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4" r:id="rId2"/>
  </p:sldMasterIdLst>
  <p:notesMasterIdLst>
    <p:notesMasterId r:id="rId19"/>
  </p:notesMasterIdLst>
  <p:sldIdLst>
    <p:sldId id="301" r:id="rId3"/>
    <p:sldId id="331" r:id="rId4"/>
    <p:sldId id="339" r:id="rId5"/>
    <p:sldId id="341" r:id="rId6"/>
    <p:sldId id="340" r:id="rId7"/>
    <p:sldId id="343" r:id="rId8"/>
    <p:sldId id="344" r:id="rId9"/>
    <p:sldId id="342" r:id="rId10"/>
    <p:sldId id="346" r:id="rId11"/>
    <p:sldId id="352" r:id="rId12"/>
    <p:sldId id="349" r:id="rId13"/>
    <p:sldId id="353" r:id="rId14"/>
    <p:sldId id="354" r:id="rId15"/>
    <p:sldId id="350" r:id="rId16"/>
    <p:sldId id="347" r:id="rId17"/>
    <p:sldId id="322" r:id="rId18"/>
  </p:sldIdLst>
  <p:sldSz cx="9144000" cy="5143500" type="screen16x9"/>
  <p:notesSz cx="6819900" cy="9918700"/>
  <p:defaultTextStyle>
    <a:defPPr>
      <a:defRPr lang="hu-H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257" userDrawn="1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Ács Gábor" initials="ÁG" lastIdx="26" clrIdx="0"/>
  <p:cmAuthor id="2" name="Gyetvainé Horváth Mária" initials="GHM" lastIdx="1" clrIdx="1">
    <p:extLst>
      <p:ext uri="{19B8F6BF-5375-455C-9EA6-DF929625EA0E}">
        <p15:presenceInfo xmlns:p15="http://schemas.microsoft.com/office/powerpoint/2012/main" userId="S-1-5-21-3418323250-3067547200-2841706753-14854" providerId="AD"/>
      </p:ext>
    </p:extLst>
  </p:cmAuthor>
  <p:cmAuthor id="3" name="Szeder Ottó" initials="SO" lastIdx="1" clrIdx="2">
    <p:extLst>
      <p:ext uri="{19B8F6BF-5375-455C-9EA6-DF929625EA0E}">
        <p15:presenceInfo xmlns:p15="http://schemas.microsoft.com/office/powerpoint/2012/main" userId="S-1-5-21-3418323250-3067547200-2841706753-15321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B817D"/>
    <a:srgbClr val="44546A"/>
    <a:srgbClr val="DB504A"/>
    <a:srgbClr val="FFDBAC"/>
    <a:srgbClr val="D9D9D9"/>
    <a:srgbClr val="39BCF2"/>
    <a:srgbClr val="051C2C"/>
    <a:srgbClr val="FFEACB"/>
    <a:srgbClr val="4CB490"/>
    <a:srgbClr val="00AFC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651" autoAdjust="0"/>
    <p:restoredTop sz="74767" autoAdjust="0"/>
  </p:normalViewPr>
  <p:slideViewPr>
    <p:cSldViewPr snapToGrid="0" showGuides="1">
      <p:cViewPr varScale="1">
        <p:scale>
          <a:sx n="68" d="100"/>
          <a:sy n="68" d="100"/>
        </p:scale>
        <p:origin x="1392" y="64"/>
      </p:cViewPr>
      <p:guideLst>
        <p:guide orient="horz" pos="1257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55925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hu-H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62388" y="0"/>
            <a:ext cx="2955925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365B1D2-1538-4D87-900A-A8D5F424E3B0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34975" y="1239838"/>
            <a:ext cx="5949950" cy="33480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hu-H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2625" y="4773613"/>
            <a:ext cx="5454650" cy="39052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1813"/>
            <a:ext cx="2955925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hu-H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62388" y="9421813"/>
            <a:ext cx="2955925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8DEEF7-0F93-4340-8809-60225DCD631C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935898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38DEEF7-0F93-4340-8809-60225DCD631C}" type="slidenum">
              <a:rPr lang="hu-HU" smtClean="0"/>
              <a:t>1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48163575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07475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79343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1.Pureco, Ghána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Exportőr: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Pureco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Kft.</a:t>
            </a:r>
          </a:p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Projekt: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Szennyvíztisztító telep </a:t>
            </a:r>
          </a:p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Összege: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11,1 millió EUR</a:t>
            </a:r>
          </a:p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Ország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: Ghána,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Kumasi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Pureco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Kft. a több mint 3 millió lakosú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Kumasiban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épített szennyvíztisztító telepet, ami az ország egyik fő kereskedelmi központja és fő közlekedési csomópontja.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város szennyvízének mindössze 7-10%-át kezelték megfelelően. Környezetvédelmi és közegészségügyi szempontból az új szennyvíztisztító telep fejlesztése nélkülözhetetlenné vált a város számára, amivel több, mint 100.000 ember életminőségén tudnak javítani.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2.AAM+FVM, Szerbia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1" i="0" u="none" strike="noStrike" kern="1200" cap="none" spc="0" normalizeH="0" baseline="0" noProof="0" dirty="0" smtClean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Exportőr: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AAM Tanácsadó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Zrt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.; Fővárosi Vízművek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Zrt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Intézmény: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EBRD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Projekt: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Belgrade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Water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– Financial and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Operational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Performance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Improvement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Programme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Ország: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Szerbia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3. Vietnámi víztisztító projekt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1" i="0" u="none" strike="noStrike" kern="1200" cap="none" spc="0" normalizeH="0" baseline="0" noProof="0" dirty="0" smtClean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4.REC, Ny-B, </a:t>
            </a:r>
            <a:r>
              <a:rPr kumimoji="0" lang="hu-HU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Töröko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1" i="0" u="none" strike="noStrike" kern="1200" cap="none" spc="0" normalizeH="0" baseline="0" noProof="0" dirty="0" smtClean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Exportőr: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REC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Intézmény: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Európai Bizottság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Projekt: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EU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Environment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Partnership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Programme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for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Accession (EPPA)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Ország: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Nyugat-Balkán, Törökország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b="0" u="none" dirty="0" smtClean="0">
              <a:latin typeface="+mn-lt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22821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061474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Kockázatkezelés: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környezetvédelmi átvilágítás csak az MLT ügyletekre vonatkozik, ami alapján 3 kategóriába soroljuk be a projektet: „A” a legsúlyosabb kategória (ilyenből nincs sok), „B” az elfogadható, és a „C” a környezetvédelmi szempontból legmegfelelőbb kategória. Tervben van a hazai utófinanszírozásra is kiterjeszteni a rendszert. Az átvilágítást egy OECD ajánlás szerint végezzük, ami WBG és IFC iránymutatások szerint lett kidolgozva.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2021 januártól nem finanszírozunk szenes projektet, de ez nem vonatkozik a hazai, a ST és a segélyhiteles ügyletekre. </a:t>
            </a:r>
          </a:p>
          <a:p>
            <a:pPr marL="0" marR="0" lvl="0" indent="0" algn="just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</a:p>
          <a:p>
            <a:pPr marL="0" marR="0" lvl="0" indent="0" algn="just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Az EXIM politikájának kulcsa a projektek környezetvédelmi és társadalmi hatásainak figyelembe vétele, valamint működésünk környezetterhelésének csökkentése. </a:t>
            </a:r>
          </a:p>
          <a:p>
            <a:pPr marL="228600" marR="0" lvl="0" indent="-22860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Környezetvédelem elemeinek integrálása.</a:t>
            </a:r>
          </a:p>
          <a:p>
            <a:pPr marL="228600" marR="0" lvl="0" indent="-22860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Környezetvédelmi és társadalmi (emberi jogi) hatások figyelembe vétele.</a:t>
            </a:r>
          </a:p>
          <a:p>
            <a:pPr marL="228600" marR="0" lvl="0" indent="-22860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Környezetvédelméhez való hozzájárulás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(Új környezetvédelmi politika – jelenleg elfogadás alatt)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Legfontosabb alapelvek</a:t>
            </a:r>
          </a:p>
          <a:p>
            <a:pPr marL="228600" marR="0" lvl="0" indent="-22860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Jogszabályi követelményeknek való megfelelés.</a:t>
            </a:r>
          </a:p>
          <a:p>
            <a:pPr marL="228600" marR="0" lvl="0" indent="-22860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Üzleti titok és versenyszempontok tiszteletben tartása.</a:t>
            </a:r>
          </a:p>
          <a:p>
            <a:pPr marL="228600" marR="0" lvl="0" indent="-22860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Rugalmasan alkalmazható működési rend.</a:t>
            </a:r>
          </a:p>
          <a:p>
            <a:pPr marL="228600" marR="0" lvl="0" indent="-22860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mo" panose="020B0604020202020204" pitchFamily="34" charset="0"/>
                <a:cs typeface="Arial" panose="020B0604020202020204" pitchFamily="34" charset="0"/>
              </a:rPr>
              <a:t>Érintettekkel való együttműködés.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EXIM CSR: környezet belső működés, papírmentes munkavégzés fokozatos bevezetése, e-mobilitás: elektromos autók és kerékpárok használata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sz="1200" b="0" u="none" dirty="0" smtClean="0">
              <a:solidFill>
                <a:schemeClr val="tx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31617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494024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38DEEF7-0F93-4340-8809-60225DCD631C}" type="slidenum">
              <a:rPr lang="hu-HU" smtClean="0"/>
              <a:t>16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7640987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Legjelentősebb kihívások: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Extrém időjárás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Az éghajlatváltozás mérséklésének és adaptációjának kudarca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Természeti katasztrófák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Vízkrízis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hu-HU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Kibertámadások</a:t>
            </a:r>
            <a:endParaRPr kumimoji="0" lang="hu-HU" sz="12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hu-HU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Biodiverzitás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csökkenése és ökoszisztéma összeomlása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Emberi tevékenység okozta környezeti károk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38DEEF7-0F93-4340-8809-60225DCD631C}" type="slidenum">
              <a:rPr lang="hu-HU" smtClean="0"/>
              <a:t>2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9655270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Az ENSZ 193 tagállama 2015 szeptemberében fogadta el a fenntartható fejlesztési keretrendszer és az ahhoz kapcsolódó célokat.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Globális iránymutatás (nem kötelező érvényű), de több ország és az EU is számos rendeletébe és irányelvébe beépítette a célok elérését szolgáló gyakorlatot/szabályozást.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Pénzügyi vonatkozású pontok: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-Fenntartható vízkészletek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-Megfizethető és fenntartható energia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-Gazdasági növekedés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-Innovációs és infrastruktúra fejlesztés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-Fenntartható városok, okos városok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Társadalmi vonatkozású pontok: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-Nők egyenjogúsága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-Emberi jogok garantálása és együttműködés/intézmények erősítése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-Globális egyenlőtlenségek elleni küzdelem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-Klímaváltozás elleni küzdelem, és ezzel összefüggésben az óceánok ész ökoszisztéma védelme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-Szegénységből való kilábalás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-Éhezés felszámolása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-Minőségi oktatás és egész életen át tartó tanulás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-Kevesebb erőforrásból több termelés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-Egészséges élet és jóllét biztosítása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38DEEF7-0F93-4340-8809-60225DCD631C}" type="slidenum">
              <a:rPr lang="hu-HU" smtClean="0"/>
              <a:t>3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4873324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Magyarország tavaly decemberben az Európai Tanács ülésén támogatta a 2050-es klímacélt, miszerint a 2050-es céldátumig az EU-nak klímasemlegessé kell válnia.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célok eléréséhez mintegy 260 milliárd EUR beruházás szükséges.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források egy részért az EIB erre a célra fogja allokálni, így kvázi egy „klímabank” szerepet fog betölteni a jövőben.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77559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 Fontos, hogy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COVID utáni gazdasági fellendülés zöld legyen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és elkerüljük a 2008 utáni „piszkos” növekedést, ami hatalmas mértékű károsanyag-kibocsátást eredményezett.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 Az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OECD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számítása szerint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fenntartható fejlődés eléréséhez (</a:t>
            </a:r>
            <a:r>
              <a:rPr kumimoji="0" lang="hu-HU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SDGs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 globális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szinten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15 év alatt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összesen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95 ezer milliárd dollárnyi,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éves szinten átlagosan 6,3 ezer milliárd dollárnyi energetikai, szállítási, vízügyi és távközlési infrastrukturális beruházás szükséges még abban az esetben is, ha az éghajlatvédelmi célok figyelmen kívül hagyásra kerülnek.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 Az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OECD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becslése szerint a klímavédelmi célokat is integráló beruházások már 4 éven belül 1%-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kal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emelhetik a GDP-t, míg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2050-ig 4,7%-</a:t>
            </a:r>
            <a:r>
              <a:rPr kumimoji="0" lang="hu-HU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os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GDP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növekményt eredményezhetnek (OECD 2017)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459925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 Taxonómia  alapelve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hogy egy  gazdasági  tevékenység  akkor  tekinthető  zöldnek  (környezetileg fenntarthatónak), ha lényegi hozzájárulást jelent a fenti környezetvédelmi célkitűzések egyikéhez. Eközben a másik öt környezetvédelmi cél nem sérülhet jelentősen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hu-HU" sz="1200" b="1" i="0" u="none" strike="noStrike" kern="1200" cap="none" spc="0" normalizeH="0" baseline="0" noProof="0" dirty="0" smtClean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rendelet kimondja, hogy az EU tagállamainak a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zöld pénzügyi termékekkel kapcsolatosan a szabályozásaikat a Taxonómia alapján kell megalkotniuk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Ez HU számára is kötelező, bármely zöld pénzügyi termék bevezetésénél ezt kell alapul venni.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Taxonómia-szabályozás egy eszköz a gazdasági szereplőnek, ami abban nyújt szakértői segítséget, hogy az EU egészét sikeresen átnavigálja egy alacsony karbonkibocsátású, rugalmas és erőforráshatékony gazdasággá.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szabályozás összesen hat környezetvédelmi cél megvalósítását tűzte ki.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Pl.: MNB energiahatékony lakáshitelekhez kapcsolódó kedvezményes szabályozásában már a Taxonómiára épített, és várhatóan a hazai vállalati hitelezésben is ezt tekintik majd alapnak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WBG csak olyan projekteket finanszíroz amely fenntartható, nem finanszíroz környezetet terhelő ügyleteket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23116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hu-HU" b="0" u="none" dirty="0" smtClean="0"/>
              <a:t>SRI: </a:t>
            </a:r>
            <a:r>
              <a:rPr lang="hu-HU" b="0" u="none" dirty="0" err="1" smtClean="0"/>
              <a:t>Socially</a:t>
            </a:r>
            <a:r>
              <a:rPr lang="hu-HU" b="0" u="none" dirty="0" smtClean="0"/>
              <a:t> </a:t>
            </a:r>
            <a:r>
              <a:rPr lang="hu-HU" b="0" u="none" dirty="0" err="1" smtClean="0"/>
              <a:t>Responsible</a:t>
            </a:r>
            <a:r>
              <a:rPr lang="hu-HU" b="0" u="none" dirty="0" smtClean="0"/>
              <a:t> </a:t>
            </a:r>
            <a:r>
              <a:rPr lang="hu-HU" b="0" u="none" dirty="0" err="1" smtClean="0"/>
              <a:t>Investing</a:t>
            </a:r>
            <a:endParaRPr lang="hu-HU" b="0" u="none" dirty="0" smtClean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hu-HU" b="0" u="none" dirty="0" smtClean="0"/>
              <a:t>ESG:</a:t>
            </a:r>
            <a:r>
              <a:rPr lang="hu-HU" b="0" u="none" baseline="0" dirty="0" smtClean="0"/>
              <a:t> </a:t>
            </a:r>
            <a:r>
              <a:rPr lang="en-US" b="0" u="none" baseline="0" dirty="0" smtClean="0"/>
              <a:t>Environmental, Social, and Corporate Governance</a:t>
            </a:r>
            <a:endParaRPr lang="hu-HU" b="0" u="none" baseline="0" dirty="0" smtClean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b="0" u="none" baseline="0" dirty="0" smtClean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2018-ban a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címkézett zöld hitelek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folyósítása 36,4 milliárd dollárt tett  ki  (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Trucost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2019), az állomány mostanra pedig már a 100 milliárd dolláros határt is meghaladta, azaz alacsony bázisról igen dinamikusan nő (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Environmental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Finance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2019)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Az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európai „zöld” alapok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által kezelt vagyon már 2017-ben meghaladta a 32 Mrd EUR-t.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Zöld kötvényekből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finanszírozott projektek megoszlása: zöld energia (47%); zöld épületek (22%); víz- és szennyvízgazdálkodás (14%); közlekedés (9%); energiahatékonyság (8%)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(világ, 2019, forrás: International Capital Market </a:t>
            </a:r>
            <a:r>
              <a:rPr kumimoji="0" lang="hu-H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Association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09413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Az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USA szélfarmja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Texas államban található és mintegy 400 km2, ami kb.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4x akkora mint Zalaegerszeg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területe.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kínai naperőmű projekt kiterjedése 43 km2, ami majdnem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kétszer akkora, mint Budaörs területe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Viszont még ezzel a beruházással is a kínai elektromos áram szükséglet kevesebb mint 2%-a származik napenergiából.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dél-koreai erőmű 500,000 ember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elektromos áram igényét képes kielégíteni.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Az afrikai „nagy zöld fal”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világ legnagyobb erdősítési projektje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A 2007-ben indult kezdeményezés lassan halad, hiszen eddig csupán </a:t>
            </a:r>
            <a:r>
              <a:rPr kumimoji="0" lang="hu-H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4%-a valósult meg a terveknek.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7269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2019-20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legnagyobb </a:t>
            </a:r>
            <a:r>
              <a:rPr kumimoji="0" lang="hu-H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ECA által finanszírozott megújuló projektjei közül 10-ből 9 ügylet valamilyen szélfarm építéséhez köthető.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hu-HU" b="0" u="none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8DEEF7-0F93-4340-8809-60225DCD631C}" type="slidenum">
              <a:rPr kumimoji="0" lang="hu-H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hu-H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38650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8342926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20752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677958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4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9512" y="4515966"/>
            <a:ext cx="648072" cy="523318"/>
          </a:xfrm>
          <a:prstGeom prst="rect">
            <a:avLst/>
          </a:prstGeom>
        </p:spPr>
      </p:pic>
      <p:sp>
        <p:nvSpPr>
          <p:cNvPr id="38" name="Google Shape;60;p7"/>
          <p:cNvSpPr/>
          <p:nvPr/>
        </p:nvSpPr>
        <p:spPr>
          <a:xfrm rot="10800000">
            <a:off x="0" y="3795884"/>
            <a:ext cx="2699792" cy="1347616"/>
          </a:xfrm>
          <a:custGeom>
            <a:avLst/>
            <a:gdLst/>
            <a:ahLst/>
            <a:cxnLst/>
            <a:rect l="l" t="t" r="r" b="b"/>
            <a:pathLst>
              <a:path w="99597" h="68476" extrusionOk="0">
                <a:moveTo>
                  <a:pt x="99596" y="0"/>
                </a:moveTo>
                <a:lnTo>
                  <a:pt x="0" y="21"/>
                </a:lnTo>
                <a:lnTo>
                  <a:pt x="99596" y="68476"/>
                </a:lnTo>
                <a:lnTo>
                  <a:pt x="99596" y="0"/>
                </a:lnTo>
                <a:close/>
              </a:path>
            </a:pathLst>
          </a:custGeom>
          <a:solidFill>
            <a:srgbClr val="2B817D">
              <a:alpha val="284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61;p7"/>
          <p:cNvSpPr/>
          <p:nvPr/>
        </p:nvSpPr>
        <p:spPr>
          <a:xfrm rot="10800000" flipH="1">
            <a:off x="0" y="4155926"/>
            <a:ext cx="2771800" cy="987574"/>
          </a:xfrm>
          <a:custGeom>
            <a:avLst/>
            <a:gdLst/>
            <a:ahLst/>
            <a:cxnLst/>
            <a:rect l="l" t="t" r="r" b="b"/>
            <a:pathLst>
              <a:path w="99597" h="36908" extrusionOk="0">
                <a:moveTo>
                  <a:pt x="0" y="0"/>
                </a:moveTo>
                <a:lnTo>
                  <a:pt x="0" y="36907"/>
                </a:lnTo>
                <a:lnTo>
                  <a:pt x="99596" y="11"/>
                </a:lnTo>
                <a:lnTo>
                  <a:pt x="0" y="0"/>
                </a:lnTo>
                <a:close/>
              </a:path>
            </a:pathLst>
          </a:custGeom>
          <a:solidFill>
            <a:srgbClr val="2B817D">
              <a:alpha val="6078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62;p7"/>
          <p:cNvSpPr/>
          <p:nvPr/>
        </p:nvSpPr>
        <p:spPr>
          <a:xfrm rot="10800000" flipH="1">
            <a:off x="0" y="4083918"/>
            <a:ext cx="2051720" cy="1059582"/>
          </a:xfrm>
          <a:custGeom>
            <a:avLst/>
            <a:gdLst/>
            <a:ahLst/>
            <a:cxnLst/>
            <a:rect l="l" t="t" r="r" b="b"/>
            <a:pathLst>
              <a:path w="99597" h="28488" extrusionOk="0">
                <a:moveTo>
                  <a:pt x="0" y="1"/>
                </a:moveTo>
                <a:lnTo>
                  <a:pt x="0" y="28488"/>
                </a:lnTo>
                <a:lnTo>
                  <a:pt x="99596" y="1"/>
                </a:lnTo>
                <a:close/>
              </a:path>
            </a:pathLst>
          </a:custGeom>
          <a:solidFill>
            <a:srgbClr val="2B81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9512" y="4515966"/>
            <a:ext cx="648072" cy="5233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43569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1928487"/>
            <a:ext cx="9144001" cy="3210981"/>
          </a:xfrm>
          <a:prstGeom prst="rect">
            <a:avLst/>
          </a:prstGeom>
          <a:noFill/>
        </p:spPr>
      </p:pic>
      <p:sp>
        <p:nvSpPr>
          <p:cNvPr id="9" name="Rectangle 26"/>
          <p:cNvSpPr/>
          <p:nvPr userDrawn="1"/>
        </p:nvSpPr>
        <p:spPr>
          <a:xfrm>
            <a:off x="0" y="2306059"/>
            <a:ext cx="9144001" cy="283340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hu-HU" sz="1350" dirty="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36" name="Picture 40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9512" y="4515966"/>
            <a:ext cx="648072" cy="523318"/>
          </a:xfrm>
          <a:prstGeom prst="rect">
            <a:avLst/>
          </a:prstGeom>
        </p:spPr>
      </p:pic>
      <p:sp>
        <p:nvSpPr>
          <p:cNvPr id="38" name="Google Shape;60;p7"/>
          <p:cNvSpPr/>
          <p:nvPr/>
        </p:nvSpPr>
        <p:spPr>
          <a:xfrm rot="10800000">
            <a:off x="0" y="3795884"/>
            <a:ext cx="2699792" cy="1347616"/>
          </a:xfrm>
          <a:custGeom>
            <a:avLst/>
            <a:gdLst/>
            <a:ahLst/>
            <a:cxnLst/>
            <a:rect l="l" t="t" r="r" b="b"/>
            <a:pathLst>
              <a:path w="99597" h="68476" extrusionOk="0">
                <a:moveTo>
                  <a:pt x="99596" y="0"/>
                </a:moveTo>
                <a:lnTo>
                  <a:pt x="0" y="21"/>
                </a:lnTo>
                <a:lnTo>
                  <a:pt x="99596" y="68476"/>
                </a:lnTo>
                <a:lnTo>
                  <a:pt x="99596" y="0"/>
                </a:lnTo>
                <a:close/>
              </a:path>
            </a:pathLst>
          </a:custGeom>
          <a:solidFill>
            <a:srgbClr val="2B817D">
              <a:alpha val="284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61;p7"/>
          <p:cNvSpPr/>
          <p:nvPr/>
        </p:nvSpPr>
        <p:spPr>
          <a:xfrm rot="10800000" flipH="1">
            <a:off x="0" y="4155926"/>
            <a:ext cx="2771800" cy="987574"/>
          </a:xfrm>
          <a:custGeom>
            <a:avLst/>
            <a:gdLst/>
            <a:ahLst/>
            <a:cxnLst/>
            <a:rect l="l" t="t" r="r" b="b"/>
            <a:pathLst>
              <a:path w="99597" h="36908" extrusionOk="0">
                <a:moveTo>
                  <a:pt x="0" y="0"/>
                </a:moveTo>
                <a:lnTo>
                  <a:pt x="0" y="36907"/>
                </a:lnTo>
                <a:lnTo>
                  <a:pt x="99596" y="11"/>
                </a:lnTo>
                <a:lnTo>
                  <a:pt x="0" y="0"/>
                </a:lnTo>
                <a:close/>
              </a:path>
            </a:pathLst>
          </a:custGeom>
          <a:solidFill>
            <a:srgbClr val="2B817D">
              <a:alpha val="6078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62;p7"/>
          <p:cNvSpPr/>
          <p:nvPr/>
        </p:nvSpPr>
        <p:spPr>
          <a:xfrm rot="10800000" flipH="1">
            <a:off x="0" y="4083918"/>
            <a:ext cx="2051720" cy="1059582"/>
          </a:xfrm>
          <a:custGeom>
            <a:avLst/>
            <a:gdLst/>
            <a:ahLst/>
            <a:cxnLst/>
            <a:rect l="l" t="t" r="r" b="b"/>
            <a:pathLst>
              <a:path w="99597" h="28488" extrusionOk="0">
                <a:moveTo>
                  <a:pt x="0" y="1"/>
                </a:moveTo>
                <a:lnTo>
                  <a:pt x="0" y="28488"/>
                </a:lnTo>
                <a:lnTo>
                  <a:pt x="99596" y="1"/>
                </a:lnTo>
                <a:close/>
              </a:path>
            </a:pathLst>
          </a:custGeom>
          <a:solidFill>
            <a:srgbClr val="2B81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9512" y="4515966"/>
            <a:ext cx="648072" cy="5233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9830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60;p7"/>
          <p:cNvSpPr/>
          <p:nvPr/>
        </p:nvSpPr>
        <p:spPr>
          <a:xfrm rot="10800000" flipH="1">
            <a:off x="6444208" y="3798750"/>
            <a:ext cx="2699792" cy="1347616"/>
          </a:xfrm>
          <a:custGeom>
            <a:avLst/>
            <a:gdLst/>
            <a:ahLst/>
            <a:cxnLst/>
            <a:rect l="l" t="t" r="r" b="b"/>
            <a:pathLst>
              <a:path w="99597" h="68476" extrusionOk="0">
                <a:moveTo>
                  <a:pt x="99596" y="0"/>
                </a:moveTo>
                <a:lnTo>
                  <a:pt x="0" y="21"/>
                </a:lnTo>
                <a:lnTo>
                  <a:pt x="99596" y="68476"/>
                </a:lnTo>
                <a:lnTo>
                  <a:pt x="99596" y="0"/>
                </a:lnTo>
                <a:close/>
              </a:path>
            </a:pathLst>
          </a:custGeom>
          <a:solidFill>
            <a:srgbClr val="2B817D">
              <a:alpha val="284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61;p7"/>
          <p:cNvSpPr/>
          <p:nvPr/>
        </p:nvSpPr>
        <p:spPr>
          <a:xfrm rot="10800000">
            <a:off x="6372200" y="4158792"/>
            <a:ext cx="2771800" cy="987574"/>
          </a:xfrm>
          <a:custGeom>
            <a:avLst/>
            <a:gdLst/>
            <a:ahLst/>
            <a:cxnLst/>
            <a:rect l="l" t="t" r="r" b="b"/>
            <a:pathLst>
              <a:path w="99597" h="36908" extrusionOk="0">
                <a:moveTo>
                  <a:pt x="0" y="0"/>
                </a:moveTo>
                <a:lnTo>
                  <a:pt x="0" y="36907"/>
                </a:lnTo>
                <a:lnTo>
                  <a:pt x="99596" y="11"/>
                </a:lnTo>
                <a:lnTo>
                  <a:pt x="0" y="0"/>
                </a:lnTo>
                <a:close/>
              </a:path>
            </a:pathLst>
          </a:custGeom>
          <a:solidFill>
            <a:srgbClr val="2B817D">
              <a:alpha val="6078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62;p7"/>
          <p:cNvSpPr/>
          <p:nvPr/>
        </p:nvSpPr>
        <p:spPr>
          <a:xfrm rot="10800000">
            <a:off x="7092280" y="4086784"/>
            <a:ext cx="2051720" cy="1059582"/>
          </a:xfrm>
          <a:custGeom>
            <a:avLst/>
            <a:gdLst/>
            <a:ahLst/>
            <a:cxnLst/>
            <a:rect l="l" t="t" r="r" b="b"/>
            <a:pathLst>
              <a:path w="99597" h="28488" extrusionOk="0">
                <a:moveTo>
                  <a:pt x="0" y="1"/>
                </a:moveTo>
                <a:lnTo>
                  <a:pt x="0" y="28488"/>
                </a:lnTo>
                <a:lnTo>
                  <a:pt x="99596" y="1"/>
                </a:lnTo>
                <a:close/>
              </a:path>
            </a:pathLst>
          </a:custGeom>
          <a:solidFill>
            <a:srgbClr val="2B81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16000" y="4515966"/>
            <a:ext cx="648072" cy="5233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18983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1933191"/>
            <a:ext cx="9144001" cy="3210981"/>
          </a:xfrm>
          <a:prstGeom prst="rect">
            <a:avLst/>
          </a:prstGeom>
          <a:noFill/>
        </p:spPr>
      </p:pic>
      <p:sp>
        <p:nvSpPr>
          <p:cNvPr id="9" name="Rectangle 26"/>
          <p:cNvSpPr/>
          <p:nvPr userDrawn="1"/>
        </p:nvSpPr>
        <p:spPr>
          <a:xfrm>
            <a:off x="0" y="2308631"/>
            <a:ext cx="9144001" cy="283340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hu-HU" sz="1350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" name="Google Shape;60;p7"/>
          <p:cNvSpPr/>
          <p:nvPr/>
        </p:nvSpPr>
        <p:spPr>
          <a:xfrm rot="10800000" flipH="1">
            <a:off x="6444208" y="3798750"/>
            <a:ext cx="2699792" cy="1347616"/>
          </a:xfrm>
          <a:custGeom>
            <a:avLst/>
            <a:gdLst/>
            <a:ahLst/>
            <a:cxnLst/>
            <a:rect l="l" t="t" r="r" b="b"/>
            <a:pathLst>
              <a:path w="99597" h="68476" extrusionOk="0">
                <a:moveTo>
                  <a:pt x="99596" y="0"/>
                </a:moveTo>
                <a:lnTo>
                  <a:pt x="0" y="21"/>
                </a:lnTo>
                <a:lnTo>
                  <a:pt x="99596" y="68476"/>
                </a:lnTo>
                <a:lnTo>
                  <a:pt x="99596" y="0"/>
                </a:lnTo>
                <a:close/>
              </a:path>
            </a:pathLst>
          </a:custGeom>
          <a:solidFill>
            <a:srgbClr val="2B817D">
              <a:alpha val="284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61;p7"/>
          <p:cNvSpPr/>
          <p:nvPr/>
        </p:nvSpPr>
        <p:spPr>
          <a:xfrm rot="10800000">
            <a:off x="6372200" y="4158792"/>
            <a:ext cx="2771800" cy="987574"/>
          </a:xfrm>
          <a:custGeom>
            <a:avLst/>
            <a:gdLst/>
            <a:ahLst/>
            <a:cxnLst/>
            <a:rect l="l" t="t" r="r" b="b"/>
            <a:pathLst>
              <a:path w="99597" h="36908" extrusionOk="0">
                <a:moveTo>
                  <a:pt x="0" y="0"/>
                </a:moveTo>
                <a:lnTo>
                  <a:pt x="0" y="36907"/>
                </a:lnTo>
                <a:lnTo>
                  <a:pt x="99596" y="11"/>
                </a:lnTo>
                <a:lnTo>
                  <a:pt x="0" y="0"/>
                </a:lnTo>
                <a:close/>
              </a:path>
            </a:pathLst>
          </a:custGeom>
          <a:solidFill>
            <a:srgbClr val="2B817D">
              <a:alpha val="6078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62;p7"/>
          <p:cNvSpPr/>
          <p:nvPr/>
        </p:nvSpPr>
        <p:spPr>
          <a:xfrm rot="10800000">
            <a:off x="7092280" y="4086784"/>
            <a:ext cx="2051720" cy="1059582"/>
          </a:xfrm>
          <a:custGeom>
            <a:avLst/>
            <a:gdLst/>
            <a:ahLst/>
            <a:cxnLst/>
            <a:rect l="l" t="t" r="r" b="b"/>
            <a:pathLst>
              <a:path w="99597" h="28488" extrusionOk="0">
                <a:moveTo>
                  <a:pt x="0" y="1"/>
                </a:moveTo>
                <a:lnTo>
                  <a:pt x="0" y="28488"/>
                </a:lnTo>
                <a:lnTo>
                  <a:pt x="99596" y="1"/>
                </a:lnTo>
                <a:close/>
              </a:path>
            </a:pathLst>
          </a:custGeom>
          <a:solidFill>
            <a:srgbClr val="2B81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16000" y="4515966"/>
            <a:ext cx="648072" cy="5233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450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5353380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7171987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99512750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Dátum hely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6" name="Élőláb hely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Dia számának hely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5027748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7297509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Dátum hely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8" name="Élőláb hely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9" name="Dia számának hely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6370465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Dátum hely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4" name="Élőláb hely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5" name="Dia számának hely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5395761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átum hely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3" name="Élőláb hely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5005342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Dátum hely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6" name="Élőláb hely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Dia számának hely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9095659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hu-HU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Dátum hely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6" name="Élőláb hely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Dia számának hely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11411083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55022612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633994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ooter Placeholder 15"/>
          <p:cNvSpPr>
            <a:spLocks noGrp="1"/>
          </p:cNvSpPr>
          <p:nvPr>
            <p:ph type="ftr" sz="quarter" idx="15"/>
          </p:nvPr>
        </p:nvSpPr>
        <p:spPr>
          <a:xfrm>
            <a:off x="3028950" y="4714200"/>
            <a:ext cx="3086100" cy="273844"/>
          </a:xfrm>
        </p:spPr>
        <p:txBody>
          <a:bodyPr/>
          <a:lstStyle/>
          <a:p>
            <a:endParaRPr lang="hu-HU" dirty="0"/>
          </a:p>
        </p:txBody>
      </p:sp>
      <p:sp>
        <p:nvSpPr>
          <p:cNvPr id="48" name="Title 1"/>
          <p:cNvSpPr>
            <a:spLocks noGrp="1"/>
          </p:cNvSpPr>
          <p:nvPr>
            <p:ph type="title" hasCustomPrompt="1"/>
          </p:nvPr>
        </p:nvSpPr>
        <p:spPr>
          <a:xfrm>
            <a:off x="235744" y="216693"/>
            <a:ext cx="7420118" cy="313200"/>
          </a:xfrm>
        </p:spPr>
        <p:txBody>
          <a:bodyPr lIns="0" anchor="ctr">
            <a:normAutofit/>
          </a:bodyPr>
          <a:lstStyle>
            <a:lvl1pPr>
              <a:defRPr sz="2400" baseline="0">
                <a:solidFill>
                  <a:schemeClr val="accent1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r>
              <a:rPr lang="hu-HU" dirty="0" err="1" smtClean="0"/>
              <a:t>Roboto</a:t>
            </a:r>
            <a:r>
              <a:rPr lang="hu-HU" dirty="0" smtClean="0"/>
              <a:t> </a:t>
            </a:r>
            <a:r>
              <a:rPr lang="hu-HU" dirty="0" err="1" smtClean="0"/>
              <a:t>Light</a:t>
            </a:r>
            <a:r>
              <a:rPr lang="hu-HU" dirty="0" smtClean="0"/>
              <a:t> 32pt</a:t>
            </a:r>
            <a:endParaRPr lang="hu-HU" dirty="0"/>
          </a:p>
        </p:txBody>
      </p:sp>
      <p:sp>
        <p:nvSpPr>
          <p:cNvPr id="50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35744" y="531679"/>
            <a:ext cx="7420118" cy="313200"/>
          </a:xfrm>
        </p:spPr>
        <p:txBody>
          <a:bodyPr lIns="14400" anchor="t">
            <a:normAutofit/>
          </a:bodyPr>
          <a:lstStyle>
            <a:lvl1pPr marL="0" marR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>
                <a:solidFill>
                  <a:schemeClr val="tx1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Roboto</a:t>
            </a:r>
            <a:r>
              <a:rPr kumimoji="0" lang="hu-H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kumimoji="0" lang="hu-H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Light</a:t>
            </a:r>
            <a:r>
              <a:rPr kumimoji="0" lang="hu-H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 24pt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5A5A5A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2" name="Date Placeholder 14"/>
          <p:cNvSpPr>
            <a:spLocks noGrp="1"/>
          </p:cNvSpPr>
          <p:nvPr>
            <p:ph type="dt" sz="half" idx="14"/>
          </p:nvPr>
        </p:nvSpPr>
        <p:spPr>
          <a:xfrm>
            <a:off x="235744" y="4714200"/>
            <a:ext cx="1855612" cy="273844"/>
          </a:xfrm>
        </p:spPr>
        <p:txBody>
          <a:bodyPr/>
          <a:lstStyle/>
          <a:p>
            <a:r>
              <a:rPr lang="hu-HU" smtClean="0"/>
              <a:t>7 May 2019</a:t>
            </a:r>
            <a:endParaRPr lang="hu-HU" dirty="0"/>
          </a:p>
        </p:txBody>
      </p:sp>
      <p:sp>
        <p:nvSpPr>
          <p:cNvPr id="13" name="Slide Number Placeholder 16"/>
          <p:cNvSpPr>
            <a:spLocks noGrp="1"/>
          </p:cNvSpPr>
          <p:nvPr>
            <p:ph type="sldNum" sz="quarter" idx="16"/>
          </p:nvPr>
        </p:nvSpPr>
        <p:spPr>
          <a:xfrm>
            <a:off x="6840461" y="4714200"/>
            <a:ext cx="2057400" cy="273844"/>
          </a:xfrm>
        </p:spPr>
        <p:txBody>
          <a:bodyPr/>
          <a:lstStyle/>
          <a:p>
            <a:fld id="{8E2A7828-9018-48A6-9560-B4E85BD98E66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06147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8924721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Dátum hely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6" name="Élőláb hely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Dia számának hely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308471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Dátum hely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8" name="Élőláb hely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9" name="Dia számának hely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895635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Dátum hely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4" name="Élőláb hely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5" name="Dia számának hely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818493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átum hely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3" name="Élőláb hely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443753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Dátum hely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6" name="Élőláb hely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Dia számának hely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6178734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hu-HU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Dátum hely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6" name="Élőláb hely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Dia számának hely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9431852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helye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2925399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2" r:id="rId13"/>
    <p:sldLayoutId id="2147483661" r:id="rId14"/>
    <p:sldLayoutId id="2147483663" r:id="rId15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helye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Dátum helye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AA9B52-84C2-4BE7-8CE5-767B1E631D96}" type="datetimeFigureOut">
              <a:rPr lang="hu-HU" smtClean="0"/>
              <a:t>2020. 09. 24.</a:t>
            </a:fld>
            <a:endParaRPr lang="hu-HU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hu-HU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56C6CD-8A23-41A7-8132-DB94C984AD03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8213270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jpg"/><Relationship Id="rId5" Type="http://schemas.openxmlformats.org/officeDocument/2006/relationships/image" Target="../media/image30.jpeg"/><Relationship Id="rId4" Type="http://schemas.openxmlformats.org/officeDocument/2006/relationships/image" Target="../media/image29.jp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2.jpe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image" Target="../media/image33.jpeg"/><Relationship Id="rId9" Type="http://schemas.openxmlformats.org/officeDocument/2006/relationships/image" Target="../media/image38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1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7" Type="http://schemas.openxmlformats.org/officeDocument/2006/relationships/image" Target="../media/image16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2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Kép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1" y="-952500"/>
            <a:ext cx="9144000" cy="6096000"/>
          </a:xfrm>
          <a:prstGeom prst="rect">
            <a:avLst/>
          </a:prstGeom>
        </p:spPr>
      </p:pic>
      <p:sp>
        <p:nvSpPr>
          <p:cNvPr id="70" name="Freeform 69"/>
          <p:cNvSpPr/>
          <p:nvPr/>
        </p:nvSpPr>
        <p:spPr>
          <a:xfrm rot="10167983">
            <a:off x="3107" y="3435543"/>
            <a:ext cx="9273246" cy="2535083"/>
          </a:xfrm>
          <a:custGeom>
            <a:avLst/>
            <a:gdLst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5793853 w 9762510"/>
              <a:gd name="connsiteY5" fmla="*/ 2823274 h 3460954"/>
              <a:gd name="connsiteX6" fmla="*/ 4423340 w 9762510"/>
              <a:gd name="connsiteY6" fmla="*/ 2299204 h 3460954"/>
              <a:gd name="connsiteX7" fmla="*/ 1878125 w 9762510"/>
              <a:gd name="connsiteY7" fmla="*/ 2161802 h 3460954"/>
              <a:gd name="connsiteX8" fmla="*/ 1880121 w 9762510"/>
              <a:gd name="connsiteY8" fmla="*/ 2124831 h 3460954"/>
              <a:gd name="connsiteX9" fmla="*/ 820281 w 9762510"/>
              <a:gd name="connsiteY9" fmla="*/ 1719560 h 3460954"/>
              <a:gd name="connsiteX10" fmla="*/ 0 w 9762510"/>
              <a:gd name="connsiteY10" fmla="*/ 1719559 h 3460954"/>
              <a:gd name="connsiteX11" fmla="*/ 0 w 9762510"/>
              <a:gd name="connsiteY11" fmla="*/ 63375 h 3460954"/>
              <a:gd name="connsiteX12" fmla="*/ 936167 w 9762510"/>
              <a:gd name="connsiteY12" fmla="*/ 63375 h 3460954"/>
              <a:gd name="connsiteX13" fmla="*/ 960401 w 9762510"/>
              <a:gd name="connsiteY13" fmla="*/ 0 h 3460954"/>
              <a:gd name="connsiteX14" fmla="*/ 1126135 w 9762510"/>
              <a:gd name="connsiteY14" fmla="*/ 63375 h 3460954"/>
              <a:gd name="connsiteX15" fmla="*/ 1656184 w 9762510"/>
              <a:gd name="connsiteY15" fmla="*/ 63375 h 3460954"/>
              <a:gd name="connsiteX16" fmla="*/ 1656184 w 9762510"/>
              <a:gd name="connsiteY16" fmla="*/ 266061 h 3460954"/>
              <a:gd name="connsiteX17" fmla="*/ 2341813 w 9762510"/>
              <a:gd name="connsiteY17" fmla="*/ 528238 h 3460954"/>
              <a:gd name="connsiteX18" fmla="*/ 4675965 w 9762510"/>
              <a:gd name="connsiteY18" fmla="*/ 654246 h 3460954"/>
              <a:gd name="connsiteX19" fmla="*/ 4643204 w 9762510"/>
              <a:gd name="connsiteY19" fmla="*/ 1261102 h 3460954"/>
              <a:gd name="connsiteX20" fmla="*/ 4860372 w 9762510"/>
              <a:gd name="connsiteY20" fmla="*/ 693180 h 3460954"/>
              <a:gd name="connsiteX21" fmla="*/ 6190729 w 9762510"/>
              <a:gd name="connsiteY21" fmla="*/ 1201895 h 3460954"/>
              <a:gd name="connsiteX22" fmla="*/ 7610405 w 9762510"/>
              <a:gd name="connsiteY22" fmla="*/ 1201895 h 3460954"/>
              <a:gd name="connsiteX23" fmla="*/ 7610405 w 9762510"/>
              <a:gd name="connsiteY23" fmla="*/ 2208310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1880121 w 9762510"/>
              <a:gd name="connsiteY7" fmla="*/ 2124831 h 3460954"/>
              <a:gd name="connsiteX8" fmla="*/ 820281 w 9762510"/>
              <a:gd name="connsiteY8" fmla="*/ 1719560 h 3460954"/>
              <a:gd name="connsiteX9" fmla="*/ 0 w 9762510"/>
              <a:gd name="connsiteY9" fmla="*/ 1719559 h 3460954"/>
              <a:gd name="connsiteX10" fmla="*/ 0 w 9762510"/>
              <a:gd name="connsiteY10" fmla="*/ 63375 h 3460954"/>
              <a:gd name="connsiteX11" fmla="*/ 936167 w 9762510"/>
              <a:gd name="connsiteY11" fmla="*/ 63375 h 3460954"/>
              <a:gd name="connsiteX12" fmla="*/ 960401 w 9762510"/>
              <a:gd name="connsiteY12" fmla="*/ 0 h 3460954"/>
              <a:gd name="connsiteX13" fmla="*/ 1126135 w 9762510"/>
              <a:gd name="connsiteY13" fmla="*/ 63375 h 3460954"/>
              <a:gd name="connsiteX14" fmla="*/ 1656184 w 9762510"/>
              <a:gd name="connsiteY14" fmla="*/ 63375 h 3460954"/>
              <a:gd name="connsiteX15" fmla="*/ 1656184 w 9762510"/>
              <a:gd name="connsiteY15" fmla="*/ 266061 h 3460954"/>
              <a:gd name="connsiteX16" fmla="*/ 2341813 w 9762510"/>
              <a:gd name="connsiteY16" fmla="*/ 528238 h 3460954"/>
              <a:gd name="connsiteX17" fmla="*/ 4675965 w 9762510"/>
              <a:gd name="connsiteY17" fmla="*/ 654246 h 3460954"/>
              <a:gd name="connsiteX18" fmla="*/ 4643204 w 9762510"/>
              <a:gd name="connsiteY18" fmla="*/ 1261102 h 3460954"/>
              <a:gd name="connsiteX19" fmla="*/ 4860372 w 9762510"/>
              <a:gd name="connsiteY19" fmla="*/ 693180 h 3460954"/>
              <a:gd name="connsiteX20" fmla="*/ 6190729 w 9762510"/>
              <a:gd name="connsiteY20" fmla="*/ 1201895 h 3460954"/>
              <a:gd name="connsiteX21" fmla="*/ 7610405 w 9762510"/>
              <a:gd name="connsiteY21" fmla="*/ 1201895 h 3460954"/>
              <a:gd name="connsiteX22" fmla="*/ 7610405 w 9762510"/>
              <a:gd name="connsiteY22" fmla="*/ 2208310 h 3460954"/>
              <a:gd name="connsiteX23" fmla="*/ 7983127 w 9762510"/>
              <a:gd name="connsiteY23" fmla="*/ 1233594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820281 w 9762510"/>
              <a:gd name="connsiteY7" fmla="*/ 1719560 h 3460954"/>
              <a:gd name="connsiteX8" fmla="*/ 0 w 9762510"/>
              <a:gd name="connsiteY8" fmla="*/ 1719559 h 3460954"/>
              <a:gd name="connsiteX9" fmla="*/ 0 w 9762510"/>
              <a:gd name="connsiteY9" fmla="*/ 63375 h 3460954"/>
              <a:gd name="connsiteX10" fmla="*/ 936167 w 9762510"/>
              <a:gd name="connsiteY10" fmla="*/ 63375 h 3460954"/>
              <a:gd name="connsiteX11" fmla="*/ 960401 w 9762510"/>
              <a:gd name="connsiteY11" fmla="*/ 0 h 3460954"/>
              <a:gd name="connsiteX12" fmla="*/ 1126135 w 9762510"/>
              <a:gd name="connsiteY12" fmla="*/ 63375 h 3460954"/>
              <a:gd name="connsiteX13" fmla="*/ 1656184 w 9762510"/>
              <a:gd name="connsiteY13" fmla="*/ 63375 h 3460954"/>
              <a:gd name="connsiteX14" fmla="*/ 1656184 w 9762510"/>
              <a:gd name="connsiteY14" fmla="*/ 266061 h 3460954"/>
              <a:gd name="connsiteX15" fmla="*/ 2341813 w 9762510"/>
              <a:gd name="connsiteY15" fmla="*/ 528238 h 3460954"/>
              <a:gd name="connsiteX16" fmla="*/ 4675965 w 9762510"/>
              <a:gd name="connsiteY16" fmla="*/ 654246 h 3460954"/>
              <a:gd name="connsiteX17" fmla="*/ 4643204 w 9762510"/>
              <a:gd name="connsiteY17" fmla="*/ 1261102 h 3460954"/>
              <a:gd name="connsiteX18" fmla="*/ 4860372 w 9762510"/>
              <a:gd name="connsiteY18" fmla="*/ 693180 h 3460954"/>
              <a:gd name="connsiteX19" fmla="*/ 6190729 w 9762510"/>
              <a:gd name="connsiteY19" fmla="*/ 1201895 h 3460954"/>
              <a:gd name="connsiteX20" fmla="*/ 7610405 w 9762510"/>
              <a:gd name="connsiteY20" fmla="*/ 1201895 h 3460954"/>
              <a:gd name="connsiteX21" fmla="*/ 7610405 w 9762510"/>
              <a:gd name="connsiteY21" fmla="*/ 2208310 h 3460954"/>
              <a:gd name="connsiteX22" fmla="*/ 7983127 w 9762510"/>
              <a:gd name="connsiteY22" fmla="*/ 1233594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820281 w 9762510"/>
              <a:gd name="connsiteY7" fmla="*/ 1719560 h 3460954"/>
              <a:gd name="connsiteX8" fmla="*/ 0 w 9762510"/>
              <a:gd name="connsiteY8" fmla="*/ 1719559 h 3460954"/>
              <a:gd name="connsiteX9" fmla="*/ 0 w 9762510"/>
              <a:gd name="connsiteY9" fmla="*/ 63375 h 3460954"/>
              <a:gd name="connsiteX10" fmla="*/ 936167 w 9762510"/>
              <a:gd name="connsiteY10" fmla="*/ 63375 h 3460954"/>
              <a:gd name="connsiteX11" fmla="*/ 960401 w 9762510"/>
              <a:gd name="connsiteY11" fmla="*/ 0 h 3460954"/>
              <a:gd name="connsiteX12" fmla="*/ 1126135 w 9762510"/>
              <a:gd name="connsiteY12" fmla="*/ 63375 h 3460954"/>
              <a:gd name="connsiteX13" fmla="*/ 1656184 w 9762510"/>
              <a:gd name="connsiteY13" fmla="*/ 63375 h 3460954"/>
              <a:gd name="connsiteX14" fmla="*/ 1656184 w 9762510"/>
              <a:gd name="connsiteY14" fmla="*/ 266061 h 3460954"/>
              <a:gd name="connsiteX15" fmla="*/ 2341813 w 9762510"/>
              <a:gd name="connsiteY15" fmla="*/ 528238 h 3460954"/>
              <a:gd name="connsiteX16" fmla="*/ 4675965 w 9762510"/>
              <a:gd name="connsiteY16" fmla="*/ 654246 h 3460954"/>
              <a:gd name="connsiteX17" fmla="*/ 4860372 w 9762510"/>
              <a:gd name="connsiteY17" fmla="*/ 693180 h 3460954"/>
              <a:gd name="connsiteX18" fmla="*/ 6190729 w 9762510"/>
              <a:gd name="connsiteY18" fmla="*/ 1201895 h 3460954"/>
              <a:gd name="connsiteX19" fmla="*/ 7610405 w 9762510"/>
              <a:gd name="connsiteY19" fmla="*/ 1201895 h 3460954"/>
              <a:gd name="connsiteX20" fmla="*/ 7610405 w 9762510"/>
              <a:gd name="connsiteY20" fmla="*/ 2208310 h 3460954"/>
              <a:gd name="connsiteX21" fmla="*/ 7983127 w 9762510"/>
              <a:gd name="connsiteY21" fmla="*/ 1233594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820281 w 9762510"/>
              <a:gd name="connsiteY7" fmla="*/ 1719560 h 3460954"/>
              <a:gd name="connsiteX8" fmla="*/ 0 w 9762510"/>
              <a:gd name="connsiteY8" fmla="*/ 1719559 h 3460954"/>
              <a:gd name="connsiteX9" fmla="*/ 0 w 9762510"/>
              <a:gd name="connsiteY9" fmla="*/ 63375 h 3460954"/>
              <a:gd name="connsiteX10" fmla="*/ 936167 w 9762510"/>
              <a:gd name="connsiteY10" fmla="*/ 63375 h 3460954"/>
              <a:gd name="connsiteX11" fmla="*/ 960401 w 9762510"/>
              <a:gd name="connsiteY11" fmla="*/ 0 h 3460954"/>
              <a:gd name="connsiteX12" fmla="*/ 1126135 w 9762510"/>
              <a:gd name="connsiteY12" fmla="*/ 63375 h 3460954"/>
              <a:gd name="connsiteX13" fmla="*/ 1656184 w 9762510"/>
              <a:gd name="connsiteY13" fmla="*/ 63375 h 3460954"/>
              <a:gd name="connsiteX14" fmla="*/ 1656184 w 9762510"/>
              <a:gd name="connsiteY14" fmla="*/ 266061 h 3460954"/>
              <a:gd name="connsiteX15" fmla="*/ 2341813 w 9762510"/>
              <a:gd name="connsiteY15" fmla="*/ 528238 h 3460954"/>
              <a:gd name="connsiteX16" fmla="*/ 4675965 w 9762510"/>
              <a:gd name="connsiteY16" fmla="*/ 654246 h 3460954"/>
              <a:gd name="connsiteX17" fmla="*/ 4860372 w 9762510"/>
              <a:gd name="connsiteY17" fmla="*/ 693180 h 3460954"/>
              <a:gd name="connsiteX18" fmla="*/ 6190729 w 9762510"/>
              <a:gd name="connsiteY18" fmla="*/ 1201895 h 3460954"/>
              <a:gd name="connsiteX19" fmla="*/ 7610405 w 9762510"/>
              <a:gd name="connsiteY19" fmla="*/ 1201895 h 3460954"/>
              <a:gd name="connsiteX20" fmla="*/ 7983127 w 9762510"/>
              <a:gd name="connsiteY20" fmla="*/ 1233594 h 3460954"/>
              <a:gd name="connsiteX0" fmla="*/ 7983127 w 9535982"/>
              <a:gd name="connsiteY0" fmla="*/ 1233594 h 3460954"/>
              <a:gd name="connsiteX1" fmla="*/ 9535982 w 9535982"/>
              <a:gd name="connsiteY1" fmla="*/ 869401 h 3460954"/>
              <a:gd name="connsiteX2" fmla="*/ 9170974 w 9535982"/>
              <a:gd name="connsiteY2" fmla="*/ 3460954 h 3460954"/>
              <a:gd name="connsiteX3" fmla="*/ 7594376 w 9535982"/>
              <a:gd name="connsiteY3" fmla="*/ 2858079 h 3460954"/>
              <a:gd name="connsiteX4" fmla="*/ 5793853 w 9535982"/>
              <a:gd name="connsiteY4" fmla="*/ 2858079 h 3460954"/>
              <a:gd name="connsiteX5" fmla="*/ 4423340 w 9535982"/>
              <a:gd name="connsiteY5" fmla="*/ 2299204 h 3460954"/>
              <a:gd name="connsiteX6" fmla="*/ 1878125 w 9535982"/>
              <a:gd name="connsiteY6" fmla="*/ 2161802 h 3460954"/>
              <a:gd name="connsiteX7" fmla="*/ 820281 w 9535982"/>
              <a:gd name="connsiteY7" fmla="*/ 1719560 h 3460954"/>
              <a:gd name="connsiteX8" fmla="*/ 0 w 9535982"/>
              <a:gd name="connsiteY8" fmla="*/ 1719559 h 3460954"/>
              <a:gd name="connsiteX9" fmla="*/ 0 w 9535982"/>
              <a:gd name="connsiteY9" fmla="*/ 63375 h 3460954"/>
              <a:gd name="connsiteX10" fmla="*/ 936167 w 9535982"/>
              <a:gd name="connsiteY10" fmla="*/ 63375 h 3460954"/>
              <a:gd name="connsiteX11" fmla="*/ 960401 w 9535982"/>
              <a:gd name="connsiteY11" fmla="*/ 0 h 3460954"/>
              <a:gd name="connsiteX12" fmla="*/ 1126135 w 9535982"/>
              <a:gd name="connsiteY12" fmla="*/ 63375 h 3460954"/>
              <a:gd name="connsiteX13" fmla="*/ 1656184 w 9535982"/>
              <a:gd name="connsiteY13" fmla="*/ 63375 h 3460954"/>
              <a:gd name="connsiteX14" fmla="*/ 1656184 w 9535982"/>
              <a:gd name="connsiteY14" fmla="*/ 266061 h 3460954"/>
              <a:gd name="connsiteX15" fmla="*/ 2341813 w 9535982"/>
              <a:gd name="connsiteY15" fmla="*/ 528238 h 3460954"/>
              <a:gd name="connsiteX16" fmla="*/ 4675965 w 9535982"/>
              <a:gd name="connsiteY16" fmla="*/ 654246 h 3460954"/>
              <a:gd name="connsiteX17" fmla="*/ 4860372 w 9535982"/>
              <a:gd name="connsiteY17" fmla="*/ 693180 h 3460954"/>
              <a:gd name="connsiteX18" fmla="*/ 6190729 w 9535982"/>
              <a:gd name="connsiteY18" fmla="*/ 1201895 h 3460954"/>
              <a:gd name="connsiteX19" fmla="*/ 7610405 w 9535982"/>
              <a:gd name="connsiteY19" fmla="*/ 1201895 h 3460954"/>
              <a:gd name="connsiteX20" fmla="*/ 7983127 w 9535982"/>
              <a:gd name="connsiteY20" fmla="*/ 1233594 h 3460954"/>
              <a:gd name="connsiteX0" fmla="*/ 7983127 w 9535982"/>
              <a:gd name="connsiteY0" fmla="*/ 2475769 h 4703129"/>
              <a:gd name="connsiteX1" fmla="*/ 9535982 w 9535982"/>
              <a:gd name="connsiteY1" fmla="*/ 2111576 h 4703129"/>
              <a:gd name="connsiteX2" fmla="*/ 9170974 w 9535982"/>
              <a:gd name="connsiteY2" fmla="*/ 4703129 h 4703129"/>
              <a:gd name="connsiteX3" fmla="*/ 7594376 w 9535982"/>
              <a:gd name="connsiteY3" fmla="*/ 4100254 h 4703129"/>
              <a:gd name="connsiteX4" fmla="*/ 5793853 w 9535982"/>
              <a:gd name="connsiteY4" fmla="*/ 4100254 h 4703129"/>
              <a:gd name="connsiteX5" fmla="*/ 4423340 w 9535982"/>
              <a:gd name="connsiteY5" fmla="*/ 3541379 h 4703129"/>
              <a:gd name="connsiteX6" fmla="*/ 1878125 w 9535982"/>
              <a:gd name="connsiteY6" fmla="*/ 3403977 h 4703129"/>
              <a:gd name="connsiteX7" fmla="*/ 820281 w 9535982"/>
              <a:gd name="connsiteY7" fmla="*/ 2961735 h 4703129"/>
              <a:gd name="connsiteX8" fmla="*/ 0 w 9535982"/>
              <a:gd name="connsiteY8" fmla="*/ 2961734 h 4703129"/>
              <a:gd name="connsiteX9" fmla="*/ 643011 w 9535982"/>
              <a:gd name="connsiteY9" fmla="*/ 0 h 4703129"/>
              <a:gd name="connsiteX10" fmla="*/ 936167 w 9535982"/>
              <a:gd name="connsiteY10" fmla="*/ 1305550 h 4703129"/>
              <a:gd name="connsiteX11" fmla="*/ 960401 w 9535982"/>
              <a:gd name="connsiteY11" fmla="*/ 1242175 h 4703129"/>
              <a:gd name="connsiteX12" fmla="*/ 1126135 w 9535982"/>
              <a:gd name="connsiteY12" fmla="*/ 1305550 h 4703129"/>
              <a:gd name="connsiteX13" fmla="*/ 1656184 w 9535982"/>
              <a:gd name="connsiteY13" fmla="*/ 1305550 h 4703129"/>
              <a:gd name="connsiteX14" fmla="*/ 1656184 w 9535982"/>
              <a:gd name="connsiteY14" fmla="*/ 1508236 h 4703129"/>
              <a:gd name="connsiteX15" fmla="*/ 2341813 w 9535982"/>
              <a:gd name="connsiteY15" fmla="*/ 1770413 h 4703129"/>
              <a:gd name="connsiteX16" fmla="*/ 4675965 w 9535982"/>
              <a:gd name="connsiteY16" fmla="*/ 1896421 h 4703129"/>
              <a:gd name="connsiteX17" fmla="*/ 4860372 w 9535982"/>
              <a:gd name="connsiteY17" fmla="*/ 1935355 h 4703129"/>
              <a:gd name="connsiteX18" fmla="*/ 6190729 w 9535982"/>
              <a:gd name="connsiteY18" fmla="*/ 2444070 h 4703129"/>
              <a:gd name="connsiteX19" fmla="*/ 7610405 w 9535982"/>
              <a:gd name="connsiteY19" fmla="*/ 2444070 h 4703129"/>
              <a:gd name="connsiteX20" fmla="*/ 7983127 w 9535982"/>
              <a:gd name="connsiteY20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905304 w 9505119"/>
              <a:gd name="connsiteY10" fmla="*/ 1305550 h 4703129"/>
              <a:gd name="connsiteX11" fmla="*/ 929538 w 9505119"/>
              <a:gd name="connsiteY11" fmla="*/ 1242175 h 4703129"/>
              <a:gd name="connsiteX12" fmla="*/ 1095272 w 9505119"/>
              <a:gd name="connsiteY12" fmla="*/ 1305550 h 4703129"/>
              <a:gd name="connsiteX13" fmla="*/ 1625321 w 9505119"/>
              <a:gd name="connsiteY13" fmla="*/ 1305550 h 4703129"/>
              <a:gd name="connsiteX14" fmla="*/ 1625321 w 9505119"/>
              <a:gd name="connsiteY14" fmla="*/ 1508236 h 4703129"/>
              <a:gd name="connsiteX15" fmla="*/ 2310950 w 9505119"/>
              <a:gd name="connsiteY15" fmla="*/ 1770413 h 4703129"/>
              <a:gd name="connsiteX16" fmla="*/ 4645102 w 9505119"/>
              <a:gd name="connsiteY16" fmla="*/ 1896421 h 4703129"/>
              <a:gd name="connsiteX17" fmla="*/ 4829509 w 9505119"/>
              <a:gd name="connsiteY17" fmla="*/ 1935355 h 4703129"/>
              <a:gd name="connsiteX18" fmla="*/ 6159866 w 9505119"/>
              <a:gd name="connsiteY18" fmla="*/ 2444070 h 4703129"/>
              <a:gd name="connsiteX19" fmla="*/ 7579542 w 9505119"/>
              <a:gd name="connsiteY19" fmla="*/ 2444070 h 4703129"/>
              <a:gd name="connsiteX20" fmla="*/ 7952264 w 9505119"/>
              <a:gd name="connsiteY20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905304 w 9505119"/>
              <a:gd name="connsiteY10" fmla="*/ 1305550 h 4703129"/>
              <a:gd name="connsiteX11" fmla="*/ 1095272 w 9505119"/>
              <a:gd name="connsiteY11" fmla="*/ 1305550 h 4703129"/>
              <a:gd name="connsiteX12" fmla="*/ 1625321 w 9505119"/>
              <a:gd name="connsiteY12" fmla="*/ 1305550 h 4703129"/>
              <a:gd name="connsiteX13" fmla="*/ 1625321 w 9505119"/>
              <a:gd name="connsiteY13" fmla="*/ 1508236 h 4703129"/>
              <a:gd name="connsiteX14" fmla="*/ 2310950 w 9505119"/>
              <a:gd name="connsiteY14" fmla="*/ 1770413 h 4703129"/>
              <a:gd name="connsiteX15" fmla="*/ 4645102 w 9505119"/>
              <a:gd name="connsiteY15" fmla="*/ 1896421 h 4703129"/>
              <a:gd name="connsiteX16" fmla="*/ 4829509 w 9505119"/>
              <a:gd name="connsiteY16" fmla="*/ 1935355 h 4703129"/>
              <a:gd name="connsiteX17" fmla="*/ 6159866 w 9505119"/>
              <a:gd name="connsiteY17" fmla="*/ 2444070 h 4703129"/>
              <a:gd name="connsiteX18" fmla="*/ 7579542 w 9505119"/>
              <a:gd name="connsiteY18" fmla="*/ 2444070 h 4703129"/>
              <a:gd name="connsiteX19" fmla="*/ 7952264 w 9505119"/>
              <a:gd name="connsiteY19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905304 w 9505119"/>
              <a:gd name="connsiteY10" fmla="*/ 1305550 h 4703129"/>
              <a:gd name="connsiteX11" fmla="*/ 1625321 w 9505119"/>
              <a:gd name="connsiteY11" fmla="*/ 1305550 h 4703129"/>
              <a:gd name="connsiteX12" fmla="*/ 1625321 w 9505119"/>
              <a:gd name="connsiteY12" fmla="*/ 1508236 h 4703129"/>
              <a:gd name="connsiteX13" fmla="*/ 2310950 w 9505119"/>
              <a:gd name="connsiteY13" fmla="*/ 1770413 h 4703129"/>
              <a:gd name="connsiteX14" fmla="*/ 4645102 w 9505119"/>
              <a:gd name="connsiteY14" fmla="*/ 1896421 h 4703129"/>
              <a:gd name="connsiteX15" fmla="*/ 4829509 w 9505119"/>
              <a:gd name="connsiteY15" fmla="*/ 1935355 h 4703129"/>
              <a:gd name="connsiteX16" fmla="*/ 6159866 w 9505119"/>
              <a:gd name="connsiteY16" fmla="*/ 2444070 h 4703129"/>
              <a:gd name="connsiteX17" fmla="*/ 7579542 w 9505119"/>
              <a:gd name="connsiteY17" fmla="*/ 2444070 h 4703129"/>
              <a:gd name="connsiteX18" fmla="*/ 7952264 w 9505119"/>
              <a:gd name="connsiteY18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1625321 w 9505119"/>
              <a:gd name="connsiteY10" fmla="*/ 1305550 h 4703129"/>
              <a:gd name="connsiteX11" fmla="*/ 1625321 w 9505119"/>
              <a:gd name="connsiteY11" fmla="*/ 1508236 h 4703129"/>
              <a:gd name="connsiteX12" fmla="*/ 2310950 w 9505119"/>
              <a:gd name="connsiteY12" fmla="*/ 1770413 h 4703129"/>
              <a:gd name="connsiteX13" fmla="*/ 4645102 w 9505119"/>
              <a:gd name="connsiteY13" fmla="*/ 1896421 h 4703129"/>
              <a:gd name="connsiteX14" fmla="*/ 4829509 w 9505119"/>
              <a:gd name="connsiteY14" fmla="*/ 1935355 h 4703129"/>
              <a:gd name="connsiteX15" fmla="*/ 6159866 w 9505119"/>
              <a:gd name="connsiteY15" fmla="*/ 2444070 h 4703129"/>
              <a:gd name="connsiteX16" fmla="*/ 7579542 w 9505119"/>
              <a:gd name="connsiteY16" fmla="*/ 2444070 h 4703129"/>
              <a:gd name="connsiteX17" fmla="*/ 7952264 w 9505119"/>
              <a:gd name="connsiteY17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1625321 w 9505119"/>
              <a:gd name="connsiteY10" fmla="*/ 1508236 h 4703129"/>
              <a:gd name="connsiteX11" fmla="*/ 2310950 w 9505119"/>
              <a:gd name="connsiteY11" fmla="*/ 1770413 h 4703129"/>
              <a:gd name="connsiteX12" fmla="*/ 4645102 w 9505119"/>
              <a:gd name="connsiteY12" fmla="*/ 1896421 h 4703129"/>
              <a:gd name="connsiteX13" fmla="*/ 4829509 w 9505119"/>
              <a:gd name="connsiteY13" fmla="*/ 1935355 h 4703129"/>
              <a:gd name="connsiteX14" fmla="*/ 6159866 w 9505119"/>
              <a:gd name="connsiteY14" fmla="*/ 2444070 h 4703129"/>
              <a:gd name="connsiteX15" fmla="*/ 7579542 w 9505119"/>
              <a:gd name="connsiteY15" fmla="*/ 2444070 h 4703129"/>
              <a:gd name="connsiteX16" fmla="*/ 7952264 w 9505119"/>
              <a:gd name="connsiteY16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2310950 w 9505119"/>
              <a:gd name="connsiteY10" fmla="*/ 1770413 h 4703129"/>
              <a:gd name="connsiteX11" fmla="*/ 4645102 w 9505119"/>
              <a:gd name="connsiteY11" fmla="*/ 1896421 h 4703129"/>
              <a:gd name="connsiteX12" fmla="*/ 4829509 w 9505119"/>
              <a:gd name="connsiteY12" fmla="*/ 1935355 h 4703129"/>
              <a:gd name="connsiteX13" fmla="*/ 6159866 w 9505119"/>
              <a:gd name="connsiteY13" fmla="*/ 2444070 h 4703129"/>
              <a:gd name="connsiteX14" fmla="*/ 7579542 w 9505119"/>
              <a:gd name="connsiteY14" fmla="*/ 2444070 h 4703129"/>
              <a:gd name="connsiteX15" fmla="*/ 7952264 w 9505119"/>
              <a:gd name="connsiteY15" fmla="*/ 2475769 h 4703129"/>
              <a:gd name="connsiteX0" fmla="*/ 2310950 w 9505119"/>
              <a:gd name="connsiteY0" fmla="*/ 1770413 h 4703129"/>
              <a:gd name="connsiteX1" fmla="*/ 4645102 w 9505119"/>
              <a:gd name="connsiteY1" fmla="*/ 1896421 h 4703129"/>
              <a:gd name="connsiteX2" fmla="*/ 4829509 w 9505119"/>
              <a:gd name="connsiteY2" fmla="*/ 1935355 h 4703129"/>
              <a:gd name="connsiteX3" fmla="*/ 6159866 w 9505119"/>
              <a:gd name="connsiteY3" fmla="*/ 2444070 h 4703129"/>
              <a:gd name="connsiteX4" fmla="*/ 7579542 w 9505119"/>
              <a:gd name="connsiteY4" fmla="*/ 2444070 h 4703129"/>
              <a:gd name="connsiteX5" fmla="*/ 7952264 w 9505119"/>
              <a:gd name="connsiteY5" fmla="*/ 2475769 h 4703129"/>
              <a:gd name="connsiteX6" fmla="*/ 9505119 w 9505119"/>
              <a:gd name="connsiteY6" fmla="*/ 2111576 h 4703129"/>
              <a:gd name="connsiteX7" fmla="*/ 9140111 w 9505119"/>
              <a:gd name="connsiteY7" fmla="*/ 4703129 h 4703129"/>
              <a:gd name="connsiteX8" fmla="*/ 7563513 w 9505119"/>
              <a:gd name="connsiteY8" fmla="*/ 4100254 h 4703129"/>
              <a:gd name="connsiteX9" fmla="*/ 5762990 w 9505119"/>
              <a:gd name="connsiteY9" fmla="*/ 4100254 h 4703129"/>
              <a:gd name="connsiteX10" fmla="*/ 4392477 w 9505119"/>
              <a:gd name="connsiteY10" fmla="*/ 3541379 h 4703129"/>
              <a:gd name="connsiteX11" fmla="*/ 1847262 w 9505119"/>
              <a:gd name="connsiteY11" fmla="*/ 3403977 h 4703129"/>
              <a:gd name="connsiteX12" fmla="*/ 789418 w 9505119"/>
              <a:gd name="connsiteY12" fmla="*/ 2961735 h 4703129"/>
              <a:gd name="connsiteX13" fmla="*/ 0 w 9505119"/>
              <a:gd name="connsiteY13" fmla="*/ 3035989 h 4703129"/>
              <a:gd name="connsiteX14" fmla="*/ 612148 w 9505119"/>
              <a:gd name="connsiteY14" fmla="*/ 0 h 4703129"/>
              <a:gd name="connsiteX15" fmla="*/ 2402390 w 9505119"/>
              <a:gd name="connsiteY15" fmla="*/ 1861853 h 4703129"/>
              <a:gd name="connsiteX0" fmla="*/ 2310950 w 9505119"/>
              <a:gd name="connsiteY0" fmla="*/ 1770413 h 4703129"/>
              <a:gd name="connsiteX1" fmla="*/ 4645102 w 9505119"/>
              <a:gd name="connsiteY1" fmla="*/ 1896421 h 4703129"/>
              <a:gd name="connsiteX2" fmla="*/ 4829509 w 9505119"/>
              <a:gd name="connsiteY2" fmla="*/ 1935355 h 4703129"/>
              <a:gd name="connsiteX3" fmla="*/ 6159866 w 9505119"/>
              <a:gd name="connsiteY3" fmla="*/ 2444070 h 4703129"/>
              <a:gd name="connsiteX4" fmla="*/ 7579542 w 9505119"/>
              <a:gd name="connsiteY4" fmla="*/ 2444070 h 4703129"/>
              <a:gd name="connsiteX5" fmla="*/ 7952264 w 9505119"/>
              <a:gd name="connsiteY5" fmla="*/ 2475769 h 4703129"/>
              <a:gd name="connsiteX6" fmla="*/ 9505119 w 9505119"/>
              <a:gd name="connsiteY6" fmla="*/ 2111576 h 4703129"/>
              <a:gd name="connsiteX7" fmla="*/ 9140111 w 9505119"/>
              <a:gd name="connsiteY7" fmla="*/ 4703129 h 4703129"/>
              <a:gd name="connsiteX8" fmla="*/ 7563513 w 9505119"/>
              <a:gd name="connsiteY8" fmla="*/ 4100254 h 4703129"/>
              <a:gd name="connsiteX9" fmla="*/ 5762990 w 9505119"/>
              <a:gd name="connsiteY9" fmla="*/ 4100254 h 4703129"/>
              <a:gd name="connsiteX10" fmla="*/ 4392477 w 9505119"/>
              <a:gd name="connsiteY10" fmla="*/ 3541379 h 4703129"/>
              <a:gd name="connsiteX11" fmla="*/ 1847262 w 9505119"/>
              <a:gd name="connsiteY11" fmla="*/ 3403977 h 4703129"/>
              <a:gd name="connsiteX12" fmla="*/ 789418 w 9505119"/>
              <a:gd name="connsiteY12" fmla="*/ 2961735 h 4703129"/>
              <a:gd name="connsiteX13" fmla="*/ 0 w 9505119"/>
              <a:gd name="connsiteY13" fmla="*/ 3035989 h 4703129"/>
              <a:gd name="connsiteX14" fmla="*/ 612148 w 9505119"/>
              <a:gd name="connsiteY14" fmla="*/ 0 h 4703129"/>
              <a:gd name="connsiteX0" fmla="*/ 4645102 w 9505119"/>
              <a:gd name="connsiteY0" fmla="*/ 1896421 h 4703129"/>
              <a:gd name="connsiteX1" fmla="*/ 4829509 w 9505119"/>
              <a:gd name="connsiteY1" fmla="*/ 1935355 h 4703129"/>
              <a:gd name="connsiteX2" fmla="*/ 6159866 w 9505119"/>
              <a:gd name="connsiteY2" fmla="*/ 2444070 h 4703129"/>
              <a:gd name="connsiteX3" fmla="*/ 7579542 w 9505119"/>
              <a:gd name="connsiteY3" fmla="*/ 2444070 h 4703129"/>
              <a:gd name="connsiteX4" fmla="*/ 7952264 w 9505119"/>
              <a:gd name="connsiteY4" fmla="*/ 2475769 h 4703129"/>
              <a:gd name="connsiteX5" fmla="*/ 9505119 w 9505119"/>
              <a:gd name="connsiteY5" fmla="*/ 2111576 h 4703129"/>
              <a:gd name="connsiteX6" fmla="*/ 9140111 w 9505119"/>
              <a:gd name="connsiteY6" fmla="*/ 4703129 h 4703129"/>
              <a:gd name="connsiteX7" fmla="*/ 7563513 w 9505119"/>
              <a:gd name="connsiteY7" fmla="*/ 4100254 h 4703129"/>
              <a:gd name="connsiteX8" fmla="*/ 5762990 w 9505119"/>
              <a:gd name="connsiteY8" fmla="*/ 4100254 h 4703129"/>
              <a:gd name="connsiteX9" fmla="*/ 4392477 w 9505119"/>
              <a:gd name="connsiteY9" fmla="*/ 3541379 h 4703129"/>
              <a:gd name="connsiteX10" fmla="*/ 1847262 w 9505119"/>
              <a:gd name="connsiteY10" fmla="*/ 3403977 h 4703129"/>
              <a:gd name="connsiteX11" fmla="*/ 789418 w 9505119"/>
              <a:gd name="connsiteY11" fmla="*/ 2961735 h 4703129"/>
              <a:gd name="connsiteX12" fmla="*/ 0 w 9505119"/>
              <a:gd name="connsiteY12" fmla="*/ 3035989 h 4703129"/>
              <a:gd name="connsiteX13" fmla="*/ 612148 w 9505119"/>
              <a:gd name="connsiteY13" fmla="*/ 0 h 4703129"/>
              <a:gd name="connsiteX0" fmla="*/ 4829509 w 9505119"/>
              <a:gd name="connsiteY0" fmla="*/ 1935355 h 4703129"/>
              <a:gd name="connsiteX1" fmla="*/ 6159866 w 9505119"/>
              <a:gd name="connsiteY1" fmla="*/ 2444070 h 4703129"/>
              <a:gd name="connsiteX2" fmla="*/ 7579542 w 9505119"/>
              <a:gd name="connsiteY2" fmla="*/ 2444070 h 4703129"/>
              <a:gd name="connsiteX3" fmla="*/ 7952264 w 9505119"/>
              <a:gd name="connsiteY3" fmla="*/ 2475769 h 4703129"/>
              <a:gd name="connsiteX4" fmla="*/ 9505119 w 9505119"/>
              <a:gd name="connsiteY4" fmla="*/ 2111576 h 4703129"/>
              <a:gd name="connsiteX5" fmla="*/ 9140111 w 9505119"/>
              <a:gd name="connsiteY5" fmla="*/ 4703129 h 4703129"/>
              <a:gd name="connsiteX6" fmla="*/ 7563513 w 9505119"/>
              <a:gd name="connsiteY6" fmla="*/ 4100254 h 4703129"/>
              <a:gd name="connsiteX7" fmla="*/ 5762990 w 9505119"/>
              <a:gd name="connsiteY7" fmla="*/ 4100254 h 4703129"/>
              <a:gd name="connsiteX8" fmla="*/ 4392477 w 9505119"/>
              <a:gd name="connsiteY8" fmla="*/ 3541379 h 4703129"/>
              <a:gd name="connsiteX9" fmla="*/ 1847262 w 9505119"/>
              <a:gd name="connsiteY9" fmla="*/ 3403977 h 4703129"/>
              <a:gd name="connsiteX10" fmla="*/ 789418 w 9505119"/>
              <a:gd name="connsiteY10" fmla="*/ 2961735 h 4703129"/>
              <a:gd name="connsiteX11" fmla="*/ 0 w 9505119"/>
              <a:gd name="connsiteY11" fmla="*/ 3035989 h 4703129"/>
              <a:gd name="connsiteX12" fmla="*/ 612148 w 9505119"/>
              <a:gd name="connsiteY12" fmla="*/ 0 h 4703129"/>
              <a:gd name="connsiteX0" fmla="*/ 4790042 w 9505119"/>
              <a:gd name="connsiteY0" fmla="*/ 1904869 h 4703129"/>
              <a:gd name="connsiteX1" fmla="*/ 6159866 w 9505119"/>
              <a:gd name="connsiteY1" fmla="*/ 2444070 h 4703129"/>
              <a:gd name="connsiteX2" fmla="*/ 7579542 w 9505119"/>
              <a:gd name="connsiteY2" fmla="*/ 2444070 h 4703129"/>
              <a:gd name="connsiteX3" fmla="*/ 7952264 w 9505119"/>
              <a:gd name="connsiteY3" fmla="*/ 2475769 h 4703129"/>
              <a:gd name="connsiteX4" fmla="*/ 9505119 w 9505119"/>
              <a:gd name="connsiteY4" fmla="*/ 2111576 h 4703129"/>
              <a:gd name="connsiteX5" fmla="*/ 9140111 w 9505119"/>
              <a:gd name="connsiteY5" fmla="*/ 4703129 h 4703129"/>
              <a:gd name="connsiteX6" fmla="*/ 7563513 w 9505119"/>
              <a:gd name="connsiteY6" fmla="*/ 4100254 h 4703129"/>
              <a:gd name="connsiteX7" fmla="*/ 5762990 w 9505119"/>
              <a:gd name="connsiteY7" fmla="*/ 4100254 h 4703129"/>
              <a:gd name="connsiteX8" fmla="*/ 4392477 w 9505119"/>
              <a:gd name="connsiteY8" fmla="*/ 3541379 h 4703129"/>
              <a:gd name="connsiteX9" fmla="*/ 1847262 w 9505119"/>
              <a:gd name="connsiteY9" fmla="*/ 3403977 h 4703129"/>
              <a:gd name="connsiteX10" fmla="*/ 789418 w 9505119"/>
              <a:gd name="connsiteY10" fmla="*/ 2961735 h 4703129"/>
              <a:gd name="connsiteX11" fmla="*/ 0 w 9505119"/>
              <a:gd name="connsiteY11" fmla="*/ 3035989 h 4703129"/>
              <a:gd name="connsiteX12" fmla="*/ 612148 w 9505119"/>
              <a:gd name="connsiteY12" fmla="*/ 0 h 4703129"/>
              <a:gd name="connsiteX0" fmla="*/ 6159866 w 9505119"/>
              <a:gd name="connsiteY0" fmla="*/ 2444070 h 4703129"/>
              <a:gd name="connsiteX1" fmla="*/ 7579542 w 9505119"/>
              <a:gd name="connsiteY1" fmla="*/ 2444070 h 4703129"/>
              <a:gd name="connsiteX2" fmla="*/ 7952264 w 9505119"/>
              <a:gd name="connsiteY2" fmla="*/ 2475769 h 4703129"/>
              <a:gd name="connsiteX3" fmla="*/ 9505119 w 9505119"/>
              <a:gd name="connsiteY3" fmla="*/ 2111576 h 4703129"/>
              <a:gd name="connsiteX4" fmla="*/ 9140111 w 9505119"/>
              <a:gd name="connsiteY4" fmla="*/ 4703129 h 4703129"/>
              <a:gd name="connsiteX5" fmla="*/ 7563513 w 9505119"/>
              <a:gd name="connsiteY5" fmla="*/ 4100254 h 4703129"/>
              <a:gd name="connsiteX6" fmla="*/ 5762990 w 9505119"/>
              <a:gd name="connsiteY6" fmla="*/ 4100254 h 4703129"/>
              <a:gd name="connsiteX7" fmla="*/ 4392477 w 9505119"/>
              <a:gd name="connsiteY7" fmla="*/ 3541379 h 4703129"/>
              <a:gd name="connsiteX8" fmla="*/ 1847262 w 9505119"/>
              <a:gd name="connsiteY8" fmla="*/ 3403977 h 4703129"/>
              <a:gd name="connsiteX9" fmla="*/ 789418 w 9505119"/>
              <a:gd name="connsiteY9" fmla="*/ 2961735 h 4703129"/>
              <a:gd name="connsiteX10" fmla="*/ 0 w 9505119"/>
              <a:gd name="connsiteY10" fmla="*/ 3035989 h 4703129"/>
              <a:gd name="connsiteX11" fmla="*/ 612148 w 9505119"/>
              <a:gd name="connsiteY11" fmla="*/ 0 h 4703129"/>
              <a:gd name="connsiteX0" fmla="*/ 7579542 w 9505119"/>
              <a:gd name="connsiteY0" fmla="*/ 2444070 h 4703129"/>
              <a:gd name="connsiteX1" fmla="*/ 7952264 w 9505119"/>
              <a:gd name="connsiteY1" fmla="*/ 2475769 h 4703129"/>
              <a:gd name="connsiteX2" fmla="*/ 9505119 w 9505119"/>
              <a:gd name="connsiteY2" fmla="*/ 2111576 h 4703129"/>
              <a:gd name="connsiteX3" fmla="*/ 9140111 w 9505119"/>
              <a:gd name="connsiteY3" fmla="*/ 4703129 h 4703129"/>
              <a:gd name="connsiteX4" fmla="*/ 7563513 w 9505119"/>
              <a:gd name="connsiteY4" fmla="*/ 4100254 h 4703129"/>
              <a:gd name="connsiteX5" fmla="*/ 5762990 w 9505119"/>
              <a:gd name="connsiteY5" fmla="*/ 4100254 h 4703129"/>
              <a:gd name="connsiteX6" fmla="*/ 4392477 w 9505119"/>
              <a:gd name="connsiteY6" fmla="*/ 3541379 h 4703129"/>
              <a:gd name="connsiteX7" fmla="*/ 1847262 w 9505119"/>
              <a:gd name="connsiteY7" fmla="*/ 3403977 h 4703129"/>
              <a:gd name="connsiteX8" fmla="*/ 789418 w 9505119"/>
              <a:gd name="connsiteY8" fmla="*/ 2961735 h 4703129"/>
              <a:gd name="connsiteX9" fmla="*/ 0 w 9505119"/>
              <a:gd name="connsiteY9" fmla="*/ 3035989 h 4703129"/>
              <a:gd name="connsiteX10" fmla="*/ 612148 w 9505119"/>
              <a:gd name="connsiteY10" fmla="*/ 0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0" fmla="*/ 9505119 w 9505119"/>
              <a:gd name="connsiteY0" fmla="*/ 2111576 h 4703129"/>
              <a:gd name="connsiteX1" fmla="*/ 9140111 w 9505119"/>
              <a:gd name="connsiteY1" fmla="*/ 4703129 h 4703129"/>
              <a:gd name="connsiteX2" fmla="*/ 7563513 w 9505119"/>
              <a:gd name="connsiteY2" fmla="*/ 4100254 h 4703129"/>
              <a:gd name="connsiteX3" fmla="*/ 5762990 w 9505119"/>
              <a:gd name="connsiteY3" fmla="*/ 4100254 h 4703129"/>
              <a:gd name="connsiteX4" fmla="*/ 4392477 w 9505119"/>
              <a:gd name="connsiteY4" fmla="*/ 3541379 h 4703129"/>
              <a:gd name="connsiteX5" fmla="*/ 1847262 w 9505119"/>
              <a:gd name="connsiteY5" fmla="*/ 3403977 h 4703129"/>
              <a:gd name="connsiteX6" fmla="*/ 789418 w 9505119"/>
              <a:gd name="connsiteY6" fmla="*/ 2961735 h 4703129"/>
              <a:gd name="connsiteX7" fmla="*/ 0 w 9505119"/>
              <a:gd name="connsiteY7" fmla="*/ 3035989 h 4703129"/>
              <a:gd name="connsiteX8" fmla="*/ 612148 w 9505119"/>
              <a:gd name="connsiteY8" fmla="*/ 0 h 4703129"/>
              <a:gd name="connsiteX0" fmla="*/ 9505119 w 9505119"/>
              <a:gd name="connsiteY0" fmla="*/ 2111576 h 4703507"/>
              <a:gd name="connsiteX1" fmla="*/ 9026391 w 9505119"/>
              <a:gd name="connsiteY1" fmla="*/ 4703507 h 4703507"/>
              <a:gd name="connsiteX2" fmla="*/ 7563513 w 9505119"/>
              <a:gd name="connsiteY2" fmla="*/ 4100254 h 4703507"/>
              <a:gd name="connsiteX3" fmla="*/ 5762990 w 9505119"/>
              <a:gd name="connsiteY3" fmla="*/ 4100254 h 4703507"/>
              <a:gd name="connsiteX4" fmla="*/ 4392477 w 9505119"/>
              <a:gd name="connsiteY4" fmla="*/ 3541379 h 4703507"/>
              <a:gd name="connsiteX5" fmla="*/ 1847262 w 9505119"/>
              <a:gd name="connsiteY5" fmla="*/ 3403977 h 4703507"/>
              <a:gd name="connsiteX6" fmla="*/ 789418 w 9505119"/>
              <a:gd name="connsiteY6" fmla="*/ 2961735 h 4703507"/>
              <a:gd name="connsiteX7" fmla="*/ 0 w 9505119"/>
              <a:gd name="connsiteY7" fmla="*/ 3035989 h 4703507"/>
              <a:gd name="connsiteX8" fmla="*/ 612148 w 9505119"/>
              <a:gd name="connsiteY8" fmla="*/ 0 h 4703507"/>
              <a:gd name="connsiteX0" fmla="*/ 9535605 w 9535605"/>
              <a:gd name="connsiteY0" fmla="*/ 2072109 h 4703507"/>
              <a:gd name="connsiteX1" fmla="*/ 9026391 w 9535605"/>
              <a:gd name="connsiteY1" fmla="*/ 4703507 h 4703507"/>
              <a:gd name="connsiteX2" fmla="*/ 7563513 w 9535605"/>
              <a:gd name="connsiteY2" fmla="*/ 4100254 h 4703507"/>
              <a:gd name="connsiteX3" fmla="*/ 5762990 w 9535605"/>
              <a:gd name="connsiteY3" fmla="*/ 4100254 h 4703507"/>
              <a:gd name="connsiteX4" fmla="*/ 4392477 w 9535605"/>
              <a:gd name="connsiteY4" fmla="*/ 3541379 h 4703507"/>
              <a:gd name="connsiteX5" fmla="*/ 1847262 w 9535605"/>
              <a:gd name="connsiteY5" fmla="*/ 3403977 h 4703507"/>
              <a:gd name="connsiteX6" fmla="*/ 789418 w 9535605"/>
              <a:gd name="connsiteY6" fmla="*/ 2961735 h 4703507"/>
              <a:gd name="connsiteX7" fmla="*/ 0 w 9535605"/>
              <a:gd name="connsiteY7" fmla="*/ 3035989 h 4703507"/>
              <a:gd name="connsiteX8" fmla="*/ 612148 w 9535605"/>
              <a:gd name="connsiteY8" fmla="*/ 0 h 4703507"/>
              <a:gd name="connsiteX0" fmla="*/ 9535605 w 9535605"/>
              <a:gd name="connsiteY0" fmla="*/ 2216303 h 4847701"/>
              <a:gd name="connsiteX1" fmla="*/ 9026391 w 9535605"/>
              <a:gd name="connsiteY1" fmla="*/ 4847701 h 4847701"/>
              <a:gd name="connsiteX2" fmla="*/ 7563513 w 9535605"/>
              <a:gd name="connsiteY2" fmla="*/ 4244448 h 4847701"/>
              <a:gd name="connsiteX3" fmla="*/ 5762990 w 9535605"/>
              <a:gd name="connsiteY3" fmla="*/ 4244448 h 4847701"/>
              <a:gd name="connsiteX4" fmla="*/ 4392477 w 9535605"/>
              <a:gd name="connsiteY4" fmla="*/ 3685573 h 4847701"/>
              <a:gd name="connsiteX5" fmla="*/ 1847262 w 9535605"/>
              <a:gd name="connsiteY5" fmla="*/ 3548171 h 4847701"/>
              <a:gd name="connsiteX6" fmla="*/ 789418 w 9535605"/>
              <a:gd name="connsiteY6" fmla="*/ 3105929 h 4847701"/>
              <a:gd name="connsiteX7" fmla="*/ 0 w 9535605"/>
              <a:gd name="connsiteY7" fmla="*/ 3180183 h 4847701"/>
              <a:gd name="connsiteX8" fmla="*/ 668687 w 9535605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373319 w 9516447"/>
              <a:gd name="connsiteY4" fmla="*/ 3685573 h 4847701"/>
              <a:gd name="connsiteX5" fmla="*/ 1828104 w 9516447"/>
              <a:gd name="connsiteY5" fmla="*/ 3548171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373319 w 9516447"/>
              <a:gd name="connsiteY4" fmla="*/ 368557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623407 w 9516447"/>
              <a:gd name="connsiteY4" fmla="*/ 3777126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609822 w 9516447"/>
              <a:gd name="connsiteY4" fmla="*/ 377445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485145 w 9516447"/>
              <a:gd name="connsiteY2" fmla="*/ 4402237 h 4847701"/>
              <a:gd name="connsiteX3" fmla="*/ 5743832 w 9516447"/>
              <a:gd name="connsiteY3" fmla="*/ 4244448 h 4847701"/>
              <a:gd name="connsiteX4" fmla="*/ 4609822 w 9516447"/>
              <a:gd name="connsiteY4" fmla="*/ 377445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485145 w 9516447"/>
              <a:gd name="connsiteY2" fmla="*/ 4402237 h 4847701"/>
              <a:gd name="connsiteX3" fmla="*/ 5689964 w 9516447"/>
              <a:gd name="connsiteY3" fmla="*/ 4375047 h 4847701"/>
              <a:gd name="connsiteX4" fmla="*/ 4609822 w 9516447"/>
              <a:gd name="connsiteY4" fmla="*/ 377445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080396 w 9080396"/>
              <a:gd name="connsiteY0" fmla="*/ 2216303 h 4847701"/>
              <a:gd name="connsiteX1" fmla="*/ 8571182 w 9080396"/>
              <a:gd name="connsiteY1" fmla="*/ 4847701 h 4847701"/>
              <a:gd name="connsiteX2" fmla="*/ 7049094 w 9080396"/>
              <a:gd name="connsiteY2" fmla="*/ 4402237 h 4847701"/>
              <a:gd name="connsiteX3" fmla="*/ 5253913 w 9080396"/>
              <a:gd name="connsiteY3" fmla="*/ 4375047 h 4847701"/>
              <a:gd name="connsiteX4" fmla="*/ 4173771 w 9080396"/>
              <a:gd name="connsiteY4" fmla="*/ 3774453 h 4847701"/>
              <a:gd name="connsiteX5" fmla="*/ 1090533 w 9080396"/>
              <a:gd name="connsiteY5" fmla="*/ 3502979 h 4847701"/>
              <a:gd name="connsiteX6" fmla="*/ 334209 w 9080396"/>
              <a:gd name="connsiteY6" fmla="*/ 3105929 h 4847701"/>
              <a:gd name="connsiteX7" fmla="*/ 0 w 9080396"/>
              <a:gd name="connsiteY7" fmla="*/ 3208628 h 4847701"/>
              <a:gd name="connsiteX8" fmla="*/ 213478 w 9080396"/>
              <a:gd name="connsiteY8" fmla="*/ 0 h 4847701"/>
              <a:gd name="connsiteX0" fmla="*/ 9080396 w 9080396"/>
              <a:gd name="connsiteY0" fmla="*/ 821644 h 3453042"/>
              <a:gd name="connsiteX1" fmla="*/ 8571182 w 9080396"/>
              <a:gd name="connsiteY1" fmla="*/ 3453042 h 3453042"/>
              <a:gd name="connsiteX2" fmla="*/ 7049094 w 9080396"/>
              <a:gd name="connsiteY2" fmla="*/ 3007578 h 3453042"/>
              <a:gd name="connsiteX3" fmla="*/ 5253913 w 9080396"/>
              <a:gd name="connsiteY3" fmla="*/ 2980388 h 3453042"/>
              <a:gd name="connsiteX4" fmla="*/ 4173771 w 9080396"/>
              <a:gd name="connsiteY4" fmla="*/ 2379794 h 3453042"/>
              <a:gd name="connsiteX5" fmla="*/ 1090533 w 9080396"/>
              <a:gd name="connsiteY5" fmla="*/ 2108320 h 3453042"/>
              <a:gd name="connsiteX6" fmla="*/ 334209 w 9080396"/>
              <a:gd name="connsiteY6" fmla="*/ 1711270 h 3453042"/>
              <a:gd name="connsiteX7" fmla="*/ 0 w 9080396"/>
              <a:gd name="connsiteY7" fmla="*/ 1813969 h 3453042"/>
              <a:gd name="connsiteX8" fmla="*/ 486428 w 9080396"/>
              <a:gd name="connsiteY8" fmla="*/ 0 h 3453042"/>
              <a:gd name="connsiteX0" fmla="*/ 9080396 w 9080396"/>
              <a:gd name="connsiteY0" fmla="*/ 1348078 h 3979476"/>
              <a:gd name="connsiteX1" fmla="*/ 8571182 w 9080396"/>
              <a:gd name="connsiteY1" fmla="*/ 3979476 h 3979476"/>
              <a:gd name="connsiteX2" fmla="*/ 7049094 w 9080396"/>
              <a:gd name="connsiteY2" fmla="*/ 3534012 h 3979476"/>
              <a:gd name="connsiteX3" fmla="*/ 5253913 w 9080396"/>
              <a:gd name="connsiteY3" fmla="*/ 3506822 h 3979476"/>
              <a:gd name="connsiteX4" fmla="*/ 4173771 w 9080396"/>
              <a:gd name="connsiteY4" fmla="*/ 2906228 h 3979476"/>
              <a:gd name="connsiteX5" fmla="*/ 1090533 w 9080396"/>
              <a:gd name="connsiteY5" fmla="*/ 2634754 h 3979476"/>
              <a:gd name="connsiteX6" fmla="*/ 334209 w 9080396"/>
              <a:gd name="connsiteY6" fmla="*/ 2237704 h 3979476"/>
              <a:gd name="connsiteX7" fmla="*/ 0 w 9080396"/>
              <a:gd name="connsiteY7" fmla="*/ 2340403 h 3979476"/>
              <a:gd name="connsiteX8" fmla="*/ 284186 w 9080396"/>
              <a:gd name="connsiteY8" fmla="*/ 1 h 3979476"/>
              <a:gd name="connsiteX0" fmla="*/ 8586775 w 8586775"/>
              <a:gd name="connsiteY0" fmla="*/ 2661457 h 3979474"/>
              <a:gd name="connsiteX1" fmla="*/ 8571182 w 8586775"/>
              <a:gd name="connsiteY1" fmla="*/ 3979474 h 3979474"/>
              <a:gd name="connsiteX2" fmla="*/ 7049094 w 8586775"/>
              <a:gd name="connsiteY2" fmla="*/ 3534010 h 3979474"/>
              <a:gd name="connsiteX3" fmla="*/ 5253913 w 8586775"/>
              <a:gd name="connsiteY3" fmla="*/ 3506820 h 3979474"/>
              <a:gd name="connsiteX4" fmla="*/ 4173771 w 8586775"/>
              <a:gd name="connsiteY4" fmla="*/ 2906226 h 3979474"/>
              <a:gd name="connsiteX5" fmla="*/ 1090533 w 8586775"/>
              <a:gd name="connsiteY5" fmla="*/ 2634752 h 3979474"/>
              <a:gd name="connsiteX6" fmla="*/ 334209 w 8586775"/>
              <a:gd name="connsiteY6" fmla="*/ 2237702 h 3979474"/>
              <a:gd name="connsiteX7" fmla="*/ 0 w 8586775"/>
              <a:gd name="connsiteY7" fmla="*/ 2340401 h 3979474"/>
              <a:gd name="connsiteX8" fmla="*/ 284186 w 8586775"/>
              <a:gd name="connsiteY8" fmla="*/ -1 h 3979474"/>
              <a:gd name="connsiteX0" fmla="*/ 8664519 w 8664519"/>
              <a:gd name="connsiteY0" fmla="*/ 2557677 h 3979476"/>
              <a:gd name="connsiteX1" fmla="*/ 8571182 w 8664519"/>
              <a:gd name="connsiteY1" fmla="*/ 3979476 h 3979476"/>
              <a:gd name="connsiteX2" fmla="*/ 7049094 w 8664519"/>
              <a:gd name="connsiteY2" fmla="*/ 3534012 h 3979476"/>
              <a:gd name="connsiteX3" fmla="*/ 5253913 w 8664519"/>
              <a:gd name="connsiteY3" fmla="*/ 3506822 h 3979476"/>
              <a:gd name="connsiteX4" fmla="*/ 4173771 w 8664519"/>
              <a:gd name="connsiteY4" fmla="*/ 2906228 h 3979476"/>
              <a:gd name="connsiteX5" fmla="*/ 1090533 w 8664519"/>
              <a:gd name="connsiteY5" fmla="*/ 2634754 h 3979476"/>
              <a:gd name="connsiteX6" fmla="*/ 334209 w 8664519"/>
              <a:gd name="connsiteY6" fmla="*/ 2237704 h 3979476"/>
              <a:gd name="connsiteX7" fmla="*/ 0 w 8664519"/>
              <a:gd name="connsiteY7" fmla="*/ 2340403 h 3979476"/>
              <a:gd name="connsiteX8" fmla="*/ 284186 w 8664519"/>
              <a:gd name="connsiteY8" fmla="*/ 1 h 3979476"/>
              <a:gd name="connsiteX0" fmla="*/ 8578860 w 8578860"/>
              <a:gd name="connsiteY0" fmla="*/ 2557675 h 3979474"/>
              <a:gd name="connsiteX1" fmla="*/ 8485523 w 8578860"/>
              <a:gd name="connsiteY1" fmla="*/ 3979474 h 3979474"/>
              <a:gd name="connsiteX2" fmla="*/ 6963435 w 8578860"/>
              <a:gd name="connsiteY2" fmla="*/ 3534010 h 3979474"/>
              <a:gd name="connsiteX3" fmla="*/ 5168254 w 8578860"/>
              <a:gd name="connsiteY3" fmla="*/ 3506820 h 3979474"/>
              <a:gd name="connsiteX4" fmla="*/ 4088112 w 8578860"/>
              <a:gd name="connsiteY4" fmla="*/ 2906226 h 3979474"/>
              <a:gd name="connsiteX5" fmla="*/ 1004874 w 8578860"/>
              <a:gd name="connsiteY5" fmla="*/ 2634752 h 3979474"/>
              <a:gd name="connsiteX6" fmla="*/ 248550 w 8578860"/>
              <a:gd name="connsiteY6" fmla="*/ 2237702 h 3979474"/>
              <a:gd name="connsiteX7" fmla="*/ 0 w 8578860"/>
              <a:gd name="connsiteY7" fmla="*/ 2387511 h 3979474"/>
              <a:gd name="connsiteX8" fmla="*/ 198527 w 8578860"/>
              <a:gd name="connsiteY8" fmla="*/ -1 h 3979474"/>
              <a:gd name="connsiteX0" fmla="*/ 8578860 w 8578860"/>
              <a:gd name="connsiteY0" fmla="*/ 2417782 h 3839581"/>
              <a:gd name="connsiteX1" fmla="*/ 8485523 w 8578860"/>
              <a:gd name="connsiteY1" fmla="*/ 3839581 h 3839581"/>
              <a:gd name="connsiteX2" fmla="*/ 6963435 w 8578860"/>
              <a:gd name="connsiteY2" fmla="*/ 3394117 h 3839581"/>
              <a:gd name="connsiteX3" fmla="*/ 5168254 w 8578860"/>
              <a:gd name="connsiteY3" fmla="*/ 3366927 h 3839581"/>
              <a:gd name="connsiteX4" fmla="*/ 4088112 w 8578860"/>
              <a:gd name="connsiteY4" fmla="*/ 2766333 h 3839581"/>
              <a:gd name="connsiteX5" fmla="*/ 1004874 w 8578860"/>
              <a:gd name="connsiteY5" fmla="*/ 2494859 h 3839581"/>
              <a:gd name="connsiteX6" fmla="*/ 248550 w 8578860"/>
              <a:gd name="connsiteY6" fmla="*/ 2097809 h 3839581"/>
              <a:gd name="connsiteX7" fmla="*/ 0 w 8578860"/>
              <a:gd name="connsiteY7" fmla="*/ 2247618 h 3839581"/>
              <a:gd name="connsiteX8" fmla="*/ 520694 w 8578860"/>
              <a:gd name="connsiteY8" fmla="*/ 0 h 3839581"/>
              <a:gd name="connsiteX0" fmla="*/ 8578860 w 8578860"/>
              <a:gd name="connsiteY0" fmla="*/ 2445354 h 3867153"/>
              <a:gd name="connsiteX1" fmla="*/ 8485523 w 8578860"/>
              <a:gd name="connsiteY1" fmla="*/ 3867153 h 3867153"/>
              <a:gd name="connsiteX2" fmla="*/ 6963435 w 8578860"/>
              <a:gd name="connsiteY2" fmla="*/ 3421689 h 3867153"/>
              <a:gd name="connsiteX3" fmla="*/ 5168254 w 8578860"/>
              <a:gd name="connsiteY3" fmla="*/ 3394499 h 3867153"/>
              <a:gd name="connsiteX4" fmla="*/ 4088112 w 8578860"/>
              <a:gd name="connsiteY4" fmla="*/ 2793905 h 3867153"/>
              <a:gd name="connsiteX5" fmla="*/ 1004874 w 8578860"/>
              <a:gd name="connsiteY5" fmla="*/ 2522431 h 3867153"/>
              <a:gd name="connsiteX6" fmla="*/ 248550 w 8578860"/>
              <a:gd name="connsiteY6" fmla="*/ 2125381 h 3867153"/>
              <a:gd name="connsiteX7" fmla="*/ 0 w 8578860"/>
              <a:gd name="connsiteY7" fmla="*/ 2275190 h 3867153"/>
              <a:gd name="connsiteX8" fmla="*/ 289744 w 8578860"/>
              <a:gd name="connsiteY8" fmla="*/ 0 h 3867153"/>
              <a:gd name="connsiteX0" fmla="*/ 8578860 w 8578860"/>
              <a:gd name="connsiteY0" fmla="*/ 2407077 h 3828876"/>
              <a:gd name="connsiteX1" fmla="*/ 8485523 w 8578860"/>
              <a:gd name="connsiteY1" fmla="*/ 3828876 h 3828876"/>
              <a:gd name="connsiteX2" fmla="*/ 6963435 w 8578860"/>
              <a:gd name="connsiteY2" fmla="*/ 3383412 h 3828876"/>
              <a:gd name="connsiteX3" fmla="*/ 5168254 w 8578860"/>
              <a:gd name="connsiteY3" fmla="*/ 3356222 h 3828876"/>
              <a:gd name="connsiteX4" fmla="*/ 4088112 w 8578860"/>
              <a:gd name="connsiteY4" fmla="*/ 2755628 h 3828876"/>
              <a:gd name="connsiteX5" fmla="*/ 1004874 w 8578860"/>
              <a:gd name="connsiteY5" fmla="*/ 2484154 h 3828876"/>
              <a:gd name="connsiteX6" fmla="*/ 248550 w 8578860"/>
              <a:gd name="connsiteY6" fmla="*/ 2087104 h 3828876"/>
              <a:gd name="connsiteX7" fmla="*/ 0 w 8578860"/>
              <a:gd name="connsiteY7" fmla="*/ 2236913 h 3828876"/>
              <a:gd name="connsiteX8" fmla="*/ 207926 w 8578860"/>
              <a:gd name="connsiteY8" fmla="*/ 1 h 3828876"/>
              <a:gd name="connsiteX0" fmla="*/ 8578860 w 8578860"/>
              <a:gd name="connsiteY0" fmla="*/ 2357256 h 3779055"/>
              <a:gd name="connsiteX1" fmla="*/ 8485523 w 8578860"/>
              <a:gd name="connsiteY1" fmla="*/ 3779055 h 3779055"/>
              <a:gd name="connsiteX2" fmla="*/ 6963435 w 8578860"/>
              <a:gd name="connsiteY2" fmla="*/ 3333591 h 3779055"/>
              <a:gd name="connsiteX3" fmla="*/ 5168254 w 8578860"/>
              <a:gd name="connsiteY3" fmla="*/ 3306401 h 3779055"/>
              <a:gd name="connsiteX4" fmla="*/ 4088112 w 8578860"/>
              <a:gd name="connsiteY4" fmla="*/ 2705807 h 3779055"/>
              <a:gd name="connsiteX5" fmla="*/ 1004874 w 8578860"/>
              <a:gd name="connsiteY5" fmla="*/ 2434333 h 3779055"/>
              <a:gd name="connsiteX6" fmla="*/ 248550 w 8578860"/>
              <a:gd name="connsiteY6" fmla="*/ 2037283 h 3779055"/>
              <a:gd name="connsiteX7" fmla="*/ 0 w 8578860"/>
              <a:gd name="connsiteY7" fmla="*/ 2187092 h 3779055"/>
              <a:gd name="connsiteX8" fmla="*/ 337768 w 8578860"/>
              <a:gd name="connsiteY8" fmla="*/ 1 h 3779055"/>
              <a:gd name="connsiteX0" fmla="*/ 8578860 w 8578860"/>
              <a:gd name="connsiteY0" fmla="*/ 2426928 h 3848727"/>
              <a:gd name="connsiteX1" fmla="*/ 8485523 w 8578860"/>
              <a:gd name="connsiteY1" fmla="*/ 3848727 h 3848727"/>
              <a:gd name="connsiteX2" fmla="*/ 6963435 w 8578860"/>
              <a:gd name="connsiteY2" fmla="*/ 3403263 h 3848727"/>
              <a:gd name="connsiteX3" fmla="*/ 5168254 w 8578860"/>
              <a:gd name="connsiteY3" fmla="*/ 3376073 h 3848727"/>
              <a:gd name="connsiteX4" fmla="*/ 4088112 w 8578860"/>
              <a:gd name="connsiteY4" fmla="*/ 2775479 h 3848727"/>
              <a:gd name="connsiteX5" fmla="*/ 1004874 w 8578860"/>
              <a:gd name="connsiteY5" fmla="*/ 2504005 h 3848727"/>
              <a:gd name="connsiteX6" fmla="*/ 248550 w 8578860"/>
              <a:gd name="connsiteY6" fmla="*/ 2106955 h 3848727"/>
              <a:gd name="connsiteX7" fmla="*/ 0 w 8578860"/>
              <a:gd name="connsiteY7" fmla="*/ 2256764 h 3848727"/>
              <a:gd name="connsiteX8" fmla="*/ 281186 w 8578860"/>
              <a:gd name="connsiteY8" fmla="*/ 0 h 3848727"/>
              <a:gd name="connsiteX0" fmla="*/ 8577265 w 8577265"/>
              <a:gd name="connsiteY0" fmla="*/ 2426928 h 3848727"/>
              <a:gd name="connsiteX1" fmla="*/ 8483928 w 8577265"/>
              <a:gd name="connsiteY1" fmla="*/ 3848727 h 3848727"/>
              <a:gd name="connsiteX2" fmla="*/ 6961840 w 8577265"/>
              <a:gd name="connsiteY2" fmla="*/ 3403263 h 3848727"/>
              <a:gd name="connsiteX3" fmla="*/ 5166659 w 8577265"/>
              <a:gd name="connsiteY3" fmla="*/ 3376073 h 3848727"/>
              <a:gd name="connsiteX4" fmla="*/ 4086517 w 8577265"/>
              <a:gd name="connsiteY4" fmla="*/ 2775479 h 3848727"/>
              <a:gd name="connsiteX5" fmla="*/ 1003279 w 8577265"/>
              <a:gd name="connsiteY5" fmla="*/ 2504005 h 3848727"/>
              <a:gd name="connsiteX6" fmla="*/ 246955 w 8577265"/>
              <a:gd name="connsiteY6" fmla="*/ 2106955 h 3848727"/>
              <a:gd name="connsiteX7" fmla="*/ 0 w 8577265"/>
              <a:gd name="connsiteY7" fmla="*/ 2299282 h 3848727"/>
              <a:gd name="connsiteX8" fmla="*/ 279591 w 8577265"/>
              <a:gd name="connsiteY8" fmla="*/ 0 h 3848727"/>
              <a:gd name="connsiteX0" fmla="*/ 8577265 w 8577265"/>
              <a:gd name="connsiteY0" fmla="*/ 2418662 h 3840461"/>
              <a:gd name="connsiteX1" fmla="*/ 8483928 w 8577265"/>
              <a:gd name="connsiteY1" fmla="*/ 3840461 h 3840461"/>
              <a:gd name="connsiteX2" fmla="*/ 6961840 w 8577265"/>
              <a:gd name="connsiteY2" fmla="*/ 3394997 h 3840461"/>
              <a:gd name="connsiteX3" fmla="*/ 5166659 w 8577265"/>
              <a:gd name="connsiteY3" fmla="*/ 3367807 h 3840461"/>
              <a:gd name="connsiteX4" fmla="*/ 4086517 w 8577265"/>
              <a:gd name="connsiteY4" fmla="*/ 2767213 h 3840461"/>
              <a:gd name="connsiteX5" fmla="*/ 1003279 w 8577265"/>
              <a:gd name="connsiteY5" fmla="*/ 2495739 h 3840461"/>
              <a:gd name="connsiteX6" fmla="*/ 246955 w 8577265"/>
              <a:gd name="connsiteY6" fmla="*/ 2098689 h 3840461"/>
              <a:gd name="connsiteX7" fmla="*/ 0 w 8577265"/>
              <a:gd name="connsiteY7" fmla="*/ 2291016 h 3840461"/>
              <a:gd name="connsiteX8" fmla="*/ 272192 w 8577265"/>
              <a:gd name="connsiteY8" fmla="*/ 1 h 3840461"/>
              <a:gd name="connsiteX0" fmla="*/ 8554788 w 8554788"/>
              <a:gd name="connsiteY0" fmla="*/ 2558975 h 3840459"/>
              <a:gd name="connsiteX1" fmla="*/ 8483928 w 8554788"/>
              <a:gd name="connsiteY1" fmla="*/ 3840459 h 3840459"/>
              <a:gd name="connsiteX2" fmla="*/ 6961840 w 8554788"/>
              <a:gd name="connsiteY2" fmla="*/ 3394995 h 3840459"/>
              <a:gd name="connsiteX3" fmla="*/ 5166659 w 8554788"/>
              <a:gd name="connsiteY3" fmla="*/ 3367805 h 3840459"/>
              <a:gd name="connsiteX4" fmla="*/ 4086517 w 8554788"/>
              <a:gd name="connsiteY4" fmla="*/ 2767211 h 3840459"/>
              <a:gd name="connsiteX5" fmla="*/ 1003279 w 8554788"/>
              <a:gd name="connsiteY5" fmla="*/ 2495737 h 3840459"/>
              <a:gd name="connsiteX6" fmla="*/ 246955 w 8554788"/>
              <a:gd name="connsiteY6" fmla="*/ 2098687 h 3840459"/>
              <a:gd name="connsiteX7" fmla="*/ 0 w 8554788"/>
              <a:gd name="connsiteY7" fmla="*/ 2291014 h 3840459"/>
              <a:gd name="connsiteX8" fmla="*/ 272192 w 8554788"/>
              <a:gd name="connsiteY8" fmla="*/ -1 h 3840459"/>
              <a:gd name="connsiteX0" fmla="*/ 8554788 w 8554788"/>
              <a:gd name="connsiteY0" fmla="*/ 2558977 h 3809527"/>
              <a:gd name="connsiteX1" fmla="*/ 8416469 w 8554788"/>
              <a:gd name="connsiteY1" fmla="*/ 3809527 h 3809527"/>
              <a:gd name="connsiteX2" fmla="*/ 6961840 w 8554788"/>
              <a:gd name="connsiteY2" fmla="*/ 3394997 h 3809527"/>
              <a:gd name="connsiteX3" fmla="*/ 5166659 w 8554788"/>
              <a:gd name="connsiteY3" fmla="*/ 3367807 h 3809527"/>
              <a:gd name="connsiteX4" fmla="*/ 4086517 w 8554788"/>
              <a:gd name="connsiteY4" fmla="*/ 2767213 h 3809527"/>
              <a:gd name="connsiteX5" fmla="*/ 1003279 w 8554788"/>
              <a:gd name="connsiteY5" fmla="*/ 2495739 h 3809527"/>
              <a:gd name="connsiteX6" fmla="*/ 246955 w 8554788"/>
              <a:gd name="connsiteY6" fmla="*/ 2098689 h 3809527"/>
              <a:gd name="connsiteX7" fmla="*/ 0 w 8554788"/>
              <a:gd name="connsiteY7" fmla="*/ 2291016 h 3809527"/>
              <a:gd name="connsiteX8" fmla="*/ 272192 w 8554788"/>
              <a:gd name="connsiteY8" fmla="*/ 1 h 3809527"/>
              <a:gd name="connsiteX0" fmla="*/ 8558269 w 8558269"/>
              <a:gd name="connsiteY0" fmla="*/ 2528500 h 3809525"/>
              <a:gd name="connsiteX1" fmla="*/ 8416469 w 8558269"/>
              <a:gd name="connsiteY1" fmla="*/ 3809525 h 3809525"/>
              <a:gd name="connsiteX2" fmla="*/ 6961840 w 8558269"/>
              <a:gd name="connsiteY2" fmla="*/ 3394995 h 3809525"/>
              <a:gd name="connsiteX3" fmla="*/ 5166659 w 8558269"/>
              <a:gd name="connsiteY3" fmla="*/ 3367805 h 3809525"/>
              <a:gd name="connsiteX4" fmla="*/ 4086517 w 8558269"/>
              <a:gd name="connsiteY4" fmla="*/ 2767211 h 3809525"/>
              <a:gd name="connsiteX5" fmla="*/ 1003279 w 8558269"/>
              <a:gd name="connsiteY5" fmla="*/ 2495737 h 3809525"/>
              <a:gd name="connsiteX6" fmla="*/ 246955 w 8558269"/>
              <a:gd name="connsiteY6" fmla="*/ 2098687 h 3809525"/>
              <a:gd name="connsiteX7" fmla="*/ 0 w 8558269"/>
              <a:gd name="connsiteY7" fmla="*/ 2291014 h 3809525"/>
              <a:gd name="connsiteX8" fmla="*/ 272192 w 8558269"/>
              <a:gd name="connsiteY8" fmla="*/ -1 h 380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58269" h="3809525">
                <a:moveTo>
                  <a:pt x="8558269" y="2528500"/>
                </a:moveTo>
                <a:lnTo>
                  <a:pt x="8416469" y="3809525"/>
                </a:lnTo>
                <a:lnTo>
                  <a:pt x="6961840" y="3394995"/>
                </a:lnTo>
                <a:lnTo>
                  <a:pt x="5166659" y="3367805"/>
                </a:lnTo>
                <a:lnTo>
                  <a:pt x="4086517" y="2767211"/>
                </a:lnTo>
                <a:lnTo>
                  <a:pt x="1003279" y="2495737"/>
                </a:lnTo>
                <a:lnTo>
                  <a:pt x="246955" y="2098687"/>
                </a:lnTo>
                <a:lnTo>
                  <a:pt x="0" y="2291014"/>
                </a:lnTo>
                <a:cubicBezTo>
                  <a:pt x="94729" y="1510880"/>
                  <a:pt x="177463" y="780133"/>
                  <a:pt x="272192" y="-1"/>
                </a:cubicBezTo>
              </a:path>
            </a:pathLst>
          </a:custGeom>
          <a:gradFill>
            <a:gsLst>
              <a:gs pos="20000">
                <a:srgbClr val="0D6D7C"/>
              </a:gs>
              <a:gs pos="100000">
                <a:srgbClr val="4CB490"/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0" y="3795884"/>
            <a:ext cx="2771800" cy="1347616"/>
            <a:chOff x="0" y="3795884"/>
            <a:chExt cx="2771800" cy="1347616"/>
          </a:xfrm>
        </p:grpSpPr>
        <p:sp>
          <p:nvSpPr>
            <p:cNvPr id="38" name="Google Shape;60;p7"/>
            <p:cNvSpPr/>
            <p:nvPr/>
          </p:nvSpPr>
          <p:spPr>
            <a:xfrm rot="10800000">
              <a:off x="0" y="3795884"/>
              <a:ext cx="2699792" cy="1347616"/>
            </a:xfrm>
            <a:custGeom>
              <a:avLst/>
              <a:gdLst/>
              <a:ahLst/>
              <a:cxnLst/>
              <a:rect l="l" t="t" r="r" b="b"/>
              <a:pathLst>
                <a:path w="99597" h="68476" extrusionOk="0">
                  <a:moveTo>
                    <a:pt x="99596" y="0"/>
                  </a:moveTo>
                  <a:lnTo>
                    <a:pt x="0" y="21"/>
                  </a:lnTo>
                  <a:lnTo>
                    <a:pt x="99596" y="68476"/>
                  </a:lnTo>
                  <a:lnTo>
                    <a:pt x="99596" y="0"/>
                  </a:lnTo>
                  <a:close/>
                </a:path>
              </a:pathLst>
            </a:custGeom>
            <a:solidFill>
              <a:srgbClr val="2B817D">
                <a:alpha val="284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1;p7"/>
            <p:cNvSpPr/>
            <p:nvPr/>
          </p:nvSpPr>
          <p:spPr>
            <a:xfrm rot="10800000" flipH="1">
              <a:off x="0" y="4155926"/>
              <a:ext cx="2771800" cy="987574"/>
            </a:xfrm>
            <a:custGeom>
              <a:avLst/>
              <a:gdLst/>
              <a:ahLst/>
              <a:cxnLst/>
              <a:rect l="l" t="t" r="r" b="b"/>
              <a:pathLst>
                <a:path w="99597" h="36908" extrusionOk="0">
                  <a:moveTo>
                    <a:pt x="0" y="0"/>
                  </a:moveTo>
                  <a:lnTo>
                    <a:pt x="0" y="36907"/>
                  </a:lnTo>
                  <a:lnTo>
                    <a:pt x="99596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817D">
                <a:alpha val="6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2;p7"/>
            <p:cNvSpPr/>
            <p:nvPr/>
          </p:nvSpPr>
          <p:spPr>
            <a:xfrm rot="10800000" flipH="1">
              <a:off x="0" y="4083918"/>
              <a:ext cx="2051720" cy="1059582"/>
            </a:xfrm>
            <a:custGeom>
              <a:avLst/>
              <a:gdLst/>
              <a:ahLst/>
              <a:cxnLst/>
              <a:rect l="l" t="t" r="r" b="b"/>
              <a:pathLst>
                <a:path w="99597" h="28488" extrusionOk="0">
                  <a:moveTo>
                    <a:pt x="0" y="1"/>
                  </a:moveTo>
                  <a:lnTo>
                    <a:pt x="0" y="28488"/>
                  </a:lnTo>
                  <a:lnTo>
                    <a:pt x="99596" y="1"/>
                  </a:lnTo>
                  <a:close/>
                </a:path>
              </a:pathLst>
            </a:custGeom>
            <a:solidFill>
              <a:srgbClr val="2B8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41" name="Picture 4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9512" y="4515966"/>
              <a:ext cx="648072" cy="523318"/>
            </a:xfrm>
            <a:prstGeom prst="rect">
              <a:avLst/>
            </a:prstGeom>
          </p:spPr>
        </p:pic>
      </p:grpSp>
      <p:sp>
        <p:nvSpPr>
          <p:cNvPr id="18" name="Rectangle 50"/>
          <p:cNvSpPr/>
          <p:nvPr/>
        </p:nvSpPr>
        <p:spPr>
          <a:xfrm>
            <a:off x="1783424" y="567076"/>
            <a:ext cx="5577152" cy="2422867"/>
          </a:xfrm>
          <a:prstGeom prst="rect">
            <a:avLst/>
          </a:prstGeom>
          <a:solidFill>
            <a:schemeClr val="bg1">
              <a:alpha val="80000"/>
            </a:schemeClr>
          </a:solidFill>
          <a:ln w="57150">
            <a:solidFill>
              <a:srgbClr val="2B817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3200" dirty="0" smtClean="0">
                <a:solidFill>
                  <a:schemeClr val="tx1"/>
                </a:solidFill>
                <a:ea typeface="Roboto Medium" panose="02000000000000000000" pitchFamily="2" charset="0"/>
                <a:cs typeface="Roboto Medium" panose="02000000000000000000" pitchFamily="2" charset="0"/>
              </a:rPr>
              <a:t>ZÖLD PÉNZÜGYEK</a:t>
            </a:r>
          </a:p>
          <a:p>
            <a:pPr algn="ctr"/>
            <a:r>
              <a:rPr lang="hu-HU" sz="2400" b="1" dirty="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Fenntartható finanszírozás, zöldülő export</a:t>
            </a:r>
            <a:endParaRPr lang="hu-HU" sz="2400" b="1" dirty="0" smtClean="0">
              <a:solidFill>
                <a:schemeClr val="tx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 algn="ctr"/>
            <a:endParaRPr lang="hu-HU" sz="2800" dirty="0" smtClean="0">
              <a:solidFill>
                <a:schemeClr val="tx1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pPr algn="ctr"/>
            <a:r>
              <a:rPr lang="hu-HU" sz="2800" dirty="0" smtClean="0">
                <a:solidFill>
                  <a:schemeClr val="tx1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Szőcs Gábor</a:t>
            </a:r>
          </a:p>
          <a:p>
            <a:pPr algn="ctr"/>
            <a:r>
              <a:rPr lang="hu-HU" sz="2400" dirty="0">
                <a:solidFill>
                  <a:schemeClr val="tx1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v</a:t>
            </a:r>
            <a:r>
              <a:rPr lang="hu-HU" sz="2400" dirty="0" smtClean="0">
                <a:solidFill>
                  <a:schemeClr val="tx1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ezérigazgatói kabinet igazgató</a:t>
            </a:r>
            <a:endParaRPr lang="en-US" sz="2400" dirty="0">
              <a:solidFill>
                <a:schemeClr val="tx1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" name="Szövegdoboz 1"/>
          <p:cNvSpPr txBox="1"/>
          <p:nvPr/>
        </p:nvSpPr>
        <p:spPr>
          <a:xfrm>
            <a:off x="7723044" y="4703084"/>
            <a:ext cx="20309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600" dirty="0" smtClean="0">
                <a:solidFill>
                  <a:schemeClr val="bg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rPr>
              <a:t>2020. 09. 25.</a:t>
            </a:r>
            <a:endParaRPr lang="hu-HU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266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Freeform 77"/>
          <p:cNvSpPr/>
          <p:nvPr/>
        </p:nvSpPr>
        <p:spPr>
          <a:xfrm rot="20675665">
            <a:off x="-30449" y="-1112509"/>
            <a:ext cx="9309264" cy="4507665"/>
          </a:xfrm>
          <a:custGeom>
            <a:avLst/>
            <a:gdLst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5793853 w 9762510"/>
              <a:gd name="connsiteY5" fmla="*/ 2823274 h 3460954"/>
              <a:gd name="connsiteX6" fmla="*/ 4423340 w 9762510"/>
              <a:gd name="connsiteY6" fmla="*/ 2299204 h 3460954"/>
              <a:gd name="connsiteX7" fmla="*/ 1878125 w 9762510"/>
              <a:gd name="connsiteY7" fmla="*/ 2161802 h 3460954"/>
              <a:gd name="connsiteX8" fmla="*/ 1880121 w 9762510"/>
              <a:gd name="connsiteY8" fmla="*/ 2124831 h 3460954"/>
              <a:gd name="connsiteX9" fmla="*/ 820281 w 9762510"/>
              <a:gd name="connsiteY9" fmla="*/ 1719560 h 3460954"/>
              <a:gd name="connsiteX10" fmla="*/ 0 w 9762510"/>
              <a:gd name="connsiteY10" fmla="*/ 1719559 h 3460954"/>
              <a:gd name="connsiteX11" fmla="*/ 0 w 9762510"/>
              <a:gd name="connsiteY11" fmla="*/ 63375 h 3460954"/>
              <a:gd name="connsiteX12" fmla="*/ 936167 w 9762510"/>
              <a:gd name="connsiteY12" fmla="*/ 63375 h 3460954"/>
              <a:gd name="connsiteX13" fmla="*/ 960401 w 9762510"/>
              <a:gd name="connsiteY13" fmla="*/ 0 h 3460954"/>
              <a:gd name="connsiteX14" fmla="*/ 1126135 w 9762510"/>
              <a:gd name="connsiteY14" fmla="*/ 63375 h 3460954"/>
              <a:gd name="connsiteX15" fmla="*/ 1656184 w 9762510"/>
              <a:gd name="connsiteY15" fmla="*/ 63375 h 3460954"/>
              <a:gd name="connsiteX16" fmla="*/ 1656184 w 9762510"/>
              <a:gd name="connsiteY16" fmla="*/ 266061 h 3460954"/>
              <a:gd name="connsiteX17" fmla="*/ 2341813 w 9762510"/>
              <a:gd name="connsiteY17" fmla="*/ 528238 h 3460954"/>
              <a:gd name="connsiteX18" fmla="*/ 4675965 w 9762510"/>
              <a:gd name="connsiteY18" fmla="*/ 654246 h 3460954"/>
              <a:gd name="connsiteX19" fmla="*/ 4643204 w 9762510"/>
              <a:gd name="connsiteY19" fmla="*/ 1261102 h 3460954"/>
              <a:gd name="connsiteX20" fmla="*/ 4860372 w 9762510"/>
              <a:gd name="connsiteY20" fmla="*/ 693180 h 3460954"/>
              <a:gd name="connsiteX21" fmla="*/ 6190729 w 9762510"/>
              <a:gd name="connsiteY21" fmla="*/ 1201895 h 3460954"/>
              <a:gd name="connsiteX22" fmla="*/ 7610405 w 9762510"/>
              <a:gd name="connsiteY22" fmla="*/ 1201895 h 3460954"/>
              <a:gd name="connsiteX23" fmla="*/ 7610405 w 9762510"/>
              <a:gd name="connsiteY23" fmla="*/ 2208310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1880121 w 9762510"/>
              <a:gd name="connsiteY7" fmla="*/ 2124831 h 3460954"/>
              <a:gd name="connsiteX8" fmla="*/ 820281 w 9762510"/>
              <a:gd name="connsiteY8" fmla="*/ 1719560 h 3460954"/>
              <a:gd name="connsiteX9" fmla="*/ 0 w 9762510"/>
              <a:gd name="connsiteY9" fmla="*/ 1719559 h 3460954"/>
              <a:gd name="connsiteX10" fmla="*/ 0 w 9762510"/>
              <a:gd name="connsiteY10" fmla="*/ 63375 h 3460954"/>
              <a:gd name="connsiteX11" fmla="*/ 936167 w 9762510"/>
              <a:gd name="connsiteY11" fmla="*/ 63375 h 3460954"/>
              <a:gd name="connsiteX12" fmla="*/ 960401 w 9762510"/>
              <a:gd name="connsiteY12" fmla="*/ 0 h 3460954"/>
              <a:gd name="connsiteX13" fmla="*/ 1126135 w 9762510"/>
              <a:gd name="connsiteY13" fmla="*/ 63375 h 3460954"/>
              <a:gd name="connsiteX14" fmla="*/ 1656184 w 9762510"/>
              <a:gd name="connsiteY14" fmla="*/ 63375 h 3460954"/>
              <a:gd name="connsiteX15" fmla="*/ 1656184 w 9762510"/>
              <a:gd name="connsiteY15" fmla="*/ 266061 h 3460954"/>
              <a:gd name="connsiteX16" fmla="*/ 2341813 w 9762510"/>
              <a:gd name="connsiteY16" fmla="*/ 528238 h 3460954"/>
              <a:gd name="connsiteX17" fmla="*/ 4675965 w 9762510"/>
              <a:gd name="connsiteY17" fmla="*/ 654246 h 3460954"/>
              <a:gd name="connsiteX18" fmla="*/ 4643204 w 9762510"/>
              <a:gd name="connsiteY18" fmla="*/ 1261102 h 3460954"/>
              <a:gd name="connsiteX19" fmla="*/ 4860372 w 9762510"/>
              <a:gd name="connsiteY19" fmla="*/ 693180 h 3460954"/>
              <a:gd name="connsiteX20" fmla="*/ 6190729 w 9762510"/>
              <a:gd name="connsiteY20" fmla="*/ 1201895 h 3460954"/>
              <a:gd name="connsiteX21" fmla="*/ 7610405 w 9762510"/>
              <a:gd name="connsiteY21" fmla="*/ 1201895 h 3460954"/>
              <a:gd name="connsiteX22" fmla="*/ 7610405 w 9762510"/>
              <a:gd name="connsiteY22" fmla="*/ 2208310 h 3460954"/>
              <a:gd name="connsiteX23" fmla="*/ 7983127 w 9762510"/>
              <a:gd name="connsiteY23" fmla="*/ 1233594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820281 w 9762510"/>
              <a:gd name="connsiteY7" fmla="*/ 1719560 h 3460954"/>
              <a:gd name="connsiteX8" fmla="*/ 0 w 9762510"/>
              <a:gd name="connsiteY8" fmla="*/ 1719559 h 3460954"/>
              <a:gd name="connsiteX9" fmla="*/ 0 w 9762510"/>
              <a:gd name="connsiteY9" fmla="*/ 63375 h 3460954"/>
              <a:gd name="connsiteX10" fmla="*/ 936167 w 9762510"/>
              <a:gd name="connsiteY10" fmla="*/ 63375 h 3460954"/>
              <a:gd name="connsiteX11" fmla="*/ 960401 w 9762510"/>
              <a:gd name="connsiteY11" fmla="*/ 0 h 3460954"/>
              <a:gd name="connsiteX12" fmla="*/ 1126135 w 9762510"/>
              <a:gd name="connsiteY12" fmla="*/ 63375 h 3460954"/>
              <a:gd name="connsiteX13" fmla="*/ 1656184 w 9762510"/>
              <a:gd name="connsiteY13" fmla="*/ 63375 h 3460954"/>
              <a:gd name="connsiteX14" fmla="*/ 1656184 w 9762510"/>
              <a:gd name="connsiteY14" fmla="*/ 266061 h 3460954"/>
              <a:gd name="connsiteX15" fmla="*/ 2341813 w 9762510"/>
              <a:gd name="connsiteY15" fmla="*/ 528238 h 3460954"/>
              <a:gd name="connsiteX16" fmla="*/ 4675965 w 9762510"/>
              <a:gd name="connsiteY16" fmla="*/ 654246 h 3460954"/>
              <a:gd name="connsiteX17" fmla="*/ 4643204 w 9762510"/>
              <a:gd name="connsiteY17" fmla="*/ 1261102 h 3460954"/>
              <a:gd name="connsiteX18" fmla="*/ 4860372 w 9762510"/>
              <a:gd name="connsiteY18" fmla="*/ 693180 h 3460954"/>
              <a:gd name="connsiteX19" fmla="*/ 6190729 w 9762510"/>
              <a:gd name="connsiteY19" fmla="*/ 1201895 h 3460954"/>
              <a:gd name="connsiteX20" fmla="*/ 7610405 w 9762510"/>
              <a:gd name="connsiteY20" fmla="*/ 1201895 h 3460954"/>
              <a:gd name="connsiteX21" fmla="*/ 7610405 w 9762510"/>
              <a:gd name="connsiteY21" fmla="*/ 2208310 h 3460954"/>
              <a:gd name="connsiteX22" fmla="*/ 7983127 w 9762510"/>
              <a:gd name="connsiteY22" fmla="*/ 1233594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820281 w 9762510"/>
              <a:gd name="connsiteY7" fmla="*/ 1719560 h 3460954"/>
              <a:gd name="connsiteX8" fmla="*/ 0 w 9762510"/>
              <a:gd name="connsiteY8" fmla="*/ 1719559 h 3460954"/>
              <a:gd name="connsiteX9" fmla="*/ 0 w 9762510"/>
              <a:gd name="connsiteY9" fmla="*/ 63375 h 3460954"/>
              <a:gd name="connsiteX10" fmla="*/ 936167 w 9762510"/>
              <a:gd name="connsiteY10" fmla="*/ 63375 h 3460954"/>
              <a:gd name="connsiteX11" fmla="*/ 960401 w 9762510"/>
              <a:gd name="connsiteY11" fmla="*/ 0 h 3460954"/>
              <a:gd name="connsiteX12" fmla="*/ 1126135 w 9762510"/>
              <a:gd name="connsiteY12" fmla="*/ 63375 h 3460954"/>
              <a:gd name="connsiteX13" fmla="*/ 1656184 w 9762510"/>
              <a:gd name="connsiteY13" fmla="*/ 63375 h 3460954"/>
              <a:gd name="connsiteX14" fmla="*/ 1656184 w 9762510"/>
              <a:gd name="connsiteY14" fmla="*/ 266061 h 3460954"/>
              <a:gd name="connsiteX15" fmla="*/ 2341813 w 9762510"/>
              <a:gd name="connsiteY15" fmla="*/ 528238 h 3460954"/>
              <a:gd name="connsiteX16" fmla="*/ 4675965 w 9762510"/>
              <a:gd name="connsiteY16" fmla="*/ 654246 h 3460954"/>
              <a:gd name="connsiteX17" fmla="*/ 4860372 w 9762510"/>
              <a:gd name="connsiteY17" fmla="*/ 693180 h 3460954"/>
              <a:gd name="connsiteX18" fmla="*/ 6190729 w 9762510"/>
              <a:gd name="connsiteY18" fmla="*/ 1201895 h 3460954"/>
              <a:gd name="connsiteX19" fmla="*/ 7610405 w 9762510"/>
              <a:gd name="connsiteY19" fmla="*/ 1201895 h 3460954"/>
              <a:gd name="connsiteX20" fmla="*/ 7610405 w 9762510"/>
              <a:gd name="connsiteY20" fmla="*/ 2208310 h 3460954"/>
              <a:gd name="connsiteX21" fmla="*/ 7983127 w 9762510"/>
              <a:gd name="connsiteY21" fmla="*/ 1233594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820281 w 9762510"/>
              <a:gd name="connsiteY7" fmla="*/ 1719560 h 3460954"/>
              <a:gd name="connsiteX8" fmla="*/ 0 w 9762510"/>
              <a:gd name="connsiteY8" fmla="*/ 1719559 h 3460954"/>
              <a:gd name="connsiteX9" fmla="*/ 0 w 9762510"/>
              <a:gd name="connsiteY9" fmla="*/ 63375 h 3460954"/>
              <a:gd name="connsiteX10" fmla="*/ 936167 w 9762510"/>
              <a:gd name="connsiteY10" fmla="*/ 63375 h 3460954"/>
              <a:gd name="connsiteX11" fmla="*/ 960401 w 9762510"/>
              <a:gd name="connsiteY11" fmla="*/ 0 h 3460954"/>
              <a:gd name="connsiteX12" fmla="*/ 1126135 w 9762510"/>
              <a:gd name="connsiteY12" fmla="*/ 63375 h 3460954"/>
              <a:gd name="connsiteX13" fmla="*/ 1656184 w 9762510"/>
              <a:gd name="connsiteY13" fmla="*/ 63375 h 3460954"/>
              <a:gd name="connsiteX14" fmla="*/ 1656184 w 9762510"/>
              <a:gd name="connsiteY14" fmla="*/ 266061 h 3460954"/>
              <a:gd name="connsiteX15" fmla="*/ 2341813 w 9762510"/>
              <a:gd name="connsiteY15" fmla="*/ 528238 h 3460954"/>
              <a:gd name="connsiteX16" fmla="*/ 4675965 w 9762510"/>
              <a:gd name="connsiteY16" fmla="*/ 654246 h 3460954"/>
              <a:gd name="connsiteX17" fmla="*/ 4860372 w 9762510"/>
              <a:gd name="connsiteY17" fmla="*/ 693180 h 3460954"/>
              <a:gd name="connsiteX18" fmla="*/ 6190729 w 9762510"/>
              <a:gd name="connsiteY18" fmla="*/ 1201895 h 3460954"/>
              <a:gd name="connsiteX19" fmla="*/ 7610405 w 9762510"/>
              <a:gd name="connsiteY19" fmla="*/ 1201895 h 3460954"/>
              <a:gd name="connsiteX20" fmla="*/ 7983127 w 9762510"/>
              <a:gd name="connsiteY20" fmla="*/ 1233594 h 3460954"/>
              <a:gd name="connsiteX0" fmla="*/ 7983127 w 9535982"/>
              <a:gd name="connsiteY0" fmla="*/ 1233594 h 3460954"/>
              <a:gd name="connsiteX1" fmla="*/ 9535982 w 9535982"/>
              <a:gd name="connsiteY1" fmla="*/ 869401 h 3460954"/>
              <a:gd name="connsiteX2" fmla="*/ 9170974 w 9535982"/>
              <a:gd name="connsiteY2" fmla="*/ 3460954 h 3460954"/>
              <a:gd name="connsiteX3" fmla="*/ 7594376 w 9535982"/>
              <a:gd name="connsiteY3" fmla="*/ 2858079 h 3460954"/>
              <a:gd name="connsiteX4" fmla="*/ 5793853 w 9535982"/>
              <a:gd name="connsiteY4" fmla="*/ 2858079 h 3460954"/>
              <a:gd name="connsiteX5" fmla="*/ 4423340 w 9535982"/>
              <a:gd name="connsiteY5" fmla="*/ 2299204 h 3460954"/>
              <a:gd name="connsiteX6" fmla="*/ 1878125 w 9535982"/>
              <a:gd name="connsiteY6" fmla="*/ 2161802 h 3460954"/>
              <a:gd name="connsiteX7" fmla="*/ 820281 w 9535982"/>
              <a:gd name="connsiteY7" fmla="*/ 1719560 h 3460954"/>
              <a:gd name="connsiteX8" fmla="*/ 0 w 9535982"/>
              <a:gd name="connsiteY8" fmla="*/ 1719559 h 3460954"/>
              <a:gd name="connsiteX9" fmla="*/ 0 w 9535982"/>
              <a:gd name="connsiteY9" fmla="*/ 63375 h 3460954"/>
              <a:gd name="connsiteX10" fmla="*/ 936167 w 9535982"/>
              <a:gd name="connsiteY10" fmla="*/ 63375 h 3460954"/>
              <a:gd name="connsiteX11" fmla="*/ 960401 w 9535982"/>
              <a:gd name="connsiteY11" fmla="*/ 0 h 3460954"/>
              <a:gd name="connsiteX12" fmla="*/ 1126135 w 9535982"/>
              <a:gd name="connsiteY12" fmla="*/ 63375 h 3460954"/>
              <a:gd name="connsiteX13" fmla="*/ 1656184 w 9535982"/>
              <a:gd name="connsiteY13" fmla="*/ 63375 h 3460954"/>
              <a:gd name="connsiteX14" fmla="*/ 1656184 w 9535982"/>
              <a:gd name="connsiteY14" fmla="*/ 266061 h 3460954"/>
              <a:gd name="connsiteX15" fmla="*/ 2341813 w 9535982"/>
              <a:gd name="connsiteY15" fmla="*/ 528238 h 3460954"/>
              <a:gd name="connsiteX16" fmla="*/ 4675965 w 9535982"/>
              <a:gd name="connsiteY16" fmla="*/ 654246 h 3460954"/>
              <a:gd name="connsiteX17" fmla="*/ 4860372 w 9535982"/>
              <a:gd name="connsiteY17" fmla="*/ 693180 h 3460954"/>
              <a:gd name="connsiteX18" fmla="*/ 6190729 w 9535982"/>
              <a:gd name="connsiteY18" fmla="*/ 1201895 h 3460954"/>
              <a:gd name="connsiteX19" fmla="*/ 7610405 w 9535982"/>
              <a:gd name="connsiteY19" fmla="*/ 1201895 h 3460954"/>
              <a:gd name="connsiteX20" fmla="*/ 7983127 w 9535982"/>
              <a:gd name="connsiteY20" fmla="*/ 1233594 h 3460954"/>
              <a:gd name="connsiteX0" fmla="*/ 7983127 w 9535982"/>
              <a:gd name="connsiteY0" fmla="*/ 2475769 h 4703129"/>
              <a:gd name="connsiteX1" fmla="*/ 9535982 w 9535982"/>
              <a:gd name="connsiteY1" fmla="*/ 2111576 h 4703129"/>
              <a:gd name="connsiteX2" fmla="*/ 9170974 w 9535982"/>
              <a:gd name="connsiteY2" fmla="*/ 4703129 h 4703129"/>
              <a:gd name="connsiteX3" fmla="*/ 7594376 w 9535982"/>
              <a:gd name="connsiteY3" fmla="*/ 4100254 h 4703129"/>
              <a:gd name="connsiteX4" fmla="*/ 5793853 w 9535982"/>
              <a:gd name="connsiteY4" fmla="*/ 4100254 h 4703129"/>
              <a:gd name="connsiteX5" fmla="*/ 4423340 w 9535982"/>
              <a:gd name="connsiteY5" fmla="*/ 3541379 h 4703129"/>
              <a:gd name="connsiteX6" fmla="*/ 1878125 w 9535982"/>
              <a:gd name="connsiteY6" fmla="*/ 3403977 h 4703129"/>
              <a:gd name="connsiteX7" fmla="*/ 820281 w 9535982"/>
              <a:gd name="connsiteY7" fmla="*/ 2961735 h 4703129"/>
              <a:gd name="connsiteX8" fmla="*/ 0 w 9535982"/>
              <a:gd name="connsiteY8" fmla="*/ 2961734 h 4703129"/>
              <a:gd name="connsiteX9" fmla="*/ 643011 w 9535982"/>
              <a:gd name="connsiteY9" fmla="*/ 0 h 4703129"/>
              <a:gd name="connsiteX10" fmla="*/ 936167 w 9535982"/>
              <a:gd name="connsiteY10" fmla="*/ 1305550 h 4703129"/>
              <a:gd name="connsiteX11" fmla="*/ 960401 w 9535982"/>
              <a:gd name="connsiteY11" fmla="*/ 1242175 h 4703129"/>
              <a:gd name="connsiteX12" fmla="*/ 1126135 w 9535982"/>
              <a:gd name="connsiteY12" fmla="*/ 1305550 h 4703129"/>
              <a:gd name="connsiteX13" fmla="*/ 1656184 w 9535982"/>
              <a:gd name="connsiteY13" fmla="*/ 1305550 h 4703129"/>
              <a:gd name="connsiteX14" fmla="*/ 1656184 w 9535982"/>
              <a:gd name="connsiteY14" fmla="*/ 1508236 h 4703129"/>
              <a:gd name="connsiteX15" fmla="*/ 2341813 w 9535982"/>
              <a:gd name="connsiteY15" fmla="*/ 1770413 h 4703129"/>
              <a:gd name="connsiteX16" fmla="*/ 4675965 w 9535982"/>
              <a:gd name="connsiteY16" fmla="*/ 1896421 h 4703129"/>
              <a:gd name="connsiteX17" fmla="*/ 4860372 w 9535982"/>
              <a:gd name="connsiteY17" fmla="*/ 1935355 h 4703129"/>
              <a:gd name="connsiteX18" fmla="*/ 6190729 w 9535982"/>
              <a:gd name="connsiteY18" fmla="*/ 2444070 h 4703129"/>
              <a:gd name="connsiteX19" fmla="*/ 7610405 w 9535982"/>
              <a:gd name="connsiteY19" fmla="*/ 2444070 h 4703129"/>
              <a:gd name="connsiteX20" fmla="*/ 7983127 w 9535982"/>
              <a:gd name="connsiteY20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905304 w 9505119"/>
              <a:gd name="connsiteY10" fmla="*/ 1305550 h 4703129"/>
              <a:gd name="connsiteX11" fmla="*/ 929538 w 9505119"/>
              <a:gd name="connsiteY11" fmla="*/ 1242175 h 4703129"/>
              <a:gd name="connsiteX12" fmla="*/ 1095272 w 9505119"/>
              <a:gd name="connsiteY12" fmla="*/ 1305550 h 4703129"/>
              <a:gd name="connsiteX13" fmla="*/ 1625321 w 9505119"/>
              <a:gd name="connsiteY13" fmla="*/ 1305550 h 4703129"/>
              <a:gd name="connsiteX14" fmla="*/ 1625321 w 9505119"/>
              <a:gd name="connsiteY14" fmla="*/ 1508236 h 4703129"/>
              <a:gd name="connsiteX15" fmla="*/ 2310950 w 9505119"/>
              <a:gd name="connsiteY15" fmla="*/ 1770413 h 4703129"/>
              <a:gd name="connsiteX16" fmla="*/ 4645102 w 9505119"/>
              <a:gd name="connsiteY16" fmla="*/ 1896421 h 4703129"/>
              <a:gd name="connsiteX17" fmla="*/ 4829509 w 9505119"/>
              <a:gd name="connsiteY17" fmla="*/ 1935355 h 4703129"/>
              <a:gd name="connsiteX18" fmla="*/ 6159866 w 9505119"/>
              <a:gd name="connsiteY18" fmla="*/ 2444070 h 4703129"/>
              <a:gd name="connsiteX19" fmla="*/ 7579542 w 9505119"/>
              <a:gd name="connsiteY19" fmla="*/ 2444070 h 4703129"/>
              <a:gd name="connsiteX20" fmla="*/ 7952264 w 9505119"/>
              <a:gd name="connsiteY20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905304 w 9505119"/>
              <a:gd name="connsiteY10" fmla="*/ 1305550 h 4703129"/>
              <a:gd name="connsiteX11" fmla="*/ 1095272 w 9505119"/>
              <a:gd name="connsiteY11" fmla="*/ 1305550 h 4703129"/>
              <a:gd name="connsiteX12" fmla="*/ 1625321 w 9505119"/>
              <a:gd name="connsiteY12" fmla="*/ 1305550 h 4703129"/>
              <a:gd name="connsiteX13" fmla="*/ 1625321 w 9505119"/>
              <a:gd name="connsiteY13" fmla="*/ 1508236 h 4703129"/>
              <a:gd name="connsiteX14" fmla="*/ 2310950 w 9505119"/>
              <a:gd name="connsiteY14" fmla="*/ 1770413 h 4703129"/>
              <a:gd name="connsiteX15" fmla="*/ 4645102 w 9505119"/>
              <a:gd name="connsiteY15" fmla="*/ 1896421 h 4703129"/>
              <a:gd name="connsiteX16" fmla="*/ 4829509 w 9505119"/>
              <a:gd name="connsiteY16" fmla="*/ 1935355 h 4703129"/>
              <a:gd name="connsiteX17" fmla="*/ 6159866 w 9505119"/>
              <a:gd name="connsiteY17" fmla="*/ 2444070 h 4703129"/>
              <a:gd name="connsiteX18" fmla="*/ 7579542 w 9505119"/>
              <a:gd name="connsiteY18" fmla="*/ 2444070 h 4703129"/>
              <a:gd name="connsiteX19" fmla="*/ 7952264 w 9505119"/>
              <a:gd name="connsiteY19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905304 w 9505119"/>
              <a:gd name="connsiteY10" fmla="*/ 1305550 h 4703129"/>
              <a:gd name="connsiteX11" fmla="*/ 1625321 w 9505119"/>
              <a:gd name="connsiteY11" fmla="*/ 1305550 h 4703129"/>
              <a:gd name="connsiteX12" fmla="*/ 1625321 w 9505119"/>
              <a:gd name="connsiteY12" fmla="*/ 1508236 h 4703129"/>
              <a:gd name="connsiteX13" fmla="*/ 2310950 w 9505119"/>
              <a:gd name="connsiteY13" fmla="*/ 1770413 h 4703129"/>
              <a:gd name="connsiteX14" fmla="*/ 4645102 w 9505119"/>
              <a:gd name="connsiteY14" fmla="*/ 1896421 h 4703129"/>
              <a:gd name="connsiteX15" fmla="*/ 4829509 w 9505119"/>
              <a:gd name="connsiteY15" fmla="*/ 1935355 h 4703129"/>
              <a:gd name="connsiteX16" fmla="*/ 6159866 w 9505119"/>
              <a:gd name="connsiteY16" fmla="*/ 2444070 h 4703129"/>
              <a:gd name="connsiteX17" fmla="*/ 7579542 w 9505119"/>
              <a:gd name="connsiteY17" fmla="*/ 2444070 h 4703129"/>
              <a:gd name="connsiteX18" fmla="*/ 7952264 w 9505119"/>
              <a:gd name="connsiteY18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1625321 w 9505119"/>
              <a:gd name="connsiteY10" fmla="*/ 1305550 h 4703129"/>
              <a:gd name="connsiteX11" fmla="*/ 1625321 w 9505119"/>
              <a:gd name="connsiteY11" fmla="*/ 1508236 h 4703129"/>
              <a:gd name="connsiteX12" fmla="*/ 2310950 w 9505119"/>
              <a:gd name="connsiteY12" fmla="*/ 1770413 h 4703129"/>
              <a:gd name="connsiteX13" fmla="*/ 4645102 w 9505119"/>
              <a:gd name="connsiteY13" fmla="*/ 1896421 h 4703129"/>
              <a:gd name="connsiteX14" fmla="*/ 4829509 w 9505119"/>
              <a:gd name="connsiteY14" fmla="*/ 1935355 h 4703129"/>
              <a:gd name="connsiteX15" fmla="*/ 6159866 w 9505119"/>
              <a:gd name="connsiteY15" fmla="*/ 2444070 h 4703129"/>
              <a:gd name="connsiteX16" fmla="*/ 7579542 w 9505119"/>
              <a:gd name="connsiteY16" fmla="*/ 2444070 h 4703129"/>
              <a:gd name="connsiteX17" fmla="*/ 7952264 w 9505119"/>
              <a:gd name="connsiteY17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1625321 w 9505119"/>
              <a:gd name="connsiteY10" fmla="*/ 1508236 h 4703129"/>
              <a:gd name="connsiteX11" fmla="*/ 2310950 w 9505119"/>
              <a:gd name="connsiteY11" fmla="*/ 1770413 h 4703129"/>
              <a:gd name="connsiteX12" fmla="*/ 4645102 w 9505119"/>
              <a:gd name="connsiteY12" fmla="*/ 1896421 h 4703129"/>
              <a:gd name="connsiteX13" fmla="*/ 4829509 w 9505119"/>
              <a:gd name="connsiteY13" fmla="*/ 1935355 h 4703129"/>
              <a:gd name="connsiteX14" fmla="*/ 6159866 w 9505119"/>
              <a:gd name="connsiteY14" fmla="*/ 2444070 h 4703129"/>
              <a:gd name="connsiteX15" fmla="*/ 7579542 w 9505119"/>
              <a:gd name="connsiteY15" fmla="*/ 2444070 h 4703129"/>
              <a:gd name="connsiteX16" fmla="*/ 7952264 w 9505119"/>
              <a:gd name="connsiteY16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2310950 w 9505119"/>
              <a:gd name="connsiteY10" fmla="*/ 1770413 h 4703129"/>
              <a:gd name="connsiteX11" fmla="*/ 4645102 w 9505119"/>
              <a:gd name="connsiteY11" fmla="*/ 1896421 h 4703129"/>
              <a:gd name="connsiteX12" fmla="*/ 4829509 w 9505119"/>
              <a:gd name="connsiteY12" fmla="*/ 1935355 h 4703129"/>
              <a:gd name="connsiteX13" fmla="*/ 6159866 w 9505119"/>
              <a:gd name="connsiteY13" fmla="*/ 2444070 h 4703129"/>
              <a:gd name="connsiteX14" fmla="*/ 7579542 w 9505119"/>
              <a:gd name="connsiteY14" fmla="*/ 2444070 h 4703129"/>
              <a:gd name="connsiteX15" fmla="*/ 7952264 w 9505119"/>
              <a:gd name="connsiteY15" fmla="*/ 2475769 h 4703129"/>
              <a:gd name="connsiteX0" fmla="*/ 2310950 w 9505119"/>
              <a:gd name="connsiteY0" fmla="*/ 1770413 h 4703129"/>
              <a:gd name="connsiteX1" fmla="*/ 4645102 w 9505119"/>
              <a:gd name="connsiteY1" fmla="*/ 1896421 h 4703129"/>
              <a:gd name="connsiteX2" fmla="*/ 4829509 w 9505119"/>
              <a:gd name="connsiteY2" fmla="*/ 1935355 h 4703129"/>
              <a:gd name="connsiteX3" fmla="*/ 6159866 w 9505119"/>
              <a:gd name="connsiteY3" fmla="*/ 2444070 h 4703129"/>
              <a:gd name="connsiteX4" fmla="*/ 7579542 w 9505119"/>
              <a:gd name="connsiteY4" fmla="*/ 2444070 h 4703129"/>
              <a:gd name="connsiteX5" fmla="*/ 7952264 w 9505119"/>
              <a:gd name="connsiteY5" fmla="*/ 2475769 h 4703129"/>
              <a:gd name="connsiteX6" fmla="*/ 9505119 w 9505119"/>
              <a:gd name="connsiteY6" fmla="*/ 2111576 h 4703129"/>
              <a:gd name="connsiteX7" fmla="*/ 9140111 w 9505119"/>
              <a:gd name="connsiteY7" fmla="*/ 4703129 h 4703129"/>
              <a:gd name="connsiteX8" fmla="*/ 7563513 w 9505119"/>
              <a:gd name="connsiteY8" fmla="*/ 4100254 h 4703129"/>
              <a:gd name="connsiteX9" fmla="*/ 5762990 w 9505119"/>
              <a:gd name="connsiteY9" fmla="*/ 4100254 h 4703129"/>
              <a:gd name="connsiteX10" fmla="*/ 4392477 w 9505119"/>
              <a:gd name="connsiteY10" fmla="*/ 3541379 h 4703129"/>
              <a:gd name="connsiteX11" fmla="*/ 1847262 w 9505119"/>
              <a:gd name="connsiteY11" fmla="*/ 3403977 h 4703129"/>
              <a:gd name="connsiteX12" fmla="*/ 789418 w 9505119"/>
              <a:gd name="connsiteY12" fmla="*/ 2961735 h 4703129"/>
              <a:gd name="connsiteX13" fmla="*/ 0 w 9505119"/>
              <a:gd name="connsiteY13" fmla="*/ 3035989 h 4703129"/>
              <a:gd name="connsiteX14" fmla="*/ 612148 w 9505119"/>
              <a:gd name="connsiteY14" fmla="*/ 0 h 4703129"/>
              <a:gd name="connsiteX15" fmla="*/ 2402390 w 9505119"/>
              <a:gd name="connsiteY15" fmla="*/ 1861853 h 4703129"/>
              <a:gd name="connsiteX0" fmla="*/ 2310950 w 9505119"/>
              <a:gd name="connsiteY0" fmla="*/ 1770413 h 4703129"/>
              <a:gd name="connsiteX1" fmla="*/ 4645102 w 9505119"/>
              <a:gd name="connsiteY1" fmla="*/ 1896421 h 4703129"/>
              <a:gd name="connsiteX2" fmla="*/ 4829509 w 9505119"/>
              <a:gd name="connsiteY2" fmla="*/ 1935355 h 4703129"/>
              <a:gd name="connsiteX3" fmla="*/ 6159866 w 9505119"/>
              <a:gd name="connsiteY3" fmla="*/ 2444070 h 4703129"/>
              <a:gd name="connsiteX4" fmla="*/ 7579542 w 9505119"/>
              <a:gd name="connsiteY4" fmla="*/ 2444070 h 4703129"/>
              <a:gd name="connsiteX5" fmla="*/ 7952264 w 9505119"/>
              <a:gd name="connsiteY5" fmla="*/ 2475769 h 4703129"/>
              <a:gd name="connsiteX6" fmla="*/ 9505119 w 9505119"/>
              <a:gd name="connsiteY6" fmla="*/ 2111576 h 4703129"/>
              <a:gd name="connsiteX7" fmla="*/ 9140111 w 9505119"/>
              <a:gd name="connsiteY7" fmla="*/ 4703129 h 4703129"/>
              <a:gd name="connsiteX8" fmla="*/ 7563513 w 9505119"/>
              <a:gd name="connsiteY8" fmla="*/ 4100254 h 4703129"/>
              <a:gd name="connsiteX9" fmla="*/ 5762990 w 9505119"/>
              <a:gd name="connsiteY9" fmla="*/ 4100254 h 4703129"/>
              <a:gd name="connsiteX10" fmla="*/ 4392477 w 9505119"/>
              <a:gd name="connsiteY10" fmla="*/ 3541379 h 4703129"/>
              <a:gd name="connsiteX11" fmla="*/ 1847262 w 9505119"/>
              <a:gd name="connsiteY11" fmla="*/ 3403977 h 4703129"/>
              <a:gd name="connsiteX12" fmla="*/ 789418 w 9505119"/>
              <a:gd name="connsiteY12" fmla="*/ 2961735 h 4703129"/>
              <a:gd name="connsiteX13" fmla="*/ 0 w 9505119"/>
              <a:gd name="connsiteY13" fmla="*/ 3035989 h 4703129"/>
              <a:gd name="connsiteX14" fmla="*/ 612148 w 9505119"/>
              <a:gd name="connsiteY14" fmla="*/ 0 h 4703129"/>
              <a:gd name="connsiteX0" fmla="*/ 4645102 w 9505119"/>
              <a:gd name="connsiteY0" fmla="*/ 1896421 h 4703129"/>
              <a:gd name="connsiteX1" fmla="*/ 4829509 w 9505119"/>
              <a:gd name="connsiteY1" fmla="*/ 1935355 h 4703129"/>
              <a:gd name="connsiteX2" fmla="*/ 6159866 w 9505119"/>
              <a:gd name="connsiteY2" fmla="*/ 2444070 h 4703129"/>
              <a:gd name="connsiteX3" fmla="*/ 7579542 w 9505119"/>
              <a:gd name="connsiteY3" fmla="*/ 2444070 h 4703129"/>
              <a:gd name="connsiteX4" fmla="*/ 7952264 w 9505119"/>
              <a:gd name="connsiteY4" fmla="*/ 2475769 h 4703129"/>
              <a:gd name="connsiteX5" fmla="*/ 9505119 w 9505119"/>
              <a:gd name="connsiteY5" fmla="*/ 2111576 h 4703129"/>
              <a:gd name="connsiteX6" fmla="*/ 9140111 w 9505119"/>
              <a:gd name="connsiteY6" fmla="*/ 4703129 h 4703129"/>
              <a:gd name="connsiteX7" fmla="*/ 7563513 w 9505119"/>
              <a:gd name="connsiteY7" fmla="*/ 4100254 h 4703129"/>
              <a:gd name="connsiteX8" fmla="*/ 5762990 w 9505119"/>
              <a:gd name="connsiteY8" fmla="*/ 4100254 h 4703129"/>
              <a:gd name="connsiteX9" fmla="*/ 4392477 w 9505119"/>
              <a:gd name="connsiteY9" fmla="*/ 3541379 h 4703129"/>
              <a:gd name="connsiteX10" fmla="*/ 1847262 w 9505119"/>
              <a:gd name="connsiteY10" fmla="*/ 3403977 h 4703129"/>
              <a:gd name="connsiteX11" fmla="*/ 789418 w 9505119"/>
              <a:gd name="connsiteY11" fmla="*/ 2961735 h 4703129"/>
              <a:gd name="connsiteX12" fmla="*/ 0 w 9505119"/>
              <a:gd name="connsiteY12" fmla="*/ 3035989 h 4703129"/>
              <a:gd name="connsiteX13" fmla="*/ 612148 w 9505119"/>
              <a:gd name="connsiteY13" fmla="*/ 0 h 4703129"/>
              <a:gd name="connsiteX0" fmla="*/ 4829509 w 9505119"/>
              <a:gd name="connsiteY0" fmla="*/ 1935355 h 4703129"/>
              <a:gd name="connsiteX1" fmla="*/ 6159866 w 9505119"/>
              <a:gd name="connsiteY1" fmla="*/ 2444070 h 4703129"/>
              <a:gd name="connsiteX2" fmla="*/ 7579542 w 9505119"/>
              <a:gd name="connsiteY2" fmla="*/ 2444070 h 4703129"/>
              <a:gd name="connsiteX3" fmla="*/ 7952264 w 9505119"/>
              <a:gd name="connsiteY3" fmla="*/ 2475769 h 4703129"/>
              <a:gd name="connsiteX4" fmla="*/ 9505119 w 9505119"/>
              <a:gd name="connsiteY4" fmla="*/ 2111576 h 4703129"/>
              <a:gd name="connsiteX5" fmla="*/ 9140111 w 9505119"/>
              <a:gd name="connsiteY5" fmla="*/ 4703129 h 4703129"/>
              <a:gd name="connsiteX6" fmla="*/ 7563513 w 9505119"/>
              <a:gd name="connsiteY6" fmla="*/ 4100254 h 4703129"/>
              <a:gd name="connsiteX7" fmla="*/ 5762990 w 9505119"/>
              <a:gd name="connsiteY7" fmla="*/ 4100254 h 4703129"/>
              <a:gd name="connsiteX8" fmla="*/ 4392477 w 9505119"/>
              <a:gd name="connsiteY8" fmla="*/ 3541379 h 4703129"/>
              <a:gd name="connsiteX9" fmla="*/ 1847262 w 9505119"/>
              <a:gd name="connsiteY9" fmla="*/ 3403977 h 4703129"/>
              <a:gd name="connsiteX10" fmla="*/ 789418 w 9505119"/>
              <a:gd name="connsiteY10" fmla="*/ 2961735 h 4703129"/>
              <a:gd name="connsiteX11" fmla="*/ 0 w 9505119"/>
              <a:gd name="connsiteY11" fmla="*/ 3035989 h 4703129"/>
              <a:gd name="connsiteX12" fmla="*/ 612148 w 9505119"/>
              <a:gd name="connsiteY12" fmla="*/ 0 h 4703129"/>
              <a:gd name="connsiteX0" fmla="*/ 4790042 w 9505119"/>
              <a:gd name="connsiteY0" fmla="*/ 1904869 h 4703129"/>
              <a:gd name="connsiteX1" fmla="*/ 6159866 w 9505119"/>
              <a:gd name="connsiteY1" fmla="*/ 2444070 h 4703129"/>
              <a:gd name="connsiteX2" fmla="*/ 7579542 w 9505119"/>
              <a:gd name="connsiteY2" fmla="*/ 2444070 h 4703129"/>
              <a:gd name="connsiteX3" fmla="*/ 7952264 w 9505119"/>
              <a:gd name="connsiteY3" fmla="*/ 2475769 h 4703129"/>
              <a:gd name="connsiteX4" fmla="*/ 9505119 w 9505119"/>
              <a:gd name="connsiteY4" fmla="*/ 2111576 h 4703129"/>
              <a:gd name="connsiteX5" fmla="*/ 9140111 w 9505119"/>
              <a:gd name="connsiteY5" fmla="*/ 4703129 h 4703129"/>
              <a:gd name="connsiteX6" fmla="*/ 7563513 w 9505119"/>
              <a:gd name="connsiteY6" fmla="*/ 4100254 h 4703129"/>
              <a:gd name="connsiteX7" fmla="*/ 5762990 w 9505119"/>
              <a:gd name="connsiteY7" fmla="*/ 4100254 h 4703129"/>
              <a:gd name="connsiteX8" fmla="*/ 4392477 w 9505119"/>
              <a:gd name="connsiteY8" fmla="*/ 3541379 h 4703129"/>
              <a:gd name="connsiteX9" fmla="*/ 1847262 w 9505119"/>
              <a:gd name="connsiteY9" fmla="*/ 3403977 h 4703129"/>
              <a:gd name="connsiteX10" fmla="*/ 789418 w 9505119"/>
              <a:gd name="connsiteY10" fmla="*/ 2961735 h 4703129"/>
              <a:gd name="connsiteX11" fmla="*/ 0 w 9505119"/>
              <a:gd name="connsiteY11" fmla="*/ 3035989 h 4703129"/>
              <a:gd name="connsiteX12" fmla="*/ 612148 w 9505119"/>
              <a:gd name="connsiteY12" fmla="*/ 0 h 4703129"/>
              <a:gd name="connsiteX0" fmla="*/ 6159866 w 9505119"/>
              <a:gd name="connsiteY0" fmla="*/ 2444070 h 4703129"/>
              <a:gd name="connsiteX1" fmla="*/ 7579542 w 9505119"/>
              <a:gd name="connsiteY1" fmla="*/ 2444070 h 4703129"/>
              <a:gd name="connsiteX2" fmla="*/ 7952264 w 9505119"/>
              <a:gd name="connsiteY2" fmla="*/ 2475769 h 4703129"/>
              <a:gd name="connsiteX3" fmla="*/ 9505119 w 9505119"/>
              <a:gd name="connsiteY3" fmla="*/ 2111576 h 4703129"/>
              <a:gd name="connsiteX4" fmla="*/ 9140111 w 9505119"/>
              <a:gd name="connsiteY4" fmla="*/ 4703129 h 4703129"/>
              <a:gd name="connsiteX5" fmla="*/ 7563513 w 9505119"/>
              <a:gd name="connsiteY5" fmla="*/ 4100254 h 4703129"/>
              <a:gd name="connsiteX6" fmla="*/ 5762990 w 9505119"/>
              <a:gd name="connsiteY6" fmla="*/ 4100254 h 4703129"/>
              <a:gd name="connsiteX7" fmla="*/ 4392477 w 9505119"/>
              <a:gd name="connsiteY7" fmla="*/ 3541379 h 4703129"/>
              <a:gd name="connsiteX8" fmla="*/ 1847262 w 9505119"/>
              <a:gd name="connsiteY8" fmla="*/ 3403977 h 4703129"/>
              <a:gd name="connsiteX9" fmla="*/ 789418 w 9505119"/>
              <a:gd name="connsiteY9" fmla="*/ 2961735 h 4703129"/>
              <a:gd name="connsiteX10" fmla="*/ 0 w 9505119"/>
              <a:gd name="connsiteY10" fmla="*/ 3035989 h 4703129"/>
              <a:gd name="connsiteX11" fmla="*/ 612148 w 9505119"/>
              <a:gd name="connsiteY11" fmla="*/ 0 h 4703129"/>
              <a:gd name="connsiteX0" fmla="*/ 7579542 w 9505119"/>
              <a:gd name="connsiteY0" fmla="*/ 2444070 h 4703129"/>
              <a:gd name="connsiteX1" fmla="*/ 7952264 w 9505119"/>
              <a:gd name="connsiteY1" fmla="*/ 2475769 h 4703129"/>
              <a:gd name="connsiteX2" fmla="*/ 9505119 w 9505119"/>
              <a:gd name="connsiteY2" fmla="*/ 2111576 h 4703129"/>
              <a:gd name="connsiteX3" fmla="*/ 9140111 w 9505119"/>
              <a:gd name="connsiteY3" fmla="*/ 4703129 h 4703129"/>
              <a:gd name="connsiteX4" fmla="*/ 7563513 w 9505119"/>
              <a:gd name="connsiteY4" fmla="*/ 4100254 h 4703129"/>
              <a:gd name="connsiteX5" fmla="*/ 5762990 w 9505119"/>
              <a:gd name="connsiteY5" fmla="*/ 4100254 h 4703129"/>
              <a:gd name="connsiteX6" fmla="*/ 4392477 w 9505119"/>
              <a:gd name="connsiteY6" fmla="*/ 3541379 h 4703129"/>
              <a:gd name="connsiteX7" fmla="*/ 1847262 w 9505119"/>
              <a:gd name="connsiteY7" fmla="*/ 3403977 h 4703129"/>
              <a:gd name="connsiteX8" fmla="*/ 789418 w 9505119"/>
              <a:gd name="connsiteY8" fmla="*/ 2961735 h 4703129"/>
              <a:gd name="connsiteX9" fmla="*/ 0 w 9505119"/>
              <a:gd name="connsiteY9" fmla="*/ 3035989 h 4703129"/>
              <a:gd name="connsiteX10" fmla="*/ 612148 w 9505119"/>
              <a:gd name="connsiteY10" fmla="*/ 0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0" fmla="*/ 9505119 w 9505119"/>
              <a:gd name="connsiteY0" fmla="*/ 2111576 h 4703129"/>
              <a:gd name="connsiteX1" fmla="*/ 9140111 w 9505119"/>
              <a:gd name="connsiteY1" fmla="*/ 4703129 h 4703129"/>
              <a:gd name="connsiteX2" fmla="*/ 7563513 w 9505119"/>
              <a:gd name="connsiteY2" fmla="*/ 4100254 h 4703129"/>
              <a:gd name="connsiteX3" fmla="*/ 5762990 w 9505119"/>
              <a:gd name="connsiteY3" fmla="*/ 4100254 h 4703129"/>
              <a:gd name="connsiteX4" fmla="*/ 4392477 w 9505119"/>
              <a:gd name="connsiteY4" fmla="*/ 3541379 h 4703129"/>
              <a:gd name="connsiteX5" fmla="*/ 1847262 w 9505119"/>
              <a:gd name="connsiteY5" fmla="*/ 3403977 h 4703129"/>
              <a:gd name="connsiteX6" fmla="*/ 789418 w 9505119"/>
              <a:gd name="connsiteY6" fmla="*/ 2961735 h 4703129"/>
              <a:gd name="connsiteX7" fmla="*/ 0 w 9505119"/>
              <a:gd name="connsiteY7" fmla="*/ 3035989 h 4703129"/>
              <a:gd name="connsiteX8" fmla="*/ 612148 w 9505119"/>
              <a:gd name="connsiteY8" fmla="*/ 0 h 4703129"/>
              <a:gd name="connsiteX0" fmla="*/ 9505119 w 9505119"/>
              <a:gd name="connsiteY0" fmla="*/ 2111576 h 4703507"/>
              <a:gd name="connsiteX1" fmla="*/ 9026391 w 9505119"/>
              <a:gd name="connsiteY1" fmla="*/ 4703507 h 4703507"/>
              <a:gd name="connsiteX2" fmla="*/ 7563513 w 9505119"/>
              <a:gd name="connsiteY2" fmla="*/ 4100254 h 4703507"/>
              <a:gd name="connsiteX3" fmla="*/ 5762990 w 9505119"/>
              <a:gd name="connsiteY3" fmla="*/ 4100254 h 4703507"/>
              <a:gd name="connsiteX4" fmla="*/ 4392477 w 9505119"/>
              <a:gd name="connsiteY4" fmla="*/ 3541379 h 4703507"/>
              <a:gd name="connsiteX5" fmla="*/ 1847262 w 9505119"/>
              <a:gd name="connsiteY5" fmla="*/ 3403977 h 4703507"/>
              <a:gd name="connsiteX6" fmla="*/ 789418 w 9505119"/>
              <a:gd name="connsiteY6" fmla="*/ 2961735 h 4703507"/>
              <a:gd name="connsiteX7" fmla="*/ 0 w 9505119"/>
              <a:gd name="connsiteY7" fmla="*/ 3035989 h 4703507"/>
              <a:gd name="connsiteX8" fmla="*/ 612148 w 9505119"/>
              <a:gd name="connsiteY8" fmla="*/ 0 h 4703507"/>
              <a:gd name="connsiteX0" fmla="*/ 9535605 w 9535605"/>
              <a:gd name="connsiteY0" fmla="*/ 2072109 h 4703507"/>
              <a:gd name="connsiteX1" fmla="*/ 9026391 w 9535605"/>
              <a:gd name="connsiteY1" fmla="*/ 4703507 h 4703507"/>
              <a:gd name="connsiteX2" fmla="*/ 7563513 w 9535605"/>
              <a:gd name="connsiteY2" fmla="*/ 4100254 h 4703507"/>
              <a:gd name="connsiteX3" fmla="*/ 5762990 w 9535605"/>
              <a:gd name="connsiteY3" fmla="*/ 4100254 h 4703507"/>
              <a:gd name="connsiteX4" fmla="*/ 4392477 w 9535605"/>
              <a:gd name="connsiteY4" fmla="*/ 3541379 h 4703507"/>
              <a:gd name="connsiteX5" fmla="*/ 1847262 w 9535605"/>
              <a:gd name="connsiteY5" fmla="*/ 3403977 h 4703507"/>
              <a:gd name="connsiteX6" fmla="*/ 789418 w 9535605"/>
              <a:gd name="connsiteY6" fmla="*/ 2961735 h 4703507"/>
              <a:gd name="connsiteX7" fmla="*/ 0 w 9535605"/>
              <a:gd name="connsiteY7" fmla="*/ 3035989 h 4703507"/>
              <a:gd name="connsiteX8" fmla="*/ 612148 w 9535605"/>
              <a:gd name="connsiteY8" fmla="*/ 0 h 4703507"/>
              <a:gd name="connsiteX0" fmla="*/ 9535605 w 9535605"/>
              <a:gd name="connsiteY0" fmla="*/ 2216303 h 4847701"/>
              <a:gd name="connsiteX1" fmla="*/ 9026391 w 9535605"/>
              <a:gd name="connsiteY1" fmla="*/ 4847701 h 4847701"/>
              <a:gd name="connsiteX2" fmla="*/ 7563513 w 9535605"/>
              <a:gd name="connsiteY2" fmla="*/ 4244448 h 4847701"/>
              <a:gd name="connsiteX3" fmla="*/ 5762990 w 9535605"/>
              <a:gd name="connsiteY3" fmla="*/ 4244448 h 4847701"/>
              <a:gd name="connsiteX4" fmla="*/ 4392477 w 9535605"/>
              <a:gd name="connsiteY4" fmla="*/ 3685573 h 4847701"/>
              <a:gd name="connsiteX5" fmla="*/ 1847262 w 9535605"/>
              <a:gd name="connsiteY5" fmla="*/ 3548171 h 4847701"/>
              <a:gd name="connsiteX6" fmla="*/ 789418 w 9535605"/>
              <a:gd name="connsiteY6" fmla="*/ 3105929 h 4847701"/>
              <a:gd name="connsiteX7" fmla="*/ 0 w 9535605"/>
              <a:gd name="connsiteY7" fmla="*/ 3180183 h 4847701"/>
              <a:gd name="connsiteX8" fmla="*/ 668687 w 9535605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373319 w 9516447"/>
              <a:gd name="connsiteY4" fmla="*/ 3685573 h 4847701"/>
              <a:gd name="connsiteX5" fmla="*/ 1828104 w 9516447"/>
              <a:gd name="connsiteY5" fmla="*/ 3548171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373319 w 9516447"/>
              <a:gd name="connsiteY4" fmla="*/ 368557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623407 w 9516447"/>
              <a:gd name="connsiteY4" fmla="*/ 3777126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609822 w 9516447"/>
              <a:gd name="connsiteY4" fmla="*/ 377445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485145 w 9516447"/>
              <a:gd name="connsiteY2" fmla="*/ 4402237 h 4847701"/>
              <a:gd name="connsiteX3" fmla="*/ 5743832 w 9516447"/>
              <a:gd name="connsiteY3" fmla="*/ 4244448 h 4847701"/>
              <a:gd name="connsiteX4" fmla="*/ 4609822 w 9516447"/>
              <a:gd name="connsiteY4" fmla="*/ 377445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485145 w 9516447"/>
              <a:gd name="connsiteY2" fmla="*/ 4402237 h 4847701"/>
              <a:gd name="connsiteX3" fmla="*/ 5689964 w 9516447"/>
              <a:gd name="connsiteY3" fmla="*/ 4375047 h 4847701"/>
              <a:gd name="connsiteX4" fmla="*/ 4609822 w 9516447"/>
              <a:gd name="connsiteY4" fmla="*/ 377445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080396 w 9080396"/>
              <a:gd name="connsiteY0" fmla="*/ 2216303 h 4847701"/>
              <a:gd name="connsiteX1" fmla="*/ 8571182 w 9080396"/>
              <a:gd name="connsiteY1" fmla="*/ 4847701 h 4847701"/>
              <a:gd name="connsiteX2" fmla="*/ 7049094 w 9080396"/>
              <a:gd name="connsiteY2" fmla="*/ 4402237 h 4847701"/>
              <a:gd name="connsiteX3" fmla="*/ 5253913 w 9080396"/>
              <a:gd name="connsiteY3" fmla="*/ 4375047 h 4847701"/>
              <a:gd name="connsiteX4" fmla="*/ 4173771 w 9080396"/>
              <a:gd name="connsiteY4" fmla="*/ 3774453 h 4847701"/>
              <a:gd name="connsiteX5" fmla="*/ 1090533 w 9080396"/>
              <a:gd name="connsiteY5" fmla="*/ 3502979 h 4847701"/>
              <a:gd name="connsiteX6" fmla="*/ 334209 w 9080396"/>
              <a:gd name="connsiteY6" fmla="*/ 3105929 h 4847701"/>
              <a:gd name="connsiteX7" fmla="*/ 0 w 9080396"/>
              <a:gd name="connsiteY7" fmla="*/ 3208628 h 4847701"/>
              <a:gd name="connsiteX8" fmla="*/ 213478 w 9080396"/>
              <a:gd name="connsiteY8" fmla="*/ 0 h 4847701"/>
              <a:gd name="connsiteX0" fmla="*/ 9080396 w 9080396"/>
              <a:gd name="connsiteY0" fmla="*/ 821644 h 3453042"/>
              <a:gd name="connsiteX1" fmla="*/ 8571182 w 9080396"/>
              <a:gd name="connsiteY1" fmla="*/ 3453042 h 3453042"/>
              <a:gd name="connsiteX2" fmla="*/ 7049094 w 9080396"/>
              <a:gd name="connsiteY2" fmla="*/ 3007578 h 3453042"/>
              <a:gd name="connsiteX3" fmla="*/ 5253913 w 9080396"/>
              <a:gd name="connsiteY3" fmla="*/ 2980388 h 3453042"/>
              <a:gd name="connsiteX4" fmla="*/ 4173771 w 9080396"/>
              <a:gd name="connsiteY4" fmla="*/ 2379794 h 3453042"/>
              <a:gd name="connsiteX5" fmla="*/ 1090533 w 9080396"/>
              <a:gd name="connsiteY5" fmla="*/ 2108320 h 3453042"/>
              <a:gd name="connsiteX6" fmla="*/ 334209 w 9080396"/>
              <a:gd name="connsiteY6" fmla="*/ 1711270 h 3453042"/>
              <a:gd name="connsiteX7" fmla="*/ 0 w 9080396"/>
              <a:gd name="connsiteY7" fmla="*/ 1813969 h 3453042"/>
              <a:gd name="connsiteX8" fmla="*/ 486428 w 9080396"/>
              <a:gd name="connsiteY8" fmla="*/ 0 h 3453042"/>
              <a:gd name="connsiteX0" fmla="*/ 9080396 w 9080396"/>
              <a:gd name="connsiteY0" fmla="*/ 1348078 h 3979476"/>
              <a:gd name="connsiteX1" fmla="*/ 8571182 w 9080396"/>
              <a:gd name="connsiteY1" fmla="*/ 3979476 h 3979476"/>
              <a:gd name="connsiteX2" fmla="*/ 7049094 w 9080396"/>
              <a:gd name="connsiteY2" fmla="*/ 3534012 h 3979476"/>
              <a:gd name="connsiteX3" fmla="*/ 5253913 w 9080396"/>
              <a:gd name="connsiteY3" fmla="*/ 3506822 h 3979476"/>
              <a:gd name="connsiteX4" fmla="*/ 4173771 w 9080396"/>
              <a:gd name="connsiteY4" fmla="*/ 2906228 h 3979476"/>
              <a:gd name="connsiteX5" fmla="*/ 1090533 w 9080396"/>
              <a:gd name="connsiteY5" fmla="*/ 2634754 h 3979476"/>
              <a:gd name="connsiteX6" fmla="*/ 334209 w 9080396"/>
              <a:gd name="connsiteY6" fmla="*/ 2237704 h 3979476"/>
              <a:gd name="connsiteX7" fmla="*/ 0 w 9080396"/>
              <a:gd name="connsiteY7" fmla="*/ 2340403 h 3979476"/>
              <a:gd name="connsiteX8" fmla="*/ 284186 w 9080396"/>
              <a:gd name="connsiteY8" fmla="*/ 1 h 3979476"/>
              <a:gd name="connsiteX0" fmla="*/ 8586775 w 8586775"/>
              <a:gd name="connsiteY0" fmla="*/ 2661457 h 3979474"/>
              <a:gd name="connsiteX1" fmla="*/ 8571182 w 8586775"/>
              <a:gd name="connsiteY1" fmla="*/ 3979474 h 3979474"/>
              <a:gd name="connsiteX2" fmla="*/ 7049094 w 8586775"/>
              <a:gd name="connsiteY2" fmla="*/ 3534010 h 3979474"/>
              <a:gd name="connsiteX3" fmla="*/ 5253913 w 8586775"/>
              <a:gd name="connsiteY3" fmla="*/ 3506820 h 3979474"/>
              <a:gd name="connsiteX4" fmla="*/ 4173771 w 8586775"/>
              <a:gd name="connsiteY4" fmla="*/ 2906226 h 3979474"/>
              <a:gd name="connsiteX5" fmla="*/ 1090533 w 8586775"/>
              <a:gd name="connsiteY5" fmla="*/ 2634752 h 3979474"/>
              <a:gd name="connsiteX6" fmla="*/ 334209 w 8586775"/>
              <a:gd name="connsiteY6" fmla="*/ 2237702 h 3979474"/>
              <a:gd name="connsiteX7" fmla="*/ 0 w 8586775"/>
              <a:gd name="connsiteY7" fmla="*/ 2340401 h 3979474"/>
              <a:gd name="connsiteX8" fmla="*/ 284186 w 8586775"/>
              <a:gd name="connsiteY8" fmla="*/ -1 h 3979474"/>
              <a:gd name="connsiteX0" fmla="*/ 8664519 w 8664519"/>
              <a:gd name="connsiteY0" fmla="*/ 2557677 h 3979476"/>
              <a:gd name="connsiteX1" fmla="*/ 8571182 w 8664519"/>
              <a:gd name="connsiteY1" fmla="*/ 3979476 h 3979476"/>
              <a:gd name="connsiteX2" fmla="*/ 7049094 w 8664519"/>
              <a:gd name="connsiteY2" fmla="*/ 3534012 h 3979476"/>
              <a:gd name="connsiteX3" fmla="*/ 5253913 w 8664519"/>
              <a:gd name="connsiteY3" fmla="*/ 3506822 h 3979476"/>
              <a:gd name="connsiteX4" fmla="*/ 4173771 w 8664519"/>
              <a:gd name="connsiteY4" fmla="*/ 2906228 h 3979476"/>
              <a:gd name="connsiteX5" fmla="*/ 1090533 w 8664519"/>
              <a:gd name="connsiteY5" fmla="*/ 2634754 h 3979476"/>
              <a:gd name="connsiteX6" fmla="*/ 334209 w 8664519"/>
              <a:gd name="connsiteY6" fmla="*/ 2237704 h 3979476"/>
              <a:gd name="connsiteX7" fmla="*/ 0 w 8664519"/>
              <a:gd name="connsiteY7" fmla="*/ 2340403 h 3979476"/>
              <a:gd name="connsiteX8" fmla="*/ 284186 w 8664519"/>
              <a:gd name="connsiteY8" fmla="*/ 1 h 3979476"/>
              <a:gd name="connsiteX0" fmla="*/ 8664519 w 8664519"/>
              <a:gd name="connsiteY0" fmla="*/ 2715253 h 4137052"/>
              <a:gd name="connsiteX1" fmla="*/ 8571182 w 8664519"/>
              <a:gd name="connsiteY1" fmla="*/ 4137052 h 4137052"/>
              <a:gd name="connsiteX2" fmla="*/ 7049094 w 8664519"/>
              <a:gd name="connsiteY2" fmla="*/ 3691588 h 4137052"/>
              <a:gd name="connsiteX3" fmla="*/ 5253913 w 8664519"/>
              <a:gd name="connsiteY3" fmla="*/ 3664398 h 4137052"/>
              <a:gd name="connsiteX4" fmla="*/ 4173771 w 8664519"/>
              <a:gd name="connsiteY4" fmla="*/ 3063804 h 4137052"/>
              <a:gd name="connsiteX5" fmla="*/ 1090533 w 8664519"/>
              <a:gd name="connsiteY5" fmla="*/ 2792330 h 4137052"/>
              <a:gd name="connsiteX6" fmla="*/ 334209 w 8664519"/>
              <a:gd name="connsiteY6" fmla="*/ 2395280 h 4137052"/>
              <a:gd name="connsiteX7" fmla="*/ 0 w 8664519"/>
              <a:gd name="connsiteY7" fmla="*/ 2497979 h 4137052"/>
              <a:gd name="connsiteX8" fmla="*/ 722080 w 8664519"/>
              <a:gd name="connsiteY8" fmla="*/ 0 h 4137052"/>
              <a:gd name="connsiteX0" fmla="*/ 8664519 w 8664519"/>
              <a:gd name="connsiteY0" fmla="*/ 2715253 h 4137052"/>
              <a:gd name="connsiteX1" fmla="*/ 8571182 w 8664519"/>
              <a:gd name="connsiteY1" fmla="*/ 4137052 h 4137052"/>
              <a:gd name="connsiteX2" fmla="*/ 7049094 w 8664519"/>
              <a:gd name="connsiteY2" fmla="*/ 3691588 h 4137052"/>
              <a:gd name="connsiteX3" fmla="*/ 5253913 w 8664519"/>
              <a:gd name="connsiteY3" fmla="*/ 3664398 h 4137052"/>
              <a:gd name="connsiteX4" fmla="*/ 4173771 w 8664519"/>
              <a:gd name="connsiteY4" fmla="*/ 3063804 h 4137052"/>
              <a:gd name="connsiteX5" fmla="*/ 1090533 w 8664519"/>
              <a:gd name="connsiteY5" fmla="*/ 2792330 h 4137052"/>
              <a:gd name="connsiteX6" fmla="*/ 334209 w 8664519"/>
              <a:gd name="connsiteY6" fmla="*/ 2395280 h 4137052"/>
              <a:gd name="connsiteX7" fmla="*/ 0 w 8664519"/>
              <a:gd name="connsiteY7" fmla="*/ 2497979 h 4137052"/>
              <a:gd name="connsiteX8" fmla="*/ 722080 w 8664519"/>
              <a:gd name="connsiteY8" fmla="*/ 0 h 4137052"/>
              <a:gd name="connsiteX0" fmla="*/ 8549641 w 8549641"/>
              <a:gd name="connsiteY0" fmla="*/ 2715253 h 4137052"/>
              <a:gd name="connsiteX1" fmla="*/ 8456304 w 8549641"/>
              <a:gd name="connsiteY1" fmla="*/ 4137052 h 4137052"/>
              <a:gd name="connsiteX2" fmla="*/ 6934216 w 8549641"/>
              <a:gd name="connsiteY2" fmla="*/ 3691588 h 4137052"/>
              <a:gd name="connsiteX3" fmla="*/ 5139035 w 8549641"/>
              <a:gd name="connsiteY3" fmla="*/ 3664398 h 4137052"/>
              <a:gd name="connsiteX4" fmla="*/ 4058893 w 8549641"/>
              <a:gd name="connsiteY4" fmla="*/ 3063804 h 4137052"/>
              <a:gd name="connsiteX5" fmla="*/ 975655 w 8549641"/>
              <a:gd name="connsiteY5" fmla="*/ 2792330 h 4137052"/>
              <a:gd name="connsiteX6" fmla="*/ 219331 w 8549641"/>
              <a:gd name="connsiteY6" fmla="*/ 2395280 h 4137052"/>
              <a:gd name="connsiteX7" fmla="*/ 0 w 8549641"/>
              <a:gd name="connsiteY7" fmla="*/ 2583804 h 4137052"/>
              <a:gd name="connsiteX8" fmla="*/ 607202 w 8549641"/>
              <a:gd name="connsiteY8" fmla="*/ 0 h 4137052"/>
              <a:gd name="connsiteX0" fmla="*/ 8549641 w 8549641"/>
              <a:gd name="connsiteY0" fmla="*/ 2715253 h 4137052"/>
              <a:gd name="connsiteX1" fmla="*/ 8456304 w 8549641"/>
              <a:gd name="connsiteY1" fmla="*/ 4137052 h 4137052"/>
              <a:gd name="connsiteX2" fmla="*/ 6934216 w 8549641"/>
              <a:gd name="connsiteY2" fmla="*/ 3691588 h 4137052"/>
              <a:gd name="connsiteX3" fmla="*/ 5139035 w 8549641"/>
              <a:gd name="connsiteY3" fmla="*/ 3664398 h 4137052"/>
              <a:gd name="connsiteX4" fmla="*/ 4058893 w 8549641"/>
              <a:gd name="connsiteY4" fmla="*/ 3063804 h 4137052"/>
              <a:gd name="connsiteX5" fmla="*/ 975655 w 8549641"/>
              <a:gd name="connsiteY5" fmla="*/ 2792330 h 4137052"/>
              <a:gd name="connsiteX6" fmla="*/ 219331 w 8549641"/>
              <a:gd name="connsiteY6" fmla="*/ 2395280 h 4137052"/>
              <a:gd name="connsiteX7" fmla="*/ 0 w 8549641"/>
              <a:gd name="connsiteY7" fmla="*/ 2583804 h 4137052"/>
              <a:gd name="connsiteX8" fmla="*/ 607202 w 8549641"/>
              <a:gd name="connsiteY8" fmla="*/ 0 h 4137052"/>
              <a:gd name="connsiteX0" fmla="*/ 8549641 w 8549641"/>
              <a:gd name="connsiteY0" fmla="*/ 2715253 h 4137052"/>
              <a:gd name="connsiteX1" fmla="*/ 8456304 w 8549641"/>
              <a:gd name="connsiteY1" fmla="*/ 4137052 h 4137052"/>
              <a:gd name="connsiteX2" fmla="*/ 6934216 w 8549641"/>
              <a:gd name="connsiteY2" fmla="*/ 3691588 h 4137052"/>
              <a:gd name="connsiteX3" fmla="*/ 5139035 w 8549641"/>
              <a:gd name="connsiteY3" fmla="*/ 3664398 h 4137052"/>
              <a:gd name="connsiteX4" fmla="*/ 4058893 w 8549641"/>
              <a:gd name="connsiteY4" fmla="*/ 3063804 h 4137052"/>
              <a:gd name="connsiteX5" fmla="*/ 975655 w 8549641"/>
              <a:gd name="connsiteY5" fmla="*/ 2792330 h 4137052"/>
              <a:gd name="connsiteX6" fmla="*/ 219331 w 8549641"/>
              <a:gd name="connsiteY6" fmla="*/ 2395280 h 4137052"/>
              <a:gd name="connsiteX7" fmla="*/ 0 w 8549641"/>
              <a:gd name="connsiteY7" fmla="*/ 2583804 h 4137052"/>
              <a:gd name="connsiteX8" fmla="*/ 607202 w 8549641"/>
              <a:gd name="connsiteY8" fmla="*/ 0 h 4137052"/>
              <a:gd name="connsiteX0" fmla="*/ 8549641 w 8549641"/>
              <a:gd name="connsiteY0" fmla="*/ 2743117 h 4164916"/>
              <a:gd name="connsiteX1" fmla="*/ 8456304 w 8549641"/>
              <a:gd name="connsiteY1" fmla="*/ 4164916 h 4164916"/>
              <a:gd name="connsiteX2" fmla="*/ 6934216 w 8549641"/>
              <a:gd name="connsiteY2" fmla="*/ 3719452 h 4164916"/>
              <a:gd name="connsiteX3" fmla="*/ 5139035 w 8549641"/>
              <a:gd name="connsiteY3" fmla="*/ 3692262 h 4164916"/>
              <a:gd name="connsiteX4" fmla="*/ 4058893 w 8549641"/>
              <a:gd name="connsiteY4" fmla="*/ 3091668 h 4164916"/>
              <a:gd name="connsiteX5" fmla="*/ 975655 w 8549641"/>
              <a:gd name="connsiteY5" fmla="*/ 2820194 h 4164916"/>
              <a:gd name="connsiteX6" fmla="*/ 219331 w 8549641"/>
              <a:gd name="connsiteY6" fmla="*/ 2423144 h 4164916"/>
              <a:gd name="connsiteX7" fmla="*/ 0 w 8549641"/>
              <a:gd name="connsiteY7" fmla="*/ 2611668 h 4164916"/>
              <a:gd name="connsiteX8" fmla="*/ 594297 w 8549641"/>
              <a:gd name="connsiteY8" fmla="*/ 0 h 4164916"/>
              <a:gd name="connsiteX0" fmla="*/ 8563198 w 8563198"/>
              <a:gd name="connsiteY0" fmla="*/ 2743117 h 4164916"/>
              <a:gd name="connsiteX1" fmla="*/ 8469861 w 8563198"/>
              <a:gd name="connsiteY1" fmla="*/ 4164916 h 4164916"/>
              <a:gd name="connsiteX2" fmla="*/ 6947773 w 8563198"/>
              <a:gd name="connsiteY2" fmla="*/ 3719452 h 4164916"/>
              <a:gd name="connsiteX3" fmla="*/ 5152592 w 8563198"/>
              <a:gd name="connsiteY3" fmla="*/ 3692262 h 4164916"/>
              <a:gd name="connsiteX4" fmla="*/ 4072450 w 8563198"/>
              <a:gd name="connsiteY4" fmla="*/ 3091668 h 4164916"/>
              <a:gd name="connsiteX5" fmla="*/ 989212 w 8563198"/>
              <a:gd name="connsiteY5" fmla="*/ 2820194 h 4164916"/>
              <a:gd name="connsiteX6" fmla="*/ 232888 w 8563198"/>
              <a:gd name="connsiteY6" fmla="*/ 2423144 h 4164916"/>
              <a:gd name="connsiteX7" fmla="*/ 0 w 8563198"/>
              <a:gd name="connsiteY7" fmla="*/ 2636467 h 4164916"/>
              <a:gd name="connsiteX8" fmla="*/ 607854 w 8563198"/>
              <a:gd name="connsiteY8" fmla="*/ 0 h 4164916"/>
              <a:gd name="connsiteX0" fmla="*/ 8563198 w 8563198"/>
              <a:gd name="connsiteY0" fmla="*/ 2743117 h 4109738"/>
              <a:gd name="connsiteX1" fmla="*/ 8306569 w 8563198"/>
              <a:gd name="connsiteY1" fmla="*/ 4109738 h 4109738"/>
              <a:gd name="connsiteX2" fmla="*/ 6947773 w 8563198"/>
              <a:gd name="connsiteY2" fmla="*/ 3719452 h 4109738"/>
              <a:gd name="connsiteX3" fmla="*/ 5152592 w 8563198"/>
              <a:gd name="connsiteY3" fmla="*/ 3692262 h 4109738"/>
              <a:gd name="connsiteX4" fmla="*/ 4072450 w 8563198"/>
              <a:gd name="connsiteY4" fmla="*/ 3091668 h 4109738"/>
              <a:gd name="connsiteX5" fmla="*/ 989212 w 8563198"/>
              <a:gd name="connsiteY5" fmla="*/ 2820194 h 4109738"/>
              <a:gd name="connsiteX6" fmla="*/ 232888 w 8563198"/>
              <a:gd name="connsiteY6" fmla="*/ 2423144 h 4109738"/>
              <a:gd name="connsiteX7" fmla="*/ 0 w 8563198"/>
              <a:gd name="connsiteY7" fmla="*/ 2636467 h 4109738"/>
              <a:gd name="connsiteX8" fmla="*/ 607854 w 8563198"/>
              <a:gd name="connsiteY8" fmla="*/ 0 h 4109738"/>
              <a:gd name="connsiteX0" fmla="*/ 8598265 w 8598265"/>
              <a:gd name="connsiteY0" fmla="*/ 2764760 h 4109738"/>
              <a:gd name="connsiteX1" fmla="*/ 8306569 w 8598265"/>
              <a:gd name="connsiteY1" fmla="*/ 4109738 h 4109738"/>
              <a:gd name="connsiteX2" fmla="*/ 6947773 w 8598265"/>
              <a:gd name="connsiteY2" fmla="*/ 3719452 h 4109738"/>
              <a:gd name="connsiteX3" fmla="*/ 5152592 w 8598265"/>
              <a:gd name="connsiteY3" fmla="*/ 3692262 h 4109738"/>
              <a:gd name="connsiteX4" fmla="*/ 4072450 w 8598265"/>
              <a:gd name="connsiteY4" fmla="*/ 3091668 h 4109738"/>
              <a:gd name="connsiteX5" fmla="*/ 989212 w 8598265"/>
              <a:gd name="connsiteY5" fmla="*/ 2820194 h 4109738"/>
              <a:gd name="connsiteX6" fmla="*/ 232888 w 8598265"/>
              <a:gd name="connsiteY6" fmla="*/ 2423144 h 4109738"/>
              <a:gd name="connsiteX7" fmla="*/ 0 w 8598265"/>
              <a:gd name="connsiteY7" fmla="*/ 2636467 h 4109738"/>
              <a:gd name="connsiteX8" fmla="*/ 607854 w 8598265"/>
              <a:gd name="connsiteY8" fmla="*/ 0 h 4109738"/>
              <a:gd name="connsiteX0" fmla="*/ 8598265 w 8598265"/>
              <a:gd name="connsiteY0" fmla="*/ 2764760 h 4109738"/>
              <a:gd name="connsiteX1" fmla="*/ 8306569 w 8598265"/>
              <a:gd name="connsiteY1" fmla="*/ 4109738 h 4109738"/>
              <a:gd name="connsiteX2" fmla="*/ 6947773 w 8598265"/>
              <a:gd name="connsiteY2" fmla="*/ 3719452 h 4109738"/>
              <a:gd name="connsiteX3" fmla="*/ 5152592 w 8598265"/>
              <a:gd name="connsiteY3" fmla="*/ 3692262 h 4109738"/>
              <a:gd name="connsiteX4" fmla="*/ 4067538 w 8598265"/>
              <a:gd name="connsiteY4" fmla="*/ 3234741 h 4109738"/>
              <a:gd name="connsiteX5" fmla="*/ 989212 w 8598265"/>
              <a:gd name="connsiteY5" fmla="*/ 2820194 h 4109738"/>
              <a:gd name="connsiteX6" fmla="*/ 232888 w 8598265"/>
              <a:gd name="connsiteY6" fmla="*/ 2423144 h 4109738"/>
              <a:gd name="connsiteX7" fmla="*/ 0 w 8598265"/>
              <a:gd name="connsiteY7" fmla="*/ 2636467 h 4109738"/>
              <a:gd name="connsiteX8" fmla="*/ 607854 w 8598265"/>
              <a:gd name="connsiteY8" fmla="*/ 0 h 4109738"/>
              <a:gd name="connsiteX0" fmla="*/ 8598265 w 8598265"/>
              <a:gd name="connsiteY0" fmla="*/ 2764760 h 4273108"/>
              <a:gd name="connsiteX1" fmla="*/ 8306569 w 8598265"/>
              <a:gd name="connsiteY1" fmla="*/ 4109738 h 4273108"/>
              <a:gd name="connsiteX2" fmla="*/ 6947773 w 8598265"/>
              <a:gd name="connsiteY2" fmla="*/ 3719452 h 4273108"/>
              <a:gd name="connsiteX3" fmla="*/ 5158258 w 8598265"/>
              <a:gd name="connsiteY3" fmla="*/ 4273108 h 4273108"/>
              <a:gd name="connsiteX4" fmla="*/ 4067538 w 8598265"/>
              <a:gd name="connsiteY4" fmla="*/ 3234741 h 4273108"/>
              <a:gd name="connsiteX5" fmla="*/ 989212 w 8598265"/>
              <a:gd name="connsiteY5" fmla="*/ 2820194 h 4273108"/>
              <a:gd name="connsiteX6" fmla="*/ 232888 w 8598265"/>
              <a:gd name="connsiteY6" fmla="*/ 2423144 h 4273108"/>
              <a:gd name="connsiteX7" fmla="*/ 0 w 8598265"/>
              <a:gd name="connsiteY7" fmla="*/ 2636467 h 4273108"/>
              <a:gd name="connsiteX8" fmla="*/ 607854 w 8598265"/>
              <a:gd name="connsiteY8" fmla="*/ 0 h 4273108"/>
              <a:gd name="connsiteX0" fmla="*/ 8598265 w 8598265"/>
              <a:gd name="connsiteY0" fmla="*/ 2764760 h 4273108"/>
              <a:gd name="connsiteX1" fmla="*/ 8306569 w 8598265"/>
              <a:gd name="connsiteY1" fmla="*/ 4109738 h 4273108"/>
              <a:gd name="connsiteX2" fmla="*/ 7223377 w 8598265"/>
              <a:gd name="connsiteY2" fmla="*/ 4068648 h 4273108"/>
              <a:gd name="connsiteX3" fmla="*/ 5158258 w 8598265"/>
              <a:gd name="connsiteY3" fmla="*/ 4273108 h 4273108"/>
              <a:gd name="connsiteX4" fmla="*/ 4067538 w 8598265"/>
              <a:gd name="connsiteY4" fmla="*/ 3234741 h 4273108"/>
              <a:gd name="connsiteX5" fmla="*/ 989212 w 8598265"/>
              <a:gd name="connsiteY5" fmla="*/ 2820194 h 4273108"/>
              <a:gd name="connsiteX6" fmla="*/ 232888 w 8598265"/>
              <a:gd name="connsiteY6" fmla="*/ 2423144 h 4273108"/>
              <a:gd name="connsiteX7" fmla="*/ 0 w 8598265"/>
              <a:gd name="connsiteY7" fmla="*/ 2636467 h 4273108"/>
              <a:gd name="connsiteX8" fmla="*/ 607854 w 8598265"/>
              <a:gd name="connsiteY8" fmla="*/ 0 h 4273108"/>
              <a:gd name="connsiteX0" fmla="*/ 8598265 w 8598265"/>
              <a:gd name="connsiteY0" fmla="*/ 2764760 h 4505799"/>
              <a:gd name="connsiteX1" fmla="*/ 8226653 w 8598265"/>
              <a:gd name="connsiteY1" fmla="*/ 4505799 h 4505799"/>
              <a:gd name="connsiteX2" fmla="*/ 7223377 w 8598265"/>
              <a:gd name="connsiteY2" fmla="*/ 4068648 h 4505799"/>
              <a:gd name="connsiteX3" fmla="*/ 5158258 w 8598265"/>
              <a:gd name="connsiteY3" fmla="*/ 4273108 h 4505799"/>
              <a:gd name="connsiteX4" fmla="*/ 4067538 w 8598265"/>
              <a:gd name="connsiteY4" fmla="*/ 3234741 h 4505799"/>
              <a:gd name="connsiteX5" fmla="*/ 989212 w 8598265"/>
              <a:gd name="connsiteY5" fmla="*/ 2820194 h 4505799"/>
              <a:gd name="connsiteX6" fmla="*/ 232888 w 8598265"/>
              <a:gd name="connsiteY6" fmla="*/ 2423144 h 4505799"/>
              <a:gd name="connsiteX7" fmla="*/ 0 w 8598265"/>
              <a:gd name="connsiteY7" fmla="*/ 2636467 h 4505799"/>
              <a:gd name="connsiteX8" fmla="*/ 607854 w 8598265"/>
              <a:gd name="connsiteY8" fmla="*/ 0 h 4505799"/>
              <a:gd name="connsiteX0" fmla="*/ 8704762 w 8704762"/>
              <a:gd name="connsiteY0" fmla="*/ 2764760 h 4505799"/>
              <a:gd name="connsiteX1" fmla="*/ 8333150 w 8704762"/>
              <a:gd name="connsiteY1" fmla="*/ 4505799 h 4505799"/>
              <a:gd name="connsiteX2" fmla="*/ 7329874 w 8704762"/>
              <a:gd name="connsiteY2" fmla="*/ 4068648 h 4505799"/>
              <a:gd name="connsiteX3" fmla="*/ 5264755 w 8704762"/>
              <a:gd name="connsiteY3" fmla="*/ 4273108 h 4505799"/>
              <a:gd name="connsiteX4" fmla="*/ 4174035 w 8704762"/>
              <a:gd name="connsiteY4" fmla="*/ 3234741 h 4505799"/>
              <a:gd name="connsiteX5" fmla="*/ 1095709 w 8704762"/>
              <a:gd name="connsiteY5" fmla="*/ 2820194 h 4505799"/>
              <a:gd name="connsiteX6" fmla="*/ 339385 w 8704762"/>
              <a:gd name="connsiteY6" fmla="*/ 2423144 h 4505799"/>
              <a:gd name="connsiteX7" fmla="*/ 0 w 8704762"/>
              <a:gd name="connsiteY7" fmla="*/ 3110424 h 4505799"/>
              <a:gd name="connsiteX8" fmla="*/ 714351 w 8704762"/>
              <a:gd name="connsiteY8" fmla="*/ 0 h 4505799"/>
              <a:gd name="connsiteX0" fmla="*/ 8704762 w 8704762"/>
              <a:gd name="connsiteY0" fmla="*/ 2764760 h 4505799"/>
              <a:gd name="connsiteX1" fmla="*/ 8333150 w 8704762"/>
              <a:gd name="connsiteY1" fmla="*/ 4505799 h 4505799"/>
              <a:gd name="connsiteX2" fmla="*/ 7329874 w 8704762"/>
              <a:gd name="connsiteY2" fmla="*/ 4068648 h 4505799"/>
              <a:gd name="connsiteX3" fmla="*/ 5264755 w 8704762"/>
              <a:gd name="connsiteY3" fmla="*/ 4273108 h 4505799"/>
              <a:gd name="connsiteX4" fmla="*/ 4174035 w 8704762"/>
              <a:gd name="connsiteY4" fmla="*/ 3234741 h 4505799"/>
              <a:gd name="connsiteX5" fmla="*/ 1095709 w 8704762"/>
              <a:gd name="connsiteY5" fmla="*/ 2820194 h 4505799"/>
              <a:gd name="connsiteX6" fmla="*/ 343903 w 8704762"/>
              <a:gd name="connsiteY6" fmla="*/ 2745748 h 4505799"/>
              <a:gd name="connsiteX7" fmla="*/ 0 w 8704762"/>
              <a:gd name="connsiteY7" fmla="*/ 3110424 h 4505799"/>
              <a:gd name="connsiteX8" fmla="*/ 714351 w 8704762"/>
              <a:gd name="connsiteY8" fmla="*/ 0 h 4505799"/>
              <a:gd name="connsiteX0" fmla="*/ 8704762 w 8704762"/>
              <a:gd name="connsiteY0" fmla="*/ 2764760 h 4505799"/>
              <a:gd name="connsiteX1" fmla="*/ 8333150 w 8704762"/>
              <a:gd name="connsiteY1" fmla="*/ 4505799 h 4505799"/>
              <a:gd name="connsiteX2" fmla="*/ 7329874 w 8704762"/>
              <a:gd name="connsiteY2" fmla="*/ 4068648 h 4505799"/>
              <a:gd name="connsiteX3" fmla="*/ 5264755 w 8704762"/>
              <a:gd name="connsiteY3" fmla="*/ 4273108 h 4505799"/>
              <a:gd name="connsiteX4" fmla="*/ 4174035 w 8704762"/>
              <a:gd name="connsiteY4" fmla="*/ 3234741 h 4505799"/>
              <a:gd name="connsiteX5" fmla="*/ 1095709 w 8704762"/>
              <a:gd name="connsiteY5" fmla="*/ 2820194 h 4505799"/>
              <a:gd name="connsiteX6" fmla="*/ 0 w 8704762"/>
              <a:gd name="connsiteY6" fmla="*/ 3110424 h 4505799"/>
              <a:gd name="connsiteX7" fmla="*/ 714351 w 8704762"/>
              <a:gd name="connsiteY7" fmla="*/ 0 h 4505799"/>
              <a:gd name="connsiteX0" fmla="*/ 8389214 w 8389214"/>
              <a:gd name="connsiteY0" fmla="*/ 2764760 h 4505799"/>
              <a:gd name="connsiteX1" fmla="*/ 8017602 w 8389214"/>
              <a:gd name="connsiteY1" fmla="*/ 4505799 h 4505799"/>
              <a:gd name="connsiteX2" fmla="*/ 7014326 w 8389214"/>
              <a:gd name="connsiteY2" fmla="*/ 4068648 h 4505799"/>
              <a:gd name="connsiteX3" fmla="*/ 4949207 w 8389214"/>
              <a:gd name="connsiteY3" fmla="*/ 4273108 h 4505799"/>
              <a:gd name="connsiteX4" fmla="*/ 3858487 w 8389214"/>
              <a:gd name="connsiteY4" fmla="*/ 3234741 h 4505799"/>
              <a:gd name="connsiteX5" fmla="*/ 780161 w 8389214"/>
              <a:gd name="connsiteY5" fmla="*/ 2820194 h 4505799"/>
              <a:gd name="connsiteX6" fmla="*/ 0 w 8389214"/>
              <a:gd name="connsiteY6" fmla="*/ 1706105 h 4505799"/>
              <a:gd name="connsiteX7" fmla="*/ 398803 w 8389214"/>
              <a:gd name="connsiteY7" fmla="*/ 0 h 4505799"/>
              <a:gd name="connsiteX0" fmla="*/ 8389214 w 8389214"/>
              <a:gd name="connsiteY0" fmla="*/ 2764760 h 4505799"/>
              <a:gd name="connsiteX1" fmla="*/ 8017602 w 8389214"/>
              <a:gd name="connsiteY1" fmla="*/ 4505799 h 4505799"/>
              <a:gd name="connsiteX2" fmla="*/ 7014326 w 8389214"/>
              <a:gd name="connsiteY2" fmla="*/ 4068648 h 4505799"/>
              <a:gd name="connsiteX3" fmla="*/ 4949207 w 8389214"/>
              <a:gd name="connsiteY3" fmla="*/ 4273108 h 4505799"/>
              <a:gd name="connsiteX4" fmla="*/ 3858487 w 8389214"/>
              <a:gd name="connsiteY4" fmla="*/ 3234741 h 4505799"/>
              <a:gd name="connsiteX5" fmla="*/ 1222890 w 8389214"/>
              <a:gd name="connsiteY5" fmla="*/ 2837590 h 4505799"/>
              <a:gd name="connsiteX6" fmla="*/ 0 w 8389214"/>
              <a:gd name="connsiteY6" fmla="*/ 1706105 h 4505799"/>
              <a:gd name="connsiteX7" fmla="*/ 398803 w 8389214"/>
              <a:gd name="connsiteY7" fmla="*/ 0 h 4505799"/>
              <a:gd name="connsiteX0" fmla="*/ 8389214 w 8389214"/>
              <a:gd name="connsiteY0" fmla="*/ 2764760 h 4490230"/>
              <a:gd name="connsiteX1" fmla="*/ 7869203 w 8389214"/>
              <a:gd name="connsiteY1" fmla="*/ 4490230 h 4490230"/>
              <a:gd name="connsiteX2" fmla="*/ 7014326 w 8389214"/>
              <a:gd name="connsiteY2" fmla="*/ 4068648 h 4490230"/>
              <a:gd name="connsiteX3" fmla="*/ 4949207 w 8389214"/>
              <a:gd name="connsiteY3" fmla="*/ 4273108 h 4490230"/>
              <a:gd name="connsiteX4" fmla="*/ 3858487 w 8389214"/>
              <a:gd name="connsiteY4" fmla="*/ 3234741 h 4490230"/>
              <a:gd name="connsiteX5" fmla="*/ 1222890 w 8389214"/>
              <a:gd name="connsiteY5" fmla="*/ 2837590 h 4490230"/>
              <a:gd name="connsiteX6" fmla="*/ 0 w 8389214"/>
              <a:gd name="connsiteY6" fmla="*/ 1706105 h 4490230"/>
              <a:gd name="connsiteX7" fmla="*/ 398803 w 8389214"/>
              <a:gd name="connsiteY7" fmla="*/ 0 h 4490230"/>
              <a:gd name="connsiteX0" fmla="*/ 8289320 w 8289320"/>
              <a:gd name="connsiteY0" fmla="*/ 2734195 h 4490230"/>
              <a:gd name="connsiteX1" fmla="*/ 7869203 w 8289320"/>
              <a:gd name="connsiteY1" fmla="*/ 4490230 h 4490230"/>
              <a:gd name="connsiteX2" fmla="*/ 7014326 w 8289320"/>
              <a:gd name="connsiteY2" fmla="*/ 4068648 h 4490230"/>
              <a:gd name="connsiteX3" fmla="*/ 4949207 w 8289320"/>
              <a:gd name="connsiteY3" fmla="*/ 4273108 h 4490230"/>
              <a:gd name="connsiteX4" fmla="*/ 3858487 w 8289320"/>
              <a:gd name="connsiteY4" fmla="*/ 3234741 h 4490230"/>
              <a:gd name="connsiteX5" fmla="*/ 1222890 w 8289320"/>
              <a:gd name="connsiteY5" fmla="*/ 2837590 h 4490230"/>
              <a:gd name="connsiteX6" fmla="*/ 0 w 8289320"/>
              <a:gd name="connsiteY6" fmla="*/ 1706105 h 4490230"/>
              <a:gd name="connsiteX7" fmla="*/ 398803 w 8289320"/>
              <a:gd name="connsiteY7" fmla="*/ 0 h 4490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89320" h="4490230">
                <a:moveTo>
                  <a:pt x="8289320" y="2734195"/>
                </a:moveTo>
                <a:lnTo>
                  <a:pt x="7869203" y="4490230"/>
                </a:lnTo>
                <a:lnTo>
                  <a:pt x="7014326" y="4068648"/>
                </a:lnTo>
                <a:lnTo>
                  <a:pt x="4949207" y="4273108"/>
                </a:lnTo>
                <a:lnTo>
                  <a:pt x="3858487" y="3234741"/>
                </a:lnTo>
                <a:lnTo>
                  <a:pt x="1222890" y="2837590"/>
                </a:lnTo>
                <a:lnTo>
                  <a:pt x="0" y="1706105"/>
                </a:lnTo>
                <a:cubicBezTo>
                  <a:pt x="161075" y="971894"/>
                  <a:pt x="210097" y="771881"/>
                  <a:pt x="398803" y="0"/>
                </a:cubicBezTo>
              </a:path>
            </a:pathLst>
          </a:custGeom>
          <a:solidFill>
            <a:srgbClr val="EEEE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EXIM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 </a:t>
            </a:r>
            <a:r>
              <a:rPr lang="hu-HU" sz="2800" b="1" dirty="0" smtClean="0">
                <a:solidFill>
                  <a:schemeClr val="bg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SZEREPE A 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FINANSZÍROZÁSBAN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15" name="자유형: 도형 61">
            <a:extLst>
              <a:ext uri="{FF2B5EF4-FFF2-40B4-BE49-F238E27FC236}">
                <a16:creationId xmlns:a16="http://schemas.microsoft.com/office/drawing/2014/main" id="{BB5F6D5A-3765-41B1-B9CF-6D10A1D987FA}"/>
              </a:ext>
            </a:extLst>
          </p:cNvPr>
          <p:cNvSpPr/>
          <p:nvPr/>
        </p:nvSpPr>
        <p:spPr>
          <a:xfrm rot="11471784">
            <a:off x="6667993" y="1375309"/>
            <a:ext cx="853645" cy="1626413"/>
          </a:xfrm>
          <a:custGeom>
            <a:avLst/>
            <a:gdLst>
              <a:gd name="connsiteX0" fmla="*/ 2440006 w 3669051"/>
              <a:gd name="connsiteY0" fmla="*/ 3234462 h 7491301"/>
              <a:gd name="connsiteX1" fmla="*/ 2357940 w 3669051"/>
              <a:gd name="connsiteY1" fmla="*/ 3208044 h 7491301"/>
              <a:gd name="connsiteX2" fmla="*/ 2242879 w 3669051"/>
              <a:gd name="connsiteY2" fmla="*/ 3195229 h 7491301"/>
              <a:gd name="connsiteX3" fmla="*/ 1996032 w 3669051"/>
              <a:gd name="connsiteY3" fmla="*/ 3192649 h 7491301"/>
              <a:gd name="connsiteX4" fmla="*/ 1857994 w 3669051"/>
              <a:gd name="connsiteY4" fmla="*/ 3219020 h 7491301"/>
              <a:gd name="connsiteX5" fmla="*/ 1857996 w 3669051"/>
              <a:gd name="connsiteY5" fmla="*/ 456605 h 7491301"/>
              <a:gd name="connsiteX6" fmla="*/ 1859951 w 3669051"/>
              <a:gd name="connsiteY6" fmla="*/ 437212 h 7491301"/>
              <a:gd name="connsiteX7" fmla="*/ 1859951 w 3669051"/>
              <a:gd name="connsiteY7" fmla="*/ 285783 h 7491301"/>
              <a:gd name="connsiteX8" fmla="*/ 2145734 w 3669051"/>
              <a:gd name="connsiteY8" fmla="*/ 0 h 7491301"/>
              <a:gd name="connsiteX9" fmla="*/ 2431517 w 3669051"/>
              <a:gd name="connsiteY9" fmla="*/ 285783 h 7491301"/>
              <a:gd name="connsiteX10" fmla="*/ 2431517 w 3669051"/>
              <a:gd name="connsiteY10" fmla="*/ 389658 h 7491301"/>
              <a:gd name="connsiteX11" fmla="*/ 2434094 w 3669051"/>
              <a:gd name="connsiteY11" fmla="*/ 397959 h 7491301"/>
              <a:gd name="connsiteX12" fmla="*/ 2440006 w 3669051"/>
              <a:gd name="connsiteY12" fmla="*/ 456607 h 7491301"/>
              <a:gd name="connsiteX13" fmla="*/ 3663885 w 3669051"/>
              <a:gd name="connsiteY13" fmla="*/ 4971430 h 7491301"/>
              <a:gd name="connsiteX14" fmla="*/ 3087037 w 3669051"/>
              <a:gd name="connsiteY14" fmla="*/ 4645749 h 7491301"/>
              <a:gd name="connsiteX15" fmla="*/ 3087039 w 3669051"/>
              <a:gd name="connsiteY15" fmla="*/ 3741112 h 7491301"/>
              <a:gd name="connsiteX16" fmla="*/ 3378045 w 3669051"/>
              <a:gd name="connsiteY16" fmla="*/ 3450104 h 7491301"/>
              <a:gd name="connsiteX17" fmla="*/ 3378043 w 3669051"/>
              <a:gd name="connsiteY17" fmla="*/ 3450108 h 7491301"/>
              <a:gd name="connsiteX18" fmla="*/ 3669049 w 3669051"/>
              <a:gd name="connsiteY18" fmla="*/ 3741114 h 7491301"/>
              <a:gd name="connsiteX19" fmla="*/ 3669051 w 3669051"/>
              <a:gd name="connsiteY19" fmla="*/ 4937261 h 7491301"/>
              <a:gd name="connsiteX20" fmla="*/ 1342726 w 3669051"/>
              <a:gd name="connsiteY20" fmla="*/ 5124927 h 7491301"/>
              <a:gd name="connsiteX21" fmla="*/ 707169 w 3669051"/>
              <a:gd name="connsiteY21" fmla="*/ 5064813 h 7491301"/>
              <a:gd name="connsiteX22" fmla="*/ 444860 w 3669051"/>
              <a:gd name="connsiteY22" fmla="*/ 4747698 h 7491301"/>
              <a:gd name="connsiteX23" fmla="*/ 761974 w 3669051"/>
              <a:gd name="connsiteY23" fmla="*/ 4485386 h 7491301"/>
              <a:gd name="connsiteX24" fmla="*/ 1338334 w 3669051"/>
              <a:gd name="connsiteY24" fmla="*/ 4539903 h 7491301"/>
              <a:gd name="connsiteX25" fmla="*/ 2481818 w 3669051"/>
              <a:gd name="connsiteY25" fmla="*/ 6067117 h 7491301"/>
              <a:gd name="connsiteX26" fmla="*/ 1819099 w 3669051"/>
              <a:gd name="connsiteY26" fmla="*/ 5965334 h 7491301"/>
              <a:gd name="connsiteX27" fmla="*/ 1776969 w 3669051"/>
              <a:gd name="connsiteY27" fmla="*/ 5958180 h 7491301"/>
              <a:gd name="connsiteX28" fmla="*/ 1766444 w 3669051"/>
              <a:gd name="connsiteY28" fmla="*/ 5954129 h 7491301"/>
              <a:gd name="connsiteX29" fmla="*/ 1764895 w 3669051"/>
              <a:gd name="connsiteY29" fmla="*/ 5953533 h 7491301"/>
              <a:gd name="connsiteX30" fmla="*/ 1669123 w 3669051"/>
              <a:gd name="connsiteY30" fmla="*/ 5916672 h 7491301"/>
              <a:gd name="connsiteX31" fmla="*/ 1534796 w 3669051"/>
              <a:gd name="connsiteY31" fmla="*/ 5681375 h 7491301"/>
              <a:gd name="connsiteX32" fmla="*/ 1535024 w 3669051"/>
              <a:gd name="connsiteY32" fmla="*/ 5677992 h 7491301"/>
              <a:gd name="connsiteX33" fmla="*/ 1529638 w 3669051"/>
              <a:gd name="connsiteY33" fmla="*/ 5659973 h 7491301"/>
              <a:gd name="connsiteX34" fmla="*/ 1522264 w 3669051"/>
              <a:gd name="connsiteY34" fmla="*/ 5578283 h 7491301"/>
              <a:gd name="connsiteX35" fmla="*/ 1539496 w 3669051"/>
              <a:gd name="connsiteY35" fmla="*/ 3929119 h 7491301"/>
              <a:gd name="connsiteX36" fmla="*/ 468177 w 3669051"/>
              <a:gd name="connsiteY36" fmla="*/ 3851970 h 7491301"/>
              <a:gd name="connsiteX37" fmla="*/ 356839 w 3669051"/>
              <a:gd name="connsiteY37" fmla="*/ 3821025 h 7491301"/>
              <a:gd name="connsiteX38" fmla="*/ 347240 w 3669051"/>
              <a:gd name="connsiteY38" fmla="*/ 3813496 h 7491301"/>
              <a:gd name="connsiteX39" fmla="*/ 340338 w 3669051"/>
              <a:gd name="connsiteY39" fmla="*/ 3812854 h 7491301"/>
              <a:gd name="connsiteX40" fmla="*/ 135089 w 3669051"/>
              <a:gd name="connsiteY40" fmla="*/ 3565146 h 7491301"/>
              <a:gd name="connsiteX41" fmla="*/ 0 w 3669051"/>
              <a:gd name="connsiteY41" fmla="*/ 1998454 h 7491301"/>
              <a:gd name="connsiteX42" fmla="*/ 244505 w 3669051"/>
              <a:gd name="connsiteY42" fmla="*/ 1798397 h 7491301"/>
              <a:gd name="connsiteX43" fmla="*/ 545943 w 3669051"/>
              <a:gd name="connsiteY43" fmla="*/ 1997374 h 7491301"/>
              <a:gd name="connsiteX44" fmla="*/ 556336 w 3669051"/>
              <a:gd name="connsiteY44" fmla="*/ 2048419 h 7491301"/>
              <a:gd name="connsiteX45" fmla="*/ 558157 w 3669051"/>
              <a:gd name="connsiteY45" fmla="*/ 2048419 h 7491301"/>
              <a:gd name="connsiteX46" fmla="*/ 690393 w 3669051"/>
              <a:gd name="connsiteY46" fmla="*/ 3284455 h 7491301"/>
              <a:gd name="connsiteX47" fmla="*/ 1939025 w 3669051"/>
              <a:gd name="connsiteY47" fmla="*/ 3374370 h 7491301"/>
              <a:gd name="connsiteX48" fmla="*/ 1950279 w 3669051"/>
              <a:gd name="connsiteY48" fmla="*/ 3372220 h 7491301"/>
              <a:gd name="connsiteX49" fmla="*/ 2125166 w 3669051"/>
              <a:gd name="connsiteY49" fmla="*/ 3374048 h 7491301"/>
              <a:gd name="connsiteX50" fmla="*/ 2525854 w 3669051"/>
              <a:gd name="connsiteY50" fmla="*/ 3783197 h 7491301"/>
              <a:gd name="connsiteX51" fmla="*/ 2510000 w 3669051"/>
              <a:gd name="connsiteY51" fmla="*/ 5300375 h 7491301"/>
              <a:gd name="connsiteX52" fmla="*/ 2983291 w 3669051"/>
              <a:gd name="connsiteY52" fmla="*/ 4887309 h 7491301"/>
              <a:gd name="connsiteX53" fmla="*/ 3518010 w 3669051"/>
              <a:gd name="connsiteY53" fmla="*/ 5189204 h 7491301"/>
              <a:gd name="connsiteX54" fmla="*/ 3491316 w 3669051"/>
              <a:gd name="connsiteY54" fmla="*/ 5205399 h 7491301"/>
              <a:gd name="connsiteX55" fmla="*/ 3473613 w 3669051"/>
              <a:gd name="connsiteY55" fmla="*/ 5208974 h 7491301"/>
              <a:gd name="connsiteX56" fmla="*/ 3420565 w 3669051"/>
              <a:gd name="connsiteY56" fmla="*/ 5278174 h 7491301"/>
              <a:gd name="connsiteX57" fmla="*/ 2582196 w 3669051"/>
              <a:gd name="connsiteY57" fmla="*/ 6009864 h 7491301"/>
              <a:gd name="connsiteX58" fmla="*/ 2481818 w 3669051"/>
              <a:gd name="connsiteY58" fmla="*/ 6067117 h 7491301"/>
              <a:gd name="connsiteX59" fmla="*/ 1851416 w 3669051"/>
              <a:gd name="connsiteY59" fmla="*/ 7491253 h 7491301"/>
              <a:gd name="connsiteX60" fmla="*/ 1186542 w 3669051"/>
              <a:gd name="connsiteY60" fmla="*/ 6934581 h 7491301"/>
              <a:gd name="connsiteX61" fmla="*/ 1730800 w 3669051"/>
              <a:gd name="connsiteY61" fmla="*/ 6131285 h 7491301"/>
              <a:gd name="connsiteX62" fmla="*/ 2534095 w 3669051"/>
              <a:gd name="connsiteY62" fmla="*/ 6675543 h 7491301"/>
              <a:gd name="connsiteX63" fmla="*/ 1989837 w 3669051"/>
              <a:gd name="connsiteY63" fmla="*/ 7478839 h 7491301"/>
              <a:gd name="connsiteX64" fmla="*/ 1851416 w 3669051"/>
              <a:gd name="connsiteY64" fmla="*/ 7491253 h 749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669051" h="7491301">
                <a:moveTo>
                  <a:pt x="2440006" y="3234462"/>
                </a:moveTo>
                <a:lnTo>
                  <a:pt x="2357940" y="3208044"/>
                </a:lnTo>
                <a:cubicBezTo>
                  <a:pt x="2320813" y="3200041"/>
                  <a:pt x="2282333" y="3195641"/>
                  <a:pt x="2242879" y="3195229"/>
                </a:cubicBezTo>
                <a:lnTo>
                  <a:pt x="1996032" y="3192649"/>
                </a:lnTo>
                <a:lnTo>
                  <a:pt x="1857994" y="3219020"/>
                </a:lnTo>
                <a:cubicBezTo>
                  <a:pt x="1857994" y="2298216"/>
                  <a:pt x="1857996" y="1377410"/>
                  <a:pt x="1857996" y="456605"/>
                </a:cubicBezTo>
                <a:lnTo>
                  <a:pt x="1859951" y="437212"/>
                </a:lnTo>
                <a:lnTo>
                  <a:pt x="1859951" y="285783"/>
                </a:lnTo>
                <a:cubicBezTo>
                  <a:pt x="1859951" y="127949"/>
                  <a:pt x="1987900" y="0"/>
                  <a:pt x="2145734" y="0"/>
                </a:cubicBezTo>
                <a:cubicBezTo>
                  <a:pt x="2303568" y="0"/>
                  <a:pt x="2431517" y="127949"/>
                  <a:pt x="2431517" y="285783"/>
                </a:cubicBezTo>
                <a:lnTo>
                  <a:pt x="2431517" y="389658"/>
                </a:lnTo>
                <a:lnTo>
                  <a:pt x="2434094" y="397959"/>
                </a:lnTo>
                <a:cubicBezTo>
                  <a:pt x="2437970" y="416903"/>
                  <a:pt x="2440006" y="436517"/>
                  <a:pt x="2440006" y="456607"/>
                </a:cubicBezTo>
                <a:close/>
                <a:moveTo>
                  <a:pt x="3663885" y="4971430"/>
                </a:moveTo>
                <a:lnTo>
                  <a:pt x="3087037" y="4645749"/>
                </a:lnTo>
                <a:cubicBezTo>
                  <a:pt x="3087037" y="4344204"/>
                  <a:pt x="3087039" y="4042657"/>
                  <a:pt x="3087039" y="3741112"/>
                </a:cubicBezTo>
                <a:cubicBezTo>
                  <a:pt x="3087039" y="3580393"/>
                  <a:pt x="3217327" y="3450106"/>
                  <a:pt x="3378045" y="3450104"/>
                </a:cubicBezTo>
                <a:cubicBezTo>
                  <a:pt x="3378045" y="3450106"/>
                  <a:pt x="3378043" y="3450106"/>
                  <a:pt x="3378043" y="3450108"/>
                </a:cubicBezTo>
                <a:cubicBezTo>
                  <a:pt x="3538761" y="3450108"/>
                  <a:pt x="3669051" y="3580396"/>
                  <a:pt x="3669049" y="3741114"/>
                </a:cubicBezTo>
                <a:cubicBezTo>
                  <a:pt x="3669049" y="4139829"/>
                  <a:pt x="3669051" y="4538546"/>
                  <a:pt x="3669051" y="4937261"/>
                </a:cubicBezTo>
                <a:close/>
                <a:moveTo>
                  <a:pt x="1342726" y="5124927"/>
                </a:moveTo>
                <a:lnTo>
                  <a:pt x="707169" y="5064813"/>
                </a:lnTo>
                <a:cubicBezTo>
                  <a:pt x="547166" y="5049680"/>
                  <a:pt x="429726" y="4907702"/>
                  <a:pt x="444860" y="4747698"/>
                </a:cubicBezTo>
                <a:cubicBezTo>
                  <a:pt x="459994" y="4587693"/>
                  <a:pt x="601972" y="4470253"/>
                  <a:pt x="761974" y="4485386"/>
                </a:cubicBezTo>
                <a:lnTo>
                  <a:pt x="1338334" y="4539903"/>
                </a:lnTo>
                <a:close/>
                <a:moveTo>
                  <a:pt x="2481818" y="6067117"/>
                </a:moveTo>
                <a:cubicBezTo>
                  <a:pt x="2354636" y="6059694"/>
                  <a:pt x="1936574" y="5983490"/>
                  <a:pt x="1819099" y="5965334"/>
                </a:cubicBezTo>
                <a:lnTo>
                  <a:pt x="1776969" y="5958180"/>
                </a:lnTo>
                <a:lnTo>
                  <a:pt x="1766444" y="5954129"/>
                </a:lnTo>
                <a:lnTo>
                  <a:pt x="1764895" y="5953533"/>
                </a:lnTo>
                <a:lnTo>
                  <a:pt x="1669123" y="5916672"/>
                </a:lnTo>
                <a:cubicBezTo>
                  <a:pt x="1589476" y="5865807"/>
                  <a:pt x="1538048" y="5778001"/>
                  <a:pt x="1534796" y="5681375"/>
                </a:cubicBezTo>
                <a:lnTo>
                  <a:pt x="1535024" y="5677992"/>
                </a:lnTo>
                <a:lnTo>
                  <a:pt x="1529638" y="5659973"/>
                </a:lnTo>
                <a:cubicBezTo>
                  <a:pt x="1524519" y="5633558"/>
                  <a:pt x="1521972" y="5606237"/>
                  <a:pt x="1522264" y="5578283"/>
                </a:cubicBezTo>
                <a:lnTo>
                  <a:pt x="1539496" y="3929119"/>
                </a:lnTo>
                <a:lnTo>
                  <a:pt x="468177" y="3851970"/>
                </a:lnTo>
                <a:cubicBezTo>
                  <a:pt x="428100" y="3849085"/>
                  <a:pt x="390506" y="3838212"/>
                  <a:pt x="356839" y="3821025"/>
                </a:cubicBezTo>
                <a:lnTo>
                  <a:pt x="347240" y="3813496"/>
                </a:lnTo>
                <a:lnTo>
                  <a:pt x="340338" y="3812854"/>
                </a:lnTo>
                <a:cubicBezTo>
                  <a:pt x="231784" y="3780038"/>
                  <a:pt x="147910" y="3685001"/>
                  <a:pt x="135089" y="3565146"/>
                </a:cubicBezTo>
                <a:lnTo>
                  <a:pt x="0" y="1998454"/>
                </a:lnTo>
                <a:cubicBezTo>
                  <a:pt x="32885" y="1892050"/>
                  <a:pt x="126726" y="1810262"/>
                  <a:pt x="244505" y="1798397"/>
                </a:cubicBezTo>
                <a:cubicBezTo>
                  <a:pt x="381914" y="1784555"/>
                  <a:pt x="506377" y="1870474"/>
                  <a:pt x="545943" y="1997374"/>
                </a:cubicBezTo>
                <a:lnTo>
                  <a:pt x="556336" y="2048419"/>
                </a:lnTo>
                <a:lnTo>
                  <a:pt x="558157" y="2048419"/>
                </a:lnTo>
                <a:lnTo>
                  <a:pt x="690393" y="3284455"/>
                </a:lnTo>
                <a:lnTo>
                  <a:pt x="1939025" y="3374370"/>
                </a:lnTo>
                <a:lnTo>
                  <a:pt x="1950279" y="3372220"/>
                </a:lnTo>
                <a:lnTo>
                  <a:pt x="2125166" y="3374048"/>
                </a:lnTo>
                <a:cubicBezTo>
                  <a:pt x="2348796" y="3376384"/>
                  <a:pt x="2528190" y="3559567"/>
                  <a:pt x="2525854" y="3783197"/>
                </a:cubicBezTo>
                <a:lnTo>
                  <a:pt x="2510000" y="5300375"/>
                </a:lnTo>
                <a:lnTo>
                  <a:pt x="2983291" y="4887309"/>
                </a:lnTo>
                <a:lnTo>
                  <a:pt x="3518010" y="5189204"/>
                </a:lnTo>
                <a:lnTo>
                  <a:pt x="3491316" y="5205399"/>
                </a:lnTo>
                <a:lnTo>
                  <a:pt x="3473613" y="5208974"/>
                </a:lnTo>
                <a:lnTo>
                  <a:pt x="3420565" y="5278174"/>
                </a:lnTo>
                <a:lnTo>
                  <a:pt x="2582196" y="6009864"/>
                </a:lnTo>
                <a:cubicBezTo>
                  <a:pt x="2551925" y="6036284"/>
                  <a:pt x="2517730" y="6055319"/>
                  <a:pt x="2481818" y="6067117"/>
                </a:cubicBezTo>
                <a:close/>
                <a:moveTo>
                  <a:pt x="1851416" y="7491253"/>
                </a:moveTo>
                <a:cubicBezTo>
                  <a:pt x="1532311" y="7487445"/>
                  <a:pt x="1249131" y="7260182"/>
                  <a:pt x="1186542" y="6934581"/>
                </a:cubicBezTo>
                <a:cubicBezTo>
                  <a:pt x="1115011" y="6562464"/>
                  <a:pt x="1358683" y="6202816"/>
                  <a:pt x="1730800" y="6131285"/>
                </a:cubicBezTo>
                <a:cubicBezTo>
                  <a:pt x="2102915" y="6059754"/>
                  <a:pt x="2462562" y="6303426"/>
                  <a:pt x="2534095" y="6675543"/>
                </a:cubicBezTo>
                <a:cubicBezTo>
                  <a:pt x="2605626" y="7047659"/>
                  <a:pt x="2361954" y="7407307"/>
                  <a:pt x="1989837" y="7478839"/>
                </a:cubicBezTo>
                <a:cubicBezTo>
                  <a:pt x="1943323" y="7487781"/>
                  <a:pt x="1897003" y="7491797"/>
                  <a:pt x="1851416" y="7491253"/>
                </a:cubicBezTo>
                <a:close/>
              </a:path>
            </a:pathLst>
          </a:cu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25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Téglalap 2"/>
          <p:cNvSpPr/>
          <p:nvPr/>
        </p:nvSpPr>
        <p:spPr>
          <a:xfrm>
            <a:off x="3788578" y="4199463"/>
            <a:ext cx="1620960" cy="80891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" panose="02000000000000000000" pitchFamily="2" charset="0"/>
                <a:ea typeface="Roboto Condensed" panose="02000000000000000000" pitchFamily="2" charset="0"/>
                <a:cs typeface="+mn-cs"/>
              </a:rPr>
              <a:t>Alapítás</a:t>
            </a:r>
            <a:endParaRPr kumimoji="0" lang="hu-HU" sz="2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Roboto Condensed" panose="02000000000000000000" pitchFamily="2" charset="0"/>
              <a:ea typeface="Roboto Condensed" panose="02000000000000000000" pitchFamily="2" charset="0"/>
              <a:cs typeface="+mn-cs"/>
            </a:endParaRPr>
          </a:p>
        </p:txBody>
      </p:sp>
      <p:sp>
        <p:nvSpPr>
          <p:cNvPr id="17" name="Téglalap 16"/>
          <p:cNvSpPr/>
          <p:nvPr/>
        </p:nvSpPr>
        <p:spPr>
          <a:xfrm>
            <a:off x="5583778" y="3464660"/>
            <a:ext cx="1620960" cy="80891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" panose="02000000000000000000" pitchFamily="2" charset="0"/>
                <a:ea typeface="Roboto Condensed" panose="02000000000000000000" pitchFamily="2" charset="0"/>
                <a:cs typeface="+mn-cs"/>
              </a:rPr>
              <a:t>Növekedés</a:t>
            </a:r>
          </a:p>
        </p:txBody>
      </p:sp>
      <p:sp>
        <p:nvSpPr>
          <p:cNvPr id="18" name="Téglalap 17"/>
          <p:cNvSpPr/>
          <p:nvPr/>
        </p:nvSpPr>
        <p:spPr>
          <a:xfrm>
            <a:off x="7356904" y="2749669"/>
            <a:ext cx="1620960" cy="80891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" panose="02000000000000000000" pitchFamily="2" charset="0"/>
                <a:ea typeface="Roboto Condensed" panose="02000000000000000000" pitchFamily="2" charset="0"/>
                <a:cs typeface="+mn-cs"/>
              </a:rPr>
              <a:t>Expanzió</a:t>
            </a:r>
          </a:p>
        </p:txBody>
      </p:sp>
      <p:sp>
        <p:nvSpPr>
          <p:cNvPr id="43" name="자유형: 도형 61">
            <a:extLst>
              <a:ext uri="{FF2B5EF4-FFF2-40B4-BE49-F238E27FC236}">
                <a16:creationId xmlns:a16="http://schemas.microsoft.com/office/drawing/2014/main" id="{BB5F6D5A-3765-41B1-B9CF-6D10A1D987FA}"/>
              </a:ext>
            </a:extLst>
          </p:cNvPr>
          <p:cNvSpPr/>
          <p:nvPr/>
        </p:nvSpPr>
        <p:spPr>
          <a:xfrm rot="11471784">
            <a:off x="4931064" y="3059200"/>
            <a:ext cx="496024" cy="966178"/>
          </a:xfrm>
          <a:custGeom>
            <a:avLst/>
            <a:gdLst>
              <a:gd name="connsiteX0" fmla="*/ 2440006 w 3669051"/>
              <a:gd name="connsiteY0" fmla="*/ 3234462 h 7491301"/>
              <a:gd name="connsiteX1" fmla="*/ 2357940 w 3669051"/>
              <a:gd name="connsiteY1" fmla="*/ 3208044 h 7491301"/>
              <a:gd name="connsiteX2" fmla="*/ 2242879 w 3669051"/>
              <a:gd name="connsiteY2" fmla="*/ 3195229 h 7491301"/>
              <a:gd name="connsiteX3" fmla="*/ 1996032 w 3669051"/>
              <a:gd name="connsiteY3" fmla="*/ 3192649 h 7491301"/>
              <a:gd name="connsiteX4" fmla="*/ 1857994 w 3669051"/>
              <a:gd name="connsiteY4" fmla="*/ 3219020 h 7491301"/>
              <a:gd name="connsiteX5" fmla="*/ 1857996 w 3669051"/>
              <a:gd name="connsiteY5" fmla="*/ 456605 h 7491301"/>
              <a:gd name="connsiteX6" fmla="*/ 1859951 w 3669051"/>
              <a:gd name="connsiteY6" fmla="*/ 437212 h 7491301"/>
              <a:gd name="connsiteX7" fmla="*/ 1859951 w 3669051"/>
              <a:gd name="connsiteY7" fmla="*/ 285783 h 7491301"/>
              <a:gd name="connsiteX8" fmla="*/ 2145734 w 3669051"/>
              <a:gd name="connsiteY8" fmla="*/ 0 h 7491301"/>
              <a:gd name="connsiteX9" fmla="*/ 2431517 w 3669051"/>
              <a:gd name="connsiteY9" fmla="*/ 285783 h 7491301"/>
              <a:gd name="connsiteX10" fmla="*/ 2431517 w 3669051"/>
              <a:gd name="connsiteY10" fmla="*/ 389658 h 7491301"/>
              <a:gd name="connsiteX11" fmla="*/ 2434094 w 3669051"/>
              <a:gd name="connsiteY11" fmla="*/ 397959 h 7491301"/>
              <a:gd name="connsiteX12" fmla="*/ 2440006 w 3669051"/>
              <a:gd name="connsiteY12" fmla="*/ 456607 h 7491301"/>
              <a:gd name="connsiteX13" fmla="*/ 3663885 w 3669051"/>
              <a:gd name="connsiteY13" fmla="*/ 4971430 h 7491301"/>
              <a:gd name="connsiteX14" fmla="*/ 3087037 w 3669051"/>
              <a:gd name="connsiteY14" fmla="*/ 4645749 h 7491301"/>
              <a:gd name="connsiteX15" fmla="*/ 3087039 w 3669051"/>
              <a:gd name="connsiteY15" fmla="*/ 3741112 h 7491301"/>
              <a:gd name="connsiteX16" fmla="*/ 3378045 w 3669051"/>
              <a:gd name="connsiteY16" fmla="*/ 3450104 h 7491301"/>
              <a:gd name="connsiteX17" fmla="*/ 3378043 w 3669051"/>
              <a:gd name="connsiteY17" fmla="*/ 3450108 h 7491301"/>
              <a:gd name="connsiteX18" fmla="*/ 3669049 w 3669051"/>
              <a:gd name="connsiteY18" fmla="*/ 3741114 h 7491301"/>
              <a:gd name="connsiteX19" fmla="*/ 3669051 w 3669051"/>
              <a:gd name="connsiteY19" fmla="*/ 4937261 h 7491301"/>
              <a:gd name="connsiteX20" fmla="*/ 1342726 w 3669051"/>
              <a:gd name="connsiteY20" fmla="*/ 5124927 h 7491301"/>
              <a:gd name="connsiteX21" fmla="*/ 707169 w 3669051"/>
              <a:gd name="connsiteY21" fmla="*/ 5064813 h 7491301"/>
              <a:gd name="connsiteX22" fmla="*/ 444860 w 3669051"/>
              <a:gd name="connsiteY22" fmla="*/ 4747698 h 7491301"/>
              <a:gd name="connsiteX23" fmla="*/ 761974 w 3669051"/>
              <a:gd name="connsiteY23" fmla="*/ 4485386 h 7491301"/>
              <a:gd name="connsiteX24" fmla="*/ 1338334 w 3669051"/>
              <a:gd name="connsiteY24" fmla="*/ 4539903 h 7491301"/>
              <a:gd name="connsiteX25" fmla="*/ 2481818 w 3669051"/>
              <a:gd name="connsiteY25" fmla="*/ 6067117 h 7491301"/>
              <a:gd name="connsiteX26" fmla="*/ 1819099 w 3669051"/>
              <a:gd name="connsiteY26" fmla="*/ 5965334 h 7491301"/>
              <a:gd name="connsiteX27" fmla="*/ 1776969 w 3669051"/>
              <a:gd name="connsiteY27" fmla="*/ 5958180 h 7491301"/>
              <a:gd name="connsiteX28" fmla="*/ 1766444 w 3669051"/>
              <a:gd name="connsiteY28" fmla="*/ 5954129 h 7491301"/>
              <a:gd name="connsiteX29" fmla="*/ 1764895 w 3669051"/>
              <a:gd name="connsiteY29" fmla="*/ 5953533 h 7491301"/>
              <a:gd name="connsiteX30" fmla="*/ 1669123 w 3669051"/>
              <a:gd name="connsiteY30" fmla="*/ 5916672 h 7491301"/>
              <a:gd name="connsiteX31" fmla="*/ 1534796 w 3669051"/>
              <a:gd name="connsiteY31" fmla="*/ 5681375 h 7491301"/>
              <a:gd name="connsiteX32" fmla="*/ 1535024 w 3669051"/>
              <a:gd name="connsiteY32" fmla="*/ 5677992 h 7491301"/>
              <a:gd name="connsiteX33" fmla="*/ 1529638 w 3669051"/>
              <a:gd name="connsiteY33" fmla="*/ 5659973 h 7491301"/>
              <a:gd name="connsiteX34" fmla="*/ 1522264 w 3669051"/>
              <a:gd name="connsiteY34" fmla="*/ 5578283 h 7491301"/>
              <a:gd name="connsiteX35" fmla="*/ 1539496 w 3669051"/>
              <a:gd name="connsiteY35" fmla="*/ 3929119 h 7491301"/>
              <a:gd name="connsiteX36" fmla="*/ 468177 w 3669051"/>
              <a:gd name="connsiteY36" fmla="*/ 3851970 h 7491301"/>
              <a:gd name="connsiteX37" fmla="*/ 356839 w 3669051"/>
              <a:gd name="connsiteY37" fmla="*/ 3821025 h 7491301"/>
              <a:gd name="connsiteX38" fmla="*/ 347240 w 3669051"/>
              <a:gd name="connsiteY38" fmla="*/ 3813496 h 7491301"/>
              <a:gd name="connsiteX39" fmla="*/ 340338 w 3669051"/>
              <a:gd name="connsiteY39" fmla="*/ 3812854 h 7491301"/>
              <a:gd name="connsiteX40" fmla="*/ 135089 w 3669051"/>
              <a:gd name="connsiteY40" fmla="*/ 3565146 h 7491301"/>
              <a:gd name="connsiteX41" fmla="*/ 0 w 3669051"/>
              <a:gd name="connsiteY41" fmla="*/ 1998454 h 7491301"/>
              <a:gd name="connsiteX42" fmla="*/ 244505 w 3669051"/>
              <a:gd name="connsiteY42" fmla="*/ 1798397 h 7491301"/>
              <a:gd name="connsiteX43" fmla="*/ 545943 w 3669051"/>
              <a:gd name="connsiteY43" fmla="*/ 1997374 h 7491301"/>
              <a:gd name="connsiteX44" fmla="*/ 556336 w 3669051"/>
              <a:gd name="connsiteY44" fmla="*/ 2048419 h 7491301"/>
              <a:gd name="connsiteX45" fmla="*/ 558157 w 3669051"/>
              <a:gd name="connsiteY45" fmla="*/ 2048419 h 7491301"/>
              <a:gd name="connsiteX46" fmla="*/ 690393 w 3669051"/>
              <a:gd name="connsiteY46" fmla="*/ 3284455 h 7491301"/>
              <a:gd name="connsiteX47" fmla="*/ 1939025 w 3669051"/>
              <a:gd name="connsiteY47" fmla="*/ 3374370 h 7491301"/>
              <a:gd name="connsiteX48" fmla="*/ 1950279 w 3669051"/>
              <a:gd name="connsiteY48" fmla="*/ 3372220 h 7491301"/>
              <a:gd name="connsiteX49" fmla="*/ 2125166 w 3669051"/>
              <a:gd name="connsiteY49" fmla="*/ 3374048 h 7491301"/>
              <a:gd name="connsiteX50" fmla="*/ 2525854 w 3669051"/>
              <a:gd name="connsiteY50" fmla="*/ 3783197 h 7491301"/>
              <a:gd name="connsiteX51" fmla="*/ 2510000 w 3669051"/>
              <a:gd name="connsiteY51" fmla="*/ 5300375 h 7491301"/>
              <a:gd name="connsiteX52" fmla="*/ 2983291 w 3669051"/>
              <a:gd name="connsiteY52" fmla="*/ 4887309 h 7491301"/>
              <a:gd name="connsiteX53" fmla="*/ 3518010 w 3669051"/>
              <a:gd name="connsiteY53" fmla="*/ 5189204 h 7491301"/>
              <a:gd name="connsiteX54" fmla="*/ 3491316 w 3669051"/>
              <a:gd name="connsiteY54" fmla="*/ 5205399 h 7491301"/>
              <a:gd name="connsiteX55" fmla="*/ 3473613 w 3669051"/>
              <a:gd name="connsiteY55" fmla="*/ 5208974 h 7491301"/>
              <a:gd name="connsiteX56" fmla="*/ 3420565 w 3669051"/>
              <a:gd name="connsiteY56" fmla="*/ 5278174 h 7491301"/>
              <a:gd name="connsiteX57" fmla="*/ 2582196 w 3669051"/>
              <a:gd name="connsiteY57" fmla="*/ 6009864 h 7491301"/>
              <a:gd name="connsiteX58" fmla="*/ 2481818 w 3669051"/>
              <a:gd name="connsiteY58" fmla="*/ 6067117 h 7491301"/>
              <a:gd name="connsiteX59" fmla="*/ 1851416 w 3669051"/>
              <a:gd name="connsiteY59" fmla="*/ 7491253 h 7491301"/>
              <a:gd name="connsiteX60" fmla="*/ 1186542 w 3669051"/>
              <a:gd name="connsiteY60" fmla="*/ 6934581 h 7491301"/>
              <a:gd name="connsiteX61" fmla="*/ 1730800 w 3669051"/>
              <a:gd name="connsiteY61" fmla="*/ 6131285 h 7491301"/>
              <a:gd name="connsiteX62" fmla="*/ 2534095 w 3669051"/>
              <a:gd name="connsiteY62" fmla="*/ 6675543 h 7491301"/>
              <a:gd name="connsiteX63" fmla="*/ 1989837 w 3669051"/>
              <a:gd name="connsiteY63" fmla="*/ 7478839 h 7491301"/>
              <a:gd name="connsiteX64" fmla="*/ 1851416 w 3669051"/>
              <a:gd name="connsiteY64" fmla="*/ 7491253 h 749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669051" h="7491301">
                <a:moveTo>
                  <a:pt x="2440006" y="3234462"/>
                </a:moveTo>
                <a:lnTo>
                  <a:pt x="2357940" y="3208044"/>
                </a:lnTo>
                <a:cubicBezTo>
                  <a:pt x="2320813" y="3200041"/>
                  <a:pt x="2282333" y="3195641"/>
                  <a:pt x="2242879" y="3195229"/>
                </a:cubicBezTo>
                <a:lnTo>
                  <a:pt x="1996032" y="3192649"/>
                </a:lnTo>
                <a:lnTo>
                  <a:pt x="1857994" y="3219020"/>
                </a:lnTo>
                <a:cubicBezTo>
                  <a:pt x="1857994" y="2298216"/>
                  <a:pt x="1857996" y="1377410"/>
                  <a:pt x="1857996" y="456605"/>
                </a:cubicBezTo>
                <a:lnTo>
                  <a:pt x="1859951" y="437212"/>
                </a:lnTo>
                <a:lnTo>
                  <a:pt x="1859951" y="285783"/>
                </a:lnTo>
                <a:cubicBezTo>
                  <a:pt x="1859951" y="127949"/>
                  <a:pt x="1987900" y="0"/>
                  <a:pt x="2145734" y="0"/>
                </a:cubicBezTo>
                <a:cubicBezTo>
                  <a:pt x="2303568" y="0"/>
                  <a:pt x="2431517" y="127949"/>
                  <a:pt x="2431517" y="285783"/>
                </a:cubicBezTo>
                <a:lnTo>
                  <a:pt x="2431517" y="389658"/>
                </a:lnTo>
                <a:lnTo>
                  <a:pt x="2434094" y="397959"/>
                </a:lnTo>
                <a:cubicBezTo>
                  <a:pt x="2437970" y="416903"/>
                  <a:pt x="2440006" y="436517"/>
                  <a:pt x="2440006" y="456607"/>
                </a:cubicBezTo>
                <a:close/>
                <a:moveTo>
                  <a:pt x="3663885" y="4971430"/>
                </a:moveTo>
                <a:lnTo>
                  <a:pt x="3087037" y="4645749"/>
                </a:lnTo>
                <a:cubicBezTo>
                  <a:pt x="3087037" y="4344204"/>
                  <a:pt x="3087039" y="4042657"/>
                  <a:pt x="3087039" y="3741112"/>
                </a:cubicBezTo>
                <a:cubicBezTo>
                  <a:pt x="3087039" y="3580393"/>
                  <a:pt x="3217327" y="3450106"/>
                  <a:pt x="3378045" y="3450104"/>
                </a:cubicBezTo>
                <a:cubicBezTo>
                  <a:pt x="3378045" y="3450106"/>
                  <a:pt x="3378043" y="3450106"/>
                  <a:pt x="3378043" y="3450108"/>
                </a:cubicBezTo>
                <a:cubicBezTo>
                  <a:pt x="3538761" y="3450108"/>
                  <a:pt x="3669051" y="3580396"/>
                  <a:pt x="3669049" y="3741114"/>
                </a:cubicBezTo>
                <a:cubicBezTo>
                  <a:pt x="3669049" y="4139829"/>
                  <a:pt x="3669051" y="4538546"/>
                  <a:pt x="3669051" y="4937261"/>
                </a:cubicBezTo>
                <a:close/>
                <a:moveTo>
                  <a:pt x="1342726" y="5124927"/>
                </a:moveTo>
                <a:lnTo>
                  <a:pt x="707169" y="5064813"/>
                </a:lnTo>
                <a:cubicBezTo>
                  <a:pt x="547166" y="5049680"/>
                  <a:pt x="429726" y="4907702"/>
                  <a:pt x="444860" y="4747698"/>
                </a:cubicBezTo>
                <a:cubicBezTo>
                  <a:pt x="459994" y="4587693"/>
                  <a:pt x="601972" y="4470253"/>
                  <a:pt x="761974" y="4485386"/>
                </a:cubicBezTo>
                <a:lnTo>
                  <a:pt x="1338334" y="4539903"/>
                </a:lnTo>
                <a:close/>
                <a:moveTo>
                  <a:pt x="2481818" y="6067117"/>
                </a:moveTo>
                <a:cubicBezTo>
                  <a:pt x="2354636" y="6059694"/>
                  <a:pt x="1936574" y="5983490"/>
                  <a:pt x="1819099" y="5965334"/>
                </a:cubicBezTo>
                <a:lnTo>
                  <a:pt x="1776969" y="5958180"/>
                </a:lnTo>
                <a:lnTo>
                  <a:pt x="1766444" y="5954129"/>
                </a:lnTo>
                <a:lnTo>
                  <a:pt x="1764895" y="5953533"/>
                </a:lnTo>
                <a:lnTo>
                  <a:pt x="1669123" y="5916672"/>
                </a:lnTo>
                <a:cubicBezTo>
                  <a:pt x="1589476" y="5865807"/>
                  <a:pt x="1538048" y="5778001"/>
                  <a:pt x="1534796" y="5681375"/>
                </a:cubicBezTo>
                <a:lnTo>
                  <a:pt x="1535024" y="5677992"/>
                </a:lnTo>
                <a:lnTo>
                  <a:pt x="1529638" y="5659973"/>
                </a:lnTo>
                <a:cubicBezTo>
                  <a:pt x="1524519" y="5633558"/>
                  <a:pt x="1521972" y="5606237"/>
                  <a:pt x="1522264" y="5578283"/>
                </a:cubicBezTo>
                <a:lnTo>
                  <a:pt x="1539496" y="3929119"/>
                </a:lnTo>
                <a:lnTo>
                  <a:pt x="468177" y="3851970"/>
                </a:lnTo>
                <a:cubicBezTo>
                  <a:pt x="428100" y="3849085"/>
                  <a:pt x="390506" y="3838212"/>
                  <a:pt x="356839" y="3821025"/>
                </a:cubicBezTo>
                <a:lnTo>
                  <a:pt x="347240" y="3813496"/>
                </a:lnTo>
                <a:lnTo>
                  <a:pt x="340338" y="3812854"/>
                </a:lnTo>
                <a:cubicBezTo>
                  <a:pt x="231784" y="3780038"/>
                  <a:pt x="147910" y="3685001"/>
                  <a:pt x="135089" y="3565146"/>
                </a:cubicBezTo>
                <a:lnTo>
                  <a:pt x="0" y="1998454"/>
                </a:lnTo>
                <a:cubicBezTo>
                  <a:pt x="32885" y="1892050"/>
                  <a:pt x="126726" y="1810262"/>
                  <a:pt x="244505" y="1798397"/>
                </a:cubicBezTo>
                <a:cubicBezTo>
                  <a:pt x="381914" y="1784555"/>
                  <a:pt x="506377" y="1870474"/>
                  <a:pt x="545943" y="1997374"/>
                </a:cubicBezTo>
                <a:lnTo>
                  <a:pt x="556336" y="2048419"/>
                </a:lnTo>
                <a:lnTo>
                  <a:pt x="558157" y="2048419"/>
                </a:lnTo>
                <a:lnTo>
                  <a:pt x="690393" y="3284455"/>
                </a:lnTo>
                <a:lnTo>
                  <a:pt x="1939025" y="3374370"/>
                </a:lnTo>
                <a:lnTo>
                  <a:pt x="1950279" y="3372220"/>
                </a:lnTo>
                <a:lnTo>
                  <a:pt x="2125166" y="3374048"/>
                </a:lnTo>
                <a:cubicBezTo>
                  <a:pt x="2348796" y="3376384"/>
                  <a:pt x="2528190" y="3559567"/>
                  <a:pt x="2525854" y="3783197"/>
                </a:cubicBezTo>
                <a:lnTo>
                  <a:pt x="2510000" y="5300375"/>
                </a:lnTo>
                <a:lnTo>
                  <a:pt x="2983291" y="4887309"/>
                </a:lnTo>
                <a:lnTo>
                  <a:pt x="3518010" y="5189204"/>
                </a:lnTo>
                <a:lnTo>
                  <a:pt x="3491316" y="5205399"/>
                </a:lnTo>
                <a:lnTo>
                  <a:pt x="3473613" y="5208974"/>
                </a:lnTo>
                <a:lnTo>
                  <a:pt x="3420565" y="5278174"/>
                </a:lnTo>
                <a:lnTo>
                  <a:pt x="2582196" y="6009864"/>
                </a:lnTo>
                <a:cubicBezTo>
                  <a:pt x="2551925" y="6036284"/>
                  <a:pt x="2517730" y="6055319"/>
                  <a:pt x="2481818" y="6067117"/>
                </a:cubicBezTo>
                <a:close/>
                <a:moveTo>
                  <a:pt x="1851416" y="7491253"/>
                </a:moveTo>
                <a:cubicBezTo>
                  <a:pt x="1532311" y="7487445"/>
                  <a:pt x="1249131" y="7260182"/>
                  <a:pt x="1186542" y="6934581"/>
                </a:cubicBezTo>
                <a:cubicBezTo>
                  <a:pt x="1115011" y="6562464"/>
                  <a:pt x="1358683" y="6202816"/>
                  <a:pt x="1730800" y="6131285"/>
                </a:cubicBezTo>
                <a:cubicBezTo>
                  <a:pt x="2102915" y="6059754"/>
                  <a:pt x="2462562" y="6303426"/>
                  <a:pt x="2534095" y="6675543"/>
                </a:cubicBezTo>
                <a:cubicBezTo>
                  <a:pt x="2605626" y="7047659"/>
                  <a:pt x="2361954" y="7407307"/>
                  <a:pt x="1989837" y="7478839"/>
                </a:cubicBezTo>
                <a:cubicBezTo>
                  <a:pt x="1943323" y="7487781"/>
                  <a:pt x="1897003" y="7491797"/>
                  <a:pt x="1851416" y="7491253"/>
                </a:cubicBezTo>
                <a:close/>
              </a:path>
            </a:pathLst>
          </a:cu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25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45" name="Group 36"/>
          <p:cNvGrpSpPr/>
          <p:nvPr/>
        </p:nvGrpSpPr>
        <p:grpSpPr>
          <a:xfrm flipH="1">
            <a:off x="6372201" y="3841715"/>
            <a:ext cx="2771800" cy="1347616"/>
            <a:chOff x="0" y="3795884"/>
            <a:chExt cx="2771800" cy="1347616"/>
          </a:xfrm>
        </p:grpSpPr>
        <p:sp>
          <p:nvSpPr>
            <p:cNvPr id="46" name="Google Shape;60;p7"/>
            <p:cNvSpPr/>
            <p:nvPr/>
          </p:nvSpPr>
          <p:spPr>
            <a:xfrm rot="10800000">
              <a:off x="0" y="3795884"/>
              <a:ext cx="2699792" cy="1347616"/>
            </a:xfrm>
            <a:custGeom>
              <a:avLst/>
              <a:gdLst/>
              <a:ahLst/>
              <a:cxnLst/>
              <a:rect l="l" t="t" r="r" b="b"/>
              <a:pathLst>
                <a:path w="99597" h="68476" extrusionOk="0">
                  <a:moveTo>
                    <a:pt x="99596" y="0"/>
                  </a:moveTo>
                  <a:lnTo>
                    <a:pt x="0" y="21"/>
                  </a:lnTo>
                  <a:lnTo>
                    <a:pt x="99596" y="68476"/>
                  </a:lnTo>
                  <a:lnTo>
                    <a:pt x="99596" y="0"/>
                  </a:lnTo>
                  <a:close/>
                </a:path>
              </a:pathLst>
            </a:custGeom>
            <a:solidFill>
              <a:srgbClr val="2B817D">
                <a:alpha val="284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Google Shape;61;p7"/>
            <p:cNvSpPr/>
            <p:nvPr/>
          </p:nvSpPr>
          <p:spPr>
            <a:xfrm rot="10800000" flipH="1">
              <a:off x="0" y="4155926"/>
              <a:ext cx="2771800" cy="987574"/>
            </a:xfrm>
            <a:custGeom>
              <a:avLst/>
              <a:gdLst/>
              <a:ahLst/>
              <a:cxnLst/>
              <a:rect l="l" t="t" r="r" b="b"/>
              <a:pathLst>
                <a:path w="99597" h="36908" extrusionOk="0">
                  <a:moveTo>
                    <a:pt x="0" y="0"/>
                  </a:moveTo>
                  <a:lnTo>
                    <a:pt x="0" y="36907"/>
                  </a:lnTo>
                  <a:lnTo>
                    <a:pt x="99596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817D">
                <a:alpha val="6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Google Shape;62;p7"/>
            <p:cNvSpPr/>
            <p:nvPr/>
          </p:nvSpPr>
          <p:spPr>
            <a:xfrm rot="10800000" flipH="1">
              <a:off x="0" y="4083918"/>
              <a:ext cx="2051720" cy="1059582"/>
            </a:xfrm>
            <a:custGeom>
              <a:avLst/>
              <a:gdLst/>
              <a:ahLst/>
              <a:cxnLst/>
              <a:rect l="l" t="t" r="r" b="b"/>
              <a:pathLst>
                <a:path w="99597" h="28488" extrusionOk="0">
                  <a:moveTo>
                    <a:pt x="0" y="1"/>
                  </a:moveTo>
                  <a:lnTo>
                    <a:pt x="0" y="28488"/>
                  </a:lnTo>
                  <a:lnTo>
                    <a:pt x="99596" y="1"/>
                  </a:lnTo>
                  <a:close/>
                </a:path>
              </a:pathLst>
            </a:custGeom>
            <a:solidFill>
              <a:srgbClr val="2B8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49" name="Picture 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02512" y="4535164"/>
            <a:ext cx="648072" cy="523318"/>
          </a:xfrm>
          <a:prstGeom prst="rect">
            <a:avLst/>
          </a:prstGeom>
        </p:spPr>
      </p:pic>
      <p:grpSp>
        <p:nvGrpSpPr>
          <p:cNvPr id="70" name="Csoportba foglalás 69"/>
          <p:cNvGrpSpPr/>
          <p:nvPr/>
        </p:nvGrpSpPr>
        <p:grpSpPr>
          <a:xfrm>
            <a:off x="609166" y="2894391"/>
            <a:ext cx="2776805" cy="2035406"/>
            <a:chOff x="462284" y="2139046"/>
            <a:chExt cx="3621632" cy="2654667"/>
          </a:xfrm>
        </p:grpSpPr>
        <p:sp>
          <p:nvSpPr>
            <p:cNvPr id="16" name="Téglalap 15"/>
            <p:cNvSpPr/>
            <p:nvPr/>
          </p:nvSpPr>
          <p:spPr>
            <a:xfrm>
              <a:off x="651055" y="2415541"/>
              <a:ext cx="3432861" cy="2253498"/>
            </a:xfrm>
            <a:prstGeom prst="rect">
              <a:avLst/>
            </a:prstGeom>
            <a:blipFill>
              <a:blip r:embed="rId4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endParaRPr>
            </a:p>
          </p:txBody>
        </p:sp>
        <p:cxnSp>
          <p:nvCxnSpPr>
            <p:cNvPr id="51" name="Egyenes összekötő nyíllal 50"/>
            <p:cNvCxnSpPr/>
            <p:nvPr/>
          </p:nvCxnSpPr>
          <p:spPr>
            <a:xfrm flipV="1">
              <a:off x="3145483" y="2139046"/>
              <a:ext cx="680617" cy="789569"/>
            </a:xfrm>
            <a:prstGeom prst="straightConnector1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Egyenes összekötő nyíllal 51"/>
            <p:cNvCxnSpPr/>
            <p:nvPr/>
          </p:nvCxnSpPr>
          <p:spPr>
            <a:xfrm>
              <a:off x="3222060" y="3539997"/>
              <a:ext cx="816295" cy="1857"/>
            </a:xfrm>
            <a:prstGeom prst="straightConnector1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Egyenes összekötő nyíllal 53"/>
            <p:cNvCxnSpPr/>
            <p:nvPr/>
          </p:nvCxnSpPr>
          <p:spPr>
            <a:xfrm flipH="1" flipV="1">
              <a:off x="646204" y="2581192"/>
              <a:ext cx="679273" cy="772453"/>
            </a:xfrm>
            <a:prstGeom prst="straightConnector1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Egyenes összekötő nyíllal 59"/>
            <p:cNvCxnSpPr/>
            <p:nvPr/>
          </p:nvCxnSpPr>
          <p:spPr>
            <a:xfrm flipH="1" flipV="1">
              <a:off x="2028805" y="2290865"/>
              <a:ext cx="143275" cy="769270"/>
            </a:xfrm>
            <a:prstGeom prst="straightConnector1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Egyenes összekötő nyíllal 61"/>
            <p:cNvCxnSpPr/>
            <p:nvPr/>
          </p:nvCxnSpPr>
          <p:spPr>
            <a:xfrm flipH="1">
              <a:off x="462284" y="4081241"/>
              <a:ext cx="863193" cy="453923"/>
            </a:xfrm>
            <a:prstGeom prst="straightConnector1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Egyenes összekötő nyíllal 63"/>
            <p:cNvCxnSpPr/>
            <p:nvPr/>
          </p:nvCxnSpPr>
          <p:spPr>
            <a:xfrm>
              <a:off x="2490571" y="4064341"/>
              <a:ext cx="366378" cy="729372"/>
            </a:xfrm>
            <a:prstGeom prst="straightConnector1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Szövegdoboz 70"/>
          <p:cNvSpPr txBox="1"/>
          <p:nvPr/>
        </p:nvSpPr>
        <p:spPr>
          <a:xfrm>
            <a:off x="446820" y="1002881"/>
            <a:ext cx="29465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Blip>
                <a:blip r:embed="rId5"/>
              </a:buBlip>
              <a:tabLst/>
              <a:defRPr/>
            </a:pPr>
            <a:r>
              <a:rPr kumimoji="0" lang="hu-H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" panose="02000000000000000000" pitchFamily="2" charset="0"/>
                <a:ea typeface="Roboto Condensed" panose="02000000000000000000" pitchFamily="2" charset="0"/>
                <a:cs typeface="+mn-cs"/>
              </a:rPr>
              <a:t>Beruházás finanszírozás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Blip>
                <a:blip r:embed="rId5"/>
              </a:buBlip>
              <a:tabLst/>
              <a:defRPr/>
            </a:pPr>
            <a:r>
              <a:rPr kumimoji="0" lang="hu-H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" panose="02000000000000000000" pitchFamily="2" charset="0"/>
                <a:ea typeface="Roboto Condensed" panose="02000000000000000000" pitchFamily="2" charset="0"/>
                <a:cs typeface="+mn-cs"/>
              </a:rPr>
              <a:t>Likviditás finanszírozás</a:t>
            </a:r>
          </a:p>
        </p:txBody>
      </p:sp>
      <p:sp>
        <p:nvSpPr>
          <p:cNvPr id="75" name="Szövegdoboz 74"/>
          <p:cNvSpPr txBox="1"/>
          <p:nvPr/>
        </p:nvSpPr>
        <p:spPr>
          <a:xfrm>
            <a:off x="3444217" y="1002881"/>
            <a:ext cx="28180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Blip>
                <a:blip r:embed="rId5"/>
              </a:buBlip>
              <a:tabLst/>
              <a:defRPr/>
            </a:pPr>
            <a:r>
              <a:rPr kumimoji="0" lang="hu-H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" panose="02000000000000000000" pitchFamily="2" charset="0"/>
                <a:ea typeface="Roboto Condensed" panose="02000000000000000000" pitchFamily="2" charset="0"/>
                <a:cs typeface="+mn-cs"/>
              </a:rPr>
              <a:t>Hitelfedezeti garancia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Blip>
                <a:blip r:embed="rId5"/>
              </a:buBlip>
              <a:tabLst/>
              <a:defRPr/>
            </a:pPr>
            <a:r>
              <a:rPr kumimoji="0" lang="hu-H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" panose="02000000000000000000" pitchFamily="2" charset="0"/>
                <a:ea typeface="Roboto Condensed" panose="02000000000000000000" pitchFamily="2" charset="0"/>
                <a:cs typeface="+mn-cs"/>
              </a:rPr>
              <a:t>Kezességvállalás</a:t>
            </a:r>
            <a:endParaRPr kumimoji="0" lang="hu-HU" sz="2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Roboto Condensed" panose="02000000000000000000" pitchFamily="2" charset="0"/>
              <a:ea typeface="Roboto Condensed" panose="02000000000000000000" pitchFamily="2" charset="0"/>
              <a:cs typeface="+mn-cs"/>
            </a:endParaRPr>
          </a:p>
        </p:txBody>
      </p:sp>
      <p:sp>
        <p:nvSpPr>
          <p:cNvPr id="76" name="Szövegdoboz 75"/>
          <p:cNvSpPr txBox="1"/>
          <p:nvPr/>
        </p:nvSpPr>
        <p:spPr>
          <a:xfrm>
            <a:off x="1292907" y="3807774"/>
            <a:ext cx="15642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GDP ~90%-a</a:t>
            </a:r>
            <a:endParaRPr kumimoji="0" lang="hu-HU" sz="2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7343634" y="2749669"/>
            <a:ext cx="1620960" cy="804385"/>
          </a:xfrm>
          <a:prstGeom prst="rect">
            <a:avLst/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8974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sz="28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EXPORT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 </a:t>
            </a:r>
            <a:r>
              <a:rPr lang="hu-HU" sz="2800" b="1" dirty="0">
                <a:solidFill>
                  <a:prstClr val="white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TÓFINANSZÍROZÁSA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3" name="TextBox 64"/>
          <p:cNvSpPr txBox="1">
            <a:spLocks noChangeArrowheads="1"/>
          </p:cNvSpPr>
          <p:nvPr/>
        </p:nvSpPr>
        <p:spPr bwMode="auto">
          <a:xfrm>
            <a:off x="2550631" y="4089498"/>
            <a:ext cx="6698286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r>
              <a:rPr lang="hu-HU" sz="1100" dirty="0" smtClean="0"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A magyar exportőr és a külföldi vevő között létrejött </a:t>
            </a:r>
            <a:r>
              <a:rPr lang="hu-HU" sz="1100" b="1" dirty="0" smtClean="0">
                <a:latin typeface="Roboto Medium" panose="02000000000000000000" pitchFamily="2" charset="0"/>
                <a:ea typeface="Roboto Medium" panose="02000000000000000000" pitchFamily="2" charset="0"/>
                <a:cs typeface="Roboto Medium" panose="02000000000000000000" pitchFamily="2" charset="0"/>
              </a:rPr>
              <a:t>kereskedelmi szerződés tárgyát képező áru és/vagy szolgáltatás hitelből történő </a:t>
            </a:r>
            <a:r>
              <a:rPr lang="hu-HU" sz="1100" b="1" dirty="0">
                <a:latin typeface="Roboto Medium" panose="02000000000000000000" pitchFamily="2" charset="0"/>
                <a:ea typeface="Roboto Medium" panose="02000000000000000000" pitchFamily="2" charset="0"/>
                <a:cs typeface="Roboto Medium" panose="02000000000000000000" pitchFamily="2" charset="0"/>
              </a:rPr>
              <a:t>megvásárlásának finanszírozása </a:t>
            </a:r>
            <a:r>
              <a:rPr lang="hu-HU" sz="1100" dirty="0" smtClean="0"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a vevő bankján keresztül.</a:t>
            </a:r>
          </a:p>
          <a:p>
            <a:endParaRPr lang="hu-HU" sz="1100" dirty="0" smtClean="0"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r>
              <a:rPr lang="hu-HU" sz="1100" b="1" dirty="0" smtClean="0">
                <a:latin typeface="Roboto Medium" panose="02000000000000000000" pitchFamily="2" charset="0"/>
                <a:ea typeface="Roboto Medium" panose="02000000000000000000" pitchFamily="2" charset="0"/>
                <a:cs typeface="Roboto Medium" panose="02000000000000000000" pitchFamily="2" charset="0"/>
              </a:rPr>
              <a:t>Futamidő</a:t>
            </a:r>
            <a:r>
              <a:rPr lang="hu-HU" sz="1100" dirty="0" smtClean="0">
                <a:latin typeface="Roboto Medium" panose="02000000000000000000" pitchFamily="2" charset="0"/>
                <a:ea typeface="Roboto Medium" panose="02000000000000000000" pitchFamily="2" charset="0"/>
                <a:cs typeface="Roboto Medium" panose="02000000000000000000" pitchFamily="2" charset="0"/>
              </a:rPr>
              <a:t>: </a:t>
            </a:r>
            <a:r>
              <a:rPr lang="hu-HU" sz="1100" dirty="0" smtClean="0"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2–10 év</a:t>
            </a:r>
          </a:p>
          <a:p>
            <a:r>
              <a:rPr lang="hu-HU" sz="1100" b="1" dirty="0" smtClean="0">
                <a:latin typeface="Roboto Medium" panose="02000000000000000000" pitchFamily="2" charset="0"/>
                <a:ea typeface="Roboto Medium" panose="02000000000000000000" pitchFamily="2" charset="0"/>
                <a:cs typeface="Roboto Medium" panose="02000000000000000000" pitchFamily="2" charset="0"/>
              </a:rPr>
              <a:t>Devizanem: </a:t>
            </a:r>
            <a:r>
              <a:rPr lang="hu-HU" sz="1100" dirty="0" smtClean="0"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USD vagy EUR</a:t>
            </a:r>
            <a:endParaRPr lang="hu-HU" altLang="hu-HU" sz="1100" dirty="0"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4" name="组合 55">
            <a:extLst/>
          </p:cNvPr>
          <p:cNvGrpSpPr/>
          <p:nvPr/>
        </p:nvGrpSpPr>
        <p:grpSpPr>
          <a:xfrm>
            <a:off x="3337819" y="1056833"/>
            <a:ext cx="1579379" cy="842866"/>
            <a:chOff x="1857356" y="2428868"/>
            <a:chExt cx="4786604" cy="2982922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5" name="任意多边形 56">
              <a:extLst/>
            </p:cNvPr>
            <p:cNvSpPr>
              <a:spLocks/>
            </p:cNvSpPr>
            <p:nvPr/>
          </p:nvSpPr>
          <p:spPr bwMode="auto">
            <a:xfrm>
              <a:off x="2385004" y="4126312"/>
              <a:ext cx="971486" cy="1165075"/>
            </a:xfrm>
            <a:custGeom>
              <a:avLst/>
              <a:gdLst/>
              <a:ahLst/>
              <a:cxnLst/>
              <a:rect l="0" t="0" r="r" b="b"/>
              <a:pathLst>
                <a:path w="18899014" h="22680338">
                  <a:moveTo>
                    <a:pt x="7433725" y="21153661"/>
                  </a:moveTo>
                  <a:lnTo>
                    <a:pt x="7751805" y="20711408"/>
                  </a:lnTo>
                  <a:lnTo>
                    <a:pt x="8550195" y="20750148"/>
                  </a:lnTo>
                  <a:lnTo>
                    <a:pt x="9704438" y="21096158"/>
                  </a:lnTo>
                  <a:lnTo>
                    <a:pt x="10344593" y="21561664"/>
                  </a:lnTo>
                  <a:lnTo>
                    <a:pt x="10776765" y="22680338"/>
                  </a:lnTo>
                  <a:lnTo>
                    <a:pt x="11075350" y="22298347"/>
                  </a:lnTo>
                  <a:lnTo>
                    <a:pt x="11741754" y="22487485"/>
                  </a:lnTo>
                  <a:lnTo>
                    <a:pt x="12000438" y="21608336"/>
                  </a:lnTo>
                  <a:lnTo>
                    <a:pt x="11541496" y="21465867"/>
                  </a:lnTo>
                  <a:lnTo>
                    <a:pt x="11114726" y="20968182"/>
                  </a:lnTo>
                  <a:lnTo>
                    <a:pt x="10687959" y="20842120"/>
                  </a:lnTo>
                  <a:lnTo>
                    <a:pt x="10435835" y="20075906"/>
                  </a:lnTo>
                  <a:lnTo>
                    <a:pt x="10810739" y="19610397"/>
                  </a:lnTo>
                  <a:lnTo>
                    <a:pt x="10355073" y="18889483"/>
                  </a:lnTo>
                  <a:lnTo>
                    <a:pt x="10852758" y="18462717"/>
                  </a:lnTo>
                  <a:lnTo>
                    <a:pt x="11237508" y="17909888"/>
                  </a:lnTo>
                  <a:lnTo>
                    <a:pt x="11072706" y="17066192"/>
                  </a:lnTo>
                  <a:lnTo>
                    <a:pt x="11492910" y="16254673"/>
                  </a:lnTo>
                  <a:lnTo>
                    <a:pt x="11916399" y="14984213"/>
                  </a:lnTo>
                  <a:lnTo>
                    <a:pt x="12339885" y="15523919"/>
                  </a:lnTo>
                  <a:lnTo>
                    <a:pt x="12808675" y="15106996"/>
                  </a:lnTo>
                  <a:lnTo>
                    <a:pt x="13358226" y="15478616"/>
                  </a:lnTo>
                  <a:lnTo>
                    <a:pt x="14163179" y="15090586"/>
                  </a:lnTo>
                  <a:lnTo>
                    <a:pt x="14800050" y="14974367"/>
                  </a:lnTo>
                  <a:lnTo>
                    <a:pt x="14890656" y="13833250"/>
                  </a:lnTo>
                  <a:lnTo>
                    <a:pt x="15520964" y="13532543"/>
                  </a:lnTo>
                  <a:lnTo>
                    <a:pt x="16035053" y="13684221"/>
                  </a:lnTo>
                  <a:lnTo>
                    <a:pt x="16700820" y="13847016"/>
                  </a:lnTo>
                  <a:lnTo>
                    <a:pt x="16959504" y="12677000"/>
                  </a:lnTo>
                  <a:lnTo>
                    <a:pt x="16655520" y="12166191"/>
                  </a:lnTo>
                  <a:lnTo>
                    <a:pt x="15866971" y="11568060"/>
                  </a:lnTo>
                  <a:lnTo>
                    <a:pt x="16781579" y="10889166"/>
                  </a:lnTo>
                  <a:lnTo>
                    <a:pt x="16283897" y="9851138"/>
                  </a:lnTo>
                  <a:lnTo>
                    <a:pt x="16329199" y="8713301"/>
                  </a:lnTo>
                  <a:lnTo>
                    <a:pt x="17004810" y="8243875"/>
                  </a:lnTo>
                  <a:lnTo>
                    <a:pt x="16927331" y="7190078"/>
                  </a:lnTo>
                  <a:lnTo>
                    <a:pt x="17641681" y="6006938"/>
                  </a:lnTo>
                  <a:lnTo>
                    <a:pt x="17680418" y="4746962"/>
                  </a:lnTo>
                  <a:lnTo>
                    <a:pt x="18145924" y="4827718"/>
                  </a:lnTo>
                  <a:lnTo>
                    <a:pt x="18317289" y="4071351"/>
                  </a:lnTo>
                  <a:lnTo>
                    <a:pt x="18899014" y="4039172"/>
                  </a:lnTo>
                  <a:lnTo>
                    <a:pt x="18734216" y="3424633"/>
                  </a:lnTo>
                  <a:lnTo>
                    <a:pt x="18650176" y="2671543"/>
                  </a:lnTo>
                  <a:cubicBezTo>
                    <a:pt x="18652363" y="2481797"/>
                    <a:pt x="18654549" y="2292051"/>
                    <a:pt x="18656736" y="2102305"/>
                  </a:cubicBezTo>
                  <a:lnTo>
                    <a:pt x="18866838" y="1432621"/>
                  </a:lnTo>
                  <a:lnTo>
                    <a:pt x="18290116" y="518973"/>
                  </a:lnTo>
                  <a:lnTo>
                    <a:pt x="17004810" y="0"/>
                  </a:lnTo>
                  <a:lnTo>
                    <a:pt x="14722571" y="934298"/>
                  </a:lnTo>
                  <a:lnTo>
                    <a:pt x="14792413" y="1763142"/>
                  </a:lnTo>
                  <a:lnTo>
                    <a:pt x="14337824" y="2026832"/>
                  </a:lnTo>
                  <a:lnTo>
                    <a:pt x="13768586" y="1994659"/>
                  </a:lnTo>
                  <a:lnTo>
                    <a:pt x="11150185" y="3181079"/>
                  </a:lnTo>
                  <a:lnTo>
                    <a:pt x="8773423" y="4335322"/>
                  </a:lnTo>
                  <a:lnTo>
                    <a:pt x="7655737" y="4440131"/>
                  </a:lnTo>
                  <a:lnTo>
                    <a:pt x="6762361" y="5017496"/>
                  </a:lnTo>
                  <a:lnTo>
                    <a:pt x="5702003" y="4607136"/>
                  </a:lnTo>
                  <a:lnTo>
                    <a:pt x="5537201" y="5534868"/>
                  </a:lnTo>
                  <a:lnTo>
                    <a:pt x="4942350" y="6003658"/>
                  </a:lnTo>
                  <a:lnTo>
                    <a:pt x="4851747" y="6608353"/>
                  </a:lnTo>
                  <a:lnTo>
                    <a:pt x="5003475" y="7342642"/>
                  </a:lnTo>
                  <a:lnTo>
                    <a:pt x="5079675" y="8790442"/>
                  </a:lnTo>
                  <a:lnTo>
                    <a:pt x="4492541" y="9642258"/>
                  </a:lnTo>
                  <a:lnTo>
                    <a:pt x="4528070" y="10533315"/>
                  </a:lnTo>
                  <a:lnTo>
                    <a:pt x="3584565" y="11069737"/>
                  </a:lnTo>
                  <a:lnTo>
                    <a:pt x="3067196" y="11034278"/>
                  </a:lnTo>
                  <a:lnTo>
                    <a:pt x="2562944" y="11325142"/>
                  </a:lnTo>
                  <a:lnTo>
                    <a:pt x="2342999" y="10998821"/>
                  </a:lnTo>
                  <a:lnTo>
                    <a:pt x="2110565" y="11667869"/>
                  </a:lnTo>
                  <a:lnTo>
                    <a:pt x="2539975" y="12411752"/>
                  </a:lnTo>
                  <a:lnTo>
                    <a:pt x="2000272" y="13284338"/>
                  </a:lnTo>
                  <a:lnTo>
                    <a:pt x="1417910" y="13019727"/>
                  </a:lnTo>
                  <a:lnTo>
                    <a:pt x="865716" y="13571919"/>
                  </a:lnTo>
                  <a:lnTo>
                    <a:pt x="703557" y="13129383"/>
                  </a:lnTo>
                  <a:lnTo>
                    <a:pt x="0" y="13157347"/>
                  </a:lnTo>
                  <a:lnTo>
                    <a:pt x="12177" y="13734718"/>
                  </a:lnTo>
                  <a:lnTo>
                    <a:pt x="985215" y="14542951"/>
                  </a:lnTo>
                  <a:lnTo>
                    <a:pt x="2087595" y="15225125"/>
                  </a:lnTo>
                  <a:lnTo>
                    <a:pt x="3231995" y="15904016"/>
                  </a:lnTo>
                  <a:lnTo>
                    <a:pt x="4001491" y="16372805"/>
                  </a:lnTo>
                  <a:lnTo>
                    <a:pt x="4176137" y="17054979"/>
                  </a:lnTo>
                  <a:lnTo>
                    <a:pt x="4748015" y="17458779"/>
                  </a:lnTo>
                  <a:lnTo>
                    <a:pt x="4971246" y="18393075"/>
                  </a:lnTo>
                  <a:lnTo>
                    <a:pt x="5504385" y="18932780"/>
                  </a:lnTo>
                  <a:lnTo>
                    <a:pt x="5317256" y="19333936"/>
                  </a:lnTo>
                  <a:lnTo>
                    <a:pt x="5747306" y="19683227"/>
                  </a:lnTo>
                  <a:lnTo>
                    <a:pt x="6125490" y="20274795"/>
                  </a:lnTo>
                  <a:lnTo>
                    <a:pt x="6506956" y="20236058"/>
                  </a:lnTo>
                  <a:cubicBezTo>
                    <a:pt x="6508049" y="20474174"/>
                    <a:pt x="6509143" y="20712290"/>
                    <a:pt x="6510236" y="20950406"/>
                  </a:cubicBezTo>
                  <a:lnTo>
                    <a:pt x="7433725" y="2115366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" name="任意多边形 57">
              <a:extLst/>
            </p:cNvPr>
            <p:cNvSpPr>
              <a:spLocks/>
            </p:cNvSpPr>
            <p:nvPr/>
          </p:nvSpPr>
          <p:spPr bwMode="auto">
            <a:xfrm>
              <a:off x="3230185" y="3508953"/>
              <a:ext cx="664577" cy="920728"/>
            </a:xfrm>
            <a:custGeom>
              <a:avLst/>
              <a:gdLst/>
              <a:ahLst/>
              <a:cxnLst/>
              <a:rect l="0" t="0" r="r" b="b"/>
              <a:pathLst>
                <a:path w="12938231" h="17927265">
                  <a:moveTo>
                    <a:pt x="3545461" y="15449630"/>
                  </a:moveTo>
                  <a:lnTo>
                    <a:pt x="4273517" y="16049462"/>
                  </a:lnTo>
                  <a:lnTo>
                    <a:pt x="4703563" y="15761884"/>
                  </a:lnTo>
                  <a:lnTo>
                    <a:pt x="5324028" y="16017288"/>
                  </a:lnTo>
                  <a:lnTo>
                    <a:pt x="5540696" y="16773658"/>
                  </a:lnTo>
                  <a:lnTo>
                    <a:pt x="6320036" y="16686336"/>
                  </a:lnTo>
                  <a:lnTo>
                    <a:pt x="7086249" y="15949652"/>
                  </a:lnTo>
                  <a:lnTo>
                    <a:pt x="8023828" y="16916127"/>
                  </a:lnTo>
                  <a:lnTo>
                    <a:pt x="8253619" y="17927265"/>
                  </a:lnTo>
                  <a:lnTo>
                    <a:pt x="8816294" y="17659371"/>
                  </a:lnTo>
                  <a:lnTo>
                    <a:pt x="9702009" y="17109822"/>
                  </a:lnTo>
                  <a:lnTo>
                    <a:pt x="9375686" y="16556993"/>
                  </a:lnTo>
                  <a:lnTo>
                    <a:pt x="10426200" y="16172244"/>
                  </a:lnTo>
                  <a:lnTo>
                    <a:pt x="11392675" y="15499913"/>
                  </a:lnTo>
                  <a:lnTo>
                    <a:pt x="11577163" y="14565615"/>
                  </a:lnTo>
                  <a:lnTo>
                    <a:pt x="12225117" y="14458347"/>
                  </a:lnTo>
                  <a:lnTo>
                    <a:pt x="12763586" y="13611632"/>
                  </a:lnTo>
                  <a:lnTo>
                    <a:pt x="12938231" y="12758096"/>
                  </a:lnTo>
                  <a:lnTo>
                    <a:pt x="12644084" y="12163245"/>
                  </a:lnTo>
                  <a:lnTo>
                    <a:pt x="12892928" y="11232229"/>
                  </a:lnTo>
                  <a:lnTo>
                    <a:pt x="12883085" y="10711574"/>
                  </a:lnTo>
                  <a:lnTo>
                    <a:pt x="12217317" y="10194199"/>
                  </a:lnTo>
                  <a:lnTo>
                    <a:pt x="11706508" y="9340662"/>
                  </a:lnTo>
                  <a:lnTo>
                    <a:pt x="11619186" y="8231722"/>
                  </a:lnTo>
                  <a:lnTo>
                    <a:pt x="11787268" y="7507525"/>
                  </a:lnTo>
                  <a:lnTo>
                    <a:pt x="12249494" y="6747875"/>
                  </a:lnTo>
                  <a:lnTo>
                    <a:pt x="12132742" y="6163778"/>
                  </a:lnTo>
                  <a:lnTo>
                    <a:pt x="11651362" y="5250904"/>
                  </a:lnTo>
                  <a:lnTo>
                    <a:pt x="10170796" y="3459786"/>
                  </a:lnTo>
                  <a:lnTo>
                    <a:pt x="10528126" y="2926326"/>
                  </a:lnTo>
                  <a:lnTo>
                    <a:pt x="10329034" y="2008116"/>
                  </a:lnTo>
                  <a:lnTo>
                    <a:pt x="9310699" y="1025237"/>
                  </a:lnTo>
                  <a:lnTo>
                    <a:pt x="8978027" y="0"/>
                  </a:lnTo>
                  <a:lnTo>
                    <a:pt x="7687664" y="3616"/>
                  </a:lnTo>
                  <a:lnTo>
                    <a:pt x="6385028" y="304323"/>
                  </a:lnTo>
                  <a:lnTo>
                    <a:pt x="6556390" y="1063974"/>
                  </a:lnTo>
                  <a:lnTo>
                    <a:pt x="6850532" y="1484180"/>
                  </a:lnTo>
                  <a:lnTo>
                    <a:pt x="6207097" y="1865647"/>
                  </a:lnTo>
                  <a:lnTo>
                    <a:pt x="5489470" y="1662105"/>
                  </a:lnTo>
                  <a:lnTo>
                    <a:pt x="4927628" y="2484131"/>
                  </a:lnTo>
                  <a:lnTo>
                    <a:pt x="4603754" y="2250396"/>
                  </a:lnTo>
                  <a:lnTo>
                    <a:pt x="4474412" y="2719186"/>
                  </a:lnTo>
                  <a:lnTo>
                    <a:pt x="4639211" y="3097369"/>
                  </a:lnTo>
                  <a:lnTo>
                    <a:pt x="3876278" y="3388233"/>
                  </a:lnTo>
                  <a:lnTo>
                    <a:pt x="3271583" y="2754642"/>
                  </a:lnTo>
                  <a:lnTo>
                    <a:pt x="2301828" y="2043572"/>
                  </a:lnTo>
                  <a:lnTo>
                    <a:pt x="1939414" y="2566523"/>
                  </a:lnTo>
                  <a:lnTo>
                    <a:pt x="1202094" y="2616093"/>
                  </a:lnTo>
                  <a:lnTo>
                    <a:pt x="1188967" y="3330444"/>
                  </a:lnTo>
                  <a:lnTo>
                    <a:pt x="743785" y="3617040"/>
                  </a:lnTo>
                  <a:cubicBezTo>
                    <a:pt x="744520" y="3848804"/>
                    <a:pt x="745256" y="4080568"/>
                    <a:pt x="745991" y="4312332"/>
                  </a:cubicBezTo>
                  <a:lnTo>
                    <a:pt x="0" y="4618344"/>
                  </a:lnTo>
                  <a:lnTo>
                    <a:pt x="351835" y="5215445"/>
                  </a:lnTo>
                  <a:lnTo>
                    <a:pt x="232339" y="5690797"/>
                  </a:lnTo>
                  <a:lnTo>
                    <a:pt x="940123" y="6356564"/>
                  </a:lnTo>
                  <a:lnTo>
                    <a:pt x="1706340" y="6156306"/>
                  </a:lnTo>
                  <a:lnTo>
                    <a:pt x="1968307" y="6873934"/>
                  </a:lnTo>
                  <a:lnTo>
                    <a:pt x="2558694" y="7181647"/>
                  </a:lnTo>
                  <a:lnTo>
                    <a:pt x="2740766" y="7762093"/>
                  </a:lnTo>
                  <a:lnTo>
                    <a:pt x="2517856" y="8393877"/>
                  </a:lnTo>
                  <a:lnTo>
                    <a:pt x="2766697" y="9541560"/>
                  </a:lnTo>
                  <a:lnTo>
                    <a:pt x="2391794" y="9926307"/>
                  </a:lnTo>
                  <a:lnTo>
                    <a:pt x="2437097" y="10672834"/>
                  </a:lnTo>
                  <a:lnTo>
                    <a:pt x="2808720" y="11193490"/>
                  </a:lnTo>
                  <a:lnTo>
                    <a:pt x="1847453" y="12535968"/>
                  </a:lnTo>
                  <a:lnTo>
                    <a:pt x="2420687" y="13442233"/>
                  </a:lnTo>
                  <a:lnTo>
                    <a:pt x="2213863" y="14104051"/>
                  </a:lnTo>
                  <a:lnTo>
                    <a:pt x="2200076" y="14717617"/>
                  </a:lnTo>
                  <a:lnTo>
                    <a:pt x="2296591" y="15462161"/>
                  </a:lnTo>
                  <a:lnTo>
                    <a:pt x="2445889" y="16046106"/>
                  </a:lnTo>
                  <a:lnTo>
                    <a:pt x="3545461" y="154496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" name="任意多边形 58">
              <a:extLst/>
            </p:cNvPr>
            <p:cNvSpPr>
              <a:spLocks/>
            </p:cNvSpPr>
            <p:nvPr/>
          </p:nvSpPr>
          <p:spPr bwMode="auto">
            <a:xfrm>
              <a:off x="2543180" y="3589221"/>
              <a:ext cx="831016" cy="764912"/>
            </a:xfrm>
            <a:custGeom>
              <a:avLst/>
              <a:gdLst/>
              <a:ahLst/>
              <a:cxnLst/>
              <a:rect l="0" t="0" r="r" b="b"/>
              <a:pathLst>
                <a:path w="16176856" h="14895741">
                  <a:moveTo>
                    <a:pt x="4573043" y="14895741"/>
                  </a:moveTo>
                  <a:lnTo>
                    <a:pt x="5718720" y="14787892"/>
                  </a:lnTo>
                  <a:lnTo>
                    <a:pt x="8097141" y="13636596"/>
                  </a:lnTo>
                  <a:lnTo>
                    <a:pt x="10696208" y="12456664"/>
                  </a:lnTo>
                  <a:lnTo>
                    <a:pt x="11268353" y="12485309"/>
                  </a:lnTo>
                  <a:lnTo>
                    <a:pt x="11709575" y="12216442"/>
                  </a:lnTo>
                  <a:lnTo>
                    <a:pt x="11647521" y="11396055"/>
                  </a:lnTo>
                  <a:lnTo>
                    <a:pt x="13915638" y="10465372"/>
                  </a:lnTo>
                  <a:lnTo>
                    <a:pt x="15218603" y="10982441"/>
                  </a:lnTo>
                  <a:lnTo>
                    <a:pt x="16176856" y="9644997"/>
                  </a:lnTo>
                  <a:lnTo>
                    <a:pt x="15818365" y="9127952"/>
                  </a:lnTo>
                  <a:lnTo>
                    <a:pt x="15763213" y="8390296"/>
                  </a:lnTo>
                  <a:lnTo>
                    <a:pt x="16135528" y="7990451"/>
                  </a:lnTo>
                  <a:lnTo>
                    <a:pt x="15901093" y="6846051"/>
                  </a:lnTo>
                  <a:lnTo>
                    <a:pt x="16107914" y="6198016"/>
                  </a:lnTo>
                  <a:lnTo>
                    <a:pt x="15935571" y="5632712"/>
                  </a:lnTo>
                  <a:lnTo>
                    <a:pt x="15342685" y="5329385"/>
                  </a:lnTo>
                  <a:lnTo>
                    <a:pt x="15073821" y="4605512"/>
                  </a:lnTo>
                  <a:lnTo>
                    <a:pt x="14315483" y="4805443"/>
                  </a:lnTo>
                  <a:lnTo>
                    <a:pt x="13605408" y="4136726"/>
                  </a:lnTo>
                  <a:lnTo>
                    <a:pt x="13722609" y="3674833"/>
                  </a:lnTo>
                  <a:lnTo>
                    <a:pt x="13381199" y="3076591"/>
                  </a:lnTo>
                  <a:lnTo>
                    <a:pt x="12606439" y="3144982"/>
                  </a:lnTo>
                  <a:lnTo>
                    <a:pt x="12186233" y="2721496"/>
                  </a:lnTo>
                  <a:lnTo>
                    <a:pt x="12176392" y="2129928"/>
                  </a:lnTo>
                  <a:lnTo>
                    <a:pt x="11368153" y="2091185"/>
                  </a:lnTo>
                  <a:lnTo>
                    <a:pt x="10783148" y="2395176"/>
                  </a:lnTo>
                  <a:lnTo>
                    <a:pt x="10430575" y="3238868"/>
                  </a:lnTo>
                  <a:lnTo>
                    <a:pt x="9792598" y="3558973"/>
                  </a:lnTo>
                  <a:lnTo>
                    <a:pt x="9195572" y="3267764"/>
                  </a:lnTo>
                  <a:lnTo>
                    <a:pt x="9146989" y="2876454"/>
                  </a:lnTo>
                  <a:lnTo>
                    <a:pt x="9567195" y="2529457"/>
                  </a:lnTo>
                  <a:lnTo>
                    <a:pt x="9906642" y="2277335"/>
                  </a:lnTo>
                  <a:lnTo>
                    <a:pt x="10162047" y="1857129"/>
                  </a:lnTo>
                  <a:lnTo>
                    <a:pt x="9502206" y="487842"/>
                  </a:lnTo>
                  <a:lnTo>
                    <a:pt x="8718509" y="310583"/>
                  </a:lnTo>
                  <a:lnTo>
                    <a:pt x="7996026" y="710433"/>
                  </a:lnTo>
                  <a:lnTo>
                    <a:pt x="7323695" y="218327"/>
                  </a:lnTo>
                  <a:lnTo>
                    <a:pt x="6816169" y="836495"/>
                  </a:lnTo>
                  <a:lnTo>
                    <a:pt x="6308641" y="260346"/>
                  </a:lnTo>
                  <a:lnTo>
                    <a:pt x="6011216" y="974697"/>
                  </a:lnTo>
                  <a:lnTo>
                    <a:pt x="5332320" y="1298722"/>
                  </a:lnTo>
                  <a:lnTo>
                    <a:pt x="5225310" y="413006"/>
                  </a:lnTo>
                  <a:lnTo>
                    <a:pt x="4656712" y="0"/>
                  </a:lnTo>
                  <a:lnTo>
                    <a:pt x="4316628" y="836495"/>
                  </a:lnTo>
                  <a:lnTo>
                    <a:pt x="3256270" y="932677"/>
                  </a:lnTo>
                  <a:lnTo>
                    <a:pt x="2496617" y="920538"/>
                  </a:lnTo>
                  <a:lnTo>
                    <a:pt x="1530146" y="806615"/>
                  </a:lnTo>
                  <a:lnTo>
                    <a:pt x="1866307" y="1815109"/>
                  </a:lnTo>
                  <a:lnTo>
                    <a:pt x="1908329" y="2361378"/>
                  </a:lnTo>
                  <a:lnTo>
                    <a:pt x="2247773" y="2655519"/>
                  </a:lnTo>
                  <a:lnTo>
                    <a:pt x="2836061" y="2714936"/>
                  </a:lnTo>
                  <a:lnTo>
                    <a:pt x="3208321" y="3154826"/>
                  </a:lnTo>
                  <a:lnTo>
                    <a:pt x="2409935" y="3326188"/>
                  </a:lnTo>
                  <a:lnTo>
                    <a:pt x="2206393" y="3749677"/>
                  </a:lnTo>
                  <a:lnTo>
                    <a:pt x="1689021" y="4347806"/>
                  </a:lnTo>
                  <a:lnTo>
                    <a:pt x="2167017" y="4942658"/>
                  </a:lnTo>
                  <a:lnTo>
                    <a:pt x="2036450" y="5614056"/>
                  </a:lnTo>
                  <a:lnTo>
                    <a:pt x="1863808" y="6706642"/>
                  </a:lnTo>
                  <a:lnTo>
                    <a:pt x="2050451" y="7962498"/>
                  </a:lnTo>
                  <a:lnTo>
                    <a:pt x="1487778" y="8357086"/>
                  </a:lnTo>
                  <a:lnTo>
                    <a:pt x="960904" y="8049540"/>
                  </a:lnTo>
                  <a:lnTo>
                    <a:pt x="0" y="8485337"/>
                  </a:lnTo>
                  <a:lnTo>
                    <a:pt x="146108" y="8919483"/>
                  </a:lnTo>
                  <a:lnTo>
                    <a:pt x="970748" y="9692260"/>
                  </a:lnTo>
                  <a:lnTo>
                    <a:pt x="1940503" y="9821602"/>
                  </a:lnTo>
                  <a:lnTo>
                    <a:pt x="2476928" y="10448633"/>
                  </a:lnTo>
                  <a:lnTo>
                    <a:pt x="2056102" y="11222385"/>
                  </a:lnTo>
                  <a:lnTo>
                    <a:pt x="3039603" y="11619283"/>
                  </a:lnTo>
                  <a:lnTo>
                    <a:pt x="3469652" y="12049336"/>
                  </a:lnTo>
                  <a:lnTo>
                    <a:pt x="3434196" y="13064390"/>
                  </a:lnTo>
                  <a:lnTo>
                    <a:pt x="3896422" y="13956666"/>
                  </a:lnTo>
                  <a:lnTo>
                    <a:pt x="4573043" y="148957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" name="任意多边形 59">
              <a:extLst/>
            </p:cNvPr>
            <p:cNvSpPr>
              <a:spLocks/>
            </p:cNvSpPr>
            <p:nvPr/>
          </p:nvSpPr>
          <p:spPr bwMode="auto">
            <a:xfrm>
              <a:off x="2917373" y="4715342"/>
              <a:ext cx="900661" cy="696448"/>
            </a:xfrm>
            <a:custGeom>
              <a:avLst/>
              <a:gdLst/>
              <a:ahLst/>
              <a:cxnLst/>
              <a:rect l="0" t="0" r="r" b="b"/>
              <a:pathLst>
                <a:path w="17524768" h="13545030">
                  <a:moveTo>
                    <a:pt x="6462342" y="13093539"/>
                  </a:moveTo>
                  <a:lnTo>
                    <a:pt x="6909241" y="12522474"/>
                  </a:lnTo>
                  <a:lnTo>
                    <a:pt x="7631608" y="12750554"/>
                  </a:lnTo>
                  <a:lnTo>
                    <a:pt x="8236303" y="12589036"/>
                  </a:lnTo>
                  <a:lnTo>
                    <a:pt x="8886301" y="13219344"/>
                  </a:lnTo>
                  <a:lnTo>
                    <a:pt x="9429289" y="13429445"/>
                  </a:lnTo>
                  <a:lnTo>
                    <a:pt x="10531666" y="13015802"/>
                  </a:lnTo>
                  <a:lnTo>
                    <a:pt x="11453478" y="13545030"/>
                  </a:lnTo>
                  <a:lnTo>
                    <a:pt x="11918984" y="13005959"/>
                  </a:lnTo>
                  <a:lnTo>
                    <a:pt x="12274835" y="12488586"/>
                  </a:lnTo>
                  <a:lnTo>
                    <a:pt x="13034488" y="12650105"/>
                  </a:lnTo>
                  <a:lnTo>
                    <a:pt x="13626059" y="11900298"/>
                  </a:lnTo>
                  <a:lnTo>
                    <a:pt x="14388989" y="11050042"/>
                  </a:lnTo>
                  <a:lnTo>
                    <a:pt x="14563635" y="10497213"/>
                  </a:lnTo>
                  <a:lnTo>
                    <a:pt x="15029144" y="9905642"/>
                  </a:lnTo>
                  <a:lnTo>
                    <a:pt x="15876117" y="10490647"/>
                  </a:lnTo>
                  <a:lnTo>
                    <a:pt x="16700128" y="10684345"/>
                  </a:lnTo>
                  <a:lnTo>
                    <a:pt x="16729655" y="9979841"/>
                  </a:lnTo>
                  <a:lnTo>
                    <a:pt x="17107842" y="8670636"/>
                  </a:lnTo>
                  <a:lnTo>
                    <a:pt x="17524768" y="7910986"/>
                  </a:lnTo>
                  <a:lnTo>
                    <a:pt x="17185321" y="7561696"/>
                  </a:lnTo>
                  <a:lnTo>
                    <a:pt x="16489384" y="7865689"/>
                  </a:lnTo>
                  <a:lnTo>
                    <a:pt x="15610234" y="7610281"/>
                  </a:lnTo>
                  <a:lnTo>
                    <a:pt x="15769110" y="7037763"/>
                  </a:lnTo>
                  <a:lnTo>
                    <a:pt x="16397562" y="6118821"/>
                  </a:lnTo>
                  <a:lnTo>
                    <a:pt x="15190668" y="5831653"/>
                  </a:lnTo>
                  <a:lnTo>
                    <a:pt x="14304953" y="4819879"/>
                  </a:lnTo>
                  <a:lnTo>
                    <a:pt x="13671365" y="4480432"/>
                  </a:lnTo>
                  <a:lnTo>
                    <a:pt x="13034491" y="3672195"/>
                  </a:lnTo>
                  <a:lnTo>
                    <a:pt x="12863129" y="2867242"/>
                  </a:lnTo>
                  <a:lnTo>
                    <a:pt x="12394336" y="2405016"/>
                  </a:lnTo>
                  <a:lnTo>
                    <a:pt x="12016153" y="2786483"/>
                  </a:lnTo>
                  <a:lnTo>
                    <a:pt x="11718729" y="3174513"/>
                  </a:lnTo>
                  <a:lnTo>
                    <a:pt x="11117314" y="3759518"/>
                  </a:lnTo>
                  <a:lnTo>
                    <a:pt x="10448266" y="3856050"/>
                  </a:lnTo>
                  <a:lnTo>
                    <a:pt x="10871113" y="3271042"/>
                  </a:lnTo>
                  <a:lnTo>
                    <a:pt x="11129801" y="2753670"/>
                  </a:lnTo>
                  <a:lnTo>
                    <a:pt x="10544793" y="1994016"/>
                  </a:lnTo>
                  <a:lnTo>
                    <a:pt x="10867836" y="1202190"/>
                  </a:lnTo>
                  <a:lnTo>
                    <a:pt x="10234245" y="642795"/>
                  </a:lnTo>
                  <a:lnTo>
                    <a:pt x="9953227" y="0"/>
                  </a:lnTo>
                  <a:lnTo>
                    <a:pt x="9089842" y="112296"/>
                  </a:lnTo>
                  <a:lnTo>
                    <a:pt x="8187723" y="86683"/>
                  </a:lnTo>
                  <a:lnTo>
                    <a:pt x="7893579" y="626388"/>
                  </a:lnTo>
                  <a:lnTo>
                    <a:pt x="8268485" y="1259979"/>
                  </a:lnTo>
                  <a:lnTo>
                    <a:pt x="7883735" y="1764225"/>
                  </a:lnTo>
                  <a:lnTo>
                    <a:pt x="7338104" y="1768142"/>
                  </a:lnTo>
                  <a:lnTo>
                    <a:pt x="6768397" y="2136833"/>
                  </a:lnTo>
                  <a:lnTo>
                    <a:pt x="6343860" y="2358303"/>
                  </a:lnTo>
                  <a:lnTo>
                    <a:pt x="5170471" y="2048502"/>
                  </a:lnTo>
                  <a:lnTo>
                    <a:pt x="4529332" y="2338052"/>
                  </a:lnTo>
                  <a:lnTo>
                    <a:pt x="4460391" y="3482458"/>
                  </a:lnTo>
                  <a:lnTo>
                    <a:pt x="3819255" y="3599650"/>
                  </a:lnTo>
                  <a:lnTo>
                    <a:pt x="3012666" y="3985714"/>
                  </a:lnTo>
                  <a:lnTo>
                    <a:pt x="2461149" y="3627226"/>
                  </a:lnTo>
                  <a:lnTo>
                    <a:pt x="1992360" y="4033975"/>
                  </a:lnTo>
                  <a:lnTo>
                    <a:pt x="1558028" y="3503129"/>
                  </a:lnTo>
                  <a:lnTo>
                    <a:pt x="1137510" y="4778516"/>
                  </a:lnTo>
                  <a:lnTo>
                    <a:pt x="717732" y="5565519"/>
                  </a:lnTo>
                  <a:lnTo>
                    <a:pt x="884699" y="6427634"/>
                  </a:lnTo>
                  <a:lnTo>
                    <a:pt x="475688" y="6984582"/>
                  </a:lnTo>
                  <a:lnTo>
                    <a:pt x="0" y="7412006"/>
                  </a:lnTo>
                  <a:lnTo>
                    <a:pt x="455008" y="8122086"/>
                  </a:lnTo>
                  <a:lnTo>
                    <a:pt x="89601" y="8597769"/>
                  </a:lnTo>
                  <a:lnTo>
                    <a:pt x="337808" y="9342316"/>
                  </a:lnTo>
                  <a:lnTo>
                    <a:pt x="751445" y="9466406"/>
                  </a:lnTo>
                  <a:lnTo>
                    <a:pt x="1199552" y="9976558"/>
                  </a:lnTo>
                  <a:lnTo>
                    <a:pt x="1647653" y="10128225"/>
                  </a:lnTo>
                  <a:lnTo>
                    <a:pt x="1385682" y="11003770"/>
                  </a:lnTo>
                  <a:lnTo>
                    <a:pt x="716973" y="10803830"/>
                  </a:lnTo>
                  <a:lnTo>
                    <a:pt x="426393" y="11192618"/>
                  </a:lnTo>
                  <a:lnTo>
                    <a:pt x="673966" y="11596311"/>
                  </a:lnTo>
                  <a:lnTo>
                    <a:pt x="1236641" y="11441355"/>
                  </a:lnTo>
                  <a:lnTo>
                    <a:pt x="1656847" y="12023080"/>
                  </a:lnTo>
                  <a:lnTo>
                    <a:pt x="2843267" y="12243025"/>
                  </a:lnTo>
                  <a:lnTo>
                    <a:pt x="3357359" y="12912076"/>
                  </a:lnTo>
                  <a:lnTo>
                    <a:pt x="3755232" y="12420951"/>
                  </a:lnTo>
                  <a:lnTo>
                    <a:pt x="5239079" y="12417671"/>
                  </a:lnTo>
                  <a:lnTo>
                    <a:pt x="6462342" y="130935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" name="任意多边形 60">
              <a:extLst/>
            </p:cNvPr>
            <p:cNvSpPr>
              <a:spLocks/>
            </p:cNvSpPr>
            <p:nvPr/>
          </p:nvSpPr>
          <p:spPr bwMode="auto">
            <a:xfrm>
              <a:off x="3200674" y="4251437"/>
              <a:ext cx="722417" cy="779077"/>
            </a:xfrm>
            <a:custGeom>
              <a:avLst/>
              <a:gdLst/>
              <a:ahLst/>
              <a:cxnLst/>
              <a:rect l="0" t="0" r="r" b="b"/>
              <a:pathLst>
                <a:path w="14052857" h="15157973">
                  <a:moveTo>
                    <a:pt x="5606916" y="11793830"/>
                  </a:moveTo>
                  <a:lnTo>
                    <a:pt x="5315261" y="12379652"/>
                  </a:lnTo>
                  <a:lnTo>
                    <a:pt x="4922292" y="12903599"/>
                  </a:lnTo>
                  <a:lnTo>
                    <a:pt x="5597912" y="12800182"/>
                  </a:lnTo>
                  <a:lnTo>
                    <a:pt x="6225261" y="12200403"/>
                  </a:lnTo>
                  <a:lnTo>
                    <a:pt x="6549277" y="11779875"/>
                  </a:lnTo>
                  <a:lnTo>
                    <a:pt x="6887082" y="11442067"/>
                  </a:lnTo>
                  <a:lnTo>
                    <a:pt x="7348984" y="11903957"/>
                  </a:lnTo>
                  <a:lnTo>
                    <a:pt x="7521322" y="12710561"/>
                  </a:lnTo>
                  <a:lnTo>
                    <a:pt x="8169359" y="13524052"/>
                  </a:lnTo>
                  <a:lnTo>
                    <a:pt x="8806224" y="13875285"/>
                  </a:lnTo>
                  <a:lnTo>
                    <a:pt x="9686025" y="14868368"/>
                  </a:lnTo>
                  <a:lnTo>
                    <a:pt x="10876897" y="15157973"/>
                  </a:lnTo>
                  <a:lnTo>
                    <a:pt x="11473199" y="14930443"/>
                  </a:lnTo>
                  <a:lnTo>
                    <a:pt x="11770623" y="14138616"/>
                  </a:lnTo>
                  <a:lnTo>
                    <a:pt x="11809360" y="13631721"/>
                  </a:lnTo>
                  <a:lnTo>
                    <a:pt x="11557239" y="12991570"/>
                  </a:lnTo>
                  <a:lnTo>
                    <a:pt x="12061481" y="12645563"/>
                  </a:lnTo>
                  <a:lnTo>
                    <a:pt x="12110064" y="12105857"/>
                  </a:lnTo>
                  <a:lnTo>
                    <a:pt x="12695075" y="12192540"/>
                  </a:lnTo>
                  <a:lnTo>
                    <a:pt x="12911743" y="11155152"/>
                  </a:lnTo>
                  <a:lnTo>
                    <a:pt x="12407494" y="10340353"/>
                  </a:lnTo>
                  <a:lnTo>
                    <a:pt x="12326738" y="9079737"/>
                  </a:lnTo>
                  <a:lnTo>
                    <a:pt x="12873003" y="8206511"/>
                  </a:lnTo>
                  <a:lnTo>
                    <a:pt x="12498097" y="6981351"/>
                  </a:lnTo>
                  <a:cubicBezTo>
                    <a:pt x="12495909" y="6639717"/>
                    <a:pt x="12493722" y="6298084"/>
                    <a:pt x="12491534" y="5956450"/>
                  </a:cubicBezTo>
                  <a:lnTo>
                    <a:pt x="11987288" y="5057611"/>
                  </a:lnTo>
                  <a:lnTo>
                    <a:pt x="12407599" y="4460386"/>
                  </a:lnTo>
                  <a:lnTo>
                    <a:pt x="12928147" y="4359030"/>
                  </a:lnTo>
                  <a:lnTo>
                    <a:pt x="13687800" y="4103626"/>
                  </a:lnTo>
                  <a:lnTo>
                    <a:pt x="14052857" y="3172611"/>
                  </a:lnTo>
                  <a:lnTo>
                    <a:pt x="13558455" y="1559418"/>
                  </a:lnTo>
                  <a:lnTo>
                    <a:pt x="12795521" y="611996"/>
                  </a:lnTo>
                  <a:lnTo>
                    <a:pt x="12809340" y="0"/>
                  </a:lnTo>
                  <a:lnTo>
                    <a:pt x="12154062" y="101514"/>
                  </a:lnTo>
                  <a:lnTo>
                    <a:pt x="11954139" y="1059776"/>
                  </a:lnTo>
                  <a:lnTo>
                    <a:pt x="10995878" y="1714704"/>
                  </a:lnTo>
                  <a:lnTo>
                    <a:pt x="9947993" y="2100762"/>
                  </a:lnTo>
                  <a:lnTo>
                    <a:pt x="10281510" y="2652080"/>
                  </a:lnTo>
                  <a:lnTo>
                    <a:pt x="9430951" y="3183114"/>
                  </a:lnTo>
                  <a:lnTo>
                    <a:pt x="8844967" y="3472678"/>
                  </a:lnTo>
                  <a:lnTo>
                    <a:pt x="8596786" y="2459250"/>
                  </a:lnTo>
                  <a:lnTo>
                    <a:pt x="7666098" y="1494099"/>
                  </a:lnTo>
                  <a:lnTo>
                    <a:pt x="6907762" y="2224858"/>
                  </a:lnTo>
                  <a:lnTo>
                    <a:pt x="6121859" y="2314480"/>
                  </a:lnTo>
                  <a:lnTo>
                    <a:pt x="5915034" y="1563034"/>
                  </a:lnTo>
                  <a:lnTo>
                    <a:pt x="5287685" y="1301064"/>
                  </a:lnTo>
                  <a:lnTo>
                    <a:pt x="4849153" y="1583520"/>
                  </a:lnTo>
                  <a:lnTo>
                    <a:pt x="4129502" y="983941"/>
                  </a:lnTo>
                  <a:lnTo>
                    <a:pt x="3030816" y="1587692"/>
                  </a:lnTo>
                  <a:lnTo>
                    <a:pt x="2454267" y="1625079"/>
                  </a:lnTo>
                  <a:lnTo>
                    <a:pt x="2275028" y="2376525"/>
                  </a:lnTo>
                  <a:lnTo>
                    <a:pt x="1820022" y="2286898"/>
                  </a:lnTo>
                  <a:lnTo>
                    <a:pt x="1769578" y="3552531"/>
                  </a:lnTo>
                  <a:lnTo>
                    <a:pt x="1061009" y="4731768"/>
                  </a:lnTo>
                  <a:lnTo>
                    <a:pt x="1130634" y="5795924"/>
                  </a:lnTo>
                  <a:lnTo>
                    <a:pt x="468798" y="6257809"/>
                  </a:lnTo>
                  <a:lnTo>
                    <a:pt x="420551" y="7409108"/>
                  </a:lnTo>
                  <a:lnTo>
                    <a:pt x="910031" y="8443204"/>
                  </a:lnTo>
                  <a:lnTo>
                    <a:pt x="0" y="9111916"/>
                  </a:lnTo>
                  <a:lnTo>
                    <a:pt x="799722" y="9725476"/>
                  </a:lnTo>
                  <a:lnTo>
                    <a:pt x="1089271" y="10214948"/>
                  </a:lnTo>
                  <a:lnTo>
                    <a:pt x="839000" y="11400537"/>
                  </a:lnTo>
                  <a:lnTo>
                    <a:pt x="1254718" y="11180102"/>
                  </a:lnTo>
                  <a:lnTo>
                    <a:pt x="1826921" y="10807825"/>
                  </a:lnTo>
                  <a:lnTo>
                    <a:pt x="2378441" y="10794041"/>
                  </a:lnTo>
                  <a:lnTo>
                    <a:pt x="2757603" y="10297670"/>
                  </a:lnTo>
                  <a:lnTo>
                    <a:pt x="2378433" y="9670324"/>
                  </a:lnTo>
                  <a:lnTo>
                    <a:pt x="2674875" y="9132596"/>
                  </a:lnTo>
                  <a:lnTo>
                    <a:pt x="3584878" y="9153270"/>
                  </a:lnTo>
                  <a:lnTo>
                    <a:pt x="4439731" y="9042975"/>
                  </a:lnTo>
                  <a:lnTo>
                    <a:pt x="4701696" y="9656537"/>
                  </a:lnTo>
                  <a:lnTo>
                    <a:pt x="5356630" y="10242518"/>
                  </a:lnTo>
                  <a:lnTo>
                    <a:pt x="5039498" y="11042225"/>
                  </a:lnTo>
                  <a:lnTo>
                    <a:pt x="5606916" y="117938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" name="任意多边形 61">
              <a:extLst/>
            </p:cNvPr>
            <p:cNvSpPr>
              <a:spLocks/>
            </p:cNvSpPr>
            <p:nvPr/>
          </p:nvSpPr>
          <p:spPr bwMode="auto">
            <a:xfrm>
              <a:off x="3720059" y="3965775"/>
              <a:ext cx="1029326" cy="1299643"/>
            </a:xfrm>
            <a:custGeom>
              <a:avLst/>
              <a:gdLst/>
              <a:ahLst/>
              <a:cxnLst/>
              <a:rect l="0" t="0" r="r" b="b"/>
              <a:pathLst>
                <a:path w="20037459" h="25293719">
                  <a:moveTo>
                    <a:pt x="1074992" y="25293719"/>
                  </a:moveTo>
                  <a:lnTo>
                    <a:pt x="1828875" y="24878649"/>
                  </a:lnTo>
                  <a:lnTo>
                    <a:pt x="2640391" y="24164299"/>
                  </a:lnTo>
                  <a:lnTo>
                    <a:pt x="3154483" y="24535922"/>
                  </a:lnTo>
                  <a:lnTo>
                    <a:pt x="3801198" y="24490616"/>
                  </a:lnTo>
                  <a:lnTo>
                    <a:pt x="3736845" y="24067133"/>
                  </a:lnTo>
                  <a:lnTo>
                    <a:pt x="4208915" y="23475561"/>
                  </a:lnTo>
                  <a:lnTo>
                    <a:pt x="4835942" y="23598341"/>
                  </a:lnTo>
                  <a:lnTo>
                    <a:pt x="4803766" y="22841973"/>
                  </a:lnTo>
                  <a:lnTo>
                    <a:pt x="5259432" y="22205099"/>
                  </a:lnTo>
                  <a:lnTo>
                    <a:pt x="5770241" y="22240559"/>
                  </a:lnTo>
                  <a:lnTo>
                    <a:pt x="5941606" y="23122991"/>
                  </a:lnTo>
                  <a:lnTo>
                    <a:pt x="7163482" y="22838690"/>
                  </a:lnTo>
                  <a:lnTo>
                    <a:pt x="7900805" y="23148601"/>
                  </a:lnTo>
                  <a:lnTo>
                    <a:pt x="7846296" y="22602333"/>
                  </a:lnTo>
                  <a:lnTo>
                    <a:pt x="8738568" y="22000924"/>
                  </a:lnTo>
                  <a:lnTo>
                    <a:pt x="9410899" y="22211023"/>
                  </a:lnTo>
                  <a:lnTo>
                    <a:pt x="10219135" y="21451372"/>
                  </a:lnTo>
                  <a:lnTo>
                    <a:pt x="10558579" y="20779044"/>
                  </a:lnTo>
                  <a:lnTo>
                    <a:pt x="11321515" y="20685156"/>
                  </a:lnTo>
                  <a:lnTo>
                    <a:pt x="10988632" y="20054848"/>
                  </a:lnTo>
                  <a:lnTo>
                    <a:pt x="11871064" y="19375957"/>
                  </a:lnTo>
                  <a:lnTo>
                    <a:pt x="12511215" y="19456716"/>
                  </a:lnTo>
                  <a:lnTo>
                    <a:pt x="13608245" y="19126898"/>
                  </a:lnTo>
                  <a:lnTo>
                    <a:pt x="13247276" y="18396550"/>
                  </a:lnTo>
                  <a:lnTo>
                    <a:pt x="12715393" y="17603255"/>
                  </a:lnTo>
                  <a:lnTo>
                    <a:pt x="13552526" y="16749716"/>
                  </a:lnTo>
                  <a:lnTo>
                    <a:pt x="12928781" y="15825261"/>
                  </a:lnTo>
                  <a:lnTo>
                    <a:pt x="13594545" y="15605316"/>
                  </a:lnTo>
                  <a:lnTo>
                    <a:pt x="14105354" y="15731378"/>
                  </a:lnTo>
                  <a:lnTo>
                    <a:pt x="14822985" y="15686075"/>
                  </a:lnTo>
                  <a:lnTo>
                    <a:pt x="15379097" y="15133244"/>
                  </a:lnTo>
                  <a:lnTo>
                    <a:pt x="15931928" y="15301328"/>
                  </a:lnTo>
                  <a:lnTo>
                    <a:pt x="16387594" y="14545595"/>
                  </a:lnTo>
                  <a:cubicBezTo>
                    <a:pt x="16388687" y="14318204"/>
                    <a:pt x="16389781" y="14090812"/>
                    <a:pt x="16390874" y="13863421"/>
                  </a:cubicBezTo>
                  <a:lnTo>
                    <a:pt x="16507090" y="13323716"/>
                  </a:lnTo>
                  <a:lnTo>
                    <a:pt x="15698854" y="12515483"/>
                  </a:lnTo>
                  <a:lnTo>
                    <a:pt x="15140102" y="12763684"/>
                  </a:lnTo>
                  <a:lnTo>
                    <a:pt x="14794092" y="11997470"/>
                  </a:lnTo>
                  <a:lnTo>
                    <a:pt x="16352132" y="11185954"/>
                  </a:lnTo>
                  <a:lnTo>
                    <a:pt x="17031025" y="11732220"/>
                  </a:lnTo>
                  <a:lnTo>
                    <a:pt x="17583857" y="11185954"/>
                  </a:lnTo>
                  <a:lnTo>
                    <a:pt x="17713199" y="10558926"/>
                  </a:lnTo>
                  <a:lnTo>
                    <a:pt x="17548400" y="10048117"/>
                  </a:lnTo>
                  <a:lnTo>
                    <a:pt x="18010626" y="8861697"/>
                  </a:lnTo>
                  <a:lnTo>
                    <a:pt x="17338296" y="8140784"/>
                  </a:lnTo>
                  <a:lnTo>
                    <a:pt x="18091386" y="7332547"/>
                  </a:lnTo>
                  <a:lnTo>
                    <a:pt x="17996860" y="6970770"/>
                  </a:lnTo>
                  <a:lnTo>
                    <a:pt x="18654058" y="6853917"/>
                  </a:lnTo>
                  <a:lnTo>
                    <a:pt x="18324458" y="5929465"/>
                  </a:lnTo>
                  <a:lnTo>
                    <a:pt x="19245630" y="5709517"/>
                  </a:lnTo>
                  <a:lnTo>
                    <a:pt x="19087391" y="5027340"/>
                  </a:lnTo>
                  <a:lnTo>
                    <a:pt x="20037459" y="4096327"/>
                  </a:lnTo>
                  <a:lnTo>
                    <a:pt x="19213453" y="3821233"/>
                  </a:lnTo>
                  <a:lnTo>
                    <a:pt x="19711136" y="2851478"/>
                  </a:lnTo>
                  <a:lnTo>
                    <a:pt x="19059308" y="2382910"/>
                  </a:lnTo>
                  <a:lnTo>
                    <a:pt x="18734820" y="2211324"/>
                  </a:lnTo>
                  <a:lnTo>
                    <a:pt x="17807085" y="2427989"/>
                  </a:lnTo>
                  <a:lnTo>
                    <a:pt x="17331733" y="3307144"/>
                  </a:lnTo>
                  <a:lnTo>
                    <a:pt x="16022534" y="2770716"/>
                  </a:lnTo>
                  <a:lnTo>
                    <a:pt x="15599047" y="3817953"/>
                  </a:lnTo>
                  <a:lnTo>
                    <a:pt x="15023243" y="3368853"/>
                  </a:lnTo>
                  <a:lnTo>
                    <a:pt x="14671310" y="3604568"/>
                  </a:lnTo>
                  <a:lnTo>
                    <a:pt x="14160501" y="3223102"/>
                  </a:lnTo>
                  <a:lnTo>
                    <a:pt x="13394287" y="2712293"/>
                  </a:lnTo>
                  <a:lnTo>
                    <a:pt x="12838175" y="2033399"/>
                  </a:lnTo>
                  <a:lnTo>
                    <a:pt x="12566361" y="1179860"/>
                  </a:lnTo>
                  <a:lnTo>
                    <a:pt x="12122742" y="421191"/>
                  </a:lnTo>
                  <a:lnTo>
                    <a:pt x="10846163" y="381470"/>
                  </a:lnTo>
                  <a:lnTo>
                    <a:pt x="10383937" y="1474007"/>
                  </a:lnTo>
                  <a:lnTo>
                    <a:pt x="9698480" y="1438547"/>
                  </a:lnTo>
                  <a:lnTo>
                    <a:pt x="8263219" y="2233657"/>
                  </a:lnTo>
                  <a:lnTo>
                    <a:pt x="7927055" y="1894210"/>
                  </a:lnTo>
                  <a:lnTo>
                    <a:pt x="8140437" y="1218599"/>
                  </a:lnTo>
                  <a:lnTo>
                    <a:pt x="8592819" y="623748"/>
                  </a:lnTo>
                  <a:lnTo>
                    <a:pt x="7829886" y="158241"/>
                  </a:lnTo>
                  <a:lnTo>
                    <a:pt x="7112256" y="0"/>
                  </a:lnTo>
                  <a:lnTo>
                    <a:pt x="6688769" y="756371"/>
                  </a:lnTo>
                  <a:lnTo>
                    <a:pt x="6135938" y="717634"/>
                  </a:lnTo>
                  <a:lnTo>
                    <a:pt x="5457047" y="1354502"/>
                  </a:lnTo>
                  <a:lnTo>
                    <a:pt x="4816892" y="1900771"/>
                  </a:lnTo>
                  <a:lnTo>
                    <a:pt x="4267344" y="1729406"/>
                  </a:lnTo>
                  <a:lnTo>
                    <a:pt x="3503771" y="1357785"/>
                  </a:lnTo>
                  <a:lnTo>
                    <a:pt x="3359531" y="1810541"/>
                  </a:lnTo>
                  <a:lnTo>
                    <a:pt x="3350469" y="2382689"/>
                  </a:lnTo>
                  <a:lnTo>
                    <a:pt x="3120802" y="3271939"/>
                  </a:lnTo>
                  <a:lnTo>
                    <a:pt x="3405621" y="3844209"/>
                  </a:lnTo>
                  <a:lnTo>
                    <a:pt x="3233274" y="4726635"/>
                  </a:lnTo>
                  <a:lnTo>
                    <a:pt x="2706163" y="5571732"/>
                  </a:lnTo>
                  <a:lnTo>
                    <a:pt x="2688648" y="6188152"/>
                  </a:lnTo>
                  <a:lnTo>
                    <a:pt x="3479290" y="7166995"/>
                  </a:lnTo>
                  <a:lnTo>
                    <a:pt x="3955488" y="8736445"/>
                  </a:lnTo>
                  <a:lnTo>
                    <a:pt x="3584866" y="9676493"/>
                  </a:lnTo>
                  <a:lnTo>
                    <a:pt x="2840314" y="9931573"/>
                  </a:lnTo>
                  <a:lnTo>
                    <a:pt x="2309465" y="10021186"/>
                  </a:lnTo>
                  <a:lnTo>
                    <a:pt x="1888946" y="10620962"/>
                  </a:lnTo>
                  <a:lnTo>
                    <a:pt x="2378424" y="11517178"/>
                  </a:lnTo>
                  <a:lnTo>
                    <a:pt x="2391252" y="12555530"/>
                  </a:lnTo>
                  <a:lnTo>
                    <a:pt x="2764471" y="13792183"/>
                  </a:lnTo>
                  <a:lnTo>
                    <a:pt x="2226740" y="14653927"/>
                  </a:lnTo>
                  <a:lnTo>
                    <a:pt x="2309477" y="15908622"/>
                  </a:lnTo>
                  <a:lnTo>
                    <a:pt x="2798957" y="16722113"/>
                  </a:lnTo>
                  <a:lnTo>
                    <a:pt x="2592136" y="17763106"/>
                  </a:lnTo>
                  <a:lnTo>
                    <a:pt x="1999250" y="17680369"/>
                  </a:lnTo>
                  <a:lnTo>
                    <a:pt x="1957894" y="18211209"/>
                  </a:lnTo>
                  <a:lnTo>
                    <a:pt x="1447736" y="18569692"/>
                  </a:lnTo>
                  <a:lnTo>
                    <a:pt x="1709710" y="19183254"/>
                  </a:lnTo>
                  <a:lnTo>
                    <a:pt x="1654558" y="19748564"/>
                  </a:lnTo>
                  <a:lnTo>
                    <a:pt x="1371904" y="20506903"/>
                  </a:lnTo>
                  <a:lnTo>
                    <a:pt x="788503" y="20713336"/>
                  </a:lnTo>
                  <a:lnTo>
                    <a:pt x="165462" y="21609929"/>
                  </a:lnTo>
                  <a:lnTo>
                    <a:pt x="0" y="22216604"/>
                  </a:lnTo>
                  <a:lnTo>
                    <a:pt x="889325" y="22478569"/>
                  </a:lnTo>
                  <a:lnTo>
                    <a:pt x="1558046" y="22175227"/>
                  </a:lnTo>
                  <a:lnTo>
                    <a:pt x="1909638" y="22526822"/>
                  </a:lnTo>
                  <a:lnTo>
                    <a:pt x="1495994" y="23271371"/>
                  </a:lnTo>
                  <a:lnTo>
                    <a:pt x="1109933" y="24595011"/>
                  </a:lnTo>
                  <a:lnTo>
                    <a:pt x="1074992" y="252937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" name="任意多边形 62">
              <a:extLst/>
            </p:cNvPr>
            <p:cNvSpPr>
              <a:spLocks/>
            </p:cNvSpPr>
            <p:nvPr/>
          </p:nvSpPr>
          <p:spPr bwMode="auto">
            <a:xfrm>
              <a:off x="3691729" y="2999011"/>
              <a:ext cx="1023424" cy="1162714"/>
            </a:xfrm>
            <a:custGeom>
              <a:avLst/>
              <a:gdLst/>
              <a:ahLst/>
              <a:cxnLst/>
              <a:rect l="0" t="0" r="r" b="b"/>
              <a:pathLst>
                <a:path w="19932895" h="22631762">
                  <a:moveTo>
                    <a:pt x="8486722" y="20718893"/>
                  </a:moveTo>
                  <a:lnTo>
                    <a:pt x="8816890" y="21046155"/>
                  </a:lnTo>
                  <a:lnTo>
                    <a:pt x="10264620" y="20260237"/>
                  </a:lnTo>
                  <a:lnTo>
                    <a:pt x="10954023" y="20280923"/>
                  </a:lnTo>
                  <a:lnTo>
                    <a:pt x="11415922" y="19191663"/>
                  </a:lnTo>
                  <a:lnTo>
                    <a:pt x="12670611" y="19233037"/>
                  </a:lnTo>
                  <a:lnTo>
                    <a:pt x="13125611" y="19984480"/>
                  </a:lnTo>
                  <a:lnTo>
                    <a:pt x="13415155" y="20880699"/>
                  </a:lnTo>
                  <a:lnTo>
                    <a:pt x="13945989" y="21514941"/>
                  </a:lnTo>
                  <a:lnTo>
                    <a:pt x="14725008" y="22038882"/>
                  </a:lnTo>
                  <a:lnTo>
                    <a:pt x="15235165" y="22418056"/>
                  </a:lnTo>
                  <a:lnTo>
                    <a:pt x="15579861" y="22183653"/>
                  </a:lnTo>
                  <a:lnTo>
                    <a:pt x="16158951" y="22631762"/>
                  </a:lnTo>
                  <a:lnTo>
                    <a:pt x="16593268" y="21590767"/>
                  </a:lnTo>
                  <a:lnTo>
                    <a:pt x="17896222" y="22114717"/>
                  </a:lnTo>
                  <a:lnTo>
                    <a:pt x="18371908" y="21232282"/>
                  </a:lnTo>
                  <a:lnTo>
                    <a:pt x="19302596" y="21025469"/>
                  </a:lnTo>
                  <a:lnTo>
                    <a:pt x="19659628" y="21220985"/>
                  </a:lnTo>
                  <a:lnTo>
                    <a:pt x="19932895" y="20893825"/>
                  </a:lnTo>
                  <a:lnTo>
                    <a:pt x="19428649" y="20428318"/>
                  </a:lnTo>
                  <a:lnTo>
                    <a:pt x="19464106" y="19836750"/>
                  </a:lnTo>
                  <a:lnTo>
                    <a:pt x="18879101" y="18860432"/>
                  </a:lnTo>
                  <a:lnTo>
                    <a:pt x="19218545" y="18301037"/>
                  </a:lnTo>
                  <a:lnTo>
                    <a:pt x="19664364" y="17641199"/>
                  </a:lnTo>
                  <a:lnTo>
                    <a:pt x="19037340" y="16826400"/>
                  </a:lnTo>
                  <a:lnTo>
                    <a:pt x="17980259" y="16231548"/>
                  </a:lnTo>
                  <a:lnTo>
                    <a:pt x="18264560" y="15675436"/>
                  </a:lnTo>
                  <a:lnTo>
                    <a:pt x="18351883" y="15045128"/>
                  </a:lnTo>
                  <a:lnTo>
                    <a:pt x="17827947" y="14085217"/>
                  </a:lnTo>
                  <a:lnTo>
                    <a:pt x="16812893" y="13495305"/>
                  </a:lnTo>
                  <a:lnTo>
                    <a:pt x="15836574" y="12780954"/>
                  </a:lnTo>
                  <a:lnTo>
                    <a:pt x="14740758" y="11495073"/>
                  </a:lnTo>
                  <a:lnTo>
                    <a:pt x="15264056" y="10767596"/>
                  </a:lnTo>
                  <a:lnTo>
                    <a:pt x="14811673" y="10567338"/>
                  </a:lnTo>
                  <a:lnTo>
                    <a:pt x="13961418" y="10858202"/>
                  </a:lnTo>
                  <a:lnTo>
                    <a:pt x="13324547" y="10324420"/>
                  </a:lnTo>
                  <a:lnTo>
                    <a:pt x="13559074" y="9424637"/>
                  </a:lnTo>
                  <a:lnTo>
                    <a:pt x="12600353" y="7751319"/>
                  </a:lnTo>
                  <a:lnTo>
                    <a:pt x="12551770" y="6736261"/>
                  </a:lnTo>
                  <a:lnTo>
                    <a:pt x="12073456" y="6415899"/>
                  </a:lnTo>
                  <a:lnTo>
                    <a:pt x="11148679" y="6891220"/>
                  </a:lnTo>
                  <a:cubicBezTo>
                    <a:pt x="11148680" y="7100229"/>
                    <a:pt x="11148681" y="7309239"/>
                    <a:pt x="11148682" y="7518248"/>
                  </a:cubicBezTo>
                  <a:lnTo>
                    <a:pt x="10767213" y="7463104"/>
                  </a:lnTo>
                  <a:lnTo>
                    <a:pt x="10291863" y="6710014"/>
                  </a:lnTo>
                  <a:lnTo>
                    <a:pt x="10540705" y="6157183"/>
                  </a:lnTo>
                  <a:lnTo>
                    <a:pt x="10120501" y="5610914"/>
                  </a:lnTo>
                  <a:lnTo>
                    <a:pt x="10459945" y="5067929"/>
                  </a:lnTo>
                  <a:lnTo>
                    <a:pt x="9945856" y="4718639"/>
                  </a:lnTo>
                  <a:lnTo>
                    <a:pt x="9102161" y="4970763"/>
                  </a:lnTo>
                  <a:lnTo>
                    <a:pt x="8672111" y="4550557"/>
                  </a:lnTo>
                  <a:lnTo>
                    <a:pt x="7595347" y="4789555"/>
                  </a:lnTo>
                  <a:lnTo>
                    <a:pt x="6858664" y="4175653"/>
                  </a:lnTo>
                  <a:lnTo>
                    <a:pt x="6273656" y="4431058"/>
                  </a:lnTo>
                  <a:lnTo>
                    <a:pt x="5591484" y="4463234"/>
                  </a:lnTo>
                  <a:lnTo>
                    <a:pt x="5158152" y="3787623"/>
                  </a:lnTo>
                  <a:lnTo>
                    <a:pt x="4491748" y="3299144"/>
                  </a:lnTo>
                  <a:lnTo>
                    <a:pt x="3595659" y="2124951"/>
                  </a:lnTo>
                  <a:lnTo>
                    <a:pt x="4423475" y="1504750"/>
                  </a:lnTo>
                  <a:lnTo>
                    <a:pt x="4472058" y="871156"/>
                  </a:lnTo>
                  <a:lnTo>
                    <a:pt x="3841750" y="780556"/>
                  </a:lnTo>
                  <a:lnTo>
                    <a:pt x="3326723" y="0"/>
                  </a:lnTo>
                  <a:lnTo>
                    <a:pt x="2267298" y="146965"/>
                  </a:lnTo>
                  <a:lnTo>
                    <a:pt x="1763052" y="738533"/>
                  </a:lnTo>
                  <a:lnTo>
                    <a:pt x="1927854" y="1368844"/>
                  </a:lnTo>
                  <a:lnTo>
                    <a:pt x="958099" y="1630809"/>
                  </a:lnTo>
                  <a:lnTo>
                    <a:pt x="1297546" y="2261117"/>
                  </a:lnTo>
                  <a:lnTo>
                    <a:pt x="1210223" y="2982030"/>
                  </a:lnTo>
                  <a:lnTo>
                    <a:pt x="1084161" y="3751527"/>
                  </a:lnTo>
                  <a:lnTo>
                    <a:pt x="1549670" y="4045671"/>
                  </a:lnTo>
                  <a:lnTo>
                    <a:pt x="1973153" y="4385118"/>
                  </a:lnTo>
                  <a:lnTo>
                    <a:pt x="2335889" y="5035269"/>
                  </a:lnTo>
                  <a:lnTo>
                    <a:pt x="3107713" y="5151968"/>
                  </a:lnTo>
                  <a:lnTo>
                    <a:pt x="3117556" y="5830862"/>
                  </a:lnTo>
                  <a:lnTo>
                    <a:pt x="3482613" y="7091478"/>
                  </a:lnTo>
                  <a:lnTo>
                    <a:pt x="2736087" y="6852480"/>
                  </a:lnTo>
                  <a:lnTo>
                    <a:pt x="2315883" y="7149907"/>
                  </a:lnTo>
                  <a:lnTo>
                    <a:pt x="2354623" y="7618697"/>
                  </a:lnTo>
                  <a:lnTo>
                    <a:pt x="2541755" y="8274618"/>
                  </a:lnTo>
                  <a:lnTo>
                    <a:pt x="1371742" y="7880661"/>
                  </a:lnTo>
                  <a:lnTo>
                    <a:pt x="996838" y="8216831"/>
                  </a:lnTo>
                  <a:lnTo>
                    <a:pt x="1326439" y="8598295"/>
                  </a:lnTo>
                  <a:lnTo>
                    <a:pt x="776890" y="9109107"/>
                  </a:lnTo>
                  <a:lnTo>
                    <a:pt x="0" y="9925484"/>
                  </a:lnTo>
                  <a:lnTo>
                    <a:pt x="344221" y="10953402"/>
                  </a:lnTo>
                  <a:lnTo>
                    <a:pt x="1364527" y="11953026"/>
                  </a:lnTo>
                  <a:lnTo>
                    <a:pt x="1550666" y="12856132"/>
                  </a:lnTo>
                  <a:lnTo>
                    <a:pt x="1201662" y="13373174"/>
                  </a:lnTo>
                  <a:lnTo>
                    <a:pt x="2692408" y="15197736"/>
                  </a:lnTo>
                  <a:lnTo>
                    <a:pt x="3163846" y="16096291"/>
                  </a:lnTo>
                  <a:lnTo>
                    <a:pt x="3279289" y="16682168"/>
                  </a:lnTo>
                  <a:lnTo>
                    <a:pt x="2819145" y="17419928"/>
                  </a:lnTo>
                  <a:lnTo>
                    <a:pt x="2653692" y="18150691"/>
                  </a:lnTo>
                  <a:lnTo>
                    <a:pt x="2743313" y="19274408"/>
                  </a:lnTo>
                  <a:lnTo>
                    <a:pt x="3260358" y="20129256"/>
                  </a:lnTo>
                  <a:lnTo>
                    <a:pt x="3916015" y="20636889"/>
                  </a:lnTo>
                  <a:lnTo>
                    <a:pt x="4073837" y="20170618"/>
                  </a:lnTo>
                  <a:lnTo>
                    <a:pt x="4783923" y="20522210"/>
                  </a:lnTo>
                  <a:lnTo>
                    <a:pt x="5369904" y="20715248"/>
                  </a:lnTo>
                  <a:lnTo>
                    <a:pt x="5893851" y="20287815"/>
                  </a:lnTo>
                  <a:lnTo>
                    <a:pt x="6700442" y="19543263"/>
                  </a:lnTo>
                  <a:lnTo>
                    <a:pt x="7258856" y="19570845"/>
                  </a:lnTo>
                  <a:lnTo>
                    <a:pt x="7672490" y="18812503"/>
                  </a:lnTo>
                  <a:lnTo>
                    <a:pt x="8389463" y="18971069"/>
                  </a:lnTo>
                  <a:lnTo>
                    <a:pt x="9147808" y="19439856"/>
                  </a:lnTo>
                  <a:lnTo>
                    <a:pt x="8713482" y="20012056"/>
                  </a:lnTo>
                  <a:lnTo>
                    <a:pt x="8486722" y="2071889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hangingPunct="1">
                <a:defRPr/>
              </a:pPr>
              <a:endParaRPr lang="hu-HU" altLang="zh-CN" sz="1200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12" name="任意多边形 63">
              <a:extLst/>
            </p:cNvPr>
            <p:cNvSpPr>
              <a:spLocks/>
            </p:cNvSpPr>
            <p:nvPr/>
          </p:nvSpPr>
          <p:spPr bwMode="auto">
            <a:xfrm>
              <a:off x="4372831" y="4293932"/>
              <a:ext cx="818031" cy="716515"/>
            </a:xfrm>
            <a:custGeom>
              <a:avLst/>
              <a:gdLst/>
              <a:ahLst/>
              <a:cxnLst/>
              <a:rect l="0" t="0" r="r" b="b"/>
              <a:pathLst>
                <a:path w="15911924" h="13954109">
                  <a:moveTo>
                    <a:pt x="894670" y="12741057"/>
                  </a:moveTo>
                  <a:lnTo>
                    <a:pt x="1431323" y="13112630"/>
                  </a:lnTo>
                  <a:lnTo>
                    <a:pt x="1696574" y="13494097"/>
                  </a:lnTo>
                  <a:lnTo>
                    <a:pt x="2494964" y="13872281"/>
                  </a:lnTo>
                  <a:lnTo>
                    <a:pt x="3345220" y="13500661"/>
                  </a:lnTo>
                  <a:lnTo>
                    <a:pt x="3978808" y="13077171"/>
                  </a:lnTo>
                  <a:lnTo>
                    <a:pt x="4444317" y="12737727"/>
                  </a:lnTo>
                  <a:lnTo>
                    <a:pt x="5459375" y="12860506"/>
                  </a:lnTo>
                  <a:lnTo>
                    <a:pt x="5650424" y="13486897"/>
                  </a:lnTo>
                  <a:lnTo>
                    <a:pt x="6035173" y="13484254"/>
                  </a:lnTo>
                  <a:lnTo>
                    <a:pt x="6384467" y="12973442"/>
                  </a:lnTo>
                  <a:lnTo>
                    <a:pt x="7014774" y="13516430"/>
                  </a:lnTo>
                  <a:lnTo>
                    <a:pt x="7826291" y="13138244"/>
                  </a:lnTo>
                  <a:lnTo>
                    <a:pt x="8256340" y="13888054"/>
                  </a:lnTo>
                  <a:lnTo>
                    <a:pt x="8867347" y="13954109"/>
                  </a:lnTo>
                  <a:lnTo>
                    <a:pt x="9333107" y="13325376"/>
                  </a:lnTo>
                  <a:lnTo>
                    <a:pt x="9931239" y="13189473"/>
                  </a:lnTo>
                  <a:lnTo>
                    <a:pt x="10613410" y="13092304"/>
                  </a:lnTo>
                  <a:lnTo>
                    <a:pt x="11201701" y="13477051"/>
                  </a:lnTo>
                  <a:lnTo>
                    <a:pt x="11922615" y="13357552"/>
                  </a:lnTo>
                  <a:lnTo>
                    <a:pt x="12349381" y="12594622"/>
                  </a:lnTo>
                  <a:lnTo>
                    <a:pt x="12940953" y="12717398"/>
                  </a:lnTo>
                  <a:lnTo>
                    <a:pt x="13913988" y="13554530"/>
                  </a:lnTo>
                  <a:lnTo>
                    <a:pt x="14431360" y="13291926"/>
                  </a:lnTo>
                  <a:lnTo>
                    <a:pt x="15187730" y="13250543"/>
                  </a:lnTo>
                  <a:lnTo>
                    <a:pt x="15527174" y="12200028"/>
                  </a:lnTo>
                  <a:lnTo>
                    <a:pt x="15911924" y="12080530"/>
                  </a:lnTo>
                  <a:lnTo>
                    <a:pt x="15588884" y="11615657"/>
                  </a:lnTo>
                  <a:lnTo>
                    <a:pt x="15873184" y="10693848"/>
                  </a:lnTo>
                  <a:lnTo>
                    <a:pt x="15688693" y="10073386"/>
                  </a:lnTo>
                  <a:lnTo>
                    <a:pt x="15730713" y="9394495"/>
                  </a:lnTo>
                  <a:lnTo>
                    <a:pt x="15520611" y="8550800"/>
                  </a:lnTo>
                  <a:lnTo>
                    <a:pt x="14780648" y="8631559"/>
                  </a:lnTo>
                  <a:lnTo>
                    <a:pt x="14567263" y="9261870"/>
                  </a:lnTo>
                  <a:lnTo>
                    <a:pt x="13839789" y="9177827"/>
                  </a:lnTo>
                  <a:lnTo>
                    <a:pt x="13248218" y="8964443"/>
                  </a:lnTo>
                  <a:lnTo>
                    <a:pt x="12803753" y="8437036"/>
                  </a:lnTo>
                  <a:lnTo>
                    <a:pt x="13312573" y="7929698"/>
                  </a:lnTo>
                  <a:lnTo>
                    <a:pt x="13319134" y="7101775"/>
                  </a:lnTo>
                  <a:lnTo>
                    <a:pt x="13739337" y="6791861"/>
                  </a:lnTo>
                  <a:lnTo>
                    <a:pt x="13529238" y="6202936"/>
                  </a:lnTo>
                  <a:lnTo>
                    <a:pt x="13700600" y="5524042"/>
                  </a:lnTo>
                  <a:lnTo>
                    <a:pt x="13157612" y="5032922"/>
                  </a:lnTo>
                  <a:lnTo>
                    <a:pt x="13063729" y="3678417"/>
                  </a:lnTo>
                  <a:lnTo>
                    <a:pt x="13193074" y="2272052"/>
                  </a:lnTo>
                  <a:cubicBezTo>
                    <a:pt x="13194806" y="1668374"/>
                    <a:pt x="13227424" y="1430840"/>
                    <a:pt x="13229156" y="827162"/>
                  </a:cubicBezTo>
                  <a:lnTo>
                    <a:pt x="12808322" y="480934"/>
                  </a:lnTo>
                  <a:lnTo>
                    <a:pt x="12006652" y="768515"/>
                  </a:lnTo>
                  <a:lnTo>
                    <a:pt x="11531299" y="92904"/>
                  </a:lnTo>
                  <a:lnTo>
                    <a:pt x="10998887" y="0"/>
                  </a:lnTo>
                  <a:lnTo>
                    <a:pt x="10040889" y="597150"/>
                  </a:lnTo>
                  <a:lnTo>
                    <a:pt x="9568820" y="1101396"/>
                  </a:lnTo>
                  <a:lnTo>
                    <a:pt x="8980531" y="761952"/>
                  </a:lnTo>
                  <a:lnTo>
                    <a:pt x="8114517" y="152885"/>
                  </a:lnTo>
                  <a:lnTo>
                    <a:pt x="7794112" y="684476"/>
                  </a:lnTo>
                  <a:lnTo>
                    <a:pt x="7415925" y="1266201"/>
                  </a:lnTo>
                  <a:lnTo>
                    <a:pt x="6727188" y="600433"/>
                  </a:lnTo>
                  <a:lnTo>
                    <a:pt x="6206533" y="891297"/>
                  </a:lnTo>
                  <a:lnTo>
                    <a:pt x="5935364" y="463801"/>
                  </a:lnTo>
                  <a:lnTo>
                    <a:pt x="5287677" y="584672"/>
                  </a:lnTo>
                  <a:lnTo>
                    <a:pt x="5363515" y="950054"/>
                  </a:lnTo>
                  <a:lnTo>
                    <a:pt x="4625853" y="1749752"/>
                  </a:lnTo>
                  <a:lnTo>
                    <a:pt x="5287683" y="2473616"/>
                  </a:lnTo>
                  <a:lnTo>
                    <a:pt x="4825781" y="3652486"/>
                  </a:lnTo>
                  <a:lnTo>
                    <a:pt x="4995869" y="4155629"/>
                  </a:lnTo>
                  <a:lnTo>
                    <a:pt x="4860256" y="4796883"/>
                  </a:lnTo>
                  <a:lnTo>
                    <a:pt x="4309717" y="5345549"/>
                  </a:lnTo>
                  <a:lnTo>
                    <a:pt x="3640021" y="4796877"/>
                  </a:lnTo>
                  <a:lnTo>
                    <a:pt x="2084460" y="5614781"/>
                  </a:lnTo>
                  <a:lnTo>
                    <a:pt x="2426686" y="6375601"/>
                  </a:lnTo>
                  <a:lnTo>
                    <a:pt x="2985088" y="6127408"/>
                  </a:lnTo>
                  <a:lnTo>
                    <a:pt x="3784801" y="6927112"/>
                  </a:lnTo>
                  <a:lnTo>
                    <a:pt x="3681387" y="7437264"/>
                  </a:lnTo>
                  <a:lnTo>
                    <a:pt x="3667606" y="8147344"/>
                  </a:lnTo>
                  <a:lnTo>
                    <a:pt x="3205704" y="8912577"/>
                  </a:lnTo>
                  <a:lnTo>
                    <a:pt x="2667974" y="8747118"/>
                  </a:lnTo>
                  <a:lnTo>
                    <a:pt x="2080676" y="9302567"/>
                  </a:lnTo>
                  <a:lnTo>
                    <a:pt x="1401901" y="9346581"/>
                  </a:lnTo>
                  <a:lnTo>
                    <a:pt x="868654" y="9215907"/>
                  </a:lnTo>
                  <a:lnTo>
                    <a:pt x="220614" y="9429616"/>
                  </a:lnTo>
                  <a:lnTo>
                    <a:pt x="834188" y="10367201"/>
                  </a:lnTo>
                  <a:lnTo>
                    <a:pt x="0" y="11215155"/>
                  </a:lnTo>
                  <a:lnTo>
                    <a:pt x="537745" y="12028640"/>
                  </a:lnTo>
                  <a:lnTo>
                    <a:pt x="894670" y="1274105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" name="任意多边形 64">
              <a:extLst/>
            </p:cNvPr>
            <p:cNvSpPr>
              <a:spLocks/>
            </p:cNvSpPr>
            <p:nvPr/>
          </p:nvSpPr>
          <p:spPr bwMode="auto">
            <a:xfrm>
              <a:off x="4921727" y="3839470"/>
              <a:ext cx="905382" cy="1036409"/>
            </a:xfrm>
            <a:custGeom>
              <a:avLst/>
              <a:gdLst/>
              <a:ahLst/>
              <a:cxnLst/>
              <a:rect l="0" t="0" r="r" b="b"/>
              <a:pathLst>
                <a:path w="17614314" h="20182278">
                  <a:moveTo>
                    <a:pt x="5201295" y="19540581"/>
                  </a:moveTo>
                  <a:lnTo>
                    <a:pt x="5778376" y="19467928"/>
                  </a:lnTo>
                  <a:lnTo>
                    <a:pt x="6489444" y="19397012"/>
                  </a:lnTo>
                  <a:lnTo>
                    <a:pt x="7210354" y="19813938"/>
                  </a:lnTo>
                  <a:lnTo>
                    <a:pt x="7556364" y="19435751"/>
                  </a:lnTo>
                  <a:lnTo>
                    <a:pt x="7934548" y="19729896"/>
                  </a:lnTo>
                  <a:lnTo>
                    <a:pt x="8610161" y="19813938"/>
                  </a:lnTo>
                  <a:lnTo>
                    <a:pt x="9415114" y="20182278"/>
                  </a:lnTo>
                  <a:lnTo>
                    <a:pt x="9803301" y="19906165"/>
                  </a:lnTo>
                  <a:lnTo>
                    <a:pt x="10048703" y="19390451"/>
                  </a:lnTo>
                  <a:lnTo>
                    <a:pt x="9910003" y="19014563"/>
                  </a:lnTo>
                  <a:lnTo>
                    <a:pt x="10940981" y="18857312"/>
                  </a:lnTo>
                  <a:lnTo>
                    <a:pt x="10922484" y="18205091"/>
                  </a:lnTo>
                  <a:lnTo>
                    <a:pt x="11229202" y="17883637"/>
                  </a:lnTo>
                  <a:lnTo>
                    <a:pt x="11148439" y="17246766"/>
                  </a:lnTo>
                  <a:lnTo>
                    <a:pt x="11568646" y="16774693"/>
                  </a:lnTo>
                  <a:lnTo>
                    <a:pt x="12409058" y="16735957"/>
                  </a:lnTo>
                  <a:lnTo>
                    <a:pt x="12755068" y="16183125"/>
                  </a:lnTo>
                  <a:lnTo>
                    <a:pt x="12800368" y="15500951"/>
                  </a:lnTo>
                  <a:lnTo>
                    <a:pt x="12043998" y="15077464"/>
                  </a:lnTo>
                  <a:lnTo>
                    <a:pt x="12376882" y="13933061"/>
                  </a:lnTo>
                  <a:lnTo>
                    <a:pt x="12839108" y="13215433"/>
                  </a:lnTo>
                  <a:lnTo>
                    <a:pt x="12590267" y="12869423"/>
                  </a:lnTo>
                  <a:lnTo>
                    <a:pt x="12884411" y="12232552"/>
                  </a:lnTo>
                  <a:lnTo>
                    <a:pt x="13307897" y="12103209"/>
                  </a:lnTo>
                  <a:lnTo>
                    <a:pt x="13941488" y="12190532"/>
                  </a:lnTo>
                  <a:lnTo>
                    <a:pt x="14701141" y="11469618"/>
                  </a:lnTo>
                  <a:lnTo>
                    <a:pt x="14287495" y="11088149"/>
                  </a:lnTo>
                  <a:lnTo>
                    <a:pt x="14465417" y="10687632"/>
                  </a:lnTo>
                  <a:lnTo>
                    <a:pt x="15334726" y="10784161"/>
                  </a:lnTo>
                  <a:lnTo>
                    <a:pt x="15662468" y="10117337"/>
                  </a:lnTo>
                  <a:lnTo>
                    <a:pt x="15147589" y="9362026"/>
                  </a:lnTo>
                  <a:lnTo>
                    <a:pt x="15483753" y="8599093"/>
                  </a:lnTo>
                  <a:lnTo>
                    <a:pt x="15370817" y="7952375"/>
                  </a:lnTo>
                  <a:lnTo>
                    <a:pt x="16382592" y="7373293"/>
                  </a:lnTo>
                  <a:lnTo>
                    <a:pt x="16683299" y="6820462"/>
                  </a:lnTo>
                  <a:lnTo>
                    <a:pt x="16515217" y="6228896"/>
                  </a:lnTo>
                  <a:lnTo>
                    <a:pt x="17022746" y="5844146"/>
                  </a:lnTo>
                  <a:lnTo>
                    <a:pt x="17614314" y="5255858"/>
                  </a:lnTo>
                  <a:lnTo>
                    <a:pt x="17513871" y="4286740"/>
                  </a:lnTo>
                  <a:lnTo>
                    <a:pt x="17128481" y="4144271"/>
                  </a:lnTo>
                  <a:lnTo>
                    <a:pt x="16553956" y="4699746"/>
                  </a:lnTo>
                  <a:lnTo>
                    <a:pt x="15923646" y="4661006"/>
                  </a:lnTo>
                  <a:lnTo>
                    <a:pt x="15955825" y="5462680"/>
                  </a:lnTo>
                  <a:lnTo>
                    <a:pt x="14905308" y="5672784"/>
                  </a:lnTo>
                  <a:lnTo>
                    <a:pt x="14310459" y="5669501"/>
                  </a:lnTo>
                  <a:lnTo>
                    <a:pt x="13919146" y="5000453"/>
                  </a:lnTo>
                  <a:lnTo>
                    <a:pt x="13117474" y="5165255"/>
                  </a:lnTo>
                  <a:lnTo>
                    <a:pt x="12393280" y="4909848"/>
                  </a:lnTo>
                  <a:lnTo>
                    <a:pt x="11407118" y="4563840"/>
                  </a:lnTo>
                  <a:lnTo>
                    <a:pt x="11369922" y="3449312"/>
                  </a:lnTo>
                  <a:lnTo>
                    <a:pt x="12166132" y="2989388"/>
                  </a:lnTo>
                  <a:lnTo>
                    <a:pt x="12334214" y="2345953"/>
                  </a:lnTo>
                  <a:lnTo>
                    <a:pt x="12082092" y="1583022"/>
                  </a:lnTo>
                  <a:lnTo>
                    <a:pt x="11258086" y="1751104"/>
                  </a:lnTo>
                  <a:lnTo>
                    <a:pt x="10711821" y="1166099"/>
                  </a:lnTo>
                  <a:lnTo>
                    <a:pt x="9819542" y="1369638"/>
                  </a:lnTo>
                  <a:lnTo>
                    <a:pt x="9334347" y="855545"/>
                  </a:lnTo>
                  <a:lnTo>
                    <a:pt x="8568133" y="687464"/>
                  </a:lnTo>
                  <a:lnTo>
                    <a:pt x="7960164" y="0"/>
                  </a:lnTo>
                  <a:lnTo>
                    <a:pt x="7543238" y="351294"/>
                  </a:lnTo>
                  <a:lnTo>
                    <a:pt x="7083583" y="1039681"/>
                  </a:lnTo>
                  <a:lnTo>
                    <a:pt x="6696265" y="1317769"/>
                  </a:lnTo>
                  <a:lnTo>
                    <a:pt x="6020654" y="1831861"/>
                  </a:lnTo>
                  <a:lnTo>
                    <a:pt x="6107977" y="2294087"/>
                  </a:lnTo>
                  <a:lnTo>
                    <a:pt x="5972068" y="3189646"/>
                  </a:lnTo>
                  <a:lnTo>
                    <a:pt x="5761967" y="3900716"/>
                  </a:lnTo>
                  <a:lnTo>
                    <a:pt x="4960297" y="4282180"/>
                  </a:lnTo>
                  <a:lnTo>
                    <a:pt x="4782369" y="3742475"/>
                  </a:lnTo>
                  <a:lnTo>
                    <a:pt x="4029279" y="4379349"/>
                  </a:lnTo>
                  <a:lnTo>
                    <a:pt x="4113321" y="5358947"/>
                  </a:lnTo>
                  <a:lnTo>
                    <a:pt x="4523684" y="6163901"/>
                  </a:lnTo>
                  <a:lnTo>
                    <a:pt x="4016155" y="6577544"/>
                  </a:lnTo>
                  <a:lnTo>
                    <a:pt x="3127160" y="7001030"/>
                  </a:lnTo>
                  <a:lnTo>
                    <a:pt x="2470599" y="6645817"/>
                  </a:lnTo>
                  <a:lnTo>
                    <a:pt x="1785782" y="6846709"/>
                  </a:lnTo>
                  <a:lnTo>
                    <a:pt x="1274973" y="7263635"/>
                  </a:lnTo>
                  <a:lnTo>
                    <a:pt x="557339" y="7056811"/>
                  </a:lnTo>
                  <a:lnTo>
                    <a:pt x="298655" y="7441558"/>
                  </a:lnTo>
                  <a:lnTo>
                    <a:pt x="0" y="7983617"/>
                  </a:lnTo>
                  <a:lnTo>
                    <a:pt x="321743" y="8832205"/>
                  </a:lnTo>
                  <a:lnTo>
                    <a:pt x="843296" y="8937555"/>
                  </a:lnTo>
                  <a:lnTo>
                    <a:pt x="1325872" y="9613169"/>
                  </a:lnTo>
                  <a:lnTo>
                    <a:pt x="2132466" y="9323617"/>
                  </a:lnTo>
                  <a:lnTo>
                    <a:pt x="2546115" y="9668313"/>
                  </a:lnTo>
                  <a:lnTo>
                    <a:pt x="2504735" y="11184985"/>
                  </a:lnTo>
                  <a:lnTo>
                    <a:pt x="2373754" y="12660294"/>
                  </a:lnTo>
                  <a:lnTo>
                    <a:pt x="2470266" y="13873633"/>
                  </a:lnTo>
                  <a:lnTo>
                    <a:pt x="3021786" y="14369995"/>
                  </a:lnTo>
                  <a:lnTo>
                    <a:pt x="2839559" y="15051900"/>
                  </a:lnTo>
                  <a:lnTo>
                    <a:pt x="3056258" y="15631584"/>
                  </a:lnTo>
                  <a:lnTo>
                    <a:pt x="2628832" y="15948704"/>
                  </a:lnTo>
                  <a:lnTo>
                    <a:pt x="2621935" y="16762198"/>
                  </a:lnTo>
                  <a:lnTo>
                    <a:pt x="2125611" y="17278595"/>
                  </a:lnTo>
                  <a:lnTo>
                    <a:pt x="2580567" y="17816974"/>
                  </a:lnTo>
                  <a:lnTo>
                    <a:pt x="3166556" y="18023790"/>
                  </a:lnTo>
                  <a:lnTo>
                    <a:pt x="3885756" y="18113107"/>
                  </a:lnTo>
                  <a:lnTo>
                    <a:pt x="4090345" y="17465376"/>
                  </a:lnTo>
                  <a:lnTo>
                    <a:pt x="4834903" y="17403328"/>
                  </a:lnTo>
                  <a:lnTo>
                    <a:pt x="5048607" y="18244398"/>
                  </a:lnTo>
                  <a:lnTo>
                    <a:pt x="5000348" y="18920003"/>
                  </a:lnTo>
                  <a:lnTo>
                    <a:pt x="5201295" y="1954058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" name="任意多边形 65">
              <a:extLst/>
            </p:cNvPr>
            <p:cNvSpPr>
              <a:spLocks/>
            </p:cNvSpPr>
            <p:nvPr/>
          </p:nvSpPr>
          <p:spPr bwMode="auto">
            <a:xfrm>
              <a:off x="4375192" y="3382648"/>
              <a:ext cx="982110" cy="976208"/>
            </a:xfrm>
            <a:custGeom>
              <a:avLst/>
              <a:gdLst/>
              <a:ahLst/>
              <a:cxnLst/>
              <a:rect l="0" t="0" r="r" b="b"/>
              <a:pathLst>
                <a:path w="19103152" h="19011242">
                  <a:moveTo>
                    <a:pt x="6324448" y="13768485"/>
                  </a:moveTo>
                  <a:lnTo>
                    <a:pt x="6942208" y="14192385"/>
                  </a:lnTo>
                  <a:lnTo>
                    <a:pt x="6452739" y="15178194"/>
                  </a:lnTo>
                  <a:lnTo>
                    <a:pt x="7273126" y="15460841"/>
                  </a:lnTo>
                  <a:lnTo>
                    <a:pt x="6321755" y="16377740"/>
                  </a:lnTo>
                  <a:lnTo>
                    <a:pt x="6471158" y="17073947"/>
                  </a:lnTo>
                  <a:lnTo>
                    <a:pt x="5556526" y="17280846"/>
                  </a:lnTo>
                  <a:lnTo>
                    <a:pt x="5887421" y="18204650"/>
                  </a:lnTo>
                  <a:lnTo>
                    <a:pt x="6156302" y="18638959"/>
                  </a:lnTo>
                  <a:lnTo>
                    <a:pt x="6659561" y="18342525"/>
                  </a:lnTo>
                  <a:lnTo>
                    <a:pt x="7362747" y="19011242"/>
                  </a:lnTo>
                  <a:lnTo>
                    <a:pt x="8072825" y="17901303"/>
                  </a:lnTo>
                  <a:lnTo>
                    <a:pt x="8962144" y="18528658"/>
                  </a:lnTo>
                  <a:lnTo>
                    <a:pt x="9518271" y="18852633"/>
                  </a:lnTo>
                  <a:lnTo>
                    <a:pt x="9996234" y="18342519"/>
                  </a:lnTo>
                  <a:lnTo>
                    <a:pt x="10947608" y="17735855"/>
                  </a:lnTo>
                  <a:lnTo>
                    <a:pt x="10637361" y="16887892"/>
                  </a:lnTo>
                  <a:lnTo>
                    <a:pt x="10940706" y="16350164"/>
                  </a:lnTo>
                  <a:lnTo>
                    <a:pt x="11202671" y="15957207"/>
                  </a:lnTo>
                  <a:lnTo>
                    <a:pt x="11915012" y="16163875"/>
                  </a:lnTo>
                  <a:lnTo>
                    <a:pt x="12409119" y="15757284"/>
                  </a:lnTo>
                  <a:lnTo>
                    <a:pt x="13105413" y="15550463"/>
                  </a:lnTo>
                  <a:lnTo>
                    <a:pt x="13767248" y="15908956"/>
                  </a:lnTo>
                  <a:lnTo>
                    <a:pt x="14656548" y="15474634"/>
                  </a:lnTo>
                  <a:lnTo>
                    <a:pt x="15159818" y="15074786"/>
                  </a:lnTo>
                  <a:lnTo>
                    <a:pt x="14753062" y="14247508"/>
                  </a:lnTo>
                  <a:lnTo>
                    <a:pt x="14677222" y="13282348"/>
                  </a:lnTo>
                  <a:lnTo>
                    <a:pt x="15428670" y="12648108"/>
                  </a:lnTo>
                  <a:lnTo>
                    <a:pt x="15607913" y="13192738"/>
                  </a:lnTo>
                  <a:lnTo>
                    <a:pt x="16407634" y="12799778"/>
                  </a:lnTo>
                  <a:lnTo>
                    <a:pt x="16628219" y="12020762"/>
                  </a:lnTo>
                  <a:lnTo>
                    <a:pt x="16745416" y="11200381"/>
                  </a:lnTo>
                  <a:lnTo>
                    <a:pt x="16661944" y="10743476"/>
                  </a:lnTo>
                  <a:lnTo>
                    <a:pt x="17717461" y="9945679"/>
                  </a:lnTo>
                  <a:lnTo>
                    <a:pt x="18186253" y="9256285"/>
                  </a:lnTo>
                  <a:lnTo>
                    <a:pt x="18594375" y="8899036"/>
                  </a:lnTo>
                  <a:lnTo>
                    <a:pt x="18864160" y="8312145"/>
                  </a:lnTo>
                  <a:lnTo>
                    <a:pt x="18944920" y="7865686"/>
                  </a:lnTo>
                  <a:lnTo>
                    <a:pt x="19074262" y="7043342"/>
                  </a:lnTo>
                  <a:lnTo>
                    <a:pt x="19103152" y="6333253"/>
                  </a:lnTo>
                  <a:lnTo>
                    <a:pt x="18837175" y="5580169"/>
                  </a:lnTo>
                  <a:lnTo>
                    <a:pt x="18608753" y="4706946"/>
                  </a:lnTo>
                  <a:lnTo>
                    <a:pt x="18501668" y="3757219"/>
                  </a:lnTo>
                  <a:lnTo>
                    <a:pt x="18230569" y="3316985"/>
                  </a:lnTo>
                  <a:lnTo>
                    <a:pt x="18563453" y="2718850"/>
                  </a:lnTo>
                  <a:lnTo>
                    <a:pt x="18453161" y="2195552"/>
                  </a:lnTo>
                  <a:lnTo>
                    <a:pt x="17800523" y="1739252"/>
                  </a:lnTo>
                  <a:lnTo>
                    <a:pt x="16908244" y="1942793"/>
                  </a:lnTo>
                  <a:lnTo>
                    <a:pt x="16345569" y="1729405"/>
                  </a:lnTo>
                  <a:lnTo>
                    <a:pt x="15889906" y="846973"/>
                  </a:lnTo>
                  <a:lnTo>
                    <a:pt x="16303547" y="423486"/>
                  </a:lnTo>
                  <a:lnTo>
                    <a:pt x="15663395" y="0"/>
                  </a:lnTo>
                  <a:lnTo>
                    <a:pt x="15165278" y="396571"/>
                  </a:lnTo>
                  <a:lnTo>
                    <a:pt x="15256324" y="873243"/>
                  </a:lnTo>
                  <a:lnTo>
                    <a:pt x="14603038" y="753090"/>
                  </a:lnTo>
                  <a:lnTo>
                    <a:pt x="14473695" y="1516024"/>
                  </a:lnTo>
                  <a:lnTo>
                    <a:pt x="14638494" y="1981530"/>
                  </a:lnTo>
                  <a:lnTo>
                    <a:pt x="14176268" y="2275674"/>
                  </a:lnTo>
                  <a:lnTo>
                    <a:pt x="13917584" y="2618401"/>
                  </a:lnTo>
                  <a:lnTo>
                    <a:pt x="13283993" y="3038607"/>
                  </a:lnTo>
                  <a:lnTo>
                    <a:pt x="12643838" y="3507400"/>
                  </a:lnTo>
                  <a:lnTo>
                    <a:pt x="12010247" y="3682042"/>
                  </a:lnTo>
                  <a:lnTo>
                    <a:pt x="11716103" y="4396392"/>
                  </a:lnTo>
                  <a:lnTo>
                    <a:pt x="11289334" y="4529018"/>
                  </a:lnTo>
                  <a:lnTo>
                    <a:pt x="11033929" y="4910484"/>
                  </a:lnTo>
                  <a:lnTo>
                    <a:pt x="10461411" y="5456113"/>
                  </a:lnTo>
                  <a:lnTo>
                    <a:pt x="10070101" y="5068373"/>
                  </a:lnTo>
                  <a:lnTo>
                    <a:pt x="9426667" y="4858271"/>
                  </a:lnTo>
                  <a:lnTo>
                    <a:pt x="8609247" y="3923330"/>
                  </a:lnTo>
                  <a:lnTo>
                    <a:pt x="8931627" y="3097034"/>
                  </a:lnTo>
                  <a:lnTo>
                    <a:pt x="8020299" y="2624964"/>
                  </a:lnTo>
                  <a:lnTo>
                    <a:pt x="7596813" y="1587576"/>
                  </a:lnTo>
                  <a:lnTo>
                    <a:pt x="6387440" y="2008796"/>
                  </a:lnTo>
                  <a:lnTo>
                    <a:pt x="6439289" y="2657143"/>
                  </a:lnTo>
                  <a:lnTo>
                    <a:pt x="5715092" y="2547488"/>
                  </a:lnTo>
                  <a:lnTo>
                    <a:pt x="5081501" y="2240214"/>
                  </a:lnTo>
                  <a:lnTo>
                    <a:pt x="4858273" y="1558043"/>
                  </a:lnTo>
                  <a:lnTo>
                    <a:pt x="4752538" y="536422"/>
                  </a:lnTo>
                  <a:lnTo>
                    <a:pt x="4228602" y="290864"/>
                  </a:lnTo>
                  <a:lnTo>
                    <a:pt x="3685617" y="665768"/>
                  </a:lnTo>
                  <a:lnTo>
                    <a:pt x="3094049" y="507529"/>
                  </a:lnTo>
                  <a:lnTo>
                    <a:pt x="2749420" y="1449404"/>
                  </a:lnTo>
                  <a:lnTo>
                    <a:pt x="2188007" y="2026833"/>
                  </a:lnTo>
                  <a:lnTo>
                    <a:pt x="1489426" y="1403088"/>
                  </a:lnTo>
                  <a:lnTo>
                    <a:pt x="810535" y="1655210"/>
                  </a:lnTo>
                  <a:lnTo>
                    <a:pt x="230174" y="1947414"/>
                  </a:lnTo>
                  <a:lnTo>
                    <a:pt x="0" y="2858699"/>
                  </a:lnTo>
                  <a:lnTo>
                    <a:pt x="641142" y="3396432"/>
                  </a:lnTo>
                  <a:lnTo>
                    <a:pt x="1482208" y="3106877"/>
                  </a:lnTo>
                  <a:lnTo>
                    <a:pt x="1950995" y="3299909"/>
                  </a:lnTo>
                  <a:lnTo>
                    <a:pt x="1422566" y="4044485"/>
                  </a:lnTo>
                  <a:lnTo>
                    <a:pt x="2550765" y="5361205"/>
                  </a:lnTo>
                  <a:lnTo>
                    <a:pt x="3502130" y="6043709"/>
                  </a:lnTo>
                  <a:lnTo>
                    <a:pt x="4519266" y="6633749"/>
                  </a:lnTo>
                  <a:lnTo>
                    <a:pt x="5030935" y="7585485"/>
                  </a:lnTo>
                  <a:lnTo>
                    <a:pt x="4936073" y="8229093"/>
                  </a:lnTo>
                  <a:lnTo>
                    <a:pt x="4646524" y="8766824"/>
                  </a:lnTo>
                  <a:lnTo>
                    <a:pt x="5728873" y="9373490"/>
                  </a:lnTo>
                  <a:lnTo>
                    <a:pt x="6335548" y="10186973"/>
                  </a:lnTo>
                  <a:lnTo>
                    <a:pt x="5947208" y="10752242"/>
                  </a:lnTo>
                  <a:lnTo>
                    <a:pt x="5549630" y="11393418"/>
                  </a:lnTo>
                  <a:lnTo>
                    <a:pt x="6148468" y="12383517"/>
                  </a:lnTo>
                  <a:lnTo>
                    <a:pt x="6094257" y="12965234"/>
                  </a:lnTo>
                  <a:lnTo>
                    <a:pt x="6604415" y="13440919"/>
                  </a:lnTo>
                  <a:lnTo>
                    <a:pt x="6324448" y="1376848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" name="任意多边形 66">
              <a:extLst/>
            </p:cNvPr>
            <p:cNvSpPr>
              <a:spLocks/>
            </p:cNvSpPr>
            <p:nvPr/>
          </p:nvSpPr>
          <p:spPr bwMode="auto">
            <a:xfrm>
              <a:off x="5192042" y="3088723"/>
              <a:ext cx="937254" cy="1042311"/>
            </a:xfrm>
            <a:custGeom>
              <a:avLst/>
              <a:gdLst/>
              <a:ahLst/>
              <a:cxnLst/>
              <a:rect l="0" t="0" r="r" b="b"/>
              <a:pathLst>
                <a:path w="18241428" h="20305003">
                  <a:moveTo>
                    <a:pt x="6819542" y="16213606"/>
                  </a:moveTo>
                  <a:lnTo>
                    <a:pt x="7080097" y="16989006"/>
                  </a:lnTo>
                  <a:lnTo>
                    <a:pt x="6907748" y="17609465"/>
                  </a:lnTo>
                  <a:lnTo>
                    <a:pt x="6114934" y="18085144"/>
                  </a:lnTo>
                  <a:lnTo>
                    <a:pt x="6149397" y="19201968"/>
                  </a:lnTo>
                  <a:lnTo>
                    <a:pt x="7872887" y="19801762"/>
                  </a:lnTo>
                  <a:lnTo>
                    <a:pt x="8679494" y="19636285"/>
                  </a:lnTo>
                  <a:lnTo>
                    <a:pt x="9044863" y="20298110"/>
                  </a:lnTo>
                  <a:lnTo>
                    <a:pt x="9679112" y="20305003"/>
                  </a:lnTo>
                  <a:lnTo>
                    <a:pt x="10699427" y="20098190"/>
                  </a:lnTo>
                  <a:lnTo>
                    <a:pt x="10658050" y="19305376"/>
                  </a:lnTo>
                  <a:lnTo>
                    <a:pt x="11306087" y="19326059"/>
                  </a:lnTo>
                  <a:lnTo>
                    <a:pt x="11871695" y="18781950"/>
                  </a:lnTo>
                  <a:lnTo>
                    <a:pt x="12572276" y="17993230"/>
                  </a:lnTo>
                  <a:lnTo>
                    <a:pt x="12783689" y="17473886"/>
                  </a:lnTo>
                  <a:lnTo>
                    <a:pt x="13142174" y="16922366"/>
                  </a:lnTo>
                  <a:lnTo>
                    <a:pt x="13767230" y="16756915"/>
                  </a:lnTo>
                  <a:lnTo>
                    <a:pt x="13799395" y="16214590"/>
                  </a:lnTo>
                  <a:lnTo>
                    <a:pt x="14217630" y="15548174"/>
                  </a:lnTo>
                  <a:lnTo>
                    <a:pt x="14810510" y="15097775"/>
                  </a:lnTo>
                  <a:lnTo>
                    <a:pt x="14383080" y="14569236"/>
                  </a:lnTo>
                  <a:lnTo>
                    <a:pt x="14957582" y="13617871"/>
                  </a:lnTo>
                  <a:lnTo>
                    <a:pt x="15044904" y="12928473"/>
                  </a:lnTo>
                  <a:lnTo>
                    <a:pt x="15798643" y="11379625"/>
                  </a:lnTo>
                  <a:lnTo>
                    <a:pt x="16708648" y="11409506"/>
                  </a:lnTo>
                  <a:lnTo>
                    <a:pt x="16855720" y="10931522"/>
                  </a:lnTo>
                  <a:lnTo>
                    <a:pt x="16887885" y="10230645"/>
                  </a:lnTo>
                  <a:lnTo>
                    <a:pt x="16667277" y="9614784"/>
                  </a:lnTo>
                  <a:lnTo>
                    <a:pt x="16579954" y="8975941"/>
                  </a:lnTo>
                  <a:lnTo>
                    <a:pt x="16727026" y="8530133"/>
                  </a:lnTo>
                  <a:lnTo>
                    <a:pt x="17255565" y="8148666"/>
                  </a:lnTo>
                  <a:lnTo>
                    <a:pt x="17255391" y="7783311"/>
                  </a:lnTo>
                  <a:lnTo>
                    <a:pt x="18241428" y="6949163"/>
                  </a:lnTo>
                  <a:lnTo>
                    <a:pt x="17797890" y="6264314"/>
                  </a:lnTo>
                  <a:lnTo>
                    <a:pt x="17517544" y="5648453"/>
                  </a:lnTo>
                  <a:lnTo>
                    <a:pt x="17094706" y="5538149"/>
                  </a:lnTo>
                  <a:lnTo>
                    <a:pt x="16956829" y="6112651"/>
                  </a:lnTo>
                  <a:lnTo>
                    <a:pt x="16492469" y="6275846"/>
                  </a:lnTo>
                  <a:lnTo>
                    <a:pt x="16258075" y="5430181"/>
                  </a:lnTo>
                  <a:lnTo>
                    <a:pt x="15849197" y="5299163"/>
                  </a:lnTo>
                  <a:lnTo>
                    <a:pt x="15931928" y="4747642"/>
                  </a:lnTo>
                  <a:lnTo>
                    <a:pt x="15297677" y="4232890"/>
                  </a:lnTo>
                  <a:lnTo>
                    <a:pt x="14617475" y="4416730"/>
                  </a:lnTo>
                  <a:lnTo>
                    <a:pt x="14599085" y="4977434"/>
                  </a:lnTo>
                  <a:lnTo>
                    <a:pt x="14107175" y="5549680"/>
                  </a:lnTo>
                  <a:lnTo>
                    <a:pt x="13146766" y="5129109"/>
                  </a:lnTo>
                  <a:lnTo>
                    <a:pt x="12981316" y="4600570"/>
                  </a:lnTo>
                  <a:lnTo>
                    <a:pt x="12466552" y="4761429"/>
                  </a:lnTo>
                  <a:lnTo>
                    <a:pt x="12071310" y="4366176"/>
                  </a:lnTo>
                  <a:lnTo>
                    <a:pt x="11115342" y="4301835"/>
                  </a:lnTo>
                  <a:lnTo>
                    <a:pt x="10756869" y="3548096"/>
                  </a:lnTo>
                  <a:lnTo>
                    <a:pt x="9977931" y="3164802"/>
                  </a:lnTo>
                  <a:lnTo>
                    <a:pt x="9883631" y="2325568"/>
                  </a:lnTo>
                  <a:lnTo>
                    <a:pt x="10104239" y="1617793"/>
                  </a:lnTo>
                  <a:lnTo>
                    <a:pt x="9920399" y="1112235"/>
                  </a:lnTo>
                  <a:lnTo>
                    <a:pt x="10113434" y="395219"/>
                  </a:lnTo>
                  <a:lnTo>
                    <a:pt x="9594091" y="128694"/>
                  </a:lnTo>
                  <a:lnTo>
                    <a:pt x="9166661" y="556123"/>
                  </a:lnTo>
                  <a:lnTo>
                    <a:pt x="8546208" y="376863"/>
                  </a:lnTo>
                  <a:lnTo>
                    <a:pt x="7820043" y="776708"/>
                  </a:lnTo>
                  <a:lnTo>
                    <a:pt x="6753771" y="790495"/>
                  </a:lnTo>
                  <a:lnTo>
                    <a:pt x="6114928" y="887012"/>
                  </a:lnTo>
                  <a:lnTo>
                    <a:pt x="5397958" y="257365"/>
                  </a:lnTo>
                  <a:lnTo>
                    <a:pt x="4749932" y="0"/>
                  </a:lnTo>
                  <a:lnTo>
                    <a:pt x="4228269" y="40853"/>
                  </a:lnTo>
                  <a:lnTo>
                    <a:pt x="3637708" y="597483"/>
                  </a:lnTo>
                  <a:lnTo>
                    <a:pt x="4111100" y="822683"/>
                  </a:lnTo>
                  <a:lnTo>
                    <a:pt x="3610135" y="1447739"/>
                  </a:lnTo>
                  <a:lnTo>
                    <a:pt x="3513617" y="1994668"/>
                  </a:lnTo>
                  <a:lnTo>
                    <a:pt x="3182705" y="2183099"/>
                  </a:lnTo>
                  <a:lnTo>
                    <a:pt x="3646903" y="2909265"/>
                  </a:lnTo>
                  <a:lnTo>
                    <a:pt x="3067810" y="4297254"/>
                  </a:lnTo>
                  <a:lnTo>
                    <a:pt x="2405986" y="4288060"/>
                  </a:lnTo>
                  <a:lnTo>
                    <a:pt x="2378412" y="4913116"/>
                  </a:lnTo>
                  <a:lnTo>
                    <a:pt x="1960178" y="4940689"/>
                  </a:lnTo>
                  <a:lnTo>
                    <a:pt x="1541943" y="5345137"/>
                  </a:lnTo>
                  <a:lnTo>
                    <a:pt x="939869" y="5630086"/>
                  </a:lnTo>
                  <a:lnTo>
                    <a:pt x="420797" y="6146726"/>
                  </a:lnTo>
                  <a:lnTo>
                    <a:pt x="0" y="6572242"/>
                  </a:lnTo>
                  <a:lnTo>
                    <a:pt x="448107" y="7454674"/>
                  </a:lnTo>
                  <a:lnTo>
                    <a:pt x="1020307" y="7668383"/>
                  </a:lnTo>
                  <a:lnTo>
                    <a:pt x="1909632" y="7475351"/>
                  </a:lnTo>
                  <a:lnTo>
                    <a:pt x="2571459" y="7930357"/>
                  </a:lnTo>
                  <a:lnTo>
                    <a:pt x="2674858" y="8440503"/>
                  </a:lnTo>
                  <a:lnTo>
                    <a:pt x="2337038" y="9040285"/>
                  </a:lnTo>
                  <a:lnTo>
                    <a:pt x="2607758" y="9492946"/>
                  </a:lnTo>
                  <a:lnTo>
                    <a:pt x="2709327" y="10425964"/>
                  </a:lnTo>
                  <a:lnTo>
                    <a:pt x="2964408" y="11370436"/>
                  </a:lnTo>
                  <a:lnTo>
                    <a:pt x="3212592" y="12059831"/>
                  </a:lnTo>
                  <a:lnTo>
                    <a:pt x="3178117" y="12845743"/>
                  </a:lnTo>
                  <a:lnTo>
                    <a:pt x="2971301" y="14024609"/>
                  </a:lnTo>
                  <a:lnTo>
                    <a:pt x="2698080" y="14635676"/>
                  </a:lnTo>
                  <a:lnTo>
                    <a:pt x="3315994" y="15327569"/>
                  </a:lnTo>
                  <a:lnTo>
                    <a:pt x="4081226" y="15493025"/>
                  </a:lnTo>
                  <a:lnTo>
                    <a:pt x="4556905" y="15996284"/>
                  </a:lnTo>
                  <a:lnTo>
                    <a:pt x="5446225" y="15803249"/>
                  </a:lnTo>
                  <a:lnTo>
                    <a:pt x="6004638" y="16389241"/>
                  </a:lnTo>
                  <a:lnTo>
                    <a:pt x="6819542" y="162136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hangingPunct="1">
                <a:defRPr/>
              </a:pPr>
              <a:endParaRPr lang="hu-HU" altLang="zh-CN" sz="1200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16" name="任意多边形 67">
              <a:extLst/>
            </p:cNvPr>
            <p:cNvSpPr>
              <a:spLocks/>
            </p:cNvSpPr>
            <p:nvPr/>
          </p:nvSpPr>
          <p:spPr bwMode="auto">
            <a:xfrm>
              <a:off x="4312630" y="2899856"/>
              <a:ext cx="847542" cy="762551"/>
            </a:xfrm>
            <a:custGeom>
              <a:avLst/>
              <a:gdLst/>
              <a:ahLst/>
              <a:cxnLst/>
              <a:rect l="0" t="0" r="r" b="b"/>
              <a:pathLst>
                <a:path w="16497518" h="14852859">
                  <a:moveTo>
                    <a:pt x="11708520" y="14852859"/>
                  </a:moveTo>
                  <a:lnTo>
                    <a:pt x="12278415" y="14294451"/>
                  </a:lnTo>
                  <a:lnTo>
                    <a:pt x="12533490" y="13935966"/>
                  </a:lnTo>
                  <a:lnTo>
                    <a:pt x="12947130" y="13804985"/>
                  </a:lnTo>
                  <a:lnTo>
                    <a:pt x="13250457" y="13088012"/>
                  </a:lnTo>
                  <a:lnTo>
                    <a:pt x="13891595" y="12901876"/>
                  </a:lnTo>
                  <a:lnTo>
                    <a:pt x="14560313" y="12426190"/>
                  </a:lnTo>
                  <a:lnTo>
                    <a:pt x="15153195" y="12019446"/>
                  </a:lnTo>
                  <a:lnTo>
                    <a:pt x="15428956" y="11667852"/>
                  </a:lnTo>
                  <a:lnTo>
                    <a:pt x="15877065" y="11385201"/>
                  </a:lnTo>
                  <a:lnTo>
                    <a:pt x="15718493" y="10923308"/>
                  </a:lnTo>
                  <a:lnTo>
                    <a:pt x="15842587" y="10158079"/>
                  </a:lnTo>
                  <a:lnTo>
                    <a:pt x="16497518" y="10268383"/>
                  </a:lnTo>
                  <a:lnTo>
                    <a:pt x="16416466" y="9807080"/>
                  </a:lnTo>
                  <a:lnTo>
                    <a:pt x="15690921" y="9296332"/>
                  </a:lnTo>
                  <a:lnTo>
                    <a:pt x="14794705" y="9406639"/>
                  </a:lnTo>
                  <a:lnTo>
                    <a:pt x="13774396" y="8703455"/>
                  </a:lnTo>
                  <a:lnTo>
                    <a:pt x="13898489" y="8151938"/>
                  </a:lnTo>
                  <a:lnTo>
                    <a:pt x="13250460" y="7641786"/>
                  </a:lnTo>
                  <a:lnTo>
                    <a:pt x="12820420" y="6977327"/>
                  </a:lnTo>
                  <a:lnTo>
                    <a:pt x="13092231" y="6314206"/>
                  </a:lnTo>
                  <a:lnTo>
                    <a:pt x="12782616" y="5806474"/>
                  </a:lnTo>
                  <a:lnTo>
                    <a:pt x="12002978" y="5117940"/>
                  </a:lnTo>
                  <a:lnTo>
                    <a:pt x="12937276" y="4442332"/>
                  </a:lnTo>
                  <a:lnTo>
                    <a:pt x="11974081" y="3598639"/>
                  </a:lnTo>
                  <a:lnTo>
                    <a:pt x="12414629" y="3138793"/>
                  </a:lnTo>
                  <a:lnTo>
                    <a:pt x="12498668" y="2414599"/>
                  </a:lnTo>
                  <a:lnTo>
                    <a:pt x="12268228" y="2072772"/>
                  </a:lnTo>
                  <a:lnTo>
                    <a:pt x="12685151" y="1768782"/>
                  </a:lnTo>
                  <a:lnTo>
                    <a:pt x="12503943" y="898839"/>
                  </a:lnTo>
                  <a:lnTo>
                    <a:pt x="12073659" y="8019"/>
                  </a:lnTo>
                  <a:lnTo>
                    <a:pt x="11307677" y="0"/>
                  </a:lnTo>
                  <a:lnTo>
                    <a:pt x="10548027" y="1047231"/>
                  </a:lnTo>
                  <a:lnTo>
                    <a:pt x="10030655" y="510809"/>
                  </a:lnTo>
                  <a:lnTo>
                    <a:pt x="9047773" y="1383395"/>
                  </a:lnTo>
                  <a:lnTo>
                    <a:pt x="8404339" y="850256"/>
                  </a:lnTo>
                  <a:lnTo>
                    <a:pt x="8106912" y="219948"/>
                  </a:lnTo>
                  <a:lnTo>
                    <a:pt x="7466761" y="213384"/>
                  </a:lnTo>
                  <a:lnTo>
                    <a:pt x="7062964" y="378183"/>
                  </a:lnTo>
                  <a:lnTo>
                    <a:pt x="6600735" y="717630"/>
                  </a:lnTo>
                  <a:lnTo>
                    <a:pt x="5992760" y="976318"/>
                  </a:lnTo>
                  <a:lnTo>
                    <a:pt x="5542670" y="1306735"/>
                  </a:lnTo>
                  <a:lnTo>
                    <a:pt x="6048589" y="1956565"/>
                  </a:lnTo>
                  <a:lnTo>
                    <a:pt x="6066991" y="2974665"/>
                  </a:lnTo>
                  <a:lnTo>
                    <a:pt x="5579789" y="3339963"/>
                  </a:lnTo>
                  <a:lnTo>
                    <a:pt x="5235090" y="4249968"/>
                  </a:lnTo>
                  <a:lnTo>
                    <a:pt x="4610045" y="4737136"/>
                  </a:lnTo>
                  <a:lnTo>
                    <a:pt x="4145848" y="4461370"/>
                  </a:lnTo>
                  <a:lnTo>
                    <a:pt x="3313982" y="4553284"/>
                  </a:lnTo>
                  <a:lnTo>
                    <a:pt x="3235843" y="4999104"/>
                  </a:lnTo>
                  <a:lnTo>
                    <a:pt x="3925286" y="5231266"/>
                  </a:lnTo>
                  <a:lnTo>
                    <a:pt x="3516246" y="5856322"/>
                  </a:lnTo>
                  <a:lnTo>
                    <a:pt x="2886552" y="5003695"/>
                  </a:lnTo>
                  <a:lnTo>
                    <a:pt x="2546445" y="5293248"/>
                  </a:lnTo>
                  <a:lnTo>
                    <a:pt x="2642963" y="5771232"/>
                  </a:lnTo>
                  <a:lnTo>
                    <a:pt x="2298264" y="6129717"/>
                  </a:lnTo>
                  <a:lnTo>
                    <a:pt x="2013315" y="6819114"/>
                  </a:lnTo>
                  <a:lnTo>
                    <a:pt x="1608867" y="6989168"/>
                  </a:lnTo>
                  <a:lnTo>
                    <a:pt x="1029774" y="7044314"/>
                  </a:lnTo>
                  <a:lnTo>
                    <a:pt x="997609" y="7922143"/>
                  </a:lnTo>
                  <a:lnTo>
                    <a:pt x="0" y="8362679"/>
                  </a:lnTo>
                  <a:lnTo>
                    <a:pt x="462180" y="8682772"/>
                  </a:lnTo>
                  <a:lnTo>
                    <a:pt x="510435" y="9696186"/>
                  </a:lnTo>
                  <a:lnTo>
                    <a:pt x="1468694" y="11336954"/>
                  </a:lnTo>
                  <a:lnTo>
                    <a:pt x="2102942" y="11040505"/>
                  </a:lnTo>
                  <a:lnTo>
                    <a:pt x="2723395" y="10799214"/>
                  </a:lnTo>
                  <a:lnTo>
                    <a:pt x="3419688" y="11426575"/>
                  </a:lnTo>
                  <a:lnTo>
                    <a:pt x="3991882" y="10833690"/>
                  </a:lnTo>
                  <a:lnTo>
                    <a:pt x="4330591" y="9914174"/>
                  </a:lnTo>
                  <a:lnTo>
                    <a:pt x="4922567" y="10068457"/>
                  </a:lnTo>
                  <a:lnTo>
                    <a:pt x="5480978" y="9696183"/>
                  </a:lnTo>
                  <a:lnTo>
                    <a:pt x="5998023" y="9944361"/>
                  </a:lnTo>
                  <a:lnTo>
                    <a:pt x="6101431" y="10937097"/>
                  </a:lnTo>
                  <a:lnTo>
                    <a:pt x="6315143" y="11640284"/>
                  </a:lnTo>
                  <a:lnTo>
                    <a:pt x="6949689" y="11954934"/>
                  </a:lnTo>
                  <a:lnTo>
                    <a:pt x="7680150" y="12060815"/>
                  </a:lnTo>
                  <a:lnTo>
                    <a:pt x="7624993" y="11412777"/>
                  </a:lnTo>
                  <a:lnTo>
                    <a:pt x="8831441" y="10992241"/>
                  </a:lnTo>
                  <a:lnTo>
                    <a:pt x="9265758" y="12026343"/>
                  </a:lnTo>
                  <a:lnTo>
                    <a:pt x="10168870" y="12495126"/>
                  </a:lnTo>
                  <a:lnTo>
                    <a:pt x="9844845" y="13322406"/>
                  </a:lnTo>
                  <a:lnTo>
                    <a:pt x="10672120" y="14266881"/>
                  </a:lnTo>
                  <a:lnTo>
                    <a:pt x="11313261" y="14473694"/>
                  </a:lnTo>
                  <a:lnTo>
                    <a:pt x="11708520" y="148528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" name="任意多边形 68">
              <a:extLst/>
            </p:cNvPr>
            <p:cNvSpPr>
              <a:spLocks/>
            </p:cNvSpPr>
            <p:nvPr/>
          </p:nvSpPr>
          <p:spPr bwMode="auto">
            <a:xfrm>
              <a:off x="4646689" y="2428868"/>
              <a:ext cx="1427128" cy="976208"/>
            </a:xfrm>
            <a:custGeom>
              <a:avLst/>
              <a:gdLst/>
              <a:ahLst/>
              <a:cxnLst/>
              <a:rect l="0" t="0" r="r" b="b"/>
              <a:pathLst>
                <a:path w="27790549" h="18996138">
                  <a:moveTo>
                    <a:pt x="5895576" y="12322107"/>
                  </a:moveTo>
                  <a:lnTo>
                    <a:pt x="5455101" y="12770891"/>
                  </a:lnTo>
                  <a:lnTo>
                    <a:pt x="6413368" y="13611949"/>
                  </a:lnTo>
                  <a:lnTo>
                    <a:pt x="5482675" y="14287557"/>
                  </a:lnTo>
                  <a:lnTo>
                    <a:pt x="6261702" y="14983850"/>
                  </a:lnTo>
                  <a:lnTo>
                    <a:pt x="6571928" y="15487109"/>
                  </a:lnTo>
                  <a:lnTo>
                    <a:pt x="6303061" y="16162723"/>
                  </a:lnTo>
                  <a:lnTo>
                    <a:pt x="6751168" y="16824538"/>
                  </a:lnTo>
                  <a:lnTo>
                    <a:pt x="7371627" y="17327797"/>
                  </a:lnTo>
                  <a:lnTo>
                    <a:pt x="7255723" y="17876705"/>
                  </a:lnTo>
                  <a:lnTo>
                    <a:pt x="8281623" y="18575605"/>
                  </a:lnTo>
                  <a:lnTo>
                    <a:pt x="9170949" y="18479084"/>
                  </a:lnTo>
                  <a:lnTo>
                    <a:pt x="9881026" y="18968562"/>
                  </a:lnTo>
                  <a:lnTo>
                    <a:pt x="10384145" y="18567481"/>
                  </a:lnTo>
                  <a:lnTo>
                    <a:pt x="11018524" y="18996138"/>
                  </a:lnTo>
                  <a:lnTo>
                    <a:pt x="11556252" y="18485980"/>
                  </a:lnTo>
                  <a:lnTo>
                    <a:pt x="12149134" y="18203327"/>
                  </a:lnTo>
                  <a:lnTo>
                    <a:pt x="12562771" y="17782794"/>
                  </a:lnTo>
                  <a:lnTo>
                    <a:pt x="12997097" y="17769019"/>
                  </a:lnTo>
                  <a:lnTo>
                    <a:pt x="13024665" y="17141661"/>
                  </a:lnTo>
                  <a:lnTo>
                    <a:pt x="13679592" y="17141664"/>
                  </a:lnTo>
                  <a:lnTo>
                    <a:pt x="14258689" y="15755973"/>
                  </a:lnTo>
                  <a:lnTo>
                    <a:pt x="13803680" y="15039003"/>
                  </a:lnTo>
                  <a:lnTo>
                    <a:pt x="14127699" y="14845973"/>
                  </a:lnTo>
                  <a:lnTo>
                    <a:pt x="14224214" y="14294456"/>
                  </a:lnTo>
                  <a:lnTo>
                    <a:pt x="14727478" y="13660211"/>
                  </a:lnTo>
                  <a:lnTo>
                    <a:pt x="14258680" y="13439606"/>
                  </a:lnTo>
                  <a:lnTo>
                    <a:pt x="14850955" y="12892654"/>
                  </a:lnTo>
                  <a:lnTo>
                    <a:pt x="14038063" y="11904220"/>
                  </a:lnTo>
                  <a:lnTo>
                    <a:pt x="14755694" y="11134724"/>
                  </a:lnTo>
                  <a:lnTo>
                    <a:pt x="15809491" y="11548367"/>
                  </a:lnTo>
                  <a:lnTo>
                    <a:pt x="16326863" y="10921339"/>
                  </a:lnTo>
                  <a:lnTo>
                    <a:pt x="16876412" y="11380285"/>
                  </a:lnTo>
                  <a:lnTo>
                    <a:pt x="17723387" y="11383565"/>
                  </a:lnTo>
                  <a:lnTo>
                    <a:pt x="18331365" y="11328419"/>
                  </a:lnTo>
                  <a:lnTo>
                    <a:pt x="18742362" y="10849786"/>
                  </a:lnTo>
                  <a:lnTo>
                    <a:pt x="18933414" y="10371153"/>
                  </a:lnTo>
                  <a:lnTo>
                    <a:pt x="18506644" y="9614780"/>
                  </a:lnTo>
                  <a:lnTo>
                    <a:pt x="18758769" y="9016649"/>
                  </a:lnTo>
                  <a:lnTo>
                    <a:pt x="18674726" y="8589879"/>
                  </a:lnTo>
                  <a:lnTo>
                    <a:pt x="18972156" y="8292455"/>
                  </a:lnTo>
                  <a:lnTo>
                    <a:pt x="19686504" y="8331194"/>
                  </a:lnTo>
                  <a:lnTo>
                    <a:pt x="20194032" y="7830229"/>
                  </a:lnTo>
                  <a:lnTo>
                    <a:pt x="20960246" y="7574824"/>
                  </a:lnTo>
                  <a:lnTo>
                    <a:pt x="21393579" y="7946448"/>
                  </a:lnTo>
                  <a:lnTo>
                    <a:pt x="22279291" y="7736343"/>
                  </a:lnTo>
                  <a:lnTo>
                    <a:pt x="23381671" y="7568261"/>
                  </a:lnTo>
                  <a:lnTo>
                    <a:pt x="24105865" y="6976693"/>
                  </a:lnTo>
                  <a:lnTo>
                    <a:pt x="25376327" y="6760025"/>
                  </a:lnTo>
                  <a:lnTo>
                    <a:pt x="25845116" y="6087694"/>
                  </a:lnTo>
                  <a:lnTo>
                    <a:pt x="26643506" y="5454106"/>
                  </a:lnTo>
                  <a:lnTo>
                    <a:pt x="27211467" y="5532222"/>
                  </a:lnTo>
                  <a:lnTo>
                    <a:pt x="27790549" y="4701016"/>
                  </a:lnTo>
                  <a:cubicBezTo>
                    <a:pt x="27787561" y="4420183"/>
                    <a:pt x="27784574" y="4139349"/>
                    <a:pt x="27781586" y="3858516"/>
                  </a:cubicBezTo>
                  <a:lnTo>
                    <a:pt x="26863454" y="3740468"/>
                  </a:lnTo>
                  <a:lnTo>
                    <a:pt x="25925878" y="3789051"/>
                  </a:lnTo>
                  <a:lnTo>
                    <a:pt x="24917381" y="4293300"/>
                  </a:lnTo>
                  <a:lnTo>
                    <a:pt x="24193187" y="4380619"/>
                  </a:lnTo>
                  <a:lnTo>
                    <a:pt x="23769701" y="4842848"/>
                  </a:lnTo>
                  <a:lnTo>
                    <a:pt x="23252326" y="4839565"/>
                  </a:lnTo>
                  <a:lnTo>
                    <a:pt x="22327874" y="4458101"/>
                  </a:lnTo>
                  <a:lnTo>
                    <a:pt x="21985147" y="3905270"/>
                  </a:lnTo>
                  <a:lnTo>
                    <a:pt x="21726462" y="3223096"/>
                  </a:lnTo>
                  <a:lnTo>
                    <a:pt x="20970092" y="2337380"/>
                  </a:lnTo>
                  <a:lnTo>
                    <a:pt x="21176914" y="1871877"/>
                  </a:lnTo>
                  <a:lnTo>
                    <a:pt x="20710768" y="1406368"/>
                  </a:lnTo>
                  <a:lnTo>
                    <a:pt x="19863792" y="1431981"/>
                  </a:lnTo>
                  <a:lnTo>
                    <a:pt x="19527628" y="630308"/>
                  </a:lnTo>
                  <a:lnTo>
                    <a:pt x="18551310" y="0"/>
                  </a:lnTo>
                  <a:lnTo>
                    <a:pt x="18208583" y="546266"/>
                  </a:lnTo>
                  <a:lnTo>
                    <a:pt x="17106203" y="591569"/>
                  </a:lnTo>
                  <a:lnTo>
                    <a:pt x="16669590" y="1221877"/>
                  </a:lnTo>
                  <a:lnTo>
                    <a:pt x="15865274" y="1108944"/>
                  </a:lnTo>
                  <a:lnTo>
                    <a:pt x="15150924" y="1283586"/>
                  </a:lnTo>
                  <a:lnTo>
                    <a:pt x="14643398" y="1458231"/>
                  </a:lnTo>
                  <a:lnTo>
                    <a:pt x="14416250" y="2191631"/>
                  </a:lnTo>
                  <a:lnTo>
                    <a:pt x="13950101" y="1438544"/>
                  </a:lnTo>
                  <a:lnTo>
                    <a:pt x="13074232" y="1309199"/>
                  </a:lnTo>
                  <a:lnTo>
                    <a:pt x="12259435" y="1600063"/>
                  </a:lnTo>
                  <a:lnTo>
                    <a:pt x="11612721" y="840410"/>
                  </a:lnTo>
                  <a:lnTo>
                    <a:pt x="10862911" y="798390"/>
                  </a:lnTo>
                  <a:lnTo>
                    <a:pt x="10323206" y="359134"/>
                  </a:lnTo>
                  <a:lnTo>
                    <a:pt x="9469670" y="569236"/>
                  </a:lnTo>
                  <a:lnTo>
                    <a:pt x="8248856" y="674450"/>
                  </a:lnTo>
                  <a:lnTo>
                    <a:pt x="7465171" y="1241566"/>
                  </a:lnTo>
                  <a:lnTo>
                    <a:pt x="6519035" y="1286695"/>
                  </a:lnTo>
                  <a:lnTo>
                    <a:pt x="5945868" y="1370906"/>
                  </a:lnTo>
                  <a:lnTo>
                    <a:pt x="6142843" y="2130553"/>
                  </a:lnTo>
                  <a:lnTo>
                    <a:pt x="5800119" y="2554042"/>
                  </a:lnTo>
                  <a:lnTo>
                    <a:pt x="5431776" y="3064851"/>
                  </a:lnTo>
                  <a:lnTo>
                    <a:pt x="4956423" y="3785764"/>
                  </a:lnTo>
                  <a:lnTo>
                    <a:pt x="4827081" y="4716780"/>
                  </a:lnTo>
                  <a:lnTo>
                    <a:pt x="4442641" y="5331532"/>
                  </a:lnTo>
                  <a:lnTo>
                    <a:pt x="3972581" y="6133254"/>
                  </a:lnTo>
                  <a:lnTo>
                    <a:pt x="3300574" y="6882801"/>
                  </a:lnTo>
                  <a:lnTo>
                    <a:pt x="2592802" y="6719108"/>
                  </a:lnTo>
                  <a:lnTo>
                    <a:pt x="1735968" y="7306287"/>
                  </a:lnTo>
                  <a:lnTo>
                    <a:pt x="1144400" y="7183508"/>
                  </a:lnTo>
                  <a:lnTo>
                    <a:pt x="1050514" y="7694317"/>
                  </a:lnTo>
                  <a:lnTo>
                    <a:pt x="510812" y="8156543"/>
                  </a:lnTo>
                  <a:lnTo>
                    <a:pt x="0" y="8751395"/>
                  </a:lnTo>
                  <a:lnTo>
                    <a:pt x="423486" y="8968060"/>
                  </a:lnTo>
                  <a:lnTo>
                    <a:pt x="545495" y="9549206"/>
                  </a:lnTo>
                  <a:lnTo>
                    <a:pt x="939567" y="9385958"/>
                  </a:lnTo>
                  <a:lnTo>
                    <a:pt x="1580706" y="9399745"/>
                  </a:lnTo>
                  <a:lnTo>
                    <a:pt x="1877143" y="10006417"/>
                  </a:lnTo>
                  <a:lnTo>
                    <a:pt x="2538964" y="10557937"/>
                  </a:lnTo>
                  <a:lnTo>
                    <a:pt x="3511015" y="9682395"/>
                  </a:lnTo>
                  <a:lnTo>
                    <a:pt x="4037498" y="10222228"/>
                  </a:lnTo>
                  <a:lnTo>
                    <a:pt x="4786393" y="9172247"/>
                  </a:lnTo>
                  <a:lnTo>
                    <a:pt x="5551628" y="9172241"/>
                  </a:lnTo>
                  <a:lnTo>
                    <a:pt x="5985942" y="10089145"/>
                  </a:lnTo>
                  <a:lnTo>
                    <a:pt x="6165190" y="10937099"/>
                  </a:lnTo>
                  <a:lnTo>
                    <a:pt x="5751544" y="11247329"/>
                  </a:lnTo>
                  <a:lnTo>
                    <a:pt x="5979048" y="11571345"/>
                  </a:lnTo>
                  <a:lnTo>
                    <a:pt x="5895576" y="12322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8" name="任意多边形 69">
              <a:extLst/>
            </p:cNvPr>
            <p:cNvSpPr>
              <a:spLocks/>
            </p:cNvSpPr>
            <p:nvPr/>
          </p:nvSpPr>
          <p:spPr bwMode="auto">
            <a:xfrm>
              <a:off x="5367926" y="2582323"/>
              <a:ext cx="1276034" cy="867609"/>
            </a:xfrm>
            <a:custGeom>
              <a:avLst/>
              <a:gdLst/>
              <a:ahLst/>
              <a:cxnLst/>
              <a:rect l="0" t="0" r="r" b="b"/>
              <a:pathLst>
                <a:path w="24853620" h="16873134">
                  <a:moveTo>
                    <a:pt x="6569988" y="13034458"/>
                  </a:moveTo>
                  <a:lnTo>
                    <a:pt x="7346589" y="13399891"/>
                  </a:lnTo>
                  <a:lnTo>
                    <a:pt x="7705074" y="14158230"/>
                  </a:lnTo>
                  <a:lnTo>
                    <a:pt x="8656436" y="14213376"/>
                  </a:lnTo>
                  <a:lnTo>
                    <a:pt x="9056287" y="14613230"/>
                  </a:lnTo>
                  <a:lnTo>
                    <a:pt x="9559548" y="14447774"/>
                  </a:lnTo>
                  <a:lnTo>
                    <a:pt x="9738788" y="14985505"/>
                  </a:lnTo>
                  <a:lnTo>
                    <a:pt x="10676372" y="15392252"/>
                  </a:lnTo>
                  <a:lnTo>
                    <a:pt x="11179625" y="14840728"/>
                  </a:lnTo>
                  <a:lnTo>
                    <a:pt x="11200308" y="14275416"/>
                  </a:lnTo>
                  <a:lnTo>
                    <a:pt x="11869022" y="14082393"/>
                  </a:lnTo>
                  <a:lnTo>
                    <a:pt x="12503270" y="14585648"/>
                  </a:lnTo>
                  <a:lnTo>
                    <a:pt x="12427430" y="15150958"/>
                  </a:lnTo>
                  <a:lnTo>
                    <a:pt x="12847963" y="15281942"/>
                  </a:lnTo>
                  <a:lnTo>
                    <a:pt x="13082360" y="16129908"/>
                  </a:lnTo>
                  <a:lnTo>
                    <a:pt x="13544253" y="15957550"/>
                  </a:lnTo>
                  <a:lnTo>
                    <a:pt x="13675237" y="15392243"/>
                  </a:lnTo>
                  <a:lnTo>
                    <a:pt x="14109560" y="15509440"/>
                  </a:lnTo>
                  <a:lnTo>
                    <a:pt x="14405997" y="16150579"/>
                  </a:lnTo>
                  <a:lnTo>
                    <a:pt x="14832019" y="16793032"/>
                  </a:lnTo>
                  <a:lnTo>
                    <a:pt x="15267735" y="16873134"/>
                  </a:lnTo>
                  <a:lnTo>
                    <a:pt x="15552672" y="15977578"/>
                  </a:lnTo>
                  <a:lnTo>
                    <a:pt x="15850096" y="15330863"/>
                  </a:lnTo>
                  <a:lnTo>
                    <a:pt x="15769337" y="14865354"/>
                  </a:lnTo>
                  <a:lnTo>
                    <a:pt x="16192823" y="14525907"/>
                  </a:lnTo>
                  <a:lnTo>
                    <a:pt x="16406208" y="13892319"/>
                  </a:lnTo>
                  <a:lnTo>
                    <a:pt x="17466568" y="13297465"/>
                  </a:lnTo>
                  <a:lnTo>
                    <a:pt x="17848035" y="13585049"/>
                  </a:lnTo>
                  <a:lnTo>
                    <a:pt x="18523646" y="13462267"/>
                  </a:lnTo>
                  <a:lnTo>
                    <a:pt x="18617532" y="12912718"/>
                  </a:lnTo>
                  <a:lnTo>
                    <a:pt x="18656268" y="12363169"/>
                  </a:lnTo>
                  <a:lnTo>
                    <a:pt x="19202537" y="12149785"/>
                  </a:lnTo>
                  <a:lnTo>
                    <a:pt x="19839408" y="12566708"/>
                  </a:lnTo>
                  <a:lnTo>
                    <a:pt x="20434259" y="12906155"/>
                  </a:lnTo>
                  <a:lnTo>
                    <a:pt x="21865606" y="12608728"/>
                  </a:lnTo>
                  <a:lnTo>
                    <a:pt x="22267399" y="12142585"/>
                  </a:lnTo>
                  <a:lnTo>
                    <a:pt x="22522804" y="11428234"/>
                  </a:lnTo>
                  <a:lnTo>
                    <a:pt x="23069072" y="11544453"/>
                  </a:lnTo>
                  <a:lnTo>
                    <a:pt x="23216561" y="11117423"/>
                  </a:lnTo>
                  <a:lnTo>
                    <a:pt x="22994873" y="10665301"/>
                  </a:lnTo>
                  <a:lnTo>
                    <a:pt x="23201698" y="10364593"/>
                  </a:lnTo>
                  <a:lnTo>
                    <a:pt x="23747963" y="10063889"/>
                  </a:lnTo>
                  <a:lnTo>
                    <a:pt x="24300795" y="9853784"/>
                  </a:lnTo>
                  <a:lnTo>
                    <a:pt x="24598216" y="9304236"/>
                  </a:lnTo>
                  <a:lnTo>
                    <a:pt x="24853620" y="8877466"/>
                  </a:lnTo>
                  <a:lnTo>
                    <a:pt x="24058510" y="8453977"/>
                  </a:lnTo>
                  <a:lnTo>
                    <a:pt x="24178012" y="7901148"/>
                  </a:lnTo>
                  <a:lnTo>
                    <a:pt x="24430134" y="7519681"/>
                  </a:lnTo>
                  <a:lnTo>
                    <a:pt x="24517456" y="6973416"/>
                  </a:lnTo>
                  <a:lnTo>
                    <a:pt x="23547424" y="5884888"/>
                  </a:lnTo>
                  <a:lnTo>
                    <a:pt x="22442041" y="5744973"/>
                  </a:lnTo>
                  <a:lnTo>
                    <a:pt x="21543202" y="6291239"/>
                  </a:lnTo>
                  <a:lnTo>
                    <a:pt x="20531428" y="6113314"/>
                  </a:lnTo>
                  <a:lnTo>
                    <a:pt x="20447386" y="5311641"/>
                  </a:lnTo>
                  <a:lnTo>
                    <a:pt x="20046232" y="4758812"/>
                  </a:lnTo>
                  <a:lnTo>
                    <a:pt x="20160916" y="4320661"/>
                  </a:lnTo>
                  <a:lnTo>
                    <a:pt x="19600410" y="3957139"/>
                  </a:lnTo>
                  <a:lnTo>
                    <a:pt x="19037735" y="3323548"/>
                  </a:lnTo>
                  <a:lnTo>
                    <a:pt x="18002991" y="3355724"/>
                  </a:lnTo>
                  <a:lnTo>
                    <a:pt x="17451268" y="3544984"/>
                  </a:lnTo>
                  <a:lnTo>
                    <a:pt x="16887959" y="2742292"/>
                  </a:lnTo>
                  <a:lnTo>
                    <a:pt x="16506020" y="1984816"/>
                  </a:lnTo>
                  <a:lnTo>
                    <a:pt x="16667539" y="1357785"/>
                  </a:lnTo>
                  <a:lnTo>
                    <a:pt x="15901325" y="1250775"/>
                  </a:lnTo>
                  <a:lnTo>
                    <a:pt x="15575005" y="682174"/>
                  </a:lnTo>
                  <a:lnTo>
                    <a:pt x="15778543" y="213385"/>
                  </a:lnTo>
                  <a:lnTo>
                    <a:pt x="15012330" y="0"/>
                  </a:lnTo>
                  <a:lnTo>
                    <a:pt x="14333436" y="255407"/>
                  </a:lnTo>
                  <a:lnTo>
                    <a:pt x="13752065" y="872331"/>
                  </a:lnTo>
                  <a:cubicBezTo>
                    <a:pt x="13754035" y="1150801"/>
                    <a:pt x="13756004" y="1429271"/>
                    <a:pt x="13757974" y="1707741"/>
                  </a:cubicBezTo>
                  <a:lnTo>
                    <a:pt x="13185771" y="2541912"/>
                  </a:lnTo>
                  <a:lnTo>
                    <a:pt x="12634251" y="2459184"/>
                  </a:lnTo>
                  <a:lnTo>
                    <a:pt x="11820760" y="3086536"/>
                  </a:lnTo>
                  <a:lnTo>
                    <a:pt x="11347084" y="3769283"/>
                  </a:lnTo>
                  <a:lnTo>
                    <a:pt x="10090745" y="3973137"/>
                  </a:lnTo>
                  <a:lnTo>
                    <a:pt x="9352730" y="4582528"/>
                  </a:lnTo>
                  <a:lnTo>
                    <a:pt x="8270375" y="4741085"/>
                  </a:lnTo>
                  <a:lnTo>
                    <a:pt x="7353480" y="4941013"/>
                  </a:lnTo>
                  <a:lnTo>
                    <a:pt x="6932952" y="4589410"/>
                  </a:lnTo>
                  <a:lnTo>
                    <a:pt x="6153933" y="4837597"/>
                  </a:lnTo>
                  <a:lnTo>
                    <a:pt x="5650675" y="5340858"/>
                  </a:lnTo>
                  <a:lnTo>
                    <a:pt x="4926809" y="5299495"/>
                  </a:lnTo>
                  <a:lnTo>
                    <a:pt x="4646243" y="5589239"/>
                  </a:lnTo>
                  <a:lnTo>
                    <a:pt x="4726886" y="6016466"/>
                  </a:lnTo>
                  <a:lnTo>
                    <a:pt x="4478702" y="6616242"/>
                  </a:lnTo>
                  <a:lnTo>
                    <a:pt x="4899238" y="7381474"/>
                  </a:lnTo>
                  <a:lnTo>
                    <a:pt x="4713100" y="7850260"/>
                  </a:lnTo>
                  <a:lnTo>
                    <a:pt x="4292566" y="8332842"/>
                  </a:lnTo>
                  <a:lnTo>
                    <a:pt x="3610062" y="8394882"/>
                  </a:lnTo>
                  <a:lnTo>
                    <a:pt x="2851729" y="8387988"/>
                  </a:lnTo>
                  <a:lnTo>
                    <a:pt x="2300215" y="7939876"/>
                  </a:lnTo>
                  <a:lnTo>
                    <a:pt x="1783170" y="8553447"/>
                  </a:lnTo>
                  <a:lnTo>
                    <a:pt x="730517" y="8139981"/>
                  </a:lnTo>
                  <a:lnTo>
                    <a:pt x="0" y="8904950"/>
                  </a:lnTo>
                  <a:lnTo>
                    <a:pt x="820384" y="9883896"/>
                  </a:lnTo>
                  <a:lnTo>
                    <a:pt x="1348850" y="9863292"/>
                  </a:lnTo>
                  <a:lnTo>
                    <a:pt x="1962413" y="10097687"/>
                  </a:lnTo>
                  <a:lnTo>
                    <a:pt x="2693170" y="10738828"/>
                  </a:lnTo>
                  <a:lnTo>
                    <a:pt x="3286049" y="10642311"/>
                  </a:lnTo>
                  <a:lnTo>
                    <a:pt x="4409764" y="10621628"/>
                  </a:lnTo>
                  <a:lnTo>
                    <a:pt x="5128818" y="10235711"/>
                  </a:lnTo>
                  <a:lnTo>
                    <a:pt x="5754086" y="10394129"/>
                  </a:lnTo>
                  <a:lnTo>
                    <a:pt x="6188403" y="9980486"/>
                  </a:lnTo>
                  <a:lnTo>
                    <a:pt x="6705468" y="10249344"/>
                  </a:lnTo>
                  <a:lnTo>
                    <a:pt x="6512419" y="10959433"/>
                  </a:lnTo>
                  <a:lnTo>
                    <a:pt x="6691664" y="11476478"/>
                  </a:lnTo>
                  <a:lnTo>
                    <a:pt x="6464160" y="12193452"/>
                  </a:lnTo>
                  <a:lnTo>
                    <a:pt x="6569988" y="1303445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" name="任意多边形 70">
              <a:extLst/>
            </p:cNvPr>
            <p:cNvSpPr>
              <a:spLocks/>
            </p:cNvSpPr>
            <p:nvPr/>
          </p:nvSpPr>
          <p:spPr bwMode="auto">
            <a:xfrm>
              <a:off x="2032058" y="4024796"/>
              <a:ext cx="747206" cy="797964"/>
            </a:xfrm>
            <a:custGeom>
              <a:avLst/>
              <a:gdLst/>
              <a:ahLst/>
              <a:cxnLst/>
              <a:rect l="0" t="0" r="r" b="b"/>
              <a:pathLst>
                <a:path w="14544956" h="15522888">
                  <a:moveTo>
                    <a:pt x="6892980" y="15113701"/>
                  </a:moveTo>
                  <a:lnTo>
                    <a:pt x="7588941" y="15098649"/>
                  </a:lnTo>
                  <a:lnTo>
                    <a:pt x="7756128" y="15522888"/>
                  </a:lnTo>
                  <a:lnTo>
                    <a:pt x="8305911" y="14988348"/>
                  </a:lnTo>
                  <a:lnTo>
                    <a:pt x="8885004" y="15243437"/>
                  </a:lnTo>
                  <a:lnTo>
                    <a:pt x="9429628" y="14367895"/>
                  </a:lnTo>
                  <a:lnTo>
                    <a:pt x="9009086" y="13623345"/>
                  </a:lnTo>
                  <a:lnTo>
                    <a:pt x="9236593" y="12968417"/>
                  </a:lnTo>
                  <a:lnTo>
                    <a:pt x="9450299" y="13278652"/>
                  </a:lnTo>
                  <a:lnTo>
                    <a:pt x="9939774" y="12995996"/>
                  </a:lnTo>
                  <a:lnTo>
                    <a:pt x="10463716" y="13030465"/>
                  </a:lnTo>
                  <a:lnTo>
                    <a:pt x="11415092" y="12506527"/>
                  </a:lnTo>
                  <a:lnTo>
                    <a:pt x="11380611" y="11603418"/>
                  </a:lnTo>
                  <a:lnTo>
                    <a:pt x="11959719" y="10755461"/>
                  </a:lnTo>
                  <a:lnTo>
                    <a:pt x="11883873" y="9293944"/>
                  </a:lnTo>
                  <a:lnTo>
                    <a:pt x="11741997" y="8576759"/>
                  </a:lnTo>
                  <a:lnTo>
                    <a:pt x="11838509" y="7963199"/>
                  </a:lnTo>
                  <a:lnTo>
                    <a:pt x="12424496" y="7501315"/>
                  </a:lnTo>
                  <a:lnTo>
                    <a:pt x="12600837" y="6570829"/>
                  </a:lnTo>
                  <a:lnTo>
                    <a:pt x="13641829" y="6977579"/>
                  </a:lnTo>
                  <a:lnTo>
                    <a:pt x="14544956" y="6405379"/>
                  </a:lnTo>
                  <a:lnTo>
                    <a:pt x="13876224" y="5481590"/>
                  </a:lnTo>
                  <a:lnTo>
                    <a:pt x="13404488" y="4570985"/>
                  </a:lnTo>
                  <a:lnTo>
                    <a:pt x="13435017" y="3551284"/>
                  </a:lnTo>
                  <a:lnTo>
                    <a:pt x="13007590" y="3130750"/>
                  </a:lnTo>
                  <a:lnTo>
                    <a:pt x="12021750" y="2717116"/>
                  </a:lnTo>
                  <a:lnTo>
                    <a:pt x="12435408" y="1951881"/>
                  </a:lnTo>
                  <a:lnTo>
                    <a:pt x="11899663" y="1324595"/>
                  </a:lnTo>
                  <a:lnTo>
                    <a:pt x="10946301" y="1200447"/>
                  </a:lnTo>
                  <a:lnTo>
                    <a:pt x="10119026" y="435215"/>
                  </a:lnTo>
                  <a:lnTo>
                    <a:pt x="9973016" y="0"/>
                  </a:lnTo>
                  <a:lnTo>
                    <a:pt x="9799277" y="788124"/>
                  </a:lnTo>
                  <a:lnTo>
                    <a:pt x="9253009" y="367917"/>
                  </a:lnTo>
                  <a:lnTo>
                    <a:pt x="8997604" y="500543"/>
                  </a:lnTo>
                  <a:lnTo>
                    <a:pt x="8997604" y="1256910"/>
                  </a:lnTo>
                  <a:lnTo>
                    <a:pt x="8609574" y="1893784"/>
                  </a:lnTo>
                  <a:lnTo>
                    <a:pt x="7798058" y="1725699"/>
                  </a:lnTo>
                  <a:lnTo>
                    <a:pt x="6572899" y="1564181"/>
                  </a:lnTo>
                  <a:lnTo>
                    <a:pt x="5809965" y="2443333"/>
                  </a:lnTo>
                  <a:lnTo>
                    <a:pt x="4555270" y="2372417"/>
                  </a:lnTo>
                  <a:lnTo>
                    <a:pt x="3795623" y="2518166"/>
                  </a:lnTo>
                  <a:lnTo>
                    <a:pt x="2757595" y="4156969"/>
                  </a:lnTo>
                  <a:lnTo>
                    <a:pt x="2039965" y="4166815"/>
                  </a:lnTo>
                  <a:lnTo>
                    <a:pt x="2233657" y="4638887"/>
                  </a:lnTo>
                  <a:lnTo>
                    <a:pt x="1735974" y="5013788"/>
                  </a:lnTo>
                  <a:lnTo>
                    <a:pt x="1085606" y="5379690"/>
                  </a:lnTo>
                  <a:lnTo>
                    <a:pt x="371629" y="5272475"/>
                  </a:lnTo>
                  <a:lnTo>
                    <a:pt x="0" y="5359798"/>
                  </a:lnTo>
                  <a:lnTo>
                    <a:pt x="507914" y="6021200"/>
                  </a:lnTo>
                  <a:lnTo>
                    <a:pt x="27252" y="6475554"/>
                  </a:lnTo>
                  <a:lnTo>
                    <a:pt x="193698" y="7037977"/>
                  </a:lnTo>
                  <a:lnTo>
                    <a:pt x="697944" y="7167322"/>
                  </a:lnTo>
                  <a:lnTo>
                    <a:pt x="911329" y="7671568"/>
                  </a:lnTo>
                  <a:lnTo>
                    <a:pt x="300308" y="8063408"/>
                  </a:lnTo>
                  <a:lnTo>
                    <a:pt x="749810" y="8657733"/>
                  </a:lnTo>
                  <a:lnTo>
                    <a:pt x="2055729" y="10057537"/>
                  </a:lnTo>
                  <a:lnTo>
                    <a:pt x="2072135" y="11195371"/>
                  </a:lnTo>
                  <a:lnTo>
                    <a:pt x="3076947" y="11576311"/>
                  </a:lnTo>
                  <a:lnTo>
                    <a:pt x="3859975" y="11907081"/>
                  </a:lnTo>
                  <a:lnTo>
                    <a:pt x="4290025" y="12543950"/>
                  </a:lnTo>
                  <a:lnTo>
                    <a:pt x="4509970" y="13138801"/>
                  </a:lnTo>
                  <a:lnTo>
                    <a:pt x="5318206" y="13488092"/>
                  </a:lnTo>
                  <a:lnTo>
                    <a:pt x="5958360" y="13743496"/>
                  </a:lnTo>
                  <a:lnTo>
                    <a:pt x="6679271" y="14002184"/>
                  </a:lnTo>
                  <a:lnTo>
                    <a:pt x="6892980" y="1511370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0" name="任意多边形 71">
              <a:extLst/>
            </p:cNvPr>
            <p:cNvSpPr>
              <a:spLocks/>
            </p:cNvSpPr>
            <p:nvPr/>
          </p:nvSpPr>
          <p:spPr bwMode="auto">
            <a:xfrm>
              <a:off x="2100523" y="3026161"/>
              <a:ext cx="1061198" cy="744845"/>
            </a:xfrm>
            <a:custGeom>
              <a:avLst/>
              <a:gdLst/>
              <a:ahLst/>
              <a:cxnLst/>
              <a:rect l="0" t="0" r="r" b="b"/>
              <a:pathLst>
                <a:path w="20670755" h="14516318">
                  <a:moveTo>
                    <a:pt x="11118310" y="11879588"/>
                  </a:moveTo>
                  <a:lnTo>
                    <a:pt x="11863557" y="11882816"/>
                  </a:lnTo>
                  <a:lnTo>
                    <a:pt x="12945909" y="11800088"/>
                  </a:lnTo>
                  <a:lnTo>
                    <a:pt x="13286563" y="10952136"/>
                  </a:lnTo>
                  <a:lnTo>
                    <a:pt x="13862805" y="11372658"/>
                  </a:lnTo>
                  <a:lnTo>
                    <a:pt x="13973103" y="12248197"/>
                  </a:lnTo>
                  <a:lnTo>
                    <a:pt x="14641823" y="11937965"/>
                  </a:lnTo>
                  <a:lnTo>
                    <a:pt x="14938260" y="11223284"/>
                  </a:lnTo>
                  <a:lnTo>
                    <a:pt x="15455308" y="11793197"/>
                  </a:lnTo>
                  <a:lnTo>
                    <a:pt x="15965463" y="11179629"/>
                  </a:lnTo>
                  <a:lnTo>
                    <a:pt x="16634175" y="11662208"/>
                  </a:lnTo>
                  <a:lnTo>
                    <a:pt x="17351145" y="11262357"/>
                  </a:lnTo>
                  <a:lnTo>
                    <a:pt x="18143959" y="11441591"/>
                  </a:lnTo>
                  <a:lnTo>
                    <a:pt x="18798881" y="12813498"/>
                  </a:lnTo>
                  <a:lnTo>
                    <a:pt x="18557587" y="13220240"/>
                  </a:lnTo>
                  <a:lnTo>
                    <a:pt x="17785462" y="13826912"/>
                  </a:lnTo>
                  <a:lnTo>
                    <a:pt x="17840614" y="14226757"/>
                  </a:lnTo>
                  <a:lnTo>
                    <a:pt x="18419699" y="14516318"/>
                  </a:lnTo>
                  <a:lnTo>
                    <a:pt x="19081529" y="14185394"/>
                  </a:lnTo>
                  <a:lnTo>
                    <a:pt x="19433118" y="13337437"/>
                  </a:lnTo>
                  <a:lnTo>
                    <a:pt x="20004687" y="13056309"/>
                  </a:lnTo>
                  <a:lnTo>
                    <a:pt x="20166503" y="12304649"/>
                  </a:lnTo>
                  <a:lnTo>
                    <a:pt x="19917662" y="11128069"/>
                  </a:lnTo>
                  <a:lnTo>
                    <a:pt x="20418628" y="10692444"/>
                  </a:lnTo>
                  <a:lnTo>
                    <a:pt x="20089027" y="10171788"/>
                  </a:lnTo>
                  <a:lnTo>
                    <a:pt x="20593273" y="9819218"/>
                  </a:lnTo>
                  <a:lnTo>
                    <a:pt x="20386451" y="9272949"/>
                  </a:lnTo>
                  <a:lnTo>
                    <a:pt x="20670755" y="8519859"/>
                  </a:lnTo>
                  <a:lnTo>
                    <a:pt x="20173067" y="7986083"/>
                  </a:lnTo>
                  <a:lnTo>
                    <a:pt x="20379888" y="7093805"/>
                  </a:lnTo>
                  <a:lnTo>
                    <a:pt x="20202287" y="6107052"/>
                  </a:lnTo>
                  <a:lnTo>
                    <a:pt x="19949839" y="5778048"/>
                  </a:lnTo>
                  <a:lnTo>
                    <a:pt x="18682657" y="5984872"/>
                  </a:lnTo>
                  <a:lnTo>
                    <a:pt x="18045785" y="5564666"/>
                  </a:lnTo>
                  <a:lnTo>
                    <a:pt x="17576996" y="5221939"/>
                  </a:lnTo>
                  <a:lnTo>
                    <a:pt x="16820626" y="4630367"/>
                  </a:lnTo>
                  <a:lnTo>
                    <a:pt x="16387293" y="4126121"/>
                  </a:lnTo>
                  <a:lnTo>
                    <a:pt x="15792445" y="4284357"/>
                  </a:lnTo>
                  <a:lnTo>
                    <a:pt x="15142444" y="3266019"/>
                  </a:lnTo>
                  <a:lnTo>
                    <a:pt x="14729873" y="3259619"/>
                  </a:lnTo>
                  <a:lnTo>
                    <a:pt x="13981641" y="2405920"/>
                  </a:lnTo>
                  <a:lnTo>
                    <a:pt x="13467549" y="1471621"/>
                  </a:lnTo>
                  <a:lnTo>
                    <a:pt x="12571990" y="621368"/>
                  </a:lnTo>
                  <a:lnTo>
                    <a:pt x="11890108" y="753094"/>
                  </a:lnTo>
                  <a:lnTo>
                    <a:pt x="11030009" y="0"/>
                  </a:lnTo>
                  <a:lnTo>
                    <a:pt x="10089495" y="592469"/>
                  </a:lnTo>
                  <a:lnTo>
                    <a:pt x="9530100" y="928633"/>
                  </a:lnTo>
                  <a:lnTo>
                    <a:pt x="9571431" y="1528887"/>
                  </a:lnTo>
                  <a:lnTo>
                    <a:pt x="9575403" y="2124894"/>
                  </a:lnTo>
                  <a:lnTo>
                    <a:pt x="9377788" y="3046066"/>
                  </a:lnTo>
                  <a:lnTo>
                    <a:pt x="8321669" y="3048877"/>
                  </a:lnTo>
                  <a:lnTo>
                    <a:pt x="8979915" y="4210156"/>
                  </a:lnTo>
                  <a:lnTo>
                    <a:pt x="8773093" y="5305973"/>
                  </a:lnTo>
                  <a:lnTo>
                    <a:pt x="9186736" y="6265882"/>
                  </a:lnTo>
                  <a:lnTo>
                    <a:pt x="8591885" y="6311184"/>
                  </a:lnTo>
                  <a:lnTo>
                    <a:pt x="7997036" y="6521286"/>
                  </a:lnTo>
                  <a:lnTo>
                    <a:pt x="7108041" y="6650628"/>
                  </a:lnTo>
                  <a:lnTo>
                    <a:pt x="6348388" y="6728108"/>
                  </a:lnTo>
                  <a:lnTo>
                    <a:pt x="6306368" y="5890975"/>
                  </a:lnTo>
                  <a:lnTo>
                    <a:pt x="5966921" y="6314465"/>
                  </a:lnTo>
                  <a:lnTo>
                    <a:pt x="5540154" y="6779971"/>
                  </a:lnTo>
                  <a:lnTo>
                    <a:pt x="4777218" y="6860733"/>
                  </a:lnTo>
                  <a:lnTo>
                    <a:pt x="4350449" y="6479263"/>
                  </a:lnTo>
                  <a:lnTo>
                    <a:pt x="4211263" y="5797092"/>
                  </a:lnTo>
                  <a:lnTo>
                    <a:pt x="3267121" y="5558094"/>
                  </a:lnTo>
                  <a:lnTo>
                    <a:pt x="2875811" y="5137888"/>
                  </a:lnTo>
                  <a:lnTo>
                    <a:pt x="1922463" y="5183188"/>
                  </a:lnTo>
                  <a:lnTo>
                    <a:pt x="1598786" y="5978301"/>
                  </a:lnTo>
                  <a:lnTo>
                    <a:pt x="1298079" y="6152946"/>
                  </a:lnTo>
                  <a:lnTo>
                    <a:pt x="790553" y="6447090"/>
                  </a:lnTo>
                  <a:lnTo>
                    <a:pt x="325044" y="6660472"/>
                  </a:lnTo>
                  <a:lnTo>
                    <a:pt x="0" y="6828557"/>
                  </a:lnTo>
                  <a:lnTo>
                    <a:pt x="682307" y="7502914"/>
                  </a:lnTo>
                  <a:lnTo>
                    <a:pt x="1469444" y="7365616"/>
                  </a:lnTo>
                  <a:lnTo>
                    <a:pt x="2032119" y="8083246"/>
                  </a:lnTo>
                  <a:lnTo>
                    <a:pt x="2581667" y="7837688"/>
                  </a:lnTo>
                  <a:lnTo>
                    <a:pt x="3089193" y="7708346"/>
                  </a:lnTo>
                  <a:lnTo>
                    <a:pt x="3557985" y="8425973"/>
                  </a:lnTo>
                  <a:lnTo>
                    <a:pt x="3580318" y="9095024"/>
                  </a:lnTo>
                  <a:lnTo>
                    <a:pt x="4007085" y="9861238"/>
                  </a:lnTo>
                  <a:lnTo>
                    <a:pt x="3735274" y="10103518"/>
                  </a:lnTo>
                  <a:lnTo>
                    <a:pt x="3142084" y="10360576"/>
                  </a:lnTo>
                  <a:lnTo>
                    <a:pt x="3279611" y="10960335"/>
                  </a:lnTo>
                  <a:lnTo>
                    <a:pt x="2945393" y="11494412"/>
                  </a:lnTo>
                  <a:lnTo>
                    <a:pt x="3563231" y="12220621"/>
                  </a:lnTo>
                  <a:lnTo>
                    <a:pt x="4307783" y="11802381"/>
                  </a:lnTo>
                  <a:lnTo>
                    <a:pt x="5086799" y="11545007"/>
                  </a:lnTo>
                  <a:lnTo>
                    <a:pt x="6037197" y="11411733"/>
                  </a:lnTo>
                  <a:lnTo>
                    <a:pt x="6051948" y="12055168"/>
                  </a:lnTo>
                  <a:lnTo>
                    <a:pt x="6830972" y="12395263"/>
                  </a:lnTo>
                  <a:lnTo>
                    <a:pt x="7382489" y="12340111"/>
                  </a:lnTo>
                  <a:lnTo>
                    <a:pt x="8464696" y="11466880"/>
                  </a:lnTo>
                  <a:lnTo>
                    <a:pt x="8781964" y="11586373"/>
                  </a:lnTo>
                  <a:lnTo>
                    <a:pt x="8492409" y="12468805"/>
                  </a:lnTo>
                  <a:lnTo>
                    <a:pt x="9230067" y="12282664"/>
                  </a:lnTo>
                  <a:lnTo>
                    <a:pt x="10156413" y="11763120"/>
                  </a:lnTo>
                  <a:lnTo>
                    <a:pt x="11118310" y="118795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" name="任意多边形 72">
              <a:extLst/>
            </p:cNvPr>
            <p:cNvSpPr>
              <a:spLocks/>
            </p:cNvSpPr>
            <p:nvPr/>
          </p:nvSpPr>
          <p:spPr bwMode="auto">
            <a:xfrm>
              <a:off x="1857356" y="3612830"/>
              <a:ext cx="851083" cy="744845"/>
            </a:xfrm>
            <a:custGeom>
              <a:avLst/>
              <a:gdLst/>
              <a:ahLst/>
              <a:cxnLst/>
              <a:rect l="0" t="0" r="r" b="b"/>
              <a:pathLst>
                <a:path w="16560617" h="14515440">
                  <a:moveTo>
                    <a:pt x="3405241" y="14515440"/>
                  </a:moveTo>
                  <a:lnTo>
                    <a:pt x="3896421" y="14062357"/>
                  </a:lnTo>
                  <a:lnTo>
                    <a:pt x="3393154" y="13400541"/>
                  </a:lnTo>
                  <a:lnTo>
                    <a:pt x="3779224" y="13310917"/>
                  </a:lnTo>
                  <a:lnTo>
                    <a:pt x="4496195" y="13407434"/>
                  </a:lnTo>
                  <a:lnTo>
                    <a:pt x="5095968" y="13076522"/>
                  </a:lnTo>
                  <a:lnTo>
                    <a:pt x="5619912" y="12676677"/>
                  </a:lnTo>
                  <a:lnTo>
                    <a:pt x="5433767" y="12207885"/>
                  </a:lnTo>
                  <a:lnTo>
                    <a:pt x="6164530" y="12194101"/>
                  </a:lnTo>
                  <a:lnTo>
                    <a:pt x="7191727" y="10553327"/>
                  </a:lnTo>
                  <a:lnTo>
                    <a:pt x="7943169" y="10401666"/>
                  </a:lnTo>
                  <a:lnTo>
                    <a:pt x="9191657" y="10489585"/>
                  </a:lnTo>
                  <a:lnTo>
                    <a:pt x="9968032" y="9615702"/>
                  </a:lnTo>
                  <a:lnTo>
                    <a:pt x="11204011" y="9760536"/>
                  </a:lnTo>
                  <a:lnTo>
                    <a:pt x="12003709" y="9939779"/>
                  </a:lnTo>
                  <a:lnTo>
                    <a:pt x="12396666" y="9305528"/>
                  </a:lnTo>
                  <a:cubicBezTo>
                    <a:pt x="12396665" y="9048153"/>
                    <a:pt x="12396664" y="8790777"/>
                    <a:pt x="12396663" y="8533402"/>
                  </a:cubicBezTo>
                  <a:lnTo>
                    <a:pt x="12658634" y="8409315"/>
                  </a:lnTo>
                  <a:lnTo>
                    <a:pt x="13189471" y="8822955"/>
                  </a:lnTo>
                  <a:lnTo>
                    <a:pt x="13361835" y="8037040"/>
                  </a:lnTo>
                  <a:lnTo>
                    <a:pt x="14322991" y="7595737"/>
                  </a:lnTo>
                  <a:lnTo>
                    <a:pt x="14850913" y="7892269"/>
                  </a:lnTo>
                  <a:lnTo>
                    <a:pt x="15402439" y="7506208"/>
                  </a:lnTo>
                  <a:lnTo>
                    <a:pt x="15223179" y="6244613"/>
                  </a:lnTo>
                  <a:lnTo>
                    <a:pt x="15400427" y="5155339"/>
                  </a:lnTo>
                  <a:lnTo>
                    <a:pt x="15526521" y="4479757"/>
                  </a:lnTo>
                  <a:lnTo>
                    <a:pt x="15050827" y="3879987"/>
                  </a:lnTo>
                  <a:lnTo>
                    <a:pt x="15547198" y="3314683"/>
                  </a:lnTo>
                  <a:lnTo>
                    <a:pt x="15774697" y="2859675"/>
                  </a:lnTo>
                  <a:lnTo>
                    <a:pt x="16560617" y="2680438"/>
                  </a:lnTo>
                  <a:lnTo>
                    <a:pt x="16195230" y="2253011"/>
                  </a:lnTo>
                  <a:lnTo>
                    <a:pt x="15609240" y="2204761"/>
                  </a:lnTo>
                  <a:lnTo>
                    <a:pt x="15271438" y="1908315"/>
                  </a:lnTo>
                  <a:lnTo>
                    <a:pt x="15230078" y="1363694"/>
                  </a:lnTo>
                  <a:lnTo>
                    <a:pt x="14891862" y="344470"/>
                  </a:lnTo>
                  <a:lnTo>
                    <a:pt x="13924149" y="878486"/>
                  </a:lnTo>
                  <a:lnTo>
                    <a:pt x="13210143" y="1057405"/>
                  </a:lnTo>
                  <a:lnTo>
                    <a:pt x="13501007" y="174972"/>
                  </a:lnTo>
                  <a:lnTo>
                    <a:pt x="13193733" y="48910"/>
                  </a:lnTo>
                  <a:lnTo>
                    <a:pt x="12084793" y="931343"/>
                  </a:lnTo>
                  <a:lnTo>
                    <a:pt x="11541808" y="973365"/>
                  </a:lnTo>
                  <a:lnTo>
                    <a:pt x="10785438" y="637198"/>
                  </a:lnTo>
                  <a:lnTo>
                    <a:pt x="10757222" y="0"/>
                  </a:lnTo>
                  <a:lnTo>
                    <a:pt x="9799276" y="132950"/>
                  </a:lnTo>
                  <a:lnTo>
                    <a:pt x="9036343" y="385077"/>
                  </a:lnTo>
                  <a:lnTo>
                    <a:pt x="8289177" y="805280"/>
                  </a:lnTo>
                  <a:lnTo>
                    <a:pt x="7670038" y="72760"/>
                  </a:lnTo>
                  <a:lnTo>
                    <a:pt x="6918268" y="721241"/>
                  </a:lnTo>
                  <a:lnTo>
                    <a:pt x="6231578" y="684478"/>
                  </a:lnTo>
                  <a:lnTo>
                    <a:pt x="5686546" y="973362"/>
                  </a:lnTo>
                  <a:lnTo>
                    <a:pt x="4926893" y="679218"/>
                  </a:lnTo>
                  <a:lnTo>
                    <a:pt x="5043112" y="1491722"/>
                  </a:lnTo>
                  <a:lnTo>
                    <a:pt x="4898955" y="1962069"/>
                  </a:lnTo>
                  <a:lnTo>
                    <a:pt x="5456755" y="2768745"/>
                  </a:lnTo>
                  <a:lnTo>
                    <a:pt x="5456755" y="3570418"/>
                  </a:lnTo>
                  <a:lnTo>
                    <a:pt x="4867757" y="3812006"/>
                  </a:lnTo>
                  <a:lnTo>
                    <a:pt x="4732329" y="4312044"/>
                  </a:lnTo>
                  <a:lnTo>
                    <a:pt x="4406240" y="4786373"/>
                  </a:lnTo>
                  <a:lnTo>
                    <a:pt x="5075288" y="5297182"/>
                  </a:lnTo>
                  <a:lnTo>
                    <a:pt x="4913766" y="6334570"/>
                  </a:lnTo>
                  <a:lnTo>
                    <a:pt x="5796201" y="5959667"/>
                  </a:lnTo>
                  <a:lnTo>
                    <a:pt x="5961000" y="6473759"/>
                  </a:lnTo>
                  <a:lnTo>
                    <a:pt x="5043112" y="6997692"/>
                  </a:lnTo>
                  <a:lnTo>
                    <a:pt x="5085131" y="7362752"/>
                  </a:lnTo>
                  <a:lnTo>
                    <a:pt x="5750899" y="7828261"/>
                  </a:lnTo>
                  <a:lnTo>
                    <a:pt x="4833007" y="8255030"/>
                  </a:lnTo>
                  <a:lnTo>
                    <a:pt x="5540797" y="8798019"/>
                  </a:lnTo>
                  <a:lnTo>
                    <a:pt x="5282109" y="9056703"/>
                  </a:lnTo>
                  <a:lnTo>
                    <a:pt x="4396397" y="9095443"/>
                  </a:lnTo>
                  <a:lnTo>
                    <a:pt x="3759526" y="8846602"/>
                  </a:lnTo>
                  <a:lnTo>
                    <a:pt x="2999873" y="8966098"/>
                  </a:lnTo>
                  <a:lnTo>
                    <a:pt x="2447041" y="8895182"/>
                  </a:lnTo>
                  <a:lnTo>
                    <a:pt x="2104314" y="9696855"/>
                  </a:lnTo>
                  <a:lnTo>
                    <a:pt x="1638805" y="10033019"/>
                  </a:lnTo>
                  <a:lnTo>
                    <a:pt x="1089259" y="10162364"/>
                  </a:lnTo>
                  <a:lnTo>
                    <a:pt x="707790" y="10876712"/>
                  </a:lnTo>
                  <a:lnTo>
                    <a:pt x="0" y="11471566"/>
                  </a:lnTo>
                  <a:lnTo>
                    <a:pt x="434508" y="11857480"/>
                  </a:lnTo>
                  <a:lnTo>
                    <a:pt x="1111590" y="11372394"/>
                  </a:lnTo>
                  <a:lnTo>
                    <a:pt x="1861781" y="11486890"/>
                  </a:lnTo>
                  <a:lnTo>
                    <a:pt x="2605280" y="11676381"/>
                  </a:lnTo>
                  <a:lnTo>
                    <a:pt x="3116089" y="12096588"/>
                  </a:lnTo>
                  <a:lnTo>
                    <a:pt x="3196848" y="12717052"/>
                  </a:lnTo>
                  <a:lnTo>
                    <a:pt x="2573103" y="13192402"/>
                  </a:lnTo>
                  <a:lnTo>
                    <a:pt x="2902704" y="13703214"/>
                  </a:lnTo>
                  <a:lnTo>
                    <a:pt x="3405241" y="145154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" name="任意多边形 82">
              <a:extLst/>
            </p:cNvPr>
            <p:cNvSpPr>
              <a:spLocks/>
            </p:cNvSpPr>
            <p:nvPr/>
          </p:nvSpPr>
          <p:spPr bwMode="auto">
            <a:xfrm>
              <a:off x="3123947" y="3242178"/>
              <a:ext cx="747206" cy="508761"/>
            </a:xfrm>
            <a:custGeom>
              <a:avLst/>
              <a:gdLst/>
              <a:ahLst/>
              <a:cxnLst/>
              <a:rect l="0" t="0" r="r" b="b"/>
              <a:pathLst>
                <a:path w="14546261" h="9905962">
                  <a:moveTo>
                    <a:pt x="4041945" y="7767965"/>
                  </a:moveTo>
                  <a:lnTo>
                    <a:pt x="4377657" y="7233396"/>
                  </a:lnTo>
                  <a:lnTo>
                    <a:pt x="5377287" y="7975652"/>
                  </a:lnTo>
                  <a:lnTo>
                    <a:pt x="5963270" y="8589224"/>
                  </a:lnTo>
                  <a:lnTo>
                    <a:pt x="6721612" y="8299668"/>
                  </a:lnTo>
                  <a:lnTo>
                    <a:pt x="6556150" y="7934290"/>
                  </a:lnTo>
                  <a:lnTo>
                    <a:pt x="6687137" y="7451708"/>
                  </a:lnTo>
                  <a:lnTo>
                    <a:pt x="7004951" y="7684401"/>
                  </a:lnTo>
                  <a:lnTo>
                    <a:pt x="7576454" y="6858828"/>
                  </a:lnTo>
                  <a:lnTo>
                    <a:pt x="8279640" y="7065653"/>
                  </a:lnTo>
                  <a:lnTo>
                    <a:pt x="8930318" y="6686505"/>
                  </a:lnTo>
                  <a:lnTo>
                    <a:pt x="8645019" y="6265951"/>
                  </a:lnTo>
                  <a:lnTo>
                    <a:pt x="8458874" y="5507609"/>
                  </a:lnTo>
                  <a:lnTo>
                    <a:pt x="9789416" y="5197388"/>
                  </a:lnTo>
                  <a:lnTo>
                    <a:pt x="11053633" y="5204328"/>
                  </a:lnTo>
                  <a:lnTo>
                    <a:pt x="11816239" y="4397690"/>
                  </a:lnTo>
                  <a:lnTo>
                    <a:pt x="12381549" y="3880642"/>
                  </a:lnTo>
                  <a:lnTo>
                    <a:pt x="12057521" y="3494577"/>
                  </a:lnTo>
                  <a:lnTo>
                    <a:pt x="12422906" y="3156775"/>
                  </a:lnTo>
                  <a:lnTo>
                    <a:pt x="13587985" y="3535946"/>
                  </a:lnTo>
                  <a:lnTo>
                    <a:pt x="13408737" y="2908594"/>
                  </a:lnTo>
                  <a:lnTo>
                    <a:pt x="13374271" y="2419122"/>
                  </a:lnTo>
                  <a:lnTo>
                    <a:pt x="13774121" y="2136468"/>
                  </a:lnTo>
                  <a:lnTo>
                    <a:pt x="14546261" y="2363972"/>
                  </a:lnTo>
                  <a:lnTo>
                    <a:pt x="14173969" y="1123060"/>
                  </a:lnTo>
                  <a:lnTo>
                    <a:pt x="14160185" y="426767"/>
                  </a:lnTo>
                  <a:lnTo>
                    <a:pt x="13392750" y="313678"/>
                  </a:lnTo>
                  <a:lnTo>
                    <a:pt x="12546012" y="0"/>
                  </a:lnTo>
                  <a:lnTo>
                    <a:pt x="11783076" y="465507"/>
                  </a:lnTo>
                  <a:lnTo>
                    <a:pt x="11278833" y="1015055"/>
                  </a:lnTo>
                  <a:lnTo>
                    <a:pt x="10635396" y="1477282"/>
                  </a:lnTo>
                  <a:lnTo>
                    <a:pt x="9872462" y="1431982"/>
                  </a:lnTo>
                  <a:lnTo>
                    <a:pt x="9025489" y="1312480"/>
                  </a:lnTo>
                  <a:lnTo>
                    <a:pt x="8521241" y="1684103"/>
                  </a:lnTo>
                  <a:lnTo>
                    <a:pt x="7980899" y="1270460"/>
                  </a:lnTo>
                  <a:lnTo>
                    <a:pt x="7266548" y="1441825"/>
                  </a:lnTo>
                  <a:lnTo>
                    <a:pt x="6540412" y="1768705"/>
                  </a:lnTo>
                  <a:lnTo>
                    <a:pt x="5811598" y="1942794"/>
                  </a:lnTo>
                  <a:lnTo>
                    <a:pt x="5265329" y="1813452"/>
                  </a:lnTo>
                  <a:lnTo>
                    <a:pt x="4279168" y="1816732"/>
                  </a:lnTo>
                  <a:lnTo>
                    <a:pt x="3561538" y="1645367"/>
                  </a:lnTo>
                  <a:lnTo>
                    <a:pt x="2717842" y="1393242"/>
                  </a:lnTo>
                  <a:lnTo>
                    <a:pt x="2168293" y="1477285"/>
                  </a:lnTo>
                  <a:lnTo>
                    <a:pt x="1699507" y="1645367"/>
                  </a:lnTo>
                  <a:lnTo>
                    <a:pt x="1356777" y="1438545"/>
                  </a:lnTo>
                  <a:lnTo>
                    <a:pt x="885293" y="1638723"/>
                  </a:lnTo>
                  <a:lnTo>
                    <a:pt x="25127" y="1569876"/>
                  </a:lnTo>
                  <a:lnTo>
                    <a:pt x="268867" y="1902076"/>
                  </a:lnTo>
                  <a:lnTo>
                    <a:pt x="448112" y="2894810"/>
                  </a:lnTo>
                  <a:lnTo>
                    <a:pt x="261971" y="3784130"/>
                  </a:lnTo>
                  <a:lnTo>
                    <a:pt x="744552" y="4301175"/>
                  </a:lnTo>
                  <a:lnTo>
                    <a:pt x="461896" y="5073298"/>
                  </a:lnTo>
                  <a:lnTo>
                    <a:pt x="675611" y="5611029"/>
                  </a:lnTo>
                  <a:lnTo>
                    <a:pt x="158560" y="5962615"/>
                  </a:lnTo>
                  <a:lnTo>
                    <a:pt x="487411" y="6500360"/>
                  </a:lnTo>
                  <a:lnTo>
                    <a:pt x="0" y="6913983"/>
                  </a:lnTo>
                  <a:lnTo>
                    <a:pt x="241294" y="8099746"/>
                  </a:lnTo>
                  <a:lnTo>
                    <a:pt x="89618" y="8846594"/>
                  </a:lnTo>
                  <a:lnTo>
                    <a:pt x="886416" y="8886040"/>
                  </a:lnTo>
                  <a:lnTo>
                    <a:pt x="896213" y="9471642"/>
                  </a:lnTo>
                  <a:lnTo>
                    <a:pt x="1323643" y="9905962"/>
                  </a:lnTo>
                  <a:lnTo>
                    <a:pt x="2081981" y="9823240"/>
                  </a:lnTo>
                  <a:lnTo>
                    <a:pt x="2826525" y="9513005"/>
                  </a:lnTo>
                  <a:cubicBezTo>
                    <a:pt x="2828823" y="9276312"/>
                    <a:pt x="2831120" y="9039618"/>
                    <a:pt x="2833418" y="8802925"/>
                  </a:cubicBezTo>
                  <a:lnTo>
                    <a:pt x="3274634" y="8534063"/>
                  </a:lnTo>
                  <a:cubicBezTo>
                    <a:pt x="3277111" y="8291963"/>
                    <a:pt x="3279589" y="8049862"/>
                    <a:pt x="3282066" y="7807762"/>
                  </a:cubicBezTo>
                  <a:lnTo>
                    <a:pt x="4041945" y="77679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" name="任意多边形 95">
              <a:extLst/>
            </p:cNvPr>
            <p:cNvSpPr>
              <a:spLocks/>
            </p:cNvSpPr>
            <p:nvPr/>
          </p:nvSpPr>
          <p:spPr bwMode="auto">
            <a:xfrm>
              <a:off x="3862890" y="2807783"/>
              <a:ext cx="812129" cy="578406"/>
            </a:xfrm>
            <a:custGeom>
              <a:avLst/>
              <a:gdLst/>
              <a:ahLst/>
              <a:cxnLst/>
              <a:rect l="0" t="0" r="r" b="b"/>
              <a:pathLst>
                <a:path w="15828134" h="11262122">
                  <a:moveTo>
                    <a:pt x="7125437" y="8813928"/>
                  </a:moveTo>
                  <a:lnTo>
                    <a:pt x="6797220" y="9341086"/>
                  </a:lnTo>
                  <a:lnTo>
                    <a:pt x="7210690" y="9897099"/>
                  </a:lnTo>
                  <a:lnTo>
                    <a:pt x="6971866" y="10448703"/>
                  </a:lnTo>
                  <a:lnTo>
                    <a:pt x="7454273" y="11211550"/>
                  </a:lnTo>
                  <a:lnTo>
                    <a:pt x="7812756" y="11262122"/>
                  </a:lnTo>
                  <a:lnTo>
                    <a:pt x="7812756" y="10632454"/>
                  </a:lnTo>
                  <a:lnTo>
                    <a:pt x="8759674" y="10149971"/>
                  </a:lnTo>
                  <a:lnTo>
                    <a:pt x="9760169" y="9720899"/>
                  </a:lnTo>
                  <a:lnTo>
                    <a:pt x="9789149" y="8844729"/>
                  </a:lnTo>
                  <a:lnTo>
                    <a:pt x="10358926" y="8784878"/>
                  </a:lnTo>
                  <a:lnTo>
                    <a:pt x="10754179" y="8619425"/>
                  </a:lnTo>
                  <a:lnTo>
                    <a:pt x="11062219" y="7920954"/>
                  </a:lnTo>
                  <a:lnTo>
                    <a:pt x="11397616" y="7543963"/>
                  </a:lnTo>
                  <a:lnTo>
                    <a:pt x="11301101" y="7088952"/>
                  </a:lnTo>
                  <a:lnTo>
                    <a:pt x="11641203" y="6799414"/>
                  </a:lnTo>
                  <a:lnTo>
                    <a:pt x="12266253" y="7654270"/>
                  </a:lnTo>
                  <a:lnTo>
                    <a:pt x="12680043" y="7017920"/>
                  </a:lnTo>
                  <a:lnTo>
                    <a:pt x="11995087" y="6799417"/>
                  </a:lnTo>
                  <a:lnTo>
                    <a:pt x="12054831" y="6353603"/>
                  </a:lnTo>
                  <a:lnTo>
                    <a:pt x="12909690" y="6252494"/>
                  </a:lnTo>
                  <a:lnTo>
                    <a:pt x="13369284" y="6519065"/>
                  </a:lnTo>
                  <a:lnTo>
                    <a:pt x="13994341" y="6036489"/>
                  </a:lnTo>
                  <a:lnTo>
                    <a:pt x="14339033" y="5135673"/>
                  </a:lnTo>
                  <a:lnTo>
                    <a:pt x="14817017" y="4763401"/>
                  </a:lnTo>
                  <a:lnTo>
                    <a:pt x="14803230" y="3747689"/>
                  </a:lnTo>
                  <a:lnTo>
                    <a:pt x="14306891" y="3111240"/>
                  </a:lnTo>
                  <a:lnTo>
                    <a:pt x="14761862" y="2759558"/>
                  </a:lnTo>
                  <a:lnTo>
                    <a:pt x="15331763" y="2525164"/>
                  </a:lnTo>
                  <a:lnTo>
                    <a:pt x="15828134" y="2189654"/>
                  </a:lnTo>
                  <a:lnTo>
                    <a:pt x="15704038" y="1596777"/>
                  </a:lnTo>
                  <a:lnTo>
                    <a:pt x="15285977" y="1373479"/>
                  </a:lnTo>
                  <a:lnTo>
                    <a:pt x="14890553" y="1406368"/>
                  </a:lnTo>
                  <a:lnTo>
                    <a:pt x="14337722" y="1703793"/>
                  </a:lnTo>
                  <a:lnTo>
                    <a:pt x="13354218" y="2426452"/>
                  </a:lnTo>
                  <a:lnTo>
                    <a:pt x="13228779" y="1619753"/>
                  </a:lnTo>
                  <a:lnTo>
                    <a:pt x="12692356" y="1487128"/>
                  </a:lnTo>
                  <a:lnTo>
                    <a:pt x="11702915" y="1684106"/>
                  </a:lnTo>
                  <a:lnTo>
                    <a:pt x="11901908" y="1052263"/>
                  </a:lnTo>
                  <a:lnTo>
                    <a:pt x="11314885" y="636874"/>
                  </a:lnTo>
                  <a:lnTo>
                    <a:pt x="10587411" y="843696"/>
                  </a:lnTo>
                  <a:lnTo>
                    <a:pt x="10296547" y="552832"/>
                  </a:lnTo>
                  <a:lnTo>
                    <a:pt x="10073319" y="0"/>
                  </a:lnTo>
                  <a:lnTo>
                    <a:pt x="9543686" y="2244"/>
                  </a:lnTo>
                  <a:lnTo>
                    <a:pt x="8330785" y="924455"/>
                  </a:lnTo>
                  <a:lnTo>
                    <a:pt x="7861996" y="1277026"/>
                  </a:lnTo>
                  <a:lnTo>
                    <a:pt x="7823259" y="2156175"/>
                  </a:lnTo>
                  <a:lnTo>
                    <a:pt x="7759653" y="2804636"/>
                  </a:lnTo>
                  <a:lnTo>
                    <a:pt x="7477249" y="3171233"/>
                  </a:lnTo>
                  <a:lnTo>
                    <a:pt x="6927700" y="2922392"/>
                  </a:lnTo>
                  <a:lnTo>
                    <a:pt x="6371588" y="3294015"/>
                  </a:lnTo>
                  <a:lnTo>
                    <a:pt x="5401307" y="3237190"/>
                  </a:lnTo>
                  <a:lnTo>
                    <a:pt x="4777449" y="3261836"/>
                  </a:lnTo>
                  <a:lnTo>
                    <a:pt x="4353963" y="3892147"/>
                  </a:lnTo>
                  <a:lnTo>
                    <a:pt x="3843154" y="3811387"/>
                  </a:lnTo>
                  <a:lnTo>
                    <a:pt x="3209560" y="3685325"/>
                  </a:lnTo>
                  <a:lnTo>
                    <a:pt x="2653451" y="3562546"/>
                  </a:lnTo>
                  <a:lnTo>
                    <a:pt x="1890515" y="3772645"/>
                  </a:lnTo>
                  <a:lnTo>
                    <a:pt x="1256927" y="3523806"/>
                  </a:lnTo>
                  <a:lnTo>
                    <a:pt x="946376" y="3863251"/>
                  </a:lnTo>
                  <a:lnTo>
                    <a:pt x="0" y="3727875"/>
                  </a:lnTo>
                  <a:lnTo>
                    <a:pt x="500572" y="4501433"/>
                  </a:lnTo>
                  <a:lnTo>
                    <a:pt x="1148612" y="4625521"/>
                  </a:lnTo>
                  <a:lnTo>
                    <a:pt x="1084262" y="5232190"/>
                  </a:lnTo>
                  <a:lnTo>
                    <a:pt x="279958" y="5861841"/>
                  </a:lnTo>
                  <a:lnTo>
                    <a:pt x="1148604" y="7024620"/>
                  </a:lnTo>
                  <a:lnTo>
                    <a:pt x="1838001" y="7530177"/>
                  </a:lnTo>
                  <a:lnTo>
                    <a:pt x="2265425" y="8187407"/>
                  </a:lnTo>
                  <a:lnTo>
                    <a:pt x="2950224" y="8164420"/>
                  </a:lnTo>
                  <a:lnTo>
                    <a:pt x="3529112" y="7916395"/>
                  </a:lnTo>
                  <a:lnTo>
                    <a:pt x="4278458" y="8532100"/>
                  </a:lnTo>
                  <a:lnTo>
                    <a:pt x="5363838" y="8295314"/>
                  </a:lnTo>
                  <a:lnTo>
                    <a:pt x="5758359" y="8706745"/>
                  </a:lnTo>
                  <a:lnTo>
                    <a:pt x="6622404" y="8453963"/>
                  </a:lnTo>
                  <a:lnTo>
                    <a:pt x="7125437" y="88139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4" name="任意多边形 96">
              <a:extLst/>
            </p:cNvPr>
            <p:cNvSpPr>
              <a:spLocks/>
            </p:cNvSpPr>
            <p:nvPr/>
          </p:nvSpPr>
          <p:spPr bwMode="auto">
            <a:xfrm>
              <a:off x="3861710" y="3465277"/>
              <a:ext cx="295105" cy="282120"/>
            </a:xfrm>
            <a:custGeom>
              <a:avLst/>
              <a:gdLst>
                <a:gd name="T0" fmla="*/ 190978 w 5746892"/>
                <a:gd name="T1" fmla="*/ 1644485 h 5495831"/>
                <a:gd name="T2" fmla="*/ 345087 w 5746892"/>
                <a:gd name="T3" fmla="*/ 1521041 h 5495831"/>
                <a:gd name="T4" fmla="*/ 624260 w 5746892"/>
                <a:gd name="T5" fmla="*/ 1621508 h 5495831"/>
                <a:gd name="T6" fmla="*/ 756021 w 5746892"/>
                <a:gd name="T7" fmla="*/ 1475231 h 5495831"/>
                <a:gd name="T8" fmla="*/ 878340 w 5746892"/>
                <a:gd name="T9" fmla="*/ 1698385 h 5495831"/>
                <a:gd name="T10" fmla="*/ 1098037 w 5746892"/>
                <a:gd name="T11" fmla="*/ 1898309 h 5495831"/>
                <a:gd name="T12" fmla="*/ 1201650 w 5746892"/>
                <a:gd name="T13" fmla="*/ 1780031 h 5495831"/>
                <a:gd name="T14" fmla="*/ 1364708 w 5746892"/>
                <a:gd name="T15" fmla="*/ 1573431 h 5495831"/>
                <a:gd name="T16" fmla="*/ 1452927 w 5746892"/>
                <a:gd name="T17" fmla="*/ 1468090 h 5495831"/>
                <a:gd name="T18" fmla="*/ 1570174 w 5746892"/>
                <a:gd name="T19" fmla="*/ 1381006 h 5495831"/>
                <a:gd name="T20" fmla="*/ 1761127 w 5746892"/>
                <a:gd name="T21" fmla="*/ 1163290 h 5495831"/>
                <a:gd name="T22" fmla="*/ 1985028 w 5746892"/>
                <a:gd name="T23" fmla="*/ 1047716 h 5495831"/>
                <a:gd name="T24" fmla="*/ 1840535 w 5746892"/>
                <a:gd name="T25" fmla="*/ 691810 h 5495831"/>
                <a:gd name="T26" fmla="*/ 1728697 w 5746892"/>
                <a:gd name="T27" fmla="*/ 761544 h 5495831"/>
                <a:gd name="T28" fmla="*/ 1530032 w 5746892"/>
                <a:gd name="T29" fmla="*/ 541563 h 5495831"/>
                <a:gd name="T30" fmla="*/ 1209585 w 5746892"/>
                <a:gd name="T31" fmla="*/ 467858 h 5495831"/>
                <a:gd name="T32" fmla="*/ 1164909 w 5746892"/>
                <a:gd name="T33" fmla="*/ 305934 h 5495831"/>
                <a:gd name="T34" fmla="*/ 1104584 w 5746892"/>
                <a:gd name="T35" fmla="*/ 130629 h 5495831"/>
                <a:gd name="T36" fmla="*/ 884603 w 5746892"/>
                <a:gd name="T37" fmla="*/ 0 h 5495831"/>
                <a:gd name="T38" fmla="*/ 682537 w 5746892"/>
                <a:gd name="T39" fmla="*/ 58058 h 5495831"/>
                <a:gd name="T40" fmla="*/ 488961 w 5746892"/>
                <a:gd name="T41" fmla="*/ 6131 h 5495831"/>
                <a:gd name="T42" fmla="*/ 498164 w 5746892"/>
                <a:gd name="T43" fmla="*/ 128362 h 5495831"/>
                <a:gd name="T44" fmla="*/ 314925 w 5746892"/>
                <a:gd name="T45" fmla="*/ 216582 h 5495831"/>
                <a:gd name="T46" fmla="*/ 31737 w 5746892"/>
                <a:gd name="T47" fmla="*/ 194596 h 5495831"/>
                <a:gd name="T48" fmla="*/ 0 w 5746892"/>
                <a:gd name="T49" fmla="*/ 368784 h 5495831"/>
                <a:gd name="T50" fmla="*/ 29324 w 5746892"/>
                <a:gd name="T51" fmla="*/ 521197 h 5495831"/>
                <a:gd name="T52" fmla="*/ 34620 w 5746892"/>
                <a:gd name="T53" fmla="*/ 677858 h 5495831"/>
                <a:gd name="T54" fmla="*/ 63649 w 5746892"/>
                <a:gd name="T55" fmla="*/ 939116 h 5495831"/>
                <a:gd name="T56" fmla="*/ 214551 w 5746892"/>
                <a:gd name="T57" fmla="*/ 1006696 h 5495831"/>
                <a:gd name="T58" fmla="*/ 251880 w 5746892"/>
                <a:gd name="T59" fmla="*/ 1207741 h 5495831"/>
                <a:gd name="T60" fmla="*/ 182030 w 5746892"/>
                <a:gd name="T61" fmla="*/ 1315691 h 5495831"/>
                <a:gd name="T62" fmla="*/ 189560 w 5746892"/>
                <a:gd name="T63" fmla="*/ 1403682 h 5495831"/>
                <a:gd name="T64" fmla="*/ 123344 w 5746892"/>
                <a:gd name="T65" fmla="*/ 1537811 h 5495831"/>
                <a:gd name="T66" fmla="*/ 190978 w 5746892"/>
                <a:gd name="T67" fmla="*/ 1644485 h 54958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746892" h="5495831">
                  <a:moveTo>
                    <a:pt x="552904" y="4760977"/>
                  </a:moveTo>
                  <a:lnTo>
                    <a:pt x="999068" y="4403592"/>
                  </a:lnTo>
                  <a:lnTo>
                    <a:pt x="1807307" y="4694456"/>
                  </a:lnTo>
                  <a:lnTo>
                    <a:pt x="2188771" y="4270969"/>
                  </a:lnTo>
                  <a:lnTo>
                    <a:pt x="2542899" y="4917024"/>
                  </a:lnTo>
                  <a:lnTo>
                    <a:pt x="3178948" y="5495831"/>
                  </a:lnTo>
                  <a:lnTo>
                    <a:pt x="3478920" y="5153402"/>
                  </a:lnTo>
                  <a:lnTo>
                    <a:pt x="3950992" y="4555270"/>
                  </a:lnTo>
                  <a:lnTo>
                    <a:pt x="4206396" y="4250295"/>
                  </a:lnTo>
                  <a:lnTo>
                    <a:pt x="4545843" y="3998174"/>
                  </a:lnTo>
                  <a:lnTo>
                    <a:pt x="5098672" y="3367863"/>
                  </a:lnTo>
                  <a:lnTo>
                    <a:pt x="5746892" y="3033263"/>
                  </a:lnTo>
                  <a:lnTo>
                    <a:pt x="5328568" y="2002872"/>
                  </a:lnTo>
                  <a:lnTo>
                    <a:pt x="5004786" y="2204761"/>
                  </a:lnTo>
                  <a:lnTo>
                    <a:pt x="4429624" y="1567889"/>
                  </a:lnTo>
                  <a:lnTo>
                    <a:pt x="3501892" y="1354505"/>
                  </a:lnTo>
                  <a:lnTo>
                    <a:pt x="3372550" y="885715"/>
                  </a:lnTo>
                  <a:lnTo>
                    <a:pt x="3197902" y="378187"/>
                  </a:lnTo>
                  <a:lnTo>
                    <a:pt x="2561031" y="0"/>
                  </a:lnTo>
                  <a:lnTo>
                    <a:pt x="1976026" y="168085"/>
                  </a:lnTo>
                  <a:lnTo>
                    <a:pt x="1415600" y="17750"/>
                  </a:lnTo>
                  <a:lnTo>
                    <a:pt x="1442244" y="371623"/>
                  </a:lnTo>
                  <a:lnTo>
                    <a:pt x="911745" y="627031"/>
                  </a:lnTo>
                  <a:lnTo>
                    <a:pt x="91882" y="563379"/>
                  </a:lnTo>
                  <a:lnTo>
                    <a:pt x="0" y="1067674"/>
                  </a:lnTo>
                  <a:lnTo>
                    <a:pt x="84896" y="1508927"/>
                  </a:lnTo>
                  <a:lnTo>
                    <a:pt x="100229" y="1962480"/>
                  </a:lnTo>
                  <a:lnTo>
                    <a:pt x="184271" y="2718850"/>
                  </a:lnTo>
                  <a:lnTo>
                    <a:pt x="621151" y="2914505"/>
                  </a:lnTo>
                  <a:lnTo>
                    <a:pt x="729223" y="3496554"/>
                  </a:lnTo>
                  <a:lnTo>
                    <a:pt x="526998" y="3809082"/>
                  </a:lnTo>
                  <a:lnTo>
                    <a:pt x="548799" y="4063827"/>
                  </a:lnTo>
                  <a:lnTo>
                    <a:pt x="357096" y="4452146"/>
                  </a:lnTo>
                  <a:lnTo>
                    <a:pt x="552904" y="476097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</p:grpSp>
      <p:grpSp>
        <p:nvGrpSpPr>
          <p:cNvPr id="25" name="组合 416">
            <a:extLst/>
          </p:cNvPr>
          <p:cNvGrpSpPr/>
          <p:nvPr/>
        </p:nvGrpSpPr>
        <p:grpSpPr>
          <a:xfrm>
            <a:off x="276123" y="2271268"/>
            <a:ext cx="2189465" cy="1409307"/>
            <a:chOff x="1214414" y="1863743"/>
            <a:chExt cx="6488112" cy="420846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26" name="Freeform 3">
              <a:extLst/>
            </p:cNvPr>
            <p:cNvSpPr>
              <a:spLocks/>
            </p:cNvSpPr>
            <p:nvPr/>
          </p:nvSpPr>
          <p:spPr bwMode="auto">
            <a:xfrm>
              <a:off x="3956026" y="4557731"/>
              <a:ext cx="101600" cy="84137"/>
            </a:xfrm>
            <a:custGeom>
              <a:avLst/>
              <a:gdLst>
                <a:gd name="T0" fmla="*/ 2147483647 w 1131"/>
                <a:gd name="T1" fmla="*/ 407494188 h 927"/>
                <a:gd name="T2" fmla="*/ 2147483647 w 1131"/>
                <a:gd name="T3" fmla="*/ 1628469094 h 927"/>
                <a:gd name="T4" fmla="*/ 2147483647 w 1131"/>
                <a:gd name="T5" fmla="*/ 1017606791 h 927"/>
                <a:gd name="T6" fmla="*/ 2147483647 w 1131"/>
                <a:gd name="T7" fmla="*/ 2035963191 h 927"/>
                <a:gd name="T8" fmla="*/ 2147483647 w 1131"/>
                <a:gd name="T9" fmla="*/ 2147483647 h 927"/>
                <a:gd name="T10" fmla="*/ 2147483647 w 1131"/>
                <a:gd name="T11" fmla="*/ 2147483647 h 927"/>
                <a:gd name="T12" fmla="*/ 1562940558 w 1131"/>
                <a:gd name="T13" fmla="*/ 2147483647 h 927"/>
                <a:gd name="T14" fmla="*/ 2147483647 w 1131"/>
                <a:gd name="T15" fmla="*/ 2147483647 h 927"/>
                <a:gd name="T16" fmla="*/ 2147483647 w 1131"/>
                <a:gd name="T17" fmla="*/ 2147483647 h 927"/>
                <a:gd name="T18" fmla="*/ 2147483647 w 1131"/>
                <a:gd name="T19" fmla="*/ 2147483647 h 927"/>
                <a:gd name="T20" fmla="*/ 2147483647 w 1131"/>
                <a:gd name="T21" fmla="*/ 2147483647 h 927"/>
                <a:gd name="T22" fmla="*/ 2147483647 w 1131"/>
                <a:gd name="T23" fmla="*/ 2147483647 h 927"/>
                <a:gd name="T24" fmla="*/ 2147483647 w 1131"/>
                <a:gd name="T25" fmla="*/ 2147483647 h 927"/>
                <a:gd name="T26" fmla="*/ 2147483647 w 1131"/>
                <a:gd name="T27" fmla="*/ 2147483647 h 927"/>
                <a:gd name="T28" fmla="*/ 2147483647 w 1131"/>
                <a:gd name="T29" fmla="*/ 2147483647 h 927"/>
                <a:gd name="T30" fmla="*/ 2147483647 w 1131"/>
                <a:gd name="T31" fmla="*/ 2147483647 h 927"/>
                <a:gd name="T32" fmla="*/ 2147483647 w 1131"/>
                <a:gd name="T33" fmla="*/ 2147483647 h 927"/>
                <a:gd name="T34" fmla="*/ 2147483647 w 1131"/>
                <a:gd name="T35" fmla="*/ 2147483647 h 927"/>
                <a:gd name="T36" fmla="*/ 2147483647 w 1131"/>
                <a:gd name="T37" fmla="*/ 2147483647 h 927"/>
                <a:gd name="T38" fmla="*/ 2147483647 w 1131"/>
                <a:gd name="T39" fmla="*/ 2147483647 h 927"/>
                <a:gd name="T40" fmla="*/ 2147483647 w 1131"/>
                <a:gd name="T41" fmla="*/ 2147483647 h 927"/>
                <a:gd name="T42" fmla="*/ 2147483647 w 1131"/>
                <a:gd name="T43" fmla="*/ 2147483647 h 927"/>
                <a:gd name="T44" fmla="*/ 2147483647 w 1131"/>
                <a:gd name="T45" fmla="*/ 2147483647 h 927"/>
                <a:gd name="T46" fmla="*/ 2147483647 w 1131"/>
                <a:gd name="T47" fmla="*/ 2147483647 h 927"/>
                <a:gd name="T48" fmla="*/ 2147483647 w 1131"/>
                <a:gd name="T49" fmla="*/ 2147483647 h 927"/>
                <a:gd name="T50" fmla="*/ 2147483647 w 1131"/>
                <a:gd name="T51" fmla="*/ 2147483647 h 927"/>
                <a:gd name="T52" fmla="*/ 2147483647 w 1131"/>
                <a:gd name="T53" fmla="*/ 2147483647 h 927"/>
                <a:gd name="T54" fmla="*/ 2147483647 w 1131"/>
                <a:gd name="T55" fmla="*/ 2147483647 h 927"/>
                <a:gd name="T56" fmla="*/ 2147483647 w 1131"/>
                <a:gd name="T57" fmla="*/ 2147483647 h 927"/>
                <a:gd name="T58" fmla="*/ 1172201511 w 1131"/>
                <a:gd name="T59" fmla="*/ 2147483647 h 927"/>
                <a:gd name="T60" fmla="*/ 0 w 1131"/>
                <a:gd name="T61" fmla="*/ 2147483647 h 927"/>
                <a:gd name="T62" fmla="*/ 1757946891 w 1131"/>
                <a:gd name="T63" fmla="*/ 2147483647 h 927"/>
                <a:gd name="T64" fmla="*/ 2147483647 w 1131"/>
                <a:gd name="T65" fmla="*/ 2147483647 h 927"/>
                <a:gd name="T66" fmla="*/ 1953671520 w 1131"/>
                <a:gd name="T67" fmla="*/ 2147483647 h 927"/>
                <a:gd name="T68" fmla="*/ 2147483647 w 1131"/>
                <a:gd name="T69" fmla="*/ 2147483647 h 927"/>
                <a:gd name="T70" fmla="*/ 2147483647 w 1131"/>
                <a:gd name="T71" fmla="*/ 2147483647 h 927"/>
                <a:gd name="T72" fmla="*/ 2147483647 w 1131"/>
                <a:gd name="T73" fmla="*/ 2147483647 h 927"/>
                <a:gd name="T74" fmla="*/ 2147483647 w 1131"/>
                <a:gd name="T75" fmla="*/ 2147483647 h 927"/>
                <a:gd name="T76" fmla="*/ 2147483647 w 1131"/>
                <a:gd name="T77" fmla="*/ 2147483647 h 927"/>
                <a:gd name="T78" fmla="*/ 2147483647 w 1131"/>
                <a:gd name="T79" fmla="*/ 2147483647 h 927"/>
                <a:gd name="T80" fmla="*/ 2147483647 w 1131"/>
                <a:gd name="T81" fmla="*/ 2147483647 h 927"/>
                <a:gd name="T82" fmla="*/ 2147483647 w 1131"/>
                <a:gd name="T83" fmla="*/ 2147483647 h 927"/>
                <a:gd name="T84" fmla="*/ 2147483647 w 1131"/>
                <a:gd name="T85" fmla="*/ 2147483647 h 927"/>
                <a:gd name="T86" fmla="*/ 2147483647 w 1131"/>
                <a:gd name="T87" fmla="*/ 2147483647 h 927"/>
                <a:gd name="T88" fmla="*/ 2147483647 w 1131"/>
                <a:gd name="T89" fmla="*/ 2147483647 h 927"/>
                <a:gd name="T90" fmla="*/ 2147483647 w 1131"/>
                <a:gd name="T91" fmla="*/ 2147483647 h 927"/>
                <a:gd name="T92" fmla="*/ 2147483647 w 1131"/>
                <a:gd name="T93" fmla="*/ 2147483647 h 927"/>
                <a:gd name="T94" fmla="*/ 2147483647 w 1131"/>
                <a:gd name="T95" fmla="*/ 2147483647 h 927"/>
                <a:gd name="T96" fmla="*/ 2147483647 w 1131"/>
                <a:gd name="T97" fmla="*/ 2147483647 h 927"/>
                <a:gd name="T98" fmla="*/ 2147483647 w 1131"/>
                <a:gd name="T99" fmla="*/ 2147483647 h 927"/>
                <a:gd name="T100" fmla="*/ 2147483647 w 1131"/>
                <a:gd name="T101" fmla="*/ 2147483647 h 927"/>
                <a:gd name="T102" fmla="*/ 2147483647 w 1131"/>
                <a:gd name="T103" fmla="*/ 2147483647 h 927"/>
                <a:gd name="T104" fmla="*/ 2147483647 w 1131"/>
                <a:gd name="T105" fmla="*/ 2147483647 h 927"/>
                <a:gd name="T106" fmla="*/ 2147483647 w 1131"/>
                <a:gd name="T107" fmla="*/ 2147483647 h 927"/>
                <a:gd name="T108" fmla="*/ 2147483647 w 1131"/>
                <a:gd name="T109" fmla="*/ 2147483647 h 927"/>
                <a:gd name="T110" fmla="*/ 2147483647 w 1131"/>
                <a:gd name="T111" fmla="*/ 2147483647 h 927"/>
                <a:gd name="T112" fmla="*/ 2147483647 w 1131"/>
                <a:gd name="T113" fmla="*/ 2147483647 h 927"/>
                <a:gd name="T114" fmla="*/ 2147483647 w 1131"/>
                <a:gd name="T115" fmla="*/ 2147483647 h 927"/>
                <a:gd name="T116" fmla="*/ 2147483647 w 1131"/>
                <a:gd name="T117" fmla="*/ 2147483647 h 927"/>
                <a:gd name="T118" fmla="*/ 2147483647 w 1131"/>
                <a:gd name="T119" fmla="*/ 2147483647 h 927"/>
                <a:gd name="T120" fmla="*/ 2147483647 w 1131"/>
                <a:gd name="T121" fmla="*/ 542825875 h 9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1"/>
                <a:gd name="T184" fmla="*/ 0 h 927"/>
                <a:gd name="T185" fmla="*/ 1131 w 1131"/>
                <a:gd name="T186" fmla="*/ 927 h 9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1" h="927">
                  <a:moveTo>
                    <a:pt x="464" y="8"/>
                  </a:moveTo>
                  <a:lnTo>
                    <a:pt x="420" y="6"/>
                  </a:lnTo>
                  <a:lnTo>
                    <a:pt x="383" y="0"/>
                  </a:lnTo>
                  <a:lnTo>
                    <a:pt x="345" y="24"/>
                  </a:lnTo>
                  <a:lnTo>
                    <a:pt x="318" y="23"/>
                  </a:lnTo>
                  <a:lnTo>
                    <a:pt x="299" y="15"/>
                  </a:lnTo>
                  <a:lnTo>
                    <a:pt x="281" y="36"/>
                  </a:lnTo>
                  <a:lnTo>
                    <a:pt x="204" y="30"/>
                  </a:lnTo>
                  <a:lnTo>
                    <a:pt x="197" y="58"/>
                  </a:lnTo>
                  <a:lnTo>
                    <a:pt x="135" y="113"/>
                  </a:lnTo>
                  <a:lnTo>
                    <a:pt x="100" y="201"/>
                  </a:lnTo>
                  <a:lnTo>
                    <a:pt x="65" y="296"/>
                  </a:lnTo>
                  <a:lnTo>
                    <a:pt x="3" y="351"/>
                  </a:lnTo>
                  <a:lnTo>
                    <a:pt x="24" y="487"/>
                  </a:lnTo>
                  <a:lnTo>
                    <a:pt x="86" y="514"/>
                  </a:lnTo>
                  <a:lnTo>
                    <a:pt x="100" y="582"/>
                  </a:lnTo>
                  <a:lnTo>
                    <a:pt x="72" y="657"/>
                  </a:lnTo>
                  <a:lnTo>
                    <a:pt x="134" y="656"/>
                  </a:lnTo>
                  <a:lnTo>
                    <a:pt x="239" y="659"/>
                  </a:lnTo>
                  <a:lnTo>
                    <a:pt x="291" y="660"/>
                  </a:lnTo>
                  <a:lnTo>
                    <a:pt x="300" y="632"/>
                  </a:lnTo>
                  <a:lnTo>
                    <a:pt x="321" y="621"/>
                  </a:lnTo>
                  <a:lnTo>
                    <a:pt x="341" y="626"/>
                  </a:lnTo>
                  <a:lnTo>
                    <a:pt x="377" y="609"/>
                  </a:lnTo>
                  <a:lnTo>
                    <a:pt x="407" y="618"/>
                  </a:lnTo>
                  <a:lnTo>
                    <a:pt x="429" y="635"/>
                  </a:lnTo>
                  <a:lnTo>
                    <a:pt x="432" y="650"/>
                  </a:lnTo>
                  <a:lnTo>
                    <a:pt x="449" y="657"/>
                  </a:lnTo>
                  <a:lnTo>
                    <a:pt x="473" y="648"/>
                  </a:lnTo>
                  <a:lnTo>
                    <a:pt x="488" y="656"/>
                  </a:lnTo>
                  <a:lnTo>
                    <a:pt x="500" y="675"/>
                  </a:lnTo>
                  <a:lnTo>
                    <a:pt x="524" y="687"/>
                  </a:lnTo>
                  <a:lnTo>
                    <a:pt x="554" y="681"/>
                  </a:lnTo>
                  <a:lnTo>
                    <a:pt x="572" y="671"/>
                  </a:lnTo>
                  <a:lnTo>
                    <a:pt x="599" y="663"/>
                  </a:lnTo>
                  <a:lnTo>
                    <a:pt x="626" y="683"/>
                  </a:lnTo>
                  <a:lnTo>
                    <a:pt x="629" y="702"/>
                  </a:lnTo>
                  <a:lnTo>
                    <a:pt x="617" y="717"/>
                  </a:lnTo>
                  <a:lnTo>
                    <a:pt x="600" y="722"/>
                  </a:lnTo>
                  <a:lnTo>
                    <a:pt x="569" y="728"/>
                  </a:lnTo>
                  <a:lnTo>
                    <a:pt x="560" y="744"/>
                  </a:lnTo>
                  <a:lnTo>
                    <a:pt x="534" y="741"/>
                  </a:lnTo>
                  <a:lnTo>
                    <a:pt x="510" y="738"/>
                  </a:lnTo>
                  <a:lnTo>
                    <a:pt x="486" y="726"/>
                  </a:lnTo>
                  <a:lnTo>
                    <a:pt x="461" y="717"/>
                  </a:lnTo>
                  <a:lnTo>
                    <a:pt x="440" y="705"/>
                  </a:lnTo>
                  <a:lnTo>
                    <a:pt x="413" y="698"/>
                  </a:lnTo>
                  <a:lnTo>
                    <a:pt x="387" y="683"/>
                  </a:lnTo>
                  <a:lnTo>
                    <a:pt x="363" y="665"/>
                  </a:lnTo>
                  <a:lnTo>
                    <a:pt x="353" y="672"/>
                  </a:lnTo>
                  <a:lnTo>
                    <a:pt x="344" y="686"/>
                  </a:lnTo>
                  <a:lnTo>
                    <a:pt x="339" y="705"/>
                  </a:lnTo>
                  <a:lnTo>
                    <a:pt x="315" y="710"/>
                  </a:lnTo>
                  <a:lnTo>
                    <a:pt x="285" y="705"/>
                  </a:lnTo>
                  <a:lnTo>
                    <a:pt x="254" y="714"/>
                  </a:lnTo>
                  <a:lnTo>
                    <a:pt x="224" y="716"/>
                  </a:lnTo>
                  <a:lnTo>
                    <a:pt x="222" y="750"/>
                  </a:lnTo>
                  <a:lnTo>
                    <a:pt x="44" y="749"/>
                  </a:lnTo>
                  <a:lnTo>
                    <a:pt x="27" y="770"/>
                  </a:lnTo>
                  <a:lnTo>
                    <a:pt x="18" y="759"/>
                  </a:lnTo>
                  <a:lnTo>
                    <a:pt x="11" y="773"/>
                  </a:lnTo>
                  <a:lnTo>
                    <a:pt x="0" y="809"/>
                  </a:lnTo>
                  <a:lnTo>
                    <a:pt x="18" y="875"/>
                  </a:lnTo>
                  <a:lnTo>
                    <a:pt x="27" y="870"/>
                  </a:lnTo>
                  <a:lnTo>
                    <a:pt x="63" y="857"/>
                  </a:lnTo>
                  <a:lnTo>
                    <a:pt x="50" y="873"/>
                  </a:lnTo>
                  <a:lnTo>
                    <a:pt x="24" y="881"/>
                  </a:lnTo>
                  <a:lnTo>
                    <a:pt x="30" y="905"/>
                  </a:lnTo>
                  <a:lnTo>
                    <a:pt x="36" y="924"/>
                  </a:lnTo>
                  <a:lnTo>
                    <a:pt x="96" y="924"/>
                  </a:lnTo>
                  <a:lnTo>
                    <a:pt x="132" y="902"/>
                  </a:lnTo>
                  <a:lnTo>
                    <a:pt x="186" y="903"/>
                  </a:lnTo>
                  <a:lnTo>
                    <a:pt x="246" y="909"/>
                  </a:lnTo>
                  <a:lnTo>
                    <a:pt x="291" y="879"/>
                  </a:lnTo>
                  <a:lnTo>
                    <a:pt x="326" y="851"/>
                  </a:lnTo>
                  <a:lnTo>
                    <a:pt x="612" y="857"/>
                  </a:lnTo>
                  <a:lnTo>
                    <a:pt x="720" y="860"/>
                  </a:lnTo>
                  <a:lnTo>
                    <a:pt x="773" y="870"/>
                  </a:lnTo>
                  <a:lnTo>
                    <a:pt x="785" y="897"/>
                  </a:lnTo>
                  <a:lnTo>
                    <a:pt x="816" y="882"/>
                  </a:lnTo>
                  <a:lnTo>
                    <a:pt x="849" y="903"/>
                  </a:lnTo>
                  <a:lnTo>
                    <a:pt x="905" y="912"/>
                  </a:lnTo>
                  <a:lnTo>
                    <a:pt x="932" y="927"/>
                  </a:lnTo>
                  <a:lnTo>
                    <a:pt x="977" y="905"/>
                  </a:lnTo>
                  <a:lnTo>
                    <a:pt x="1020" y="900"/>
                  </a:lnTo>
                  <a:lnTo>
                    <a:pt x="1053" y="905"/>
                  </a:lnTo>
                  <a:lnTo>
                    <a:pt x="1091" y="899"/>
                  </a:lnTo>
                  <a:lnTo>
                    <a:pt x="1122" y="896"/>
                  </a:lnTo>
                  <a:lnTo>
                    <a:pt x="1131" y="888"/>
                  </a:lnTo>
                  <a:lnTo>
                    <a:pt x="1116" y="869"/>
                  </a:lnTo>
                  <a:lnTo>
                    <a:pt x="1122" y="833"/>
                  </a:lnTo>
                  <a:lnTo>
                    <a:pt x="1115" y="804"/>
                  </a:lnTo>
                  <a:lnTo>
                    <a:pt x="1127" y="783"/>
                  </a:lnTo>
                  <a:lnTo>
                    <a:pt x="1110" y="764"/>
                  </a:lnTo>
                  <a:lnTo>
                    <a:pt x="1089" y="731"/>
                  </a:lnTo>
                  <a:lnTo>
                    <a:pt x="1071" y="696"/>
                  </a:lnTo>
                  <a:lnTo>
                    <a:pt x="1047" y="693"/>
                  </a:lnTo>
                  <a:lnTo>
                    <a:pt x="1025" y="710"/>
                  </a:lnTo>
                  <a:lnTo>
                    <a:pt x="1017" y="681"/>
                  </a:lnTo>
                  <a:lnTo>
                    <a:pt x="977" y="626"/>
                  </a:lnTo>
                  <a:lnTo>
                    <a:pt x="1005" y="609"/>
                  </a:lnTo>
                  <a:lnTo>
                    <a:pt x="1001" y="581"/>
                  </a:lnTo>
                  <a:lnTo>
                    <a:pt x="989" y="557"/>
                  </a:lnTo>
                  <a:lnTo>
                    <a:pt x="986" y="510"/>
                  </a:lnTo>
                  <a:lnTo>
                    <a:pt x="971" y="495"/>
                  </a:lnTo>
                  <a:lnTo>
                    <a:pt x="944" y="467"/>
                  </a:lnTo>
                  <a:lnTo>
                    <a:pt x="961" y="425"/>
                  </a:lnTo>
                  <a:lnTo>
                    <a:pt x="903" y="387"/>
                  </a:lnTo>
                  <a:lnTo>
                    <a:pt x="890" y="351"/>
                  </a:lnTo>
                  <a:lnTo>
                    <a:pt x="848" y="338"/>
                  </a:lnTo>
                  <a:lnTo>
                    <a:pt x="815" y="308"/>
                  </a:lnTo>
                  <a:lnTo>
                    <a:pt x="804" y="281"/>
                  </a:lnTo>
                  <a:lnTo>
                    <a:pt x="782" y="254"/>
                  </a:lnTo>
                  <a:lnTo>
                    <a:pt x="743" y="219"/>
                  </a:lnTo>
                  <a:lnTo>
                    <a:pt x="720" y="174"/>
                  </a:lnTo>
                  <a:lnTo>
                    <a:pt x="708" y="132"/>
                  </a:lnTo>
                  <a:lnTo>
                    <a:pt x="686" y="116"/>
                  </a:lnTo>
                  <a:lnTo>
                    <a:pt x="653" y="113"/>
                  </a:lnTo>
                  <a:lnTo>
                    <a:pt x="612" y="110"/>
                  </a:lnTo>
                  <a:lnTo>
                    <a:pt x="576" y="54"/>
                  </a:lnTo>
                  <a:lnTo>
                    <a:pt x="527" y="17"/>
                  </a:lnTo>
                  <a:lnTo>
                    <a:pt x="506" y="8"/>
                  </a:lnTo>
                  <a:lnTo>
                    <a:pt x="464" y="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27" name="Group 6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6505551" y="5008580"/>
              <a:ext cx="65088" cy="26985"/>
              <a:chOff x="2271" y="8155"/>
              <a:chExt cx="22863" cy="9728"/>
            </a:xfrm>
            <a:grpFill/>
          </p:grpSpPr>
          <p:sp>
            <p:nvSpPr>
              <p:cNvPr id="315" name="Freeform 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8487" y="9499"/>
                <a:ext cx="16647" cy="8014"/>
              </a:xfrm>
              <a:custGeom>
                <a:avLst/>
                <a:gdLst>
                  <a:gd name="T0" fmla="*/ 11697 w 16647"/>
                  <a:gd name="T1" fmla="*/ 1013 h 8014"/>
                  <a:gd name="T2" fmla="*/ 11057 w 16647"/>
                  <a:gd name="T3" fmla="*/ 933 h 8014"/>
                  <a:gd name="T4" fmla="*/ 10305 w 16647"/>
                  <a:gd name="T5" fmla="*/ 677 h 8014"/>
                  <a:gd name="T6" fmla="*/ 9753 w 16647"/>
                  <a:gd name="T7" fmla="*/ 893 h 8014"/>
                  <a:gd name="T8" fmla="*/ 9161 w 16647"/>
                  <a:gd name="T9" fmla="*/ 1253 h 8014"/>
                  <a:gd name="T10" fmla="*/ 8305 w 16647"/>
                  <a:gd name="T11" fmla="*/ 1325 h 8014"/>
                  <a:gd name="T12" fmla="*/ 7593 w 16647"/>
                  <a:gd name="T13" fmla="*/ 1285 h 8014"/>
                  <a:gd name="T14" fmla="*/ 6929 w 16647"/>
                  <a:gd name="T15" fmla="*/ 1165 h 8014"/>
                  <a:gd name="T16" fmla="*/ 6177 w 16647"/>
                  <a:gd name="T17" fmla="*/ 1269 h 8014"/>
                  <a:gd name="T18" fmla="*/ 5497 w 16647"/>
                  <a:gd name="T19" fmla="*/ 1445 h 8014"/>
                  <a:gd name="T20" fmla="*/ 4849 w 16647"/>
                  <a:gd name="T21" fmla="*/ 1461 h 8014"/>
                  <a:gd name="T22" fmla="*/ 4369 w 16647"/>
                  <a:gd name="T23" fmla="*/ 1621 h 8014"/>
                  <a:gd name="T24" fmla="*/ 3956 w 16647"/>
                  <a:gd name="T25" fmla="*/ 1649 h 8014"/>
                  <a:gd name="T26" fmla="*/ 3353 w 16647"/>
                  <a:gd name="T27" fmla="*/ 1701 h 8014"/>
                  <a:gd name="T28" fmla="*/ 2617 w 16647"/>
                  <a:gd name="T29" fmla="*/ 1909 h 8014"/>
                  <a:gd name="T30" fmla="*/ 1945 w 16647"/>
                  <a:gd name="T31" fmla="*/ 2045 h 8014"/>
                  <a:gd name="T32" fmla="*/ 1145 w 16647"/>
                  <a:gd name="T33" fmla="*/ 2533 h 8014"/>
                  <a:gd name="T34" fmla="*/ 1081 w 16647"/>
                  <a:gd name="T35" fmla="*/ 3197 h 8014"/>
                  <a:gd name="T36" fmla="*/ 753 w 16647"/>
                  <a:gd name="T37" fmla="*/ 3597 h 8014"/>
                  <a:gd name="T38" fmla="*/ 345 w 16647"/>
                  <a:gd name="T39" fmla="*/ 4189 h 8014"/>
                  <a:gd name="T40" fmla="*/ 71 w 16647"/>
                  <a:gd name="T41" fmla="*/ 4658 h 8014"/>
                  <a:gd name="T42" fmla="*/ 138 w 16647"/>
                  <a:gd name="T43" fmla="*/ 5168 h 8014"/>
                  <a:gd name="T44" fmla="*/ 561 w 16647"/>
                  <a:gd name="T45" fmla="*/ 5179 h 8014"/>
                  <a:gd name="T46" fmla="*/ 1146 w 16647"/>
                  <a:gd name="T47" fmla="*/ 4784 h 8014"/>
                  <a:gd name="T48" fmla="*/ 1514 w 16647"/>
                  <a:gd name="T49" fmla="*/ 4783 h 8014"/>
                  <a:gd name="T50" fmla="*/ 1728 w 16647"/>
                  <a:gd name="T51" fmla="*/ 5414 h 8014"/>
                  <a:gd name="T52" fmla="*/ 1707 w 16647"/>
                  <a:gd name="T53" fmla="*/ 6034 h 8014"/>
                  <a:gd name="T54" fmla="*/ 1005 w 16647"/>
                  <a:gd name="T55" fmla="*/ 6043 h 8014"/>
                  <a:gd name="T56" fmla="*/ 402 w 16647"/>
                  <a:gd name="T57" fmla="*/ 6079 h 8014"/>
                  <a:gd name="T58" fmla="*/ 491 w 16647"/>
                  <a:gd name="T59" fmla="*/ 6749 h 8014"/>
                  <a:gd name="T60" fmla="*/ 857 w 16647"/>
                  <a:gd name="T61" fmla="*/ 7321 h 8014"/>
                  <a:gd name="T62" fmla="*/ 1056 w 16647"/>
                  <a:gd name="T63" fmla="*/ 7924 h 8014"/>
                  <a:gd name="T64" fmla="*/ 1673 w 16647"/>
                  <a:gd name="T65" fmla="*/ 7757 h 8014"/>
                  <a:gd name="T66" fmla="*/ 2265 w 16647"/>
                  <a:gd name="T67" fmla="*/ 7325 h 8014"/>
                  <a:gd name="T68" fmla="*/ 2793 w 16647"/>
                  <a:gd name="T69" fmla="*/ 6957 h 8014"/>
                  <a:gd name="T70" fmla="*/ 3745 w 16647"/>
                  <a:gd name="T71" fmla="*/ 6557 h 8014"/>
                  <a:gd name="T72" fmla="*/ 4561 w 16647"/>
                  <a:gd name="T73" fmla="*/ 6173 h 8014"/>
                  <a:gd name="T74" fmla="*/ 5441 w 16647"/>
                  <a:gd name="T75" fmla="*/ 6165 h 8014"/>
                  <a:gd name="T76" fmla="*/ 6105 w 16647"/>
                  <a:gd name="T77" fmla="*/ 5861 h 8014"/>
                  <a:gd name="T78" fmla="*/ 6785 w 16647"/>
                  <a:gd name="T79" fmla="*/ 5749 h 8014"/>
                  <a:gd name="T80" fmla="*/ 7465 w 16647"/>
                  <a:gd name="T81" fmla="*/ 5557 h 8014"/>
                  <a:gd name="T82" fmla="*/ 8169 w 16647"/>
                  <a:gd name="T83" fmla="*/ 5021 h 8014"/>
                  <a:gd name="T84" fmla="*/ 8785 w 16647"/>
                  <a:gd name="T85" fmla="*/ 4637 h 8014"/>
                  <a:gd name="T86" fmla="*/ 9697 w 16647"/>
                  <a:gd name="T87" fmla="*/ 4621 h 8014"/>
                  <a:gd name="T88" fmla="*/ 10529 w 16647"/>
                  <a:gd name="T89" fmla="*/ 4469 h 8014"/>
                  <a:gd name="T90" fmla="*/ 11081 w 16647"/>
                  <a:gd name="T91" fmla="*/ 4085 h 8014"/>
                  <a:gd name="T92" fmla="*/ 11497 w 16647"/>
                  <a:gd name="T93" fmla="*/ 3541 h 8014"/>
                  <a:gd name="T94" fmla="*/ 12025 w 16647"/>
                  <a:gd name="T95" fmla="*/ 3253 h 8014"/>
                  <a:gd name="T96" fmla="*/ 12777 w 16647"/>
                  <a:gd name="T97" fmla="*/ 3017 h 8014"/>
                  <a:gd name="T98" fmla="*/ 13703 w 16647"/>
                  <a:gd name="T99" fmla="*/ 2899 h 8014"/>
                  <a:gd name="T100" fmla="*/ 14599 w 16647"/>
                  <a:gd name="T101" fmla="*/ 2615 h 8014"/>
                  <a:gd name="T102" fmla="*/ 15248 w 16647"/>
                  <a:gd name="T103" fmla="*/ 1920 h 8014"/>
                  <a:gd name="T104" fmla="*/ 15815 w 16647"/>
                  <a:gd name="T105" fmla="*/ 1472 h 8014"/>
                  <a:gd name="T106" fmla="*/ 16436 w 16647"/>
                  <a:gd name="T107" fmla="*/ 887 h 8014"/>
                  <a:gd name="T108" fmla="*/ 16537 w 16647"/>
                  <a:gd name="T109" fmla="*/ 467 h 8014"/>
                  <a:gd name="T110" fmla="*/ 15732 w 16647"/>
                  <a:gd name="T111" fmla="*/ 110 h 8014"/>
                  <a:gd name="T112" fmla="*/ 15010 w 16647"/>
                  <a:gd name="T113" fmla="*/ 302 h 8014"/>
                  <a:gd name="T114" fmla="*/ 14206 w 16647"/>
                  <a:gd name="T115" fmla="*/ 0 h 8014"/>
                  <a:gd name="T116" fmla="*/ 13547 w 16647"/>
                  <a:gd name="T117" fmla="*/ 403 h 8014"/>
                  <a:gd name="T118" fmla="*/ 12880 w 16647"/>
                  <a:gd name="T119" fmla="*/ 677 h 801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647"/>
                  <a:gd name="T181" fmla="*/ 0 h 8014"/>
                  <a:gd name="T182" fmla="*/ 16647 w 16647"/>
                  <a:gd name="T183" fmla="*/ 8014 h 801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647" h="8014">
                    <a:moveTo>
                      <a:pt x="12453" y="701"/>
                    </a:moveTo>
                    <a:lnTo>
                      <a:pt x="12273" y="733"/>
                    </a:lnTo>
                    <a:lnTo>
                      <a:pt x="12145" y="789"/>
                    </a:lnTo>
                    <a:lnTo>
                      <a:pt x="12001" y="861"/>
                    </a:lnTo>
                    <a:lnTo>
                      <a:pt x="11841" y="925"/>
                    </a:lnTo>
                    <a:lnTo>
                      <a:pt x="11697" y="1013"/>
                    </a:lnTo>
                    <a:lnTo>
                      <a:pt x="11609" y="1077"/>
                    </a:lnTo>
                    <a:lnTo>
                      <a:pt x="11489" y="1077"/>
                    </a:lnTo>
                    <a:lnTo>
                      <a:pt x="11361" y="1077"/>
                    </a:lnTo>
                    <a:lnTo>
                      <a:pt x="11249" y="1053"/>
                    </a:lnTo>
                    <a:lnTo>
                      <a:pt x="11169" y="989"/>
                    </a:lnTo>
                    <a:lnTo>
                      <a:pt x="11057" y="933"/>
                    </a:lnTo>
                    <a:lnTo>
                      <a:pt x="10937" y="845"/>
                    </a:lnTo>
                    <a:lnTo>
                      <a:pt x="10777" y="821"/>
                    </a:lnTo>
                    <a:lnTo>
                      <a:pt x="10673" y="765"/>
                    </a:lnTo>
                    <a:lnTo>
                      <a:pt x="10585" y="693"/>
                    </a:lnTo>
                    <a:lnTo>
                      <a:pt x="10441" y="645"/>
                    </a:lnTo>
                    <a:lnTo>
                      <a:pt x="10305" y="677"/>
                    </a:lnTo>
                    <a:lnTo>
                      <a:pt x="10201" y="709"/>
                    </a:lnTo>
                    <a:lnTo>
                      <a:pt x="10081" y="693"/>
                    </a:lnTo>
                    <a:lnTo>
                      <a:pt x="9993" y="741"/>
                    </a:lnTo>
                    <a:lnTo>
                      <a:pt x="9945" y="821"/>
                    </a:lnTo>
                    <a:lnTo>
                      <a:pt x="9897" y="885"/>
                    </a:lnTo>
                    <a:lnTo>
                      <a:pt x="9753" y="893"/>
                    </a:lnTo>
                    <a:lnTo>
                      <a:pt x="9657" y="941"/>
                    </a:lnTo>
                    <a:lnTo>
                      <a:pt x="9577" y="1021"/>
                    </a:lnTo>
                    <a:lnTo>
                      <a:pt x="9481" y="1093"/>
                    </a:lnTo>
                    <a:lnTo>
                      <a:pt x="9353" y="1141"/>
                    </a:lnTo>
                    <a:lnTo>
                      <a:pt x="9233" y="1205"/>
                    </a:lnTo>
                    <a:lnTo>
                      <a:pt x="9161" y="1253"/>
                    </a:lnTo>
                    <a:lnTo>
                      <a:pt x="9073" y="1229"/>
                    </a:lnTo>
                    <a:lnTo>
                      <a:pt x="8857" y="1229"/>
                    </a:lnTo>
                    <a:lnTo>
                      <a:pt x="8745" y="1269"/>
                    </a:lnTo>
                    <a:lnTo>
                      <a:pt x="8609" y="1261"/>
                    </a:lnTo>
                    <a:lnTo>
                      <a:pt x="8449" y="1317"/>
                    </a:lnTo>
                    <a:lnTo>
                      <a:pt x="8305" y="1325"/>
                    </a:lnTo>
                    <a:lnTo>
                      <a:pt x="8177" y="1373"/>
                    </a:lnTo>
                    <a:lnTo>
                      <a:pt x="8049" y="1413"/>
                    </a:lnTo>
                    <a:lnTo>
                      <a:pt x="7977" y="1373"/>
                    </a:lnTo>
                    <a:lnTo>
                      <a:pt x="7841" y="1333"/>
                    </a:lnTo>
                    <a:lnTo>
                      <a:pt x="7705" y="1325"/>
                    </a:lnTo>
                    <a:lnTo>
                      <a:pt x="7593" y="1285"/>
                    </a:lnTo>
                    <a:lnTo>
                      <a:pt x="7481" y="1245"/>
                    </a:lnTo>
                    <a:lnTo>
                      <a:pt x="7385" y="1205"/>
                    </a:lnTo>
                    <a:lnTo>
                      <a:pt x="7241" y="1189"/>
                    </a:lnTo>
                    <a:lnTo>
                      <a:pt x="7153" y="1141"/>
                    </a:lnTo>
                    <a:lnTo>
                      <a:pt x="7017" y="1109"/>
                    </a:lnTo>
                    <a:lnTo>
                      <a:pt x="6929" y="1165"/>
                    </a:lnTo>
                    <a:lnTo>
                      <a:pt x="6833" y="1133"/>
                    </a:lnTo>
                    <a:lnTo>
                      <a:pt x="6721" y="1125"/>
                    </a:lnTo>
                    <a:lnTo>
                      <a:pt x="6569" y="1141"/>
                    </a:lnTo>
                    <a:lnTo>
                      <a:pt x="6385" y="1109"/>
                    </a:lnTo>
                    <a:lnTo>
                      <a:pt x="6249" y="1213"/>
                    </a:lnTo>
                    <a:lnTo>
                      <a:pt x="6177" y="1269"/>
                    </a:lnTo>
                    <a:lnTo>
                      <a:pt x="6057" y="1317"/>
                    </a:lnTo>
                    <a:lnTo>
                      <a:pt x="5961" y="1309"/>
                    </a:lnTo>
                    <a:lnTo>
                      <a:pt x="5849" y="1349"/>
                    </a:lnTo>
                    <a:lnTo>
                      <a:pt x="5729" y="1397"/>
                    </a:lnTo>
                    <a:lnTo>
                      <a:pt x="5657" y="1445"/>
                    </a:lnTo>
                    <a:lnTo>
                      <a:pt x="5497" y="1445"/>
                    </a:lnTo>
                    <a:lnTo>
                      <a:pt x="5377" y="1509"/>
                    </a:lnTo>
                    <a:lnTo>
                      <a:pt x="5305" y="1557"/>
                    </a:lnTo>
                    <a:lnTo>
                      <a:pt x="5233" y="1509"/>
                    </a:lnTo>
                    <a:lnTo>
                      <a:pt x="5153" y="1477"/>
                    </a:lnTo>
                    <a:lnTo>
                      <a:pt x="4985" y="1477"/>
                    </a:lnTo>
                    <a:lnTo>
                      <a:pt x="4849" y="1461"/>
                    </a:lnTo>
                    <a:lnTo>
                      <a:pt x="4737" y="1461"/>
                    </a:lnTo>
                    <a:lnTo>
                      <a:pt x="4729" y="1525"/>
                    </a:lnTo>
                    <a:lnTo>
                      <a:pt x="4721" y="1597"/>
                    </a:lnTo>
                    <a:lnTo>
                      <a:pt x="4601" y="1613"/>
                    </a:lnTo>
                    <a:lnTo>
                      <a:pt x="4481" y="1629"/>
                    </a:lnTo>
                    <a:lnTo>
                      <a:pt x="4369" y="1621"/>
                    </a:lnTo>
                    <a:lnTo>
                      <a:pt x="4313" y="1581"/>
                    </a:lnTo>
                    <a:lnTo>
                      <a:pt x="4217" y="1597"/>
                    </a:lnTo>
                    <a:lnTo>
                      <a:pt x="4153" y="1629"/>
                    </a:lnTo>
                    <a:lnTo>
                      <a:pt x="4097" y="1621"/>
                    </a:lnTo>
                    <a:lnTo>
                      <a:pt x="4033" y="1661"/>
                    </a:lnTo>
                    <a:lnTo>
                      <a:pt x="3956" y="1649"/>
                    </a:lnTo>
                    <a:lnTo>
                      <a:pt x="3897" y="1661"/>
                    </a:lnTo>
                    <a:lnTo>
                      <a:pt x="3825" y="1717"/>
                    </a:lnTo>
                    <a:lnTo>
                      <a:pt x="3761" y="1765"/>
                    </a:lnTo>
                    <a:lnTo>
                      <a:pt x="3601" y="1765"/>
                    </a:lnTo>
                    <a:lnTo>
                      <a:pt x="3457" y="1749"/>
                    </a:lnTo>
                    <a:lnTo>
                      <a:pt x="3353" y="1701"/>
                    </a:lnTo>
                    <a:lnTo>
                      <a:pt x="3201" y="1741"/>
                    </a:lnTo>
                    <a:lnTo>
                      <a:pt x="3081" y="1789"/>
                    </a:lnTo>
                    <a:lnTo>
                      <a:pt x="2961" y="1821"/>
                    </a:lnTo>
                    <a:lnTo>
                      <a:pt x="2841" y="1853"/>
                    </a:lnTo>
                    <a:lnTo>
                      <a:pt x="2737" y="1901"/>
                    </a:lnTo>
                    <a:lnTo>
                      <a:pt x="2617" y="1909"/>
                    </a:lnTo>
                    <a:lnTo>
                      <a:pt x="2545" y="1981"/>
                    </a:lnTo>
                    <a:lnTo>
                      <a:pt x="2449" y="2021"/>
                    </a:lnTo>
                    <a:lnTo>
                      <a:pt x="2345" y="2029"/>
                    </a:lnTo>
                    <a:lnTo>
                      <a:pt x="2225" y="1981"/>
                    </a:lnTo>
                    <a:lnTo>
                      <a:pt x="2097" y="2013"/>
                    </a:lnTo>
                    <a:lnTo>
                      <a:pt x="1945" y="2045"/>
                    </a:lnTo>
                    <a:lnTo>
                      <a:pt x="1785" y="2085"/>
                    </a:lnTo>
                    <a:lnTo>
                      <a:pt x="1641" y="2133"/>
                    </a:lnTo>
                    <a:lnTo>
                      <a:pt x="1457" y="2197"/>
                    </a:lnTo>
                    <a:lnTo>
                      <a:pt x="1281" y="2285"/>
                    </a:lnTo>
                    <a:lnTo>
                      <a:pt x="1209" y="2413"/>
                    </a:lnTo>
                    <a:lnTo>
                      <a:pt x="1145" y="2533"/>
                    </a:lnTo>
                    <a:lnTo>
                      <a:pt x="1105" y="2645"/>
                    </a:lnTo>
                    <a:lnTo>
                      <a:pt x="1121" y="2805"/>
                    </a:lnTo>
                    <a:lnTo>
                      <a:pt x="1089" y="2893"/>
                    </a:lnTo>
                    <a:lnTo>
                      <a:pt x="1089" y="3037"/>
                    </a:lnTo>
                    <a:lnTo>
                      <a:pt x="1073" y="3093"/>
                    </a:lnTo>
                    <a:lnTo>
                      <a:pt x="1081" y="3197"/>
                    </a:lnTo>
                    <a:lnTo>
                      <a:pt x="1097" y="3333"/>
                    </a:lnTo>
                    <a:lnTo>
                      <a:pt x="1057" y="3397"/>
                    </a:lnTo>
                    <a:lnTo>
                      <a:pt x="1009" y="3469"/>
                    </a:lnTo>
                    <a:lnTo>
                      <a:pt x="953" y="3517"/>
                    </a:lnTo>
                    <a:lnTo>
                      <a:pt x="865" y="3565"/>
                    </a:lnTo>
                    <a:lnTo>
                      <a:pt x="753" y="3597"/>
                    </a:lnTo>
                    <a:lnTo>
                      <a:pt x="657" y="3629"/>
                    </a:lnTo>
                    <a:lnTo>
                      <a:pt x="537" y="3741"/>
                    </a:lnTo>
                    <a:lnTo>
                      <a:pt x="465" y="3845"/>
                    </a:lnTo>
                    <a:lnTo>
                      <a:pt x="449" y="3941"/>
                    </a:lnTo>
                    <a:lnTo>
                      <a:pt x="441" y="4069"/>
                    </a:lnTo>
                    <a:lnTo>
                      <a:pt x="345" y="4189"/>
                    </a:lnTo>
                    <a:lnTo>
                      <a:pt x="305" y="4317"/>
                    </a:lnTo>
                    <a:lnTo>
                      <a:pt x="265" y="4413"/>
                    </a:lnTo>
                    <a:lnTo>
                      <a:pt x="145" y="4453"/>
                    </a:lnTo>
                    <a:lnTo>
                      <a:pt x="98" y="4483"/>
                    </a:lnTo>
                    <a:lnTo>
                      <a:pt x="153" y="4573"/>
                    </a:lnTo>
                    <a:lnTo>
                      <a:pt x="71" y="4658"/>
                    </a:lnTo>
                    <a:lnTo>
                      <a:pt x="8" y="4781"/>
                    </a:lnTo>
                    <a:lnTo>
                      <a:pt x="78" y="4910"/>
                    </a:lnTo>
                    <a:lnTo>
                      <a:pt x="0" y="4939"/>
                    </a:lnTo>
                    <a:lnTo>
                      <a:pt x="26" y="5038"/>
                    </a:lnTo>
                    <a:lnTo>
                      <a:pt x="78" y="5140"/>
                    </a:lnTo>
                    <a:lnTo>
                      <a:pt x="138" y="5168"/>
                    </a:lnTo>
                    <a:lnTo>
                      <a:pt x="192" y="5240"/>
                    </a:lnTo>
                    <a:lnTo>
                      <a:pt x="261" y="5194"/>
                    </a:lnTo>
                    <a:lnTo>
                      <a:pt x="318" y="5258"/>
                    </a:lnTo>
                    <a:lnTo>
                      <a:pt x="383" y="5206"/>
                    </a:lnTo>
                    <a:lnTo>
                      <a:pt x="483" y="5284"/>
                    </a:lnTo>
                    <a:lnTo>
                      <a:pt x="561" y="5179"/>
                    </a:lnTo>
                    <a:lnTo>
                      <a:pt x="648" y="5093"/>
                    </a:lnTo>
                    <a:lnTo>
                      <a:pt x="738" y="5017"/>
                    </a:lnTo>
                    <a:lnTo>
                      <a:pt x="866" y="5002"/>
                    </a:lnTo>
                    <a:lnTo>
                      <a:pt x="977" y="4993"/>
                    </a:lnTo>
                    <a:lnTo>
                      <a:pt x="1041" y="4876"/>
                    </a:lnTo>
                    <a:lnTo>
                      <a:pt x="1146" y="4784"/>
                    </a:lnTo>
                    <a:lnTo>
                      <a:pt x="1145" y="4663"/>
                    </a:lnTo>
                    <a:lnTo>
                      <a:pt x="1217" y="4567"/>
                    </a:lnTo>
                    <a:lnTo>
                      <a:pt x="1248" y="4648"/>
                    </a:lnTo>
                    <a:lnTo>
                      <a:pt x="1322" y="4726"/>
                    </a:lnTo>
                    <a:lnTo>
                      <a:pt x="1338" y="4805"/>
                    </a:lnTo>
                    <a:lnTo>
                      <a:pt x="1514" y="4783"/>
                    </a:lnTo>
                    <a:lnTo>
                      <a:pt x="1653" y="4888"/>
                    </a:lnTo>
                    <a:lnTo>
                      <a:pt x="1760" y="5014"/>
                    </a:lnTo>
                    <a:lnTo>
                      <a:pt x="1769" y="5146"/>
                    </a:lnTo>
                    <a:lnTo>
                      <a:pt x="1764" y="5257"/>
                    </a:lnTo>
                    <a:lnTo>
                      <a:pt x="1817" y="5348"/>
                    </a:lnTo>
                    <a:lnTo>
                      <a:pt x="1728" y="5414"/>
                    </a:lnTo>
                    <a:lnTo>
                      <a:pt x="1760" y="5503"/>
                    </a:lnTo>
                    <a:lnTo>
                      <a:pt x="1704" y="5543"/>
                    </a:lnTo>
                    <a:lnTo>
                      <a:pt x="1688" y="5680"/>
                    </a:lnTo>
                    <a:lnTo>
                      <a:pt x="1719" y="5858"/>
                    </a:lnTo>
                    <a:lnTo>
                      <a:pt x="1760" y="5983"/>
                    </a:lnTo>
                    <a:lnTo>
                      <a:pt x="1707" y="6034"/>
                    </a:lnTo>
                    <a:lnTo>
                      <a:pt x="1602" y="6005"/>
                    </a:lnTo>
                    <a:lnTo>
                      <a:pt x="1484" y="6007"/>
                    </a:lnTo>
                    <a:lnTo>
                      <a:pt x="1385" y="6088"/>
                    </a:lnTo>
                    <a:lnTo>
                      <a:pt x="1266" y="6155"/>
                    </a:lnTo>
                    <a:lnTo>
                      <a:pt x="1169" y="6236"/>
                    </a:lnTo>
                    <a:lnTo>
                      <a:pt x="1005" y="6043"/>
                    </a:lnTo>
                    <a:lnTo>
                      <a:pt x="867" y="5981"/>
                    </a:lnTo>
                    <a:lnTo>
                      <a:pt x="732" y="6043"/>
                    </a:lnTo>
                    <a:lnTo>
                      <a:pt x="657" y="5981"/>
                    </a:lnTo>
                    <a:lnTo>
                      <a:pt x="554" y="6041"/>
                    </a:lnTo>
                    <a:lnTo>
                      <a:pt x="480" y="6001"/>
                    </a:lnTo>
                    <a:lnTo>
                      <a:pt x="402" y="6079"/>
                    </a:lnTo>
                    <a:lnTo>
                      <a:pt x="419" y="6166"/>
                    </a:lnTo>
                    <a:lnTo>
                      <a:pt x="354" y="6289"/>
                    </a:lnTo>
                    <a:lnTo>
                      <a:pt x="344" y="6454"/>
                    </a:lnTo>
                    <a:lnTo>
                      <a:pt x="392" y="6589"/>
                    </a:lnTo>
                    <a:lnTo>
                      <a:pt x="419" y="6694"/>
                    </a:lnTo>
                    <a:lnTo>
                      <a:pt x="491" y="6749"/>
                    </a:lnTo>
                    <a:lnTo>
                      <a:pt x="446" y="6893"/>
                    </a:lnTo>
                    <a:lnTo>
                      <a:pt x="561" y="6886"/>
                    </a:lnTo>
                    <a:lnTo>
                      <a:pt x="692" y="7052"/>
                    </a:lnTo>
                    <a:lnTo>
                      <a:pt x="767" y="7066"/>
                    </a:lnTo>
                    <a:lnTo>
                      <a:pt x="840" y="7117"/>
                    </a:lnTo>
                    <a:lnTo>
                      <a:pt x="857" y="7321"/>
                    </a:lnTo>
                    <a:lnTo>
                      <a:pt x="918" y="7408"/>
                    </a:lnTo>
                    <a:lnTo>
                      <a:pt x="983" y="7478"/>
                    </a:lnTo>
                    <a:lnTo>
                      <a:pt x="1040" y="7565"/>
                    </a:lnTo>
                    <a:lnTo>
                      <a:pt x="1010" y="7651"/>
                    </a:lnTo>
                    <a:lnTo>
                      <a:pt x="1068" y="7790"/>
                    </a:lnTo>
                    <a:lnTo>
                      <a:pt x="1056" y="7924"/>
                    </a:lnTo>
                    <a:lnTo>
                      <a:pt x="1118" y="8014"/>
                    </a:lnTo>
                    <a:lnTo>
                      <a:pt x="1227" y="7939"/>
                    </a:lnTo>
                    <a:lnTo>
                      <a:pt x="1337" y="7845"/>
                    </a:lnTo>
                    <a:lnTo>
                      <a:pt x="1433" y="7773"/>
                    </a:lnTo>
                    <a:lnTo>
                      <a:pt x="1561" y="7765"/>
                    </a:lnTo>
                    <a:lnTo>
                      <a:pt x="1673" y="7757"/>
                    </a:lnTo>
                    <a:lnTo>
                      <a:pt x="1809" y="7749"/>
                    </a:lnTo>
                    <a:lnTo>
                      <a:pt x="1913" y="7741"/>
                    </a:lnTo>
                    <a:lnTo>
                      <a:pt x="2057" y="7613"/>
                    </a:lnTo>
                    <a:lnTo>
                      <a:pt x="2161" y="7501"/>
                    </a:lnTo>
                    <a:lnTo>
                      <a:pt x="2225" y="7397"/>
                    </a:lnTo>
                    <a:lnTo>
                      <a:pt x="2265" y="7325"/>
                    </a:lnTo>
                    <a:lnTo>
                      <a:pt x="2321" y="7293"/>
                    </a:lnTo>
                    <a:lnTo>
                      <a:pt x="2369" y="7373"/>
                    </a:lnTo>
                    <a:lnTo>
                      <a:pt x="2473" y="7285"/>
                    </a:lnTo>
                    <a:lnTo>
                      <a:pt x="2545" y="7133"/>
                    </a:lnTo>
                    <a:lnTo>
                      <a:pt x="2689" y="7037"/>
                    </a:lnTo>
                    <a:lnTo>
                      <a:pt x="2793" y="6957"/>
                    </a:lnTo>
                    <a:lnTo>
                      <a:pt x="2929" y="6853"/>
                    </a:lnTo>
                    <a:lnTo>
                      <a:pt x="2945" y="6773"/>
                    </a:lnTo>
                    <a:lnTo>
                      <a:pt x="3161" y="6693"/>
                    </a:lnTo>
                    <a:lnTo>
                      <a:pt x="3385" y="6637"/>
                    </a:lnTo>
                    <a:lnTo>
                      <a:pt x="3593" y="6597"/>
                    </a:lnTo>
                    <a:lnTo>
                      <a:pt x="3745" y="6557"/>
                    </a:lnTo>
                    <a:lnTo>
                      <a:pt x="3817" y="6477"/>
                    </a:lnTo>
                    <a:lnTo>
                      <a:pt x="3977" y="6413"/>
                    </a:lnTo>
                    <a:lnTo>
                      <a:pt x="4129" y="6373"/>
                    </a:lnTo>
                    <a:lnTo>
                      <a:pt x="4273" y="6349"/>
                    </a:lnTo>
                    <a:lnTo>
                      <a:pt x="4401" y="6261"/>
                    </a:lnTo>
                    <a:lnTo>
                      <a:pt x="4561" y="6173"/>
                    </a:lnTo>
                    <a:lnTo>
                      <a:pt x="4729" y="6109"/>
                    </a:lnTo>
                    <a:lnTo>
                      <a:pt x="4857" y="6133"/>
                    </a:lnTo>
                    <a:lnTo>
                      <a:pt x="4969" y="6189"/>
                    </a:lnTo>
                    <a:lnTo>
                      <a:pt x="5097" y="6237"/>
                    </a:lnTo>
                    <a:lnTo>
                      <a:pt x="5209" y="6237"/>
                    </a:lnTo>
                    <a:lnTo>
                      <a:pt x="5441" y="6165"/>
                    </a:lnTo>
                    <a:lnTo>
                      <a:pt x="5481" y="6085"/>
                    </a:lnTo>
                    <a:lnTo>
                      <a:pt x="5577" y="6013"/>
                    </a:lnTo>
                    <a:lnTo>
                      <a:pt x="5737" y="6029"/>
                    </a:lnTo>
                    <a:lnTo>
                      <a:pt x="5857" y="6005"/>
                    </a:lnTo>
                    <a:lnTo>
                      <a:pt x="5937" y="5909"/>
                    </a:lnTo>
                    <a:lnTo>
                      <a:pt x="6105" y="5861"/>
                    </a:lnTo>
                    <a:lnTo>
                      <a:pt x="6225" y="5877"/>
                    </a:lnTo>
                    <a:lnTo>
                      <a:pt x="6337" y="5765"/>
                    </a:lnTo>
                    <a:lnTo>
                      <a:pt x="6449" y="5709"/>
                    </a:lnTo>
                    <a:lnTo>
                      <a:pt x="6601" y="5701"/>
                    </a:lnTo>
                    <a:lnTo>
                      <a:pt x="6681" y="5733"/>
                    </a:lnTo>
                    <a:lnTo>
                      <a:pt x="6785" y="5749"/>
                    </a:lnTo>
                    <a:lnTo>
                      <a:pt x="6929" y="5765"/>
                    </a:lnTo>
                    <a:lnTo>
                      <a:pt x="7017" y="5765"/>
                    </a:lnTo>
                    <a:lnTo>
                      <a:pt x="7129" y="5741"/>
                    </a:lnTo>
                    <a:lnTo>
                      <a:pt x="7233" y="5685"/>
                    </a:lnTo>
                    <a:lnTo>
                      <a:pt x="7361" y="5621"/>
                    </a:lnTo>
                    <a:lnTo>
                      <a:pt x="7465" y="5557"/>
                    </a:lnTo>
                    <a:lnTo>
                      <a:pt x="7593" y="5429"/>
                    </a:lnTo>
                    <a:lnTo>
                      <a:pt x="7697" y="5341"/>
                    </a:lnTo>
                    <a:lnTo>
                      <a:pt x="7833" y="5301"/>
                    </a:lnTo>
                    <a:lnTo>
                      <a:pt x="8009" y="5221"/>
                    </a:lnTo>
                    <a:lnTo>
                      <a:pt x="8089" y="5117"/>
                    </a:lnTo>
                    <a:lnTo>
                      <a:pt x="8169" y="5021"/>
                    </a:lnTo>
                    <a:lnTo>
                      <a:pt x="8249" y="4917"/>
                    </a:lnTo>
                    <a:lnTo>
                      <a:pt x="8361" y="4837"/>
                    </a:lnTo>
                    <a:lnTo>
                      <a:pt x="8497" y="4765"/>
                    </a:lnTo>
                    <a:lnTo>
                      <a:pt x="8609" y="4693"/>
                    </a:lnTo>
                    <a:lnTo>
                      <a:pt x="8697" y="4629"/>
                    </a:lnTo>
                    <a:lnTo>
                      <a:pt x="8785" y="4637"/>
                    </a:lnTo>
                    <a:lnTo>
                      <a:pt x="8969" y="4629"/>
                    </a:lnTo>
                    <a:lnTo>
                      <a:pt x="9129" y="4645"/>
                    </a:lnTo>
                    <a:lnTo>
                      <a:pt x="9281" y="4597"/>
                    </a:lnTo>
                    <a:lnTo>
                      <a:pt x="9393" y="4621"/>
                    </a:lnTo>
                    <a:lnTo>
                      <a:pt x="9537" y="4637"/>
                    </a:lnTo>
                    <a:lnTo>
                      <a:pt x="9697" y="4621"/>
                    </a:lnTo>
                    <a:lnTo>
                      <a:pt x="9865" y="4533"/>
                    </a:lnTo>
                    <a:lnTo>
                      <a:pt x="10033" y="4485"/>
                    </a:lnTo>
                    <a:lnTo>
                      <a:pt x="10169" y="4461"/>
                    </a:lnTo>
                    <a:lnTo>
                      <a:pt x="10289" y="4445"/>
                    </a:lnTo>
                    <a:lnTo>
                      <a:pt x="10449" y="4429"/>
                    </a:lnTo>
                    <a:lnTo>
                      <a:pt x="10529" y="4469"/>
                    </a:lnTo>
                    <a:lnTo>
                      <a:pt x="10641" y="4461"/>
                    </a:lnTo>
                    <a:lnTo>
                      <a:pt x="10785" y="4413"/>
                    </a:lnTo>
                    <a:lnTo>
                      <a:pt x="10873" y="4373"/>
                    </a:lnTo>
                    <a:lnTo>
                      <a:pt x="10985" y="4309"/>
                    </a:lnTo>
                    <a:lnTo>
                      <a:pt x="10993" y="4181"/>
                    </a:lnTo>
                    <a:lnTo>
                      <a:pt x="11081" y="4085"/>
                    </a:lnTo>
                    <a:lnTo>
                      <a:pt x="11153" y="3957"/>
                    </a:lnTo>
                    <a:lnTo>
                      <a:pt x="11217" y="3877"/>
                    </a:lnTo>
                    <a:lnTo>
                      <a:pt x="11265" y="3757"/>
                    </a:lnTo>
                    <a:lnTo>
                      <a:pt x="11329" y="3653"/>
                    </a:lnTo>
                    <a:lnTo>
                      <a:pt x="11393" y="3581"/>
                    </a:lnTo>
                    <a:lnTo>
                      <a:pt x="11497" y="3541"/>
                    </a:lnTo>
                    <a:lnTo>
                      <a:pt x="11649" y="3373"/>
                    </a:lnTo>
                    <a:lnTo>
                      <a:pt x="11673" y="3421"/>
                    </a:lnTo>
                    <a:lnTo>
                      <a:pt x="11769" y="3445"/>
                    </a:lnTo>
                    <a:lnTo>
                      <a:pt x="11849" y="3397"/>
                    </a:lnTo>
                    <a:lnTo>
                      <a:pt x="11913" y="3333"/>
                    </a:lnTo>
                    <a:lnTo>
                      <a:pt x="12025" y="3253"/>
                    </a:lnTo>
                    <a:lnTo>
                      <a:pt x="12137" y="3205"/>
                    </a:lnTo>
                    <a:lnTo>
                      <a:pt x="12265" y="3149"/>
                    </a:lnTo>
                    <a:lnTo>
                      <a:pt x="12433" y="3109"/>
                    </a:lnTo>
                    <a:lnTo>
                      <a:pt x="12617" y="3077"/>
                    </a:lnTo>
                    <a:lnTo>
                      <a:pt x="12705" y="3061"/>
                    </a:lnTo>
                    <a:lnTo>
                      <a:pt x="12777" y="3017"/>
                    </a:lnTo>
                    <a:lnTo>
                      <a:pt x="12933" y="3029"/>
                    </a:lnTo>
                    <a:lnTo>
                      <a:pt x="13089" y="3089"/>
                    </a:lnTo>
                    <a:lnTo>
                      <a:pt x="13245" y="3101"/>
                    </a:lnTo>
                    <a:lnTo>
                      <a:pt x="13401" y="3101"/>
                    </a:lnTo>
                    <a:lnTo>
                      <a:pt x="13566" y="3008"/>
                    </a:lnTo>
                    <a:lnTo>
                      <a:pt x="13703" y="2899"/>
                    </a:lnTo>
                    <a:lnTo>
                      <a:pt x="13886" y="2771"/>
                    </a:lnTo>
                    <a:lnTo>
                      <a:pt x="14050" y="2679"/>
                    </a:lnTo>
                    <a:lnTo>
                      <a:pt x="14187" y="2579"/>
                    </a:lnTo>
                    <a:lnTo>
                      <a:pt x="14352" y="2579"/>
                    </a:lnTo>
                    <a:lnTo>
                      <a:pt x="14516" y="2560"/>
                    </a:lnTo>
                    <a:lnTo>
                      <a:pt x="14599" y="2615"/>
                    </a:lnTo>
                    <a:lnTo>
                      <a:pt x="14690" y="2533"/>
                    </a:lnTo>
                    <a:lnTo>
                      <a:pt x="14827" y="2396"/>
                    </a:lnTo>
                    <a:lnTo>
                      <a:pt x="14946" y="2268"/>
                    </a:lnTo>
                    <a:lnTo>
                      <a:pt x="15019" y="2140"/>
                    </a:lnTo>
                    <a:lnTo>
                      <a:pt x="15129" y="2012"/>
                    </a:lnTo>
                    <a:lnTo>
                      <a:pt x="15248" y="1920"/>
                    </a:lnTo>
                    <a:lnTo>
                      <a:pt x="15312" y="1820"/>
                    </a:lnTo>
                    <a:lnTo>
                      <a:pt x="15394" y="1747"/>
                    </a:lnTo>
                    <a:lnTo>
                      <a:pt x="15504" y="1719"/>
                    </a:lnTo>
                    <a:lnTo>
                      <a:pt x="15604" y="1628"/>
                    </a:lnTo>
                    <a:lnTo>
                      <a:pt x="15714" y="1546"/>
                    </a:lnTo>
                    <a:lnTo>
                      <a:pt x="15815" y="1472"/>
                    </a:lnTo>
                    <a:lnTo>
                      <a:pt x="15897" y="1418"/>
                    </a:lnTo>
                    <a:lnTo>
                      <a:pt x="15988" y="1271"/>
                    </a:lnTo>
                    <a:lnTo>
                      <a:pt x="16126" y="1152"/>
                    </a:lnTo>
                    <a:lnTo>
                      <a:pt x="16263" y="1107"/>
                    </a:lnTo>
                    <a:lnTo>
                      <a:pt x="16363" y="997"/>
                    </a:lnTo>
                    <a:lnTo>
                      <a:pt x="16436" y="887"/>
                    </a:lnTo>
                    <a:lnTo>
                      <a:pt x="16537" y="832"/>
                    </a:lnTo>
                    <a:lnTo>
                      <a:pt x="16628" y="805"/>
                    </a:lnTo>
                    <a:lnTo>
                      <a:pt x="16647" y="686"/>
                    </a:lnTo>
                    <a:lnTo>
                      <a:pt x="16647" y="595"/>
                    </a:lnTo>
                    <a:lnTo>
                      <a:pt x="16601" y="531"/>
                    </a:lnTo>
                    <a:lnTo>
                      <a:pt x="16537" y="467"/>
                    </a:lnTo>
                    <a:lnTo>
                      <a:pt x="16382" y="430"/>
                    </a:lnTo>
                    <a:lnTo>
                      <a:pt x="16208" y="430"/>
                    </a:lnTo>
                    <a:lnTo>
                      <a:pt x="16089" y="348"/>
                    </a:lnTo>
                    <a:lnTo>
                      <a:pt x="15998" y="220"/>
                    </a:lnTo>
                    <a:lnTo>
                      <a:pt x="15888" y="110"/>
                    </a:lnTo>
                    <a:lnTo>
                      <a:pt x="15732" y="110"/>
                    </a:lnTo>
                    <a:lnTo>
                      <a:pt x="15641" y="211"/>
                    </a:lnTo>
                    <a:lnTo>
                      <a:pt x="15568" y="293"/>
                    </a:lnTo>
                    <a:lnTo>
                      <a:pt x="15422" y="330"/>
                    </a:lnTo>
                    <a:lnTo>
                      <a:pt x="15248" y="339"/>
                    </a:lnTo>
                    <a:lnTo>
                      <a:pt x="15156" y="293"/>
                    </a:lnTo>
                    <a:lnTo>
                      <a:pt x="15010" y="302"/>
                    </a:lnTo>
                    <a:lnTo>
                      <a:pt x="14928" y="211"/>
                    </a:lnTo>
                    <a:lnTo>
                      <a:pt x="14846" y="119"/>
                    </a:lnTo>
                    <a:lnTo>
                      <a:pt x="14672" y="119"/>
                    </a:lnTo>
                    <a:lnTo>
                      <a:pt x="14590" y="46"/>
                    </a:lnTo>
                    <a:lnTo>
                      <a:pt x="14425" y="10"/>
                    </a:lnTo>
                    <a:lnTo>
                      <a:pt x="14206" y="0"/>
                    </a:lnTo>
                    <a:lnTo>
                      <a:pt x="14096" y="64"/>
                    </a:lnTo>
                    <a:lnTo>
                      <a:pt x="14004" y="156"/>
                    </a:lnTo>
                    <a:lnTo>
                      <a:pt x="13913" y="238"/>
                    </a:lnTo>
                    <a:lnTo>
                      <a:pt x="13803" y="284"/>
                    </a:lnTo>
                    <a:lnTo>
                      <a:pt x="13648" y="357"/>
                    </a:lnTo>
                    <a:lnTo>
                      <a:pt x="13547" y="403"/>
                    </a:lnTo>
                    <a:lnTo>
                      <a:pt x="13447" y="476"/>
                    </a:lnTo>
                    <a:lnTo>
                      <a:pt x="13328" y="522"/>
                    </a:lnTo>
                    <a:lnTo>
                      <a:pt x="13227" y="595"/>
                    </a:lnTo>
                    <a:lnTo>
                      <a:pt x="13118" y="595"/>
                    </a:lnTo>
                    <a:lnTo>
                      <a:pt x="12990" y="677"/>
                    </a:lnTo>
                    <a:lnTo>
                      <a:pt x="12880" y="677"/>
                    </a:lnTo>
                    <a:lnTo>
                      <a:pt x="12770" y="613"/>
                    </a:lnTo>
                    <a:lnTo>
                      <a:pt x="12679" y="558"/>
                    </a:lnTo>
                    <a:lnTo>
                      <a:pt x="12560" y="576"/>
                    </a:lnTo>
                    <a:lnTo>
                      <a:pt x="12487" y="640"/>
                    </a:lnTo>
                    <a:lnTo>
                      <a:pt x="12453" y="701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16" name="Freeform 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271" y="15480"/>
                <a:ext cx="3041" cy="2403"/>
              </a:xfrm>
              <a:custGeom>
                <a:avLst/>
                <a:gdLst>
                  <a:gd name="T0" fmla="*/ 1101 w 3041"/>
                  <a:gd name="T1" fmla="*/ 588 h 2403"/>
                  <a:gd name="T2" fmla="*/ 813 w 3041"/>
                  <a:gd name="T3" fmla="*/ 708 h 2403"/>
                  <a:gd name="T4" fmla="*/ 657 w 3041"/>
                  <a:gd name="T5" fmla="*/ 972 h 2403"/>
                  <a:gd name="T6" fmla="*/ 441 w 3041"/>
                  <a:gd name="T7" fmla="*/ 1044 h 2403"/>
                  <a:gd name="T8" fmla="*/ 213 w 3041"/>
                  <a:gd name="T9" fmla="*/ 1164 h 2403"/>
                  <a:gd name="T10" fmla="*/ 30 w 3041"/>
                  <a:gd name="T11" fmla="*/ 1251 h 2403"/>
                  <a:gd name="T12" fmla="*/ 57 w 3041"/>
                  <a:gd name="T13" fmla="*/ 1599 h 2403"/>
                  <a:gd name="T14" fmla="*/ 345 w 3041"/>
                  <a:gd name="T15" fmla="*/ 1776 h 2403"/>
                  <a:gd name="T16" fmla="*/ 536 w 3041"/>
                  <a:gd name="T17" fmla="*/ 1800 h 2403"/>
                  <a:gd name="T18" fmla="*/ 682 w 3041"/>
                  <a:gd name="T19" fmla="*/ 1827 h 2403"/>
                  <a:gd name="T20" fmla="*/ 783 w 3041"/>
                  <a:gd name="T21" fmla="*/ 1736 h 2403"/>
                  <a:gd name="T22" fmla="*/ 792 w 3041"/>
                  <a:gd name="T23" fmla="*/ 1608 h 2403"/>
                  <a:gd name="T24" fmla="*/ 984 w 3041"/>
                  <a:gd name="T25" fmla="*/ 1507 h 2403"/>
                  <a:gd name="T26" fmla="*/ 1240 w 3041"/>
                  <a:gd name="T27" fmla="*/ 1462 h 2403"/>
                  <a:gd name="T28" fmla="*/ 1432 w 3041"/>
                  <a:gd name="T29" fmla="*/ 1608 h 2403"/>
                  <a:gd name="T30" fmla="*/ 1542 w 3041"/>
                  <a:gd name="T31" fmla="*/ 1782 h 2403"/>
                  <a:gd name="T32" fmla="*/ 1624 w 3041"/>
                  <a:gd name="T33" fmla="*/ 1974 h 2403"/>
                  <a:gd name="T34" fmla="*/ 1670 w 3041"/>
                  <a:gd name="T35" fmla="*/ 2175 h 2403"/>
                  <a:gd name="T36" fmla="*/ 1624 w 3041"/>
                  <a:gd name="T37" fmla="*/ 2394 h 2403"/>
                  <a:gd name="T38" fmla="*/ 1779 w 3041"/>
                  <a:gd name="T39" fmla="*/ 2321 h 2403"/>
                  <a:gd name="T40" fmla="*/ 1971 w 3041"/>
                  <a:gd name="T41" fmla="*/ 2275 h 2403"/>
                  <a:gd name="T42" fmla="*/ 2163 w 3041"/>
                  <a:gd name="T43" fmla="*/ 2248 h 2403"/>
                  <a:gd name="T44" fmla="*/ 2236 w 3041"/>
                  <a:gd name="T45" fmla="*/ 2083 h 2403"/>
                  <a:gd name="T46" fmla="*/ 2127 w 3041"/>
                  <a:gd name="T47" fmla="*/ 1946 h 2403"/>
                  <a:gd name="T48" fmla="*/ 2200 w 3041"/>
                  <a:gd name="T49" fmla="*/ 1818 h 2403"/>
                  <a:gd name="T50" fmla="*/ 2346 w 3041"/>
                  <a:gd name="T51" fmla="*/ 1626 h 2403"/>
                  <a:gd name="T52" fmla="*/ 2264 w 3041"/>
                  <a:gd name="T53" fmla="*/ 1498 h 2403"/>
                  <a:gd name="T54" fmla="*/ 2410 w 3041"/>
                  <a:gd name="T55" fmla="*/ 1370 h 2403"/>
                  <a:gd name="T56" fmla="*/ 2502 w 3041"/>
                  <a:gd name="T57" fmla="*/ 1224 h 2403"/>
                  <a:gd name="T58" fmla="*/ 2666 w 3041"/>
                  <a:gd name="T59" fmla="*/ 1187 h 2403"/>
                  <a:gd name="T60" fmla="*/ 2739 w 3041"/>
                  <a:gd name="T61" fmla="*/ 1050 h 2403"/>
                  <a:gd name="T62" fmla="*/ 2895 w 3041"/>
                  <a:gd name="T63" fmla="*/ 1005 h 2403"/>
                  <a:gd name="T64" fmla="*/ 2876 w 3041"/>
                  <a:gd name="T65" fmla="*/ 867 h 2403"/>
                  <a:gd name="T66" fmla="*/ 2922 w 3041"/>
                  <a:gd name="T67" fmla="*/ 611 h 2403"/>
                  <a:gd name="T68" fmla="*/ 2940 w 3041"/>
                  <a:gd name="T69" fmla="*/ 301 h 2403"/>
                  <a:gd name="T70" fmla="*/ 3032 w 3041"/>
                  <a:gd name="T71" fmla="*/ 81 h 2403"/>
                  <a:gd name="T72" fmla="*/ 2793 w 3041"/>
                  <a:gd name="T73" fmla="*/ 60 h 2403"/>
                  <a:gd name="T74" fmla="*/ 2433 w 3041"/>
                  <a:gd name="T75" fmla="*/ 96 h 2403"/>
                  <a:gd name="T76" fmla="*/ 2181 w 3041"/>
                  <a:gd name="T77" fmla="*/ 264 h 2403"/>
                  <a:gd name="T78" fmla="*/ 1725 w 3041"/>
                  <a:gd name="T79" fmla="*/ 300 h 2403"/>
                  <a:gd name="T80" fmla="*/ 1425 w 3041"/>
                  <a:gd name="T81" fmla="*/ 468 h 2403"/>
                  <a:gd name="T82" fmla="*/ 1197 w 3041"/>
                  <a:gd name="T83" fmla="*/ 540 h 24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041"/>
                  <a:gd name="T127" fmla="*/ 0 h 2403"/>
                  <a:gd name="T128" fmla="*/ 3041 w 3041"/>
                  <a:gd name="T129" fmla="*/ 2403 h 240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041" h="2403">
                    <a:moveTo>
                      <a:pt x="1197" y="540"/>
                    </a:moveTo>
                    <a:lnTo>
                      <a:pt x="1101" y="588"/>
                    </a:lnTo>
                    <a:lnTo>
                      <a:pt x="945" y="636"/>
                    </a:lnTo>
                    <a:lnTo>
                      <a:pt x="813" y="708"/>
                    </a:lnTo>
                    <a:lnTo>
                      <a:pt x="741" y="864"/>
                    </a:lnTo>
                    <a:lnTo>
                      <a:pt x="657" y="972"/>
                    </a:lnTo>
                    <a:lnTo>
                      <a:pt x="525" y="972"/>
                    </a:lnTo>
                    <a:lnTo>
                      <a:pt x="441" y="1044"/>
                    </a:lnTo>
                    <a:lnTo>
                      <a:pt x="345" y="1104"/>
                    </a:lnTo>
                    <a:lnTo>
                      <a:pt x="213" y="1164"/>
                    </a:lnTo>
                    <a:lnTo>
                      <a:pt x="129" y="1212"/>
                    </a:lnTo>
                    <a:lnTo>
                      <a:pt x="30" y="1251"/>
                    </a:lnTo>
                    <a:lnTo>
                      <a:pt x="0" y="1428"/>
                    </a:lnTo>
                    <a:lnTo>
                      <a:pt x="57" y="1599"/>
                    </a:lnTo>
                    <a:lnTo>
                      <a:pt x="141" y="1743"/>
                    </a:lnTo>
                    <a:lnTo>
                      <a:pt x="345" y="1776"/>
                    </a:lnTo>
                    <a:lnTo>
                      <a:pt x="472" y="1718"/>
                    </a:lnTo>
                    <a:lnTo>
                      <a:pt x="536" y="1800"/>
                    </a:lnTo>
                    <a:lnTo>
                      <a:pt x="591" y="1837"/>
                    </a:lnTo>
                    <a:lnTo>
                      <a:pt x="682" y="1827"/>
                    </a:lnTo>
                    <a:lnTo>
                      <a:pt x="783" y="1818"/>
                    </a:lnTo>
                    <a:lnTo>
                      <a:pt x="783" y="1736"/>
                    </a:lnTo>
                    <a:lnTo>
                      <a:pt x="856" y="1681"/>
                    </a:lnTo>
                    <a:lnTo>
                      <a:pt x="792" y="1608"/>
                    </a:lnTo>
                    <a:lnTo>
                      <a:pt x="920" y="1562"/>
                    </a:lnTo>
                    <a:lnTo>
                      <a:pt x="984" y="1507"/>
                    </a:lnTo>
                    <a:lnTo>
                      <a:pt x="1121" y="1443"/>
                    </a:lnTo>
                    <a:lnTo>
                      <a:pt x="1240" y="1462"/>
                    </a:lnTo>
                    <a:lnTo>
                      <a:pt x="1340" y="1507"/>
                    </a:lnTo>
                    <a:lnTo>
                      <a:pt x="1432" y="1608"/>
                    </a:lnTo>
                    <a:lnTo>
                      <a:pt x="1496" y="1672"/>
                    </a:lnTo>
                    <a:lnTo>
                      <a:pt x="1542" y="1782"/>
                    </a:lnTo>
                    <a:lnTo>
                      <a:pt x="1569" y="1873"/>
                    </a:lnTo>
                    <a:lnTo>
                      <a:pt x="1624" y="1974"/>
                    </a:lnTo>
                    <a:lnTo>
                      <a:pt x="1633" y="2083"/>
                    </a:lnTo>
                    <a:lnTo>
                      <a:pt x="1670" y="2175"/>
                    </a:lnTo>
                    <a:lnTo>
                      <a:pt x="1587" y="2312"/>
                    </a:lnTo>
                    <a:lnTo>
                      <a:pt x="1624" y="2394"/>
                    </a:lnTo>
                    <a:lnTo>
                      <a:pt x="1697" y="2403"/>
                    </a:lnTo>
                    <a:lnTo>
                      <a:pt x="1779" y="2321"/>
                    </a:lnTo>
                    <a:lnTo>
                      <a:pt x="1862" y="2349"/>
                    </a:lnTo>
                    <a:lnTo>
                      <a:pt x="1971" y="2275"/>
                    </a:lnTo>
                    <a:lnTo>
                      <a:pt x="2054" y="2239"/>
                    </a:lnTo>
                    <a:lnTo>
                      <a:pt x="2163" y="2248"/>
                    </a:lnTo>
                    <a:lnTo>
                      <a:pt x="2154" y="2120"/>
                    </a:lnTo>
                    <a:lnTo>
                      <a:pt x="2236" y="2083"/>
                    </a:lnTo>
                    <a:lnTo>
                      <a:pt x="2191" y="1992"/>
                    </a:lnTo>
                    <a:lnTo>
                      <a:pt x="2127" y="1946"/>
                    </a:lnTo>
                    <a:lnTo>
                      <a:pt x="2090" y="1864"/>
                    </a:lnTo>
                    <a:lnTo>
                      <a:pt x="2200" y="1818"/>
                    </a:lnTo>
                    <a:lnTo>
                      <a:pt x="2246" y="1709"/>
                    </a:lnTo>
                    <a:lnTo>
                      <a:pt x="2346" y="1626"/>
                    </a:lnTo>
                    <a:lnTo>
                      <a:pt x="2300" y="1571"/>
                    </a:lnTo>
                    <a:lnTo>
                      <a:pt x="2264" y="1498"/>
                    </a:lnTo>
                    <a:lnTo>
                      <a:pt x="2328" y="1352"/>
                    </a:lnTo>
                    <a:lnTo>
                      <a:pt x="2410" y="1370"/>
                    </a:lnTo>
                    <a:lnTo>
                      <a:pt x="2474" y="1315"/>
                    </a:lnTo>
                    <a:lnTo>
                      <a:pt x="2502" y="1224"/>
                    </a:lnTo>
                    <a:lnTo>
                      <a:pt x="2584" y="1197"/>
                    </a:lnTo>
                    <a:lnTo>
                      <a:pt x="2666" y="1187"/>
                    </a:lnTo>
                    <a:lnTo>
                      <a:pt x="2748" y="1169"/>
                    </a:lnTo>
                    <a:lnTo>
                      <a:pt x="2739" y="1050"/>
                    </a:lnTo>
                    <a:lnTo>
                      <a:pt x="2794" y="995"/>
                    </a:lnTo>
                    <a:lnTo>
                      <a:pt x="2895" y="1005"/>
                    </a:lnTo>
                    <a:lnTo>
                      <a:pt x="2931" y="922"/>
                    </a:lnTo>
                    <a:lnTo>
                      <a:pt x="2876" y="867"/>
                    </a:lnTo>
                    <a:lnTo>
                      <a:pt x="2831" y="712"/>
                    </a:lnTo>
                    <a:lnTo>
                      <a:pt x="2922" y="611"/>
                    </a:lnTo>
                    <a:lnTo>
                      <a:pt x="2931" y="465"/>
                    </a:lnTo>
                    <a:lnTo>
                      <a:pt x="2940" y="301"/>
                    </a:lnTo>
                    <a:lnTo>
                      <a:pt x="3041" y="246"/>
                    </a:lnTo>
                    <a:lnTo>
                      <a:pt x="3032" y="81"/>
                    </a:lnTo>
                    <a:lnTo>
                      <a:pt x="2949" y="84"/>
                    </a:lnTo>
                    <a:lnTo>
                      <a:pt x="2793" y="60"/>
                    </a:lnTo>
                    <a:lnTo>
                      <a:pt x="2613" y="0"/>
                    </a:lnTo>
                    <a:lnTo>
                      <a:pt x="2433" y="96"/>
                    </a:lnTo>
                    <a:lnTo>
                      <a:pt x="2313" y="180"/>
                    </a:lnTo>
                    <a:lnTo>
                      <a:pt x="2181" y="264"/>
                    </a:lnTo>
                    <a:lnTo>
                      <a:pt x="1965" y="276"/>
                    </a:lnTo>
                    <a:lnTo>
                      <a:pt x="1725" y="300"/>
                    </a:lnTo>
                    <a:lnTo>
                      <a:pt x="1581" y="396"/>
                    </a:lnTo>
                    <a:lnTo>
                      <a:pt x="1425" y="468"/>
                    </a:lnTo>
                    <a:lnTo>
                      <a:pt x="1317" y="540"/>
                    </a:lnTo>
                    <a:lnTo>
                      <a:pt x="1197" y="54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17" name="Freeform 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2462" y="8155"/>
                <a:ext cx="1051" cy="1271"/>
              </a:xfrm>
              <a:custGeom>
                <a:avLst/>
                <a:gdLst>
                  <a:gd name="T0" fmla="*/ 905 w 1051"/>
                  <a:gd name="T1" fmla="*/ 0 h 1271"/>
                  <a:gd name="T2" fmla="*/ 685 w 1051"/>
                  <a:gd name="T3" fmla="*/ 192 h 1271"/>
                  <a:gd name="T4" fmla="*/ 548 w 1051"/>
                  <a:gd name="T5" fmla="*/ 339 h 1271"/>
                  <a:gd name="T6" fmla="*/ 466 w 1051"/>
                  <a:gd name="T7" fmla="*/ 458 h 1271"/>
                  <a:gd name="T8" fmla="*/ 375 w 1051"/>
                  <a:gd name="T9" fmla="*/ 613 h 1271"/>
                  <a:gd name="T10" fmla="*/ 247 w 1051"/>
                  <a:gd name="T11" fmla="*/ 640 h 1271"/>
                  <a:gd name="T12" fmla="*/ 164 w 1051"/>
                  <a:gd name="T13" fmla="*/ 704 h 1271"/>
                  <a:gd name="T14" fmla="*/ 155 w 1051"/>
                  <a:gd name="T15" fmla="*/ 787 h 1271"/>
                  <a:gd name="T16" fmla="*/ 0 w 1051"/>
                  <a:gd name="T17" fmla="*/ 979 h 1271"/>
                  <a:gd name="T18" fmla="*/ 109 w 1051"/>
                  <a:gd name="T19" fmla="*/ 1088 h 1271"/>
                  <a:gd name="T20" fmla="*/ 247 w 1051"/>
                  <a:gd name="T21" fmla="*/ 1189 h 1271"/>
                  <a:gd name="T22" fmla="*/ 393 w 1051"/>
                  <a:gd name="T23" fmla="*/ 1226 h 1271"/>
                  <a:gd name="T24" fmla="*/ 539 w 1051"/>
                  <a:gd name="T25" fmla="*/ 1262 h 1271"/>
                  <a:gd name="T26" fmla="*/ 631 w 1051"/>
                  <a:gd name="T27" fmla="*/ 1271 h 1271"/>
                  <a:gd name="T28" fmla="*/ 685 w 1051"/>
                  <a:gd name="T29" fmla="*/ 1189 h 1271"/>
                  <a:gd name="T30" fmla="*/ 759 w 1051"/>
                  <a:gd name="T31" fmla="*/ 1079 h 1271"/>
                  <a:gd name="T32" fmla="*/ 804 w 1051"/>
                  <a:gd name="T33" fmla="*/ 970 h 1271"/>
                  <a:gd name="T34" fmla="*/ 795 w 1051"/>
                  <a:gd name="T35" fmla="*/ 787 h 1271"/>
                  <a:gd name="T36" fmla="*/ 777 w 1051"/>
                  <a:gd name="T37" fmla="*/ 677 h 1271"/>
                  <a:gd name="T38" fmla="*/ 841 w 1051"/>
                  <a:gd name="T39" fmla="*/ 558 h 1271"/>
                  <a:gd name="T40" fmla="*/ 1015 w 1051"/>
                  <a:gd name="T41" fmla="*/ 375 h 1271"/>
                  <a:gd name="T42" fmla="*/ 1051 w 1051"/>
                  <a:gd name="T43" fmla="*/ 229 h 1271"/>
                  <a:gd name="T44" fmla="*/ 987 w 1051"/>
                  <a:gd name="T45" fmla="*/ 74 h 1271"/>
                  <a:gd name="T46" fmla="*/ 905 w 1051"/>
                  <a:gd name="T47" fmla="*/ 0 h 12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51"/>
                  <a:gd name="T73" fmla="*/ 0 h 1271"/>
                  <a:gd name="T74" fmla="*/ 1051 w 1051"/>
                  <a:gd name="T75" fmla="*/ 1271 h 127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51" h="1271">
                    <a:moveTo>
                      <a:pt x="905" y="0"/>
                    </a:moveTo>
                    <a:lnTo>
                      <a:pt x="685" y="192"/>
                    </a:lnTo>
                    <a:lnTo>
                      <a:pt x="548" y="339"/>
                    </a:lnTo>
                    <a:lnTo>
                      <a:pt x="466" y="458"/>
                    </a:lnTo>
                    <a:lnTo>
                      <a:pt x="375" y="613"/>
                    </a:lnTo>
                    <a:lnTo>
                      <a:pt x="247" y="640"/>
                    </a:lnTo>
                    <a:lnTo>
                      <a:pt x="164" y="704"/>
                    </a:lnTo>
                    <a:lnTo>
                      <a:pt x="155" y="787"/>
                    </a:lnTo>
                    <a:lnTo>
                      <a:pt x="0" y="979"/>
                    </a:lnTo>
                    <a:lnTo>
                      <a:pt x="109" y="1088"/>
                    </a:lnTo>
                    <a:lnTo>
                      <a:pt x="247" y="1189"/>
                    </a:lnTo>
                    <a:lnTo>
                      <a:pt x="393" y="1226"/>
                    </a:lnTo>
                    <a:lnTo>
                      <a:pt x="539" y="1262"/>
                    </a:lnTo>
                    <a:lnTo>
                      <a:pt x="631" y="1271"/>
                    </a:lnTo>
                    <a:lnTo>
                      <a:pt x="685" y="1189"/>
                    </a:lnTo>
                    <a:lnTo>
                      <a:pt x="759" y="1079"/>
                    </a:lnTo>
                    <a:lnTo>
                      <a:pt x="804" y="970"/>
                    </a:lnTo>
                    <a:lnTo>
                      <a:pt x="795" y="787"/>
                    </a:lnTo>
                    <a:lnTo>
                      <a:pt x="777" y="677"/>
                    </a:lnTo>
                    <a:lnTo>
                      <a:pt x="841" y="558"/>
                    </a:lnTo>
                    <a:lnTo>
                      <a:pt x="1015" y="375"/>
                    </a:lnTo>
                    <a:lnTo>
                      <a:pt x="1051" y="229"/>
                    </a:lnTo>
                    <a:lnTo>
                      <a:pt x="987" y="74"/>
                    </a:lnTo>
                    <a:lnTo>
                      <a:pt x="905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28" name="Freeform 65">
              <a:extLst/>
            </p:cNvPr>
            <p:cNvSpPr>
              <a:spLocks noChangeAspect="1"/>
            </p:cNvSpPr>
            <p:nvPr/>
          </p:nvSpPr>
          <p:spPr bwMode="auto">
            <a:xfrm>
              <a:off x="6500789" y="5024456"/>
              <a:ext cx="26987" cy="26987"/>
            </a:xfrm>
            <a:custGeom>
              <a:avLst/>
              <a:gdLst>
                <a:gd name="T0" fmla="*/ 2147483647 w 214"/>
                <a:gd name="T1" fmla="*/ 2147483647 h 209"/>
                <a:gd name="T2" fmla="*/ 2147483647 w 214"/>
                <a:gd name="T3" fmla="*/ 2147483647 h 209"/>
                <a:gd name="T4" fmla="*/ 0 w 214"/>
                <a:gd name="T5" fmla="*/ 2147483647 h 209"/>
                <a:gd name="T6" fmla="*/ 2147483647 w 214"/>
                <a:gd name="T7" fmla="*/ 2147483647 h 209"/>
                <a:gd name="T8" fmla="*/ 2147483647 w 214"/>
                <a:gd name="T9" fmla="*/ 2147483647 h 209"/>
                <a:gd name="T10" fmla="*/ 2147483647 w 214"/>
                <a:gd name="T11" fmla="*/ 2147483647 h 209"/>
                <a:gd name="T12" fmla="*/ 2147483647 w 214"/>
                <a:gd name="T13" fmla="*/ 2147483647 h 209"/>
                <a:gd name="T14" fmla="*/ 2147483647 w 214"/>
                <a:gd name="T15" fmla="*/ 0 h 209"/>
                <a:gd name="T16" fmla="*/ 2147483647 w 214"/>
                <a:gd name="T17" fmla="*/ 2147483647 h 209"/>
                <a:gd name="T18" fmla="*/ 2147483647 w 214"/>
                <a:gd name="T19" fmla="*/ 2147483647 h 209"/>
                <a:gd name="T20" fmla="*/ 2147483647 w 214"/>
                <a:gd name="T21" fmla="*/ 2147483647 h 209"/>
                <a:gd name="T22" fmla="*/ 2147483647 w 214"/>
                <a:gd name="T23" fmla="*/ 2147483647 h 209"/>
                <a:gd name="T24" fmla="*/ 2147483647 w 214"/>
                <a:gd name="T25" fmla="*/ 214748364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09"/>
                <a:gd name="T41" fmla="*/ 197 w 214"/>
                <a:gd name="T42" fmla="*/ 227 h 2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09">
                  <a:moveTo>
                    <a:pt x="107" y="209"/>
                  </a:moveTo>
                  <a:lnTo>
                    <a:pt x="36" y="207"/>
                  </a:lnTo>
                  <a:lnTo>
                    <a:pt x="0" y="149"/>
                  </a:lnTo>
                  <a:lnTo>
                    <a:pt x="6" y="85"/>
                  </a:lnTo>
                  <a:lnTo>
                    <a:pt x="32" y="68"/>
                  </a:lnTo>
                  <a:lnTo>
                    <a:pt x="42" y="75"/>
                  </a:lnTo>
                  <a:lnTo>
                    <a:pt x="57" y="78"/>
                  </a:lnTo>
                  <a:lnTo>
                    <a:pt x="67" y="71"/>
                  </a:lnTo>
                  <a:lnTo>
                    <a:pt x="78" y="78"/>
                  </a:lnTo>
                  <a:lnTo>
                    <a:pt x="78" y="92"/>
                  </a:lnTo>
                  <a:lnTo>
                    <a:pt x="93" y="84"/>
                  </a:lnTo>
                  <a:lnTo>
                    <a:pt x="91" y="71"/>
                  </a:lnTo>
                  <a:lnTo>
                    <a:pt x="102" y="62"/>
                  </a:lnTo>
                  <a:lnTo>
                    <a:pt x="108" y="47"/>
                  </a:lnTo>
                  <a:lnTo>
                    <a:pt x="137" y="44"/>
                  </a:lnTo>
                  <a:lnTo>
                    <a:pt x="154" y="29"/>
                  </a:lnTo>
                  <a:lnTo>
                    <a:pt x="160" y="15"/>
                  </a:lnTo>
                  <a:lnTo>
                    <a:pt x="174" y="2"/>
                  </a:lnTo>
                  <a:lnTo>
                    <a:pt x="186" y="0"/>
                  </a:lnTo>
                  <a:lnTo>
                    <a:pt x="180" y="9"/>
                  </a:lnTo>
                  <a:lnTo>
                    <a:pt x="181" y="23"/>
                  </a:lnTo>
                  <a:lnTo>
                    <a:pt x="190" y="21"/>
                  </a:lnTo>
                  <a:lnTo>
                    <a:pt x="202" y="12"/>
                  </a:lnTo>
                  <a:lnTo>
                    <a:pt x="214" y="17"/>
                  </a:lnTo>
                  <a:lnTo>
                    <a:pt x="214" y="27"/>
                  </a:lnTo>
                  <a:lnTo>
                    <a:pt x="213" y="42"/>
                  </a:lnTo>
                  <a:lnTo>
                    <a:pt x="202" y="41"/>
                  </a:lnTo>
                  <a:lnTo>
                    <a:pt x="193" y="36"/>
                  </a:lnTo>
                  <a:lnTo>
                    <a:pt x="184" y="48"/>
                  </a:lnTo>
                  <a:lnTo>
                    <a:pt x="193" y="62"/>
                  </a:lnTo>
                  <a:lnTo>
                    <a:pt x="198" y="71"/>
                  </a:lnTo>
                  <a:lnTo>
                    <a:pt x="196" y="84"/>
                  </a:lnTo>
                  <a:lnTo>
                    <a:pt x="181" y="114"/>
                  </a:lnTo>
                  <a:lnTo>
                    <a:pt x="168" y="143"/>
                  </a:lnTo>
                  <a:lnTo>
                    <a:pt x="137" y="166"/>
                  </a:lnTo>
                  <a:lnTo>
                    <a:pt x="107" y="20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9" name="Freeform 4">
              <a:extLst/>
            </p:cNvPr>
            <p:cNvSpPr>
              <a:spLocks/>
            </p:cNvSpPr>
            <p:nvPr/>
          </p:nvSpPr>
          <p:spPr bwMode="auto">
            <a:xfrm>
              <a:off x="5597501" y="3714768"/>
              <a:ext cx="1111250" cy="774700"/>
            </a:xfrm>
            <a:custGeom>
              <a:avLst/>
              <a:gdLst>
                <a:gd name="T0" fmla="*/ 2147483647 w 3501"/>
                <a:gd name="T1" fmla="*/ 2147483647 h 2441"/>
                <a:gd name="T2" fmla="*/ 2147483647 w 3501"/>
                <a:gd name="T3" fmla="*/ 2147483647 h 2441"/>
                <a:gd name="T4" fmla="*/ 2147483647 w 3501"/>
                <a:gd name="T5" fmla="*/ 2147483647 h 2441"/>
                <a:gd name="T6" fmla="*/ 2147483647 w 3501"/>
                <a:gd name="T7" fmla="*/ 2147483647 h 2441"/>
                <a:gd name="T8" fmla="*/ 2147483647 w 3501"/>
                <a:gd name="T9" fmla="*/ 2147483647 h 2441"/>
                <a:gd name="T10" fmla="*/ 2147483647 w 3501"/>
                <a:gd name="T11" fmla="*/ 2147483647 h 2441"/>
                <a:gd name="T12" fmla="*/ 2147483647 w 3501"/>
                <a:gd name="T13" fmla="*/ 2147483647 h 2441"/>
                <a:gd name="T14" fmla="*/ 2147483647 w 3501"/>
                <a:gd name="T15" fmla="*/ 2147483647 h 2441"/>
                <a:gd name="T16" fmla="*/ 2147483647 w 3501"/>
                <a:gd name="T17" fmla="*/ 2147483647 h 2441"/>
                <a:gd name="T18" fmla="*/ 2147483647 w 3501"/>
                <a:gd name="T19" fmla="*/ 2147483647 h 2441"/>
                <a:gd name="T20" fmla="*/ 2147483647 w 3501"/>
                <a:gd name="T21" fmla="*/ 2147483647 h 2441"/>
                <a:gd name="T22" fmla="*/ 2147483647 w 3501"/>
                <a:gd name="T23" fmla="*/ 2147483647 h 2441"/>
                <a:gd name="T24" fmla="*/ 2147483647 w 3501"/>
                <a:gd name="T25" fmla="*/ 2147483647 h 2441"/>
                <a:gd name="T26" fmla="*/ 2147483647 w 3501"/>
                <a:gd name="T27" fmla="*/ 2147483647 h 2441"/>
                <a:gd name="T28" fmla="*/ 2147483647 w 3501"/>
                <a:gd name="T29" fmla="*/ 2147483647 h 2441"/>
                <a:gd name="T30" fmla="*/ 2147483647 w 3501"/>
                <a:gd name="T31" fmla="*/ 2147483647 h 2441"/>
                <a:gd name="T32" fmla="*/ 2147483647 w 3501"/>
                <a:gd name="T33" fmla="*/ 2147483647 h 2441"/>
                <a:gd name="T34" fmla="*/ 2147483647 w 3501"/>
                <a:gd name="T35" fmla="*/ 2147483647 h 2441"/>
                <a:gd name="T36" fmla="*/ 2147483647 w 3501"/>
                <a:gd name="T37" fmla="*/ 2147483647 h 2441"/>
                <a:gd name="T38" fmla="*/ 2147483647 w 3501"/>
                <a:gd name="T39" fmla="*/ 2147483647 h 2441"/>
                <a:gd name="T40" fmla="*/ 2147483647 w 3501"/>
                <a:gd name="T41" fmla="*/ 2147483647 h 2441"/>
                <a:gd name="T42" fmla="*/ 2147483647 w 3501"/>
                <a:gd name="T43" fmla="*/ 2147483647 h 2441"/>
                <a:gd name="T44" fmla="*/ 2147483647 w 3501"/>
                <a:gd name="T45" fmla="*/ 2147483647 h 2441"/>
                <a:gd name="T46" fmla="*/ 2147483647 w 3501"/>
                <a:gd name="T47" fmla="*/ 2147483647 h 2441"/>
                <a:gd name="T48" fmla="*/ 2147483647 w 3501"/>
                <a:gd name="T49" fmla="*/ 2147483647 h 2441"/>
                <a:gd name="T50" fmla="*/ 2147483647 w 3501"/>
                <a:gd name="T51" fmla="*/ 2147483647 h 2441"/>
                <a:gd name="T52" fmla="*/ 2147483647 w 3501"/>
                <a:gd name="T53" fmla="*/ 2147483647 h 2441"/>
                <a:gd name="T54" fmla="*/ 2147483647 w 3501"/>
                <a:gd name="T55" fmla="*/ 2147483647 h 2441"/>
                <a:gd name="T56" fmla="*/ 2147483647 w 3501"/>
                <a:gd name="T57" fmla="*/ 2147483647 h 2441"/>
                <a:gd name="T58" fmla="*/ 2147483647 w 3501"/>
                <a:gd name="T59" fmla="*/ 2147483647 h 2441"/>
                <a:gd name="T60" fmla="*/ 2147483647 w 3501"/>
                <a:gd name="T61" fmla="*/ 2147483647 h 2441"/>
                <a:gd name="T62" fmla="*/ 2147483647 w 3501"/>
                <a:gd name="T63" fmla="*/ 2147483647 h 2441"/>
                <a:gd name="T64" fmla="*/ 2147483647 w 3501"/>
                <a:gd name="T65" fmla="*/ 2147483647 h 2441"/>
                <a:gd name="T66" fmla="*/ 2147483647 w 3501"/>
                <a:gd name="T67" fmla="*/ 2147483647 h 2441"/>
                <a:gd name="T68" fmla="*/ 2147483647 w 3501"/>
                <a:gd name="T69" fmla="*/ 2147483647 h 2441"/>
                <a:gd name="T70" fmla="*/ 2147483647 w 3501"/>
                <a:gd name="T71" fmla="*/ 2147483647 h 2441"/>
                <a:gd name="T72" fmla="*/ 2147483647 w 3501"/>
                <a:gd name="T73" fmla="*/ 2147483647 h 2441"/>
                <a:gd name="T74" fmla="*/ 2147483647 w 3501"/>
                <a:gd name="T75" fmla="*/ 2147483647 h 2441"/>
                <a:gd name="T76" fmla="*/ 2147483647 w 3501"/>
                <a:gd name="T77" fmla="*/ 2147483647 h 2441"/>
                <a:gd name="T78" fmla="*/ 2147483647 w 3501"/>
                <a:gd name="T79" fmla="*/ 2147483647 h 2441"/>
                <a:gd name="T80" fmla="*/ 2147483647 w 3501"/>
                <a:gd name="T81" fmla="*/ 2147483647 h 2441"/>
                <a:gd name="T82" fmla="*/ 2147483647 w 3501"/>
                <a:gd name="T83" fmla="*/ 2147483647 h 2441"/>
                <a:gd name="T84" fmla="*/ 2147483647 w 3501"/>
                <a:gd name="T85" fmla="*/ 2147483647 h 2441"/>
                <a:gd name="T86" fmla="*/ 2147483647 w 3501"/>
                <a:gd name="T87" fmla="*/ 2147483647 h 2441"/>
                <a:gd name="T88" fmla="*/ 2147483647 w 3501"/>
                <a:gd name="T89" fmla="*/ 2147483647 h 2441"/>
                <a:gd name="T90" fmla="*/ 2147483647 w 3501"/>
                <a:gd name="T91" fmla="*/ 2147483647 h 2441"/>
                <a:gd name="T92" fmla="*/ 2147483647 w 3501"/>
                <a:gd name="T93" fmla="*/ 2147483647 h 2441"/>
                <a:gd name="T94" fmla="*/ 2147483647 w 3501"/>
                <a:gd name="T95" fmla="*/ 2147483647 h 2441"/>
                <a:gd name="T96" fmla="*/ 2147483647 w 3501"/>
                <a:gd name="T97" fmla="*/ 2147483647 h 2441"/>
                <a:gd name="T98" fmla="*/ 2147483647 w 3501"/>
                <a:gd name="T99" fmla="*/ 2147483647 h 2441"/>
                <a:gd name="T100" fmla="*/ 2147483647 w 3501"/>
                <a:gd name="T101" fmla="*/ 2147483647 h 2441"/>
                <a:gd name="T102" fmla="*/ 2147483647 w 3501"/>
                <a:gd name="T103" fmla="*/ 2147483647 h 2441"/>
                <a:gd name="T104" fmla="*/ 2147483647 w 3501"/>
                <a:gd name="T105" fmla="*/ 2147483647 h 2441"/>
                <a:gd name="T106" fmla="*/ 2147483647 w 3501"/>
                <a:gd name="T107" fmla="*/ 2147483647 h 2441"/>
                <a:gd name="T108" fmla="*/ 2147483647 w 3501"/>
                <a:gd name="T109" fmla="*/ 2147483647 h 2441"/>
                <a:gd name="T110" fmla="*/ 2147483647 w 3501"/>
                <a:gd name="T111" fmla="*/ 2147483647 h 2441"/>
                <a:gd name="T112" fmla="*/ 2147483647 w 3501"/>
                <a:gd name="T113" fmla="*/ 2147483647 h 2441"/>
                <a:gd name="T114" fmla="*/ 2147483647 w 3501"/>
                <a:gd name="T115" fmla="*/ 2147483647 h 2441"/>
                <a:gd name="T116" fmla="*/ 2147483647 w 3501"/>
                <a:gd name="T117" fmla="*/ 2147483647 h 2441"/>
                <a:gd name="T118" fmla="*/ 2147483647 w 3501"/>
                <a:gd name="T119" fmla="*/ 2147483647 h 2441"/>
                <a:gd name="T120" fmla="*/ 2147483647 w 3501"/>
                <a:gd name="T121" fmla="*/ 2147483647 h 24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501"/>
                <a:gd name="T184" fmla="*/ 0 h 2441"/>
                <a:gd name="T185" fmla="*/ 4098 w 3501"/>
                <a:gd name="T186" fmla="*/ 2853 h 24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501" h="2441">
                  <a:moveTo>
                    <a:pt x="687" y="461"/>
                  </a:moveTo>
                  <a:lnTo>
                    <a:pt x="676" y="495"/>
                  </a:lnTo>
                  <a:lnTo>
                    <a:pt x="681" y="536"/>
                  </a:lnTo>
                  <a:lnTo>
                    <a:pt x="656" y="588"/>
                  </a:lnTo>
                  <a:lnTo>
                    <a:pt x="610" y="590"/>
                  </a:lnTo>
                  <a:lnTo>
                    <a:pt x="556" y="557"/>
                  </a:lnTo>
                  <a:lnTo>
                    <a:pt x="520" y="603"/>
                  </a:lnTo>
                  <a:lnTo>
                    <a:pt x="504" y="733"/>
                  </a:lnTo>
                  <a:lnTo>
                    <a:pt x="454" y="721"/>
                  </a:lnTo>
                  <a:lnTo>
                    <a:pt x="415" y="724"/>
                  </a:lnTo>
                  <a:lnTo>
                    <a:pt x="366" y="734"/>
                  </a:lnTo>
                  <a:lnTo>
                    <a:pt x="363" y="764"/>
                  </a:lnTo>
                  <a:lnTo>
                    <a:pt x="402" y="818"/>
                  </a:lnTo>
                  <a:lnTo>
                    <a:pt x="399" y="888"/>
                  </a:lnTo>
                  <a:lnTo>
                    <a:pt x="369" y="946"/>
                  </a:lnTo>
                  <a:lnTo>
                    <a:pt x="343" y="1005"/>
                  </a:lnTo>
                  <a:lnTo>
                    <a:pt x="297" y="1040"/>
                  </a:lnTo>
                  <a:lnTo>
                    <a:pt x="243" y="1051"/>
                  </a:lnTo>
                  <a:lnTo>
                    <a:pt x="181" y="1065"/>
                  </a:lnTo>
                  <a:lnTo>
                    <a:pt x="138" y="1113"/>
                  </a:lnTo>
                  <a:lnTo>
                    <a:pt x="92" y="1088"/>
                  </a:lnTo>
                  <a:lnTo>
                    <a:pt x="69" y="1121"/>
                  </a:lnTo>
                  <a:lnTo>
                    <a:pt x="0" y="1175"/>
                  </a:lnTo>
                  <a:lnTo>
                    <a:pt x="28" y="1234"/>
                  </a:lnTo>
                  <a:lnTo>
                    <a:pt x="61" y="1281"/>
                  </a:lnTo>
                  <a:lnTo>
                    <a:pt x="66" y="1336"/>
                  </a:lnTo>
                  <a:lnTo>
                    <a:pt x="118" y="1373"/>
                  </a:lnTo>
                  <a:lnTo>
                    <a:pt x="164" y="1403"/>
                  </a:lnTo>
                  <a:lnTo>
                    <a:pt x="199" y="1443"/>
                  </a:lnTo>
                  <a:lnTo>
                    <a:pt x="238" y="1460"/>
                  </a:lnTo>
                  <a:lnTo>
                    <a:pt x="287" y="1476"/>
                  </a:lnTo>
                  <a:lnTo>
                    <a:pt x="311" y="1506"/>
                  </a:lnTo>
                  <a:lnTo>
                    <a:pt x="302" y="1543"/>
                  </a:lnTo>
                  <a:lnTo>
                    <a:pt x="300" y="1578"/>
                  </a:lnTo>
                  <a:lnTo>
                    <a:pt x="312" y="1612"/>
                  </a:lnTo>
                  <a:lnTo>
                    <a:pt x="332" y="1639"/>
                  </a:lnTo>
                  <a:lnTo>
                    <a:pt x="312" y="1665"/>
                  </a:lnTo>
                  <a:lnTo>
                    <a:pt x="284" y="1697"/>
                  </a:lnTo>
                  <a:lnTo>
                    <a:pt x="305" y="1738"/>
                  </a:lnTo>
                  <a:lnTo>
                    <a:pt x="343" y="1774"/>
                  </a:lnTo>
                  <a:lnTo>
                    <a:pt x="395" y="1815"/>
                  </a:lnTo>
                  <a:lnTo>
                    <a:pt x="438" y="1807"/>
                  </a:lnTo>
                  <a:lnTo>
                    <a:pt x="497" y="1816"/>
                  </a:lnTo>
                  <a:lnTo>
                    <a:pt x="586" y="1864"/>
                  </a:lnTo>
                  <a:lnTo>
                    <a:pt x="664" y="1932"/>
                  </a:lnTo>
                  <a:lnTo>
                    <a:pt x="713" y="1963"/>
                  </a:lnTo>
                  <a:lnTo>
                    <a:pt x="789" y="1963"/>
                  </a:lnTo>
                  <a:lnTo>
                    <a:pt x="825" y="1960"/>
                  </a:lnTo>
                  <a:lnTo>
                    <a:pt x="890" y="1970"/>
                  </a:lnTo>
                  <a:lnTo>
                    <a:pt x="975" y="1956"/>
                  </a:lnTo>
                  <a:lnTo>
                    <a:pt x="1053" y="1938"/>
                  </a:lnTo>
                  <a:lnTo>
                    <a:pt x="1110" y="1916"/>
                  </a:lnTo>
                  <a:lnTo>
                    <a:pt x="1209" y="1905"/>
                  </a:lnTo>
                  <a:lnTo>
                    <a:pt x="1262" y="1901"/>
                  </a:lnTo>
                  <a:lnTo>
                    <a:pt x="1311" y="1930"/>
                  </a:lnTo>
                  <a:lnTo>
                    <a:pt x="1322" y="1956"/>
                  </a:lnTo>
                  <a:lnTo>
                    <a:pt x="1381" y="1938"/>
                  </a:lnTo>
                  <a:lnTo>
                    <a:pt x="1432" y="2004"/>
                  </a:lnTo>
                  <a:lnTo>
                    <a:pt x="1439" y="2041"/>
                  </a:lnTo>
                  <a:lnTo>
                    <a:pt x="1417" y="2087"/>
                  </a:lnTo>
                  <a:lnTo>
                    <a:pt x="1411" y="2140"/>
                  </a:lnTo>
                  <a:lnTo>
                    <a:pt x="1381" y="2179"/>
                  </a:lnTo>
                  <a:lnTo>
                    <a:pt x="1369" y="2220"/>
                  </a:lnTo>
                  <a:lnTo>
                    <a:pt x="1417" y="2225"/>
                  </a:lnTo>
                  <a:lnTo>
                    <a:pt x="1467" y="2246"/>
                  </a:lnTo>
                  <a:lnTo>
                    <a:pt x="1467" y="2297"/>
                  </a:lnTo>
                  <a:lnTo>
                    <a:pt x="1499" y="2337"/>
                  </a:lnTo>
                  <a:lnTo>
                    <a:pt x="1551" y="2374"/>
                  </a:lnTo>
                  <a:lnTo>
                    <a:pt x="1594" y="2358"/>
                  </a:lnTo>
                  <a:lnTo>
                    <a:pt x="1609" y="2319"/>
                  </a:lnTo>
                  <a:lnTo>
                    <a:pt x="1666" y="2302"/>
                  </a:lnTo>
                  <a:lnTo>
                    <a:pt x="1699" y="2287"/>
                  </a:lnTo>
                  <a:lnTo>
                    <a:pt x="1732" y="2314"/>
                  </a:lnTo>
                  <a:lnTo>
                    <a:pt x="1807" y="2254"/>
                  </a:lnTo>
                  <a:lnTo>
                    <a:pt x="1878" y="2282"/>
                  </a:lnTo>
                  <a:lnTo>
                    <a:pt x="1907" y="2325"/>
                  </a:lnTo>
                  <a:lnTo>
                    <a:pt x="1932" y="2356"/>
                  </a:lnTo>
                  <a:lnTo>
                    <a:pt x="1984" y="2371"/>
                  </a:lnTo>
                  <a:lnTo>
                    <a:pt x="2027" y="2364"/>
                  </a:lnTo>
                  <a:lnTo>
                    <a:pt x="2058" y="2369"/>
                  </a:lnTo>
                  <a:lnTo>
                    <a:pt x="2061" y="2405"/>
                  </a:lnTo>
                  <a:lnTo>
                    <a:pt x="2079" y="2441"/>
                  </a:lnTo>
                  <a:lnTo>
                    <a:pt x="2098" y="2436"/>
                  </a:lnTo>
                  <a:lnTo>
                    <a:pt x="2097" y="2407"/>
                  </a:lnTo>
                  <a:lnTo>
                    <a:pt x="2132" y="2371"/>
                  </a:lnTo>
                  <a:lnTo>
                    <a:pt x="2193" y="2388"/>
                  </a:lnTo>
                  <a:lnTo>
                    <a:pt x="2228" y="2378"/>
                  </a:lnTo>
                  <a:lnTo>
                    <a:pt x="2278" y="2341"/>
                  </a:lnTo>
                  <a:lnTo>
                    <a:pt x="2281" y="2301"/>
                  </a:lnTo>
                  <a:lnTo>
                    <a:pt x="2317" y="2341"/>
                  </a:lnTo>
                  <a:lnTo>
                    <a:pt x="2363" y="2308"/>
                  </a:lnTo>
                  <a:lnTo>
                    <a:pt x="2423" y="2293"/>
                  </a:lnTo>
                  <a:lnTo>
                    <a:pt x="2472" y="2272"/>
                  </a:lnTo>
                  <a:lnTo>
                    <a:pt x="2540" y="2213"/>
                  </a:lnTo>
                  <a:lnTo>
                    <a:pt x="2578" y="2176"/>
                  </a:lnTo>
                  <a:lnTo>
                    <a:pt x="2607" y="2118"/>
                  </a:lnTo>
                  <a:lnTo>
                    <a:pt x="2630" y="2061"/>
                  </a:lnTo>
                  <a:lnTo>
                    <a:pt x="2667" y="2033"/>
                  </a:lnTo>
                  <a:lnTo>
                    <a:pt x="2692" y="1982"/>
                  </a:lnTo>
                  <a:lnTo>
                    <a:pt x="2728" y="1956"/>
                  </a:lnTo>
                  <a:lnTo>
                    <a:pt x="2745" y="1916"/>
                  </a:lnTo>
                  <a:lnTo>
                    <a:pt x="2766" y="1883"/>
                  </a:lnTo>
                  <a:lnTo>
                    <a:pt x="2738" y="1843"/>
                  </a:lnTo>
                  <a:lnTo>
                    <a:pt x="2678" y="1828"/>
                  </a:lnTo>
                  <a:lnTo>
                    <a:pt x="2713" y="1787"/>
                  </a:lnTo>
                  <a:lnTo>
                    <a:pt x="2753" y="1758"/>
                  </a:lnTo>
                  <a:lnTo>
                    <a:pt x="2724" y="1715"/>
                  </a:lnTo>
                  <a:lnTo>
                    <a:pt x="2717" y="1670"/>
                  </a:lnTo>
                  <a:lnTo>
                    <a:pt x="2682" y="1652"/>
                  </a:lnTo>
                  <a:lnTo>
                    <a:pt x="2671" y="1609"/>
                  </a:lnTo>
                  <a:lnTo>
                    <a:pt x="2664" y="1542"/>
                  </a:lnTo>
                  <a:lnTo>
                    <a:pt x="2614" y="1538"/>
                  </a:lnTo>
                  <a:lnTo>
                    <a:pt x="2596" y="1506"/>
                  </a:lnTo>
                  <a:lnTo>
                    <a:pt x="2614" y="1461"/>
                  </a:lnTo>
                  <a:lnTo>
                    <a:pt x="2639" y="1418"/>
                  </a:lnTo>
                  <a:lnTo>
                    <a:pt x="2692" y="1378"/>
                  </a:lnTo>
                  <a:lnTo>
                    <a:pt x="2738" y="1359"/>
                  </a:lnTo>
                  <a:lnTo>
                    <a:pt x="2784" y="1362"/>
                  </a:lnTo>
                  <a:lnTo>
                    <a:pt x="2794" y="1323"/>
                  </a:lnTo>
                  <a:lnTo>
                    <a:pt x="2759" y="1323"/>
                  </a:lnTo>
                  <a:lnTo>
                    <a:pt x="2710" y="1289"/>
                  </a:lnTo>
                  <a:lnTo>
                    <a:pt x="2671" y="1289"/>
                  </a:lnTo>
                  <a:lnTo>
                    <a:pt x="2654" y="1307"/>
                  </a:lnTo>
                  <a:lnTo>
                    <a:pt x="2621" y="1348"/>
                  </a:lnTo>
                  <a:lnTo>
                    <a:pt x="2586" y="1326"/>
                  </a:lnTo>
                  <a:lnTo>
                    <a:pt x="2568" y="1278"/>
                  </a:lnTo>
                  <a:lnTo>
                    <a:pt x="2536" y="1289"/>
                  </a:lnTo>
                  <a:lnTo>
                    <a:pt x="2522" y="1271"/>
                  </a:lnTo>
                  <a:lnTo>
                    <a:pt x="2501" y="1241"/>
                  </a:lnTo>
                  <a:lnTo>
                    <a:pt x="2529" y="1205"/>
                  </a:lnTo>
                  <a:lnTo>
                    <a:pt x="2575" y="1194"/>
                  </a:lnTo>
                  <a:lnTo>
                    <a:pt x="2621" y="1153"/>
                  </a:lnTo>
                  <a:lnTo>
                    <a:pt x="2664" y="1117"/>
                  </a:lnTo>
                  <a:lnTo>
                    <a:pt x="2703" y="1076"/>
                  </a:lnTo>
                  <a:lnTo>
                    <a:pt x="2742" y="1051"/>
                  </a:lnTo>
                  <a:lnTo>
                    <a:pt x="2770" y="1073"/>
                  </a:lnTo>
                  <a:lnTo>
                    <a:pt x="2770" y="1099"/>
                  </a:lnTo>
                  <a:lnTo>
                    <a:pt x="2728" y="1132"/>
                  </a:lnTo>
                  <a:lnTo>
                    <a:pt x="2706" y="1153"/>
                  </a:lnTo>
                  <a:lnTo>
                    <a:pt x="2735" y="1179"/>
                  </a:lnTo>
                  <a:lnTo>
                    <a:pt x="2728" y="1223"/>
                  </a:lnTo>
                  <a:lnTo>
                    <a:pt x="2766" y="1183"/>
                  </a:lnTo>
                  <a:lnTo>
                    <a:pt x="2819" y="1161"/>
                  </a:lnTo>
                  <a:lnTo>
                    <a:pt x="2865" y="1146"/>
                  </a:lnTo>
                  <a:lnTo>
                    <a:pt x="2901" y="1095"/>
                  </a:lnTo>
                  <a:lnTo>
                    <a:pt x="2958" y="1081"/>
                  </a:lnTo>
                  <a:lnTo>
                    <a:pt x="2982" y="1040"/>
                  </a:lnTo>
                  <a:lnTo>
                    <a:pt x="3014" y="1011"/>
                  </a:lnTo>
                  <a:lnTo>
                    <a:pt x="3060" y="1040"/>
                  </a:lnTo>
                  <a:lnTo>
                    <a:pt x="3082" y="1015"/>
                  </a:lnTo>
                  <a:lnTo>
                    <a:pt x="3092" y="986"/>
                  </a:lnTo>
                  <a:lnTo>
                    <a:pt x="3121" y="963"/>
                  </a:lnTo>
                  <a:lnTo>
                    <a:pt x="3152" y="956"/>
                  </a:lnTo>
                  <a:lnTo>
                    <a:pt x="3195" y="898"/>
                  </a:lnTo>
                  <a:lnTo>
                    <a:pt x="3220" y="945"/>
                  </a:lnTo>
                  <a:lnTo>
                    <a:pt x="3269" y="930"/>
                  </a:lnTo>
                  <a:lnTo>
                    <a:pt x="3305" y="897"/>
                  </a:lnTo>
                  <a:lnTo>
                    <a:pt x="3291" y="749"/>
                  </a:lnTo>
                  <a:lnTo>
                    <a:pt x="3369" y="738"/>
                  </a:lnTo>
                  <a:lnTo>
                    <a:pt x="3450" y="631"/>
                  </a:lnTo>
                  <a:lnTo>
                    <a:pt x="3493" y="548"/>
                  </a:lnTo>
                  <a:lnTo>
                    <a:pt x="3501" y="489"/>
                  </a:lnTo>
                  <a:lnTo>
                    <a:pt x="3485" y="449"/>
                  </a:lnTo>
                  <a:lnTo>
                    <a:pt x="3398" y="502"/>
                  </a:lnTo>
                  <a:lnTo>
                    <a:pt x="3327" y="513"/>
                  </a:lnTo>
                  <a:lnTo>
                    <a:pt x="3269" y="500"/>
                  </a:lnTo>
                  <a:lnTo>
                    <a:pt x="3228" y="421"/>
                  </a:lnTo>
                  <a:lnTo>
                    <a:pt x="3175" y="399"/>
                  </a:lnTo>
                  <a:lnTo>
                    <a:pt x="3117" y="363"/>
                  </a:lnTo>
                  <a:lnTo>
                    <a:pt x="3083" y="357"/>
                  </a:lnTo>
                  <a:lnTo>
                    <a:pt x="3071" y="295"/>
                  </a:lnTo>
                  <a:lnTo>
                    <a:pt x="3034" y="181"/>
                  </a:lnTo>
                  <a:lnTo>
                    <a:pt x="2999" y="80"/>
                  </a:lnTo>
                  <a:lnTo>
                    <a:pt x="2929" y="33"/>
                  </a:lnTo>
                  <a:lnTo>
                    <a:pt x="2853" y="0"/>
                  </a:lnTo>
                  <a:lnTo>
                    <a:pt x="2742" y="22"/>
                  </a:lnTo>
                  <a:lnTo>
                    <a:pt x="2660" y="64"/>
                  </a:lnTo>
                  <a:lnTo>
                    <a:pt x="2689" y="118"/>
                  </a:lnTo>
                  <a:lnTo>
                    <a:pt x="2642" y="217"/>
                  </a:lnTo>
                  <a:lnTo>
                    <a:pt x="2608" y="279"/>
                  </a:lnTo>
                  <a:lnTo>
                    <a:pt x="2598" y="334"/>
                  </a:lnTo>
                  <a:lnTo>
                    <a:pt x="2521" y="349"/>
                  </a:lnTo>
                  <a:lnTo>
                    <a:pt x="2440" y="338"/>
                  </a:lnTo>
                  <a:lnTo>
                    <a:pt x="2398" y="472"/>
                  </a:lnTo>
                  <a:lnTo>
                    <a:pt x="2401" y="509"/>
                  </a:lnTo>
                  <a:lnTo>
                    <a:pt x="2451" y="524"/>
                  </a:lnTo>
                  <a:lnTo>
                    <a:pt x="2501" y="498"/>
                  </a:lnTo>
                  <a:lnTo>
                    <a:pt x="2547" y="490"/>
                  </a:lnTo>
                  <a:lnTo>
                    <a:pt x="2593" y="535"/>
                  </a:lnTo>
                  <a:lnTo>
                    <a:pt x="2614" y="553"/>
                  </a:lnTo>
                  <a:lnTo>
                    <a:pt x="2630" y="584"/>
                  </a:lnTo>
                  <a:lnTo>
                    <a:pt x="2622" y="613"/>
                  </a:lnTo>
                  <a:lnTo>
                    <a:pt x="2552" y="610"/>
                  </a:lnTo>
                  <a:lnTo>
                    <a:pt x="2511" y="613"/>
                  </a:lnTo>
                  <a:lnTo>
                    <a:pt x="2466" y="626"/>
                  </a:lnTo>
                  <a:lnTo>
                    <a:pt x="2430" y="663"/>
                  </a:lnTo>
                  <a:lnTo>
                    <a:pt x="2388" y="707"/>
                  </a:lnTo>
                  <a:lnTo>
                    <a:pt x="2353" y="715"/>
                  </a:lnTo>
                  <a:lnTo>
                    <a:pt x="2334" y="736"/>
                  </a:lnTo>
                  <a:lnTo>
                    <a:pt x="2304" y="759"/>
                  </a:lnTo>
                  <a:lnTo>
                    <a:pt x="2262" y="765"/>
                  </a:lnTo>
                  <a:lnTo>
                    <a:pt x="2220" y="749"/>
                  </a:lnTo>
                  <a:lnTo>
                    <a:pt x="2194" y="752"/>
                  </a:lnTo>
                  <a:lnTo>
                    <a:pt x="2167" y="774"/>
                  </a:lnTo>
                  <a:lnTo>
                    <a:pt x="2180" y="821"/>
                  </a:lnTo>
                  <a:lnTo>
                    <a:pt x="2188" y="854"/>
                  </a:lnTo>
                  <a:lnTo>
                    <a:pt x="2126" y="898"/>
                  </a:lnTo>
                  <a:lnTo>
                    <a:pt x="2079" y="939"/>
                  </a:lnTo>
                  <a:lnTo>
                    <a:pt x="2020" y="945"/>
                  </a:lnTo>
                  <a:lnTo>
                    <a:pt x="1970" y="952"/>
                  </a:lnTo>
                  <a:lnTo>
                    <a:pt x="1917" y="949"/>
                  </a:lnTo>
                  <a:lnTo>
                    <a:pt x="1856" y="960"/>
                  </a:lnTo>
                  <a:lnTo>
                    <a:pt x="1832" y="996"/>
                  </a:lnTo>
                  <a:lnTo>
                    <a:pt x="1786" y="1007"/>
                  </a:lnTo>
                  <a:lnTo>
                    <a:pt x="1747" y="999"/>
                  </a:lnTo>
                  <a:lnTo>
                    <a:pt x="1711" y="981"/>
                  </a:lnTo>
                  <a:lnTo>
                    <a:pt x="1651" y="967"/>
                  </a:lnTo>
                  <a:lnTo>
                    <a:pt x="1602" y="934"/>
                  </a:lnTo>
                  <a:lnTo>
                    <a:pt x="1534" y="945"/>
                  </a:lnTo>
                  <a:lnTo>
                    <a:pt x="1474" y="934"/>
                  </a:lnTo>
                  <a:lnTo>
                    <a:pt x="1382" y="930"/>
                  </a:lnTo>
                  <a:lnTo>
                    <a:pt x="1318" y="938"/>
                  </a:lnTo>
                  <a:lnTo>
                    <a:pt x="1305" y="898"/>
                  </a:lnTo>
                  <a:lnTo>
                    <a:pt x="1283" y="857"/>
                  </a:lnTo>
                  <a:lnTo>
                    <a:pt x="1247" y="798"/>
                  </a:lnTo>
                  <a:lnTo>
                    <a:pt x="1198" y="791"/>
                  </a:lnTo>
                  <a:lnTo>
                    <a:pt x="1170" y="761"/>
                  </a:lnTo>
                  <a:lnTo>
                    <a:pt x="1113" y="732"/>
                  </a:lnTo>
                  <a:lnTo>
                    <a:pt x="1082" y="750"/>
                  </a:lnTo>
                  <a:lnTo>
                    <a:pt x="1014" y="729"/>
                  </a:lnTo>
                  <a:lnTo>
                    <a:pt x="988" y="690"/>
                  </a:lnTo>
                  <a:lnTo>
                    <a:pt x="1007" y="619"/>
                  </a:lnTo>
                  <a:lnTo>
                    <a:pt x="993" y="549"/>
                  </a:lnTo>
                  <a:lnTo>
                    <a:pt x="929" y="487"/>
                  </a:lnTo>
                  <a:lnTo>
                    <a:pt x="897" y="458"/>
                  </a:lnTo>
                  <a:lnTo>
                    <a:pt x="842" y="448"/>
                  </a:lnTo>
                  <a:lnTo>
                    <a:pt x="836" y="413"/>
                  </a:lnTo>
                  <a:lnTo>
                    <a:pt x="771" y="400"/>
                  </a:lnTo>
                  <a:lnTo>
                    <a:pt x="687" y="46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30" name="Freeform 5">
              <a:extLst/>
            </p:cNvPr>
            <p:cNvSpPr>
              <a:spLocks/>
            </p:cNvSpPr>
            <p:nvPr/>
          </p:nvSpPr>
          <p:spPr bwMode="auto">
            <a:xfrm>
              <a:off x="4759301" y="2552718"/>
              <a:ext cx="2943225" cy="1495425"/>
            </a:xfrm>
            <a:custGeom>
              <a:avLst/>
              <a:gdLst>
                <a:gd name="T0" fmla="*/ 2147483647 w 10860"/>
                <a:gd name="T1" fmla="*/ 2147483647 h 5516"/>
                <a:gd name="T2" fmla="*/ 2147483647 w 10860"/>
                <a:gd name="T3" fmla="*/ 2147483647 h 5516"/>
                <a:gd name="T4" fmla="*/ 2147483647 w 10860"/>
                <a:gd name="T5" fmla="*/ 2147483647 h 5516"/>
                <a:gd name="T6" fmla="*/ 2147483647 w 10860"/>
                <a:gd name="T7" fmla="*/ 2147483647 h 5516"/>
                <a:gd name="T8" fmla="*/ 2147483647 w 10860"/>
                <a:gd name="T9" fmla="*/ 2147483647 h 5516"/>
                <a:gd name="T10" fmla="*/ 2147483647 w 10860"/>
                <a:gd name="T11" fmla="*/ 2147483647 h 5516"/>
                <a:gd name="T12" fmla="*/ 2147483647 w 10860"/>
                <a:gd name="T13" fmla="*/ 2147483647 h 5516"/>
                <a:gd name="T14" fmla="*/ 2147483647 w 10860"/>
                <a:gd name="T15" fmla="*/ 2147483647 h 5516"/>
                <a:gd name="T16" fmla="*/ 2147483647 w 10860"/>
                <a:gd name="T17" fmla="*/ 2147483647 h 5516"/>
                <a:gd name="T18" fmla="*/ 2147483647 w 10860"/>
                <a:gd name="T19" fmla="*/ 2147483647 h 5516"/>
                <a:gd name="T20" fmla="*/ 2147483647 w 10860"/>
                <a:gd name="T21" fmla="*/ 2147483647 h 5516"/>
                <a:gd name="T22" fmla="*/ 2147483647 w 10860"/>
                <a:gd name="T23" fmla="*/ 2147483647 h 5516"/>
                <a:gd name="T24" fmla="*/ 2147483647 w 10860"/>
                <a:gd name="T25" fmla="*/ 2147483647 h 5516"/>
                <a:gd name="T26" fmla="*/ 2147483647 w 10860"/>
                <a:gd name="T27" fmla="*/ 2147483647 h 5516"/>
                <a:gd name="T28" fmla="*/ 2147483647 w 10860"/>
                <a:gd name="T29" fmla="*/ 2147483647 h 5516"/>
                <a:gd name="T30" fmla="*/ 2147483647 w 10860"/>
                <a:gd name="T31" fmla="*/ 2147483647 h 5516"/>
                <a:gd name="T32" fmla="*/ 2147483647 w 10860"/>
                <a:gd name="T33" fmla="*/ 2147483647 h 5516"/>
                <a:gd name="T34" fmla="*/ 2147483647 w 10860"/>
                <a:gd name="T35" fmla="*/ 2147483647 h 5516"/>
                <a:gd name="T36" fmla="*/ 2147483647 w 10860"/>
                <a:gd name="T37" fmla="*/ 2147483647 h 5516"/>
                <a:gd name="T38" fmla="*/ 2147483647 w 10860"/>
                <a:gd name="T39" fmla="*/ 2147483647 h 5516"/>
                <a:gd name="T40" fmla="*/ 2147483647 w 10860"/>
                <a:gd name="T41" fmla="*/ 2147483647 h 5516"/>
                <a:gd name="T42" fmla="*/ 2147483647 w 10860"/>
                <a:gd name="T43" fmla="*/ 2147483647 h 5516"/>
                <a:gd name="T44" fmla="*/ 2147483647 w 10860"/>
                <a:gd name="T45" fmla="*/ 2147483647 h 5516"/>
                <a:gd name="T46" fmla="*/ 2147483647 w 10860"/>
                <a:gd name="T47" fmla="*/ 2147483647 h 5516"/>
                <a:gd name="T48" fmla="*/ 2147483647 w 10860"/>
                <a:gd name="T49" fmla="*/ 2147483647 h 5516"/>
                <a:gd name="T50" fmla="*/ 2147483647 w 10860"/>
                <a:gd name="T51" fmla="*/ 2147483647 h 5516"/>
                <a:gd name="T52" fmla="*/ 2147483647 w 10860"/>
                <a:gd name="T53" fmla="*/ 2147483647 h 5516"/>
                <a:gd name="T54" fmla="*/ 2147483647 w 10860"/>
                <a:gd name="T55" fmla="*/ 2147483647 h 5516"/>
                <a:gd name="T56" fmla="*/ 2147483647 w 10860"/>
                <a:gd name="T57" fmla="*/ 2147483647 h 5516"/>
                <a:gd name="T58" fmla="*/ 2147483647 w 10860"/>
                <a:gd name="T59" fmla="*/ 2147483647 h 5516"/>
                <a:gd name="T60" fmla="*/ 2147483647 w 10860"/>
                <a:gd name="T61" fmla="*/ 2147483647 h 5516"/>
                <a:gd name="T62" fmla="*/ 2147483647 w 10860"/>
                <a:gd name="T63" fmla="*/ 2147483647 h 5516"/>
                <a:gd name="T64" fmla="*/ 2147483647 w 10860"/>
                <a:gd name="T65" fmla="*/ 2147483647 h 5516"/>
                <a:gd name="T66" fmla="*/ 2147483647 w 10860"/>
                <a:gd name="T67" fmla="*/ 2147483647 h 5516"/>
                <a:gd name="T68" fmla="*/ 2147483647 w 10860"/>
                <a:gd name="T69" fmla="*/ 2147483647 h 5516"/>
                <a:gd name="T70" fmla="*/ 2147483647 w 10860"/>
                <a:gd name="T71" fmla="*/ 2147483647 h 5516"/>
                <a:gd name="T72" fmla="*/ 2147483647 w 10860"/>
                <a:gd name="T73" fmla="*/ 2147483647 h 5516"/>
                <a:gd name="T74" fmla="*/ 2147483647 w 10860"/>
                <a:gd name="T75" fmla="*/ 2147483647 h 5516"/>
                <a:gd name="T76" fmla="*/ 2147483647 w 10860"/>
                <a:gd name="T77" fmla="*/ 2147483647 h 5516"/>
                <a:gd name="T78" fmla="*/ 2147483647 w 10860"/>
                <a:gd name="T79" fmla="*/ 2147483647 h 5516"/>
                <a:gd name="T80" fmla="*/ 2147483647 w 10860"/>
                <a:gd name="T81" fmla="*/ 2147483647 h 5516"/>
                <a:gd name="T82" fmla="*/ 2147483647 w 10860"/>
                <a:gd name="T83" fmla="*/ 2147483647 h 5516"/>
                <a:gd name="T84" fmla="*/ 2147483647 w 10860"/>
                <a:gd name="T85" fmla="*/ 2147483647 h 5516"/>
                <a:gd name="T86" fmla="*/ 2147483647 w 10860"/>
                <a:gd name="T87" fmla="*/ 2147483647 h 5516"/>
                <a:gd name="T88" fmla="*/ 2147483647 w 10860"/>
                <a:gd name="T89" fmla="*/ 2147483647 h 5516"/>
                <a:gd name="T90" fmla="*/ 2147483647 w 10860"/>
                <a:gd name="T91" fmla="*/ 2147483647 h 5516"/>
                <a:gd name="T92" fmla="*/ 2147483647 w 10860"/>
                <a:gd name="T93" fmla="*/ 2147483647 h 5516"/>
                <a:gd name="T94" fmla="*/ 2147483647 w 10860"/>
                <a:gd name="T95" fmla="*/ 2147483647 h 5516"/>
                <a:gd name="T96" fmla="*/ 2147483647 w 10860"/>
                <a:gd name="T97" fmla="*/ 2147483647 h 5516"/>
                <a:gd name="T98" fmla="*/ 2147483647 w 10860"/>
                <a:gd name="T99" fmla="*/ 2147483647 h 5516"/>
                <a:gd name="T100" fmla="*/ 2147483647 w 10860"/>
                <a:gd name="T101" fmla="*/ 2147483647 h 5516"/>
                <a:gd name="T102" fmla="*/ 2147483647 w 10860"/>
                <a:gd name="T103" fmla="*/ 2147483647 h 5516"/>
                <a:gd name="T104" fmla="*/ 2147483647 w 10860"/>
                <a:gd name="T105" fmla="*/ 2147483647 h 5516"/>
                <a:gd name="T106" fmla="*/ 2147483647 w 10860"/>
                <a:gd name="T107" fmla="*/ 2147483647 h 5516"/>
                <a:gd name="T108" fmla="*/ 2147483647 w 10860"/>
                <a:gd name="T109" fmla="*/ 2147483647 h 5516"/>
                <a:gd name="T110" fmla="*/ 2147483647 w 10860"/>
                <a:gd name="T111" fmla="*/ 2147483647 h 5516"/>
                <a:gd name="T112" fmla="*/ 2147483647 w 10860"/>
                <a:gd name="T113" fmla="*/ 2147483647 h 5516"/>
                <a:gd name="T114" fmla="*/ 2147483647 w 10860"/>
                <a:gd name="T115" fmla="*/ 2147483647 h 5516"/>
                <a:gd name="T116" fmla="*/ 2147483647 w 10860"/>
                <a:gd name="T117" fmla="*/ 2147483647 h 5516"/>
                <a:gd name="T118" fmla="*/ 2147483647 w 10860"/>
                <a:gd name="T119" fmla="*/ 2147483647 h 5516"/>
                <a:gd name="T120" fmla="*/ 2147483647 w 10860"/>
                <a:gd name="T121" fmla="*/ 2147483647 h 55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860"/>
                <a:gd name="T184" fmla="*/ 0 h 5516"/>
                <a:gd name="T185" fmla="*/ 10860 w 10860"/>
                <a:gd name="T186" fmla="*/ 5516 h 55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860" h="5516">
                  <a:moveTo>
                    <a:pt x="5143" y="0"/>
                  </a:moveTo>
                  <a:lnTo>
                    <a:pt x="5194" y="57"/>
                  </a:lnTo>
                  <a:lnTo>
                    <a:pt x="5259" y="84"/>
                  </a:lnTo>
                  <a:lnTo>
                    <a:pt x="5254" y="123"/>
                  </a:lnTo>
                  <a:lnTo>
                    <a:pt x="5210" y="142"/>
                  </a:lnTo>
                  <a:lnTo>
                    <a:pt x="5167" y="195"/>
                  </a:lnTo>
                  <a:lnTo>
                    <a:pt x="5233" y="215"/>
                  </a:lnTo>
                  <a:lnTo>
                    <a:pt x="5312" y="203"/>
                  </a:lnTo>
                  <a:lnTo>
                    <a:pt x="5349" y="248"/>
                  </a:lnTo>
                  <a:lnTo>
                    <a:pt x="5316" y="305"/>
                  </a:lnTo>
                  <a:lnTo>
                    <a:pt x="5292" y="348"/>
                  </a:lnTo>
                  <a:lnTo>
                    <a:pt x="5349" y="354"/>
                  </a:lnTo>
                  <a:lnTo>
                    <a:pt x="5386" y="344"/>
                  </a:lnTo>
                  <a:lnTo>
                    <a:pt x="5389" y="303"/>
                  </a:lnTo>
                  <a:lnTo>
                    <a:pt x="5427" y="294"/>
                  </a:lnTo>
                  <a:lnTo>
                    <a:pt x="5490" y="291"/>
                  </a:lnTo>
                  <a:lnTo>
                    <a:pt x="5568" y="290"/>
                  </a:lnTo>
                  <a:lnTo>
                    <a:pt x="5651" y="309"/>
                  </a:lnTo>
                  <a:lnTo>
                    <a:pt x="5732" y="444"/>
                  </a:lnTo>
                  <a:lnTo>
                    <a:pt x="5793" y="540"/>
                  </a:lnTo>
                  <a:lnTo>
                    <a:pt x="5791" y="603"/>
                  </a:lnTo>
                  <a:lnTo>
                    <a:pt x="5727" y="572"/>
                  </a:lnTo>
                  <a:lnTo>
                    <a:pt x="5722" y="621"/>
                  </a:lnTo>
                  <a:lnTo>
                    <a:pt x="5791" y="683"/>
                  </a:lnTo>
                  <a:lnTo>
                    <a:pt x="5736" y="750"/>
                  </a:lnTo>
                  <a:lnTo>
                    <a:pt x="5635" y="846"/>
                  </a:lnTo>
                  <a:lnTo>
                    <a:pt x="5526" y="950"/>
                  </a:lnTo>
                  <a:lnTo>
                    <a:pt x="5421" y="1064"/>
                  </a:lnTo>
                  <a:lnTo>
                    <a:pt x="5329" y="1134"/>
                  </a:lnTo>
                  <a:lnTo>
                    <a:pt x="5259" y="1200"/>
                  </a:lnTo>
                  <a:lnTo>
                    <a:pt x="5368" y="1223"/>
                  </a:lnTo>
                  <a:lnTo>
                    <a:pt x="5526" y="1149"/>
                  </a:lnTo>
                  <a:lnTo>
                    <a:pt x="5480" y="1057"/>
                  </a:lnTo>
                  <a:lnTo>
                    <a:pt x="5528" y="998"/>
                  </a:lnTo>
                  <a:lnTo>
                    <a:pt x="5626" y="1065"/>
                  </a:lnTo>
                  <a:lnTo>
                    <a:pt x="5740" y="1065"/>
                  </a:lnTo>
                  <a:lnTo>
                    <a:pt x="5846" y="1107"/>
                  </a:lnTo>
                  <a:lnTo>
                    <a:pt x="5940" y="1094"/>
                  </a:lnTo>
                  <a:lnTo>
                    <a:pt x="6030" y="1125"/>
                  </a:lnTo>
                  <a:lnTo>
                    <a:pt x="6116" y="1116"/>
                  </a:lnTo>
                  <a:lnTo>
                    <a:pt x="6074" y="1208"/>
                  </a:lnTo>
                  <a:lnTo>
                    <a:pt x="6129" y="1230"/>
                  </a:lnTo>
                  <a:lnTo>
                    <a:pt x="6172" y="1208"/>
                  </a:lnTo>
                  <a:lnTo>
                    <a:pt x="6234" y="1254"/>
                  </a:lnTo>
                  <a:lnTo>
                    <a:pt x="6318" y="1257"/>
                  </a:lnTo>
                  <a:lnTo>
                    <a:pt x="6369" y="1265"/>
                  </a:lnTo>
                  <a:lnTo>
                    <a:pt x="6420" y="1265"/>
                  </a:lnTo>
                  <a:lnTo>
                    <a:pt x="6414" y="1134"/>
                  </a:lnTo>
                  <a:lnTo>
                    <a:pt x="6450" y="1098"/>
                  </a:lnTo>
                  <a:lnTo>
                    <a:pt x="6481" y="1057"/>
                  </a:lnTo>
                  <a:lnTo>
                    <a:pt x="6579" y="1125"/>
                  </a:lnTo>
                  <a:lnTo>
                    <a:pt x="6645" y="1151"/>
                  </a:lnTo>
                  <a:lnTo>
                    <a:pt x="6688" y="1097"/>
                  </a:lnTo>
                  <a:lnTo>
                    <a:pt x="6758" y="1167"/>
                  </a:lnTo>
                  <a:lnTo>
                    <a:pt x="6807" y="1220"/>
                  </a:lnTo>
                  <a:lnTo>
                    <a:pt x="6813" y="1280"/>
                  </a:lnTo>
                  <a:lnTo>
                    <a:pt x="6807" y="1342"/>
                  </a:lnTo>
                  <a:lnTo>
                    <a:pt x="6791" y="1426"/>
                  </a:lnTo>
                  <a:lnTo>
                    <a:pt x="6777" y="1497"/>
                  </a:lnTo>
                  <a:lnTo>
                    <a:pt x="6775" y="1594"/>
                  </a:lnTo>
                  <a:lnTo>
                    <a:pt x="6831" y="1669"/>
                  </a:lnTo>
                  <a:lnTo>
                    <a:pt x="6889" y="1712"/>
                  </a:lnTo>
                  <a:lnTo>
                    <a:pt x="6931" y="1748"/>
                  </a:lnTo>
                  <a:lnTo>
                    <a:pt x="6970" y="1709"/>
                  </a:lnTo>
                  <a:lnTo>
                    <a:pt x="6979" y="1649"/>
                  </a:lnTo>
                  <a:lnTo>
                    <a:pt x="7006" y="1565"/>
                  </a:lnTo>
                  <a:lnTo>
                    <a:pt x="7036" y="1511"/>
                  </a:lnTo>
                  <a:lnTo>
                    <a:pt x="7062" y="1520"/>
                  </a:lnTo>
                  <a:lnTo>
                    <a:pt x="7076" y="1560"/>
                  </a:lnTo>
                  <a:lnTo>
                    <a:pt x="7116" y="1614"/>
                  </a:lnTo>
                  <a:lnTo>
                    <a:pt x="7171" y="1611"/>
                  </a:lnTo>
                  <a:lnTo>
                    <a:pt x="7204" y="1563"/>
                  </a:lnTo>
                  <a:lnTo>
                    <a:pt x="7247" y="1527"/>
                  </a:lnTo>
                  <a:lnTo>
                    <a:pt x="7328" y="1620"/>
                  </a:lnTo>
                  <a:lnTo>
                    <a:pt x="7389" y="1554"/>
                  </a:lnTo>
                  <a:lnTo>
                    <a:pt x="7443" y="1552"/>
                  </a:lnTo>
                  <a:lnTo>
                    <a:pt x="7471" y="1589"/>
                  </a:lnTo>
                  <a:lnTo>
                    <a:pt x="7497" y="1605"/>
                  </a:lnTo>
                  <a:lnTo>
                    <a:pt x="7528" y="1581"/>
                  </a:lnTo>
                  <a:lnTo>
                    <a:pt x="7501" y="1536"/>
                  </a:lnTo>
                  <a:lnTo>
                    <a:pt x="7501" y="1496"/>
                  </a:lnTo>
                  <a:lnTo>
                    <a:pt x="7533" y="1449"/>
                  </a:lnTo>
                  <a:lnTo>
                    <a:pt x="7488" y="1451"/>
                  </a:lnTo>
                  <a:lnTo>
                    <a:pt x="7470" y="1424"/>
                  </a:lnTo>
                  <a:lnTo>
                    <a:pt x="7504" y="1346"/>
                  </a:lnTo>
                  <a:lnTo>
                    <a:pt x="7543" y="1367"/>
                  </a:lnTo>
                  <a:lnTo>
                    <a:pt x="7570" y="1370"/>
                  </a:lnTo>
                  <a:lnTo>
                    <a:pt x="7584" y="1293"/>
                  </a:lnTo>
                  <a:lnTo>
                    <a:pt x="7631" y="1266"/>
                  </a:lnTo>
                  <a:lnTo>
                    <a:pt x="7651" y="1314"/>
                  </a:lnTo>
                  <a:lnTo>
                    <a:pt x="7707" y="1326"/>
                  </a:lnTo>
                  <a:lnTo>
                    <a:pt x="7782" y="1325"/>
                  </a:lnTo>
                  <a:lnTo>
                    <a:pt x="7833" y="1347"/>
                  </a:lnTo>
                  <a:lnTo>
                    <a:pt x="7913" y="1342"/>
                  </a:lnTo>
                  <a:lnTo>
                    <a:pt x="7972" y="1413"/>
                  </a:lnTo>
                  <a:lnTo>
                    <a:pt x="8029" y="1394"/>
                  </a:lnTo>
                  <a:lnTo>
                    <a:pt x="8111" y="1402"/>
                  </a:lnTo>
                  <a:lnTo>
                    <a:pt x="8187" y="1464"/>
                  </a:lnTo>
                  <a:lnTo>
                    <a:pt x="8208" y="1518"/>
                  </a:lnTo>
                  <a:lnTo>
                    <a:pt x="8127" y="1523"/>
                  </a:lnTo>
                  <a:lnTo>
                    <a:pt x="8128" y="1554"/>
                  </a:lnTo>
                  <a:lnTo>
                    <a:pt x="8242" y="1589"/>
                  </a:lnTo>
                  <a:lnTo>
                    <a:pt x="8310" y="1635"/>
                  </a:lnTo>
                  <a:lnTo>
                    <a:pt x="8341" y="1709"/>
                  </a:lnTo>
                  <a:lnTo>
                    <a:pt x="8419" y="1730"/>
                  </a:lnTo>
                  <a:lnTo>
                    <a:pt x="8566" y="1691"/>
                  </a:lnTo>
                  <a:lnTo>
                    <a:pt x="8682" y="1679"/>
                  </a:lnTo>
                  <a:lnTo>
                    <a:pt x="8770" y="1712"/>
                  </a:lnTo>
                  <a:lnTo>
                    <a:pt x="8845" y="1770"/>
                  </a:lnTo>
                  <a:lnTo>
                    <a:pt x="8859" y="1836"/>
                  </a:lnTo>
                  <a:lnTo>
                    <a:pt x="8838" y="1913"/>
                  </a:lnTo>
                  <a:lnTo>
                    <a:pt x="8859" y="1956"/>
                  </a:lnTo>
                  <a:lnTo>
                    <a:pt x="8911" y="1967"/>
                  </a:lnTo>
                  <a:lnTo>
                    <a:pt x="8929" y="2057"/>
                  </a:lnTo>
                  <a:lnTo>
                    <a:pt x="8970" y="2058"/>
                  </a:lnTo>
                  <a:lnTo>
                    <a:pt x="8988" y="1968"/>
                  </a:lnTo>
                  <a:lnTo>
                    <a:pt x="9072" y="1970"/>
                  </a:lnTo>
                  <a:lnTo>
                    <a:pt x="9104" y="1922"/>
                  </a:lnTo>
                  <a:lnTo>
                    <a:pt x="9165" y="1968"/>
                  </a:lnTo>
                  <a:lnTo>
                    <a:pt x="9228" y="1939"/>
                  </a:lnTo>
                  <a:lnTo>
                    <a:pt x="9315" y="1983"/>
                  </a:lnTo>
                  <a:lnTo>
                    <a:pt x="9372" y="1956"/>
                  </a:lnTo>
                  <a:lnTo>
                    <a:pt x="9423" y="1884"/>
                  </a:lnTo>
                  <a:lnTo>
                    <a:pt x="9495" y="1916"/>
                  </a:lnTo>
                  <a:lnTo>
                    <a:pt x="9474" y="1964"/>
                  </a:lnTo>
                  <a:lnTo>
                    <a:pt x="9424" y="1959"/>
                  </a:lnTo>
                  <a:lnTo>
                    <a:pt x="9418" y="2025"/>
                  </a:lnTo>
                  <a:lnTo>
                    <a:pt x="9468" y="2049"/>
                  </a:lnTo>
                  <a:lnTo>
                    <a:pt x="9499" y="2082"/>
                  </a:lnTo>
                  <a:lnTo>
                    <a:pt x="9508" y="2114"/>
                  </a:lnTo>
                  <a:lnTo>
                    <a:pt x="9556" y="2111"/>
                  </a:lnTo>
                  <a:lnTo>
                    <a:pt x="9597" y="2069"/>
                  </a:lnTo>
                  <a:lnTo>
                    <a:pt x="9577" y="1982"/>
                  </a:lnTo>
                  <a:lnTo>
                    <a:pt x="9558" y="1931"/>
                  </a:lnTo>
                  <a:lnTo>
                    <a:pt x="9571" y="1854"/>
                  </a:lnTo>
                  <a:lnTo>
                    <a:pt x="9626" y="1872"/>
                  </a:lnTo>
                  <a:lnTo>
                    <a:pt x="9756" y="1905"/>
                  </a:lnTo>
                  <a:lnTo>
                    <a:pt x="9861" y="1919"/>
                  </a:lnTo>
                  <a:lnTo>
                    <a:pt x="9944" y="1922"/>
                  </a:lnTo>
                  <a:lnTo>
                    <a:pt x="10008" y="1972"/>
                  </a:lnTo>
                  <a:lnTo>
                    <a:pt x="10117" y="2016"/>
                  </a:lnTo>
                  <a:lnTo>
                    <a:pt x="10192" y="2084"/>
                  </a:lnTo>
                  <a:lnTo>
                    <a:pt x="10243" y="2129"/>
                  </a:lnTo>
                  <a:lnTo>
                    <a:pt x="10334" y="2225"/>
                  </a:lnTo>
                  <a:lnTo>
                    <a:pt x="10424" y="2299"/>
                  </a:lnTo>
                  <a:lnTo>
                    <a:pt x="10461" y="2340"/>
                  </a:lnTo>
                  <a:lnTo>
                    <a:pt x="10498" y="2373"/>
                  </a:lnTo>
                  <a:lnTo>
                    <a:pt x="10530" y="2401"/>
                  </a:lnTo>
                  <a:lnTo>
                    <a:pt x="10519" y="2457"/>
                  </a:lnTo>
                  <a:lnTo>
                    <a:pt x="10524" y="2505"/>
                  </a:lnTo>
                  <a:lnTo>
                    <a:pt x="10549" y="2538"/>
                  </a:lnTo>
                  <a:lnTo>
                    <a:pt x="10591" y="2543"/>
                  </a:lnTo>
                  <a:lnTo>
                    <a:pt x="10581" y="2495"/>
                  </a:lnTo>
                  <a:lnTo>
                    <a:pt x="10579" y="2441"/>
                  </a:lnTo>
                  <a:lnTo>
                    <a:pt x="10612" y="2409"/>
                  </a:lnTo>
                  <a:lnTo>
                    <a:pt x="10686" y="2450"/>
                  </a:lnTo>
                  <a:lnTo>
                    <a:pt x="10744" y="2477"/>
                  </a:lnTo>
                  <a:lnTo>
                    <a:pt x="10792" y="2528"/>
                  </a:lnTo>
                  <a:lnTo>
                    <a:pt x="10860" y="2586"/>
                  </a:lnTo>
                  <a:lnTo>
                    <a:pt x="10809" y="2621"/>
                  </a:lnTo>
                  <a:lnTo>
                    <a:pt x="10777" y="2682"/>
                  </a:lnTo>
                  <a:lnTo>
                    <a:pt x="10735" y="2699"/>
                  </a:lnTo>
                  <a:lnTo>
                    <a:pt x="10684" y="2676"/>
                  </a:lnTo>
                  <a:lnTo>
                    <a:pt x="10687" y="2715"/>
                  </a:lnTo>
                  <a:lnTo>
                    <a:pt x="10696" y="2774"/>
                  </a:lnTo>
                  <a:lnTo>
                    <a:pt x="10663" y="2784"/>
                  </a:lnTo>
                  <a:lnTo>
                    <a:pt x="10668" y="2858"/>
                  </a:lnTo>
                  <a:lnTo>
                    <a:pt x="10632" y="2883"/>
                  </a:lnTo>
                  <a:lnTo>
                    <a:pt x="10563" y="2840"/>
                  </a:lnTo>
                  <a:lnTo>
                    <a:pt x="10527" y="2816"/>
                  </a:lnTo>
                  <a:lnTo>
                    <a:pt x="10491" y="2805"/>
                  </a:lnTo>
                  <a:lnTo>
                    <a:pt x="10453" y="2778"/>
                  </a:lnTo>
                  <a:lnTo>
                    <a:pt x="10446" y="2703"/>
                  </a:lnTo>
                  <a:lnTo>
                    <a:pt x="10398" y="2682"/>
                  </a:lnTo>
                  <a:lnTo>
                    <a:pt x="10342" y="2693"/>
                  </a:lnTo>
                  <a:lnTo>
                    <a:pt x="10310" y="2678"/>
                  </a:lnTo>
                  <a:lnTo>
                    <a:pt x="10276" y="2693"/>
                  </a:lnTo>
                  <a:lnTo>
                    <a:pt x="10258" y="2624"/>
                  </a:lnTo>
                  <a:lnTo>
                    <a:pt x="10272" y="2565"/>
                  </a:lnTo>
                  <a:lnTo>
                    <a:pt x="10198" y="2580"/>
                  </a:lnTo>
                  <a:lnTo>
                    <a:pt x="10183" y="2630"/>
                  </a:lnTo>
                  <a:lnTo>
                    <a:pt x="10215" y="2698"/>
                  </a:lnTo>
                  <a:lnTo>
                    <a:pt x="10182" y="2744"/>
                  </a:lnTo>
                  <a:lnTo>
                    <a:pt x="10170" y="2787"/>
                  </a:lnTo>
                  <a:lnTo>
                    <a:pt x="10117" y="2819"/>
                  </a:lnTo>
                  <a:lnTo>
                    <a:pt x="10047" y="2804"/>
                  </a:lnTo>
                  <a:lnTo>
                    <a:pt x="9970" y="2777"/>
                  </a:lnTo>
                  <a:lnTo>
                    <a:pt x="9975" y="2853"/>
                  </a:lnTo>
                  <a:lnTo>
                    <a:pt x="10110" y="2919"/>
                  </a:lnTo>
                  <a:lnTo>
                    <a:pt x="10101" y="2985"/>
                  </a:lnTo>
                  <a:lnTo>
                    <a:pt x="10179" y="3095"/>
                  </a:lnTo>
                  <a:lnTo>
                    <a:pt x="10147" y="3147"/>
                  </a:lnTo>
                  <a:lnTo>
                    <a:pt x="10102" y="3171"/>
                  </a:lnTo>
                  <a:lnTo>
                    <a:pt x="10035" y="3137"/>
                  </a:lnTo>
                  <a:lnTo>
                    <a:pt x="10000" y="3156"/>
                  </a:lnTo>
                  <a:lnTo>
                    <a:pt x="9934" y="3176"/>
                  </a:lnTo>
                  <a:lnTo>
                    <a:pt x="9855" y="3221"/>
                  </a:lnTo>
                  <a:lnTo>
                    <a:pt x="9754" y="3284"/>
                  </a:lnTo>
                  <a:lnTo>
                    <a:pt x="9658" y="3377"/>
                  </a:lnTo>
                  <a:lnTo>
                    <a:pt x="9579" y="3431"/>
                  </a:lnTo>
                  <a:lnTo>
                    <a:pt x="9546" y="3498"/>
                  </a:lnTo>
                  <a:lnTo>
                    <a:pt x="9512" y="3426"/>
                  </a:lnTo>
                  <a:lnTo>
                    <a:pt x="9450" y="3422"/>
                  </a:lnTo>
                  <a:lnTo>
                    <a:pt x="9390" y="3450"/>
                  </a:lnTo>
                  <a:lnTo>
                    <a:pt x="9308" y="3434"/>
                  </a:lnTo>
                  <a:lnTo>
                    <a:pt x="9219" y="3483"/>
                  </a:lnTo>
                  <a:lnTo>
                    <a:pt x="9154" y="3485"/>
                  </a:lnTo>
                  <a:lnTo>
                    <a:pt x="9103" y="3528"/>
                  </a:lnTo>
                  <a:lnTo>
                    <a:pt x="9076" y="3581"/>
                  </a:lnTo>
                  <a:lnTo>
                    <a:pt x="9036" y="3648"/>
                  </a:lnTo>
                  <a:lnTo>
                    <a:pt x="8995" y="3717"/>
                  </a:lnTo>
                  <a:lnTo>
                    <a:pt x="9015" y="3778"/>
                  </a:lnTo>
                  <a:lnTo>
                    <a:pt x="9067" y="3768"/>
                  </a:lnTo>
                  <a:lnTo>
                    <a:pt x="9084" y="3797"/>
                  </a:lnTo>
                  <a:lnTo>
                    <a:pt x="9046" y="3864"/>
                  </a:lnTo>
                  <a:lnTo>
                    <a:pt x="9076" y="3926"/>
                  </a:lnTo>
                  <a:lnTo>
                    <a:pt x="9094" y="3998"/>
                  </a:lnTo>
                  <a:lnTo>
                    <a:pt x="9022" y="3980"/>
                  </a:lnTo>
                  <a:lnTo>
                    <a:pt x="8989" y="4020"/>
                  </a:lnTo>
                  <a:lnTo>
                    <a:pt x="8971" y="4071"/>
                  </a:lnTo>
                  <a:lnTo>
                    <a:pt x="9001" y="4124"/>
                  </a:lnTo>
                  <a:lnTo>
                    <a:pt x="9006" y="4169"/>
                  </a:lnTo>
                  <a:lnTo>
                    <a:pt x="8933" y="4173"/>
                  </a:lnTo>
                  <a:lnTo>
                    <a:pt x="8854" y="4238"/>
                  </a:lnTo>
                  <a:lnTo>
                    <a:pt x="8847" y="4314"/>
                  </a:lnTo>
                  <a:lnTo>
                    <a:pt x="8767" y="4344"/>
                  </a:lnTo>
                  <a:lnTo>
                    <a:pt x="8772" y="4421"/>
                  </a:lnTo>
                  <a:lnTo>
                    <a:pt x="8719" y="4493"/>
                  </a:lnTo>
                  <a:lnTo>
                    <a:pt x="8671" y="4553"/>
                  </a:lnTo>
                  <a:lnTo>
                    <a:pt x="8607" y="4534"/>
                  </a:lnTo>
                  <a:lnTo>
                    <a:pt x="8611" y="4457"/>
                  </a:lnTo>
                  <a:lnTo>
                    <a:pt x="8590" y="4332"/>
                  </a:lnTo>
                  <a:lnTo>
                    <a:pt x="8574" y="4145"/>
                  </a:lnTo>
                  <a:lnTo>
                    <a:pt x="8577" y="4011"/>
                  </a:lnTo>
                  <a:lnTo>
                    <a:pt x="8601" y="3902"/>
                  </a:lnTo>
                  <a:lnTo>
                    <a:pt x="8659" y="3840"/>
                  </a:lnTo>
                  <a:lnTo>
                    <a:pt x="8653" y="3767"/>
                  </a:lnTo>
                  <a:lnTo>
                    <a:pt x="8769" y="3743"/>
                  </a:lnTo>
                  <a:lnTo>
                    <a:pt x="8818" y="3659"/>
                  </a:lnTo>
                  <a:lnTo>
                    <a:pt x="8859" y="3591"/>
                  </a:lnTo>
                  <a:lnTo>
                    <a:pt x="8940" y="3501"/>
                  </a:lnTo>
                  <a:lnTo>
                    <a:pt x="9019" y="3419"/>
                  </a:lnTo>
                  <a:lnTo>
                    <a:pt x="9111" y="3330"/>
                  </a:lnTo>
                  <a:lnTo>
                    <a:pt x="9145" y="3210"/>
                  </a:lnTo>
                  <a:lnTo>
                    <a:pt x="9192" y="3153"/>
                  </a:lnTo>
                  <a:lnTo>
                    <a:pt x="9163" y="3114"/>
                  </a:lnTo>
                  <a:lnTo>
                    <a:pt x="9112" y="3139"/>
                  </a:lnTo>
                  <a:lnTo>
                    <a:pt x="9070" y="3167"/>
                  </a:lnTo>
                  <a:lnTo>
                    <a:pt x="9057" y="3215"/>
                  </a:lnTo>
                  <a:lnTo>
                    <a:pt x="9024" y="3255"/>
                  </a:lnTo>
                  <a:lnTo>
                    <a:pt x="8955" y="3353"/>
                  </a:lnTo>
                  <a:lnTo>
                    <a:pt x="8886" y="3375"/>
                  </a:lnTo>
                  <a:lnTo>
                    <a:pt x="8859" y="3357"/>
                  </a:lnTo>
                  <a:lnTo>
                    <a:pt x="8896" y="3258"/>
                  </a:lnTo>
                  <a:lnTo>
                    <a:pt x="8851" y="3246"/>
                  </a:lnTo>
                  <a:lnTo>
                    <a:pt x="8787" y="3224"/>
                  </a:lnTo>
                  <a:lnTo>
                    <a:pt x="8689" y="3248"/>
                  </a:lnTo>
                  <a:lnTo>
                    <a:pt x="8638" y="3315"/>
                  </a:lnTo>
                  <a:lnTo>
                    <a:pt x="8562" y="3392"/>
                  </a:lnTo>
                  <a:lnTo>
                    <a:pt x="8514" y="3444"/>
                  </a:lnTo>
                  <a:lnTo>
                    <a:pt x="8496" y="3515"/>
                  </a:lnTo>
                  <a:lnTo>
                    <a:pt x="8481" y="3560"/>
                  </a:lnTo>
                  <a:lnTo>
                    <a:pt x="8544" y="3560"/>
                  </a:lnTo>
                  <a:lnTo>
                    <a:pt x="8562" y="3593"/>
                  </a:lnTo>
                  <a:lnTo>
                    <a:pt x="8515" y="3612"/>
                  </a:lnTo>
                  <a:lnTo>
                    <a:pt x="8425" y="3627"/>
                  </a:lnTo>
                  <a:lnTo>
                    <a:pt x="8297" y="3636"/>
                  </a:lnTo>
                  <a:lnTo>
                    <a:pt x="8299" y="3563"/>
                  </a:lnTo>
                  <a:lnTo>
                    <a:pt x="8226" y="3557"/>
                  </a:lnTo>
                  <a:lnTo>
                    <a:pt x="8167" y="3524"/>
                  </a:lnTo>
                  <a:lnTo>
                    <a:pt x="8139" y="3555"/>
                  </a:lnTo>
                  <a:lnTo>
                    <a:pt x="8118" y="3576"/>
                  </a:lnTo>
                  <a:lnTo>
                    <a:pt x="8086" y="3590"/>
                  </a:lnTo>
                  <a:lnTo>
                    <a:pt x="8005" y="3567"/>
                  </a:lnTo>
                  <a:lnTo>
                    <a:pt x="7883" y="3593"/>
                  </a:lnTo>
                  <a:lnTo>
                    <a:pt x="7744" y="3588"/>
                  </a:lnTo>
                  <a:lnTo>
                    <a:pt x="7669" y="3626"/>
                  </a:lnTo>
                  <a:lnTo>
                    <a:pt x="7632" y="3684"/>
                  </a:lnTo>
                  <a:lnTo>
                    <a:pt x="7575" y="3732"/>
                  </a:lnTo>
                  <a:lnTo>
                    <a:pt x="7551" y="3791"/>
                  </a:lnTo>
                  <a:lnTo>
                    <a:pt x="7491" y="3820"/>
                  </a:lnTo>
                  <a:lnTo>
                    <a:pt x="7360" y="3992"/>
                  </a:lnTo>
                  <a:lnTo>
                    <a:pt x="7299" y="4032"/>
                  </a:lnTo>
                  <a:lnTo>
                    <a:pt x="7261" y="4092"/>
                  </a:lnTo>
                  <a:lnTo>
                    <a:pt x="7203" y="4118"/>
                  </a:lnTo>
                  <a:lnTo>
                    <a:pt x="7239" y="4148"/>
                  </a:lnTo>
                  <a:lnTo>
                    <a:pt x="7264" y="4170"/>
                  </a:lnTo>
                  <a:lnTo>
                    <a:pt x="7296" y="4163"/>
                  </a:lnTo>
                  <a:lnTo>
                    <a:pt x="7324" y="4188"/>
                  </a:lnTo>
                  <a:lnTo>
                    <a:pt x="7299" y="4241"/>
                  </a:lnTo>
                  <a:lnTo>
                    <a:pt x="7380" y="4304"/>
                  </a:lnTo>
                  <a:lnTo>
                    <a:pt x="7427" y="4283"/>
                  </a:lnTo>
                  <a:lnTo>
                    <a:pt x="7440" y="4232"/>
                  </a:lnTo>
                  <a:lnTo>
                    <a:pt x="7496" y="4214"/>
                  </a:lnTo>
                  <a:lnTo>
                    <a:pt x="7535" y="4253"/>
                  </a:lnTo>
                  <a:lnTo>
                    <a:pt x="7548" y="4292"/>
                  </a:lnTo>
                  <a:lnTo>
                    <a:pt x="7581" y="4304"/>
                  </a:lnTo>
                  <a:lnTo>
                    <a:pt x="7606" y="4311"/>
                  </a:lnTo>
                  <a:lnTo>
                    <a:pt x="7611" y="4343"/>
                  </a:lnTo>
                  <a:lnTo>
                    <a:pt x="7589" y="4391"/>
                  </a:lnTo>
                  <a:lnTo>
                    <a:pt x="7604" y="4444"/>
                  </a:lnTo>
                  <a:lnTo>
                    <a:pt x="7599" y="4469"/>
                  </a:lnTo>
                  <a:lnTo>
                    <a:pt x="7572" y="4496"/>
                  </a:lnTo>
                  <a:lnTo>
                    <a:pt x="7551" y="4565"/>
                  </a:lnTo>
                  <a:lnTo>
                    <a:pt x="7548" y="4676"/>
                  </a:lnTo>
                  <a:lnTo>
                    <a:pt x="7527" y="4814"/>
                  </a:lnTo>
                  <a:lnTo>
                    <a:pt x="7475" y="4901"/>
                  </a:lnTo>
                  <a:lnTo>
                    <a:pt x="7422" y="4991"/>
                  </a:lnTo>
                  <a:lnTo>
                    <a:pt x="7379" y="5063"/>
                  </a:lnTo>
                  <a:lnTo>
                    <a:pt x="7320" y="5147"/>
                  </a:lnTo>
                  <a:lnTo>
                    <a:pt x="7247" y="5214"/>
                  </a:lnTo>
                  <a:lnTo>
                    <a:pt x="7157" y="5323"/>
                  </a:lnTo>
                  <a:lnTo>
                    <a:pt x="7076" y="5379"/>
                  </a:lnTo>
                  <a:lnTo>
                    <a:pt x="7027" y="5357"/>
                  </a:lnTo>
                  <a:lnTo>
                    <a:pt x="6958" y="5340"/>
                  </a:lnTo>
                  <a:lnTo>
                    <a:pt x="6943" y="5166"/>
                  </a:lnTo>
                  <a:lnTo>
                    <a:pt x="7032" y="5154"/>
                  </a:lnTo>
                  <a:lnTo>
                    <a:pt x="7128" y="5033"/>
                  </a:lnTo>
                  <a:lnTo>
                    <a:pt x="7180" y="4929"/>
                  </a:lnTo>
                  <a:lnTo>
                    <a:pt x="7188" y="4860"/>
                  </a:lnTo>
                  <a:lnTo>
                    <a:pt x="7168" y="4815"/>
                  </a:lnTo>
                  <a:lnTo>
                    <a:pt x="7068" y="4878"/>
                  </a:lnTo>
                  <a:lnTo>
                    <a:pt x="6984" y="4887"/>
                  </a:lnTo>
                  <a:lnTo>
                    <a:pt x="6915" y="4872"/>
                  </a:lnTo>
                  <a:lnTo>
                    <a:pt x="6871" y="4784"/>
                  </a:lnTo>
                  <a:lnTo>
                    <a:pt x="6804" y="4755"/>
                  </a:lnTo>
                  <a:lnTo>
                    <a:pt x="6739" y="4716"/>
                  </a:lnTo>
                  <a:lnTo>
                    <a:pt x="6700" y="4704"/>
                  </a:lnTo>
                  <a:lnTo>
                    <a:pt x="6684" y="4632"/>
                  </a:lnTo>
                  <a:lnTo>
                    <a:pt x="6642" y="4500"/>
                  </a:lnTo>
                  <a:lnTo>
                    <a:pt x="6603" y="4383"/>
                  </a:lnTo>
                  <a:lnTo>
                    <a:pt x="6525" y="4331"/>
                  </a:lnTo>
                  <a:lnTo>
                    <a:pt x="6430" y="4290"/>
                  </a:lnTo>
                  <a:lnTo>
                    <a:pt x="6306" y="4315"/>
                  </a:lnTo>
                  <a:lnTo>
                    <a:pt x="6207" y="4367"/>
                  </a:lnTo>
                  <a:lnTo>
                    <a:pt x="6239" y="4427"/>
                  </a:lnTo>
                  <a:lnTo>
                    <a:pt x="6216" y="4477"/>
                  </a:lnTo>
                  <a:lnTo>
                    <a:pt x="6179" y="4556"/>
                  </a:lnTo>
                  <a:lnTo>
                    <a:pt x="6146" y="4616"/>
                  </a:lnTo>
                  <a:lnTo>
                    <a:pt x="6132" y="4679"/>
                  </a:lnTo>
                  <a:lnTo>
                    <a:pt x="6045" y="4698"/>
                  </a:lnTo>
                  <a:lnTo>
                    <a:pt x="5958" y="4685"/>
                  </a:lnTo>
                  <a:lnTo>
                    <a:pt x="5862" y="4658"/>
                  </a:lnTo>
                  <a:lnTo>
                    <a:pt x="5789" y="4664"/>
                  </a:lnTo>
                  <a:lnTo>
                    <a:pt x="5732" y="4700"/>
                  </a:lnTo>
                  <a:lnTo>
                    <a:pt x="5654" y="4739"/>
                  </a:lnTo>
                  <a:lnTo>
                    <a:pt x="5554" y="4747"/>
                  </a:lnTo>
                  <a:lnTo>
                    <a:pt x="5455" y="4748"/>
                  </a:lnTo>
                  <a:lnTo>
                    <a:pt x="5411" y="4705"/>
                  </a:lnTo>
                  <a:lnTo>
                    <a:pt x="5292" y="4639"/>
                  </a:lnTo>
                  <a:lnTo>
                    <a:pt x="5234" y="4646"/>
                  </a:lnTo>
                  <a:lnTo>
                    <a:pt x="5178" y="4651"/>
                  </a:lnTo>
                  <a:lnTo>
                    <a:pt x="5123" y="4654"/>
                  </a:lnTo>
                  <a:lnTo>
                    <a:pt x="5066" y="4654"/>
                  </a:lnTo>
                  <a:lnTo>
                    <a:pt x="5027" y="4617"/>
                  </a:lnTo>
                  <a:lnTo>
                    <a:pt x="4992" y="4582"/>
                  </a:lnTo>
                  <a:lnTo>
                    <a:pt x="4978" y="4520"/>
                  </a:lnTo>
                  <a:lnTo>
                    <a:pt x="4912" y="4479"/>
                  </a:lnTo>
                  <a:lnTo>
                    <a:pt x="4863" y="4461"/>
                  </a:lnTo>
                  <a:lnTo>
                    <a:pt x="4770" y="4457"/>
                  </a:lnTo>
                  <a:lnTo>
                    <a:pt x="4711" y="4495"/>
                  </a:lnTo>
                  <a:lnTo>
                    <a:pt x="4713" y="4549"/>
                  </a:lnTo>
                  <a:lnTo>
                    <a:pt x="4719" y="4624"/>
                  </a:lnTo>
                  <a:lnTo>
                    <a:pt x="4688" y="4671"/>
                  </a:lnTo>
                  <a:lnTo>
                    <a:pt x="4642" y="4680"/>
                  </a:lnTo>
                  <a:lnTo>
                    <a:pt x="4521" y="4682"/>
                  </a:lnTo>
                  <a:lnTo>
                    <a:pt x="4476" y="4612"/>
                  </a:lnTo>
                  <a:lnTo>
                    <a:pt x="4420" y="4605"/>
                  </a:lnTo>
                  <a:lnTo>
                    <a:pt x="4344" y="4589"/>
                  </a:lnTo>
                  <a:lnTo>
                    <a:pt x="4284" y="4594"/>
                  </a:lnTo>
                  <a:lnTo>
                    <a:pt x="4250" y="4634"/>
                  </a:lnTo>
                  <a:lnTo>
                    <a:pt x="4209" y="4663"/>
                  </a:lnTo>
                  <a:lnTo>
                    <a:pt x="4142" y="4680"/>
                  </a:lnTo>
                  <a:lnTo>
                    <a:pt x="4062" y="4739"/>
                  </a:lnTo>
                  <a:lnTo>
                    <a:pt x="3995" y="4756"/>
                  </a:lnTo>
                  <a:lnTo>
                    <a:pt x="3957" y="4708"/>
                  </a:lnTo>
                  <a:lnTo>
                    <a:pt x="3863" y="4720"/>
                  </a:lnTo>
                  <a:lnTo>
                    <a:pt x="3810" y="4657"/>
                  </a:lnTo>
                  <a:lnTo>
                    <a:pt x="3758" y="4580"/>
                  </a:lnTo>
                  <a:lnTo>
                    <a:pt x="3707" y="4577"/>
                  </a:lnTo>
                  <a:lnTo>
                    <a:pt x="3625" y="4563"/>
                  </a:lnTo>
                  <a:lnTo>
                    <a:pt x="3540" y="4607"/>
                  </a:lnTo>
                  <a:lnTo>
                    <a:pt x="3468" y="4510"/>
                  </a:lnTo>
                  <a:lnTo>
                    <a:pt x="3407" y="4412"/>
                  </a:lnTo>
                  <a:lnTo>
                    <a:pt x="3381" y="4337"/>
                  </a:lnTo>
                  <a:lnTo>
                    <a:pt x="3326" y="4279"/>
                  </a:lnTo>
                  <a:lnTo>
                    <a:pt x="3285" y="4189"/>
                  </a:lnTo>
                  <a:lnTo>
                    <a:pt x="3266" y="4221"/>
                  </a:lnTo>
                  <a:lnTo>
                    <a:pt x="3153" y="4266"/>
                  </a:lnTo>
                  <a:lnTo>
                    <a:pt x="3135" y="4309"/>
                  </a:lnTo>
                  <a:lnTo>
                    <a:pt x="3074" y="4318"/>
                  </a:lnTo>
                  <a:lnTo>
                    <a:pt x="3072" y="4234"/>
                  </a:lnTo>
                  <a:lnTo>
                    <a:pt x="2988" y="4223"/>
                  </a:lnTo>
                  <a:lnTo>
                    <a:pt x="2915" y="4213"/>
                  </a:lnTo>
                  <a:lnTo>
                    <a:pt x="2883" y="4111"/>
                  </a:lnTo>
                  <a:lnTo>
                    <a:pt x="2775" y="4082"/>
                  </a:lnTo>
                  <a:lnTo>
                    <a:pt x="2695" y="4131"/>
                  </a:lnTo>
                  <a:lnTo>
                    <a:pt x="2624" y="4163"/>
                  </a:lnTo>
                  <a:lnTo>
                    <a:pt x="2553" y="4166"/>
                  </a:lnTo>
                  <a:lnTo>
                    <a:pt x="2492" y="4217"/>
                  </a:lnTo>
                  <a:lnTo>
                    <a:pt x="2402" y="4231"/>
                  </a:lnTo>
                  <a:lnTo>
                    <a:pt x="2306" y="4229"/>
                  </a:lnTo>
                  <a:lnTo>
                    <a:pt x="2237" y="4262"/>
                  </a:lnTo>
                  <a:lnTo>
                    <a:pt x="2264" y="4315"/>
                  </a:lnTo>
                  <a:lnTo>
                    <a:pt x="2301" y="4354"/>
                  </a:lnTo>
                  <a:lnTo>
                    <a:pt x="2243" y="4358"/>
                  </a:lnTo>
                  <a:lnTo>
                    <a:pt x="2234" y="4399"/>
                  </a:lnTo>
                  <a:lnTo>
                    <a:pt x="2235" y="4432"/>
                  </a:lnTo>
                  <a:lnTo>
                    <a:pt x="2183" y="4466"/>
                  </a:lnTo>
                  <a:lnTo>
                    <a:pt x="2255" y="4511"/>
                  </a:lnTo>
                  <a:lnTo>
                    <a:pt x="2280" y="4540"/>
                  </a:lnTo>
                  <a:lnTo>
                    <a:pt x="2280" y="4571"/>
                  </a:lnTo>
                  <a:lnTo>
                    <a:pt x="2243" y="4585"/>
                  </a:lnTo>
                  <a:lnTo>
                    <a:pt x="2211" y="4592"/>
                  </a:lnTo>
                  <a:lnTo>
                    <a:pt x="2169" y="4577"/>
                  </a:lnTo>
                  <a:lnTo>
                    <a:pt x="2144" y="4609"/>
                  </a:lnTo>
                  <a:lnTo>
                    <a:pt x="2100" y="4595"/>
                  </a:lnTo>
                  <a:lnTo>
                    <a:pt x="2069" y="4553"/>
                  </a:lnTo>
                  <a:lnTo>
                    <a:pt x="2051" y="4575"/>
                  </a:lnTo>
                  <a:lnTo>
                    <a:pt x="2008" y="4572"/>
                  </a:lnTo>
                  <a:lnTo>
                    <a:pt x="1966" y="4602"/>
                  </a:lnTo>
                  <a:lnTo>
                    <a:pt x="1939" y="4577"/>
                  </a:lnTo>
                  <a:lnTo>
                    <a:pt x="1848" y="4597"/>
                  </a:lnTo>
                  <a:lnTo>
                    <a:pt x="1791" y="4601"/>
                  </a:lnTo>
                  <a:lnTo>
                    <a:pt x="1746" y="4546"/>
                  </a:lnTo>
                  <a:lnTo>
                    <a:pt x="1709" y="4519"/>
                  </a:lnTo>
                  <a:lnTo>
                    <a:pt x="1668" y="4493"/>
                  </a:lnTo>
                  <a:lnTo>
                    <a:pt x="1598" y="4528"/>
                  </a:lnTo>
                  <a:lnTo>
                    <a:pt x="1557" y="4486"/>
                  </a:lnTo>
                  <a:lnTo>
                    <a:pt x="1535" y="4505"/>
                  </a:lnTo>
                  <a:lnTo>
                    <a:pt x="1496" y="4537"/>
                  </a:lnTo>
                  <a:lnTo>
                    <a:pt x="1473" y="4562"/>
                  </a:lnTo>
                  <a:lnTo>
                    <a:pt x="1452" y="4580"/>
                  </a:lnTo>
                  <a:lnTo>
                    <a:pt x="1413" y="4603"/>
                  </a:lnTo>
                  <a:lnTo>
                    <a:pt x="1420" y="4704"/>
                  </a:lnTo>
                  <a:lnTo>
                    <a:pt x="1341" y="4636"/>
                  </a:lnTo>
                  <a:lnTo>
                    <a:pt x="1317" y="4693"/>
                  </a:lnTo>
                  <a:lnTo>
                    <a:pt x="1293" y="4730"/>
                  </a:lnTo>
                  <a:lnTo>
                    <a:pt x="1295" y="4769"/>
                  </a:lnTo>
                  <a:lnTo>
                    <a:pt x="1284" y="4816"/>
                  </a:lnTo>
                  <a:lnTo>
                    <a:pt x="1310" y="4862"/>
                  </a:lnTo>
                  <a:lnTo>
                    <a:pt x="1311" y="4901"/>
                  </a:lnTo>
                  <a:lnTo>
                    <a:pt x="1341" y="4921"/>
                  </a:lnTo>
                  <a:lnTo>
                    <a:pt x="1404" y="4936"/>
                  </a:lnTo>
                  <a:lnTo>
                    <a:pt x="1431" y="4988"/>
                  </a:lnTo>
                  <a:lnTo>
                    <a:pt x="1437" y="5032"/>
                  </a:lnTo>
                  <a:lnTo>
                    <a:pt x="1454" y="5060"/>
                  </a:lnTo>
                  <a:lnTo>
                    <a:pt x="1395" y="5101"/>
                  </a:lnTo>
                  <a:lnTo>
                    <a:pt x="1349" y="5146"/>
                  </a:lnTo>
                  <a:lnTo>
                    <a:pt x="1305" y="5210"/>
                  </a:lnTo>
                  <a:lnTo>
                    <a:pt x="1341" y="5275"/>
                  </a:lnTo>
                  <a:lnTo>
                    <a:pt x="1341" y="5353"/>
                  </a:lnTo>
                  <a:lnTo>
                    <a:pt x="1380" y="5402"/>
                  </a:lnTo>
                  <a:lnTo>
                    <a:pt x="1416" y="5465"/>
                  </a:lnTo>
                  <a:lnTo>
                    <a:pt x="1344" y="5516"/>
                  </a:lnTo>
                  <a:lnTo>
                    <a:pt x="1292" y="5482"/>
                  </a:lnTo>
                  <a:lnTo>
                    <a:pt x="1236" y="5417"/>
                  </a:lnTo>
                  <a:lnTo>
                    <a:pt x="1168" y="5381"/>
                  </a:lnTo>
                  <a:lnTo>
                    <a:pt x="1085" y="5389"/>
                  </a:lnTo>
                  <a:lnTo>
                    <a:pt x="1040" y="5330"/>
                  </a:lnTo>
                  <a:lnTo>
                    <a:pt x="971" y="5336"/>
                  </a:lnTo>
                  <a:lnTo>
                    <a:pt x="876" y="5321"/>
                  </a:lnTo>
                  <a:lnTo>
                    <a:pt x="803" y="5293"/>
                  </a:lnTo>
                  <a:lnTo>
                    <a:pt x="753" y="5237"/>
                  </a:lnTo>
                  <a:lnTo>
                    <a:pt x="699" y="5206"/>
                  </a:lnTo>
                  <a:lnTo>
                    <a:pt x="650" y="5176"/>
                  </a:lnTo>
                  <a:lnTo>
                    <a:pt x="648" y="5149"/>
                  </a:lnTo>
                  <a:lnTo>
                    <a:pt x="680" y="5135"/>
                  </a:lnTo>
                  <a:lnTo>
                    <a:pt x="696" y="5090"/>
                  </a:lnTo>
                  <a:lnTo>
                    <a:pt x="705" y="5059"/>
                  </a:lnTo>
                  <a:lnTo>
                    <a:pt x="695" y="5016"/>
                  </a:lnTo>
                  <a:lnTo>
                    <a:pt x="732" y="4994"/>
                  </a:lnTo>
                  <a:lnTo>
                    <a:pt x="794" y="4982"/>
                  </a:lnTo>
                  <a:lnTo>
                    <a:pt x="734" y="4930"/>
                  </a:lnTo>
                  <a:lnTo>
                    <a:pt x="818" y="4892"/>
                  </a:lnTo>
                  <a:lnTo>
                    <a:pt x="834" y="4852"/>
                  </a:lnTo>
                  <a:lnTo>
                    <a:pt x="824" y="4814"/>
                  </a:lnTo>
                  <a:lnTo>
                    <a:pt x="825" y="4774"/>
                  </a:lnTo>
                  <a:lnTo>
                    <a:pt x="825" y="4750"/>
                  </a:lnTo>
                  <a:lnTo>
                    <a:pt x="836" y="4717"/>
                  </a:lnTo>
                  <a:lnTo>
                    <a:pt x="809" y="4702"/>
                  </a:lnTo>
                  <a:lnTo>
                    <a:pt x="777" y="4705"/>
                  </a:lnTo>
                  <a:lnTo>
                    <a:pt x="746" y="4691"/>
                  </a:lnTo>
                  <a:lnTo>
                    <a:pt x="707" y="4688"/>
                  </a:lnTo>
                  <a:lnTo>
                    <a:pt x="690" y="4667"/>
                  </a:lnTo>
                  <a:lnTo>
                    <a:pt x="671" y="4640"/>
                  </a:lnTo>
                  <a:lnTo>
                    <a:pt x="629" y="4630"/>
                  </a:lnTo>
                  <a:lnTo>
                    <a:pt x="590" y="4627"/>
                  </a:lnTo>
                  <a:lnTo>
                    <a:pt x="555" y="4588"/>
                  </a:lnTo>
                  <a:lnTo>
                    <a:pt x="500" y="4552"/>
                  </a:lnTo>
                  <a:lnTo>
                    <a:pt x="449" y="4526"/>
                  </a:lnTo>
                  <a:lnTo>
                    <a:pt x="459" y="4475"/>
                  </a:lnTo>
                  <a:lnTo>
                    <a:pt x="429" y="4427"/>
                  </a:lnTo>
                  <a:lnTo>
                    <a:pt x="399" y="4421"/>
                  </a:lnTo>
                  <a:lnTo>
                    <a:pt x="354" y="4451"/>
                  </a:lnTo>
                  <a:lnTo>
                    <a:pt x="290" y="4451"/>
                  </a:lnTo>
                  <a:lnTo>
                    <a:pt x="269" y="4412"/>
                  </a:lnTo>
                  <a:lnTo>
                    <a:pt x="255" y="4364"/>
                  </a:lnTo>
                  <a:lnTo>
                    <a:pt x="306" y="4346"/>
                  </a:lnTo>
                  <a:lnTo>
                    <a:pt x="350" y="4327"/>
                  </a:lnTo>
                  <a:lnTo>
                    <a:pt x="329" y="4291"/>
                  </a:lnTo>
                  <a:lnTo>
                    <a:pt x="297" y="4270"/>
                  </a:lnTo>
                  <a:lnTo>
                    <a:pt x="290" y="4237"/>
                  </a:lnTo>
                  <a:lnTo>
                    <a:pt x="276" y="4214"/>
                  </a:lnTo>
                  <a:lnTo>
                    <a:pt x="251" y="4183"/>
                  </a:lnTo>
                  <a:lnTo>
                    <a:pt x="230" y="4159"/>
                  </a:lnTo>
                  <a:lnTo>
                    <a:pt x="219" y="4124"/>
                  </a:lnTo>
                  <a:lnTo>
                    <a:pt x="233" y="4076"/>
                  </a:lnTo>
                  <a:lnTo>
                    <a:pt x="209" y="4045"/>
                  </a:lnTo>
                  <a:lnTo>
                    <a:pt x="165" y="4025"/>
                  </a:lnTo>
                  <a:lnTo>
                    <a:pt x="87" y="4006"/>
                  </a:lnTo>
                  <a:lnTo>
                    <a:pt x="29" y="3979"/>
                  </a:lnTo>
                  <a:lnTo>
                    <a:pt x="27" y="3866"/>
                  </a:lnTo>
                  <a:lnTo>
                    <a:pt x="0" y="3812"/>
                  </a:lnTo>
                  <a:lnTo>
                    <a:pt x="20" y="3743"/>
                  </a:lnTo>
                  <a:lnTo>
                    <a:pt x="21" y="3671"/>
                  </a:lnTo>
                  <a:lnTo>
                    <a:pt x="33" y="3617"/>
                  </a:lnTo>
                  <a:lnTo>
                    <a:pt x="47" y="3568"/>
                  </a:lnTo>
                  <a:lnTo>
                    <a:pt x="62" y="3545"/>
                  </a:lnTo>
                  <a:lnTo>
                    <a:pt x="123" y="3530"/>
                  </a:lnTo>
                  <a:lnTo>
                    <a:pt x="161" y="3524"/>
                  </a:lnTo>
                  <a:lnTo>
                    <a:pt x="158" y="3484"/>
                  </a:lnTo>
                  <a:lnTo>
                    <a:pt x="76" y="3428"/>
                  </a:lnTo>
                  <a:lnTo>
                    <a:pt x="99" y="3377"/>
                  </a:lnTo>
                  <a:lnTo>
                    <a:pt x="139" y="3314"/>
                  </a:lnTo>
                  <a:lnTo>
                    <a:pt x="166" y="3272"/>
                  </a:lnTo>
                  <a:lnTo>
                    <a:pt x="204" y="3204"/>
                  </a:lnTo>
                  <a:lnTo>
                    <a:pt x="252" y="3149"/>
                  </a:lnTo>
                  <a:lnTo>
                    <a:pt x="273" y="3074"/>
                  </a:lnTo>
                  <a:lnTo>
                    <a:pt x="237" y="3029"/>
                  </a:lnTo>
                  <a:lnTo>
                    <a:pt x="202" y="3002"/>
                  </a:lnTo>
                  <a:lnTo>
                    <a:pt x="189" y="2963"/>
                  </a:lnTo>
                  <a:lnTo>
                    <a:pt x="216" y="2904"/>
                  </a:lnTo>
                  <a:lnTo>
                    <a:pt x="174" y="2790"/>
                  </a:lnTo>
                  <a:lnTo>
                    <a:pt x="165" y="2693"/>
                  </a:lnTo>
                  <a:lnTo>
                    <a:pt x="183" y="2618"/>
                  </a:lnTo>
                  <a:lnTo>
                    <a:pt x="132" y="2514"/>
                  </a:lnTo>
                  <a:lnTo>
                    <a:pt x="172" y="2330"/>
                  </a:lnTo>
                  <a:lnTo>
                    <a:pt x="99" y="2240"/>
                  </a:lnTo>
                  <a:lnTo>
                    <a:pt x="106" y="2180"/>
                  </a:lnTo>
                  <a:lnTo>
                    <a:pt x="117" y="2064"/>
                  </a:lnTo>
                  <a:lnTo>
                    <a:pt x="142" y="2012"/>
                  </a:lnTo>
                  <a:lnTo>
                    <a:pt x="180" y="1965"/>
                  </a:lnTo>
                  <a:lnTo>
                    <a:pt x="183" y="1928"/>
                  </a:lnTo>
                  <a:lnTo>
                    <a:pt x="228" y="1934"/>
                  </a:lnTo>
                  <a:lnTo>
                    <a:pt x="272" y="1945"/>
                  </a:lnTo>
                  <a:lnTo>
                    <a:pt x="312" y="1910"/>
                  </a:lnTo>
                  <a:lnTo>
                    <a:pt x="366" y="1939"/>
                  </a:lnTo>
                  <a:lnTo>
                    <a:pt x="380" y="1963"/>
                  </a:lnTo>
                  <a:lnTo>
                    <a:pt x="365" y="2002"/>
                  </a:lnTo>
                  <a:lnTo>
                    <a:pt x="428" y="2030"/>
                  </a:lnTo>
                  <a:lnTo>
                    <a:pt x="558" y="2066"/>
                  </a:lnTo>
                  <a:lnTo>
                    <a:pt x="659" y="2134"/>
                  </a:lnTo>
                  <a:lnTo>
                    <a:pt x="768" y="2219"/>
                  </a:lnTo>
                  <a:lnTo>
                    <a:pt x="890" y="2309"/>
                  </a:lnTo>
                  <a:lnTo>
                    <a:pt x="926" y="2410"/>
                  </a:lnTo>
                  <a:lnTo>
                    <a:pt x="924" y="2488"/>
                  </a:lnTo>
                  <a:lnTo>
                    <a:pt x="872" y="2557"/>
                  </a:lnTo>
                  <a:lnTo>
                    <a:pt x="795" y="2602"/>
                  </a:lnTo>
                  <a:lnTo>
                    <a:pt x="645" y="2585"/>
                  </a:lnTo>
                  <a:lnTo>
                    <a:pt x="524" y="2537"/>
                  </a:lnTo>
                  <a:lnTo>
                    <a:pt x="420" y="2486"/>
                  </a:lnTo>
                  <a:lnTo>
                    <a:pt x="338" y="2435"/>
                  </a:lnTo>
                  <a:lnTo>
                    <a:pt x="332" y="2456"/>
                  </a:lnTo>
                  <a:lnTo>
                    <a:pt x="386" y="2525"/>
                  </a:lnTo>
                  <a:lnTo>
                    <a:pt x="414" y="2566"/>
                  </a:lnTo>
                  <a:lnTo>
                    <a:pt x="494" y="2641"/>
                  </a:lnTo>
                  <a:lnTo>
                    <a:pt x="495" y="2699"/>
                  </a:lnTo>
                  <a:lnTo>
                    <a:pt x="471" y="2725"/>
                  </a:lnTo>
                  <a:lnTo>
                    <a:pt x="489" y="2758"/>
                  </a:lnTo>
                  <a:lnTo>
                    <a:pt x="488" y="2819"/>
                  </a:lnTo>
                  <a:lnTo>
                    <a:pt x="519" y="2881"/>
                  </a:lnTo>
                  <a:lnTo>
                    <a:pt x="567" y="2897"/>
                  </a:lnTo>
                  <a:lnTo>
                    <a:pt x="608" y="2957"/>
                  </a:lnTo>
                  <a:lnTo>
                    <a:pt x="684" y="2968"/>
                  </a:lnTo>
                  <a:lnTo>
                    <a:pt x="689" y="2880"/>
                  </a:lnTo>
                  <a:lnTo>
                    <a:pt x="648" y="2786"/>
                  </a:lnTo>
                  <a:lnTo>
                    <a:pt x="722" y="2720"/>
                  </a:lnTo>
                  <a:lnTo>
                    <a:pt x="811" y="2761"/>
                  </a:lnTo>
                  <a:lnTo>
                    <a:pt x="901" y="2794"/>
                  </a:lnTo>
                  <a:lnTo>
                    <a:pt x="892" y="2670"/>
                  </a:lnTo>
                  <a:lnTo>
                    <a:pt x="958" y="2585"/>
                  </a:lnTo>
                  <a:lnTo>
                    <a:pt x="1040" y="2509"/>
                  </a:lnTo>
                  <a:lnTo>
                    <a:pt x="1089" y="2459"/>
                  </a:lnTo>
                  <a:lnTo>
                    <a:pt x="1153" y="2543"/>
                  </a:lnTo>
                  <a:lnTo>
                    <a:pt x="1202" y="2476"/>
                  </a:lnTo>
                  <a:lnTo>
                    <a:pt x="1153" y="2417"/>
                  </a:lnTo>
                  <a:lnTo>
                    <a:pt x="1153" y="2324"/>
                  </a:lnTo>
                  <a:lnTo>
                    <a:pt x="1186" y="2241"/>
                  </a:lnTo>
                  <a:lnTo>
                    <a:pt x="1137" y="2191"/>
                  </a:lnTo>
                  <a:lnTo>
                    <a:pt x="1159" y="2113"/>
                  </a:lnTo>
                  <a:lnTo>
                    <a:pt x="1244" y="2132"/>
                  </a:lnTo>
                  <a:lnTo>
                    <a:pt x="1337" y="2175"/>
                  </a:lnTo>
                  <a:lnTo>
                    <a:pt x="1358" y="2249"/>
                  </a:lnTo>
                  <a:lnTo>
                    <a:pt x="1309" y="2308"/>
                  </a:lnTo>
                  <a:lnTo>
                    <a:pt x="1244" y="2316"/>
                  </a:lnTo>
                  <a:lnTo>
                    <a:pt x="1276" y="2383"/>
                  </a:lnTo>
                  <a:lnTo>
                    <a:pt x="1316" y="2425"/>
                  </a:lnTo>
                  <a:lnTo>
                    <a:pt x="1397" y="2401"/>
                  </a:lnTo>
                  <a:lnTo>
                    <a:pt x="1431" y="2308"/>
                  </a:lnTo>
                  <a:lnTo>
                    <a:pt x="1520" y="2215"/>
                  </a:lnTo>
                  <a:lnTo>
                    <a:pt x="1651" y="2148"/>
                  </a:lnTo>
                  <a:lnTo>
                    <a:pt x="1723" y="2064"/>
                  </a:lnTo>
                  <a:lnTo>
                    <a:pt x="1805" y="2047"/>
                  </a:lnTo>
                  <a:lnTo>
                    <a:pt x="1789" y="2174"/>
                  </a:lnTo>
                  <a:lnTo>
                    <a:pt x="1854" y="2191"/>
                  </a:lnTo>
                  <a:lnTo>
                    <a:pt x="1928" y="2157"/>
                  </a:lnTo>
                  <a:lnTo>
                    <a:pt x="2051" y="2072"/>
                  </a:lnTo>
                  <a:lnTo>
                    <a:pt x="2139" y="2064"/>
                  </a:lnTo>
                  <a:lnTo>
                    <a:pt x="2203" y="2115"/>
                  </a:lnTo>
                  <a:lnTo>
                    <a:pt x="2238" y="2061"/>
                  </a:lnTo>
                  <a:lnTo>
                    <a:pt x="2191" y="1970"/>
                  </a:lnTo>
                  <a:lnTo>
                    <a:pt x="2082" y="1869"/>
                  </a:lnTo>
                  <a:lnTo>
                    <a:pt x="2116" y="1808"/>
                  </a:lnTo>
                  <a:lnTo>
                    <a:pt x="2185" y="1859"/>
                  </a:lnTo>
                  <a:lnTo>
                    <a:pt x="2256" y="1928"/>
                  </a:lnTo>
                  <a:lnTo>
                    <a:pt x="2338" y="1929"/>
                  </a:lnTo>
                  <a:lnTo>
                    <a:pt x="2413" y="1956"/>
                  </a:lnTo>
                  <a:lnTo>
                    <a:pt x="2490" y="1989"/>
                  </a:lnTo>
                  <a:lnTo>
                    <a:pt x="2553" y="2052"/>
                  </a:lnTo>
                  <a:lnTo>
                    <a:pt x="2652" y="2090"/>
                  </a:lnTo>
                  <a:lnTo>
                    <a:pt x="2682" y="2147"/>
                  </a:lnTo>
                  <a:lnTo>
                    <a:pt x="2743" y="2223"/>
                  </a:lnTo>
                  <a:lnTo>
                    <a:pt x="2792" y="2115"/>
                  </a:lnTo>
                  <a:lnTo>
                    <a:pt x="2739" y="2072"/>
                  </a:lnTo>
                  <a:lnTo>
                    <a:pt x="2722" y="2016"/>
                  </a:lnTo>
                  <a:lnTo>
                    <a:pt x="2693" y="1972"/>
                  </a:lnTo>
                  <a:lnTo>
                    <a:pt x="2646" y="1938"/>
                  </a:lnTo>
                  <a:lnTo>
                    <a:pt x="2660" y="1881"/>
                  </a:lnTo>
                  <a:lnTo>
                    <a:pt x="2677" y="1779"/>
                  </a:lnTo>
                  <a:lnTo>
                    <a:pt x="2623" y="1650"/>
                  </a:lnTo>
                  <a:lnTo>
                    <a:pt x="2709" y="1552"/>
                  </a:lnTo>
                  <a:lnTo>
                    <a:pt x="2784" y="1426"/>
                  </a:lnTo>
                  <a:lnTo>
                    <a:pt x="2800" y="1250"/>
                  </a:lnTo>
                  <a:lnTo>
                    <a:pt x="2877" y="1131"/>
                  </a:lnTo>
                  <a:lnTo>
                    <a:pt x="2962" y="1176"/>
                  </a:lnTo>
                  <a:lnTo>
                    <a:pt x="2961" y="1238"/>
                  </a:lnTo>
                  <a:lnTo>
                    <a:pt x="3048" y="1361"/>
                  </a:lnTo>
                  <a:lnTo>
                    <a:pt x="3000" y="1560"/>
                  </a:lnTo>
                  <a:lnTo>
                    <a:pt x="2971" y="1611"/>
                  </a:lnTo>
                  <a:lnTo>
                    <a:pt x="3027" y="1689"/>
                  </a:lnTo>
                  <a:lnTo>
                    <a:pt x="3039" y="1793"/>
                  </a:lnTo>
                  <a:lnTo>
                    <a:pt x="3010" y="1854"/>
                  </a:lnTo>
                  <a:lnTo>
                    <a:pt x="3044" y="2005"/>
                  </a:lnTo>
                  <a:lnTo>
                    <a:pt x="3024" y="2070"/>
                  </a:lnTo>
                  <a:lnTo>
                    <a:pt x="3085" y="2132"/>
                  </a:lnTo>
                  <a:lnTo>
                    <a:pt x="3092" y="2249"/>
                  </a:lnTo>
                  <a:lnTo>
                    <a:pt x="3036" y="2351"/>
                  </a:lnTo>
                  <a:lnTo>
                    <a:pt x="2946" y="2442"/>
                  </a:lnTo>
                  <a:lnTo>
                    <a:pt x="2874" y="2495"/>
                  </a:lnTo>
                  <a:lnTo>
                    <a:pt x="2865" y="2518"/>
                  </a:lnTo>
                  <a:lnTo>
                    <a:pt x="2877" y="2553"/>
                  </a:lnTo>
                  <a:lnTo>
                    <a:pt x="2932" y="2561"/>
                  </a:lnTo>
                  <a:lnTo>
                    <a:pt x="2997" y="2561"/>
                  </a:lnTo>
                  <a:lnTo>
                    <a:pt x="3016" y="2498"/>
                  </a:lnTo>
                  <a:lnTo>
                    <a:pt x="3109" y="2442"/>
                  </a:lnTo>
                  <a:lnTo>
                    <a:pt x="3165" y="2324"/>
                  </a:lnTo>
                  <a:lnTo>
                    <a:pt x="3182" y="2249"/>
                  </a:lnTo>
                  <a:lnTo>
                    <a:pt x="3149" y="2148"/>
                  </a:lnTo>
                  <a:lnTo>
                    <a:pt x="3182" y="2115"/>
                  </a:lnTo>
                  <a:lnTo>
                    <a:pt x="3252" y="2082"/>
                  </a:lnTo>
                  <a:lnTo>
                    <a:pt x="3231" y="2040"/>
                  </a:lnTo>
                  <a:lnTo>
                    <a:pt x="3114" y="2073"/>
                  </a:lnTo>
                  <a:lnTo>
                    <a:pt x="3117" y="1972"/>
                  </a:lnTo>
                  <a:lnTo>
                    <a:pt x="3126" y="1837"/>
                  </a:lnTo>
                  <a:lnTo>
                    <a:pt x="3134" y="1762"/>
                  </a:lnTo>
                  <a:lnTo>
                    <a:pt x="3064" y="1605"/>
                  </a:lnTo>
                  <a:lnTo>
                    <a:pt x="3092" y="1560"/>
                  </a:lnTo>
                  <a:lnTo>
                    <a:pt x="3117" y="1460"/>
                  </a:lnTo>
                  <a:lnTo>
                    <a:pt x="3165" y="1418"/>
                  </a:lnTo>
                  <a:lnTo>
                    <a:pt x="3171" y="1346"/>
                  </a:lnTo>
                  <a:lnTo>
                    <a:pt x="3145" y="1271"/>
                  </a:lnTo>
                  <a:lnTo>
                    <a:pt x="3126" y="1239"/>
                  </a:lnTo>
                  <a:lnTo>
                    <a:pt x="3162" y="1226"/>
                  </a:lnTo>
                  <a:lnTo>
                    <a:pt x="3220" y="1331"/>
                  </a:lnTo>
                  <a:lnTo>
                    <a:pt x="3238" y="1419"/>
                  </a:lnTo>
                  <a:lnTo>
                    <a:pt x="3208" y="1484"/>
                  </a:lnTo>
                  <a:lnTo>
                    <a:pt x="3216" y="1547"/>
                  </a:lnTo>
                  <a:lnTo>
                    <a:pt x="3213" y="1611"/>
                  </a:lnTo>
                  <a:lnTo>
                    <a:pt x="3270" y="1643"/>
                  </a:lnTo>
                  <a:lnTo>
                    <a:pt x="3327" y="1652"/>
                  </a:lnTo>
                  <a:lnTo>
                    <a:pt x="3406" y="1707"/>
                  </a:lnTo>
                  <a:lnTo>
                    <a:pt x="3427" y="1667"/>
                  </a:lnTo>
                  <a:lnTo>
                    <a:pt x="3369" y="1626"/>
                  </a:lnTo>
                  <a:lnTo>
                    <a:pt x="3292" y="1593"/>
                  </a:lnTo>
                  <a:lnTo>
                    <a:pt x="3264" y="1541"/>
                  </a:lnTo>
                  <a:lnTo>
                    <a:pt x="3258" y="1494"/>
                  </a:lnTo>
                  <a:lnTo>
                    <a:pt x="3288" y="1469"/>
                  </a:lnTo>
                  <a:lnTo>
                    <a:pt x="3328" y="1478"/>
                  </a:lnTo>
                  <a:lnTo>
                    <a:pt x="3363" y="1512"/>
                  </a:lnTo>
                  <a:lnTo>
                    <a:pt x="3402" y="1487"/>
                  </a:lnTo>
                  <a:lnTo>
                    <a:pt x="3363" y="1457"/>
                  </a:lnTo>
                  <a:lnTo>
                    <a:pt x="3361" y="1419"/>
                  </a:lnTo>
                  <a:lnTo>
                    <a:pt x="3310" y="1403"/>
                  </a:lnTo>
                  <a:lnTo>
                    <a:pt x="3354" y="1350"/>
                  </a:lnTo>
                  <a:lnTo>
                    <a:pt x="3409" y="1356"/>
                  </a:lnTo>
                  <a:lnTo>
                    <a:pt x="3477" y="1397"/>
                  </a:lnTo>
                  <a:lnTo>
                    <a:pt x="3565" y="1469"/>
                  </a:lnTo>
                  <a:lnTo>
                    <a:pt x="3636" y="1550"/>
                  </a:lnTo>
                  <a:lnTo>
                    <a:pt x="3690" y="1541"/>
                  </a:lnTo>
                  <a:lnTo>
                    <a:pt x="3696" y="1493"/>
                  </a:lnTo>
                  <a:lnTo>
                    <a:pt x="3676" y="1445"/>
                  </a:lnTo>
                  <a:lnTo>
                    <a:pt x="3585" y="1379"/>
                  </a:lnTo>
                  <a:lnTo>
                    <a:pt x="3582" y="1324"/>
                  </a:lnTo>
                  <a:lnTo>
                    <a:pt x="3565" y="1149"/>
                  </a:lnTo>
                  <a:lnTo>
                    <a:pt x="3651" y="1106"/>
                  </a:lnTo>
                  <a:lnTo>
                    <a:pt x="3756" y="1116"/>
                  </a:lnTo>
                  <a:lnTo>
                    <a:pt x="3886" y="1077"/>
                  </a:lnTo>
                  <a:lnTo>
                    <a:pt x="3988" y="1039"/>
                  </a:lnTo>
                  <a:lnTo>
                    <a:pt x="3914" y="964"/>
                  </a:lnTo>
                  <a:lnTo>
                    <a:pt x="3908" y="881"/>
                  </a:lnTo>
                  <a:lnTo>
                    <a:pt x="3924" y="804"/>
                  </a:lnTo>
                  <a:lnTo>
                    <a:pt x="3996" y="713"/>
                  </a:lnTo>
                  <a:lnTo>
                    <a:pt x="4056" y="717"/>
                  </a:lnTo>
                  <a:lnTo>
                    <a:pt x="4104" y="674"/>
                  </a:lnTo>
                  <a:lnTo>
                    <a:pt x="4218" y="611"/>
                  </a:lnTo>
                  <a:lnTo>
                    <a:pt x="4314" y="576"/>
                  </a:lnTo>
                  <a:lnTo>
                    <a:pt x="4399" y="548"/>
                  </a:lnTo>
                  <a:lnTo>
                    <a:pt x="4363" y="510"/>
                  </a:lnTo>
                  <a:lnTo>
                    <a:pt x="4413" y="473"/>
                  </a:lnTo>
                  <a:lnTo>
                    <a:pt x="4495" y="452"/>
                  </a:lnTo>
                  <a:lnTo>
                    <a:pt x="4566" y="416"/>
                  </a:lnTo>
                  <a:lnTo>
                    <a:pt x="4647" y="402"/>
                  </a:lnTo>
                  <a:lnTo>
                    <a:pt x="4657" y="449"/>
                  </a:lnTo>
                  <a:lnTo>
                    <a:pt x="4620" y="504"/>
                  </a:lnTo>
                  <a:lnTo>
                    <a:pt x="4701" y="485"/>
                  </a:lnTo>
                  <a:lnTo>
                    <a:pt x="4773" y="434"/>
                  </a:lnTo>
                  <a:lnTo>
                    <a:pt x="4762" y="360"/>
                  </a:lnTo>
                  <a:lnTo>
                    <a:pt x="4812" y="359"/>
                  </a:lnTo>
                  <a:lnTo>
                    <a:pt x="4887" y="372"/>
                  </a:lnTo>
                  <a:lnTo>
                    <a:pt x="4947" y="344"/>
                  </a:lnTo>
                  <a:lnTo>
                    <a:pt x="4917" y="279"/>
                  </a:lnTo>
                  <a:lnTo>
                    <a:pt x="4929" y="234"/>
                  </a:lnTo>
                  <a:lnTo>
                    <a:pt x="4969" y="141"/>
                  </a:lnTo>
                  <a:lnTo>
                    <a:pt x="5061" y="54"/>
                  </a:lnTo>
                  <a:lnTo>
                    <a:pt x="5143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31" name="Freeform 6">
              <a:extLst/>
            </p:cNvPr>
            <p:cNvSpPr>
              <a:spLocks/>
            </p:cNvSpPr>
            <p:nvPr/>
          </p:nvSpPr>
          <p:spPr bwMode="auto">
            <a:xfrm>
              <a:off x="5108551" y="3659206"/>
              <a:ext cx="733425" cy="393700"/>
            </a:xfrm>
            <a:custGeom>
              <a:avLst/>
              <a:gdLst>
                <a:gd name="T0" fmla="*/ 2147483647 w 2709"/>
                <a:gd name="T1" fmla="*/ 2147483647 h 1449"/>
                <a:gd name="T2" fmla="*/ 2147483647 w 2709"/>
                <a:gd name="T3" fmla="*/ 2147483647 h 1449"/>
                <a:gd name="T4" fmla="*/ 2147483647 w 2709"/>
                <a:gd name="T5" fmla="*/ 2147483647 h 1449"/>
                <a:gd name="T6" fmla="*/ 2147483647 w 2709"/>
                <a:gd name="T7" fmla="*/ 2147483647 h 1449"/>
                <a:gd name="T8" fmla="*/ 2147483647 w 2709"/>
                <a:gd name="T9" fmla="*/ 2147483647 h 1449"/>
                <a:gd name="T10" fmla="*/ 2147483647 w 2709"/>
                <a:gd name="T11" fmla="*/ 2147483647 h 1449"/>
                <a:gd name="T12" fmla="*/ 2147483647 w 2709"/>
                <a:gd name="T13" fmla="*/ 2147483647 h 1449"/>
                <a:gd name="T14" fmla="*/ 2147483647 w 2709"/>
                <a:gd name="T15" fmla="*/ 2147483647 h 1449"/>
                <a:gd name="T16" fmla="*/ 2147483647 w 2709"/>
                <a:gd name="T17" fmla="*/ 2147483647 h 1449"/>
                <a:gd name="T18" fmla="*/ 2147483647 w 2709"/>
                <a:gd name="T19" fmla="*/ 2147483647 h 1449"/>
                <a:gd name="T20" fmla="*/ 2147483647 w 2709"/>
                <a:gd name="T21" fmla="*/ 2147483647 h 1449"/>
                <a:gd name="T22" fmla="*/ 2147483647 w 2709"/>
                <a:gd name="T23" fmla="*/ 2147483647 h 1449"/>
                <a:gd name="T24" fmla="*/ 2147483647 w 2709"/>
                <a:gd name="T25" fmla="*/ 2147483647 h 1449"/>
                <a:gd name="T26" fmla="*/ 2147483647 w 2709"/>
                <a:gd name="T27" fmla="*/ 2147483647 h 1449"/>
                <a:gd name="T28" fmla="*/ 2147483647 w 2709"/>
                <a:gd name="T29" fmla="*/ 2147483647 h 1449"/>
                <a:gd name="T30" fmla="*/ 2147483647 w 2709"/>
                <a:gd name="T31" fmla="*/ 2147483647 h 1449"/>
                <a:gd name="T32" fmla="*/ 2147483647 w 2709"/>
                <a:gd name="T33" fmla="*/ 2147483647 h 1449"/>
                <a:gd name="T34" fmla="*/ 2147483647 w 2709"/>
                <a:gd name="T35" fmla="*/ 2147483647 h 1449"/>
                <a:gd name="T36" fmla="*/ 2147483647 w 2709"/>
                <a:gd name="T37" fmla="*/ 2147483647 h 1449"/>
                <a:gd name="T38" fmla="*/ 2147483647 w 2709"/>
                <a:gd name="T39" fmla="*/ 2147483647 h 1449"/>
                <a:gd name="T40" fmla="*/ 2147483647 w 2709"/>
                <a:gd name="T41" fmla="*/ 2147483647 h 1449"/>
                <a:gd name="T42" fmla="*/ 2147483647 w 2709"/>
                <a:gd name="T43" fmla="*/ 2147483647 h 1449"/>
                <a:gd name="T44" fmla="*/ 2147483647 w 2709"/>
                <a:gd name="T45" fmla="*/ 2147483647 h 1449"/>
                <a:gd name="T46" fmla="*/ 2147483647 w 2709"/>
                <a:gd name="T47" fmla="*/ 2147483647 h 1449"/>
                <a:gd name="T48" fmla="*/ 2147483647 w 2709"/>
                <a:gd name="T49" fmla="*/ 2147483647 h 1449"/>
                <a:gd name="T50" fmla="*/ 2147483647 w 2709"/>
                <a:gd name="T51" fmla="*/ 2147483647 h 1449"/>
                <a:gd name="T52" fmla="*/ 2147483647 w 2709"/>
                <a:gd name="T53" fmla="*/ 2147483647 h 1449"/>
                <a:gd name="T54" fmla="*/ 2147483647 w 2709"/>
                <a:gd name="T55" fmla="*/ 2147483647 h 1449"/>
                <a:gd name="T56" fmla="*/ 2147483647 w 2709"/>
                <a:gd name="T57" fmla="*/ 2147483647 h 1449"/>
                <a:gd name="T58" fmla="*/ 2147483647 w 2709"/>
                <a:gd name="T59" fmla="*/ 2147483647 h 1449"/>
                <a:gd name="T60" fmla="*/ 2147483647 w 2709"/>
                <a:gd name="T61" fmla="*/ 2147483647 h 1449"/>
                <a:gd name="T62" fmla="*/ 2147483647 w 2709"/>
                <a:gd name="T63" fmla="*/ 2147483647 h 1449"/>
                <a:gd name="T64" fmla="*/ 2147483647 w 2709"/>
                <a:gd name="T65" fmla="*/ 2147483647 h 1449"/>
                <a:gd name="T66" fmla="*/ 2147483647 w 2709"/>
                <a:gd name="T67" fmla="*/ 2147483647 h 1449"/>
                <a:gd name="T68" fmla="*/ 2147483647 w 2709"/>
                <a:gd name="T69" fmla="*/ 2147483647 h 1449"/>
                <a:gd name="T70" fmla="*/ 2147483647 w 2709"/>
                <a:gd name="T71" fmla="*/ 2147483647 h 1449"/>
                <a:gd name="T72" fmla="*/ 2147483647 w 2709"/>
                <a:gd name="T73" fmla="*/ 2147483647 h 1449"/>
                <a:gd name="T74" fmla="*/ 2147483647 w 2709"/>
                <a:gd name="T75" fmla="*/ 2147483647 h 1449"/>
                <a:gd name="T76" fmla="*/ 2147483647 w 2709"/>
                <a:gd name="T77" fmla="*/ 2147483647 h 1449"/>
                <a:gd name="T78" fmla="*/ 2147483647 w 2709"/>
                <a:gd name="T79" fmla="*/ 2147483647 h 1449"/>
                <a:gd name="T80" fmla="*/ 2147483647 w 2709"/>
                <a:gd name="T81" fmla="*/ 2147483647 h 1449"/>
                <a:gd name="T82" fmla="*/ 2147483647 w 2709"/>
                <a:gd name="T83" fmla="*/ 2147483647 h 1449"/>
                <a:gd name="T84" fmla="*/ 2147483647 w 2709"/>
                <a:gd name="T85" fmla="*/ 2147483647 h 1449"/>
                <a:gd name="T86" fmla="*/ 2147483647 w 2709"/>
                <a:gd name="T87" fmla="*/ 2147483647 h 1449"/>
                <a:gd name="T88" fmla="*/ 2147483647 w 2709"/>
                <a:gd name="T89" fmla="*/ 2147483647 h 1449"/>
                <a:gd name="T90" fmla="*/ 2147483647 w 2709"/>
                <a:gd name="T91" fmla="*/ 2147483647 h 1449"/>
                <a:gd name="T92" fmla="*/ 2147483647 w 2709"/>
                <a:gd name="T93" fmla="*/ 2147483647 h 1449"/>
                <a:gd name="T94" fmla="*/ 2147483647 w 2709"/>
                <a:gd name="T95" fmla="*/ 2147483647 h 1449"/>
                <a:gd name="T96" fmla="*/ 2147483647 w 2709"/>
                <a:gd name="T97" fmla="*/ 2147483647 h 1449"/>
                <a:gd name="T98" fmla="*/ 2147483647 w 2709"/>
                <a:gd name="T99" fmla="*/ 2147483647 h 1449"/>
                <a:gd name="T100" fmla="*/ 2147483647 w 2709"/>
                <a:gd name="T101" fmla="*/ 2147483647 h 1449"/>
                <a:gd name="T102" fmla="*/ 2147483647 w 2709"/>
                <a:gd name="T103" fmla="*/ 2147483647 h 1449"/>
                <a:gd name="T104" fmla="*/ 2147483647 w 2709"/>
                <a:gd name="T105" fmla="*/ 2147483647 h 1449"/>
                <a:gd name="T106" fmla="*/ 2147483647 w 2709"/>
                <a:gd name="T107" fmla="*/ 2147483647 h 1449"/>
                <a:gd name="T108" fmla="*/ 2147483647 w 2709"/>
                <a:gd name="T109" fmla="*/ 2147483647 h 14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09"/>
                <a:gd name="T166" fmla="*/ 0 h 1449"/>
                <a:gd name="T167" fmla="*/ 2709 w 2709"/>
                <a:gd name="T168" fmla="*/ 1449 h 14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09" h="1449">
                  <a:moveTo>
                    <a:pt x="312" y="444"/>
                  </a:moveTo>
                  <a:lnTo>
                    <a:pt x="273" y="405"/>
                  </a:lnTo>
                  <a:lnTo>
                    <a:pt x="210" y="454"/>
                  </a:lnTo>
                  <a:lnTo>
                    <a:pt x="174" y="495"/>
                  </a:lnTo>
                  <a:lnTo>
                    <a:pt x="129" y="520"/>
                  </a:lnTo>
                  <a:lnTo>
                    <a:pt x="134" y="621"/>
                  </a:lnTo>
                  <a:lnTo>
                    <a:pt x="54" y="553"/>
                  </a:lnTo>
                  <a:lnTo>
                    <a:pt x="33" y="609"/>
                  </a:lnTo>
                  <a:lnTo>
                    <a:pt x="9" y="648"/>
                  </a:lnTo>
                  <a:lnTo>
                    <a:pt x="8" y="688"/>
                  </a:lnTo>
                  <a:lnTo>
                    <a:pt x="0" y="733"/>
                  </a:lnTo>
                  <a:lnTo>
                    <a:pt x="24" y="780"/>
                  </a:lnTo>
                  <a:lnTo>
                    <a:pt x="27" y="820"/>
                  </a:lnTo>
                  <a:lnTo>
                    <a:pt x="59" y="840"/>
                  </a:lnTo>
                  <a:lnTo>
                    <a:pt x="117" y="853"/>
                  </a:lnTo>
                  <a:lnTo>
                    <a:pt x="147" y="909"/>
                  </a:lnTo>
                  <a:lnTo>
                    <a:pt x="152" y="948"/>
                  </a:lnTo>
                  <a:lnTo>
                    <a:pt x="170" y="978"/>
                  </a:lnTo>
                  <a:lnTo>
                    <a:pt x="213" y="934"/>
                  </a:lnTo>
                  <a:lnTo>
                    <a:pt x="246" y="923"/>
                  </a:lnTo>
                  <a:lnTo>
                    <a:pt x="308" y="889"/>
                  </a:lnTo>
                  <a:lnTo>
                    <a:pt x="353" y="906"/>
                  </a:lnTo>
                  <a:lnTo>
                    <a:pt x="394" y="893"/>
                  </a:lnTo>
                  <a:lnTo>
                    <a:pt x="423" y="914"/>
                  </a:lnTo>
                  <a:lnTo>
                    <a:pt x="415" y="949"/>
                  </a:lnTo>
                  <a:lnTo>
                    <a:pt x="419" y="991"/>
                  </a:lnTo>
                  <a:lnTo>
                    <a:pt x="444" y="1015"/>
                  </a:lnTo>
                  <a:lnTo>
                    <a:pt x="440" y="1056"/>
                  </a:lnTo>
                  <a:lnTo>
                    <a:pt x="403" y="1061"/>
                  </a:lnTo>
                  <a:lnTo>
                    <a:pt x="353" y="1056"/>
                  </a:lnTo>
                  <a:lnTo>
                    <a:pt x="316" y="1060"/>
                  </a:lnTo>
                  <a:lnTo>
                    <a:pt x="299" y="1081"/>
                  </a:lnTo>
                  <a:lnTo>
                    <a:pt x="295" y="1107"/>
                  </a:lnTo>
                  <a:lnTo>
                    <a:pt x="248" y="1104"/>
                  </a:lnTo>
                  <a:lnTo>
                    <a:pt x="248" y="1147"/>
                  </a:lnTo>
                  <a:lnTo>
                    <a:pt x="290" y="1185"/>
                  </a:lnTo>
                  <a:lnTo>
                    <a:pt x="317" y="1228"/>
                  </a:lnTo>
                  <a:lnTo>
                    <a:pt x="332" y="1269"/>
                  </a:lnTo>
                  <a:lnTo>
                    <a:pt x="374" y="1291"/>
                  </a:lnTo>
                  <a:lnTo>
                    <a:pt x="407" y="1308"/>
                  </a:lnTo>
                  <a:lnTo>
                    <a:pt x="390" y="1344"/>
                  </a:lnTo>
                  <a:lnTo>
                    <a:pt x="387" y="1402"/>
                  </a:lnTo>
                  <a:lnTo>
                    <a:pt x="416" y="1392"/>
                  </a:lnTo>
                  <a:lnTo>
                    <a:pt x="435" y="1354"/>
                  </a:lnTo>
                  <a:lnTo>
                    <a:pt x="481" y="1329"/>
                  </a:lnTo>
                  <a:lnTo>
                    <a:pt x="527" y="1333"/>
                  </a:lnTo>
                  <a:lnTo>
                    <a:pt x="551" y="1372"/>
                  </a:lnTo>
                  <a:lnTo>
                    <a:pt x="593" y="1423"/>
                  </a:lnTo>
                  <a:lnTo>
                    <a:pt x="644" y="1407"/>
                  </a:lnTo>
                  <a:lnTo>
                    <a:pt x="647" y="1359"/>
                  </a:lnTo>
                  <a:lnTo>
                    <a:pt x="654" y="1299"/>
                  </a:lnTo>
                  <a:lnTo>
                    <a:pt x="630" y="1249"/>
                  </a:lnTo>
                  <a:lnTo>
                    <a:pt x="644" y="1182"/>
                  </a:lnTo>
                  <a:lnTo>
                    <a:pt x="632" y="1153"/>
                  </a:lnTo>
                  <a:lnTo>
                    <a:pt x="642" y="1095"/>
                  </a:lnTo>
                  <a:lnTo>
                    <a:pt x="678" y="1078"/>
                  </a:lnTo>
                  <a:lnTo>
                    <a:pt x="709" y="1064"/>
                  </a:lnTo>
                  <a:lnTo>
                    <a:pt x="749" y="1054"/>
                  </a:lnTo>
                  <a:lnTo>
                    <a:pt x="792" y="1059"/>
                  </a:lnTo>
                  <a:lnTo>
                    <a:pt x="767" y="1017"/>
                  </a:lnTo>
                  <a:lnTo>
                    <a:pt x="819" y="985"/>
                  </a:lnTo>
                  <a:lnTo>
                    <a:pt x="861" y="941"/>
                  </a:lnTo>
                  <a:lnTo>
                    <a:pt x="908" y="914"/>
                  </a:lnTo>
                  <a:lnTo>
                    <a:pt x="957" y="902"/>
                  </a:lnTo>
                  <a:lnTo>
                    <a:pt x="982" y="927"/>
                  </a:lnTo>
                  <a:lnTo>
                    <a:pt x="970" y="962"/>
                  </a:lnTo>
                  <a:lnTo>
                    <a:pt x="957" y="1017"/>
                  </a:lnTo>
                  <a:lnTo>
                    <a:pt x="1007" y="1021"/>
                  </a:lnTo>
                  <a:lnTo>
                    <a:pt x="978" y="1090"/>
                  </a:lnTo>
                  <a:lnTo>
                    <a:pt x="945" y="1137"/>
                  </a:lnTo>
                  <a:lnTo>
                    <a:pt x="945" y="1171"/>
                  </a:lnTo>
                  <a:lnTo>
                    <a:pt x="995" y="1201"/>
                  </a:lnTo>
                  <a:lnTo>
                    <a:pt x="1048" y="1205"/>
                  </a:lnTo>
                  <a:lnTo>
                    <a:pt x="1107" y="1210"/>
                  </a:lnTo>
                  <a:lnTo>
                    <a:pt x="1168" y="1188"/>
                  </a:lnTo>
                  <a:lnTo>
                    <a:pt x="1218" y="1197"/>
                  </a:lnTo>
                  <a:lnTo>
                    <a:pt x="1251" y="1235"/>
                  </a:lnTo>
                  <a:lnTo>
                    <a:pt x="1287" y="1266"/>
                  </a:lnTo>
                  <a:lnTo>
                    <a:pt x="1288" y="1321"/>
                  </a:lnTo>
                  <a:lnTo>
                    <a:pt x="1320" y="1368"/>
                  </a:lnTo>
                  <a:lnTo>
                    <a:pt x="1331" y="1404"/>
                  </a:lnTo>
                  <a:lnTo>
                    <a:pt x="1363" y="1441"/>
                  </a:lnTo>
                  <a:lnTo>
                    <a:pt x="1417" y="1449"/>
                  </a:lnTo>
                  <a:lnTo>
                    <a:pt x="1487" y="1419"/>
                  </a:lnTo>
                  <a:lnTo>
                    <a:pt x="1528" y="1376"/>
                  </a:lnTo>
                  <a:lnTo>
                    <a:pt x="1574" y="1347"/>
                  </a:lnTo>
                  <a:lnTo>
                    <a:pt x="1624" y="1304"/>
                  </a:lnTo>
                  <a:lnTo>
                    <a:pt x="1682" y="1304"/>
                  </a:lnTo>
                  <a:lnTo>
                    <a:pt x="1744" y="1299"/>
                  </a:lnTo>
                  <a:lnTo>
                    <a:pt x="1802" y="1253"/>
                  </a:lnTo>
                  <a:lnTo>
                    <a:pt x="1850" y="1243"/>
                  </a:lnTo>
                  <a:lnTo>
                    <a:pt x="1877" y="1273"/>
                  </a:lnTo>
                  <a:lnTo>
                    <a:pt x="1950" y="1287"/>
                  </a:lnTo>
                  <a:lnTo>
                    <a:pt x="2021" y="1282"/>
                  </a:lnTo>
                  <a:lnTo>
                    <a:pt x="2103" y="1299"/>
                  </a:lnTo>
                  <a:lnTo>
                    <a:pt x="2153" y="1308"/>
                  </a:lnTo>
                  <a:lnTo>
                    <a:pt x="2196" y="1288"/>
                  </a:lnTo>
                  <a:lnTo>
                    <a:pt x="2237" y="1313"/>
                  </a:lnTo>
                  <a:lnTo>
                    <a:pt x="2273" y="1243"/>
                  </a:lnTo>
                  <a:lnTo>
                    <a:pt x="2275" y="1163"/>
                  </a:lnTo>
                  <a:lnTo>
                    <a:pt x="2229" y="1099"/>
                  </a:lnTo>
                  <a:lnTo>
                    <a:pt x="2237" y="1065"/>
                  </a:lnTo>
                  <a:lnTo>
                    <a:pt x="2298" y="1055"/>
                  </a:lnTo>
                  <a:lnTo>
                    <a:pt x="2344" y="1052"/>
                  </a:lnTo>
                  <a:lnTo>
                    <a:pt x="2397" y="1067"/>
                  </a:lnTo>
                  <a:lnTo>
                    <a:pt x="2407" y="993"/>
                  </a:lnTo>
                  <a:lnTo>
                    <a:pt x="2415" y="911"/>
                  </a:lnTo>
                  <a:lnTo>
                    <a:pt x="2459" y="861"/>
                  </a:lnTo>
                  <a:lnTo>
                    <a:pt x="2522" y="897"/>
                  </a:lnTo>
                  <a:lnTo>
                    <a:pt x="2577" y="895"/>
                  </a:lnTo>
                  <a:lnTo>
                    <a:pt x="2601" y="833"/>
                  </a:lnTo>
                  <a:lnTo>
                    <a:pt x="2599" y="781"/>
                  </a:lnTo>
                  <a:lnTo>
                    <a:pt x="2609" y="748"/>
                  </a:lnTo>
                  <a:lnTo>
                    <a:pt x="2709" y="673"/>
                  </a:lnTo>
                  <a:lnTo>
                    <a:pt x="2673" y="628"/>
                  </a:lnTo>
                  <a:lnTo>
                    <a:pt x="2574" y="637"/>
                  </a:lnTo>
                  <a:lnTo>
                    <a:pt x="2522" y="571"/>
                  </a:lnTo>
                  <a:lnTo>
                    <a:pt x="2474" y="498"/>
                  </a:lnTo>
                  <a:lnTo>
                    <a:pt x="2430" y="496"/>
                  </a:lnTo>
                  <a:lnTo>
                    <a:pt x="2340" y="483"/>
                  </a:lnTo>
                  <a:lnTo>
                    <a:pt x="2253" y="523"/>
                  </a:lnTo>
                  <a:lnTo>
                    <a:pt x="2184" y="430"/>
                  </a:lnTo>
                  <a:lnTo>
                    <a:pt x="2121" y="331"/>
                  </a:lnTo>
                  <a:lnTo>
                    <a:pt x="2096" y="256"/>
                  </a:lnTo>
                  <a:lnTo>
                    <a:pt x="2039" y="193"/>
                  </a:lnTo>
                  <a:lnTo>
                    <a:pt x="2000" y="106"/>
                  </a:lnTo>
                  <a:lnTo>
                    <a:pt x="1977" y="141"/>
                  </a:lnTo>
                  <a:lnTo>
                    <a:pt x="1866" y="184"/>
                  </a:lnTo>
                  <a:lnTo>
                    <a:pt x="1848" y="228"/>
                  </a:lnTo>
                  <a:lnTo>
                    <a:pt x="1788" y="237"/>
                  </a:lnTo>
                  <a:lnTo>
                    <a:pt x="1788" y="154"/>
                  </a:lnTo>
                  <a:lnTo>
                    <a:pt x="1629" y="130"/>
                  </a:lnTo>
                  <a:lnTo>
                    <a:pt x="1598" y="30"/>
                  </a:lnTo>
                  <a:lnTo>
                    <a:pt x="1491" y="0"/>
                  </a:lnTo>
                  <a:lnTo>
                    <a:pt x="1415" y="46"/>
                  </a:lnTo>
                  <a:lnTo>
                    <a:pt x="1340" y="81"/>
                  </a:lnTo>
                  <a:lnTo>
                    <a:pt x="1266" y="85"/>
                  </a:lnTo>
                  <a:lnTo>
                    <a:pt x="1209" y="133"/>
                  </a:lnTo>
                  <a:lnTo>
                    <a:pt x="1112" y="151"/>
                  </a:lnTo>
                  <a:lnTo>
                    <a:pt x="1020" y="147"/>
                  </a:lnTo>
                  <a:lnTo>
                    <a:pt x="951" y="180"/>
                  </a:lnTo>
                  <a:lnTo>
                    <a:pt x="977" y="232"/>
                  </a:lnTo>
                  <a:lnTo>
                    <a:pt x="1017" y="270"/>
                  </a:lnTo>
                  <a:lnTo>
                    <a:pt x="957" y="277"/>
                  </a:lnTo>
                  <a:lnTo>
                    <a:pt x="950" y="315"/>
                  </a:lnTo>
                  <a:lnTo>
                    <a:pt x="951" y="349"/>
                  </a:lnTo>
                  <a:lnTo>
                    <a:pt x="902" y="384"/>
                  </a:lnTo>
                  <a:lnTo>
                    <a:pt x="972" y="432"/>
                  </a:lnTo>
                  <a:lnTo>
                    <a:pt x="993" y="457"/>
                  </a:lnTo>
                  <a:lnTo>
                    <a:pt x="995" y="490"/>
                  </a:lnTo>
                  <a:lnTo>
                    <a:pt x="963" y="501"/>
                  </a:lnTo>
                  <a:lnTo>
                    <a:pt x="927" y="510"/>
                  </a:lnTo>
                  <a:lnTo>
                    <a:pt x="887" y="496"/>
                  </a:lnTo>
                  <a:lnTo>
                    <a:pt x="858" y="526"/>
                  </a:lnTo>
                  <a:lnTo>
                    <a:pt x="812" y="511"/>
                  </a:lnTo>
                  <a:lnTo>
                    <a:pt x="786" y="472"/>
                  </a:lnTo>
                  <a:lnTo>
                    <a:pt x="764" y="492"/>
                  </a:lnTo>
                  <a:lnTo>
                    <a:pt x="720" y="492"/>
                  </a:lnTo>
                  <a:lnTo>
                    <a:pt x="681" y="522"/>
                  </a:lnTo>
                  <a:lnTo>
                    <a:pt x="656" y="496"/>
                  </a:lnTo>
                  <a:lnTo>
                    <a:pt x="554" y="517"/>
                  </a:lnTo>
                  <a:lnTo>
                    <a:pt x="506" y="519"/>
                  </a:lnTo>
                  <a:lnTo>
                    <a:pt x="461" y="463"/>
                  </a:lnTo>
                  <a:lnTo>
                    <a:pt x="381" y="412"/>
                  </a:lnTo>
                  <a:lnTo>
                    <a:pt x="312" y="44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32" name="Freeform 7">
              <a:extLst/>
            </p:cNvPr>
            <p:cNvSpPr>
              <a:spLocks/>
            </p:cNvSpPr>
            <p:nvPr/>
          </p:nvSpPr>
          <p:spPr bwMode="auto">
            <a:xfrm>
              <a:off x="6237264" y="4794268"/>
              <a:ext cx="180975" cy="153988"/>
            </a:xfrm>
            <a:custGeom>
              <a:avLst/>
              <a:gdLst>
                <a:gd name="T0" fmla="*/ 24 w 1063626"/>
                <a:gd name="T1" fmla="*/ 61 h 901451"/>
                <a:gd name="T2" fmla="*/ 12 w 1063626"/>
                <a:gd name="T3" fmla="*/ 47 h 901451"/>
                <a:gd name="T4" fmla="*/ 4 w 1063626"/>
                <a:gd name="T5" fmla="*/ 52 h 901451"/>
                <a:gd name="T6" fmla="*/ 0 w 1063626"/>
                <a:gd name="T7" fmla="*/ 59 h 901451"/>
                <a:gd name="T8" fmla="*/ 1 w 1063626"/>
                <a:gd name="T9" fmla="*/ 68 h 901451"/>
                <a:gd name="T10" fmla="*/ 2 w 1063626"/>
                <a:gd name="T11" fmla="*/ 77 h 901451"/>
                <a:gd name="T12" fmla="*/ 6 w 1063626"/>
                <a:gd name="T13" fmla="*/ 88 h 901451"/>
                <a:gd name="T14" fmla="*/ 14 w 1063626"/>
                <a:gd name="T15" fmla="*/ 88 h 901451"/>
                <a:gd name="T16" fmla="*/ 18 w 1063626"/>
                <a:gd name="T17" fmla="*/ 93 h 901451"/>
                <a:gd name="T18" fmla="*/ 15 w 1063626"/>
                <a:gd name="T19" fmla="*/ 100 h 901451"/>
                <a:gd name="T20" fmla="*/ 17 w 1063626"/>
                <a:gd name="T21" fmla="*/ 106 h 901451"/>
                <a:gd name="T22" fmla="*/ 22 w 1063626"/>
                <a:gd name="T23" fmla="*/ 112 h 901451"/>
                <a:gd name="T24" fmla="*/ 29 w 1063626"/>
                <a:gd name="T25" fmla="*/ 116 h 901451"/>
                <a:gd name="T26" fmla="*/ 37 w 1063626"/>
                <a:gd name="T27" fmla="*/ 115 h 901451"/>
                <a:gd name="T28" fmla="*/ 42 w 1063626"/>
                <a:gd name="T29" fmla="*/ 114 h 901451"/>
                <a:gd name="T30" fmla="*/ 44 w 1063626"/>
                <a:gd name="T31" fmla="*/ 123 h 901451"/>
                <a:gd name="T32" fmla="*/ 53 w 1063626"/>
                <a:gd name="T33" fmla="*/ 126 h 901451"/>
                <a:gd name="T34" fmla="*/ 61 w 1063626"/>
                <a:gd name="T35" fmla="*/ 123 h 901451"/>
                <a:gd name="T36" fmla="*/ 66 w 1063626"/>
                <a:gd name="T37" fmla="*/ 115 h 901451"/>
                <a:gd name="T38" fmla="*/ 71 w 1063626"/>
                <a:gd name="T39" fmla="*/ 123 h 901451"/>
                <a:gd name="T40" fmla="*/ 80 w 1063626"/>
                <a:gd name="T41" fmla="*/ 128 h 901451"/>
                <a:gd name="T42" fmla="*/ 92 w 1063626"/>
                <a:gd name="T43" fmla="*/ 131 h 901451"/>
                <a:gd name="T44" fmla="*/ 103 w 1063626"/>
                <a:gd name="T45" fmla="*/ 125 h 901451"/>
                <a:gd name="T46" fmla="*/ 111 w 1063626"/>
                <a:gd name="T47" fmla="*/ 120 h 901451"/>
                <a:gd name="T48" fmla="*/ 120 w 1063626"/>
                <a:gd name="T49" fmla="*/ 108 h 901451"/>
                <a:gd name="T50" fmla="*/ 116 w 1063626"/>
                <a:gd name="T51" fmla="*/ 102 h 901451"/>
                <a:gd name="T52" fmla="*/ 117 w 1063626"/>
                <a:gd name="T53" fmla="*/ 93 h 901451"/>
                <a:gd name="T54" fmla="*/ 124 w 1063626"/>
                <a:gd name="T55" fmla="*/ 89 h 901451"/>
                <a:gd name="T56" fmla="*/ 132 w 1063626"/>
                <a:gd name="T57" fmla="*/ 78 h 901451"/>
                <a:gd name="T58" fmla="*/ 131 w 1063626"/>
                <a:gd name="T59" fmla="*/ 70 h 901451"/>
                <a:gd name="T60" fmla="*/ 133 w 1063626"/>
                <a:gd name="T61" fmla="*/ 63 h 901451"/>
                <a:gd name="T62" fmla="*/ 136 w 1063626"/>
                <a:gd name="T63" fmla="*/ 57 h 901451"/>
                <a:gd name="T64" fmla="*/ 143 w 1063626"/>
                <a:gd name="T65" fmla="*/ 55 h 901451"/>
                <a:gd name="T66" fmla="*/ 152 w 1063626"/>
                <a:gd name="T67" fmla="*/ 57 h 901451"/>
                <a:gd name="T68" fmla="*/ 150 w 1063626"/>
                <a:gd name="T69" fmla="*/ 49 h 901451"/>
                <a:gd name="T70" fmla="*/ 141 w 1063626"/>
                <a:gd name="T71" fmla="*/ 44 h 901451"/>
                <a:gd name="T72" fmla="*/ 136 w 1063626"/>
                <a:gd name="T73" fmla="*/ 39 h 901451"/>
                <a:gd name="T74" fmla="*/ 139 w 1063626"/>
                <a:gd name="T75" fmla="*/ 34 h 901451"/>
                <a:gd name="T76" fmla="*/ 133 w 1063626"/>
                <a:gd name="T77" fmla="*/ 29 h 901451"/>
                <a:gd name="T78" fmla="*/ 128 w 1063626"/>
                <a:gd name="T79" fmla="*/ 23 h 901451"/>
                <a:gd name="T80" fmla="*/ 132 w 1063626"/>
                <a:gd name="T81" fmla="*/ 13 h 901451"/>
                <a:gd name="T82" fmla="*/ 131 w 1063626"/>
                <a:gd name="T83" fmla="*/ 7 h 901451"/>
                <a:gd name="T84" fmla="*/ 129 w 1063626"/>
                <a:gd name="T85" fmla="*/ 1 h 901451"/>
                <a:gd name="T86" fmla="*/ 121 w 1063626"/>
                <a:gd name="T87" fmla="*/ 4 h 901451"/>
                <a:gd name="T88" fmla="*/ 114 w 1063626"/>
                <a:gd name="T89" fmla="*/ 2 h 901451"/>
                <a:gd name="T90" fmla="*/ 106 w 1063626"/>
                <a:gd name="T91" fmla="*/ 0 h 901451"/>
                <a:gd name="T92" fmla="*/ 101 w 1063626"/>
                <a:gd name="T93" fmla="*/ 4 h 901451"/>
                <a:gd name="T94" fmla="*/ 97 w 1063626"/>
                <a:gd name="T95" fmla="*/ 11 h 901451"/>
                <a:gd name="T96" fmla="*/ 97 w 1063626"/>
                <a:gd name="T97" fmla="*/ 20 h 901451"/>
                <a:gd name="T98" fmla="*/ 90 w 1063626"/>
                <a:gd name="T99" fmla="*/ 28 h 901451"/>
                <a:gd name="T100" fmla="*/ 88 w 1063626"/>
                <a:gd name="T101" fmla="*/ 36 h 901451"/>
                <a:gd name="T102" fmla="*/ 84 w 1063626"/>
                <a:gd name="T103" fmla="*/ 47 h 901451"/>
                <a:gd name="T104" fmla="*/ 73 w 1063626"/>
                <a:gd name="T105" fmla="*/ 48 h 901451"/>
                <a:gd name="T106" fmla="*/ 62 w 1063626"/>
                <a:gd name="T107" fmla="*/ 47 h 901451"/>
                <a:gd name="T108" fmla="*/ 54 w 1063626"/>
                <a:gd name="T109" fmla="*/ 45 h 901451"/>
                <a:gd name="T110" fmla="*/ 48 w 1063626"/>
                <a:gd name="T111" fmla="*/ 53 h 901451"/>
                <a:gd name="T112" fmla="*/ 35 w 1063626"/>
                <a:gd name="T113" fmla="*/ 55 h 901451"/>
                <a:gd name="T114" fmla="*/ 24 w 1063626"/>
                <a:gd name="T115" fmla="*/ 61 h 9014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63626"/>
                <a:gd name="T175" fmla="*/ 0 h 901451"/>
                <a:gd name="T176" fmla="*/ 1063626 w 1063626"/>
                <a:gd name="T177" fmla="*/ 901451 h 9014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63626" h="901451">
                  <a:moveTo>
                    <a:pt x="169312" y="419514"/>
                  </a:moveTo>
                  <a:lnTo>
                    <a:pt x="86827" y="325804"/>
                  </a:lnTo>
                  <a:lnTo>
                    <a:pt x="30389" y="357041"/>
                  </a:lnTo>
                  <a:lnTo>
                    <a:pt x="0" y="406127"/>
                  </a:lnTo>
                  <a:lnTo>
                    <a:pt x="8683" y="468600"/>
                  </a:lnTo>
                  <a:lnTo>
                    <a:pt x="13024" y="531074"/>
                  </a:lnTo>
                  <a:lnTo>
                    <a:pt x="43413" y="602472"/>
                  </a:lnTo>
                  <a:lnTo>
                    <a:pt x="99851" y="606934"/>
                  </a:lnTo>
                  <a:lnTo>
                    <a:pt x="125899" y="638171"/>
                  </a:lnTo>
                  <a:lnTo>
                    <a:pt x="104192" y="687257"/>
                  </a:lnTo>
                  <a:lnTo>
                    <a:pt x="117216" y="730393"/>
                  </a:lnTo>
                  <a:lnTo>
                    <a:pt x="151947" y="772042"/>
                  </a:lnTo>
                  <a:lnTo>
                    <a:pt x="204043" y="797329"/>
                  </a:lnTo>
                  <a:lnTo>
                    <a:pt x="256139" y="789892"/>
                  </a:lnTo>
                  <a:lnTo>
                    <a:pt x="290869" y="780967"/>
                  </a:lnTo>
                  <a:lnTo>
                    <a:pt x="308234" y="847902"/>
                  </a:lnTo>
                  <a:lnTo>
                    <a:pt x="369013" y="865752"/>
                  </a:lnTo>
                  <a:lnTo>
                    <a:pt x="425450" y="843440"/>
                  </a:lnTo>
                  <a:lnTo>
                    <a:pt x="460181" y="794354"/>
                  </a:lnTo>
                  <a:lnTo>
                    <a:pt x="499253" y="843440"/>
                  </a:lnTo>
                  <a:lnTo>
                    <a:pt x="564373" y="883601"/>
                  </a:lnTo>
                  <a:lnTo>
                    <a:pt x="642517" y="901451"/>
                  </a:lnTo>
                  <a:lnTo>
                    <a:pt x="725002" y="856827"/>
                  </a:lnTo>
                  <a:lnTo>
                    <a:pt x="781440" y="825591"/>
                  </a:lnTo>
                  <a:lnTo>
                    <a:pt x="842218" y="745268"/>
                  </a:lnTo>
                  <a:lnTo>
                    <a:pt x="816170" y="700644"/>
                  </a:lnTo>
                  <a:lnTo>
                    <a:pt x="820511" y="642633"/>
                  </a:lnTo>
                  <a:lnTo>
                    <a:pt x="872607" y="611396"/>
                  </a:lnTo>
                  <a:lnTo>
                    <a:pt x="924703" y="535536"/>
                  </a:lnTo>
                  <a:lnTo>
                    <a:pt x="920362" y="481987"/>
                  </a:lnTo>
                  <a:lnTo>
                    <a:pt x="929045" y="432901"/>
                  </a:lnTo>
                  <a:lnTo>
                    <a:pt x="950751" y="392740"/>
                  </a:lnTo>
                  <a:lnTo>
                    <a:pt x="1002847" y="379353"/>
                  </a:lnTo>
                  <a:lnTo>
                    <a:pt x="1063626" y="392740"/>
                  </a:lnTo>
                  <a:lnTo>
                    <a:pt x="1054943" y="339191"/>
                  </a:lnTo>
                  <a:lnTo>
                    <a:pt x="989823" y="303492"/>
                  </a:lnTo>
                  <a:lnTo>
                    <a:pt x="950751" y="267793"/>
                  </a:lnTo>
                  <a:lnTo>
                    <a:pt x="976799" y="236557"/>
                  </a:lnTo>
                  <a:lnTo>
                    <a:pt x="933386" y="196395"/>
                  </a:lnTo>
                  <a:lnTo>
                    <a:pt x="894314" y="156234"/>
                  </a:lnTo>
                  <a:lnTo>
                    <a:pt x="924703" y="89298"/>
                  </a:lnTo>
                  <a:lnTo>
                    <a:pt x="916021" y="49137"/>
                  </a:lnTo>
                  <a:lnTo>
                    <a:pt x="902035" y="9525"/>
                  </a:lnTo>
                  <a:lnTo>
                    <a:pt x="847266" y="30956"/>
                  </a:lnTo>
                  <a:lnTo>
                    <a:pt x="802022" y="14288"/>
                  </a:lnTo>
                  <a:lnTo>
                    <a:pt x="742491" y="0"/>
                  </a:lnTo>
                  <a:lnTo>
                    <a:pt x="711535" y="30956"/>
                  </a:lnTo>
                  <a:lnTo>
                    <a:pt x="678197" y="78581"/>
                  </a:lnTo>
                  <a:lnTo>
                    <a:pt x="678197" y="140494"/>
                  </a:lnTo>
                  <a:lnTo>
                    <a:pt x="630572" y="190500"/>
                  </a:lnTo>
                  <a:lnTo>
                    <a:pt x="613903" y="250031"/>
                  </a:lnTo>
                  <a:lnTo>
                    <a:pt x="590421" y="321342"/>
                  </a:lnTo>
                  <a:lnTo>
                    <a:pt x="511510" y="330994"/>
                  </a:lnTo>
                  <a:lnTo>
                    <a:pt x="437691" y="326231"/>
                  </a:lnTo>
                  <a:lnTo>
                    <a:pt x="382037" y="307955"/>
                  </a:lnTo>
                  <a:lnTo>
                    <a:pt x="337678" y="361950"/>
                  </a:lnTo>
                  <a:lnTo>
                    <a:pt x="247456" y="379353"/>
                  </a:lnTo>
                  <a:lnTo>
                    <a:pt x="169312" y="41951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33" name="Freeform 8">
              <a:extLst/>
            </p:cNvPr>
            <p:cNvSpPr>
              <a:spLocks/>
            </p:cNvSpPr>
            <p:nvPr/>
          </p:nvSpPr>
          <p:spPr bwMode="auto">
            <a:xfrm>
              <a:off x="5502251" y="4233881"/>
              <a:ext cx="522288" cy="482600"/>
            </a:xfrm>
            <a:custGeom>
              <a:avLst/>
              <a:gdLst>
                <a:gd name="T0" fmla="*/ 173 w 3052763"/>
                <a:gd name="T1" fmla="*/ 36 h 2835275"/>
                <a:gd name="T2" fmla="*/ 182 w 3052763"/>
                <a:gd name="T3" fmla="*/ 60 h 2835275"/>
                <a:gd name="T4" fmla="*/ 207 w 3052763"/>
                <a:gd name="T5" fmla="*/ 85 h 2835275"/>
                <a:gd name="T6" fmla="*/ 244 w 3052763"/>
                <a:gd name="T7" fmla="*/ 93 h 2835275"/>
                <a:gd name="T8" fmla="*/ 302 w 3052763"/>
                <a:gd name="T9" fmla="*/ 116 h 2835275"/>
                <a:gd name="T10" fmla="*/ 306 w 3052763"/>
                <a:gd name="T11" fmla="*/ 87 h 2835275"/>
                <a:gd name="T12" fmla="*/ 324 w 3052763"/>
                <a:gd name="T13" fmla="*/ 106 h 2835275"/>
                <a:gd name="T14" fmla="*/ 361 w 3052763"/>
                <a:gd name="T15" fmla="*/ 111 h 2835275"/>
                <a:gd name="T16" fmla="*/ 366 w 3052763"/>
                <a:gd name="T17" fmla="*/ 96 h 2835275"/>
                <a:gd name="T18" fmla="*/ 384 w 3052763"/>
                <a:gd name="T19" fmla="*/ 74 h 2835275"/>
                <a:gd name="T20" fmla="*/ 439 w 3052763"/>
                <a:gd name="T21" fmla="*/ 78 h 2835275"/>
                <a:gd name="T22" fmla="*/ 448 w 3052763"/>
                <a:gd name="T23" fmla="*/ 102 h 2835275"/>
                <a:gd name="T24" fmla="*/ 405 w 3052763"/>
                <a:gd name="T25" fmla="*/ 151 h 2835275"/>
                <a:gd name="T26" fmla="*/ 385 w 3052763"/>
                <a:gd name="T27" fmla="*/ 182 h 2835275"/>
                <a:gd name="T28" fmla="*/ 357 w 3052763"/>
                <a:gd name="T29" fmla="*/ 157 h 2835275"/>
                <a:gd name="T30" fmla="*/ 358 w 3052763"/>
                <a:gd name="T31" fmla="*/ 140 h 2835275"/>
                <a:gd name="T32" fmla="*/ 319 w 3052763"/>
                <a:gd name="T33" fmla="*/ 114 h 2835275"/>
                <a:gd name="T34" fmla="*/ 314 w 3052763"/>
                <a:gd name="T35" fmla="*/ 130 h 2835275"/>
                <a:gd name="T36" fmla="*/ 317 w 3052763"/>
                <a:gd name="T37" fmla="*/ 154 h 2835275"/>
                <a:gd name="T38" fmla="*/ 322 w 3052763"/>
                <a:gd name="T39" fmla="*/ 190 h 2835275"/>
                <a:gd name="T40" fmla="*/ 296 w 3052763"/>
                <a:gd name="T41" fmla="*/ 193 h 2835275"/>
                <a:gd name="T42" fmla="*/ 285 w 3052763"/>
                <a:gd name="T43" fmla="*/ 217 h 2835275"/>
                <a:gd name="T44" fmla="*/ 257 w 3052763"/>
                <a:gd name="T45" fmla="*/ 236 h 2835275"/>
                <a:gd name="T46" fmla="*/ 230 w 3052763"/>
                <a:gd name="T47" fmla="*/ 260 h 2835275"/>
                <a:gd name="T48" fmla="*/ 213 w 3052763"/>
                <a:gd name="T49" fmla="*/ 278 h 2835275"/>
                <a:gd name="T50" fmla="*/ 198 w 3052763"/>
                <a:gd name="T51" fmla="*/ 288 h 2835275"/>
                <a:gd name="T52" fmla="*/ 184 w 3052763"/>
                <a:gd name="T53" fmla="*/ 317 h 2835275"/>
                <a:gd name="T54" fmla="*/ 176 w 3052763"/>
                <a:gd name="T55" fmla="*/ 350 h 2835275"/>
                <a:gd name="T56" fmla="*/ 170 w 3052763"/>
                <a:gd name="T57" fmla="*/ 376 h 2835275"/>
                <a:gd name="T58" fmla="*/ 150 w 3052763"/>
                <a:gd name="T59" fmla="*/ 396 h 2835275"/>
                <a:gd name="T60" fmla="*/ 128 w 3052763"/>
                <a:gd name="T61" fmla="*/ 394 h 2835275"/>
                <a:gd name="T62" fmla="*/ 111 w 3052763"/>
                <a:gd name="T63" fmla="*/ 354 h 2835275"/>
                <a:gd name="T64" fmla="*/ 93 w 3052763"/>
                <a:gd name="T65" fmla="*/ 309 h 2835275"/>
                <a:gd name="T66" fmla="*/ 70 w 3052763"/>
                <a:gd name="T67" fmla="*/ 234 h 2835275"/>
                <a:gd name="T68" fmla="*/ 60 w 3052763"/>
                <a:gd name="T69" fmla="*/ 186 h 2835275"/>
                <a:gd name="T70" fmla="*/ 35 w 3052763"/>
                <a:gd name="T71" fmla="*/ 207 h 2835275"/>
                <a:gd name="T72" fmla="*/ 31 w 3052763"/>
                <a:gd name="T73" fmla="*/ 176 h 2835275"/>
                <a:gd name="T74" fmla="*/ 6 w 3052763"/>
                <a:gd name="T75" fmla="*/ 169 h 2835275"/>
                <a:gd name="T76" fmla="*/ 25 w 3052763"/>
                <a:gd name="T77" fmla="*/ 152 h 2835275"/>
                <a:gd name="T78" fmla="*/ 37 w 3052763"/>
                <a:gd name="T79" fmla="*/ 134 h 2835275"/>
                <a:gd name="T80" fmla="*/ 22 w 3052763"/>
                <a:gd name="T81" fmla="*/ 101 h 2835275"/>
                <a:gd name="T82" fmla="*/ 64 w 3052763"/>
                <a:gd name="T83" fmla="*/ 93 h 2835275"/>
                <a:gd name="T84" fmla="*/ 85 w 3052763"/>
                <a:gd name="T85" fmla="*/ 63 h 2835275"/>
                <a:gd name="T86" fmla="*/ 96 w 3052763"/>
                <a:gd name="T87" fmla="*/ 22 h 2835275"/>
                <a:gd name="T88" fmla="*/ 116 w 3052763"/>
                <a:gd name="T89" fmla="*/ 7 h 2835275"/>
                <a:gd name="T90" fmla="*/ 150 w 3052763"/>
                <a:gd name="T91" fmla="*/ 5 h 28352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52763"/>
                <a:gd name="T139" fmla="*/ 0 h 2835275"/>
                <a:gd name="T140" fmla="*/ 3052763 w 3052763"/>
                <a:gd name="T141" fmla="*/ 2835275 h 28352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52763" h="2835275">
                  <a:moveTo>
                    <a:pt x="1081088" y="104775"/>
                  </a:moveTo>
                  <a:lnTo>
                    <a:pt x="1122363" y="190500"/>
                  </a:lnTo>
                  <a:lnTo>
                    <a:pt x="1181100" y="249238"/>
                  </a:lnTo>
                  <a:lnTo>
                    <a:pt x="1241425" y="296863"/>
                  </a:lnTo>
                  <a:lnTo>
                    <a:pt x="1289050" y="334963"/>
                  </a:lnTo>
                  <a:lnTo>
                    <a:pt x="1241425" y="419100"/>
                  </a:lnTo>
                  <a:lnTo>
                    <a:pt x="1247775" y="515938"/>
                  </a:lnTo>
                  <a:lnTo>
                    <a:pt x="1327150" y="566738"/>
                  </a:lnTo>
                  <a:lnTo>
                    <a:pt x="1409700" y="596900"/>
                  </a:lnTo>
                  <a:lnTo>
                    <a:pt x="1500188" y="635000"/>
                  </a:lnTo>
                  <a:lnTo>
                    <a:pt x="1546225" y="658813"/>
                  </a:lnTo>
                  <a:lnTo>
                    <a:pt x="1666875" y="654050"/>
                  </a:lnTo>
                  <a:lnTo>
                    <a:pt x="1763713" y="741363"/>
                  </a:lnTo>
                  <a:lnTo>
                    <a:pt x="1946275" y="779463"/>
                  </a:lnTo>
                  <a:lnTo>
                    <a:pt x="2058988" y="809625"/>
                  </a:lnTo>
                  <a:lnTo>
                    <a:pt x="2089150" y="757238"/>
                  </a:lnTo>
                  <a:lnTo>
                    <a:pt x="2108200" y="696913"/>
                  </a:lnTo>
                  <a:lnTo>
                    <a:pt x="2089150" y="606425"/>
                  </a:lnTo>
                  <a:lnTo>
                    <a:pt x="2212975" y="625475"/>
                  </a:lnTo>
                  <a:lnTo>
                    <a:pt x="2208213" y="715963"/>
                  </a:lnTo>
                  <a:lnTo>
                    <a:pt x="2209800" y="744538"/>
                  </a:lnTo>
                  <a:lnTo>
                    <a:pt x="2282825" y="754063"/>
                  </a:lnTo>
                  <a:lnTo>
                    <a:pt x="2373313" y="774700"/>
                  </a:lnTo>
                  <a:lnTo>
                    <a:pt x="2463800" y="779463"/>
                  </a:lnTo>
                  <a:lnTo>
                    <a:pt x="2544763" y="768350"/>
                  </a:lnTo>
                  <a:lnTo>
                    <a:pt x="2538413" y="700088"/>
                  </a:lnTo>
                  <a:lnTo>
                    <a:pt x="2500313" y="671513"/>
                  </a:lnTo>
                  <a:lnTo>
                    <a:pt x="2413000" y="587375"/>
                  </a:lnTo>
                  <a:lnTo>
                    <a:pt x="2517775" y="561975"/>
                  </a:lnTo>
                  <a:lnTo>
                    <a:pt x="2619375" y="520700"/>
                  </a:lnTo>
                  <a:lnTo>
                    <a:pt x="2798763" y="504825"/>
                  </a:lnTo>
                  <a:lnTo>
                    <a:pt x="2900363" y="495300"/>
                  </a:lnTo>
                  <a:lnTo>
                    <a:pt x="2995550" y="546746"/>
                  </a:lnTo>
                  <a:lnTo>
                    <a:pt x="3012219" y="597943"/>
                  </a:lnTo>
                  <a:lnTo>
                    <a:pt x="3036888" y="654050"/>
                  </a:lnTo>
                  <a:lnTo>
                    <a:pt x="3052763" y="714375"/>
                  </a:lnTo>
                  <a:lnTo>
                    <a:pt x="2932447" y="713433"/>
                  </a:lnTo>
                  <a:lnTo>
                    <a:pt x="2836863" y="781050"/>
                  </a:lnTo>
                  <a:lnTo>
                    <a:pt x="2763378" y="1055143"/>
                  </a:lnTo>
                  <a:lnTo>
                    <a:pt x="2643188" y="1090613"/>
                  </a:lnTo>
                  <a:lnTo>
                    <a:pt x="2647950" y="1209675"/>
                  </a:lnTo>
                  <a:lnTo>
                    <a:pt x="2627647" y="1270646"/>
                  </a:lnTo>
                  <a:lnTo>
                    <a:pt x="2552700" y="1133475"/>
                  </a:lnTo>
                  <a:lnTo>
                    <a:pt x="2447925" y="1168400"/>
                  </a:lnTo>
                  <a:lnTo>
                    <a:pt x="2432050" y="1100138"/>
                  </a:lnTo>
                  <a:lnTo>
                    <a:pt x="2495550" y="1039813"/>
                  </a:lnTo>
                  <a:lnTo>
                    <a:pt x="2532063" y="965200"/>
                  </a:lnTo>
                  <a:lnTo>
                    <a:pt x="2441575" y="981075"/>
                  </a:lnTo>
                  <a:lnTo>
                    <a:pt x="2303463" y="949325"/>
                  </a:lnTo>
                  <a:lnTo>
                    <a:pt x="2282825" y="842963"/>
                  </a:lnTo>
                  <a:lnTo>
                    <a:pt x="2179638" y="800100"/>
                  </a:lnTo>
                  <a:lnTo>
                    <a:pt x="2085975" y="849313"/>
                  </a:lnTo>
                  <a:lnTo>
                    <a:pt x="2093913" y="885825"/>
                  </a:lnTo>
                  <a:lnTo>
                    <a:pt x="2143125" y="906463"/>
                  </a:lnTo>
                  <a:lnTo>
                    <a:pt x="2162175" y="958850"/>
                  </a:lnTo>
                  <a:lnTo>
                    <a:pt x="2114550" y="996950"/>
                  </a:lnTo>
                  <a:lnTo>
                    <a:pt x="2160588" y="1076325"/>
                  </a:lnTo>
                  <a:lnTo>
                    <a:pt x="2170113" y="1177925"/>
                  </a:lnTo>
                  <a:lnTo>
                    <a:pt x="2189163" y="1273175"/>
                  </a:lnTo>
                  <a:lnTo>
                    <a:pt x="2198688" y="1333500"/>
                  </a:lnTo>
                  <a:lnTo>
                    <a:pt x="2138363" y="1358900"/>
                  </a:lnTo>
                  <a:lnTo>
                    <a:pt x="2109788" y="1296988"/>
                  </a:lnTo>
                  <a:lnTo>
                    <a:pt x="2019300" y="1349375"/>
                  </a:lnTo>
                  <a:lnTo>
                    <a:pt x="1962150" y="1404938"/>
                  </a:lnTo>
                  <a:lnTo>
                    <a:pt x="1989138" y="1481138"/>
                  </a:lnTo>
                  <a:lnTo>
                    <a:pt x="1943100" y="1520825"/>
                  </a:lnTo>
                  <a:lnTo>
                    <a:pt x="1884363" y="1554163"/>
                  </a:lnTo>
                  <a:lnTo>
                    <a:pt x="1817688" y="1587500"/>
                  </a:lnTo>
                  <a:lnTo>
                    <a:pt x="1755775" y="1654175"/>
                  </a:lnTo>
                  <a:lnTo>
                    <a:pt x="1708150" y="1711325"/>
                  </a:lnTo>
                  <a:lnTo>
                    <a:pt x="1643063" y="1762125"/>
                  </a:lnTo>
                  <a:lnTo>
                    <a:pt x="1570038" y="1820863"/>
                  </a:lnTo>
                  <a:lnTo>
                    <a:pt x="1504950" y="1871663"/>
                  </a:lnTo>
                  <a:lnTo>
                    <a:pt x="1479550" y="1924050"/>
                  </a:lnTo>
                  <a:lnTo>
                    <a:pt x="1450975" y="1944688"/>
                  </a:lnTo>
                  <a:lnTo>
                    <a:pt x="1395413" y="1963738"/>
                  </a:lnTo>
                  <a:lnTo>
                    <a:pt x="1408113" y="2001838"/>
                  </a:lnTo>
                  <a:lnTo>
                    <a:pt x="1347788" y="2014538"/>
                  </a:lnTo>
                  <a:lnTo>
                    <a:pt x="1266825" y="2033588"/>
                  </a:lnTo>
                  <a:lnTo>
                    <a:pt x="1262063" y="2116138"/>
                  </a:lnTo>
                  <a:lnTo>
                    <a:pt x="1257300" y="2216150"/>
                  </a:lnTo>
                  <a:lnTo>
                    <a:pt x="1284288" y="2305050"/>
                  </a:lnTo>
                  <a:lnTo>
                    <a:pt x="1236663" y="2400300"/>
                  </a:lnTo>
                  <a:lnTo>
                    <a:pt x="1203325" y="2449513"/>
                  </a:lnTo>
                  <a:lnTo>
                    <a:pt x="1228725" y="2506663"/>
                  </a:lnTo>
                  <a:lnTo>
                    <a:pt x="1223963" y="2587625"/>
                  </a:lnTo>
                  <a:lnTo>
                    <a:pt x="1162050" y="2628900"/>
                  </a:lnTo>
                  <a:lnTo>
                    <a:pt x="1138238" y="2692400"/>
                  </a:lnTo>
                  <a:lnTo>
                    <a:pt x="1095375" y="2720975"/>
                  </a:lnTo>
                  <a:lnTo>
                    <a:pt x="1023938" y="2771775"/>
                  </a:lnTo>
                  <a:lnTo>
                    <a:pt x="1014413" y="2835275"/>
                  </a:lnTo>
                  <a:lnTo>
                    <a:pt x="927100" y="2828925"/>
                  </a:lnTo>
                  <a:lnTo>
                    <a:pt x="871538" y="2757488"/>
                  </a:lnTo>
                  <a:lnTo>
                    <a:pt x="841375" y="2682875"/>
                  </a:lnTo>
                  <a:lnTo>
                    <a:pt x="828675" y="2597150"/>
                  </a:lnTo>
                  <a:lnTo>
                    <a:pt x="760413" y="2476500"/>
                  </a:lnTo>
                  <a:lnTo>
                    <a:pt x="708025" y="2359025"/>
                  </a:lnTo>
                  <a:lnTo>
                    <a:pt x="684213" y="2257425"/>
                  </a:lnTo>
                  <a:lnTo>
                    <a:pt x="633413" y="2162175"/>
                  </a:lnTo>
                  <a:lnTo>
                    <a:pt x="557213" y="2035175"/>
                  </a:lnTo>
                  <a:lnTo>
                    <a:pt x="509588" y="1824038"/>
                  </a:lnTo>
                  <a:lnTo>
                    <a:pt x="481013" y="1635125"/>
                  </a:lnTo>
                  <a:lnTo>
                    <a:pt x="479425" y="1490663"/>
                  </a:lnTo>
                  <a:lnTo>
                    <a:pt x="466725" y="1319213"/>
                  </a:lnTo>
                  <a:lnTo>
                    <a:pt x="409575" y="1300163"/>
                  </a:lnTo>
                  <a:lnTo>
                    <a:pt x="395288" y="1400175"/>
                  </a:lnTo>
                  <a:lnTo>
                    <a:pt x="328613" y="1438275"/>
                  </a:lnTo>
                  <a:lnTo>
                    <a:pt x="241300" y="1446213"/>
                  </a:lnTo>
                  <a:lnTo>
                    <a:pt x="76200" y="1316038"/>
                  </a:lnTo>
                  <a:lnTo>
                    <a:pt x="150813" y="1273175"/>
                  </a:lnTo>
                  <a:lnTo>
                    <a:pt x="209550" y="1233488"/>
                  </a:lnTo>
                  <a:lnTo>
                    <a:pt x="184150" y="1192213"/>
                  </a:lnTo>
                  <a:lnTo>
                    <a:pt x="107950" y="1204913"/>
                  </a:lnTo>
                  <a:lnTo>
                    <a:pt x="38100" y="1181100"/>
                  </a:lnTo>
                  <a:lnTo>
                    <a:pt x="0" y="1106488"/>
                  </a:lnTo>
                  <a:lnTo>
                    <a:pt x="50800" y="1071563"/>
                  </a:lnTo>
                  <a:lnTo>
                    <a:pt x="168275" y="1066800"/>
                  </a:lnTo>
                  <a:lnTo>
                    <a:pt x="279400" y="1066800"/>
                  </a:lnTo>
                  <a:lnTo>
                    <a:pt x="298450" y="1019175"/>
                  </a:lnTo>
                  <a:lnTo>
                    <a:pt x="255588" y="935038"/>
                  </a:lnTo>
                  <a:lnTo>
                    <a:pt x="217488" y="871538"/>
                  </a:lnTo>
                  <a:lnTo>
                    <a:pt x="214313" y="787400"/>
                  </a:lnTo>
                  <a:lnTo>
                    <a:pt x="152400" y="704850"/>
                  </a:lnTo>
                  <a:lnTo>
                    <a:pt x="306388" y="631825"/>
                  </a:lnTo>
                  <a:lnTo>
                    <a:pt x="350838" y="668338"/>
                  </a:lnTo>
                  <a:lnTo>
                    <a:pt x="436563" y="652463"/>
                  </a:lnTo>
                  <a:lnTo>
                    <a:pt x="496888" y="584200"/>
                  </a:lnTo>
                  <a:lnTo>
                    <a:pt x="568325" y="530225"/>
                  </a:lnTo>
                  <a:lnTo>
                    <a:pt x="581025" y="441325"/>
                  </a:lnTo>
                  <a:lnTo>
                    <a:pt x="654050" y="360363"/>
                  </a:lnTo>
                  <a:lnTo>
                    <a:pt x="660400" y="273050"/>
                  </a:lnTo>
                  <a:lnTo>
                    <a:pt x="657225" y="157163"/>
                  </a:lnTo>
                  <a:lnTo>
                    <a:pt x="712788" y="90488"/>
                  </a:lnTo>
                  <a:lnTo>
                    <a:pt x="736600" y="47625"/>
                  </a:lnTo>
                  <a:lnTo>
                    <a:pt x="792163" y="49213"/>
                  </a:lnTo>
                  <a:lnTo>
                    <a:pt x="876300" y="0"/>
                  </a:lnTo>
                  <a:lnTo>
                    <a:pt x="952500" y="14288"/>
                  </a:lnTo>
                  <a:lnTo>
                    <a:pt x="1020763" y="33338"/>
                  </a:lnTo>
                  <a:lnTo>
                    <a:pt x="1081088" y="1047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34" name="Freeform 9">
              <a:extLst/>
            </p:cNvPr>
            <p:cNvSpPr>
              <a:spLocks/>
            </p:cNvSpPr>
            <p:nvPr/>
          </p:nvSpPr>
          <p:spPr bwMode="auto">
            <a:xfrm>
              <a:off x="5859439" y="4370406"/>
              <a:ext cx="92075" cy="107950"/>
            </a:xfrm>
            <a:custGeom>
              <a:avLst/>
              <a:gdLst>
                <a:gd name="T0" fmla="*/ 28 w 542591"/>
                <a:gd name="T1" fmla="*/ 6 h 631972"/>
                <a:gd name="T2" fmla="*/ 13 w 542591"/>
                <a:gd name="T3" fmla="*/ 0 h 631972"/>
                <a:gd name="T4" fmla="*/ 0 w 542591"/>
                <a:gd name="T5" fmla="*/ 7 h 631972"/>
                <a:gd name="T6" fmla="*/ 2 w 542591"/>
                <a:gd name="T7" fmla="*/ 12 h 631972"/>
                <a:gd name="T8" fmla="*/ 9 w 542591"/>
                <a:gd name="T9" fmla="*/ 15 h 631972"/>
                <a:gd name="T10" fmla="*/ 11 w 542591"/>
                <a:gd name="T11" fmla="*/ 24 h 631972"/>
                <a:gd name="T12" fmla="*/ 4 w 542591"/>
                <a:gd name="T13" fmla="*/ 28 h 631972"/>
                <a:gd name="T14" fmla="*/ 11 w 542591"/>
                <a:gd name="T15" fmla="*/ 39 h 631972"/>
                <a:gd name="T16" fmla="*/ 12 w 542591"/>
                <a:gd name="T17" fmla="*/ 56 h 631972"/>
                <a:gd name="T18" fmla="*/ 15 w 542591"/>
                <a:gd name="T19" fmla="*/ 68 h 631972"/>
                <a:gd name="T20" fmla="*/ 16 w 542591"/>
                <a:gd name="T21" fmla="*/ 77 h 631972"/>
                <a:gd name="T22" fmla="*/ 34 w 542591"/>
                <a:gd name="T23" fmla="*/ 73 h 631972"/>
                <a:gd name="T24" fmla="*/ 46 w 542591"/>
                <a:gd name="T25" fmla="*/ 75 h 631972"/>
                <a:gd name="T26" fmla="*/ 56 w 542591"/>
                <a:gd name="T27" fmla="*/ 70 h 631972"/>
                <a:gd name="T28" fmla="*/ 64 w 542591"/>
                <a:gd name="T29" fmla="*/ 71 h 631972"/>
                <a:gd name="T30" fmla="*/ 64 w 542591"/>
                <a:gd name="T31" fmla="*/ 84 h 631972"/>
                <a:gd name="T32" fmla="*/ 69 w 542591"/>
                <a:gd name="T33" fmla="*/ 92 h 631972"/>
                <a:gd name="T34" fmla="*/ 74 w 542591"/>
                <a:gd name="T35" fmla="*/ 83 h 631972"/>
                <a:gd name="T36" fmla="*/ 76 w 542591"/>
                <a:gd name="T37" fmla="*/ 69 h 631972"/>
                <a:gd name="T38" fmla="*/ 73 w 542591"/>
                <a:gd name="T39" fmla="*/ 63 h 631972"/>
                <a:gd name="T40" fmla="*/ 66 w 542591"/>
                <a:gd name="T41" fmla="*/ 48 h 631972"/>
                <a:gd name="T42" fmla="*/ 51 w 542591"/>
                <a:gd name="T43" fmla="*/ 54 h 631972"/>
                <a:gd name="T44" fmla="*/ 49 w 542591"/>
                <a:gd name="T45" fmla="*/ 44 h 631972"/>
                <a:gd name="T46" fmla="*/ 58 w 542591"/>
                <a:gd name="T47" fmla="*/ 35 h 631972"/>
                <a:gd name="T48" fmla="*/ 62 w 542591"/>
                <a:gd name="T49" fmla="*/ 24 h 631972"/>
                <a:gd name="T50" fmla="*/ 51 w 542591"/>
                <a:gd name="T51" fmla="*/ 26 h 631972"/>
                <a:gd name="T52" fmla="*/ 31 w 542591"/>
                <a:gd name="T53" fmla="*/ 21 h 631972"/>
                <a:gd name="T54" fmla="*/ 29 w 542591"/>
                <a:gd name="T55" fmla="*/ 12 h 631972"/>
                <a:gd name="T56" fmla="*/ 28 w 542591"/>
                <a:gd name="T57" fmla="*/ 6 h 6319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2591"/>
                <a:gd name="T88" fmla="*/ 0 h 631972"/>
                <a:gd name="T89" fmla="*/ 542591 w 542591"/>
                <a:gd name="T90" fmla="*/ 631972 h 63197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2591" h="631972">
                  <a:moveTo>
                    <a:pt x="201216" y="40481"/>
                  </a:moveTo>
                  <a:lnTo>
                    <a:pt x="92869" y="0"/>
                  </a:lnTo>
                  <a:lnTo>
                    <a:pt x="0" y="48815"/>
                  </a:lnTo>
                  <a:lnTo>
                    <a:pt x="10778" y="84285"/>
                  </a:lnTo>
                  <a:lnTo>
                    <a:pt x="61578" y="104922"/>
                  </a:lnTo>
                  <a:lnTo>
                    <a:pt x="75866" y="162072"/>
                  </a:lnTo>
                  <a:lnTo>
                    <a:pt x="29828" y="195410"/>
                  </a:lnTo>
                  <a:lnTo>
                    <a:pt x="77453" y="271610"/>
                  </a:lnTo>
                  <a:lnTo>
                    <a:pt x="85391" y="381147"/>
                  </a:lnTo>
                  <a:lnTo>
                    <a:pt x="104441" y="470047"/>
                  </a:lnTo>
                  <a:lnTo>
                    <a:pt x="113966" y="528785"/>
                  </a:lnTo>
                  <a:lnTo>
                    <a:pt x="240966" y="501797"/>
                  </a:lnTo>
                  <a:lnTo>
                    <a:pt x="326691" y="514497"/>
                  </a:lnTo>
                  <a:lnTo>
                    <a:pt x="399716" y="481160"/>
                  </a:lnTo>
                  <a:lnTo>
                    <a:pt x="458453" y="487510"/>
                  </a:lnTo>
                  <a:lnTo>
                    <a:pt x="452103" y="576410"/>
                  </a:lnTo>
                  <a:lnTo>
                    <a:pt x="490203" y="631972"/>
                  </a:lnTo>
                  <a:lnTo>
                    <a:pt x="529891" y="570060"/>
                  </a:lnTo>
                  <a:lnTo>
                    <a:pt x="542591" y="473222"/>
                  </a:lnTo>
                  <a:lnTo>
                    <a:pt x="521953" y="431947"/>
                  </a:lnTo>
                  <a:lnTo>
                    <a:pt x="467978" y="328760"/>
                  </a:lnTo>
                  <a:lnTo>
                    <a:pt x="361616" y="370035"/>
                  </a:lnTo>
                  <a:lnTo>
                    <a:pt x="348853" y="300037"/>
                  </a:lnTo>
                  <a:lnTo>
                    <a:pt x="414003" y="236685"/>
                  </a:lnTo>
                  <a:lnTo>
                    <a:pt x="444166" y="165247"/>
                  </a:lnTo>
                  <a:lnTo>
                    <a:pt x="359569" y="178593"/>
                  </a:lnTo>
                  <a:lnTo>
                    <a:pt x="218741" y="146197"/>
                  </a:lnTo>
                  <a:lnTo>
                    <a:pt x="206041" y="81110"/>
                  </a:lnTo>
                  <a:lnTo>
                    <a:pt x="201216" y="4048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35" name="Freeform 10">
              <a:extLst/>
            </p:cNvPr>
            <p:cNvSpPr>
              <a:spLocks/>
            </p:cNvSpPr>
            <p:nvPr/>
          </p:nvSpPr>
          <p:spPr bwMode="auto">
            <a:xfrm>
              <a:off x="5941989" y="4329131"/>
              <a:ext cx="147637" cy="344487"/>
            </a:xfrm>
            <a:custGeom>
              <a:avLst/>
              <a:gdLst>
                <a:gd name="T0" fmla="*/ 39 w 861678"/>
                <a:gd name="T1" fmla="*/ 32 h 2017860"/>
                <a:gd name="T2" fmla="*/ 32 w 861678"/>
                <a:gd name="T3" fmla="*/ 59 h 2017860"/>
                <a:gd name="T4" fmla="*/ 19 w 861678"/>
                <a:gd name="T5" fmla="*/ 74 h 2017860"/>
                <a:gd name="T6" fmla="*/ 10 w 861678"/>
                <a:gd name="T7" fmla="*/ 88 h 2017860"/>
                <a:gd name="T8" fmla="*/ 8 w 861678"/>
                <a:gd name="T9" fmla="*/ 102 h 2017860"/>
                <a:gd name="T10" fmla="*/ 0 w 861678"/>
                <a:gd name="T11" fmla="*/ 126 h 2017860"/>
                <a:gd name="T12" fmla="*/ 12 w 861678"/>
                <a:gd name="T13" fmla="*/ 138 h 2017860"/>
                <a:gd name="T14" fmla="*/ 14 w 861678"/>
                <a:gd name="T15" fmla="*/ 150 h 2017860"/>
                <a:gd name="T16" fmla="*/ 26 w 861678"/>
                <a:gd name="T17" fmla="*/ 163 h 2017860"/>
                <a:gd name="T18" fmla="*/ 30 w 861678"/>
                <a:gd name="T19" fmla="*/ 186 h 2017860"/>
                <a:gd name="T20" fmla="*/ 23 w 861678"/>
                <a:gd name="T21" fmla="*/ 200 h 2017860"/>
                <a:gd name="T22" fmla="*/ 36 w 861678"/>
                <a:gd name="T23" fmla="*/ 210 h 2017860"/>
                <a:gd name="T24" fmla="*/ 51 w 861678"/>
                <a:gd name="T25" fmla="*/ 205 h 2017860"/>
                <a:gd name="T26" fmla="*/ 63 w 861678"/>
                <a:gd name="T27" fmla="*/ 195 h 2017860"/>
                <a:gd name="T28" fmla="*/ 74 w 861678"/>
                <a:gd name="T29" fmla="*/ 192 h 2017860"/>
                <a:gd name="T30" fmla="*/ 78 w 861678"/>
                <a:gd name="T31" fmla="*/ 215 h 2017860"/>
                <a:gd name="T32" fmla="*/ 78 w 861678"/>
                <a:gd name="T33" fmla="*/ 239 h 2017860"/>
                <a:gd name="T34" fmla="*/ 90 w 861678"/>
                <a:gd name="T35" fmla="*/ 252 h 2017860"/>
                <a:gd name="T36" fmla="*/ 96 w 861678"/>
                <a:gd name="T37" fmla="*/ 278 h 2017860"/>
                <a:gd name="T38" fmla="*/ 100 w 861678"/>
                <a:gd name="T39" fmla="*/ 292 h 2017860"/>
                <a:gd name="T40" fmla="*/ 105 w 861678"/>
                <a:gd name="T41" fmla="*/ 274 h 2017860"/>
                <a:gd name="T42" fmla="*/ 106 w 861678"/>
                <a:gd name="T43" fmla="*/ 258 h 2017860"/>
                <a:gd name="T44" fmla="*/ 98 w 861678"/>
                <a:gd name="T45" fmla="*/ 244 h 2017860"/>
                <a:gd name="T46" fmla="*/ 91 w 861678"/>
                <a:gd name="T47" fmla="*/ 225 h 2017860"/>
                <a:gd name="T48" fmla="*/ 92 w 861678"/>
                <a:gd name="T49" fmla="*/ 202 h 2017860"/>
                <a:gd name="T50" fmla="*/ 82 w 861678"/>
                <a:gd name="T51" fmla="*/ 186 h 2017860"/>
                <a:gd name="T52" fmla="*/ 77 w 861678"/>
                <a:gd name="T53" fmla="*/ 158 h 2017860"/>
                <a:gd name="T54" fmla="*/ 92 w 861678"/>
                <a:gd name="T55" fmla="*/ 145 h 2017860"/>
                <a:gd name="T56" fmla="*/ 115 w 861678"/>
                <a:gd name="T57" fmla="*/ 139 h 2017860"/>
                <a:gd name="T58" fmla="*/ 127 w 861678"/>
                <a:gd name="T59" fmla="*/ 117 h 2017860"/>
                <a:gd name="T60" fmla="*/ 105 w 861678"/>
                <a:gd name="T61" fmla="*/ 97 h 2017860"/>
                <a:gd name="T62" fmla="*/ 92 w 861678"/>
                <a:gd name="T63" fmla="*/ 77 h 2017860"/>
                <a:gd name="T64" fmla="*/ 81 w 861678"/>
                <a:gd name="T65" fmla="*/ 66 h 2017860"/>
                <a:gd name="T66" fmla="*/ 91 w 861678"/>
                <a:gd name="T67" fmla="*/ 40 h 2017860"/>
                <a:gd name="T68" fmla="*/ 95 w 861678"/>
                <a:gd name="T69" fmla="*/ 18 h 2017860"/>
                <a:gd name="T70" fmla="*/ 81 w 861678"/>
                <a:gd name="T71" fmla="*/ 0 h 2017860"/>
                <a:gd name="T72" fmla="*/ 68 w 861678"/>
                <a:gd name="T73" fmla="*/ 11 h 2017860"/>
                <a:gd name="T74" fmla="*/ 53 w 861678"/>
                <a:gd name="T75" fmla="*/ 21 h 20178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61678"/>
                <a:gd name="T115" fmla="*/ 0 h 2017860"/>
                <a:gd name="T116" fmla="*/ 861678 w 861678"/>
                <a:gd name="T117" fmla="*/ 2017860 h 20178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61678" h="2017860">
                  <a:moveTo>
                    <a:pt x="356853" y="147785"/>
                  </a:moveTo>
                  <a:lnTo>
                    <a:pt x="261603" y="217635"/>
                  </a:lnTo>
                  <a:lnTo>
                    <a:pt x="239378" y="304948"/>
                  </a:lnTo>
                  <a:lnTo>
                    <a:pt x="213978" y="403373"/>
                  </a:lnTo>
                  <a:lnTo>
                    <a:pt x="190166" y="489098"/>
                  </a:lnTo>
                  <a:lnTo>
                    <a:pt x="125078" y="509735"/>
                  </a:lnTo>
                  <a:lnTo>
                    <a:pt x="71103" y="524023"/>
                  </a:lnTo>
                  <a:lnTo>
                    <a:pt x="71103" y="608160"/>
                  </a:lnTo>
                  <a:lnTo>
                    <a:pt x="72691" y="655785"/>
                  </a:lnTo>
                  <a:lnTo>
                    <a:pt x="52387" y="704850"/>
                  </a:lnTo>
                  <a:lnTo>
                    <a:pt x="39290" y="810815"/>
                  </a:lnTo>
                  <a:lnTo>
                    <a:pt x="0" y="870347"/>
                  </a:lnTo>
                  <a:lnTo>
                    <a:pt x="23478" y="941535"/>
                  </a:lnTo>
                  <a:lnTo>
                    <a:pt x="82216" y="949473"/>
                  </a:lnTo>
                  <a:lnTo>
                    <a:pt x="86978" y="993923"/>
                  </a:lnTo>
                  <a:lnTo>
                    <a:pt x="91741" y="1032023"/>
                  </a:lnTo>
                  <a:lnTo>
                    <a:pt x="109203" y="1093935"/>
                  </a:lnTo>
                  <a:lnTo>
                    <a:pt x="172703" y="1124098"/>
                  </a:lnTo>
                  <a:lnTo>
                    <a:pt x="191753" y="1193948"/>
                  </a:lnTo>
                  <a:lnTo>
                    <a:pt x="201278" y="1279673"/>
                  </a:lnTo>
                  <a:lnTo>
                    <a:pt x="172703" y="1352698"/>
                  </a:lnTo>
                  <a:lnTo>
                    <a:pt x="158416" y="1381273"/>
                  </a:lnTo>
                  <a:lnTo>
                    <a:pt x="182228" y="1419373"/>
                  </a:lnTo>
                  <a:lnTo>
                    <a:pt x="242553" y="1446360"/>
                  </a:lnTo>
                  <a:lnTo>
                    <a:pt x="301291" y="1451123"/>
                  </a:lnTo>
                  <a:lnTo>
                    <a:pt x="342566" y="1409848"/>
                  </a:lnTo>
                  <a:lnTo>
                    <a:pt x="385428" y="1360635"/>
                  </a:lnTo>
                  <a:lnTo>
                    <a:pt x="423528" y="1341585"/>
                  </a:lnTo>
                  <a:lnTo>
                    <a:pt x="447341" y="1300310"/>
                  </a:lnTo>
                  <a:lnTo>
                    <a:pt x="501316" y="1327298"/>
                  </a:lnTo>
                  <a:lnTo>
                    <a:pt x="515603" y="1395560"/>
                  </a:lnTo>
                  <a:lnTo>
                    <a:pt x="525128" y="1484460"/>
                  </a:lnTo>
                  <a:lnTo>
                    <a:pt x="510841" y="1571773"/>
                  </a:lnTo>
                  <a:lnTo>
                    <a:pt x="525128" y="1646385"/>
                  </a:lnTo>
                  <a:lnTo>
                    <a:pt x="558466" y="1681310"/>
                  </a:lnTo>
                  <a:lnTo>
                    <a:pt x="612441" y="1741635"/>
                  </a:lnTo>
                  <a:lnTo>
                    <a:pt x="625141" y="1852760"/>
                  </a:lnTo>
                  <a:lnTo>
                    <a:pt x="652128" y="1914673"/>
                  </a:lnTo>
                  <a:lnTo>
                    <a:pt x="625141" y="2017860"/>
                  </a:lnTo>
                  <a:lnTo>
                    <a:pt x="678656" y="2015728"/>
                  </a:lnTo>
                  <a:lnTo>
                    <a:pt x="685466" y="1979760"/>
                  </a:lnTo>
                  <a:lnTo>
                    <a:pt x="709612" y="1887140"/>
                  </a:lnTo>
                  <a:lnTo>
                    <a:pt x="700087" y="1841897"/>
                  </a:lnTo>
                  <a:lnTo>
                    <a:pt x="719137" y="1779984"/>
                  </a:lnTo>
                  <a:lnTo>
                    <a:pt x="704516" y="1736873"/>
                  </a:lnTo>
                  <a:lnTo>
                    <a:pt x="666416" y="1681310"/>
                  </a:lnTo>
                  <a:lnTo>
                    <a:pt x="623553" y="1627335"/>
                  </a:lnTo>
                  <a:lnTo>
                    <a:pt x="618791" y="1551135"/>
                  </a:lnTo>
                  <a:lnTo>
                    <a:pt x="606091" y="1479698"/>
                  </a:lnTo>
                  <a:lnTo>
                    <a:pt x="625141" y="1395560"/>
                  </a:lnTo>
                  <a:lnTo>
                    <a:pt x="625141" y="1335235"/>
                  </a:lnTo>
                  <a:lnTo>
                    <a:pt x="552116" y="1281260"/>
                  </a:lnTo>
                  <a:lnTo>
                    <a:pt x="520366" y="1178073"/>
                  </a:lnTo>
                  <a:lnTo>
                    <a:pt x="520366" y="1090760"/>
                  </a:lnTo>
                  <a:lnTo>
                    <a:pt x="552116" y="1043135"/>
                  </a:lnTo>
                  <a:lnTo>
                    <a:pt x="625141" y="1003448"/>
                  </a:lnTo>
                  <a:lnTo>
                    <a:pt x="702928" y="997098"/>
                  </a:lnTo>
                  <a:lnTo>
                    <a:pt x="780716" y="962173"/>
                  </a:lnTo>
                  <a:lnTo>
                    <a:pt x="829928" y="895498"/>
                  </a:lnTo>
                  <a:lnTo>
                    <a:pt x="861678" y="808185"/>
                  </a:lnTo>
                  <a:lnTo>
                    <a:pt x="768016" y="738335"/>
                  </a:lnTo>
                  <a:lnTo>
                    <a:pt x="707691" y="670073"/>
                  </a:lnTo>
                  <a:lnTo>
                    <a:pt x="708421" y="575072"/>
                  </a:lnTo>
                  <a:lnTo>
                    <a:pt x="620378" y="530373"/>
                  </a:lnTo>
                  <a:lnTo>
                    <a:pt x="526256" y="522684"/>
                  </a:lnTo>
                  <a:lnTo>
                    <a:pt x="547353" y="452585"/>
                  </a:lnTo>
                  <a:lnTo>
                    <a:pt x="606091" y="366860"/>
                  </a:lnTo>
                  <a:lnTo>
                    <a:pt x="617203" y="274785"/>
                  </a:lnTo>
                  <a:lnTo>
                    <a:pt x="656034" y="195262"/>
                  </a:lnTo>
                  <a:lnTo>
                    <a:pt x="645318" y="123825"/>
                  </a:lnTo>
                  <a:lnTo>
                    <a:pt x="582278" y="47773"/>
                  </a:lnTo>
                  <a:lnTo>
                    <a:pt x="547687" y="0"/>
                  </a:lnTo>
                  <a:lnTo>
                    <a:pt x="439403" y="33485"/>
                  </a:lnTo>
                  <a:lnTo>
                    <a:pt x="456866" y="76348"/>
                  </a:lnTo>
                  <a:lnTo>
                    <a:pt x="477503" y="150960"/>
                  </a:lnTo>
                  <a:lnTo>
                    <a:pt x="356853" y="14778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36" name="Freeform 11">
              <a:extLst/>
            </p:cNvPr>
            <p:cNvSpPr>
              <a:spLocks/>
            </p:cNvSpPr>
            <p:nvPr/>
          </p:nvSpPr>
          <p:spPr bwMode="auto">
            <a:xfrm>
              <a:off x="4891064" y="4251343"/>
              <a:ext cx="381000" cy="304800"/>
            </a:xfrm>
            <a:custGeom>
              <a:avLst/>
              <a:gdLst>
                <a:gd name="T0" fmla="*/ 7068360 w 1199"/>
                <a:gd name="T1" fmla="*/ 226310190 h 960"/>
                <a:gd name="T2" fmla="*/ 44630702 w 1199"/>
                <a:gd name="T3" fmla="*/ 275906865 h 960"/>
                <a:gd name="T4" fmla="*/ 70177404 w 1199"/>
                <a:gd name="T5" fmla="*/ 337499325 h 960"/>
                <a:gd name="T6" fmla="*/ 122886005 w 1199"/>
                <a:gd name="T7" fmla="*/ 410281438 h 960"/>
                <a:gd name="T8" fmla="*/ 149341196 w 1199"/>
                <a:gd name="T9" fmla="*/ 475906465 h 960"/>
                <a:gd name="T10" fmla="*/ 226081714 w 1199"/>
                <a:gd name="T11" fmla="*/ 540624078 h 960"/>
                <a:gd name="T12" fmla="*/ 242035731 w 1199"/>
                <a:gd name="T13" fmla="*/ 627014875 h 960"/>
                <a:gd name="T14" fmla="*/ 265259890 w 1199"/>
                <a:gd name="T15" fmla="*/ 703022788 h 960"/>
                <a:gd name="T16" fmla="*/ 328368933 w 1199"/>
                <a:gd name="T17" fmla="*/ 771772650 h 960"/>
                <a:gd name="T18" fmla="*/ 391477977 w 1199"/>
                <a:gd name="T19" fmla="*/ 838204128 h 960"/>
                <a:gd name="T20" fmla="*/ 434695261 w 1199"/>
                <a:gd name="T21" fmla="*/ 885381453 h 960"/>
                <a:gd name="T22" fmla="*/ 480234453 w 1199"/>
                <a:gd name="T23" fmla="*/ 867740518 h 960"/>
                <a:gd name="T24" fmla="*/ 566567655 w 1199"/>
                <a:gd name="T25" fmla="*/ 875704053 h 960"/>
                <a:gd name="T26" fmla="*/ 643308173 w 1199"/>
                <a:gd name="T27" fmla="*/ 898184005 h 960"/>
                <a:gd name="T28" fmla="*/ 721664525 w 1199"/>
                <a:gd name="T29" fmla="*/ 843748630 h 960"/>
                <a:gd name="T30" fmla="*/ 795173692 w 1199"/>
                <a:gd name="T31" fmla="*/ 803728073 h 960"/>
                <a:gd name="T32" fmla="*/ 875145878 w 1199"/>
                <a:gd name="T33" fmla="*/ 792538738 h 960"/>
                <a:gd name="T34" fmla="*/ 966224580 w 1199"/>
                <a:gd name="T35" fmla="*/ 770159750 h 960"/>
                <a:gd name="T36" fmla="*/ 1044580932 w 1199"/>
                <a:gd name="T37" fmla="*/ 751006563 h 960"/>
                <a:gd name="T38" fmla="*/ 1098905049 w 1199"/>
                <a:gd name="T39" fmla="*/ 690220553 h 960"/>
                <a:gd name="T40" fmla="*/ 1110113249 w 1199"/>
                <a:gd name="T41" fmla="*/ 587801403 h 960"/>
                <a:gd name="T42" fmla="*/ 1066896283 w 1199"/>
                <a:gd name="T43" fmla="*/ 563809515 h 960"/>
                <a:gd name="T44" fmla="*/ 967840414 w 1199"/>
                <a:gd name="T45" fmla="*/ 554232763 h 960"/>
                <a:gd name="T46" fmla="*/ 910284946 w 1199"/>
                <a:gd name="T47" fmla="*/ 483870000 h 960"/>
                <a:gd name="T48" fmla="*/ 868683495 w 1199"/>
                <a:gd name="T49" fmla="*/ 445462978 h 960"/>
                <a:gd name="T50" fmla="*/ 828697561 w 1199"/>
                <a:gd name="T51" fmla="*/ 360684763 h 960"/>
                <a:gd name="T52" fmla="*/ 774373126 w 1199"/>
                <a:gd name="T53" fmla="*/ 288709100 h 960"/>
                <a:gd name="T54" fmla="*/ 688039924 w 1199"/>
                <a:gd name="T55" fmla="*/ 198386700 h 960"/>
                <a:gd name="T56" fmla="*/ 612107164 w 1199"/>
                <a:gd name="T57" fmla="*/ 179132865 h 960"/>
                <a:gd name="T58" fmla="*/ 526581721 w 1199"/>
                <a:gd name="T59" fmla="*/ 168749663 h 960"/>
                <a:gd name="T60" fmla="*/ 473065361 w 1199"/>
                <a:gd name="T61" fmla="*/ 127923290 h 960"/>
                <a:gd name="T62" fmla="*/ 409855269 w 1199"/>
                <a:gd name="T63" fmla="*/ 76007913 h 960"/>
                <a:gd name="T64" fmla="*/ 308376125 w 1199"/>
                <a:gd name="T65" fmla="*/ 23991888 h 960"/>
                <a:gd name="T66" fmla="*/ 222042923 w 1199"/>
                <a:gd name="T67" fmla="*/ 0 h 960"/>
                <a:gd name="T68" fmla="*/ 138132996 w 1199"/>
                <a:gd name="T69" fmla="*/ 28024138 h 960"/>
                <a:gd name="T70" fmla="*/ 170142080 w 1199"/>
                <a:gd name="T71" fmla="*/ 104737853 h 960"/>
                <a:gd name="T72" fmla="*/ 134901963 w 1199"/>
                <a:gd name="T73" fmla="*/ 152721628 h 960"/>
                <a:gd name="T74" fmla="*/ 78962012 w 1199"/>
                <a:gd name="T75" fmla="*/ 179939315 h 960"/>
                <a:gd name="T76" fmla="*/ 16660726 w 1199"/>
                <a:gd name="T77" fmla="*/ 191128650 h 9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99"/>
                <a:gd name="T118" fmla="*/ 0 h 960"/>
                <a:gd name="T119" fmla="*/ 2230102 w 1199"/>
                <a:gd name="T120" fmla="*/ 1782762 h 9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99" h="960">
                  <a:moveTo>
                    <a:pt x="0" y="228"/>
                  </a:moveTo>
                  <a:lnTo>
                    <a:pt x="8" y="242"/>
                  </a:lnTo>
                  <a:lnTo>
                    <a:pt x="15" y="286"/>
                  </a:lnTo>
                  <a:lnTo>
                    <a:pt x="48" y="295"/>
                  </a:lnTo>
                  <a:lnTo>
                    <a:pt x="65" y="321"/>
                  </a:lnTo>
                  <a:lnTo>
                    <a:pt x="75" y="361"/>
                  </a:lnTo>
                  <a:lnTo>
                    <a:pt x="111" y="402"/>
                  </a:lnTo>
                  <a:lnTo>
                    <a:pt x="131" y="439"/>
                  </a:lnTo>
                  <a:lnTo>
                    <a:pt x="164" y="461"/>
                  </a:lnTo>
                  <a:lnTo>
                    <a:pt x="160" y="509"/>
                  </a:lnTo>
                  <a:lnTo>
                    <a:pt x="209" y="541"/>
                  </a:lnTo>
                  <a:lnTo>
                    <a:pt x="242" y="578"/>
                  </a:lnTo>
                  <a:lnTo>
                    <a:pt x="263" y="619"/>
                  </a:lnTo>
                  <a:lnTo>
                    <a:pt x="259" y="670"/>
                  </a:lnTo>
                  <a:lnTo>
                    <a:pt x="273" y="704"/>
                  </a:lnTo>
                  <a:lnTo>
                    <a:pt x="283" y="751"/>
                  </a:lnTo>
                  <a:lnTo>
                    <a:pt x="330" y="781"/>
                  </a:lnTo>
                  <a:lnTo>
                    <a:pt x="351" y="825"/>
                  </a:lnTo>
                  <a:lnTo>
                    <a:pt x="390" y="863"/>
                  </a:lnTo>
                  <a:lnTo>
                    <a:pt x="418" y="896"/>
                  </a:lnTo>
                  <a:lnTo>
                    <a:pt x="428" y="935"/>
                  </a:lnTo>
                  <a:lnTo>
                    <a:pt x="465" y="946"/>
                  </a:lnTo>
                  <a:lnTo>
                    <a:pt x="486" y="931"/>
                  </a:lnTo>
                  <a:lnTo>
                    <a:pt x="513" y="928"/>
                  </a:lnTo>
                  <a:lnTo>
                    <a:pt x="558" y="931"/>
                  </a:lnTo>
                  <a:lnTo>
                    <a:pt x="605" y="936"/>
                  </a:lnTo>
                  <a:lnTo>
                    <a:pt x="641" y="945"/>
                  </a:lnTo>
                  <a:lnTo>
                    <a:pt x="687" y="960"/>
                  </a:lnTo>
                  <a:lnTo>
                    <a:pt x="724" y="947"/>
                  </a:lnTo>
                  <a:lnTo>
                    <a:pt x="771" y="902"/>
                  </a:lnTo>
                  <a:lnTo>
                    <a:pt x="812" y="876"/>
                  </a:lnTo>
                  <a:lnTo>
                    <a:pt x="850" y="859"/>
                  </a:lnTo>
                  <a:lnTo>
                    <a:pt x="899" y="851"/>
                  </a:lnTo>
                  <a:lnTo>
                    <a:pt x="935" y="847"/>
                  </a:lnTo>
                  <a:lnTo>
                    <a:pt x="980" y="835"/>
                  </a:lnTo>
                  <a:lnTo>
                    <a:pt x="1043" y="825"/>
                  </a:lnTo>
                  <a:lnTo>
                    <a:pt x="1079" y="811"/>
                  </a:lnTo>
                  <a:lnTo>
                    <a:pt x="1106" y="804"/>
                  </a:lnTo>
                  <a:lnTo>
                    <a:pt x="1138" y="774"/>
                  </a:lnTo>
                  <a:lnTo>
                    <a:pt x="1150" y="738"/>
                  </a:lnTo>
                  <a:lnTo>
                    <a:pt x="1178" y="697"/>
                  </a:lnTo>
                  <a:lnTo>
                    <a:pt x="1199" y="660"/>
                  </a:lnTo>
                  <a:lnTo>
                    <a:pt x="1181" y="628"/>
                  </a:lnTo>
                  <a:lnTo>
                    <a:pt x="1169" y="599"/>
                  </a:lnTo>
                  <a:lnTo>
                    <a:pt x="1140" y="603"/>
                  </a:lnTo>
                  <a:lnTo>
                    <a:pt x="1086" y="598"/>
                  </a:lnTo>
                  <a:lnTo>
                    <a:pt x="1034" y="592"/>
                  </a:lnTo>
                  <a:lnTo>
                    <a:pt x="1002" y="555"/>
                  </a:lnTo>
                  <a:lnTo>
                    <a:pt x="973" y="517"/>
                  </a:lnTo>
                  <a:lnTo>
                    <a:pt x="952" y="502"/>
                  </a:lnTo>
                  <a:lnTo>
                    <a:pt x="928" y="476"/>
                  </a:lnTo>
                  <a:lnTo>
                    <a:pt x="896" y="445"/>
                  </a:lnTo>
                  <a:lnTo>
                    <a:pt x="886" y="386"/>
                  </a:lnTo>
                  <a:lnTo>
                    <a:pt x="870" y="351"/>
                  </a:lnTo>
                  <a:lnTo>
                    <a:pt x="828" y="309"/>
                  </a:lnTo>
                  <a:lnTo>
                    <a:pt x="788" y="269"/>
                  </a:lnTo>
                  <a:lnTo>
                    <a:pt x="735" y="212"/>
                  </a:lnTo>
                  <a:lnTo>
                    <a:pt x="704" y="203"/>
                  </a:lnTo>
                  <a:lnTo>
                    <a:pt x="654" y="191"/>
                  </a:lnTo>
                  <a:lnTo>
                    <a:pt x="600" y="198"/>
                  </a:lnTo>
                  <a:lnTo>
                    <a:pt x="563" y="180"/>
                  </a:lnTo>
                  <a:lnTo>
                    <a:pt x="529" y="163"/>
                  </a:lnTo>
                  <a:lnTo>
                    <a:pt x="506" y="137"/>
                  </a:lnTo>
                  <a:lnTo>
                    <a:pt x="469" y="102"/>
                  </a:lnTo>
                  <a:lnTo>
                    <a:pt x="438" y="81"/>
                  </a:lnTo>
                  <a:lnTo>
                    <a:pt x="382" y="56"/>
                  </a:lnTo>
                  <a:lnTo>
                    <a:pt x="330" y="26"/>
                  </a:lnTo>
                  <a:lnTo>
                    <a:pt x="283" y="4"/>
                  </a:lnTo>
                  <a:lnTo>
                    <a:pt x="237" y="0"/>
                  </a:lnTo>
                  <a:lnTo>
                    <a:pt x="199" y="19"/>
                  </a:lnTo>
                  <a:lnTo>
                    <a:pt x="148" y="30"/>
                  </a:lnTo>
                  <a:lnTo>
                    <a:pt x="149" y="59"/>
                  </a:lnTo>
                  <a:lnTo>
                    <a:pt x="182" y="112"/>
                  </a:lnTo>
                  <a:lnTo>
                    <a:pt x="165" y="139"/>
                  </a:lnTo>
                  <a:lnTo>
                    <a:pt x="144" y="163"/>
                  </a:lnTo>
                  <a:lnTo>
                    <a:pt x="114" y="176"/>
                  </a:lnTo>
                  <a:lnTo>
                    <a:pt x="84" y="192"/>
                  </a:lnTo>
                  <a:lnTo>
                    <a:pt x="33" y="185"/>
                  </a:lnTo>
                  <a:lnTo>
                    <a:pt x="18" y="204"/>
                  </a:lnTo>
                  <a:lnTo>
                    <a:pt x="0" y="22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37" name="Freeform 12">
              <a:extLst/>
            </p:cNvPr>
            <p:cNvSpPr>
              <a:spLocks/>
            </p:cNvSpPr>
            <p:nvPr/>
          </p:nvSpPr>
          <p:spPr bwMode="auto">
            <a:xfrm>
              <a:off x="5037114" y="4514868"/>
              <a:ext cx="187325" cy="122238"/>
            </a:xfrm>
            <a:custGeom>
              <a:avLst/>
              <a:gdLst>
                <a:gd name="T0" fmla="*/ 2147483647 w 590"/>
                <a:gd name="T1" fmla="*/ 2147483647 h 385"/>
                <a:gd name="T2" fmla="*/ 0 w 590"/>
                <a:gd name="T3" fmla="*/ 2147483647 h 385"/>
                <a:gd name="T4" fmla="*/ 2147483647 w 590"/>
                <a:gd name="T5" fmla="*/ 2147483647 h 385"/>
                <a:gd name="T6" fmla="*/ 2147483647 w 590"/>
                <a:gd name="T7" fmla="*/ 2147483647 h 385"/>
                <a:gd name="T8" fmla="*/ 2147483647 w 590"/>
                <a:gd name="T9" fmla="*/ 2147483647 h 385"/>
                <a:gd name="T10" fmla="*/ 2147483647 w 590"/>
                <a:gd name="T11" fmla="*/ 2147483647 h 385"/>
                <a:gd name="T12" fmla="*/ 2147483647 w 590"/>
                <a:gd name="T13" fmla="*/ 2147483647 h 385"/>
                <a:gd name="T14" fmla="*/ 2147483647 w 590"/>
                <a:gd name="T15" fmla="*/ 2147483647 h 385"/>
                <a:gd name="T16" fmla="*/ 2147483647 w 590"/>
                <a:gd name="T17" fmla="*/ 2147483647 h 385"/>
                <a:gd name="T18" fmla="*/ 2147483647 w 590"/>
                <a:gd name="T19" fmla="*/ 2147483647 h 385"/>
                <a:gd name="T20" fmla="*/ 2147483647 w 590"/>
                <a:gd name="T21" fmla="*/ 2147483647 h 385"/>
                <a:gd name="T22" fmla="*/ 2147483647 w 590"/>
                <a:gd name="T23" fmla="*/ 2147483647 h 385"/>
                <a:gd name="T24" fmla="*/ 2147483647 w 590"/>
                <a:gd name="T25" fmla="*/ 2147483647 h 385"/>
                <a:gd name="T26" fmla="*/ 2147483647 w 590"/>
                <a:gd name="T27" fmla="*/ 2147483647 h 385"/>
                <a:gd name="T28" fmla="*/ 2147483647 w 590"/>
                <a:gd name="T29" fmla="*/ 2147483647 h 385"/>
                <a:gd name="T30" fmla="*/ 2147483647 w 590"/>
                <a:gd name="T31" fmla="*/ 2147483647 h 385"/>
                <a:gd name="T32" fmla="*/ 2147483647 w 590"/>
                <a:gd name="T33" fmla="*/ 2147483647 h 385"/>
                <a:gd name="T34" fmla="*/ 2147483647 w 590"/>
                <a:gd name="T35" fmla="*/ 2147483647 h 385"/>
                <a:gd name="T36" fmla="*/ 2147483647 w 590"/>
                <a:gd name="T37" fmla="*/ 2147483647 h 385"/>
                <a:gd name="T38" fmla="*/ 2147483647 w 590"/>
                <a:gd name="T39" fmla="*/ 2147483647 h 385"/>
                <a:gd name="T40" fmla="*/ 2147483647 w 590"/>
                <a:gd name="T41" fmla="*/ 0 h 385"/>
                <a:gd name="T42" fmla="*/ 2147483647 w 590"/>
                <a:gd name="T43" fmla="*/ 2147483647 h 385"/>
                <a:gd name="T44" fmla="*/ 2147483647 w 590"/>
                <a:gd name="T45" fmla="*/ 2147483647 h 385"/>
                <a:gd name="T46" fmla="*/ 2147483647 w 590"/>
                <a:gd name="T47" fmla="*/ 2147483647 h 385"/>
                <a:gd name="T48" fmla="*/ 2147483647 w 590"/>
                <a:gd name="T49" fmla="*/ 2147483647 h 385"/>
                <a:gd name="T50" fmla="*/ 2147483647 w 590"/>
                <a:gd name="T51" fmla="*/ 2147483647 h 385"/>
                <a:gd name="T52" fmla="*/ 2147483647 w 590"/>
                <a:gd name="T53" fmla="*/ 2147483647 h 385"/>
                <a:gd name="T54" fmla="*/ 2147483647 w 590"/>
                <a:gd name="T55" fmla="*/ 2147483647 h 385"/>
                <a:gd name="T56" fmla="*/ 2147483647 w 590"/>
                <a:gd name="T57" fmla="*/ 2147483647 h 385"/>
                <a:gd name="T58" fmla="*/ 2147483647 w 590"/>
                <a:gd name="T59" fmla="*/ 2147483647 h 385"/>
                <a:gd name="T60" fmla="*/ 2147483647 w 590"/>
                <a:gd name="T61" fmla="*/ 2147483647 h 385"/>
                <a:gd name="T62" fmla="*/ 2147483647 w 590"/>
                <a:gd name="T63" fmla="*/ 2147483647 h 385"/>
                <a:gd name="T64" fmla="*/ 2147483647 w 590"/>
                <a:gd name="T65" fmla="*/ 2147483647 h 385"/>
                <a:gd name="T66" fmla="*/ 2147483647 w 590"/>
                <a:gd name="T67" fmla="*/ 2147483647 h 385"/>
                <a:gd name="T68" fmla="*/ 2147483647 w 590"/>
                <a:gd name="T69" fmla="*/ 2147483647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0"/>
                <a:gd name="T106" fmla="*/ 0 h 385"/>
                <a:gd name="T107" fmla="*/ 699 w 590"/>
                <a:gd name="T108" fmla="*/ 452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0" h="385">
                  <a:moveTo>
                    <a:pt x="7" y="152"/>
                  </a:moveTo>
                  <a:lnTo>
                    <a:pt x="0" y="214"/>
                  </a:lnTo>
                  <a:lnTo>
                    <a:pt x="14" y="254"/>
                  </a:lnTo>
                  <a:lnTo>
                    <a:pt x="31" y="305"/>
                  </a:lnTo>
                  <a:lnTo>
                    <a:pt x="41" y="359"/>
                  </a:lnTo>
                  <a:lnTo>
                    <a:pt x="80" y="385"/>
                  </a:lnTo>
                  <a:lnTo>
                    <a:pt x="125" y="366"/>
                  </a:lnTo>
                  <a:lnTo>
                    <a:pt x="166" y="338"/>
                  </a:lnTo>
                  <a:lnTo>
                    <a:pt x="229" y="342"/>
                  </a:lnTo>
                  <a:lnTo>
                    <a:pt x="293" y="312"/>
                  </a:lnTo>
                  <a:lnTo>
                    <a:pt x="344" y="279"/>
                  </a:lnTo>
                  <a:lnTo>
                    <a:pt x="394" y="240"/>
                  </a:lnTo>
                  <a:lnTo>
                    <a:pt x="479" y="224"/>
                  </a:lnTo>
                  <a:lnTo>
                    <a:pt x="531" y="204"/>
                  </a:lnTo>
                  <a:lnTo>
                    <a:pt x="541" y="174"/>
                  </a:lnTo>
                  <a:lnTo>
                    <a:pt x="566" y="145"/>
                  </a:lnTo>
                  <a:lnTo>
                    <a:pt x="590" y="125"/>
                  </a:lnTo>
                  <a:lnTo>
                    <a:pt x="576" y="101"/>
                  </a:lnTo>
                  <a:lnTo>
                    <a:pt x="556" y="67"/>
                  </a:lnTo>
                  <a:lnTo>
                    <a:pt x="543" y="26"/>
                  </a:lnTo>
                  <a:lnTo>
                    <a:pt x="533" y="0"/>
                  </a:lnTo>
                  <a:lnTo>
                    <a:pt x="470" y="15"/>
                  </a:lnTo>
                  <a:lnTo>
                    <a:pt x="433" y="20"/>
                  </a:lnTo>
                  <a:lnTo>
                    <a:pt x="392" y="26"/>
                  </a:lnTo>
                  <a:lnTo>
                    <a:pt x="351" y="47"/>
                  </a:lnTo>
                  <a:lnTo>
                    <a:pt x="308" y="72"/>
                  </a:lnTo>
                  <a:lnTo>
                    <a:pt x="266" y="115"/>
                  </a:lnTo>
                  <a:lnTo>
                    <a:pt x="251" y="118"/>
                  </a:lnTo>
                  <a:lnTo>
                    <a:pt x="227" y="130"/>
                  </a:lnTo>
                  <a:lnTo>
                    <a:pt x="187" y="113"/>
                  </a:lnTo>
                  <a:lnTo>
                    <a:pt x="128" y="102"/>
                  </a:lnTo>
                  <a:lnTo>
                    <a:pt x="56" y="98"/>
                  </a:lnTo>
                  <a:lnTo>
                    <a:pt x="25" y="101"/>
                  </a:lnTo>
                  <a:lnTo>
                    <a:pt x="8" y="116"/>
                  </a:lnTo>
                  <a:lnTo>
                    <a:pt x="7" y="15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38" name="Freeform 14">
              <a:extLst/>
            </p:cNvPr>
            <p:cNvSpPr>
              <a:spLocks/>
            </p:cNvSpPr>
            <p:nvPr/>
          </p:nvSpPr>
          <p:spPr bwMode="auto">
            <a:xfrm>
              <a:off x="5203801" y="4379931"/>
              <a:ext cx="82550" cy="61912"/>
            </a:xfrm>
            <a:custGeom>
              <a:avLst/>
              <a:gdLst>
                <a:gd name="T0" fmla="*/ 0 w 260"/>
                <a:gd name="T1" fmla="*/ 2147483647 h 195"/>
                <a:gd name="T2" fmla="*/ 2147483647 w 260"/>
                <a:gd name="T3" fmla="*/ 2147483647 h 195"/>
                <a:gd name="T4" fmla="*/ 2147483647 w 260"/>
                <a:gd name="T5" fmla="*/ 2147483647 h 195"/>
                <a:gd name="T6" fmla="*/ 2147483647 w 260"/>
                <a:gd name="T7" fmla="*/ 2147483647 h 195"/>
                <a:gd name="T8" fmla="*/ 2147483647 w 260"/>
                <a:gd name="T9" fmla="*/ 2147483647 h 195"/>
                <a:gd name="T10" fmla="*/ 2147483647 w 260"/>
                <a:gd name="T11" fmla="*/ 2147483647 h 195"/>
                <a:gd name="T12" fmla="*/ 2147483647 w 260"/>
                <a:gd name="T13" fmla="*/ 2147483647 h 195"/>
                <a:gd name="T14" fmla="*/ 2147483647 w 260"/>
                <a:gd name="T15" fmla="*/ 2147483647 h 195"/>
                <a:gd name="T16" fmla="*/ 2147483647 w 260"/>
                <a:gd name="T17" fmla="*/ 2147483647 h 195"/>
                <a:gd name="T18" fmla="*/ 2147483647 w 260"/>
                <a:gd name="T19" fmla="*/ 0 h 195"/>
                <a:gd name="T20" fmla="*/ 2147483647 w 260"/>
                <a:gd name="T21" fmla="*/ 2147483647 h 195"/>
                <a:gd name="T22" fmla="*/ 2147483647 w 260"/>
                <a:gd name="T23" fmla="*/ 2147483647 h 195"/>
                <a:gd name="T24" fmla="*/ 2147483647 w 260"/>
                <a:gd name="T25" fmla="*/ 2147483647 h 195"/>
                <a:gd name="T26" fmla="*/ 2147483647 w 260"/>
                <a:gd name="T27" fmla="*/ 2147483647 h 195"/>
                <a:gd name="T28" fmla="*/ 2147483647 w 260"/>
                <a:gd name="T29" fmla="*/ 2147483647 h 195"/>
                <a:gd name="T30" fmla="*/ 2147483647 w 260"/>
                <a:gd name="T31" fmla="*/ 2147483647 h 195"/>
                <a:gd name="T32" fmla="*/ 2147483647 w 260"/>
                <a:gd name="T33" fmla="*/ 2147483647 h 195"/>
                <a:gd name="T34" fmla="*/ 2147483647 w 260"/>
                <a:gd name="T35" fmla="*/ 2147483647 h 195"/>
                <a:gd name="T36" fmla="*/ 2147483647 w 260"/>
                <a:gd name="T37" fmla="*/ 2147483647 h 195"/>
                <a:gd name="T38" fmla="*/ 2147483647 w 260"/>
                <a:gd name="T39" fmla="*/ 2147483647 h 195"/>
                <a:gd name="T40" fmla="*/ 2147483647 w 260"/>
                <a:gd name="T41" fmla="*/ 2147483647 h 195"/>
                <a:gd name="T42" fmla="*/ 2147483647 w 260"/>
                <a:gd name="T43" fmla="*/ 2147483647 h 195"/>
                <a:gd name="T44" fmla="*/ 0 w 260"/>
                <a:gd name="T45" fmla="*/ 2147483647 h 1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0"/>
                <a:gd name="T70" fmla="*/ 0 h 195"/>
                <a:gd name="T71" fmla="*/ 300 w 260"/>
                <a:gd name="T72" fmla="*/ 232 h 1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0" h="195">
                  <a:moveTo>
                    <a:pt x="0" y="132"/>
                  </a:moveTo>
                  <a:lnTo>
                    <a:pt x="33" y="122"/>
                  </a:lnTo>
                  <a:lnTo>
                    <a:pt x="62" y="111"/>
                  </a:lnTo>
                  <a:lnTo>
                    <a:pt x="99" y="116"/>
                  </a:lnTo>
                  <a:lnTo>
                    <a:pt x="115" y="115"/>
                  </a:lnTo>
                  <a:lnTo>
                    <a:pt x="125" y="97"/>
                  </a:lnTo>
                  <a:lnTo>
                    <a:pt x="146" y="80"/>
                  </a:lnTo>
                  <a:lnTo>
                    <a:pt x="169" y="61"/>
                  </a:lnTo>
                  <a:lnTo>
                    <a:pt x="204" y="39"/>
                  </a:lnTo>
                  <a:lnTo>
                    <a:pt x="231" y="0"/>
                  </a:lnTo>
                  <a:lnTo>
                    <a:pt x="228" y="12"/>
                  </a:lnTo>
                  <a:lnTo>
                    <a:pt x="234" y="22"/>
                  </a:lnTo>
                  <a:lnTo>
                    <a:pt x="246" y="18"/>
                  </a:lnTo>
                  <a:lnTo>
                    <a:pt x="250" y="3"/>
                  </a:lnTo>
                  <a:lnTo>
                    <a:pt x="260" y="20"/>
                  </a:lnTo>
                  <a:lnTo>
                    <a:pt x="259" y="51"/>
                  </a:lnTo>
                  <a:lnTo>
                    <a:pt x="252" y="64"/>
                  </a:lnTo>
                  <a:lnTo>
                    <a:pt x="241" y="70"/>
                  </a:lnTo>
                  <a:lnTo>
                    <a:pt x="226" y="81"/>
                  </a:lnTo>
                  <a:lnTo>
                    <a:pt x="220" y="67"/>
                  </a:lnTo>
                  <a:lnTo>
                    <a:pt x="213" y="73"/>
                  </a:lnTo>
                  <a:lnTo>
                    <a:pt x="216" y="87"/>
                  </a:lnTo>
                  <a:lnTo>
                    <a:pt x="210" y="106"/>
                  </a:lnTo>
                  <a:lnTo>
                    <a:pt x="196" y="136"/>
                  </a:lnTo>
                  <a:lnTo>
                    <a:pt x="196" y="159"/>
                  </a:lnTo>
                  <a:lnTo>
                    <a:pt x="196" y="177"/>
                  </a:lnTo>
                  <a:lnTo>
                    <a:pt x="185" y="192"/>
                  </a:lnTo>
                  <a:lnTo>
                    <a:pt x="150" y="195"/>
                  </a:lnTo>
                  <a:lnTo>
                    <a:pt x="104" y="192"/>
                  </a:lnTo>
                  <a:lnTo>
                    <a:pt x="44" y="187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39" name="Freeform 15">
              <a:extLst/>
            </p:cNvPr>
            <p:cNvSpPr>
              <a:spLocks/>
            </p:cNvSpPr>
            <p:nvPr/>
          </p:nvSpPr>
          <p:spPr bwMode="auto">
            <a:xfrm>
              <a:off x="5705451" y="4694256"/>
              <a:ext cx="50800" cy="77787"/>
            </a:xfrm>
            <a:custGeom>
              <a:avLst/>
              <a:gdLst>
                <a:gd name="T0" fmla="*/ 2147483647 w 403"/>
                <a:gd name="T1" fmla="*/ 2147483647 h 631"/>
                <a:gd name="T2" fmla="*/ 2147483647 w 403"/>
                <a:gd name="T3" fmla="*/ 2147483647 h 631"/>
                <a:gd name="T4" fmla="*/ 2147483647 w 403"/>
                <a:gd name="T5" fmla="*/ 2147483647 h 631"/>
                <a:gd name="T6" fmla="*/ 2147483647 w 403"/>
                <a:gd name="T7" fmla="*/ 2147483647 h 631"/>
                <a:gd name="T8" fmla="*/ 0 w 403"/>
                <a:gd name="T9" fmla="*/ 2147483647 h 631"/>
                <a:gd name="T10" fmla="*/ 2147483647 w 403"/>
                <a:gd name="T11" fmla="*/ 2147483647 h 631"/>
                <a:gd name="T12" fmla="*/ 2147483647 w 403"/>
                <a:gd name="T13" fmla="*/ 2147483647 h 631"/>
                <a:gd name="T14" fmla="*/ 2147483647 w 403"/>
                <a:gd name="T15" fmla="*/ 2147483647 h 631"/>
                <a:gd name="T16" fmla="*/ 2147483647 w 403"/>
                <a:gd name="T17" fmla="*/ 0 h 631"/>
                <a:gd name="T18" fmla="*/ 2147483647 w 403"/>
                <a:gd name="T19" fmla="*/ 2147483647 h 631"/>
                <a:gd name="T20" fmla="*/ 2147483647 w 403"/>
                <a:gd name="T21" fmla="*/ 2147483647 h 631"/>
                <a:gd name="T22" fmla="*/ 2147483647 w 403"/>
                <a:gd name="T23" fmla="*/ 2147483647 h 631"/>
                <a:gd name="T24" fmla="*/ 2147483647 w 403"/>
                <a:gd name="T25" fmla="*/ 2147483647 h 631"/>
                <a:gd name="T26" fmla="*/ 2147483647 w 403"/>
                <a:gd name="T27" fmla="*/ 214748364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3"/>
                <a:gd name="T43" fmla="*/ 0 h 631"/>
                <a:gd name="T44" fmla="*/ 403 w 40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3" h="631">
                  <a:moveTo>
                    <a:pt x="229" y="586"/>
                  </a:moveTo>
                  <a:lnTo>
                    <a:pt x="119" y="631"/>
                  </a:lnTo>
                  <a:lnTo>
                    <a:pt x="37" y="512"/>
                  </a:lnTo>
                  <a:lnTo>
                    <a:pt x="19" y="458"/>
                  </a:lnTo>
                  <a:lnTo>
                    <a:pt x="0" y="320"/>
                  </a:lnTo>
                  <a:lnTo>
                    <a:pt x="83" y="202"/>
                  </a:lnTo>
                  <a:lnTo>
                    <a:pt x="83" y="119"/>
                  </a:lnTo>
                  <a:lnTo>
                    <a:pt x="46" y="19"/>
                  </a:lnTo>
                  <a:lnTo>
                    <a:pt x="101" y="0"/>
                  </a:lnTo>
                  <a:lnTo>
                    <a:pt x="192" y="83"/>
                  </a:lnTo>
                  <a:lnTo>
                    <a:pt x="266" y="229"/>
                  </a:lnTo>
                  <a:lnTo>
                    <a:pt x="375" y="357"/>
                  </a:lnTo>
                  <a:lnTo>
                    <a:pt x="403" y="485"/>
                  </a:lnTo>
                  <a:lnTo>
                    <a:pt x="229" y="58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40" name="Freeform 16">
              <a:extLst/>
            </p:cNvPr>
            <p:cNvSpPr>
              <a:spLocks/>
            </p:cNvSpPr>
            <p:nvPr/>
          </p:nvSpPr>
          <p:spPr bwMode="auto">
            <a:xfrm>
              <a:off x="6229326" y="4494231"/>
              <a:ext cx="44450" cy="34925"/>
            </a:xfrm>
            <a:custGeom>
              <a:avLst/>
              <a:gdLst>
                <a:gd name="T0" fmla="*/ 2147483647 w 344"/>
                <a:gd name="T1" fmla="*/ 2147483647 h 272"/>
                <a:gd name="T2" fmla="*/ 2147483647 w 344"/>
                <a:gd name="T3" fmla="*/ 2147483647 h 272"/>
                <a:gd name="T4" fmla="*/ 2147483647 w 344"/>
                <a:gd name="T5" fmla="*/ 2147483647 h 272"/>
                <a:gd name="T6" fmla="*/ 0 w 344"/>
                <a:gd name="T7" fmla="*/ 2147483647 h 272"/>
                <a:gd name="T8" fmla="*/ 2147483647 w 344"/>
                <a:gd name="T9" fmla="*/ 2147483647 h 272"/>
                <a:gd name="T10" fmla="*/ 2147483647 w 344"/>
                <a:gd name="T11" fmla="*/ 0 h 272"/>
                <a:gd name="T12" fmla="*/ 2147483647 w 344"/>
                <a:gd name="T13" fmla="*/ 0 h 272"/>
                <a:gd name="T14" fmla="*/ 2147483647 w 344"/>
                <a:gd name="T15" fmla="*/ 0 h 272"/>
                <a:gd name="T16" fmla="*/ 2147483647 w 344"/>
                <a:gd name="T17" fmla="*/ 2147483647 h 272"/>
                <a:gd name="T18" fmla="*/ 2147483647 w 344"/>
                <a:gd name="T19" fmla="*/ 2147483647 h 272"/>
                <a:gd name="T20" fmla="*/ 2147483647 w 344"/>
                <a:gd name="T21" fmla="*/ 2147483647 h 272"/>
                <a:gd name="T22" fmla="*/ 2147483647 w 344"/>
                <a:gd name="T23" fmla="*/ 2147483647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4"/>
                <a:gd name="T37" fmla="*/ 0 h 272"/>
                <a:gd name="T38" fmla="*/ 344 w 344"/>
                <a:gd name="T39" fmla="*/ 272 h 2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4" h="272">
                  <a:moveTo>
                    <a:pt x="229" y="272"/>
                  </a:moveTo>
                  <a:lnTo>
                    <a:pt x="93" y="272"/>
                  </a:lnTo>
                  <a:lnTo>
                    <a:pt x="2" y="227"/>
                  </a:lnTo>
                  <a:lnTo>
                    <a:pt x="0" y="143"/>
                  </a:lnTo>
                  <a:lnTo>
                    <a:pt x="72" y="79"/>
                  </a:lnTo>
                  <a:lnTo>
                    <a:pt x="93" y="0"/>
                  </a:lnTo>
                  <a:lnTo>
                    <a:pt x="184" y="0"/>
                  </a:lnTo>
                  <a:lnTo>
                    <a:pt x="274" y="0"/>
                  </a:lnTo>
                  <a:lnTo>
                    <a:pt x="344" y="23"/>
                  </a:lnTo>
                  <a:lnTo>
                    <a:pt x="328" y="119"/>
                  </a:lnTo>
                  <a:lnTo>
                    <a:pt x="312" y="207"/>
                  </a:lnTo>
                  <a:lnTo>
                    <a:pt x="229" y="2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41" name="Freeform 17">
              <a:extLst/>
            </p:cNvPr>
            <p:cNvSpPr>
              <a:spLocks/>
            </p:cNvSpPr>
            <p:nvPr/>
          </p:nvSpPr>
          <p:spPr bwMode="auto">
            <a:xfrm>
              <a:off x="6437289" y="4394218"/>
              <a:ext cx="34925" cy="66675"/>
            </a:xfrm>
            <a:custGeom>
              <a:avLst/>
              <a:gdLst>
                <a:gd name="T0" fmla="*/ 2147483647 w 288"/>
                <a:gd name="T1" fmla="*/ 2147483647 h 520"/>
                <a:gd name="T2" fmla="*/ 2147483647 w 288"/>
                <a:gd name="T3" fmla="*/ 2147483647 h 520"/>
                <a:gd name="T4" fmla="*/ 0 w 288"/>
                <a:gd name="T5" fmla="*/ 2147483647 h 520"/>
                <a:gd name="T6" fmla="*/ 0 w 288"/>
                <a:gd name="T7" fmla="*/ 2147483647 h 520"/>
                <a:gd name="T8" fmla="*/ 2147483647 w 288"/>
                <a:gd name="T9" fmla="*/ 2147483647 h 520"/>
                <a:gd name="T10" fmla="*/ 2147483647 w 288"/>
                <a:gd name="T11" fmla="*/ 2147483647 h 520"/>
                <a:gd name="T12" fmla="*/ 2147483647 w 288"/>
                <a:gd name="T13" fmla="*/ 2147483647 h 520"/>
                <a:gd name="T14" fmla="*/ 2147483647 w 288"/>
                <a:gd name="T15" fmla="*/ 0 h 520"/>
                <a:gd name="T16" fmla="*/ 2147483647 w 288"/>
                <a:gd name="T17" fmla="*/ 0 h 520"/>
                <a:gd name="T18" fmla="*/ 2147483647 w 288"/>
                <a:gd name="T19" fmla="*/ 2147483647 h 520"/>
                <a:gd name="T20" fmla="*/ 2147483647 w 288"/>
                <a:gd name="T21" fmla="*/ 2147483647 h 520"/>
                <a:gd name="T22" fmla="*/ 2147483647 w 288"/>
                <a:gd name="T23" fmla="*/ 2147483647 h 520"/>
                <a:gd name="T24" fmla="*/ 2147483647 w 288"/>
                <a:gd name="T25" fmla="*/ 2147483647 h 520"/>
                <a:gd name="T26" fmla="*/ 2147483647 w 288"/>
                <a:gd name="T27" fmla="*/ 2147483647 h 5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8"/>
                <a:gd name="T43" fmla="*/ 0 h 520"/>
                <a:gd name="T44" fmla="*/ 288 w 288"/>
                <a:gd name="T45" fmla="*/ 520 h 5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8" h="520">
                  <a:moveTo>
                    <a:pt x="176" y="448"/>
                  </a:moveTo>
                  <a:lnTo>
                    <a:pt x="72" y="520"/>
                  </a:lnTo>
                  <a:lnTo>
                    <a:pt x="0" y="440"/>
                  </a:lnTo>
                  <a:lnTo>
                    <a:pt x="0" y="352"/>
                  </a:lnTo>
                  <a:lnTo>
                    <a:pt x="11" y="240"/>
                  </a:lnTo>
                  <a:lnTo>
                    <a:pt x="32" y="161"/>
                  </a:lnTo>
                  <a:lnTo>
                    <a:pt x="120" y="96"/>
                  </a:lnTo>
                  <a:lnTo>
                    <a:pt x="128" y="0"/>
                  </a:lnTo>
                  <a:lnTo>
                    <a:pt x="248" y="0"/>
                  </a:lnTo>
                  <a:lnTo>
                    <a:pt x="288" y="88"/>
                  </a:lnTo>
                  <a:lnTo>
                    <a:pt x="283" y="184"/>
                  </a:lnTo>
                  <a:lnTo>
                    <a:pt x="267" y="280"/>
                  </a:lnTo>
                  <a:lnTo>
                    <a:pt x="216" y="392"/>
                  </a:lnTo>
                  <a:lnTo>
                    <a:pt x="176" y="44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42" name="Freeform 18">
              <a:extLst/>
            </p:cNvPr>
            <p:cNvSpPr>
              <a:spLocks/>
            </p:cNvSpPr>
            <p:nvPr/>
          </p:nvSpPr>
          <p:spPr bwMode="auto">
            <a:xfrm>
              <a:off x="6630964" y="4856181"/>
              <a:ext cx="173037" cy="157162"/>
            </a:xfrm>
            <a:custGeom>
              <a:avLst/>
              <a:gdLst>
                <a:gd name="T0" fmla="*/ 2147483647 w 1417"/>
                <a:gd name="T1" fmla="*/ 2147483647 h 1252"/>
                <a:gd name="T2" fmla="*/ 2147483647 w 1417"/>
                <a:gd name="T3" fmla="*/ 2147483647 h 1252"/>
                <a:gd name="T4" fmla="*/ 2147483647 w 1417"/>
                <a:gd name="T5" fmla="*/ 2147483647 h 1252"/>
                <a:gd name="T6" fmla="*/ 2147483647 w 1417"/>
                <a:gd name="T7" fmla="*/ 2147483647 h 1252"/>
                <a:gd name="T8" fmla="*/ 2147483647 w 1417"/>
                <a:gd name="T9" fmla="*/ 2147483647 h 1252"/>
                <a:gd name="T10" fmla="*/ 2147483647 w 1417"/>
                <a:gd name="T11" fmla="*/ 2147483647 h 1252"/>
                <a:gd name="T12" fmla="*/ 2147483647 w 1417"/>
                <a:gd name="T13" fmla="*/ 2147483647 h 1252"/>
                <a:gd name="T14" fmla="*/ 2147483647 w 1417"/>
                <a:gd name="T15" fmla="*/ 2147483647 h 1252"/>
                <a:gd name="T16" fmla="*/ 2147483647 w 1417"/>
                <a:gd name="T17" fmla="*/ 2147483647 h 1252"/>
                <a:gd name="T18" fmla="*/ 2147483647 w 1417"/>
                <a:gd name="T19" fmla="*/ 2147483647 h 1252"/>
                <a:gd name="T20" fmla="*/ 2147483647 w 1417"/>
                <a:gd name="T21" fmla="*/ 2147483647 h 1252"/>
                <a:gd name="T22" fmla="*/ 2147483647 w 1417"/>
                <a:gd name="T23" fmla="*/ 2147483647 h 1252"/>
                <a:gd name="T24" fmla="*/ 2147483647 w 1417"/>
                <a:gd name="T25" fmla="*/ 2147483647 h 1252"/>
                <a:gd name="T26" fmla="*/ 2147483647 w 1417"/>
                <a:gd name="T27" fmla="*/ 2147483647 h 1252"/>
                <a:gd name="T28" fmla="*/ 2147483647 w 1417"/>
                <a:gd name="T29" fmla="*/ 2147483647 h 1252"/>
                <a:gd name="T30" fmla="*/ 2147483647 w 1417"/>
                <a:gd name="T31" fmla="*/ 2147483647 h 1252"/>
                <a:gd name="T32" fmla="*/ 2147483647 w 1417"/>
                <a:gd name="T33" fmla="*/ 2147483647 h 1252"/>
                <a:gd name="T34" fmla="*/ 2147483647 w 1417"/>
                <a:gd name="T35" fmla="*/ 2147483647 h 1252"/>
                <a:gd name="T36" fmla="*/ 2147483647 w 1417"/>
                <a:gd name="T37" fmla="*/ 2147483647 h 1252"/>
                <a:gd name="T38" fmla="*/ 2147483647 w 1417"/>
                <a:gd name="T39" fmla="*/ 2147483647 h 1252"/>
                <a:gd name="T40" fmla="*/ 2147483647 w 1417"/>
                <a:gd name="T41" fmla="*/ 2147483647 h 1252"/>
                <a:gd name="T42" fmla="*/ 2147483647 w 1417"/>
                <a:gd name="T43" fmla="*/ 2147483647 h 1252"/>
                <a:gd name="T44" fmla="*/ 2147483647 w 1417"/>
                <a:gd name="T45" fmla="*/ 2147483647 h 1252"/>
                <a:gd name="T46" fmla="*/ 2147483647 w 1417"/>
                <a:gd name="T47" fmla="*/ 2147483647 h 1252"/>
                <a:gd name="T48" fmla="*/ 2147483647 w 1417"/>
                <a:gd name="T49" fmla="*/ 2147483647 h 1252"/>
                <a:gd name="T50" fmla="*/ 2147483647 w 1417"/>
                <a:gd name="T51" fmla="*/ 2147483647 h 1252"/>
                <a:gd name="T52" fmla="*/ 2147483647 w 1417"/>
                <a:gd name="T53" fmla="*/ 2147483647 h 1252"/>
                <a:gd name="T54" fmla="*/ 2147483647 w 1417"/>
                <a:gd name="T55" fmla="*/ 2147483647 h 1252"/>
                <a:gd name="T56" fmla="*/ 2147483647 w 1417"/>
                <a:gd name="T57" fmla="*/ 2147483647 h 1252"/>
                <a:gd name="T58" fmla="*/ 2147483647 w 1417"/>
                <a:gd name="T59" fmla="*/ 2147483647 h 1252"/>
                <a:gd name="T60" fmla="*/ 2147483647 w 1417"/>
                <a:gd name="T61" fmla="*/ 2147483647 h 1252"/>
                <a:gd name="T62" fmla="*/ 2147483647 w 1417"/>
                <a:gd name="T63" fmla="*/ 2147483647 h 1252"/>
                <a:gd name="T64" fmla="*/ 2147483647 w 1417"/>
                <a:gd name="T65" fmla="*/ 2147483647 h 1252"/>
                <a:gd name="T66" fmla="*/ 2147483647 w 1417"/>
                <a:gd name="T67" fmla="*/ 2147483647 h 1252"/>
                <a:gd name="T68" fmla="*/ 2147483647 w 1417"/>
                <a:gd name="T69" fmla="*/ 2147483647 h 1252"/>
                <a:gd name="T70" fmla="*/ 2147483647 w 1417"/>
                <a:gd name="T71" fmla="*/ 2147483647 h 1252"/>
                <a:gd name="T72" fmla="*/ 2147483647 w 1417"/>
                <a:gd name="T73" fmla="*/ 2147483647 h 1252"/>
                <a:gd name="T74" fmla="*/ 2147483647 w 1417"/>
                <a:gd name="T75" fmla="*/ 2147483647 h 1252"/>
                <a:gd name="T76" fmla="*/ 2147483647 w 1417"/>
                <a:gd name="T77" fmla="*/ 2147483647 h 1252"/>
                <a:gd name="T78" fmla="*/ 2147483647 w 1417"/>
                <a:gd name="T79" fmla="*/ 0 h 1252"/>
                <a:gd name="T80" fmla="*/ 2147483647 w 1417"/>
                <a:gd name="T81" fmla="*/ 2147483647 h 1252"/>
                <a:gd name="T82" fmla="*/ 2147483647 w 1417"/>
                <a:gd name="T83" fmla="*/ 2147483647 h 1252"/>
                <a:gd name="T84" fmla="*/ 0 w 1417"/>
                <a:gd name="T85" fmla="*/ 2147483647 h 1252"/>
                <a:gd name="T86" fmla="*/ 2147483647 w 1417"/>
                <a:gd name="T87" fmla="*/ 2147483647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7"/>
                <a:gd name="T133" fmla="*/ 0 h 1252"/>
                <a:gd name="T134" fmla="*/ 1417 w 1417"/>
                <a:gd name="T135" fmla="*/ 1252 h 12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7" h="1252">
                  <a:moveTo>
                    <a:pt x="82" y="194"/>
                  </a:moveTo>
                  <a:lnTo>
                    <a:pt x="146" y="256"/>
                  </a:lnTo>
                  <a:lnTo>
                    <a:pt x="228" y="274"/>
                  </a:lnTo>
                  <a:lnTo>
                    <a:pt x="320" y="256"/>
                  </a:lnTo>
                  <a:lnTo>
                    <a:pt x="393" y="283"/>
                  </a:lnTo>
                  <a:lnTo>
                    <a:pt x="310" y="384"/>
                  </a:lnTo>
                  <a:lnTo>
                    <a:pt x="173" y="374"/>
                  </a:lnTo>
                  <a:lnTo>
                    <a:pt x="192" y="420"/>
                  </a:lnTo>
                  <a:lnTo>
                    <a:pt x="228" y="475"/>
                  </a:lnTo>
                  <a:lnTo>
                    <a:pt x="292" y="524"/>
                  </a:lnTo>
                  <a:lnTo>
                    <a:pt x="411" y="493"/>
                  </a:lnTo>
                  <a:lnTo>
                    <a:pt x="530" y="557"/>
                  </a:lnTo>
                  <a:lnTo>
                    <a:pt x="640" y="621"/>
                  </a:lnTo>
                  <a:lnTo>
                    <a:pt x="777" y="621"/>
                  </a:lnTo>
                  <a:lnTo>
                    <a:pt x="905" y="685"/>
                  </a:lnTo>
                  <a:lnTo>
                    <a:pt x="1005" y="768"/>
                  </a:lnTo>
                  <a:lnTo>
                    <a:pt x="1078" y="905"/>
                  </a:lnTo>
                  <a:lnTo>
                    <a:pt x="1078" y="1033"/>
                  </a:lnTo>
                  <a:lnTo>
                    <a:pt x="978" y="1115"/>
                  </a:lnTo>
                  <a:lnTo>
                    <a:pt x="978" y="1225"/>
                  </a:lnTo>
                  <a:lnTo>
                    <a:pt x="1078" y="1188"/>
                  </a:lnTo>
                  <a:lnTo>
                    <a:pt x="1152" y="1152"/>
                  </a:lnTo>
                  <a:lnTo>
                    <a:pt x="1216" y="1142"/>
                  </a:lnTo>
                  <a:lnTo>
                    <a:pt x="1316" y="1170"/>
                  </a:lnTo>
                  <a:lnTo>
                    <a:pt x="1417" y="1252"/>
                  </a:lnTo>
                  <a:lnTo>
                    <a:pt x="1417" y="338"/>
                  </a:lnTo>
                  <a:lnTo>
                    <a:pt x="1261" y="301"/>
                  </a:lnTo>
                  <a:lnTo>
                    <a:pt x="1162" y="254"/>
                  </a:lnTo>
                  <a:lnTo>
                    <a:pt x="1014" y="146"/>
                  </a:lnTo>
                  <a:lnTo>
                    <a:pt x="923" y="192"/>
                  </a:lnTo>
                  <a:lnTo>
                    <a:pt x="886" y="256"/>
                  </a:lnTo>
                  <a:lnTo>
                    <a:pt x="777" y="301"/>
                  </a:lnTo>
                  <a:lnTo>
                    <a:pt x="704" y="374"/>
                  </a:lnTo>
                  <a:lnTo>
                    <a:pt x="603" y="457"/>
                  </a:lnTo>
                  <a:lnTo>
                    <a:pt x="539" y="338"/>
                  </a:lnTo>
                  <a:lnTo>
                    <a:pt x="472" y="284"/>
                  </a:lnTo>
                  <a:lnTo>
                    <a:pt x="472" y="134"/>
                  </a:lnTo>
                  <a:lnTo>
                    <a:pt x="420" y="36"/>
                  </a:lnTo>
                  <a:lnTo>
                    <a:pt x="320" y="64"/>
                  </a:lnTo>
                  <a:lnTo>
                    <a:pt x="201" y="0"/>
                  </a:lnTo>
                  <a:lnTo>
                    <a:pt x="109" y="64"/>
                  </a:lnTo>
                  <a:lnTo>
                    <a:pt x="27" y="100"/>
                  </a:lnTo>
                  <a:lnTo>
                    <a:pt x="0" y="173"/>
                  </a:lnTo>
                  <a:lnTo>
                    <a:pt x="82" y="1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43" name="Freeform 19">
              <a:extLst/>
            </p:cNvPr>
            <p:cNvSpPr>
              <a:spLocks/>
            </p:cNvSpPr>
            <p:nvPr/>
          </p:nvSpPr>
          <p:spPr bwMode="auto">
            <a:xfrm>
              <a:off x="6804001" y="4899043"/>
              <a:ext cx="180975" cy="152400"/>
            </a:xfrm>
            <a:custGeom>
              <a:avLst/>
              <a:gdLst>
                <a:gd name="T0" fmla="*/ 2147483647 w 1460"/>
                <a:gd name="T1" fmla="*/ 2147483647 h 1200"/>
                <a:gd name="T2" fmla="*/ 0 w 1460"/>
                <a:gd name="T3" fmla="*/ 2147483647 h 1200"/>
                <a:gd name="T4" fmla="*/ 2147483647 w 1460"/>
                <a:gd name="T5" fmla="*/ 2147483647 h 1200"/>
                <a:gd name="T6" fmla="*/ 2147483647 w 1460"/>
                <a:gd name="T7" fmla="*/ 2147483647 h 1200"/>
                <a:gd name="T8" fmla="*/ 2147483647 w 1460"/>
                <a:gd name="T9" fmla="*/ 2147483647 h 1200"/>
                <a:gd name="T10" fmla="*/ 2147483647 w 1460"/>
                <a:gd name="T11" fmla="*/ 2147483647 h 1200"/>
                <a:gd name="T12" fmla="*/ 2147483647 w 1460"/>
                <a:gd name="T13" fmla="*/ 2147483647 h 1200"/>
                <a:gd name="T14" fmla="*/ 2147483647 w 1460"/>
                <a:gd name="T15" fmla="*/ 2147483647 h 1200"/>
                <a:gd name="T16" fmla="*/ 2147483647 w 1460"/>
                <a:gd name="T17" fmla="*/ 2147483647 h 1200"/>
                <a:gd name="T18" fmla="*/ 2147483647 w 1460"/>
                <a:gd name="T19" fmla="*/ 2147483647 h 1200"/>
                <a:gd name="T20" fmla="*/ 2147483647 w 1460"/>
                <a:gd name="T21" fmla="*/ 2147483647 h 1200"/>
                <a:gd name="T22" fmla="*/ 2147483647 w 1460"/>
                <a:gd name="T23" fmla="*/ 2147483647 h 1200"/>
                <a:gd name="T24" fmla="*/ 2147483647 w 1460"/>
                <a:gd name="T25" fmla="*/ 2147483647 h 1200"/>
                <a:gd name="T26" fmla="*/ 2147483647 w 1460"/>
                <a:gd name="T27" fmla="*/ 2147483647 h 1200"/>
                <a:gd name="T28" fmla="*/ 2147483647 w 1460"/>
                <a:gd name="T29" fmla="*/ 2147483647 h 1200"/>
                <a:gd name="T30" fmla="*/ 2147483647 w 1460"/>
                <a:gd name="T31" fmla="*/ 2147483647 h 1200"/>
                <a:gd name="T32" fmla="*/ 2147483647 w 1460"/>
                <a:gd name="T33" fmla="*/ 2147483647 h 1200"/>
                <a:gd name="T34" fmla="*/ 2147483647 w 1460"/>
                <a:gd name="T35" fmla="*/ 2147483647 h 1200"/>
                <a:gd name="T36" fmla="*/ 2147483647 w 1460"/>
                <a:gd name="T37" fmla="*/ 2147483647 h 1200"/>
                <a:gd name="T38" fmla="*/ 2147483647 w 1460"/>
                <a:gd name="T39" fmla="*/ 2147483647 h 1200"/>
                <a:gd name="T40" fmla="*/ 2147483647 w 1460"/>
                <a:gd name="T41" fmla="*/ 2147483647 h 1200"/>
                <a:gd name="T42" fmla="*/ 2147483647 w 1460"/>
                <a:gd name="T43" fmla="*/ 2147483647 h 1200"/>
                <a:gd name="T44" fmla="*/ 2147483647 w 1460"/>
                <a:gd name="T45" fmla="*/ 2147483647 h 1200"/>
                <a:gd name="T46" fmla="*/ 2147483647 w 1460"/>
                <a:gd name="T47" fmla="*/ 2147483647 h 1200"/>
                <a:gd name="T48" fmla="*/ 2147483647 w 1460"/>
                <a:gd name="T49" fmla="*/ 2147483647 h 1200"/>
                <a:gd name="T50" fmla="*/ 2147483647 w 1460"/>
                <a:gd name="T51" fmla="*/ 2147483647 h 1200"/>
                <a:gd name="T52" fmla="*/ 2147483647 w 1460"/>
                <a:gd name="T53" fmla="*/ 2147483647 h 1200"/>
                <a:gd name="T54" fmla="*/ 2147483647 w 1460"/>
                <a:gd name="T55" fmla="*/ 2147483647 h 1200"/>
                <a:gd name="T56" fmla="*/ 2147483647 w 1460"/>
                <a:gd name="T57" fmla="*/ 2147483647 h 1200"/>
                <a:gd name="T58" fmla="*/ 2147483647 w 1460"/>
                <a:gd name="T59" fmla="*/ 2147483647 h 1200"/>
                <a:gd name="T60" fmla="*/ 2147483647 w 1460"/>
                <a:gd name="T61" fmla="*/ 2147483647 h 1200"/>
                <a:gd name="T62" fmla="*/ 2147483647 w 1460"/>
                <a:gd name="T63" fmla="*/ 2147483647 h 1200"/>
                <a:gd name="T64" fmla="*/ 2147483647 w 1460"/>
                <a:gd name="T65" fmla="*/ 2147483647 h 1200"/>
                <a:gd name="T66" fmla="*/ 2147483647 w 1460"/>
                <a:gd name="T67" fmla="*/ 2147483647 h 1200"/>
                <a:gd name="T68" fmla="*/ 2147483647 w 1460"/>
                <a:gd name="T69" fmla="*/ 0 h 1200"/>
                <a:gd name="T70" fmla="*/ 2147483647 w 1460"/>
                <a:gd name="T71" fmla="*/ 2147483647 h 12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0"/>
                <a:gd name="T109" fmla="*/ 0 h 1200"/>
                <a:gd name="T110" fmla="*/ 1460 w 1460"/>
                <a:gd name="T111" fmla="*/ 1200 h 120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0" h="1200">
                  <a:moveTo>
                    <a:pt x="2" y="6"/>
                  </a:moveTo>
                  <a:lnTo>
                    <a:pt x="0" y="918"/>
                  </a:lnTo>
                  <a:lnTo>
                    <a:pt x="196" y="960"/>
                  </a:lnTo>
                  <a:lnTo>
                    <a:pt x="340" y="976"/>
                  </a:lnTo>
                  <a:lnTo>
                    <a:pt x="396" y="896"/>
                  </a:lnTo>
                  <a:lnTo>
                    <a:pt x="324" y="808"/>
                  </a:lnTo>
                  <a:lnTo>
                    <a:pt x="428" y="776"/>
                  </a:lnTo>
                  <a:lnTo>
                    <a:pt x="580" y="712"/>
                  </a:lnTo>
                  <a:lnTo>
                    <a:pt x="676" y="792"/>
                  </a:lnTo>
                  <a:lnTo>
                    <a:pt x="756" y="872"/>
                  </a:lnTo>
                  <a:lnTo>
                    <a:pt x="836" y="952"/>
                  </a:lnTo>
                  <a:lnTo>
                    <a:pt x="908" y="1056"/>
                  </a:lnTo>
                  <a:lnTo>
                    <a:pt x="1028" y="1136"/>
                  </a:lnTo>
                  <a:lnTo>
                    <a:pt x="1156" y="1144"/>
                  </a:lnTo>
                  <a:lnTo>
                    <a:pt x="1236" y="1128"/>
                  </a:lnTo>
                  <a:lnTo>
                    <a:pt x="1372" y="1200"/>
                  </a:lnTo>
                  <a:lnTo>
                    <a:pt x="1460" y="1144"/>
                  </a:lnTo>
                  <a:lnTo>
                    <a:pt x="1276" y="1040"/>
                  </a:lnTo>
                  <a:lnTo>
                    <a:pt x="1220" y="1000"/>
                  </a:lnTo>
                  <a:lnTo>
                    <a:pt x="1182" y="885"/>
                  </a:lnTo>
                  <a:lnTo>
                    <a:pt x="1092" y="912"/>
                  </a:lnTo>
                  <a:lnTo>
                    <a:pt x="1092" y="832"/>
                  </a:lnTo>
                  <a:lnTo>
                    <a:pt x="1004" y="776"/>
                  </a:lnTo>
                  <a:lnTo>
                    <a:pt x="964" y="720"/>
                  </a:lnTo>
                  <a:lnTo>
                    <a:pt x="892" y="632"/>
                  </a:lnTo>
                  <a:lnTo>
                    <a:pt x="1004" y="592"/>
                  </a:lnTo>
                  <a:lnTo>
                    <a:pt x="980" y="512"/>
                  </a:lnTo>
                  <a:lnTo>
                    <a:pt x="884" y="472"/>
                  </a:lnTo>
                  <a:lnTo>
                    <a:pt x="772" y="424"/>
                  </a:lnTo>
                  <a:lnTo>
                    <a:pt x="692" y="320"/>
                  </a:lnTo>
                  <a:lnTo>
                    <a:pt x="604" y="232"/>
                  </a:lnTo>
                  <a:lnTo>
                    <a:pt x="484" y="152"/>
                  </a:lnTo>
                  <a:lnTo>
                    <a:pt x="300" y="72"/>
                  </a:lnTo>
                  <a:lnTo>
                    <a:pt x="180" y="48"/>
                  </a:lnTo>
                  <a:lnTo>
                    <a:pt x="84" y="0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44" name="Freeform 20">
              <a:extLst/>
            </p:cNvPr>
            <p:cNvSpPr>
              <a:spLocks/>
            </p:cNvSpPr>
            <p:nvPr/>
          </p:nvSpPr>
          <p:spPr bwMode="auto">
            <a:xfrm>
              <a:off x="5991201" y="4764106"/>
              <a:ext cx="204788" cy="203200"/>
            </a:xfrm>
            <a:custGeom>
              <a:avLst/>
              <a:gdLst>
                <a:gd name="T0" fmla="*/ 2147483647 w 753"/>
                <a:gd name="T1" fmla="*/ 0 h 749"/>
                <a:gd name="T2" fmla="*/ 0 w 753"/>
                <a:gd name="T3" fmla="*/ 2147483647 h 749"/>
                <a:gd name="T4" fmla="*/ 2147483647 w 753"/>
                <a:gd name="T5" fmla="*/ 2147483647 h 749"/>
                <a:gd name="T6" fmla="*/ 2147483647 w 753"/>
                <a:gd name="T7" fmla="*/ 2147483647 h 749"/>
                <a:gd name="T8" fmla="*/ 2147483647 w 753"/>
                <a:gd name="T9" fmla="*/ 2147483647 h 749"/>
                <a:gd name="T10" fmla="*/ 2147483647 w 753"/>
                <a:gd name="T11" fmla="*/ 2147483647 h 749"/>
                <a:gd name="T12" fmla="*/ 2147483647 w 753"/>
                <a:gd name="T13" fmla="*/ 2147483647 h 749"/>
                <a:gd name="T14" fmla="*/ 2147483647 w 753"/>
                <a:gd name="T15" fmla="*/ 2147483647 h 749"/>
                <a:gd name="T16" fmla="*/ 2147483647 w 753"/>
                <a:gd name="T17" fmla="*/ 2147483647 h 749"/>
                <a:gd name="T18" fmla="*/ 2147483647 w 753"/>
                <a:gd name="T19" fmla="*/ 2147483647 h 749"/>
                <a:gd name="T20" fmla="*/ 2147483647 w 753"/>
                <a:gd name="T21" fmla="*/ 2147483647 h 749"/>
                <a:gd name="T22" fmla="*/ 2147483647 w 753"/>
                <a:gd name="T23" fmla="*/ 2147483647 h 749"/>
                <a:gd name="T24" fmla="*/ 2147483647 w 753"/>
                <a:gd name="T25" fmla="*/ 2147483647 h 749"/>
                <a:gd name="T26" fmla="*/ 2147483647 w 753"/>
                <a:gd name="T27" fmla="*/ 2147483647 h 749"/>
                <a:gd name="T28" fmla="*/ 2147483647 w 753"/>
                <a:gd name="T29" fmla="*/ 2147483647 h 749"/>
                <a:gd name="T30" fmla="*/ 2147483647 w 753"/>
                <a:gd name="T31" fmla="*/ 2147483647 h 749"/>
                <a:gd name="T32" fmla="*/ 2147483647 w 753"/>
                <a:gd name="T33" fmla="*/ 2147483647 h 749"/>
                <a:gd name="T34" fmla="*/ 2147483647 w 753"/>
                <a:gd name="T35" fmla="*/ 2147483647 h 749"/>
                <a:gd name="T36" fmla="*/ 2147483647 w 753"/>
                <a:gd name="T37" fmla="*/ 2147483647 h 749"/>
                <a:gd name="T38" fmla="*/ 2147483647 w 753"/>
                <a:gd name="T39" fmla="*/ 2147483647 h 749"/>
                <a:gd name="T40" fmla="*/ 2147483647 w 753"/>
                <a:gd name="T41" fmla="*/ 2147483647 h 749"/>
                <a:gd name="T42" fmla="*/ 2147483647 w 753"/>
                <a:gd name="T43" fmla="*/ 2147483647 h 749"/>
                <a:gd name="T44" fmla="*/ 2147483647 w 753"/>
                <a:gd name="T45" fmla="*/ 2147483647 h 749"/>
                <a:gd name="T46" fmla="*/ 2147483647 w 753"/>
                <a:gd name="T47" fmla="*/ 2147483647 h 749"/>
                <a:gd name="T48" fmla="*/ 2147483647 w 753"/>
                <a:gd name="T49" fmla="*/ 2147483647 h 749"/>
                <a:gd name="T50" fmla="*/ 2147483647 w 753"/>
                <a:gd name="T51" fmla="*/ 2147483647 h 749"/>
                <a:gd name="T52" fmla="*/ 2147483647 w 753"/>
                <a:gd name="T53" fmla="*/ 2147483647 h 749"/>
                <a:gd name="T54" fmla="*/ 2147483647 w 753"/>
                <a:gd name="T55" fmla="*/ 2147483647 h 749"/>
                <a:gd name="T56" fmla="*/ 2147483647 w 753"/>
                <a:gd name="T57" fmla="*/ 2147483647 h 749"/>
                <a:gd name="T58" fmla="*/ 2147483647 w 753"/>
                <a:gd name="T59" fmla="*/ 2147483647 h 749"/>
                <a:gd name="T60" fmla="*/ 2147483647 w 753"/>
                <a:gd name="T61" fmla="*/ 2147483647 h 749"/>
                <a:gd name="T62" fmla="*/ 2147483647 w 753"/>
                <a:gd name="T63" fmla="*/ 2147483647 h 749"/>
                <a:gd name="T64" fmla="*/ 2147483647 w 753"/>
                <a:gd name="T65" fmla="*/ 2147483647 h 749"/>
                <a:gd name="T66" fmla="*/ 2147483647 w 753"/>
                <a:gd name="T67" fmla="*/ 2147483647 h 749"/>
                <a:gd name="T68" fmla="*/ 2147483647 w 753"/>
                <a:gd name="T69" fmla="*/ 2147483647 h 749"/>
                <a:gd name="T70" fmla="*/ 2147483647 w 753"/>
                <a:gd name="T71" fmla="*/ 2147483647 h 749"/>
                <a:gd name="T72" fmla="*/ 2147483647 w 753"/>
                <a:gd name="T73" fmla="*/ 2147483647 h 749"/>
                <a:gd name="T74" fmla="*/ 2147483647 w 753"/>
                <a:gd name="T75" fmla="*/ 2147483647 h 749"/>
                <a:gd name="T76" fmla="*/ 2147483647 w 753"/>
                <a:gd name="T77" fmla="*/ 2147483647 h 749"/>
                <a:gd name="T78" fmla="*/ 2147483647 w 753"/>
                <a:gd name="T79" fmla="*/ 2147483647 h 749"/>
                <a:gd name="T80" fmla="*/ 2147483647 w 753"/>
                <a:gd name="T81" fmla="*/ 2147483647 h 749"/>
                <a:gd name="T82" fmla="*/ 2147483647 w 753"/>
                <a:gd name="T83" fmla="*/ 2147483647 h 749"/>
                <a:gd name="T84" fmla="*/ 2147483647 w 753"/>
                <a:gd name="T85" fmla="*/ 2147483647 h 749"/>
                <a:gd name="T86" fmla="*/ 2147483647 w 753"/>
                <a:gd name="T87" fmla="*/ 2147483647 h 749"/>
                <a:gd name="T88" fmla="*/ 2147483647 w 753"/>
                <a:gd name="T89" fmla="*/ 2147483647 h 749"/>
                <a:gd name="T90" fmla="*/ 2147483647 w 753"/>
                <a:gd name="T91" fmla="*/ 0 h 74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53"/>
                <a:gd name="T139" fmla="*/ 0 h 749"/>
                <a:gd name="T140" fmla="*/ 753 w 753"/>
                <a:gd name="T141" fmla="*/ 749 h 74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53" h="749">
                  <a:moveTo>
                    <a:pt x="8" y="0"/>
                  </a:moveTo>
                  <a:lnTo>
                    <a:pt x="0" y="48"/>
                  </a:lnTo>
                  <a:lnTo>
                    <a:pt x="70" y="105"/>
                  </a:lnTo>
                  <a:lnTo>
                    <a:pt x="101" y="141"/>
                  </a:lnTo>
                  <a:lnTo>
                    <a:pt x="128" y="163"/>
                  </a:lnTo>
                  <a:lnTo>
                    <a:pt x="174" y="219"/>
                  </a:lnTo>
                  <a:lnTo>
                    <a:pt x="247" y="311"/>
                  </a:lnTo>
                  <a:lnTo>
                    <a:pt x="324" y="418"/>
                  </a:lnTo>
                  <a:lnTo>
                    <a:pt x="352" y="487"/>
                  </a:lnTo>
                  <a:lnTo>
                    <a:pt x="373" y="539"/>
                  </a:lnTo>
                  <a:lnTo>
                    <a:pt x="424" y="603"/>
                  </a:lnTo>
                  <a:lnTo>
                    <a:pt x="467" y="648"/>
                  </a:lnTo>
                  <a:lnTo>
                    <a:pt x="529" y="685"/>
                  </a:lnTo>
                  <a:lnTo>
                    <a:pt x="587" y="738"/>
                  </a:lnTo>
                  <a:lnTo>
                    <a:pt x="634" y="749"/>
                  </a:lnTo>
                  <a:lnTo>
                    <a:pt x="681" y="742"/>
                  </a:lnTo>
                  <a:lnTo>
                    <a:pt x="702" y="697"/>
                  </a:lnTo>
                  <a:lnTo>
                    <a:pt x="706" y="637"/>
                  </a:lnTo>
                  <a:lnTo>
                    <a:pt x="699" y="566"/>
                  </a:lnTo>
                  <a:lnTo>
                    <a:pt x="732" y="561"/>
                  </a:lnTo>
                  <a:lnTo>
                    <a:pt x="753" y="528"/>
                  </a:lnTo>
                  <a:lnTo>
                    <a:pt x="738" y="495"/>
                  </a:lnTo>
                  <a:lnTo>
                    <a:pt x="699" y="454"/>
                  </a:lnTo>
                  <a:lnTo>
                    <a:pt x="663" y="450"/>
                  </a:lnTo>
                  <a:lnTo>
                    <a:pt x="681" y="495"/>
                  </a:lnTo>
                  <a:lnTo>
                    <a:pt x="666" y="520"/>
                  </a:lnTo>
                  <a:lnTo>
                    <a:pt x="649" y="517"/>
                  </a:lnTo>
                  <a:lnTo>
                    <a:pt x="605" y="472"/>
                  </a:lnTo>
                  <a:lnTo>
                    <a:pt x="583" y="420"/>
                  </a:lnTo>
                  <a:lnTo>
                    <a:pt x="525" y="408"/>
                  </a:lnTo>
                  <a:lnTo>
                    <a:pt x="532" y="378"/>
                  </a:lnTo>
                  <a:lnTo>
                    <a:pt x="561" y="348"/>
                  </a:lnTo>
                  <a:lnTo>
                    <a:pt x="529" y="330"/>
                  </a:lnTo>
                  <a:lnTo>
                    <a:pt x="489" y="318"/>
                  </a:lnTo>
                  <a:lnTo>
                    <a:pt x="457" y="285"/>
                  </a:lnTo>
                  <a:lnTo>
                    <a:pt x="424" y="259"/>
                  </a:lnTo>
                  <a:lnTo>
                    <a:pt x="395" y="217"/>
                  </a:lnTo>
                  <a:lnTo>
                    <a:pt x="355" y="214"/>
                  </a:lnTo>
                  <a:lnTo>
                    <a:pt x="319" y="176"/>
                  </a:lnTo>
                  <a:lnTo>
                    <a:pt x="266" y="138"/>
                  </a:lnTo>
                  <a:lnTo>
                    <a:pt x="214" y="86"/>
                  </a:lnTo>
                  <a:lnTo>
                    <a:pt x="171" y="39"/>
                  </a:lnTo>
                  <a:lnTo>
                    <a:pt x="129" y="16"/>
                  </a:lnTo>
                  <a:lnTo>
                    <a:pt x="81" y="33"/>
                  </a:lnTo>
                  <a:lnTo>
                    <a:pt x="35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45" name="Freeform 21">
              <a:extLst/>
            </p:cNvPr>
            <p:cNvSpPr>
              <a:spLocks/>
            </p:cNvSpPr>
            <p:nvPr/>
          </p:nvSpPr>
          <p:spPr bwMode="auto">
            <a:xfrm>
              <a:off x="6080101" y="4751406"/>
              <a:ext cx="76200" cy="93662"/>
            </a:xfrm>
            <a:custGeom>
              <a:avLst/>
              <a:gdLst>
                <a:gd name="T0" fmla="*/ 0 w 288"/>
                <a:gd name="T1" fmla="*/ 0 h 348"/>
                <a:gd name="T2" fmla="*/ 2147483647 w 288"/>
                <a:gd name="T3" fmla="*/ 2147483647 h 348"/>
                <a:gd name="T4" fmla="*/ 2147483647 w 288"/>
                <a:gd name="T5" fmla="*/ 2147483647 h 348"/>
                <a:gd name="T6" fmla="*/ 2147483647 w 288"/>
                <a:gd name="T7" fmla="*/ 2147483647 h 348"/>
                <a:gd name="T8" fmla="*/ 2147483647 w 288"/>
                <a:gd name="T9" fmla="*/ 2147483647 h 348"/>
                <a:gd name="T10" fmla="*/ 2147483647 w 288"/>
                <a:gd name="T11" fmla="*/ 2147483647 h 348"/>
                <a:gd name="T12" fmla="*/ 2147483647 w 288"/>
                <a:gd name="T13" fmla="*/ 2147483647 h 348"/>
                <a:gd name="T14" fmla="*/ 2147483647 w 288"/>
                <a:gd name="T15" fmla="*/ 2147483647 h 348"/>
                <a:gd name="T16" fmla="*/ 2147483647 w 288"/>
                <a:gd name="T17" fmla="*/ 2147483647 h 348"/>
                <a:gd name="T18" fmla="*/ 2147483647 w 288"/>
                <a:gd name="T19" fmla="*/ 2147483647 h 348"/>
                <a:gd name="T20" fmla="*/ 2147483647 w 288"/>
                <a:gd name="T21" fmla="*/ 2147483647 h 348"/>
                <a:gd name="T22" fmla="*/ 2147483647 w 288"/>
                <a:gd name="T23" fmla="*/ 2147483647 h 348"/>
                <a:gd name="T24" fmla="*/ 2147483647 w 288"/>
                <a:gd name="T25" fmla="*/ 2147483647 h 348"/>
                <a:gd name="T26" fmla="*/ 2147483647 w 288"/>
                <a:gd name="T27" fmla="*/ 2147483647 h 348"/>
                <a:gd name="T28" fmla="*/ 2147483647 w 288"/>
                <a:gd name="T29" fmla="*/ 2147483647 h 348"/>
                <a:gd name="T30" fmla="*/ 2147483647 w 288"/>
                <a:gd name="T31" fmla="*/ 2147483647 h 348"/>
                <a:gd name="T32" fmla="*/ 2147483647 w 288"/>
                <a:gd name="T33" fmla="*/ 2147483647 h 348"/>
                <a:gd name="T34" fmla="*/ 2147483647 w 288"/>
                <a:gd name="T35" fmla="*/ 2147483647 h 348"/>
                <a:gd name="T36" fmla="*/ 2147483647 w 288"/>
                <a:gd name="T37" fmla="*/ 2147483647 h 348"/>
                <a:gd name="T38" fmla="*/ 2147483647 w 288"/>
                <a:gd name="T39" fmla="*/ 2147483647 h 348"/>
                <a:gd name="T40" fmla="*/ 2147483647 w 288"/>
                <a:gd name="T41" fmla="*/ 2147483647 h 348"/>
                <a:gd name="T42" fmla="*/ 0 w 288"/>
                <a:gd name="T43" fmla="*/ 0 h 3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8"/>
                <a:gd name="T67" fmla="*/ 0 h 348"/>
                <a:gd name="T68" fmla="*/ 288 w 288"/>
                <a:gd name="T69" fmla="*/ 348 h 34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8" h="348">
                  <a:moveTo>
                    <a:pt x="0" y="0"/>
                  </a:moveTo>
                  <a:lnTo>
                    <a:pt x="27" y="6"/>
                  </a:lnTo>
                  <a:lnTo>
                    <a:pt x="54" y="25"/>
                  </a:lnTo>
                  <a:lnTo>
                    <a:pt x="76" y="62"/>
                  </a:lnTo>
                  <a:lnTo>
                    <a:pt x="123" y="65"/>
                  </a:lnTo>
                  <a:lnTo>
                    <a:pt x="160" y="47"/>
                  </a:lnTo>
                  <a:lnTo>
                    <a:pt x="196" y="80"/>
                  </a:lnTo>
                  <a:lnTo>
                    <a:pt x="229" y="121"/>
                  </a:lnTo>
                  <a:lnTo>
                    <a:pt x="229" y="203"/>
                  </a:lnTo>
                  <a:lnTo>
                    <a:pt x="244" y="259"/>
                  </a:lnTo>
                  <a:lnTo>
                    <a:pt x="262" y="293"/>
                  </a:lnTo>
                  <a:lnTo>
                    <a:pt x="288" y="331"/>
                  </a:lnTo>
                  <a:lnTo>
                    <a:pt x="261" y="348"/>
                  </a:lnTo>
                  <a:lnTo>
                    <a:pt x="237" y="348"/>
                  </a:lnTo>
                  <a:lnTo>
                    <a:pt x="204" y="327"/>
                  </a:lnTo>
                  <a:lnTo>
                    <a:pt x="165" y="286"/>
                  </a:lnTo>
                  <a:lnTo>
                    <a:pt x="111" y="262"/>
                  </a:lnTo>
                  <a:lnTo>
                    <a:pt x="70" y="211"/>
                  </a:lnTo>
                  <a:lnTo>
                    <a:pt x="40" y="173"/>
                  </a:lnTo>
                  <a:lnTo>
                    <a:pt x="11" y="91"/>
                  </a:lnTo>
                  <a:lnTo>
                    <a:pt x="29" y="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46" name="Freeform 22">
              <a:extLst/>
            </p:cNvPr>
            <p:cNvSpPr>
              <a:spLocks/>
            </p:cNvSpPr>
            <p:nvPr/>
          </p:nvSpPr>
          <p:spPr bwMode="auto">
            <a:xfrm>
              <a:off x="6173764" y="4968893"/>
              <a:ext cx="168275" cy="55563"/>
            </a:xfrm>
            <a:custGeom>
              <a:avLst/>
              <a:gdLst>
                <a:gd name="T0" fmla="*/ 2147483647 w 1381"/>
                <a:gd name="T1" fmla="*/ 2147483647 h 436"/>
                <a:gd name="T2" fmla="*/ 0 w 1381"/>
                <a:gd name="T3" fmla="*/ 2147483647 h 436"/>
                <a:gd name="T4" fmla="*/ 2147483647 w 1381"/>
                <a:gd name="T5" fmla="*/ 2147483647 h 436"/>
                <a:gd name="T6" fmla="*/ 2147483647 w 1381"/>
                <a:gd name="T7" fmla="*/ 2147483647 h 436"/>
                <a:gd name="T8" fmla="*/ 2147483647 w 1381"/>
                <a:gd name="T9" fmla="*/ 2147483647 h 436"/>
                <a:gd name="T10" fmla="*/ 2147483647 w 1381"/>
                <a:gd name="T11" fmla="*/ 2147483647 h 436"/>
                <a:gd name="T12" fmla="*/ 2147483647 w 1381"/>
                <a:gd name="T13" fmla="*/ 2147483647 h 436"/>
                <a:gd name="T14" fmla="*/ 2147483647 w 1381"/>
                <a:gd name="T15" fmla="*/ 2147483647 h 436"/>
                <a:gd name="T16" fmla="*/ 2147483647 w 1381"/>
                <a:gd name="T17" fmla="*/ 2147483647 h 436"/>
                <a:gd name="T18" fmla="*/ 2147483647 w 1381"/>
                <a:gd name="T19" fmla="*/ 2147483647 h 436"/>
                <a:gd name="T20" fmla="*/ 2147483647 w 1381"/>
                <a:gd name="T21" fmla="*/ 2147483647 h 436"/>
                <a:gd name="T22" fmla="*/ 2147483647 w 1381"/>
                <a:gd name="T23" fmla="*/ 2147483647 h 436"/>
                <a:gd name="T24" fmla="*/ 2147483647 w 1381"/>
                <a:gd name="T25" fmla="*/ 2147483647 h 436"/>
                <a:gd name="T26" fmla="*/ 2147483647 w 1381"/>
                <a:gd name="T27" fmla="*/ 2147483647 h 436"/>
                <a:gd name="T28" fmla="*/ 2147483647 w 1381"/>
                <a:gd name="T29" fmla="*/ 2147483647 h 436"/>
                <a:gd name="T30" fmla="*/ 2147483647 w 1381"/>
                <a:gd name="T31" fmla="*/ 2147483647 h 436"/>
                <a:gd name="T32" fmla="*/ 2147483647 w 1381"/>
                <a:gd name="T33" fmla="*/ 2147483647 h 436"/>
                <a:gd name="T34" fmla="*/ 2147483647 w 1381"/>
                <a:gd name="T35" fmla="*/ 2147483647 h 436"/>
                <a:gd name="T36" fmla="*/ 2147483647 w 1381"/>
                <a:gd name="T37" fmla="*/ 2147483647 h 436"/>
                <a:gd name="T38" fmla="*/ 2147483647 w 1381"/>
                <a:gd name="T39" fmla="*/ 2147483647 h 436"/>
                <a:gd name="T40" fmla="*/ 2147483647 w 1381"/>
                <a:gd name="T41" fmla="*/ 2147483647 h 436"/>
                <a:gd name="T42" fmla="*/ 2147483647 w 1381"/>
                <a:gd name="T43" fmla="*/ 2147483647 h 436"/>
                <a:gd name="T44" fmla="*/ 2147483647 w 1381"/>
                <a:gd name="T45" fmla="*/ 2147483647 h 436"/>
                <a:gd name="T46" fmla="*/ 2147483647 w 1381"/>
                <a:gd name="T47" fmla="*/ 2147483647 h 436"/>
                <a:gd name="T48" fmla="*/ 2147483647 w 1381"/>
                <a:gd name="T49" fmla="*/ 2147483647 h 436"/>
                <a:gd name="T50" fmla="*/ 2147483647 w 1381"/>
                <a:gd name="T51" fmla="*/ 2147483647 h 436"/>
                <a:gd name="T52" fmla="*/ 2147483647 w 1381"/>
                <a:gd name="T53" fmla="*/ 2147483647 h 436"/>
                <a:gd name="T54" fmla="*/ 2147483647 w 1381"/>
                <a:gd name="T55" fmla="*/ 0 h 436"/>
                <a:gd name="T56" fmla="*/ 2147483647 w 1381"/>
                <a:gd name="T57" fmla="*/ 2147483647 h 436"/>
                <a:gd name="T58" fmla="*/ 2147483647 w 1381"/>
                <a:gd name="T59" fmla="*/ 2147483647 h 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1"/>
                <a:gd name="T91" fmla="*/ 0 h 436"/>
                <a:gd name="T92" fmla="*/ 1381 w 1381"/>
                <a:gd name="T93" fmla="*/ 436 h 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1" h="436">
                  <a:moveTo>
                    <a:pt x="101" y="15"/>
                  </a:moveTo>
                  <a:lnTo>
                    <a:pt x="0" y="98"/>
                  </a:lnTo>
                  <a:lnTo>
                    <a:pt x="9" y="162"/>
                  </a:lnTo>
                  <a:lnTo>
                    <a:pt x="73" y="171"/>
                  </a:lnTo>
                  <a:lnTo>
                    <a:pt x="156" y="171"/>
                  </a:lnTo>
                  <a:lnTo>
                    <a:pt x="201" y="244"/>
                  </a:lnTo>
                  <a:lnTo>
                    <a:pt x="311" y="226"/>
                  </a:lnTo>
                  <a:lnTo>
                    <a:pt x="439" y="280"/>
                  </a:lnTo>
                  <a:lnTo>
                    <a:pt x="540" y="253"/>
                  </a:lnTo>
                  <a:lnTo>
                    <a:pt x="722" y="317"/>
                  </a:lnTo>
                  <a:lnTo>
                    <a:pt x="823" y="363"/>
                  </a:lnTo>
                  <a:lnTo>
                    <a:pt x="1006" y="363"/>
                  </a:lnTo>
                  <a:lnTo>
                    <a:pt x="1189" y="399"/>
                  </a:lnTo>
                  <a:lnTo>
                    <a:pt x="1335" y="436"/>
                  </a:lnTo>
                  <a:lnTo>
                    <a:pt x="1381" y="372"/>
                  </a:lnTo>
                  <a:lnTo>
                    <a:pt x="1353" y="280"/>
                  </a:lnTo>
                  <a:lnTo>
                    <a:pt x="1262" y="235"/>
                  </a:lnTo>
                  <a:lnTo>
                    <a:pt x="1271" y="143"/>
                  </a:lnTo>
                  <a:lnTo>
                    <a:pt x="1207" y="125"/>
                  </a:lnTo>
                  <a:lnTo>
                    <a:pt x="1106" y="143"/>
                  </a:lnTo>
                  <a:lnTo>
                    <a:pt x="978" y="116"/>
                  </a:lnTo>
                  <a:lnTo>
                    <a:pt x="924" y="116"/>
                  </a:lnTo>
                  <a:lnTo>
                    <a:pt x="823" y="88"/>
                  </a:lnTo>
                  <a:lnTo>
                    <a:pt x="713" y="152"/>
                  </a:lnTo>
                  <a:lnTo>
                    <a:pt x="558" y="152"/>
                  </a:lnTo>
                  <a:lnTo>
                    <a:pt x="466" y="79"/>
                  </a:lnTo>
                  <a:lnTo>
                    <a:pt x="393" y="61"/>
                  </a:lnTo>
                  <a:lnTo>
                    <a:pt x="295" y="0"/>
                  </a:lnTo>
                  <a:lnTo>
                    <a:pt x="210" y="15"/>
                  </a:lnTo>
                  <a:lnTo>
                    <a:pt x="101" y="1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47" name="Freeform 23">
              <a:extLst/>
            </p:cNvPr>
            <p:cNvSpPr>
              <a:spLocks/>
            </p:cNvSpPr>
            <p:nvPr/>
          </p:nvSpPr>
          <p:spPr bwMode="auto">
            <a:xfrm>
              <a:off x="6116614" y="4429143"/>
              <a:ext cx="131762" cy="280988"/>
            </a:xfrm>
            <a:custGeom>
              <a:avLst/>
              <a:gdLst>
                <a:gd name="T0" fmla="*/ 47 w 771190"/>
                <a:gd name="T1" fmla="*/ 236 h 1646237"/>
                <a:gd name="T2" fmla="*/ 54 w 771190"/>
                <a:gd name="T3" fmla="*/ 230 h 1646237"/>
                <a:gd name="T4" fmla="*/ 64 w 771190"/>
                <a:gd name="T5" fmla="*/ 223 h 1646237"/>
                <a:gd name="T6" fmla="*/ 68 w 771190"/>
                <a:gd name="T7" fmla="*/ 219 h 1646237"/>
                <a:gd name="T8" fmla="*/ 70 w 771190"/>
                <a:gd name="T9" fmla="*/ 214 h 1646237"/>
                <a:gd name="T10" fmla="*/ 81 w 771190"/>
                <a:gd name="T11" fmla="*/ 209 h 1646237"/>
                <a:gd name="T12" fmla="*/ 94 w 771190"/>
                <a:gd name="T13" fmla="*/ 203 h 1646237"/>
                <a:gd name="T14" fmla="*/ 103 w 771190"/>
                <a:gd name="T15" fmla="*/ 195 h 1646237"/>
                <a:gd name="T16" fmla="*/ 111 w 771190"/>
                <a:gd name="T17" fmla="*/ 187 h 1646237"/>
                <a:gd name="T18" fmla="*/ 111 w 771190"/>
                <a:gd name="T19" fmla="*/ 178 h 1646237"/>
                <a:gd name="T20" fmla="*/ 112 w 771190"/>
                <a:gd name="T21" fmla="*/ 167 h 1646237"/>
                <a:gd name="T22" fmla="*/ 110 w 771190"/>
                <a:gd name="T23" fmla="*/ 156 h 1646237"/>
                <a:gd name="T24" fmla="*/ 107 w 771190"/>
                <a:gd name="T25" fmla="*/ 141 h 1646237"/>
                <a:gd name="T26" fmla="*/ 100 w 771190"/>
                <a:gd name="T27" fmla="*/ 130 h 1646237"/>
                <a:gd name="T28" fmla="*/ 90 w 771190"/>
                <a:gd name="T29" fmla="*/ 115 h 1646237"/>
                <a:gd name="T30" fmla="*/ 76 w 771190"/>
                <a:gd name="T31" fmla="*/ 103 h 1646237"/>
                <a:gd name="T32" fmla="*/ 68 w 771190"/>
                <a:gd name="T33" fmla="*/ 93 h 1646237"/>
                <a:gd name="T34" fmla="*/ 63 w 771190"/>
                <a:gd name="T35" fmla="*/ 83 h 1646237"/>
                <a:gd name="T36" fmla="*/ 54 w 771190"/>
                <a:gd name="T37" fmla="*/ 76 h 1646237"/>
                <a:gd name="T38" fmla="*/ 54 w 771190"/>
                <a:gd name="T39" fmla="*/ 70 h 1646237"/>
                <a:gd name="T40" fmla="*/ 56 w 771190"/>
                <a:gd name="T41" fmla="*/ 63 h 1646237"/>
                <a:gd name="T42" fmla="*/ 63 w 771190"/>
                <a:gd name="T43" fmla="*/ 56 h 1646237"/>
                <a:gd name="T44" fmla="*/ 72 w 771190"/>
                <a:gd name="T45" fmla="*/ 46 h 1646237"/>
                <a:gd name="T46" fmla="*/ 82 w 771190"/>
                <a:gd name="T47" fmla="*/ 39 h 1646237"/>
                <a:gd name="T48" fmla="*/ 94 w 771190"/>
                <a:gd name="T49" fmla="*/ 32 h 1646237"/>
                <a:gd name="T50" fmla="*/ 80 w 771190"/>
                <a:gd name="T51" fmla="*/ 28 h 1646237"/>
                <a:gd name="T52" fmla="*/ 74 w 771190"/>
                <a:gd name="T53" fmla="*/ 19 h 1646237"/>
                <a:gd name="T54" fmla="*/ 65 w 771190"/>
                <a:gd name="T55" fmla="*/ 8 h 1646237"/>
                <a:gd name="T56" fmla="*/ 46 w 771190"/>
                <a:gd name="T57" fmla="*/ 0 h 1646237"/>
                <a:gd name="T58" fmla="*/ 35 w 771190"/>
                <a:gd name="T59" fmla="*/ 9 h 1646237"/>
                <a:gd name="T60" fmla="*/ 26 w 771190"/>
                <a:gd name="T61" fmla="*/ 16 h 1646237"/>
                <a:gd name="T62" fmla="*/ 17 w 771190"/>
                <a:gd name="T63" fmla="*/ 9 h 1646237"/>
                <a:gd name="T64" fmla="*/ 8 w 771190"/>
                <a:gd name="T65" fmla="*/ 13 h 1646237"/>
                <a:gd name="T66" fmla="*/ 0 w 771190"/>
                <a:gd name="T67" fmla="*/ 15 h 1646237"/>
                <a:gd name="T68" fmla="*/ 9 w 771190"/>
                <a:gd name="T69" fmla="*/ 25 h 1646237"/>
                <a:gd name="T70" fmla="*/ 11 w 771190"/>
                <a:gd name="T71" fmla="*/ 32 h 1646237"/>
                <a:gd name="T72" fmla="*/ 16 w 771190"/>
                <a:gd name="T73" fmla="*/ 42 h 1646237"/>
                <a:gd name="T74" fmla="*/ 27 w 771190"/>
                <a:gd name="T75" fmla="*/ 44 h 1646237"/>
                <a:gd name="T76" fmla="*/ 38 w 771190"/>
                <a:gd name="T77" fmla="*/ 47 h 1646237"/>
                <a:gd name="T78" fmla="*/ 43 w 771190"/>
                <a:gd name="T79" fmla="*/ 58 h 1646237"/>
                <a:gd name="T80" fmla="*/ 33 w 771190"/>
                <a:gd name="T81" fmla="*/ 69 h 1646237"/>
                <a:gd name="T82" fmla="*/ 43 w 771190"/>
                <a:gd name="T83" fmla="*/ 79 h 1646237"/>
                <a:gd name="T84" fmla="*/ 51 w 771190"/>
                <a:gd name="T85" fmla="*/ 87 h 1646237"/>
                <a:gd name="T86" fmla="*/ 58 w 771190"/>
                <a:gd name="T87" fmla="*/ 96 h 1646237"/>
                <a:gd name="T88" fmla="*/ 67 w 771190"/>
                <a:gd name="T89" fmla="*/ 105 h 1646237"/>
                <a:gd name="T90" fmla="*/ 76 w 771190"/>
                <a:gd name="T91" fmla="*/ 118 h 1646237"/>
                <a:gd name="T92" fmla="*/ 80 w 771190"/>
                <a:gd name="T93" fmla="*/ 128 h 1646237"/>
                <a:gd name="T94" fmla="*/ 83 w 771190"/>
                <a:gd name="T95" fmla="*/ 146 h 1646237"/>
                <a:gd name="T96" fmla="*/ 85 w 771190"/>
                <a:gd name="T97" fmla="*/ 156 h 1646237"/>
                <a:gd name="T98" fmla="*/ 85 w 771190"/>
                <a:gd name="T99" fmla="*/ 168 h 1646237"/>
                <a:gd name="T100" fmla="*/ 80 w 771190"/>
                <a:gd name="T101" fmla="*/ 180 h 1646237"/>
                <a:gd name="T102" fmla="*/ 71 w 771190"/>
                <a:gd name="T103" fmla="*/ 185 h 1646237"/>
                <a:gd name="T104" fmla="*/ 62 w 771190"/>
                <a:gd name="T105" fmla="*/ 189 h 1646237"/>
                <a:gd name="T106" fmla="*/ 59 w 771190"/>
                <a:gd name="T107" fmla="*/ 196 h 1646237"/>
                <a:gd name="T108" fmla="*/ 54 w 771190"/>
                <a:gd name="T109" fmla="*/ 201 h 1646237"/>
                <a:gd name="T110" fmla="*/ 43 w 771190"/>
                <a:gd name="T111" fmla="*/ 201 h 1646237"/>
                <a:gd name="T112" fmla="*/ 36 w 771190"/>
                <a:gd name="T113" fmla="*/ 209 h 1646237"/>
                <a:gd name="T114" fmla="*/ 41 w 771190"/>
                <a:gd name="T115" fmla="*/ 224 h 1646237"/>
                <a:gd name="T116" fmla="*/ 40 w 771190"/>
                <a:gd name="T117" fmla="*/ 230 h 1646237"/>
                <a:gd name="T118" fmla="*/ 40 w 771190"/>
                <a:gd name="T119" fmla="*/ 236 h 1646237"/>
                <a:gd name="T120" fmla="*/ 39 w 771190"/>
                <a:gd name="T121" fmla="*/ 238 h 1646237"/>
                <a:gd name="T122" fmla="*/ 47 w 771190"/>
                <a:gd name="T123" fmla="*/ 236 h 16462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71190"/>
                <a:gd name="T187" fmla="*/ 0 h 1646237"/>
                <a:gd name="T188" fmla="*/ 771190 w 771190"/>
                <a:gd name="T189" fmla="*/ 1646237 h 16462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71190" h="1646237">
                  <a:moveTo>
                    <a:pt x="323515" y="1628775"/>
                  </a:moveTo>
                  <a:lnTo>
                    <a:pt x="367965" y="1589087"/>
                  </a:lnTo>
                  <a:lnTo>
                    <a:pt x="437815" y="1541462"/>
                  </a:lnTo>
                  <a:lnTo>
                    <a:pt x="466390" y="1509712"/>
                  </a:lnTo>
                  <a:lnTo>
                    <a:pt x="480678" y="1474787"/>
                  </a:lnTo>
                  <a:lnTo>
                    <a:pt x="558465" y="1446212"/>
                  </a:lnTo>
                  <a:lnTo>
                    <a:pt x="644190" y="1400175"/>
                  </a:lnTo>
                  <a:lnTo>
                    <a:pt x="706103" y="1347787"/>
                  </a:lnTo>
                  <a:lnTo>
                    <a:pt x="760078" y="1292225"/>
                  </a:lnTo>
                  <a:lnTo>
                    <a:pt x="761665" y="1227137"/>
                  </a:lnTo>
                  <a:lnTo>
                    <a:pt x="771190" y="1155700"/>
                  </a:lnTo>
                  <a:lnTo>
                    <a:pt x="756903" y="1076325"/>
                  </a:lnTo>
                  <a:lnTo>
                    <a:pt x="733090" y="973137"/>
                  </a:lnTo>
                  <a:lnTo>
                    <a:pt x="690228" y="893762"/>
                  </a:lnTo>
                  <a:lnTo>
                    <a:pt x="620378" y="795337"/>
                  </a:lnTo>
                  <a:lnTo>
                    <a:pt x="525128" y="714375"/>
                  </a:lnTo>
                  <a:lnTo>
                    <a:pt x="466390" y="641350"/>
                  </a:lnTo>
                  <a:lnTo>
                    <a:pt x="434640" y="576262"/>
                  </a:lnTo>
                  <a:lnTo>
                    <a:pt x="369553" y="525462"/>
                  </a:lnTo>
                  <a:lnTo>
                    <a:pt x="367965" y="485775"/>
                  </a:lnTo>
                  <a:lnTo>
                    <a:pt x="385428" y="433387"/>
                  </a:lnTo>
                  <a:lnTo>
                    <a:pt x="434640" y="390525"/>
                  </a:lnTo>
                  <a:lnTo>
                    <a:pt x="493378" y="319087"/>
                  </a:lnTo>
                  <a:lnTo>
                    <a:pt x="561640" y="269875"/>
                  </a:lnTo>
                  <a:lnTo>
                    <a:pt x="644190" y="217487"/>
                  </a:lnTo>
                  <a:lnTo>
                    <a:pt x="548940" y="190500"/>
                  </a:lnTo>
                  <a:lnTo>
                    <a:pt x="506078" y="133350"/>
                  </a:lnTo>
                  <a:lnTo>
                    <a:pt x="448928" y="52387"/>
                  </a:lnTo>
                  <a:lnTo>
                    <a:pt x="315578" y="0"/>
                  </a:lnTo>
                  <a:lnTo>
                    <a:pt x="242553" y="61912"/>
                  </a:lnTo>
                  <a:lnTo>
                    <a:pt x="180640" y="109537"/>
                  </a:lnTo>
                  <a:lnTo>
                    <a:pt x="116681" y="60574"/>
                  </a:lnTo>
                  <a:lnTo>
                    <a:pt x="56815" y="90487"/>
                  </a:lnTo>
                  <a:lnTo>
                    <a:pt x="0" y="104627"/>
                  </a:lnTo>
                  <a:lnTo>
                    <a:pt x="58403" y="171450"/>
                  </a:lnTo>
                  <a:lnTo>
                    <a:pt x="75865" y="219075"/>
                  </a:lnTo>
                  <a:lnTo>
                    <a:pt x="109203" y="290512"/>
                  </a:lnTo>
                  <a:lnTo>
                    <a:pt x="185403" y="303212"/>
                  </a:lnTo>
                  <a:lnTo>
                    <a:pt x="258428" y="323850"/>
                  </a:lnTo>
                  <a:lnTo>
                    <a:pt x="291765" y="403225"/>
                  </a:lnTo>
                  <a:lnTo>
                    <a:pt x="225090" y="476250"/>
                  </a:lnTo>
                  <a:lnTo>
                    <a:pt x="291765" y="546100"/>
                  </a:lnTo>
                  <a:lnTo>
                    <a:pt x="347328" y="603250"/>
                  </a:lnTo>
                  <a:lnTo>
                    <a:pt x="396540" y="661987"/>
                  </a:lnTo>
                  <a:lnTo>
                    <a:pt x="461628" y="728662"/>
                  </a:lnTo>
                  <a:lnTo>
                    <a:pt x="525128" y="817562"/>
                  </a:lnTo>
                  <a:lnTo>
                    <a:pt x="548940" y="884237"/>
                  </a:lnTo>
                  <a:lnTo>
                    <a:pt x="567990" y="1004887"/>
                  </a:lnTo>
                  <a:lnTo>
                    <a:pt x="580690" y="1079500"/>
                  </a:lnTo>
                  <a:lnTo>
                    <a:pt x="582278" y="1162050"/>
                  </a:lnTo>
                  <a:lnTo>
                    <a:pt x="548940" y="1243012"/>
                  </a:lnTo>
                  <a:lnTo>
                    <a:pt x="487028" y="1276350"/>
                  </a:lnTo>
                  <a:lnTo>
                    <a:pt x="425115" y="1303337"/>
                  </a:lnTo>
                  <a:lnTo>
                    <a:pt x="404478" y="1350962"/>
                  </a:lnTo>
                  <a:lnTo>
                    <a:pt x="367965" y="1384300"/>
                  </a:lnTo>
                  <a:lnTo>
                    <a:pt x="296528" y="1389062"/>
                  </a:lnTo>
                  <a:lnTo>
                    <a:pt x="248903" y="1443037"/>
                  </a:lnTo>
                  <a:lnTo>
                    <a:pt x="283828" y="1549400"/>
                  </a:lnTo>
                  <a:lnTo>
                    <a:pt x="275890" y="1585912"/>
                  </a:lnTo>
                  <a:lnTo>
                    <a:pt x="277478" y="1625600"/>
                  </a:lnTo>
                  <a:lnTo>
                    <a:pt x="267953" y="1646237"/>
                  </a:lnTo>
                  <a:lnTo>
                    <a:pt x="323515" y="16287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48" name="Freeform 24">
              <a:extLst/>
            </p:cNvPr>
            <p:cNvSpPr>
              <a:spLocks/>
            </p:cNvSpPr>
            <p:nvPr/>
          </p:nvSpPr>
          <p:spPr bwMode="auto">
            <a:xfrm>
              <a:off x="6030889" y="4494231"/>
              <a:ext cx="146050" cy="276225"/>
            </a:xfrm>
            <a:custGeom>
              <a:avLst/>
              <a:gdLst>
                <a:gd name="T0" fmla="*/ 69 w 855663"/>
                <a:gd name="T1" fmla="*/ 239 h 1610371"/>
                <a:gd name="T2" fmla="*/ 54 w 855663"/>
                <a:gd name="T3" fmla="*/ 230 h 1610371"/>
                <a:gd name="T4" fmla="*/ 40 w 855663"/>
                <a:gd name="T5" fmla="*/ 224 h 1610371"/>
                <a:gd name="T6" fmla="*/ 28 w 855663"/>
                <a:gd name="T7" fmla="*/ 208 h 1610371"/>
                <a:gd name="T8" fmla="*/ 18 w 855663"/>
                <a:gd name="T9" fmla="*/ 191 h 1610371"/>
                <a:gd name="T10" fmla="*/ 11 w 855663"/>
                <a:gd name="T11" fmla="*/ 184 h 1610371"/>
                <a:gd name="T12" fmla="*/ 16 w 855663"/>
                <a:gd name="T13" fmla="*/ 174 h 1610371"/>
                <a:gd name="T14" fmla="*/ 16 w 855663"/>
                <a:gd name="T15" fmla="*/ 157 h 1610371"/>
                <a:gd name="T16" fmla="*/ 25 w 855663"/>
                <a:gd name="T17" fmla="*/ 147 h 1610371"/>
                <a:gd name="T18" fmla="*/ 26 w 855663"/>
                <a:gd name="T19" fmla="*/ 130 h 1610371"/>
                <a:gd name="T20" fmla="*/ 27 w 855663"/>
                <a:gd name="T21" fmla="*/ 115 h 1610371"/>
                <a:gd name="T22" fmla="*/ 15 w 855663"/>
                <a:gd name="T23" fmla="*/ 98 h 1610371"/>
                <a:gd name="T24" fmla="*/ 12 w 855663"/>
                <a:gd name="T25" fmla="*/ 77 h 1610371"/>
                <a:gd name="T26" fmla="*/ 15 w 855663"/>
                <a:gd name="T27" fmla="*/ 55 h 1610371"/>
                <a:gd name="T28" fmla="*/ 0 w 855663"/>
                <a:gd name="T29" fmla="*/ 32 h 1610371"/>
                <a:gd name="T30" fmla="*/ 5 w 855663"/>
                <a:gd name="T31" fmla="*/ 12 h 1610371"/>
                <a:gd name="T32" fmla="*/ 26 w 855663"/>
                <a:gd name="T33" fmla="*/ 5 h 1610371"/>
                <a:gd name="T34" fmla="*/ 46 w 855663"/>
                <a:gd name="T35" fmla="*/ 5 h 1610371"/>
                <a:gd name="T36" fmla="*/ 55 w 855663"/>
                <a:gd name="T37" fmla="*/ 17 h 1610371"/>
                <a:gd name="T38" fmla="*/ 53 w 855663"/>
                <a:gd name="T39" fmla="*/ 34 h 1610371"/>
                <a:gd name="T40" fmla="*/ 61 w 855663"/>
                <a:gd name="T41" fmla="*/ 40 h 1610371"/>
                <a:gd name="T42" fmla="*/ 83 w 855663"/>
                <a:gd name="T43" fmla="*/ 30 h 1610371"/>
                <a:gd name="T44" fmla="*/ 103 w 855663"/>
                <a:gd name="T45" fmla="*/ 37 h 1610371"/>
                <a:gd name="T46" fmla="*/ 112 w 855663"/>
                <a:gd name="T47" fmla="*/ 61 h 1610371"/>
                <a:gd name="T48" fmla="*/ 124 w 855663"/>
                <a:gd name="T49" fmla="*/ 75 h 1610371"/>
                <a:gd name="T50" fmla="*/ 116 w 855663"/>
                <a:gd name="T51" fmla="*/ 95 h 1610371"/>
                <a:gd name="T52" fmla="*/ 99 w 855663"/>
                <a:gd name="T53" fmla="*/ 97 h 1610371"/>
                <a:gd name="T54" fmla="*/ 84 w 855663"/>
                <a:gd name="T55" fmla="*/ 103 h 1610371"/>
                <a:gd name="T56" fmla="*/ 75 w 855663"/>
                <a:gd name="T57" fmla="*/ 111 h 1610371"/>
                <a:gd name="T58" fmla="*/ 81 w 855663"/>
                <a:gd name="T59" fmla="*/ 137 h 1610371"/>
                <a:gd name="T60" fmla="*/ 66 w 855663"/>
                <a:gd name="T61" fmla="*/ 124 h 1610371"/>
                <a:gd name="T62" fmla="*/ 52 w 855663"/>
                <a:gd name="T63" fmla="*/ 120 h 1610371"/>
                <a:gd name="T64" fmla="*/ 43 w 855663"/>
                <a:gd name="T65" fmla="*/ 115 h 1610371"/>
                <a:gd name="T66" fmla="*/ 41 w 855663"/>
                <a:gd name="T67" fmla="*/ 128 h 1610371"/>
                <a:gd name="T68" fmla="*/ 34 w 855663"/>
                <a:gd name="T69" fmla="*/ 143 h 1610371"/>
                <a:gd name="T70" fmla="*/ 32 w 855663"/>
                <a:gd name="T71" fmla="*/ 166 h 1610371"/>
                <a:gd name="T72" fmla="*/ 39 w 855663"/>
                <a:gd name="T73" fmla="*/ 185 h 1610371"/>
                <a:gd name="T74" fmla="*/ 46 w 855663"/>
                <a:gd name="T75" fmla="*/ 203 h 1610371"/>
                <a:gd name="T76" fmla="*/ 61 w 855663"/>
                <a:gd name="T77" fmla="*/ 217 h 1610371"/>
                <a:gd name="T78" fmla="*/ 72 w 855663"/>
                <a:gd name="T79" fmla="*/ 224 h 16103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5663"/>
                <a:gd name="T121" fmla="*/ 0 h 1610371"/>
                <a:gd name="T122" fmla="*/ 855663 w 855663"/>
                <a:gd name="T123" fmla="*/ 1610371 h 161037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5663" h="1610371">
                  <a:moveTo>
                    <a:pt x="539291" y="1580605"/>
                  </a:moveTo>
                  <a:lnTo>
                    <a:pt x="478569" y="1610371"/>
                  </a:lnTo>
                  <a:lnTo>
                    <a:pt x="403560" y="1604418"/>
                  </a:lnTo>
                  <a:lnTo>
                    <a:pt x="369888" y="1546225"/>
                  </a:lnTo>
                  <a:lnTo>
                    <a:pt x="324978" y="1513930"/>
                  </a:lnTo>
                  <a:lnTo>
                    <a:pt x="279400" y="1504950"/>
                  </a:lnTo>
                  <a:lnTo>
                    <a:pt x="247650" y="1450975"/>
                  </a:lnTo>
                  <a:lnTo>
                    <a:pt x="192088" y="1403350"/>
                  </a:lnTo>
                  <a:lnTo>
                    <a:pt x="150813" y="1335088"/>
                  </a:lnTo>
                  <a:lnTo>
                    <a:pt x="122238" y="1287463"/>
                  </a:lnTo>
                  <a:lnTo>
                    <a:pt x="88900" y="1273175"/>
                  </a:lnTo>
                  <a:lnTo>
                    <a:pt x="74613" y="1239838"/>
                  </a:lnTo>
                  <a:lnTo>
                    <a:pt x="90488" y="1198563"/>
                  </a:lnTo>
                  <a:lnTo>
                    <a:pt x="107950" y="1174750"/>
                  </a:lnTo>
                  <a:lnTo>
                    <a:pt x="114300" y="1130300"/>
                  </a:lnTo>
                  <a:lnTo>
                    <a:pt x="107950" y="1055688"/>
                  </a:lnTo>
                  <a:lnTo>
                    <a:pt x="157163" y="1050925"/>
                  </a:lnTo>
                  <a:lnTo>
                    <a:pt x="171450" y="992188"/>
                  </a:lnTo>
                  <a:lnTo>
                    <a:pt x="188913" y="920750"/>
                  </a:lnTo>
                  <a:lnTo>
                    <a:pt x="180975" y="874713"/>
                  </a:lnTo>
                  <a:lnTo>
                    <a:pt x="200025" y="815975"/>
                  </a:lnTo>
                  <a:lnTo>
                    <a:pt x="184150" y="777875"/>
                  </a:lnTo>
                  <a:lnTo>
                    <a:pt x="150813" y="722313"/>
                  </a:lnTo>
                  <a:lnTo>
                    <a:pt x="102331" y="662633"/>
                  </a:lnTo>
                  <a:lnTo>
                    <a:pt x="100013" y="592138"/>
                  </a:lnTo>
                  <a:lnTo>
                    <a:pt x="85725" y="515938"/>
                  </a:lnTo>
                  <a:lnTo>
                    <a:pt x="103188" y="444500"/>
                  </a:lnTo>
                  <a:lnTo>
                    <a:pt x="104713" y="368549"/>
                  </a:lnTo>
                  <a:lnTo>
                    <a:pt x="28575" y="314325"/>
                  </a:lnTo>
                  <a:lnTo>
                    <a:pt x="0" y="214313"/>
                  </a:lnTo>
                  <a:lnTo>
                    <a:pt x="0" y="130175"/>
                  </a:lnTo>
                  <a:lnTo>
                    <a:pt x="33338" y="80963"/>
                  </a:lnTo>
                  <a:lnTo>
                    <a:pt x="106363" y="38100"/>
                  </a:lnTo>
                  <a:lnTo>
                    <a:pt x="180975" y="33338"/>
                  </a:lnTo>
                  <a:lnTo>
                    <a:pt x="255588" y="0"/>
                  </a:lnTo>
                  <a:lnTo>
                    <a:pt x="317500" y="34925"/>
                  </a:lnTo>
                  <a:lnTo>
                    <a:pt x="350838" y="69850"/>
                  </a:lnTo>
                  <a:lnTo>
                    <a:pt x="381000" y="112713"/>
                  </a:lnTo>
                  <a:lnTo>
                    <a:pt x="382588" y="169863"/>
                  </a:lnTo>
                  <a:lnTo>
                    <a:pt x="363538" y="230188"/>
                  </a:lnTo>
                  <a:lnTo>
                    <a:pt x="382588" y="271463"/>
                  </a:lnTo>
                  <a:lnTo>
                    <a:pt x="422275" y="273050"/>
                  </a:lnTo>
                  <a:lnTo>
                    <a:pt x="481013" y="236538"/>
                  </a:lnTo>
                  <a:lnTo>
                    <a:pt x="569913" y="201613"/>
                  </a:lnTo>
                  <a:lnTo>
                    <a:pt x="661988" y="206375"/>
                  </a:lnTo>
                  <a:lnTo>
                    <a:pt x="714375" y="246063"/>
                  </a:lnTo>
                  <a:lnTo>
                    <a:pt x="774700" y="306388"/>
                  </a:lnTo>
                  <a:lnTo>
                    <a:pt x="774700" y="407988"/>
                  </a:lnTo>
                  <a:lnTo>
                    <a:pt x="819150" y="449263"/>
                  </a:lnTo>
                  <a:lnTo>
                    <a:pt x="855663" y="508000"/>
                  </a:lnTo>
                  <a:lnTo>
                    <a:pt x="841375" y="619125"/>
                  </a:lnTo>
                  <a:lnTo>
                    <a:pt x="803275" y="641350"/>
                  </a:lnTo>
                  <a:lnTo>
                    <a:pt x="741363" y="679450"/>
                  </a:lnTo>
                  <a:lnTo>
                    <a:pt x="681038" y="655638"/>
                  </a:lnTo>
                  <a:lnTo>
                    <a:pt x="623888" y="661988"/>
                  </a:lnTo>
                  <a:lnTo>
                    <a:pt x="582613" y="690563"/>
                  </a:lnTo>
                  <a:lnTo>
                    <a:pt x="554038" y="714375"/>
                  </a:lnTo>
                  <a:lnTo>
                    <a:pt x="519113" y="746125"/>
                  </a:lnTo>
                  <a:lnTo>
                    <a:pt x="547688" y="846138"/>
                  </a:lnTo>
                  <a:lnTo>
                    <a:pt x="561975" y="920750"/>
                  </a:lnTo>
                  <a:lnTo>
                    <a:pt x="503238" y="874713"/>
                  </a:lnTo>
                  <a:lnTo>
                    <a:pt x="457200" y="836613"/>
                  </a:lnTo>
                  <a:lnTo>
                    <a:pt x="414338" y="849313"/>
                  </a:lnTo>
                  <a:lnTo>
                    <a:pt x="360363" y="811213"/>
                  </a:lnTo>
                  <a:lnTo>
                    <a:pt x="333375" y="749300"/>
                  </a:lnTo>
                  <a:lnTo>
                    <a:pt x="293688" y="773113"/>
                  </a:lnTo>
                  <a:lnTo>
                    <a:pt x="276225" y="815975"/>
                  </a:lnTo>
                  <a:lnTo>
                    <a:pt x="284163" y="860425"/>
                  </a:lnTo>
                  <a:lnTo>
                    <a:pt x="266700" y="906463"/>
                  </a:lnTo>
                  <a:lnTo>
                    <a:pt x="236538" y="960438"/>
                  </a:lnTo>
                  <a:lnTo>
                    <a:pt x="219075" y="1017588"/>
                  </a:lnTo>
                  <a:lnTo>
                    <a:pt x="219075" y="1117600"/>
                  </a:lnTo>
                  <a:lnTo>
                    <a:pt x="219075" y="1185863"/>
                  </a:lnTo>
                  <a:lnTo>
                    <a:pt x="271463" y="1246188"/>
                  </a:lnTo>
                  <a:lnTo>
                    <a:pt x="285750" y="1322388"/>
                  </a:lnTo>
                  <a:lnTo>
                    <a:pt x="317500" y="1370013"/>
                  </a:lnTo>
                  <a:lnTo>
                    <a:pt x="349250" y="1423988"/>
                  </a:lnTo>
                  <a:lnTo>
                    <a:pt x="422275" y="1463675"/>
                  </a:lnTo>
                  <a:lnTo>
                    <a:pt x="461963" y="1479550"/>
                  </a:lnTo>
                  <a:lnTo>
                    <a:pt x="493713" y="1508125"/>
                  </a:lnTo>
                  <a:lnTo>
                    <a:pt x="539291" y="158060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49" name="Freeform 25">
              <a:extLst/>
            </p:cNvPr>
            <p:cNvSpPr>
              <a:spLocks/>
            </p:cNvSpPr>
            <p:nvPr/>
          </p:nvSpPr>
          <p:spPr bwMode="auto">
            <a:xfrm>
              <a:off x="6073751" y="4446606"/>
              <a:ext cx="138113" cy="161925"/>
            </a:xfrm>
            <a:custGeom>
              <a:avLst/>
              <a:gdLst>
                <a:gd name="T0" fmla="*/ 18 w 803275"/>
                <a:gd name="T1" fmla="*/ 67 h 941387"/>
                <a:gd name="T2" fmla="*/ 16 w 803275"/>
                <a:gd name="T3" fmla="*/ 76 h 941387"/>
                <a:gd name="T4" fmla="*/ 19 w 803275"/>
                <a:gd name="T5" fmla="*/ 82 h 941387"/>
                <a:gd name="T6" fmla="*/ 25 w 803275"/>
                <a:gd name="T7" fmla="*/ 83 h 941387"/>
                <a:gd name="T8" fmla="*/ 33 w 803275"/>
                <a:gd name="T9" fmla="*/ 77 h 941387"/>
                <a:gd name="T10" fmla="*/ 46 w 803275"/>
                <a:gd name="T11" fmla="*/ 72 h 941387"/>
                <a:gd name="T12" fmla="*/ 61 w 803275"/>
                <a:gd name="T13" fmla="*/ 72 h 941387"/>
                <a:gd name="T14" fmla="*/ 69 w 803275"/>
                <a:gd name="T15" fmla="*/ 79 h 941387"/>
                <a:gd name="T16" fmla="*/ 78 w 803275"/>
                <a:gd name="T17" fmla="*/ 87 h 941387"/>
                <a:gd name="T18" fmla="*/ 78 w 803275"/>
                <a:gd name="T19" fmla="*/ 102 h 941387"/>
                <a:gd name="T20" fmla="*/ 84 w 803275"/>
                <a:gd name="T21" fmla="*/ 109 h 941387"/>
                <a:gd name="T22" fmla="*/ 90 w 803275"/>
                <a:gd name="T23" fmla="*/ 118 h 941387"/>
                <a:gd name="T24" fmla="*/ 87 w 803275"/>
                <a:gd name="T25" fmla="*/ 135 h 941387"/>
                <a:gd name="T26" fmla="*/ 97 w 803275"/>
                <a:gd name="T27" fmla="*/ 142 h 941387"/>
                <a:gd name="T28" fmla="*/ 105 w 803275"/>
                <a:gd name="T29" fmla="*/ 136 h 941387"/>
                <a:gd name="T30" fmla="*/ 113 w 803275"/>
                <a:gd name="T31" fmla="*/ 133 h 941387"/>
                <a:gd name="T32" fmla="*/ 121 w 803275"/>
                <a:gd name="T33" fmla="*/ 131 h 941387"/>
                <a:gd name="T34" fmla="*/ 119 w 803275"/>
                <a:gd name="T35" fmla="*/ 116 h 941387"/>
                <a:gd name="T36" fmla="*/ 115 w 803275"/>
                <a:gd name="T37" fmla="*/ 107 h 941387"/>
                <a:gd name="T38" fmla="*/ 106 w 803275"/>
                <a:gd name="T39" fmla="*/ 94 h 941387"/>
                <a:gd name="T40" fmla="*/ 96 w 803275"/>
                <a:gd name="T41" fmla="*/ 84 h 941387"/>
                <a:gd name="T42" fmla="*/ 89 w 803275"/>
                <a:gd name="T43" fmla="*/ 76 h 941387"/>
                <a:gd name="T44" fmla="*/ 70 w 803275"/>
                <a:gd name="T45" fmla="*/ 56 h 941387"/>
                <a:gd name="T46" fmla="*/ 80 w 803275"/>
                <a:gd name="T47" fmla="*/ 45 h 941387"/>
                <a:gd name="T48" fmla="*/ 75 w 803275"/>
                <a:gd name="T49" fmla="*/ 33 h 941387"/>
                <a:gd name="T50" fmla="*/ 64 w 803275"/>
                <a:gd name="T51" fmla="*/ 29 h 941387"/>
                <a:gd name="T52" fmla="*/ 53 w 803275"/>
                <a:gd name="T53" fmla="*/ 28 h 941387"/>
                <a:gd name="T54" fmla="*/ 48 w 803275"/>
                <a:gd name="T55" fmla="*/ 18 h 941387"/>
                <a:gd name="T56" fmla="*/ 46 w 803275"/>
                <a:gd name="T57" fmla="*/ 11 h 941387"/>
                <a:gd name="T58" fmla="*/ 36 w 803275"/>
                <a:gd name="T59" fmla="*/ 0 h 941387"/>
                <a:gd name="T60" fmla="*/ 29 w 803275"/>
                <a:gd name="T61" fmla="*/ 3 h 941387"/>
                <a:gd name="T62" fmla="*/ 25 w 803275"/>
                <a:gd name="T63" fmla="*/ 14 h 941387"/>
                <a:gd name="T64" fmla="*/ 13 w 803275"/>
                <a:gd name="T65" fmla="*/ 18 h 941387"/>
                <a:gd name="T66" fmla="*/ 8 w 803275"/>
                <a:gd name="T67" fmla="*/ 31 h 941387"/>
                <a:gd name="T68" fmla="*/ 0 w 803275"/>
                <a:gd name="T69" fmla="*/ 41 h 941387"/>
                <a:gd name="T70" fmla="*/ 10 w 803275"/>
                <a:gd name="T71" fmla="*/ 47 h 941387"/>
                <a:gd name="T72" fmla="*/ 14 w 803275"/>
                <a:gd name="T73" fmla="*/ 53 h 941387"/>
                <a:gd name="T74" fmla="*/ 19 w 803275"/>
                <a:gd name="T75" fmla="*/ 58 h 941387"/>
                <a:gd name="T76" fmla="*/ 18 w 803275"/>
                <a:gd name="T77" fmla="*/ 67 h 9413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03275"/>
                <a:gd name="T118" fmla="*/ 0 h 941387"/>
                <a:gd name="T119" fmla="*/ 803275 w 803275"/>
                <a:gd name="T120" fmla="*/ 941387 h 94138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03275" h="941387">
                  <a:moveTo>
                    <a:pt x="122572" y="447527"/>
                  </a:moveTo>
                  <a:lnTo>
                    <a:pt x="107094" y="507058"/>
                  </a:lnTo>
                  <a:lnTo>
                    <a:pt x="123825" y="546100"/>
                  </a:lnTo>
                  <a:lnTo>
                    <a:pt x="164244" y="548730"/>
                  </a:lnTo>
                  <a:lnTo>
                    <a:pt x="219075" y="512762"/>
                  </a:lnTo>
                  <a:lnTo>
                    <a:pt x="307975" y="476250"/>
                  </a:lnTo>
                  <a:lnTo>
                    <a:pt x="404750" y="480865"/>
                  </a:lnTo>
                  <a:lnTo>
                    <a:pt x="457200" y="522287"/>
                  </a:lnTo>
                  <a:lnTo>
                    <a:pt x="515938" y="579437"/>
                  </a:lnTo>
                  <a:lnTo>
                    <a:pt x="517525" y="679450"/>
                  </a:lnTo>
                  <a:lnTo>
                    <a:pt x="560388" y="723900"/>
                  </a:lnTo>
                  <a:lnTo>
                    <a:pt x="598488" y="781050"/>
                  </a:lnTo>
                  <a:lnTo>
                    <a:pt x="581025" y="898525"/>
                  </a:lnTo>
                  <a:lnTo>
                    <a:pt x="646113" y="941387"/>
                  </a:lnTo>
                  <a:lnTo>
                    <a:pt x="695325" y="904875"/>
                  </a:lnTo>
                  <a:lnTo>
                    <a:pt x="752475" y="884237"/>
                  </a:lnTo>
                  <a:lnTo>
                    <a:pt x="803275" y="866775"/>
                  </a:lnTo>
                  <a:lnTo>
                    <a:pt x="789322" y="770187"/>
                  </a:lnTo>
                  <a:lnTo>
                    <a:pt x="766700" y="713037"/>
                  </a:lnTo>
                  <a:lnTo>
                    <a:pt x="702406" y="624930"/>
                  </a:lnTo>
                  <a:lnTo>
                    <a:pt x="641685" y="560637"/>
                  </a:lnTo>
                  <a:lnTo>
                    <a:pt x="591678" y="501105"/>
                  </a:lnTo>
                  <a:lnTo>
                    <a:pt x="466725" y="371475"/>
                  </a:lnTo>
                  <a:lnTo>
                    <a:pt x="533400" y="298450"/>
                  </a:lnTo>
                  <a:lnTo>
                    <a:pt x="501191" y="217737"/>
                  </a:lnTo>
                  <a:lnTo>
                    <a:pt x="423863" y="195262"/>
                  </a:lnTo>
                  <a:lnTo>
                    <a:pt x="349981" y="186780"/>
                  </a:lnTo>
                  <a:lnTo>
                    <a:pt x="319025" y="117724"/>
                  </a:lnTo>
                  <a:lnTo>
                    <a:pt x="303213" y="71437"/>
                  </a:lnTo>
                  <a:lnTo>
                    <a:pt x="241300" y="0"/>
                  </a:lnTo>
                  <a:lnTo>
                    <a:pt x="190438" y="17712"/>
                  </a:lnTo>
                  <a:lnTo>
                    <a:pt x="165100" y="92075"/>
                  </a:lnTo>
                  <a:lnTo>
                    <a:pt x="85725" y="117475"/>
                  </a:lnTo>
                  <a:lnTo>
                    <a:pt x="52388" y="204787"/>
                  </a:lnTo>
                  <a:lnTo>
                    <a:pt x="0" y="271462"/>
                  </a:lnTo>
                  <a:lnTo>
                    <a:pt x="65422" y="309415"/>
                  </a:lnTo>
                  <a:lnTo>
                    <a:pt x="96378" y="351087"/>
                  </a:lnTo>
                  <a:lnTo>
                    <a:pt x="123825" y="388937"/>
                  </a:lnTo>
                  <a:lnTo>
                    <a:pt x="122572" y="44752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0" name="Freeform 26">
              <a:extLst/>
            </p:cNvPr>
            <p:cNvSpPr>
              <a:spLocks/>
            </p:cNvSpPr>
            <p:nvPr/>
          </p:nvSpPr>
          <p:spPr bwMode="auto">
            <a:xfrm>
              <a:off x="6118201" y="4594243"/>
              <a:ext cx="96838" cy="82550"/>
            </a:xfrm>
            <a:custGeom>
              <a:avLst/>
              <a:gdLst>
                <a:gd name="T0" fmla="*/ 25 w 559594"/>
                <a:gd name="T1" fmla="*/ 11 h 470297"/>
                <a:gd name="T2" fmla="*/ 16 w 559594"/>
                <a:gd name="T3" fmla="*/ 11 h 470297"/>
                <a:gd name="T4" fmla="*/ 0 w 559594"/>
                <a:gd name="T5" fmla="*/ 25 h 470297"/>
                <a:gd name="T6" fmla="*/ 4 w 559594"/>
                <a:gd name="T7" fmla="*/ 43 h 470297"/>
                <a:gd name="T8" fmla="*/ 7 w 559594"/>
                <a:gd name="T9" fmla="*/ 55 h 470297"/>
                <a:gd name="T10" fmla="*/ 8 w 559594"/>
                <a:gd name="T11" fmla="*/ 64 h 470297"/>
                <a:gd name="T12" fmla="*/ 12 w 559594"/>
                <a:gd name="T13" fmla="*/ 69 h 470297"/>
                <a:gd name="T14" fmla="*/ 20 w 559594"/>
                <a:gd name="T15" fmla="*/ 72 h 470297"/>
                <a:gd name="T16" fmla="*/ 28 w 559594"/>
                <a:gd name="T17" fmla="*/ 77 h 470297"/>
                <a:gd name="T18" fmla="*/ 35 w 559594"/>
                <a:gd name="T19" fmla="*/ 78 h 470297"/>
                <a:gd name="T20" fmla="*/ 42 w 559594"/>
                <a:gd name="T21" fmla="*/ 70 h 470297"/>
                <a:gd name="T22" fmla="*/ 53 w 559594"/>
                <a:gd name="T23" fmla="*/ 69 h 470297"/>
                <a:gd name="T24" fmla="*/ 59 w 559594"/>
                <a:gd name="T25" fmla="*/ 64 h 470297"/>
                <a:gd name="T26" fmla="*/ 63 w 559594"/>
                <a:gd name="T27" fmla="*/ 55 h 470297"/>
                <a:gd name="T28" fmla="*/ 74 w 559594"/>
                <a:gd name="T29" fmla="*/ 50 h 470297"/>
                <a:gd name="T30" fmla="*/ 82 w 559594"/>
                <a:gd name="T31" fmla="*/ 45 h 470297"/>
                <a:gd name="T32" fmla="*/ 87 w 559594"/>
                <a:gd name="T33" fmla="*/ 31 h 470297"/>
                <a:gd name="T34" fmla="*/ 87 w 559594"/>
                <a:gd name="T35" fmla="*/ 18 h 470297"/>
                <a:gd name="T36" fmla="*/ 84 w 559594"/>
                <a:gd name="T37" fmla="*/ 0 h 470297"/>
                <a:gd name="T38" fmla="*/ 76 w 559594"/>
                <a:gd name="T39" fmla="*/ 2 h 470297"/>
                <a:gd name="T40" fmla="*/ 69 w 559594"/>
                <a:gd name="T41" fmla="*/ 6 h 470297"/>
                <a:gd name="T42" fmla="*/ 59 w 559594"/>
                <a:gd name="T43" fmla="*/ 12 h 470297"/>
                <a:gd name="T44" fmla="*/ 49 w 559594"/>
                <a:gd name="T45" fmla="*/ 5 h 470297"/>
                <a:gd name="T46" fmla="*/ 44 w 559594"/>
                <a:gd name="T47" fmla="*/ 8 h 470297"/>
                <a:gd name="T48" fmla="*/ 34 w 559594"/>
                <a:gd name="T49" fmla="*/ 14 h 470297"/>
                <a:gd name="T50" fmla="*/ 25 w 559594"/>
                <a:gd name="T51" fmla="*/ 11 h 470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59594"/>
                <a:gd name="T79" fmla="*/ 0 h 470297"/>
                <a:gd name="T80" fmla="*/ 559594 w 559594"/>
                <a:gd name="T81" fmla="*/ 470297 h 470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59594" h="470297">
                  <a:moveTo>
                    <a:pt x="163115" y="63103"/>
                  </a:moveTo>
                  <a:lnTo>
                    <a:pt x="100012" y="67866"/>
                  </a:lnTo>
                  <a:lnTo>
                    <a:pt x="0" y="152400"/>
                  </a:lnTo>
                  <a:lnTo>
                    <a:pt x="27447" y="258911"/>
                  </a:lnTo>
                  <a:lnTo>
                    <a:pt x="44909" y="331936"/>
                  </a:lnTo>
                  <a:lnTo>
                    <a:pt x="52847" y="381148"/>
                  </a:lnTo>
                  <a:lnTo>
                    <a:pt x="75072" y="414486"/>
                  </a:lnTo>
                  <a:lnTo>
                    <a:pt x="125872" y="435123"/>
                  </a:lnTo>
                  <a:lnTo>
                    <a:pt x="181434" y="463698"/>
                  </a:lnTo>
                  <a:lnTo>
                    <a:pt x="228600" y="470297"/>
                  </a:lnTo>
                  <a:lnTo>
                    <a:pt x="273509" y="417661"/>
                  </a:lnTo>
                  <a:lnTo>
                    <a:pt x="344947" y="412898"/>
                  </a:lnTo>
                  <a:lnTo>
                    <a:pt x="382190" y="383381"/>
                  </a:lnTo>
                  <a:lnTo>
                    <a:pt x="404812" y="333375"/>
                  </a:lnTo>
                  <a:lnTo>
                    <a:pt x="478297" y="300186"/>
                  </a:lnTo>
                  <a:lnTo>
                    <a:pt x="530684" y="270023"/>
                  </a:lnTo>
                  <a:lnTo>
                    <a:pt x="559259" y="185886"/>
                  </a:lnTo>
                  <a:lnTo>
                    <a:pt x="559594" y="110728"/>
                  </a:lnTo>
                  <a:lnTo>
                    <a:pt x="541734" y="0"/>
                  </a:lnTo>
                  <a:lnTo>
                    <a:pt x="489409" y="14436"/>
                  </a:lnTo>
                  <a:lnTo>
                    <a:pt x="441784" y="33486"/>
                  </a:lnTo>
                  <a:lnTo>
                    <a:pt x="379872" y="74761"/>
                  </a:lnTo>
                  <a:lnTo>
                    <a:pt x="317897" y="30956"/>
                  </a:lnTo>
                  <a:lnTo>
                    <a:pt x="284622" y="46186"/>
                  </a:lnTo>
                  <a:lnTo>
                    <a:pt x="219075" y="85725"/>
                  </a:lnTo>
                  <a:lnTo>
                    <a:pt x="163115" y="6310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1" name="Freeform 27">
              <a:extLst/>
            </p:cNvPr>
            <p:cNvSpPr>
              <a:spLocks/>
            </p:cNvSpPr>
            <p:nvPr/>
          </p:nvSpPr>
          <p:spPr bwMode="auto">
            <a:xfrm>
              <a:off x="6251551" y="4746643"/>
              <a:ext cx="174625" cy="119063"/>
            </a:xfrm>
            <a:custGeom>
              <a:avLst/>
              <a:gdLst>
                <a:gd name="T0" fmla="*/ 2147483647 w 550"/>
                <a:gd name="T1" fmla="*/ 2147483647 h 375"/>
                <a:gd name="T2" fmla="*/ 0 w 550"/>
                <a:gd name="T3" fmla="*/ 2147483647 h 375"/>
                <a:gd name="T4" fmla="*/ 2147483647 w 550"/>
                <a:gd name="T5" fmla="*/ 2147483647 h 375"/>
                <a:gd name="T6" fmla="*/ 2147483647 w 550"/>
                <a:gd name="T7" fmla="*/ 2147483647 h 375"/>
                <a:gd name="T8" fmla="*/ 2147483647 w 550"/>
                <a:gd name="T9" fmla="*/ 2147483647 h 375"/>
                <a:gd name="T10" fmla="*/ 2147483647 w 550"/>
                <a:gd name="T11" fmla="*/ 2147483647 h 375"/>
                <a:gd name="T12" fmla="*/ 2147483647 w 550"/>
                <a:gd name="T13" fmla="*/ 2147483647 h 375"/>
                <a:gd name="T14" fmla="*/ 2147483647 w 550"/>
                <a:gd name="T15" fmla="*/ 2147483647 h 375"/>
                <a:gd name="T16" fmla="*/ 2147483647 w 550"/>
                <a:gd name="T17" fmla="*/ 2147483647 h 375"/>
                <a:gd name="T18" fmla="*/ 2147483647 w 550"/>
                <a:gd name="T19" fmla="*/ 2147483647 h 375"/>
                <a:gd name="T20" fmla="*/ 2147483647 w 550"/>
                <a:gd name="T21" fmla="*/ 2147483647 h 375"/>
                <a:gd name="T22" fmla="*/ 2147483647 w 550"/>
                <a:gd name="T23" fmla="*/ 2147483647 h 375"/>
                <a:gd name="T24" fmla="*/ 2147483647 w 550"/>
                <a:gd name="T25" fmla="*/ 2147483647 h 375"/>
                <a:gd name="T26" fmla="*/ 2147483647 w 550"/>
                <a:gd name="T27" fmla="*/ 2147483647 h 375"/>
                <a:gd name="T28" fmla="*/ 2147483647 w 550"/>
                <a:gd name="T29" fmla="*/ 2147483647 h 375"/>
                <a:gd name="T30" fmla="*/ 2147483647 w 550"/>
                <a:gd name="T31" fmla="*/ 2147483647 h 375"/>
                <a:gd name="T32" fmla="*/ 2147483647 w 550"/>
                <a:gd name="T33" fmla="*/ 2147483647 h 375"/>
                <a:gd name="T34" fmla="*/ 2147483647 w 550"/>
                <a:gd name="T35" fmla="*/ 2147483647 h 375"/>
                <a:gd name="T36" fmla="*/ 2147483647 w 550"/>
                <a:gd name="T37" fmla="*/ 2147483647 h 375"/>
                <a:gd name="T38" fmla="*/ 2147483647 w 550"/>
                <a:gd name="T39" fmla="*/ 2147483647 h 375"/>
                <a:gd name="T40" fmla="*/ 2147483647 w 550"/>
                <a:gd name="T41" fmla="*/ 2147483647 h 375"/>
                <a:gd name="T42" fmla="*/ 2147483647 w 550"/>
                <a:gd name="T43" fmla="*/ 2147483647 h 375"/>
                <a:gd name="T44" fmla="*/ 2147483647 w 550"/>
                <a:gd name="T45" fmla="*/ 2147483647 h 375"/>
                <a:gd name="T46" fmla="*/ 2147483647 w 550"/>
                <a:gd name="T47" fmla="*/ 2147483647 h 375"/>
                <a:gd name="T48" fmla="*/ 2147483647 w 550"/>
                <a:gd name="T49" fmla="*/ 2147483647 h 375"/>
                <a:gd name="T50" fmla="*/ 2147483647 w 550"/>
                <a:gd name="T51" fmla="*/ 0 h 375"/>
                <a:gd name="T52" fmla="*/ 2147483647 w 550"/>
                <a:gd name="T53" fmla="*/ 2147483647 h 375"/>
                <a:gd name="T54" fmla="*/ 2147483647 w 550"/>
                <a:gd name="T55" fmla="*/ 2147483647 h 375"/>
                <a:gd name="T56" fmla="*/ 2147483647 w 550"/>
                <a:gd name="T57" fmla="*/ 2147483647 h 375"/>
                <a:gd name="T58" fmla="*/ 2147483647 w 550"/>
                <a:gd name="T59" fmla="*/ 2147483647 h 375"/>
                <a:gd name="T60" fmla="*/ 2147483647 w 550"/>
                <a:gd name="T61" fmla="*/ 2147483647 h 375"/>
                <a:gd name="T62" fmla="*/ 2147483647 w 550"/>
                <a:gd name="T63" fmla="*/ 2147483647 h 375"/>
                <a:gd name="T64" fmla="*/ 2147483647 w 550"/>
                <a:gd name="T65" fmla="*/ 2147483647 h 375"/>
                <a:gd name="T66" fmla="*/ 2147483647 w 550"/>
                <a:gd name="T67" fmla="*/ 2147483647 h 375"/>
                <a:gd name="T68" fmla="*/ 2147483647 w 550"/>
                <a:gd name="T69" fmla="*/ 2147483647 h 375"/>
                <a:gd name="T70" fmla="*/ 2147483647 w 550"/>
                <a:gd name="T71" fmla="*/ 2147483647 h 375"/>
                <a:gd name="T72" fmla="*/ 2147483647 w 550"/>
                <a:gd name="T73" fmla="*/ 2147483647 h 375"/>
                <a:gd name="T74" fmla="*/ 2147483647 w 550"/>
                <a:gd name="T75" fmla="*/ 2147483647 h 375"/>
                <a:gd name="T76" fmla="*/ 2147483647 w 550"/>
                <a:gd name="T77" fmla="*/ 2147483647 h 3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0"/>
                <a:gd name="T118" fmla="*/ 0 h 375"/>
                <a:gd name="T119" fmla="*/ 1023938 w 550"/>
                <a:gd name="T120" fmla="*/ 698500 h 3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0" h="375">
                  <a:moveTo>
                    <a:pt x="46" y="293"/>
                  </a:moveTo>
                  <a:lnTo>
                    <a:pt x="0" y="325"/>
                  </a:lnTo>
                  <a:lnTo>
                    <a:pt x="22" y="351"/>
                  </a:lnTo>
                  <a:lnTo>
                    <a:pt x="44" y="375"/>
                  </a:lnTo>
                  <a:lnTo>
                    <a:pt x="90" y="353"/>
                  </a:lnTo>
                  <a:lnTo>
                    <a:pt x="134" y="347"/>
                  </a:lnTo>
                  <a:lnTo>
                    <a:pt x="158" y="316"/>
                  </a:lnTo>
                  <a:lnTo>
                    <a:pt x="188" y="326"/>
                  </a:lnTo>
                  <a:lnTo>
                    <a:pt x="228" y="329"/>
                  </a:lnTo>
                  <a:lnTo>
                    <a:pt x="271" y="324"/>
                  </a:lnTo>
                  <a:lnTo>
                    <a:pt x="285" y="281"/>
                  </a:lnTo>
                  <a:lnTo>
                    <a:pt x="291" y="256"/>
                  </a:lnTo>
                  <a:lnTo>
                    <a:pt x="316" y="229"/>
                  </a:lnTo>
                  <a:lnTo>
                    <a:pt x="318" y="191"/>
                  </a:lnTo>
                  <a:lnTo>
                    <a:pt x="334" y="168"/>
                  </a:lnTo>
                  <a:lnTo>
                    <a:pt x="352" y="150"/>
                  </a:lnTo>
                  <a:lnTo>
                    <a:pt x="385" y="161"/>
                  </a:lnTo>
                  <a:lnTo>
                    <a:pt x="409" y="168"/>
                  </a:lnTo>
                  <a:lnTo>
                    <a:pt x="437" y="155"/>
                  </a:lnTo>
                  <a:lnTo>
                    <a:pt x="495" y="154"/>
                  </a:lnTo>
                  <a:lnTo>
                    <a:pt x="495" y="116"/>
                  </a:lnTo>
                  <a:lnTo>
                    <a:pt x="550" y="91"/>
                  </a:lnTo>
                  <a:lnTo>
                    <a:pt x="517" y="82"/>
                  </a:lnTo>
                  <a:lnTo>
                    <a:pt x="466" y="57"/>
                  </a:lnTo>
                  <a:lnTo>
                    <a:pt x="434" y="4"/>
                  </a:lnTo>
                  <a:lnTo>
                    <a:pt x="397" y="0"/>
                  </a:lnTo>
                  <a:lnTo>
                    <a:pt x="356" y="43"/>
                  </a:lnTo>
                  <a:lnTo>
                    <a:pt x="347" y="77"/>
                  </a:lnTo>
                  <a:lnTo>
                    <a:pt x="319" y="124"/>
                  </a:lnTo>
                  <a:lnTo>
                    <a:pt x="300" y="133"/>
                  </a:lnTo>
                  <a:lnTo>
                    <a:pt x="303" y="145"/>
                  </a:lnTo>
                  <a:lnTo>
                    <a:pt x="306" y="156"/>
                  </a:lnTo>
                  <a:lnTo>
                    <a:pt x="297" y="154"/>
                  </a:lnTo>
                  <a:lnTo>
                    <a:pt x="290" y="147"/>
                  </a:lnTo>
                  <a:lnTo>
                    <a:pt x="290" y="135"/>
                  </a:lnTo>
                  <a:lnTo>
                    <a:pt x="281" y="139"/>
                  </a:lnTo>
                  <a:lnTo>
                    <a:pt x="284" y="156"/>
                  </a:lnTo>
                  <a:lnTo>
                    <a:pt x="281" y="165"/>
                  </a:lnTo>
                  <a:lnTo>
                    <a:pt x="273" y="170"/>
                  </a:lnTo>
                  <a:lnTo>
                    <a:pt x="267" y="163"/>
                  </a:lnTo>
                  <a:lnTo>
                    <a:pt x="258" y="159"/>
                  </a:lnTo>
                  <a:lnTo>
                    <a:pt x="255" y="150"/>
                  </a:lnTo>
                  <a:lnTo>
                    <a:pt x="251" y="144"/>
                  </a:lnTo>
                  <a:lnTo>
                    <a:pt x="184" y="211"/>
                  </a:lnTo>
                  <a:lnTo>
                    <a:pt x="120" y="236"/>
                  </a:lnTo>
                  <a:lnTo>
                    <a:pt x="92" y="283"/>
                  </a:lnTo>
                  <a:lnTo>
                    <a:pt x="46" y="29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2" name="Freeform 28">
              <a:extLst/>
            </p:cNvPr>
            <p:cNvSpPr>
              <a:spLocks/>
            </p:cNvSpPr>
            <p:nvPr/>
          </p:nvSpPr>
          <p:spPr bwMode="auto">
            <a:xfrm>
              <a:off x="6413476" y="4841893"/>
              <a:ext cx="115888" cy="136525"/>
            </a:xfrm>
            <a:custGeom>
              <a:avLst/>
              <a:gdLst>
                <a:gd name="T0" fmla="*/ 2147483647 w 942"/>
                <a:gd name="T1" fmla="*/ 2147483647 h 1089"/>
                <a:gd name="T2" fmla="*/ 2147483647 w 942"/>
                <a:gd name="T3" fmla="*/ 2147483647 h 1089"/>
                <a:gd name="T4" fmla="*/ 2147483647 w 942"/>
                <a:gd name="T5" fmla="*/ 2147483647 h 1089"/>
                <a:gd name="T6" fmla="*/ 0 w 942"/>
                <a:gd name="T7" fmla="*/ 2147483647 h 1089"/>
                <a:gd name="T8" fmla="*/ 2147483647 w 942"/>
                <a:gd name="T9" fmla="*/ 2147483647 h 1089"/>
                <a:gd name="T10" fmla="*/ 2147483647 w 942"/>
                <a:gd name="T11" fmla="*/ 2147483647 h 1089"/>
                <a:gd name="T12" fmla="*/ 2147483647 w 942"/>
                <a:gd name="T13" fmla="*/ 2147483647 h 1089"/>
                <a:gd name="T14" fmla="*/ 2147483647 w 942"/>
                <a:gd name="T15" fmla="*/ 2147483647 h 1089"/>
                <a:gd name="T16" fmla="*/ 2147483647 w 942"/>
                <a:gd name="T17" fmla="*/ 2147483647 h 1089"/>
                <a:gd name="T18" fmla="*/ 2147483647 w 942"/>
                <a:gd name="T19" fmla="*/ 2147483647 h 1089"/>
                <a:gd name="T20" fmla="*/ 2147483647 w 942"/>
                <a:gd name="T21" fmla="*/ 2147483647 h 1089"/>
                <a:gd name="T22" fmla="*/ 2147483647 w 942"/>
                <a:gd name="T23" fmla="*/ 2147483647 h 1089"/>
                <a:gd name="T24" fmla="*/ 2147483647 w 942"/>
                <a:gd name="T25" fmla="*/ 2147483647 h 1089"/>
                <a:gd name="T26" fmla="*/ 2147483647 w 942"/>
                <a:gd name="T27" fmla="*/ 2147483647 h 1089"/>
                <a:gd name="T28" fmla="*/ 2147483647 w 942"/>
                <a:gd name="T29" fmla="*/ 2147483647 h 1089"/>
                <a:gd name="T30" fmla="*/ 2147483647 w 942"/>
                <a:gd name="T31" fmla="*/ 2147483647 h 1089"/>
                <a:gd name="T32" fmla="*/ 2147483647 w 942"/>
                <a:gd name="T33" fmla="*/ 2147483647 h 1089"/>
                <a:gd name="T34" fmla="*/ 2147483647 w 942"/>
                <a:gd name="T35" fmla="*/ 2147483647 h 1089"/>
                <a:gd name="T36" fmla="*/ 2147483647 w 942"/>
                <a:gd name="T37" fmla="*/ 2147483647 h 1089"/>
                <a:gd name="T38" fmla="*/ 2147483647 w 942"/>
                <a:gd name="T39" fmla="*/ 2147483647 h 1089"/>
                <a:gd name="T40" fmla="*/ 2147483647 w 942"/>
                <a:gd name="T41" fmla="*/ 2147483647 h 1089"/>
                <a:gd name="T42" fmla="*/ 2147483647 w 942"/>
                <a:gd name="T43" fmla="*/ 2147483647 h 1089"/>
                <a:gd name="T44" fmla="*/ 2147483647 w 942"/>
                <a:gd name="T45" fmla="*/ 2147483647 h 1089"/>
                <a:gd name="T46" fmla="*/ 2147483647 w 942"/>
                <a:gd name="T47" fmla="*/ 2147483647 h 1089"/>
                <a:gd name="T48" fmla="*/ 2147483647 w 942"/>
                <a:gd name="T49" fmla="*/ 2147483647 h 1089"/>
                <a:gd name="T50" fmla="*/ 2147483647 w 942"/>
                <a:gd name="T51" fmla="*/ 2147483647 h 1089"/>
                <a:gd name="T52" fmla="*/ 2147483647 w 942"/>
                <a:gd name="T53" fmla="*/ 2147483647 h 1089"/>
                <a:gd name="T54" fmla="*/ 2147483647 w 942"/>
                <a:gd name="T55" fmla="*/ 2147483647 h 1089"/>
                <a:gd name="T56" fmla="*/ 2147483647 w 942"/>
                <a:gd name="T57" fmla="*/ 2147483647 h 1089"/>
                <a:gd name="T58" fmla="*/ 2147483647 w 942"/>
                <a:gd name="T59" fmla="*/ 2147483647 h 1089"/>
                <a:gd name="T60" fmla="*/ 2147483647 w 942"/>
                <a:gd name="T61" fmla="*/ 2147483647 h 1089"/>
                <a:gd name="T62" fmla="*/ 2147483647 w 942"/>
                <a:gd name="T63" fmla="*/ 2147483647 h 1089"/>
                <a:gd name="T64" fmla="*/ 2147483647 w 942"/>
                <a:gd name="T65" fmla="*/ 2147483647 h 1089"/>
                <a:gd name="T66" fmla="*/ 2147483647 w 942"/>
                <a:gd name="T67" fmla="*/ 2147483647 h 10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42"/>
                <a:gd name="T103" fmla="*/ 0 h 1089"/>
                <a:gd name="T104" fmla="*/ 942 w 942"/>
                <a:gd name="T105" fmla="*/ 1089 h 10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42" h="1089">
                  <a:moveTo>
                    <a:pt x="175" y="1089"/>
                  </a:moveTo>
                  <a:lnTo>
                    <a:pt x="84" y="1043"/>
                  </a:lnTo>
                  <a:lnTo>
                    <a:pt x="84" y="953"/>
                  </a:lnTo>
                  <a:lnTo>
                    <a:pt x="120" y="873"/>
                  </a:lnTo>
                  <a:lnTo>
                    <a:pt x="114" y="807"/>
                  </a:lnTo>
                  <a:lnTo>
                    <a:pt x="72" y="771"/>
                  </a:lnTo>
                  <a:lnTo>
                    <a:pt x="6" y="759"/>
                  </a:lnTo>
                  <a:lnTo>
                    <a:pt x="0" y="663"/>
                  </a:lnTo>
                  <a:lnTo>
                    <a:pt x="54" y="603"/>
                  </a:lnTo>
                  <a:lnTo>
                    <a:pt x="72" y="465"/>
                  </a:lnTo>
                  <a:lnTo>
                    <a:pt x="84" y="363"/>
                  </a:lnTo>
                  <a:lnTo>
                    <a:pt x="132" y="327"/>
                  </a:lnTo>
                  <a:lnTo>
                    <a:pt x="175" y="227"/>
                  </a:lnTo>
                  <a:lnTo>
                    <a:pt x="175" y="136"/>
                  </a:lnTo>
                  <a:lnTo>
                    <a:pt x="258" y="123"/>
                  </a:lnTo>
                  <a:lnTo>
                    <a:pt x="311" y="91"/>
                  </a:lnTo>
                  <a:lnTo>
                    <a:pt x="401" y="91"/>
                  </a:lnTo>
                  <a:lnTo>
                    <a:pt x="498" y="111"/>
                  </a:lnTo>
                  <a:lnTo>
                    <a:pt x="582" y="123"/>
                  </a:lnTo>
                  <a:lnTo>
                    <a:pt x="702" y="135"/>
                  </a:lnTo>
                  <a:lnTo>
                    <a:pt x="764" y="91"/>
                  </a:lnTo>
                  <a:lnTo>
                    <a:pt x="834" y="75"/>
                  </a:lnTo>
                  <a:lnTo>
                    <a:pt x="900" y="0"/>
                  </a:lnTo>
                  <a:lnTo>
                    <a:pt x="942" y="57"/>
                  </a:lnTo>
                  <a:lnTo>
                    <a:pt x="906" y="135"/>
                  </a:lnTo>
                  <a:lnTo>
                    <a:pt x="855" y="182"/>
                  </a:lnTo>
                  <a:lnTo>
                    <a:pt x="804" y="195"/>
                  </a:lnTo>
                  <a:lnTo>
                    <a:pt x="750" y="177"/>
                  </a:lnTo>
                  <a:lnTo>
                    <a:pt x="672" y="195"/>
                  </a:lnTo>
                  <a:lnTo>
                    <a:pt x="594" y="195"/>
                  </a:lnTo>
                  <a:lnTo>
                    <a:pt x="516" y="195"/>
                  </a:lnTo>
                  <a:lnTo>
                    <a:pt x="402" y="201"/>
                  </a:lnTo>
                  <a:lnTo>
                    <a:pt x="318" y="213"/>
                  </a:lnTo>
                  <a:lnTo>
                    <a:pt x="220" y="227"/>
                  </a:lnTo>
                  <a:lnTo>
                    <a:pt x="198" y="321"/>
                  </a:lnTo>
                  <a:lnTo>
                    <a:pt x="228" y="369"/>
                  </a:lnTo>
                  <a:lnTo>
                    <a:pt x="265" y="408"/>
                  </a:lnTo>
                  <a:lnTo>
                    <a:pt x="306" y="459"/>
                  </a:lnTo>
                  <a:lnTo>
                    <a:pt x="356" y="454"/>
                  </a:lnTo>
                  <a:lnTo>
                    <a:pt x="401" y="408"/>
                  </a:lnTo>
                  <a:lnTo>
                    <a:pt x="480" y="399"/>
                  </a:lnTo>
                  <a:lnTo>
                    <a:pt x="552" y="381"/>
                  </a:lnTo>
                  <a:lnTo>
                    <a:pt x="636" y="375"/>
                  </a:lnTo>
                  <a:lnTo>
                    <a:pt x="673" y="408"/>
                  </a:lnTo>
                  <a:lnTo>
                    <a:pt x="612" y="477"/>
                  </a:lnTo>
                  <a:lnTo>
                    <a:pt x="537" y="499"/>
                  </a:lnTo>
                  <a:lnTo>
                    <a:pt x="474" y="513"/>
                  </a:lnTo>
                  <a:lnTo>
                    <a:pt x="401" y="544"/>
                  </a:lnTo>
                  <a:lnTo>
                    <a:pt x="408" y="597"/>
                  </a:lnTo>
                  <a:lnTo>
                    <a:pt x="474" y="657"/>
                  </a:lnTo>
                  <a:lnTo>
                    <a:pt x="534" y="711"/>
                  </a:lnTo>
                  <a:lnTo>
                    <a:pt x="492" y="783"/>
                  </a:lnTo>
                  <a:lnTo>
                    <a:pt x="552" y="849"/>
                  </a:lnTo>
                  <a:lnTo>
                    <a:pt x="612" y="891"/>
                  </a:lnTo>
                  <a:lnTo>
                    <a:pt x="534" y="927"/>
                  </a:lnTo>
                  <a:lnTo>
                    <a:pt x="510" y="981"/>
                  </a:lnTo>
                  <a:lnTo>
                    <a:pt x="426" y="969"/>
                  </a:lnTo>
                  <a:lnTo>
                    <a:pt x="356" y="907"/>
                  </a:lnTo>
                  <a:lnTo>
                    <a:pt x="311" y="817"/>
                  </a:lnTo>
                  <a:lnTo>
                    <a:pt x="306" y="747"/>
                  </a:lnTo>
                  <a:lnTo>
                    <a:pt x="356" y="680"/>
                  </a:lnTo>
                  <a:lnTo>
                    <a:pt x="288" y="651"/>
                  </a:lnTo>
                  <a:lnTo>
                    <a:pt x="246" y="681"/>
                  </a:lnTo>
                  <a:lnTo>
                    <a:pt x="220" y="726"/>
                  </a:lnTo>
                  <a:lnTo>
                    <a:pt x="228" y="819"/>
                  </a:lnTo>
                  <a:lnTo>
                    <a:pt x="234" y="909"/>
                  </a:lnTo>
                  <a:lnTo>
                    <a:pt x="220" y="998"/>
                  </a:lnTo>
                  <a:lnTo>
                    <a:pt x="175" y="10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3" name="Freeform 29">
              <a:extLst/>
            </p:cNvPr>
            <p:cNvSpPr>
              <a:spLocks/>
            </p:cNvSpPr>
            <p:nvPr/>
          </p:nvSpPr>
          <p:spPr bwMode="auto">
            <a:xfrm>
              <a:off x="6418239" y="5032393"/>
              <a:ext cx="33337" cy="19050"/>
            </a:xfrm>
            <a:custGeom>
              <a:avLst/>
              <a:gdLst>
                <a:gd name="T0" fmla="*/ 2147483647 w 273"/>
                <a:gd name="T1" fmla="*/ 2147483647 h 146"/>
                <a:gd name="T2" fmla="*/ 2147483647 w 273"/>
                <a:gd name="T3" fmla="*/ 2147483647 h 146"/>
                <a:gd name="T4" fmla="*/ 0 w 273"/>
                <a:gd name="T5" fmla="*/ 2147483647 h 146"/>
                <a:gd name="T6" fmla="*/ 2147483647 w 273"/>
                <a:gd name="T7" fmla="*/ 2147483647 h 146"/>
                <a:gd name="T8" fmla="*/ 2147483647 w 273"/>
                <a:gd name="T9" fmla="*/ 0 h 146"/>
                <a:gd name="T10" fmla="*/ 2147483647 w 273"/>
                <a:gd name="T11" fmla="*/ 2147483647 h 146"/>
                <a:gd name="T12" fmla="*/ 2147483647 w 273"/>
                <a:gd name="T13" fmla="*/ 2147483647 h 146"/>
                <a:gd name="T14" fmla="*/ 2147483647 w 273"/>
                <a:gd name="T15" fmla="*/ 2147483647 h 146"/>
                <a:gd name="T16" fmla="*/ 2147483647 w 273"/>
                <a:gd name="T17" fmla="*/ 214748364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46"/>
                <a:gd name="T29" fmla="*/ 273 w 273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46">
                  <a:moveTo>
                    <a:pt x="182" y="146"/>
                  </a:moveTo>
                  <a:lnTo>
                    <a:pt x="70" y="90"/>
                  </a:lnTo>
                  <a:lnTo>
                    <a:pt x="0" y="55"/>
                  </a:lnTo>
                  <a:lnTo>
                    <a:pt x="46" y="10"/>
                  </a:lnTo>
                  <a:lnTo>
                    <a:pt x="106" y="0"/>
                  </a:lnTo>
                  <a:lnTo>
                    <a:pt x="160" y="6"/>
                  </a:lnTo>
                  <a:lnTo>
                    <a:pt x="227" y="55"/>
                  </a:lnTo>
                  <a:lnTo>
                    <a:pt x="273" y="101"/>
                  </a:lnTo>
                  <a:lnTo>
                    <a:pt x="182" y="1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4" name="Freeform 30">
              <a:extLst/>
            </p:cNvPr>
            <p:cNvSpPr>
              <a:spLocks/>
            </p:cNvSpPr>
            <p:nvPr/>
          </p:nvSpPr>
          <p:spPr bwMode="auto">
            <a:xfrm>
              <a:off x="6376964" y="5011756"/>
              <a:ext cx="41275" cy="19050"/>
            </a:xfrm>
            <a:custGeom>
              <a:avLst/>
              <a:gdLst>
                <a:gd name="T0" fmla="*/ 2147483647 w 336"/>
                <a:gd name="T1" fmla="*/ 2147483647 h 159"/>
                <a:gd name="T2" fmla="*/ 2147483647 w 336"/>
                <a:gd name="T3" fmla="*/ 2147483647 h 159"/>
                <a:gd name="T4" fmla="*/ 0 w 336"/>
                <a:gd name="T5" fmla="*/ 2147483647 h 159"/>
                <a:gd name="T6" fmla="*/ 2147483647 w 336"/>
                <a:gd name="T7" fmla="*/ 2147483647 h 159"/>
                <a:gd name="T8" fmla="*/ 2147483647 w 336"/>
                <a:gd name="T9" fmla="*/ 2147483647 h 159"/>
                <a:gd name="T10" fmla="*/ 2147483647 w 336"/>
                <a:gd name="T11" fmla="*/ 0 h 159"/>
                <a:gd name="T12" fmla="*/ 2147483647 w 336"/>
                <a:gd name="T13" fmla="*/ 2147483647 h 159"/>
                <a:gd name="T14" fmla="*/ 2147483647 w 336"/>
                <a:gd name="T15" fmla="*/ 2147483647 h 159"/>
                <a:gd name="T16" fmla="*/ 2147483647 w 336"/>
                <a:gd name="T17" fmla="*/ 2147483647 h 159"/>
                <a:gd name="T18" fmla="*/ 2147483647 w 336"/>
                <a:gd name="T19" fmla="*/ 2147483647 h 159"/>
                <a:gd name="T20" fmla="*/ 2147483647 w 336"/>
                <a:gd name="T21" fmla="*/ 2147483647 h 159"/>
                <a:gd name="T22" fmla="*/ 2147483647 w 336"/>
                <a:gd name="T23" fmla="*/ 2147483647 h 159"/>
                <a:gd name="T24" fmla="*/ 2147483647 w 336"/>
                <a:gd name="T25" fmla="*/ 2147483647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59"/>
                <a:gd name="T41" fmla="*/ 336 w 336"/>
                <a:gd name="T42" fmla="*/ 159 h 1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59">
                  <a:moveTo>
                    <a:pt x="162" y="147"/>
                  </a:moveTo>
                  <a:lnTo>
                    <a:pt x="84" y="159"/>
                  </a:lnTo>
                  <a:lnTo>
                    <a:pt x="0" y="147"/>
                  </a:lnTo>
                  <a:lnTo>
                    <a:pt x="21" y="55"/>
                  </a:lnTo>
                  <a:lnTo>
                    <a:pt x="67" y="10"/>
                  </a:lnTo>
                  <a:lnTo>
                    <a:pt x="127" y="0"/>
                  </a:lnTo>
                  <a:lnTo>
                    <a:pt x="181" y="6"/>
                  </a:lnTo>
                  <a:lnTo>
                    <a:pt x="276" y="33"/>
                  </a:lnTo>
                  <a:lnTo>
                    <a:pt x="336" y="27"/>
                  </a:lnTo>
                  <a:lnTo>
                    <a:pt x="330" y="105"/>
                  </a:lnTo>
                  <a:lnTo>
                    <a:pt x="276" y="105"/>
                  </a:lnTo>
                  <a:lnTo>
                    <a:pt x="222" y="123"/>
                  </a:lnTo>
                  <a:lnTo>
                    <a:pt x="162" y="14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5" name="Freeform 31">
              <a:extLst/>
            </p:cNvPr>
            <p:cNvSpPr>
              <a:spLocks/>
            </p:cNvSpPr>
            <p:nvPr/>
          </p:nvSpPr>
          <p:spPr bwMode="auto">
            <a:xfrm>
              <a:off x="6432526" y="5010168"/>
              <a:ext cx="42863" cy="17463"/>
            </a:xfrm>
            <a:custGeom>
              <a:avLst/>
              <a:gdLst>
                <a:gd name="T0" fmla="*/ 2147483647 w 336"/>
                <a:gd name="T1" fmla="*/ 2147483647 h 138"/>
                <a:gd name="T2" fmla="*/ 2147483647 w 336"/>
                <a:gd name="T3" fmla="*/ 2147483647 h 138"/>
                <a:gd name="T4" fmla="*/ 0 w 336"/>
                <a:gd name="T5" fmla="*/ 2147483647 h 138"/>
                <a:gd name="T6" fmla="*/ 2147483647 w 336"/>
                <a:gd name="T7" fmla="*/ 2147483647 h 138"/>
                <a:gd name="T8" fmla="*/ 2147483647 w 336"/>
                <a:gd name="T9" fmla="*/ 0 h 138"/>
                <a:gd name="T10" fmla="*/ 2147483647 w 336"/>
                <a:gd name="T11" fmla="*/ 2147483647 h 138"/>
                <a:gd name="T12" fmla="*/ 2147483647 w 336"/>
                <a:gd name="T13" fmla="*/ 2147483647 h 138"/>
                <a:gd name="T14" fmla="*/ 2147483647 w 336"/>
                <a:gd name="T15" fmla="*/ 2147483647 h 138"/>
                <a:gd name="T16" fmla="*/ 2147483647 w 336"/>
                <a:gd name="T17" fmla="*/ 2147483647 h 138"/>
                <a:gd name="T18" fmla="*/ 2147483647 w 336"/>
                <a:gd name="T19" fmla="*/ 2147483647 h 138"/>
                <a:gd name="T20" fmla="*/ 2147483647 w 336"/>
                <a:gd name="T21" fmla="*/ 2147483647 h 138"/>
                <a:gd name="T22" fmla="*/ 2147483647 w 336"/>
                <a:gd name="T23" fmla="*/ 2147483647 h 138"/>
                <a:gd name="T24" fmla="*/ 2147483647 w 336"/>
                <a:gd name="T25" fmla="*/ 2147483647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38"/>
                <a:gd name="T41" fmla="*/ 336 w 336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38">
                  <a:moveTo>
                    <a:pt x="145" y="126"/>
                  </a:moveTo>
                  <a:lnTo>
                    <a:pt x="67" y="138"/>
                  </a:lnTo>
                  <a:lnTo>
                    <a:pt x="0" y="108"/>
                  </a:lnTo>
                  <a:lnTo>
                    <a:pt x="4" y="34"/>
                  </a:lnTo>
                  <a:lnTo>
                    <a:pt x="60" y="0"/>
                  </a:lnTo>
                  <a:lnTo>
                    <a:pt x="126" y="12"/>
                  </a:lnTo>
                  <a:lnTo>
                    <a:pt x="162" y="36"/>
                  </a:lnTo>
                  <a:lnTo>
                    <a:pt x="264" y="48"/>
                  </a:lnTo>
                  <a:lnTo>
                    <a:pt x="336" y="48"/>
                  </a:lnTo>
                  <a:lnTo>
                    <a:pt x="330" y="108"/>
                  </a:lnTo>
                  <a:lnTo>
                    <a:pt x="270" y="120"/>
                  </a:lnTo>
                  <a:lnTo>
                    <a:pt x="205" y="102"/>
                  </a:lnTo>
                  <a:lnTo>
                    <a:pt x="145" y="12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6" name="Freeform 32">
              <a:extLst/>
            </p:cNvPr>
            <p:cNvSpPr>
              <a:spLocks/>
            </p:cNvSpPr>
            <p:nvPr/>
          </p:nvSpPr>
          <p:spPr bwMode="auto">
            <a:xfrm>
              <a:off x="6427764" y="4524393"/>
              <a:ext cx="52387" cy="125413"/>
            </a:xfrm>
            <a:custGeom>
              <a:avLst/>
              <a:gdLst>
                <a:gd name="T0" fmla="*/ 2147483647 w 424"/>
                <a:gd name="T1" fmla="*/ 2147483647 h 1002"/>
                <a:gd name="T2" fmla="*/ 2147483647 w 424"/>
                <a:gd name="T3" fmla="*/ 2147483647 h 1002"/>
                <a:gd name="T4" fmla="*/ 2147483647 w 424"/>
                <a:gd name="T5" fmla="*/ 2147483647 h 1002"/>
                <a:gd name="T6" fmla="*/ 2147483647 w 424"/>
                <a:gd name="T7" fmla="*/ 2147483647 h 1002"/>
                <a:gd name="T8" fmla="*/ 2147483647 w 424"/>
                <a:gd name="T9" fmla="*/ 2147483647 h 1002"/>
                <a:gd name="T10" fmla="*/ 2147483647 w 424"/>
                <a:gd name="T11" fmla="*/ 2147483647 h 1002"/>
                <a:gd name="T12" fmla="*/ 2147483647 w 424"/>
                <a:gd name="T13" fmla="*/ 2147483647 h 1002"/>
                <a:gd name="T14" fmla="*/ 2147483647 w 424"/>
                <a:gd name="T15" fmla="*/ 2147483647 h 1002"/>
                <a:gd name="T16" fmla="*/ 2147483647 w 424"/>
                <a:gd name="T17" fmla="*/ 2147483647 h 1002"/>
                <a:gd name="T18" fmla="*/ 2147483647 w 424"/>
                <a:gd name="T19" fmla="*/ 2147483647 h 1002"/>
                <a:gd name="T20" fmla="*/ 2147483647 w 424"/>
                <a:gd name="T21" fmla="*/ 2147483647 h 1002"/>
                <a:gd name="T22" fmla="*/ 2147483647 w 424"/>
                <a:gd name="T23" fmla="*/ 2147483647 h 1002"/>
                <a:gd name="T24" fmla="*/ 2147483647 w 424"/>
                <a:gd name="T25" fmla="*/ 2147483647 h 1002"/>
                <a:gd name="T26" fmla="*/ 0 w 424"/>
                <a:gd name="T27" fmla="*/ 2147483647 h 1002"/>
                <a:gd name="T28" fmla="*/ 2147483647 w 424"/>
                <a:gd name="T29" fmla="*/ 2147483647 h 1002"/>
                <a:gd name="T30" fmla="*/ 2147483647 w 424"/>
                <a:gd name="T31" fmla="*/ 2147483647 h 1002"/>
                <a:gd name="T32" fmla="*/ 2147483647 w 424"/>
                <a:gd name="T33" fmla="*/ 2147483647 h 1002"/>
                <a:gd name="T34" fmla="*/ 2147483647 w 424"/>
                <a:gd name="T35" fmla="*/ 2147483647 h 1002"/>
                <a:gd name="T36" fmla="*/ 2147483647 w 424"/>
                <a:gd name="T37" fmla="*/ 2147483647 h 1002"/>
                <a:gd name="T38" fmla="*/ 2147483647 w 424"/>
                <a:gd name="T39" fmla="*/ 2147483647 h 1002"/>
                <a:gd name="T40" fmla="*/ 2147483647 w 424"/>
                <a:gd name="T41" fmla="*/ 0 h 1002"/>
                <a:gd name="T42" fmla="*/ 2147483647 w 424"/>
                <a:gd name="T43" fmla="*/ 2147483647 h 1002"/>
                <a:gd name="T44" fmla="*/ 2147483647 w 424"/>
                <a:gd name="T45" fmla="*/ 2147483647 h 1002"/>
                <a:gd name="T46" fmla="*/ 2147483647 w 424"/>
                <a:gd name="T47" fmla="*/ 2147483647 h 1002"/>
                <a:gd name="T48" fmla="*/ 2147483647 w 424"/>
                <a:gd name="T49" fmla="*/ 2147483647 h 1002"/>
                <a:gd name="T50" fmla="*/ 2147483647 w 424"/>
                <a:gd name="T51" fmla="*/ 2147483647 h 1002"/>
                <a:gd name="T52" fmla="*/ 2147483647 w 424"/>
                <a:gd name="T53" fmla="*/ 2147483647 h 1002"/>
                <a:gd name="T54" fmla="*/ 2147483647 w 424"/>
                <a:gd name="T55" fmla="*/ 2147483647 h 10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4"/>
                <a:gd name="T85" fmla="*/ 0 h 1002"/>
                <a:gd name="T86" fmla="*/ 424 w 424"/>
                <a:gd name="T87" fmla="*/ 1002 h 100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4" h="1002">
                  <a:moveTo>
                    <a:pt x="256" y="490"/>
                  </a:moveTo>
                  <a:lnTo>
                    <a:pt x="256" y="594"/>
                  </a:lnTo>
                  <a:lnTo>
                    <a:pt x="336" y="666"/>
                  </a:lnTo>
                  <a:lnTo>
                    <a:pt x="312" y="730"/>
                  </a:lnTo>
                  <a:lnTo>
                    <a:pt x="264" y="778"/>
                  </a:lnTo>
                  <a:lnTo>
                    <a:pt x="264" y="874"/>
                  </a:lnTo>
                  <a:lnTo>
                    <a:pt x="248" y="1002"/>
                  </a:lnTo>
                  <a:lnTo>
                    <a:pt x="168" y="930"/>
                  </a:lnTo>
                  <a:lnTo>
                    <a:pt x="120" y="858"/>
                  </a:lnTo>
                  <a:lnTo>
                    <a:pt x="200" y="778"/>
                  </a:lnTo>
                  <a:lnTo>
                    <a:pt x="120" y="674"/>
                  </a:lnTo>
                  <a:lnTo>
                    <a:pt x="56" y="610"/>
                  </a:lnTo>
                  <a:lnTo>
                    <a:pt x="32" y="490"/>
                  </a:lnTo>
                  <a:lnTo>
                    <a:pt x="0" y="394"/>
                  </a:lnTo>
                  <a:lnTo>
                    <a:pt x="56" y="362"/>
                  </a:lnTo>
                  <a:lnTo>
                    <a:pt x="120" y="418"/>
                  </a:lnTo>
                  <a:lnTo>
                    <a:pt x="128" y="306"/>
                  </a:lnTo>
                  <a:lnTo>
                    <a:pt x="128" y="250"/>
                  </a:lnTo>
                  <a:lnTo>
                    <a:pt x="104" y="161"/>
                  </a:lnTo>
                  <a:lnTo>
                    <a:pt x="144" y="82"/>
                  </a:lnTo>
                  <a:lnTo>
                    <a:pt x="200" y="0"/>
                  </a:lnTo>
                  <a:lnTo>
                    <a:pt x="320" y="98"/>
                  </a:lnTo>
                  <a:lnTo>
                    <a:pt x="424" y="98"/>
                  </a:lnTo>
                  <a:lnTo>
                    <a:pt x="376" y="178"/>
                  </a:lnTo>
                  <a:lnTo>
                    <a:pt x="416" y="306"/>
                  </a:lnTo>
                  <a:lnTo>
                    <a:pt x="368" y="378"/>
                  </a:lnTo>
                  <a:lnTo>
                    <a:pt x="288" y="392"/>
                  </a:lnTo>
                  <a:lnTo>
                    <a:pt x="256" y="49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7" name="Freeform 33">
              <a:extLst/>
            </p:cNvPr>
            <p:cNvSpPr>
              <a:spLocks/>
            </p:cNvSpPr>
            <p:nvPr/>
          </p:nvSpPr>
          <p:spPr bwMode="auto">
            <a:xfrm>
              <a:off x="6470626" y="4699018"/>
              <a:ext cx="79375" cy="69850"/>
            </a:xfrm>
            <a:custGeom>
              <a:avLst/>
              <a:gdLst>
                <a:gd name="T0" fmla="*/ 2147483647 w 640"/>
                <a:gd name="T1" fmla="*/ 2147483647 h 544"/>
                <a:gd name="T2" fmla="*/ 2147483647 w 640"/>
                <a:gd name="T3" fmla="*/ 2147483647 h 544"/>
                <a:gd name="T4" fmla="*/ 2147483647 w 640"/>
                <a:gd name="T5" fmla="*/ 2147483647 h 544"/>
                <a:gd name="T6" fmla="*/ 2147483647 w 640"/>
                <a:gd name="T7" fmla="*/ 2147483647 h 544"/>
                <a:gd name="T8" fmla="*/ 2147483647 w 640"/>
                <a:gd name="T9" fmla="*/ 2147483647 h 544"/>
                <a:gd name="T10" fmla="*/ 2147483647 w 640"/>
                <a:gd name="T11" fmla="*/ 2147483647 h 544"/>
                <a:gd name="T12" fmla="*/ 2147483647 w 640"/>
                <a:gd name="T13" fmla="*/ 2147483647 h 544"/>
                <a:gd name="T14" fmla="*/ 2147483647 w 640"/>
                <a:gd name="T15" fmla="*/ 2147483647 h 544"/>
                <a:gd name="T16" fmla="*/ 2147483647 w 640"/>
                <a:gd name="T17" fmla="*/ 2147483647 h 544"/>
                <a:gd name="T18" fmla="*/ 2147483647 w 640"/>
                <a:gd name="T19" fmla="*/ 2147483647 h 544"/>
                <a:gd name="T20" fmla="*/ 0 w 640"/>
                <a:gd name="T21" fmla="*/ 2147483647 h 544"/>
                <a:gd name="T22" fmla="*/ 2147483647 w 640"/>
                <a:gd name="T23" fmla="*/ 2147483647 h 544"/>
                <a:gd name="T24" fmla="*/ 2147483647 w 640"/>
                <a:gd name="T25" fmla="*/ 2147483647 h 544"/>
                <a:gd name="T26" fmla="*/ 2147483647 w 640"/>
                <a:gd name="T27" fmla="*/ 2147483647 h 544"/>
                <a:gd name="T28" fmla="*/ 2147483647 w 640"/>
                <a:gd name="T29" fmla="*/ 2147483647 h 544"/>
                <a:gd name="T30" fmla="*/ 2147483647 w 640"/>
                <a:gd name="T31" fmla="*/ 2147483647 h 544"/>
                <a:gd name="T32" fmla="*/ 2147483647 w 640"/>
                <a:gd name="T33" fmla="*/ 2147483647 h 544"/>
                <a:gd name="T34" fmla="*/ 2147483647 w 640"/>
                <a:gd name="T35" fmla="*/ 2147483647 h 544"/>
                <a:gd name="T36" fmla="*/ 2147483647 w 640"/>
                <a:gd name="T37" fmla="*/ 0 h 544"/>
                <a:gd name="T38" fmla="*/ 2147483647 w 640"/>
                <a:gd name="T39" fmla="*/ 2147483647 h 544"/>
                <a:gd name="T40" fmla="*/ 2147483647 w 640"/>
                <a:gd name="T41" fmla="*/ 2147483647 h 544"/>
                <a:gd name="T42" fmla="*/ 2147483647 w 640"/>
                <a:gd name="T43" fmla="*/ 2147483647 h 544"/>
                <a:gd name="T44" fmla="*/ 2147483647 w 640"/>
                <a:gd name="T45" fmla="*/ 2147483647 h 544"/>
                <a:gd name="T46" fmla="*/ 2147483647 w 640"/>
                <a:gd name="T47" fmla="*/ 2147483647 h 544"/>
                <a:gd name="T48" fmla="*/ 2147483647 w 640"/>
                <a:gd name="T49" fmla="*/ 2147483647 h 5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0"/>
                <a:gd name="T76" fmla="*/ 0 h 544"/>
                <a:gd name="T77" fmla="*/ 640 w 640"/>
                <a:gd name="T78" fmla="*/ 544 h 5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0" h="544">
                  <a:moveTo>
                    <a:pt x="496" y="416"/>
                  </a:moveTo>
                  <a:lnTo>
                    <a:pt x="512" y="496"/>
                  </a:lnTo>
                  <a:lnTo>
                    <a:pt x="472" y="544"/>
                  </a:lnTo>
                  <a:lnTo>
                    <a:pt x="376" y="512"/>
                  </a:lnTo>
                  <a:lnTo>
                    <a:pt x="296" y="456"/>
                  </a:lnTo>
                  <a:lnTo>
                    <a:pt x="304" y="346"/>
                  </a:lnTo>
                  <a:lnTo>
                    <a:pt x="248" y="280"/>
                  </a:lnTo>
                  <a:lnTo>
                    <a:pt x="184" y="328"/>
                  </a:lnTo>
                  <a:lnTo>
                    <a:pt x="104" y="328"/>
                  </a:lnTo>
                  <a:lnTo>
                    <a:pt x="32" y="384"/>
                  </a:lnTo>
                  <a:lnTo>
                    <a:pt x="0" y="288"/>
                  </a:lnTo>
                  <a:lnTo>
                    <a:pt x="80" y="232"/>
                  </a:lnTo>
                  <a:lnTo>
                    <a:pt x="160" y="168"/>
                  </a:lnTo>
                  <a:lnTo>
                    <a:pt x="232" y="136"/>
                  </a:lnTo>
                  <a:lnTo>
                    <a:pt x="288" y="184"/>
                  </a:lnTo>
                  <a:lnTo>
                    <a:pt x="374" y="198"/>
                  </a:lnTo>
                  <a:lnTo>
                    <a:pt x="395" y="119"/>
                  </a:lnTo>
                  <a:lnTo>
                    <a:pt x="488" y="64"/>
                  </a:lnTo>
                  <a:lnTo>
                    <a:pt x="520" y="0"/>
                  </a:lnTo>
                  <a:lnTo>
                    <a:pt x="592" y="24"/>
                  </a:lnTo>
                  <a:lnTo>
                    <a:pt x="640" y="144"/>
                  </a:lnTo>
                  <a:lnTo>
                    <a:pt x="630" y="238"/>
                  </a:lnTo>
                  <a:lnTo>
                    <a:pt x="614" y="326"/>
                  </a:lnTo>
                  <a:lnTo>
                    <a:pt x="520" y="352"/>
                  </a:lnTo>
                  <a:lnTo>
                    <a:pt x="496" y="4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8" name="Freeform 34">
              <a:extLst/>
            </p:cNvPr>
            <p:cNvSpPr>
              <a:spLocks/>
            </p:cNvSpPr>
            <p:nvPr/>
          </p:nvSpPr>
          <p:spPr bwMode="auto">
            <a:xfrm>
              <a:off x="6469039" y="4660918"/>
              <a:ext cx="28575" cy="46038"/>
            </a:xfrm>
            <a:custGeom>
              <a:avLst/>
              <a:gdLst>
                <a:gd name="T0" fmla="*/ 2147483647 w 228"/>
                <a:gd name="T1" fmla="*/ 2147483647 h 366"/>
                <a:gd name="T2" fmla="*/ 2147483647 w 228"/>
                <a:gd name="T3" fmla="*/ 2147483647 h 366"/>
                <a:gd name="T4" fmla="*/ 2147483647 w 228"/>
                <a:gd name="T5" fmla="*/ 2147483647 h 366"/>
                <a:gd name="T6" fmla="*/ 2147483647 w 228"/>
                <a:gd name="T7" fmla="*/ 2147483647 h 366"/>
                <a:gd name="T8" fmla="*/ 0 w 228"/>
                <a:gd name="T9" fmla="*/ 2147483647 h 366"/>
                <a:gd name="T10" fmla="*/ 2147483647 w 228"/>
                <a:gd name="T11" fmla="*/ 2147483647 h 366"/>
                <a:gd name="T12" fmla="*/ 2147483647 w 228"/>
                <a:gd name="T13" fmla="*/ 2147483647 h 366"/>
                <a:gd name="T14" fmla="*/ 2147483647 w 228"/>
                <a:gd name="T15" fmla="*/ 2147483647 h 366"/>
                <a:gd name="T16" fmla="*/ 2147483647 w 228"/>
                <a:gd name="T17" fmla="*/ 0 h 366"/>
                <a:gd name="T18" fmla="*/ 2147483647 w 228"/>
                <a:gd name="T19" fmla="*/ 2147483647 h 366"/>
                <a:gd name="T20" fmla="*/ 2147483647 w 228"/>
                <a:gd name="T21" fmla="*/ 2147483647 h 366"/>
                <a:gd name="T22" fmla="*/ 2147483647 w 228"/>
                <a:gd name="T23" fmla="*/ 2147483647 h 366"/>
                <a:gd name="T24" fmla="*/ 2147483647 w 228"/>
                <a:gd name="T25" fmla="*/ 2147483647 h 366"/>
                <a:gd name="T26" fmla="*/ 2147483647 w 228"/>
                <a:gd name="T27" fmla="*/ 2147483647 h 366"/>
                <a:gd name="T28" fmla="*/ 2147483647 w 228"/>
                <a:gd name="T29" fmla="*/ 2147483647 h 3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8"/>
                <a:gd name="T46" fmla="*/ 0 h 366"/>
                <a:gd name="T47" fmla="*/ 228 w 228"/>
                <a:gd name="T48" fmla="*/ 366 h 36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8" h="366">
                  <a:moveTo>
                    <a:pt x="108" y="348"/>
                  </a:moveTo>
                  <a:lnTo>
                    <a:pt x="48" y="288"/>
                  </a:lnTo>
                  <a:lnTo>
                    <a:pt x="72" y="210"/>
                  </a:lnTo>
                  <a:lnTo>
                    <a:pt x="66" y="138"/>
                  </a:lnTo>
                  <a:lnTo>
                    <a:pt x="0" y="156"/>
                  </a:lnTo>
                  <a:lnTo>
                    <a:pt x="6" y="78"/>
                  </a:lnTo>
                  <a:lnTo>
                    <a:pt x="17" y="7"/>
                  </a:lnTo>
                  <a:lnTo>
                    <a:pt x="102" y="6"/>
                  </a:lnTo>
                  <a:lnTo>
                    <a:pt x="162" y="0"/>
                  </a:lnTo>
                  <a:lnTo>
                    <a:pt x="180" y="60"/>
                  </a:lnTo>
                  <a:lnTo>
                    <a:pt x="228" y="108"/>
                  </a:lnTo>
                  <a:lnTo>
                    <a:pt x="222" y="168"/>
                  </a:lnTo>
                  <a:lnTo>
                    <a:pt x="186" y="258"/>
                  </a:lnTo>
                  <a:lnTo>
                    <a:pt x="186" y="366"/>
                  </a:lnTo>
                  <a:lnTo>
                    <a:pt x="108" y="34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59" name="Freeform 35">
              <a:extLst/>
            </p:cNvPr>
            <p:cNvSpPr>
              <a:spLocks/>
            </p:cNvSpPr>
            <p:nvPr/>
          </p:nvSpPr>
          <p:spPr bwMode="auto">
            <a:xfrm>
              <a:off x="6515076" y="4640281"/>
              <a:ext cx="20638" cy="30162"/>
            </a:xfrm>
            <a:custGeom>
              <a:avLst/>
              <a:gdLst>
                <a:gd name="T0" fmla="*/ 2147483647 w 169"/>
                <a:gd name="T1" fmla="*/ 2147483647 h 240"/>
                <a:gd name="T2" fmla="*/ 2147483647 w 169"/>
                <a:gd name="T3" fmla="*/ 2147483647 h 240"/>
                <a:gd name="T4" fmla="*/ 2147483647 w 169"/>
                <a:gd name="T5" fmla="*/ 2147483647 h 240"/>
                <a:gd name="T6" fmla="*/ 0 w 169"/>
                <a:gd name="T7" fmla="*/ 2147483647 h 240"/>
                <a:gd name="T8" fmla="*/ 2147483647 w 169"/>
                <a:gd name="T9" fmla="*/ 2147483647 h 240"/>
                <a:gd name="T10" fmla="*/ 2147483647 w 169"/>
                <a:gd name="T11" fmla="*/ 0 h 240"/>
                <a:gd name="T12" fmla="*/ 2147483647 w 169"/>
                <a:gd name="T13" fmla="*/ 2147483647 h 240"/>
                <a:gd name="T14" fmla="*/ 2147483647 w 169"/>
                <a:gd name="T15" fmla="*/ 2147483647 h 240"/>
                <a:gd name="T16" fmla="*/ 2147483647 w 169"/>
                <a:gd name="T17" fmla="*/ 2147483647 h 240"/>
                <a:gd name="T18" fmla="*/ 2147483647 w 169"/>
                <a:gd name="T19" fmla="*/ 2147483647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240"/>
                <a:gd name="T32" fmla="*/ 169 w 169"/>
                <a:gd name="T33" fmla="*/ 240 h 2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240">
                  <a:moveTo>
                    <a:pt x="114" y="240"/>
                  </a:moveTo>
                  <a:lnTo>
                    <a:pt x="54" y="162"/>
                  </a:lnTo>
                  <a:lnTo>
                    <a:pt x="6" y="126"/>
                  </a:lnTo>
                  <a:lnTo>
                    <a:pt x="0" y="72"/>
                  </a:lnTo>
                  <a:lnTo>
                    <a:pt x="33" y="45"/>
                  </a:lnTo>
                  <a:lnTo>
                    <a:pt x="78" y="0"/>
                  </a:lnTo>
                  <a:lnTo>
                    <a:pt x="162" y="54"/>
                  </a:lnTo>
                  <a:lnTo>
                    <a:pt x="169" y="136"/>
                  </a:lnTo>
                  <a:lnTo>
                    <a:pt x="169" y="226"/>
                  </a:lnTo>
                  <a:lnTo>
                    <a:pt x="114" y="24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0" name="Freeform 36">
              <a:extLst/>
            </p:cNvPr>
            <p:cNvSpPr>
              <a:spLocks/>
            </p:cNvSpPr>
            <p:nvPr/>
          </p:nvSpPr>
          <p:spPr bwMode="auto">
            <a:xfrm>
              <a:off x="6381726" y="4678381"/>
              <a:ext cx="50800" cy="53975"/>
            </a:xfrm>
            <a:custGeom>
              <a:avLst/>
              <a:gdLst>
                <a:gd name="T0" fmla="*/ 0 w 424"/>
                <a:gd name="T1" fmla="*/ 2147483647 h 424"/>
                <a:gd name="T2" fmla="*/ 2147483647 w 424"/>
                <a:gd name="T3" fmla="*/ 2147483647 h 424"/>
                <a:gd name="T4" fmla="*/ 2147483647 w 424"/>
                <a:gd name="T5" fmla="*/ 2147483647 h 424"/>
                <a:gd name="T6" fmla="*/ 2147483647 w 424"/>
                <a:gd name="T7" fmla="*/ 2147483647 h 424"/>
                <a:gd name="T8" fmla="*/ 2147483647 w 424"/>
                <a:gd name="T9" fmla="*/ 2147483647 h 424"/>
                <a:gd name="T10" fmla="*/ 2147483647 w 424"/>
                <a:gd name="T11" fmla="*/ 2147483647 h 424"/>
                <a:gd name="T12" fmla="*/ 2147483647 w 424"/>
                <a:gd name="T13" fmla="*/ 0 h 424"/>
                <a:gd name="T14" fmla="*/ 2147483647 w 424"/>
                <a:gd name="T15" fmla="*/ 2147483647 h 424"/>
                <a:gd name="T16" fmla="*/ 2147483647 w 424"/>
                <a:gd name="T17" fmla="*/ 2147483647 h 424"/>
                <a:gd name="T18" fmla="*/ 2147483647 w 424"/>
                <a:gd name="T19" fmla="*/ 2147483647 h 424"/>
                <a:gd name="T20" fmla="*/ 2147483647 w 424"/>
                <a:gd name="T21" fmla="*/ 2147483647 h 424"/>
                <a:gd name="T22" fmla="*/ 2147483647 w 424"/>
                <a:gd name="T23" fmla="*/ 2147483647 h 424"/>
                <a:gd name="T24" fmla="*/ 2147483647 w 424"/>
                <a:gd name="T25" fmla="*/ 2147483647 h 424"/>
                <a:gd name="T26" fmla="*/ 0 w 424"/>
                <a:gd name="T27" fmla="*/ 2147483647 h 4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24"/>
                <a:gd name="T43" fmla="*/ 0 h 424"/>
                <a:gd name="T44" fmla="*/ 424 w 424"/>
                <a:gd name="T45" fmla="*/ 424 h 4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24" h="424">
                  <a:moveTo>
                    <a:pt x="0" y="368"/>
                  </a:moveTo>
                  <a:lnTo>
                    <a:pt x="64" y="304"/>
                  </a:lnTo>
                  <a:lnTo>
                    <a:pt x="112" y="227"/>
                  </a:lnTo>
                  <a:lnTo>
                    <a:pt x="170" y="161"/>
                  </a:lnTo>
                  <a:lnTo>
                    <a:pt x="213" y="128"/>
                  </a:lnTo>
                  <a:lnTo>
                    <a:pt x="272" y="72"/>
                  </a:lnTo>
                  <a:lnTo>
                    <a:pt x="320" y="0"/>
                  </a:lnTo>
                  <a:lnTo>
                    <a:pt x="424" y="24"/>
                  </a:lnTo>
                  <a:lnTo>
                    <a:pt x="328" y="120"/>
                  </a:lnTo>
                  <a:lnTo>
                    <a:pt x="248" y="200"/>
                  </a:lnTo>
                  <a:lnTo>
                    <a:pt x="184" y="280"/>
                  </a:lnTo>
                  <a:lnTo>
                    <a:pt x="96" y="368"/>
                  </a:lnTo>
                  <a:lnTo>
                    <a:pt x="56" y="424"/>
                  </a:lnTo>
                  <a:lnTo>
                    <a:pt x="0" y="36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1" name="Freeform 37">
              <a:extLst/>
            </p:cNvPr>
            <p:cNvSpPr>
              <a:spLocks/>
            </p:cNvSpPr>
            <p:nvPr/>
          </p:nvSpPr>
          <p:spPr bwMode="auto">
            <a:xfrm>
              <a:off x="6470626" y="4610118"/>
              <a:ext cx="36513" cy="31750"/>
            </a:xfrm>
            <a:custGeom>
              <a:avLst/>
              <a:gdLst>
                <a:gd name="T0" fmla="*/ 2147483647 w 288"/>
                <a:gd name="T1" fmla="*/ 2147483647 h 246"/>
                <a:gd name="T2" fmla="*/ 2147483647 w 288"/>
                <a:gd name="T3" fmla="*/ 2147483647 h 246"/>
                <a:gd name="T4" fmla="*/ 2147483647 w 288"/>
                <a:gd name="T5" fmla="*/ 2147483647 h 246"/>
                <a:gd name="T6" fmla="*/ 2147483647 w 288"/>
                <a:gd name="T7" fmla="*/ 2147483647 h 246"/>
                <a:gd name="T8" fmla="*/ 2147483647 w 288"/>
                <a:gd name="T9" fmla="*/ 2147483647 h 246"/>
                <a:gd name="T10" fmla="*/ 0 w 288"/>
                <a:gd name="T11" fmla="*/ 2147483647 h 246"/>
                <a:gd name="T12" fmla="*/ 2147483647 w 288"/>
                <a:gd name="T13" fmla="*/ 2147483647 h 246"/>
                <a:gd name="T14" fmla="*/ 2147483647 w 288"/>
                <a:gd name="T15" fmla="*/ 0 h 246"/>
                <a:gd name="T16" fmla="*/ 2147483647 w 288"/>
                <a:gd name="T17" fmla="*/ 2147483647 h 246"/>
                <a:gd name="T18" fmla="*/ 2147483647 w 288"/>
                <a:gd name="T19" fmla="*/ 2147483647 h 246"/>
                <a:gd name="T20" fmla="*/ 2147483647 w 288"/>
                <a:gd name="T21" fmla="*/ 2147483647 h 246"/>
                <a:gd name="T22" fmla="*/ 2147483647 w 288"/>
                <a:gd name="T23" fmla="*/ 2147483647 h 246"/>
                <a:gd name="T24" fmla="*/ 2147483647 w 288"/>
                <a:gd name="T25" fmla="*/ 2147483647 h 2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8"/>
                <a:gd name="T40" fmla="*/ 0 h 246"/>
                <a:gd name="T41" fmla="*/ 288 w 288"/>
                <a:gd name="T42" fmla="*/ 246 h 2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8" h="246">
                  <a:moveTo>
                    <a:pt x="216" y="246"/>
                  </a:moveTo>
                  <a:lnTo>
                    <a:pt x="150" y="138"/>
                  </a:lnTo>
                  <a:lnTo>
                    <a:pt x="90" y="126"/>
                  </a:lnTo>
                  <a:lnTo>
                    <a:pt x="24" y="156"/>
                  </a:lnTo>
                  <a:lnTo>
                    <a:pt x="6" y="108"/>
                  </a:lnTo>
                  <a:lnTo>
                    <a:pt x="0" y="60"/>
                  </a:lnTo>
                  <a:lnTo>
                    <a:pt x="24" y="18"/>
                  </a:lnTo>
                  <a:lnTo>
                    <a:pt x="90" y="0"/>
                  </a:lnTo>
                  <a:lnTo>
                    <a:pt x="147" y="7"/>
                  </a:lnTo>
                  <a:lnTo>
                    <a:pt x="204" y="60"/>
                  </a:lnTo>
                  <a:lnTo>
                    <a:pt x="238" y="143"/>
                  </a:lnTo>
                  <a:lnTo>
                    <a:pt x="288" y="222"/>
                  </a:lnTo>
                  <a:lnTo>
                    <a:pt x="216" y="2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2" name="Freeform 38">
              <a:extLst/>
            </p:cNvPr>
            <p:cNvSpPr>
              <a:spLocks/>
            </p:cNvSpPr>
            <p:nvPr/>
          </p:nvSpPr>
          <p:spPr bwMode="auto">
            <a:xfrm>
              <a:off x="6935764" y="4949843"/>
              <a:ext cx="69850" cy="41275"/>
            </a:xfrm>
            <a:custGeom>
              <a:avLst/>
              <a:gdLst>
                <a:gd name="T0" fmla="*/ 2147483647 w 568"/>
                <a:gd name="T1" fmla="*/ 2147483647 h 316"/>
                <a:gd name="T2" fmla="*/ 2147483647 w 568"/>
                <a:gd name="T3" fmla="*/ 2147483647 h 316"/>
                <a:gd name="T4" fmla="*/ 2147483647 w 568"/>
                <a:gd name="T5" fmla="*/ 2147483647 h 316"/>
                <a:gd name="T6" fmla="*/ 2147483647 w 568"/>
                <a:gd name="T7" fmla="*/ 2147483647 h 316"/>
                <a:gd name="T8" fmla="*/ 2147483647 w 568"/>
                <a:gd name="T9" fmla="*/ 2147483647 h 316"/>
                <a:gd name="T10" fmla="*/ 0 w 568"/>
                <a:gd name="T11" fmla="*/ 2147483647 h 316"/>
                <a:gd name="T12" fmla="*/ 2147483647 w 568"/>
                <a:gd name="T13" fmla="*/ 2147483647 h 316"/>
                <a:gd name="T14" fmla="*/ 2147483647 w 568"/>
                <a:gd name="T15" fmla="*/ 2147483647 h 316"/>
                <a:gd name="T16" fmla="*/ 2147483647 w 568"/>
                <a:gd name="T17" fmla="*/ 2147483647 h 316"/>
                <a:gd name="T18" fmla="*/ 2147483647 w 568"/>
                <a:gd name="T19" fmla="*/ 2147483647 h 316"/>
                <a:gd name="T20" fmla="*/ 2147483647 w 568"/>
                <a:gd name="T21" fmla="*/ 2147483647 h 316"/>
                <a:gd name="T22" fmla="*/ 2147483647 w 568"/>
                <a:gd name="T23" fmla="*/ 2147483647 h 316"/>
                <a:gd name="T24" fmla="*/ 2147483647 w 568"/>
                <a:gd name="T25" fmla="*/ 2147483647 h 316"/>
                <a:gd name="T26" fmla="*/ 2147483647 w 568"/>
                <a:gd name="T27" fmla="*/ 2147483647 h 316"/>
                <a:gd name="T28" fmla="*/ 2147483647 w 568"/>
                <a:gd name="T29" fmla="*/ 0 h 316"/>
                <a:gd name="T30" fmla="*/ 2147483647 w 568"/>
                <a:gd name="T31" fmla="*/ 2147483647 h 316"/>
                <a:gd name="T32" fmla="*/ 2147483647 w 568"/>
                <a:gd name="T33" fmla="*/ 2147483647 h 3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8"/>
                <a:gd name="T52" fmla="*/ 0 h 316"/>
                <a:gd name="T53" fmla="*/ 568 w 568"/>
                <a:gd name="T54" fmla="*/ 316 h 3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8" h="316">
                  <a:moveTo>
                    <a:pt x="384" y="136"/>
                  </a:moveTo>
                  <a:lnTo>
                    <a:pt x="318" y="178"/>
                  </a:lnTo>
                  <a:lnTo>
                    <a:pt x="258" y="190"/>
                  </a:lnTo>
                  <a:lnTo>
                    <a:pt x="184" y="184"/>
                  </a:lnTo>
                  <a:lnTo>
                    <a:pt x="64" y="192"/>
                  </a:lnTo>
                  <a:lnTo>
                    <a:pt x="0" y="256"/>
                  </a:lnTo>
                  <a:lnTo>
                    <a:pt x="112" y="296"/>
                  </a:lnTo>
                  <a:lnTo>
                    <a:pt x="192" y="298"/>
                  </a:lnTo>
                  <a:lnTo>
                    <a:pt x="258" y="316"/>
                  </a:lnTo>
                  <a:lnTo>
                    <a:pt x="315" y="309"/>
                  </a:lnTo>
                  <a:lnTo>
                    <a:pt x="389" y="301"/>
                  </a:lnTo>
                  <a:lnTo>
                    <a:pt x="472" y="232"/>
                  </a:lnTo>
                  <a:lnTo>
                    <a:pt x="528" y="168"/>
                  </a:lnTo>
                  <a:lnTo>
                    <a:pt x="568" y="40"/>
                  </a:lnTo>
                  <a:lnTo>
                    <a:pt x="480" y="0"/>
                  </a:lnTo>
                  <a:lnTo>
                    <a:pt x="464" y="80"/>
                  </a:lnTo>
                  <a:lnTo>
                    <a:pt x="384" y="13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3" name="Freeform 39">
              <a:extLst/>
            </p:cNvPr>
            <p:cNvSpPr>
              <a:spLocks/>
            </p:cNvSpPr>
            <p:nvPr/>
          </p:nvSpPr>
          <p:spPr bwMode="auto">
            <a:xfrm>
              <a:off x="6302351" y="5038743"/>
              <a:ext cx="733425" cy="592138"/>
            </a:xfrm>
            <a:custGeom>
              <a:avLst/>
              <a:gdLst>
                <a:gd name="T0" fmla="*/ 2147483647 w 3045"/>
                <a:gd name="T1" fmla="*/ 2147483647 h 2382"/>
                <a:gd name="T2" fmla="*/ 2147483647 w 3045"/>
                <a:gd name="T3" fmla="*/ 2147483647 h 2382"/>
                <a:gd name="T4" fmla="*/ 2147483647 w 3045"/>
                <a:gd name="T5" fmla="*/ 2147483647 h 2382"/>
                <a:gd name="T6" fmla="*/ 2147483647 w 3045"/>
                <a:gd name="T7" fmla="*/ 2147483647 h 2382"/>
                <a:gd name="T8" fmla="*/ 2147483647 w 3045"/>
                <a:gd name="T9" fmla="*/ 2147483647 h 2382"/>
                <a:gd name="T10" fmla="*/ 2147483647 w 3045"/>
                <a:gd name="T11" fmla="*/ 2147483647 h 2382"/>
                <a:gd name="T12" fmla="*/ 0 w 3045"/>
                <a:gd name="T13" fmla="*/ 2147483647 h 2382"/>
                <a:gd name="T14" fmla="*/ 2147483647 w 3045"/>
                <a:gd name="T15" fmla="*/ 2147483647 h 2382"/>
                <a:gd name="T16" fmla="*/ 2147483647 w 3045"/>
                <a:gd name="T17" fmla="*/ 2147483647 h 2382"/>
                <a:gd name="T18" fmla="*/ 2147483647 w 3045"/>
                <a:gd name="T19" fmla="*/ 2147483647 h 2382"/>
                <a:gd name="T20" fmla="*/ 2147483647 w 3045"/>
                <a:gd name="T21" fmla="*/ 2147483647 h 2382"/>
                <a:gd name="T22" fmla="*/ 2147483647 w 3045"/>
                <a:gd name="T23" fmla="*/ 2147483647 h 2382"/>
                <a:gd name="T24" fmla="*/ 2147483647 w 3045"/>
                <a:gd name="T25" fmla="*/ 2147483647 h 2382"/>
                <a:gd name="T26" fmla="*/ 2147483647 w 3045"/>
                <a:gd name="T27" fmla="*/ 2147483647 h 2382"/>
                <a:gd name="T28" fmla="*/ 2147483647 w 3045"/>
                <a:gd name="T29" fmla="*/ 2147483647 h 2382"/>
                <a:gd name="T30" fmla="*/ 2147483647 w 3045"/>
                <a:gd name="T31" fmla="*/ 2147483647 h 2382"/>
                <a:gd name="T32" fmla="*/ 2147483647 w 3045"/>
                <a:gd name="T33" fmla="*/ 2147483647 h 2382"/>
                <a:gd name="T34" fmla="*/ 2147483647 w 3045"/>
                <a:gd name="T35" fmla="*/ 2147483647 h 2382"/>
                <a:gd name="T36" fmla="*/ 2147483647 w 3045"/>
                <a:gd name="T37" fmla="*/ 2147483647 h 2382"/>
                <a:gd name="T38" fmla="*/ 2147483647 w 3045"/>
                <a:gd name="T39" fmla="*/ 2147483647 h 2382"/>
                <a:gd name="T40" fmla="*/ 2147483647 w 3045"/>
                <a:gd name="T41" fmla="*/ 2147483647 h 2382"/>
                <a:gd name="T42" fmla="*/ 2147483647 w 3045"/>
                <a:gd name="T43" fmla="*/ 2147483647 h 2382"/>
                <a:gd name="T44" fmla="*/ 2147483647 w 3045"/>
                <a:gd name="T45" fmla="*/ 2147483647 h 2382"/>
                <a:gd name="T46" fmla="*/ 2147483647 w 3045"/>
                <a:gd name="T47" fmla="*/ 0 h 2382"/>
                <a:gd name="T48" fmla="*/ 2147483647 w 3045"/>
                <a:gd name="T49" fmla="*/ 2147483647 h 2382"/>
                <a:gd name="T50" fmla="*/ 2147483647 w 3045"/>
                <a:gd name="T51" fmla="*/ 2147483647 h 2382"/>
                <a:gd name="T52" fmla="*/ 2147483647 w 3045"/>
                <a:gd name="T53" fmla="*/ 2147483647 h 2382"/>
                <a:gd name="T54" fmla="*/ 2147483647 w 3045"/>
                <a:gd name="T55" fmla="*/ 2147483647 h 2382"/>
                <a:gd name="T56" fmla="*/ 2147483647 w 3045"/>
                <a:gd name="T57" fmla="*/ 2147483647 h 2382"/>
                <a:gd name="T58" fmla="*/ 2147483647 w 3045"/>
                <a:gd name="T59" fmla="*/ 2147483647 h 2382"/>
                <a:gd name="T60" fmla="*/ 2147483647 w 3045"/>
                <a:gd name="T61" fmla="*/ 2147483647 h 2382"/>
                <a:gd name="T62" fmla="*/ 2147483647 w 3045"/>
                <a:gd name="T63" fmla="*/ 2147483647 h 2382"/>
                <a:gd name="T64" fmla="*/ 2147483647 w 3045"/>
                <a:gd name="T65" fmla="*/ 2147483647 h 2382"/>
                <a:gd name="T66" fmla="*/ 2147483647 w 3045"/>
                <a:gd name="T67" fmla="*/ 2147483647 h 2382"/>
                <a:gd name="T68" fmla="*/ 2147483647 w 3045"/>
                <a:gd name="T69" fmla="*/ 2147483647 h 2382"/>
                <a:gd name="T70" fmla="*/ 2147483647 w 3045"/>
                <a:gd name="T71" fmla="*/ 2147483647 h 2382"/>
                <a:gd name="T72" fmla="*/ 2147483647 w 3045"/>
                <a:gd name="T73" fmla="*/ 2147483647 h 2382"/>
                <a:gd name="T74" fmla="*/ 2147483647 w 3045"/>
                <a:gd name="T75" fmla="*/ 2147483647 h 2382"/>
                <a:gd name="T76" fmla="*/ 2147483647 w 3045"/>
                <a:gd name="T77" fmla="*/ 2147483647 h 2382"/>
                <a:gd name="T78" fmla="*/ 2147483647 w 3045"/>
                <a:gd name="T79" fmla="*/ 2147483647 h 2382"/>
                <a:gd name="T80" fmla="*/ 2147483647 w 3045"/>
                <a:gd name="T81" fmla="*/ 2147483647 h 2382"/>
                <a:gd name="T82" fmla="*/ 2147483647 w 3045"/>
                <a:gd name="T83" fmla="*/ 2147483647 h 2382"/>
                <a:gd name="T84" fmla="*/ 2147483647 w 3045"/>
                <a:gd name="T85" fmla="*/ 2147483647 h 2382"/>
                <a:gd name="T86" fmla="*/ 2147483647 w 3045"/>
                <a:gd name="T87" fmla="*/ 2147483647 h 23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45"/>
                <a:gd name="T133" fmla="*/ 0 h 2382"/>
                <a:gd name="T134" fmla="*/ 3045 w 3045"/>
                <a:gd name="T135" fmla="*/ 2382 h 238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45" h="2382">
                  <a:moveTo>
                    <a:pt x="1399" y="1744"/>
                  </a:moveTo>
                  <a:lnTo>
                    <a:pt x="1234" y="1735"/>
                  </a:lnTo>
                  <a:lnTo>
                    <a:pt x="1070" y="1808"/>
                  </a:lnTo>
                  <a:lnTo>
                    <a:pt x="924" y="1854"/>
                  </a:lnTo>
                  <a:lnTo>
                    <a:pt x="841" y="1945"/>
                  </a:lnTo>
                  <a:lnTo>
                    <a:pt x="590" y="1946"/>
                  </a:lnTo>
                  <a:lnTo>
                    <a:pt x="430" y="2019"/>
                  </a:lnTo>
                  <a:lnTo>
                    <a:pt x="274" y="2055"/>
                  </a:lnTo>
                  <a:lnTo>
                    <a:pt x="154" y="1946"/>
                  </a:lnTo>
                  <a:lnTo>
                    <a:pt x="247" y="1808"/>
                  </a:lnTo>
                  <a:lnTo>
                    <a:pt x="221" y="1711"/>
                  </a:lnTo>
                  <a:lnTo>
                    <a:pt x="174" y="1552"/>
                  </a:lnTo>
                  <a:lnTo>
                    <a:pt x="119" y="1388"/>
                  </a:lnTo>
                  <a:lnTo>
                    <a:pt x="0" y="1260"/>
                  </a:lnTo>
                  <a:lnTo>
                    <a:pt x="46" y="1168"/>
                  </a:lnTo>
                  <a:lnTo>
                    <a:pt x="64" y="1040"/>
                  </a:lnTo>
                  <a:lnTo>
                    <a:pt x="101" y="940"/>
                  </a:lnTo>
                  <a:lnTo>
                    <a:pt x="201" y="885"/>
                  </a:lnTo>
                  <a:lnTo>
                    <a:pt x="338" y="812"/>
                  </a:lnTo>
                  <a:lnTo>
                    <a:pt x="430" y="793"/>
                  </a:lnTo>
                  <a:lnTo>
                    <a:pt x="585" y="766"/>
                  </a:lnTo>
                  <a:lnTo>
                    <a:pt x="691" y="671"/>
                  </a:lnTo>
                  <a:lnTo>
                    <a:pt x="713" y="565"/>
                  </a:lnTo>
                  <a:lnTo>
                    <a:pt x="805" y="473"/>
                  </a:lnTo>
                  <a:lnTo>
                    <a:pt x="860" y="510"/>
                  </a:lnTo>
                  <a:lnTo>
                    <a:pt x="914" y="382"/>
                  </a:lnTo>
                  <a:lnTo>
                    <a:pt x="1024" y="272"/>
                  </a:lnTo>
                  <a:lnTo>
                    <a:pt x="1143" y="355"/>
                  </a:lnTo>
                  <a:lnTo>
                    <a:pt x="1253" y="345"/>
                  </a:lnTo>
                  <a:lnTo>
                    <a:pt x="1308" y="263"/>
                  </a:lnTo>
                  <a:lnTo>
                    <a:pt x="1353" y="190"/>
                  </a:lnTo>
                  <a:lnTo>
                    <a:pt x="1289" y="135"/>
                  </a:lnTo>
                  <a:lnTo>
                    <a:pt x="1372" y="89"/>
                  </a:lnTo>
                  <a:lnTo>
                    <a:pt x="1527" y="99"/>
                  </a:lnTo>
                  <a:lnTo>
                    <a:pt x="1637" y="153"/>
                  </a:lnTo>
                  <a:lnTo>
                    <a:pt x="1731" y="101"/>
                  </a:lnTo>
                  <a:lnTo>
                    <a:pt x="1801" y="108"/>
                  </a:lnTo>
                  <a:lnTo>
                    <a:pt x="1829" y="181"/>
                  </a:lnTo>
                  <a:lnTo>
                    <a:pt x="1792" y="263"/>
                  </a:lnTo>
                  <a:lnTo>
                    <a:pt x="1731" y="335"/>
                  </a:lnTo>
                  <a:lnTo>
                    <a:pt x="1820" y="455"/>
                  </a:lnTo>
                  <a:lnTo>
                    <a:pt x="1920" y="501"/>
                  </a:lnTo>
                  <a:lnTo>
                    <a:pt x="2030" y="583"/>
                  </a:lnTo>
                  <a:lnTo>
                    <a:pt x="2100" y="503"/>
                  </a:lnTo>
                  <a:lnTo>
                    <a:pt x="2149" y="428"/>
                  </a:lnTo>
                  <a:lnTo>
                    <a:pt x="2167" y="309"/>
                  </a:lnTo>
                  <a:lnTo>
                    <a:pt x="2134" y="134"/>
                  </a:lnTo>
                  <a:lnTo>
                    <a:pt x="2167" y="0"/>
                  </a:lnTo>
                  <a:lnTo>
                    <a:pt x="2277" y="80"/>
                  </a:lnTo>
                  <a:lnTo>
                    <a:pt x="2332" y="199"/>
                  </a:lnTo>
                  <a:lnTo>
                    <a:pt x="2341" y="309"/>
                  </a:lnTo>
                  <a:lnTo>
                    <a:pt x="2402" y="335"/>
                  </a:lnTo>
                  <a:lnTo>
                    <a:pt x="2402" y="436"/>
                  </a:lnTo>
                  <a:lnTo>
                    <a:pt x="2469" y="570"/>
                  </a:lnTo>
                  <a:lnTo>
                    <a:pt x="2533" y="693"/>
                  </a:lnTo>
                  <a:lnTo>
                    <a:pt x="2637" y="738"/>
                  </a:lnTo>
                  <a:lnTo>
                    <a:pt x="2716" y="867"/>
                  </a:lnTo>
                  <a:lnTo>
                    <a:pt x="2805" y="939"/>
                  </a:lnTo>
                  <a:lnTo>
                    <a:pt x="2898" y="1086"/>
                  </a:lnTo>
                  <a:lnTo>
                    <a:pt x="2972" y="1174"/>
                  </a:lnTo>
                  <a:lnTo>
                    <a:pt x="3036" y="1296"/>
                  </a:lnTo>
                  <a:lnTo>
                    <a:pt x="3036" y="1406"/>
                  </a:lnTo>
                  <a:lnTo>
                    <a:pt x="3045" y="1534"/>
                  </a:lnTo>
                  <a:lnTo>
                    <a:pt x="3045" y="1671"/>
                  </a:lnTo>
                  <a:lnTo>
                    <a:pt x="2981" y="1781"/>
                  </a:lnTo>
                  <a:lnTo>
                    <a:pt x="2905" y="1845"/>
                  </a:lnTo>
                  <a:lnTo>
                    <a:pt x="2853" y="1955"/>
                  </a:lnTo>
                  <a:lnTo>
                    <a:pt x="2816" y="2019"/>
                  </a:lnTo>
                  <a:lnTo>
                    <a:pt x="2807" y="2156"/>
                  </a:lnTo>
                  <a:lnTo>
                    <a:pt x="2780" y="2265"/>
                  </a:lnTo>
                  <a:lnTo>
                    <a:pt x="2642" y="2320"/>
                  </a:lnTo>
                  <a:lnTo>
                    <a:pt x="2536" y="2348"/>
                  </a:lnTo>
                  <a:lnTo>
                    <a:pt x="2469" y="2382"/>
                  </a:lnTo>
                  <a:lnTo>
                    <a:pt x="2377" y="2348"/>
                  </a:lnTo>
                  <a:lnTo>
                    <a:pt x="2268" y="2382"/>
                  </a:lnTo>
                  <a:lnTo>
                    <a:pt x="2103" y="2348"/>
                  </a:lnTo>
                  <a:lnTo>
                    <a:pt x="2002" y="2275"/>
                  </a:lnTo>
                  <a:lnTo>
                    <a:pt x="1993" y="2119"/>
                  </a:lnTo>
                  <a:lnTo>
                    <a:pt x="1920" y="2128"/>
                  </a:lnTo>
                  <a:lnTo>
                    <a:pt x="1838" y="2147"/>
                  </a:lnTo>
                  <a:lnTo>
                    <a:pt x="1829" y="2064"/>
                  </a:lnTo>
                  <a:lnTo>
                    <a:pt x="1874" y="1927"/>
                  </a:lnTo>
                  <a:lnTo>
                    <a:pt x="1792" y="1964"/>
                  </a:lnTo>
                  <a:lnTo>
                    <a:pt x="1692" y="2055"/>
                  </a:lnTo>
                  <a:lnTo>
                    <a:pt x="1637" y="1918"/>
                  </a:lnTo>
                  <a:lnTo>
                    <a:pt x="1582" y="1790"/>
                  </a:lnTo>
                  <a:lnTo>
                    <a:pt x="1500" y="1799"/>
                  </a:lnTo>
                  <a:lnTo>
                    <a:pt x="1399" y="174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4" name="Freeform 40">
              <a:extLst/>
            </p:cNvPr>
            <p:cNvSpPr>
              <a:spLocks/>
            </p:cNvSpPr>
            <p:nvPr/>
          </p:nvSpPr>
          <p:spPr bwMode="auto">
            <a:xfrm>
              <a:off x="6881789" y="5668981"/>
              <a:ext cx="73025" cy="71437"/>
            </a:xfrm>
            <a:custGeom>
              <a:avLst/>
              <a:gdLst>
                <a:gd name="T0" fmla="*/ 32 w 433388"/>
                <a:gd name="T1" fmla="*/ 63 h 414038"/>
                <a:gd name="T2" fmla="*/ 20 w 433388"/>
                <a:gd name="T3" fmla="*/ 60 h 414038"/>
                <a:gd name="T4" fmla="*/ 13 w 433388"/>
                <a:gd name="T5" fmla="*/ 52 h 414038"/>
                <a:gd name="T6" fmla="*/ 10 w 433388"/>
                <a:gd name="T7" fmla="*/ 22 h 414038"/>
                <a:gd name="T8" fmla="*/ 0 w 433388"/>
                <a:gd name="T9" fmla="*/ 8 h 414038"/>
                <a:gd name="T10" fmla="*/ 2 w 433388"/>
                <a:gd name="T11" fmla="*/ 0 h 414038"/>
                <a:gd name="T12" fmla="*/ 16 w 433388"/>
                <a:gd name="T13" fmla="*/ 8 h 414038"/>
                <a:gd name="T14" fmla="*/ 23 w 433388"/>
                <a:gd name="T15" fmla="*/ 12 h 414038"/>
                <a:gd name="T16" fmla="*/ 40 w 433388"/>
                <a:gd name="T17" fmla="*/ 6 h 414038"/>
                <a:gd name="T18" fmla="*/ 49 w 433388"/>
                <a:gd name="T19" fmla="*/ 1 h 414038"/>
                <a:gd name="T20" fmla="*/ 57 w 433388"/>
                <a:gd name="T21" fmla="*/ 11 h 414038"/>
                <a:gd name="T22" fmla="*/ 59 w 433388"/>
                <a:gd name="T23" fmla="*/ 27 h 414038"/>
                <a:gd name="T24" fmla="*/ 51 w 433388"/>
                <a:gd name="T25" fmla="*/ 35 h 414038"/>
                <a:gd name="T26" fmla="*/ 51 w 433388"/>
                <a:gd name="T27" fmla="*/ 49 h 414038"/>
                <a:gd name="T28" fmla="*/ 41 w 433388"/>
                <a:gd name="T29" fmla="*/ 53 h 414038"/>
                <a:gd name="T30" fmla="*/ 32 w 433388"/>
                <a:gd name="T31" fmla="*/ 63 h 4140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3388"/>
                <a:gd name="T49" fmla="*/ 0 h 414038"/>
                <a:gd name="T50" fmla="*/ 433388 w 433388"/>
                <a:gd name="T51" fmla="*/ 414038 h 4140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3388" h="414038">
                  <a:moveTo>
                    <a:pt x="235744" y="414038"/>
                  </a:moveTo>
                  <a:lnTo>
                    <a:pt x="150019" y="394988"/>
                  </a:lnTo>
                  <a:lnTo>
                    <a:pt x="92869" y="342600"/>
                  </a:lnTo>
                  <a:lnTo>
                    <a:pt x="73819" y="144956"/>
                  </a:lnTo>
                  <a:lnTo>
                    <a:pt x="0" y="52088"/>
                  </a:lnTo>
                  <a:lnTo>
                    <a:pt x="16896" y="0"/>
                  </a:lnTo>
                  <a:lnTo>
                    <a:pt x="116422" y="50796"/>
                  </a:lnTo>
                  <a:lnTo>
                    <a:pt x="167948" y="75726"/>
                  </a:lnTo>
                  <a:lnTo>
                    <a:pt x="292634" y="36509"/>
                  </a:lnTo>
                  <a:lnTo>
                    <a:pt x="359569" y="4463"/>
                  </a:lnTo>
                  <a:lnTo>
                    <a:pt x="421482" y="71138"/>
                  </a:lnTo>
                  <a:lnTo>
                    <a:pt x="433388" y="173531"/>
                  </a:lnTo>
                  <a:lnTo>
                    <a:pt x="373857" y="230681"/>
                  </a:lnTo>
                  <a:lnTo>
                    <a:pt x="374057" y="320722"/>
                  </a:lnTo>
                  <a:lnTo>
                    <a:pt x="302419" y="344981"/>
                  </a:lnTo>
                  <a:lnTo>
                    <a:pt x="235744" y="41403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5" name="Freeform 41">
              <a:extLst/>
            </p:cNvPr>
            <p:cNvSpPr>
              <a:spLocks/>
            </p:cNvSpPr>
            <p:nvPr/>
          </p:nvSpPr>
          <p:spPr bwMode="auto">
            <a:xfrm>
              <a:off x="7272314" y="5668981"/>
              <a:ext cx="147637" cy="157162"/>
            </a:xfrm>
            <a:custGeom>
              <a:avLst/>
              <a:gdLst>
                <a:gd name="T0" fmla="*/ 27 w 859171"/>
                <a:gd name="T1" fmla="*/ 122 h 917326"/>
                <a:gd name="T2" fmla="*/ 14 w 859171"/>
                <a:gd name="T3" fmla="*/ 118 h 917326"/>
                <a:gd name="T4" fmla="*/ 0 w 859171"/>
                <a:gd name="T5" fmla="*/ 117 h 917326"/>
                <a:gd name="T6" fmla="*/ 2 w 859171"/>
                <a:gd name="T7" fmla="*/ 101 h 917326"/>
                <a:gd name="T8" fmla="*/ 27 w 859171"/>
                <a:gd name="T9" fmla="*/ 76 h 917326"/>
                <a:gd name="T10" fmla="*/ 52 w 859171"/>
                <a:gd name="T11" fmla="*/ 58 h 917326"/>
                <a:gd name="T12" fmla="*/ 74 w 859171"/>
                <a:gd name="T13" fmla="*/ 38 h 917326"/>
                <a:gd name="T14" fmla="*/ 85 w 859171"/>
                <a:gd name="T15" fmla="*/ 20 h 917326"/>
                <a:gd name="T16" fmla="*/ 95 w 859171"/>
                <a:gd name="T17" fmla="*/ 11 h 917326"/>
                <a:gd name="T18" fmla="*/ 100 w 859171"/>
                <a:gd name="T19" fmla="*/ 0 h 917326"/>
                <a:gd name="T20" fmla="*/ 107 w 859171"/>
                <a:gd name="T21" fmla="*/ 0 h 917326"/>
                <a:gd name="T22" fmla="*/ 115 w 859171"/>
                <a:gd name="T23" fmla="*/ 6 h 917326"/>
                <a:gd name="T24" fmla="*/ 126 w 859171"/>
                <a:gd name="T25" fmla="*/ 0 h 917326"/>
                <a:gd name="T26" fmla="*/ 129 w 859171"/>
                <a:gd name="T27" fmla="*/ 13 h 917326"/>
                <a:gd name="T28" fmla="*/ 128 w 859171"/>
                <a:gd name="T29" fmla="*/ 20 h 917326"/>
                <a:gd name="T30" fmla="*/ 122 w 859171"/>
                <a:gd name="T31" fmla="*/ 29 h 917326"/>
                <a:gd name="T32" fmla="*/ 117 w 859171"/>
                <a:gd name="T33" fmla="*/ 46 h 917326"/>
                <a:gd name="T34" fmla="*/ 107 w 859171"/>
                <a:gd name="T35" fmla="*/ 54 h 917326"/>
                <a:gd name="T36" fmla="*/ 115 w 859171"/>
                <a:gd name="T37" fmla="*/ 65 h 917326"/>
                <a:gd name="T38" fmla="*/ 94 w 859171"/>
                <a:gd name="T39" fmla="*/ 67 h 917326"/>
                <a:gd name="T40" fmla="*/ 87 w 859171"/>
                <a:gd name="T41" fmla="*/ 80 h 917326"/>
                <a:gd name="T42" fmla="*/ 76 w 859171"/>
                <a:gd name="T43" fmla="*/ 110 h 917326"/>
                <a:gd name="T44" fmla="*/ 59 w 859171"/>
                <a:gd name="T45" fmla="*/ 122 h 917326"/>
                <a:gd name="T46" fmla="*/ 47 w 859171"/>
                <a:gd name="T47" fmla="*/ 135 h 917326"/>
                <a:gd name="T48" fmla="*/ 34 w 859171"/>
                <a:gd name="T49" fmla="*/ 128 h 917326"/>
                <a:gd name="T50" fmla="*/ 27 w 859171"/>
                <a:gd name="T51" fmla="*/ 122 h 9173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59171"/>
                <a:gd name="T79" fmla="*/ 0 h 917326"/>
                <a:gd name="T80" fmla="*/ 859171 w 859171"/>
                <a:gd name="T81" fmla="*/ 917326 h 9173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59171" h="917326">
                  <a:moveTo>
                    <a:pt x="182896" y="823913"/>
                  </a:moveTo>
                  <a:lnTo>
                    <a:pt x="94790" y="802481"/>
                  </a:lnTo>
                  <a:lnTo>
                    <a:pt x="0" y="789853"/>
                  </a:lnTo>
                  <a:lnTo>
                    <a:pt x="12690" y="684108"/>
                  </a:lnTo>
                  <a:lnTo>
                    <a:pt x="180474" y="511729"/>
                  </a:lnTo>
                  <a:lnTo>
                    <a:pt x="344028" y="392947"/>
                  </a:lnTo>
                  <a:lnTo>
                    <a:pt x="496303" y="256782"/>
                  </a:lnTo>
                  <a:lnTo>
                    <a:pt x="563896" y="135731"/>
                  </a:lnTo>
                  <a:lnTo>
                    <a:pt x="630571" y="71438"/>
                  </a:lnTo>
                  <a:lnTo>
                    <a:pt x="666290" y="0"/>
                  </a:lnTo>
                  <a:lnTo>
                    <a:pt x="711534" y="2381"/>
                  </a:lnTo>
                  <a:lnTo>
                    <a:pt x="771065" y="38100"/>
                  </a:lnTo>
                  <a:lnTo>
                    <a:pt x="842502" y="2381"/>
                  </a:lnTo>
                  <a:lnTo>
                    <a:pt x="859171" y="85725"/>
                  </a:lnTo>
                  <a:lnTo>
                    <a:pt x="856790" y="138113"/>
                  </a:lnTo>
                  <a:lnTo>
                    <a:pt x="816361" y="198839"/>
                  </a:lnTo>
                  <a:lnTo>
                    <a:pt x="778209" y="309563"/>
                  </a:lnTo>
                  <a:lnTo>
                    <a:pt x="711534" y="366713"/>
                  </a:lnTo>
                  <a:lnTo>
                    <a:pt x="769833" y="442198"/>
                  </a:lnTo>
                  <a:lnTo>
                    <a:pt x="628190" y="454819"/>
                  </a:lnTo>
                  <a:lnTo>
                    <a:pt x="580900" y="539251"/>
                  </a:lnTo>
                  <a:lnTo>
                    <a:pt x="507582" y="743499"/>
                  </a:lnTo>
                  <a:lnTo>
                    <a:pt x="390556" y="830412"/>
                  </a:lnTo>
                  <a:lnTo>
                    <a:pt x="315829" y="917326"/>
                  </a:lnTo>
                  <a:lnTo>
                    <a:pt x="228140" y="869156"/>
                  </a:lnTo>
                  <a:lnTo>
                    <a:pt x="182896" y="8239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" name="Freeform 44">
              <a:extLst/>
            </p:cNvPr>
            <p:cNvSpPr>
              <a:spLocks/>
            </p:cNvSpPr>
            <p:nvPr/>
          </p:nvSpPr>
          <p:spPr bwMode="auto">
            <a:xfrm>
              <a:off x="6146776" y="4845068"/>
              <a:ext cx="17463" cy="11113"/>
            </a:xfrm>
            <a:custGeom>
              <a:avLst/>
              <a:gdLst>
                <a:gd name="T0" fmla="*/ 143606411 w 1594"/>
                <a:gd name="T1" fmla="*/ 167354325 h 951"/>
                <a:gd name="T2" fmla="*/ 152609497 w 1594"/>
                <a:gd name="T3" fmla="*/ 160157705 h 951"/>
                <a:gd name="T4" fmla="*/ 193318806 w 1594"/>
                <a:gd name="T5" fmla="*/ 132038122 h 951"/>
                <a:gd name="T6" fmla="*/ 228367277 w 1594"/>
                <a:gd name="T7" fmla="*/ 125082518 h 951"/>
                <a:gd name="T8" fmla="*/ 244933683 w 1594"/>
                <a:gd name="T9" fmla="*/ 122248492 h 951"/>
                <a:gd name="T10" fmla="*/ 251559379 w 1594"/>
                <a:gd name="T11" fmla="*/ 91518453 h 951"/>
                <a:gd name="T12" fmla="*/ 237355968 w 1594"/>
                <a:gd name="T13" fmla="*/ 79099085 h 951"/>
                <a:gd name="T14" fmla="*/ 220314884 w 1594"/>
                <a:gd name="T15" fmla="*/ 62093706 h 951"/>
                <a:gd name="T16" fmla="*/ 204210087 w 1594"/>
                <a:gd name="T17" fmla="*/ 71902466 h 951"/>
                <a:gd name="T18" fmla="*/ 191907831 w 1594"/>
                <a:gd name="T19" fmla="*/ 55567290 h 951"/>
                <a:gd name="T20" fmla="*/ 181016550 w 1594"/>
                <a:gd name="T21" fmla="*/ 40537303 h 951"/>
                <a:gd name="T22" fmla="*/ 160187332 w 1594"/>
                <a:gd name="T23" fmla="*/ 31382773 h 951"/>
                <a:gd name="T24" fmla="*/ 150246623 w 1594"/>
                <a:gd name="T25" fmla="*/ 41842607 h 951"/>
                <a:gd name="T26" fmla="*/ 142194230 w 1594"/>
                <a:gd name="T27" fmla="*/ 48369023 h 951"/>
                <a:gd name="T28" fmla="*/ 149771945 w 1594"/>
                <a:gd name="T29" fmla="*/ 16335163 h 951"/>
                <a:gd name="T30" fmla="*/ 127990709 w 1594"/>
                <a:gd name="T31" fmla="*/ 652582 h 951"/>
                <a:gd name="T32" fmla="*/ 117575399 w 1594"/>
                <a:gd name="T33" fmla="*/ 652582 h 951"/>
                <a:gd name="T34" fmla="*/ 87743085 w 1594"/>
                <a:gd name="T35" fmla="*/ 26142415 h 951"/>
                <a:gd name="T36" fmla="*/ 70066847 w 1594"/>
                <a:gd name="T37" fmla="*/ 15029988 h 951"/>
                <a:gd name="T38" fmla="*/ 57447836 w 1594"/>
                <a:gd name="T39" fmla="*/ 24184517 h 951"/>
                <a:gd name="T40" fmla="*/ 42293611 w 1594"/>
                <a:gd name="T41" fmla="*/ 36174568 h 951"/>
                <a:gd name="T42" fmla="*/ 27932375 w 1594"/>
                <a:gd name="T43" fmla="*/ 75835872 h 951"/>
                <a:gd name="T44" fmla="*/ 15154225 w 1594"/>
                <a:gd name="T45" fmla="*/ 108504703 h 951"/>
                <a:gd name="T46" fmla="*/ 6627143 w 1594"/>
                <a:gd name="T47" fmla="*/ 139234742 h 951"/>
                <a:gd name="T48" fmla="*/ 5675124 w 1594"/>
                <a:gd name="T49" fmla="*/ 158852400 h 951"/>
                <a:gd name="T50" fmla="*/ 1426707 w 1594"/>
                <a:gd name="T51" fmla="*/ 175838639 h 951"/>
                <a:gd name="T52" fmla="*/ 15630229 w 1594"/>
                <a:gd name="T53" fmla="*/ 207221412 h 951"/>
                <a:gd name="T54" fmla="*/ 20830554 w 1594"/>
                <a:gd name="T55" fmla="*/ 164726223 h 951"/>
                <a:gd name="T56" fmla="*/ 26044191 w 1594"/>
                <a:gd name="T57" fmla="*/ 153612031 h 951"/>
                <a:gd name="T58" fmla="*/ 25569502 w 1594"/>
                <a:gd name="T59" fmla="*/ 128774908 h 951"/>
                <a:gd name="T60" fmla="*/ 41185215 w 1594"/>
                <a:gd name="T61" fmla="*/ 139234742 h 951"/>
                <a:gd name="T62" fmla="*/ 70700686 w 1594"/>
                <a:gd name="T63" fmla="*/ 135318946 h 951"/>
                <a:gd name="T64" fmla="*/ 93432615 w 1594"/>
                <a:gd name="T65" fmla="*/ 139234742 h 951"/>
                <a:gd name="T66" fmla="*/ 99109054 w 1594"/>
                <a:gd name="T67" fmla="*/ 148390931 h 951"/>
                <a:gd name="T68" fmla="*/ 88693788 w 1594"/>
                <a:gd name="T69" fmla="*/ 148390931 h 951"/>
                <a:gd name="T70" fmla="*/ 97682358 w 1594"/>
                <a:gd name="T71" fmla="*/ 162768196 h 951"/>
                <a:gd name="T72" fmla="*/ 113312587 w 1594"/>
                <a:gd name="T73" fmla="*/ 160810298 h 951"/>
                <a:gd name="T74" fmla="*/ 135409384 w 1594"/>
                <a:gd name="T75" fmla="*/ 184342210 h 951"/>
                <a:gd name="T76" fmla="*/ 134141837 w 1594"/>
                <a:gd name="T77" fmla="*/ 168006918 h 9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94"/>
                <a:gd name="T118" fmla="*/ 0 h 951"/>
                <a:gd name="T119" fmla="*/ 1594 w 1594"/>
                <a:gd name="T120" fmla="*/ 951 h 9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94" h="951">
                  <a:moveTo>
                    <a:pt x="850" y="771"/>
                  </a:moveTo>
                  <a:lnTo>
                    <a:pt x="910" y="768"/>
                  </a:lnTo>
                  <a:lnTo>
                    <a:pt x="928" y="735"/>
                  </a:lnTo>
                  <a:lnTo>
                    <a:pt x="967" y="735"/>
                  </a:lnTo>
                  <a:lnTo>
                    <a:pt x="1081" y="651"/>
                  </a:lnTo>
                  <a:lnTo>
                    <a:pt x="1225" y="606"/>
                  </a:lnTo>
                  <a:lnTo>
                    <a:pt x="1357" y="574"/>
                  </a:lnTo>
                  <a:lnTo>
                    <a:pt x="1447" y="574"/>
                  </a:lnTo>
                  <a:lnTo>
                    <a:pt x="1489" y="594"/>
                  </a:lnTo>
                  <a:lnTo>
                    <a:pt x="1552" y="561"/>
                  </a:lnTo>
                  <a:lnTo>
                    <a:pt x="1549" y="492"/>
                  </a:lnTo>
                  <a:lnTo>
                    <a:pt x="1594" y="420"/>
                  </a:lnTo>
                  <a:lnTo>
                    <a:pt x="1543" y="378"/>
                  </a:lnTo>
                  <a:lnTo>
                    <a:pt x="1504" y="363"/>
                  </a:lnTo>
                  <a:lnTo>
                    <a:pt x="1459" y="306"/>
                  </a:lnTo>
                  <a:lnTo>
                    <a:pt x="1396" y="285"/>
                  </a:lnTo>
                  <a:lnTo>
                    <a:pt x="1345" y="321"/>
                  </a:lnTo>
                  <a:lnTo>
                    <a:pt x="1294" y="330"/>
                  </a:lnTo>
                  <a:lnTo>
                    <a:pt x="1258" y="300"/>
                  </a:lnTo>
                  <a:lnTo>
                    <a:pt x="1216" y="255"/>
                  </a:lnTo>
                  <a:lnTo>
                    <a:pt x="1174" y="228"/>
                  </a:lnTo>
                  <a:lnTo>
                    <a:pt x="1147" y="186"/>
                  </a:lnTo>
                  <a:lnTo>
                    <a:pt x="1039" y="166"/>
                  </a:lnTo>
                  <a:lnTo>
                    <a:pt x="1015" y="144"/>
                  </a:lnTo>
                  <a:lnTo>
                    <a:pt x="991" y="153"/>
                  </a:lnTo>
                  <a:lnTo>
                    <a:pt x="952" y="192"/>
                  </a:lnTo>
                  <a:lnTo>
                    <a:pt x="919" y="234"/>
                  </a:lnTo>
                  <a:lnTo>
                    <a:pt x="901" y="222"/>
                  </a:lnTo>
                  <a:lnTo>
                    <a:pt x="958" y="123"/>
                  </a:lnTo>
                  <a:lnTo>
                    <a:pt x="949" y="75"/>
                  </a:lnTo>
                  <a:lnTo>
                    <a:pt x="858" y="30"/>
                  </a:lnTo>
                  <a:lnTo>
                    <a:pt x="811" y="3"/>
                  </a:lnTo>
                  <a:lnTo>
                    <a:pt x="784" y="0"/>
                  </a:lnTo>
                  <a:lnTo>
                    <a:pt x="745" y="3"/>
                  </a:lnTo>
                  <a:lnTo>
                    <a:pt x="631" y="75"/>
                  </a:lnTo>
                  <a:lnTo>
                    <a:pt x="556" y="120"/>
                  </a:lnTo>
                  <a:lnTo>
                    <a:pt x="514" y="105"/>
                  </a:lnTo>
                  <a:lnTo>
                    <a:pt x="444" y="69"/>
                  </a:lnTo>
                  <a:lnTo>
                    <a:pt x="406" y="69"/>
                  </a:lnTo>
                  <a:lnTo>
                    <a:pt x="364" y="111"/>
                  </a:lnTo>
                  <a:lnTo>
                    <a:pt x="319" y="132"/>
                  </a:lnTo>
                  <a:lnTo>
                    <a:pt x="268" y="166"/>
                  </a:lnTo>
                  <a:lnTo>
                    <a:pt x="223" y="257"/>
                  </a:lnTo>
                  <a:lnTo>
                    <a:pt x="177" y="348"/>
                  </a:lnTo>
                  <a:lnTo>
                    <a:pt x="151" y="405"/>
                  </a:lnTo>
                  <a:lnTo>
                    <a:pt x="96" y="498"/>
                  </a:lnTo>
                  <a:lnTo>
                    <a:pt x="79" y="579"/>
                  </a:lnTo>
                  <a:lnTo>
                    <a:pt x="42" y="639"/>
                  </a:lnTo>
                  <a:lnTo>
                    <a:pt x="60" y="678"/>
                  </a:lnTo>
                  <a:lnTo>
                    <a:pt x="36" y="729"/>
                  </a:lnTo>
                  <a:lnTo>
                    <a:pt x="36" y="774"/>
                  </a:lnTo>
                  <a:lnTo>
                    <a:pt x="9" y="807"/>
                  </a:lnTo>
                  <a:lnTo>
                    <a:pt x="0" y="924"/>
                  </a:lnTo>
                  <a:lnTo>
                    <a:pt x="99" y="951"/>
                  </a:lnTo>
                  <a:lnTo>
                    <a:pt x="48" y="813"/>
                  </a:lnTo>
                  <a:lnTo>
                    <a:pt x="132" y="756"/>
                  </a:lnTo>
                  <a:lnTo>
                    <a:pt x="132" y="699"/>
                  </a:lnTo>
                  <a:lnTo>
                    <a:pt x="165" y="705"/>
                  </a:lnTo>
                  <a:lnTo>
                    <a:pt x="111" y="582"/>
                  </a:lnTo>
                  <a:lnTo>
                    <a:pt x="162" y="591"/>
                  </a:lnTo>
                  <a:lnTo>
                    <a:pt x="223" y="665"/>
                  </a:lnTo>
                  <a:lnTo>
                    <a:pt x="261" y="639"/>
                  </a:lnTo>
                  <a:lnTo>
                    <a:pt x="359" y="620"/>
                  </a:lnTo>
                  <a:lnTo>
                    <a:pt x="448" y="621"/>
                  </a:lnTo>
                  <a:lnTo>
                    <a:pt x="538" y="639"/>
                  </a:lnTo>
                  <a:lnTo>
                    <a:pt x="592" y="639"/>
                  </a:lnTo>
                  <a:lnTo>
                    <a:pt x="589" y="666"/>
                  </a:lnTo>
                  <a:lnTo>
                    <a:pt x="628" y="681"/>
                  </a:lnTo>
                  <a:lnTo>
                    <a:pt x="610" y="708"/>
                  </a:lnTo>
                  <a:lnTo>
                    <a:pt x="562" y="681"/>
                  </a:lnTo>
                  <a:lnTo>
                    <a:pt x="541" y="702"/>
                  </a:lnTo>
                  <a:lnTo>
                    <a:pt x="619" y="747"/>
                  </a:lnTo>
                  <a:lnTo>
                    <a:pt x="655" y="705"/>
                  </a:lnTo>
                  <a:lnTo>
                    <a:pt x="718" y="738"/>
                  </a:lnTo>
                  <a:lnTo>
                    <a:pt x="767" y="801"/>
                  </a:lnTo>
                  <a:lnTo>
                    <a:pt x="858" y="846"/>
                  </a:lnTo>
                  <a:lnTo>
                    <a:pt x="903" y="801"/>
                  </a:lnTo>
                  <a:lnTo>
                    <a:pt x="850" y="77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" name="Freeform 46">
              <a:extLst/>
            </p:cNvPr>
            <p:cNvSpPr>
              <a:spLocks/>
            </p:cNvSpPr>
            <p:nvPr/>
          </p:nvSpPr>
          <p:spPr bwMode="auto">
            <a:xfrm>
              <a:off x="4925989" y="4537093"/>
              <a:ext cx="114300" cy="103188"/>
            </a:xfrm>
            <a:custGeom>
              <a:avLst/>
              <a:gdLst>
                <a:gd name="T0" fmla="*/ 94 w 675084"/>
                <a:gd name="T1" fmla="*/ 83 h 602456"/>
                <a:gd name="T2" fmla="*/ 92 w 675084"/>
                <a:gd name="T3" fmla="*/ 86 h 602456"/>
                <a:gd name="T4" fmla="*/ 86 w 675084"/>
                <a:gd name="T5" fmla="*/ 89 h 602456"/>
                <a:gd name="T6" fmla="*/ 80 w 675084"/>
                <a:gd name="T7" fmla="*/ 83 h 602456"/>
                <a:gd name="T8" fmla="*/ 71 w 675084"/>
                <a:gd name="T9" fmla="*/ 71 h 602456"/>
                <a:gd name="T10" fmla="*/ 65 w 675084"/>
                <a:gd name="T11" fmla="*/ 64 h 602456"/>
                <a:gd name="T12" fmla="*/ 56 w 675084"/>
                <a:gd name="T13" fmla="*/ 57 h 602456"/>
                <a:gd name="T14" fmla="*/ 45 w 675084"/>
                <a:gd name="T15" fmla="*/ 54 h 602456"/>
                <a:gd name="T16" fmla="*/ 32 w 675084"/>
                <a:gd name="T17" fmla="*/ 55 h 602456"/>
                <a:gd name="T18" fmla="*/ 21 w 675084"/>
                <a:gd name="T19" fmla="*/ 52 h 602456"/>
                <a:gd name="T20" fmla="*/ 12 w 675084"/>
                <a:gd name="T21" fmla="*/ 61 h 602456"/>
                <a:gd name="T22" fmla="*/ 0 w 675084"/>
                <a:gd name="T23" fmla="*/ 58 h 602456"/>
                <a:gd name="T24" fmla="*/ 1 w 675084"/>
                <a:gd name="T25" fmla="*/ 48 h 602456"/>
                <a:gd name="T26" fmla="*/ 3 w 675084"/>
                <a:gd name="T27" fmla="*/ 32 h 602456"/>
                <a:gd name="T28" fmla="*/ 6 w 675084"/>
                <a:gd name="T29" fmla="*/ 20 h 602456"/>
                <a:gd name="T30" fmla="*/ 17 w 675084"/>
                <a:gd name="T31" fmla="*/ 8 h 602456"/>
                <a:gd name="T32" fmla="*/ 31 w 675084"/>
                <a:gd name="T33" fmla="*/ 0 h 602456"/>
                <a:gd name="T34" fmla="*/ 36 w 675084"/>
                <a:gd name="T35" fmla="*/ 5 h 602456"/>
                <a:gd name="T36" fmla="*/ 39 w 675084"/>
                <a:gd name="T37" fmla="*/ 16 h 602456"/>
                <a:gd name="T38" fmla="*/ 40 w 675084"/>
                <a:gd name="T39" fmla="*/ 26 h 602456"/>
                <a:gd name="T40" fmla="*/ 42 w 675084"/>
                <a:gd name="T41" fmla="*/ 37 h 602456"/>
                <a:gd name="T42" fmla="*/ 53 w 675084"/>
                <a:gd name="T43" fmla="*/ 44 h 602456"/>
                <a:gd name="T44" fmla="*/ 66 w 675084"/>
                <a:gd name="T45" fmla="*/ 50 h 602456"/>
                <a:gd name="T46" fmla="*/ 73 w 675084"/>
                <a:gd name="T47" fmla="*/ 59 h 602456"/>
                <a:gd name="T48" fmla="*/ 82 w 675084"/>
                <a:gd name="T49" fmla="*/ 66 h 602456"/>
                <a:gd name="T50" fmla="*/ 94 w 675084"/>
                <a:gd name="T51" fmla="*/ 83 h 6024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75084"/>
                <a:gd name="T79" fmla="*/ 0 h 602456"/>
                <a:gd name="T80" fmla="*/ 675084 w 675084"/>
                <a:gd name="T81" fmla="*/ 602456 h 60245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75084" h="602456">
                  <a:moveTo>
                    <a:pt x="675084" y="559594"/>
                  </a:moveTo>
                  <a:lnTo>
                    <a:pt x="663254" y="581482"/>
                  </a:lnTo>
                  <a:lnTo>
                    <a:pt x="620316" y="602456"/>
                  </a:lnTo>
                  <a:lnTo>
                    <a:pt x="576262" y="561975"/>
                  </a:lnTo>
                  <a:lnTo>
                    <a:pt x="508438" y="483236"/>
                  </a:lnTo>
                  <a:lnTo>
                    <a:pt x="464344" y="434578"/>
                  </a:lnTo>
                  <a:lnTo>
                    <a:pt x="401241" y="383381"/>
                  </a:lnTo>
                  <a:lnTo>
                    <a:pt x="325041" y="367903"/>
                  </a:lnTo>
                  <a:lnTo>
                    <a:pt x="232172" y="371475"/>
                  </a:lnTo>
                  <a:lnTo>
                    <a:pt x="151209" y="352425"/>
                  </a:lnTo>
                  <a:lnTo>
                    <a:pt x="86916" y="411956"/>
                  </a:lnTo>
                  <a:lnTo>
                    <a:pt x="0" y="390525"/>
                  </a:lnTo>
                  <a:lnTo>
                    <a:pt x="8334" y="325040"/>
                  </a:lnTo>
                  <a:lnTo>
                    <a:pt x="23812" y="219075"/>
                  </a:lnTo>
                  <a:lnTo>
                    <a:pt x="41672" y="132159"/>
                  </a:lnTo>
                  <a:lnTo>
                    <a:pt x="122634" y="54769"/>
                  </a:lnTo>
                  <a:lnTo>
                    <a:pt x="222647" y="0"/>
                  </a:lnTo>
                  <a:lnTo>
                    <a:pt x="255984" y="35719"/>
                  </a:lnTo>
                  <a:lnTo>
                    <a:pt x="282178" y="109537"/>
                  </a:lnTo>
                  <a:lnTo>
                    <a:pt x="290512" y="177403"/>
                  </a:lnTo>
                  <a:lnTo>
                    <a:pt x="299832" y="252409"/>
                  </a:lnTo>
                  <a:lnTo>
                    <a:pt x="379930" y="295868"/>
                  </a:lnTo>
                  <a:lnTo>
                    <a:pt x="471152" y="336763"/>
                  </a:lnTo>
                  <a:lnTo>
                    <a:pt x="522560" y="399654"/>
                  </a:lnTo>
                  <a:lnTo>
                    <a:pt x="590459" y="448063"/>
                  </a:lnTo>
                  <a:lnTo>
                    <a:pt x="675084" y="5595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8" name="Freeform 47">
              <a:extLst/>
            </p:cNvPr>
            <p:cNvSpPr>
              <a:spLocks/>
            </p:cNvSpPr>
            <p:nvPr/>
          </p:nvSpPr>
          <p:spPr bwMode="auto">
            <a:xfrm>
              <a:off x="4429101" y="4233881"/>
              <a:ext cx="292100" cy="268287"/>
            </a:xfrm>
            <a:custGeom>
              <a:avLst/>
              <a:gdLst>
                <a:gd name="T0" fmla="*/ 250 w 1707356"/>
                <a:gd name="T1" fmla="*/ 27 h 1557338"/>
                <a:gd name="T2" fmla="*/ 247 w 1707356"/>
                <a:gd name="T3" fmla="*/ 33 h 1557338"/>
                <a:gd name="T4" fmla="*/ 241 w 1707356"/>
                <a:gd name="T5" fmla="*/ 40 h 1557338"/>
                <a:gd name="T6" fmla="*/ 245 w 1707356"/>
                <a:gd name="T7" fmla="*/ 200 h 1557338"/>
                <a:gd name="T8" fmla="*/ 247 w 1707356"/>
                <a:gd name="T9" fmla="*/ 235 h 1557338"/>
                <a:gd name="T10" fmla="*/ 230 w 1707356"/>
                <a:gd name="T11" fmla="*/ 236 h 1557338"/>
                <a:gd name="T12" fmla="*/ 214 w 1707356"/>
                <a:gd name="T13" fmla="*/ 227 h 1557338"/>
                <a:gd name="T14" fmla="*/ 109 w 1707356"/>
                <a:gd name="T15" fmla="*/ 172 h 1557338"/>
                <a:gd name="T16" fmla="*/ 93 w 1707356"/>
                <a:gd name="T17" fmla="*/ 184 h 1557338"/>
                <a:gd name="T18" fmla="*/ 73 w 1707356"/>
                <a:gd name="T19" fmla="*/ 184 h 1557338"/>
                <a:gd name="T20" fmla="*/ 62 w 1707356"/>
                <a:gd name="T21" fmla="*/ 176 h 1557338"/>
                <a:gd name="T22" fmla="*/ 47 w 1707356"/>
                <a:gd name="T23" fmla="*/ 172 h 1557338"/>
                <a:gd name="T24" fmla="*/ 36 w 1707356"/>
                <a:gd name="T25" fmla="*/ 156 h 1557338"/>
                <a:gd name="T26" fmla="*/ 26 w 1707356"/>
                <a:gd name="T27" fmla="*/ 157 h 1557338"/>
                <a:gd name="T28" fmla="*/ 17 w 1707356"/>
                <a:gd name="T29" fmla="*/ 150 h 1557338"/>
                <a:gd name="T30" fmla="*/ 16 w 1707356"/>
                <a:gd name="T31" fmla="*/ 140 h 1557338"/>
                <a:gd name="T32" fmla="*/ 5 w 1707356"/>
                <a:gd name="T33" fmla="*/ 141 h 1557338"/>
                <a:gd name="T34" fmla="*/ 0 w 1707356"/>
                <a:gd name="T35" fmla="*/ 135 h 1557338"/>
                <a:gd name="T36" fmla="*/ 3 w 1707356"/>
                <a:gd name="T37" fmla="*/ 127 h 1557338"/>
                <a:gd name="T38" fmla="*/ 6 w 1707356"/>
                <a:gd name="T39" fmla="*/ 118 h 1557338"/>
                <a:gd name="T40" fmla="*/ 0 w 1707356"/>
                <a:gd name="T41" fmla="*/ 107 h 1557338"/>
                <a:gd name="T42" fmla="*/ 8 w 1707356"/>
                <a:gd name="T43" fmla="*/ 100 h 1557338"/>
                <a:gd name="T44" fmla="*/ 2 w 1707356"/>
                <a:gd name="T45" fmla="*/ 88 h 1557338"/>
                <a:gd name="T46" fmla="*/ 9 w 1707356"/>
                <a:gd name="T47" fmla="*/ 80 h 1557338"/>
                <a:gd name="T48" fmla="*/ 5 w 1707356"/>
                <a:gd name="T49" fmla="*/ 70 h 1557338"/>
                <a:gd name="T50" fmla="*/ 10 w 1707356"/>
                <a:gd name="T51" fmla="*/ 60 h 1557338"/>
                <a:gd name="T52" fmla="*/ 8 w 1707356"/>
                <a:gd name="T53" fmla="*/ 50 h 1557338"/>
                <a:gd name="T54" fmla="*/ 14 w 1707356"/>
                <a:gd name="T55" fmla="*/ 48 h 1557338"/>
                <a:gd name="T56" fmla="*/ 20 w 1707356"/>
                <a:gd name="T57" fmla="*/ 41 h 1557338"/>
                <a:gd name="T58" fmla="*/ 20 w 1707356"/>
                <a:gd name="T59" fmla="*/ 24 h 1557338"/>
                <a:gd name="T60" fmla="*/ 33 w 1707356"/>
                <a:gd name="T61" fmla="*/ 14 h 1557338"/>
                <a:gd name="T62" fmla="*/ 43 w 1707356"/>
                <a:gd name="T63" fmla="*/ 0 h 1557338"/>
                <a:gd name="T64" fmla="*/ 62 w 1707356"/>
                <a:gd name="T65" fmla="*/ 1 h 1557338"/>
                <a:gd name="T66" fmla="*/ 74 w 1707356"/>
                <a:gd name="T67" fmla="*/ 3 h 1557338"/>
                <a:gd name="T68" fmla="*/ 89 w 1707356"/>
                <a:gd name="T69" fmla="*/ 7 h 1557338"/>
                <a:gd name="T70" fmla="*/ 98 w 1707356"/>
                <a:gd name="T71" fmla="*/ 14 h 1557338"/>
                <a:gd name="T72" fmla="*/ 99 w 1707356"/>
                <a:gd name="T73" fmla="*/ 23 h 1557338"/>
                <a:gd name="T74" fmla="*/ 102 w 1707356"/>
                <a:gd name="T75" fmla="*/ 29 h 1557338"/>
                <a:gd name="T76" fmla="*/ 112 w 1707356"/>
                <a:gd name="T77" fmla="*/ 30 h 1557338"/>
                <a:gd name="T78" fmla="*/ 125 w 1707356"/>
                <a:gd name="T79" fmla="*/ 33 h 1557338"/>
                <a:gd name="T80" fmla="*/ 134 w 1707356"/>
                <a:gd name="T81" fmla="*/ 38 h 1557338"/>
                <a:gd name="T82" fmla="*/ 143 w 1707356"/>
                <a:gd name="T83" fmla="*/ 46 h 1557338"/>
                <a:gd name="T84" fmla="*/ 150 w 1707356"/>
                <a:gd name="T85" fmla="*/ 48 h 1557338"/>
                <a:gd name="T86" fmla="*/ 158 w 1707356"/>
                <a:gd name="T87" fmla="*/ 47 h 1557338"/>
                <a:gd name="T88" fmla="*/ 173 w 1707356"/>
                <a:gd name="T89" fmla="*/ 41 h 1557338"/>
                <a:gd name="T90" fmla="*/ 171 w 1707356"/>
                <a:gd name="T91" fmla="*/ 20 h 1557338"/>
                <a:gd name="T92" fmla="*/ 178 w 1707356"/>
                <a:gd name="T93" fmla="*/ 9 h 1557338"/>
                <a:gd name="T94" fmla="*/ 188 w 1707356"/>
                <a:gd name="T95" fmla="*/ 5 h 1557338"/>
                <a:gd name="T96" fmla="*/ 206 w 1707356"/>
                <a:gd name="T97" fmla="*/ 1 h 1557338"/>
                <a:gd name="T98" fmla="*/ 227 w 1707356"/>
                <a:gd name="T99" fmla="*/ 14 h 1557338"/>
                <a:gd name="T100" fmla="*/ 250 w 1707356"/>
                <a:gd name="T101" fmla="*/ 20 h 1557338"/>
                <a:gd name="T102" fmla="*/ 250 w 1707356"/>
                <a:gd name="T103" fmla="*/ 27 h 15573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7356"/>
                <a:gd name="T157" fmla="*/ 0 h 1557338"/>
                <a:gd name="T158" fmla="*/ 1707356 w 1707356"/>
                <a:gd name="T159" fmla="*/ 1557338 h 15573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7356" h="1557338">
                  <a:moveTo>
                    <a:pt x="1707356" y="176213"/>
                  </a:moveTo>
                  <a:lnTo>
                    <a:pt x="1683544" y="214313"/>
                  </a:lnTo>
                  <a:lnTo>
                    <a:pt x="1645444" y="266700"/>
                  </a:lnTo>
                  <a:lnTo>
                    <a:pt x="1672828" y="1320403"/>
                  </a:lnTo>
                  <a:lnTo>
                    <a:pt x="1685925" y="1547813"/>
                  </a:lnTo>
                  <a:lnTo>
                    <a:pt x="1569244" y="1557338"/>
                  </a:lnTo>
                  <a:lnTo>
                    <a:pt x="1457765" y="1498298"/>
                  </a:lnTo>
                  <a:lnTo>
                    <a:pt x="745331" y="1133475"/>
                  </a:lnTo>
                  <a:lnTo>
                    <a:pt x="631031" y="1212056"/>
                  </a:lnTo>
                  <a:lnTo>
                    <a:pt x="495300" y="1214438"/>
                  </a:lnTo>
                  <a:lnTo>
                    <a:pt x="426135" y="1156771"/>
                  </a:lnTo>
                  <a:lnTo>
                    <a:pt x="317897" y="1135856"/>
                  </a:lnTo>
                  <a:lnTo>
                    <a:pt x="248840" y="1031081"/>
                  </a:lnTo>
                  <a:lnTo>
                    <a:pt x="175022" y="1033463"/>
                  </a:lnTo>
                  <a:lnTo>
                    <a:pt x="116681" y="989409"/>
                  </a:lnTo>
                  <a:lnTo>
                    <a:pt x="105965" y="923925"/>
                  </a:lnTo>
                  <a:lnTo>
                    <a:pt x="34528" y="932259"/>
                  </a:lnTo>
                  <a:lnTo>
                    <a:pt x="0" y="887016"/>
                  </a:lnTo>
                  <a:lnTo>
                    <a:pt x="19050" y="837009"/>
                  </a:lnTo>
                  <a:lnTo>
                    <a:pt x="41672" y="776288"/>
                  </a:lnTo>
                  <a:lnTo>
                    <a:pt x="0" y="703659"/>
                  </a:lnTo>
                  <a:lnTo>
                    <a:pt x="52387" y="656034"/>
                  </a:lnTo>
                  <a:lnTo>
                    <a:pt x="16669" y="581025"/>
                  </a:lnTo>
                  <a:lnTo>
                    <a:pt x="64294" y="527447"/>
                  </a:lnTo>
                  <a:lnTo>
                    <a:pt x="35719" y="460772"/>
                  </a:lnTo>
                  <a:lnTo>
                    <a:pt x="65484" y="395288"/>
                  </a:lnTo>
                  <a:lnTo>
                    <a:pt x="51197" y="327422"/>
                  </a:lnTo>
                  <a:lnTo>
                    <a:pt x="96440" y="315516"/>
                  </a:lnTo>
                  <a:lnTo>
                    <a:pt x="133350" y="269081"/>
                  </a:lnTo>
                  <a:lnTo>
                    <a:pt x="135731" y="155972"/>
                  </a:lnTo>
                  <a:lnTo>
                    <a:pt x="221456" y="95250"/>
                  </a:lnTo>
                  <a:lnTo>
                    <a:pt x="296465" y="0"/>
                  </a:lnTo>
                  <a:lnTo>
                    <a:pt x="421481" y="4763"/>
                  </a:lnTo>
                  <a:lnTo>
                    <a:pt x="507206" y="19050"/>
                  </a:lnTo>
                  <a:lnTo>
                    <a:pt x="607219" y="42863"/>
                  </a:lnTo>
                  <a:lnTo>
                    <a:pt x="669131" y="95250"/>
                  </a:lnTo>
                  <a:lnTo>
                    <a:pt x="678656" y="152400"/>
                  </a:lnTo>
                  <a:lnTo>
                    <a:pt x="692944" y="190500"/>
                  </a:lnTo>
                  <a:lnTo>
                    <a:pt x="764381" y="195263"/>
                  </a:lnTo>
                  <a:lnTo>
                    <a:pt x="850106" y="219075"/>
                  </a:lnTo>
                  <a:lnTo>
                    <a:pt x="916781" y="252413"/>
                  </a:lnTo>
                  <a:lnTo>
                    <a:pt x="975002" y="301949"/>
                  </a:lnTo>
                  <a:lnTo>
                    <a:pt x="1021556" y="314325"/>
                  </a:lnTo>
                  <a:lnTo>
                    <a:pt x="1078706" y="309563"/>
                  </a:lnTo>
                  <a:lnTo>
                    <a:pt x="1178719" y="271463"/>
                  </a:lnTo>
                  <a:lnTo>
                    <a:pt x="1169194" y="133350"/>
                  </a:lnTo>
                  <a:lnTo>
                    <a:pt x="1212056" y="57150"/>
                  </a:lnTo>
                  <a:lnTo>
                    <a:pt x="1285206" y="35330"/>
                  </a:lnTo>
                  <a:lnTo>
                    <a:pt x="1402556" y="9525"/>
                  </a:lnTo>
                  <a:lnTo>
                    <a:pt x="1545431" y="90488"/>
                  </a:lnTo>
                  <a:lnTo>
                    <a:pt x="1702594" y="133350"/>
                  </a:lnTo>
                  <a:lnTo>
                    <a:pt x="1707356" y="1762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" name="Freeform 48">
              <a:extLst/>
            </p:cNvPr>
            <p:cNvSpPr>
              <a:spLocks/>
            </p:cNvSpPr>
            <p:nvPr/>
          </p:nvSpPr>
          <p:spPr bwMode="auto">
            <a:xfrm>
              <a:off x="4108426" y="4143393"/>
              <a:ext cx="374650" cy="371475"/>
            </a:xfrm>
            <a:custGeom>
              <a:avLst/>
              <a:gdLst>
                <a:gd name="T0" fmla="*/ 0 w 2197894"/>
                <a:gd name="T1" fmla="*/ 169 h 2178844"/>
                <a:gd name="T2" fmla="*/ 125 w 2197894"/>
                <a:gd name="T3" fmla="*/ 262 h 2178844"/>
                <a:gd name="T4" fmla="*/ 149 w 2197894"/>
                <a:gd name="T5" fmla="*/ 284 h 2178844"/>
                <a:gd name="T6" fmla="*/ 173 w 2197894"/>
                <a:gd name="T7" fmla="*/ 298 h 2178844"/>
                <a:gd name="T8" fmla="*/ 184 w 2197894"/>
                <a:gd name="T9" fmla="*/ 313 h 2178844"/>
                <a:gd name="T10" fmla="*/ 227 w 2197894"/>
                <a:gd name="T11" fmla="*/ 304 h 2178844"/>
                <a:gd name="T12" fmla="*/ 306 w 2197894"/>
                <a:gd name="T13" fmla="*/ 226 h 2178844"/>
                <a:gd name="T14" fmla="*/ 288 w 2197894"/>
                <a:gd name="T15" fmla="*/ 219 h 2178844"/>
                <a:gd name="T16" fmla="*/ 276 w 2197894"/>
                <a:gd name="T17" fmla="*/ 212 h 2178844"/>
                <a:gd name="T18" fmla="*/ 277 w 2197894"/>
                <a:gd name="T19" fmla="*/ 189 h 2178844"/>
                <a:gd name="T20" fmla="*/ 278 w 2197894"/>
                <a:gd name="T21" fmla="*/ 172 h 2178844"/>
                <a:gd name="T22" fmla="*/ 280 w 2197894"/>
                <a:gd name="T23" fmla="*/ 153 h 2178844"/>
                <a:gd name="T24" fmla="*/ 280 w 2197894"/>
                <a:gd name="T25" fmla="*/ 134 h 2178844"/>
                <a:gd name="T26" fmla="*/ 268 w 2197894"/>
                <a:gd name="T27" fmla="*/ 85 h 2178844"/>
                <a:gd name="T28" fmla="*/ 254 w 2197894"/>
                <a:gd name="T29" fmla="*/ 70 h 2178844"/>
                <a:gd name="T30" fmla="*/ 256 w 2197894"/>
                <a:gd name="T31" fmla="*/ 54 h 2178844"/>
                <a:gd name="T32" fmla="*/ 257 w 2197894"/>
                <a:gd name="T33" fmla="*/ 23 h 2178844"/>
                <a:gd name="T34" fmla="*/ 262 w 2197894"/>
                <a:gd name="T35" fmla="*/ 5 h 2178844"/>
                <a:gd name="T36" fmla="*/ 244 w 2197894"/>
                <a:gd name="T37" fmla="*/ 1 h 2178844"/>
                <a:gd name="T38" fmla="*/ 230 w 2197894"/>
                <a:gd name="T39" fmla="*/ 1 h 2178844"/>
                <a:gd name="T40" fmla="*/ 212 w 2197894"/>
                <a:gd name="T41" fmla="*/ 7 h 2178844"/>
                <a:gd name="T42" fmla="*/ 187 w 2197894"/>
                <a:gd name="T43" fmla="*/ 6 h 2178844"/>
                <a:gd name="T44" fmla="*/ 163 w 2197894"/>
                <a:gd name="T45" fmla="*/ 10 h 2178844"/>
                <a:gd name="T46" fmla="*/ 136 w 2197894"/>
                <a:gd name="T47" fmla="*/ 22 h 2178844"/>
                <a:gd name="T48" fmla="*/ 99 w 2197894"/>
                <a:gd name="T49" fmla="*/ 35 h 2178844"/>
                <a:gd name="T50" fmla="*/ 109 w 2197894"/>
                <a:gd name="T51" fmla="*/ 61 h 2178844"/>
                <a:gd name="T52" fmla="*/ 115 w 2197894"/>
                <a:gd name="T53" fmla="*/ 80 h 2178844"/>
                <a:gd name="T54" fmla="*/ 104 w 2197894"/>
                <a:gd name="T55" fmla="*/ 90 h 2178844"/>
                <a:gd name="T56" fmla="*/ 85 w 2197894"/>
                <a:gd name="T57" fmla="*/ 91 h 2178844"/>
                <a:gd name="T58" fmla="*/ 76 w 2197894"/>
                <a:gd name="T59" fmla="*/ 105 h 2178844"/>
                <a:gd name="T60" fmla="*/ 73 w 2197894"/>
                <a:gd name="T61" fmla="*/ 123 h 2178844"/>
                <a:gd name="T62" fmla="*/ 34 w 2197894"/>
                <a:gd name="T63" fmla="*/ 135 h 2178844"/>
                <a:gd name="T64" fmla="*/ 1 w 2197894"/>
                <a:gd name="T65" fmla="*/ 147 h 21788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97894"/>
                <a:gd name="T100" fmla="*/ 0 h 2178844"/>
                <a:gd name="T101" fmla="*/ 2197894 w 2197894"/>
                <a:gd name="T102" fmla="*/ 2178844 h 21788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97894" h="2178844">
                  <a:moveTo>
                    <a:pt x="4763" y="1023937"/>
                  </a:moveTo>
                  <a:lnTo>
                    <a:pt x="0" y="1173956"/>
                  </a:lnTo>
                  <a:lnTo>
                    <a:pt x="364332" y="1476375"/>
                  </a:lnTo>
                  <a:lnTo>
                    <a:pt x="866775" y="1821656"/>
                  </a:lnTo>
                  <a:lnTo>
                    <a:pt x="991059" y="1899194"/>
                  </a:lnTo>
                  <a:lnTo>
                    <a:pt x="1038225" y="1971675"/>
                  </a:lnTo>
                  <a:lnTo>
                    <a:pt x="1128713" y="2031206"/>
                  </a:lnTo>
                  <a:lnTo>
                    <a:pt x="1202532" y="2069306"/>
                  </a:lnTo>
                  <a:lnTo>
                    <a:pt x="1259346" y="2069057"/>
                  </a:lnTo>
                  <a:lnTo>
                    <a:pt x="1281113" y="2174081"/>
                  </a:lnTo>
                  <a:lnTo>
                    <a:pt x="1381125" y="2178844"/>
                  </a:lnTo>
                  <a:lnTo>
                    <a:pt x="1578769" y="2107406"/>
                  </a:lnTo>
                  <a:lnTo>
                    <a:pt x="2197894" y="1674019"/>
                  </a:lnTo>
                  <a:lnTo>
                    <a:pt x="2128838" y="1565672"/>
                  </a:lnTo>
                  <a:lnTo>
                    <a:pt x="2053828" y="1568053"/>
                  </a:lnTo>
                  <a:lnTo>
                    <a:pt x="1999060" y="1522809"/>
                  </a:lnTo>
                  <a:lnTo>
                    <a:pt x="1986421" y="1459457"/>
                  </a:lnTo>
                  <a:lnTo>
                    <a:pt x="1916571" y="1468982"/>
                  </a:lnTo>
                  <a:lnTo>
                    <a:pt x="1881646" y="1424532"/>
                  </a:lnTo>
                  <a:lnTo>
                    <a:pt x="1924050" y="1312069"/>
                  </a:lnTo>
                  <a:lnTo>
                    <a:pt x="1881188" y="1240631"/>
                  </a:lnTo>
                  <a:lnTo>
                    <a:pt x="1933575" y="1193006"/>
                  </a:lnTo>
                  <a:lnTo>
                    <a:pt x="1900238" y="1116806"/>
                  </a:lnTo>
                  <a:lnTo>
                    <a:pt x="1945482" y="1062037"/>
                  </a:lnTo>
                  <a:lnTo>
                    <a:pt x="1916907" y="997744"/>
                  </a:lnTo>
                  <a:lnTo>
                    <a:pt x="1945482" y="928687"/>
                  </a:lnTo>
                  <a:lnTo>
                    <a:pt x="1922860" y="817959"/>
                  </a:lnTo>
                  <a:lnTo>
                    <a:pt x="1863328" y="592931"/>
                  </a:lnTo>
                  <a:lnTo>
                    <a:pt x="1810941" y="540544"/>
                  </a:lnTo>
                  <a:lnTo>
                    <a:pt x="1764507" y="485775"/>
                  </a:lnTo>
                  <a:lnTo>
                    <a:pt x="1751410" y="409575"/>
                  </a:lnTo>
                  <a:lnTo>
                    <a:pt x="1779985" y="377428"/>
                  </a:lnTo>
                  <a:lnTo>
                    <a:pt x="1772109" y="338682"/>
                  </a:lnTo>
                  <a:lnTo>
                    <a:pt x="1787984" y="159294"/>
                  </a:lnTo>
                  <a:lnTo>
                    <a:pt x="1814971" y="105319"/>
                  </a:lnTo>
                  <a:lnTo>
                    <a:pt x="1821657" y="33337"/>
                  </a:lnTo>
                  <a:lnTo>
                    <a:pt x="1745457" y="0"/>
                  </a:lnTo>
                  <a:lnTo>
                    <a:pt x="1697832" y="4762"/>
                  </a:lnTo>
                  <a:lnTo>
                    <a:pt x="1650207" y="16669"/>
                  </a:lnTo>
                  <a:lnTo>
                    <a:pt x="1600200" y="4762"/>
                  </a:lnTo>
                  <a:lnTo>
                    <a:pt x="1533525" y="35719"/>
                  </a:lnTo>
                  <a:lnTo>
                    <a:pt x="1471613" y="47625"/>
                  </a:lnTo>
                  <a:lnTo>
                    <a:pt x="1388269" y="21431"/>
                  </a:lnTo>
                  <a:lnTo>
                    <a:pt x="1297782" y="40481"/>
                  </a:lnTo>
                  <a:lnTo>
                    <a:pt x="1214438" y="69056"/>
                  </a:lnTo>
                  <a:lnTo>
                    <a:pt x="1131094" y="66675"/>
                  </a:lnTo>
                  <a:lnTo>
                    <a:pt x="1016794" y="109537"/>
                  </a:lnTo>
                  <a:lnTo>
                    <a:pt x="942975" y="154781"/>
                  </a:lnTo>
                  <a:lnTo>
                    <a:pt x="833438" y="195262"/>
                  </a:lnTo>
                  <a:lnTo>
                    <a:pt x="684671" y="240257"/>
                  </a:lnTo>
                  <a:lnTo>
                    <a:pt x="737059" y="359319"/>
                  </a:lnTo>
                  <a:lnTo>
                    <a:pt x="757238" y="426244"/>
                  </a:lnTo>
                  <a:lnTo>
                    <a:pt x="768809" y="479969"/>
                  </a:lnTo>
                  <a:lnTo>
                    <a:pt x="797384" y="554582"/>
                  </a:lnTo>
                  <a:lnTo>
                    <a:pt x="792621" y="635544"/>
                  </a:lnTo>
                  <a:lnTo>
                    <a:pt x="722771" y="621257"/>
                  </a:lnTo>
                  <a:lnTo>
                    <a:pt x="657225" y="626269"/>
                  </a:lnTo>
                  <a:lnTo>
                    <a:pt x="592932" y="628650"/>
                  </a:lnTo>
                  <a:lnTo>
                    <a:pt x="581025" y="702469"/>
                  </a:lnTo>
                  <a:lnTo>
                    <a:pt x="531019" y="731044"/>
                  </a:lnTo>
                  <a:lnTo>
                    <a:pt x="540544" y="819150"/>
                  </a:lnTo>
                  <a:lnTo>
                    <a:pt x="504825" y="854869"/>
                  </a:lnTo>
                  <a:lnTo>
                    <a:pt x="323850" y="935831"/>
                  </a:lnTo>
                  <a:lnTo>
                    <a:pt x="235744" y="938212"/>
                  </a:lnTo>
                  <a:lnTo>
                    <a:pt x="80963" y="988219"/>
                  </a:lnTo>
                  <a:lnTo>
                    <a:pt x="4763" y="102393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" name="Freeform 49">
              <a:extLst/>
            </p:cNvPr>
            <p:cNvSpPr>
              <a:spLocks/>
            </p:cNvSpPr>
            <p:nvPr/>
          </p:nvSpPr>
          <p:spPr bwMode="auto">
            <a:xfrm>
              <a:off x="4038576" y="4175143"/>
              <a:ext cx="204788" cy="169863"/>
            </a:xfrm>
            <a:custGeom>
              <a:avLst/>
              <a:gdLst>
                <a:gd name="T0" fmla="*/ 0 w 1198563"/>
                <a:gd name="T1" fmla="*/ 145 h 992187"/>
                <a:gd name="T2" fmla="*/ 59 w 1198563"/>
                <a:gd name="T3" fmla="*/ 146 h 992187"/>
                <a:gd name="T4" fmla="*/ 59 w 1198563"/>
                <a:gd name="T5" fmla="*/ 124 h 992187"/>
                <a:gd name="T6" fmla="*/ 71 w 1198563"/>
                <a:gd name="T7" fmla="*/ 118 h 992187"/>
                <a:gd name="T8" fmla="*/ 92 w 1198563"/>
                <a:gd name="T9" fmla="*/ 112 h 992187"/>
                <a:gd name="T10" fmla="*/ 107 w 1198563"/>
                <a:gd name="T11" fmla="*/ 111 h 992187"/>
                <a:gd name="T12" fmla="*/ 121 w 1198563"/>
                <a:gd name="T13" fmla="*/ 104 h 992187"/>
                <a:gd name="T14" fmla="*/ 133 w 1198563"/>
                <a:gd name="T15" fmla="*/ 99 h 992187"/>
                <a:gd name="T16" fmla="*/ 137 w 1198563"/>
                <a:gd name="T17" fmla="*/ 93 h 992187"/>
                <a:gd name="T18" fmla="*/ 136 w 1198563"/>
                <a:gd name="T19" fmla="*/ 81 h 992187"/>
                <a:gd name="T20" fmla="*/ 143 w 1198563"/>
                <a:gd name="T21" fmla="*/ 76 h 992187"/>
                <a:gd name="T22" fmla="*/ 145 w 1198563"/>
                <a:gd name="T23" fmla="*/ 65 h 992187"/>
                <a:gd name="T24" fmla="*/ 155 w 1198563"/>
                <a:gd name="T25" fmla="*/ 65 h 992187"/>
                <a:gd name="T26" fmla="*/ 163 w 1198563"/>
                <a:gd name="T27" fmla="*/ 65 h 992187"/>
                <a:gd name="T28" fmla="*/ 174 w 1198563"/>
                <a:gd name="T29" fmla="*/ 67 h 992187"/>
                <a:gd name="T30" fmla="*/ 174 w 1198563"/>
                <a:gd name="T31" fmla="*/ 55 h 992187"/>
                <a:gd name="T32" fmla="*/ 170 w 1198563"/>
                <a:gd name="T33" fmla="*/ 43 h 992187"/>
                <a:gd name="T34" fmla="*/ 169 w 1198563"/>
                <a:gd name="T35" fmla="*/ 35 h 992187"/>
                <a:gd name="T36" fmla="*/ 166 w 1198563"/>
                <a:gd name="T37" fmla="*/ 26 h 992187"/>
                <a:gd name="T38" fmla="*/ 162 w 1198563"/>
                <a:gd name="T39" fmla="*/ 17 h 992187"/>
                <a:gd name="T40" fmla="*/ 157 w 1198563"/>
                <a:gd name="T41" fmla="*/ 8 h 992187"/>
                <a:gd name="T42" fmla="*/ 148 w 1198563"/>
                <a:gd name="T43" fmla="*/ 9 h 992187"/>
                <a:gd name="T44" fmla="*/ 142 w 1198563"/>
                <a:gd name="T45" fmla="*/ 7 h 992187"/>
                <a:gd name="T46" fmla="*/ 134 w 1198563"/>
                <a:gd name="T47" fmla="*/ 5 h 992187"/>
                <a:gd name="T48" fmla="*/ 124 w 1198563"/>
                <a:gd name="T49" fmla="*/ 9 h 992187"/>
                <a:gd name="T50" fmla="*/ 113 w 1198563"/>
                <a:gd name="T51" fmla="*/ 6 h 992187"/>
                <a:gd name="T52" fmla="*/ 110 w 1198563"/>
                <a:gd name="T53" fmla="*/ 0 h 992187"/>
                <a:gd name="T54" fmla="*/ 103 w 1198563"/>
                <a:gd name="T55" fmla="*/ 1 h 992187"/>
                <a:gd name="T56" fmla="*/ 101 w 1198563"/>
                <a:gd name="T57" fmla="*/ 6 h 992187"/>
                <a:gd name="T58" fmla="*/ 99 w 1198563"/>
                <a:gd name="T59" fmla="*/ 15 h 992187"/>
                <a:gd name="T60" fmla="*/ 96 w 1198563"/>
                <a:gd name="T61" fmla="*/ 25 h 992187"/>
                <a:gd name="T62" fmla="*/ 88 w 1198563"/>
                <a:gd name="T63" fmla="*/ 30 h 992187"/>
                <a:gd name="T64" fmla="*/ 81 w 1198563"/>
                <a:gd name="T65" fmla="*/ 38 h 992187"/>
                <a:gd name="T66" fmla="*/ 71 w 1198563"/>
                <a:gd name="T67" fmla="*/ 41 h 992187"/>
                <a:gd name="T68" fmla="*/ 56 w 1198563"/>
                <a:gd name="T69" fmla="*/ 55 h 992187"/>
                <a:gd name="T70" fmla="*/ 47 w 1198563"/>
                <a:gd name="T71" fmla="*/ 69 h 992187"/>
                <a:gd name="T72" fmla="*/ 41 w 1198563"/>
                <a:gd name="T73" fmla="*/ 83 h 992187"/>
                <a:gd name="T74" fmla="*/ 45 w 1198563"/>
                <a:gd name="T75" fmla="*/ 94 h 992187"/>
                <a:gd name="T76" fmla="*/ 47 w 1198563"/>
                <a:gd name="T77" fmla="*/ 103 h 992187"/>
                <a:gd name="T78" fmla="*/ 36 w 1198563"/>
                <a:gd name="T79" fmla="*/ 110 h 992187"/>
                <a:gd name="T80" fmla="*/ 27 w 1198563"/>
                <a:gd name="T81" fmla="*/ 115 h 992187"/>
                <a:gd name="T82" fmla="*/ 20 w 1198563"/>
                <a:gd name="T83" fmla="*/ 129 h 992187"/>
                <a:gd name="T84" fmla="*/ 10 w 1198563"/>
                <a:gd name="T85" fmla="*/ 137 h 992187"/>
                <a:gd name="T86" fmla="*/ 0 w 1198563"/>
                <a:gd name="T87" fmla="*/ 145 h 9921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8563"/>
                <a:gd name="T133" fmla="*/ 0 h 992187"/>
                <a:gd name="T134" fmla="*/ 1198563 w 1198563"/>
                <a:gd name="T135" fmla="*/ 992187 h 9921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8563" h="992187">
                  <a:moveTo>
                    <a:pt x="0" y="987425"/>
                  </a:moveTo>
                  <a:lnTo>
                    <a:pt x="403225" y="992187"/>
                  </a:lnTo>
                  <a:lnTo>
                    <a:pt x="405942" y="843212"/>
                  </a:lnTo>
                  <a:lnTo>
                    <a:pt x="486904" y="802730"/>
                  </a:lnTo>
                  <a:lnTo>
                    <a:pt x="631825" y="758825"/>
                  </a:lnTo>
                  <a:lnTo>
                    <a:pt x="731838" y="752475"/>
                  </a:lnTo>
                  <a:lnTo>
                    <a:pt x="833438" y="706437"/>
                  </a:lnTo>
                  <a:lnTo>
                    <a:pt x="912813" y="671512"/>
                  </a:lnTo>
                  <a:lnTo>
                    <a:pt x="941723" y="633662"/>
                  </a:lnTo>
                  <a:lnTo>
                    <a:pt x="935038" y="549275"/>
                  </a:lnTo>
                  <a:lnTo>
                    <a:pt x="979488" y="517525"/>
                  </a:lnTo>
                  <a:lnTo>
                    <a:pt x="995363" y="444500"/>
                  </a:lnTo>
                  <a:lnTo>
                    <a:pt x="1063625" y="441325"/>
                  </a:lnTo>
                  <a:lnTo>
                    <a:pt x="1119188" y="439737"/>
                  </a:lnTo>
                  <a:lnTo>
                    <a:pt x="1193800" y="452437"/>
                  </a:lnTo>
                  <a:lnTo>
                    <a:pt x="1198563" y="373062"/>
                  </a:lnTo>
                  <a:lnTo>
                    <a:pt x="1166813" y="290512"/>
                  </a:lnTo>
                  <a:lnTo>
                    <a:pt x="1160463" y="238125"/>
                  </a:lnTo>
                  <a:lnTo>
                    <a:pt x="1138238" y="173037"/>
                  </a:lnTo>
                  <a:lnTo>
                    <a:pt x="1109663" y="114300"/>
                  </a:lnTo>
                  <a:lnTo>
                    <a:pt x="1081088" y="50800"/>
                  </a:lnTo>
                  <a:lnTo>
                    <a:pt x="1019175" y="63500"/>
                  </a:lnTo>
                  <a:lnTo>
                    <a:pt x="976313" y="44450"/>
                  </a:lnTo>
                  <a:lnTo>
                    <a:pt x="922338" y="33337"/>
                  </a:lnTo>
                  <a:lnTo>
                    <a:pt x="850900" y="63500"/>
                  </a:lnTo>
                  <a:lnTo>
                    <a:pt x="779463" y="39687"/>
                  </a:lnTo>
                  <a:lnTo>
                    <a:pt x="755650" y="0"/>
                  </a:lnTo>
                  <a:lnTo>
                    <a:pt x="709613" y="4762"/>
                  </a:lnTo>
                  <a:lnTo>
                    <a:pt x="693738" y="42862"/>
                  </a:lnTo>
                  <a:lnTo>
                    <a:pt x="679450" y="104775"/>
                  </a:lnTo>
                  <a:lnTo>
                    <a:pt x="655638" y="171450"/>
                  </a:lnTo>
                  <a:lnTo>
                    <a:pt x="603250" y="206375"/>
                  </a:lnTo>
                  <a:lnTo>
                    <a:pt x="555625" y="258762"/>
                  </a:lnTo>
                  <a:lnTo>
                    <a:pt x="485775" y="276225"/>
                  </a:lnTo>
                  <a:lnTo>
                    <a:pt x="385763" y="373062"/>
                  </a:lnTo>
                  <a:lnTo>
                    <a:pt x="322263" y="466725"/>
                  </a:lnTo>
                  <a:lnTo>
                    <a:pt x="279400" y="566737"/>
                  </a:lnTo>
                  <a:lnTo>
                    <a:pt x="309563" y="639762"/>
                  </a:lnTo>
                  <a:lnTo>
                    <a:pt x="322263" y="703262"/>
                  </a:lnTo>
                  <a:lnTo>
                    <a:pt x="247650" y="746125"/>
                  </a:lnTo>
                  <a:lnTo>
                    <a:pt x="182563" y="784225"/>
                  </a:lnTo>
                  <a:lnTo>
                    <a:pt x="136525" y="876300"/>
                  </a:lnTo>
                  <a:lnTo>
                    <a:pt x="69850" y="930275"/>
                  </a:lnTo>
                  <a:lnTo>
                    <a:pt x="0" y="9874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" name="Freeform 50">
              <a:extLst/>
            </p:cNvPr>
            <p:cNvSpPr>
              <a:spLocks/>
            </p:cNvSpPr>
            <p:nvPr/>
          </p:nvSpPr>
          <p:spPr bwMode="auto">
            <a:xfrm>
              <a:off x="4270351" y="4429143"/>
              <a:ext cx="287338" cy="223838"/>
            </a:xfrm>
            <a:custGeom>
              <a:avLst/>
              <a:gdLst>
                <a:gd name="T0" fmla="*/ 223 w 1688307"/>
                <a:gd name="T1" fmla="*/ 11 h 1307417"/>
                <a:gd name="T2" fmla="*/ 227 w 1688307"/>
                <a:gd name="T3" fmla="*/ 43 h 1307417"/>
                <a:gd name="T4" fmla="*/ 235 w 1688307"/>
                <a:gd name="T5" fmla="*/ 51 h 1307417"/>
                <a:gd name="T6" fmla="*/ 241 w 1688307"/>
                <a:gd name="T7" fmla="*/ 61 h 1307417"/>
                <a:gd name="T8" fmla="*/ 238 w 1688307"/>
                <a:gd name="T9" fmla="*/ 67 h 1307417"/>
                <a:gd name="T10" fmla="*/ 235 w 1688307"/>
                <a:gd name="T11" fmla="*/ 92 h 1307417"/>
                <a:gd name="T12" fmla="*/ 236 w 1688307"/>
                <a:gd name="T13" fmla="*/ 109 h 1307417"/>
                <a:gd name="T14" fmla="*/ 220 w 1688307"/>
                <a:gd name="T15" fmla="*/ 129 h 1307417"/>
                <a:gd name="T16" fmla="*/ 207 w 1688307"/>
                <a:gd name="T17" fmla="*/ 142 h 1307417"/>
                <a:gd name="T18" fmla="*/ 200 w 1688307"/>
                <a:gd name="T19" fmla="*/ 153 h 1307417"/>
                <a:gd name="T20" fmla="*/ 204 w 1688307"/>
                <a:gd name="T21" fmla="*/ 164 h 1307417"/>
                <a:gd name="T22" fmla="*/ 195 w 1688307"/>
                <a:gd name="T23" fmla="*/ 167 h 1307417"/>
                <a:gd name="T24" fmla="*/ 187 w 1688307"/>
                <a:gd name="T25" fmla="*/ 169 h 1307417"/>
                <a:gd name="T26" fmla="*/ 178 w 1688307"/>
                <a:gd name="T27" fmla="*/ 170 h 1307417"/>
                <a:gd name="T28" fmla="*/ 168 w 1688307"/>
                <a:gd name="T29" fmla="*/ 166 h 1307417"/>
                <a:gd name="T30" fmla="*/ 158 w 1688307"/>
                <a:gd name="T31" fmla="*/ 167 h 1307417"/>
                <a:gd name="T32" fmla="*/ 139 w 1688307"/>
                <a:gd name="T33" fmla="*/ 174 h 1307417"/>
                <a:gd name="T34" fmla="*/ 129 w 1688307"/>
                <a:gd name="T35" fmla="*/ 173 h 1307417"/>
                <a:gd name="T36" fmla="*/ 122 w 1688307"/>
                <a:gd name="T37" fmla="*/ 169 h 1307417"/>
                <a:gd name="T38" fmla="*/ 109 w 1688307"/>
                <a:gd name="T39" fmla="*/ 169 h 1307417"/>
                <a:gd name="T40" fmla="*/ 100 w 1688307"/>
                <a:gd name="T41" fmla="*/ 171 h 1307417"/>
                <a:gd name="T42" fmla="*/ 92 w 1688307"/>
                <a:gd name="T43" fmla="*/ 167 h 1307417"/>
                <a:gd name="T44" fmla="*/ 81 w 1688307"/>
                <a:gd name="T45" fmla="*/ 161 h 1307417"/>
                <a:gd name="T46" fmla="*/ 71 w 1688307"/>
                <a:gd name="T47" fmla="*/ 162 h 1307417"/>
                <a:gd name="T48" fmla="*/ 64 w 1688307"/>
                <a:gd name="T49" fmla="*/ 165 h 1307417"/>
                <a:gd name="T50" fmla="*/ 62 w 1688307"/>
                <a:gd name="T51" fmla="*/ 174 h 1307417"/>
                <a:gd name="T52" fmla="*/ 56 w 1688307"/>
                <a:gd name="T53" fmla="*/ 183 h 1307417"/>
                <a:gd name="T54" fmla="*/ 54 w 1688307"/>
                <a:gd name="T55" fmla="*/ 191 h 1307417"/>
                <a:gd name="T56" fmla="*/ 41 w 1688307"/>
                <a:gd name="T57" fmla="*/ 192 h 1307417"/>
                <a:gd name="T58" fmla="*/ 38 w 1688307"/>
                <a:gd name="T59" fmla="*/ 183 h 1307417"/>
                <a:gd name="T60" fmla="*/ 19 w 1688307"/>
                <a:gd name="T61" fmla="*/ 177 h 1307417"/>
                <a:gd name="T62" fmla="*/ 12 w 1688307"/>
                <a:gd name="T63" fmla="*/ 167 h 1307417"/>
                <a:gd name="T64" fmla="*/ 4 w 1688307"/>
                <a:gd name="T65" fmla="*/ 158 h 1307417"/>
                <a:gd name="T66" fmla="*/ 0 w 1688307"/>
                <a:gd name="T67" fmla="*/ 142 h 1307417"/>
                <a:gd name="T68" fmla="*/ 20 w 1688307"/>
                <a:gd name="T69" fmla="*/ 135 h 1307417"/>
                <a:gd name="T70" fmla="*/ 42 w 1688307"/>
                <a:gd name="T71" fmla="*/ 133 h 1307417"/>
                <a:gd name="T72" fmla="*/ 59 w 1688307"/>
                <a:gd name="T73" fmla="*/ 125 h 1307417"/>
                <a:gd name="T74" fmla="*/ 61 w 1688307"/>
                <a:gd name="T75" fmla="*/ 75 h 1307417"/>
                <a:gd name="T76" fmla="*/ 89 w 1688307"/>
                <a:gd name="T77" fmla="*/ 64 h 1307417"/>
                <a:gd name="T78" fmla="*/ 178 w 1688307"/>
                <a:gd name="T79" fmla="*/ 0 h 1307417"/>
                <a:gd name="T80" fmla="*/ 193 w 1688307"/>
                <a:gd name="T81" fmla="*/ 2 h 1307417"/>
                <a:gd name="T82" fmla="*/ 203 w 1688307"/>
                <a:gd name="T83" fmla="*/ 11 h 1307417"/>
                <a:gd name="T84" fmla="*/ 223 w 1688307"/>
                <a:gd name="T85" fmla="*/ 11 h 13074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88307"/>
                <a:gd name="T130" fmla="*/ 0 h 1307417"/>
                <a:gd name="T131" fmla="*/ 1688307 w 1688307"/>
                <a:gd name="T132" fmla="*/ 1307417 h 13074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88307" h="1307417">
                  <a:moveTo>
                    <a:pt x="1562100" y="73818"/>
                  </a:moveTo>
                  <a:lnTo>
                    <a:pt x="1585913" y="290512"/>
                  </a:lnTo>
                  <a:lnTo>
                    <a:pt x="1647825" y="345281"/>
                  </a:lnTo>
                  <a:lnTo>
                    <a:pt x="1688307" y="411956"/>
                  </a:lnTo>
                  <a:lnTo>
                    <a:pt x="1663839" y="458488"/>
                  </a:lnTo>
                  <a:lnTo>
                    <a:pt x="1646655" y="624876"/>
                  </a:lnTo>
                  <a:lnTo>
                    <a:pt x="1652588" y="740568"/>
                  </a:lnTo>
                  <a:lnTo>
                    <a:pt x="1540669" y="878681"/>
                  </a:lnTo>
                  <a:lnTo>
                    <a:pt x="1452563" y="966787"/>
                  </a:lnTo>
                  <a:lnTo>
                    <a:pt x="1402557" y="1038225"/>
                  </a:lnTo>
                  <a:lnTo>
                    <a:pt x="1431024" y="1112984"/>
                  </a:lnTo>
                  <a:lnTo>
                    <a:pt x="1364457" y="1138237"/>
                  </a:lnTo>
                  <a:lnTo>
                    <a:pt x="1309688" y="1152525"/>
                  </a:lnTo>
                  <a:lnTo>
                    <a:pt x="1243013" y="1154906"/>
                  </a:lnTo>
                  <a:lnTo>
                    <a:pt x="1178719" y="1131093"/>
                  </a:lnTo>
                  <a:lnTo>
                    <a:pt x="1104900" y="1135856"/>
                  </a:lnTo>
                  <a:lnTo>
                    <a:pt x="973932" y="1181100"/>
                  </a:lnTo>
                  <a:lnTo>
                    <a:pt x="904875" y="1173956"/>
                  </a:lnTo>
                  <a:lnTo>
                    <a:pt x="852488" y="1150143"/>
                  </a:lnTo>
                  <a:lnTo>
                    <a:pt x="766763" y="1150143"/>
                  </a:lnTo>
                  <a:lnTo>
                    <a:pt x="702469" y="1162050"/>
                  </a:lnTo>
                  <a:lnTo>
                    <a:pt x="642938" y="1138237"/>
                  </a:lnTo>
                  <a:lnTo>
                    <a:pt x="564357" y="1095375"/>
                  </a:lnTo>
                  <a:lnTo>
                    <a:pt x="497682" y="1104900"/>
                  </a:lnTo>
                  <a:lnTo>
                    <a:pt x="445294" y="1119187"/>
                  </a:lnTo>
                  <a:lnTo>
                    <a:pt x="435595" y="1184849"/>
                  </a:lnTo>
                  <a:lnTo>
                    <a:pt x="390525" y="1240631"/>
                  </a:lnTo>
                  <a:lnTo>
                    <a:pt x="381571" y="1300445"/>
                  </a:lnTo>
                  <a:lnTo>
                    <a:pt x="287412" y="1307417"/>
                  </a:lnTo>
                  <a:lnTo>
                    <a:pt x="269082" y="1240631"/>
                  </a:lnTo>
                  <a:lnTo>
                    <a:pt x="132889" y="1204377"/>
                  </a:lnTo>
                  <a:lnTo>
                    <a:pt x="83344" y="1133475"/>
                  </a:lnTo>
                  <a:lnTo>
                    <a:pt x="28933" y="1073519"/>
                  </a:lnTo>
                  <a:lnTo>
                    <a:pt x="0" y="962025"/>
                  </a:lnTo>
                  <a:lnTo>
                    <a:pt x="140494" y="916781"/>
                  </a:lnTo>
                  <a:lnTo>
                    <a:pt x="290513" y="902493"/>
                  </a:lnTo>
                  <a:lnTo>
                    <a:pt x="411957" y="847725"/>
                  </a:lnTo>
                  <a:lnTo>
                    <a:pt x="426244" y="507206"/>
                  </a:lnTo>
                  <a:lnTo>
                    <a:pt x="623888" y="433387"/>
                  </a:lnTo>
                  <a:lnTo>
                    <a:pt x="1245394" y="0"/>
                  </a:lnTo>
                  <a:lnTo>
                    <a:pt x="1352550" y="16668"/>
                  </a:lnTo>
                  <a:lnTo>
                    <a:pt x="1423988" y="76200"/>
                  </a:lnTo>
                  <a:lnTo>
                    <a:pt x="1562100" y="7381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" name="Freeform 52">
              <a:extLst/>
            </p:cNvPr>
            <p:cNvSpPr>
              <a:spLocks/>
            </p:cNvSpPr>
            <p:nvPr/>
          </p:nvSpPr>
          <p:spPr bwMode="auto">
            <a:xfrm>
              <a:off x="4710089" y="4262456"/>
              <a:ext cx="217487" cy="198437"/>
            </a:xfrm>
            <a:custGeom>
              <a:avLst/>
              <a:gdLst>
                <a:gd name="T0" fmla="*/ 166 w 1279177"/>
                <a:gd name="T1" fmla="*/ 144 h 1160821"/>
                <a:gd name="T2" fmla="*/ 163 w 1279177"/>
                <a:gd name="T3" fmla="*/ 156 h 1160821"/>
                <a:gd name="T4" fmla="*/ 172 w 1279177"/>
                <a:gd name="T5" fmla="*/ 155 h 1160821"/>
                <a:gd name="T6" fmla="*/ 182 w 1279177"/>
                <a:gd name="T7" fmla="*/ 167 h 1160821"/>
                <a:gd name="T8" fmla="*/ 162 w 1279177"/>
                <a:gd name="T9" fmla="*/ 168 h 1160821"/>
                <a:gd name="T10" fmla="*/ 139 w 1279177"/>
                <a:gd name="T11" fmla="*/ 168 h 1160821"/>
                <a:gd name="T12" fmla="*/ 3 w 1279177"/>
                <a:gd name="T13" fmla="*/ 169 h 1160821"/>
                <a:gd name="T14" fmla="*/ 0 w 1279177"/>
                <a:gd name="T15" fmla="*/ 36 h 1160821"/>
                <a:gd name="T16" fmla="*/ 0 w 1279177"/>
                <a:gd name="T17" fmla="*/ 15 h 1160821"/>
                <a:gd name="T18" fmla="*/ 5 w 1279177"/>
                <a:gd name="T19" fmla="*/ 8 h 1160821"/>
                <a:gd name="T20" fmla="*/ 8 w 1279177"/>
                <a:gd name="T21" fmla="*/ 2 h 1160821"/>
                <a:gd name="T22" fmla="*/ 14 w 1279177"/>
                <a:gd name="T23" fmla="*/ 0 h 1160821"/>
                <a:gd name="T24" fmla="*/ 24 w 1279177"/>
                <a:gd name="T25" fmla="*/ 4 h 1160821"/>
                <a:gd name="T26" fmla="*/ 38 w 1279177"/>
                <a:gd name="T27" fmla="*/ 9 h 1160821"/>
                <a:gd name="T28" fmla="*/ 45 w 1279177"/>
                <a:gd name="T29" fmla="*/ 7 h 1160821"/>
                <a:gd name="T30" fmla="*/ 57 w 1279177"/>
                <a:gd name="T31" fmla="*/ 11 h 1160821"/>
                <a:gd name="T32" fmla="*/ 69 w 1279177"/>
                <a:gd name="T33" fmla="*/ 13 h 1160821"/>
                <a:gd name="T34" fmla="*/ 77 w 1279177"/>
                <a:gd name="T35" fmla="*/ 9 h 1160821"/>
                <a:gd name="T36" fmla="*/ 84 w 1279177"/>
                <a:gd name="T37" fmla="*/ 2 h 1160821"/>
                <a:gd name="T38" fmla="*/ 92 w 1279177"/>
                <a:gd name="T39" fmla="*/ 2 h 1160821"/>
                <a:gd name="T40" fmla="*/ 100 w 1279177"/>
                <a:gd name="T41" fmla="*/ 6 h 1160821"/>
                <a:gd name="T42" fmla="*/ 113 w 1279177"/>
                <a:gd name="T43" fmla="*/ 4 h 1160821"/>
                <a:gd name="T44" fmla="*/ 124 w 1279177"/>
                <a:gd name="T45" fmla="*/ 6 h 1160821"/>
                <a:gd name="T46" fmla="*/ 132 w 1279177"/>
                <a:gd name="T47" fmla="*/ 6 h 1160821"/>
                <a:gd name="T48" fmla="*/ 145 w 1279177"/>
                <a:gd name="T49" fmla="*/ 4 h 1160821"/>
                <a:gd name="T50" fmla="*/ 159 w 1279177"/>
                <a:gd name="T51" fmla="*/ 33 h 1160821"/>
                <a:gd name="T52" fmla="*/ 159 w 1279177"/>
                <a:gd name="T53" fmla="*/ 39 h 1160821"/>
                <a:gd name="T54" fmla="*/ 151 w 1279177"/>
                <a:gd name="T55" fmla="*/ 51 h 1160821"/>
                <a:gd name="T56" fmla="*/ 148 w 1279177"/>
                <a:gd name="T57" fmla="*/ 60 h 1160821"/>
                <a:gd name="T58" fmla="*/ 140 w 1279177"/>
                <a:gd name="T59" fmla="*/ 62 h 1160821"/>
                <a:gd name="T60" fmla="*/ 135 w 1279177"/>
                <a:gd name="T61" fmla="*/ 58 h 1160821"/>
                <a:gd name="T62" fmla="*/ 130 w 1279177"/>
                <a:gd name="T63" fmla="*/ 56 h 1160821"/>
                <a:gd name="T64" fmla="*/ 123 w 1279177"/>
                <a:gd name="T65" fmla="*/ 52 h 1160821"/>
                <a:gd name="T66" fmla="*/ 118 w 1279177"/>
                <a:gd name="T67" fmla="*/ 44 h 1160821"/>
                <a:gd name="T68" fmla="*/ 115 w 1279177"/>
                <a:gd name="T69" fmla="*/ 37 h 1160821"/>
                <a:gd name="T70" fmla="*/ 105 w 1279177"/>
                <a:gd name="T71" fmla="*/ 25 h 1160821"/>
                <a:gd name="T72" fmla="*/ 101 w 1279177"/>
                <a:gd name="T73" fmla="*/ 25 h 1160821"/>
                <a:gd name="T74" fmla="*/ 101 w 1279177"/>
                <a:gd name="T75" fmla="*/ 29 h 1160821"/>
                <a:gd name="T76" fmla="*/ 107 w 1279177"/>
                <a:gd name="T77" fmla="*/ 39 h 1160821"/>
                <a:gd name="T78" fmla="*/ 116 w 1279177"/>
                <a:gd name="T79" fmla="*/ 52 h 1160821"/>
                <a:gd name="T80" fmla="*/ 132 w 1279177"/>
                <a:gd name="T81" fmla="*/ 66 h 1160821"/>
                <a:gd name="T82" fmla="*/ 139 w 1279177"/>
                <a:gd name="T83" fmla="*/ 78 h 1160821"/>
                <a:gd name="T84" fmla="*/ 145 w 1279177"/>
                <a:gd name="T85" fmla="*/ 92 h 1160821"/>
                <a:gd name="T86" fmla="*/ 151 w 1279177"/>
                <a:gd name="T87" fmla="*/ 102 h 1160821"/>
                <a:gd name="T88" fmla="*/ 151 w 1279177"/>
                <a:gd name="T89" fmla="*/ 110 h 1160821"/>
                <a:gd name="T90" fmla="*/ 156 w 1279177"/>
                <a:gd name="T91" fmla="*/ 117 h 1160821"/>
                <a:gd name="T92" fmla="*/ 162 w 1279177"/>
                <a:gd name="T93" fmla="*/ 125 h 1160821"/>
                <a:gd name="T94" fmla="*/ 166 w 1279177"/>
                <a:gd name="T95" fmla="*/ 134 h 1160821"/>
                <a:gd name="T96" fmla="*/ 166 w 1279177"/>
                <a:gd name="T97" fmla="*/ 144 h 11608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9177"/>
                <a:gd name="T148" fmla="*/ 0 h 1160821"/>
                <a:gd name="T149" fmla="*/ 1279177 w 1279177"/>
                <a:gd name="T150" fmla="*/ 1160821 h 116082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9177" h="1160821">
                  <a:moveTo>
                    <a:pt x="1169640" y="984609"/>
                  </a:moveTo>
                  <a:lnTo>
                    <a:pt x="1150590" y="1067952"/>
                  </a:lnTo>
                  <a:lnTo>
                    <a:pt x="1207740" y="1060809"/>
                  </a:lnTo>
                  <a:lnTo>
                    <a:pt x="1279177" y="1144152"/>
                  </a:lnTo>
                  <a:lnTo>
                    <a:pt x="1141065" y="1153677"/>
                  </a:lnTo>
                  <a:lnTo>
                    <a:pt x="979140" y="1148915"/>
                  </a:lnTo>
                  <a:lnTo>
                    <a:pt x="24259" y="1160821"/>
                  </a:lnTo>
                  <a:lnTo>
                    <a:pt x="2647" y="247857"/>
                  </a:lnTo>
                  <a:lnTo>
                    <a:pt x="0" y="102001"/>
                  </a:lnTo>
                  <a:lnTo>
                    <a:pt x="36165" y="51159"/>
                  </a:lnTo>
                  <a:lnTo>
                    <a:pt x="57091" y="14829"/>
                  </a:lnTo>
                  <a:lnTo>
                    <a:pt x="99290" y="0"/>
                  </a:lnTo>
                  <a:lnTo>
                    <a:pt x="171301" y="26819"/>
                  </a:lnTo>
                  <a:lnTo>
                    <a:pt x="268061" y="62564"/>
                  </a:lnTo>
                  <a:lnTo>
                    <a:pt x="319240" y="49916"/>
                  </a:lnTo>
                  <a:lnTo>
                    <a:pt x="404025" y="72403"/>
                  </a:lnTo>
                  <a:lnTo>
                    <a:pt x="486221" y="89259"/>
                  </a:lnTo>
                  <a:lnTo>
                    <a:pt x="543371" y="60684"/>
                  </a:lnTo>
                  <a:lnTo>
                    <a:pt x="593377" y="15440"/>
                  </a:lnTo>
                  <a:lnTo>
                    <a:pt x="644954" y="15880"/>
                  </a:lnTo>
                  <a:lnTo>
                    <a:pt x="707415" y="39942"/>
                  </a:lnTo>
                  <a:lnTo>
                    <a:pt x="792679" y="27262"/>
                  </a:lnTo>
                  <a:lnTo>
                    <a:pt x="869602" y="41634"/>
                  </a:lnTo>
                  <a:lnTo>
                    <a:pt x="926752" y="44015"/>
                  </a:lnTo>
                  <a:lnTo>
                    <a:pt x="1019621" y="27346"/>
                  </a:lnTo>
                  <a:lnTo>
                    <a:pt x="1117252" y="224990"/>
                  </a:lnTo>
                  <a:lnTo>
                    <a:pt x="1122015" y="270234"/>
                  </a:lnTo>
                  <a:lnTo>
                    <a:pt x="1060102" y="348815"/>
                  </a:lnTo>
                  <a:lnTo>
                    <a:pt x="1041052" y="413109"/>
                  </a:lnTo>
                  <a:lnTo>
                    <a:pt x="986284" y="425015"/>
                  </a:lnTo>
                  <a:lnTo>
                    <a:pt x="950565" y="398821"/>
                  </a:lnTo>
                  <a:lnTo>
                    <a:pt x="916460" y="381864"/>
                  </a:lnTo>
                  <a:lnTo>
                    <a:pt x="865707" y="356417"/>
                  </a:lnTo>
                  <a:lnTo>
                    <a:pt x="829121" y="298809"/>
                  </a:lnTo>
                  <a:lnTo>
                    <a:pt x="812940" y="250730"/>
                  </a:lnTo>
                  <a:lnTo>
                    <a:pt x="735524" y="172445"/>
                  </a:lnTo>
                  <a:lnTo>
                    <a:pt x="709829" y="172911"/>
                  </a:lnTo>
                  <a:lnTo>
                    <a:pt x="710318" y="199857"/>
                  </a:lnTo>
                  <a:lnTo>
                    <a:pt x="750137" y="269449"/>
                  </a:lnTo>
                  <a:lnTo>
                    <a:pt x="818742" y="354926"/>
                  </a:lnTo>
                  <a:lnTo>
                    <a:pt x="929134" y="451209"/>
                  </a:lnTo>
                  <a:lnTo>
                    <a:pt x="981521" y="532171"/>
                  </a:lnTo>
                  <a:lnTo>
                    <a:pt x="1022002" y="632184"/>
                  </a:lnTo>
                  <a:lnTo>
                    <a:pt x="1060102" y="696477"/>
                  </a:lnTo>
                  <a:lnTo>
                    <a:pt x="1062946" y="755978"/>
                  </a:lnTo>
                  <a:lnTo>
                    <a:pt x="1100584" y="801252"/>
                  </a:lnTo>
                  <a:lnTo>
                    <a:pt x="1141065" y="858402"/>
                  </a:lnTo>
                  <a:lnTo>
                    <a:pt x="1169640" y="915552"/>
                  </a:lnTo>
                  <a:lnTo>
                    <a:pt x="1169640" y="98460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" name="Freeform 53">
              <a:extLst/>
            </p:cNvPr>
            <p:cNvSpPr>
              <a:spLocks/>
            </p:cNvSpPr>
            <p:nvPr/>
          </p:nvSpPr>
          <p:spPr bwMode="auto">
            <a:xfrm>
              <a:off x="4510064" y="4429143"/>
              <a:ext cx="188912" cy="301625"/>
            </a:xfrm>
            <a:custGeom>
              <a:avLst/>
              <a:gdLst>
                <a:gd name="T0" fmla="*/ 3 w 1104900"/>
                <a:gd name="T1" fmla="*/ 160 h 1769269"/>
                <a:gd name="T2" fmla="*/ 14 w 1104900"/>
                <a:gd name="T3" fmla="*/ 167 h 1769269"/>
                <a:gd name="T4" fmla="*/ 25 w 1104900"/>
                <a:gd name="T5" fmla="*/ 178 h 1769269"/>
                <a:gd name="T6" fmla="*/ 26 w 1104900"/>
                <a:gd name="T7" fmla="*/ 184 h 1769269"/>
                <a:gd name="T8" fmla="*/ 31 w 1104900"/>
                <a:gd name="T9" fmla="*/ 189 h 1769269"/>
                <a:gd name="T10" fmla="*/ 30 w 1104900"/>
                <a:gd name="T11" fmla="*/ 201 h 1769269"/>
                <a:gd name="T12" fmla="*/ 32 w 1104900"/>
                <a:gd name="T13" fmla="*/ 209 h 1769269"/>
                <a:gd name="T14" fmla="*/ 30 w 1104900"/>
                <a:gd name="T15" fmla="*/ 214 h 1769269"/>
                <a:gd name="T16" fmla="*/ 24 w 1104900"/>
                <a:gd name="T17" fmla="*/ 217 h 1769269"/>
                <a:gd name="T18" fmla="*/ 20 w 1104900"/>
                <a:gd name="T19" fmla="*/ 226 h 1769269"/>
                <a:gd name="T20" fmla="*/ 22 w 1104900"/>
                <a:gd name="T21" fmla="*/ 234 h 1769269"/>
                <a:gd name="T22" fmla="*/ 25 w 1104900"/>
                <a:gd name="T23" fmla="*/ 245 h 1769269"/>
                <a:gd name="T24" fmla="*/ 30 w 1104900"/>
                <a:gd name="T25" fmla="*/ 255 h 1769269"/>
                <a:gd name="T26" fmla="*/ 42 w 1104900"/>
                <a:gd name="T27" fmla="*/ 252 h 1769269"/>
                <a:gd name="T28" fmla="*/ 57 w 1104900"/>
                <a:gd name="T29" fmla="*/ 250 h 1769269"/>
                <a:gd name="T30" fmla="*/ 69 w 1104900"/>
                <a:gd name="T31" fmla="*/ 247 h 1769269"/>
                <a:gd name="T32" fmla="*/ 80 w 1104900"/>
                <a:gd name="T33" fmla="*/ 244 h 1769269"/>
                <a:gd name="T34" fmla="*/ 84 w 1104900"/>
                <a:gd name="T35" fmla="*/ 233 h 1769269"/>
                <a:gd name="T36" fmla="*/ 92 w 1104900"/>
                <a:gd name="T37" fmla="*/ 235 h 1769269"/>
                <a:gd name="T38" fmla="*/ 102 w 1104900"/>
                <a:gd name="T39" fmla="*/ 233 h 1769269"/>
                <a:gd name="T40" fmla="*/ 110 w 1104900"/>
                <a:gd name="T41" fmla="*/ 227 h 1769269"/>
                <a:gd name="T42" fmla="*/ 122 w 1104900"/>
                <a:gd name="T43" fmla="*/ 214 h 1769269"/>
                <a:gd name="T44" fmla="*/ 131 w 1104900"/>
                <a:gd name="T45" fmla="*/ 203 h 1769269"/>
                <a:gd name="T46" fmla="*/ 142 w 1104900"/>
                <a:gd name="T47" fmla="*/ 197 h 1769269"/>
                <a:gd name="T48" fmla="*/ 143 w 1104900"/>
                <a:gd name="T49" fmla="*/ 178 h 1769269"/>
                <a:gd name="T50" fmla="*/ 130 w 1104900"/>
                <a:gd name="T51" fmla="*/ 170 h 1769269"/>
                <a:gd name="T52" fmla="*/ 133 w 1104900"/>
                <a:gd name="T53" fmla="*/ 156 h 1769269"/>
                <a:gd name="T54" fmla="*/ 139 w 1104900"/>
                <a:gd name="T55" fmla="*/ 145 h 1769269"/>
                <a:gd name="T56" fmla="*/ 147 w 1104900"/>
                <a:gd name="T57" fmla="*/ 132 h 1769269"/>
                <a:gd name="T58" fmla="*/ 161 w 1104900"/>
                <a:gd name="T59" fmla="*/ 123 h 1769269"/>
                <a:gd name="T60" fmla="*/ 160 w 1104900"/>
                <a:gd name="T61" fmla="*/ 61 h 1769269"/>
                <a:gd name="T62" fmla="*/ 39 w 1104900"/>
                <a:gd name="T63" fmla="*/ 0 h 1769269"/>
                <a:gd name="T64" fmla="*/ 23 w 1104900"/>
                <a:gd name="T65" fmla="*/ 11 h 1769269"/>
                <a:gd name="T66" fmla="*/ 26 w 1104900"/>
                <a:gd name="T67" fmla="*/ 42 h 1769269"/>
                <a:gd name="T68" fmla="*/ 36 w 1104900"/>
                <a:gd name="T69" fmla="*/ 50 h 1769269"/>
                <a:gd name="T70" fmla="*/ 42 w 1104900"/>
                <a:gd name="T71" fmla="*/ 60 h 1769269"/>
                <a:gd name="T72" fmla="*/ 38 w 1104900"/>
                <a:gd name="T73" fmla="*/ 67 h 1769269"/>
                <a:gd name="T74" fmla="*/ 35 w 1104900"/>
                <a:gd name="T75" fmla="*/ 91 h 1769269"/>
                <a:gd name="T76" fmla="*/ 36 w 1104900"/>
                <a:gd name="T77" fmla="*/ 107 h 1769269"/>
                <a:gd name="T78" fmla="*/ 19 w 1104900"/>
                <a:gd name="T79" fmla="*/ 127 h 1769269"/>
                <a:gd name="T80" fmla="*/ 7 w 1104900"/>
                <a:gd name="T81" fmla="*/ 140 h 1769269"/>
                <a:gd name="T82" fmla="*/ 0 w 1104900"/>
                <a:gd name="T83" fmla="*/ 150 h 1769269"/>
                <a:gd name="T84" fmla="*/ 3 w 1104900"/>
                <a:gd name="T85" fmla="*/ 160 h 17692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4900"/>
                <a:gd name="T130" fmla="*/ 0 h 1769269"/>
                <a:gd name="T131" fmla="*/ 1104900 w 1104900"/>
                <a:gd name="T132" fmla="*/ 1769269 h 17692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4900" h="1769269">
                  <a:moveTo>
                    <a:pt x="23812" y="1113235"/>
                  </a:moveTo>
                  <a:lnTo>
                    <a:pt x="97944" y="1158782"/>
                  </a:lnTo>
                  <a:lnTo>
                    <a:pt x="170259" y="1238250"/>
                  </a:lnTo>
                  <a:lnTo>
                    <a:pt x="176212" y="1275160"/>
                  </a:lnTo>
                  <a:lnTo>
                    <a:pt x="215503" y="1313260"/>
                  </a:lnTo>
                  <a:lnTo>
                    <a:pt x="205978" y="1397794"/>
                  </a:lnTo>
                  <a:lnTo>
                    <a:pt x="216694" y="1453753"/>
                  </a:lnTo>
                  <a:lnTo>
                    <a:pt x="207169" y="1485900"/>
                  </a:lnTo>
                  <a:lnTo>
                    <a:pt x="164306" y="1509713"/>
                  </a:lnTo>
                  <a:lnTo>
                    <a:pt x="138112" y="1566863"/>
                  </a:lnTo>
                  <a:lnTo>
                    <a:pt x="150019" y="1624013"/>
                  </a:lnTo>
                  <a:lnTo>
                    <a:pt x="173138" y="1702984"/>
                  </a:lnTo>
                  <a:lnTo>
                    <a:pt x="204787" y="1769269"/>
                  </a:lnTo>
                  <a:lnTo>
                    <a:pt x="285750" y="1752600"/>
                  </a:lnTo>
                  <a:lnTo>
                    <a:pt x="390525" y="1733550"/>
                  </a:lnTo>
                  <a:lnTo>
                    <a:pt x="473869" y="1716882"/>
                  </a:lnTo>
                  <a:lnTo>
                    <a:pt x="547687" y="1693069"/>
                  </a:lnTo>
                  <a:lnTo>
                    <a:pt x="576262" y="1619250"/>
                  </a:lnTo>
                  <a:lnTo>
                    <a:pt x="628650" y="1633538"/>
                  </a:lnTo>
                  <a:lnTo>
                    <a:pt x="695325" y="1619250"/>
                  </a:lnTo>
                  <a:lnTo>
                    <a:pt x="750094" y="1578769"/>
                  </a:lnTo>
                  <a:lnTo>
                    <a:pt x="835819" y="1488282"/>
                  </a:lnTo>
                  <a:lnTo>
                    <a:pt x="900112" y="1409700"/>
                  </a:lnTo>
                  <a:lnTo>
                    <a:pt x="971550" y="1369219"/>
                  </a:lnTo>
                  <a:lnTo>
                    <a:pt x="976312" y="1238250"/>
                  </a:lnTo>
                  <a:lnTo>
                    <a:pt x="890587" y="1178719"/>
                  </a:lnTo>
                  <a:lnTo>
                    <a:pt x="912019" y="1083469"/>
                  </a:lnTo>
                  <a:lnTo>
                    <a:pt x="950119" y="1007269"/>
                  </a:lnTo>
                  <a:lnTo>
                    <a:pt x="1007269" y="914400"/>
                  </a:lnTo>
                  <a:lnTo>
                    <a:pt x="1104900" y="857250"/>
                  </a:lnTo>
                  <a:lnTo>
                    <a:pt x="1095375" y="421482"/>
                  </a:lnTo>
                  <a:lnTo>
                    <a:pt x="266700" y="0"/>
                  </a:lnTo>
                  <a:lnTo>
                    <a:pt x="154781" y="73819"/>
                  </a:lnTo>
                  <a:lnTo>
                    <a:pt x="178594" y="290513"/>
                  </a:lnTo>
                  <a:lnTo>
                    <a:pt x="245269" y="347663"/>
                  </a:lnTo>
                  <a:lnTo>
                    <a:pt x="284559" y="415528"/>
                  </a:lnTo>
                  <a:lnTo>
                    <a:pt x="257175" y="464344"/>
                  </a:lnTo>
                  <a:lnTo>
                    <a:pt x="241697" y="629841"/>
                  </a:lnTo>
                  <a:lnTo>
                    <a:pt x="245269" y="744141"/>
                  </a:lnTo>
                  <a:lnTo>
                    <a:pt x="133350" y="881063"/>
                  </a:lnTo>
                  <a:lnTo>
                    <a:pt x="45244" y="970360"/>
                  </a:lnTo>
                  <a:lnTo>
                    <a:pt x="0" y="1042988"/>
                  </a:lnTo>
                  <a:lnTo>
                    <a:pt x="23812" y="111323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" name="Freeform 54">
              <a:extLst/>
            </p:cNvPr>
            <p:cNvSpPr>
              <a:spLocks/>
            </p:cNvSpPr>
            <p:nvPr/>
          </p:nvSpPr>
          <p:spPr bwMode="auto">
            <a:xfrm>
              <a:off x="4406876" y="4141806"/>
              <a:ext cx="73025" cy="149225"/>
            </a:xfrm>
            <a:custGeom>
              <a:avLst/>
              <a:gdLst>
                <a:gd name="T0" fmla="*/ 51 w 426244"/>
                <a:gd name="T1" fmla="*/ 7 h 871166"/>
                <a:gd name="T2" fmla="*/ 43 w 426244"/>
                <a:gd name="T3" fmla="*/ 8 h 871166"/>
                <a:gd name="T4" fmla="*/ 38 w 426244"/>
                <a:gd name="T5" fmla="*/ 3 h 871166"/>
                <a:gd name="T6" fmla="*/ 33 w 426244"/>
                <a:gd name="T7" fmla="*/ 0 h 871166"/>
                <a:gd name="T8" fmla="*/ 27 w 426244"/>
                <a:gd name="T9" fmla="*/ 4 h 871166"/>
                <a:gd name="T10" fmla="*/ 11 w 426244"/>
                <a:gd name="T11" fmla="*/ 6 h 871166"/>
                <a:gd name="T12" fmla="*/ 10 w 426244"/>
                <a:gd name="T13" fmla="*/ 15 h 871166"/>
                <a:gd name="T14" fmla="*/ 5 w 426244"/>
                <a:gd name="T15" fmla="*/ 25 h 871166"/>
                <a:gd name="T16" fmla="*/ 3 w 426244"/>
                <a:gd name="T17" fmla="*/ 50 h 871166"/>
                <a:gd name="T18" fmla="*/ 4 w 426244"/>
                <a:gd name="T19" fmla="*/ 57 h 871166"/>
                <a:gd name="T20" fmla="*/ 0 w 426244"/>
                <a:gd name="T21" fmla="*/ 62 h 871166"/>
                <a:gd name="T22" fmla="*/ 2 w 426244"/>
                <a:gd name="T23" fmla="*/ 73 h 871166"/>
                <a:gd name="T24" fmla="*/ 9 w 426244"/>
                <a:gd name="T25" fmla="*/ 80 h 871166"/>
                <a:gd name="T26" fmla="*/ 17 w 426244"/>
                <a:gd name="T27" fmla="*/ 89 h 871166"/>
                <a:gd name="T28" fmla="*/ 27 w 426244"/>
                <a:gd name="T29" fmla="*/ 128 h 871166"/>
                <a:gd name="T30" fmla="*/ 33 w 426244"/>
                <a:gd name="T31" fmla="*/ 127 h 871166"/>
                <a:gd name="T32" fmla="*/ 39 w 426244"/>
                <a:gd name="T33" fmla="*/ 120 h 871166"/>
                <a:gd name="T34" fmla="*/ 39 w 426244"/>
                <a:gd name="T35" fmla="*/ 103 h 871166"/>
                <a:gd name="T36" fmla="*/ 52 w 426244"/>
                <a:gd name="T37" fmla="*/ 94 h 871166"/>
                <a:gd name="T38" fmla="*/ 63 w 426244"/>
                <a:gd name="T39" fmla="*/ 80 h 871166"/>
                <a:gd name="T40" fmla="*/ 58 w 426244"/>
                <a:gd name="T41" fmla="*/ 76 h 871166"/>
                <a:gd name="T42" fmla="*/ 54 w 426244"/>
                <a:gd name="T43" fmla="*/ 68 h 871166"/>
                <a:gd name="T44" fmla="*/ 50 w 426244"/>
                <a:gd name="T45" fmla="*/ 68 h 871166"/>
                <a:gd name="T46" fmla="*/ 44 w 426244"/>
                <a:gd name="T47" fmla="*/ 63 h 871166"/>
                <a:gd name="T48" fmla="*/ 38 w 426244"/>
                <a:gd name="T49" fmla="*/ 60 h 871166"/>
                <a:gd name="T50" fmla="*/ 33 w 426244"/>
                <a:gd name="T51" fmla="*/ 54 h 871166"/>
                <a:gd name="T52" fmla="*/ 37 w 426244"/>
                <a:gd name="T53" fmla="*/ 46 h 871166"/>
                <a:gd name="T54" fmla="*/ 46 w 426244"/>
                <a:gd name="T55" fmla="*/ 41 h 871166"/>
                <a:gd name="T56" fmla="*/ 49 w 426244"/>
                <a:gd name="T57" fmla="*/ 34 h 871166"/>
                <a:gd name="T58" fmla="*/ 50 w 426244"/>
                <a:gd name="T59" fmla="*/ 26 h 871166"/>
                <a:gd name="T60" fmla="*/ 44 w 426244"/>
                <a:gd name="T61" fmla="*/ 25 h 871166"/>
                <a:gd name="T62" fmla="*/ 44 w 426244"/>
                <a:gd name="T63" fmla="*/ 16 h 871166"/>
                <a:gd name="T64" fmla="*/ 51 w 426244"/>
                <a:gd name="T65" fmla="*/ 7 h 871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6244"/>
                <a:gd name="T100" fmla="*/ 0 h 871166"/>
                <a:gd name="T101" fmla="*/ 426244 w 426244"/>
                <a:gd name="T102" fmla="*/ 871166 h 871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6244" h="871166">
                  <a:moveTo>
                    <a:pt x="342016" y="48656"/>
                  </a:moveTo>
                  <a:lnTo>
                    <a:pt x="288932" y="54872"/>
                  </a:lnTo>
                  <a:lnTo>
                    <a:pt x="256991" y="22769"/>
                  </a:lnTo>
                  <a:lnTo>
                    <a:pt x="225220" y="0"/>
                  </a:lnTo>
                  <a:lnTo>
                    <a:pt x="185338" y="24069"/>
                  </a:lnTo>
                  <a:lnTo>
                    <a:pt x="73819" y="42491"/>
                  </a:lnTo>
                  <a:lnTo>
                    <a:pt x="66675" y="104403"/>
                  </a:lnTo>
                  <a:lnTo>
                    <a:pt x="35719" y="168697"/>
                  </a:lnTo>
                  <a:lnTo>
                    <a:pt x="21431" y="340147"/>
                  </a:lnTo>
                  <a:lnTo>
                    <a:pt x="28575" y="385391"/>
                  </a:lnTo>
                  <a:lnTo>
                    <a:pt x="0" y="418728"/>
                  </a:lnTo>
                  <a:lnTo>
                    <a:pt x="16669" y="492547"/>
                  </a:lnTo>
                  <a:lnTo>
                    <a:pt x="59531" y="544934"/>
                  </a:lnTo>
                  <a:lnTo>
                    <a:pt x="114300" y="602084"/>
                  </a:lnTo>
                  <a:lnTo>
                    <a:pt x="183356" y="871166"/>
                  </a:lnTo>
                  <a:lnTo>
                    <a:pt x="226219" y="859259"/>
                  </a:lnTo>
                  <a:lnTo>
                    <a:pt x="264319" y="811634"/>
                  </a:lnTo>
                  <a:lnTo>
                    <a:pt x="266700" y="699716"/>
                  </a:lnTo>
                  <a:lnTo>
                    <a:pt x="352425" y="635422"/>
                  </a:lnTo>
                  <a:lnTo>
                    <a:pt x="426244" y="542553"/>
                  </a:lnTo>
                  <a:lnTo>
                    <a:pt x="390525" y="513978"/>
                  </a:lnTo>
                  <a:lnTo>
                    <a:pt x="364616" y="460873"/>
                  </a:lnTo>
                  <a:lnTo>
                    <a:pt x="336606" y="460214"/>
                  </a:lnTo>
                  <a:lnTo>
                    <a:pt x="300102" y="423523"/>
                  </a:lnTo>
                  <a:lnTo>
                    <a:pt x="255065" y="410334"/>
                  </a:lnTo>
                  <a:lnTo>
                    <a:pt x="220705" y="368353"/>
                  </a:lnTo>
                  <a:lnTo>
                    <a:pt x="253286" y="312317"/>
                  </a:lnTo>
                  <a:lnTo>
                    <a:pt x="310911" y="278587"/>
                  </a:lnTo>
                  <a:lnTo>
                    <a:pt x="332455" y="231506"/>
                  </a:lnTo>
                  <a:lnTo>
                    <a:pt x="340395" y="175333"/>
                  </a:lnTo>
                  <a:lnTo>
                    <a:pt x="295443" y="166812"/>
                  </a:lnTo>
                  <a:lnTo>
                    <a:pt x="294427" y="110801"/>
                  </a:lnTo>
                  <a:lnTo>
                    <a:pt x="342016" y="4865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" name="Freeform 55">
              <a:extLst/>
            </p:cNvPr>
            <p:cNvSpPr>
              <a:spLocks/>
            </p:cNvSpPr>
            <p:nvPr/>
          </p:nvSpPr>
          <p:spPr bwMode="auto">
            <a:xfrm>
              <a:off x="4852964" y="4597418"/>
              <a:ext cx="274637" cy="200025"/>
            </a:xfrm>
            <a:custGeom>
              <a:avLst/>
              <a:gdLst>
                <a:gd name="T0" fmla="*/ 238 w 1600980"/>
                <a:gd name="T1" fmla="*/ 88 h 1179900"/>
                <a:gd name="T2" fmla="*/ 216 w 1600980"/>
                <a:gd name="T3" fmla="*/ 130 h 1179900"/>
                <a:gd name="T4" fmla="*/ 198 w 1600980"/>
                <a:gd name="T5" fmla="*/ 144 h 1179900"/>
                <a:gd name="T6" fmla="*/ 178 w 1600980"/>
                <a:gd name="T7" fmla="*/ 149 h 1179900"/>
                <a:gd name="T8" fmla="*/ 165 w 1600980"/>
                <a:gd name="T9" fmla="*/ 154 h 1179900"/>
                <a:gd name="T10" fmla="*/ 158 w 1600980"/>
                <a:gd name="T11" fmla="*/ 152 h 1179900"/>
                <a:gd name="T12" fmla="*/ 146 w 1600980"/>
                <a:gd name="T13" fmla="*/ 157 h 1179900"/>
                <a:gd name="T14" fmla="*/ 132 w 1600980"/>
                <a:gd name="T15" fmla="*/ 156 h 1179900"/>
                <a:gd name="T16" fmla="*/ 117 w 1600980"/>
                <a:gd name="T17" fmla="*/ 164 h 1179900"/>
                <a:gd name="T18" fmla="*/ 109 w 1600980"/>
                <a:gd name="T19" fmla="*/ 165 h 1179900"/>
                <a:gd name="T20" fmla="*/ 99 w 1600980"/>
                <a:gd name="T21" fmla="*/ 162 h 1179900"/>
                <a:gd name="T22" fmla="*/ 88 w 1600980"/>
                <a:gd name="T23" fmla="*/ 163 h 1179900"/>
                <a:gd name="T24" fmla="*/ 76 w 1600980"/>
                <a:gd name="T25" fmla="*/ 157 h 1179900"/>
                <a:gd name="T26" fmla="*/ 66 w 1600980"/>
                <a:gd name="T27" fmla="*/ 150 h 1179900"/>
                <a:gd name="T28" fmla="*/ 55 w 1600980"/>
                <a:gd name="T29" fmla="*/ 150 h 1179900"/>
                <a:gd name="T30" fmla="*/ 45 w 1600980"/>
                <a:gd name="T31" fmla="*/ 149 h 1179900"/>
                <a:gd name="T32" fmla="*/ 45 w 1600980"/>
                <a:gd name="T33" fmla="*/ 135 h 1179900"/>
                <a:gd name="T34" fmla="*/ 39 w 1600980"/>
                <a:gd name="T35" fmla="*/ 134 h 1179900"/>
                <a:gd name="T36" fmla="*/ 35 w 1600980"/>
                <a:gd name="T37" fmla="*/ 129 h 1179900"/>
                <a:gd name="T38" fmla="*/ 31 w 1600980"/>
                <a:gd name="T39" fmla="*/ 119 h 1179900"/>
                <a:gd name="T40" fmla="*/ 24 w 1600980"/>
                <a:gd name="T41" fmla="*/ 112 h 1179900"/>
                <a:gd name="T42" fmla="*/ 13 w 1600980"/>
                <a:gd name="T43" fmla="*/ 98 h 1179900"/>
                <a:gd name="T44" fmla="*/ 2 w 1600980"/>
                <a:gd name="T45" fmla="*/ 93 h 1179900"/>
                <a:gd name="T46" fmla="*/ 2 w 1600980"/>
                <a:gd name="T47" fmla="*/ 87 h 1179900"/>
                <a:gd name="T48" fmla="*/ 0 w 1600980"/>
                <a:gd name="T49" fmla="*/ 83 h 1179900"/>
                <a:gd name="T50" fmla="*/ 6 w 1600980"/>
                <a:gd name="T51" fmla="*/ 76 h 1179900"/>
                <a:gd name="T52" fmla="*/ 7 w 1600980"/>
                <a:gd name="T53" fmla="*/ 68 h 1179900"/>
                <a:gd name="T54" fmla="*/ 16 w 1600980"/>
                <a:gd name="T55" fmla="*/ 62 h 1179900"/>
                <a:gd name="T56" fmla="*/ 26 w 1600980"/>
                <a:gd name="T57" fmla="*/ 63 h 1179900"/>
                <a:gd name="T58" fmla="*/ 34 w 1600980"/>
                <a:gd name="T59" fmla="*/ 60 h 1179900"/>
                <a:gd name="T60" fmla="*/ 40 w 1600980"/>
                <a:gd name="T61" fmla="*/ 53 h 1179900"/>
                <a:gd name="T62" fmla="*/ 46 w 1600980"/>
                <a:gd name="T63" fmla="*/ 42 h 1179900"/>
                <a:gd name="T64" fmla="*/ 55 w 1600980"/>
                <a:gd name="T65" fmla="*/ 25 h 1179900"/>
                <a:gd name="T66" fmla="*/ 60 w 1600980"/>
                <a:gd name="T67" fmla="*/ 16 h 1179900"/>
                <a:gd name="T68" fmla="*/ 63 w 1600980"/>
                <a:gd name="T69" fmla="*/ 5 h 1179900"/>
                <a:gd name="T70" fmla="*/ 75 w 1600980"/>
                <a:gd name="T71" fmla="*/ 8 h 1179900"/>
                <a:gd name="T72" fmla="*/ 85 w 1600980"/>
                <a:gd name="T73" fmla="*/ 0 h 1179900"/>
                <a:gd name="T74" fmla="*/ 97 w 1600980"/>
                <a:gd name="T75" fmla="*/ 3 h 1179900"/>
                <a:gd name="T76" fmla="*/ 111 w 1600980"/>
                <a:gd name="T77" fmla="*/ 2 h 1179900"/>
                <a:gd name="T78" fmla="*/ 122 w 1600980"/>
                <a:gd name="T79" fmla="*/ 4 h 1179900"/>
                <a:gd name="T80" fmla="*/ 132 w 1600980"/>
                <a:gd name="T81" fmla="*/ 12 h 1179900"/>
                <a:gd name="T82" fmla="*/ 142 w 1600980"/>
                <a:gd name="T83" fmla="*/ 22 h 1179900"/>
                <a:gd name="T84" fmla="*/ 148 w 1600980"/>
                <a:gd name="T85" fmla="*/ 30 h 1179900"/>
                <a:gd name="T86" fmla="*/ 154 w 1600980"/>
                <a:gd name="T87" fmla="*/ 35 h 1179900"/>
                <a:gd name="T88" fmla="*/ 149 w 1600980"/>
                <a:gd name="T89" fmla="*/ 44 h 1179900"/>
                <a:gd name="T90" fmla="*/ 149 w 1600980"/>
                <a:gd name="T91" fmla="*/ 55 h 1179900"/>
                <a:gd name="T92" fmla="*/ 163 w 1600980"/>
                <a:gd name="T93" fmla="*/ 57 h 1179900"/>
                <a:gd name="T94" fmla="*/ 173 w 1600980"/>
                <a:gd name="T95" fmla="*/ 74 h 1179900"/>
                <a:gd name="T96" fmla="*/ 223 w 1600980"/>
                <a:gd name="T97" fmla="*/ 88 h 1179900"/>
                <a:gd name="T98" fmla="*/ 238 w 1600980"/>
                <a:gd name="T99" fmla="*/ 88 h 11799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0980"/>
                <a:gd name="T151" fmla="*/ 0 h 1179900"/>
                <a:gd name="T152" fmla="*/ 1600980 w 1600980"/>
                <a:gd name="T153" fmla="*/ 1179900 h 11799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0980" h="1179900">
                  <a:moveTo>
                    <a:pt x="1600980" y="630360"/>
                  </a:moveTo>
                  <a:lnTo>
                    <a:pt x="1457325" y="926306"/>
                  </a:lnTo>
                  <a:lnTo>
                    <a:pt x="1333500" y="1027509"/>
                  </a:lnTo>
                  <a:lnTo>
                    <a:pt x="1197769" y="1066800"/>
                  </a:lnTo>
                  <a:lnTo>
                    <a:pt x="1109663" y="1100137"/>
                  </a:lnTo>
                  <a:lnTo>
                    <a:pt x="1065610" y="1088231"/>
                  </a:lnTo>
                  <a:lnTo>
                    <a:pt x="984647" y="1121569"/>
                  </a:lnTo>
                  <a:lnTo>
                    <a:pt x="888615" y="1113903"/>
                  </a:lnTo>
                  <a:lnTo>
                    <a:pt x="789385" y="1169194"/>
                  </a:lnTo>
                  <a:lnTo>
                    <a:pt x="735474" y="1179900"/>
                  </a:lnTo>
                  <a:lnTo>
                    <a:pt x="664432" y="1160117"/>
                  </a:lnTo>
                  <a:lnTo>
                    <a:pt x="590643" y="1161456"/>
                  </a:lnTo>
                  <a:lnTo>
                    <a:pt x="512958" y="1120721"/>
                  </a:lnTo>
                  <a:lnTo>
                    <a:pt x="444984" y="1072786"/>
                  </a:lnTo>
                  <a:lnTo>
                    <a:pt x="371134" y="1070848"/>
                  </a:lnTo>
                  <a:lnTo>
                    <a:pt x="305991" y="1064419"/>
                  </a:lnTo>
                  <a:lnTo>
                    <a:pt x="305991" y="964406"/>
                  </a:lnTo>
                  <a:lnTo>
                    <a:pt x="264319" y="954881"/>
                  </a:lnTo>
                  <a:lnTo>
                    <a:pt x="233363" y="920353"/>
                  </a:lnTo>
                  <a:lnTo>
                    <a:pt x="207169" y="852487"/>
                  </a:lnTo>
                  <a:lnTo>
                    <a:pt x="162659" y="799286"/>
                  </a:lnTo>
                  <a:lnTo>
                    <a:pt x="90488" y="697706"/>
                  </a:lnTo>
                  <a:lnTo>
                    <a:pt x="10716" y="664369"/>
                  </a:lnTo>
                  <a:lnTo>
                    <a:pt x="15478" y="625078"/>
                  </a:lnTo>
                  <a:lnTo>
                    <a:pt x="0" y="589359"/>
                  </a:lnTo>
                  <a:lnTo>
                    <a:pt x="41672" y="546497"/>
                  </a:lnTo>
                  <a:lnTo>
                    <a:pt x="47625" y="485775"/>
                  </a:lnTo>
                  <a:lnTo>
                    <a:pt x="105966" y="445294"/>
                  </a:lnTo>
                  <a:lnTo>
                    <a:pt x="177403" y="450056"/>
                  </a:lnTo>
                  <a:lnTo>
                    <a:pt x="226219" y="426244"/>
                  </a:lnTo>
                  <a:lnTo>
                    <a:pt x="270272" y="376237"/>
                  </a:lnTo>
                  <a:lnTo>
                    <a:pt x="307182" y="302419"/>
                  </a:lnTo>
                  <a:lnTo>
                    <a:pt x="367903" y="177403"/>
                  </a:lnTo>
                  <a:lnTo>
                    <a:pt x="404813" y="116681"/>
                  </a:lnTo>
                  <a:lnTo>
                    <a:pt x="421482" y="38100"/>
                  </a:lnTo>
                  <a:lnTo>
                    <a:pt x="504825" y="59531"/>
                  </a:lnTo>
                  <a:lnTo>
                    <a:pt x="571500" y="0"/>
                  </a:lnTo>
                  <a:lnTo>
                    <a:pt x="652463" y="19050"/>
                  </a:lnTo>
                  <a:lnTo>
                    <a:pt x="750094" y="16669"/>
                  </a:lnTo>
                  <a:lnTo>
                    <a:pt x="819150" y="30956"/>
                  </a:lnTo>
                  <a:lnTo>
                    <a:pt x="890588" y="88106"/>
                  </a:lnTo>
                  <a:lnTo>
                    <a:pt x="952500" y="157162"/>
                  </a:lnTo>
                  <a:lnTo>
                    <a:pt x="997744" y="211931"/>
                  </a:lnTo>
                  <a:lnTo>
                    <a:pt x="1038225" y="250031"/>
                  </a:lnTo>
                  <a:lnTo>
                    <a:pt x="1000125" y="316706"/>
                  </a:lnTo>
                  <a:lnTo>
                    <a:pt x="1002507" y="392906"/>
                  </a:lnTo>
                  <a:lnTo>
                    <a:pt x="1095375" y="409575"/>
                  </a:lnTo>
                  <a:lnTo>
                    <a:pt x="1166489" y="525860"/>
                  </a:lnTo>
                  <a:lnTo>
                    <a:pt x="1503876" y="628845"/>
                  </a:lnTo>
                  <a:lnTo>
                    <a:pt x="1600980" y="63036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" name="Freeform 56">
              <a:extLst/>
            </p:cNvPr>
            <p:cNvSpPr>
              <a:spLocks/>
            </p:cNvSpPr>
            <p:nvPr/>
          </p:nvSpPr>
          <p:spPr bwMode="auto">
            <a:xfrm>
              <a:off x="5008539" y="4632343"/>
              <a:ext cx="188912" cy="252413"/>
            </a:xfrm>
            <a:custGeom>
              <a:avLst/>
              <a:gdLst>
                <a:gd name="T0" fmla="*/ 33 w 1107281"/>
                <a:gd name="T1" fmla="*/ 21 h 1476375"/>
                <a:gd name="T2" fmla="*/ 40 w 1107281"/>
                <a:gd name="T3" fmla="*/ 27 h 1476375"/>
                <a:gd name="T4" fmla="*/ 50 w 1107281"/>
                <a:gd name="T5" fmla="*/ 36 h 1476375"/>
                <a:gd name="T6" fmla="*/ 63 w 1107281"/>
                <a:gd name="T7" fmla="*/ 33 h 1476375"/>
                <a:gd name="T8" fmla="*/ 75 w 1107281"/>
                <a:gd name="T9" fmla="*/ 30 h 1476375"/>
                <a:gd name="T10" fmla="*/ 90 w 1107281"/>
                <a:gd name="T11" fmla="*/ 27 h 1476375"/>
                <a:gd name="T12" fmla="*/ 104 w 1107281"/>
                <a:gd name="T13" fmla="*/ 23 h 1476375"/>
                <a:gd name="T14" fmla="*/ 118 w 1107281"/>
                <a:gd name="T15" fmla="*/ 21 h 1476375"/>
                <a:gd name="T16" fmla="*/ 131 w 1107281"/>
                <a:gd name="T17" fmla="*/ 22 h 1476375"/>
                <a:gd name="T18" fmla="*/ 142 w 1107281"/>
                <a:gd name="T19" fmla="*/ 16 h 1476375"/>
                <a:gd name="T20" fmla="*/ 149 w 1107281"/>
                <a:gd name="T21" fmla="*/ 8 h 1476375"/>
                <a:gd name="T22" fmla="*/ 155 w 1107281"/>
                <a:gd name="T23" fmla="*/ 0 h 1476375"/>
                <a:gd name="T24" fmla="*/ 160 w 1107281"/>
                <a:gd name="T25" fmla="*/ 2 h 1476375"/>
                <a:gd name="T26" fmla="*/ 159 w 1107281"/>
                <a:gd name="T27" fmla="*/ 11 h 1476375"/>
                <a:gd name="T28" fmla="*/ 158 w 1107281"/>
                <a:gd name="T29" fmla="*/ 25 h 1476375"/>
                <a:gd name="T30" fmla="*/ 155 w 1107281"/>
                <a:gd name="T31" fmla="*/ 36 h 1476375"/>
                <a:gd name="T32" fmla="*/ 149 w 1107281"/>
                <a:gd name="T33" fmla="*/ 53 h 1476375"/>
                <a:gd name="T34" fmla="*/ 140 w 1107281"/>
                <a:gd name="T35" fmla="*/ 68 h 1476375"/>
                <a:gd name="T36" fmla="*/ 132 w 1107281"/>
                <a:gd name="T37" fmla="*/ 88 h 1476375"/>
                <a:gd name="T38" fmla="*/ 121 w 1107281"/>
                <a:gd name="T39" fmla="*/ 109 h 1476375"/>
                <a:gd name="T40" fmla="*/ 105 w 1107281"/>
                <a:gd name="T41" fmla="*/ 131 h 1476375"/>
                <a:gd name="T42" fmla="*/ 85 w 1107281"/>
                <a:gd name="T43" fmla="*/ 149 h 1476375"/>
                <a:gd name="T44" fmla="*/ 64 w 1107281"/>
                <a:gd name="T45" fmla="*/ 168 h 1476375"/>
                <a:gd name="T46" fmla="*/ 47 w 1107281"/>
                <a:gd name="T47" fmla="*/ 178 h 1476375"/>
                <a:gd name="T48" fmla="*/ 30 w 1107281"/>
                <a:gd name="T49" fmla="*/ 198 h 1476375"/>
                <a:gd name="T50" fmla="*/ 27 w 1107281"/>
                <a:gd name="T51" fmla="*/ 216 h 1476375"/>
                <a:gd name="T52" fmla="*/ 14 w 1107281"/>
                <a:gd name="T53" fmla="*/ 212 h 1476375"/>
                <a:gd name="T54" fmla="*/ 9 w 1107281"/>
                <a:gd name="T55" fmla="*/ 203 h 1476375"/>
                <a:gd name="T56" fmla="*/ 0 w 1107281"/>
                <a:gd name="T57" fmla="*/ 155 h 1476375"/>
                <a:gd name="T58" fmla="*/ 11 w 1107281"/>
                <a:gd name="T59" fmla="*/ 134 h 1476375"/>
                <a:gd name="T60" fmla="*/ 23 w 1107281"/>
                <a:gd name="T61" fmla="*/ 128 h 1476375"/>
                <a:gd name="T62" fmla="*/ 29 w 1107281"/>
                <a:gd name="T63" fmla="*/ 130 h 1476375"/>
                <a:gd name="T64" fmla="*/ 42 w 1107281"/>
                <a:gd name="T65" fmla="*/ 125 h 1476375"/>
                <a:gd name="T66" fmla="*/ 61 w 1107281"/>
                <a:gd name="T67" fmla="*/ 120 h 1476375"/>
                <a:gd name="T68" fmla="*/ 80 w 1107281"/>
                <a:gd name="T69" fmla="*/ 104 h 1476375"/>
                <a:gd name="T70" fmla="*/ 100 w 1107281"/>
                <a:gd name="T71" fmla="*/ 62 h 1476375"/>
                <a:gd name="T72" fmla="*/ 86 w 1107281"/>
                <a:gd name="T73" fmla="*/ 61 h 1476375"/>
                <a:gd name="T74" fmla="*/ 38 w 1107281"/>
                <a:gd name="T75" fmla="*/ 47 h 1476375"/>
                <a:gd name="T76" fmla="*/ 27 w 1107281"/>
                <a:gd name="T77" fmla="*/ 30 h 1476375"/>
                <a:gd name="T78" fmla="*/ 33 w 1107281"/>
                <a:gd name="T79" fmla="*/ 21 h 1476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07281"/>
                <a:gd name="T121" fmla="*/ 0 h 1476375"/>
                <a:gd name="T122" fmla="*/ 1107281 w 1107281"/>
                <a:gd name="T123" fmla="*/ 1476375 h 1476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07281" h="1476375">
                  <a:moveTo>
                    <a:pt x="228600" y="140494"/>
                  </a:moveTo>
                  <a:lnTo>
                    <a:pt x="273843" y="183356"/>
                  </a:lnTo>
                  <a:lnTo>
                    <a:pt x="347662" y="247650"/>
                  </a:lnTo>
                  <a:lnTo>
                    <a:pt x="438150" y="226219"/>
                  </a:lnTo>
                  <a:lnTo>
                    <a:pt x="516731" y="207169"/>
                  </a:lnTo>
                  <a:lnTo>
                    <a:pt x="619125" y="180975"/>
                  </a:lnTo>
                  <a:lnTo>
                    <a:pt x="719137" y="157162"/>
                  </a:lnTo>
                  <a:lnTo>
                    <a:pt x="814387" y="145256"/>
                  </a:lnTo>
                  <a:lnTo>
                    <a:pt x="907256" y="147637"/>
                  </a:lnTo>
                  <a:lnTo>
                    <a:pt x="985837" y="107156"/>
                  </a:lnTo>
                  <a:lnTo>
                    <a:pt x="1031081" y="54769"/>
                  </a:lnTo>
                  <a:lnTo>
                    <a:pt x="1071562" y="0"/>
                  </a:lnTo>
                  <a:lnTo>
                    <a:pt x="1107281" y="14287"/>
                  </a:lnTo>
                  <a:lnTo>
                    <a:pt x="1102518" y="73819"/>
                  </a:lnTo>
                  <a:lnTo>
                    <a:pt x="1092993" y="173831"/>
                  </a:lnTo>
                  <a:lnTo>
                    <a:pt x="1071562" y="247650"/>
                  </a:lnTo>
                  <a:lnTo>
                    <a:pt x="1031081" y="364331"/>
                  </a:lnTo>
                  <a:lnTo>
                    <a:pt x="966787" y="464344"/>
                  </a:lnTo>
                  <a:lnTo>
                    <a:pt x="912018" y="602456"/>
                  </a:lnTo>
                  <a:lnTo>
                    <a:pt x="835818" y="742950"/>
                  </a:lnTo>
                  <a:lnTo>
                    <a:pt x="728662" y="895350"/>
                  </a:lnTo>
                  <a:lnTo>
                    <a:pt x="588494" y="1020926"/>
                  </a:lnTo>
                  <a:lnTo>
                    <a:pt x="443060" y="1147718"/>
                  </a:lnTo>
                  <a:lnTo>
                    <a:pt x="326843" y="1219259"/>
                  </a:lnTo>
                  <a:lnTo>
                    <a:pt x="204787" y="1354931"/>
                  </a:lnTo>
                  <a:lnTo>
                    <a:pt x="185737" y="1476375"/>
                  </a:lnTo>
                  <a:lnTo>
                    <a:pt x="97631" y="1452562"/>
                  </a:lnTo>
                  <a:lnTo>
                    <a:pt x="61912" y="1388269"/>
                  </a:lnTo>
                  <a:lnTo>
                    <a:pt x="0" y="1064419"/>
                  </a:lnTo>
                  <a:lnTo>
                    <a:pt x="76774" y="914886"/>
                  </a:lnTo>
                  <a:lnTo>
                    <a:pt x="157237" y="877533"/>
                  </a:lnTo>
                  <a:lnTo>
                    <a:pt x="202406" y="891778"/>
                  </a:lnTo>
                  <a:lnTo>
                    <a:pt x="294084" y="854869"/>
                  </a:lnTo>
                  <a:lnTo>
                    <a:pt x="421481" y="821531"/>
                  </a:lnTo>
                  <a:lnTo>
                    <a:pt x="550068" y="715565"/>
                  </a:lnTo>
                  <a:lnTo>
                    <a:pt x="695325" y="421481"/>
                  </a:lnTo>
                  <a:lnTo>
                    <a:pt x="598884" y="419100"/>
                  </a:lnTo>
                  <a:lnTo>
                    <a:pt x="260746" y="319087"/>
                  </a:lnTo>
                  <a:lnTo>
                    <a:pt x="190500" y="202406"/>
                  </a:lnTo>
                  <a:lnTo>
                    <a:pt x="228600" y="1404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" name="Freeform 57">
              <a:extLst/>
            </p:cNvPr>
            <p:cNvSpPr>
              <a:spLocks/>
            </p:cNvSpPr>
            <p:nvPr/>
          </p:nvSpPr>
          <p:spPr bwMode="auto">
            <a:xfrm>
              <a:off x="3965551" y="4343418"/>
              <a:ext cx="144463" cy="100013"/>
            </a:xfrm>
            <a:custGeom>
              <a:avLst/>
              <a:gdLst>
                <a:gd name="T0" fmla="*/ 89 w 846535"/>
                <a:gd name="T1" fmla="*/ 0 h 582068"/>
                <a:gd name="T2" fmla="*/ 63 w 846535"/>
                <a:gd name="T3" fmla="*/ 0 h 582068"/>
                <a:gd name="T4" fmla="*/ 48 w 846535"/>
                <a:gd name="T5" fmla="*/ 4 h 582068"/>
                <a:gd name="T6" fmla="*/ 47 w 846535"/>
                <a:gd name="T7" fmla="*/ 16 h 582068"/>
                <a:gd name="T8" fmla="*/ 37 w 846535"/>
                <a:gd name="T9" fmla="*/ 26 h 582068"/>
                <a:gd name="T10" fmla="*/ 27 w 846535"/>
                <a:gd name="T11" fmla="*/ 37 h 582068"/>
                <a:gd name="T12" fmla="*/ 26 w 846535"/>
                <a:gd name="T13" fmla="*/ 53 h 582068"/>
                <a:gd name="T14" fmla="*/ 14 w 846535"/>
                <a:gd name="T15" fmla="*/ 63 h 582068"/>
                <a:gd name="T16" fmla="*/ 9 w 846535"/>
                <a:gd name="T17" fmla="*/ 77 h 582068"/>
                <a:gd name="T18" fmla="*/ 0 w 846535"/>
                <a:gd name="T19" fmla="*/ 86 h 582068"/>
                <a:gd name="T20" fmla="*/ 55 w 846535"/>
                <a:gd name="T21" fmla="*/ 87 h 582068"/>
                <a:gd name="T22" fmla="*/ 69 w 846535"/>
                <a:gd name="T23" fmla="*/ 75 h 582068"/>
                <a:gd name="T24" fmla="*/ 72 w 846535"/>
                <a:gd name="T25" fmla="*/ 50 h 582068"/>
                <a:gd name="T26" fmla="*/ 71 w 846535"/>
                <a:gd name="T27" fmla="*/ 31 h 582068"/>
                <a:gd name="T28" fmla="*/ 117 w 846535"/>
                <a:gd name="T29" fmla="*/ 31 h 582068"/>
                <a:gd name="T30" fmla="*/ 123 w 846535"/>
                <a:gd name="T31" fmla="*/ 15 h 582068"/>
                <a:gd name="T32" fmla="*/ 122 w 846535"/>
                <a:gd name="T33" fmla="*/ 1 h 582068"/>
                <a:gd name="T34" fmla="*/ 89 w 846535"/>
                <a:gd name="T35" fmla="*/ 0 h 5820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46535"/>
                <a:gd name="T55" fmla="*/ 0 h 582068"/>
                <a:gd name="T56" fmla="*/ 846535 w 846535"/>
                <a:gd name="T57" fmla="*/ 582068 h 5820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46535" h="582068">
                  <a:moveTo>
                    <a:pt x="611646" y="0"/>
                  </a:moveTo>
                  <a:lnTo>
                    <a:pt x="438150" y="1043"/>
                  </a:lnTo>
                  <a:lnTo>
                    <a:pt x="335421" y="28575"/>
                  </a:lnTo>
                  <a:lnTo>
                    <a:pt x="323850" y="105818"/>
                  </a:lnTo>
                  <a:lnTo>
                    <a:pt x="254458" y="173038"/>
                  </a:lnTo>
                  <a:lnTo>
                    <a:pt x="185738" y="248693"/>
                  </a:lnTo>
                  <a:lnTo>
                    <a:pt x="180975" y="353468"/>
                  </a:lnTo>
                  <a:lnTo>
                    <a:pt x="97632" y="420143"/>
                  </a:lnTo>
                  <a:lnTo>
                    <a:pt x="64294" y="517774"/>
                  </a:lnTo>
                  <a:lnTo>
                    <a:pt x="0" y="574924"/>
                  </a:lnTo>
                  <a:lnTo>
                    <a:pt x="381000" y="582068"/>
                  </a:lnTo>
                  <a:lnTo>
                    <a:pt x="473869" y="498724"/>
                  </a:lnTo>
                  <a:lnTo>
                    <a:pt x="494171" y="334963"/>
                  </a:lnTo>
                  <a:lnTo>
                    <a:pt x="490538" y="209402"/>
                  </a:lnTo>
                  <a:lnTo>
                    <a:pt x="804863" y="205830"/>
                  </a:lnTo>
                  <a:lnTo>
                    <a:pt x="846535" y="101055"/>
                  </a:lnTo>
                  <a:lnTo>
                    <a:pt x="840582" y="4615"/>
                  </a:lnTo>
                  <a:lnTo>
                    <a:pt x="611646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" name="Freeform 407">
              <a:extLst/>
            </p:cNvPr>
            <p:cNvSpPr>
              <a:spLocks/>
            </p:cNvSpPr>
            <p:nvPr/>
          </p:nvSpPr>
          <p:spPr bwMode="auto">
            <a:xfrm>
              <a:off x="5043464" y="5084781"/>
              <a:ext cx="131762" cy="268287"/>
            </a:xfrm>
            <a:custGeom>
              <a:avLst/>
              <a:gdLst>
                <a:gd name="T0" fmla="*/ 91 w 771858"/>
                <a:gd name="T1" fmla="*/ 9 h 1571091"/>
                <a:gd name="T2" fmla="*/ 90 w 771858"/>
                <a:gd name="T3" fmla="*/ 19 h 1571091"/>
                <a:gd name="T4" fmla="*/ 86 w 771858"/>
                <a:gd name="T5" fmla="*/ 25 h 1571091"/>
                <a:gd name="T6" fmla="*/ 82 w 771858"/>
                <a:gd name="T7" fmla="*/ 27 h 1571091"/>
                <a:gd name="T8" fmla="*/ 76 w 771858"/>
                <a:gd name="T9" fmla="*/ 26 h 1571091"/>
                <a:gd name="T10" fmla="*/ 73 w 771858"/>
                <a:gd name="T11" fmla="*/ 30 h 1571091"/>
                <a:gd name="T12" fmla="*/ 77 w 771858"/>
                <a:gd name="T13" fmla="*/ 39 h 1571091"/>
                <a:gd name="T14" fmla="*/ 70 w 771858"/>
                <a:gd name="T15" fmla="*/ 41 h 1571091"/>
                <a:gd name="T16" fmla="*/ 72 w 771858"/>
                <a:gd name="T17" fmla="*/ 47 h 1571091"/>
                <a:gd name="T18" fmla="*/ 65 w 771858"/>
                <a:gd name="T19" fmla="*/ 52 h 1571091"/>
                <a:gd name="T20" fmla="*/ 62 w 771858"/>
                <a:gd name="T21" fmla="*/ 50 h 1571091"/>
                <a:gd name="T22" fmla="*/ 56 w 771858"/>
                <a:gd name="T23" fmla="*/ 56 h 1571091"/>
                <a:gd name="T24" fmla="*/ 41 w 771858"/>
                <a:gd name="T25" fmla="*/ 65 h 1571091"/>
                <a:gd name="T26" fmla="*/ 32 w 771858"/>
                <a:gd name="T27" fmla="*/ 68 h 1571091"/>
                <a:gd name="T28" fmla="*/ 28 w 771858"/>
                <a:gd name="T29" fmla="*/ 69 h 1571091"/>
                <a:gd name="T30" fmla="*/ 23 w 771858"/>
                <a:gd name="T31" fmla="*/ 69 h 1571091"/>
                <a:gd name="T32" fmla="*/ 18 w 771858"/>
                <a:gd name="T33" fmla="*/ 80 h 1571091"/>
                <a:gd name="T34" fmla="*/ 15 w 771858"/>
                <a:gd name="T35" fmla="*/ 88 h 1571091"/>
                <a:gd name="T36" fmla="*/ 18 w 771858"/>
                <a:gd name="T37" fmla="*/ 101 h 1571091"/>
                <a:gd name="T38" fmla="*/ 19 w 771858"/>
                <a:gd name="T39" fmla="*/ 113 h 1571091"/>
                <a:gd name="T40" fmla="*/ 16 w 771858"/>
                <a:gd name="T41" fmla="*/ 125 h 1571091"/>
                <a:gd name="T42" fmla="*/ 15 w 771858"/>
                <a:gd name="T43" fmla="*/ 134 h 1571091"/>
                <a:gd name="T44" fmla="*/ 7 w 771858"/>
                <a:gd name="T45" fmla="*/ 148 h 1571091"/>
                <a:gd name="T46" fmla="*/ 0 w 771858"/>
                <a:gd name="T47" fmla="*/ 157 h 1571091"/>
                <a:gd name="T48" fmla="*/ 4 w 771858"/>
                <a:gd name="T49" fmla="*/ 163 h 1571091"/>
                <a:gd name="T50" fmla="*/ 4 w 771858"/>
                <a:gd name="T51" fmla="*/ 172 h 1571091"/>
                <a:gd name="T52" fmla="*/ 6 w 771858"/>
                <a:gd name="T53" fmla="*/ 178 h 1571091"/>
                <a:gd name="T54" fmla="*/ 6 w 771858"/>
                <a:gd name="T55" fmla="*/ 186 h 1571091"/>
                <a:gd name="T56" fmla="*/ 11 w 771858"/>
                <a:gd name="T57" fmla="*/ 198 h 1571091"/>
                <a:gd name="T58" fmla="*/ 16 w 771858"/>
                <a:gd name="T59" fmla="*/ 206 h 1571091"/>
                <a:gd name="T60" fmla="*/ 13 w 771858"/>
                <a:gd name="T61" fmla="*/ 213 h 1571091"/>
                <a:gd name="T62" fmla="*/ 11 w 771858"/>
                <a:gd name="T63" fmla="*/ 218 h 1571091"/>
                <a:gd name="T64" fmla="*/ 10 w 771858"/>
                <a:gd name="T65" fmla="*/ 222 h 1571091"/>
                <a:gd name="T66" fmla="*/ 16 w 771858"/>
                <a:gd name="T67" fmla="*/ 228 h 1571091"/>
                <a:gd name="T68" fmla="*/ 26 w 771858"/>
                <a:gd name="T69" fmla="*/ 224 h 1571091"/>
                <a:gd name="T70" fmla="*/ 36 w 771858"/>
                <a:gd name="T71" fmla="*/ 221 h 1571091"/>
                <a:gd name="T72" fmla="*/ 45 w 771858"/>
                <a:gd name="T73" fmla="*/ 218 h 1571091"/>
                <a:gd name="T74" fmla="*/ 55 w 771858"/>
                <a:gd name="T75" fmla="*/ 213 h 1571091"/>
                <a:gd name="T76" fmla="*/ 60 w 771858"/>
                <a:gd name="T77" fmla="*/ 207 h 1571091"/>
                <a:gd name="T78" fmla="*/ 72 w 771858"/>
                <a:gd name="T79" fmla="*/ 186 h 1571091"/>
                <a:gd name="T80" fmla="*/ 81 w 771858"/>
                <a:gd name="T81" fmla="*/ 147 h 1571091"/>
                <a:gd name="T82" fmla="*/ 84 w 771858"/>
                <a:gd name="T83" fmla="*/ 123 h 1571091"/>
                <a:gd name="T84" fmla="*/ 91 w 771858"/>
                <a:gd name="T85" fmla="*/ 107 h 1571091"/>
                <a:gd name="T86" fmla="*/ 99 w 771858"/>
                <a:gd name="T87" fmla="*/ 96 h 1571091"/>
                <a:gd name="T88" fmla="*/ 101 w 771858"/>
                <a:gd name="T89" fmla="*/ 87 h 1571091"/>
                <a:gd name="T90" fmla="*/ 99 w 771858"/>
                <a:gd name="T91" fmla="*/ 80 h 1571091"/>
                <a:gd name="T92" fmla="*/ 101 w 771858"/>
                <a:gd name="T93" fmla="*/ 75 h 1571091"/>
                <a:gd name="T94" fmla="*/ 96 w 771858"/>
                <a:gd name="T95" fmla="*/ 66 h 1571091"/>
                <a:gd name="T96" fmla="*/ 97 w 771858"/>
                <a:gd name="T97" fmla="*/ 61 h 1571091"/>
                <a:gd name="T98" fmla="*/ 102 w 771858"/>
                <a:gd name="T99" fmla="*/ 59 h 1571091"/>
                <a:gd name="T100" fmla="*/ 104 w 771858"/>
                <a:gd name="T101" fmla="*/ 64 h 1571091"/>
                <a:gd name="T102" fmla="*/ 105 w 771858"/>
                <a:gd name="T103" fmla="*/ 67 h 1571091"/>
                <a:gd name="T104" fmla="*/ 109 w 771858"/>
                <a:gd name="T105" fmla="*/ 63 h 1571091"/>
                <a:gd name="T106" fmla="*/ 112 w 771858"/>
                <a:gd name="T107" fmla="*/ 57 h 1571091"/>
                <a:gd name="T108" fmla="*/ 108 w 771858"/>
                <a:gd name="T109" fmla="*/ 50 h 1571091"/>
                <a:gd name="T110" fmla="*/ 108 w 771858"/>
                <a:gd name="T111" fmla="*/ 39 h 1571091"/>
                <a:gd name="T112" fmla="*/ 106 w 771858"/>
                <a:gd name="T113" fmla="*/ 18 h 1571091"/>
                <a:gd name="T114" fmla="*/ 101 w 771858"/>
                <a:gd name="T115" fmla="*/ 10 h 1571091"/>
                <a:gd name="T116" fmla="*/ 98 w 771858"/>
                <a:gd name="T117" fmla="*/ 0 h 1571091"/>
                <a:gd name="T118" fmla="*/ 94 w 771858"/>
                <a:gd name="T119" fmla="*/ 3 h 1571091"/>
                <a:gd name="T120" fmla="*/ 91 w 771858"/>
                <a:gd name="T121" fmla="*/ 9 h 15710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1858"/>
                <a:gd name="T184" fmla="*/ 0 h 1571091"/>
                <a:gd name="T185" fmla="*/ 771858 w 771858"/>
                <a:gd name="T186" fmla="*/ 1571091 h 157109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1858" h="1571091">
                  <a:moveTo>
                    <a:pt x="625523" y="60989"/>
                  </a:moveTo>
                  <a:lnTo>
                    <a:pt x="623220" y="132316"/>
                  </a:lnTo>
                  <a:lnTo>
                    <a:pt x="595126" y="170344"/>
                  </a:lnTo>
                  <a:lnTo>
                    <a:pt x="563095" y="189685"/>
                  </a:lnTo>
                  <a:lnTo>
                    <a:pt x="523325" y="179151"/>
                  </a:lnTo>
                  <a:lnTo>
                    <a:pt x="505886" y="209483"/>
                  </a:lnTo>
                  <a:lnTo>
                    <a:pt x="532084" y="265284"/>
                  </a:lnTo>
                  <a:lnTo>
                    <a:pt x="482001" y="281201"/>
                  </a:lnTo>
                  <a:lnTo>
                    <a:pt x="497205" y="325947"/>
                  </a:lnTo>
                  <a:lnTo>
                    <a:pt x="451059" y="360551"/>
                  </a:lnTo>
                  <a:lnTo>
                    <a:pt x="425609" y="346006"/>
                  </a:lnTo>
                  <a:lnTo>
                    <a:pt x="389023" y="387002"/>
                  </a:lnTo>
                  <a:lnTo>
                    <a:pt x="283505" y="446133"/>
                  </a:lnTo>
                  <a:lnTo>
                    <a:pt x="219103" y="466060"/>
                  </a:lnTo>
                  <a:lnTo>
                    <a:pt x="194129" y="477769"/>
                  </a:lnTo>
                  <a:lnTo>
                    <a:pt x="154988" y="477073"/>
                  </a:lnTo>
                  <a:lnTo>
                    <a:pt x="127083" y="550271"/>
                  </a:lnTo>
                  <a:lnTo>
                    <a:pt x="102204" y="609409"/>
                  </a:lnTo>
                  <a:lnTo>
                    <a:pt x="121254" y="695134"/>
                  </a:lnTo>
                  <a:lnTo>
                    <a:pt x="133160" y="776097"/>
                  </a:lnTo>
                  <a:lnTo>
                    <a:pt x="107486" y="858278"/>
                  </a:lnTo>
                  <a:lnTo>
                    <a:pt x="100991" y="921709"/>
                  </a:lnTo>
                  <a:lnTo>
                    <a:pt x="49198" y="1016914"/>
                  </a:lnTo>
                  <a:lnTo>
                    <a:pt x="0" y="1081588"/>
                  </a:lnTo>
                  <a:lnTo>
                    <a:pt x="26004" y="1123759"/>
                  </a:lnTo>
                  <a:lnTo>
                    <a:pt x="30766" y="1188053"/>
                  </a:lnTo>
                  <a:lnTo>
                    <a:pt x="40291" y="1228534"/>
                  </a:lnTo>
                  <a:lnTo>
                    <a:pt x="45054" y="1280922"/>
                  </a:lnTo>
                  <a:lnTo>
                    <a:pt x="73629" y="1361884"/>
                  </a:lnTo>
                  <a:lnTo>
                    <a:pt x="111729" y="1421415"/>
                  </a:lnTo>
                  <a:lnTo>
                    <a:pt x="90298" y="1464278"/>
                  </a:lnTo>
                  <a:lnTo>
                    <a:pt x="73629" y="1502378"/>
                  </a:lnTo>
                  <a:lnTo>
                    <a:pt x="69315" y="1530552"/>
                  </a:lnTo>
                  <a:lnTo>
                    <a:pt x="109628" y="1571091"/>
                  </a:lnTo>
                  <a:lnTo>
                    <a:pt x="181020" y="1539780"/>
                  </a:lnTo>
                  <a:lnTo>
                    <a:pt x="248128" y="1520272"/>
                  </a:lnTo>
                  <a:lnTo>
                    <a:pt x="309825" y="1499924"/>
                  </a:lnTo>
                  <a:lnTo>
                    <a:pt x="378429" y="1464278"/>
                  </a:lnTo>
                  <a:lnTo>
                    <a:pt x="411766" y="1426178"/>
                  </a:lnTo>
                  <a:lnTo>
                    <a:pt x="497491" y="1278540"/>
                  </a:lnTo>
                  <a:lnTo>
                    <a:pt x="561785" y="1014222"/>
                  </a:lnTo>
                  <a:lnTo>
                    <a:pt x="578603" y="845977"/>
                  </a:lnTo>
                  <a:lnTo>
                    <a:pt x="630582" y="736230"/>
                  </a:lnTo>
                  <a:lnTo>
                    <a:pt x="685610" y="664178"/>
                  </a:lnTo>
                  <a:lnTo>
                    <a:pt x="697516" y="599884"/>
                  </a:lnTo>
                  <a:lnTo>
                    <a:pt x="681131" y="547720"/>
                  </a:lnTo>
                  <a:lnTo>
                    <a:pt x="694906" y="513704"/>
                  </a:lnTo>
                  <a:lnTo>
                    <a:pt x="663235" y="453780"/>
                  </a:lnTo>
                  <a:lnTo>
                    <a:pt x="668026" y="420395"/>
                  </a:lnTo>
                  <a:lnTo>
                    <a:pt x="700126" y="404805"/>
                  </a:lnTo>
                  <a:lnTo>
                    <a:pt x="715125" y="438300"/>
                  </a:lnTo>
                  <a:lnTo>
                    <a:pt x="726324" y="460607"/>
                  </a:lnTo>
                  <a:lnTo>
                    <a:pt x="754622" y="433831"/>
                  </a:lnTo>
                  <a:lnTo>
                    <a:pt x="771858" y="392248"/>
                  </a:lnTo>
                  <a:lnTo>
                    <a:pt x="745795" y="343947"/>
                  </a:lnTo>
                  <a:lnTo>
                    <a:pt x="744366" y="265183"/>
                  </a:lnTo>
                  <a:lnTo>
                    <a:pt x="731057" y="126607"/>
                  </a:lnTo>
                  <a:lnTo>
                    <a:pt x="697596" y="67185"/>
                  </a:lnTo>
                  <a:lnTo>
                    <a:pt x="678387" y="0"/>
                  </a:lnTo>
                  <a:lnTo>
                    <a:pt x="646424" y="23091"/>
                  </a:lnTo>
                  <a:lnTo>
                    <a:pt x="625523" y="609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" name="Freeform 408">
              <a:extLst/>
            </p:cNvPr>
            <p:cNvSpPr>
              <a:spLocks/>
            </p:cNvSpPr>
            <p:nvPr/>
          </p:nvSpPr>
          <p:spPr bwMode="auto">
            <a:xfrm>
              <a:off x="4165576" y="4594243"/>
              <a:ext cx="150813" cy="98425"/>
            </a:xfrm>
            <a:custGeom>
              <a:avLst/>
              <a:gdLst>
                <a:gd name="T0" fmla="*/ 89 w 884634"/>
                <a:gd name="T1" fmla="*/ 0 h 577358"/>
                <a:gd name="T2" fmla="*/ 70 w 884634"/>
                <a:gd name="T3" fmla="*/ 1 h 577358"/>
                <a:gd name="T4" fmla="*/ 56 w 884634"/>
                <a:gd name="T5" fmla="*/ 6 h 577358"/>
                <a:gd name="T6" fmla="*/ 47 w 884634"/>
                <a:gd name="T7" fmla="*/ 10 h 577358"/>
                <a:gd name="T8" fmla="*/ 40 w 884634"/>
                <a:gd name="T9" fmla="*/ 17 h 577358"/>
                <a:gd name="T10" fmla="*/ 32 w 884634"/>
                <a:gd name="T11" fmla="*/ 22 h 577358"/>
                <a:gd name="T12" fmla="*/ 17 w 884634"/>
                <a:gd name="T13" fmla="*/ 33 h 577358"/>
                <a:gd name="T14" fmla="*/ 19 w 884634"/>
                <a:gd name="T15" fmla="*/ 40 h 577358"/>
                <a:gd name="T16" fmla="*/ 13 w 884634"/>
                <a:gd name="T17" fmla="*/ 42 h 577358"/>
                <a:gd name="T18" fmla="*/ 6 w 884634"/>
                <a:gd name="T19" fmla="*/ 47 h 577358"/>
                <a:gd name="T20" fmla="*/ 0 w 884634"/>
                <a:gd name="T21" fmla="*/ 54 h 577358"/>
                <a:gd name="T22" fmla="*/ 2 w 884634"/>
                <a:gd name="T23" fmla="*/ 63 h 577358"/>
                <a:gd name="T24" fmla="*/ 1 w 884634"/>
                <a:gd name="T25" fmla="*/ 72 h 577358"/>
                <a:gd name="T26" fmla="*/ 7 w 884634"/>
                <a:gd name="T27" fmla="*/ 79 h 577358"/>
                <a:gd name="T28" fmla="*/ 17 w 884634"/>
                <a:gd name="T29" fmla="*/ 83 h 577358"/>
                <a:gd name="T30" fmla="*/ 31 w 884634"/>
                <a:gd name="T31" fmla="*/ 79 h 577358"/>
                <a:gd name="T32" fmla="*/ 39 w 884634"/>
                <a:gd name="T33" fmla="*/ 82 h 577358"/>
                <a:gd name="T34" fmla="*/ 41 w 884634"/>
                <a:gd name="T35" fmla="*/ 73 h 577358"/>
                <a:gd name="T36" fmla="*/ 40 w 884634"/>
                <a:gd name="T37" fmla="*/ 62 h 577358"/>
                <a:gd name="T38" fmla="*/ 48 w 884634"/>
                <a:gd name="T39" fmla="*/ 62 h 577358"/>
                <a:gd name="T40" fmla="*/ 64 w 884634"/>
                <a:gd name="T41" fmla="*/ 61 h 577358"/>
                <a:gd name="T42" fmla="*/ 82 w 884634"/>
                <a:gd name="T43" fmla="*/ 61 h 577358"/>
                <a:gd name="T44" fmla="*/ 90 w 884634"/>
                <a:gd name="T45" fmla="*/ 65 h 577358"/>
                <a:gd name="T46" fmla="*/ 98 w 884634"/>
                <a:gd name="T47" fmla="*/ 62 h 577358"/>
                <a:gd name="T48" fmla="*/ 104 w 884634"/>
                <a:gd name="T49" fmla="*/ 58 h 577358"/>
                <a:gd name="T50" fmla="*/ 115 w 884634"/>
                <a:gd name="T51" fmla="*/ 58 h 577358"/>
                <a:gd name="T52" fmla="*/ 119 w 884634"/>
                <a:gd name="T53" fmla="*/ 49 h 577358"/>
                <a:gd name="T54" fmla="*/ 127 w 884634"/>
                <a:gd name="T55" fmla="*/ 40 h 577358"/>
                <a:gd name="T56" fmla="*/ 108 w 884634"/>
                <a:gd name="T57" fmla="*/ 35 h 577358"/>
                <a:gd name="T58" fmla="*/ 101 w 884634"/>
                <a:gd name="T59" fmla="*/ 26 h 577358"/>
                <a:gd name="T60" fmla="*/ 93 w 884634"/>
                <a:gd name="T61" fmla="*/ 16 h 577358"/>
                <a:gd name="T62" fmla="*/ 89 w 884634"/>
                <a:gd name="T63" fmla="*/ 0 h 577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4634"/>
                <a:gd name="T97" fmla="*/ 0 h 577358"/>
                <a:gd name="T98" fmla="*/ 884634 w 884634"/>
                <a:gd name="T99" fmla="*/ 577358 h 5773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4634" h="577358">
                  <a:moveTo>
                    <a:pt x="616743" y="0"/>
                  </a:moveTo>
                  <a:lnTo>
                    <a:pt x="488156" y="4763"/>
                  </a:lnTo>
                  <a:lnTo>
                    <a:pt x="388143" y="40482"/>
                  </a:lnTo>
                  <a:lnTo>
                    <a:pt x="328612" y="69057"/>
                  </a:lnTo>
                  <a:lnTo>
                    <a:pt x="276225" y="119063"/>
                  </a:lnTo>
                  <a:lnTo>
                    <a:pt x="223837" y="154782"/>
                  </a:lnTo>
                  <a:lnTo>
                    <a:pt x="117871" y="230982"/>
                  </a:lnTo>
                  <a:lnTo>
                    <a:pt x="128587" y="279797"/>
                  </a:lnTo>
                  <a:lnTo>
                    <a:pt x="90487" y="295275"/>
                  </a:lnTo>
                  <a:lnTo>
                    <a:pt x="39290" y="328613"/>
                  </a:lnTo>
                  <a:lnTo>
                    <a:pt x="0" y="376238"/>
                  </a:lnTo>
                  <a:lnTo>
                    <a:pt x="16668" y="438150"/>
                  </a:lnTo>
                  <a:lnTo>
                    <a:pt x="7143" y="500063"/>
                  </a:lnTo>
                  <a:lnTo>
                    <a:pt x="51531" y="546121"/>
                  </a:lnTo>
                  <a:lnTo>
                    <a:pt x="114633" y="577358"/>
                  </a:lnTo>
                  <a:lnTo>
                    <a:pt x="214849" y="546442"/>
                  </a:lnTo>
                  <a:lnTo>
                    <a:pt x="267046" y="571776"/>
                  </a:lnTo>
                  <a:lnTo>
                    <a:pt x="283368" y="509588"/>
                  </a:lnTo>
                  <a:lnTo>
                    <a:pt x="276225" y="431007"/>
                  </a:lnTo>
                  <a:lnTo>
                    <a:pt x="334228" y="431172"/>
                  </a:lnTo>
                  <a:lnTo>
                    <a:pt x="442912" y="426244"/>
                  </a:lnTo>
                  <a:lnTo>
                    <a:pt x="571625" y="423109"/>
                  </a:lnTo>
                  <a:lnTo>
                    <a:pt x="621506" y="452438"/>
                  </a:lnTo>
                  <a:lnTo>
                    <a:pt x="678656" y="431007"/>
                  </a:lnTo>
                  <a:lnTo>
                    <a:pt x="722432" y="403478"/>
                  </a:lnTo>
                  <a:lnTo>
                    <a:pt x="799356" y="403021"/>
                  </a:lnTo>
                  <a:lnTo>
                    <a:pt x="826617" y="343392"/>
                  </a:lnTo>
                  <a:lnTo>
                    <a:pt x="884634" y="280988"/>
                  </a:lnTo>
                  <a:lnTo>
                    <a:pt x="746530" y="243945"/>
                  </a:lnTo>
                  <a:lnTo>
                    <a:pt x="704850" y="178594"/>
                  </a:lnTo>
                  <a:lnTo>
                    <a:pt x="642937" y="114300"/>
                  </a:lnTo>
                  <a:lnTo>
                    <a:pt x="616743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" name="Freeform 409">
              <a:extLst/>
            </p:cNvPr>
            <p:cNvSpPr>
              <a:spLocks/>
            </p:cNvSpPr>
            <p:nvPr/>
          </p:nvSpPr>
          <p:spPr bwMode="auto">
            <a:xfrm>
              <a:off x="5024414" y="4632343"/>
              <a:ext cx="25400" cy="34925"/>
            </a:xfrm>
            <a:custGeom>
              <a:avLst/>
              <a:gdLst>
                <a:gd name="T0" fmla="*/ 13 w 149562"/>
                <a:gd name="T1" fmla="*/ 0 h 204788"/>
                <a:gd name="T2" fmla="*/ 11 w 149562"/>
                <a:gd name="T3" fmla="*/ 4 h 204788"/>
                <a:gd name="T4" fmla="*/ 5 w 149562"/>
                <a:gd name="T5" fmla="*/ 6 h 204788"/>
                <a:gd name="T6" fmla="*/ 0 w 149562"/>
                <a:gd name="T7" fmla="*/ 16 h 204788"/>
                <a:gd name="T8" fmla="*/ 0 w 149562"/>
                <a:gd name="T9" fmla="*/ 27 h 204788"/>
                <a:gd name="T10" fmla="*/ 8 w 149562"/>
                <a:gd name="T11" fmla="*/ 28 h 204788"/>
                <a:gd name="T12" fmla="*/ 14 w 149562"/>
                <a:gd name="T13" fmla="*/ 30 h 204788"/>
                <a:gd name="T14" fmla="*/ 19 w 149562"/>
                <a:gd name="T15" fmla="*/ 21 h 204788"/>
                <a:gd name="T16" fmla="*/ 19 w 149562"/>
                <a:gd name="T17" fmla="*/ 18 h 204788"/>
                <a:gd name="T18" fmla="*/ 14 w 149562"/>
                <a:gd name="T19" fmla="*/ 19 h 204788"/>
                <a:gd name="T20" fmla="*/ 11 w 149562"/>
                <a:gd name="T21" fmla="*/ 21 h 204788"/>
                <a:gd name="T22" fmla="*/ 8 w 149562"/>
                <a:gd name="T23" fmla="*/ 21 h 204788"/>
                <a:gd name="T24" fmla="*/ 7 w 149562"/>
                <a:gd name="T25" fmla="*/ 19 h 204788"/>
                <a:gd name="T26" fmla="*/ 11 w 149562"/>
                <a:gd name="T27" fmla="*/ 17 h 204788"/>
                <a:gd name="T28" fmla="*/ 15 w 149562"/>
                <a:gd name="T29" fmla="*/ 13 h 204788"/>
                <a:gd name="T30" fmla="*/ 21 w 149562"/>
                <a:gd name="T31" fmla="*/ 12 h 204788"/>
                <a:gd name="T32" fmla="*/ 20 w 149562"/>
                <a:gd name="T33" fmla="*/ 7 h 204788"/>
                <a:gd name="T34" fmla="*/ 17 w 149562"/>
                <a:gd name="T35" fmla="*/ 4 h 204788"/>
                <a:gd name="T36" fmla="*/ 13 w 149562"/>
                <a:gd name="T37" fmla="*/ 0 h 2047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562"/>
                <a:gd name="T58" fmla="*/ 0 h 204788"/>
                <a:gd name="T59" fmla="*/ 149562 w 149562"/>
                <a:gd name="T60" fmla="*/ 204788 h 2047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562" h="204788">
                  <a:moveTo>
                    <a:pt x="94060" y="0"/>
                  </a:moveTo>
                  <a:lnTo>
                    <a:pt x="80963" y="28575"/>
                  </a:lnTo>
                  <a:lnTo>
                    <a:pt x="38100" y="45244"/>
                  </a:lnTo>
                  <a:lnTo>
                    <a:pt x="0" y="111919"/>
                  </a:lnTo>
                  <a:lnTo>
                    <a:pt x="2382" y="186928"/>
                  </a:lnTo>
                  <a:lnTo>
                    <a:pt x="55730" y="197936"/>
                  </a:lnTo>
                  <a:lnTo>
                    <a:pt x="96441" y="204788"/>
                  </a:lnTo>
                  <a:lnTo>
                    <a:pt x="135732" y="147638"/>
                  </a:lnTo>
                  <a:lnTo>
                    <a:pt x="133233" y="125252"/>
                  </a:lnTo>
                  <a:lnTo>
                    <a:pt x="97322" y="129297"/>
                  </a:lnTo>
                  <a:lnTo>
                    <a:pt x="77105" y="148332"/>
                  </a:lnTo>
                  <a:lnTo>
                    <a:pt x="54837" y="148736"/>
                  </a:lnTo>
                  <a:lnTo>
                    <a:pt x="47729" y="134723"/>
                  </a:lnTo>
                  <a:lnTo>
                    <a:pt x="74839" y="117826"/>
                  </a:lnTo>
                  <a:lnTo>
                    <a:pt x="105148" y="88425"/>
                  </a:lnTo>
                  <a:lnTo>
                    <a:pt x="149562" y="80831"/>
                  </a:lnTo>
                  <a:lnTo>
                    <a:pt x="142125" y="48721"/>
                  </a:lnTo>
                  <a:lnTo>
                    <a:pt x="121138" y="25343"/>
                  </a:lnTo>
                  <a:lnTo>
                    <a:pt x="9406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" name="Freeform 410">
              <a:extLst/>
            </p:cNvPr>
            <p:cNvSpPr>
              <a:spLocks/>
            </p:cNvSpPr>
            <p:nvPr/>
          </p:nvSpPr>
          <p:spPr bwMode="auto">
            <a:xfrm>
              <a:off x="4873601" y="4776806"/>
              <a:ext cx="152400" cy="158750"/>
            </a:xfrm>
            <a:custGeom>
              <a:avLst/>
              <a:gdLst>
                <a:gd name="T0" fmla="*/ 2147483647 w 480"/>
                <a:gd name="T1" fmla="*/ 2147483647 h 498"/>
                <a:gd name="T2" fmla="*/ 0 w 480"/>
                <a:gd name="T3" fmla="*/ 2147483647 h 498"/>
                <a:gd name="T4" fmla="*/ 2147483647 w 480"/>
                <a:gd name="T5" fmla="*/ 2147483647 h 498"/>
                <a:gd name="T6" fmla="*/ 2147483647 w 480"/>
                <a:gd name="T7" fmla="*/ 2147483647 h 498"/>
                <a:gd name="T8" fmla="*/ 2147483647 w 480"/>
                <a:gd name="T9" fmla="*/ 2147483647 h 498"/>
                <a:gd name="T10" fmla="*/ 2147483647 w 480"/>
                <a:gd name="T11" fmla="*/ 2147483647 h 498"/>
                <a:gd name="T12" fmla="*/ 2147483647 w 480"/>
                <a:gd name="T13" fmla="*/ 2147483647 h 498"/>
                <a:gd name="T14" fmla="*/ 2147483647 w 480"/>
                <a:gd name="T15" fmla="*/ 2147483647 h 498"/>
                <a:gd name="T16" fmla="*/ 2147483647 w 480"/>
                <a:gd name="T17" fmla="*/ 2147483647 h 498"/>
                <a:gd name="T18" fmla="*/ 2147483647 w 480"/>
                <a:gd name="T19" fmla="*/ 2147483647 h 498"/>
                <a:gd name="T20" fmla="*/ 2147483647 w 480"/>
                <a:gd name="T21" fmla="*/ 2147483647 h 498"/>
                <a:gd name="T22" fmla="*/ 2147483647 w 480"/>
                <a:gd name="T23" fmla="*/ 2147483647 h 498"/>
                <a:gd name="T24" fmla="*/ 2147483647 w 480"/>
                <a:gd name="T25" fmla="*/ 2147483647 h 498"/>
                <a:gd name="T26" fmla="*/ 2147483647 w 480"/>
                <a:gd name="T27" fmla="*/ 2147483647 h 498"/>
                <a:gd name="T28" fmla="*/ 2147483647 w 480"/>
                <a:gd name="T29" fmla="*/ 2147483647 h 498"/>
                <a:gd name="T30" fmla="*/ 2147483647 w 480"/>
                <a:gd name="T31" fmla="*/ 2147483647 h 498"/>
                <a:gd name="T32" fmla="*/ 2147483647 w 480"/>
                <a:gd name="T33" fmla="*/ 2147483647 h 498"/>
                <a:gd name="T34" fmla="*/ 2147483647 w 480"/>
                <a:gd name="T35" fmla="*/ 2147483647 h 498"/>
                <a:gd name="T36" fmla="*/ 2147483647 w 480"/>
                <a:gd name="T37" fmla="*/ 2147483647 h 498"/>
                <a:gd name="T38" fmla="*/ 2147483647 w 480"/>
                <a:gd name="T39" fmla="*/ 2147483647 h 498"/>
                <a:gd name="T40" fmla="*/ 2147483647 w 480"/>
                <a:gd name="T41" fmla="*/ 2147483647 h 498"/>
                <a:gd name="T42" fmla="*/ 2147483647 w 480"/>
                <a:gd name="T43" fmla="*/ 2147483647 h 498"/>
                <a:gd name="T44" fmla="*/ 2147483647 w 480"/>
                <a:gd name="T45" fmla="*/ 2147483647 h 498"/>
                <a:gd name="T46" fmla="*/ 2147483647 w 480"/>
                <a:gd name="T47" fmla="*/ 2147483647 h 498"/>
                <a:gd name="T48" fmla="*/ 2147483647 w 480"/>
                <a:gd name="T49" fmla="*/ 2147483647 h 498"/>
                <a:gd name="T50" fmla="*/ 2147483647 w 480"/>
                <a:gd name="T51" fmla="*/ 2147483647 h 498"/>
                <a:gd name="T52" fmla="*/ 2147483647 w 480"/>
                <a:gd name="T53" fmla="*/ 2147483647 h 498"/>
                <a:gd name="T54" fmla="*/ 2147483647 w 480"/>
                <a:gd name="T55" fmla="*/ 2147483647 h 498"/>
                <a:gd name="T56" fmla="*/ 2147483647 w 480"/>
                <a:gd name="T57" fmla="*/ 2147483647 h 498"/>
                <a:gd name="T58" fmla="*/ 2147483647 w 480"/>
                <a:gd name="T59" fmla="*/ 2147483647 h 498"/>
                <a:gd name="T60" fmla="*/ 2147483647 w 480"/>
                <a:gd name="T61" fmla="*/ 2147483647 h 498"/>
                <a:gd name="T62" fmla="*/ 2147483647 w 480"/>
                <a:gd name="T63" fmla="*/ 2147483647 h 498"/>
                <a:gd name="T64" fmla="*/ 2147483647 w 480"/>
                <a:gd name="T65" fmla="*/ 2147483647 h 498"/>
                <a:gd name="T66" fmla="*/ 2147483647 w 480"/>
                <a:gd name="T67" fmla="*/ 2147483647 h 498"/>
                <a:gd name="T68" fmla="*/ 2147483647 w 480"/>
                <a:gd name="T69" fmla="*/ 2147483647 h 498"/>
                <a:gd name="T70" fmla="*/ 2147483647 w 480"/>
                <a:gd name="T71" fmla="*/ 2147483647 h 498"/>
                <a:gd name="T72" fmla="*/ 2147483647 w 480"/>
                <a:gd name="T73" fmla="*/ 2147483647 h 498"/>
                <a:gd name="T74" fmla="*/ 2147483647 w 480"/>
                <a:gd name="T75" fmla="*/ 2147483647 h 498"/>
                <a:gd name="T76" fmla="*/ 2147483647 w 480"/>
                <a:gd name="T77" fmla="*/ 2147483647 h 498"/>
                <a:gd name="T78" fmla="*/ 2147483647 w 480"/>
                <a:gd name="T79" fmla="*/ 2147483647 h 498"/>
                <a:gd name="T80" fmla="*/ 2147483647 w 480"/>
                <a:gd name="T81" fmla="*/ 0 h 498"/>
                <a:gd name="T82" fmla="*/ 2147483647 w 480"/>
                <a:gd name="T83" fmla="*/ 2147483647 h 498"/>
                <a:gd name="T84" fmla="*/ 2147483647 w 480"/>
                <a:gd name="T85" fmla="*/ 2147483647 h 4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80"/>
                <a:gd name="T130" fmla="*/ 0 h 498"/>
                <a:gd name="T131" fmla="*/ 480 w 480"/>
                <a:gd name="T132" fmla="*/ 498 h 4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80" h="498">
                  <a:moveTo>
                    <a:pt x="28" y="24"/>
                  </a:moveTo>
                  <a:lnTo>
                    <a:pt x="0" y="36"/>
                  </a:lnTo>
                  <a:lnTo>
                    <a:pt x="41" y="92"/>
                  </a:lnTo>
                  <a:lnTo>
                    <a:pt x="64" y="139"/>
                  </a:lnTo>
                  <a:lnTo>
                    <a:pt x="95" y="147"/>
                  </a:lnTo>
                  <a:lnTo>
                    <a:pt x="103" y="174"/>
                  </a:lnTo>
                  <a:lnTo>
                    <a:pt x="107" y="199"/>
                  </a:lnTo>
                  <a:lnTo>
                    <a:pt x="74" y="229"/>
                  </a:lnTo>
                  <a:lnTo>
                    <a:pt x="41" y="285"/>
                  </a:lnTo>
                  <a:lnTo>
                    <a:pt x="57" y="309"/>
                  </a:lnTo>
                  <a:lnTo>
                    <a:pt x="86" y="303"/>
                  </a:lnTo>
                  <a:lnTo>
                    <a:pt x="98" y="318"/>
                  </a:lnTo>
                  <a:lnTo>
                    <a:pt x="79" y="335"/>
                  </a:lnTo>
                  <a:lnTo>
                    <a:pt x="59" y="333"/>
                  </a:lnTo>
                  <a:lnTo>
                    <a:pt x="60" y="351"/>
                  </a:lnTo>
                  <a:lnTo>
                    <a:pt x="83" y="365"/>
                  </a:lnTo>
                  <a:lnTo>
                    <a:pt x="108" y="375"/>
                  </a:lnTo>
                  <a:lnTo>
                    <a:pt x="155" y="397"/>
                  </a:lnTo>
                  <a:lnTo>
                    <a:pt x="198" y="424"/>
                  </a:lnTo>
                  <a:lnTo>
                    <a:pt x="227" y="456"/>
                  </a:lnTo>
                  <a:lnTo>
                    <a:pt x="264" y="485"/>
                  </a:lnTo>
                  <a:lnTo>
                    <a:pt x="286" y="498"/>
                  </a:lnTo>
                  <a:lnTo>
                    <a:pt x="340" y="498"/>
                  </a:lnTo>
                  <a:lnTo>
                    <a:pt x="357" y="471"/>
                  </a:lnTo>
                  <a:lnTo>
                    <a:pt x="376" y="431"/>
                  </a:lnTo>
                  <a:lnTo>
                    <a:pt x="413" y="403"/>
                  </a:lnTo>
                  <a:lnTo>
                    <a:pt x="441" y="374"/>
                  </a:lnTo>
                  <a:lnTo>
                    <a:pt x="461" y="351"/>
                  </a:lnTo>
                  <a:lnTo>
                    <a:pt x="480" y="328"/>
                  </a:lnTo>
                  <a:lnTo>
                    <a:pt x="463" y="292"/>
                  </a:lnTo>
                  <a:lnTo>
                    <a:pt x="428" y="120"/>
                  </a:lnTo>
                  <a:lnTo>
                    <a:pt x="468" y="34"/>
                  </a:lnTo>
                  <a:lnTo>
                    <a:pt x="414" y="30"/>
                  </a:lnTo>
                  <a:lnTo>
                    <a:pt x="365" y="57"/>
                  </a:lnTo>
                  <a:lnTo>
                    <a:pt x="336" y="62"/>
                  </a:lnTo>
                  <a:lnTo>
                    <a:pt x="292" y="50"/>
                  </a:lnTo>
                  <a:lnTo>
                    <a:pt x="254" y="52"/>
                  </a:lnTo>
                  <a:lnTo>
                    <a:pt x="214" y="36"/>
                  </a:lnTo>
                  <a:lnTo>
                    <a:pt x="176" y="6"/>
                  </a:lnTo>
                  <a:lnTo>
                    <a:pt x="142" y="2"/>
                  </a:lnTo>
                  <a:lnTo>
                    <a:pt x="102" y="0"/>
                  </a:lnTo>
                  <a:lnTo>
                    <a:pt x="62" y="6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" name="Freeform 411">
              <a:extLst/>
            </p:cNvPr>
            <p:cNvSpPr>
              <a:spLocks/>
            </p:cNvSpPr>
            <p:nvPr/>
          </p:nvSpPr>
          <p:spPr bwMode="auto">
            <a:xfrm>
              <a:off x="4803751" y="4789506"/>
              <a:ext cx="103188" cy="109537"/>
            </a:xfrm>
            <a:custGeom>
              <a:avLst/>
              <a:gdLst>
                <a:gd name="T0" fmla="*/ 65 w 615017"/>
                <a:gd name="T1" fmla="*/ 14 h 639366"/>
                <a:gd name="T2" fmla="*/ 54 w 615017"/>
                <a:gd name="T3" fmla="*/ 0 h 639366"/>
                <a:gd name="T4" fmla="*/ 49 w 615017"/>
                <a:gd name="T5" fmla="*/ 2 h 639366"/>
                <a:gd name="T6" fmla="*/ 26 w 615017"/>
                <a:gd name="T7" fmla="*/ 7 h 639366"/>
                <a:gd name="T8" fmla="*/ 18 w 615017"/>
                <a:gd name="T9" fmla="*/ 10 h 639366"/>
                <a:gd name="T10" fmla="*/ 15 w 615017"/>
                <a:gd name="T11" fmla="*/ 24 h 639366"/>
                <a:gd name="T12" fmla="*/ 19 w 615017"/>
                <a:gd name="T13" fmla="*/ 29 h 639366"/>
                <a:gd name="T14" fmla="*/ 19 w 615017"/>
                <a:gd name="T15" fmla="*/ 36 h 639366"/>
                <a:gd name="T16" fmla="*/ 16 w 615017"/>
                <a:gd name="T17" fmla="*/ 42 h 639366"/>
                <a:gd name="T18" fmla="*/ 7 w 615017"/>
                <a:gd name="T19" fmla="*/ 51 h 639366"/>
                <a:gd name="T20" fmla="*/ 0 w 615017"/>
                <a:gd name="T21" fmla="*/ 64 h 639366"/>
                <a:gd name="T22" fmla="*/ 0 w 615017"/>
                <a:gd name="T23" fmla="*/ 67 h 639366"/>
                <a:gd name="T24" fmla="*/ 4 w 615017"/>
                <a:gd name="T25" fmla="*/ 67 h 639366"/>
                <a:gd name="T26" fmla="*/ 7 w 615017"/>
                <a:gd name="T27" fmla="*/ 70 h 639366"/>
                <a:gd name="T28" fmla="*/ 9 w 615017"/>
                <a:gd name="T29" fmla="*/ 75 h 639366"/>
                <a:gd name="T30" fmla="*/ 8 w 615017"/>
                <a:gd name="T31" fmla="*/ 83 h 639366"/>
                <a:gd name="T32" fmla="*/ 6 w 615017"/>
                <a:gd name="T33" fmla="*/ 86 h 639366"/>
                <a:gd name="T34" fmla="*/ 3 w 615017"/>
                <a:gd name="T35" fmla="*/ 91 h 639366"/>
                <a:gd name="T36" fmla="*/ 3 w 615017"/>
                <a:gd name="T37" fmla="*/ 94 h 639366"/>
                <a:gd name="T38" fmla="*/ 9 w 615017"/>
                <a:gd name="T39" fmla="*/ 94 h 639366"/>
                <a:gd name="T40" fmla="*/ 14 w 615017"/>
                <a:gd name="T41" fmla="*/ 90 h 639366"/>
                <a:gd name="T42" fmla="*/ 21 w 615017"/>
                <a:gd name="T43" fmla="*/ 89 h 639366"/>
                <a:gd name="T44" fmla="*/ 28 w 615017"/>
                <a:gd name="T45" fmla="*/ 93 h 639366"/>
                <a:gd name="T46" fmla="*/ 33 w 615017"/>
                <a:gd name="T47" fmla="*/ 91 h 639366"/>
                <a:gd name="T48" fmla="*/ 36 w 615017"/>
                <a:gd name="T49" fmla="*/ 88 h 639366"/>
                <a:gd name="T50" fmla="*/ 35 w 615017"/>
                <a:gd name="T51" fmla="*/ 85 h 639366"/>
                <a:gd name="T52" fmla="*/ 35 w 615017"/>
                <a:gd name="T53" fmla="*/ 80 h 639366"/>
                <a:gd name="T54" fmla="*/ 34 w 615017"/>
                <a:gd name="T55" fmla="*/ 76 h 639366"/>
                <a:gd name="T56" fmla="*/ 35 w 615017"/>
                <a:gd name="T57" fmla="*/ 72 h 639366"/>
                <a:gd name="T58" fmla="*/ 33 w 615017"/>
                <a:gd name="T59" fmla="*/ 66 h 639366"/>
                <a:gd name="T60" fmla="*/ 37 w 615017"/>
                <a:gd name="T61" fmla="*/ 63 h 639366"/>
                <a:gd name="T62" fmla="*/ 42 w 615017"/>
                <a:gd name="T63" fmla="*/ 63 h 639366"/>
                <a:gd name="T64" fmla="*/ 45 w 615017"/>
                <a:gd name="T65" fmla="*/ 65 h 639366"/>
                <a:gd name="T66" fmla="*/ 46 w 615017"/>
                <a:gd name="T67" fmla="*/ 69 h 639366"/>
                <a:gd name="T68" fmla="*/ 47 w 615017"/>
                <a:gd name="T69" fmla="*/ 72 h 639366"/>
                <a:gd name="T70" fmla="*/ 49 w 615017"/>
                <a:gd name="T71" fmla="*/ 76 h 639366"/>
                <a:gd name="T72" fmla="*/ 52 w 615017"/>
                <a:gd name="T73" fmla="*/ 71 h 639366"/>
                <a:gd name="T74" fmla="*/ 62 w 615017"/>
                <a:gd name="T75" fmla="*/ 69 h 639366"/>
                <a:gd name="T76" fmla="*/ 66 w 615017"/>
                <a:gd name="T77" fmla="*/ 67 h 639366"/>
                <a:gd name="T78" fmla="*/ 74 w 615017"/>
                <a:gd name="T79" fmla="*/ 52 h 639366"/>
                <a:gd name="T80" fmla="*/ 82 w 615017"/>
                <a:gd name="T81" fmla="*/ 44 h 639366"/>
                <a:gd name="T82" fmla="*/ 81 w 615017"/>
                <a:gd name="T83" fmla="*/ 37 h 639366"/>
                <a:gd name="T84" fmla="*/ 79 w 615017"/>
                <a:gd name="T85" fmla="*/ 29 h 639366"/>
                <a:gd name="T86" fmla="*/ 71 w 615017"/>
                <a:gd name="T87" fmla="*/ 27 h 639366"/>
                <a:gd name="T88" fmla="*/ 65 w 615017"/>
                <a:gd name="T89" fmla="*/ 14 h 639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15017"/>
                <a:gd name="T136" fmla="*/ 0 h 639366"/>
                <a:gd name="T137" fmla="*/ 615017 w 615017"/>
                <a:gd name="T138" fmla="*/ 639366 h 639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15017" h="639366">
                  <a:moveTo>
                    <a:pt x="489347" y="91678"/>
                  </a:moveTo>
                  <a:lnTo>
                    <a:pt x="407193" y="0"/>
                  </a:lnTo>
                  <a:lnTo>
                    <a:pt x="366712" y="10716"/>
                  </a:lnTo>
                  <a:lnTo>
                    <a:pt x="196453" y="44053"/>
                  </a:lnTo>
                  <a:lnTo>
                    <a:pt x="136922" y="69056"/>
                  </a:lnTo>
                  <a:lnTo>
                    <a:pt x="110728" y="160734"/>
                  </a:lnTo>
                  <a:lnTo>
                    <a:pt x="142179" y="196835"/>
                  </a:lnTo>
                  <a:lnTo>
                    <a:pt x="144065" y="247650"/>
                  </a:lnTo>
                  <a:lnTo>
                    <a:pt x="121443" y="283369"/>
                  </a:lnTo>
                  <a:lnTo>
                    <a:pt x="51197" y="342900"/>
                  </a:lnTo>
                  <a:lnTo>
                    <a:pt x="1190" y="434578"/>
                  </a:lnTo>
                  <a:lnTo>
                    <a:pt x="0" y="453628"/>
                  </a:lnTo>
                  <a:lnTo>
                    <a:pt x="26193" y="452438"/>
                  </a:lnTo>
                  <a:lnTo>
                    <a:pt x="48815" y="472678"/>
                  </a:lnTo>
                  <a:lnTo>
                    <a:pt x="66675" y="510778"/>
                  </a:lnTo>
                  <a:lnTo>
                    <a:pt x="60722" y="559594"/>
                  </a:lnTo>
                  <a:lnTo>
                    <a:pt x="41672" y="581025"/>
                  </a:lnTo>
                  <a:lnTo>
                    <a:pt x="20240" y="614363"/>
                  </a:lnTo>
                  <a:lnTo>
                    <a:pt x="21431" y="638175"/>
                  </a:lnTo>
                  <a:lnTo>
                    <a:pt x="67865" y="639366"/>
                  </a:lnTo>
                  <a:lnTo>
                    <a:pt x="109071" y="610087"/>
                  </a:lnTo>
                  <a:lnTo>
                    <a:pt x="157733" y="606387"/>
                  </a:lnTo>
                  <a:lnTo>
                    <a:pt x="206856" y="628029"/>
                  </a:lnTo>
                  <a:lnTo>
                    <a:pt x="247246" y="616029"/>
                  </a:lnTo>
                  <a:lnTo>
                    <a:pt x="271296" y="598693"/>
                  </a:lnTo>
                  <a:lnTo>
                    <a:pt x="260062" y="576363"/>
                  </a:lnTo>
                  <a:lnTo>
                    <a:pt x="262103" y="539708"/>
                  </a:lnTo>
                  <a:lnTo>
                    <a:pt x="258365" y="514350"/>
                  </a:lnTo>
                  <a:lnTo>
                    <a:pt x="259556" y="485775"/>
                  </a:lnTo>
                  <a:lnTo>
                    <a:pt x="246459" y="450056"/>
                  </a:lnTo>
                  <a:lnTo>
                    <a:pt x="278606" y="428625"/>
                  </a:lnTo>
                  <a:lnTo>
                    <a:pt x="319087" y="426244"/>
                  </a:lnTo>
                  <a:lnTo>
                    <a:pt x="336947" y="440531"/>
                  </a:lnTo>
                  <a:lnTo>
                    <a:pt x="347479" y="470557"/>
                  </a:lnTo>
                  <a:lnTo>
                    <a:pt x="352425" y="489347"/>
                  </a:lnTo>
                  <a:lnTo>
                    <a:pt x="365522" y="517922"/>
                  </a:lnTo>
                  <a:lnTo>
                    <a:pt x="391715" y="481013"/>
                  </a:lnTo>
                  <a:lnTo>
                    <a:pt x="463798" y="465629"/>
                  </a:lnTo>
                  <a:lnTo>
                    <a:pt x="492913" y="453834"/>
                  </a:lnTo>
                  <a:lnTo>
                    <a:pt x="557845" y="352193"/>
                  </a:lnTo>
                  <a:lnTo>
                    <a:pt x="615017" y="295290"/>
                  </a:lnTo>
                  <a:lnTo>
                    <a:pt x="608361" y="251751"/>
                  </a:lnTo>
                  <a:lnTo>
                    <a:pt x="591519" y="193845"/>
                  </a:lnTo>
                  <a:lnTo>
                    <a:pt x="535781" y="182166"/>
                  </a:lnTo>
                  <a:lnTo>
                    <a:pt x="489347" y="9167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3" name="Freeform 412">
              <a:extLst/>
            </p:cNvPr>
            <p:cNvSpPr>
              <a:spLocks/>
            </p:cNvSpPr>
            <p:nvPr/>
          </p:nvSpPr>
          <p:spPr bwMode="auto">
            <a:xfrm>
              <a:off x="4795814" y="4867293"/>
              <a:ext cx="201612" cy="206375"/>
            </a:xfrm>
            <a:custGeom>
              <a:avLst/>
              <a:gdLst>
                <a:gd name="T0" fmla="*/ 2147483647 w 636"/>
                <a:gd name="T1" fmla="*/ 2147483647 h 650"/>
                <a:gd name="T2" fmla="*/ 2147483647 w 636"/>
                <a:gd name="T3" fmla="*/ 2147483647 h 650"/>
                <a:gd name="T4" fmla="*/ 2147483647 w 636"/>
                <a:gd name="T5" fmla="*/ 2147483647 h 650"/>
                <a:gd name="T6" fmla="*/ 2147483647 w 636"/>
                <a:gd name="T7" fmla="*/ 2147483647 h 650"/>
                <a:gd name="T8" fmla="*/ 2147483647 w 636"/>
                <a:gd name="T9" fmla="*/ 2147483647 h 650"/>
                <a:gd name="T10" fmla="*/ 2147483647 w 636"/>
                <a:gd name="T11" fmla="*/ 2147483647 h 650"/>
                <a:gd name="T12" fmla="*/ 2147483647 w 636"/>
                <a:gd name="T13" fmla="*/ 2147483647 h 650"/>
                <a:gd name="T14" fmla="*/ 2147483647 w 636"/>
                <a:gd name="T15" fmla="*/ 2147483647 h 650"/>
                <a:gd name="T16" fmla="*/ 2147483647 w 636"/>
                <a:gd name="T17" fmla="*/ 2147483647 h 650"/>
                <a:gd name="T18" fmla="*/ 2147483647 w 636"/>
                <a:gd name="T19" fmla="*/ 2147483647 h 650"/>
                <a:gd name="T20" fmla="*/ 2147483647 w 636"/>
                <a:gd name="T21" fmla="*/ 2147483647 h 650"/>
                <a:gd name="T22" fmla="*/ 2147483647 w 636"/>
                <a:gd name="T23" fmla="*/ 2147483647 h 650"/>
                <a:gd name="T24" fmla="*/ 2147483647 w 636"/>
                <a:gd name="T25" fmla="*/ 2147483647 h 650"/>
                <a:gd name="T26" fmla="*/ 2147483647 w 636"/>
                <a:gd name="T27" fmla="*/ 2147483647 h 650"/>
                <a:gd name="T28" fmla="*/ 2147483647 w 636"/>
                <a:gd name="T29" fmla="*/ 2147483647 h 650"/>
                <a:gd name="T30" fmla="*/ 2147483647 w 636"/>
                <a:gd name="T31" fmla="*/ 2147483647 h 650"/>
                <a:gd name="T32" fmla="*/ 2147483647 w 636"/>
                <a:gd name="T33" fmla="*/ 2147483647 h 650"/>
                <a:gd name="T34" fmla="*/ 2147483647 w 636"/>
                <a:gd name="T35" fmla="*/ 2147483647 h 650"/>
                <a:gd name="T36" fmla="*/ 2147483647 w 636"/>
                <a:gd name="T37" fmla="*/ 2147483647 h 650"/>
                <a:gd name="T38" fmla="*/ 2147483647 w 636"/>
                <a:gd name="T39" fmla="*/ 2147483647 h 650"/>
                <a:gd name="T40" fmla="*/ 2147483647 w 636"/>
                <a:gd name="T41" fmla="*/ 2147483647 h 650"/>
                <a:gd name="T42" fmla="*/ 2147483647 w 636"/>
                <a:gd name="T43" fmla="*/ 2147483647 h 650"/>
                <a:gd name="T44" fmla="*/ 2147483647 w 636"/>
                <a:gd name="T45" fmla="*/ 2147483647 h 650"/>
                <a:gd name="T46" fmla="*/ 2147483647 w 636"/>
                <a:gd name="T47" fmla="*/ 2147483647 h 650"/>
                <a:gd name="T48" fmla="*/ 2147483647 w 636"/>
                <a:gd name="T49" fmla="*/ 2147483647 h 650"/>
                <a:gd name="T50" fmla="*/ 2147483647 w 636"/>
                <a:gd name="T51" fmla="*/ 2147483647 h 650"/>
                <a:gd name="T52" fmla="*/ 2147483647 w 636"/>
                <a:gd name="T53" fmla="*/ 2147483647 h 650"/>
                <a:gd name="T54" fmla="*/ 2147483647 w 636"/>
                <a:gd name="T55" fmla="*/ 2147483647 h 650"/>
                <a:gd name="T56" fmla="*/ 2147483647 w 636"/>
                <a:gd name="T57" fmla="*/ 2147483647 h 650"/>
                <a:gd name="T58" fmla="*/ 2147483647 w 636"/>
                <a:gd name="T59" fmla="*/ 2147483647 h 650"/>
                <a:gd name="T60" fmla="*/ 2147483647 w 636"/>
                <a:gd name="T61" fmla="*/ 2147483647 h 650"/>
                <a:gd name="T62" fmla="*/ 2147483647 w 636"/>
                <a:gd name="T63" fmla="*/ 2147483647 h 650"/>
                <a:gd name="T64" fmla="*/ 2147483647 w 636"/>
                <a:gd name="T65" fmla="*/ 2147483647 h 650"/>
                <a:gd name="T66" fmla="*/ 2147483647 w 636"/>
                <a:gd name="T67" fmla="*/ 2147483647 h 650"/>
                <a:gd name="T68" fmla="*/ 2147483647 w 636"/>
                <a:gd name="T69" fmla="*/ 2147483647 h 650"/>
                <a:gd name="T70" fmla="*/ 2147483647 w 636"/>
                <a:gd name="T71" fmla="*/ 2147483647 h 650"/>
                <a:gd name="T72" fmla="*/ 2147483647 w 636"/>
                <a:gd name="T73" fmla="*/ 2147483647 h 650"/>
                <a:gd name="T74" fmla="*/ 2147483647 w 636"/>
                <a:gd name="T75" fmla="*/ 2147483647 h 650"/>
                <a:gd name="T76" fmla="*/ 2147483647 w 636"/>
                <a:gd name="T77" fmla="*/ 2147483647 h 650"/>
                <a:gd name="T78" fmla="*/ 2147483647 w 636"/>
                <a:gd name="T79" fmla="*/ 2147483647 h 650"/>
                <a:gd name="T80" fmla="*/ 2147483647 w 636"/>
                <a:gd name="T81" fmla="*/ 2147483647 h 650"/>
                <a:gd name="T82" fmla="*/ 2147483647 w 636"/>
                <a:gd name="T83" fmla="*/ 2147483647 h 650"/>
                <a:gd name="T84" fmla="*/ 2147483647 w 636"/>
                <a:gd name="T85" fmla="*/ 2147483647 h 650"/>
                <a:gd name="T86" fmla="*/ 2147483647 w 636"/>
                <a:gd name="T87" fmla="*/ 2147483647 h 650"/>
                <a:gd name="T88" fmla="*/ 2147483647 w 636"/>
                <a:gd name="T89" fmla="*/ 2147483647 h 650"/>
                <a:gd name="T90" fmla="*/ 2147483647 w 636"/>
                <a:gd name="T91" fmla="*/ 2147483647 h 650"/>
                <a:gd name="T92" fmla="*/ 2147483647 w 636"/>
                <a:gd name="T93" fmla="*/ 2147483647 h 650"/>
                <a:gd name="T94" fmla="*/ 2147483647 w 636"/>
                <a:gd name="T95" fmla="*/ 2147483647 h 650"/>
                <a:gd name="T96" fmla="*/ 2147483647 w 636"/>
                <a:gd name="T97" fmla="*/ 2147483647 h 6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6"/>
                <a:gd name="T148" fmla="*/ 0 h 650"/>
                <a:gd name="T149" fmla="*/ 636 w 636"/>
                <a:gd name="T150" fmla="*/ 650 h 6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6" h="650">
                  <a:moveTo>
                    <a:pt x="275" y="5"/>
                  </a:moveTo>
                  <a:lnTo>
                    <a:pt x="236" y="15"/>
                  </a:lnTo>
                  <a:lnTo>
                    <a:pt x="224" y="33"/>
                  </a:lnTo>
                  <a:lnTo>
                    <a:pt x="230" y="51"/>
                  </a:lnTo>
                  <a:lnTo>
                    <a:pt x="252" y="54"/>
                  </a:lnTo>
                  <a:lnTo>
                    <a:pt x="240" y="69"/>
                  </a:lnTo>
                  <a:lnTo>
                    <a:pt x="227" y="83"/>
                  </a:lnTo>
                  <a:lnTo>
                    <a:pt x="207" y="81"/>
                  </a:lnTo>
                  <a:lnTo>
                    <a:pt x="200" y="82"/>
                  </a:lnTo>
                  <a:lnTo>
                    <a:pt x="201" y="94"/>
                  </a:lnTo>
                  <a:lnTo>
                    <a:pt x="192" y="110"/>
                  </a:lnTo>
                  <a:lnTo>
                    <a:pt x="175" y="101"/>
                  </a:lnTo>
                  <a:lnTo>
                    <a:pt x="187" y="78"/>
                  </a:lnTo>
                  <a:lnTo>
                    <a:pt x="173" y="77"/>
                  </a:lnTo>
                  <a:lnTo>
                    <a:pt x="161" y="87"/>
                  </a:lnTo>
                  <a:lnTo>
                    <a:pt x="151" y="89"/>
                  </a:lnTo>
                  <a:lnTo>
                    <a:pt x="137" y="91"/>
                  </a:lnTo>
                  <a:lnTo>
                    <a:pt x="111" y="82"/>
                  </a:lnTo>
                  <a:lnTo>
                    <a:pt x="86" y="82"/>
                  </a:lnTo>
                  <a:lnTo>
                    <a:pt x="63" y="100"/>
                  </a:lnTo>
                  <a:lnTo>
                    <a:pt x="69" y="114"/>
                  </a:lnTo>
                  <a:lnTo>
                    <a:pt x="60" y="126"/>
                  </a:lnTo>
                  <a:lnTo>
                    <a:pt x="46" y="134"/>
                  </a:lnTo>
                  <a:lnTo>
                    <a:pt x="36" y="153"/>
                  </a:lnTo>
                  <a:lnTo>
                    <a:pt x="30" y="171"/>
                  </a:lnTo>
                  <a:lnTo>
                    <a:pt x="21" y="183"/>
                  </a:lnTo>
                  <a:lnTo>
                    <a:pt x="3" y="188"/>
                  </a:lnTo>
                  <a:lnTo>
                    <a:pt x="12" y="238"/>
                  </a:lnTo>
                  <a:lnTo>
                    <a:pt x="15" y="268"/>
                  </a:lnTo>
                  <a:lnTo>
                    <a:pt x="15" y="287"/>
                  </a:lnTo>
                  <a:lnTo>
                    <a:pt x="0" y="307"/>
                  </a:lnTo>
                  <a:lnTo>
                    <a:pt x="3" y="332"/>
                  </a:lnTo>
                  <a:lnTo>
                    <a:pt x="26" y="352"/>
                  </a:lnTo>
                  <a:lnTo>
                    <a:pt x="35" y="377"/>
                  </a:lnTo>
                  <a:lnTo>
                    <a:pt x="62" y="392"/>
                  </a:lnTo>
                  <a:lnTo>
                    <a:pt x="72" y="421"/>
                  </a:lnTo>
                  <a:lnTo>
                    <a:pt x="77" y="449"/>
                  </a:lnTo>
                  <a:lnTo>
                    <a:pt x="89" y="468"/>
                  </a:lnTo>
                  <a:lnTo>
                    <a:pt x="102" y="477"/>
                  </a:lnTo>
                  <a:lnTo>
                    <a:pt x="113" y="465"/>
                  </a:lnTo>
                  <a:lnTo>
                    <a:pt x="132" y="468"/>
                  </a:lnTo>
                  <a:lnTo>
                    <a:pt x="147" y="484"/>
                  </a:lnTo>
                  <a:lnTo>
                    <a:pt x="176" y="491"/>
                  </a:lnTo>
                  <a:lnTo>
                    <a:pt x="199" y="507"/>
                  </a:lnTo>
                  <a:lnTo>
                    <a:pt x="219" y="514"/>
                  </a:lnTo>
                  <a:lnTo>
                    <a:pt x="235" y="518"/>
                  </a:lnTo>
                  <a:lnTo>
                    <a:pt x="234" y="544"/>
                  </a:lnTo>
                  <a:lnTo>
                    <a:pt x="244" y="560"/>
                  </a:lnTo>
                  <a:lnTo>
                    <a:pt x="257" y="576"/>
                  </a:lnTo>
                  <a:lnTo>
                    <a:pt x="272" y="556"/>
                  </a:lnTo>
                  <a:lnTo>
                    <a:pt x="299" y="561"/>
                  </a:lnTo>
                  <a:lnTo>
                    <a:pt x="306" y="586"/>
                  </a:lnTo>
                  <a:lnTo>
                    <a:pt x="313" y="598"/>
                  </a:lnTo>
                  <a:lnTo>
                    <a:pt x="322" y="609"/>
                  </a:lnTo>
                  <a:lnTo>
                    <a:pt x="332" y="650"/>
                  </a:lnTo>
                  <a:lnTo>
                    <a:pt x="367" y="647"/>
                  </a:lnTo>
                  <a:lnTo>
                    <a:pt x="395" y="639"/>
                  </a:lnTo>
                  <a:lnTo>
                    <a:pt x="409" y="633"/>
                  </a:lnTo>
                  <a:lnTo>
                    <a:pt x="428" y="629"/>
                  </a:lnTo>
                  <a:lnTo>
                    <a:pt x="442" y="649"/>
                  </a:lnTo>
                  <a:lnTo>
                    <a:pt x="482" y="646"/>
                  </a:lnTo>
                  <a:lnTo>
                    <a:pt x="508" y="649"/>
                  </a:lnTo>
                  <a:lnTo>
                    <a:pt x="526" y="640"/>
                  </a:lnTo>
                  <a:lnTo>
                    <a:pt x="532" y="624"/>
                  </a:lnTo>
                  <a:lnTo>
                    <a:pt x="549" y="615"/>
                  </a:lnTo>
                  <a:lnTo>
                    <a:pt x="567" y="626"/>
                  </a:lnTo>
                  <a:lnTo>
                    <a:pt x="594" y="612"/>
                  </a:lnTo>
                  <a:lnTo>
                    <a:pt x="627" y="606"/>
                  </a:lnTo>
                  <a:lnTo>
                    <a:pt x="636" y="587"/>
                  </a:lnTo>
                  <a:lnTo>
                    <a:pt x="608" y="546"/>
                  </a:lnTo>
                  <a:lnTo>
                    <a:pt x="586" y="533"/>
                  </a:lnTo>
                  <a:lnTo>
                    <a:pt x="577" y="510"/>
                  </a:lnTo>
                  <a:lnTo>
                    <a:pt x="575" y="478"/>
                  </a:lnTo>
                  <a:lnTo>
                    <a:pt x="564" y="449"/>
                  </a:lnTo>
                  <a:lnTo>
                    <a:pt x="561" y="416"/>
                  </a:lnTo>
                  <a:lnTo>
                    <a:pt x="559" y="390"/>
                  </a:lnTo>
                  <a:lnTo>
                    <a:pt x="570" y="369"/>
                  </a:lnTo>
                  <a:lnTo>
                    <a:pt x="598" y="359"/>
                  </a:lnTo>
                  <a:lnTo>
                    <a:pt x="595" y="338"/>
                  </a:lnTo>
                  <a:lnTo>
                    <a:pt x="572" y="325"/>
                  </a:lnTo>
                  <a:lnTo>
                    <a:pt x="558" y="309"/>
                  </a:lnTo>
                  <a:lnTo>
                    <a:pt x="564" y="286"/>
                  </a:lnTo>
                  <a:lnTo>
                    <a:pt x="570" y="263"/>
                  </a:lnTo>
                  <a:lnTo>
                    <a:pt x="589" y="215"/>
                  </a:lnTo>
                  <a:lnTo>
                    <a:pt x="533" y="216"/>
                  </a:lnTo>
                  <a:lnTo>
                    <a:pt x="507" y="199"/>
                  </a:lnTo>
                  <a:lnTo>
                    <a:pt x="473" y="171"/>
                  </a:lnTo>
                  <a:lnTo>
                    <a:pt x="449" y="144"/>
                  </a:lnTo>
                  <a:lnTo>
                    <a:pt x="399" y="111"/>
                  </a:lnTo>
                  <a:lnTo>
                    <a:pt x="337" y="82"/>
                  </a:lnTo>
                  <a:lnTo>
                    <a:pt x="310" y="67"/>
                  </a:lnTo>
                  <a:lnTo>
                    <a:pt x="309" y="49"/>
                  </a:lnTo>
                  <a:lnTo>
                    <a:pt x="329" y="51"/>
                  </a:lnTo>
                  <a:lnTo>
                    <a:pt x="346" y="33"/>
                  </a:lnTo>
                  <a:lnTo>
                    <a:pt x="337" y="17"/>
                  </a:lnTo>
                  <a:lnTo>
                    <a:pt x="308" y="24"/>
                  </a:lnTo>
                  <a:lnTo>
                    <a:pt x="292" y="0"/>
                  </a:lnTo>
                  <a:lnTo>
                    <a:pt x="275" y="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" name="Freeform 413">
              <a:extLst/>
            </p:cNvPr>
            <p:cNvSpPr>
              <a:spLocks/>
            </p:cNvSpPr>
            <p:nvPr/>
          </p:nvSpPr>
          <p:spPr bwMode="auto">
            <a:xfrm>
              <a:off x="4859314" y="5043506"/>
              <a:ext cx="57150" cy="127000"/>
            </a:xfrm>
            <a:custGeom>
              <a:avLst/>
              <a:gdLst>
                <a:gd name="T0" fmla="*/ 2147483647 w 180"/>
                <a:gd name="T1" fmla="*/ 2147483647 h 400"/>
                <a:gd name="T2" fmla="*/ 2147483647 w 180"/>
                <a:gd name="T3" fmla="*/ 0 h 400"/>
                <a:gd name="T4" fmla="*/ 2147483647 w 180"/>
                <a:gd name="T5" fmla="*/ 2147483647 h 400"/>
                <a:gd name="T6" fmla="*/ 2147483647 w 180"/>
                <a:gd name="T7" fmla="*/ 2147483647 h 400"/>
                <a:gd name="T8" fmla="*/ 2147483647 w 180"/>
                <a:gd name="T9" fmla="*/ 2147483647 h 400"/>
                <a:gd name="T10" fmla="*/ 2147483647 w 180"/>
                <a:gd name="T11" fmla="*/ 2147483647 h 400"/>
                <a:gd name="T12" fmla="*/ 2147483647 w 180"/>
                <a:gd name="T13" fmla="*/ 2147483647 h 400"/>
                <a:gd name="T14" fmla="*/ 2147483647 w 180"/>
                <a:gd name="T15" fmla="*/ 2147483647 h 400"/>
                <a:gd name="T16" fmla="*/ 2147483647 w 180"/>
                <a:gd name="T17" fmla="*/ 2147483647 h 400"/>
                <a:gd name="T18" fmla="*/ 2147483647 w 180"/>
                <a:gd name="T19" fmla="*/ 2147483647 h 400"/>
                <a:gd name="T20" fmla="*/ 2147483647 w 180"/>
                <a:gd name="T21" fmla="*/ 2147483647 h 400"/>
                <a:gd name="T22" fmla="*/ 2147483647 w 180"/>
                <a:gd name="T23" fmla="*/ 2147483647 h 400"/>
                <a:gd name="T24" fmla="*/ 0 w 180"/>
                <a:gd name="T25" fmla="*/ 2147483647 h 400"/>
                <a:gd name="T26" fmla="*/ 2147483647 w 180"/>
                <a:gd name="T27" fmla="*/ 2147483647 h 400"/>
                <a:gd name="T28" fmla="*/ 2147483647 w 180"/>
                <a:gd name="T29" fmla="*/ 2147483647 h 400"/>
                <a:gd name="T30" fmla="*/ 2147483647 w 180"/>
                <a:gd name="T31" fmla="*/ 2147483647 h 400"/>
                <a:gd name="T32" fmla="*/ 2147483647 w 180"/>
                <a:gd name="T33" fmla="*/ 2147483647 h 400"/>
                <a:gd name="T34" fmla="*/ 2147483647 w 180"/>
                <a:gd name="T35" fmla="*/ 2147483647 h 400"/>
                <a:gd name="T36" fmla="*/ 2147483647 w 180"/>
                <a:gd name="T37" fmla="*/ 2147483647 h 400"/>
                <a:gd name="T38" fmla="*/ 2147483647 w 180"/>
                <a:gd name="T39" fmla="*/ 2147483647 h 400"/>
                <a:gd name="T40" fmla="*/ 2147483647 w 180"/>
                <a:gd name="T41" fmla="*/ 2147483647 h 400"/>
                <a:gd name="T42" fmla="*/ 2147483647 w 180"/>
                <a:gd name="T43" fmla="*/ 2147483647 h 400"/>
                <a:gd name="T44" fmla="*/ 2147483647 w 180"/>
                <a:gd name="T45" fmla="*/ 2147483647 h 400"/>
                <a:gd name="T46" fmla="*/ 2147483647 w 180"/>
                <a:gd name="T47" fmla="*/ 2147483647 h 400"/>
                <a:gd name="T48" fmla="*/ 2147483647 w 180"/>
                <a:gd name="T49" fmla="*/ 2147483647 h 400"/>
                <a:gd name="T50" fmla="*/ 2147483647 w 180"/>
                <a:gd name="T51" fmla="*/ 2147483647 h 400"/>
                <a:gd name="T52" fmla="*/ 2147483647 w 180"/>
                <a:gd name="T53" fmla="*/ 2147483647 h 400"/>
                <a:gd name="T54" fmla="*/ 2147483647 w 180"/>
                <a:gd name="T55" fmla="*/ 2147483647 h 400"/>
                <a:gd name="T56" fmla="*/ 2147483647 w 180"/>
                <a:gd name="T57" fmla="*/ 2147483647 h 400"/>
                <a:gd name="T58" fmla="*/ 2147483647 w 180"/>
                <a:gd name="T59" fmla="*/ 2147483647 h 400"/>
                <a:gd name="T60" fmla="*/ 2147483647 w 180"/>
                <a:gd name="T61" fmla="*/ 2147483647 h 400"/>
                <a:gd name="T62" fmla="*/ 2147483647 w 180"/>
                <a:gd name="T63" fmla="*/ 2147483647 h 400"/>
                <a:gd name="T64" fmla="*/ 2147483647 w 180"/>
                <a:gd name="T65" fmla="*/ 2147483647 h 400"/>
                <a:gd name="T66" fmla="*/ 2147483647 w 180"/>
                <a:gd name="T67" fmla="*/ 2147483647 h 400"/>
                <a:gd name="T68" fmla="*/ 2147483647 w 180"/>
                <a:gd name="T69" fmla="*/ 2147483647 h 400"/>
                <a:gd name="T70" fmla="*/ 2147483647 w 180"/>
                <a:gd name="T71" fmla="*/ 2147483647 h 400"/>
                <a:gd name="T72" fmla="*/ 2147483647 w 180"/>
                <a:gd name="T73" fmla="*/ 2147483647 h 400"/>
                <a:gd name="T74" fmla="*/ 2147483647 w 180"/>
                <a:gd name="T75" fmla="*/ 2147483647 h 400"/>
                <a:gd name="T76" fmla="*/ 2147483647 w 180"/>
                <a:gd name="T77" fmla="*/ 2147483647 h 400"/>
                <a:gd name="T78" fmla="*/ 2147483647 w 180"/>
                <a:gd name="T79" fmla="*/ 2147483647 h 400"/>
                <a:gd name="T80" fmla="*/ 2147483647 w 180"/>
                <a:gd name="T81" fmla="*/ 2147483647 h 400"/>
                <a:gd name="T82" fmla="*/ 2147483647 w 180"/>
                <a:gd name="T83" fmla="*/ 2147483647 h 400"/>
                <a:gd name="T84" fmla="*/ 2147483647 w 180"/>
                <a:gd name="T85" fmla="*/ 2147483647 h 400"/>
                <a:gd name="T86" fmla="*/ 2147483647 w 180"/>
                <a:gd name="T87" fmla="*/ 2147483647 h 4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0"/>
                <a:gd name="T133" fmla="*/ 0 h 400"/>
                <a:gd name="T134" fmla="*/ 180 w 180"/>
                <a:gd name="T135" fmla="*/ 400 h 4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0" h="400">
                  <a:moveTo>
                    <a:pt x="95" y="5"/>
                  </a:moveTo>
                  <a:lnTo>
                    <a:pt x="69" y="0"/>
                  </a:lnTo>
                  <a:lnTo>
                    <a:pt x="56" y="19"/>
                  </a:lnTo>
                  <a:lnTo>
                    <a:pt x="43" y="29"/>
                  </a:lnTo>
                  <a:lnTo>
                    <a:pt x="22" y="61"/>
                  </a:lnTo>
                  <a:lnTo>
                    <a:pt x="30" y="94"/>
                  </a:lnTo>
                  <a:lnTo>
                    <a:pt x="47" y="117"/>
                  </a:lnTo>
                  <a:lnTo>
                    <a:pt x="44" y="139"/>
                  </a:lnTo>
                  <a:lnTo>
                    <a:pt x="36" y="144"/>
                  </a:lnTo>
                  <a:lnTo>
                    <a:pt x="30" y="154"/>
                  </a:lnTo>
                  <a:lnTo>
                    <a:pt x="11" y="167"/>
                  </a:lnTo>
                  <a:lnTo>
                    <a:pt x="14" y="187"/>
                  </a:lnTo>
                  <a:lnTo>
                    <a:pt x="0" y="212"/>
                  </a:lnTo>
                  <a:lnTo>
                    <a:pt x="27" y="232"/>
                  </a:lnTo>
                  <a:lnTo>
                    <a:pt x="55" y="256"/>
                  </a:lnTo>
                  <a:lnTo>
                    <a:pt x="86" y="260"/>
                  </a:lnTo>
                  <a:lnTo>
                    <a:pt x="93" y="270"/>
                  </a:lnTo>
                  <a:lnTo>
                    <a:pt x="92" y="298"/>
                  </a:lnTo>
                  <a:lnTo>
                    <a:pt x="84" y="338"/>
                  </a:lnTo>
                  <a:lnTo>
                    <a:pt x="100" y="354"/>
                  </a:lnTo>
                  <a:lnTo>
                    <a:pt x="106" y="365"/>
                  </a:lnTo>
                  <a:lnTo>
                    <a:pt x="121" y="382"/>
                  </a:lnTo>
                  <a:lnTo>
                    <a:pt x="132" y="399"/>
                  </a:lnTo>
                  <a:lnTo>
                    <a:pt x="152" y="400"/>
                  </a:lnTo>
                  <a:lnTo>
                    <a:pt x="161" y="378"/>
                  </a:lnTo>
                  <a:lnTo>
                    <a:pt x="173" y="365"/>
                  </a:lnTo>
                  <a:lnTo>
                    <a:pt x="176" y="354"/>
                  </a:lnTo>
                  <a:lnTo>
                    <a:pt x="176" y="341"/>
                  </a:lnTo>
                  <a:lnTo>
                    <a:pt x="179" y="320"/>
                  </a:lnTo>
                  <a:lnTo>
                    <a:pt x="180" y="294"/>
                  </a:lnTo>
                  <a:lnTo>
                    <a:pt x="176" y="269"/>
                  </a:lnTo>
                  <a:lnTo>
                    <a:pt x="134" y="236"/>
                  </a:lnTo>
                  <a:lnTo>
                    <a:pt x="139" y="218"/>
                  </a:lnTo>
                  <a:lnTo>
                    <a:pt x="132" y="201"/>
                  </a:lnTo>
                  <a:lnTo>
                    <a:pt x="122" y="193"/>
                  </a:lnTo>
                  <a:lnTo>
                    <a:pt x="123" y="179"/>
                  </a:lnTo>
                  <a:lnTo>
                    <a:pt x="117" y="144"/>
                  </a:lnTo>
                  <a:lnTo>
                    <a:pt x="105" y="120"/>
                  </a:lnTo>
                  <a:lnTo>
                    <a:pt x="115" y="101"/>
                  </a:lnTo>
                  <a:lnTo>
                    <a:pt x="131" y="88"/>
                  </a:lnTo>
                  <a:lnTo>
                    <a:pt x="118" y="53"/>
                  </a:lnTo>
                  <a:lnTo>
                    <a:pt x="106" y="38"/>
                  </a:lnTo>
                  <a:lnTo>
                    <a:pt x="99" y="24"/>
                  </a:lnTo>
                  <a:lnTo>
                    <a:pt x="95" y="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" name="Freeform 414">
              <a:extLst/>
            </p:cNvPr>
            <p:cNvSpPr>
              <a:spLocks/>
            </p:cNvSpPr>
            <p:nvPr/>
          </p:nvSpPr>
          <p:spPr bwMode="auto">
            <a:xfrm>
              <a:off x="4805339" y="5053031"/>
              <a:ext cx="204787" cy="314325"/>
            </a:xfrm>
            <a:custGeom>
              <a:avLst/>
              <a:gdLst>
                <a:gd name="T0" fmla="*/ 168 w 1200150"/>
                <a:gd name="T1" fmla="*/ 9 h 1838325"/>
                <a:gd name="T2" fmla="*/ 164 w 1200150"/>
                <a:gd name="T3" fmla="*/ 27 h 1838325"/>
                <a:gd name="T4" fmla="*/ 170 w 1200150"/>
                <a:gd name="T5" fmla="*/ 42 h 1838325"/>
                <a:gd name="T6" fmla="*/ 167 w 1200150"/>
                <a:gd name="T7" fmla="*/ 55 h 1838325"/>
                <a:gd name="T8" fmla="*/ 168 w 1200150"/>
                <a:gd name="T9" fmla="*/ 78 h 1838325"/>
                <a:gd name="T10" fmla="*/ 159 w 1200150"/>
                <a:gd name="T11" fmla="*/ 96 h 1838325"/>
                <a:gd name="T12" fmla="*/ 139 w 1200150"/>
                <a:gd name="T13" fmla="*/ 104 h 1838325"/>
                <a:gd name="T14" fmla="*/ 120 w 1200150"/>
                <a:gd name="T15" fmla="*/ 116 h 1838325"/>
                <a:gd name="T16" fmla="*/ 110 w 1200150"/>
                <a:gd name="T17" fmla="*/ 130 h 1838325"/>
                <a:gd name="T18" fmla="*/ 98 w 1200150"/>
                <a:gd name="T19" fmla="*/ 137 h 1838325"/>
                <a:gd name="T20" fmla="*/ 79 w 1200150"/>
                <a:gd name="T21" fmla="*/ 155 h 1838325"/>
                <a:gd name="T22" fmla="*/ 86 w 1200150"/>
                <a:gd name="T23" fmla="*/ 167 h 1838325"/>
                <a:gd name="T24" fmla="*/ 88 w 1200150"/>
                <a:gd name="T25" fmla="*/ 184 h 1838325"/>
                <a:gd name="T26" fmla="*/ 90 w 1200150"/>
                <a:gd name="T27" fmla="*/ 199 h 1838325"/>
                <a:gd name="T28" fmla="*/ 87 w 1200150"/>
                <a:gd name="T29" fmla="*/ 224 h 1838325"/>
                <a:gd name="T30" fmla="*/ 67 w 1200150"/>
                <a:gd name="T31" fmla="*/ 236 h 1838325"/>
                <a:gd name="T32" fmla="*/ 46 w 1200150"/>
                <a:gd name="T33" fmla="*/ 247 h 1838325"/>
                <a:gd name="T34" fmla="*/ 47 w 1200150"/>
                <a:gd name="T35" fmla="*/ 269 h 1838325"/>
                <a:gd name="T36" fmla="*/ 34 w 1200150"/>
                <a:gd name="T37" fmla="*/ 264 h 1838325"/>
                <a:gd name="T38" fmla="*/ 35 w 1200150"/>
                <a:gd name="T39" fmla="*/ 255 h 1838325"/>
                <a:gd name="T40" fmla="*/ 29 w 1200150"/>
                <a:gd name="T41" fmla="*/ 235 h 1838325"/>
                <a:gd name="T42" fmla="*/ 24 w 1200150"/>
                <a:gd name="T43" fmla="*/ 216 h 1838325"/>
                <a:gd name="T44" fmla="*/ 22 w 1200150"/>
                <a:gd name="T45" fmla="*/ 199 h 1838325"/>
                <a:gd name="T46" fmla="*/ 43 w 1200150"/>
                <a:gd name="T47" fmla="*/ 173 h 1838325"/>
                <a:gd name="T48" fmla="*/ 44 w 1200150"/>
                <a:gd name="T49" fmla="*/ 159 h 1838325"/>
                <a:gd name="T50" fmla="*/ 55 w 1200150"/>
                <a:gd name="T51" fmla="*/ 148 h 1838325"/>
                <a:gd name="T52" fmla="*/ 51 w 1200150"/>
                <a:gd name="T53" fmla="*/ 129 h 1838325"/>
                <a:gd name="T54" fmla="*/ 55 w 1200150"/>
                <a:gd name="T55" fmla="*/ 114 h 1838325"/>
                <a:gd name="T56" fmla="*/ 49 w 1200150"/>
                <a:gd name="T57" fmla="*/ 100 h 1838325"/>
                <a:gd name="T58" fmla="*/ 33 w 1200150"/>
                <a:gd name="T59" fmla="*/ 96 h 1838325"/>
                <a:gd name="T60" fmla="*/ 15 w 1200150"/>
                <a:gd name="T61" fmla="*/ 87 h 1838325"/>
                <a:gd name="T62" fmla="*/ 1 w 1200150"/>
                <a:gd name="T63" fmla="*/ 73 h 1838325"/>
                <a:gd name="T64" fmla="*/ 18 w 1200150"/>
                <a:gd name="T65" fmla="*/ 68 h 1838325"/>
                <a:gd name="T66" fmla="*/ 44 w 1200150"/>
                <a:gd name="T67" fmla="*/ 58 h 1838325"/>
                <a:gd name="T68" fmla="*/ 52 w 1200150"/>
                <a:gd name="T69" fmla="*/ 54 h 1838325"/>
                <a:gd name="T70" fmla="*/ 60 w 1200150"/>
                <a:gd name="T71" fmla="*/ 62 h 1838325"/>
                <a:gd name="T72" fmla="*/ 71 w 1200150"/>
                <a:gd name="T73" fmla="*/ 66 h 1838325"/>
                <a:gd name="T74" fmla="*/ 68 w 1200150"/>
                <a:gd name="T75" fmla="*/ 84 h 1838325"/>
                <a:gd name="T76" fmla="*/ 74 w 1200150"/>
                <a:gd name="T77" fmla="*/ 91 h 1838325"/>
                <a:gd name="T78" fmla="*/ 82 w 1200150"/>
                <a:gd name="T79" fmla="*/ 101 h 1838325"/>
                <a:gd name="T80" fmla="*/ 90 w 1200150"/>
                <a:gd name="T81" fmla="*/ 95 h 1838325"/>
                <a:gd name="T82" fmla="*/ 94 w 1200150"/>
                <a:gd name="T83" fmla="*/ 89 h 1838325"/>
                <a:gd name="T84" fmla="*/ 95 w 1200150"/>
                <a:gd name="T85" fmla="*/ 80 h 1838325"/>
                <a:gd name="T86" fmla="*/ 94 w 1200150"/>
                <a:gd name="T87" fmla="*/ 66 h 1838325"/>
                <a:gd name="T88" fmla="*/ 86 w 1200150"/>
                <a:gd name="T89" fmla="*/ 59 h 1838325"/>
                <a:gd name="T90" fmla="*/ 83 w 1200150"/>
                <a:gd name="T91" fmla="*/ 51 h 1838325"/>
                <a:gd name="T92" fmla="*/ 79 w 1200150"/>
                <a:gd name="T93" fmla="*/ 44 h 1838325"/>
                <a:gd name="T94" fmla="*/ 77 w 1200150"/>
                <a:gd name="T95" fmla="*/ 31 h 1838325"/>
                <a:gd name="T96" fmla="*/ 77 w 1200150"/>
                <a:gd name="T97" fmla="*/ 19 h 1838325"/>
                <a:gd name="T98" fmla="*/ 90 w 1200150"/>
                <a:gd name="T99" fmla="*/ 16 h 1838325"/>
                <a:gd name="T100" fmla="*/ 101 w 1200150"/>
                <a:gd name="T101" fmla="*/ 12 h 1838325"/>
                <a:gd name="T102" fmla="*/ 110 w 1200150"/>
                <a:gd name="T103" fmla="*/ 17 h 1838325"/>
                <a:gd name="T104" fmla="*/ 127 w 1200150"/>
                <a:gd name="T105" fmla="*/ 17 h 1838325"/>
                <a:gd name="T106" fmla="*/ 134 w 1200150"/>
                <a:gd name="T107" fmla="*/ 10 h 1838325"/>
                <a:gd name="T108" fmla="*/ 144 w 1200150"/>
                <a:gd name="T109" fmla="*/ 11 h 1838325"/>
                <a:gd name="T110" fmla="*/ 160 w 1200150"/>
                <a:gd name="T111" fmla="*/ 5 h 1838325"/>
                <a:gd name="T112" fmla="*/ 168 w 1200150"/>
                <a:gd name="T113" fmla="*/ 1 h 1838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00150"/>
                <a:gd name="T172" fmla="*/ 0 h 1838325"/>
                <a:gd name="T173" fmla="*/ 1200150 w 1200150"/>
                <a:gd name="T174" fmla="*/ 1838325 h 1838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00150" h="1838325">
                  <a:moveTo>
                    <a:pt x="1164431" y="7144"/>
                  </a:moveTo>
                  <a:lnTo>
                    <a:pt x="1158478" y="63104"/>
                  </a:lnTo>
                  <a:lnTo>
                    <a:pt x="1138237" y="127397"/>
                  </a:lnTo>
                  <a:lnTo>
                    <a:pt x="1132284" y="180975"/>
                  </a:lnTo>
                  <a:lnTo>
                    <a:pt x="1168003" y="233363"/>
                  </a:lnTo>
                  <a:lnTo>
                    <a:pt x="1178718" y="290513"/>
                  </a:lnTo>
                  <a:lnTo>
                    <a:pt x="1156096" y="317897"/>
                  </a:lnTo>
                  <a:lnTo>
                    <a:pt x="1152525" y="376238"/>
                  </a:lnTo>
                  <a:lnTo>
                    <a:pt x="1200150" y="448866"/>
                  </a:lnTo>
                  <a:lnTo>
                    <a:pt x="1164431" y="535782"/>
                  </a:lnTo>
                  <a:lnTo>
                    <a:pt x="1148677" y="596285"/>
                  </a:lnTo>
                  <a:lnTo>
                    <a:pt x="1100417" y="657100"/>
                  </a:lnTo>
                  <a:lnTo>
                    <a:pt x="1039808" y="705028"/>
                  </a:lnTo>
                  <a:lnTo>
                    <a:pt x="961911" y="715339"/>
                  </a:lnTo>
                  <a:lnTo>
                    <a:pt x="900996" y="746414"/>
                  </a:lnTo>
                  <a:lnTo>
                    <a:pt x="828274" y="794562"/>
                  </a:lnTo>
                  <a:lnTo>
                    <a:pt x="796307" y="838223"/>
                  </a:lnTo>
                  <a:lnTo>
                    <a:pt x="759998" y="889925"/>
                  </a:lnTo>
                  <a:lnTo>
                    <a:pt x="715299" y="899633"/>
                  </a:lnTo>
                  <a:lnTo>
                    <a:pt x="674723" y="938769"/>
                  </a:lnTo>
                  <a:lnTo>
                    <a:pt x="614428" y="1004017"/>
                  </a:lnTo>
                  <a:lnTo>
                    <a:pt x="545904" y="1060985"/>
                  </a:lnTo>
                  <a:lnTo>
                    <a:pt x="562828" y="1103291"/>
                  </a:lnTo>
                  <a:lnTo>
                    <a:pt x="596358" y="1145765"/>
                  </a:lnTo>
                  <a:lnTo>
                    <a:pt x="581134" y="1197084"/>
                  </a:lnTo>
                  <a:lnTo>
                    <a:pt x="606894" y="1256555"/>
                  </a:lnTo>
                  <a:lnTo>
                    <a:pt x="636778" y="1320635"/>
                  </a:lnTo>
                  <a:lnTo>
                    <a:pt x="620953" y="1363535"/>
                  </a:lnTo>
                  <a:lnTo>
                    <a:pt x="614195" y="1436241"/>
                  </a:lnTo>
                  <a:lnTo>
                    <a:pt x="599388" y="1535317"/>
                  </a:lnTo>
                  <a:lnTo>
                    <a:pt x="534512" y="1570679"/>
                  </a:lnTo>
                  <a:lnTo>
                    <a:pt x="461264" y="1614621"/>
                  </a:lnTo>
                  <a:lnTo>
                    <a:pt x="380161" y="1646063"/>
                  </a:lnTo>
                  <a:lnTo>
                    <a:pt x="319035" y="1690254"/>
                  </a:lnTo>
                  <a:lnTo>
                    <a:pt x="339328" y="1774032"/>
                  </a:lnTo>
                  <a:lnTo>
                    <a:pt x="325040" y="1838325"/>
                  </a:lnTo>
                  <a:lnTo>
                    <a:pt x="270271" y="1812132"/>
                  </a:lnTo>
                  <a:lnTo>
                    <a:pt x="234553" y="1803797"/>
                  </a:lnTo>
                  <a:lnTo>
                    <a:pt x="240506" y="1770460"/>
                  </a:lnTo>
                  <a:lnTo>
                    <a:pt x="245268" y="1741885"/>
                  </a:lnTo>
                  <a:lnTo>
                    <a:pt x="197643" y="1672829"/>
                  </a:lnTo>
                  <a:lnTo>
                    <a:pt x="198834" y="1606154"/>
                  </a:lnTo>
                  <a:lnTo>
                    <a:pt x="177403" y="1544241"/>
                  </a:lnTo>
                  <a:lnTo>
                    <a:pt x="167878" y="1476375"/>
                  </a:lnTo>
                  <a:lnTo>
                    <a:pt x="160734" y="1412082"/>
                  </a:lnTo>
                  <a:lnTo>
                    <a:pt x="151209" y="1359694"/>
                  </a:lnTo>
                  <a:lnTo>
                    <a:pt x="141684" y="1309688"/>
                  </a:lnTo>
                  <a:lnTo>
                    <a:pt x="297656" y="1181100"/>
                  </a:lnTo>
                  <a:lnTo>
                    <a:pt x="304800" y="1132285"/>
                  </a:lnTo>
                  <a:lnTo>
                    <a:pt x="302418" y="1088232"/>
                  </a:lnTo>
                  <a:lnTo>
                    <a:pt x="342900" y="1040607"/>
                  </a:lnTo>
                  <a:lnTo>
                    <a:pt x="377428" y="1010841"/>
                  </a:lnTo>
                  <a:lnTo>
                    <a:pt x="352425" y="962025"/>
                  </a:lnTo>
                  <a:lnTo>
                    <a:pt x="348853" y="885825"/>
                  </a:lnTo>
                  <a:lnTo>
                    <a:pt x="369093" y="835819"/>
                  </a:lnTo>
                  <a:lnTo>
                    <a:pt x="378618" y="777479"/>
                  </a:lnTo>
                  <a:lnTo>
                    <a:pt x="348853" y="734616"/>
                  </a:lnTo>
                  <a:lnTo>
                    <a:pt x="336946" y="686991"/>
                  </a:lnTo>
                  <a:lnTo>
                    <a:pt x="298846" y="672704"/>
                  </a:lnTo>
                  <a:lnTo>
                    <a:pt x="226218" y="653654"/>
                  </a:lnTo>
                  <a:lnTo>
                    <a:pt x="180975" y="627460"/>
                  </a:lnTo>
                  <a:lnTo>
                    <a:pt x="100012" y="596504"/>
                  </a:lnTo>
                  <a:lnTo>
                    <a:pt x="0" y="556022"/>
                  </a:lnTo>
                  <a:lnTo>
                    <a:pt x="8334" y="501254"/>
                  </a:lnTo>
                  <a:lnTo>
                    <a:pt x="75009" y="479822"/>
                  </a:lnTo>
                  <a:lnTo>
                    <a:pt x="127396" y="461963"/>
                  </a:lnTo>
                  <a:lnTo>
                    <a:pt x="186928" y="427435"/>
                  </a:lnTo>
                  <a:lnTo>
                    <a:pt x="304052" y="394800"/>
                  </a:lnTo>
                  <a:lnTo>
                    <a:pt x="310753" y="340519"/>
                  </a:lnTo>
                  <a:lnTo>
                    <a:pt x="355996" y="370285"/>
                  </a:lnTo>
                  <a:lnTo>
                    <a:pt x="396478" y="403622"/>
                  </a:lnTo>
                  <a:lnTo>
                    <a:pt x="416718" y="422672"/>
                  </a:lnTo>
                  <a:lnTo>
                    <a:pt x="475634" y="428212"/>
                  </a:lnTo>
                  <a:lnTo>
                    <a:pt x="490537" y="448866"/>
                  </a:lnTo>
                  <a:lnTo>
                    <a:pt x="484584" y="509588"/>
                  </a:lnTo>
                  <a:lnTo>
                    <a:pt x="471487" y="573882"/>
                  </a:lnTo>
                  <a:lnTo>
                    <a:pt x="502443" y="604838"/>
                  </a:lnTo>
                  <a:lnTo>
                    <a:pt x="513159" y="625079"/>
                  </a:lnTo>
                  <a:lnTo>
                    <a:pt x="532209" y="647700"/>
                  </a:lnTo>
                  <a:lnTo>
                    <a:pt x="564356" y="688182"/>
                  </a:lnTo>
                  <a:lnTo>
                    <a:pt x="603646" y="692944"/>
                  </a:lnTo>
                  <a:lnTo>
                    <a:pt x="622319" y="647514"/>
                  </a:lnTo>
                  <a:lnTo>
                    <a:pt x="642572" y="626074"/>
                  </a:lnTo>
                  <a:lnTo>
                    <a:pt x="647700" y="606029"/>
                  </a:lnTo>
                  <a:lnTo>
                    <a:pt x="648890" y="582216"/>
                  </a:lnTo>
                  <a:lnTo>
                    <a:pt x="656034" y="544116"/>
                  </a:lnTo>
                  <a:lnTo>
                    <a:pt x="654843" y="491729"/>
                  </a:lnTo>
                  <a:lnTo>
                    <a:pt x="650081" y="450057"/>
                  </a:lnTo>
                  <a:lnTo>
                    <a:pt x="626268" y="427435"/>
                  </a:lnTo>
                  <a:lnTo>
                    <a:pt x="593667" y="404061"/>
                  </a:lnTo>
                  <a:lnTo>
                    <a:pt x="569535" y="384831"/>
                  </a:lnTo>
                  <a:lnTo>
                    <a:pt x="576947" y="348171"/>
                  </a:lnTo>
                  <a:lnTo>
                    <a:pt x="564342" y="321240"/>
                  </a:lnTo>
                  <a:lnTo>
                    <a:pt x="546523" y="303769"/>
                  </a:lnTo>
                  <a:lnTo>
                    <a:pt x="544091" y="268692"/>
                  </a:lnTo>
                  <a:lnTo>
                    <a:pt x="534937" y="209386"/>
                  </a:lnTo>
                  <a:lnTo>
                    <a:pt x="511268" y="166267"/>
                  </a:lnTo>
                  <a:lnTo>
                    <a:pt x="529828" y="132160"/>
                  </a:lnTo>
                  <a:lnTo>
                    <a:pt x="553640" y="113110"/>
                  </a:lnTo>
                  <a:lnTo>
                    <a:pt x="621081" y="109485"/>
                  </a:lnTo>
                  <a:lnTo>
                    <a:pt x="663469" y="96072"/>
                  </a:lnTo>
                  <a:lnTo>
                    <a:pt x="695574" y="84719"/>
                  </a:lnTo>
                  <a:lnTo>
                    <a:pt x="733595" y="77942"/>
                  </a:lnTo>
                  <a:lnTo>
                    <a:pt x="761182" y="114435"/>
                  </a:lnTo>
                  <a:lnTo>
                    <a:pt x="827974" y="110413"/>
                  </a:lnTo>
                  <a:lnTo>
                    <a:pt x="880563" y="115078"/>
                  </a:lnTo>
                  <a:lnTo>
                    <a:pt x="915248" y="97590"/>
                  </a:lnTo>
                  <a:lnTo>
                    <a:pt x="924151" y="68864"/>
                  </a:lnTo>
                  <a:lnTo>
                    <a:pt x="956594" y="51417"/>
                  </a:lnTo>
                  <a:lnTo>
                    <a:pt x="991993" y="73253"/>
                  </a:lnTo>
                  <a:lnTo>
                    <a:pt x="1042176" y="44245"/>
                  </a:lnTo>
                  <a:lnTo>
                    <a:pt x="1103889" y="32354"/>
                  </a:lnTo>
                  <a:lnTo>
                    <a:pt x="1120378" y="0"/>
                  </a:lnTo>
                  <a:lnTo>
                    <a:pt x="1164431" y="714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" name="Freeform 415">
              <a:extLst/>
            </p:cNvPr>
            <p:cNvSpPr>
              <a:spLocks/>
            </p:cNvSpPr>
            <p:nvPr/>
          </p:nvSpPr>
          <p:spPr bwMode="auto">
            <a:xfrm>
              <a:off x="4621189" y="5187968"/>
              <a:ext cx="173037" cy="179388"/>
            </a:xfrm>
            <a:custGeom>
              <a:avLst/>
              <a:gdLst>
                <a:gd name="T0" fmla="*/ 16 w 1004887"/>
                <a:gd name="T1" fmla="*/ 0 h 1047750"/>
                <a:gd name="T2" fmla="*/ 49 w 1004887"/>
                <a:gd name="T3" fmla="*/ 1 h 1047750"/>
                <a:gd name="T4" fmla="*/ 58 w 1004887"/>
                <a:gd name="T5" fmla="*/ 3 h 1047750"/>
                <a:gd name="T6" fmla="*/ 69 w 1004887"/>
                <a:gd name="T7" fmla="*/ 2 h 1047750"/>
                <a:gd name="T8" fmla="*/ 75 w 1004887"/>
                <a:gd name="T9" fmla="*/ 2 h 1047750"/>
                <a:gd name="T10" fmla="*/ 83 w 1004887"/>
                <a:gd name="T11" fmla="*/ 1 h 1047750"/>
                <a:gd name="T12" fmla="*/ 88 w 1004887"/>
                <a:gd name="T13" fmla="*/ 7 h 1047750"/>
                <a:gd name="T14" fmla="*/ 94 w 1004887"/>
                <a:gd name="T15" fmla="*/ 13 h 1047750"/>
                <a:gd name="T16" fmla="*/ 97 w 1004887"/>
                <a:gd name="T17" fmla="*/ 20 h 1047750"/>
                <a:gd name="T18" fmla="*/ 101 w 1004887"/>
                <a:gd name="T19" fmla="*/ 27 h 1047750"/>
                <a:gd name="T20" fmla="*/ 108 w 1004887"/>
                <a:gd name="T21" fmla="*/ 31 h 1047750"/>
                <a:gd name="T22" fmla="*/ 115 w 1004887"/>
                <a:gd name="T23" fmla="*/ 34 h 1047750"/>
                <a:gd name="T24" fmla="*/ 123 w 1004887"/>
                <a:gd name="T25" fmla="*/ 39 h 1047750"/>
                <a:gd name="T26" fmla="*/ 130 w 1004887"/>
                <a:gd name="T27" fmla="*/ 47 h 1047750"/>
                <a:gd name="T28" fmla="*/ 132 w 1004887"/>
                <a:gd name="T29" fmla="*/ 58 h 1047750"/>
                <a:gd name="T30" fmla="*/ 137 w 1004887"/>
                <a:gd name="T31" fmla="*/ 67 h 1047750"/>
                <a:gd name="T32" fmla="*/ 143 w 1004887"/>
                <a:gd name="T33" fmla="*/ 73 h 1047750"/>
                <a:gd name="T34" fmla="*/ 145 w 1004887"/>
                <a:gd name="T35" fmla="*/ 83 h 1047750"/>
                <a:gd name="T36" fmla="*/ 152 w 1004887"/>
                <a:gd name="T37" fmla="*/ 88 h 1047750"/>
                <a:gd name="T38" fmla="*/ 149 w 1004887"/>
                <a:gd name="T39" fmla="*/ 94 h 1047750"/>
                <a:gd name="T40" fmla="*/ 141 w 1004887"/>
                <a:gd name="T41" fmla="*/ 95 h 1047750"/>
                <a:gd name="T42" fmla="*/ 133 w 1004887"/>
                <a:gd name="T43" fmla="*/ 99 h 1047750"/>
                <a:gd name="T44" fmla="*/ 129 w 1004887"/>
                <a:gd name="T45" fmla="*/ 106 h 1047750"/>
                <a:gd name="T46" fmla="*/ 106 w 1004887"/>
                <a:gd name="T47" fmla="*/ 119 h 1047750"/>
                <a:gd name="T48" fmla="*/ 100 w 1004887"/>
                <a:gd name="T49" fmla="*/ 129 h 1047750"/>
                <a:gd name="T50" fmla="*/ 89 w 1004887"/>
                <a:gd name="T51" fmla="*/ 134 h 1047750"/>
                <a:gd name="T52" fmla="*/ 73 w 1004887"/>
                <a:gd name="T53" fmla="*/ 128 h 1047750"/>
                <a:gd name="T54" fmla="*/ 63 w 1004887"/>
                <a:gd name="T55" fmla="*/ 125 h 1047750"/>
                <a:gd name="T56" fmla="*/ 53 w 1004887"/>
                <a:gd name="T57" fmla="*/ 126 h 1047750"/>
                <a:gd name="T58" fmla="*/ 31 w 1004887"/>
                <a:gd name="T59" fmla="*/ 153 h 1047750"/>
                <a:gd name="T60" fmla="*/ 23 w 1004887"/>
                <a:gd name="T61" fmla="*/ 154 h 1047750"/>
                <a:gd name="T62" fmla="*/ 17 w 1004887"/>
                <a:gd name="T63" fmla="*/ 149 h 1047750"/>
                <a:gd name="T64" fmla="*/ 20 w 1004887"/>
                <a:gd name="T65" fmla="*/ 142 h 1047750"/>
                <a:gd name="T66" fmla="*/ 14 w 1004887"/>
                <a:gd name="T67" fmla="*/ 137 h 1047750"/>
                <a:gd name="T68" fmla="*/ 7 w 1004887"/>
                <a:gd name="T69" fmla="*/ 129 h 1047750"/>
                <a:gd name="T70" fmla="*/ 2 w 1004887"/>
                <a:gd name="T71" fmla="*/ 108 h 1047750"/>
                <a:gd name="T72" fmla="*/ 0 w 1004887"/>
                <a:gd name="T73" fmla="*/ 65 h 1047750"/>
                <a:gd name="T74" fmla="*/ 16 w 1004887"/>
                <a:gd name="T75" fmla="*/ 63 h 1047750"/>
                <a:gd name="T76" fmla="*/ 16 w 1004887"/>
                <a:gd name="T77" fmla="*/ 0 h 104775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4887"/>
                <a:gd name="T118" fmla="*/ 0 h 1047750"/>
                <a:gd name="T119" fmla="*/ 1004887 w 1004887"/>
                <a:gd name="T120" fmla="*/ 1047750 h 104775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4887" h="1047750">
                  <a:moveTo>
                    <a:pt x="104775" y="0"/>
                  </a:moveTo>
                  <a:lnTo>
                    <a:pt x="321468" y="4763"/>
                  </a:lnTo>
                  <a:lnTo>
                    <a:pt x="383381" y="21431"/>
                  </a:lnTo>
                  <a:lnTo>
                    <a:pt x="457200" y="16669"/>
                  </a:lnTo>
                  <a:lnTo>
                    <a:pt x="497681" y="14288"/>
                  </a:lnTo>
                  <a:lnTo>
                    <a:pt x="549270" y="5605"/>
                  </a:lnTo>
                  <a:lnTo>
                    <a:pt x="579421" y="49371"/>
                  </a:lnTo>
                  <a:lnTo>
                    <a:pt x="622146" y="89176"/>
                  </a:lnTo>
                  <a:lnTo>
                    <a:pt x="640992" y="132214"/>
                  </a:lnTo>
                  <a:lnTo>
                    <a:pt x="666287" y="182131"/>
                  </a:lnTo>
                  <a:lnTo>
                    <a:pt x="712370" y="207883"/>
                  </a:lnTo>
                  <a:lnTo>
                    <a:pt x="761613" y="233577"/>
                  </a:lnTo>
                  <a:lnTo>
                    <a:pt x="812006" y="266700"/>
                  </a:lnTo>
                  <a:lnTo>
                    <a:pt x="857250" y="319088"/>
                  </a:lnTo>
                  <a:lnTo>
                    <a:pt x="869156" y="395288"/>
                  </a:lnTo>
                  <a:lnTo>
                    <a:pt x="902493" y="457200"/>
                  </a:lnTo>
                  <a:lnTo>
                    <a:pt x="943029" y="499426"/>
                  </a:lnTo>
                  <a:lnTo>
                    <a:pt x="959643" y="566738"/>
                  </a:lnTo>
                  <a:lnTo>
                    <a:pt x="1004887" y="600075"/>
                  </a:lnTo>
                  <a:lnTo>
                    <a:pt x="985837" y="640556"/>
                  </a:lnTo>
                  <a:lnTo>
                    <a:pt x="928687" y="642938"/>
                  </a:lnTo>
                  <a:lnTo>
                    <a:pt x="881062" y="676275"/>
                  </a:lnTo>
                  <a:lnTo>
                    <a:pt x="852487" y="723900"/>
                  </a:lnTo>
                  <a:lnTo>
                    <a:pt x="702468" y="807244"/>
                  </a:lnTo>
                  <a:lnTo>
                    <a:pt x="659606" y="876300"/>
                  </a:lnTo>
                  <a:lnTo>
                    <a:pt x="585787" y="912019"/>
                  </a:lnTo>
                  <a:lnTo>
                    <a:pt x="480931" y="868844"/>
                  </a:lnTo>
                  <a:lnTo>
                    <a:pt x="415611" y="853237"/>
                  </a:lnTo>
                  <a:lnTo>
                    <a:pt x="350043" y="857250"/>
                  </a:lnTo>
                  <a:lnTo>
                    <a:pt x="204787" y="1040606"/>
                  </a:lnTo>
                  <a:lnTo>
                    <a:pt x="150018" y="1047750"/>
                  </a:lnTo>
                  <a:lnTo>
                    <a:pt x="114300" y="1012031"/>
                  </a:lnTo>
                  <a:lnTo>
                    <a:pt x="135731" y="962025"/>
                  </a:lnTo>
                  <a:lnTo>
                    <a:pt x="91807" y="929080"/>
                  </a:lnTo>
                  <a:lnTo>
                    <a:pt x="42862" y="878681"/>
                  </a:lnTo>
                  <a:lnTo>
                    <a:pt x="15061" y="731766"/>
                  </a:lnTo>
                  <a:lnTo>
                    <a:pt x="0" y="440531"/>
                  </a:lnTo>
                  <a:lnTo>
                    <a:pt x="107156" y="431006"/>
                  </a:lnTo>
                  <a:lnTo>
                    <a:pt x="10477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" name="Freeform 416">
              <a:extLst/>
            </p:cNvPr>
            <p:cNvSpPr>
              <a:spLocks/>
            </p:cNvSpPr>
            <p:nvPr/>
          </p:nvSpPr>
          <p:spPr bwMode="auto">
            <a:xfrm>
              <a:off x="4564039" y="5276868"/>
              <a:ext cx="296862" cy="254000"/>
            </a:xfrm>
            <a:custGeom>
              <a:avLst/>
              <a:gdLst>
                <a:gd name="T0" fmla="*/ 0 w 1747837"/>
                <a:gd name="T1" fmla="*/ 102 h 1494500"/>
                <a:gd name="T2" fmla="*/ 21 w 1747837"/>
                <a:gd name="T3" fmla="*/ 101 h 1494500"/>
                <a:gd name="T4" fmla="*/ 38 w 1747837"/>
                <a:gd name="T5" fmla="*/ 105 h 1494500"/>
                <a:gd name="T6" fmla="*/ 55 w 1747837"/>
                <a:gd name="T7" fmla="*/ 75 h 1494500"/>
                <a:gd name="T8" fmla="*/ 62 w 1747837"/>
                <a:gd name="T9" fmla="*/ 58 h 1494500"/>
                <a:gd name="T10" fmla="*/ 65 w 1747837"/>
                <a:gd name="T11" fmla="*/ 70 h 1494500"/>
                <a:gd name="T12" fmla="*/ 77 w 1747837"/>
                <a:gd name="T13" fmla="*/ 74 h 1494500"/>
                <a:gd name="T14" fmla="*/ 98 w 1747837"/>
                <a:gd name="T15" fmla="*/ 48 h 1494500"/>
                <a:gd name="T16" fmla="*/ 117 w 1747837"/>
                <a:gd name="T17" fmla="*/ 50 h 1494500"/>
                <a:gd name="T18" fmla="*/ 142 w 1747837"/>
                <a:gd name="T19" fmla="*/ 51 h 1494500"/>
                <a:gd name="T20" fmla="*/ 159 w 1747837"/>
                <a:gd name="T21" fmla="*/ 35 h 1494500"/>
                <a:gd name="T22" fmla="*/ 170 w 1747837"/>
                <a:gd name="T23" fmla="*/ 29 h 1494500"/>
                <a:gd name="T24" fmla="*/ 180 w 1747837"/>
                <a:gd name="T25" fmla="*/ 18 h 1494500"/>
                <a:gd name="T26" fmla="*/ 191 w 1747837"/>
                <a:gd name="T27" fmla="*/ 12 h 1494500"/>
                <a:gd name="T28" fmla="*/ 207 w 1747837"/>
                <a:gd name="T29" fmla="*/ 3 h 1494500"/>
                <a:gd name="T30" fmla="*/ 223 w 1747837"/>
                <a:gd name="T31" fmla="*/ 15 h 1494500"/>
                <a:gd name="T32" fmla="*/ 226 w 1747837"/>
                <a:gd name="T33" fmla="*/ 33 h 1494500"/>
                <a:gd name="T34" fmla="*/ 229 w 1747837"/>
                <a:gd name="T35" fmla="*/ 51 h 1494500"/>
                <a:gd name="T36" fmla="*/ 219 w 1747837"/>
                <a:gd name="T37" fmla="*/ 63 h 1494500"/>
                <a:gd name="T38" fmla="*/ 221 w 1747837"/>
                <a:gd name="T39" fmla="*/ 79 h 1494500"/>
                <a:gd name="T40" fmla="*/ 239 w 1747837"/>
                <a:gd name="T41" fmla="*/ 72 h 1494500"/>
                <a:gd name="T42" fmla="*/ 240 w 1747837"/>
                <a:gd name="T43" fmla="*/ 87 h 1494500"/>
                <a:gd name="T44" fmla="*/ 236 w 1747837"/>
                <a:gd name="T45" fmla="*/ 101 h 1494500"/>
                <a:gd name="T46" fmla="*/ 224 w 1747837"/>
                <a:gd name="T47" fmla="*/ 118 h 1494500"/>
                <a:gd name="T48" fmla="*/ 201 w 1747837"/>
                <a:gd name="T49" fmla="*/ 151 h 1494500"/>
                <a:gd name="T50" fmla="*/ 185 w 1747837"/>
                <a:gd name="T51" fmla="*/ 166 h 1494500"/>
                <a:gd name="T52" fmla="*/ 169 w 1747837"/>
                <a:gd name="T53" fmla="*/ 183 h 1494500"/>
                <a:gd name="T54" fmla="*/ 154 w 1747837"/>
                <a:gd name="T55" fmla="*/ 192 h 1494500"/>
                <a:gd name="T56" fmla="*/ 143 w 1747837"/>
                <a:gd name="T57" fmla="*/ 193 h 1494500"/>
                <a:gd name="T58" fmla="*/ 128 w 1747837"/>
                <a:gd name="T59" fmla="*/ 198 h 1494500"/>
                <a:gd name="T60" fmla="*/ 116 w 1747837"/>
                <a:gd name="T61" fmla="*/ 201 h 1494500"/>
                <a:gd name="T62" fmla="*/ 103 w 1747837"/>
                <a:gd name="T63" fmla="*/ 201 h 1494500"/>
                <a:gd name="T64" fmla="*/ 92 w 1747837"/>
                <a:gd name="T65" fmla="*/ 200 h 1494500"/>
                <a:gd name="T66" fmla="*/ 79 w 1747837"/>
                <a:gd name="T67" fmla="*/ 205 h 1494500"/>
                <a:gd name="T68" fmla="*/ 60 w 1747837"/>
                <a:gd name="T69" fmla="*/ 212 h 1494500"/>
                <a:gd name="T70" fmla="*/ 51 w 1747837"/>
                <a:gd name="T71" fmla="*/ 205 h 1494500"/>
                <a:gd name="T72" fmla="*/ 41 w 1747837"/>
                <a:gd name="T73" fmla="*/ 203 h 1494500"/>
                <a:gd name="T74" fmla="*/ 38 w 1747837"/>
                <a:gd name="T75" fmla="*/ 195 h 1494500"/>
                <a:gd name="T76" fmla="*/ 32 w 1747837"/>
                <a:gd name="T77" fmla="*/ 185 h 1494500"/>
                <a:gd name="T78" fmla="*/ 38 w 1747837"/>
                <a:gd name="T79" fmla="*/ 179 h 1494500"/>
                <a:gd name="T80" fmla="*/ 36 w 1747837"/>
                <a:gd name="T81" fmla="*/ 165 h 1494500"/>
                <a:gd name="T82" fmla="*/ 25 w 1747837"/>
                <a:gd name="T83" fmla="*/ 149 h 1494500"/>
                <a:gd name="T84" fmla="*/ 19 w 1747837"/>
                <a:gd name="T85" fmla="*/ 135 h 1494500"/>
                <a:gd name="T86" fmla="*/ 10 w 1747837"/>
                <a:gd name="T87" fmla="*/ 117 h 14945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47837"/>
                <a:gd name="T133" fmla="*/ 0 h 1494500"/>
                <a:gd name="T134" fmla="*/ 1747837 w 1747837"/>
                <a:gd name="T135" fmla="*/ 1494500 h 14945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47837" h="1494500">
                  <a:moveTo>
                    <a:pt x="69105" y="826041"/>
                  </a:moveTo>
                  <a:lnTo>
                    <a:pt x="0" y="719138"/>
                  </a:lnTo>
                  <a:lnTo>
                    <a:pt x="40481" y="669132"/>
                  </a:lnTo>
                  <a:lnTo>
                    <a:pt x="144864" y="714058"/>
                  </a:lnTo>
                  <a:lnTo>
                    <a:pt x="199787" y="784301"/>
                  </a:lnTo>
                  <a:lnTo>
                    <a:pt x="271462" y="740569"/>
                  </a:lnTo>
                  <a:lnTo>
                    <a:pt x="397668" y="697707"/>
                  </a:lnTo>
                  <a:lnTo>
                    <a:pt x="390525" y="528638"/>
                  </a:lnTo>
                  <a:lnTo>
                    <a:pt x="388143" y="369094"/>
                  </a:lnTo>
                  <a:lnTo>
                    <a:pt x="436249" y="412567"/>
                  </a:lnTo>
                  <a:lnTo>
                    <a:pt x="478631" y="446485"/>
                  </a:lnTo>
                  <a:lnTo>
                    <a:pt x="457200" y="495300"/>
                  </a:lnTo>
                  <a:lnTo>
                    <a:pt x="495300" y="533400"/>
                  </a:lnTo>
                  <a:lnTo>
                    <a:pt x="547687" y="523875"/>
                  </a:lnTo>
                  <a:lnTo>
                    <a:pt x="611981" y="442913"/>
                  </a:lnTo>
                  <a:lnTo>
                    <a:pt x="690562" y="341710"/>
                  </a:lnTo>
                  <a:lnTo>
                    <a:pt x="757237" y="335757"/>
                  </a:lnTo>
                  <a:lnTo>
                    <a:pt x="823912" y="354807"/>
                  </a:lnTo>
                  <a:lnTo>
                    <a:pt x="926306" y="392907"/>
                  </a:lnTo>
                  <a:lnTo>
                    <a:pt x="1003974" y="360083"/>
                  </a:lnTo>
                  <a:lnTo>
                    <a:pt x="1047750" y="288132"/>
                  </a:lnTo>
                  <a:lnTo>
                    <a:pt x="1126162" y="244446"/>
                  </a:lnTo>
                  <a:lnTo>
                    <a:pt x="1163811" y="225016"/>
                  </a:lnTo>
                  <a:lnTo>
                    <a:pt x="1200523" y="203259"/>
                  </a:lnTo>
                  <a:lnTo>
                    <a:pt x="1220390" y="160735"/>
                  </a:lnTo>
                  <a:lnTo>
                    <a:pt x="1270396" y="126207"/>
                  </a:lnTo>
                  <a:lnTo>
                    <a:pt x="1329150" y="122187"/>
                  </a:lnTo>
                  <a:lnTo>
                    <a:pt x="1350168" y="84535"/>
                  </a:lnTo>
                  <a:lnTo>
                    <a:pt x="1415940" y="76087"/>
                  </a:lnTo>
                  <a:lnTo>
                    <a:pt x="1464468" y="23813"/>
                  </a:lnTo>
                  <a:lnTo>
                    <a:pt x="1559718" y="0"/>
                  </a:lnTo>
                  <a:lnTo>
                    <a:pt x="1580068" y="103573"/>
                  </a:lnTo>
                  <a:lnTo>
                    <a:pt x="1585912" y="169069"/>
                  </a:lnTo>
                  <a:lnTo>
                    <a:pt x="1597818" y="235744"/>
                  </a:lnTo>
                  <a:lnTo>
                    <a:pt x="1617116" y="297401"/>
                  </a:lnTo>
                  <a:lnTo>
                    <a:pt x="1618059" y="361950"/>
                  </a:lnTo>
                  <a:lnTo>
                    <a:pt x="1583531" y="395288"/>
                  </a:lnTo>
                  <a:lnTo>
                    <a:pt x="1552575" y="440532"/>
                  </a:lnTo>
                  <a:lnTo>
                    <a:pt x="1538287" y="519113"/>
                  </a:lnTo>
                  <a:lnTo>
                    <a:pt x="1566862" y="557213"/>
                  </a:lnTo>
                  <a:lnTo>
                    <a:pt x="1611899" y="601198"/>
                  </a:lnTo>
                  <a:lnTo>
                    <a:pt x="1693068" y="504825"/>
                  </a:lnTo>
                  <a:lnTo>
                    <a:pt x="1747837" y="531019"/>
                  </a:lnTo>
                  <a:lnTo>
                    <a:pt x="1700697" y="616459"/>
                  </a:lnTo>
                  <a:lnTo>
                    <a:pt x="1721643" y="692944"/>
                  </a:lnTo>
                  <a:lnTo>
                    <a:pt x="1670304" y="715433"/>
                  </a:lnTo>
                  <a:lnTo>
                    <a:pt x="1647547" y="791772"/>
                  </a:lnTo>
                  <a:lnTo>
                    <a:pt x="1586586" y="832246"/>
                  </a:lnTo>
                  <a:lnTo>
                    <a:pt x="1497453" y="946346"/>
                  </a:lnTo>
                  <a:lnTo>
                    <a:pt x="1424512" y="1065777"/>
                  </a:lnTo>
                  <a:lnTo>
                    <a:pt x="1356067" y="1137320"/>
                  </a:lnTo>
                  <a:lnTo>
                    <a:pt x="1308360" y="1169118"/>
                  </a:lnTo>
                  <a:lnTo>
                    <a:pt x="1266323" y="1217687"/>
                  </a:lnTo>
                  <a:lnTo>
                    <a:pt x="1195247" y="1292090"/>
                  </a:lnTo>
                  <a:lnTo>
                    <a:pt x="1150120" y="1318217"/>
                  </a:lnTo>
                  <a:lnTo>
                    <a:pt x="1089107" y="1355881"/>
                  </a:lnTo>
                  <a:lnTo>
                    <a:pt x="1051667" y="1362185"/>
                  </a:lnTo>
                  <a:lnTo>
                    <a:pt x="1011393" y="1360104"/>
                  </a:lnTo>
                  <a:lnTo>
                    <a:pt x="955743" y="1397671"/>
                  </a:lnTo>
                  <a:lnTo>
                    <a:pt x="904743" y="1395784"/>
                  </a:lnTo>
                  <a:lnTo>
                    <a:pt x="878488" y="1427193"/>
                  </a:lnTo>
                  <a:lnTo>
                    <a:pt x="821921" y="1414159"/>
                  </a:lnTo>
                  <a:lnTo>
                    <a:pt x="767830" y="1389832"/>
                  </a:lnTo>
                  <a:lnTo>
                    <a:pt x="728066" y="1415862"/>
                  </a:lnTo>
                  <a:lnTo>
                    <a:pt x="690320" y="1405299"/>
                  </a:lnTo>
                  <a:lnTo>
                    <a:pt x="652829" y="1408792"/>
                  </a:lnTo>
                  <a:lnTo>
                    <a:pt x="599861" y="1446310"/>
                  </a:lnTo>
                  <a:lnTo>
                    <a:pt x="556956" y="1447088"/>
                  </a:lnTo>
                  <a:lnTo>
                    <a:pt x="487287" y="1451165"/>
                  </a:lnTo>
                  <a:lnTo>
                    <a:pt x="423695" y="1494500"/>
                  </a:lnTo>
                  <a:lnTo>
                    <a:pt x="396777" y="1489365"/>
                  </a:lnTo>
                  <a:lnTo>
                    <a:pt x="358470" y="1447879"/>
                  </a:lnTo>
                  <a:lnTo>
                    <a:pt x="334183" y="1439883"/>
                  </a:lnTo>
                  <a:lnTo>
                    <a:pt x="291074" y="1429418"/>
                  </a:lnTo>
                  <a:lnTo>
                    <a:pt x="266583" y="1410178"/>
                  </a:lnTo>
                  <a:lnTo>
                    <a:pt x="271283" y="1373536"/>
                  </a:lnTo>
                  <a:lnTo>
                    <a:pt x="259893" y="1337185"/>
                  </a:lnTo>
                  <a:lnTo>
                    <a:pt x="227153" y="1306846"/>
                  </a:lnTo>
                  <a:lnTo>
                    <a:pt x="226490" y="1270302"/>
                  </a:lnTo>
                  <a:lnTo>
                    <a:pt x="266561" y="1261139"/>
                  </a:lnTo>
                  <a:lnTo>
                    <a:pt x="271056" y="1213252"/>
                  </a:lnTo>
                  <a:lnTo>
                    <a:pt x="254100" y="1165755"/>
                  </a:lnTo>
                  <a:lnTo>
                    <a:pt x="204658" y="1101975"/>
                  </a:lnTo>
                  <a:lnTo>
                    <a:pt x="179555" y="1049002"/>
                  </a:lnTo>
                  <a:lnTo>
                    <a:pt x="143879" y="1004656"/>
                  </a:lnTo>
                  <a:lnTo>
                    <a:pt x="137597" y="954152"/>
                  </a:lnTo>
                  <a:lnTo>
                    <a:pt x="109404" y="878738"/>
                  </a:lnTo>
                  <a:lnTo>
                    <a:pt x="69105" y="82604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" name="Freeform 417">
              <a:extLst/>
            </p:cNvPr>
            <p:cNvSpPr>
              <a:spLocks/>
            </p:cNvSpPr>
            <p:nvPr/>
          </p:nvSpPr>
          <p:spPr bwMode="auto">
            <a:xfrm rot="21537619">
              <a:off x="4756126" y="5405456"/>
              <a:ext cx="42863" cy="41275"/>
            </a:xfrm>
            <a:custGeom>
              <a:avLst/>
              <a:gdLst>
                <a:gd name="T0" fmla="*/ 2147483647 w 560"/>
                <a:gd name="T1" fmla="*/ 2147483647 h 504"/>
                <a:gd name="T2" fmla="*/ 2147483647 w 560"/>
                <a:gd name="T3" fmla="*/ 2147483647 h 504"/>
                <a:gd name="T4" fmla="*/ 2147483647 w 560"/>
                <a:gd name="T5" fmla="*/ 2147483647 h 504"/>
                <a:gd name="T6" fmla="*/ 2147483647 w 560"/>
                <a:gd name="T7" fmla="*/ 2147483647 h 504"/>
                <a:gd name="T8" fmla="*/ 2147483647 w 560"/>
                <a:gd name="T9" fmla="*/ 2147483647 h 504"/>
                <a:gd name="T10" fmla="*/ 0 w 560"/>
                <a:gd name="T11" fmla="*/ 2147483647 h 504"/>
                <a:gd name="T12" fmla="*/ 2147483647 w 560"/>
                <a:gd name="T13" fmla="*/ 2147483647 h 504"/>
                <a:gd name="T14" fmla="*/ 2147483647 w 560"/>
                <a:gd name="T15" fmla="*/ 2147483647 h 504"/>
                <a:gd name="T16" fmla="*/ 2147483647 w 560"/>
                <a:gd name="T17" fmla="*/ 0 h 504"/>
                <a:gd name="T18" fmla="*/ 2147483647 w 560"/>
                <a:gd name="T19" fmla="*/ 2147483647 h 504"/>
                <a:gd name="T20" fmla="*/ 2147483647 w 560"/>
                <a:gd name="T21" fmla="*/ 2147483647 h 504"/>
                <a:gd name="T22" fmla="*/ 2147483647 w 560"/>
                <a:gd name="T23" fmla="*/ 2147483647 h 504"/>
                <a:gd name="T24" fmla="*/ 2147483647 w 560"/>
                <a:gd name="T25" fmla="*/ 2147483647 h 5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0"/>
                <a:gd name="T40" fmla="*/ 0 h 504"/>
                <a:gd name="T41" fmla="*/ 560 w 560"/>
                <a:gd name="T42" fmla="*/ 504 h 5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0" h="504">
                  <a:moveTo>
                    <a:pt x="432" y="344"/>
                  </a:moveTo>
                  <a:lnTo>
                    <a:pt x="288" y="408"/>
                  </a:lnTo>
                  <a:lnTo>
                    <a:pt x="168" y="504"/>
                  </a:lnTo>
                  <a:lnTo>
                    <a:pt x="96" y="456"/>
                  </a:lnTo>
                  <a:lnTo>
                    <a:pt x="56" y="360"/>
                  </a:lnTo>
                  <a:lnTo>
                    <a:pt x="0" y="304"/>
                  </a:lnTo>
                  <a:lnTo>
                    <a:pt x="96" y="160"/>
                  </a:lnTo>
                  <a:lnTo>
                    <a:pt x="216" y="40"/>
                  </a:lnTo>
                  <a:lnTo>
                    <a:pt x="392" y="0"/>
                  </a:lnTo>
                  <a:lnTo>
                    <a:pt x="496" y="96"/>
                  </a:lnTo>
                  <a:lnTo>
                    <a:pt x="560" y="192"/>
                  </a:lnTo>
                  <a:lnTo>
                    <a:pt x="488" y="272"/>
                  </a:lnTo>
                  <a:lnTo>
                    <a:pt x="432" y="34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9" name="Freeform 418">
              <a:extLst/>
            </p:cNvPr>
            <p:cNvSpPr>
              <a:spLocks/>
            </p:cNvSpPr>
            <p:nvPr/>
          </p:nvSpPr>
          <p:spPr bwMode="auto">
            <a:xfrm>
              <a:off x="4316389" y="4616468"/>
              <a:ext cx="214312" cy="171450"/>
            </a:xfrm>
            <a:custGeom>
              <a:avLst/>
              <a:gdLst>
                <a:gd name="T0" fmla="*/ 88 w 1257300"/>
                <a:gd name="T1" fmla="*/ 135 h 1004887"/>
                <a:gd name="T2" fmla="*/ 89 w 1257300"/>
                <a:gd name="T3" fmla="*/ 141 h 1004887"/>
                <a:gd name="T4" fmla="*/ 66 w 1257300"/>
                <a:gd name="T5" fmla="*/ 145 h 1004887"/>
                <a:gd name="T6" fmla="*/ 55 w 1257300"/>
                <a:gd name="T7" fmla="*/ 144 h 1004887"/>
                <a:gd name="T8" fmla="*/ 46 w 1257300"/>
                <a:gd name="T9" fmla="*/ 143 h 1004887"/>
                <a:gd name="T10" fmla="*/ 41 w 1257300"/>
                <a:gd name="T11" fmla="*/ 139 h 1004887"/>
                <a:gd name="T12" fmla="*/ 34 w 1257300"/>
                <a:gd name="T13" fmla="*/ 130 h 1004887"/>
                <a:gd name="T14" fmla="*/ 30 w 1257300"/>
                <a:gd name="T15" fmla="*/ 119 h 1004887"/>
                <a:gd name="T16" fmla="*/ 22 w 1257300"/>
                <a:gd name="T17" fmla="*/ 114 h 1004887"/>
                <a:gd name="T18" fmla="*/ 12 w 1257300"/>
                <a:gd name="T19" fmla="*/ 114 h 1004887"/>
                <a:gd name="T20" fmla="*/ 1 w 1257300"/>
                <a:gd name="T21" fmla="*/ 113 h 1004887"/>
                <a:gd name="T22" fmla="*/ 0 w 1257300"/>
                <a:gd name="T23" fmla="*/ 86 h 1004887"/>
                <a:gd name="T24" fmla="*/ 3 w 1257300"/>
                <a:gd name="T25" fmla="*/ 74 h 1004887"/>
                <a:gd name="T26" fmla="*/ 12 w 1257300"/>
                <a:gd name="T27" fmla="*/ 65 h 1004887"/>
                <a:gd name="T28" fmla="*/ 17 w 1257300"/>
                <a:gd name="T29" fmla="*/ 56 h 1004887"/>
                <a:gd name="T30" fmla="*/ 18 w 1257300"/>
                <a:gd name="T31" fmla="*/ 46 h 1004887"/>
                <a:gd name="T32" fmla="*/ 13 w 1257300"/>
                <a:gd name="T33" fmla="*/ 33 h 1004887"/>
                <a:gd name="T34" fmla="*/ 16 w 1257300"/>
                <a:gd name="T35" fmla="*/ 30 h 1004887"/>
                <a:gd name="T36" fmla="*/ 17 w 1257300"/>
                <a:gd name="T37" fmla="*/ 21 h 1004887"/>
                <a:gd name="T38" fmla="*/ 24 w 1257300"/>
                <a:gd name="T39" fmla="*/ 13 h 1004887"/>
                <a:gd name="T40" fmla="*/ 25 w 1257300"/>
                <a:gd name="T41" fmla="*/ 3 h 1004887"/>
                <a:gd name="T42" fmla="*/ 33 w 1257300"/>
                <a:gd name="T43" fmla="*/ 1 h 1004887"/>
                <a:gd name="T44" fmla="*/ 43 w 1257300"/>
                <a:gd name="T45" fmla="*/ 0 h 1004887"/>
                <a:gd name="T46" fmla="*/ 53 w 1257300"/>
                <a:gd name="T47" fmla="*/ 5 h 1004887"/>
                <a:gd name="T48" fmla="*/ 62 w 1257300"/>
                <a:gd name="T49" fmla="*/ 10 h 1004887"/>
                <a:gd name="T50" fmla="*/ 71 w 1257300"/>
                <a:gd name="T51" fmla="*/ 8 h 1004887"/>
                <a:gd name="T52" fmla="*/ 84 w 1257300"/>
                <a:gd name="T53" fmla="*/ 8 h 1004887"/>
                <a:gd name="T54" fmla="*/ 91 w 1257300"/>
                <a:gd name="T55" fmla="*/ 11 h 1004887"/>
                <a:gd name="T56" fmla="*/ 102 w 1257300"/>
                <a:gd name="T57" fmla="*/ 12 h 1004887"/>
                <a:gd name="T58" fmla="*/ 120 w 1257300"/>
                <a:gd name="T59" fmla="*/ 6 h 1004887"/>
                <a:gd name="T60" fmla="*/ 131 w 1257300"/>
                <a:gd name="T61" fmla="*/ 5 h 1004887"/>
                <a:gd name="T62" fmla="*/ 140 w 1257300"/>
                <a:gd name="T63" fmla="*/ 9 h 1004887"/>
                <a:gd name="T64" fmla="*/ 149 w 1257300"/>
                <a:gd name="T65" fmla="*/ 8 h 1004887"/>
                <a:gd name="T66" fmla="*/ 157 w 1257300"/>
                <a:gd name="T67" fmla="*/ 6 h 1004887"/>
                <a:gd name="T68" fmla="*/ 164 w 1257300"/>
                <a:gd name="T69" fmla="*/ 4 h 1004887"/>
                <a:gd name="T70" fmla="*/ 168 w 1257300"/>
                <a:gd name="T71" fmla="*/ 14 h 1004887"/>
                <a:gd name="T72" fmla="*/ 175 w 1257300"/>
                <a:gd name="T73" fmla="*/ 18 h 1004887"/>
                <a:gd name="T74" fmla="*/ 176 w 1257300"/>
                <a:gd name="T75" fmla="*/ 26 h 1004887"/>
                <a:gd name="T76" fmla="*/ 181 w 1257300"/>
                <a:gd name="T77" fmla="*/ 28 h 1004887"/>
                <a:gd name="T78" fmla="*/ 176 w 1257300"/>
                <a:gd name="T79" fmla="*/ 36 h 1004887"/>
                <a:gd name="T80" fmla="*/ 180 w 1257300"/>
                <a:gd name="T81" fmla="*/ 41 h 1004887"/>
                <a:gd name="T82" fmla="*/ 175 w 1257300"/>
                <a:gd name="T83" fmla="*/ 46 h 1004887"/>
                <a:gd name="T84" fmla="*/ 169 w 1257300"/>
                <a:gd name="T85" fmla="*/ 55 h 1004887"/>
                <a:gd name="T86" fmla="*/ 164 w 1257300"/>
                <a:gd name="T87" fmla="*/ 72 h 1004887"/>
                <a:gd name="T88" fmla="*/ 158 w 1257300"/>
                <a:gd name="T89" fmla="*/ 79 h 1004887"/>
                <a:gd name="T90" fmla="*/ 152 w 1257300"/>
                <a:gd name="T91" fmla="*/ 87 h 1004887"/>
                <a:gd name="T92" fmla="*/ 145 w 1257300"/>
                <a:gd name="T93" fmla="*/ 90 h 1004887"/>
                <a:gd name="T94" fmla="*/ 139 w 1257300"/>
                <a:gd name="T95" fmla="*/ 101 h 1004887"/>
                <a:gd name="T96" fmla="*/ 133 w 1257300"/>
                <a:gd name="T97" fmla="*/ 111 h 1004887"/>
                <a:gd name="T98" fmla="*/ 126 w 1257300"/>
                <a:gd name="T99" fmla="*/ 111 h 1004887"/>
                <a:gd name="T100" fmla="*/ 117 w 1257300"/>
                <a:gd name="T101" fmla="*/ 109 h 1004887"/>
                <a:gd name="T102" fmla="*/ 108 w 1257300"/>
                <a:gd name="T103" fmla="*/ 107 h 1004887"/>
                <a:gd name="T104" fmla="*/ 101 w 1257300"/>
                <a:gd name="T105" fmla="*/ 115 h 1004887"/>
                <a:gd name="T106" fmla="*/ 93 w 1257300"/>
                <a:gd name="T107" fmla="*/ 124 h 1004887"/>
                <a:gd name="T108" fmla="*/ 88 w 1257300"/>
                <a:gd name="T109" fmla="*/ 135 h 10048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7300"/>
                <a:gd name="T166" fmla="*/ 0 h 1004887"/>
                <a:gd name="T167" fmla="*/ 1257300 w 1257300"/>
                <a:gd name="T168" fmla="*/ 1004887 h 10048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7300" h="1004887">
                  <a:moveTo>
                    <a:pt x="614363" y="933450"/>
                  </a:moveTo>
                  <a:lnTo>
                    <a:pt x="615553" y="977503"/>
                  </a:lnTo>
                  <a:lnTo>
                    <a:pt x="456010" y="1004887"/>
                  </a:lnTo>
                  <a:lnTo>
                    <a:pt x="381000" y="996553"/>
                  </a:lnTo>
                  <a:lnTo>
                    <a:pt x="317897" y="989409"/>
                  </a:lnTo>
                  <a:lnTo>
                    <a:pt x="287927" y="959735"/>
                  </a:lnTo>
                  <a:lnTo>
                    <a:pt x="233027" y="901125"/>
                  </a:lnTo>
                  <a:lnTo>
                    <a:pt x="209550" y="821531"/>
                  </a:lnTo>
                  <a:lnTo>
                    <a:pt x="154781" y="785812"/>
                  </a:lnTo>
                  <a:lnTo>
                    <a:pt x="86916" y="787003"/>
                  </a:lnTo>
                  <a:lnTo>
                    <a:pt x="8335" y="782240"/>
                  </a:lnTo>
                  <a:lnTo>
                    <a:pt x="0" y="594121"/>
                  </a:lnTo>
                  <a:lnTo>
                    <a:pt x="23813" y="510778"/>
                  </a:lnTo>
                  <a:lnTo>
                    <a:pt x="82153" y="448865"/>
                  </a:lnTo>
                  <a:lnTo>
                    <a:pt x="120253" y="385762"/>
                  </a:lnTo>
                  <a:lnTo>
                    <a:pt x="125016" y="320278"/>
                  </a:lnTo>
                  <a:lnTo>
                    <a:pt x="94060" y="227409"/>
                  </a:lnTo>
                  <a:lnTo>
                    <a:pt x="109538" y="204787"/>
                  </a:lnTo>
                  <a:lnTo>
                    <a:pt x="119063" y="144065"/>
                  </a:lnTo>
                  <a:lnTo>
                    <a:pt x="166688" y="88106"/>
                  </a:lnTo>
                  <a:lnTo>
                    <a:pt x="172641" y="23812"/>
                  </a:lnTo>
                  <a:lnTo>
                    <a:pt x="232172" y="9525"/>
                  </a:lnTo>
                  <a:lnTo>
                    <a:pt x="296466" y="0"/>
                  </a:lnTo>
                  <a:lnTo>
                    <a:pt x="366713" y="38100"/>
                  </a:lnTo>
                  <a:lnTo>
                    <a:pt x="431006" y="66675"/>
                  </a:lnTo>
                  <a:lnTo>
                    <a:pt x="491728" y="55959"/>
                  </a:lnTo>
                  <a:lnTo>
                    <a:pt x="582216" y="53578"/>
                  </a:lnTo>
                  <a:lnTo>
                    <a:pt x="634603" y="77390"/>
                  </a:lnTo>
                  <a:lnTo>
                    <a:pt x="706041" y="85725"/>
                  </a:lnTo>
                  <a:lnTo>
                    <a:pt x="833438" y="40481"/>
                  </a:lnTo>
                  <a:lnTo>
                    <a:pt x="908447" y="34528"/>
                  </a:lnTo>
                  <a:lnTo>
                    <a:pt x="973931" y="60721"/>
                  </a:lnTo>
                  <a:lnTo>
                    <a:pt x="1035844" y="55959"/>
                  </a:lnTo>
                  <a:lnTo>
                    <a:pt x="1094185" y="44053"/>
                  </a:lnTo>
                  <a:lnTo>
                    <a:pt x="1141810" y="25003"/>
                  </a:lnTo>
                  <a:lnTo>
                    <a:pt x="1168003" y="97631"/>
                  </a:lnTo>
                  <a:lnTo>
                    <a:pt x="1215628" y="127396"/>
                  </a:lnTo>
                  <a:lnTo>
                    <a:pt x="1225153" y="177403"/>
                  </a:lnTo>
                  <a:lnTo>
                    <a:pt x="1257300" y="191690"/>
                  </a:lnTo>
                  <a:lnTo>
                    <a:pt x="1220391" y="247650"/>
                  </a:lnTo>
                  <a:lnTo>
                    <a:pt x="1253728" y="283368"/>
                  </a:lnTo>
                  <a:lnTo>
                    <a:pt x="1218358" y="315228"/>
                  </a:lnTo>
                  <a:lnTo>
                    <a:pt x="1175775" y="379113"/>
                  </a:lnTo>
                  <a:lnTo>
                    <a:pt x="1140874" y="495453"/>
                  </a:lnTo>
                  <a:lnTo>
                    <a:pt x="1098101" y="548824"/>
                  </a:lnTo>
                  <a:lnTo>
                    <a:pt x="1054894" y="598884"/>
                  </a:lnTo>
                  <a:lnTo>
                    <a:pt x="1009650" y="621506"/>
                  </a:lnTo>
                  <a:lnTo>
                    <a:pt x="969169" y="701278"/>
                  </a:lnTo>
                  <a:lnTo>
                    <a:pt x="921544" y="764381"/>
                  </a:lnTo>
                  <a:lnTo>
                    <a:pt x="873919" y="767953"/>
                  </a:lnTo>
                  <a:lnTo>
                    <a:pt x="812006" y="752475"/>
                  </a:lnTo>
                  <a:lnTo>
                    <a:pt x="753666" y="740568"/>
                  </a:lnTo>
                  <a:lnTo>
                    <a:pt x="700088" y="796528"/>
                  </a:lnTo>
                  <a:lnTo>
                    <a:pt x="642938" y="856059"/>
                  </a:lnTo>
                  <a:lnTo>
                    <a:pt x="614363" y="9334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0" name="Freeform 419">
              <a:extLst/>
            </p:cNvPr>
            <p:cNvSpPr>
              <a:spLocks/>
            </p:cNvSpPr>
            <p:nvPr/>
          </p:nvSpPr>
          <p:spPr bwMode="auto">
            <a:xfrm>
              <a:off x="4421164" y="4619643"/>
              <a:ext cx="136525" cy="214313"/>
            </a:xfrm>
            <a:custGeom>
              <a:avLst/>
              <a:gdLst>
                <a:gd name="T0" fmla="*/ 2147483647 w 430"/>
                <a:gd name="T1" fmla="*/ 2147483647 h 675"/>
                <a:gd name="T2" fmla="*/ 2147483647 w 430"/>
                <a:gd name="T3" fmla="*/ 2147483647 h 675"/>
                <a:gd name="T4" fmla="*/ 2147483647 w 430"/>
                <a:gd name="T5" fmla="*/ 2147483647 h 675"/>
                <a:gd name="T6" fmla="*/ 2147483647 w 430"/>
                <a:gd name="T7" fmla="*/ 2147483647 h 675"/>
                <a:gd name="T8" fmla="*/ 2147483647 w 430"/>
                <a:gd name="T9" fmla="*/ 2147483647 h 675"/>
                <a:gd name="T10" fmla="*/ 2147483647 w 430"/>
                <a:gd name="T11" fmla="*/ 2147483647 h 675"/>
                <a:gd name="T12" fmla="*/ 2147483647 w 430"/>
                <a:gd name="T13" fmla="*/ 2147483647 h 675"/>
                <a:gd name="T14" fmla="*/ 2147483647 w 430"/>
                <a:gd name="T15" fmla="*/ 2147483647 h 675"/>
                <a:gd name="T16" fmla="*/ 2147483647 w 430"/>
                <a:gd name="T17" fmla="*/ 2147483647 h 675"/>
                <a:gd name="T18" fmla="*/ 2147483647 w 430"/>
                <a:gd name="T19" fmla="*/ 2147483647 h 675"/>
                <a:gd name="T20" fmla="*/ 2147483647 w 430"/>
                <a:gd name="T21" fmla="*/ 2147483647 h 675"/>
                <a:gd name="T22" fmla="*/ 2147483647 w 430"/>
                <a:gd name="T23" fmla="*/ 2147483647 h 675"/>
                <a:gd name="T24" fmla="*/ 2147483647 w 430"/>
                <a:gd name="T25" fmla="*/ 2147483647 h 675"/>
                <a:gd name="T26" fmla="*/ 2147483647 w 430"/>
                <a:gd name="T27" fmla="*/ 2147483647 h 675"/>
                <a:gd name="T28" fmla="*/ 0 w 430"/>
                <a:gd name="T29" fmla="*/ 2147483647 h 675"/>
                <a:gd name="T30" fmla="*/ 2147483647 w 430"/>
                <a:gd name="T31" fmla="*/ 2147483647 h 675"/>
                <a:gd name="T32" fmla="*/ 2147483647 w 430"/>
                <a:gd name="T33" fmla="*/ 2147483647 h 675"/>
                <a:gd name="T34" fmla="*/ 2147483647 w 430"/>
                <a:gd name="T35" fmla="*/ 2147483647 h 675"/>
                <a:gd name="T36" fmla="*/ 2147483647 w 430"/>
                <a:gd name="T37" fmla="*/ 2147483647 h 675"/>
                <a:gd name="T38" fmla="*/ 2147483647 w 430"/>
                <a:gd name="T39" fmla="*/ 2147483647 h 675"/>
                <a:gd name="T40" fmla="*/ 2147483647 w 430"/>
                <a:gd name="T41" fmla="*/ 2147483647 h 675"/>
                <a:gd name="T42" fmla="*/ 2147483647 w 430"/>
                <a:gd name="T43" fmla="*/ 2147483647 h 675"/>
                <a:gd name="T44" fmla="*/ 2147483647 w 430"/>
                <a:gd name="T45" fmla="*/ 2147483647 h 675"/>
                <a:gd name="T46" fmla="*/ 2147483647 w 430"/>
                <a:gd name="T47" fmla="*/ 2147483647 h 675"/>
                <a:gd name="T48" fmla="*/ 2147483647 w 430"/>
                <a:gd name="T49" fmla="*/ 2147483647 h 675"/>
                <a:gd name="T50" fmla="*/ 2147483647 w 430"/>
                <a:gd name="T51" fmla="*/ 2147483647 h 675"/>
                <a:gd name="T52" fmla="*/ 2147483647 w 430"/>
                <a:gd name="T53" fmla="*/ 2147483647 h 675"/>
                <a:gd name="T54" fmla="*/ 2147483647 w 430"/>
                <a:gd name="T55" fmla="*/ 2147483647 h 675"/>
                <a:gd name="T56" fmla="*/ 2147483647 w 430"/>
                <a:gd name="T57" fmla="*/ 2147483647 h 675"/>
                <a:gd name="T58" fmla="*/ 2147483647 w 430"/>
                <a:gd name="T59" fmla="*/ 2147483647 h 675"/>
                <a:gd name="T60" fmla="*/ 2147483647 w 430"/>
                <a:gd name="T61" fmla="*/ 2147483647 h 675"/>
                <a:gd name="T62" fmla="*/ 2147483647 w 430"/>
                <a:gd name="T63" fmla="*/ 2147483647 h 675"/>
                <a:gd name="T64" fmla="*/ 2147483647 w 430"/>
                <a:gd name="T65" fmla="*/ 0 h 675"/>
                <a:gd name="T66" fmla="*/ 2147483647 w 430"/>
                <a:gd name="T67" fmla="*/ 2147483647 h 675"/>
                <a:gd name="T68" fmla="*/ 2147483647 w 430"/>
                <a:gd name="T69" fmla="*/ 2147483647 h 675"/>
                <a:gd name="T70" fmla="*/ 2147483647 w 430"/>
                <a:gd name="T71" fmla="*/ 2147483647 h 675"/>
                <a:gd name="T72" fmla="*/ 2147483647 w 430"/>
                <a:gd name="T73" fmla="*/ 2147483647 h 675"/>
                <a:gd name="T74" fmla="*/ 2147483647 w 430"/>
                <a:gd name="T75" fmla="*/ 2147483647 h 675"/>
                <a:gd name="T76" fmla="*/ 2147483647 w 430"/>
                <a:gd name="T77" fmla="*/ 2147483647 h 675"/>
                <a:gd name="T78" fmla="*/ 2147483647 w 430"/>
                <a:gd name="T79" fmla="*/ 2147483647 h 675"/>
                <a:gd name="T80" fmla="*/ 2147483647 w 430"/>
                <a:gd name="T81" fmla="*/ 2147483647 h 675"/>
                <a:gd name="T82" fmla="*/ 2147483647 w 430"/>
                <a:gd name="T83" fmla="*/ 2147483647 h 675"/>
                <a:gd name="T84" fmla="*/ 2147483647 w 430"/>
                <a:gd name="T85" fmla="*/ 2147483647 h 675"/>
                <a:gd name="T86" fmla="*/ 2147483647 w 430"/>
                <a:gd name="T87" fmla="*/ 2147483647 h 675"/>
                <a:gd name="T88" fmla="*/ 2147483647 w 430"/>
                <a:gd name="T89" fmla="*/ 2147483647 h 675"/>
                <a:gd name="T90" fmla="*/ 2147483647 w 430"/>
                <a:gd name="T91" fmla="*/ 2147483647 h 675"/>
                <a:gd name="T92" fmla="*/ 2147483647 w 430"/>
                <a:gd name="T93" fmla="*/ 2147483647 h 675"/>
                <a:gd name="T94" fmla="*/ 2147483647 w 430"/>
                <a:gd name="T95" fmla="*/ 2147483647 h 675"/>
                <a:gd name="T96" fmla="*/ 2147483647 w 430"/>
                <a:gd name="T97" fmla="*/ 2147483647 h 675"/>
                <a:gd name="T98" fmla="*/ 2147483647 w 430"/>
                <a:gd name="T99" fmla="*/ 2147483647 h 675"/>
                <a:gd name="T100" fmla="*/ 2147483647 w 430"/>
                <a:gd name="T101" fmla="*/ 2147483647 h 675"/>
                <a:gd name="T102" fmla="*/ 2147483647 w 430"/>
                <a:gd name="T103" fmla="*/ 2147483647 h 675"/>
                <a:gd name="T104" fmla="*/ 2147483647 w 430"/>
                <a:gd name="T105" fmla="*/ 2147483647 h 675"/>
                <a:gd name="T106" fmla="*/ 2147483647 w 430"/>
                <a:gd name="T107" fmla="*/ 2147483647 h 675"/>
                <a:gd name="T108" fmla="*/ 2147483647 w 430"/>
                <a:gd name="T109" fmla="*/ 2147483647 h 6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30"/>
                <a:gd name="T166" fmla="*/ 0 h 675"/>
                <a:gd name="T167" fmla="*/ 800100 w 430"/>
                <a:gd name="T168" fmla="*/ 1254919 h 6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30" h="675">
                  <a:moveTo>
                    <a:pt x="372" y="673"/>
                  </a:moveTo>
                  <a:lnTo>
                    <a:pt x="319" y="664"/>
                  </a:lnTo>
                  <a:lnTo>
                    <a:pt x="271" y="653"/>
                  </a:lnTo>
                  <a:lnTo>
                    <a:pt x="232" y="647"/>
                  </a:lnTo>
                  <a:lnTo>
                    <a:pt x="203" y="647"/>
                  </a:lnTo>
                  <a:lnTo>
                    <a:pt x="163" y="653"/>
                  </a:lnTo>
                  <a:lnTo>
                    <a:pt x="135" y="649"/>
                  </a:lnTo>
                  <a:lnTo>
                    <a:pt x="93" y="653"/>
                  </a:lnTo>
                  <a:lnTo>
                    <a:pt x="77" y="644"/>
                  </a:lnTo>
                  <a:lnTo>
                    <a:pt x="67" y="619"/>
                  </a:lnTo>
                  <a:lnTo>
                    <a:pt x="53" y="613"/>
                  </a:lnTo>
                  <a:lnTo>
                    <a:pt x="44" y="575"/>
                  </a:lnTo>
                  <a:lnTo>
                    <a:pt x="24" y="556"/>
                  </a:lnTo>
                  <a:lnTo>
                    <a:pt x="3" y="517"/>
                  </a:lnTo>
                  <a:lnTo>
                    <a:pt x="0" y="493"/>
                  </a:lnTo>
                  <a:lnTo>
                    <a:pt x="15" y="451"/>
                  </a:lnTo>
                  <a:lnTo>
                    <a:pt x="75" y="389"/>
                  </a:lnTo>
                  <a:lnTo>
                    <a:pt x="138" y="403"/>
                  </a:lnTo>
                  <a:lnTo>
                    <a:pt x="166" y="402"/>
                  </a:lnTo>
                  <a:lnTo>
                    <a:pt x="190" y="370"/>
                  </a:lnTo>
                  <a:lnTo>
                    <a:pt x="212" y="326"/>
                  </a:lnTo>
                  <a:lnTo>
                    <a:pt x="236" y="314"/>
                  </a:lnTo>
                  <a:lnTo>
                    <a:pt x="284" y="257"/>
                  </a:lnTo>
                  <a:lnTo>
                    <a:pt x="303" y="195"/>
                  </a:lnTo>
                  <a:lnTo>
                    <a:pt x="324" y="161"/>
                  </a:lnTo>
                  <a:lnTo>
                    <a:pt x="346" y="143"/>
                  </a:lnTo>
                  <a:lnTo>
                    <a:pt x="325" y="125"/>
                  </a:lnTo>
                  <a:lnTo>
                    <a:pt x="347" y="94"/>
                  </a:lnTo>
                  <a:lnTo>
                    <a:pt x="330" y="87"/>
                  </a:lnTo>
                  <a:lnTo>
                    <a:pt x="323" y="60"/>
                  </a:lnTo>
                  <a:lnTo>
                    <a:pt x="300" y="44"/>
                  </a:lnTo>
                  <a:lnTo>
                    <a:pt x="285" y="4"/>
                  </a:lnTo>
                  <a:lnTo>
                    <a:pt x="296" y="0"/>
                  </a:lnTo>
                  <a:lnTo>
                    <a:pt x="331" y="24"/>
                  </a:lnTo>
                  <a:lnTo>
                    <a:pt x="351" y="42"/>
                  </a:lnTo>
                  <a:lnTo>
                    <a:pt x="370" y="66"/>
                  </a:lnTo>
                  <a:lnTo>
                    <a:pt x="376" y="88"/>
                  </a:lnTo>
                  <a:lnTo>
                    <a:pt x="397" y="106"/>
                  </a:lnTo>
                  <a:lnTo>
                    <a:pt x="392" y="151"/>
                  </a:lnTo>
                  <a:lnTo>
                    <a:pt x="397" y="183"/>
                  </a:lnTo>
                  <a:lnTo>
                    <a:pt x="392" y="200"/>
                  </a:lnTo>
                  <a:lnTo>
                    <a:pt x="369" y="213"/>
                  </a:lnTo>
                  <a:lnTo>
                    <a:pt x="354" y="244"/>
                  </a:lnTo>
                  <a:lnTo>
                    <a:pt x="362" y="276"/>
                  </a:lnTo>
                  <a:lnTo>
                    <a:pt x="372" y="313"/>
                  </a:lnTo>
                  <a:lnTo>
                    <a:pt x="391" y="352"/>
                  </a:lnTo>
                  <a:lnTo>
                    <a:pt x="378" y="387"/>
                  </a:lnTo>
                  <a:lnTo>
                    <a:pt x="338" y="438"/>
                  </a:lnTo>
                  <a:lnTo>
                    <a:pt x="357" y="500"/>
                  </a:lnTo>
                  <a:lnTo>
                    <a:pt x="376" y="561"/>
                  </a:lnTo>
                  <a:lnTo>
                    <a:pt x="394" y="578"/>
                  </a:lnTo>
                  <a:lnTo>
                    <a:pt x="425" y="602"/>
                  </a:lnTo>
                  <a:lnTo>
                    <a:pt x="430" y="627"/>
                  </a:lnTo>
                  <a:lnTo>
                    <a:pt x="422" y="675"/>
                  </a:lnTo>
                  <a:lnTo>
                    <a:pt x="372" y="67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" name="Freeform 420">
              <a:extLst/>
            </p:cNvPr>
            <p:cNvSpPr>
              <a:spLocks/>
            </p:cNvSpPr>
            <p:nvPr/>
          </p:nvSpPr>
          <p:spPr bwMode="auto">
            <a:xfrm>
              <a:off x="4111601" y="4672031"/>
              <a:ext cx="104775" cy="114300"/>
            </a:xfrm>
            <a:custGeom>
              <a:avLst/>
              <a:gdLst>
                <a:gd name="T0" fmla="*/ 24 w 619222"/>
                <a:gd name="T1" fmla="*/ 99 h 666750"/>
                <a:gd name="T2" fmla="*/ 13 w 619222"/>
                <a:gd name="T3" fmla="*/ 99 h 666750"/>
                <a:gd name="T4" fmla="*/ 13 w 619222"/>
                <a:gd name="T5" fmla="*/ 89 h 666750"/>
                <a:gd name="T6" fmla="*/ 13 w 619222"/>
                <a:gd name="T7" fmla="*/ 77 h 666750"/>
                <a:gd name="T8" fmla="*/ 0 w 619222"/>
                <a:gd name="T9" fmla="*/ 67 h 666750"/>
                <a:gd name="T10" fmla="*/ 1 w 619222"/>
                <a:gd name="T11" fmla="*/ 60 h 666750"/>
                <a:gd name="T12" fmla="*/ 0 w 619222"/>
                <a:gd name="T13" fmla="*/ 50 h 666750"/>
                <a:gd name="T14" fmla="*/ 5 w 619222"/>
                <a:gd name="T15" fmla="*/ 42 h 666750"/>
                <a:gd name="T16" fmla="*/ 7 w 619222"/>
                <a:gd name="T17" fmla="*/ 34 h 666750"/>
                <a:gd name="T18" fmla="*/ 8 w 619222"/>
                <a:gd name="T19" fmla="*/ 6 h 666750"/>
                <a:gd name="T20" fmla="*/ 14 w 619222"/>
                <a:gd name="T21" fmla="*/ 7 h 666750"/>
                <a:gd name="T22" fmla="*/ 19 w 619222"/>
                <a:gd name="T23" fmla="*/ 7 h 666750"/>
                <a:gd name="T24" fmla="*/ 25 w 619222"/>
                <a:gd name="T25" fmla="*/ 2 h 666750"/>
                <a:gd name="T26" fmla="*/ 32 w 619222"/>
                <a:gd name="T27" fmla="*/ 0 h 666750"/>
                <a:gd name="T28" fmla="*/ 36 w 619222"/>
                <a:gd name="T29" fmla="*/ 8 h 666750"/>
                <a:gd name="T30" fmla="*/ 45 w 619222"/>
                <a:gd name="T31" fmla="*/ 6 h 666750"/>
                <a:gd name="T32" fmla="*/ 51 w 619222"/>
                <a:gd name="T33" fmla="*/ 12 h 666750"/>
                <a:gd name="T34" fmla="*/ 59 w 619222"/>
                <a:gd name="T35" fmla="*/ 17 h 666750"/>
                <a:gd name="T36" fmla="*/ 73 w 619222"/>
                <a:gd name="T37" fmla="*/ 13 h 666750"/>
                <a:gd name="T38" fmla="*/ 81 w 619222"/>
                <a:gd name="T39" fmla="*/ 16 h 666750"/>
                <a:gd name="T40" fmla="*/ 86 w 619222"/>
                <a:gd name="T41" fmla="*/ 35 h 666750"/>
                <a:gd name="T42" fmla="*/ 83 w 619222"/>
                <a:gd name="T43" fmla="*/ 50 h 666750"/>
                <a:gd name="T44" fmla="*/ 77 w 619222"/>
                <a:gd name="T45" fmla="*/ 68 h 666750"/>
                <a:gd name="T46" fmla="*/ 79 w 619222"/>
                <a:gd name="T47" fmla="*/ 84 h 666750"/>
                <a:gd name="T48" fmla="*/ 84 w 619222"/>
                <a:gd name="T49" fmla="*/ 92 h 666750"/>
                <a:gd name="T50" fmla="*/ 71 w 619222"/>
                <a:gd name="T51" fmla="*/ 89 h 666750"/>
                <a:gd name="T52" fmla="*/ 60 w 619222"/>
                <a:gd name="T53" fmla="*/ 87 h 666750"/>
                <a:gd name="T54" fmla="*/ 48 w 619222"/>
                <a:gd name="T55" fmla="*/ 88 h 666750"/>
                <a:gd name="T56" fmla="*/ 33 w 619222"/>
                <a:gd name="T57" fmla="*/ 89 h 666750"/>
                <a:gd name="T58" fmla="*/ 24 w 619222"/>
                <a:gd name="T59" fmla="*/ 99 h 6667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9222"/>
                <a:gd name="T91" fmla="*/ 0 h 666750"/>
                <a:gd name="T92" fmla="*/ 619222 w 619222"/>
                <a:gd name="T93" fmla="*/ 666750 h 6667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9222" h="666750">
                  <a:moveTo>
                    <a:pt x="172641" y="666750"/>
                  </a:moveTo>
                  <a:lnTo>
                    <a:pt x="90487" y="665560"/>
                  </a:lnTo>
                  <a:lnTo>
                    <a:pt x="96441" y="598885"/>
                  </a:lnTo>
                  <a:lnTo>
                    <a:pt x="94059" y="522685"/>
                  </a:lnTo>
                  <a:lnTo>
                    <a:pt x="0" y="453628"/>
                  </a:lnTo>
                  <a:lnTo>
                    <a:pt x="8334" y="404813"/>
                  </a:lnTo>
                  <a:lnTo>
                    <a:pt x="1191" y="334566"/>
                  </a:lnTo>
                  <a:lnTo>
                    <a:pt x="35719" y="280988"/>
                  </a:lnTo>
                  <a:lnTo>
                    <a:pt x="51197" y="227410"/>
                  </a:lnTo>
                  <a:lnTo>
                    <a:pt x="57150" y="40481"/>
                  </a:lnTo>
                  <a:lnTo>
                    <a:pt x="97631" y="44053"/>
                  </a:lnTo>
                  <a:lnTo>
                    <a:pt x="136922" y="46435"/>
                  </a:lnTo>
                  <a:lnTo>
                    <a:pt x="180975" y="14288"/>
                  </a:lnTo>
                  <a:lnTo>
                    <a:pt x="229791" y="0"/>
                  </a:lnTo>
                  <a:lnTo>
                    <a:pt x="257175" y="57150"/>
                  </a:lnTo>
                  <a:lnTo>
                    <a:pt x="321469" y="38100"/>
                  </a:lnTo>
                  <a:lnTo>
                    <a:pt x="366712" y="83344"/>
                  </a:lnTo>
                  <a:lnTo>
                    <a:pt x="427434" y="115491"/>
                  </a:lnTo>
                  <a:lnTo>
                    <a:pt x="527447" y="85725"/>
                  </a:lnTo>
                  <a:lnTo>
                    <a:pt x="583406" y="109538"/>
                  </a:lnTo>
                  <a:lnTo>
                    <a:pt x="619222" y="237593"/>
                  </a:lnTo>
                  <a:lnTo>
                    <a:pt x="598570" y="340042"/>
                  </a:lnTo>
                  <a:lnTo>
                    <a:pt x="555685" y="457811"/>
                  </a:lnTo>
                  <a:lnTo>
                    <a:pt x="571216" y="569391"/>
                  </a:lnTo>
                  <a:lnTo>
                    <a:pt x="603647" y="619125"/>
                  </a:lnTo>
                  <a:lnTo>
                    <a:pt x="510778" y="602456"/>
                  </a:lnTo>
                  <a:lnTo>
                    <a:pt x="435769" y="588169"/>
                  </a:lnTo>
                  <a:lnTo>
                    <a:pt x="347662" y="591741"/>
                  </a:lnTo>
                  <a:lnTo>
                    <a:pt x="240506" y="604838"/>
                  </a:lnTo>
                  <a:lnTo>
                    <a:pt x="172641" y="6667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2" name="Freeform 421">
              <a:extLst/>
            </p:cNvPr>
            <p:cNvSpPr>
              <a:spLocks/>
            </p:cNvSpPr>
            <p:nvPr/>
          </p:nvSpPr>
          <p:spPr bwMode="auto">
            <a:xfrm>
              <a:off x="4281464" y="4640281"/>
              <a:ext cx="55562" cy="112712"/>
            </a:xfrm>
            <a:custGeom>
              <a:avLst/>
              <a:gdLst>
                <a:gd name="T0" fmla="*/ 20 w 327422"/>
                <a:gd name="T1" fmla="*/ 9 h 656034"/>
                <a:gd name="T2" fmla="*/ 16 w 327422"/>
                <a:gd name="T3" fmla="*/ 18 h 656034"/>
                <a:gd name="T4" fmla="*/ 6 w 327422"/>
                <a:gd name="T5" fmla="*/ 18 h 656034"/>
                <a:gd name="T6" fmla="*/ 0 w 327422"/>
                <a:gd name="T7" fmla="*/ 22 h 656034"/>
                <a:gd name="T8" fmla="*/ 3 w 327422"/>
                <a:gd name="T9" fmla="*/ 27 h 656034"/>
                <a:gd name="T10" fmla="*/ 9 w 327422"/>
                <a:gd name="T11" fmla="*/ 42 h 656034"/>
                <a:gd name="T12" fmla="*/ 9 w 327422"/>
                <a:gd name="T13" fmla="*/ 49 h 656034"/>
                <a:gd name="T14" fmla="*/ 13 w 327422"/>
                <a:gd name="T15" fmla="*/ 57 h 656034"/>
                <a:gd name="T16" fmla="*/ 12 w 327422"/>
                <a:gd name="T17" fmla="*/ 97 h 656034"/>
                <a:gd name="T18" fmla="*/ 19 w 327422"/>
                <a:gd name="T19" fmla="*/ 98 h 656034"/>
                <a:gd name="T20" fmla="*/ 24 w 327422"/>
                <a:gd name="T21" fmla="*/ 97 h 656034"/>
                <a:gd name="T22" fmla="*/ 30 w 327422"/>
                <a:gd name="T23" fmla="*/ 96 h 656034"/>
                <a:gd name="T24" fmla="*/ 29 w 327422"/>
                <a:gd name="T25" fmla="*/ 67 h 656034"/>
                <a:gd name="T26" fmla="*/ 32 w 327422"/>
                <a:gd name="T27" fmla="*/ 55 h 656034"/>
                <a:gd name="T28" fmla="*/ 40 w 327422"/>
                <a:gd name="T29" fmla="*/ 46 h 656034"/>
                <a:gd name="T30" fmla="*/ 46 w 327422"/>
                <a:gd name="T31" fmla="*/ 36 h 656034"/>
                <a:gd name="T32" fmla="*/ 46 w 327422"/>
                <a:gd name="T33" fmla="*/ 26 h 656034"/>
                <a:gd name="T34" fmla="*/ 42 w 327422"/>
                <a:gd name="T35" fmla="*/ 13 h 656034"/>
                <a:gd name="T36" fmla="*/ 44 w 327422"/>
                <a:gd name="T37" fmla="*/ 9 h 656034"/>
                <a:gd name="T38" fmla="*/ 31 w 327422"/>
                <a:gd name="T39" fmla="*/ 10 h 656034"/>
                <a:gd name="T40" fmla="*/ 28 w 327422"/>
                <a:gd name="T41" fmla="*/ 0 h 656034"/>
                <a:gd name="T42" fmla="*/ 20 w 327422"/>
                <a:gd name="T43" fmla="*/ 9 h 6560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7422"/>
                <a:gd name="T67" fmla="*/ 0 h 656034"/>
                <a:gd name="T68" fmla="*/ 327422 w 327422"/>
                <a:gd name="T69" fmla="*/ 656034 h 6560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7422" h="656034">
                  <a:moveTo>
                    <a:pt x="145257" y="58340"/>
                  </a:moveTo>
                  <a:lnTo>
                    <a:pt x="115491" y="120253"/>
                  </a:lnTo>
                  <a:lnTo>
                    <a:pt x="41672" y="121444"/>
                  </a:lnTo>
                  <a:lnTo>
                    <a:pt x="0" y="148828"/>
                  </a:lnTo>
                  <a:lnTo>
                    <a:pt x="20862" y="182335"/>
                  </a:lnTo>
                  <a:lnTo>
                    <a:pt x="62603" y="281067"/>
                  </a:lnTo>
                  <a:lnTo>
                    <a:pt x="64294" y="327422"/>
                  </a:lnTo>
                  <a:lnTo>
                    <a:pt x="89297" y="377428"/>
                  </a:lnTo>
                  <a:lnTo>
                    <a:pt x="85725" y="646509"/>
                  </a:lnTo>
                  <a:lnTo>
                    <a:pt x="136922" y="656034"/>
                  </a:lnTo>
                  <a:lnTo>
                    <a:pt x="173832" y="646509"/>
                  </a:lnTo>
                  <a:lnTo>
                    <a:pt x="213122" y="639365"/>
                  </a:lnTo>
                  <a:lnTo>
                    <a:pt x="204606" y="447444"/>
                  </a:lnTo>
                  <a:lnTo>
                    <a:pt x="227902" y="366959"/>
                  </a:lnTo>
                  <a:lnTo>
                    <a:pt x="286406" y="304085"/>
                  </a:lnTo>
                  <a:lnTo>
                    <a:pt x="324043" y="238646"/>
                  </a:lnTo>
                  <a:lnTo>
                    <a:pt x="327422" y="176772"/>
                  </a:lnTo>
                  <a:lnTo>
                    <a:pt x="297588" y="83123"/>
                  </a:lnTo>
                  <a:lnTo>
                    <a:pt x="314325" y="59531"/>
                  </a:lnTo>
                  <a:lnTo>
                    <a:pt x="221457" y="66675"/>
                  </a:lnTo>
                  <a:lnTo>
                    <a:pt x="200025" y="0"/>
                  </a:lnTo>
                  <a:lnTo>
                    <a:pt x="145257" y="5834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3" name="Freeform 422">
              <a:extLst/>
            </p:cNvPr>
            <p:cNvSpPr>
              <a:spLocks/>
            </p:cNvSpPr>
            <p:nvPr/>
          </p:nvSpPr>
          <p:spPr bwMode="auto">
            <a:xfrm>
              <a:off x="4529114" y="4662506"/>
              <a:ext cx="230187" cy="161925"/>
            </a:xfrm>
            <a:custGeom>
              <a:avLst/>
              <a:gdLst>
                <a:gd name="T0" fmla="*/ 186 w 1348979"/>
                <a:gd name="T1" fmla="*/ 100 h 940594"/>
                <a:gd name="T2" fmla="*/ 178 w 1348979"/>
                <a:gd name="T3" fmla="*/ 97 h 940594"/>
                <a:gd name="T4" fmla="*/ 167 w 1348979"/>
                <a:gd name="T5" fmla="*/ 94 h 940594"/>
                <a:gd name="T6" fmla="*/ 161 w 1348979"/>
                <a:gd name="T7" fmla="*/ 102 h 940594"/>
                <a:gd name="T8" fmla="*/ 152 w 1348979"/>
                <a:gd name="T9" fmla="*/ 97 h 940594"/>
                <a:gd name="T10" fmla="*/ 143 w 1348979"/>
                <a:gd name="T11" fmla="*/ 102 h 940594"/>
                <a:gd name="T12" fmla="*/ 136 w 1348979"/>
                <a:gd name="T13" fmla="*/ 108 h 940594"/>
                <a:gd name="T14" fmla="*/ 128 w 1348979"/>
                <a:gd name="T15" fmla="*/ 105 h 940594"/>
                <a:gd name="T16" fmla="*/ 120 w 1348979"/>
                <a:gd name="T17" fmla="*/ 115 h 940594"/>
                <a:gd name="T18" fmla="*/ 114 w 1348979"/>
                <a:gd name="T19" fmla="*/ 114 h 940594"/>
                <a:gd name="T20" fmla="*/ 103 w 1348979"/>
                <a:gd name="T21" fmla="*/ 113 h 940594"/>
                <a:gd name="T22" fmla="*/ 97 w 1348979"/>
                <a:gd name="T23" fmla="*/ 111 h 940594"/>
                <a:gd name="T24" fmla="*/ 90 w 1348979"/>
                <a:gd name="T25" fmla="*/ 111 h 940594"/>
                <a:gd name="T26" fmla="*/ 87 w 1348979"/>
                <a:gd name="T27" fmla="*/ 105 h 940594"/>
                <a:gd name="T28" fmla="*/ 81 w 1348979"/>
                <a:gd name="T29" fmla="*/ 101 h 940594"/>
                <a:gd name="T30" fmla="*/ 72 w 1348979"/>
                <a:gd name="T31" fmla="*/ 100 h 940594"/>
                <a:gd name="T32" fmla="*/ 65 w 1348979"/>
                <a:gd name="T33" fmla="*/ 106 h 940594"/>
                <a:gd name="T34" fmla="*/ 62 w 1348979"/>
                <a:gd name="T35" fmla="*/ 116 h 940594"/>
                <a:gd name="T36" fmla="*/ 59 w 1348979"/>
                <a:gd name="T37" fmla="*/ 126 h 940594"/>
                <a:gd name="T38" fmla="*/ 52 w 1348979"/>
                <a:gd name="T39" fmla="*/ 126 h 940594"/>
                <a:gd name="T40" fmla="*/ 41 w 1348979"/>
                <a:gd name="T41" fmla="*/ 126 h 940594"/>
                <a:gd name="T42" fmla="*/ 30 w 1348979"/>
                <a:gd name="T43" fmla="*/ 128 h 940594"/>
                <a:gd name="T44" fmla="*/ 29 w 1348979"/>
                <a:gd name="T45" fmla="*/ 133 h 940594"/>
                <a:gd name="T46" fmla="*/ 29 w 1348979"/>
                <a:gd name="T47" fmla="*/ 139 h 940594"/>
                <a:gd name="T48" fmla="*/ 24 w 1348979"/>
                <a:gd name="T49" fmla="*/ 142 h 940594"/>
                <a:gd name="T50" fmla="*/ 25 w 1348979"/>
                <a:gd name="T51" fmla="*/ 137 h 940594"/>
                <a:gd name="T52" fmla="*/ 24 w 1348979"/>
                <a:gd name="T53" fmla="*/ 131 h 940594"/>
                <a:gd name="T54" fmla="*/ 16 w 1348979"/>
                <a:gd name="T55" fmla="*/ 124 h 940594"/>
                <a:gd name="T56" fmla="*/ 10 w 1348979"/>
                <a:gd name="T57" fmla="*/ 119 h 940594"/>
                <a:gd name="T58" fmla="*/ 0 w 1348979"/>
                <a:gd name="T59" fmla="*/ 84 h 940594"/>
                <a:gd name="T60" fmla="*/ 11 w 1348979"/>
                <a:gd name="T61" fmla="*/ 70 h 940594"/>
                <a:gd name="T62" fmla="*/ 15 w 1348979"/>
                <a:gd name="T63" fmla="*/ 61 h 940594"/>
                <a:gd name="T64" fmla="*/ 26 w 1348979"/>
                <a:gd name="T65" fmla="*/ 58 h 940594"/>
                <a:gd name="T66" fmla="*/ 40 w 1348979"/>
                <a:gd name="T67" fmla="*/ 55 h 940594"/>
                <a:gd name="T68" fmla="*/ 52 w 1348979"/>
                <a:gd name="T69" fmla="*/ 53 h 940594"/>
                <a:gd name="T70" fmla="*/ 64 w 1348979"/>
                <a:gd name="T71" fmla="*/ 49 h 940594"/>
                <a:gd name="T72" fmla="*/ 68 w 1348979"/>
                <a:gd name="T73" fmla="*/ 38 h 940594"/>
                <a:gd name="T74" fmla="*/ 75 w 1348979"/>
                <a:gd name="T75" fmla="*/ 40 h 940594"/>
                <a:gd name="T76" fmla="*/ 85 w 1348979"/>
                <a:gd name="T77" fmla="*/ 38 h 940594"/>
                <a:gd name="T78" fmla="*/ 93 w 1348979"/>
                <a:gd name="T79" fmla="*/ 31 h 940594"/>
                <a:gd name="T80" fmla="*/ 105 w 1348979"/>
                <a:gd name="T81" fmla="*/ 19 h 940594"/>
                <a:gd name="T82" fmla="*/ 115 w 1348979"/>
                <a:gd name="T83" fmla="*/ 7 h 940594"/>
                <a:gd name="T84" fmla="*/ 126 w 1348979"/>
                <a:gd name="T85" fmla="*/ 0 h 940594"/>
                <a:gd name="T86" fmla="*/ 136 w 1348979"/>
                <a:gd name="T87" fmla="*/ 13 h 940594"/>
                <a:gd name="T88" fmla="*/ 140 w 1348979"/>
                <a:gd name="T89" fmla="*/ 23 h 940594"/>
                <a:gd name="T90" fmla="*/ 138 w 1348979"/>
                <a:gd name="T91" fmla="*/ 38 h 940594"/>
                <a:gd name="T92" fmla="*/ 147 w 1348979"/>
                <a:gd name="T93" fmla="*/ 46 h 940594"/>
                <a:gd name="T94" fmla="*/ 163 w 1348979"/>
                <a:gd name="T95" fmla="*/ 54 h 940594"/>
                <a:gd name="T96" fmla="*/ 185 w 1348979"/>
                <a:gd name="T97" fmla="*/ 83 h 940594"/>
                <a:gd name="T98" fmla="*/ 191 w 1348979"/>
                <a:gd name="T99" fmla="*/ 90 h 940594"/>
                <a:gd name="T100" fmla="*/ 195 w 1348979"/>
                <a:gd name="T101" fmla="*/ 98 h 940594"/>
                <a:gd name="T102" fmla="*/ 186 w 1348979"/>
                <a:gd name="T103" fmla="*/ 100 h 9405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48979"/>
                <a:gd name="T157" fmla="*/ 0 h 940594"/>
                <a:gd name="T158" fmla="*/ 1348979 w 1348979"/>
                <a:gd name="T159" fmla="*/ 940594 h 9405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48979" h="940594">
                  <a:moveTo>
                    <a:pt x="1288506" y="658030"/>
                  </a:moveTo>
                  <a:lnTo>
                    <a:pt x="1231355" y="641614"/>
                  </a:lnTo>
                  <a:lnTo>
                    <a:pt x="1157424" y="622012"/>
                  </a:lnTo>
                  <a:lnTo>
                    <a:pt x="1114850" y="671653"/>
                  </a:lnTo>
                  <a:lnTo>
                    <a:pt x="1050822" y="644890"/>
                  </a:lnTo>
                  <a:lnTo>
                    <a:pt x="991214" y="677387"/>
                  </a:lnTo>
                  <a:lnTo>
                    <a:pt x="938419" y="716741"/>
                  </a:lnTo>
                  <a:lnTo>
                    <a:pt x="884484" y="693287"/>
                  </a:lnTo>
                  <a:lnTo>
                    <a:pt x="830567" y="762912"/>
                  </a:lnTo>
                  <a:lnTo>
                    <a:pt x="785202" y="750937"/>
                  </a:lnTo>
                  <a:lnTo>
                    <a:pt x="714931" y="748721"/>
                  </a:lnTo>
                  <a:lnTo>
                    <a:pt x="671153" y="732063"/>
                  </a:lnTo>
                  <a:lnTo>
                    <a:pt x="624411" y="736402"/>
                  </a:lnTo>
                  <a:lnTo>
                    <a:pt x="603592" y="694894"/>
                  </a:lnTo>
                  <a:lnTo>
                    <a:pt x="559624" y="667767"/>
                  </a:lnTo>
                  <a:lnTo>
                    <a:pt x="499908" y="663615"/>
                  </a:lnTo>
                  <a:lnTo>
                    <a:pt x="449868" y="701174"/>
                  </a:lnTo>
                  <a:lnTo>
                    <a:pt x="431011" y="767836"/>
                  </a:lnTo>
                  <a:lnTo>
                    <a:pt x="408749" y="831070"/>
                  </a:lnTo>
                  <a:lnTo>
                    <a:pt x="358665" y="835470"/>
                  </a:lnTo>
                  <a:lnTo>
                    <a:pt x="285050" y="833315"/>
                  </a:lnTo>
                  <a:lnTo>
                    <a:pt x="205004" y="845240"/>
                  </a:lnTo>
                  <a:lnTo>
                    <a:pt x="200025" y="879872"/>
                  </a:lnTo>
                  <a:lnTo>
                    <a:pt x="201216" y="922734"/>
                  </a:lnTo>
                  <a:lnTo>
                    <a:pt x="164307" y="940594"/>
                  </a:lnTo>
                  <a:lnTo>
                    <a:pt x="172641" y="907256"/>
                  </a:lnTo>
                  <a:lnTo>
                    <a:pt x="163116" y="866775"/>
                  </a:lnTo>
                  <a:lnTo>
                    <a:pt x="107157" y="820341"/>
                  </a:lnTo>
                  <a:lnTo>
                    <a:pt x="71438" y="790575"/>
                  </a:lnTo>
                  <a:lnTo>
                    <a:pt x="0" y="558403"/>
                  </a:lnTo>
                  <a:lnTo>
                    <a:pt x="76200" y="465534"/>
                  </a:lnTo>
                  <a:lnTo>
                    <a:pt x="100013" y="401241"/>
                  </a:lnTo>
                  <a:lnTo>
                    <a:pt x="183357" y="383381"/>
                  </a:lnTo>
                  <a:lnTo>
                    <a:pt x="275035" y="365522"/>
                  </a:lnTo>
                  <a:lnTo>
                    <a:pt x="361950" y="348853"/>
                  </a:lnTo>
                  <a:lnTo>
                    <a:pt x="444104" y="321469"/>
                  </a:lnTo>
                  <a:lnTo>
                    <a:pt x="469107" y="250031"/>
                  </a:lnTo>
                  <a:lnTo>
                    <a:pt x="521494" y="263128"/>
                  </a:lnTo>
                  <a:lnTo>
                    <a:pt x="589360" y="251222"/>
                  </a:lnTo>
                  <a:lnTo>
                    <a:pt x="645319" y="207169"/>
                  </a:lnTo>
                  <a:lnTo>
                    <a:pt x="722710" y="126206"/>
                  </a:lnTo>
                  <a:lnTo>
                    <a:pt x="792957" y="42863"/>
                  </a:lnTo>
                  <a:lnTo>
                    <a:pt x="867966" y="0"/>
                  </a:lnTo>
                  <a:lnTo>
                    <a:pt x="938213" y="86916"/>
                  </a:lnTo>
                  <a:lnTo>
                    <a:pt x="965597" y="148828"/>
                  </a:lnTo>
                  <a:lnTo>
                    <a:pt x="951310" y="251222"/>
                  </a:lnTo>
                  <a:lnTo>
                    <a:pt x="1017313" y="303423"/>
                  </a:lnTo>
                  <a:lnTo>
                    <a:pt x="1129904" y="359569"/>
                  </a:lnTo>
                  <a:lnTo>
                    <a:pt x="1279922" y="546497"/>
                  </a:lnTo>
                  <a:lnTo>
                    <a:pt x="1322785" y="597694"/>
                  </a:lnTo>
                  <a:lnTo>
                    <a:pt x="1348979" y="651272"/>
                  </a:lnTo>
                  <a:lnTo>
                    <a:pt x="1288506" y="65803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4" name="Freeform 423">
              <a:extLst/>
            </p:cNvPr>
            <p:cNvSpPr>
              <a:spLocks/>
            </p:cNvSpPr>
            <p:nvPr/>
          </p:nvSpPr>
          <p:spPr bwMode="auto">
            <a:xfrm>
              <a:off x="4471964" y="4975243"/>
              <a:ext cx="228600" cy="217488"/>
            </a:xfrm>
            <a:custGeom>
              <a:avLst/>
              <a:gdLst>
                <a:gd name="T0" fmla="*/ 2147483647 w 720"/>
                <a:gd name="T1" fmla="*/ 2147483647 h 687"/>
                <a:gd name="T2" fmla="*/ 2147483647 w 720"/>
                <a:gd name="T3" fmla="*/ 2147483647 h 687"/>
                <a:gd name="T4" fmla="*/ 2147483647 w 720"/>
                <a:gd name="T5" fmla="*/ 2147483647 h 687"/>
                <a:gd name="T6" fmla="*/ 2147483647 w 720"/>
                <a:gd name="T7" fmla="*/ 2147483647 h 687"/>
                <a:gd name="T8" fmla="*/ 2147483647 w 720"/>
                <a:gd name="T9" fmla="*/ 2147483647 h 687"/>
                <a:gd name="T10" fmla="*/ 2147483647 w 720"/>
                <a:gd name="T11" fmla="*/ 2147483647 h 687"/>
                <a:gd name="T12" fmla="*/ 2147483647 w 720"/>
                <a:gd name="T13" fmla="*/ 2147483647 h 687"/>
                <a:gd name="T14" fmla="*/ 2147483647 w 720"/>
                <a:gd name="T15" fmla="*/ 2147483647 h 687"/>
                <a:gd name="T16" fmla="*/ 2147483647 w 720"/>
                <a:gd name="T17" fmla="*/ 2147483647 h 687"/>
                <a:gd name="T18" fmla="*/ 2147483647 w 720"/>
                <a:gd name="T19" fmla="*/ 2147483647 h 687"/>
                <a:gd name="T20" fmla="*/ 2147483647 w 720"/>
                <a:gd name="T21" fmla="*/ 2147483647 h 687"/>
                <a:gd name="T22" fmla="*/ 2147483647 w 720"/>
                <a:gd name="T23" fmla="*/ 2147483647 h 687"/>
                <a:gd name="T24" fmla="*/ 2147483647 w 720"/>
                <a:gd name="T25" fmla="*/ 2147483647 h 687"/>
                <a:gd name="T26" fmla="*/ 2147483647 w 720"/>
                <a:gd name="T27" fmla="*/ 2147483647 h 687"/>
                <a:gd name="T28" fmla="*/ 2147483647 w 720"/>
                <a:gd name="T29" fmla="*/ 2147483647 h 687"/>
                <a:gd name="T30" fmla="*/ 2147483647 w 720"/>
                <a:gd name="T31" fmla="*/ 2147483647 h 687"/>
                <a:gd name="T32" fmla="*/ 2147483647 w 720"/>
                <a:gd name="T33" fmla="*/ 2147483647 h 687"/>
                <a:gd name="T34" fmla="*/ 0 w 720"/>
                <a:gd name="T35" fmla="*/ 2147483647 h 687"/>
                <a:gd name="T36" fmla="*/ 2147483647 w 720"/>
                <a:gd name="T37" fmla="*/ 2147483647 h 687"/>
                <a:gd name="T38" fmla="*/ 2147483647 w 720"/>
                <a:gd name="T39" fmla="*/ 2147483647 h 687"/>
                <a:gd name="T40" fmla="*/ 2147483647 w 720"/>
                <a:gd name="T41" fmla="*/ 2147483647 h 687"/>
                <a:gd name="T42" fmla="*/ 2147483647 w 720"/>
                <a:gd name="T43" fmla="*/ 2147483647 h 687"/>
                <a:gd name="T44" fmla="*/ 2147483647 w 720"/>
                <a:gd name="T45" fmla="*/ 2147483647 h 687"/>
                <a:gd name="T46" fmla="*/ 2147483647 w 720"/>
                <a:gd name="T47" fmla="*/ 2147483647 h 687"/>
                <a:gd name="T48" fmla="*/ 2147483647 w 720"/>
                <a:gd name="T49" fmla="*/ 2147483647 h 687"/>
                <a:gd name="T50" fmla="*/ 2147483647 w 720"/>
                <a:gd name="T51" fmla="*/ 2147483647 h 687"/>
                <a:gd name="T52" fmla="*/ 2147483647 w 720"/>
                <a:gd name="T53" fmla="*/ 2147483647 h 687"/>
                <a:gd name="T54" fmla="*/ 2147483647 w 720"/>
                <a:gd name="T55" fmla="*/ 2147483647 h 687"/>
                <a:gd name="T56" fmla="*/ 2147483647 w 720"/>
                <a:gd name="T57" fmla="*/ 2147483647 h 687"/>
                <a:gd name="T58" fmla="*/ 2147483647 w 720"/>
                <a:gd name="T59" fmla="*/ 2147483647 h 687"/>
                <a:gd name="T60" fmla="*/ 2147483647 w 720"/>
                <a:gd name="T61" fmla="*/ 2147483647 h 687"/>
                <a:gd name="T62" fmla="*/ 2147483647 w 720"/>
                <a:gd name="T63" fmla="*/ 2147483647 h 687"/>
                <a:gd name="T64" fmla="*/ 2147483647 w 720"/>
                <a:gd name="T65" fmla="*/ 2147483647 h 687"/>
                <a:gd name="T66" fmla="*/ 2147483647 w 720"/>
                <a:gd name="T67" fmla="*/ 2147483647 h 687"/>
                <a:gd name="T68" fmla="*/ 2147483647 w 720"/>
                <a:gd name="T69" fmla="*/ 2147483647 h 687"/>
                <a:gd name="T70" fmla="*/ 2147483647 w 720"/>
                <a:gd name="T71" fmla="*/ 2147483647 h 687"/>
                <a:gd name="T72" fmla="*/ 2147483647 w 720"/>
                <a:gd name="T73" fmla="*/ 2147483647 h 687"/>
                <a:gd name="T74" fmla="*/ 2147483647 w 720"/>
                <a:gd name="T75" fmla="*/ 2147483647 h 687"/>
                <a:gd name="T76" fmla="*/ 2147483647 w 720"/>
                <a:gd name="T77" fmla="*/ 2147483647 h 687"/>
                <a:gd name="T78" fmla="*/ 2147483647 w 720"/>
                <a:gd name="T79" fmla="*/ 2147483647 h 687"/>
                <a:gd name="T80" fmla="*/ 2147483647 w 720"/>
                <a:gd name="T81" fmla="*/ 2147483647 h 687"/>
                <a:gd name="T82" fmla="*/ 2147483647 w 720"/>
                <a:gd name="T83" fmla="*/ 2147483647 h 687"/>
                <a:gd name="T84" fmla="*/ 2147483647 w 720"/>
                <a:gd name="T85" fmla="*/ 2147483647 h 687"/>
                <a:gd name="T86" fmla="*/ 2147483647 w 720"/>
                <a:gd name="T87" fmla="*/ 2147483647 h 687"/>
                <a:gd name="T88" fmla="*/ 2147483647 w 720"/>
                <a:gd name="T89" fmla="*/ 2147483647 h 687"/>
                <a:gd name="T90" fmla="*/ 2147483647 w 720"/>
                <a:gd name="T91" fmla="*/ 2147483647 h 687"/>
                <a:gd name="T92" fmla="*/ 2147483647 w 720"/>
                <a:gd name="T93" fmla="*/ 2147483647 h 687"/>
                <a:gd name="T94" fmla="*/ 2147483647 w 720"/>
                <a:gd name="T95" fmla="*/ 2147483647 h 687"/>
                <a:gd name="T96" fmla="*/ 2147483647 w 720"/>
                <a:gd name="T97" fmla="*/ 2147483647 h 687"/>
                <a:gd name="T98" fmla="*/ 2147483647 w 720"/>
                <a:gd name="T99" fmla="*/ 2147483647 h 687"/>
                <a:gd name="T100" fmla="*/ 2147483647 w 720"/>
                <a:gd name="T101" fmla="*/ 2147483647 h 687"/>
                <a:gd name="T102" fmla="*/ 2147483647 w 720"/>
                <a:gd name="T103" fmla="*/ 2147483647 h 687"/>
                <a:gd name="T104" fmla="*/ 2147483647 w 720"/>
                <a:gd name="T105" fmla="*/ 2147483647 h 687"/>
                <a:gd name="T106" fmla="*/ 2147483647 w 720"/>
                <a:gd name="T107" fmla="*/ 0 h 687"/>
                <a:gd name="T108" fmla="*/ 2147483647 w 720"/>
                <a:gd name="T109" fmla="*/ 2147483647 h 687"/>
                <a:gd name="T110" fmla="*/ 2147483647 w 720"/>
                <a:gd name="T111" fmla="*/ 2147483647 h 6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0"/>
                <a:gd name="T169" fmla="*/ 0 h 687"/>
                <a:gd name="T170" fmla="*/ 1338263 w 720"/>
                <a:gd name="T171" fmla="*/ 1322784 h 6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0" h="687">
                  <a:moveTo>
                    <a:pt x="71" y="21"/>
                  </a:moveTo>
                  <a:lnTo>
                    <a:pt x="106" y="64"/>
                  </a:lnTo>
                  <a:lnTo>
                    <a:pt x="129" y="127"/>
                  </a:lnTo>
                  <a:lnTo>
                    <a:pt x="124" y="167"/>
                  </a:lnTo>
                  <a:lnTo>
                    <a:pt x="125" y="205"/>
                  </a:lnTo>
                  <a:lnTo>
                    <a:pt x="157" y="258"/>
                  </a:lnTo>
                  <a:lnTo>
                    <a:pt x="164" y="291"/>
                  </a:lnTo>
                  <a:lnTo>
                    <a:pt x="163" y="327"/>
                  </a:lnTo>
                  <a:lnTo>
                    <a:pt x="153" y="371"/>
                  </a:lnTo>
                  <a:lnTo>
                    <a:pt x="119" y="395"/>
                  </a:lnTo>
                  <a:lnTo>
                    <a:pt x="100" y="433"/>
                  </a:lnTo>
                  <a:lnTo>
                    <a:pt x="99" y="460"/>
                  </a:lnTo>
                  <a:lnTo>
                    <a:pt x="78" y="489"/>
                  </a:lnTo>
                  <a:lnTo>
                    <a:pt x="54" y="510"/>
                  </a:lnTo>
                  <a:lnTo>
                    <a:pt x="35" y="542"/>
                  </a:lnTo>
                  <a:lnTo>
                    <a:pt x="19" y="573"/>
                  </a:lnTo>
                  <a:lnTo>
                    <a:pt x="0" y="632"/>
                  </a:lnTo>
                  <a:lnTo>
                    <a:pt x="40" y="636"/>
                  </a:lnTo>
                  <a:lnTo>
                    <a:pt x="69" y="619"/>
                  </a:lnTo>
                  <a:lnTo>
                    <a:pt x="99" y="622"/>
                  </a:lnTo>
                  <a:lnTo>
                    <a:pt x="132" y="646"/>
                  </a:lnTo>
                  <a:lnTo>
                    <a:pt x="160" y="641"/>
                  </a:lnTo>
                  <a:lnTo>
                    <a:pt x="257" y="628"/>
                  </a:lnTo>
                  <a:lnTo>
                    <a:pt x="332" y="646"/>
                  </a:lnTo>
                  <a:lnTo>
                    <a:pt x="398" y="658"/>
                  </a:lnTo>
                  <a:lnTo>
                    <a:pt x="462" y="662"/>
                  </a:lnTo>
                  <a:lnTo>
                    <a:pt x="529" y="675"/>
                  </a:lnTo>
                  <a:lnTo>
                    <a:pt x="645" y="678"/>
                  </a:lnTo>
                  <a:lnTo>
                    <a:pt x="685" y="687"/>
                  </a:lnTo>
                  <a:lnTo>
                    <a:pt x="697" y="661"/>
                  </a:lnTo>
                  <a:lnTo>
                    <a:pt x="641" y="598"/>
                  </a:lnTo>
                  <a:lnTo>
                    <a:pt x="607" y="565"/>
                  </a:lnTo>
                  <a:lnTo>
                    <a:pt x="609" y="398"/>
                  </a:lnTo>
                  <a:lnTo>
                    <a:pt x="712" y="390"/>
                  </a:lnTo>
                  <a:lnTo>
                    <a:pt x="720" y="329"/>
                  </a:lnTo>
                  <a:lnTo>
                    <a:pt x="712" y="269"/>
                  </a:lnTo>
                  <a:lnTo>
                    <a:pt x="673" y="278"/>
                  </a:lnTo>
                  <a:lnTo>
                    <a:pt x="631" y="284"/>
                  </a:lnTo>
                  <a:lnTo>
                    <a:pt x="605" y="255"/>
                  </a:lnTo>
                  <a:lnTo>
                    <a:pt x="614" y="203"/>
                  </a:lnTo>
                  <a:lnTo>
                    <a:pt x="603" y="168"/>
                  </a:lnTo>
                  <a:lnTo>
                    <a:pt x="607" y="121"/>
                  </a:lnTo>
                  <a:lnTo>
                    <a:pt x="580" y="55"/>
                  </a:lnTo>
                  <a:lnTo>
                    <a:pt x="553" y="52"/>
                  </a:lnTo>
                  <a:lnTo>
                    <a:pt x="504" y="51"/>
                  </a:lnTo>
                  <a:lnTo>
                    <a:pt x="471" y="45"/>
                  </a:lnTo>
                  <a:lnTo>
                    <a:pt x="451" y="97"/>
                  </a:lnTo>
                  <a:lnTo>
                    <a:pt x="410" y="104"/>
                  </a:lnTo>
                  <a:lnTo>
                    <a:pt x="366" y="108"/>
                  </a:lnTo>
                  <a:lnTo>
                    <a:pt x="328" y="63"/>
                  </a:lnTo>
                  <a:lnTo>
                    <a:pt x="317" y="34"/>
                  </a:lnTo>
                  <a:lnTo>
                    <a:pt x="304" y="0"/>
                  </a:lnTo>
                  <a:lnTo>
                    <a:pt x="247" y="0"/>
                  </a:lnTo>
                  <a:lnTo>
                    <a:pt x="119" y="3"/>
                  </a:lnTo>
                  <a:lnTo>
                    <a:pt x="71" y="2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5" name="Freeform 424">
              <a:extLst/>
            </p:cNvPr>
            <p:cNvSpPr>
              <a:spLocks/>
            </p:cNvSpPr>
            <p:nvPr/>
          </p:nvSpPr>
          <p:spPr bwMode="auto">
            <a:xfrm>
              <a:off x="4471964" y="5170506"/>
              <a:ext cx="168275" cy="239712"/>
            </a:xfrm>
            <a:custGeom>
              <a:avLst/>
              <a:gdLst>
                <a:gd name="T0" fmla="*/ 1 w 992943"/>
                <a:gd name="T1" fmla="*/ 3 h 1403016"/>
                <a:gd name="T2" fmla="*/ 11 w 992943"/>
                <a:gd name="T3" fmla="*/ 5 h 1403016"/>
                <a:gd name="T4" fmla="*/ 19 w 992943"/>
                <a:gd name="T5" fmla="*/ 0 h 1403016"/>
                <a:gd name="T6" fmla="*/ 26 w 992943"/>
                <a:gd name="T7" fmla="*/ 1 h 1403016"/>
                <a:gd name="T8" fmla="*/ 35 w 992943"/>
                <a:gd name="T9" fmla="*/ 7 h 1403016"/>
                <a:gd name="T10" fmla="*/ 42 w 992943"/>
                <a:gd name="T11" fmla="*/ 6 h 1403016"/>
                <a:gd name="T12" fmla="*/ 67 w 992943"/>
                <a:gd name="T13" fmla="*/ 3 h 1403016"/>
                <a:gd name="T14" fmla="*/ 87 w 992943"/>
                <a:gd name="T15" fmla="*/ 7 h 1403016"/>
                <a:gd name="T16" fmla="*/ 105 w 992943"/>
                <a:gd name="T17" fmla="*/ 11 h 1403016"/>
                <a:gd name="T18" fmla="*/ 122 w 992943"/>
                <a:gd name="T19" fmla="*/ 11 h 1403016"/>
                <a:gd name="T20" fmla="*/ 138 w 992943"/>
                <a:gd name="T21" fmla="*/ 15 h 1403016"/>
                <a:gd name="T22" fmla="*/ 139 w 992943"/>
                <a:gd name="T23" fmla="*/ 78 h 1403016"/>
                <a:gd name="T24" fmla="*/ 124 w 992943"/>
                <a:gd name="T25" fmla="*/ 79 h 1403016"/>
                <a:gd name="T26" fmla="*/ 125 w 992943"/>
                <a:gd name="T27" fmla="*/ 120 h 1403016"/>
                <a:gd name="T28" fmla="*/ 130 w 992943"/>
                <a:gd name="T29" fmla="*/ 143 h 1403016"/>
                <a:gd name="T30" fmla="*/ 131 w 992943"/>
                <a:gd name="T31" fmla="*/ 192 h 1403016"/>
                <a:gd name="T32" fmla="*/ 114 w 992943"/>
                <a:gd name="T33" fmla="*/ 198 h 1403016"/>
                <a:gd name="T34" fmla="*/ 104 w 992943"/>
                <a:gd name="T35" fmla="*/ 204 h 1403016"/>
                <a:gd name="T36" fmla="*/ 96 w 992943"/>
                <a:gd name="T37" fmla="*/ 194 h 1403016"/>
                <a:gd name="T38" fmla="*/ 81 w 992943"/>
                <a:gd name="T39" fmla="*/ 188 h 1403016"/>
                <a:gd name="T40" fmla="*/ 76 w 992943"/>
                <a:gd name="T41" fmla="*/ 194 h 1403016"/>
                <a:gd name="T42" fmla="*/ 71 w 992943"/>
                <a:gd name="T43" fmla="*/ 183 h 1403016"/>
                <a:gd name="T44" fmla="*/ 64 w 992943"/>
                <a:gd name="T45" fmla="*/ 174 h 1403016"/>
                <a:gd name="T46" fmla="*/ 56 w 992943"/>
                <a:gd name="T47" fmla="*/ 160 h 1403016"/>
                <a:gd name="T48" fmla="*/ 56 w 992943"/>
                <a:gd name="T49" fmla="*/ 152 h 1403016"/>
                <a:gd name="T50" fmla="*/ 53 w 992943"/>
                <a:gd name="T51" fmla="*/ 146 h 1403016"/>
                <a:gd name="T52" fmla="*/ 51 w 992943"/>
                <a:gd name="T53" fmla="*/ 138 h 1403016"/>
                <a:gd name="T54" fmla="*/ 51 w 992943"/>
                <a:gd name="T55" fmla="*/ 128 h 1403016"/>
                <a:gd name="T56" fmla="*/ 46 w 992943"/>
                <a:gd name="T57" fmla="*/ 119 h 1403016"/>
                <a:gd name="T58" fmla="*/ 46 w 992943"/>
                <a:gd name="T59" fmla="*/ 108 h 1403016"/>
                <a:gd name="T60" fmla="*/ 43 w 992943"/>
                <a:gd name="T61" fmla="*/ 98 h 1403016"/>
                <a:gd name="T62" fmla="*/ 46 w 992943"/>
                <a:gd name="T63" fmla="*/ 90 h 1403016"/>
                <a:gd name="T64" fmla="*/ 42 w 992943"/>
                <a:gd name="T65" fmla="*/ 85 h 1403016"/>
                <a:gd name="T66" fmla="*/ 37 w 992943"/>
                <a:gd name="T67" fmla="*/ 78 h 1403016"/>
                <a:gd name="T68" fmla="*/ 27 w 992943"/>
                <a:gd name="T69" fmla="*/ 64 h 1403016"/>
                <a:gd name="T70" fmla="*/ 26 w 992943"/>
                <a:gd name="T71" fmla="*/ 55 h 1403016"/>
                <a:gd name="T72" fmla="*/ 17 w 992943"/>
                <a:gd name="T73" fmla="*/ 41 h 1403016"/>
                <a:gd name="T74" fmla="*/ 13 w 992943"/>
                <a:gd name="T75" fmla="*/ 30 h 1403016"/>
                <a:gd name="T76" fmla="*/ 6 w 992943"/>
                <a:gd name="T77" fmla="*/ 26 h 1403016"/>
                <a:gd name="T78" fmla="*/ 1 w 992943"/>
                <a:gd name="T79" fmla="*/ 18 h 1403016"/>
                <a:gd name="T80" fmla="*/ 0 w 992943"/>
                <a:gd name="T81" fmla="*/ 12 h 1403016"/>
                <a:gd name="T82" fmla="*/ 1 w 992943"/>
                <a:gd name="T83" fmla="*/ 3 h 14030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92943"/>
                <a:gd name="T127" fmla="*/ 0 h 1403016"/>
                <a:gd name="T128" fmla="*/ 992943 w 992943"/>
                <a:gd name="T129" fmla="*/ 1403016 h 14030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92943" h="1403016">
                  <a:moveTo>
                    <a:pt x="2983" y="23498"/>
                  </a:moveTo>
                  <a:lnTo>
                    <a:pt x="80234" y="31959"/>
                  </a:lnTo>
                  <a:lnTo>
                    <a:pt x="133307" y="0"/>
                  </a:lnTo>
                  <a:lnTo>
                    <a:pt x="187964" y="5584"/>
                  </a:lnTo>
                  <a:lnTo>
                    <a:pt x="253709" y="50882"/>
                  </a:lnTo>
                  <a:lnTo>
                    <a:pt x="303535" y="38707"/>
                  </a:lnTo>
                  <a:lnTo>
                    <a:pt x="479122" y="17128"/>
                  </a:lnTo>
                  <a:lnTo>
                    <a:pt x="621997" y="50466"/>
                  </a:lnTo>
                  <a:lnTo>
                    <a:pt x="752764" y="72820"/>
                  </a:lnTo>
                  <a:lnTo>
                    <a:pt x="869652" y="79153"/>
                  </a:lnTo>
                  <a:lnTo>
                    <a:pt x="987519" y="104044"/>
                  </a:lnTo>
                  <a:lnTo>
                    <a:pt x="992943" y="537612"/>
                  </a:lnTo>
                  <a:lnTo>
                    <a:pt x="883935" y="541003"/>
                  </a:lnTo>
                  <a:lnTo>
                    <a:pt x="897570" y="822522"/>
                  </a:lnTo>
                  <a:lnTo>
                    <a:pt x="929178" y="983916"/>
                  </a:lnTo>
                  <a:lnTo>
                    <a:pt x="936322" y="1317291"/>
                  </a:lnTo>
                  <a:lnTo>
                    <a:pt x="814878" y="1360153"/>
                  </a:lnTo>
                  <a:lnTo>
                    <a:pt x="741060" y="1403016"/>
                  </a:lnTo>
                  <a:lnTo>
                    <a:pt x="686291" y="1331578"/>
                  </a:lnTo>
                  <a:lnTo>
                    <a:pt x="579135" y="1291097"/>
                  </a:lnTo>
                  <a:lnTo>
                    <a:pt x="543416" y="1333959"/>
                  </a:lnTo>
                  <a:lnTo>
                    <a:pt x="505539" y="1256991"/>
                  </a:lnTo>
                  <a:lnTo>
                    <a:pt x="458390" y="1193039"/>
                  </a:lnTo>
                  <a:lnTo>
                    <a:pt x="402617" y="1101067"/>
                  </a:lnTo>
                  <a:lnTo>
                    <a:pt x="401595" y="1044731"/>
                  </a:lnTo>
                  <a:lnTo>
                    <a:pt x="381950" y="1005639"/>
                  </a:lnTo>
                  <a:lnTo>
                    <a:pt x="364701" y="949598"/>
                  </a:lnTo>
                  <a:lnTo>
                    <a:pt x="366076" y="876312"/>
                  </a:lnTo>
                  <a:lnTo>
                    <a:pt x="327092" y="815030"/>
                  </a:lnTo>
                  <a:lnTo>
                    <a:pt x="325763" y="741793"/>
                  </a:lnTo>
                  <a:lnTo>
                    <a:pt x="308258" y="671669"/>
                  </a:lnTo>
                  <a:lnTo>
                    <a:pt x="326268" y="620622"/>
                  </a:lnTo>
                  <a:lnTo>
                    <a:pt x="301266" y="584446"/>
                  </a:lnTo>
                  <a:lnTo>
                    <a:pt x="262485" y="534432"/>
                  </a:lnTo>
                  <a:lnTo>
                    <a:pt x="193140" y="439887"/>
                  </a:lnTo>
                  <a:lnTo>
                    <a:pt x="186606" y="378016"/>
                  </a:lnTo>
                  <a:lnTo>
                    <a:pt x="122669" y="283374"/>
                  </a:lnTo>
                  <a:lnTo>
                    <a:pt x="91542" y="207861"/>
                  </a:lnTo>
                  <a:lnTo>
                    <a:pt x="45007" y="177710"/>
                  </a:lnTo>
                  <a:lnTo>
                    <a:pt x="6175" y="124878"/>
                  </a:lnTo>
                  <a:lnTo>
                    <a:pt x="0" y="82725"/>
                  </a:lnTo>
                  <a:lnTo>
                    <a:pt x="2983" y="2349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6" name="Freeform 425">
              <a:extLst/>
            </p:cNvPr>
            <p:cNvSpPr>
              <a:spLocks/>
            </p:cNvSpPr>
            <p:nvPr/>
          </p:nvSpPr>
          <p:spPr bwMode="auto">
            <a:xfrm>
              <a:off x="4471964" y="4805381"/>
              <a:ext cx="128587" cy="155575"/>
            </a:xfrm>
            <a:custGeom>
              <a:avLst/>
              <a:gdLst>
                <a:gd name="T0" fmla="*/ 2147483647 w 405"/>
                <a:gd name="T1" fmla="*/ 2147483647 h 490"/>
                <a:gd name="T2" fmla="*/ 2147483647 w 405"/>
                <a:gd name="T3" fmla="*/ 2147483647 h 490"/>
                <a:gd name="T4" fmla="*/ 2147483647 w 405"/>
                <a:gd name="T5" fmla="*/ 2147483647 h 490"/>
                <a:gd name="T6" fmla="*/ 2147483647 w 405"/>
                <a:gd name="T7" fmla="*/ 0 h 490"/>
                <a:gd name="T8" fmla="*/ 2147483647 w 405"/>
                <a:gd name="T9" fmla="*/ 2147483647 h 490"/>
                <a:gd name="T10" fmla="*/ 2147483647 w 405"/>
                <a:gd name="T11" fmla="*/ 2147483647 h 490"/>
                <a:gd name="T12" fmla="*/ 2147483647 w 405"/>
                <a:gd name="T13" fmla="*/ 2147483647 h 490"/>
                <a:gd name="T14" fmla="*/ 2147483647 w 405"/>
                <a:gd name="T15" fmla="*/ 2147483647 h 490"/>
                <a:gd name="T16" fmla="*/ 2147483647 w 405"/>
                <a:gd name="T17" fmla="*/ 2147483647 h 490"/>
                <a:gd name="T18" fmla="*/ 2147483647 w 405"/>
                <a:gd name="T19" fmla="*/ 2147483647 h 490"/>
                <a:gd name="T20" fmla="*/ 2147483647 w 405"/>
                <a:gd name="T21" fmla="*/ 2147483647 h 490"/>
                <a:gd name="T22" fmla="*/ 2147483647 w 405"/>
                <a:gd name="T23" fmla="*/ 2147483647 h 490"/>
                <a:gd name="T24" fmla="*/ 2147483647 w 405"/>
                <a:gd name="T25" fmla="*/ 2147483647 h 490"/>
                <a:gd name="T26" fmla="*/ 2147483647 w 405"/>
                <a:gd name="T27" fmla="*/ 2147483647 h 490"/>
                <a:gd name="T28" fmla="*/ 2147483647 w 405"/>
                <a:gd name="T29" fmla="*/ 2147483647 h 490"/>
                <a:gd name="T30" fmla="*/ 2147483647 w 405"/>
                <a:gd name="T31" fmla="*/ 2147483647 h 490"/>
                <a:gd name="T32" fmla="*/ 2147483647 w 405"/>
                <a:gd name="T33" fmla="*/ 2147483647 h 490"/>
                <a:gd name="T34" fmla="*/ 2147483647 w 405"/>
                <a:gd name="T35" fmla="*/ 2147483647 h 490"/>
                <a:gd name="T36" fmla="*/ 2147483647 w 405"/>
                <a:gd name="T37" fmla="*/ 2147483647 h 490"/>
                <a:gd name="T38" fmla="*/ 2147483647 w 405"/>
                <a:gd name="T39" fmla="*/ 2147483647 h 490"/>
                <a:gd name="T40" fmla="*/ 2147483647 w 405"/>
                <a:gd name="T41" fmla="*/ 2147483647 h 490"/>
                <a:gd name="T42" fmla="*/ 2147483647 w 405"/>
                <a:gd name="T43" fmla="*/ 2147483647 h 490"/>
                <a:gd name="T44" fmla="*/ 2147483647 w 405"/>
                <a:gd name="T45" fmla="*/ 2147483647 h 490"/>
                <a:gd name="T46" fmla="*/ 2147483647 w 405"/>
                <a:gd name="T47" fmla="*/ 2147483647 h 490"/>
                <a:gd name="T48" fmla="*/ 2147483647 w 405"/>
                <a:gd name="T49" fmla="*/ 2147483647 h 490"/>
                <a:gd name="T50" fmla="*/ 2147483647 w 405"/>
                <a:gd name="T51" fmla="*/ 2147483647 h 490"/>
                <a:gd name="T52" fmla="*/ 2147483647 w 405"/>
                <a:gd name="T53" fmla="*/ 2147483647 h 490"/>
                <a:gd name="T54" fmla="*/ 2147483647 w 405"/>
                <a:gd name="T55" fmla="*/ 2147483647 h 490"/>
                <a:gd name="T56" fmla="*/ 2147483647 w 405"/>
                <a:gd name="T57" fmla="*/ 2147483647 h 490"/>
                <a:gd name="T58" fmla="*/ 2147483647 w 405"/>
                <a:gd name="T59" fmla="*/ 2147483647 h 490"/>
                <a:gd name="T60" fmla="*/ 0 w 405"/>
                <a:gd name="T61" fmla="*/ 2147483647 h 490"/>
                <a:gd name="T62" fmla="*/ 2147483647 w 405"/>
                <a:gd name="T63" fmla="*/ 2147483647 h 490"/>
                <a:gd name="T64" fmla="*/ 2147483647 w 405"/>
                <a:gd name="T65" fmla="*/ 2147483647 h 490"/>
                <a:gd name="T66" fmla="*/ 2147483647 w 405"/>
                <a:gd name="T67" fmla="*/ 2147483647 h 490"/>
                <a:gd name="T68" fmla="*/ 2147483647 w 405"/>
                <a:gd name="T69" fmla="*/ 2147483647 h 490"/>
                <a:gd name="T70" fmla="*/ 2147483647 w 405"/>
                <a:gd name="T71" fmla="*/ 2147483647 h 490"/>
                <a:gd name="T72" fmla="*/ 2147483647 w 405"/>
                <a:gd name="T73" fmla="*/ 2147483647 h 490"/>
                <a:gd name="T74" fmla="*/ 2147483647 w 405"/>
                <a:gd name="T75" fmla="*/ 2147483647 h 490"/>
                <a:gd name="T76" fmla="*/ 2147483647 w 405"/>
                <a:gd name="T77" fmla="*/ 2147483647 h 490"/>
                <a:gd name="T78" fmla="*/ 2147483647 w 405"/>
                <a:gd name="T79" fmla="*/ 2147483647 h 490"/>
                <a:gd name="T80" fmla="*/ 2147483647 w 405"/>
                <a:gd name="T81" fmla="*/ 2147483647 h 490"/>
                <a:gd name="T82" fmla="*/ 2147483647 w 405"/>
                <a:gd name="T83" fmla="*/ 2147483647 h 490"/>
                <a:gd name="T84" fmla="*/ 2147483647 w 405"/>
                <a:gd name="T85" fmla="*/ 2147483647 h 490"/>
                <a:gd name="T86" fmla="*/ 2147483647 w 405"/>
                <a:gd name="T87" fmla="*/ 2147483647 h 490"/>
                <a:gd name="T88" fmla="*/ 2147483647 w 405"/>
                <a:gd name="T89" fmla="*/ 2147483647 h 490"/>
                <a:gd name="T90" fmla="*/ 2147483647 w 405"/>
                <a:gd name="T91" fmla="*/ 2147483647 h 490"/>
                <a:gd name="T92" fmla="*/ 2147483647 w 405"/>
                <a:gd name="T93" fmla="*/ 2147483647 h 490"/>
                <a:gd name="T94" fmla="*/ 2147483647 w 405"/>
                <a:gd name="T95" fmla="*/ 2147483647 h 490"/>
                <a:gd name="T96" fmla="*/ 2147483647 w 405"/>
                <a:gd name="T97" fmla="*/ 2147483647 h 490"/>
                <a:gd name="T98" fmla="*/ 2147483647 w 405"/>
                <a:gd name="T99" fmla="*/ 2147483647 h 490"/>
                <a:gd name="T100" fmla="*/ 2147483647 w 405"/>
                <a:gd name="T101" fmla="*/ 2147483647 h 490"/>
                <a:gd name="T102" fmla="*/ 2147483647 w 405"/>
                <a:gd name="T103" fmla="*/ 2147483647 h 4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5"/>
                <a:gd name="T157" fmla="*/ 0 h 490"/>
                <a:gd name="T158" fmla="*/ 756981 w 405"/>
                <a:gd name="T159" fmla="*/ 915591 h 4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5" h="490">
                  <a:moveTo>
                    <a:pt x="381" y="124"/>
                  </a:moveTo>
                  <a:lnTo>
                    <a:pt x="376" y="94"/>
                  </a:lnTo>
                  <a:lnTo>
                    <a:pt x="405" y="31"/>
                  </a:lnTo>
                  <a:lnTo>
                    <a:pt x="398" y="0"/>
                  </a:lnTo>
                  <a:lnTo>
                    <a:pt x="373" y="2"/>
                  </a:lnTo>
                  <a:lnTo>
                    <a:pt x="331" y="2"/>
                  </a:lnTo>
                  <a:lnTo>
                    <a:pt x="289" y="8"/>
                  </a:lnTo>
                  <a:lnTo>
                    <a:pt x="284" y="26"/>
                  </a:lnTo>
                  <a:lnTo>
                    <a:pt x="286" y="49"/>
                  </a:lnTo>
                  <a:lnTo>
                    <a:pt x="267" y="57"/>
                  </a:lnTo>
                  <a:lnTo>
                    <a:pt x="263" y="91"/>
                  </a:lnTo>
                  <a:lnTo>
                    <a:pt x="205" y="87"/>
                  </a:lnTo>
                  <a:lnTo>
                    <a:pt x="159" y="78"/>
                  </a:lnTo>
                  <a:lnTo>
                    <a:pt x="112" y="69"/>
                  </a:lnTo>
                  <a:lnTo>
                    <a:pt x="100" y="68"/>
                  </a:lnTo>
                  <a:lnTo>
                    <a:pt x="85" y="101"/>
                  </a:lnTo>
                  <a:lnTo>
                    <a:pt x="88" y="121"/>
                  </a:lnTo>
                  <a:lnTo>
                    <a:pt x="104" y="135"/>
                  </a:lnTo>
                  <a:lnTo>
                    <a:pt x="129" y="125"/>
                  </a:lnTo>
                  <a:lnTo>
                    <a:pt x="154" y="134"/>
                  </a:lnTo>
                  <a:lnTo>
                    <a:pt x="168" y="164"/>
                  </a:lnTo>
                  <a:lnTo>
                    <a:pt x="173" y="182"/>
                  </a:lnTo>
                  <a:lnTo>
                    <a:pt x="162" y="250"/>
                  </a:lnTo>
                  <a:lnTo>
                    <a:pt x="167" y="286"/>
                  </a:lnTo>
                  <a:lnTo>
                    <a:pt x="167" y="312"/>
                  </a:lnTo>
                  <a:lnTo>
                    <a:pt x="97" y="311"/>
                  </a:lnTo>
                  <a:lnTo>
                    <a:pt x="69" y="299"/>
                  </a:lnTo>
                  <a:lnTo>
                    <a:pt x="20" y="322"/>
                  </a:lnTo>
                  <a:lnTo>
                    <a:pt x="21" y="354"/>
                  </a:lnTo>
                  <a:lnTo>
                    <a:pt x="23" y="394"/>
                  </a:lnTo>
                  <a:lnTo>
                    <a:pt x="0" y="404"/>
                  </a:lnTo>
                  <a:lnTo>
                    <a:pt x="18" y="435"/>
                  </a:lnTo>
                  <a:lnTo>
                    <a:pt x="45" y="456"/>
                  </a:lnTo>
                  <a:lnTo>
                    <a:pt x="56" y="490"/>
                  </a:lnTo>
                  <a:lnTo>
                    <a:pt x="70" y="473"/>
                  </a:lnTo>
                  <a:lnTo>
                    <a:pt x="83" y="460"/>
                  </a:lnTo>
                  <a:lnTo>
                    <a:pt x="100" y="452"/>
                  </a:lnTo>
                  <a:lnTo>
                    <a:pt x="118" y="467"/>
                  </a:lnTo>
                  <a:lnTo>
                    <a:pt x="151" y="417"/>
                  </a:lnTo>
                  <a:lnTo>
                    <a:pt x="172" y="432"/>
                  </a:lnTo>
                  <a:lnTo>
                    <a:pt x="194" y="439"/>
                  </a:lnTo>
                  <a:lnTo>
                    <a:pt x="224" y="426"/>
                  </a:lnTo>
                  <a:lnTo>
                    <a:pt x="254" y="401"/>
                  </a:lnTo>
                  <a:lnTo>
                    <a:pt x="266" y="385"/>
                  </a:lnTo>
                  <a:lnTo>
                    <a:pt x="269" y="360"/>
                  </a:lnTo>
                  <a:lnTo>
                    <a:pt x="273" y="329"/>
                  </a:lnTo>
                  <a:lnTo>
                    <a:pt x="280" y="295"/>
                  </a:lnTo>
                  <a:lnTo>
                    <a:pt x="318" y="277"/>
                  </a:lnTo>
                  <a:lnTo>
                    <a:pt x="348" y="258"/>
                  </a:lnTo>
                  <a:lnTo>
                    <a:pt x="358" y="211"/>
                  </a:lnTo>
                  <a:lnTo>
                    <a:pt x="376" y="188"/>
                  </a:lnTo>
                  <a:lnTo>
                    <a:pt x="366" y="153"/>
                  </a:lnTo>
                  <a:lnTo>
                    <a:pt x="381" y="12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7" name="Freeform 426">
              <a:extLst/>
            </p:cNvPr>
            <p:cNvSpPr>
              <a:spLocks/>
            </p:cNvSpPr>
            <p:nvPr/>
          </p:nvSpPr>
          <p:spPr bwMode="auto">
            <a:xfrm>
              <a:off x="4427514" y="4824431"/>
              <a:ext cx="98425" cy="109537"/>
            </a:xfrm>
            <a:custGeom>
              <a:avLst/>
              <a:gdLst>
                <a:gd name="T0" fmla="*/ 2147483647 w 310"/>
                <a:gd name="T1" fmla="*/ 2147483647 h 345"/>
                <a:gd name="T2" fmla="*/ 2147483647 w 310"/>
                <a:gd name="T3" fmla="*/ 2147483647 h 345"/>
                <a:gd name="T4" fmla="*/ 2147483647 w 310"/>
                <a:gd name="T5" fmla="*/ 2147483647 h 345"/>
                <a:gd name="T6" fmla="*/ 2147483647 w 310"/>
                <a:gd name="T7" fmla="*/ 2147483647 h 345"/>
                <a:gd name="T8" fmla="*/ 2147483647 w 310"/>
                <a:gd name="T9" fmla="*/ 2147483647 h 345"/>
                <a:gd name="T10" fmla="*/ 2147483647 w 310"/>
                <a:gd name="T11" fmla="*/ 2147483647 h 345"/>
                <a:gd name="T12" fmla="*/ 2147483647 w 310"/>
                <a:gd name="T13" fmla="*/ 2147483647 h 345"/>
                <a:gd name="T14" fmla="*/ 2147483647 w 310"/>
                <a:gd name="T15" fmla="*/ 0 h 345"/>
                <a:gd name="T16" fmla="*/ 2147483647 w 310"/>
                <a:gd name="T17" fmla="*/ 2147483647 h 345"/>
                <a:gd name="T18" fmla="*/ 2147483647 w 310"/>
                <a:gd name="T19" fmla="*/ 2147483647 h 345"/>
                <a:gd name="T20" fmla="*/ 2147483647 w 310"/>
                <a:gd name="T21" fmla="*/ 2147483647 h 345"/>
                <a:gd name="T22" fmla="*/ 2147483647 w 310"/>
                <a:gd name="T23" fmla="*/ 2147483647 h 345"/>
                <a:gd name="T24" fmla="*/ 2147483647 w 310"/>
                <a:gd name="T25" fmla="*/ 2147483647 h 345"/>
                <a:gd name="T26" fmla="*/ 2147483647 w 310"/>
                <a:gd name="T27" fmla="*/ 2147483647 h 345"/>
                <a:gd name="T28" fmla="*/ 2147483647 w 310"/>
                <a:gd name="T29" fmla="*/ 2147483647 h 345"/>
                <a:gd name="T30" fmla="*/ 2147483647 w 310"/>
                <a:gd name="T31" fmla="*/ 2147483647 h 345"/>
                <a:gd name="T32" fmla="*/ 2147483647 w 310"/>
                <a:gd name="T33" fmla="*/ 2147483647 h 345"/>
                <a:gd name="T34" fmla="*/ 2147483647 w 310"/>
                <a:gd name="T35" fmla="*/ 2147483647 h 345"/>
                <a:gd name="T36" fmla="*/ 2147483647 w 310"/>
                <a:gd name="T37" fmla="*/ 2147483647 h 345"/>
                <a:gd name="T38" fmla="*/ 0 w 310"/>
                <a:gd name="T39" fmla="*/ 2147483647 h 345"/>
                <a:gd name="T40" fmla="*/ 2147483647 w 310"/>
                <a:gd name="T41" fmla="*/ 2147483647 h 345"/>
                <a:gd name="T42" fmla="*/ 2147483647 w 310"/>
                <a:gd name="T43" fmla="*/ 2147483647 h 345"/>
                <a:gd name="T44" fmla="*/ 2147483647 w 310"/>
                <a:gd name="T45" fmla="*/ 2147483647 h 345"/>
                <a:gd name="T46" fmla="*/ 2147483647 w 310"/>
                <a:gd name="T47" fmla="*/ 2147483647 h 345"/>
                <a:gd name="T48" fmla="*/ 2147483647 w 310"/>
                <a:gd name="T49" fmla="*/ 2147483647 h 345"/>
                <a:gd name="T50" fmla="*/ 2147483647 w 310"/>
                <a:gd name="T51" fmla="*/ 2147483647 h 345"/>
                <a:gd name="T52" fmla="*/ 2147483647 w 310"/>
                <a:gd name="T53" fmla="*/ 2147483647 h 345"/>
                <a:gd name="T54" fmla="*/ 2147483647 w 310"/>
                <a:gd name="T55" fmla="*/ 2147483647 h 345"/>
                <a:gd name="T56" fmla="*/ 2147483647 w 310"/>
                <a:gd name="T57" fmla="*/ 2147483647 h 345"/>
                <a:gd name="T58" fmla="*/ 2147483647 w 310"/>
                <a:gd name="T59" fmla="*/ 2147483647 h 345"/>
                <a:gd name="T60" fmla="*/ 2147483647 w 310"/>
                <a:gd name="T61" fmla="*/ 2147483647 h 345"/>
                <a:gd name="T62" fmla="*/ 2147483647 w 310"/>
                <a:gd name="T63" fmla="*/ 2147483647 h 345"/>
                <a:gd name="T64" fmla="*/ 2147483647 w 310"/>
                <a:gd name="T65" fmla="*/ 2147483647 h 345"/>
                <a:gd name="T66" fmla="*/ 2147483647 w 310"/>
                <a:gd name="T67" fmla="*/ 2147483647 h 345"/>
                <a:gd name="T68" fmla="*/ 2147483647 w 310"/>
                <a:gd name="T69" fmla="*/ 2147483647 h 345"/>
                <a:gd name="T70" fmla="*/ 2147483647 w 310"/>
                <a:gd name="T71" fmla="*/ 2147483647 h 345"/>
                <a:gd name="T72" fmla="*/ 2147483647 w 310"/>
                <a:gd name="T73" fmla="*/ 2147483647 h 345"/>
                <a:gd name="T74" fmla="*/ 2147483647 w 310"/>
                <a:gd name="T75" fmla="*/ 2147483647 h 345"/>
                <a:gd name="T76" fmla="*/ 2147483647 w 310"/>
                <a:gd name="T77" fmla="*/ 2147483647 h 345"/>
                <a:gd name="T78" fmla="*/ 2147483647 w 310"/>
                <a:gd name="T79" fmla="*/ 2147483647 h 3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10"/>
                <a:gd name="T121" fmla="*/ 0 h 345"/>
                <a:gd name="T122" fmla="*/ 582220 w 310"/>
                <a:gd name="T123" fmla="*/ 639365 h 3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10" h="345">
                  <a:moveTo>
                    <a:pt x="303" y="95"/>
                  </a:moveTo>
                  <a:lnTo>
                    <a:pt x="290" y="72"/>
                  </a:lnTo>
                  <a:lnTo>
                    <a:pt x="266" y="61"/>
                  </a:lnTo>
                  <a:lnTo>
                    <a:pt x="242" y="73"/>
                  </a:lnTo>
                  <a:lnTo>
                    <a:pt x="225" y="59"/>
                  </a:lnTo>
                  <a:lnTo>
                    <a:pt x="222" y="40"/>
                  </a:lnTo>
                  <a:lnTo>
                    <a:pt x="238" y="5"/>
                  </a:lnTo>
                  <a:lnTo>
                    <a:pt x="210" y="0"/>
                  </a:lnTo>
                  <a:lnTo>
                    <a:pt x="176" y="1"/>
                  </a:lnTo>
                  <a:lnTo>
                    <a:pt x="140" y="8"/>
                  </a:lnTo>
                  <a:lnTo>
                    <a:pt x="120" y="8"/>
                  </a:lnTo>
                  <a:lnTo>
                    <a:pt x="124" y="48"/>
                  </a:lnTo>
                  <a:lnTo>
                    <a:pt x="124" y="67"/>
                  </a:lnTo>
                  <a:lnTo>
                    <a:pt x="66" y="67"/>
                  </a:lnTo>
                  <a:lnTo>
                    <a:pt x="34" y="76"/>
                  </a:lnTo>
                  <a:lnTo>
                    <a:pt x="17" y="114"/>
                  </a:lnTo>
                  <a:lnTo>
                    <a:pt x="28" y="129"/>
                  </a:lnTo>
                  <a:lnTo>
                    <a:pt x="29" y="152"/>
                  </a:lnTo>
                  <a:lnTo>
                    <a:pt x="11" y="152"/>
                  </a:lnTo>
                  <a:lnTo>
                    <a:pt x="0" y="181"/>
                  </a:lnTo>
                  <a:lnTo>
                    <a:pt x="17" y="202"/>
                  </a:lnTo>
                  <a:lnTo>
                    <a:pt x="31" y="233"/>
                  </a:lnTo>
                  <a:lnTo>
                    <a:pt x="45" y="260"/>
                  </a:lnTo>
                  <a:lnTo>
                    <a:pt x="81" y="284"/>
                  </a:lnTo>
                  <a:lnTo>
                    <a:pt x="100" y="311"/>
                  </a:lnTo>
                  <a:lnTo>
                    <a:pt x="115" y="334"/>
                  </a:lnTo>
                  <a:lnTo>
                    <a:pt x="138" y="345"/>
                  </a:lnTo>
                  <a:lnTo>
                    <a:pt x="162" y="333"/>
                  </a:lnTo>
                  <a:lnTo>
                    <a:pt x="158" y="294"/>
                  </a:lnTo>
                  <a:lnTo>
                    <a:pt x="158" y="262"/>
                  </a:lnTo>
                  <a:lnTo>
                    <a:pt x="186" y="249"/>
                  </a:lnTo>
                  <a:lnTo>
                    <a:pt x="207" y="239"/>
                  </a:lnTo>
                  <a:lnTo>
                    <a:pt x="236" y="251"/>
                  </a:lnTo>
                  <a:lnTo>
                    <a:pt x="274" y="251"/>
                  </a:lnTo>
                  <a:lnTo>
                    <a:pt x="304" y="251"/>
                  </a:lnTo>
                  <a:lnTo>
                    <a:pt x="304" y="229"/>
                  </a:lnTo>
                  <a:lnTo>
                    <a:pt x="300" y="187"/>
                  </a:lnTo>
                  <a:lnTo>
                    <a:pt x="307" y="145"/>
                  </a:lnTo>
                  <a:lnTo>
                    <a:pt x="310" y="118"/>
                  </a:lnTo>
                  <a:lnTo>
                    <a:pt x="303" y="9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8" name="Freeform 84">
              <a:extLst/>
            </p:cNvPr>
            <p:cNvSpPr>
              <a:spLocks/>
            </p:cNvSpPr>
            <p:nvPr/>
          </p:nvSpPr>
          <p:spPr bwMode="auto">
            <a:xfrm>
              <a:off x="4205264" y="4665681"/>
              <a:ext cx="77787" cy="114300"/>
            </a:xfrm>
            <a:custGeom>
              <a:avLst/>
              <a:gdLst>
                <a:gd name="T0" fmla="*/ 35 w 445207"/>
                <a:gd name="T1" fmla="*/ 1 h 665560"/>
                <a:gd name="T2" fmla="*/ 19 w 445207"/>
                <a:gd name="T3" fmla="*/ 1 h 665560"/>
                <a:gd name="T4" fmla="*/ 6 w 445207"/>
                <a:gd name="T5" fmla="*/ 1 h 665560"/>
                <a:gd name="T6" fmla="*/ 7 w 445207"/>
                <a:gd name="T7" fmla="*/ 13 h 665560"/>
                <a:gd name="T8" fmla="*/ 4 w 445207"/>
                <a:gd name="T9" fmla="*/ 22 h 665560"/>
                <a:gd name="T10" fmla="*/ 10 w 445207"/>
                <a:gd name="T11" fmla="*/ 41 h 665560"/>
                <a:gd name="T12" fmla="*/ 6 w 445207"/>
                <a:gd name="T13" fmla="*/ 57 h 665560"/>
                <a:gd name="T14" fmla="*/ 0 w 445207"/>
                <a:gd name="T15" fmla="*/ 74 h 665560"/>
                <a:gd name="T16" fmla="*/ 2 w 445207"/>
                <a:gd name="T17" fmla="*/ 91 h 665560"/>
                <a:gd name="T18" fmla="*/ 8 w 445207"/>
                <a:gd name="T19" fmla="*/ 98 h 665560"/>
                <a:gd name="T20" fmla="*/ 14 w 445207"/>
                <a:gd name="T21" fmla="*/ 99 h 665560"/>
                <a:gd name="T22" fmla="*/ 25 w 445207"/>
                <a:gd name="T23" fmla="*/ 99 h 665560"/>
                <a:gd name="T24" fmla="*/ 34 w 445207"/>
                <a:gd name="T25" fmla="*/ 94 h 665560"/>
                <a:gd name="T26" fmla="*/ 44 w 445207"/>
                <a:gd name="T27" fmla="*/ 91 h 665560"/>
                <a:gd name="T28" fmla="*/ 52 w 445207"/>
                <a:gd name="T29" fmla="*/ 90 h 665560"/>
                <a:gd name="T30" fmla="*/ 61 w 445207"/>
                <a:gd name="T31" fmla="*/ 86 h 665560"/>
                <a:gd name="T32" fmla="*/ 72 w 445207"/>
                <a:gd name="T33" fmla="*/ 87 h 665560"/>
                <a:gd name="T34" fmla="*/ 73 w 445207"/>
                <a:gd name="T35" fmla="*/ 83 h 665560"/>
                <a:gd name="T36" fmla="*/ 68 w 445207"/>
                <a:gd name="T37" fmla="*/ 77 h 665560"/>
                <a:gd name="T38" fmla="*/ 70 w 445207"/>
                <a:gd name="T39" fmla="*/ 70 h 665560"/>
                <a:gd name="T40" fmla="*/ 70 w 445207"/>
                <a:gd name="T41" fmla="*/ 65 h 665560"/>
                <a:gd name="T42" fmla="*/ 67 w 445207"/>
                <a:gd name="T43" fmla="*/ 61 h 665560"/>
                <a:gd name="T44" fmla="*/ 68 w 445207"/>
                <a:gd name="T45" fmla="*/ 54 h 665560"/>
                <a:gd name="T46" fmla="*/ 72 w 445207"/>
                <a:gd name="T47" fmla="*/ 49 h 665560"/>
                <a:gd name="T48" fmla="*/ 70 w 445207"/>
                <a:gd name="T49" fmla="*/ 47 h 665560"/>
                <a:gd name="T50" fmla="*/ 67 w 445207"/>
                <a:gd name="T51" fmla="*/ 43 h 665560"/>
                <a:gd name="T52" fmla="*/ 71 w 445207"/>
                <a:gd name="T53" fmla="*/ 40 h 665560"/>
                <a:gd name="T54" fmla="*/ 70 w 445207"/>
                <a:gd name="T55" fmla="*/ 35 h 665560"/>
                <a:gd name="T56" fmla="*/ 69 w 445207"/>
                <a:gd name="T57" fmla="*/ 29 h 665560"/>
                <a:gd name="T58" fmla="*/ 66 w 445207"/>
                <a:gd name="T59" fmla="*/ 26 h 665560"/>
                <a:gd name="T60" fmla="*/ 67 w 445207"/>
                <a:gd name="T61" fmla="*/ 15 h 665560"/>
                <a:gd name="T62" fmla="*/ 62 w 445207"/>
                <a:gd name="T63" fmla="*/ 5 h 665560"/>
                <a:gd name="T64" fmla="*/ 54 w 445207"/>
                <a:gd name="T65" fmla="*/ 0 h 665560"/>
                <a:gd name="T66" fmla="*/ 35 w 445207"/>
                <a:gd name="T67" fmla="*/ 1 h 6655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5207"/>
                <a:gd name="T103" fmla="*/ 0 h 665560"/>
                <a:gd name="T104" fmla="*/ 445207 w 445207"/>
                <a:gd name="T105" fmla="*/ 665560 h 6655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5207" h="665560">
                  <a:moveTo>
                    <a:pt x="214313" y="3572"/>
                  </a:moveTo>
                  <a:lnTo>
                    <a:pt x="115491" y="9525"/>
                  </a:lnTo>
                  <a:lnTo>
                    <a:pt x="34529" y="8335"/>
                  </a:lnTo>
                  <a:lnTo>
                    <a:pt x="41672" y="88106"/>
                  </a:lnTo>
                  <a:lnTo>
                    <a:pt x="26194" y="147638"/>
                  </a:lnTo>
                  <a:lnTo>
                    <a:pt x="61913" y="276225"/>
                  </a:lnTo>
                  <a:lnTo>
                    <a:pt x="39291" y="382191"/>
                  </a:lnTo>
                  <a:lnTo>
                    <a:pt x="0" y="496491"/>
                  </a:lnTo>
                  <a:lnTo>
                    <a:pt x="14288" y="610791"/>
                  </a:lnTo>
                  <a:lnTo>
                    <a:pt x="48816" y="658416"/>
                  </a:lnTo>
                  <a:lnTo>
                    <a:pt x="86916" y="664369"/>
                  </a:lnTo>
                  <a:lnTo>
                    <a:pt x="154782" y="665560"/>
                  </a:lnTo>
                  <a:lnTo>
                    <a:pt x="207169" y="632222"/>
                  </a:lnTo>
                  <a:lnTo>
                    <a:pt x="269082" y="611981"/>
                  </a:lnTo>
                  <a:lnTo>
                    <a:pt x="319088" y="602456"/>
                  </a:lnTo>
                  <a:lnTo>
                    <a:pt x="372666" y="577453"/>
                  </a:lnTo>
                  <a:lnTo>
                    <a:pt x="442913" y="582216"/>
                  </a:lnTo>
                  <a:lnTo>
                    <a:pt x="445207" y="557514"/>
                  </a:lnTo>
                  <a:lnTo>
                    <a:pt x="418590" y="512668"/>
                  </a:lnTo>
                  <a:lnTo>
                    <a:pt x="430891" y="467115"/>
                  </a:lnTo>
                  <a:lnTo>
                    <a:pt x="432162" y="437345"/>
                  </a:lnTo>
                  <a:lnTo>
                    <a:pt x="412215" y="410793"/>
                  </a:lnTo>
                  <a:lnTo>
                    <a:pt x="419904" y="360603"/>
                  </a:lnTo>
                  <a:lnTo>
                    <a:pt x="441095" y="330944"/>
                  </a:lnTo>
                  <a:lnTo>
                    <a:pt x="428090" y="312765"/>
                  </a:lnTo>
                  <a:lnTo>
                    <a:pt x="410766" y="288131"/>
                  </a:lnTo>
                  <a:lnTo>
                    <a:pt x="438171" y="269614"/>
                  </a:lnTo>
                  <a:lnTo>
                    <a:pt x="428504" y="235793"/>
                  </a:lnTo>
                  <a:lnTo>
                    <a:pt x="425957" y="195231"/>
                  </a:lnTo>
                  <a:lnTo>
                    <a:pt x="403858" y="174857"/>
                  </a:lnTo>
                  <a:lnTo>
                    <a:pt x="412453" y="99624"/>
                  </a:lnTo>
                  <a:lnTo>
                    <a:pt x="378619" y="32147"/>
                  </a:lnTo>
                  <a:lnTo>
                    <a:pt x="329804" y="0"/>
                  </a:lnTo>
                  <a:lnTo>
                    <a:pt x="214313" y="35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9" name="Freeform 85">
              <a:extLst/>
            </p:cNvPr>
            <p:cNvSpPr>
              <a:spLocks/>
            </p:cNvSpPr>
            <p:nvPr/>
          </p:nvSpPr>
          <p:spPr bwMode="auto">
            <a:xfrm>
              <a:off x="4270351" y="4667268"/>
              <a:ext cx="26988" cy="96838"/>
            </a:xfrm>
            <a:custGeom>
              <a:avLst/>
              <a:gdLst>
                <a:gd name="T0" fmla="*/ 0 w 152226"/>
                <a:gd name="T1" fmla="*/ 3 h 576263"/>
                <a:gd name="T2" fmla="*/ 6 w 152226"/>
                <a:gd name="T3" fmla="*/ 13 h 576263"/>
                <a:gd name="T4" fmla="*/ 4 w 152226"/>
                <a:gd name="T5" fmla="*/ 23 h 576263"/>
                <a:gd name="T6" fmla="*/ 8 w 152226"/>
                <a:gd name="T7" fmla="*/ 25 h 576263"/>
                <a:gd name="T8" fmla="*/ 9 w 152226"/>
                <a:gd name="T9" fmla="*/ 31 h 576263"/>
                <a:gd name="T10" fmla="*/ 10 w 152226"/>
                <a:gd name="T11" fmla="*/ 35 h 576263"/>
                <a:gd name="T12" fmla="*/ 6 w 152226"/>
                <a:gd name="T13" fmla="*/ 38 h 576263"/>
                <a:gd name="T14" fmla="*/ 11 w 152226"/>
                <a:gd name="T15" fmla="*/ 44 h 576263"/>
                <a:gd name="T16" fmla="*/ 7 w 152226"/>
                <a:gd name="T17" fmla="*/ 48 h 576263"/>
                <a:gd name="T18" fmla="*/ 6 w 152226"/>
                <a:gd name="T19" fmla="*/ 54 h 576263"/>
                <a:gd name="T20" fmla="*/ 9 w 152226"/>
                <a:gd name="T21" fmla="*/ 58 h 576263"/>
                <a:gd name="T22" fmla="*/ 9 w 152226"/>
                <a:gd name="T23" fmla="*/ 62 h 576263"/>
                <a:gd name="T24" fmla="*/ 7 w 152226"/>
                <a:gd name="T25" fmla="*/ 68 h 576263"/>
                <a:gd name="T26" fmla="*/ 11 w 152226"/>
                <a:gd name="T27" fmla="*/ 74 h 576263"/>
                <a:gd name="T28" fmla="*/ 12 w 152226"/>
                <a:gd name="T29" fmla="*/ 77 h 576263"/>
                <a:gd name="T30" fmla="*/ 16 w 152226"/>
                <a:gd name="T31" fmla="*/ 76 h 576263"/>
                <a:gd name="T32" fmla="*/ 20 w 152226"/>
                <a:gd name="T33" fmla="*/ 73 h 576263"/>
                <a:gd name="T34" fmla="*/ 23 w 152226"/>
                <a:gd name="T35" fmla="*/ 69 h 576263"/>
                <a:gd name="T36" fmla="*/ 26 w 152226"/>
                <a:gd name="T37" fmla="*/ 67 h 576263"/>
                <a:gd name="T38" fmla="*/ 27 w 152226"/>
                <a:gd name="T39" fmla="*/ 30 h 576263"/>
                <a:gd name="T40" fmla="*/ 22 w 152226"/>
                <a:gd name="T41" fmla="*/ 24 h 576263"/>
                <a:gd name="T42" fmla="*/ 22 w 152226"/>
                <a:gd name="T43" fmla="*/ 17 h 576263"/>
                <a:gd name="T44" fmla="*/ 15 w 152226"/>
                <a:gd name="T45" fmla="*/ 5 h 576263"/>
                <a:gd name="T46" fmla="*/ 11 w 152226"/>
                <a:gd name="T47" fmla="*/ 0 h 576263"/>
                <a:gd name="T48" fmla="*/ 0 w 152226"/>
                <a:gd name="T49" fmla="*/ 3 h 5762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2226"/>
                <a:gd name="T76" fmla="*/ 0 h 576263"/>
                <a:gd name="T77" fmla="*/ 152226 w 152226"/>
                <a:gd name="T78" fmla="*/ 576263 h 5762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2226" h="576263">
                  <a:moveTo>
                    <a:pt x="0" y="25003"/>
                  </a:moveTo>
                  <a:lnTo>
                    <a:pt x="32147" y="94060"/>
                  </a:lnTo>
                  <a:lnTo>
                    <a:pt x="25003" y="167878"/>
                  </a:lnTo>
                  <a:lnTo>
                    <a:pt x="47625" y="188119"/>
                  </a:lnTo>
                  <a:lnTo>
                    <a:pt x="48816" y="232172"/>
                  </a:lnTo>
                  <a:lnTo>
                    <a:pt x="59531" y="264319"/>
                  </a:lnTo>
                  <a:lnTo>
                    <a:pt x="32147" y="282178"/>
                  </a:lnTo>
                  <a:lnTo>
                    <a:pt x="63103" y="325041"/>
                  </a:lnTo>
                  <a:lnTo>
                    <a:pt x="41672" y="354807"/>
                  </a:lnTo>
                  <a:lnTo>
                    <a:pt x="32147" y="402432"/>
                  </a:lnTo>
                  <a:lnTo>
                    <a:pt x="53578" y="431007"/>
                  </a:lnTo>
                  <a:lnTo>
                    <a:pt x="52388" y="461963"/>
                  </a:lnTo>
                  <a:lnTo>
                    <a:pt x="40481" y="506016"/>
                  </a:lnTo>
                  <a:lnTo>
                    <a:pt x="64294" y="550069"/>
                  </a:lnTo>
                  <a:lnTo>
                    <a:pt x="65485" y="576263"/>
                  </a:lnTo>
                  <a:lnTo>
                    <a:pt x="93683" y="567736"/>
                  </a:lnTo>
                  <a:lnTo>
                    <a:pt x="116681" y="541735"/>
                  </a:lnTo>
                  <a:lnTo>
                    <a:pt x="130969" y="514350"/>
                  </a:lnTo>
                  <a:lnTo>
                    <a:pt x="148828" y="501253"/>
                  </a:lnTo>
                  <a:lnTo>
                    <a:pt x="152226" y="226972"/>
                  </a:lnTo>
                  <a:lnTo>
                    <a:pt x="125860" y="176237"/>
                  </a:lnTo>
                  <a:lnTo>
                    <a:pt x="124974" y="127389"/>
                  </a:lnTo>
                  <a:lnTo>
                    <a:pt x="83344" y="33338"/>
                  </a:lnTo>
                  <a:lnTo>
                    <a:pt x="60722" y="0"/>
                  </a:lnTo>
                  <a:lnTo>
                    <a:pt x="0" y="2500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0" name="Freeform 86">
              <a:extLst/>
            </p:cNvPr>
            <p:cNvSpPr>
              <a:spLocks/>
            </p:cNvSpPr>
            <p:nvPr/>
          </p:nvSpPr>
          <p:spPr bwMode="auto">
            <a:xfrm>
              <a:off x="4056039" y="4710131"/>
              <a:ext cx="71437" cy="77787"/>
            </a:xfrm>
            <a:custGeom>
              <a:avLst/>
              <a:gdLst>
                <a:gd name="T0" fmla="*/ 58 w 422672"/>
                <a:gd name="T1" fmla="*/ 68 h 449732"/>
                <a:gd name="T2" fmla="*/ 58 w 422672"/>
                <a:gd name="T3" fmla="*/ 59 h 449732"/>
                <a:gd name="T4" fmla="*/ 58 w 422672"/>
                <a:gd name="T5" fmla="*/ 46 h 449732"/>
                <a:gd name="T6" fmla="*/ 45 w 422672"/>
                <a:gd name="T7" fmla="*/ 35 h 449732"/>
                <a:gd name="T8" fmla="*/ 46 w 422672"/>
                <a:gd name="T9" fmla="*/ 28 h 449732"/>
                <a:gd name="T10" fmla="*/ 45 w 422672"/>
                <a:gd name="T11" fmla="*/ 17 h 449732"/>
                <a:gd name="T12" fmla="*/ 39 w 422672"/>
                <a:gd name="T13" fmla="*/ 17 h 449732"/>
                <a:gd name="T14" fmla="*/ 34 w 422672"/>
                <a:gd name="T15" fmla="*/ 15 h 449732"/>
                <a:gd name="T16" fmla="*/ 31 w 422672"/>
                <a:gd name="T17" fmla="*/ 11 h 449732"/>
                <a:gd name="T18" fmla="*/ 27 w 422672"/>
                <a:gd name="T19" fmla="*/ 7 h 449732"/>
                <a:gd name="T20" fmla="*/ 21 w 422672"/>
                <a:gd name="T21" fmla="*/ 7 h 449732"/>
                <a:gd name="T22" fmla="*/ 19 w 422672"/>
                <a:gd name="T23" fmla="*/ 2 h 449732"/>
                <a:gd name="T24" fmla="*/ 16 w 422672"/>
                <a:gd name="T25" fmla="*/ 0 h 449732"/>
                <a:gd name="T26" fmla="*/ 14 w 422672"/>
                <a:gd name="T27" fmla="*/ 8 h 449732"/>
                <a:gd name="T28" fmla="*/ 11 w 422672"/>
                <a:gd name="T29" fmla="*/ 12 h 449732"/>
                <a:gd name="T30" fmla="*/ 10 w 422672"/>
                <a:gd name="T31" fmla="*/ 17 h 449732"/>
                <a:gd name="T32" fmla="*/ 6 w 422672"/>
                <a:gd name="T33" fmla="*/ 20 h 449732"/>
                <a:gd name="T34" fmla="*/ 3 w 422672"/>
                <a:gd name="T35" fmla="*/ 24 h 449732"/>
                <a:gd name="T36" fmla="*/ 0 w 422672"/>
                <a:gd name="T37" fmla="*/ 28 h 449732"/>
                <a:gd name="T38" fmla="*/ 3 w 422672"/>
                <a:gd name="T39" fmla="*/ 30 h 449732"/>
                <a:gd name="T40" fmla="*/ 8 w 422672"/>
                <a:gd name="T41" fmla="*/ 32 h 449732"/>
                <a:gd name="T42" fmla="*/ 13 w 422672"/>
                <a:gd name="T43" fmla="*/ 35 h 449732"/>
                <a:gd name="T44" fmla="*/ 19 w 422672"/>
                <a:gd name="T45" fmla="*/ 43 h 449732"/>
                <a:gd name="T46" fmla="*/ 23 w 422672"/>
                <a:gd name="T47" fmla="*/ 45 h 449732"/>
                <a:gd name="T48" fmla="*/ 27 w 422672"/>
                <a:gd name="T49" fmla="*/ 51 h 449732"/>
                <a:gd name="T50" fmla="*/ 30 w 422672"/>
                <a:gd name="T51" fmla="*/ 57 h 449732"/>
                <a:gd name="T52" fmla="*/ 35 w 422672"/>
                <a:gd name="T53" fmla="*/ 61 h 449732"/>
                <a:gd name="T54" fmla="*/ 39 w 422672"/>
                <a:gd name="T55" fmla="*/ 62 h 449732"/>
                <a:gd name="T56" fmla="*/ 43 w 422672"/>
                <a:gd name="T57" fmla="*/ 66 h 449732"/>
                <a:gd name="T58" fmla="*/ 48 w 422672"/>
                <a:gd name="T59" fmla="*/ 68 h 449732"/>
                <a:gd name="T60" fmla="*/ 53 w 422672"/>
                <a:gd name="T61" fmla="*/ 70 h 449732"/>
                <a:gd name="T62" fmla="*/ 58 w 422672"/>
                <a:gd name="T63" fmla="*/ 68 h 4497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2672"/>
                <a:gd name="T97" fmla="*/ 0 h 449732"/>
                <a:gd name="T98" fmla="*/ 422672 w 422672"/>
                <a:gd name="T99" fmla="*/ 449732 h 4497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2672" h="449732">
                  <a:moveTo>
                    <a:pt x="417909" y="441722"/>
                  </a:moveTo>
                  <a:lnTo>
                    <a:pt x="422672" y="378619"/>
                  </a:lnTo>
                  <a:lnTo>
                    <a:pt x="422672" y="298847"/>
                  </a:lnTo>
                  <a:lnTo>
                    <a:pt x="327422" y="228600"/>
                  </a:lnTo>
                  <a:lnTo>
                    <a:pt x="336947" y="177403"/>
                  </a:lnTo>
                  <a:lnTo>
                    <a:pt x="327422" y="108347"/>
                  </a:lnTo>
                  <a:lnTo>
                    <a:pt x="283369" y="109538"/>
                  </a:lnTo>
                  <a:lnTo>
                    <a:pt x="247650" y="98822"/>
                  </a:lnTo>
                  <a:lnTo>
                    <a:pt x="222647" y="70247"/>
                  </a:lnTo>
                  <a:lnTo>
                    <a:pt x="194072" y="45244"/>
                  </a:lnTo>
                  <a:lnTo>
                    <a:pt x="154781" y="46435"/>
                  </a:lnTo>
                  <a:lnTo>
                    <a:pt x="136922" y="13097"/>
                  </a:lnTo>
                  <a:lnTo>
                    <a:pt x="116681" y="0"/>
                  </a:lnTo>
                  <a:lnTo>
                    <a:pt x="102394" y="50007"/>
                  </a:lnTo>
                  <a:lnTo>
                    <a:pt x="78581" y="78582"/>
                  </a:lnTo>
                  <a:lnTo>
                    <a:pt x="76200" y="107157"/>
                  </a:lnTo>
                  <a:lnTo>
                    <a:pt x="41672" y="130969"/>
                  </a:lnTo>
                  <a:lnTo>
                    <a:pt x="22622" y="153591"/>
                  </a:lnTo>
                  <a:lnTo>
                    <a:pt x="0" y="180975"/>
                  </a:lnTo>
                  <a:lnTo>
                    <a:pt x="19956" y="197096"/>
                  </a:lnTo>
                  <a:lnTo>
                    <a:pt x="60562" y="204904"/>
                  </a:lnTo>
                  <a:lnTo>
                    <a:pt x="90589" y="224296"/>
                  </a:lnTo>
                  <a:lnTo>
                    <a:pt x="134668" y="274762"/>
                  </a:lnTo>
                  <a:lnTo>
                    <a:pt x="166688" y="294085"/>
                  </a:lnTo>
                  <a:lnTo>
                    <a:pt x="192283" y="327832"/>
                  </a:lnTo>
                  <a:lnTo>
                    <a:pt x="220027" y="370050"/>
                  </a:lnTo>
                  <a:lnTo>
                    <a:pt x="255550" y="395039"/>
                  </a:lnTo>
                  <a:lnTo>
                    <a:pt x="279034" y="400784"/>
                  </a:lnTo>
                  <a:lnTo>
                    <a:pt x="310054" y="425380"/>
                  </a:lnTo>
                  <a:lnTo>
                    <a:pt x="348069" y="438930"/>
                  </a:lnTo>
                  <a:lnTo>
                    <a:pt x="380637" y="449732"/>
                  </a:lnTo>
                  <a:lnTo>
                    <a:pt x="417909" y="44172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1" name="Freeform 87">
              <a:extLst/>
            </p:cNvPr>
            <p:cNvSpPr>
              <a:spLocks/>
            </p:cNvSpPr>
            <p:nvPr/>
          </p:nvSpPr>
          <p:spPr bwMode="auto">
            <a:xfrm>
              <a:off x="4022701" y="4679968"/>
              <a:ext cx="52388" cy="61913"/>
            </a:xfrm>
            <a:custGeom>
              <a:avLst/>
              <a:gdLst>
                <a:gd name="T0" fmla="*/ 1 w 311748"/>
                <a:gd name="T1" fmla="*/ 26 h 355997"/>
                <a:gd name="T2" fmla="*/ 0 w 311748"/>
                <a:gd name="T3" fmla="*/ 19 h 355997"/>
                <a:gd name="T4" fmla="*/ 5 w 311748"/>
                <a:gd name="T5" fmla="*/ 15 h 355997"/>
                <a:gd name="T6" fmla="*/ 10 w 311748"/>
                <a:gd name="T7" fmla="*/ 8 h 355997"/>
                <a:gd name="T8" fmla="*/ 13 w 311748"/>
                <a:gd name="T9" fmla="*/ 1 h 355997"/>
                <a:gd name="T10" fmla="*/ 20 w 311748"/>
                <a:gd name="T11" fmla="*/ 0 h 355997"/>
                <a:gd name="T12" fmla="*/ 26 w 311748"/>
                <a:gd name="T13" fmla="*/ 2 h 355997"/>
                <a:gd name="T14" fmla="*/ 31 w 311748"/>
                <a:gd name="T15" fmla="*/ 7 h 355997"/>
                <a:gd name="T16" fmla="*/ 36 w 311748"/>
                <a:gd name="T17" fmla="*/ 15 h 355997"/>
                <a:gd name="T18" fmla="*/ 42 w 311748"/>
                <a:gd name="T19" fmla="*/ 28 h 355997"/>
                <a:gd name="T20" fmla="*/ 39 w 311748"/>
                <a:gd name="T21" fmla="*/ 36 h 355997"/>
                <a:gd name="T22" fmla="*/ 36 w 311748"/>
                <a:gd name="T23" fmla="*/ 40 h 355997"/>
                <a:gd name="T24" fmla="*/ 36 w 311748"/>
                <a:gd name="T25" fmla="*/ 45 h 355997"/>
                <a:gd name="T26" fmla="*/ 32 w 311748"/>
                <a:gd name="T27" fmla="*/ 48 h 355997"/>
                <a:gd name="T28" fmla="*/ 28 w 311748"/>
                <a:gd name="T29" fmla="*/ 54 h 355997"/>
                <a:gd name="T30" fmla="*/ 26 w 311748"/>
                <a:gd name="T31" fmla="*/ 57 h 355997"/>
                <a:gd name="T32" fmla="*/ 21 w 311748"/>
                <a:gd name="T33" fmla="*/ 56 h 355997"/>
                <a:gd name="T34" fmla="*/ 17 w 311748"/>
                <a:gd name="T35" fmla="*/ 50 h 355997"/>
                <a:gd name="T36" fmla="*/ 11 w 311748"/>
                <a:gd name="T37" fmla="*/ 49 h 355997"/>
                <a:gd name="T38" fmla="*/ 7 w 311748"/>
                <a:gd name="T39" fmla="*/ 42 h 355997"/>
                <a:gd name="T40" fmla="*/ 3 w 311748"/>
                <a:gd name="T41" fmla="*/ 36 h 355997"/>
                <a:gd name="T42" fmla="*/ 0 w 311748"/>
                <a:gd name="T43" fmla="*/ 30 h 355997"/>
                <a:gd name="T44" fmla="*/ 1 w 311748"/>
                <a:gd name="T45" fmla="*/ 26 h 3559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1748"/>
                <a:gd name="T70" fmla="*/ 0 h 355997"/>
                <a:gd name="T71" fmla="*/ 311748 w 311748"/>
                <a:gd name="T72" fmla="*/ 355997 h 35599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1748" h="355997">
                  <a:moveTo>
                    <a:pt x="10520" y="160734"/>
                  </a:moveTo>
                  <a:lnTo>
                    <a:pt x="2185" y="117872"/>
                  </a:lnTo>
                  <a:lnTo>
                    <a:pt x="40285" y="92869"/>
                  </a:lnTo>
                  <a:lnTo>
                    <a:pt x="77195" y="50006"/>
                  </a:lnTo>
                  <a:lnTo>
                    <a:pt x="93864" y="7144"/>
                  </a:lnTo>
                  <a:lnTo>
                    <a:pt x="151014" y="0"/>
                  </a:lnTo>
                  <a:lnTo>
                    <a:pt x="192685" y="11906"/>
                  </a:lnTo>
                  <a:lnTo>
                    <a:pt x="229595" y="41672"/>
                  </a:lnTo>
                  <a:lnTo>
                    <a:pt x="271267" y="94059"/>
                  </a:lnTo>
                  <a:lnTo>
                    <a:pt x="311748" y="173831"/>
                  </a:lnTo>
                  <a:lnTo>
                    <a:pt x="293889" y="225028"/>
                  </a:lnTo>
                  <a:lnTo>
                    <a:pt x="272428" y="254027"/>
                  </a:lnTo>
                  <a:lnTo>
                    <a:pt x="270076" y="282178"/>
                  </a:lnTo>
                  <a:lnTo>
                    <a:pt x="237923" y="302490"/>
                  </a:lnTo>
                  <a:lnTo>
                    <a:pt x="209980" y="337570"/>
                  </a:lnTo>
                  <a:lnTo>
                    <a:pt x="192685" y="355997"/>
                  </a:lnTo>
                  <a:lnTo>
                    <a:pt x="156967" y="351234"/>
                  </a:lnTo>
                  <a:lnTo>
                    <a:pt x="126010" y="315516"/>
                  </a:lnTo>
                  <a:lnTo>
                    <a:pt x="82015" y="310529"/>
                  </a:lnTo>
                  <a:lnTo>
                    <a:pt x="53382" y="264319"/>
                  </a:lnTo>
                  <a:lnTo>
                    <a:pt x="24807" y="228600"/>
                  </a:lnTo>
                  <a:lnTo>
                    <a:pt x="0" y="190771"/>
                  </a:lnTo>
                  <a:lnTo>
                    <a:pt x="10520" y="16073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2" name="Freeform 88">
              <a:extLst/>
            </p:cNvPr>
            <p:cNvSpPr>
              <a:spLocks/>
            </p:cNvSpPr>
            <p:nvPr/>
          </p:nvSpPr>
          <p:spPr bwMode="auto">
            <a:xfrm>
              <a:off x="4492601" y="4770456"/>
              <a:ext cx="334963" cy="338137"/>
            </a:xfrm>
            <a:custGeom>
              <a:avLst/>
              <a:gdLst>
                <a:gd name="T0" fmla="*/ 2147483647 w 1054"/>
                <a:gd name="T1" fmla="*/ 2147483647 h 1065"/>
                <a:gd name="T2" fmla="*/ 2147483647 w 1054"/>
                <a:gd name="T3" fmla="*/ 2147483647 h 1065"/>
                <a:gd name="T4" fmla="*/ 2147483647 w 1054"/>
                <a:gd name="T5" fmla="*/ 2147483647 h 1065"/>
                <a:gd name="T6" fmla="*/ 2147483647 w 1054"/>
                <a:gd name="T7" fmla="*/ 2147483647 h 1065"/>
                <a:gd name="T8" fmla="*/ 2147483647 w 1054"/>
                <a:gd name="T9" fmla="*/ 2147483647 h 1065"/>
                <a:gd name="T10" fmla="*/ 2147483647 w 1054"/>
                <a:gd name="T11" fmla="*/ 2147483647 h 1065"/>
                <a:gd name="T12" fmla="*/ 2147483647 w 1054"/>
                <a:gd name="T13" fmla="*/ 2147483647 h 1065"/>
                <a:gd name="T14" fmla="*/ 2147483647 w 1054"/>
                <a:gd name="T15" fmla="*/ 2147483647 h 1065"/>
                <a:gd name="T16" fmla="*/ 2147483647 w 1054"/>
                <a:gd name="T17" fmla="*/ 2147483647 h 1065"/>
                <a:gd name="T18" fmla="*/ 2147483647 w 1054"/>
                <a:gd name="T19" fmla="*/ 2147483647 h 1065"/>
                <a:gd name="T20" fmla="*/ 2147483647 w 1054"/>
                <a:gd name="T21" fmla="*/ 2147483647 h 1065"/>
                <a:gd name="T22" fmla="*/ 2147483647 w 1054"/>
                <a:gd name="T23" fmla="*/ 2147483647 h 1065"/>
                <a:gd name="T24" fmla="*/ 2147483647 w 1054"/>
                <a:gd name="T25" fmla="*/ 2147483647 h 1065"/>
                <a:gd name="T26" fmla="*/ 2147483647 w 1054"/>
                <a:gd name="T27" fmla="*/ 2147483647 h 1065"/>
                <a:gd name="T28" fmla="*/ 2147483647 w 1054"/>
                <a:gd name="T29" fmla="*/ 2147483647 h 1065"/>
                <a:gd name="T30" fmla="*/ 2147483647 w 1054"/>
                <a:gd name="T31" fmla="*/ 2147483647 h 1065"/>
                <a:gd name="T32" fmla="*/ 2147483647 w 1054"/>
                <a:gd name="T33" fmla="*/ 2147483647 h 1065"/>
                <a:gd name="T34" fmla="*/ 2147483647 w 1054"/>
                <a:gd name="T35" fmla="*/ 2147483647 h 1065"/>
                <a:gd name="T36" fmla="*/ 2147483647 w 1054"/>
                <a:gd name="T37" fmla="*/ 2147483647 h 1065"/>
                <a:gd name="T38" fmla="*/ 2147483647 w 1054"/>
                <a:gd name="T39" fmla="*/ 0 h 1065"/>
                <a:gd name="T40" fmla="*/ 2147483647 w 1054"/>
                <a:gd name="T41" fmla="*/ 2147483647 h 1065"/>
                <a:gd name="T42" fmla="*/ 2147483647 w 1054"/>
                <a:gd name="T43" fmla="*/ 2147483647 h 1065"/>
                <a:gd name="T44" fmla="*/ 2147483647 w 1054"/>
                <a:gd name="T45" fmla="*/ 2147483647 h 1065"/>
                <a:gd name="T46" fmla="*/ 2147483647 w 1054"/>
                <a:gd name="T47" fmla="*/ 2147483647 h 1065"/>
                <a:gd name="T48" fmla="*/ 2147483647 w 1054"/>
                <a:gd name="T49" fmla="*/ 2147483647 h 1065"/>
                <a:gd name="T50" fmla="*/ 2147483647 w 1054"/>
                <a:gd name="T51" fmla="*/ 2147483647 h 1065"/>
                <a:gd name="T52" fmla="*/ 2147483647 w 1054"/>
                <a:gd name="T53" fmla="*/ 2147483647 h 1065"/>
                <a:gd name="T54" fmla="*/ 2147483647 w 1054"/>
                <a:gd name="T55" fmla="*/ 2147483647 h 1065"/>
                <a:gd name="T56" fmla="*/ 2147483647 w 1054"/>
                <a:gd name="T57" fmla="*/ 2147483647 h 1065"/>
                <a:gd name="T58" fmla="*/ 2147483647 w 1054"/>
                <a:gd name="T59" fmla="*/ 2147483647 h 1065"/>
                <a:gd name="T60" fmla="*/ 2147483647 w 1054"/>
                <a:gd name="T61" fmla="*/ 2147483647 h 1065"/>
                <a:gd name="T62" fmla="*/ 2147483647 w 1054"/>
                <a:gd name="T63" fmla="*/ 2147483647 h 1065"/>
                <a:gd name="T64" fmla="*/ 2147483647 w 1054"/>
                <a:gd name="T65" fmla="*/ 2147483647 h 1065"/>
                <a:gd name="T66" fmla="*/ 2147483647 w 1054"/>
                <a:gd name="T67" fmla="*/ 2147483647 h 1065"/>
                <a:gd name="T68" fmla="*/ 2147483647 w 1054"/>
                <a:gd name="T69" fmla="*/ 2147483647 h 1065"/>
                <a:gd name="T70" fmla="*/ 2147483647 w 1054"/>
                <a:gd name="T71" fmla="*/ 2147483647 h 1065"/>
                <a:gd name="T72" fmla="*/ 2147483647 w 1054"/>
                <a:gd name="T73" fmla="*/ 2147483647 h 1065"/>
                <a:gd name="T74" fmla="*/ 2147483647 w 1054"/>
                <a:gd name="T75" fmla="*/ 2147483647 h 1065"/>
                <a:gd name="T76" fmla="*/ 2147483647 w 1054"/>
                <a:gd name="T77" fmla="*/ 2147483647 h 1065"/>
                <a:gd name="T78" fmla="*/ 2147483647 w 1054"/>
                <a:gd name="T79" fmla="*/ 2147483647 h 1065"/>
                <a:gd name="T80" fmla="*/ 2147483647 w 1054"/>
                <a:gd name="T81" fmla="*/ 2147483647 h 1065"/>
                <a:gd name="T82" fmla="*/ 2147483647 w 1054"/>
                <a:gd name="T83" fmla="*/ 2147483647 h 1065"/>
                <a:gd name="T84" fmla="*/ 2147483647 w 1054"/>
                <a:gd name="T85" fmla="*/ 2147483647 h 1065"/>
                <a:gd name="T86" fmla="*/ 2147483647 w 1054"/>
                <a:gd name="T87" fmla="*/ 2147483647 h 1065"/>
                <a:gd name="T88" fmla="*/ 2147483647 w 1054"/>
                <a:gd name="T89" fmla="*/ 2147483647 h 1065"/>
                <a:gd name="T90" fmla="*/ 2147483647 w 1054"/>
                <a:gd name="T91" fmla="*/ 2147483647 h 1065"/>
                <a:gd name="T92" fmla="*/ 2147483647 w 1054"/>
                <a:gd name="T93" fmla="*/ 2147483647 h 1065"/>
                <a:gd name="T94" fmla="*/ 2147483647 w 1054"/>
                <a:gd name="T95" fmla="*/ 2147483647 h 1065"/>
                <a:gd name="T96" fmla="*/ 2147483647 w 1054"/>
                <a:gd name="T97" fmla="*/ 2147483647 h 1065"/>
                <a:gd name="T98" fmla="*/ 2147483647 w 1054"/>
                <a:gd name="T99" fmla="*/ 2147483647 h 1065"/>
                <a:gd name="T100" fmla="*/ 2147483647 w 1054"/>
                <a:gd name="T101" fmla="*/ 2147483647 h 1065"/>
                <a:gd name="T102" fmla="*/ 2147483647 w 1054"/>
                <a:gd name="T103" fmla="*/ 2147483647 h 1065"/>
                <a:gd name="T104" fmla="*/ 2147483647 w 1054"/>
                <a:gd name="T105" fmla="*/ 2147483647 h 1065"/>
                <a:gd name="T106" fmla="*/ 2147483647 w 1054"/>
                <a:gd name="T107" fmla="*/ 2147483647 h 1065"/>
                <a:gd name="T108" fmla="*/ 2147483647 w 1054"/>
                <a:gd name="T109" fmla="*/ 2147483647 h 1065"/>
                <a:gd name="T110" fmla="*/ 2147483647 w 1054"/>
                <a:gd name="T111" fmla="*/ 2147483647 h 1065"/>
                <a:gd name="T112" fmla="*/ 2147483647 w 1054"/>
                <a:gd name="T113" fmla="*/ 2147483647 h 1065"/>
                <a:gd name="T114" fmla="*/ 2147483647 w 1054"/>
                <a:gd name="T115" fmla="*/ 2147483647 h 1065"/>
                <a:gd name="T116" fmla="*/ 2147483647 w 1054"/>
                <a:gd name="T117" fmla="*/ 2147483647 h 1065"/>
                <a:gd name="T118" fmla="*/ 2147483647 w 1054"/>
                <a:gd name="T119" fmla="*/ 2147483647 h 10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4"/>
                <a:gd name="T181" fmla="*/ 0 h 1065"/>
                <a:gd name="T182" fmla="*/ 1059 w 1054"/>
                <a:gd name="T183" fmla="*/ 1066 h 10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4" h="1065">
                  <a:moveTo>
                    <a:pt x="44" y="646"/>
                  </a:moveTo>
                  <a:lnTo>
                    <a:pt x="8" y="663"/>
                  </a:lnTo>
                  <a:lnTo>
                    <a:pt x="0" y="639"/>
                  </a:lnTo>
                  <a:lnTo>
                    <a:pt x="10" y="640"/>
                  </a:lnTo>
                  <a:lnTo>
                    <a:pt x="22" y="636"/>
                  </a:lnTo>
                  <a:lnTo>
                    <a:pt x="20" y="601"/>
                  </a:lnTo>
                  <a:lnTo>
                    <a:pt x="34" y="582"/>
                  </a:lnTo>
                  <a:lnTo>
                    <a:pt x="52" y="574"/>
                  </a:lnTo>
                  <a:lnTo>
                    <a:pt x="85" y="531"/>
                  </a:lnTo>
                  <a:lnTo>
                    <a:pt x="103" y="540"/>
                  </a:lnTo>
                  <a:lnTo>
                    <a:pt x="128" y="552"/>
                  </a:lnTo>
                  <a:lnTo>
                    <a:pt x="157" y="539"/>
                  </a:lnTo>
                  <a:lnTo>
                    <a:pt x="188" y="514"/>
                  </a:lnTo>
                  <a:lnTo>
                    <a:pt x="198" y="498"/>
                  </a:lnTo>
                  <a:lnTo>
                    <a:pt x="201" y="480"/>
                  </a:lnTo>
                  <a:lnTo>
                    <a:pt x="205" y="444"/>
                  </a:lnTo>
                  <a:lnTo>
                    <a:pt x="213" y="407"/>
                  </a:lnTo>
                  <a:lnTo>
                    <a:pt x="247" y="393"/>
                  </a:lnTo>
                  <a:lnTo>
                    <a:pt x="281" y="371"/>
                  </a:lnTo>
                  <a:lnTo>
                    <a:pt x="290" y="326"/>
                  </a:lnTo>
                  <a:lnTo>
                    <a:pt x="309" y="299"/>
                  </a:lnTo>
                  <a:lnTo>
                    <a:pt x="299" y="266"/>
                  </a:lnTo>
                  <a:lnTo>
                    <a:pt x="314" y="236"/>
                  </a:lnTo>
                  <a:lnTo>
                    <a:pt x="308" y="205"/>
                  </a:lnTo>
                  <a:lnTo>
                    <a:pt x="339" y="142"/>
                  </a:lnTo>
                  <a:lnTo>
                    <a:pt x="331" y="111"/>
                  </a:lnTo>
                  <a:lnTo>
                    <a:pt x="342" y="79"/>
                  </a:lnTo>
                  <a:lnTo>
                    <a:pt x="352" y="42"/>
                  </a:lnTo>
                  <a:lnTo>
                    <a:pt x="379" y="22"/>
                  </a:lnTo>
                  <a:lnTo>
                    <a:pt x="410" y="24"/>
                  </a:lnTo>
                  <a:lnTo>
                    <a:pt x="434" y="38"/>
                  </a:lnTo>
                  <a:lnTo>
                    <a:pt x="444" y="61"/>
                  </a:lnTo>
                  <a:lnTo>
                    <a:pt x="469" y="58"/>
                  </a:lnTo>
                  <a:lnTo>
                    <a:pt x="495" y="68"/>
                  </a:lnTo>
                  <a:lnTo>
                    <a:pt x="533" y="69"/>
                  </a:lnTo>
                  <a:lnTo>
                    <a:pt x="557" y="76"/>
                  </a:lnTo>
                  <a:lnTo>
                    <a:pt x="585" y="38"/>
                  </a:lnTo>
                  <a:lnTo>
                    <a:pt x="615" y="51"/>
                  </a:lnTo>
                  <a:lnTo>
                    <a:pt x="642" y="29"/>
                  </a:lnTo>
                  <a:lnTo>
                    <a:pt x="675" y="12"/>
                  </a:lnTo>
                  <a:lnTo>
                    <a:pt x="710" y="26"/>
                  </a:lnTo>
                  <a:lnTo>
                    <a:pt x="732" y="0"/>
                  </a:lnTo>
                  <a:lnTo>
                    <a:pt x="803" y="18"/>
                  </a:lnTo>
                  <a:lnTo>
                    <a:pt x="836" y="17"/>
                  </a:lnTo>
                  <a:lnTo>
                    <a:pt x="848" y="38"/>
                  </a:lnTo>
                  <a:lnTo>
                    <a:pt x="880" y="44"/>
                  </a:lnTo>
                  <a:lnTo>
                    <a:pt x="902" y="30"/>
                  </a:lnTo>
                  <a:lnTo>
                    <a:pt x="930" y="46"/>
                  </a:lnTo>
                  <a:lnTo>
                    <a:pt x="968" y="50"/>
                  </a:lnTo>
                  <a:lnTo>
                    <a:pt x="986" y="30"/>
                  </a:lnTo>
                  <a:lnTo>
                    <a:pt x="1028" y="68"/>
                  </a:lnTo>
                  <a:lnTo>
                    <a:pt x="1050" y="102"/>
                  </a:lnTo>
                  <a:lnTo>
                    <a:pt x="1035" y="150"/>
                  </a:lnTo>
                  <a:lnTo>
                    <a:pt x="1053" y="171"/>
                  </a:lnTo>
                  <a:lnTo>
                    <a:pt x="1054" y="198"/>
                  </a:lnTo>
                  <a:lnTo>
                    <a:pt x="1041" y="218"/>
                  </a:lnTo>
                  <a:lnTo>
                    <a:pt x="1002" y="251"/>
                  </a:lnTo>
                  <a:lnTo>
                    <a:pt x="977" y="298"/>
                  </a:lnTo>
                  <a:lnTo>
                    <a:pt x="977" y="308"/>
                  </a:lnTo>
                  <a:lnTo>
                    <a:pt x="959" y="315"/>
                  </a:lnTo>
                  <a:lnTo>
                    <a:pt x="942" y="306"/>
                  </a:lnTo>
                  <a:lnTo>
                    <a:pt x="919" y="337"/>
                  </a:lnTo>
                  <a:lnTo>
                    <a:pt x="909" y="369"/>
                  </a:lnTo>
                  <a:lnTo>
                    <a:pt x="903" y="392"/>
                  </a:lnTo>
                  <a:lnTo>
                    <a:pt x="920" y="413"/>
                  </a:lnTo>
                  <a:lnTo>
                    <a:pt x="923" y="430"/>
                  </a:lnTo>
                  <a:lnTo>
                    <a:pt x="921" y="442"/>
                  </a:lnTo>
                  <a:lnTo>
                    <a:pt x="931" y="442"/>
                  </a:lnTo>
                  <a:lnTo>
                    <a:pt x="933" y="464"/>
                  </a:lnTo>
                  <a:lnTo>
                    <a:pt x="943" y="486"/>
                  </a:lnTo>
                  <a:lnTo>
                    <a:pt x="957" y="499"/>
                  </a:lnTo>
                  <a:lnTo>
                    <a:pt x="968" y="551"/>
                  </a:lnTo>
                  <a:lnTo>
                    <a:pt x="968" y="592"/>
                  </a:lnTo>
                  <a:lnTo>
                    <a:pt x="957" y="611"/>
                  </a:lnTo>
                  <a:lnTo>
                    <a:pt x="959" y="636"/>
                  </a:lnTo>
                  <a:lnTo>
                    <a:pt x="984" y="665"/>
                  </a:lnTo>
                  <a:lnTo>
                    <a:pt x="988" y="678"/>
                  </a:lnTo>
                  <a:lnTo>
                    <a:pt x="1016" y="702"/>
                  </a:lnTo>
                  <a:lnTo>
                    <a:pt x="1025" y="725"/>
                  </a:lnTo>
                  <a:lnTo>
                    <a:pt x="1028" y="756"/>
                  </a:lnTo>
                  <a:lnTo>
                    <a:pt x="976" y="762"/>
                  </a:lnTo>
                  <a:lnTo>
                    <a:pt x="945" y="782"/>
                  </a:lnTo>
                  <a:lnTo>
                    <a:pt x="915" y="815"/>
                  </a:lnTo>
                  <a:lnTo>
                    <a:pt x="905" y="847"/>
                  </a:lnTo>
                  <a:lnTo>
                    <a:pt x="914" y="892"/>
                  </a:lnTo>
                  <a:lnTo>
                    <a:pt x="896" y="942"/>
                  </a:lnTo>
                  <a:lnTo>
                    <a:pt x="912" y="975"/>
                  </a:lnTo>
                  <a:lnTo>
                    <a:pt x="944" y="998"/>
                  </a:lnTo>
                  <a:lnTo>
                    <a:pt x="979" y="985"/>
                  </a:lnTo>
                  <a:lnTo>
                    <a:pt x="982" y="1027"/>
                  </a:lnTo>
                  <a:lnTo>
                    <a:pt x="973" y="1057"/>
                  </a:lnTo>
                  <a:lnTo>
                    <a:pt x="949" y="1065"/>
                  </a:lnTo>
                  <a:lnTo>
                    <a:pt x="917" y="1043"/>
                  </a:lnTo>
                  <a:lnTo>
                    <a:pt x="878" y="1002"/>
                  </a:lnTo>
                  <a:lnTo>
                    <a:pt x="843" y="959"/>
                  </a:lnTo>
                  <a:lnTo>
                    <a:pt x="808" y="947"/>
                  </a:lnTo>
                  <a:lnTo>
                    <a:pt x="779" y="973"/>
                  </a:lnTo>
                  <a:lnTo>
                    <a:pt x="745" y="955"/>
                  </a:lnTo>
                  <a:lnTo>
                    <a:pt x="718" y="939"/>
                  </a:lnTo>
                  <a:lnTo>
                    <a:pt x="688" y="933"/>
                  </a:lnTo>
                  <a:lnTo>
                    <a:pt x="646" y="914"/>
                  </a:lnTo>
                  <a:lnTo>
                    <a:pt x="611" y="923"/>
                  </a:lnTo>
                  <a:lnTo>
                    <a:pt x="563" y="929"/>
                  </a:lnTo>
                  <a:lnTo>
                    <a:pt x="538" y="900"/>
                  </a:lnTo>
                  <a:lnTo>
                    <a:pt x="548" y="851"/>
                  </a:lnTo>
                  <a:lnTo>
                    <a:pt x="536" y="813"/>
                  </a:lnTo>
                  <a:lnTo>
                    <a:pt x="539" y="768"/>
                  </a:lnTo>
                  <a:lnTo>
                    <a:pt x="529" y="740"/>
                  </a:lnTo>
                  <a:lnTo>
                    <a:pt x="512" y="701"/>
                  </a:lnTo>
                  <a:lnTo>
                    <a:pt x="472" y="693"/>
                  </a:lnTo>
                  <a:lnTo>
                    <a:pt x="433" y="697"/>
                  </a:lnTo>
                  <a:lnTo>
                    <a:pt x="404" y="691"/>
                  </a:lnTo>
                  <a:lnTo>
                    <a:pt x="384" y="743"/>
                  </a:lnTo>
                  <a:lnTo>
                    <a:pt x="343" y="750"/>
                  </a:lnTo>
                  <a:lnTo>
                    <a:pt x="299" y="754"/>
                  </a:lnTo>
                  <a:lnTo>
                    <a:pt x="262" y="709"/>
                  </a:lnTo>
                  <a:lnTo>
                    <a:pt x="248" y="676"/>
                  </a:lnTo>
                  <a:lnTo>
                    <a:pt x="238" y="643"/>
                  </a:lnTo>
                  <a:lnTo>
                    <a:pt x="151" y="645"/>
                  </a:lnTo>
                  <a:lnTo>
                    <a:pt x="98" y="646"/>
                  </a:lnTo>
                  <a:lnTo>
                    <a:pt x="44" y="6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3" name="Freeform 89">
              <a:extLst/>
            </p:cNvPr>
            <p:cNvSpPr>
              <a:spLocks/>
            </p:cNvSpPr>
            <p:nvPr/>
          </p:nvSpPr>
          <p:spPr bwMode="auto">
            <a:xfrm rot="21537619">
              <a:off x="4779939" y="4865706"/>
              <a:ext cx="34925" cy="30162"/>
            </a:xfrm>
            <a:custGeom>
              <a:avLst/>
              <a:gdLst>
                <a:gd name="T0" fmla="*/ 2147483647 w 452"/>
                <a:gd name="T1" fmla="*/ 2147483647 h 369"/>
                <a:gd name="T2" fmla="*/ 2147483647 w 452"/>
                <a:gd name="T3" fmla="*/ 2147483647 h 369"/>
                <a:gd name="T4" fmla="*/ 2147483647 w 452"/>
                <a:gd name="T5" fmla="*/ 2147483647 h 369"/>
                <a:gd name="T6" fmla="*/ 2147483647 w 452"/>
                <a:gd name="T7" fmla="*/ 2147483647 h 369"/>
                <a:gd name="T8" fmla="*/ 2147483647 w 452"/>
                <a:gd name="T9" fmla="*/ 2147483647 h 369"/>
                <a:gd name="T10" fmla="*/ 0 w 452"/>
                <a:gd name="T11" fmla="*/ 2147483647 h 369"/>
                <a:gd name="T12" fmla="*/ 2147483647 w 452"/>
                <a:gd name="T13" fmla="*/ 2147483647 h 369"/>
                <a:gd name="T14" fmla="*/ 2147483647 w 452"/>
                <a:gd name="T15" fmla="*/ 2147483647 h 369"/>
                <a:gd name="T16" fmla="*/ 2147483647 w 452"/>
                <a:gd name="T17" fmla="*/ 0 h 369"/>
                <a:gd name="T18" fmla="*/ 2147483647 w 452"/>
                <a:gd name="T19" fmla="*/ 2147483647 h 369"/>
                <a:gd name="T20" fmla="*/ 2147483647 w 452"/>
                <a:gd name="T21" fmla="*/ 2147483647 h 369"/>
                <a:gd name="T22" fmla="*/ 2147483647 w 452"/>
                <a:gd name="T23" fmla="*/ 2147483647 h 369"/>
                <a:gd name="T24" fmla="*/ 2147483647 w 452"/>
                <a:gd name="T25" fmla="*/ 2147483647 h 369"/>
                <a:gd name="T26" fmla="*/ 2147483647 w 452"/>
                <a:gd name="T27" fmla="*/ 2147483647 h 369"/>
                <a:gd name="T28" fmla="*/ 2147483647 w 452"/>
                <a:gd name="T29" fmla="*/ 2147483647 h 369"/>
                <a:gd name="T30" fmla="*/ 2147483647 w 452"/>
                <a:gd name="T31" fmla="*/ 2147483647 h 3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2"/>
                <a:gd name="T49" fmla="*/ 0 h 369"/>
                <a:gd name="T50" fmla="*/ 452 w 452"/>
                <a:gd name="T51" fmla="*/ 369 h 3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2" h="369">
                  <a:moveTo>
                    <a:pt x="390" y="283"/>
                  </a:moveTo>
                  <a:lnTo>
                    <a:pt x="280" y="297"/>
                  </a:lnTo>
                  <a:lnTo>
                    <a:pt x="241" y="355"/>
                  </a:lnTo>
                  <a:lnTo>
                    <a:pt x="150" y="369"/>
                  </a:lnTo>
                  <a:lnTo>
                    <a:pt x="78" y="355"/>
                  </a:lnTo>
                  <a:lnTo>
                    <a:pt x="0" y="340"/>
                  </a:lnTo>
                  <a:lnTo>
                    <a:pt x="21" y="264"/>
                  </a:lnTo>
                  <a:lnTo>
                    <a:pt x="72" y="114"/>
                  </a:lnTo>
                  <a:lnTo>
                    <a:pt x="168" y="0"/>
                  </a:lnTo>
                  <a:lnTo>
                    <a:pt x="236" y="37"/>
                  </a:lnTo>
                  <a:lnTo>
                    <a:pt x="305" y="7"/>
                  </a:lnTo>
                  <a:lnTo>
                    <a:pt x="371" y="9"/>
                  </a:lnTo>
                  <a:lnTo>
                    <a:pt x="414" y="57"/>
                  </a:lnTo>
                  <a:lnTo>
                    <a:pt x="452" y="139"/>
                  </a:lnTo>
                  <a:lnTo>
                    <a:pt x="438" y="240"/>
                  </a:lnTo>
                  <a:lnTo>
                    <a:pt x="390" y="28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4" name="Freeform 90">
              <a:extLst/>
            </p:cNvPr>
            <p:cNvSpPr>
              <a:spLocks/>
            </p:cNvSpPr>
            <p:nvPr/>
          </p:nvSpPr>
          <p:spPr bwMode="auto">
            <a:xfrm>
              <a:off x="4779939" y="4889518"/>
              <a:ext cx="36512" cy="38100"/>
            </a:xfrm>
            <a:custGeom>
              <a:avLst/>
              <a:gdLst>
                <a:gd name="T0" fmla="*/ 26 w 212685"/>
                <a:gd name="T1" fmla="*/ 0 h 225329"/>
                <a:gd name="T2" fmla="*/ 24 w 212685"/>
                <a:gd name="T3" fmla="*/ 3 h 225329"/>
                <a:gd name="T4" fmla="*/ 23 w 212685"/>
                <a:gd name="T5" fmla="*/ 5 h 225329"/>
                <a:gd name="T6" fmla="*/ 23 w 212685"/>
                <a:gd name="T7" fmla="*/ 8 h 225329"/>
                <a:gd name="T8" fmla="*/ 26 w 212685"/>
                <a:gd name="T9" fmla="*/ 8 h 225329"/>
                <a:gd name="T10" fmla="*/ 30 w 212685"/>
                <a:gd name="T11" fmla="*/ 8 h 225329"/>
                <a:gd name="T12" fmla="*/ 32 w 212685"/>
                <a:gd name="T13" fmla="*/ 12 h 225329"/>
                <a:gd name="T14" fmla="*/ 29 w 212685"/>
                <a:gd name="T15" fmla="*/ 15 h 225329"/>
                <a:gd name="T16" fmla="*/ 25 w 212685"/>
                <a:gd name="T17" fmla="*/ 17 h 225329"/>
                <a:gd name="T18" fmla="*/ 22 w 212685"/>
                <a:gd name="T19" fmla="*/ 22 h 225329"/>
                <a:gd name="T20" fmla="*/ 21 w 212685"/>
                <a:gd name="T21" fmla="*/ 26 h 225329"/>
                <a:gd name="T22" fmla="*/ 19 w 212685"/>
                <a:gd name="T23" fmla="*/ 29 h 225329"/>
                <a:gd name="T24" fmla="*/ 14 w 212685"/>
                <a:gd name="T25" fmla="*/ 31 h 225329"/>
                <a:gd name="T26" fmla="*/ 10 w 212685"/>
                <a:gd name="T27" fmla="*/ 28 h 225329"/>
                <a:gd name="T28" fmla="*/ 8 w 212685"/>
                <a:gd name="T29" fmla="*/ 23 h 225329"/>
                <a:gd name="T30" fmla="*/ 8 w 212685"/>
                <a:gd name="T31" fmla="*/ 20 h 225329"/>
                <a:gd name="T32" fmla="*/ 8 w 212685"/>
                <a:gd name="T33" fmla="*/ 17 h 225329"/>
                <a:gd name="T34" fmla="*/ 5 w 212685"/>
                <a:gd name="T35" fmla="*/ 17 h 225329"/>
                <a:gd name="T36" fmla="*/ 5 w 212685"/>
                <a:gd name="T37" fmla="*/ 14 h 225329"/>
                <a:gd name="T38" fmla="*/ 4 w 212685"/>
                <a:gd name="T39" fmla="*/ 9 h 225329"/>
                <a:gd name="T40" fmla="*/ 0 w 212685"/>
                <a:gd name="T41" fmla="*/ 4 h 225329"/>
                <a:gd name="T42" fmla="*/ 10 w 212685"/>
                <a:gd name="T43" fmla="*/ 6 h 225329"/>
                <a:gd name="T44" fmla="*/ 16 w 212685"/>
                <a:gd name="T45" fmla="*/ 5 h 225329"/>
                <a:gd name="T46" fmla="*/ 19 w 212685"/>
                <a:gd name="T47" fmla="*/ 1 h 225329"/>
                <a:gd name="T48" fmla="*/ 26 w 212685"/>
                <a:gd name="T49" fmla="*/ 0 h 2253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2685"/>
                <a:gd name="T76" fmla="*/ 0 h 225329"/>
                <a:gd name="T77" fmla="*/ 212685 w 212685"/>
                <a:gd name="T78" fmla="*/ 225329 h 2253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2685" h="225329">
                  <a:moveTo>
                    <a:pt x="175286" y="0"/>
                  </a:moveTo>
                  <a:lnTo>
                    <a:pt x="162936" y="18650"/>
                  </a:lnTo>
                  <a:lnTo>
                    <a:pt x="153288" y="36329"/>
                  </a:lnTo>
                  <a:lnTo>
                    <a:pt x="153664" y="57052"/>
                  </a:lnTo>
                  <a:lnTo>
                    <a:pt x="174502" y="56674"/>
                  </a:lnTo>
                  <a:lnTo>
                    <a:pt x="201969" y="58214"/>
                  </a:lnTo>
                  <a:lnTo>
                    <a:pt x="212685" y="85598"/>
                  </a:lnTo>
                  <a:lnTo>
                    <a:pt x="196016" y="110602"/>
                  </a:lnTo>
                  <a:lnTo>
                    <a:pt x="167441" y="124889"/>
                  </a:lnTo>
                  <a:lnTo>
                    <a:pt x="150772" y="159417"/>
                  </a:lnTo>
                  <a:lnTo>
                    <a:pt x="141247" y="190373"/>
                  </a:lnTo>
                  <a:lnTo>
                    <a:pt x="125769" y="211805"/>
                  </a:lnTo>
                  <a:lnTo>
                    <a:pt x="95090" y="225329"/>
                  </a:lnTo>
                  <a:lnTo>
                    <a:pt x="70210" y="202749"/>
                  </a:lnTo>
                  <a:lnTo>
                    <a:pt x="52731" y="163450"/>
                  </a:lnTo>
                  <a:lnTo>
                    <a:pt x="52355" y="142728"/>
                  </a:lnTo>
                  <a:lnTo>
                    <a:pt x="51971" y="121546"/>
                  </a:lnTo>
                  <a:lnTo>
                    <a:pt x="31586" y="121916"/>
                  </a:lnTo>
                  <a:lnTo>
                    <a:pt x="33877" y="98381"/>
                  </a:lnTo>
                  <a:lnTo>
                    <a:pt x="27840" y="65324"/>
                  </a:lnTo>
                  <a:lnTo>
                    <a:pt x="0" y="29438"/>
                  </a:lnTo>
                  <a:lnTo>
                    <a:pt x="67285" y="41576"/>
                  </a:lnTo>
                  <a:lnTo>
                    <a:pt x="109289" y="33903"/>
                  </a:lnTo>
                  <a:lnTo>
                    <a:pt x="125121" y="7360"/>
                  </a:lnTo>
                  <a:lnTo>
                    <a:pt x="175286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5" name="Freeform 91">
              <a:extLst/>
            </p:cNvPr>
            <p:cNvSpPr>
              <a:spLocks/>
            </p:cNvSpPr>
            <p:nvPr/>
          </p:nvSpPr>
          <p:spPr bwMode="auto">
            <a:xfrm>
              <a:off x="4664051" y="5010168"/>
              <a:ext cx="212725" cy="184150"/>
            </a:xfrm>
            <a:custGeom>
              <a:avLst/>
              <a:gdLst>
                <a:gd name="T0" fmla="*/ 110 w 1243454"/>
                <a:gd name="T1" fmla="*/ 7 h 1081396"/>
                <a:gd name="T2" fmla="*/ 100 w 1243454"/>
                <a:gd name="T3" fmla="*/ 24 h 1081396"/>
                <a:gd name="T4" fmla="*/ 97 w 1243454"/>
                <a:gd name="T5" fmla="*/ 50 h 1081396"/>
                <a:gd name="T6" fmla="*/ 111 w 1243454"/>
                <a:gd name="T7" fmla="*/ 64 h 1081396"/>
                <a:gd name="T8" fmla="*/ 120 w 1243454"/>
                <a:gd name="T9" fmla="*/ 72 h 1081396"/>
                <a:gd name="T10" fmla="*/ 112 w 1243454"/>
                <a:gd name="T11" fmla="*/ 82 h 1081396"/>
                <a:gd name="T12" fmla="*/ 94 w 1243454"/>
                <a:gd name="T13" fmla="*/ 67 h 1081396"/>
                <a:gd name="T14" fmla="*/ 73 w 1243454"/>
                <a:gd name="T15" fmla="*/ 51 h 1081396"/>
                <a:gd name="T16" fmla="*/ 49 w 1243454"/>
                <a:gd name="T17" fmla="*/ 49 h 1081396"/>
                <a:gd name="T18" fmla="*/ 28 w 1243454"/>
                <a:gd name="T19" fmla="*/ 42 h 1081396"/>
                <a:gd name="T20" fmla="*/ 29 w 1243454"/>
                <a:gd name="T21" fmla="*/ 74 h 1081396"/>
                <a:gd name="T22" fmla="*/ 0 w 1243454"/>
                <a:gd name="T23" fmla="*/ 120 h 1081396"/>
                <a:gd name="T24" fmla="*/ 25 w 1243454"/>
                <a:gd name="T25" fmla="*/ 146 h 1081396"/>
                <a:gd name="T26" fmla="*/ 29 w 1243454"/>
                <a:gd name="T27" fmla="*/ 152 h 1081396"/>
                <a:gd name="T28" fmla="*/ 45 w 1243454"/>
                <a:gd name="T29" fmla="*/ 150 h 1081396"/>
                <a:gd name="T30" fmla="*/ 56 w 1243454"/>
                <a:gd name="T31" fmla="*/ 152 h 1081396"/>
                <a:gd name="T32" fmla="*/ 70 w 1243454"/>
                <a:gd name="T33" fmla="*/ 155 h 1081396"/>
                <a:gd name="T34" fmla="*/ 82 w 1243454"/>
                <a:gd name="T35" fmla="*/ 149 h 1081396"/>
                <a:gd name="T36" fmla="*/ 95 w 1243454"/>
                <a:gd name="T37" fmla="*/ 135 h 1081396"/>
                <a:gd name="T38" fmla="*/ 104 w 1243454"/>
                <a:gd name="T39" fmla="*/ 129 h 1081396"/>
                <a:gd name="T40" fmla="*/ 108 w 1243454"/>
                <a:gd name="T41" fmla="*/ 120 h 1081396"/>
                <a:gd name="T42" fmla="*/ 121 w 1243454"/>
                <a:gd name="T43" fmla="*/ 116 h 1081396"/>
                <a:gd name="T44" fmla="*/ 132 w 1243454"/>
                <a:gd name="T45" fmla="*/ 105 h 1081396"/>
                <a:gd name="T46" fmla="*/ 149 w 1243454"/>
                <a:gd name="T47" fmla="*/ 97 h 1081396"/>
                <a:gd name="T48" fmla="*/ 166 w 1243454"/>
                <a:gd name="T49" fmla="*/ 93 h 1081396"/>
                <a:gd name="T50" fmla="*/ 171 w 1243454"/>
                <a:gd name="T51" fmla="*/ 78 h 1081396"/>
                <a:gd name="T52" fmla="*/ 175 w 1243454"/>
                <a:gd name="T53" fmla="*/ 69 h 1081396"/>
                <a:gd name="T54" fmla="*/ 179 w 1243454"/>
                <a:gd name="T55" fmla="*/ 65 h 1081396"/>
                <a:gd name="T56" fmla="*/ 175 w 1243454"/>
                <a:gd name="T57" fmla="*/ 53 h 1081396"/>
                <a:gd name="T58" fmla="*/ 176 w 1243454"/>
                <a:gd name="T59" fmla="*/ 40 h 1081396"/>
                <a:gd name="T60" fmla="*/ 182 w 1243454"/>
                <a:gd name="T61" fmla="*/ 33 h 1081396"/>
                <a:gd name="T62" fmla="*/ 176 w 1243454"/>
                <a:gd name="T63" fmla="*/ 25 h 1081396"/>
                <a:gd name="T64" fmla="*/ 172 w 1243454"/>
                <a:gd name="T65" fmla="*/ 17 h 1081396"/>
                <a:gd name="T66" fmla="*/ 159 w 1243454"/>
                <a:gd name="T67" fmla="*/ 11 h 1081396"/>
                <a:gd name="T68" fmla="*/ 148 w 1243454"/>
                <a:gd name="T69" fmla="*/ 5 h 1081396"/>
                <a:gd name="T70" fmla="*/ 140 w 1243454"/>
                <a:gd name="T71" fmla="*/ 7 h 1081396"/>
                <a:gd name="T72" fmla="*/ 133 w 1243454"/>
                <a:gd name="T73" fmla="*/ 0 h 10813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43454"/>
                <a:gd name="T112" fmla="*/ 0 h 1081396"/>
                <a:gd name="T113" fmla="*/ 1243454 w 1243454"/>
                <a:gd name="T114" fmla="*/ 1081396 h 10813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43454" h="1081396">
                  <a:moveTo>
                    <a:pt x="809625" y="10716"/>
                  </a:moveTo>
                  <a:lnTo>
                    <a:pt x="753666" y="48816"/>
                  </a:lnTo>
                  <a:lnTo>
                    <a:pt x="702469" y="107157"/>
                  </a:lnTo>
                  <a:lnTo>
                    <a:pt x="679847" y="169069"/>
                  </a:lnTo>
                  <a:lnTo>
                    <a:pt x="697854" y="251657"/>
                  </a:lnTo>
                  <a:lnTo>
                    <a:pt x="663765" y="347607"/>
                  </a:lnTo>
                  <a:lnTo>
                    <a:pt x="691250" y="405988"/>
                  </a:lnTo>
                  <a:lnTo>
                    <a:pt x="755641" y="449680"/>
                  </a:lnTo>
                  <a:lnTo>
                    <a:pt x="817890" y="424719"/>
                  </a:lnTo>
                  <a:lnTo>
                    <a:pt x="821531" y="504825"/>
                  </a:lnTo>
                  <a:lnTo>
                    <a:pt x="809625" y="560785"/>
                  </a:lnTo>
                  <a:lnTo>
                    <a:pt x="762000" y="573882"/>
                  </a:lnTo>
                  <a:lnTo>
                    <a:pt x="702469" y="533400"/>
                  </a:lnTo>
                  <a:lnTo>
                    <a:pt x="638175" y="466725"/>
                  </a:lnTo>
                  <a:lnTo>
                    <a:pt x="567928" y="379810"/>
                  </a:lnTo>
                  <a:lnTo>
                    <a:pt x="500063" y="355997"/>
                  </a:lnTo>
                  <a:lnTo>
                    <a:pt x="446485" y="403622"/>
                  </a:lnTo>
                  <a:lnTo>
                    <a:pt x="335756" y="341710"/>
                  </a:lnTo>
                  <a:lnTo>
                    <a:pt x="277416" y="328613"/>
                  </a:lnTo>
                  <a:lnTo>
                    <a:pt x="194072" y="292894"/>
                  </a:lnTo>
                  <a:lnTo>
                    <a:pt x="211931" y="404813"/>
                  </a:lnTo>
                  <a:lnTo>
                    <a:pt x="196453" y="519113"/>
                  </a:lnTo>
                  <a:lnTo>
                    <a:pt x="3572" y="533400"/>
                  </a:lnTo>
                  <a:lnTo>
                    <a:pt x="0" y="840582"/>
                  </a:lnTo>
                  <a:lnTo>
                    <a:pt x="71438" y="914400"/>
                  </a:lnTo>
                  <a:lnTo>
                    <a:pt x="167878" y="1021557"/>
                  </a:lnTo>
                  <a:lnTo>
                    <a:pt x="147638" y="1066800"/>
                  </a:lnTo>
                  <a:lnTo>
                    <a:pt x="198835" y="1063228"/>
                  </a:lnTo>
                  <a:lnTo>
                    <a:pt x="259556" y="1058466"/>
                  </a:lnTo>
                  <a:lnTo>
                    <a:pt x="304800" y="1048941"/>
                  </a:lnTo>
                  <a:lnTo>
                    <a:pt x="331159" y="1047591"/>
                  </a:lnTo>
                  <a:lnTo>
                    <a:pt x="382454" y="1060679"/>
                  </a:lnTo>
                  <a:lnTo>
                    <a:pt x="436384" y="1070916"/>
                  </a:lnTo>
                  <a:lnTo>
                    <a:pt x="476883" y="1081396"/>
                  </a:lnTo>
                  <a:lnTo>
                    <a:pt x="509018" y="1075205"/>
                  </a:lnTo>
                  <a:lnTo>
                    <a:pt x="556762" y="1040693"/>
                  </a:lnTo>
                  <a:lnTo>
                    <a:pt x="588031" y="986853"/>
                  </a:lnTo>
                  <a:lnTo>
                    <a:pt x="646368" y="943736"/>
                  </a:lnTo>
                  <a:lnTo>
                    <a:pt x="686257" y="920582"/>
                  </a:lnTo>
                  <a:lnTo>
                    <a:pt x="710027" y="897720"/>
                  </a:lnTo>
                  <a:lnTo>
                    <a:pt x="704854" y="859494"/>
                  </a:lnTo>
                  <a:lnTo>
                    <a:pt x="738560" y="841126"/>
                  </a:lnTo>
                  <a:lnTo>
                    <a:pt x="778448" y="817971"/>
                  </a:lnTo>
                  <a:lnTo>
                    <a:pt x="826650" y="808685"/>
                  </a:lnTo>
                  <a:lnTo>
                    <a:pt x="836428" y="755235"/>
                  </a:lnTo>
                  <a:lnTo>
                    <a:pt x="903231" y="734395"/>
                  </a:lnTo>
                  <a:lnTo>
                    <a:pt x="959289" y="713751"/>
                  </a:lnTo>
                  <a:lnTo>
                    <a:pt x="1017779" y="679044"/>
                  </a:lnTo>
                  <a:lnTo>
                    <a:pt x="1065610" y="667941"/>
                  </a:lnTo>
                  <a:lnTo>
                    <a:pt x="1132285" y="648891"/>
                  </a:lnTo>
                  <a:lnTo>
                    <a:pt x="1137139" y="592763"/>
                  </a:lnTo>
                  <a:lnTo>
                    <a:pt x="1165772" y="541774"/>
                  </a:lnTo>
                  <a:lnTo>
                    <a:pt x="1157103" y="508285"/>
                  </a:lnTo>
                  <a:lnTo>
                    <a:pt x="1195388" y="484585"/>
                  </a:lnTo>
                  <a:lnTo>
                    <a:pt x="1207381" y="465315"/>
                  </a:lnTo>
                  <a:lnTo>
                    <a:pt x="1223963" y="453628"/>
                  </a:lnTo>
                  <a:lnTo>
                    <a:pt x="1228725" y="414338"/>
                  </a:lnTo>
                  <a:lnTo>
                    <a:pt x="1194957" y="373014"/>
                  </a:lnTo>
                  <a:lnTo>
                    <a:pt x="1181100" y="310753"/>
                  </a:lnTo>
                  <a:lnTo>
                    <a:pt x="1201286" y="277569"/>
                  </a:lnTo>
                  <a:lnTo>
                    <a:pt x="1219582" y="249199"/>
                  </a:lnTo>
                  <a:lnTo>
                    <a:pt x="1243454" y="231942"/>
                  </a:lnTo>
                  <a:lnTo>
                    <a:pt x="1216031" y="201598"/>
                  </a:lnTo>
                  <a:lnTo>
                    <a:pt x="1199404" y="173861"/>
                  </a:lnTo>
                  <a:lnTo>
                    <a:pt x="1201217" y="125696"/>
                  </a:lnTo>
                  <a:lnTo>
                    <a:pt x="1176491" y="120537"/>
                  </a:lnTo>
                  <a:lnTo>
                    <a:pt x="1133204" y="104500"/>
                  </a:lnTo>
                  <a:lnTo>
                    <a:pt x="1086977" y="74496"/>
                  </a:lnTo>
                  <a:lnTo>
                    <a:pt x="1042457" y="64557"/>
                  </a:lnTo>
                  <a:lnTo>
                    <a:pt x="1007414" y="33882"/>
                  </a:lnTo>
                  <a:lnTo>
                    <a:pt x="975979" y="29313"/>
                  </a:lnTo>
                  <a:lnTo>
                    <a:pt x="955292" y="49315"/>
                  </a:lnTo>
                  <a:lnTo>
                    <a:pt x="930810" y="32936"/>
                  </a:lnTo>
                  <a:lnTo>
                    <a:pt x="909638" y="0"/>
                  </a:lnTo>
                  <a:lnTo>
                    <a:pt x="809625" y="107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6" name="Freeform 92">
              <a:extLst/>
            </p:cNvPr>
            <p:cNvSpPr>
              <a:spLocks/>
            </p:cNvSpPr>
            <p:nvPr/>
          </p:nvSpPr>
          <p:spPr bwMode="auto">
            <a:xfrm>
              <a:off x="4714851" y="5148281"/>
              <a:ext cx="155575" cy="142875"/>
            </a:xfrm>
            <a:custGeom>
              <a:avLst/>
              <a:gdLst>
                <a:gd name="T0" fmla="*/ 89 w 903533"/>
                <a:gd name="T1" fmla="*/ 4 h 835819"/>
                <a:gd name="T2" fmla="*/ 80 w 903533"/>
                <a:gd name="T3" fmla="*/ 0 h 835819"/>
                <a:gd name="T4" fmla="*/ 72 w 903533"/>
                <a:gd name="T5" fmla="*/ 1 h 835819"/>
                <a:gd name="T6" fmla="*/ 61 w 903533"/>
                <a:gd name="T7" fmla="*/ 7 h 835819"/>
                <a:gd name="T8" fmla="*/ 62 w 903533"/>
                <a:gd name="T9" fmla="*/ 13 h 835819"/>
                <a:gd name="T10" fmla="*/ 58 w 903533"/>
                <a:gd name="T11" fmla="*/ 16 h 835819"/>
                <a:gd name="T12" fmla="*/ 51 w 903533"/>
                <a:gd name="T13" fmla="*/ 20 h 835819"/>
                <a:gd name="T14" fmla="*/ 43 w 903533"/>
                <a:gd name="T15" fmla="*/ 26 h 835819"/>
                <a:gd name="T16" fmla="*/ 38 w 903533"/>
                <a:gd name="T17" fmla="*/ 33 h 835819"/>
                <a:gd name="T18" fmla="*/ 32 w 903533"/>
                <a:gd name="T19" fmla="*/ 38 h 835819"/>
                <a:gd name="T20" fmla="*/ 27 w 903533"/>
                <a:gd name="T21" fmla="*/ 39 h 835819"/>
                <a:gd name="T22" fmla="*/ 22 w 903533"/>
                <a:gd name="T23" fmla="*/ 38 h 835819"/>
                <a:gd name="T24" fmla="*/ 14 w 903533"/>
                <a:gd name="T25" fmla="*/ 37 h 835819"/>
                <a:gd name="T26" fmla="*/ 5 w 903533"/>
                <a:gd name="T27" fmla="*/ 34 h 835819"/>
                <a:gd name="T28" fmla="*/ 0 w 903533"/>
                <a:gd name="T29" fmla="*/ 35 h 835819"/>
                <a:gd name="T30" fmla="*/ 4 w 903533"/>
                <a:gd name="T31" fmla="*/ 41 h 835819"/>
                <a:gd name="T32" fmla="*/ 11 w 903533"/>
                <a:gd name="T33" fmla="*/ 47 h 835819"/>
                <a:gd name="T34" fmla="*/ 18 w 903533"/>
                <a:gd name="T35" fmla="*/ 61 h 835819"/>
                <a:gd name="T36" fmla="*/ 28 w 903533"/>
                <a:gd name="T37" fmla="*/ 66 h 835819"/>
                <a:gd name="T38" fmla="*/ 35 w 903533"/>
                <a:gd name="T39" fmla="*/ 70 h 835819"/>
                <a:gd name="T40" fmla="*/ 40 w 903533"/>
                <a:gd name="T41" fmla="*/ 73 h 835819"/>
                <a:gd name="T42" fmla="*/ 46 w 903533"/>
                <a:gd name="T43" fmla="*/ 81 h 835819"/>
                <a:gd name="T44" fmla="*/ 49 w 903533"/>
                <a:gd name="T45" fmla="*/ 92 h 835819"/>
                <a:gd name="T46" fmla="*/ 53 w 903533"/>
                <a:gd name="T47" fmla="*/ 101 h 835819"/>
                <a:gd name="T48" fmla="*/ 59 w 903533"/>
                <a:gd name="T49" fmla="*/ 107 h 835819"/>
                <a:gd name="T50" fmla="*/ 62 w 903533"/>
                <a:gd name="T51" fmla="*/ 117 h 835819"/>
                <a:gd name="T52" fmla="*/ 69 w 903533"/>
                <a:gd name="T53" fmla="*/ 122 h 835819"/>
                <a:gd name="T54" fmla="*/ 80 w 903533"/>
                <a:gd name="T55" fmla="*/ 121 h 835819"/>
                <a:gd name="T56" fmla="*/ 86 w 903533"/>
                <a:gd name="T57" fmla="*/ 113 h 835819"/>
                <a:gd name="T58" fmla="*/ 101 w 903533"/>
                <a:gd name="T59" fmla="*/ 110 h 835819"/>
                <a:gd name="T60" fmla="*/ 111 w 903533"/>
                <a:gd name="T61" fmla="*/ 102 h 835819"/>
                <a:gd name="T62" fmla="*/ 125 w 903533"/>
                <a:gd name="T63" fmla="*/ 91 h 835819"/>
                <a:gd name="T64" fmla="*/ 126 w 903533"/>
                <a:gd name="T65" fmla="*/ 83 h 835819"/>
                <a:gd name="T66" fmla="*/ 125 w 903533"/>
                <a:gd name="T67" fmla="*/ 77 h 835819"/>
                <a:gd name="T68" fmla="*/ 131 w 903533"/>
                <a:gd name="T69" fmla="*/ 71 h 835819"/>
                <a:gd name="T70" fmla="*/ 137 w 903533"/>
                <a:gd name="T71" fmla="*/ 66 h 835819"/>
                <a:gd name="T72" fmla="*/ 133 w 903533"/>
                <a:gd name="T73" fmla="*/ 58 h 835819"/>
                <a:gd name="T74" fmla="*/ 133 w 903533"/>
                <a:gd name="T75" fmla="*/ 48 h 835819"/>
                <a:gd name="T76" fmla="*/ 136 w 903533"/>
                <a:gd name="T77" fmla="*/ 41 h 835819"/>
                <a:gd name="T78" fmla="*/ 137 w 903533"/>
                <a:gd name="T79" fmla="*/ 32 h 835819"/>
                <a:gd name="T80" fmla="*/ 132 w 903533"/>
                <a:gd name="T81" fmla="*/ 26 h 835819"/>
                <a:gd name="T82" fmla="*/ 131 w 903533"/>
                <a:gd name="T83" fmla="*/ 19 h 835819"/>
                <a:gd name="T84" fmla="*/ 123 w 903533"/>
                <a:gd name="T85" fmla="*/ 16 h 835819"/>
                <a:gd name="T86" fmla="*/ 113 w 903533"/>
                <a:gd name="T87" fmla="*/ 14 h 835819"/>
                <a:gd name="T88" fmla="*/ 106 w 903533"/>
                <a:gd name="T89" fmla="*/ 10 h 835819"/>
                <a:gd name="T90" fmla="*/ 96 w 903533"/>
                <a:gd name="T91" fmla="*/ 6 h 835819"/>
                <a:gd name="T92" fmla="*/ 89 w 903533"/>
                <a:gd name="T93" fmla="*/ 4 h 83581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03533"/>
                <a:gd name="T142" fmla="*/ 0 h 835819"/>
                <a:gd name="T143" fmla="*/ 903533 w 903533"/>
                <a:gd name="T144" fmla="*/ 835819 h 83581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03533" h="835819">
                  <a:moveTo>
                    <a:pt x="590550" y="26194"/>
                  </a:moveTo>
                  <a:lnTo>
                    <a:pt x="526257" y="0"/>
                  </a:lnTo>
                  <a:lnTo>
                    <a:pt x="476250" y="7144"/>
                  </a:lnTo>
                  <a:lnTo>
                    <a:pt x="404813" y="48816"/>
                  </a:lnTo>
                  <a:lnTo>
                    <a:pt x="408385" y="89297"/>
                  </a:lnTo>
                  <a:lnTo>
                    <a:pt x="383382" y="110728"/>
                  </a:lnTo>
                  <a:lnTo>
                    <a:pt x="334566" y="139303"/>
                  </a:lnTo>
                  <a:lnTo>
                    <a:pt x="284560" y="177403"/>
                  </a:lnTo>
                  <a:lnTo>
                    <a:pt x="253603" y="228600"/>
                  </a:lnTo>
                  <a:lnTo>
                    <a:pt x="211932" y="261937"/>
                  </a:lnTo>
                  <a:lnTo>
                    <a:pt x="176213" y="270272"/>
                  </a:lnTo>
                  <a:lnTo>
                    <a:pt x="145257" y="261937"/>
                  </a:lnTo>
                  <a:lnTo>
                    <a:pt x="90488" y="252412"/>
                  </a:lnTo>
                  <a:lnTo>
                    <a:pt x="30957" y="235744"/>
                  </a:lnTo>
                  <a:lnTo>
                    <a:pt x="0" y="240506"/>
                  </a:lnTo>
                  <a:lnTo>
                    <a:pt x="27385" y="283369"/>
                  </a:lnTo>
                  <a:lnTo>
                    <a:pt x="72628" y="323850"/>
                  </a:lnTo>
                  <a:lnTo>
                    <a:pt x="116682" y="420291"/>
                  </a:lnTo>
                  <a:lnTo>
                    <a:pt x="183357" y="452437"/>
                  </a:lnTo>
                  <a:lnTo>
                    <a:pt x="233363" y="482203"/>
                  </a:lnTo>
                  <a:lnTo>
                    <a:pt x="263128" y="501253"/>
                  </a:lnTo>
                  <a:lnTo>
                    <a:pt x="305991" y="551259"/>
                  </a:lnTo>
                  <a:lnTo>
                    <a:pt x="320278" y="631031"/>
                  </a:lnTo>
                  <a:lnTo>
                    <a:pt x="351235" y="690562"/>
                  </a:lnTo>
                  <a:lnTo>
                    <a:pt x="392907" y="731044"/>
                  </a:lnTo>
                  <a:lnTo>
                    <a:pt x="410766" y="801291"/>
                  </a:lnTo>
                  <a:lnTo>
                    <a:pt x="457200" y="835819"/>
                  </a:lnTo>
                  <a:lnTo>
                    <a:pt x="527447" y="826294"/>
                  </a:lnTo>
                  <a:lnTo>
                    <a:pt x="570310" y="775097"/>
                  </a:lnTo>
                  <a:lnTo>
                    <a:pt x="669132" y="752475"/>
                  </a:lnTo>
                  <a:lnTo>
                    <a:pt x="734616" y="698897"/>
                  </a:lnTo>
                  <a:lnTo>
                    <a:pt x="824175" y="622115"/>
                  </a:lnTo>
                  <a:lnTo>
                    <a:pt x="831336" y="570006"/>
                  </a:lnTo>
                  <a:lnTo>
                    <a:pt x="827021" y="530748"/>
                  </a:lnTo>
                  <a:lnTo>
                    <a:pt x="867647" y="486462"/>
                  </a:lnTo>
                  <a:lnTo>
                    <a:pt x="903533" y="453967"/>
                  </a:lnTo>
                  <a:lnTo>
                    <a:pt x="877355" y="401058"/>
                  </a:lnTo>
                  <a:lnTo>
                    <a:pt x="876072" y="330371"/>
                  </a:lnTo>
                  <a:lnTo>
                    <a:pt x="895350" y="279797"/>
                  </a:lnTo>
                  <a:lnTo>
                    <a:pt x="903303" y="217958"/>
                  </a:lnTo>
                  <a:lnTo>
                    <a:pt x="875110" y="176212"/>
                  </a:lnTo>
                  <a:lnTo>
                    <a:pt x="863203" y="130969"/>
                  </a:lnTo>
                  <a:lnTo>
                    <a:pt x="813197" y="111919"/>
                  </a:lnTo>
                  <a:lnTo>
                    <a:pt x="748903" y="94059"/>
                  </a:lnTo>
                  <a:lnTo>
                    <a:pt x="701278" y="69056"/>
                  </a:lnTo>
                  <a:lnTo>
                    <a:pt x="632222" y="41672"/>
                  </a:lnTo>
                  <a:lnTo>
                    <a:pt x="590550" y="261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7" name="Freeform 93">
              <a:extLst/>
            </p:cNvPr>
            <p:cNvSpPr>
              <a:spLocks/>
            </p:cNvSpPr>
            <p:nvPr/>
          </p:nvSpPr>
          <p:spPr bwMode="auto">
            <a:xfrm>
              <a:off x="4825976" y="5338781"/>
              <a:ext cx="25400" cy="41275"/>
            </a:xfrm>
            <a:custGeom>
              <a:avLst/>
              <a:gdLst>
                <a:gd name="T0" fmla="*/ 16 w 152400"/>
                <a:gd name="T1" fmla="*/ 11 h 235743"/>
                <a:gd name="T2" fmla="*/ 15 w 152400"/>
                <a:gd name="T3" fmla="*/ 22 h 235743"/>
                <a:gd name="T4" fmla="*/ 20 w 152400"/>
                <a:gd name="T5" fmla="*/ 23 h 235743"/>
                <a:gd name="T6" fmla="*/ 14 w 152400"/>
                <a:gd name="T7" fmla="*/ 32 h 235743"/>
                <a:gd name="T8" fmla="*/ 9 w 152400"/>
                <a:gd name="T9" fmla="*/ 39 h 235743"/>
                <a:gd name="T10" fmla="*/ 4 w 152400"/>
                <a:gd name="T11" fmla="*/ 33 h 235743"/>
                <a:gd name="T12" fmla="*/ 0 w 152400"/>
                <a:gd name="T13" fmla="*/ 25 h 235743"/>
                <a:gd name="T14" fmla="*/ 2 w 152400"/>
                <a:gd name="T15" fmla="*/ 13 h 235743"/>
                <a:gd name="T16" fmla="*/ 5 w 152400"/>
                <a:gd name="T17" fmla="*/ 6 h 235743"/>
                <a:gd name="T18" fmla="*/ 10 w 152400"/>
                <a:gd name="T19" fmla="*/ 0 h 235743"/>
                <a:gd name="T20" fmla="*/ 13 w 152400"/>
                <a:gd name="T21" fmla="*/ 6 h 235743"/>
                <a:gd name="T22" fmla="*/ 16 w 152400"/>
                <a:gd name="T23" fmla="*/ 11 h 2357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2400"/>
                <a:gd name="T37" fmla="*/ 0 h 235743"/>
                <a:gd name="T38" fmla="*/ 152400 w 152400"/>
                <a:gd name="T39" fmla="*/ 235743 h 2357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2400" h="235743">
                  <a:moveTo>
                    <a:pt x="123716" y="68211"/>
                  </a:moveTo>
                  <a:lnTo>
                    <a:pt x="115519" y="131749"/>
                  </a:lnTo>
                  <a:lnTo>
                    <a:pt x="152400" y="140493"/>
                  </a:lnTo>
                  <a:lnTo>
                    <a:pt x="110728" y="192881"/>
                  </a:lnTo>
                  <a:lnTo>
                    <a:pt x="72628" y="235743"/>
                  </a:lnTo>
                  <a:lnTo>
                    <a:pt x="33338" y="198834"/>
                  </a:lnTo>
                  <a:lnTo>
                    <a:pt x="0" y="154781"/>
                  </a:lnTo>
                  <a:lnTo>
                    <a:pt x="14288" y="79771"/>
                  </a:lnTo>
                  <a:lnTo>
                    <a:pt x="39291" y="35718"/>
                  </a:lnTo>
                  <a:lnTo>
                    <a:pt x="77391" y="0"/>
                  </a:lnTo>
                  <a:lnTo>
                    <a:pt x="102235" y="37611"/>
                  </a:lnTo>
                  <a:lnTo>
                    <a:pt x="123716" y="6821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8" name="Freeform 94">
              <a:extLst/>
            </p:cNvPr>
            <p:cNvSpPr>
              <a:spLocks/>
            </p:cNvSpPr>
            <p:nvPr/>
          </p:nvSpPr>
          <p:spPr bwMode="auto">
            <a:xfrm>
              <a:off x="6827814" y="3679843"/>
              <a:ext cx="52387" cy="242888"/>
            </a:xfrm>
            <a:custGeom>
              <a:avLst/>
              <a:gdLst>
                <a:gd name="T0" fmla="*/ 2147483647 w 432"/>
                <a:gd name="T1" fmla="*/ 2147483647 h 1904"/>
                <a:gd name="T2" fmla="*/ 2147483647 w 432"/>
                <a:gd name="T3" fmla="*/ 2147483647 h 1904"/>
                <a:gd name="T4" fmla="*/ 2147483647 w 432"/>
                <a:gd name="T5" fmla="*/ 2147483647 h 1904"/>
                <a:gd name="T6" fmla="*/ 2147483647 w 432"/>
                <a:gd name="T7" fmla="*/ 2147483647 h 1904"/>
                <a:gd name="T8" fmla="*/ 2147483647 w 432"/>
                <a:gd name="T9" fmla="*/ 2147483647 h 1904"/>
                <a:gd name="T10" fmla="*/ 2147483647 w 432"/>
                <a:gd name="T11" fmla="*/ 2147483647 h 1904"/>
                <a:gd name="T12" fmla="*/ 0 w 432"/>
                <a:gd name="T13" fmla="*/ 2147483647 h 1904"/>
                <a:gd name="T14" fmla="*/ 2147483647 w 432"/>
                <a:gd name="T15" fmla="*/ 2147483647 h 1904"/>
                <a:gd name="T16" fmla="*/ 2147483647 w 432"/>
                <a:gd name="T17" fmla="*/ 2147483647 h 1904"/>
                <a:gd name="T18" fmla="*/ 2147483647 w 432"/>
                <a:gd name="T19" fmla="*/ 2147483647 h 1904"/>
                <a:gd name="T20" fmla="*/ 2147483647 w 432"/>
                <a:gd name="T21" fmla="*/ 2147483647 h 1904"/>
                <a:gd name="T22" fmla="*/ 2147483647 w 432"/>
                <a:gd name="T23" fmla="*/ 2147483647 h 1904"/>
                <a:gd name="T24" fmla="*/ 2147483647 w 432"/>
                <a:gd name="T25" fmla="*/ 2147483647 h 1904"/>
                <a:gd name="T26" fmla="*/ 2147483647 w 432"/>
                <a:gd name="T27" fmla="*/ 2147483647 h 1904"/>
                <a:gd name="T28" fmla="*/ 2147483647 w 432"/>
                <a:gd name="T29" fmla="*/ 2147483647 h 1904"/>
                <a:gd name="T30" fmla="*/ 2147483647 w 432"/>
                <a:gd name="T31" fmla="*/ 2147483647 h 1904"/>
                <a:gd name="T32" fmla="*/ 2147483647 w 432"/>
                <a:gd name="T33" fmla="*/ 2147483647 h 1904"/>
                <a:gd name="T34" fmla="*/ 2147483647 w 432"/>
                <a:gd name="T35" fmla="*/ 2147483647 h 1904"/>
                <a:gd name="T36" fmla="*/ 2147483647 w 432"/>
                <a:gd name="T37" fmla="*/ 2147483647 h 1904"/>
                <a:gd name="T38" fmla="*/ 2147483647 w 432"/>
                <a:gd name="T39" fmla="*/ 2147483647 h 1904"/>
                <a:gd name="T40" fmla="*/ 2147483647 w 432"/>
                <a:gd name="T41" fmla="*/ 2147483647 h 1904"/>
                <a:gd name="T42" fmla="*/ 2147483647 w 432"/>
                <a:gd name="T43" fmla="*/ 2147483647 h 1904"/>
                <a:gd name="T44" fmla="*/ 2147483647 w 432"/>
                <a:gd name="T45" fmla="*/ 2147483647 h 1904"/>
                <a:gd name="T46" fmla="*/ 2147483647 w 432"/>
                <a:gd name="T47" fmla="*/ 2147483647 h 1904"/>
                <a:gd name="T48" fmla="*/ 2147483647 w 432"/>
                <a:gd name="T49" fmla="*/ 2147483647 h 1904"/>
                <a:gd name="T50" fmla="*/ 2147483647 w 432"/>
                <a:gd name="T51" fmla="*/ 2147483647 h 1904"/>
                <a:gd name="T52" fmla="*/ 2147483647 w 432"/>
                <a:gd name="T53" fmla="*/ 2147483647 h 1904"/>
                <a:gd name="T54" fmla="*/ 2147483647 w 432"/>
                <a:gd name="T55" fmla="*/ 0 h 1904"/>
                <a:gd name="T56" fmla="*/ 2147483647 w 432"/>
                <a:gd name="T57" fmla="*/ 2147483647 h 1904"/>
                <a:gd name="T58" fmla="*/ 2147483647 w 432"/>
                <a:gd name="T59" fmla="*/ 2147483647 h 1904"/>
                <a:gd name="T60" fmla="*/ 2147483647 w 432"/>
                <a:gd name="T61" fmla="*/ 2147483647 h 1904"/>
                <a:gd name="T62" fmla="*/ 2147483647 w 432"/>
                <a:gd name="T63" fmla="*/ 2147483647 h 1904"/>
                <a:gd name="T64" fmla="*/ 2147483647 w 432"/>
                <a:gd name="T65" fmla="*/ 2147483647 h 1904"/>
                <a:gd name="T66" fmla="*/ 2147483647 w 432"/>
                <a:gd name="T67" fmla="*/ 2147483647 h 1904"/>
                <a:gd name="T68" fmla="*/ 2147483647 w 432"/>
                <a:gd name="T69" fmla="*/ 2147483647 h 1904"/>
                <a:gd name="T70" fmla="*/ 2147483647 w 432"/>
                <a:gd name="T71" fmla="*/ 2147483647 h 1904"/>
                <a:gd name="T72" fmla="*/ 2147483647 w 432"/>
                <a:gd name="T73" fmla="*/ 2147483647 h 1904"/>
                <a:gd name="T74" fmla="*/ 2147483647 w 432"/>
                <a:gd name="T75" fmla="*/ 2147483647 h 1904"/>
                <a:gd name="T76" fmla="*/ 2147483647 w 432"/>
                <a:gd name="T77" fmla="*/ 2147483647 h 1904"/>
                <a:gd name="T78" fmla="*/ 2147483647 w 432"/>
                <a:gd name="T79" fmla="*/ 2147483647 h 1904"/>
                <a:gd name="T80" fmla="*/ 2147483647 w 432"/>
                <a:gd name="T81" fmla="*/ 2147483647 h 1904"/>
                <a:gd name="T82" fmla="*/ 2147483647 w 432"/>
                <a:gd name="T83" fmla="*/ 2147483647 h 1904"/>
                <a:gd name="T84" fmla="*/ 2147483647 w 432"/>
                <a:gd name="T85" fmla="*/ 2147483647 h 1904"/>
                <a:gd name="T86" fmla="*/ 2147483647 w 432"/>
                <a:gd name="T87" fmla="*/ 2147483647 h 1904"/>
                <a:gd name="T88" fmla="*/ 2147483647 w 432"/>
                <a:gd name="T89" fmla="*/ 2147483647 h 1904"/>
                <a:gd name="T90" fmla="*/ 2147483647 w 432"/>
                <a:gd name="T91" fmla="*/ 2147483647 h 1904"/>
                <a:gd name="T92" fmla="*/ 2147483647 w 432"/>
                <a:gd name="T93" fmla="*/ 2147483647 h 1904"/>
                <a:gd name="T94" fmla="*/ 2147483647 w 432"/>
                <a:gd name="T95" fmla="*/ 2147483647 h 1904"/>
                <a:gd name="T96" fmla="*/ 2147483647 w 432"/>
                <a:gd name="T97" fmla="*/ 2147483647 h 19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2"/>
                <a:gd name="T148" fmla="*/ 0 h 1904"/>
                <a:gd name="T149" fmla="*/ 432 w 432"/>
                <a:gd name="T150" fmla="*/ 1904 h 19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2" h="1904">
                  <a:moveTo>
                    <a:pt x="288" y="1880"/>
                  </a:moveTo>
                  <a:lnTo>
                    <a:pt x="216" y="1760"/>
                  </a:lnTo>
                  <a:lnTo>
                    <a:pt x="160" y="1768"/>
                  </a:lnTo>
                  <a:lnTo>
                    <a:pt x="136" y="1832"/>
                  </a:lnTo>
                  <a:lnTo>
                    <a:pt x="120" y="1904"/>
                  </a:lnTo>
                  <a:lnTo>
                    <a:pt x="48" y="1896"/>
                  </a:lnTo>
                  <a:lnTo>
                    <a:pt x="0" y="1840"/>
                  </a:lnTo>
                  <a:lnTo>
                    <a:pt x="32" y="1736"/>
                  </a:lnTo>
                  <a:lnTo>
                    <a:pt x="48" y="1664"/>
                  </a:lnTo>
                  <a:lnTo>
                    <a:pt x="56" y="1560"/>
                  </a:lnTo>
                  <a:lnTo>
                    <a:pt x="96" y="1504"/>
                  </a:lnTo>
                  <a:lnTo>
                    <a:pt x="104" y="1432"/>
                  </a:lnTo>
                  <a:lnTo>
                    <a:pt x="72" y="1376"/>
                  </a:lnTo>
                  <a:lnTo>
                    <a:pt x="32" y="1288"/>
                  </a:lnTo>
                  <a:lnTo>
                    <a:pt x="88" y="1200"/>
                  </a:lnTo>
                  <a:lnTo>
                    <a:pt x="80" y="1064"/>
                  </a:lnTo>
                  <a:lnTo>
                    <a:pt x="64" y="968"/>
                  </a:lnTo>
                  <a:lnTo>
                    <a:pt x="74" y="857"/>
                  </a:lnTo>
                  <a:lnTo>
                    <a:pt x="96" y="776"/>
                  </a:lnTo>
                  <a:lnTo>
                    <a:pt x="64" y="688"/>
                  </a:lnTo>
                  <a:lnTo>
                    <a:pt x="24" y="576"/>
                  </a:lnTo>
                  <a:lnTo>
                    <a:pt x="40" y="440"/>
                  </a:lnTo>
                  <a:lnTo>
                    <a:pt x="64" y="344"/>
                  </a:lnTo>
                  <a:lnTo>
                    <a:pt x="56" y="240"/>
                  </a:lnTo>
                  <a:lnTo>
                    <a:pt x="128" y="232"/>
                  </a:lnTo>
                  <a:lnTo>
                    <a:pt x="152" y="160"/>
                  </a:lnTo>
                  <a:lnTo>
                    <a:pt x="112" y="8"/>
                  </a:lnTo>
                  <a:lnTo>
                    <a:pt x="184" y="0"/>
                  </a:lnTo>
                  <a:lnTo>
                    <a:pt x="232" y="80"/>
                  </a:lnTo>
                  <a:lnTo>
                    <a:pt x="216" y="168"/>
                  </a:lnTo>
                  <a:lnTo>
                    <a:pt x="264" y="376"/>
                  </a:lnTo>
                  <a:lnTo>
                    <a:pt x="248" y="496"/>
                  </a:lnTo>
                  <a:lnTo>
                    <a:pt x="224" y="584"/>
                  </a:lnTo>
                  <a:lnTo>
                    <a:pt x="248" y="680"/>
                  </a:lnTo>
                  <a:lnTo>
                    <a:pt x="296" y="800"/>
                  </a:lnTo>
                  <a:lnTo>
                    <a:pt x="296" y="920"/>
                  </a:lnTo>
                  <a:lnTo>
                    <a:pt x="344" y="1024"/>
                  </a:lnTo>
                  <a:lnTo>
                    <a:pt x="376" y="1120"/>
                  </a:lnTo>
                  <a:lnTo>
                    <a:pt x="432" y="1192"/>
                  </a:lnTo>
                  <a:lnTo>
                    <a:pt x="376" y="1240"/>
                  </a:lnTo>
                  <a:lnTo>
                    <a:pt x="312" y="1200"/>
                  </a:lnTo>
                  <a:lnTo>
                    <a:pt x="240" y="1224"/>
                  </a:lnTo>
                  <a:lnTo>
                    <a:pt x="208" y="1336"/>
                  </a:lnTo>
                  <a:lnTo>
                    <a:pt x="168" y="1432"/>
                  </a:lnTo>
                  <a:lnTo>
                    <a:pt x="192" y="1552"/>
                  </a:lnTo>
                  <a:lnTo>
                    <a:pt x="232" y="1632"/>
                  </a:lnTo>
                  <a:lnTo>
                    <a:pt x="264" y="1696"/>
                  </a:lnTo>
                  <a:lnTo>
                    <a:pt x="320" y="1768"/>
                  </a:lnTo>
                  <a:lnTo>
                    <a:pt x="288" y="188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9" name="Freeform 95">
              <a:extLst/>
            </p:cNvPr>
            <p:cNvSpPr>
              <a:spLocks/>
            </p:cNvSpPr>
            <p:nvPr/>
          </p:nvSpPr>
          <p:spPr bwMode="auto">
            <a:xfrm>
              <a:off x="6507139" y="3998931"/>
              <a:ext cx="114300" cy="131762"/>
            </a:xfrm>
            <a:custGeom>
              <a:avLst/>
              <a:gdLst>
                <a:gd name="T0" fmla="*/ 0 w 358"/>
                <a:gd name="T1" fmla="*/ 2147483647 h 414"/>
                <a:gd name="T2" fmla="*/ 2147483647 w 358"/>
                <a:gd name="T3" fmla="*/ 2147483647 h 414"/>
                <a:gd name="T4" fmla="*/ 2147483647 w 358"/>
                <a:gd name="T5" fmla="*/ 2147483647 h 414"/>
                <a:gd name="T6" fmla="*/ 2147483647 w 358"/>
                <a:gd name="T7" fmla="*/ 2147483647 h 414"/>
                <a:gd name="T8" fmla="*/ 2147483647 w 358"/>
                <a:gd name="T9" fmla="*/ 2147483647 h 414"/>
                <a:gd name="T10" fmla="*/ 2147483647 w 358"/>
                <a:gd name="T11" fmla="*/ 2147483647 h 414"/>
                <a:gd name="T12" fmla="*/ 2147483647 w 358"/>
                <a:gd name="T13" fmla="*/ 2147483647 h 414"/>
                <a:gd name="T14" fmla="*/ 2147483647 w 358"/>
                <a:gd name="T15" fmla="*/ 2147483647 h 414"/>
                <a:gd name="T16" fmla="*/ 2147483647 w 358"/>
                <a:gd name="T17" fmla="*/ 2147483647 h 414"/>
                <a:gd name="T18" fmla="*/ 2147483647 w 358"/>
                <a:gd name="T19" fmla="*/ 2147483647 h 414"/>
                <a:gd name="T20" fmla="*/ 2147483647 w 358"/>
                <a:gd name="T21" fmla="*/ 2147483647 h 414"/>
                <a:gd name="T22" fmla="*/ 2147483647 w 358"/>
                <a:gd name="T23" fmla="*/ 2147483647 h 414"/>
                <a:gd name="T24" fmla="*/ 2147483647 w 358"/>
                <a:gd name="T25" fmla="*/ 2147483647 h 414"/>
                <a:gd name="T26" fmla="*/ 2147483647 w 358"/>
                <a:gd name="T27" fmla="*/ 2147483647 h 414"/>
                <a:gd name="T28" fmla="*/ 2147483647 w 358"/>
                <a:gd name="T29" fmla="*/ 2147483647 h 414"/>
                <a:gd name="T30" fmla="*/ 2147483647 w 358"/>
                <a:gd name="T31" fmla="*/ 2147483647 h 414"/>
                <a:gd name="T32" fmla="*/ 2147483647 w 358"/>
                <a:gd name="T33" fmla="*/ 2147483647 h 414"/>
                <a:gd name="T34" fmla="*/ 2147483647 w 358"/>
                <a:gd name="T35" fmla="*/ 2147483647 h 414"/>
                <a:gd name="T36" fmla="*/ 2147483647 w 358"/>
                <a:gd name="T37" fmla="*/ 2147483647 h 414"/>
                <a:gd name="T38" fmla="*/ 2147483647 w 358"/>
                <a:gd name="T39" fmla="*/ 2147483647 h 414"/>
                <a:gd name="T40" fmla="*/ 2147483647 w 358"/>
                <a:gd name="T41" fmla="*/ 2147483647 h 414"/>
                <a:gd name="T42" fmla="*/ 2147483647 w 358"/>
                <a:gd name="T43" fmla="*/ 2147483647 h 414"/>
                <a:gd name="T44" fmla="*/ 2147483647 w 358"/>
                <a:gd name="T45" fmla="*/ 2147483647 h 414"/>
                <a:gd name="T46" fmla="*/ 2147483647 w 358"/>
                <a:gd name="T47" fmla="*/ 2147483647 h 414"/>
                <a:gd name="T48" fmla="*/ 2147483647 w 358"/>
                <a:gd name="T49" fmla="*/ 2147483647 h 414"/>
                <a:gd name="T50" fmla="*/ 2147483647 w 358"/>
                <a:gd name="T51" fmla="*/ 2147483647 h 414"/>
                <a:gd name="T52" fmla="*/ 2147483647 w 358"/>
                <a:gd name="T53" fmla="*/ 2147483647 h 414"/>
                <a:gd name="T54" fmla="*/ 2147483647 w 358"/>
                <a:gd name="T55" fmla="*/ 2147483647 h 414"/>
                <a:gd name="T56" fmla="*/ 2147483647 w 358"/>
                <a:gd name="T57" fmla="*/ 2147483647 h 414"/>
                <a:gd name="T58" fmla="*/ 2147483647 w 358"/>
                <a:gd name="T59" fmla="*/ 2147483647 h 414"/>
                <a:gd name="T60" fmla="*/ 2147483647 w 358"/>
                <a:gd name="T61" fmla="*/ 0 h 414"/>
                <a:gd name="T62" fmla="*/ 2147483647 w 358"/>
                <a:gd name="T63" fmla="*/ 2147483647 h 414"/>
                <a:gd name="T64" fmla="*/ 2147483647 w 358"/>
                <a:gd name="T65" fmla="*/ 2147483647 h 414"/>
                <a:gd name="T66" fmla="*/ 2147483647 w 358"/>
                <a:gd name="T67" fmla="*/ 2147483647 h 414"/>
                <a:gd name="T68" fmla="*/ 2147483647 w 358"/>
                <a:gd name="T69" fmla="*/ 2147483647 h 414"/>
                <a:gd name="T70" fmla="*/ 2147483647 w 358"/>
                <a:gd name="T71" fmla="*/ 2147483647 h 414"/>
                <a:gd name="T72" fmla="*/ 2147483647 w 358"/>
                <a:gd name="T73" fmla="*/ 2147483647 h 414"/>
                <a:gd name="T74" fmla="*/ 2147483647 w 358"/>
                <a:gd name="T75" fmla="*/ 2147483647 h 414"/>
                <a:gd name="T76" fmla="*/ 2147483647 w 358"/>
                <a:gd name="T77" fmla="*/ 2147483647 h 414"/>
                <a:gd name="T78" fmla="*/ 2147483647 w 358"/>
                <a:gd name="T79" fmla="*/ 2147483647 h 414"/>
                <a:gd name="T80" fmla="*/ 0 w 358"/>
                <a:gd name="T81" fmla="*/ 2147483647 h 4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8"/>
                <a:gd name="T124" fmla="*/ 0 h 414"/>
                <a:gd name="T125" fmla="*/ 358 w 358"/>
                <a:gd name="T126" fmla="*/ 414 h 4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8" h="414">
                  <a:moveTo>
                    <a:pt x="0" y="251"/>
                  </a:moveTo>
                  <a:lnTo>
                    <a:pt x="30" y="268"/>
                  </a:lnTo>
                  <a:lnTo>
                    <a:pt x="58" y="268"/>
                  </a:lnTo>
                  <a:lnTo>
                    <a:pt x="74" y="273"/>
                  </a:lnTo>
                  <a:lnTo>
                    <a:pt x="75" y="315"/>
                  </a:lnTo>
                  <a:lnTo>
                    <a:pt x="64" y="341"/>
                  </a:lnTo>
                  <a:lnTo>
                    <a:pt x="40" y="347"/>
                  </a:lnTo>
                  <a:lnTo>
                    <a:pt x="30" y="373"/>
                  </a:lnTo>
                  <a:lnTo>
                    <a:pt x="58" y="402"/>
                  </a:lnTo>
                  <a:lnTo>
                    <a:pt x="78" y="414"/>
                  </a:lnTo>
                  <a:lnTo>
                    <a:pt x="100" y="405"/>
                  </a:lnTo>
                  <a:lnTo>
                    <a:pt x="126" y="407"/>
                  </a:lnTo>
                  <a:lnTo>
                    <a:pt x="152" y="384"/>
                  </a:lnTo>
                  <a:lnTo>
                    <a:pt x="180" y="371"/>
                  </a:lnTo>
                  <a:lnTo>
                    <a:pt x="208" y="367"/>
                  </a:lnTo>
                  <a:lnTo>
                    <a:pt x="236" y="366"/>
                  </a:lnTo>
                  <a:lnTo>
                    <a:pt x="222" y="346"/>
                  </a:lnTo>
                  <a:lnTo>
                    <a:pt x="203" y="327"/>
                  </a:lnTo>
                  <a:lnTo>
                    <a:pt x="177" y="291"/>
                  </a:lnTo>
                  <a:lnTo>
                    <a:pt x="183" y="272"/>
                  </a:lnTo>
                  <a:lnTo>
                    <a:pt x="211" y="255"/>
                  </a:lnTo>
                  <a:lnTo>
                    <a:pt x="233" y="248"/>
                  </a:lnTo>
                  <a:lnTo>
                    <a:pt x="244" y="218"/>
                  </a:lnTo>
                  <a:lnTo>
                    <a:pt x="280" y="195"/>
                  </a:lnTo>
                  <a:lnTo>
                    <a:pt x="294" y="176"/>
                  </a:lnTo>
                  <a:lnTo>
                    <a:pt x="310" y="154"/>
                  </a:lnTo>
                  <a:lnTo>
                    <a:pt x="307" y="122"/>
                  </a:lnTo>
                  <a:lnTo>
                    <a:pt x="318" y="93"/>
                  </a:lnTo>
                  <a:lnTo>
                    <a:pt x="327" y="80"/>
                  </a:lnTo>
                  <a:lnTo>
                    <a:pt x="358" y="42"/>
                  </a:lnTo>
                  <a:lnTo>
                    <a:pt x="326" y="0"/>
                  </a:lnTo>
                  <a:lnTo>
                    <a:pt x="283" y="61"/>
                  </a:lnTo>
                  <a:lnTo>
                    <a:pt x="246" y="71"/>
                  </a:lnTo>
                  <a:lnTo>
                    <a:pt x="223" y="91"/>
                  </a:lnTo>
                  <a:lnTo>
                    <a:pt x="208" y="122"/>
                  </a:lnTo>
                  <a:lnTo>
                    <a:pt x="191" y="140"/>
                  </a:lnTo>
                  <a:lnTo>
                    <a:pt x="143" y="116"/>
                  </a:lnTo>
                  <a:lnTo>
                    <a:pt x="110" y="151"/>
                  </a:lnTo>
                  <a:lnTo>
                    <a:pt x="90" y="188"/>
                  </a:lnTo>
                  <a:lnTo>
                    <a:pt x="35" y="195"/>
                  </a:lnTo>
                  <a:lnTo>
                    <a:pt x="0" y="25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0" name="Freeform 96">
              <a:extLst/>
            </p:cNvPr>
            <p:cNvSpPr>
              <a:spLocks/>
            </p:cNvSpPr>
            <p:nvPr/>
          </p:nvSpPr>
          <p:spPr bwMode="auto">
            <a:xfrm>
              <a:off x="6542064" y="4114818"/>
              <a:ext cx="65087" cy="98425"/>
            </a:xfrm>
            <a:custGeom>
              <a:avLst/>
              <a:gdLst>
                <a:gd name="T0" fmla="*/ 0 w 241"/>
                <a:gd name="T1" fmla="*/ 2147483647 h 351"/>
                <a:gd name="T2" fmla="*/ 2147483647 w 241"/>
                <a:gd name="T3" fmla="*/ 2147483647 h 351"/>
                <a:gd name="T4" fmla="*/ 2147483647 w 241"/>
                <a:gd name="T5" fmla="*/ 2147483647 h 351"/>
                <a:gd name="T6" fmla="*/ 2147483647 w 241"/>
                <a:gd name="T7" fmla="*/ 2147483647 h 351"/>
                <a:gd name="T8" fmla="*/ 2147483647 w 241"/>
                <a:gd name="T9" fmla="*/ 2147483647 h 351"/>
                <a:gd name="T10" fmla="*/ 2147483647 w 241"/>
                <a:gd name="T11" fmla="*/ 2147483647 h 351"/>
                <a:gd name="T12" fmla="*/ 2147483647 w 241"/>
                <a:gd name="T13" fmla="*/ 2147483647 h 351"/>
                <a:gd name="T14" fmla="*/ 2147483647 w 241"/>
                <a:gd name="T15" fmla="*/ 2147483647 h 351"/>
                <a:gd name="T16" fmla="*/ 2147483647 w 241"/>
                <a:gd name="T17" fmla="*/ 2147483647 h 351"/>
                <a:gd name="T18" fmla="*/ 2147483647 w 241"/>
                <a:gd name="T19" fmla="*/ 2147483647 h 351"/>
                <a:gd name="T20" fmla="*/ 2147483647 w 241"/>
                <a:gd name="T21" fmla="*/ 2147483647 h 351"/>
                <a:gd name="T22" fmla="*/ 2147483647 w 241"/>
                <a:gd name="T23" fmla="*/ 2147483647 h 351"/>
                <a:gd name="T24" fmla="*/ 2147483647 w 241"/>
                <a:gd name="T25" fmla="*/ 2147483647 h 351"/>
                <a:gd name="T26" fmla="*/ 2147483647 w 241"/>
                <a:gd name="T27" fmla="*/ 2147483647 h 351"/>
                <a:gd name="T28" fmla="*/ 2147483647 w 241"/>
                <a:gd name="T29" fmla="*/ 0 h 351"/>
                <a:gd name="T30" fmla="*/ 2147483647 w 241"/>
                <a:gd name="T31" fmla="*/ 2147483647 h 351"/>
                <a:gd name="T32" fmla="*/ 2147483647 w 241"/>
                <a:gd name="T33" fmla="*/ 2147483647 h 351"/>
                <a:gd name="T34" fmla="*/ 2147483647 w 241"/>
                <a:gd name="T35" fmla="*/ 2147483647 h 351"/>
                <a:gd name="T36" fmla="*/ 2147483647 w 241"/>
                <a:gd name="T37" fmla="*/ 2147483647 h 351"/>
                <a:gd name="T38" fmla="*/ 0 w 241"/>
                <a:gd name="T39" fmla="*/ 2147483647 h 351"/>
                <a:gd name="T40" fmla="*/ 2147483647 w 241"/>
                <a:gd name="T41" fmla="*/ 2147483647 h 351"/>
                <a:gd name="T42" fmla="*/ 2147483647 w 241"/>
                <a:gd name="T43" fmla="*/ 2147483647 h 351"/>
                <a:gd name="T44" fmla="*/ 2147483647 w 241"/>
                <a:gd name="T45" fmla="*/ 2147483647 h 351"/>
                <a:gd name="T46" fmla="*/ 0 w 241"/>
                <a:gd name="T47" fmla="*/ 2147483647 h 3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1"/>
                <a:gd name="T73" fmla="*/ 0 h 351"/>
                <a:gd name="T74" fmla="*/ 241 w 241"/>
                <a:gd name="T75" fmla="*/ 351 h 3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1" h="351">
                  <a:moveTo>
                    <a:pt x="0" y="289"/>
                  </a:moveTo>
                  <a:lnTo>
                    <a:pt x="20" y="330"/>
                  </a:lnTo>
                  <a:lnTo>
                    <a:pt x="40" y="351"/>
                  </a:lnTo>
                  <a:lnTo>
                    <a:pt x="80" y="310"/>
                  </a:lnTo>
                  <a:lnTo>
                    <a:pt x="141" y="310"/>
                  </a:lnTo>
                  <a:lnTo>
                    <a:pt x="181" y="294"/>
                  </a:lnTo>
                  <a:lnTo>
                    <a:pt x="220" y="292"/>
                  </a:lnTo>
                  <a:lnTo>
                    <a:pt x="217" y="274"/>
                  </a:lnTo>
                  <a:lnTo>
                    <a:pt x="195" y="258"/>
                  </a:lnTo>
                  <a:lnTo>
                    <a:pt x="213" y="210"/>
                  </a:lnTo>
                  <a:lnTo>
                    <a:pt x="241" y="186"/>
                  </a:lnTo>
                  <a:lnTo>
                    <a:pt x="241" y="103"/>
                  </a:lnTo>
                  <a:lnTo>
                    <a:pt x="224" y="79"/>
                  </a:lnTo>
                  <a:lnTo>
                    <a:pt x="192" y="50"/>
                  </a:lnTo>
                  <a:lnTo>
                    <a:pt x="151" y="0"/>
                  </a:lnTo>
                  <a:lnTo>
                    <a:pt x="91" y="3"/>
                  </a:lnTo>
                  <a:lnTo>
                    <a:pt x="55" y="17"/>
                  </a:lnTo>
                  <a:lnTo>
                    <a:pt x="22" y="44"/>
                  </a:lnTo>
                  <a:lnTo>
                    <a:pt x="40" y="62"/>
                  </a:lnTo>
                  <a:lnTo>
                    <a:pt x="0" y="103"/>
                  </a:lnTo>
                  <a:lnTo>
                    <a:pt x="20" y="144"/>
                  </a:lnTo>
                  <a:lnTo>
                    <a:pt x="29" y="207"/>
                  </a:lnTo>
                  <a:lnTo>
                    <a:pt x="29" y="261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1" name="Freeform 97">
              <a:extLst/>
            </p:cNvPr>
            <p:cNvSpPr>
              <a:spLocks/>
            </p:cNvSpPr>
            <p:nvPr/>
          </p:nvSpPr>
          <p:spPr bwMode="auto">
            <a:xfrm>
              <a:off x="6643664" y="3935431"/>
              <a:ext cx="254000" cy="285750"/>
            </a:xfrm>
            <a:custGeom>
              <a:avLst/>
              <a:gdLst>
                <a:gd name="T0" fmla="*/ 2147483647 w 943"/>
                <a:gd name="T1" fmla="*/ 0 h 1055"/>
                <a:gd name="T2" fmla="*/ 2147483647 w 943"/>
                <a:gd name="T3" fmla="*/ 2147483647 h 1055"/>
                <a:gd name="T4" fmla="*/ 2147483647 w 943"/>
                <a:gd name="T5" fmla="*/ 2147483647 h 1055"/>
                <a:gd name="T6" fmla="*/ 2147483647 w 943"/>
                <a:gd name="T7" fmla="*/ 2147483647 h 1055"/>
                <a:gd name="T8" fmla="*/ 2147483647 w 943"/>
                <a:gd name="T9" fmla="*/ 2147483647 h 1055"/>
                <a:gd name="T10" fmla="*/ 2147483647 w 943"/>
                <a:gd name="T11" fmla="*/ 2147483647 h 1055"/>
                <a:gd name="T12" fmla="*/ 2147483647 w 943"/>
                <a:gd name="T13" fmla="*/ 2147483647 h 1055"/>
                <a:gd name="T14" fmla="*/ 2147483647 w 943"/>
                <a:gd name="T15" fmla="*/ 2147483647 h 1055"/>
                <a:gd name="T16" fmla="*/ 2147483647 w 943"/>
                <a:gd name="T17" fmla="*/ 2147483647 h 1055"/>
                <a:gd name="T18" fmla="*/ 2147483647 w 943"/>
                <a:gd name="T19" fmla="*/ 2147483647 h 1055"/>
                <a:gd name="T20" fmla="*/ 2147483647 w 943"/>
                <a:gd name="T21" fmla="*/ 2147483647 h 1055"/>
                <a:gd name="T22" fmla="*/ 2147483647 w 943"/>
                <a:gd name="T23" fmla="*/ 2147483647 h 1055"/>
                <a:gd name="T24" fmla="*/ 2147483647 w 943"/>
                <a:gd name="T25" fmla="*/ 2147483647 h 1055"/>
                <a:gd name="T26" fmla="*/ 2147483647 w 943"/>
                <a:gd name="T27" fmla="*/ 2147483647 h 1055"/>
                <a:gd name="T28" fmla="*/ 2147483647 w 943"/>
                <a:gd name="T29" fmla="*/ 2147483647 h 1055"/>
                <a:gd name="T30" fmla="*/ 2147483647 w 943"/>
                <a:gd name="T31" fmla="*/ 2147483647 h 1055"/>
                <a:gd name="T32" fmla="*/ 2147483647 w 943"/>
                <a:gd name="T33" fmla="*/ 2147483647 h 1055"/>
                <a:gd name="T34" fmla="*/ 2147483647 w 943"/>
                <a:gd name="T35" fmla="*/ 2147483647 h 1055"/>
                <a:gd name="T36" fmla="*/ 2147483647 w 943"/>
                <a:gd name="T37" fmla="*/ 2147483647 h 1055"/>
                <a:gd name="T38" fmla="*/ 2147483647 w 943"/>
                <a:gd name="T39" fmla="*/ 2147483647 h 1055"/>
                <a:gd name="T40" fmla="*/ 2147483647 w 943"/>
                <a:gd name="T41" fmla="*/ 2147483647 h 1055"/>
                <a:gd name="T42" fmla="*/ 2147483647 w 943"/>
                <a:gd name="T43" fmla="*/ 2147483647 h 1055"/>
                <a:gd name="T44" fmla="*/ 2147483647 w 943"/>
                <a:gd name="T45" fmla="*/ 2147483647 h 1055"/>
                <a:gd name="T46" fmla="*/ 2147483647 w 943"/>
                <a:gd name="T47" fmla="*/ 2147483647 h 1055"/>
                <a:gd name="T48" fmla="*/ 2147483647 w 943"/>
                <a:gd name="T49" fmla="*/ 2147483647 h 1055"/>
                <a:gd name="T50" fmla="*/ 2147483647 w 943"/>
                <a:gd name="T51" fmla="*/ 2147483647 h 1055"/>
                <a:gd name="T52" fmla="*/ 2147483647 w 943"/>
                <a:gd name="T53" fmla="*/ 2147483647 h 1055"/>
                <a:gd name="T54" fmla="*/ 2147483647 w 943"/>
                <a:gd name="T55" fmla="*/ 2147483647 h 1055"/>
                <a:gd name="T56" fmla="*/ 2147483647 w 943"/>
                <a:gd name="T57" fmla="*/ 2147483647 h 1055"/>
                <a:gd name="T58" fmla="*/ 2147483647 w 943"/>
                <a:gd name="T59" fmla="*/ 2147483647 h 1055"/>
                <a:gd name="T60" fmla="*/ 2147483647 w 943"/>
                <a:gd name="T61" fmla="*/ 2147483647 h 1055"/>
                <a:gd name="T62" fmla="*/ 2147483647 w 943"/>
                <a:gd name="T63" fmla="*/ 2147483647 h 1055"/>
                <a:gd name="T64" fmla="*/ 2147483647 w 943"/>
                <a:gd name="T65" fmla="*/ 2147483647 h 1055"/>
                <a:gd name="T66" fmla="*/ 2147483647 w 943"/>
                <a:gd name="T67" fmla="*/ 2147483647 h 1055"/>
                <a:gd name="T68" fmla="*/ 2147483647 w 943"/>
                <a:gd name="T69" fmla="*/ 2147483647 h 10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43"/>
                <a:gd name="T106" fmla="*/ 0 h 1055"/>
                <a:gd name="T107" fmla="*/ 943 w 943"/>
                <a:gd name="T108" fmla="*/ 1055 h 10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43" h="1055">
                  <a:moveTo>
                    <a:pt x="664" y="40"/>
                  </a:moveTo>
                  <a:lnTo>
                    <a:pt x="702" y="0"/>
                  </a:lnTo>
                  <a:lnTo>
                    <a:pt x="767" y="45"/>
                  </a:lnTo>
                  <a:lnTo>
                    <a:pt x="805" y="107"/>
                  </a:lnTo>
                  <a:lnTo>
                    <a:pt x="849" y="124"/>
                  </a:lnTo>
                  <a:lnTo>
                    <a:pt x="903" y="175"/>
                  </a:lnTo>
                  <a:lnTo>
                    <a:pt x="943" y="235"/>
                  </a:lnTo>
                  <a:lnTo>
                    <a:pt x="903" y="226"/>
                  </a:lnTo>
                  <a:lnTo>
                    <a:pt x="843" y="249"/>
                  </a:lnTo>
                  <a:lnTo>
                    <a:pt x="805" y="277"/>
                  </a:lnTo>
                  <a:lnTo>
                    <a:pt x="789" y="333"/>
                  </a:lnTo>
                  <a:lnTo>
                    <a:pt x="740" y="305"/>
                  </a:lnTo>
                  <a:lnTo>
                    <a:pt x="697" y="277"/>
                  </a:lnTo>
                  <a:lnTo>
                    <a:pt x="675" y="300"/>
                  </a:lnTo>
                  <a:lnTo>
                    <a:pt x="631" y="288"/>
                  </a:lnTo>
                  <a:lnTo>
                    <a:pt x="626" y="311"/>
                  </a:lnTo>
                  <a:lnTo>
                    <a:pt x="671" y="348"/>
                  </a:lnTo>
                  <a:lnTo>
                    <a:pt x="631" y="384"/>
                  </a:lnTo>
                  <a:lnTo>
                    <a:pt x="669" y="418"/>
                  </a:lnTo>
                  <a:lnTo>
                    <a:pt x="697" y="469"/>
                  </a:lnTo>
                  <a:lnTo>
                    <a:pt x="712" y="503"/>
                  </a:lnTo>
                  <a:lnTo>
                    <a:pt x="708" y="593"/>
                  </a:lnTo>
                  <a:lnTo>
                    <a:pt x="686" y="667"/>
                  </a:lnTo>
                  <a:lnTo>
                    <a:pt x="642" y="684"/>
                  </a:lnTo>
                  <a:lnTo>
                    <a:pt x="644" y="744"/>
                  </a:lnTo>
                  <a:lnTo>
                    <a:pt x="644" y="801"/>
                  </a:lnTo>
                  <a:lnTo>
                    <a:pt x="621" y="887"/>
                  </a:lnTo>
                  <a:lnTo>
                    <a:pt x="588" y="938"/>
                  </a:lnTo>
                  <a:lnTo>
                    <a:pt x="535" y="928"/>
                  </a:lnTo>
                  <a:lnTo>
                    <a:pt x="485" y="972"/>
                  </a:lnTo>
                  <a:lnTo>
                    <a:pt x="430" y="955"/>
                  </a:lnTo>
                  <a:lnTo>
                    <a:pt x="381" y="944"/>
                  </a:lnTo>
                  <a:lnTo>
                    <a:pt x="365" y="983"/>
                  </a:lnTo>
                  <a:lnTo>
                    <a:pt x="339" y="1009"/>
                  </a:lnTo>
                  <a:lnTo>
                    <a:pt x="314" y="1040"/>
                  </a:lnTo>
                  <a:lnTo>
                    <a:pt x="291" y="1055"/>
                  </a:lnTo>
                  <a:lnTo>
                    <a:pt x="251" y="1006"/>
                  </a:lnTo>
                  <a:lnTo>
                    <a:pt x="267" y="961"/>
                  </a:lnTo>
                  <a:lnTo>
                    <a:pt x="229" y="972"/>
                  </a:lnTo>
                  <a:lnTo>
                    <a:pt x="159" y="978"/>
                  </a:lnTo>
                  <a:lnTo>
                    <a:pt x="88" y="978"/>
                  </a:lnTo>
                  <a:lnTo>
                    <a:pt x="36" y="1015"/>
                  </a:lnTo>
                  <a:lnTo>
                    <a:pt x="0" y="988"/>
                  </a:lnTo>
                  <a:lnTo>
                    <a:pt x="45" y="950"/>
                  </a:lnTo>
                  <a:lnTo>
                    <a:pt x="99" y="910"/>
                  </a:lnTo>
                  <a:lnTo>
                    <a:pt x="191" y="882"/>
                  </a:lnTo>
                  <a:lnTo>
                    <a:pt x="236" y="887"/>
                  </a:lnTo>
                  <a:lnTo>
                    <a:pt x="281" y="905"/>
                  </a:lnTo>
                  <a:lnTo>
                    <a:pt x="322" y="882"/>
                  </a:lnTo>
                  <a:lnTo>
                    <a:pt x="327" y="836"/>
                  </a:lnTo>
                  <a:lnTo>
                    <a:pt x="360" y="797"/>
                  </a:lnTo>
                  <a:lnTo>
                    <a:pt x="371" y="757"/>
                  </a:lnTo>
                  <a:lnTo>
                    <a:pt x="392" y="729"/>
                  </a:lnTo>
                  <a:lnTo>
                    <a:pt x="414" y="780"/>
                  </a:lnTo>
                  <a:lnTo>
                    <a:pt x="479" y="746"/>
                  </a:lnTo>
                  <a:lnTo>
                    <a:pt x="512" y="684"/>
                  </a:lnTo>
                  <a:lnTo>
                    <a:pt x="528" y="639"/>
                  </a:lnTo>
                  <a:lnTo>
                    <a:pt x="555" y="599"/>
                  </a:lnTo>
                  <a:lnTo>
                    <a:pt x="572" y="554"/>
                  </a:lnTo>
                  <a:lnTo>
                    <a:pt x="563" y="489"/>
                  </a:lnTo>
                  <a:lnTo>
                    <a:pt x="555" y="458"/>
                  </a:lnTo>
                  <a:lnTo>
                    <a:pt x="593" y="430"/>
                  </a:lnTo>
                  <a:lnTo>
                    <a:pt x="576" y="376"/>
                  </a:lnTo>
                  <a:lnTo>
                    <a:pt x="566" y="328"/>
                  </a:lnTo>
                  <a:lnTo>
                    <a:pt x="599" y="294"/>
                  </a:lnTo>
                  <a:lnTo>
                    <a:pt x="603" y="221"/>
                  </a:lnTo>
                  <a:lnTo>
                    <a:pt x="648" y="203"/>
                  </a:lnTo>
                  <a:lnTo>
                    <a:pt x="680" y="147"/>
                  </a:lnTo>
                  <a:lnTo>
                    <a:pt x="696" y="103"/>
                  </a:lnTo>
                  <a:lnTo>
                    <a:pt x="664" y="4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2" name="Freeform 98">
              <a:extLst/>
            </p:cNvPr>
            <p:cNvSpPr>
              <a:spLocks/>
            </p:cNvSpPr>
            <p:nvPr/>
          </p:nvSpPr>
          <p:spPr bwMode="auto">
            <a:xfrm>
              <a:off x="6607151" y="4211656"/>
              <a:ext cx="38100" cy="58737"/>
            </a:xfrm>
            <a:custGeom>
              <a:avLst/>
              <a:gdLst>
                <a:gd name="T0" fmla="*/ 2147483647 w 317"/>
                <a:gd name="T1" fmla="*/ 2147483647 h 456"/>
                <a:gd name="T2" fmla="*/ 2147483647 w 317"/>
                <a:gd name="T3" fmla="*/ 2147483647 h 456"/>
                <a:gd name="T4" fmla="*/ 2147483647 w 317"/>
                <a:gd name="T5" fmla="*/ 2147483647 h 456"/>
                <a:gd name="T6" fmla="*/ 2147483647 w 317"/>
                <a:gd name="T7" fmla="*/ 2147483647 h 456"/>
                <a:gd name="T8" fmla="*/ 2147483647 w 317"/>
                <a:gd name="T9" fmla="*/ 2147483647 h 456"/>
                <a:gd name="T10" fmla="*/ 2147483647 w 317"/>
                <a:gd name="T11" fmla="*/ 2147483647 h 456"/>
                <a:gd name="T12" fmla="*/ 2147483647 w 317"/>
                <a:gd name="T13" fmla="*/ 2147483647 h 456"/>
                <a:gd name="T14" fmla="*/ 2147483647 w 317"/>
                <a:gd name="T15" fmla="*/ 0 h 456"/>
                <a:gd name="T16" fmla="*/ 2147483647 w 317"/>
                <a:gd name="T17" fmla="*/ 2147483647 h 456"/>
                <a:gd name="T18" fmla="*/ 0 w 317"/>
                <a:gd name="T19" fmla="*/ 2147483647 h 456"/>
                <a:gd name="T20" fmla="*/ 2147483647 w 317"/>
                <a:gd name="T21" fmla="*/ 2147483647 h 456"/>
                <a:gd name="T22" fmla="*/ 0 w 317"/>
                <a:gd name="T23" fmla="*/ 2147483647 h 456"/>
                <a:gd name="T24" fmla="*/ 2147483647 w 317"/>
                <a:gd name="T25" fmla="*/ 2147483647 h 456"/>
                <a:gd name="T26" fmla="*/ 2147483647 w 317"/>
                <a:gd name="T27" fmla="*/ 2147483647 h 456"/>
                <a:gd name="T28" fmla="*/ 2147483647 w 317"/>
                <a:gd name="T29" fmla="*/ 2147483647 h 456"/>
                <a:gd name="T30" fmla="*/ 2147483647 w 317"/>
                <a:gd name="T31" fmla="*/ 2147483647 h 4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7"/>
                <a:gd name="T49" fmla="*/ 0 h 456"/>
                <a:gd name="T50" fmla="*/ 317 w 317"/>
                <a:gd name="T51" fmla="*/ 456 h 4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7" h="456">
                  <a:moveTo>
                    <a:pt x="177" y="456"/>
                  </a:moveTo>
                  <a:lnTo>
                    <a:pt x="257" y="432"/>
                  </a:lnTo>
                  <a:lnTo>
                    <a:pt x="281" y="344"/>
                  </a:lnTo>
                  <a:lnTo>
                    <a:pt x="317" y="240"/>
                  </a:lnTo>
                  <a:lnTo>
                    <a:pt x="313" y="152"/>
                  </a:lnTo>
                  <a:lnTo>
                    <a:pt x="272" y="58"/>
                  </a:lnTo>
                  <a:lnTo>
                    <a:pt x="201" y="40"/>
                  </a:lnTo>
                  <a:lnTo>
                    <a:pt x="145" y="0"/>
                  </a:lnTo>
                  <a:lnTo>
                    <a:pt x="73" y="40"/>
                  </a:lnTo>
                  <a:lnTo>
                    <a:pt x="0" y="58"/>
                  </a:lnTo>
                  <a:lnTo>
                    <a:pt x="33" y="128"/>
                  </a:lnTo>
                  <a:lnTo>
                    <a:pt x="0" y="194"/>
                  </a:lnTo>
                  <a:lnTo>
                    <a:pt x="90" y="194"/>
                  </a:lnTo>
                  <a:lnTo>
                    <a:pt x="137" y="296"/>
                  </a:lnTo>
                  <a:lnTo>
                    <a:pt x="97" y="400"/>
                  </a:lnTo>
                  <a:lnTo>
                    <a:pt x="177" y="45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3" name="Freeform 99">
              <a:extLst/>
            </p:cNvPr>
            <p:cNvSpPr>
              <a:spLocks/>
            </p:cNvSpPr>
            <p:nvPr/>
          </p:nvSpPr>
          <p:spPr bwMode="auto">
            <a:xfrm>
              <a:off x="6659539" y="4205306"/>
              <a:ext cx="41275" cy="36512"/>
            </a:xfrm>
            <a:custGeom>
              <a:avLst/>
              <a:gdLst>
                <a:gd name="T0" fmla="*/ 2147483647 w 317"/>
                <a:gd name="T1" fmla="*/ 2147483647 h 272"/>
                <a:gd name="T2" fmla="*/ 2147483647 w 317"/>
                <a:gd name="T3" fmla="*/ 2147483647 h 272"/>
                <a:gd name="T4" fmla="*/ 2147483647 w 317"/>
                <a:gd name="T5" fmla="*/ 2147483647 h 272"/>
                <a:gd name="T6" fmla="*/ 2147483647 w 317"/>
                <a:gd name="T7" fmla="*/ 2147483647 h 272"/>
                <a:gd name="T8" fmla="*/ 2147483647 w 317"/>
                <a:gd name="T9" fmla="*/ 2147483647 h 272"/>
                <a:gd name="T10" fmla="*/ 2147483647 w 317"/>
                <a:gd name="T11" fmla="*/ 2147483647 h 272"/>
                <a:gd name="T12" fmla="*/ 2147483647 w 317"/>
                <a:gd name="T13" fmla="*/ 2147483647 h 272"/>
                <a:gd name="T14" fmla="*/ 2147483647 w 317"/>
                <a:gd name="T15" fmla="*/ 0 h 272"/>
                <a:gd name="T16" fmla="*/ 2147483647 w 317"/>
                <a:gd name="T17" fmla="*/ 2147483647 h 272"/>
                <a:gd name="T18" fmla="*/ 2147483647 w 317"/>
                <a:gd name="T19" fmla="*/ 2147483647 h 272"/>
                <a:gd name="T20" fmla="*/ 0 w 317"/>
                <a:gd name="T21" fmla="*/ 2147483647 h 272"/>
                <a:gd name="T22" fmla="*/ 2147483647 w 317"/>
                <a:gd name="T23" fmla="*/ 2147483647 h 272"/>
                <a:gd name="T24" fmla="*/ 0 w 317"/>
                <a:gd name="T25" fmla="*/ 2147483647 h 272"/>
                <a:gd name="T26" fmla="*/ 2147483647 w 317"/>
                <a:gd name="T27" fmla="*/ 2147483647 h 272"/>
                <a:gd name="T28" fmla="*/ 2147483647 w 317"/>
                <a:gd name="T29" fmla="*/ 2147483647 h 2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7"/>
                <a:gd name="T46" fmla="*/ 0 h 272"/>
                <a:gd name="T47" fmla="*/ 317 w 317"/>
                <a:gd name="T48" fmla="*/ 272 h 2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7" h="272">
                  <a:moveTo>
                    <a:pt x="136" y="272"/>
                  </a:moveTo>
                  <a:lnTo>
                    <a:pt x="136" y="226"/>
                  </a:lnTo>
                  <a:lnTo>
                    <a:pt x="136" y="136"/>
                  </a:lnTo>
                  <a:lnTo>
                    <a:pt x="230" y="144"/>
                  </a:lnTo>
                  <a:lnTo>
                    <a:pt x="286" y="136"/>
                  </a:lnTo>
                  <a:lnTo>
                    <a:pt x="317" y="45"/>
                  </a:lnTo>
                  <a:lnTo>
                    <a:pt x="262" y="16"/>
                  </a:lnTo>
                  <a:lnTo>
                    <a:pt x="181" y="0"/>
                  </a:lnTo>
                  <a:lnTo>
                    <a:pt x="126" y="48"/>
                  </a:lnTo>
                  <a:lnTo>
                    <a:pt x="54" y="32"/>
                  </a:lnTo>
                  <a:lnTo>
                    <a:pt x="0" y="90"/>
                  </a:lnTo>
                  <a:lnTo>
                    <a:pt x="38" y="144"/>
                  </a:lnTo>
                  <a:lnTo>
                    <a:pt x="0" y="226"/>
                  </a:lnTo>
                  <a:lnTo>
                    <a:pt x="45" y="272"/>
                  </a:lnTo>
                  <a:lnTo>
                    <a:pt x="136" y="2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4" name="Freeform 100">
              <a:extLst/>
            </p:cNvPr>
            <p:cNvSpPr>
              <a:spLocks/>
            </p:cNvSpPr>
            <p:nvPr/>
          </p:nvSpPr>
          <p:spPr bwMode="auto">
            <a:xfrm>
              <a:off x="5176814" y="2613043"/>
              <a:ext cx="341312" cy="428625"/>
            </a:xfrm>
            <a:custGeom>
              <a:avLst/>
              <a:gdLst>
                <a:gd name="T0" fmla="*/ 2147483647 w 1252"/>
                <a:gd name="T1" fmla="*/ 2147483647 h 1584"/>
                <a:gd name="T2" fmla="*/ 2147483647 w 1252"/>
                <a:gd name="T3" fmla="*/ 2147483647 h 1584"/>
                <a:gd name="T4" fmla="*/ 2147483647 w 1252"/>
                <a:gd name="T5" fmla="*/ 2147483647 h 1584"/>
                <a:gd name="T6" fmla="*/ 2147483647 w 1252"/>
                <a:gd name="T7" fmla="*/ 2147483647 h 1584"/>
                <a:gd name="T8" fmla="*/ 2147483647 w 1252"/>
                <a:gd name="T9" fmla="*/ 2147483647 h 1584"/>
                <a:gd name="T10" fmla="*/ 2147483647 w 1252"/>
                <a:gd name="T11" fmla="*/ 2147483647 h 1584"/>
                <a:gd name="T12" fmla="*/ 2147483647 w 1252"/>
                <a:gd name="T13" fmla="*/ 2147483647 h 1584"/>
                <a:gd name="T14" fmla="*/ 2147483647 w 1252"/>
                <a:gd name="T15" fmla="*/ 2147483647 h 1584"/>
                <a:gd name="T16" fmla="*/ 2147483647 w 1252"/>
                <a:gd name="T17" fmla="*/ 2147483647 h 1584"/>
                <a:gd name="T18" fmla="*/ 2147483647 w 1252"/>
                <a:gd name="T19" fmla="*/ 2147483647 h 1584"/>
                <a:gd name="T20" fmla="*/ 2147483647 w 1252"/>
                <a:gd name="T21" fmla="*/ 2147483647 h 1584"/>
                <a:gd name="T22" fmla="*/ 2147483647 w 1252"/>
                <a:gd name="T23" fmla="*/ 2147483647 h 1584"/>
                <a:gd name="T24" fmla="*/ 2147483647 w 1252"/>
                <a:gd name="T25" fmla="*/ 2147483647 h 1584"/>
                <a:gd name="T26" fmla="*/ 2147483647 w 1252"/>
                <a:gd name="T27" fmla="*/ 2147483647 h 1584"/>
                <a:gd name="T28" fmla="*/ 2147483647 w 1252"/>
                <a:gd name="T29" fmla="*/ 2147483647 h 1584"/>
                <a:gd name="T30" fmla="*/ 2147483647 w 1252"/>
                <a:gd name="T31" fmla="*/ 2147483647 h 1584"/>
                <a:gd name="T32" fmla="*/ 2147483647 w 1252"/>
                <a:gd name="T33" fmla="*/ 2147483647 h 1584"/>
                <a:gd name="T34" fmla="*/ 2147483647 w 1252"/>
                <a:gd name="T35" fmla="*/ 2147483647 h 1584"/>
                <a:gd name="T36" fmla="*/ 2147483647 w 1252"/>
                <a:gd name="T37" fmla="*/ 2147483647 h 1584"/>
                <a:gd name="T38" fmla="*/ 0 w 1252"/>
                <a:gd name="T39" fmla="*/ 2147483647 h 1584"/>
                <a:gd name="T40" fmla="*/ 2147483647 w 1252"/>
                <a:gd name="T41" fmla="*/ 2147483647 h 1584"/>
                <a:gd name="T42" fmla="*/ 2147483647 w 1252"/>
                <a:gd name="T43" fmla="*/ 2147483647 h 1584"/>
                <a:gd name="T44" fmla="*/ 2147483647 w 1252"/>
                <a:gd name="T45" fmla="*/ 2147483647 h 1584"/>
                <a:gd name="T46" fmla="*/ 2147483647 w 1252"/>
                <a:gd name="T47" fmla="*/ 2147483647 h 1584"/>
                <a:gd name="T48" fmla="*/ 2147483647 w 1252"/>
                <a:gd name="T49" fmla="*/ 2147483647 h 1584"/>
                <a:gd name="T50" fmla="*/ 2147483647 w 1252"/>
                <a:gd name="T51" fmla="*/ 2147483647 h 1584"/>
                <a:gd name="T52" fmla="*/ 2147483647 w 1252"/>
                <a:gd name="T53" fmla="*/ 2147483647 h 1584"/>
                <a:gd name="T54" fmla="*/ 2147483647 w 1252"/>
                <a:gd name="T55" fmla="*/ 2147483647 h 1584"/>
                <a:gd name="T56" fmla="*/ 2147483647 w 1252"/>
                <a:gd name="T57" fmla="*/ 2147483647 h 1584"/>
                <a:gd name="T58" fmla="*/ 2147483647 w 1252"/>
                <a:gd name="T59" fmla="*/ 2147483647 h 1584"/>
                <a:gd name="T60" fmla="*/ 2147483647 w 1252"/>
                <a:gd name="T61" fmla="*/ 2147483647 h 1584"/>
                <a:gd name="T62" fmla="*/ 2147483647 w 1252"/>
                <a:gd name="T63" fmla="*/ 2147483647 h 1584"/>
                <a:gd name="T64" fmla="*/ 2147483647 w 1252"/>
                <a:gd name="T65" fmla="*/ 2147483647 h 1584"/>
                <a:gd name="T66" fmla="*/ 2147483647 w 1252"/>
                <a:gd name="T67" fmla="*/ 2147483647 h 1584"/>
                <a:gd name="T68" fmla="*/ 2147483647 w 1252"/>
                <a:gd name="T69" fmla="*/ 2147483647 h 1584"/>
                <a:gd name="T70" fmla="*/ 2147483647 w 1252"/>
                <a:gd name="T71" fmla="*/ 2147483647 h 1584"/>
                <a:gd name="T72" fmla="*/ 2147483647 w 1252"/>
                <a:gd name="T73" fmla="*/ 2147483647 h 1584"/>
                <a:gd name="T74" fmla="*/ 2147483647 w 1252"/>
                <a:gd name="T75" fmla="*/ 2147483647 h 1584"/>
                <a:gd name="T76" fmla="*/ 2147483647 w 1252"/>
                <a:gd name="T77" fmla="*/ 2147483647 h 1584"/>
                <a:gd name="T78" fmla="*/ 2147483647 w 1252"/>
                <a:gd name="T79" fmla="*/ 2147483647 h 1584"/>
                <a:gd name="T80" fmla="*/ 2147483647 w 1252"/>
                <a:gd name="T81" fmla="*/ 2147483647 h 1584"/>
                <a:gd name="T82" fmla="*/ 2147483647 w 1252"/>
                <a:gd name="T83" fmla="*/ 0 h 1584"/>
                <a:gd name="T84" fmla="*/ 2147483647 w 1252"/>
                <a:gd name="T85" fmla="*/ 2147483647 h 1584"/>
                <a:gd name="T86" fmla="*/ 2147483647 w 1252"/>
                <a:gd name="T87" fmla="*/ 2147483647 h 1584"/>
                <a:gd name="T88" fmla="*/ 2147483647 w 1252"/>
                <a:gd name="T89" fmla="*/ 2147483647 h 1584"/>
                <a:gd name="T90" fmla="*/ 2147483647 w 1252"/>
                <a:gd name="T91" fmla="*/ 2147483647 h 1584"/>
                <a:gd name="T92" fmla="*/ 2147483647 w 1252"/>
                <a:gd name="T93" fmla="*/ 2147483647 h 15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52"/>
                <a:gd name="T142" fmla="*/ 0 h 1584"/>
                <a:gd name="T143" fmla="*/ 1252 w 1252"/>
                <a:gd name="T144" fmla="*/ 1584 h 15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52" h="1584">
                  <a:moveTo>
                    <a:pt x="1191" y="216"/>
                  </a:moveTo>
                  <a:lnTo>
                    <a:pt x="1057" y="300"/>
                  </a:lnTo>
                  <a:lnTo>
                    <a:pt x="883" y="391"/>
                  </a:lnTo>
                  <a:lnTo>
                    <a:pt x="797" y="460"/>
                  </a:lnTo>
                  <a:lnTo>
                    <a:pt x="683" y="511"/>
                  </a:lnTo>
                  <a:lnTo>
                    <a:pt x="655" y="634"/>
                  </a:lnTo>
                  <a:lnTo>
                    <a:pt x="569" y="666"/>
                  </a:lnTo>
                  <a:lnTo>
                    <a:pt x="491" y="818"/>
                  </a:lnTo>
                  <a:lnTo>
                    <a:pt x="448" y="944"/>
                  </a:lnTo>
                  <a:lnTo>
                    <a:pt x="370" y="1039"/>
                  </a:lnTo>
                  <a:lnTo>
                    <a:pt x="327" y="1164"/>
                  </a:lnTo>
                  <a:lnTo>
                    <a:pt x="341" y="1341"/>
                  </a:lnTo>
                  <a:lnTo>
                    <a:pt x="391" y="1429"/>
                  </a:lnTo>
                  <a:lnTo>
                    <a:pt x="491" y="1503"/>
                  </a:lnTo>
                  <a:lnTo>
                    <a:pt x="427" y="1584"/>
                  </a:lnTo>
                  <a:lnTo>
                    <a:pt x="334" y="1540"/>
                  </a:lnTo>
                  <a:lnTo>
                    <a:pt x="220" y="1540"/>
                  </a:lnTo>
                  <a:lnTo>
                    <a:pt x="156" y="1451"/>
                  </a:lnTo>
                  <a:lnTo>
                    <a:pt x="99" y="1378"/>
                  </a:lnTo>
                  <a:lnTo>
                    <a:pt x="0" y="1301"/>
                  </a:lnTo>
                  <a:lnTo>
                    <a:pt x="93" y="1243"/>
                  </a:lnTo>
                  <a:lnTo>
                    <a:pt x="135" y="1224"/>
                  </a:lnTo>
                  <a:lnTo>
                    <a:pt x="154" y="1150"/>
                  </a:lnTo>
                  <a:lnTo>
                    <a:pt x="121" y="1080"/>
                  </a:lnTo>
                  <a:lnTo>
                    <a:pt x="171" y="1045"/>
                  </a:lnTo>
                  <a:lnTo>
                    <a:pt x="192" y="967"/>
                  </a:lnTo>
                  <a:lnTo>
                    <a:pt x="263" y="909"/>
                  </a:lnTo>
                  <a:lnTo>
                    <a:pt x="216" y="864"/>
                  </a:lnTo>
                  <a:lnTo>
                    <a:pt x="241" y="798"/>
                  </a:lnTo>
                  <a:lnTo>
                    <a:pt x="306" y="739"/>
                  </a:lnTo>
                  <a:lnTo>
                    <a:pt x="342" y="660"/>
                  </a:lnTo>
                  <a:lnTo>
                    <a:pt x="334" y="577"/>
                  </a:lnTo>
                  <a:lnTo>
                    <a:pt x="327" y="518"/>
                  </a:lnTo>
                  <a:lnTo>
                    <a:pt x="412" y="430"/>
                  </a:lnTo>
                  <a:lnTo>
                    <a:pt x="499" y="397"/>
                  </a:lnTo>
                  <a:lnTo>
                    <a:pt x="568" y="319"/>
                  </a:lnTo>
                  <a:lnTo>
                    <a:pt x="705" y="234"/>
                  </a:lnTo>
                  <a:lnTo>
                    <a:pt x="747" y="186"/>
                  </a:lnTo>
                  <a:lnTo>
                    <a:pt x="808" y="234"/>
                  </a:lnTo>
                  <a:lnTo>
                    <a:pt x="933" y="172"/>
                  </a:lnTo>
                  <a:lnTo>
                    <a:pt x="1018" y="127"/>
                  </a:lnTo>
                  <a:lnTo>
                    <a:pt x="1131" y="0"/>
                  </a:lnTo>
                  <a:lnTo>
                    <a:pt x="1211" y="3"/>
                  </a:lnTo>
                  <a:lnTo>
                    <a:pt x="1252" y="48"/>
                  </a:lnTo>
                  <a:lnTo>
                    <a:pt x="1248" y="108"/>
                  </a:lnTo>
                  <a:lnTo>
                    <a:pt x="1228" y="159"/>
                  </a:lnTo>
                  <a:lnTo>
                    <a:pt x="1191" y="2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5" name="Freeform 101">
              <a:extLst/>
            </p:cNvPr>
            <p:cNvSpPr>
              <a:spLocks/>
            </p:cNvSpPr>
            <p:nvPr/>
          </p:nvSpPr>
          <p:spPr bwMode="auto">
            <a:xfrm>
              <a:off x="4649764" y="3060718"/>
              <a:ext cx="184150" cy="442913"/>
            </a:xfrm>
            <a:custGeom>
              <a:avLst/>
              <a:gdLst>
                <a:gd name="T0" fmla="*/ 2147483647 w 681"/>
                <a:gd name="T1" fmla="*/ 2147483647 h 1634"/>
                <a:gd name="T2" fmla="*/ 2147483647 w 681"/>
                <a:gd name="T3" fmla="*/ 2147483647 h 1634"/>
                <a:gd name="T4" fmla="*/ 2147483647 w 681"/>
                <a:gd name="T5" fmla="*/ 2147483647 h 1634"/>
                <a:gd name="T6" fmla="*/ 2147483647 w 681"/>
                <a:gd name="T7" fmla="*/ 2147483647 h 1634"/>
                <a:gd name="T8" fmla="*/ 2147483647 w 681"/>
                <a:gd name="T9" fmla="*/ 2147483647 h 1634"/>
                <a:gd name="T10" fmla="*/ 2147483647 w 681"/>
                <a:gd name="T11" fmla="*/ 2147483647 h 1634"/>
                <a:gd name="T12" fmla="*/ 2147483647 w 681"/>
                <a:gd name="T13" fmla="*/ 2147483647 h 1634"/>
                <a:gd name="T14" fmla="*/ 2147483647 w 681"/>
                <a:gd name="T15" fmla="*/ 2147483647 h 1634"/>
                <a:gd name="T16" fmla="*/ 2147483647 w 681"/>
                <a:gd name="T17" fmla="*/ 2147483647 h 1634"/>
                <a:gd name="T18" fmla="*/ 2147483647 w 681"/>
                <a:gd name="T19" fmla="*/ 2147483647 h 1634"/>
                <a:gd name="T20" fmla="*/ 2147483647 w 681"/>
                <a:gd name="T21" fmla="*/ 2147483647 h 1634"/>
                <a:gd name="T22" fmla="*/ 2147483647 w 681"/>
                <a:gd name="T23" fmla="*/ 2147483647 h 1634"/>
                <a:gd name="T24" fmla="*/ 2147483647 w 681"/>
                <a:gd name="T25" fmla="*/ 2147483647 h 1634"/>
                <a:gd name="T26" fmla="*/ 2147483647 w 681"/>
                <a:gd name="T27" fmla="*/ 2147483647 h 1634"/>
                <a:gd name="T28" fmla="*/ 2147483647 w 681"/>
                <a:gd name="T29" fmla="*/ 2147483647 h 1634"/>
                <a:gd name="T30" fmla="*/ 2147483647 w 681"/>
                <a:gd name="T31" fmla="*/ 2147483647 h 1634"/>
                <a:gd name="T32" fmla="*/ 2147483647 w 681"/>
                <a:gd name="T33" fmla="*/ 2147483647 h 1634"/>
                <a:gd name="T34" fmla="*/ 2147483647 w 681"/>
                <a:gd name="T35" fmla="*/ 2147483647 h 1634"/>
                <a:gd name="T36" fmla="*/ 2147483647 w 681"/>
                <a:gd name="T37" fmla="*/ 2147483647 h 1634"/>
                <a:gd name="T38" fmla="*/ 2147483647 w 681"/>
                <a:gd name="T39" fmla="*/ 2147483647 h 1634"/>
                <a:gd name="T40" fmla="*/ 2147483647 w 681"/>
                <a:gd name="T41" fmla="*/ 2147483647 h 1634"/>
                <a:gd name="T42" fmla="*/ 2147483647 w 681"/>
                <a:gd name="T43" fmla="*/ 2147483647 h 1634"/>
                <a:gd name="T44" fmla="*/ 2147483647 w 681"/>
                <a:gd name="T45" fmla="*/ 2147483647 h 1634"/>
                <a:gd name="T46" fmla="*/ 2147483647 w 681"/>
                <a:gd name="T47" fmla="*/ 2147483647 h 1634"/>
                <a:gd name="T48" fmla="*/ 2147483647 w 681"/>
                <a:gd name="T49" fmla="*/ 2147483647 h 1634"/>
                <a:gd name="T50" fmla="*/ 2147483647 w 681"/>
                <a:gd name="T51" fmla="*/ 2147483647 h 1634"/>
                <a:gd name="T52" fmla="*/ 2147483647 w 681"/>
                <a:gd name="T53" fmla="*/ 2147483647 h 1634"/>
                <a:gd name="T54" fmla="*/ 2147483647 w 681"/>
                <a:gd name="T55" fmla="*/ 2147483647 h 1634"/>
                <a:gd name="T56" fmla="*/ 2147483647 w 681"/>
                <a:gd name="T57" fmla="*/ 2147483647 h 1634"/>
                <a:gd name="T58" fmla="*/ 2147483647 w 681"/>
                <a:gd name="T59" fmla="*/ 2147483647 h 1634"/>
                <a:gd name="T60" fmla="*/ 2147483647 w 681"/>
                <a:gd name="T61" fmla="*/ 2147483647 h 1634"/>
                <a:gd name="T62" fmla="*/ 2147483647 w 681"/>
                <a:gd name="T63" fmla="*/ 2147483647 h 1634"/>
                <a:gd name="T64" fmla="*/ 2147483647 w 681"/>
                <a:gd name="T65" fmla="*/ 2147483647 h 1634"/>
                <a:gd name="T66" fmla="*/ 2147483647 w 681"/>
                <a:gd name="T67" fmla="*/ 2147483647 h 1634"/>
                <a:gd name="T68" fmla="*/ 2147483647 w 681"/>
                <a:gd name="T69" fmla="*/ 2147483647 h 1634"/>
                <a:gd name="T70" fmla="*/ 2147483647 w 681"/>
                <a:gd name="T71" fmla="*/ 0 h 1634"/>
                <a:gd name="T72" fmla="*/ 2147483647 w 681"/>
                <a:gd name="T73" fmla="*/ 2147483647 h 1634"/>
                <a:gd name="T74" fmla="*/ 2147483647 w 681"/>
                <a:gd name="T75" fmla="*/ 2147483647 h 1634"/>
                <a:gd name="T76" fmla="*/ 2147483647 w 681"/>
                <a:gd name="T77" fmla="*/ 2147483647 h 1634"/>
                <a:gd name="T78" fmla="*/ 2147483647 w 681"/>
                <a:gd name="T79" fmla="*/ 2147483647 h 1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1"/>
                <a:gd name="T121" fmla="*/ 0 h 1634"/>
                <a:gd name="T122" fmla="*/ 681 w 681"/>
                <a:gd name="T123" fmla="*/ 1634 h 16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1" h="1634">
                  <a:moveTo>
                    <a:pt x="248" y="280"/>
                  </a:moveTo>
                  <a:lnTo>
                    <a:pt x="210" y="245"/>
                  </a:lnTo>
                  <a:lnTo>
                    <a:pt x="179" y="238"/>
                  </a:lnTo>
                  <a:lnTo>
                    <a:pt x="138" y="260"/>
                  </a:lnTo>
                  <a:lnTo>
                    <a:pt x="95" y="316"/>
                  </a:lnTo>
                  <a:lnTo>
                    <a:pt x="138" y="356"/>
                  </a:lnTo>
                  <a:lnTo>
                    <a:pt x="179" y="404"/>
                  </a:lnTo>
                  <a:lnTo>
                    <a:pt x="183" y="437"/>
                  </a:lnTo>
                  <a:lnTo>
                    <a:pt x="186" y="475"/>
                  </a:lnTo>
                  <a:lnTo>
                    <a:pt x="198" y="521"/>
                  </a:lnTo>
                  <a:lnTo>
                    <a:pt x="218" y="575"/>
                  </a:lnTo>
                  <a:lnTo>
                    <a:pt x="221" y="622"/>
                  </a:lnTo>
                  <a:lnTo>
                    <a:pt x="216" y="656"/>
                  </a:lnTo>
                  <a:lnTo>
                    <a:pt x="194" y="677"/>
                  </a:lnTo>
                  <a:lnTo>
                    <a:pt x="192" y="715"/>
                  </a:lnTo>
                  <a:lnTo>
                    <a:pt x="194" y="779"/>
                  </a:lnTo>
                  <a:lnTo>
                    <a:pt x="225" y="791"/>
                  </a:lnTo>
                  <a:lnTo>
                    <a:pt x="264" y="812"/>
                  </a:lnTo>
                  <a:lnTo>
                    <a:pt x="288" y="851"/>
                  </a:lnTo>
                  <a:lnTo>
                    <a:pt x="301" y="881"/>
                  </a:lnTo>
                  <a:lnTo>
                    <a:pt x="261" y="909"/>
                  </a:lnTo>
                  <a:lnTo>
                    <a:pt x="251" y="949"/>
                  </a:lnTo>
                  <a:lnTo>
                    <a:pt x="219" y="979"/>
                  </a:lnTo>
                  <a:lnTo>
                    <a:pt x="170" y="1040"/>
                  </a:lnTo>
                  <a:lnTo>
                    <a:pt x="134" y="1099"/>
                  </a:lnTo>
                  <a:lnTo>
                    <a:pt x="104" y="1093"/>
                  </a:lnTo>
                  <a:lnTo>
                    <a:pt x="80" y="1115"/>
                  </a:lnTo>
                  <a:lnTo>
                    <a:pt x="83" y="1148"/>
                  </a:lnTo>
                  <a:lnTo>
                    <a:pt x="39" y="1175"/>
                  </a:lnTo>
                  <a:lnTo>
                    <a:pt x="9" y="1226"/>
                  </a:lnTo>
                  <a:lnTo>
                    <a:pt x="0" y="1301"/>
                  </a:lnTo>
                  <a:lnTo>
                    <a:pt x="24" y="1361"/>
                  </a:lnTo>
                  <a:lnTo>
                    <a:pt x="21" y="1397"/>
                  </a:lnTo>
                  <a:lnTo>
                    <a:pt x="15" y="1445"/>
                  </a:lnTo>
                  <a:lnTo>
                    <a:pt x="12" y="1484"/>
                  </a:lnTo>
                  <a:lnTo>
                    <a:pt x="18" y="1535"/>
                  </a:lnTo>
                  <a:lnTo>
                    <a:pt x="33" y="1565"/>
                  </a:lnTo>
                  <a:lnTo>
                    <a:pt x="63" y="1571"/>
                  </a:lnTo>
                  <a:lnTo>
                    <a:pt x="78" y="1598"/>
                  </a:lnTo>
                  <a:lnTo>
                    <a:pt x="105" y="1613"/>
                  </a:lnTo>
                  <a:lnTo>
                    <a:pt x="120" y="1628"/>
                  </a:lnTo>
                  <a:lnTo>
                    <a:pt x="150" y="1634"/>
                  </a:lnTo>
                  <a:lnTo>
                    <a:pt x="188" y="1625"/>
                  </a:lnTo>
                  <a:lnTo>
                    <a:pt x="235" y="1617"/>
                  </a:lnTo>
                  <a:lnTo>
                    <a:pt x="288" y="1617"/>
                  </a:lnTo>
                  <a:lnTo>
                    <a:pt x="329" y="1594"/>
                  </a:lnTo>
                  <a:lnTo>
                    <a:pt x="386" y="1587"/>
                  </a:lnTo>
                  <a:lnTo>
                    <a:pt x="425" y="1558"/>
                  </a:lnTo>
                  <a:lnTo>
                    <a:pt x="481" y="1558"/>
                  </a:lnTo>
                  <a:lnTo>
                    <a:pt x="507" y="1502"/>
                  </a:lnTo>
                  <a:lnTo>
                    <a:pt x="570" y="1406"/>
                  </a:lnTo>
                  <a:lnTo>
                    <a:pt x="612" y="1328"/>
                  </a:lnTo>
                  <a:lnTo>
                    <a:pt x="660" y="1274"/>
                  </a:lnTo>
                  <a:lnTo>
                    <a:pt x="681" y="1199"/>
                  </a:lnTo>
                  <a:lnTo>
                    <a:pt x="642" y="1154"/>
                  </a:lnTo>
                  <a:lnTo>
                    <a:pt x="606" y="1124"/>
                  </a:lnTo>
                  <a:lnTo>
                    <a:pt x="595" y="1092"/>
                  </a:lnTo>
                  <a:lnTo>
                    <a:pt x="624" y="1034"/>
                  </a:lnTo>
                  <a:lnTo>
                    <a:pt x="581" y="917"/>
                  </a:lnTo>
                  <a:lnTo>
                    <a:pt x="573" y="821"/>
                  </a:lnTo>
                  <a:lnTo>
                    <a:pt x="591" y="748"/>
                  </a:lnTo>
                  <a:lnTo>
                    <a:pt x="538" y="640"/>
                  </a:lnTo>
                  <a:lnTo>
                    <a:pt x="578" y="457"/>
                  </a:lnTo>
                  <a:lnTo>
                    <a:pt x="507" y="367"/>
                  </a:lnTo>
                  <a:lnTo>
                    <a:pt x="510" y="305"/>
                  </a:lnTo>
                  <a:lnTo>
                    <a:pt x="527" y="188"/>
                  </a:lnTo>
                  <a:lnTo>
                    <a:pt x="548" y="139"/>
                  </a:lnTo>
                  <a:lnTo>
                    <a:pt x="521" y="89"/>
                  </a:lnTo>
                  <a:lnTo>
                    <a:pt x="501" y="46"/>
                  </a:lnTo>
                  <a:lnTo>
                    <a:pt x="455" y="14"/>
                  </a:lnTo>
                  <a:lnTo>
                    <a:pt x="422" y="2"/>
                  </a:lnTo>
                  <a:lnTo>
                    <a:pt x="401" y="0"/>
                  </a:lnTo>
                  <a:lnTo>
                    <a:pt x="354" y="19"/>
                  </a:lnTo>
                  <a:lnTo>
                    <a:pt x="333" y="65"/>
                  </a:lnTo>
                  <a:lnTo>
                    <a:pt x="333" y="109"/>
                  </a:lnTo>
                  <a:lnTo>
                    <a:pt x="323" y="136"/>
                  </a:lnTo>
                  <a:lnTo>
                    <a:pt x="309" y="170"/>
                  </a:lnTo>
                  <a:lnTo>
                    <a:pt x="308" y="191"/>
                  </a:lnTo>
                  <a:lnTo>
                    <a:pt x="279" y="235"/>
                  </a:lnTo>
                  <a:lnTo>
                    <a:pt x="248" y="28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6" name="Freeform 102">
              <a:extLst/>
            </p:cNvPr>
            <p:cNvSpPr>
              <a:spLocks/>
            </p:cNvSpPr>
            <p:nvPr/>
          </p:nvSpPr>
          <p:spPr bwMode="auto">
            <a:xfrm>
              <a:off x="4465614" y="3101993"/>
              <a:ext cx="244475" cy="561975"/>
            </a:xfrm>
            <a:custGeom>
              <a:avLst/>
              <a:gdLst>
                <a:gd name="T0" fmla="*/ 2147483647 w 899"/>
                <a:gd name="T1" fmla="*/ 2147483647 h 2074"/>
                <a:gd name="T2" fmla="*/ 2147483647 w 899"/>
                <a:gd name="T3" fmla="*/ 2147483647 h 2074"/>
                <a:gd name="T4" fmla="*/ 2147483647 w 899"/>
                <a:gd name="T5" fmla="*/ 2147483647 h 2074"/>
                <a:gd name="T6" fmla="*/ 2147483647 w 899"/>
                <a:gd name="T7" fmla="*/ 2147483647 h 2074"/>
                <a:gd name="T8" fmla="*/ 2147483647 w 899"/>
                <a:gd name="T9" fmla="*/ 2147483647 h 2074"/>
                <a:gd name="T10" fmla="*/ 2147483647 w 899"/>
                <a:gd name="T11" fmla="*/ 2147483647 h 2074"/>
                <a:gd name="T12" fmla="*/ 2147483647 w 899"/>
                <a:gd name="T13" fmla="*/ 2147483647 h 2074"/>
                <a:gd name="T14" fmla="*/ 2147483647 w 899"/>
                <a:gd name="T15" fmla="*/ 2147483647 h 2074"/>
                <a:gd name="T16" fmla="*/ 2147483647 w 899"/>
                <a:gd name="T17" fmla="*/ 2147483647 h 2074"/>
                <a:gd name="T18" fmla="*/ 2147483647 w 899"/>
                <a:gd name="T19" fmla="*/ 2147483647 h 2074"/>
                <a:gd name="T20" fmla="*/ 2147483647 w 899"/>
                <a:gd name="T21" fmla="*/ 2147483647 h 2074"/>
                <a:gd name="T22" fmla="*/ 2147483647 w 899"/>
                <a:gd name="T23" fmla="*/ 2147483647 h 2074"/>
                <a:gd name="T24" fmla="*/ 2147483647 w 899"/>
                <a:gd name="T25" fmla="*/ 2147483647 h 2074"/>
                <a:gd name="T26" fmla="*/ 2147483647 w 899"/>
                <a:gd name="T27" fmla="*/ 2147483647 h 2074"/>
                <a:gd name="T28" fmla="*/ 2147483647 w 899"/>
                <a:gd name="T29" fmla="*/ 2147483647 h 2074"/>
                <a:gd name="T30" fmla="*/ 2147483647 w 899"/>
                <a:gd name="T31" fmla="*/ 2147483647 h 2074"/>
                <a:gd name="T32" fmla="*/ 2147483647 w 899"/>
                <a:gd name="T33" fmla="*/ 2147483647 h 2074"/>
                <a:gd name="T34" fmla="*/ 2147483647 w 899"/>
                <a:gd name="T35" fmla="*/ 2147483647 h 2074"/>
                <a:gd name="T36" fmla="*/ 2147483647 w 899"/>
                <a:gd name="T37" fmla="*/ 2147483647 h 2074"/>
                <a:gd name="T38" fmla="*/ 2147483647 w 899"/>
                <a:gd name="T39" fmla="*/ 2147483647 h 2074"/>
                <a:gd name="T40" fmla="*/ 2147483647 w 899"/>
                <a:gd name="T41" fmla="*/ 2147483647 h 2074"/>
                <a:gd name="T42" fmla="*/ 2147483647 w 899"/>
                <a:gd name="T43" fmla="*/ 2147483647 h 2074"/>
                <a:gd name="T44" fmla="*/ 2147483647 w 899"/>
                <a:gd name="T45" fmla="*/ 2147483647 h 2074"/>
                <a:gd name="T46" fmla="*/ 2147483647 w 899"/>
                <a:gd name="T47" fmla="*/ 2147483647 h 2074"/>
                <a:gd name="T48" fmla="*/ 2147483647 w 899"/>
                <a:gd name="T49" fmla="*/ 2147483647 h 2074"/>
                <a:gd name="T50" fmla="*/ 2147483647 w 899"/>
                <a:gd name="T51" fmla="*/ 2147483647 h 2074"/>
                <a:gd name="T52" fmla="*/ 2147483647 w 899"/>
                <a:gd name="T53" fmla="*/ 2147483647 h 2074"/>
                <a:gd name="T54" fmla="*/ 2147483647 w 899"/>
                <a:gd name="T55" fmla="*/ 2147483647 h 2074"/>
                <a:gd name="T56" fmla="*/ 2147483647 w 899"/>
                <a:gd name="T57" fmla="*/ 2147483647 h 2074"/>
                <a:gd name="T58" fmla="*/ 2147483647 w 899"/>
                <a:gd name="T59" fmla="*/ 2147483647 h 2074"/>
                <a:gd name="T60" fmla="*/ 2147483647 w 899"/>
                <a:gd name="T61" fmla="*/ 2147483647 h 2074"/>
                <a:gd name="T62" fmla="*/ 2147483647 w 899"/>
                <a:gd name="T63" fmla="*/ 2147483647 h 2074"/>
                <a:gd name="T64" fmla="*/ 2147483647 w 899"/>
                <a:gd name="T65" fmla="*/ 2147483647 h 2074"/>
                <a:gd name="T66" fmla="*/ 2147483647 w 899"/>
                <a:gd name="T67" fmla="*/ 2147483647 h 2074"/>
                <a:gd name="T68" fmla="*/ 2147483647 w 899"/>
                <a:gd name="T69" fmla="*/ 2147483647 h 2074"/>
                <a:gd name="T70" fmla="*/ 2147483647 w 899"/>
                <a:gd name="T71" fmla="*/ 2147483647 h 2074"/>
                <a:gd name="T72" fmla="*/ 2147483647 w 899"/>
                <a:gd name="T73" fmla="*/ 2147483647 h 2074"/>
                <a:gd name="T74" fmla="*/ 2147483647 w 899"/>
                <a:gd name="T75" fmla="*/ 2147483647 h 2074"/>
                <a:gd name="T76" fmla="*/ 2147483647 w 899"/>
                <a:gd name="T77" fmla="*/ 2147483647 h 2074"/>
                <a:gd name="T78" fmla="*/ 2147483647 w 899"/>
                <a:gd name="T79" fmla="*/ 2147483647 h 2074"/>
                <a:gd name="T80" fmla="*/ 2147483647 w 899"/>
                <a:gd name="T81" fmla="*/ 2147483647 h 2074"/>
                <a:gd name="T82" fmla="*/ 2147483647 w 899"/>
                <a:gd name="T83" fmla="*/ 2147483647 h 2074"/>
                <a:gd name="T84" fmla="*/ 2147483647 w 899"/>
                <a:gd name="T85" fmla="*/ 2147483647 h 2074"/>
                <a:gd name="T86" fmla="*/ 2147483647 w 899"/>
                <a:gd name="T87" fmla="*/ 2147483647 h 2074"/>
                <a:gd name="T88" fmla="*/ 2147483647 w 899"/>
                <a:gd name="T89" fmla="*/ 2147483647 h 2074"/>
                <a:gd name="T90" fmla="*/ 2147483647 w 899"/>
                <a:gd name="T91" fmla="*/ 2147483647 h 2074"/>
                <a:gd name="T92" fmla="*/ 2147483647 w 899"/>
                <a:gd name="T93" fmla="*/ 2147483647 h 20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9"/>
                <a:gd name="T142" fmla="*/ 0 h 2074"/>
                <a:gd name="T143" fmla="*/ 899 w 899"/>
                <a:gd name="T144" fmla="*/ 2074 h 20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9" h="2074">
                  <a:moveTo>
                    <a:pt x="746" y="59"/>
                  </a:moveTo>
                  <a:lnTo>
                    <a:pt x="770" y="101"/>
                  </a:lnTo>
                  <a:lnTo>
                    <a:pt x="818" y="107"/>
                  </a:lnTo>
                  <a:lnTo>
                    <a:pt x="769" y="163"/>
                  </a:lnTo>
                  <a:lnTo>
                    <a:pt x="808" y="197"/>
                  </a:lnTo>
                  <a:lnTo>
                    <a:pt x="835" y="229"/>
                  </a:lnTo>
                  <a:lnTo>
                    <a:pt x="854" y="251"/>
                  </a:lnTo>
                  <a:lnTo>
                    <a:pt x="860" y="283"/>
                  </a:lnTo>
                  <a:lnTo>
                    <a:pt x="860" y="298"/>
                  </a:lnTo>
                  <a:lnTo>
                    <a:pt x="863" y="322"/>
                  </a:lnTo>
                  <a:lnTo>
                    <a:pt x="872" y="358"/>
                  </a:lnTo>
                  <a:lnTo>
                    <a:pt x="883" y="392"/>
                  </a:lnTo>
                  <a:lnTo>
                    <a:pt x="896" y="428"/>
                  </a:lnTo>
                  <a:lnTo>
                    <a:pt x="899" y="464"/>
                  </a:lnTo>
                  <a:lnTo>
                    <a:pt x="892" y="503"/>
                  </a:lnTo>
                  <a:lnTo>
                    <a:pt x="871" y="523"/>
                  </a:lnTo>
                  <a:lnTo>
                    <a:pt x="869" y="559"/>
                  </a:lnTo>
                  <a:lnTo>
                    <a:pt x="871" y="587"/>
                  </a:lnTo>
                  <a:lnTo>
                    <a:pt x="872" y="622"/>
                  </a:lnTo>
                  <a:lnTo>
                    <a:pt x="844" y="626"/>
                  </a:lnTo>
                  <a:lnTo>
                    <a:pt x="808" y="631"/>
                  </a:lnTo>
                  <a:lnTo>
                    <a:pt x="779" y="635"/>
                  </a:lnTo>
                  <a:lnTo>
                    <a:pt x="757" y="651"/>
                  </a:lnTo>
                  <a:lnTo>
                    <a:pt x="722" y="692"/>
                  </a:lnTo>
                  <a:lnTo>
                    <a:pt x="701" y="740"/>
                  </a:lnTo>
                  <a:lnTo>
                    <a:pt x="682" y="790"/>
                  </a:lnTo>
                  <a:lnTo>
                    <a:pt x="717" y="825"/>
                  </a:lnTo>
                  <a:lnTo>
                    <a:pt x="694" y="861"/>
                  </a:lnTo>
                  <a:lnTo>
                    <a:pt x="650" y="885"/>
                  </a:lnTo>
                  <a:lnTo>
                    <a:pt x="615" y="907"/>
                  </a:lnTo>
                  <a:lnTo>
                    <a:pt x="573" y="930"/>
                  </a:lnTo>
                  <a:lnTo>
                    <a:pt x="565" y="963"/>
                  </a:lnTo>
                  <a:lnTo>
                    <a:pt x="532" y="983"/>
                  </a:lnTo>
                  <a:lnTo>
                    <a:pt x="516" y="1018"/>
                  </a:lnTo>
                  <a:lnTo>
                    <a:pt x="483" y="1044"/>
                  </a:lnTo>
                  <a:lnTo>
                    <a:pt x="478" y="1088"/>
                  </a:lnTo>
                  <a:lnTo>
                    <a:pt x="472" y="1130"/>
                  </a:lnTo>
                  <a:lnTo>
                    <a:pt x="456" y="1173"/>
                  </a:lnTo>
                  <a:lnTo>
                    <a:pt x="452" y="1224"/>
                  </a:lnTo>
                  <a:lnTo>
                    <a:pt x="416" y="1233"/>
                  </a:lnTo>
                  <a:lnTo>
                    <a:pt x="424" y="1277"/>
                  </a:lnTo>
                  <a:lnTo>
                    <a:pt x="424" y="1317"/>
                  </a:lnTo>
                  <a:lnTo>
                    <a:pt x="432" y="1369"/>
                  </a:lnTo>
                  <a:lnTo>
                    <a:pt x="468" y="1373"/>
                  </a:lnTo>
                  <a:lnTo>
                    <a:pt x="492" y="1397"/>
                  </a:lnTo>
                  <a:lnTo>
                    <a:pt x="512" y="1429"/>
                  </a:lnTo>
                  <a:lnTo>
                    <a:pt x="540" y="1457"/>
                  </a:lnTo>
                  <a:lnTo>
                    <a:pt x="539" y="1482"/>
                  </a:lnTo>
                  <a:lnTo>
                    <a:pt x="524" y="1507"/>
                  </a:lnTo>
                  <a:lnTo>
                    <a:pt x="504" y="1559"/>
                  </a:lnTo>
                  <a:lnTo>
                    <a:pt x="503" y="1600"/>
                  </a:lnTo>
                  <a:lnTo>
                    <a:pt x="475" y="1603"/>
                  </a:lnTo>
                  <a:lnTo>
                    <a:pt x="455" y="1606"/>
                  </a:lnTo>
                  <a:lnTo>
                    <a:pt x="422" y="1627"/>
                  </a:lnTo>
                  <a:lnTo>
                    <a:pt x="403" y="1648"/>
                  </a:lnTo>
                  <a:lnTo>
                    <a:pt x="393" y="1687"/>
                  </a:lnTo>
                  <a:lnTo>
                    <a:pt x="383" y="1722"/>
                  </a:lnTo>
                  <a:lnTo>
                    <a:pt x="374" y="1746"/>
                  </a:lnTo>
                  <a:lnTo>
                    <a:pt x="389" y="1779"/>
                  </a:lnTo>
                  <a:lnTo>
                    <a:pt x="382" y="1810"/>
                  </a:lnTo>
                  <a:lnTo>
                    <a:pt x="368" y="1863"/>
                  </a:lnTo>
                  <a:lnTo>
                    <a:pt x="356" y="1898"/>
                  </a:lnTo>
                  <a:lnTo>
                    <a:pt x="348" y="1941"/>
                  </a:lnTo>
                  <a:lnTo>
                    <a:pt x="328" y="1979"/>
                  </a:lnTo>
                  <a:lnTo>
                    <a:pt x="289" y="1972"/>
                  </a:lnTo>
                  <a:lnTo>
                    <a:pt x="251" y="1981"/>
                  </a:lnTo>
                  <a:lnTo>
                    <a:pt x="222" y="1992"/>
                  </a:lnTo>
                  <a:lnTo>
                    <a:pt x="193" y="2017"/>
                  </a:lnTo>
                  <a:lnTo>
                    <a:pt x="197" y="2046"/>
                  </a:lnTo>
                  <a:lnTo>
                    <a:pt x="192" y="2067"/>
                  </a:lnTo>
                  <a:lnTo>
                    <a:pt x="158" y="2074"/>
                  </a:lnTo>
                  <a:lnTo>
                    <a:pt x="108" y="2069"/>
                  </a:lnTo>
                  <a:lnTo>
                    <a:pt x="113" y="2025"/>
                  </a:lnTo>
                  <a:lnTo>
                    <a:pt x="99" y="1987"/>
                  </a:lnTo>
                  <a:lnTo>
                    <a:pt x="75" y="1959"/>
                  </a:lnTo>
                  <a:lnTo>
                    <a:pt x="92" y="1935"/>
                  </a:lnTo>
                  <a:lnTo>
                    <a:pt x="107" y="1905"/>
                  </a:lnTo>
                  <a:lnTo>
                    <a:pt x="86" y="1871"/>
                  </a:lnTo>
                  <a:lnTo>
                    <a:pt x="69" y="1832"/>
                  </a:lnTo>
                  <a:lnTo>
                    <a:pt x="41" y="1760"/>
                  </a:lnTo>
                  <a:lnTo>
                    <a:pt x="37" y="1702"/>
                  </a:lnTo>
                  <a:lnTo>
                    <a:pt x="44" y="1676"/>
                  </a:lnTo>
                  <a:lnTo>
                    <a:pt x="21" y="1642"/>
                  </a:lnTo>
                  <a:lnTo>
                    <a:pt x="13" y="1605"/>
                  </a:lnTo>
                  <a:lnTo>
                    <a:pt x="0" y="1534"/>
                  </a:lnTo>
                  <a:lnTo>
                    <a:pt x="21" y="1525"/>
                  </a:lnTo>
                  <a:lnTo>
                    <a:pt x="30" y="1570"/>
                  </a:lnTo>
                  <a:lnTo>
                    <a:pt x="49" y="1548"/>
                  </a:lnTo>
                  <a:lnTo>
                    <a:pt x="54" y="1511"/>
                  </a:lnTo>
                  <a:lnTo>
                    <a:pt x="67" y="1484"/>
                  </a:lnTo>
                  <a:lnTo>
                    <a:pt x="51" y="1458"/>
                  </a:lnTo>
                  <a:lnTo>
                    <a:pt x="71" y="1427"/>
                  </a:lnTo>
                  <a:lnTo>
                    <a:pt x="94" y="1400"/>
                  </a:lnTo>
                  <a:lnTo>
                    <a:pt x="111" y="1371"/>
                  </a:lnTo>
                  <a:lnTo>
                    <a:pt x="113" y="1345"/>
                  </a:lnTo>
                  <a:lnTo>
                    <a:pt x="129" y="1320"/>
                  </a:lnTo>
                  <a:lnTo>
                    <a:pt x="111" y="1290"/>
                  </a:lnTo>
                  <a:lnTo>
                    <a:pt x="109" y="1243"/>
                  </a:lnTo>
                  <a:lnTo>
                    <a:pt x="131" y="1237"/>
                  </a:lnTo>
                  <a:lnTo>
                    <a:pt x="153" y="1195"/>
                  </a:lnTo>
                  <a:lnTo>
                    <a:pt x="133" y="1157"/>
                  </a:lnTo>
                  <a:lnTo>
                    <a:pt x="112" y="1126"/>
                  </a:lnTo>
                  <a:lnTo>
                    <a:pt x="107" y="1092"/>
                  </a:lnTo>
                  <a:lnTo>
                    <a:pt x="109" y="1048"/>
                  </a:lnTo>
                  <a:lnTo>
                    <a:pt x="108" y="1008"/>
                  </a:lnTo>
                  <a:lnTo>
                    <a:pt x="110" y="971"/>
                  </a:lnTo>
                  <a:lnTo>
                    <a:pt x="123" y="928"/>
                  </a:lnTo>
                  <a:lnTo>
                    <a:pt x="114" y="886"/>
                  </a:lnTo>
                  <a:lnTo>
                    <a:pt x="128" y="829"/>
                  </a:lnTo>
                  <a:lnTo>
                    <a:pt x="155" y="788"/>
                  </a:lnTo>
                  <a:lnTo>
                    <a:pt x="185" y="754"/>
                  </a:lnTo>
                  <a:lnTo>
                    <a:pt x="222" y="747"/>
                  </a:lnTo>
                  <a:lnTo>
                    <a:pt x="249" y="756"/>
                  </a:lnTo>
                  <a:lnTo>
                    <a:pt x="265" y="744"/>
                  </a:lnTo>
                  <a:lnTo>
                    <a:pt x="274" y="718"/>
                  </a:lnTo>
                  <a:lnTo>
                    <a:pt x="267" y="690"/>
                  </a:lnTo>
                  <a:lnTo>
                    <a:pt x="254" y="671"/>
                  </a:lnTo>
                  <a:lnTo>
                    <a:pt x="258" y="637"/>
                  </a:lnTo>
                  <a:lnTo>
                    <a:pt x="291" y="587"/>
                  </a:lnTo>
                  <a:lnTo>
                    <a:pt x="310" y="535"/>
                  </a:lnTo>
                  <a:lnTo>
                    <a:pt x="319" y="479"/>
                  </a:lnTo>
                  <a:lnTo>
                    <a:pt x="316" y="419"/>
                  </a:lnTo>
                  <a:lnTo>
                    <a:pt x="358" y="410"/>
                  </a:lnTo>
                  <a:lnTo>
                    <a:pt x="380" y="352"/>
                  </a:lnTo>
                  <a:lnTo>
                    <a:pt x="411" y="322"/>
                  </a:lnTo>
                  <a:lnTo>
                    <a:pt x="424" y="287"/>
                  </a:lnTo>
                  <a:lnTo>
                    <a:pt x="452" y="248"/>
                  </a:lnTo>
                  <a:lnTo>
                    <a:pt x="433" y="191"/>
                  </a:lnTo>
                  <a:lnTo>
                    <a:pt x="459" y="152"/>
                  </a:lnTo>
                  <a:lnTo>
                    <a:pt x="485" y="106"/>
                  </a:lnTo>
                  <a:lnTo>
                    <a:pt x="519" y="83"/>
                  </a:lnTo>
                  <a:lnTo>
                    <a:pt x="538" y="101"/>
                  </a:lnTo>
                  <a:lnTo>
                    <a:pt x="563" y="106"/>
                  </a:lnTo>
                  <a:lnTo>
                    <a:pt x="571" y="64"/>
                  </a:lnTo>
                  <a:lnTo>
                    <a:pt x="575" y="36"/>
                  </a:lnTo>
                  <a:lnTo>
                    <a:pt x="575" y="7"/>
                  </a:lnTo>
                  <a:lnTo>
                    <a:pt x="609" y="0"/>
                  </a:lnTo>
                  <a:lnTo>
                    <a:pt x="638" y="17"/>
                  </a:lnTo>
                  <a:lnTo>
                    <a:pt x="661" y="25"/>
                  </a:lnTo>
                  <a:lnTo>
                    <a:pt x="684" y="50"/>
                  </a:lnTo>
                  <a:lnTo>
                    <a:pt x="711" y="37"/>
                  </a:lnTo>
                  <a:lnTo>
                    <a:pt x="746" y="5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7" name="Freeform 103">
              <a:extLst/>
            </p:cNvPr>
            <p:cNvSpPr>
              <a:spLocks/>
            </p:cNvSpPr>
            <p:nvPr/>
          </p:nvSpPr>
          <p:spPr bwMode="auto">
            <a:xfrm>
              <a:off x="4354489" y="2997218"/>
              <a:ext cx="471487" cy="568325"/>
            </a:xfrm>
            <a:custGeom>
              <a:avLst/>
              <a:gdLst>
                <a:gd name="T0" fmla="*/ 327 w 2762250"/>
                <a:gd name="T1" fmla="*/ 70 h 3324225"/>
                <a:gd name="T2" fmla="*/ 307 w 2762250"/>
                <a:gd name="T3" fmla="*/ 119 h 3324225"/>
                <a:gd name="T4" fmla="*/ 266 w 2762250"/>
                <a:gd name="T5" fmla="*/ 102 h 3324225"/>
                <a:gd name="T6" fmla="*/ 234 w 2762250"/>
                <a:gd name="T7" fmla="*/ 89 h 3324225"/>
                <a:gd name="T8" fmla="*/ 214 w 2762250"/>
                <a:gd name="T9" fmla="*/ 109 h 3324225"/>
                <a:gd name="T10" fmla="*/ 193 w 2762250"/>
                <a:gd name="T11" fmla="*/ 156 h 3324225"/>
                <a:gd name="T12" fmla="*/ 168 w 2762250"/>
                <a:gd name="T13" fmla="*/ 200 h 3324225"/>
                <a:gd name="T14" fmla="*/ 157 w 2762250"/>
                <a:gd name="T15" fmla="*/ 249 h 3324225"/>
                <a:gd name="T16" fmla="*/ 138 w 2762250"/>
                <a:gd name="T17" fmla="*/ 264 h 3324225"/>
                <a:gd name="T18" fmla="*/ 121 w 2762250"/>
                <a:gd name="T19" fmla="*/ 314 h 3324225"/>
                <a:gd name="T20" fmla="*/ 125 w 2762250"/>
                <a:gd name="T21" fmla="*/ 357 h 3324225"/>
                <a:gd name="T22" fmla="*/ 124 w 2762250"/>
                <a:gd name="T23" fmla="*/ 394 h 3324225"/>
                <a:gd name="T24" fmla="*/ 107 w 2762250"/>
                <a:gd name="T25" fmla="*/ 427 h 3324225"/>
                <a:gd name="T26" fmla="*/ 99 w 2762250"/>
                <a:gd name="T27" fmla="*/ 443 h 3324225"/>
                <a:gd name="T28" fmla="*/ 65 w 2762250"/>
                <a:gd name="T29" fmla="*/ 467 h 3324225"/>
                <a:gd name="T30" fmla="*/ 23 w 2762250"/>
                <a:gd name="T31" fmla="*/ 480 h 3324225"/>
                <a:gd name="T32" fmla="*/ 1 w 2762250"/>
                <a:gd name="T33" fmla="*/ 436 h 3324225"/>
                <a:gd name="T34" fmla="*/ 20 w 2762250"/>
                <a:gd name="T35" fmla="*/ 422 h 3324225"/>
                <a:gd name="T36" fmla="*/ 0 w 2762250"/>
                <a:gd name="T37" fmla="*/ 413 h 3324225"/>
                <a:gd name="T38" fmla="*/ 16 w 2762250"/>
                <a:gd name="T39" fmla="*/ 402 h 3324225"/>
                <a:gd name="T40" fmla="*/ 10 w 2762250"/>
                <a:gd name="T41" fmla="*/ 398 h 3324225"/>
                <a:gd name="T42" fmla="*/ 1 w 2762250"/>
                <a:gd name="T43" fmla="*/ 369 h 3324225"/>
                <a:gd name="T44" fmla="*/ 32 w 2762250"/>
                <a:gd name="T45" fmla="*/ 367 h 3324225"/>
                <a:gd name="T46" fmla="*/ 6 w 2762250"/>
                <a:gd name="T47" fmla="*/ 350 h 3324225"/>
                <a:gd name="T48" fmla="*/ 16 w 2762250"/>
                <a:gd name="T49" fmla="*/ 335 h 3324225"/>
                <a:gd name="T50" fmla="*/ 34 w 2762250"/>
                <a:gd name="T51" fmla="*/ 316 h 3324225"/>
                <a:gd name="T52" fmla="*/ 40 w 2762250"/>
                <a:gd name="T53" fmla="*/ 307 h 3324225"/>
                <a:gd name="T54" fmla="*/ 63 w 2762250"/>
                <a:gd name="T55" fmla="*/ 306 h 3324225"/>
                <a:gd name="T56" fmla="*/ 80 w 2762250"/>
                <a:gd name="T57" fmla="*/ 279 h 3324225"/>
                <a:gd name="T58" fmla="*/ 107 w 2762250"/>
                <a:gd name="T59" fmla="*/ 276 h 3324225"/>
                <a:gd name="T60" fmla="*/ 98 w 2762250"/>
                <a:gd name="T61" fmla="*/ 276 h 3324225"/>
                <a:gd name="T62" fmla="*/ 97 w 2762250"/>
                <a:gd name="T63" fmla="*/ 253 h 3324225"/>
                <a:gd name="T64" fmla="*/ 115 w 2762250"/>
                <a:gd name="T65" fmla="*/ 240 h 3324225"/>
                <a:gd name="T66" fmla="*/ 137 w 2762250"/>
                <a:gd name="T67" fmla="*/ 219 h 3324225"/>
                <a:gd name="T68" fmla="*/ 137 w 2762250"/>
                <a:gd name="T69" fmla="*/ 194 h 3324225"/>
                <a:gd name="T70" fmla="*/ 154 w 2762250"/>
                <a:gd name="T71" fmla="*/ 156 h 3324225"/>
                <a:gd name="T72" fmla="*/ 178 w 2762250"/>
                <a:gd name="T73" fmla="*/ 124 h 3324225"/>
                <a:gd name="T74" fmla="*/ 187 w 2762250"/>
                <a:gd name="T75" fmla="*/ 104 h 3324225"/>
                <a:gd name="T76" fmla="*/ 190 w 2762250"/>
                <a:gd name="T77" fmla="*/ 89 h 3324225"/>
                <a:gd name="T78" fmla="*/ 220 w 2762250"/>
                <a:gd name="T79" fmla="*/ 77 h 3324225"/>
                <a:gd name="T80" fmla="*/ 226 w 2762250"/>
                <a:gd name="T81" fmla="*/ 64 h 3324225"/>
                <a:gd name="T82" fmla="*/ 263 w 2762250"/>
                <a:gd name="T83" fmla="*/ 63 h 3324225"/>
                <a:gd name="T84" fmla="*/ 275 w 2762250"/>
                <a:gd name="T85" fmla="*/ 44 h 3324225"/>
                <a:gd name="T86" fmla="*/ 272 w 2762250"/>
                <a:gd name="T87" fmla="*/ 34 h 3324225"/>
                <a:gd name="T88" fmla="*/ 302 w 2762250"/>
                <a:gd name="T89" fmla="*/ 34 h 3324225"/>
                <a:gd name="T90" fmla="*/ 313 w 2762250"/>
                <a:gd name="T91" fmla="*/ 11 h 3324225"/>
                <a:gd name="T92" fmla="*/ 316 w 2762250"/>
                <a:gd name="T93" fmla="*/ 31 h 3324225"/>
                <a:gd name="T94" fmla="*/ 335 w 2762250"/>
                <a:gd name="T95" fmla="*/ 17 h 3324225"/>
                <a:gd name="T96" fmla="*/ 345 w 2762250"/>
                <a:gd name="T97" fmla="*/ 11 h 3324225"/>
                <a:gd name="T98" fmla="*/ 364 w 2762250"/>
                <a:gd name="T99" fmla="*/ 13 h 3324225"/>
                <a:gd name="T100" fmla="*/ 365 w 2762250"/>
                <a:gd name="T101" fmla="*/ 23 h 3324225"/>
                <a:gd name="T102" fmla="*/ 385 w 2762250"/>
                <a:gd name="T103" fmla="*/ 25 h 3324225"/>
                <a:gd name="T104" fmla="*/ 399 w 2762250"/>
                <a:gd name="T105" fmla="*/ 47 h 3324225"/>
                <a:gd name="T106" fmla="*/ 377 w 2762250"/>
                <a:gd name="T107" fmla="*/ 51 h 3324225"/>
                <a:gd name="T108" fmla="*/ 366 w 2762250"/>
                <a:gd name="T109" fmla="*/ 65 h 33242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62250"/>
                <a:gd name="T166" fmla="*/ 0 h 3324225"/>
                <a:gd name="T167" fmla="*/ 2762250 w 2762250"/>
                <a:gd name="T168" fmla="*/ 3324225 h 33242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62250" h="3324225">
                  <a:moveTo>
                    <a:pt x="2462213" y="395288"/>
                  </a:moveTo>
                  <a:lnTo>
                    <a:pt x="2401888" y="369888"/>
                  </a:lnTo>
                  <a:lnTo>
                    <a:pt x="2365375" y="369888"/>
                  </a:lnTo>
                  <a:lnTo>
                    <a:pt x="2295525" y="395288"/>
                  </a:lnTo>
                  <a:lnTo>
                    <a:pt x="2259013" y="476250"/>
                  </a:lnTo>
                  <a:lnTo>
                    <a:pt x="2257425" y="547688"/>
                  </a:lnTo>
                  <a:lnTo>
                    <a:pt x="2219325" y="636588"/>
                  </a:lnTo>
                  <a:lnTo>
                    <a:pt x="2220913" y="674688"/>
                  </a:lnTo>
                  <a:lnTo>
                    <a:pt x="2178050" y="728663"/>
                  </a:lnTo>
                  <a:lnTo>
                    <a:pt x="2120900" y="812800"/>
                  </a:lnTo>
                  <a:lnTo>
                    <a:pt x="2068513" y="757238"/>
                  </a:lnTo>
                  <a:lnTo>
                    <a:pt x="2014538" y="742950"/>
                  </a:lnTo>
                  <a:lnTo>
                    <a:pt x="1943100" y="781050"/>
                  </a:lnTo>
                  <a:lnTo>
                    <a:pt x="1873250" y="771525"/>
                  </a:lnTo>
                  <a:lnTo>
                    <a:pt x="1835150" y="700088"/>
                  </a:lnTo>
                  <a:lnTo>
                    <a:pt x="1784350" y="669925"/>
                  </a:lnTo>
                  <a:lnTo>
                    <a:pt x="1739900" y="688975"/>
                  </a:lnTo>
                  <a:lnTo>
                    <a:pt x="1704975" y="649288"/>
                  </a:lnTo>
                  <a:lnTo>
                    <a:pt x="1668463" y="638175"/>
                  </a:lnTo>
                  <a:lnTo>
                    <a:pt x="1617663" y="611188"/>
                  </a:lnTo>
                  <a:lnTo>
                    <a:pt x="1570038" y="622300"/>
                  </a:lnTo>
                  <a:lnTo>
                    <a:pt x="1570038" y="668338"/>
                  </a:lnTo>
                  <a:lnTo>
                    <a:pt x="1547813" y="779463"/>
                  </a:lnTo>
                  <a:lnTo>
                    <a:pt x="1509713" y="769938"/>
                  </a:lnTo>
                  <a:lnTo>
                    <a:pt x="1479550" y="742950"/>
                  </a:lnTo>
                  <a:lnTo>
                    <a:pt x="1423988" y="779463"/>
                  </a:lnTo>
                  <a:lnTo>
                    <a:pt x="1385888" y="849313"/>
                  </a:lnTo>
                  <a:lnTo>
                    <a:pt x="1344613" y="917575"/>
                  </a:lnTo>
                  <a:lnTo>
                    <a:pt x="1373188" y="1003300"/>
                  </a:lnTo>
                  <a:lnTo>
                    <a:pt x="1330325" y="1066800"/>
                  </a:lnTo>
                  <a:lnTo>
                    <a:pt x="1308100" y="1120775"/>
                  </a:lnTo>
                  <a:lnTo>
                    <a:pt x="1260475" y="1173163"/>
                  </a:lnTo>
                  <a:lnTo>
                    <a:pt x="1225550" y="1263650"/>
                  </a:lnTo>
                  <a:lnTo>
                    <a:pt x="1158875" y="1276350"/>
                  </a:lnTo>
                  <a:lnTo>
                    <a:pt x="1162050" y="1370013"/>
                  </a:lnTo>
                  <a:lnTo>
                    <a:pt x="1149350" y="1457325"/>
                  </a:lnTo>
                  <a:lnTo>
                    <a:pt x="1114425" y="1547813"/>
                  </a:lnTo>
                  <a:lnTo>
                    <a:pt x="1066800" y="1622425"/>
                  </a:lnTo>
                  <a:lnTo>
                    <a:pt x="1058863" y="1676400"/>
                  </a:lnTo>
                  <a:lnTo>
                    <a:pt x="1082675" y="1708150"/>
                  </a:lnTo>
                  <a:lnTo>
                    <a:pt x="1092200" y="1751013"/>
                  </a:lnTo>
                  <a:lnTo>
                    <a:pt x="1077913" y="1792288"/>
                  </a:lnTo>
                  <a:lnTo>
                    <a:pt x="1052513" y="1809750"/>
                  </a:lnTo>
                  <a:lnTo>
                    <a:pt x="1008063" y="1793875"/>
                  </a:lnTo>
                  <a:lnTo>
                    <a:pt x="950913" y="1806575"/>
                  </a:lnTo>
                  <a:lnTo>
                    <a:pt x="901700" y="1860550"/>
                  </a:lnTo>
                  <a:lnTo>
                    <a:pt x="858838" y="1925638"/>
                  </a:lnTo>
                  <a:lnTo>
                    <a:pt x="838200" y="2016125"/>
                  </a:lnTo>
                  <a:lnTo>
                    <a:pt x="850900" y="2084388"/>
                  </a:lnTo>
                  <a:lnTo>
                    <a:pt x="833438" y="2151063"/>
                  </a:lnTo>
                  <a:lnTo>
                    <a:pt x="828675" y="2216150"/>
                  </a:lnTo>
                  <a:lnTo>
                    <a:pt x="830263" y="2274888"/>
                  </a:lnTo>
                  <a:lnTo>
                    <a:pt x="828675" y="2344738"/>
                  </a:lnTo>
                  <a:lnTo>
                    <a:pt x="835025" y="2400300"/>
                  </a:lnTo>
                  <a:lnTo>
                    <a:pt x="865188" y="2446338"/>
                  </a:lnTo>
                  <a:lnTo>
                    <a:pt x="900113" y="2508250"/>
                  </a:lnTo>
                  <a:lnTo>
                    <a:pt x="865188" y="2573338"/>
                  </a:lnTo>
                  <a:lnTo>
                    <a:pt x="828675" y="2582863"/>
                  </a:lnTo>
                  <a:lnTo>
                    <a:pt x="836613" y="2660650"/>
                  </a:lnTo>
                  <a:lnTo>
                    <a:pt x="858838" y="2700338"/>
                  </a:lnTo>
                  <a:lnTo>
                    <a:pt x="838200" y="2746375"/>
                  </a:lnTo>
                  <a:lnTo>
                    <a:pt x="835025" y="2787650"/>
                  </a:lnTo>
                  <a:lnTo>
                    <a:pt x="804863" y="2833688"/>
                  </a:lnTo>
                  <a:lnTo>
                    <a:pt x="768350" y="2876550"/>
                  </a:lnTo>
                  <a:lnTo>
                    <a:pt x="738188" y="2925763"/>
                  </a:lnTo>
                  <a:lnTo>
                    <a:pt x="759954" y="2960937"/>
                  </a:lnTo>
                  <a:lnTo>
                    <a:pt x="742950" y="3008313"/>
                  </a:lnTo>
                  <a:lnTo>
                    <a:pt x="733425" y="3068638"/>
                  </a:lnTo>
                  <a:lnTo>
                    <a:pt x="706438" y="3103563"/>
                  </a:lnTo>
                  <a:lnTo>
                    <a:pt x="686135" y="3032375"/>
                  </a:lnTo>
                  <a:lnTo>
                    <a:pt x="652798" y="3049043"/>
                  </a:lnTo>
                  <a:lnTo>
                    <a:pt x="636588" y="3070225"/>
                  </a:lnTo>
                  <a:lnTo>
                    <a:pt x="585788" y="3114675"/>
                  </a:lnTo>
                  <a:lnTo>
                    <a:pt x="515938" y="3152775"/>
                  </a:lnTo>
                  <a:lnTo>
                    <a:pt x="446088" y="3197225"/>
                  </a:lnTo>
                  <a:lnTo>
                    <a:pt x="407988" y="3228975"/>
                  </a:lnTo>
                  <a:lnTo>
                    <a:pt x="382588" y="3279775"/>
                  </a:lnTo>
                  <a:lnTo>
                    <a:pt x="325438" y="3317875"/>
                  </a:lnTo>
                  <a:lnTo>
                    <a:pt x="242888" y="3324225"/>
                  </a:lnTo>
                  <a:lnTo>
                    <a:pt x="160338" y="3286125"/>
                  </a:lnTo>
                  <a:lnTo>
                    <a:pt x="109538" y="3241675"/>
                  </a:lnTo>
                  <a:lnTo>
                    <a:pt x="79375" y="3163888"/>
                  </a:lnTo>
                  <a:lnTo>
                    <a:pt x="11113" y="3087688"/>
                  </a:lnTo>
                  <a:lnTo>
                    <a:pt x="7938" y="3033713"/>
                  </a:lnTo>
                  <a:lnTo>
                    <a:pt x="9525" y="2984500"/>
                  </a:lnTo>
                  <a:lnTo>
                    <a:pt x="47625" y="2979738"/>
                  </a:lnTo>
                  <a:lnTo>
                    <a:pt x="77788" y="3024188"/>
                  </a:lnTo>
                  <a:lnTo>
                    <a:pt x="76200" y="2959100"/>
                  </a:lnTo>
                  <a:lnTo>
                    <a:pt x="104775" y="2925763"/>
                  </a:lnTo>
                  <a:lnTo>
                    <a:pt x="134938" y="2889250"/>
                  </a:lnTo>
                  <a:lnTo>
                    <a:pt x="123825" y="2854325"/>
                  </a:lnTo>
                  <a:lnTo>
                    <a:pt x="93663" y="2879725"/>
                  </a:lnTo>
                  <a:lnTo>
                    <a:pt x="60325" y="2886075"/>
                  </a:lnTo>
                  <a:lnTo>
                    <a:pt x="9525" y="2898775"/>
                  </a:lnTo>
                  <a:lnTo>
                    <a:pt x="0" y="2825750"/>
                  </a:lnTo>
                  <a:lnTo>
                    <a:pt x="26988" y="2820988"/>
                  </a:lnTo>
                  <a:lnTo>
                    <a:pt x="61913" y="2832100"/>
                  </a:lnTo>
                  <a:lnTo>
                    <a:pt x="93663" y="2817813"/>
                  </a:lnTo>
                  <a:lnTo>
                    <a:pt x="65088" y="2782888"/>
                  </a:lnTo>
                  <a:lnTo>
                    <a:pt x="111125" y="2752725"/>
                  </a:lnTo>
                  <a:lnTo>
                    <a:pt x="141288" y="2711450"/>
                  </a:lnTo>
                  <a:lnTo>
                    <a:pt x="203200" y="2665413"/>
                  </a:lnTo>
                  <a:lnTo>
                    <a:pt x="161925" y="2652713"/>
                  </a:lnTo>
                  <a:lnTo>
                    <a:pt x="112713" y="2679700"/>
                  </a:lnTo>
                  <a:lnTo>
                    <a:pt x="69850" y="2722563"/>
                  </a:lnTo>
                  <a:lnTo>
                    <a:pt x="47625" y="2690813"/>
                  </a:lnTo>
                  <a:lnTo>
                    <a:pt x="7938" y="2671763"/>
                  </a:lnTo>
                  <a:lnTo>
                    <a:pt x="23813" y="2620963"/>
                  </a:lnTo>
                  <a:lnTo>
                    <a:pt x="36513" y="2573338"/>
                  </a:lnTo>
                  <a:lnTo>
                    <a:pt x="4763" y="2528888"/>
                  </a:lnTo>
                  <a:lnTo>
                    <a:pt x="11113" y="2489200"/>
                  </a:lnTo>
                  <a:lnTo>
                    <a:pt x="68263" y="2506663"/>
                  </a:lnTo>
                  <a:lnTo>
                    <a:pt x="117475" y="2505075"/>
                  </a:lnTo>
                  <a:lnTo>
                    <a:pt x="171450" y="2524125"/>
                  </a:lnTo>
                  <a:lnTo>
                    <a:pt x="220663" y="2513013"/>
                  </a:lnTo>
                  <a:lnTo>
                    <a:pt x="249238" y="2516188"/>
                  </a:lnTo>
                  <a:lnTo>
                    <a:pt x="295275" y="2451100"/>
                  </a:lnTo>
                  <a:lnTo>
                    <a:pt x="104775" y="2463800"/>
                  </a:lnTo>
                  <a:lnTo>
                    <a:pt x="22225" y="2433638"/>
                  </a:lnTo>
                  <a:lnTo>
                    <a:pt x="41275" y="2397125"/>
                  </a:lnTo>
                  <a:lnTo>
                    <a:pt x="55563" y="2352675"/>
                  </a:lnTo>
                  <a:lnTo>
                    <a:pt x="38100" y="2263775"/>
                  </a:lnTo>
                  <a:lnTo>
                    <a:pt x="60325" y="2249488"/>
                  </a:lnTo>
                  <a:lnTo>
                    <a:pt x="85725" y="2306638"/>
                  </a:lnTo>
                  <a:lnTo>
                    <a:pt x="109538" y="2295525"/>
                  </a:lnTo>
                  <a:lnTo>
                    <a:pt x="87313" y="2236788"/>
                  </a:lnTo>
                  <a:lnTo>
                    <a:pt x="111125" y="2212975"/>
                  </a:lnTo>
                  <a:lnTo>
                    <a:pt x="165100" y="2244725"/>
                  </a:lnTo>
                  <a:lnTo>
                    <a:pt x="201613" y="2193925"/>
                  </a:lnTo>
                  <a:lnTo>
                    <a:pt x="236538" y="2162175"/>
                  </a:lnTo>
                  <a:lnTo>
                    <a:pt x="246063" y="2116138"/>
                  </a:lnTo>
                  <a:lnTo>
                    <a:pt x="293688" y="2151063"/>
                  </a:lnTo>
                  <a:lnTo>
                    <a:pt x="328613" y="2152650"/>
                  </a:lnTo>
                  <a:lnTo>
                    <a:pt x="341313" y="2117725"/>
                  </a:lnTo>
                  <a:lnTo>
                    <a:pt x="279400" y="2098675"/>
                  </a:lnTo>
                  <a:lnTo>
                    <a:pt x="263525" y="2035175"/>
                  </a:lnTo>
                  <a:lnTo>
                    <a:pt x="306388" y="2063750"/>
                  </a:lnTo>
                  <a:lnTo>
                    <a:pt x="387350" y="2051050"/>
                  </a:lnTo>
                  <a:lnTo>
                    <a:pt x="393700" y="2097088"/>
                  </a:lnTo>
                  <a:lnTo>
                    <a:pt x="433388" y="2093913"/>
                  </a:lnTo>
                  <a:lnTo>
                    <a:pt x="434975" y="2024063"/>
                  </a:lnTo>
                  <a:lnTo>
                    <a:pt x="442913" y="1965325"/>
                  </a:lnTo>
                  <a:lnTo>
                    <a:pt x="490538" y="1920875"/>
                  </a:lnTo>
                  <a:lnTo>
                    <a:pt x="538163" y="1958975"/>
                  </a:lnTo>
                  <a:lnTo>
                    <a:pt x="554038" y="1911350"/>
                  </a:lnTo>
                  <a:lnTo>
                    <a:pt x="588963" y="1919288"/>
                  </a:lnTo>
                  <a:lnTo>
                    <a:pt x="609600" y="1957388"/>
                  </a:lnTo>
                  <a:lnTo>
                    <a:pt x="654050" y="1931988"/>
                  </a:lnTo>
                  <a:lnTo>
                    <a:pt x="706438" y="1930400"/>
                  </a:lnTo>
                  <a:lnTo>
                    <a:pt x="735013" y="1890713"/>
                  </a:lnTo>
                  <a:lnTo>
                    <a:pt x="769938" y="1878013"/>
                  </a:lnTo>
                  <a:lnTo>
                    <a:pt x="763588" y="1808163"/>
                  </a:lnTo>
                  <a:lnTo>
                    <a:pt x="735013" y="1828800"/>
                  </a:lnTo>
                  <a:lnTo>
                    <a:pt x="714375" y="1860550"/>
                  </a:lnTo>
                  <a:lnTo>
                    <a:pt x="674688" y="1889125"/>
                  </a:lnTo>
                  <a:lnTo>
                    <a:pt x="650875" y="1914525"/>
                  </a:lnTo>
                  <a:lnTo>
                    <a:pt x="604838" y="1889125"/>
                  </a:lnTo>
                  <a:lnTo>
                    <a:pt x="596900" y="1849438"/>
                  </a:lnTo>
                  <a:lnTo>
                    <a:pt x="625475" y="1797050"/>
                  </a:lnTo>
                  <a:lnTo>
                    <a:pt x="671513" y="1730375"/>
                  </a:lnTo>
                  <a:lnTo>
                    <a:pt x="719138" y="1711325"/>
                  </a:lnTo>
                  <a:lnTo>
                    <a:pt x="736600" y="1673225"/>
                  </a:lnTo>
                  <a:lnTo>
                    <a:pt x="774700" y="1709738"/>
                  </a:lnTo>
                  <a:lnTo>
                    <a:pt x="830263" y="1662113"/>
                  </a:lnTo>
                  <a:lnTo>
                    <a:pt x="790575" y="1641475"/>
                  </a:lnTo>
                  <a:lnTo>
                    <a:pt x="838200" y="1604963"/>
                  </a:lnTo>
                  <a:lnTo>
                    <a:pt x="828675" y="1535113"/>
                  </a:lnTo>
                  <a:lnTo>
                    <a:pt x="874713" y="1512888"/>
                  </a:lnTo>
                  <a:lnTo>
                    <a:pt x="903288" y="1524000"/>
                  </a:lnTo>
                  <a:lnTo>
                    <a:pt x="947738" y="1500188"/>
                  </a:lnTo>
                  <a:lnTo>
                    <a:pt x="890588" y="1462088"/>
                  </a:lnTo>
                  <a:lnTo>
                    <a:pt x="955675" y="1433513"/>
                  </a:lnTo>
                  <a:lnTo>
                    <a:pt x="901700" y="1384300"/>
                  </a:lnTo>
                  <a:lnTo>
                    <a:pt x="942975" y="1377950"/>
                  </a:lnTo>
                  <a:lnTo>
                    <a:pt x="942975" y="1328738"/>
                  </a:lnTo>
                  <a:lnTo>
                    <a:pt x="966788" y="1274763"/>
                  </a:lnTo>
                  <a:lnTo>
                    <a:pt x="998538" y="1270000"/>
                  </a:lnTo>
                  <a:lnTo>
                    <a:pt x="1011238" y="1195388"/>
                  </a:lnTo>
                  <a:lnTo>
                    <a:pt x="1044575" y="1117600"/>
                  </a:lnTo>
                  <a:lnTo>
                    <a:pt x="1065213" y="1069975"/>
                  </a:lnTo>
                  <a:lnTo>
                    <a:pt x="1092200" y="1025525"/>
                  </a:lnTo>
                  <a:lnTo>
                    <a:pt x="1139825" y="1011238"/>
                  </a:lnTo>
                  <a:lnTo>
                    <a:pt x="1152525" y="950913"/>
                  </a:lnTo>
                  <a:lnTo>
                    <a:pt x="1181100" y="890588"/>
                  </a:lnTo>
                  <a:lnTo>
                    <a:pt x="1227138" y="850900"/>
                  </a:lnTo>
                  <a:lnTo>
                    <a:pt x="1198563" y="822325"/>
                  </a:lnTo>
                  <a:lnTo>
                    <a:pt x="1212850" y="779463"/>
                  </a:lnTo>
                  <a:lnTo>
                    <a:pt x="1257300" y="768350"/>
                  </a:lnTo>
                  <a:lnTo>
                    <a:pt x="1322388" y="766763"/>
                  </a:lnTo>
                  <a:lnTo>
                    <a:pt x="1293813" y="714375"/>
                  </a:lnTo>
                  <a:lnTo>
                    <a:pt x="1347788" y="695325"/>
                  </a:lnTo>
                  <a:lnTo>
                    <a:pt x="1373188" y="681038"/>
                  </a:lnTo>
                  <a:lnTo>
                    <a:pt x="1395413" y="650875"/>
                  </a:lnTo>
                  <a:lnTo>
                    <a:pt x="1323975" y="641350"/>
                  </a:lnTo>
                  <a:lnTo>
                    <a:pt x="1309688" y="609600"/>
                  </a:lnTo>
                  <a:lnTo>
                    <a:pt x="1339850" y="561975"/>
                  </a:lnTo>
                  <a:lnTo>
                    <a:pt x="1387475" y="552450"/>
                  </a:lnTo>
                  <a:lnTo>
                    <a:pt x="1430338" y="569913"/>
                  </a:lnTo>
                  <a:lnTo>
                    <a:pt x="1474788" y="563563"/>
                  </a:lnTo>
                  <a:lnTo>
                    <a:pt x="1519238" y="525463"/>
                  </a:lnTo>
                  <a:lnTo>
                    <a:pt x="1508125" y="471488"/>
                  </a:lnTo>
                  <a:lnTo>
                    <a:pt x="1471613" y="384175"/>
                  </a:lnTo>
                  <a:lnTo>
                    <a:pt x="1516063" y="338138"/>
                  </a:lnTo>
                  <a:lnTo>
                    <a:pt x="1566863" y="371475"/>
                  </a:lnTo>
                  <a:lnTo>
                    <a:pt x="1562100" y="436563"/>
                  </a:lnTo>
                  <a:lnTo>
                    <a:pt x="1624013" y="471488"/>
                  </a:lnTo>
                  <a:lnTo>
                    <a:pt x="1701800" y="457200"/>
                  </a:lnTo>
                  <a:lnTo>
                    <a:pt x="1738313" y="400050"/>
                  </a:lnTo>
                  <a:lnTo>
                    <a:pt x="1776413" y="436563"/>
                  </a:lnTo>
                  <a:lnTo>
                    <a:pt x="1811338" y="433388"/>
                  </a:lnTo>
                  <a:lnTo>
                    <a:pt x="1811338" y="393700"/>
                  </a:lnTo>
                  <a:lnTo>
                    <a:pt x="1776413" y="333375"/>
                  </a:lnTo>
                  <a:lnTo>
                    <a:pt x="1795463" y="293688"/>
                  </a:lnTo>
                  <a:lnTo>
                    <a:pt x="1838325" y="303213"/>
                  </a:lnTo>
                  <a:lnTo>
                    <a:pt x="1895475" y="304800"/>
                  </a:lnTo>
                  <a:lnTo>
                    <a:pt x="1901825" y="374650"/>
                  </a:lnTo>
                  <a:lnTo>
                    <a:pt x="1924050" y="404813"/>
                  </a:lnTo>
                  <a:lnTo>
                    <a:pt x="1971675" y="388938"/>
                  </a:lnTo>
                  <a:lnTo>
                    <a:pt x="1954213" y="307975"/>
                  </a:lnTo>
                  <a:lnTo>
                    <a:pt x="1876425" y="231775"/>
                  </a:lnTo>
                  <a:lnTo>
                    <a:pt x="1897063" y="190500"/>
                  </a:lnTo>
                  <a:lnTo>
                    <a:pt x="1979613" y="204788"/>
                  </a:lnTo>
                  <a:lnTo>
                    <a:pt x="2020888" y="207963"/>
                  </a:lnTo>
                  <a:lnTo>
                    <a:pt x="2068513" y="149225"/>
                  </a:lnTo>
                  <a:lnTo>
                    <a:pt x="2081213" y="233363"/>
                  </a:lnTo>
                  <a:lnTo>
                    <a:pt x="2128838" y="219075"/>
                  </a:lnTo>
                  <a:lnTo>
                    <a:pt x="2111375" y="185738"/>
                  </a:lnTo>
                  <a:lnTo>
                    <a:pt x="2114550" y="138113"/>
                  </a:lnTo>
                  <a:lnTo>
                    <a:pt x="2128838" y="98425"/>
                  </a:lnTo>
                  <a:lnTo>
                    <a:pt x="2157413" y="73025"/>
                  </a:lnTo>
                  <a:lnTo>
                    <a:pt x="2187575" y="57150"/>
                  </a:lnTo>
                  <a:lnTo>
                    <a:pt x="2198688" y="15875"/>
                  </a:lnTo>
                  <a:lnTo>
                    <a:pt x="2230438" y="0"/>
                  </a:lnTo>
                  <a:lnTo>
                    <a:pt x="2209800" y="147638"/>
                  </a:lnTo>
                  <a:lnTo>
                    <a:pt x="2181225" y="212725"/>
                  </a:lnTo>
                  <a:lnTo>
                    <a:pt x="2143125" y="304800"/>
                  </a:lnTo>
                  <a:lnTo>
                    <a:pt x="2128838" y="376238"/>
                  </a:lnTo>
                  <a:lnTo>
                    <a:pt x="2173288" y="331788"/>
                  </a:lnTo>
                  <a:lnTo>
                    <a:pt x="2287588" y="90488"/>
                  </a:lnTo>
                  <a:lnTo>
                    <a:pt x="2311400" y="117475"/>
                  </a:lnTo>
                  <a:lnTo>
                    <a:pt x="2292350" y="261938"/>
                  </a:lnTo>
                  <a:lnTo>
                    <a:pt x="2343150" y="255588"/>
                  </a:lnTo>
                  <a:lnTo>
                    <a:pt x="2371725" y="200025"/>
                  </a:lnTo>
                  <a:lnTo>
                    <a:pt x="2378075" y="147638"/>
                  </a:lnTo>
                  <a:lnTo>
                    <a:pt x="2378075" y="74613"/>
                  </a:lnTo>
                  <a:lnTo>
                    <a:pt x="2395538" y="41275"/>
                  </a:lnTo>
                  <a:lnTo>
                    <a:pt x="2424113" y="20638"/>
                  </a:lnTo>
                  <a:lnTo>
                    <a:pt x="2449513" y="47625"/>
                  </a:lnTo>
                  <a:lnTo>
                    <a:pt x="2479675" y="76200"/>
                  </a:lnTo>
                  <a:lnTo>
                    <a:pt x="2509838" y="88900"/>
                  </a:lnTo>
                  <a:lnTo>
                    <a:pt x="2471738" y="150813"/>
                  </a:lnTo>
                  <a:lnTo>
                    <a:pt x="2452688" y="195263"/>
                  </a:lnTo>
                  <a:lnTo>
                    <a:pt x="2462213" y="227013"/>
                  </a:lnTo>
                  <a:lnTo>
                    <a:pt x="2501900" y="209550"/>
                  </a:lnTo>
                  <a:lnTo>
                    <a:pt x="2516188" y="155575"/>
                  </a:lnTo>
                  <a:lnTo>
                    <a:pt x="2552700" y="114300"/>
                  </a:lnTo>
                  <a:lnTo>
                    <a:pt x="2581275" y="119063"/>
                  </a:lnTo>
                  <a:lnTo>
                    <a:pt x="2592388" y="142875"/>
                  </a:lnTo>
                  <a:lnTo>
                    <a:pt x="2619375" y="160338"/>
                  </a:lnTo>
                  <a:lnTo>
                    <a:pt x="2655888" y="174625"/>
                  </a:lnTo>
                  <a:lnTo>
                    <a:pt x="2716213" y="217488"/>
                  </a:lnTo>
                  <a:lnTo>
                    <a:pt x="2740025" y="233363"/>
                  </a:lnTo>
                  <a:lnTo>
                    <a:pt x="2762250" y="261938"/>
                  </a:lnTo>
                  <a:lnTo>
                    <a:pt x="2749550" y="290513"/>
                  </a:lnTo>
                  <a:lnTo>
                    <a:pt x="2752725" y="320675"/>
                  </a:lnTo>
                  <a:lnTo>
                    <a:pt x="2746375" y="352425"/>
                  </a:lnTo>
                  <a:lnTo>
                    <a:pt x="2705100" y="365125"/>
                  </a:lnTo>
                  <a:lnTo>
                    <a:pt x="2681288" y="374650"/>
                  </a:lnTo>
                  <a:lnTo>
                    <a:pt x="2638425" y="366713"/>
                  </a:lnTo>
                  <a:lnTo>
                    <a:pt x="2601913" y="352425"/>
                  </a:lnTo>
                  <a:lnTo>
                    <a:pt x="2566988" y="357188"/>
                  </a:lnTo>
                  <a:lnTo>
                    <a:pt x="2667000" y="450850"/>
                  </a:lnTo>
                  <a:lnTo>
                    <a:pt x="2663825" y="517525"/>
                  </a:lnTo>
                  <a:lnTo>
                    <a:pt x="2600325" y="585788"/>
                  </a:lnTo>
                  <a:lnTo>
                    <a:pt x="2525713" y="442913"/>
                  </a:lnTo>
                  <a:lnTo>
                    <a:pt x="2462213" y="39528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8" name="Freeform 104">
              <a:extLst/>
            </p:cNvPr>
            <p:cNvSpPr>
              <a:spLocks/>
            </p:cNvSpPr>
            <p:nvPr/>
          </p:nvSpPr>
          <p:spPr bwMode="auto">
            <a:xfrm>
              <a:off x="5841976" y="3760806"/>
              <a:ext cx="590550" cy="273050"/>
            </a:xfrm>
            <a:custGeom>
              <a:avLst/>
              <a:gdLst>
                <a:gd name="T0" fmla="*/ 0 w 2171"/>
                <a:gd name="T1" fmla="*/ 2147483647 h 1006"/>
                <a:gd name="T2" fmla="*/ 2147483647 w 2171"/>
                <a:gd name="T3" fmla="*/ 2147483647 h 1006"/>
                <a:gd name="T4" fmla="*/ 2147483647 w 2171"/>
                <a:gd name="T5" fmla="*/ 2147483647 h 1006"/>
                <a:gd name="T6" fmla="*/ 2147483647 w 2171"/>
                <a:gd name="T7" fmla="*/ 2147483647 h 1006"/>
                <a:gd name="T8" fmla="*/ 2147483647 w 2171"/>
                <a:gd name="T9" fmla="*/ 2147483647 h 1006"/>
                <a:gd name="T10" fmla="*/ 2147483647 w 2171"/>
                <a:gd name="T11" fmla="*/ 2147483647 h 1006"/>
                <a:gd name="T12" fmla="*/ 2147483647 w 2171"/>
                <a:gd name="T13" fmla="*/ 2147483647 h 1006"/>
                <a:gd name="T14" fmla="*/ 2147483647 w 2171"/>
                <a:gd name="T15" fmla="*/ 2147483647 h 1006"/>
                <a:gd name="T16" fmla="*/ 2147483647 w 2171"/>
                <a:gd name="T17" fmla="*/ 2147483647 h 1006"/>
                <a:gd name="T18" fmla="*/ 2147483647 w 2171"/>
                <a:gd name="T19" fmla="*/ 2147483647 h 1006"/>
                <a:gd name="T20" fmla="*/ 2147483647 w 2171"/>
                <a:gd name="T21" fmla="*/ 2147483647 h 1006"/>
                <a:gd name="T22" fmla="*/ 2147483647 w 2171"/>
                <a:gd name="T23" fmla="*/ 2147483647 h 1006"/>
                <a:gd name="T24" fmla="*/ 2147483647 w 2171"/>
                <a:gd name="T25" fmla="*/ 2147483647 h 1006"/>
                <a:gd name="T26" fmla="*/ 2147483647 w 2171"/>
                <a:gd name="T27" fmla="*/ 2147483647 h 1006"/>
                <a:gd name="T28" fmla="*/ 2147483647 w 2171"/>
                <a:gd name="T29" fmla="*/ 2147483647 h 1006"/>
                <a:gd name="T30" fmla="*/ 2147483647 w 2171"/>
                <a:gd name="T31" fmla="*/ 2147483647 h 1006"/>
                <a:gd name="T32" fmla="*/ 2147483647 w 2171"/>
                <a:gd name="T33" fmla="*/ 2147483647 h 1006"/>
                <a:gd name="T34" fmla="*/ 2147483647 w 2171"/>
                <a:gd name="T35" fmla="*/ 2147483647 h 1006"/>
                <a:gd name="T36" fmla="*/ 2147483647 w 2171"/>
                <a:gd name="T37" fmla="*/ 2147483647 h 1006"/>
                <a:gd name="T38" fmla="*/ 2147483647 w 2171"/>
                <a:gd name="T39" fmla="*/ 2147483647 h 1006"/>
                <a:gd name="T40" fmla="*/ 2147483647 w 2171"/>
                <a:gd name="T41" fmla="*/ 2147483647 h 1006"/>
                <a:gd name="T42" fmla="*/ 2147483647 w 2171"/>
                <a:gd name="T43" fmla="*/ 2147483647 h 1006"/>
                <a:gd name="T44" fmla="*/ 2147483647 w 2171"/>
                <a:gd name="T45" fmla="*/ 2147483647 h 1006"/>
                <a:gd name="T46" fmla="*/ 2147483647 w 2171"/>
                <a:gd name="T47" fmla="*/ 2147483647 h 1006"/>
                <a:gd name="T48" fmla="*/ 2147483647 w 2171"/>
                <a:gd name="T49" fmla="*/ 2147483647 h 1006"/>
                <a:gd name="T50" fmla="*/ 2147483647 w 2171"/>
                <a:gd name="T51" fmla="*/ 2147483647 h 1006"/>
                <a:gd name="T52" fmla="*/ 2147483647 w 2171"/>
                <a:gd name="T53" fmla="*/ 2147483647 h 1006"/>
                <a:gd name="T54" fmla="*/ 2147483647 w 2171"/>
                <a:gd name="T55" fmla="*/ 2147483647 h 1006"/>
                <a:gd name="T56" fmla="*/ 2147483647 w 2171"/>
                <a:gd name="T57" fmla="*/ 2147483647 h 1006"/>
                <a:gd name="T58" fmla="*/ 2147483647 w 2171"/>
                <a:gd name="T59" fmla="*/ 2147483647 h 1006"/>
                <a:gd name="T60" fmla="*/ 2147483647 w 2171"/>
                <a:gd name="T61" fmla="*/ 2147483647 h 1006"/>
                <a:gd name="T62" fmla="*/ 2147483647 w 2171"/>
                <a:gd name="T63" fmla="*/ 2147483647 h 1006"/>
                <a:gd name="T64" fmla="*/ 2147483647 w 2171"/>
                <a:gd name="T65" fmla="*/ 0 h 1006"/>
                <a:gd name="T66" fmla="*/ 2147483647 w 2171"/>
                <a:gd name="T67" fmla="*/ 2147483647 h 1006"/>
                <a:gd name="T68" fmla="*/ 2147483647 w 2171"/>
                <a:gd name="T69" fmla="*/ 2147483647 h 1006"/>
                <a:gd name="T70" fmla="*/ 2147483647 w 2171"/>
                <a:gd name="T71" fmla="*/ 2147483647 h 1006"/>
                <a:gd name="T72" fmla="*/ 2147483647 w 2171"/>
                <a:gd name="T73" fmla="*/ 2147483647 h 1006"/>
                <a:gd name="T74" fmla="*/ 2147483647 w 2171"/>
                <a:gd name="T75" fmla="*/ 2147483647 h 1006"/>
                <a:gd name="T76" fmla="*/ 2147483647 w 2171"/>
                <a:gd name="T77" fmla="*/ 2147483647 h 1006"/>
                <a:gd name="T78" fmla="*/ 2147483647 w 2171"/>
                <a:gd name="T79" fmla="*/ 2147483647 h 10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71"/>
                <a:gd name="T121" fmla="*/ 0 h 1006"/>
                <a:gd name="T122" fmla="*/ 2171 w 2171"/>
                <a:gd name="T123" fmla="*/ 1006 h 10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71" h="1006">
                  <a:moveTo>
                    <a:pt x="63" y="279"/>
                  </a:moveTo>
                  <a:lnTo>
                    <a:pt x="0" y="295"/>
                  </a:lnTo>
                  <a:lnTo>
                    <a:pt x="72" y="313"/>
                  </a:lnTo>
                  <a:lnTo>
                    <a:pt x="80" y="354"/>
                  </a:lnTo>
                  <a:lnTo>
                    <a:pt x="146" y="366"/>
                  </a:lnTo>
                  <a:lnTo>
                    <a:pt x="255" y="471"/>
                  </a:lnTo>
                  <a:lnTo>
                    <a:pt x="273" y="558"/>
                  </a:lnTo>
                  <a:lnTo>
                    <a:pt x="252" y="637"/>
                  </a:lnTo>
                  <a:lnTo>
                    <a:pt x="281" y="684"/>
                  </a:lnTo>
                  <a:lnTo>
                    <a:pt x="362" y="706"/>
                  </a:lnTo>
                  <a:lnTo>
                    <a:pt x="395" y="687"/>
                  </a:lnTo>
                  <a:lnTo>
                    <a:pt x="464" y="720"/>
                  </a:lnTo>
                  <a:lnTo>
                    <a:pt x="494" y="756"/>
                  </a:lnTo>
                  <a:lnTo>
                    <a:pt x="552" y="762"/>
                  </a:lnTo>
                  <a:lnTo>
                    <a:pt x="615" y="868"/>
                  </a:lnTo>
                  <a:lnTo>
                    <a:pt x="636" y="925"/>
                  </a:lnTo>
                  <a:lnTo>
                    <a:pt x="713" y="916"/>
                  </a:lnTo>
                  <a:lnTo>
                    <a:pt x="819" y="922"/>
                  </a:lnTo>
                  <a:lnTo>
                    <a:pt x="894" y="936"/>
                  </a:lnTo>
                  <a:lnTo>
                    <a:pt x="969" y="922"/>
                  </a:lnTo>
                  <a:lnTo>
                    <a:pt x="1025" y="958"/>
                  </a:lnTo>
                  <a:lnTo>
                    <a:pt x="1095" y="979"/>
                  </a:lnTo>
                  <a:lnTo>
                    <a:pt x="1148" y="1000"/>
                  </a:lnTo>
                  <a:lnTo>
                    <a:pt x="1190" y="1006"/>
                  </a:lnTo>
                  <a:lnTo>
                    <a:pt x="1244" y="991"/>
                  </a:lnTo>
                  <a:lnTo>
                    <a:pt x="1266" y="951"/>
                  </a:lnTo>
                  <a:lnTo>
                    <a:pt x="1337" y="940"/>
                  </a:lnTo>
                  <a:lnTo>
                    <a:pt x="1388" y="945"/>
                  </a:lnTo>
                  <a:lnTo>
                    <a:pt x="1454" y="937"/>
                  </a:lnTo>
                  <a:lnTo>
                    <a:pt x="1532" y="924"/>
                  </a:lnTo>
                  <a:lnTo>
                    <a:pt x="1590" y="874"/>
                  </a:lnTo>
                  <a:lnTo>
                    <a:pt x="1655" y="825"/>
                  </a:lnTo>
                  <a:lnTo>
                    <a:pt x="1632" y="733"/>
                  </a:lnTo>
                  <a:lnTo>
                    <a:pt x="1661" y="709"/>
                  </a:lnTo>
                  <a:lnTo>
                    <a:pt x="1692" y="703"/>
                  </a:lnTo>
                  <a:lnTo>
                    <a:pt x="1745" y="724"/>
                  </a:lnTo>
                  <a:lnTo>
                    <a:pt x="1793" y="715"/>
                  </a:lnTo>
                  <a:lnTo>
                    <a:pt x="1826" y="691"/>
                  </a:lnTo>
                  <a:lnTo>
                    <a:pt x="1848" y="666"/>
                  </a:lnTo>
                  <a:lnTo>
                    <a:pt x="1887" y="657"/>
                  </a:lnTo>
                  <a:lnTo>
                    <a:pt x="1979" y="561"/>
                  </a:lnTo>
                  <a:lnTo>
                    <a:pt x="2034" y="547"/>
                  </a:lnTo>
                  <a:lnTo>
                    <a:pt x="2082" y="543"/>
                  </a:lnTo>
                  <a:lnTo>
                    <a:pt x="2165" y="546"/>
                  </a:lnTo>
                  <a:lnTo>
                    <a:pt x="2171" y="510"/>
                  </a:lnTo>
                  <a:lnTo>
                    <a:pt x="2156" y="477"/>
                  </a:lnTo>
                  <a:lnTo>
                    <a:pt x="2073" y="405"/>
                  </a:lnTo>
                  <a:lnTo>
                    <a:pt x="2021" y="411"/>
                  </a:lnTo>
                  <a:lnTo>
                    <a:pt x="1962" y="441"/>
                  </a:lnTo>
                  <a:lnTo>
                    <a:pt x="1904" y="424"/>
                  </a:lnTo>
                  <a:lnTo>
                    <a:pt x="1901" y="381"/>
                  </a:lnTo>
                  <a:lnTo>
                    <a:pt x="1952" y="223"/>
                  </a:lnTo>
                  <a:lnTo>
                    <a:pt x="1863" y="198"/>
                  </a:lnTo>
                  <a:lnTo>
                    <a:pt x="1791" y="204"/>
                  </a:lnTo>
                  <a:lnTo>
                    <a:pt x="1736" y="240"/>
                  </a:lnTo>
                  <a:lnTo>
                    <a:pt x="1653" y="280"/>
                  </a:lnTo>
                  <a:lnTo>
                    <a:pt x="1553" y="288"/>
                  </a:lnTo>
                  <a:lnTo>
                    <a:pt x="1457" y="288"/>
                  </a:lnTo>
                  <a:lnTo>
                    <a:pt x="1421" y="250"/>
                  </a:lnTo>
                  <a:lnTo>
                    <a:pt x="1293" y="180"/>
                  </a:lnTo>
                  <a:lnTo>
                    <a:pt x="1130" y="195"/>
                  </a:lnTo>
                  <a:lnTo>
                    <a:pt x="1067" y="193"/>
                  </a:lnTo>
                  <a:lnTo>
                    <a:pt x="995" y="123"/>
                  </a:lnTo>
                  <a:lnTo>
                    <a:pt x="983" y="60"/>
                  </a:lnTo>
                  <a:lnTo>
                    <a:pt x="916" y="20"/>
                  </a:lnTo>
                  <a:lnTo>
                    <a:pt x="865" y="0"/>
                  </a:lnTo>
                  <a:lnTo>
                    <a:pt x="769" y="0"/>
                  </a:lnTo>
                  <a:lnTo>
                    <a:pt x="714" y="36"/>
                  </a:lnTo>
                  <a:lnTo>
                    <a:pt x="722" y="165"/>
                  </a:lnTo>
                  <a:lnTo>
                    <a:pt x="689" y="213"/>
                  </a:lnTo>
                  <a:lnTo>
                    <a:pt x="633" y="219"/>
                  </a:lnTo>
                  <a:lnTo>
                    <a:pt x="524" y="222"/>
                  </a:lnTo>
                  <a:lnTo>
                    <a:pt x="482" y="153"/>
                  </a:lnTo>
                  <a:lnTo>
                    <a:pt x="423" y="144"/>
                  </a:lnTo>
                  <a:lnTo>
                    <a:pt x="351" y="130"/>
                  </a:lnTo>
                  <a:lnTo>
                    <a:pt x="285" y="133"/>
                  </a:lnTo>
                  <a:lnTo>
                    <a:pt x="257" y="171"/>
                  </a:lnTo>
                  <a:lnTo>
                    <a:pt x="212" y="205"/>
                  </a:lnTo>
                  <a:lnTo>
                    <a:pt x="143" y="220"/>
                  </a:lnTo>
                  <a:lnTo>
                    <a:pt x="63" y="27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9" name="Freeform 105">
              <a:extLst/>
            </p:cNvPr>
            <p:cNvSpPr>
              <a:spLocks noChangeAspect="1"/>
            </p:cNvSpPr>
            <p:nvPr/>
          </p:nvSpPr>
          <p:spPr bwMode="auto">
            <a:xfrm>
              <a:off x="5199039" y="4398981"/>
              <a:ext cx="4762" cy="11112"/>
            </a:xfrm>
            <a:custGeom>
              <a:avLst/>
              <a:gdLst>
                <a:gd name="T0" fmla="*/ 2147483647 w 38"/>
                <a:gd name="T1" fmla="*/ 0 h 85"/>
                <a:gd name="T2" fmla="*/ 2147483647 w 38"/>
                <a:gd name="T3" fmla="*/ 2147483647 h 85"/>
                <a:gd name="T4" fmla="*/ 2147483647 w 38"/>
                <a:gd name="T5" fmla="*/ 2147483647 h 85"/>
                <a:gd name="T6" fmla="*/ 2147483647 w 38"/>
                <a:gd name="T7" fmla="*/ 2147483647 h 85"/>
                <a:gd name="T8" fmla="*/ 2147483647 w 38"/>
                <a:gd name="T9" fmla="*/ 2147483647 h 85"/>
                <a:gd name="T10" fmla="*/ 0 w 38"/>
                <a:gd name="T11" fmla="*/ 2147483647 h 85"/>
                <a:gd name="T12" fmla="*/ 2147483647 w 38"/>
                <a:gd name="T13" fmla="*/ 2147483647 h 85"/>
                <a:gd name="T14" fmla="*/ 2147483647 w 38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85"/>
                <a:gd name="T26" fmla="*/ 38 w 38"/>
                <a:gd name="T27" fmla="*/ 85 h 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85">
                  <a:moveTo>
                    <a:pt x="38" y="0"/>
                  </a:moveTo>
                  <a:lnTo>
                    <a:pt x="33" y="30"/>
                  </a:lnTo>
                  <a:lnTo>
                    <a:pt x="36" y="61"/>
                  </a:lnTo>
                  <a:lnTo>
                    <a:pt x="38" y="85"/>
                  </a:lnTo>
                  <a:lnTo>
                    <a:pt x="6" y="84"/>
                  </a:lnTo>
                  <a:lnTo>
                    <a:pt x="0" y="46"/>
                  </a:lnTo>
                  <a:lnTo>
                    <a:pt x="14" y="6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0" name="Freeform 106">
              <a:extLst/>
            </p:cNvPr>
            <p:cNvSpPr>
              <a:spLocks/>
            </p:cNvSpPr>
            <p:nvPr/>
          </p:nvSpPr>
          <p:spPr bwMode="auto">
            <a:xfrm>
              <a:off x="5378426" y="4137043"/>
              <a:ext cx="249238" cy="285750"/>
            </a:xfrm>
            <a:custGeom>
              <a:avLst/>
              <a:gdLst>
                <a:gd name="T0" fmla="*/ 2147483647 w 918"/>
                <a:gd name="T1" fmla="*/ 2147483647 h 1056"/>
                <a:gd name="T2" fmla="*/ 2147483647 w 918"/>
                <a:gd name="T3" fmla="*/ 2147483647 h 1056"/>
                <a:gd name="T4" fmla="*/ 2147483647 w 918"/>
                <a:gd name="T5" fmla="*/ 2147483647 h 1056"/>
                <a:gd name="T6" fmla="*/ 2147483647 w 918"/>
                <a:gd name="T7" fmla="*/ 2147483647 h 1056"/>
                <a:gd name="T8" fmla="*/ 2147483647 w 918"/>
                <a:gd name="T9" fmla="*/ 2147483647 h 1056"/>
                <a:gd name="T10" fmla="*/ 2147483647 w 918"/>
                <a:gd name="T11" fmla="*/ 2147483647 h 1056"/>
                <a:gd name="T12" fmla="*/ 2147483647 w 918"/>
                <a:gd name="T13" fmla="*/ 2147483647 h 1056"/>
                <a:gd name="T14" fmla="*/ 2147483647 w 918"/>
                <a:gd name="T15" fmla="*/ 2147483647 h 1056"/>
                <a:gd name="T16" fmla="*/ 2147483647 w 918"/>
                <a:gd name="T17" fmla="*/ 2147483647 h 1056"/>
                <a:gd name="T18" fmla="*/ 2147483647 w 918"/>
                <a:gd name="T19" fmla="*/ 2147483647 h 1056"/>
                <a:gd name="T20" fmla="*/ 2147483647 w 918"/>
                <a:gd name="T21" fmla="*/ 2147483647 h 1056"/>
                <a:gd name="T22" fmla="*/ 2147483647 w 918"/>
                <a:gd name="T23" fmla="*/ 2147483647 h 1056"/>
                <a:gd name="T24" fmla="*/ 2147483647 w 918"/>
                <a:gd name="T25" fmla="*/ 2147483647 h 1056"/>
                <a:gd name="T26" fmla="*/ 2147483647 w 918"/>
                <a:gd name="T27" fmla="*/ 2147483647 h 1056"/>
                <a:gd name="T28" fmla="*/ 2147483647 w 918"/>
                <a:gd name="T29" fmla="*/ 2147483647 h 1056"/>
                <a:gd name="T30" fmla="*/ 2147483647 w 918"/>
                <a:gd name="T31" fmla="*/ 2147483647 h 1056"/>
                <a:gd name="T32" fmla="*/ 2147483647 w 918"/>
                <a:gd name="T33" fmla="*/ 2147483647 h 1056"/>
                <a:gd name="T34" fmla="*/ 2147483647 w 918"/>
                <a:gd name="T35" fmla="*/ 2147483647 h 1056"/>
                <a:gd name="T36" fmla="*/ 2147483647 w 918"/>
                <a:gd name="T37" fmla="*/ 2147483647 h 1056"/>
                <a:gd name="T38" fmla="*/ 2147483647 w 918"/>
                <a:gd name="T39" fmla="*/ 2147483647 h 1056"/>
                <a:gd name="T40" fmla="*/ 2147483647 w 918"/>
                <a:gd name="T41" fmla="*/ 2147483647 h 1056"/>
                <a:gd name="T42" fmla="*/ 2147483647 w 918"/>
                <a:gd name="T43" fmla="*/ 2147483647 h 1056"/>
                <a:gd name="T44" fmla="*/ 2147483647 w 918"/>
                <a:gd name="T45" fmla="*/ 2147483647 h 1056"/>
                <a:gd name="T46" fmla="*/ 2147483647 w 918"/>
                <a:gd name="T47" fmla="*/ 2147483647 h 1056"/>
                <a:gd name="T48" fmla="*/ 2147483647 w 918"/>
                <a:gd name="T49" fmla="*/ 2147483647 h 1056"/>
                <a:gd name="T50" fmla="*/ 2147483647 w 918"/>
                <a:gd name="T51" fmla="*/ 2147483647 h 1056"/>
                <a:gd name="T52" fmla="*/ 2147483647 w 918"/>
                <a:gd name="T53" fmla="*/ 0 h 1056"/>
                <a:gd name="T54" fmla="*/ 2147483647 w 918"/>
                <a:gd name="T55" fmla="*/ 2147483647 h 1056"/>
                <a:gd name="T56" fmla="*/ 2147483647 w 918"/>
                <a:gd name="T57" fmla="*/ 2147483647 h 1056"/>
                <a:gd name="T58" fmla="*/ 2147483647 w 918"/>
                <a:gd name="T59" fmla="*/ 2147483647 h 1056"/>
                <a:gd name="T60" fmla="*/ 2147483647 w 918"/>
                <a:gd name="T61" fmla="*/ 2147483647 h 1056"/>
                <a:gd name="T62" fmla="*/ 2147483647 w 918"/>
                <a:gd name="T63" fmla="*/ 2147483647 h 1056"/>
                <a:gd name="T64" fmla="*/ 2147483647 w 918"/>
                <a:gd name="T65" fmla="*/ 2147483647 h 1056"/>
                <a:gd name="T66" fmla="*/ 2147483647 w 918"/>
                <a:gd name="T67" fmla="*/ 2147483647 h 1056"/>
                <a:gd name="T68" fmla="*/ 2147483647 w 918"/>
                <a:gd name="T69" fmla="*/ 2147483647 h 1056"/>
                <a:gd name="T70" fmla="*/ 2147483647 w 918"/>
                <a:gd name="T71" fmla="*/ 2147483647 h 1056"/>
                <a:gd name="T72" fmla="*/ 2147483647 w 918"/>
                <a:gd name="T73" fmla="*/ 2147483647 h 1056"/>
                <a:gd name="T74" fmla="*/ 2147483647 w 918"/>
                <a:gd name="T75" fmla="*/ 2147483647 h 1056"/>
                <a:gd name="T76" fmla="*/ 2147483647 w 918"/>
                <a:gd name="T77" fmla="*/ 2147483647 h 1056"/>
                <a:gd name="T78" fmla="*/ 2147483647 w 918"/>
                <a:gd name="T79" fmla="*/ 2147483647 h 1056"/>
                <a:gd name="T80" fmla="*/ 2147483647 w 918"/>
                <a:gd name="T81" fmla="*/ 2147483647 h 1056"/>
                <a:gd name="T82" fmla="*/ 2147483647 w 918"/>
                <a:gd name="T83" fmla="*/ 2147483647 h 10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18"/>
                <a:gd name="T127" fmla="*/ 0 h 1056"/>
                <a:gd name="T128" fmla="*/ 918 w 918"/>
                <a:gd name="T129" fmla="*/ 1056 h 10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18" h="1056">
                  <a:moveTo>
                    <a:pt x="18" y="687"/>
                  </a:moveTo>
                  <a:lnTo>
                    <a:pt x="49" y="720"/>
                  </a:lnTo>
                  <a:lnTo>
                    <a:pt x="81" y="749"/>
                  </a:lnTo>
                  <a:lnTo>
                    <a:pt x="106" y="782"/>
                  </a:lnTo>
                  <a:lnTo>
                    <a:pt x="120" y="810"/>
                  </a:lnTo>
                  <a:lnTo>
                    <a:pt x="84" y="827"/>
                  </a:lnTo>
                  <a:lnTo>
                    <a:pt x="72" y="851"/>
                  </a:lnTo>
                  <a:lnTo>
                    <a:pt x="34" y="867"/>
                  </a:lnTo>
                  <a:lnTo>
                    <a:pt x="9" y="898"/>
                  </a:lnTo>
                  <a:lnTo>
                    <a:pt x="2" y="933"/>
                  </a:lnTo>
                  <a:lnTo>
                    <a:pt x="43" y="963"/>
                  </a:lnTo>
                  <a:lnTo>
                    <a:pt x="85" y="929"/>
                  </a:lnTo>
                  <a:lnTo>
                    <a:pt x="130" y="946"/>
                  </a:lnTo>
                  <a:lnTo>
                    <a:pt x="180" y="933"/>
                  </a:lnTo>
                  <a:lnTo>
                    <a:pt x="213" y="920"/>
                  </a:lnTo>
                  <a:lnTo>
                    <a:pt x="267" y="933"/>
                  </a:lnTo>
                  <a:lnTo>
                    <a:pt x="308" y="933"/>
                  </a:lnTo>
                  <a:lnTo>
                    <a:pt x="354" y="956"/>
                  </a:lnTo>
                  <a:lnTo>
                    <a:pt x="386" y="967"/>
                  </a:lnTo>
                  <a:lnTo>
                    <a:pt x="399" y="1001"/>
                  </a:lnTo>
                  <a:lnTo>
                    <a:pt x="396" y="1037"/>
                  </a:lnTo>
                  <a:lnTo>
                    <a:pt x="430" y="1056"/>
                  </a:lnTo>
                  <a:lnTo>
                    <a:pt x="457" y="1052"/>
                  </a:lnTo>
                  <a:lnTo>
                    <a:pt x="486" y="1031"/>
                  </a:lnTo>
                  <a:lnTo>
                    <a:pt x="634" y="1028"/>
                  </a:lnTo>
                  <a:lnTo>
                    <a:pt x="645" y="996"/>
                  </a:lnTo>
                  <a:lnTo>
                    <a:pt x="594" y="909"/>
                  </a:lnTo>
                  <a:lnTo>
                    <a:pt x="594" y="852"/>
                  </a:lnTo>
                  <a:lnTo>
                    <a:pt x="550" y="800"/>
                  </a:lnTo>
                  <a:lnTo>
                    <a:pt x="651" y="755"/>
                  </a:lnTo>
                  <a:lnTo>
                    <a:pt x="676" y="779"/>
                  </a:lnTo>
                  <a:lnTo>
                    <a:pt x="729" y="767"/>
                  </a:lnTo>
                  <a:lnTo>
                    <a:pt x="768" y="726"/>
                  </a:lnTo>
                  <a:lnTo>
                    <a:pt x="813" y="690"/>
                  </a:lnTo>
                  <a:lnTo>
                    <a:pt x="823" y="636"/>
                  </a:lnTo>
                  <a:lnTo>
                    <a:pt x="867" y="584"/>
                  </a:lnTo>
                  <a:lnTo>
                    <a:pt x="873" y="527"/>
                  </a:lnTo>
                  <a:lnTo>
                    <a:pt x="871" y="459"/>
                  </a:lnTo>
                  <a:lnTo>
                    <a:pt x="904" y="417"/>
                  </a:lnTo>
                  <a:lnTo>
                    <a:pt x="918" y="386"/>
                  </a:lnTo>
                  <a:lnTo>
                    <a:pt x="886" y="369"/>
                  </a:lnTo>
                  <a:lnTo>
                    <a:pt x="873" y="329"/>
                  </a:lnTo>
                  <a:lnTo>
                    <a:pt x="855" y="290"/>
                  </a:lnTo>
                  <a:lnTo>
                    <a:pt x="837" y="239"/>
                  </a:lnTo>
                  <a:lnTo>
                    <a:pt x="842" y="187"/>
                  </a:lnTo>
                  <a:lnTo>
                    <a:pt x="866" y="149"/>
                  </a:lnTo>
                  <a:lnTo>
                    <a:pt x="866" y="128"/>
                  </a:lnTo>
                  <a:lnTo>
                    <a:pt x="833" y="107"/>
                  </a:lnTo>
                  <a:lnTo>
                    <a:pt x="804" y="93"/>
                  </a:lnTo>
                  <a:lnTo>
                    <a:pt x="775" y="67"/>
                  </a:lnTo>
                  <a:lnTo>
                    <a:pt x="791" y="33"/>
                  </a:lnTo>
                  <a:lnTo>
                    <a:pt x="833" y="12"/>
                  </a:lnTo>
                  <a:lnTo>
                    <a:pt x="882" y="5"/>
                  </a:lnTo>
                  <a:lnTo>
                    <a:pt x="813" y="0"/>
                  </a:lnTo>
                  <a:lnTo>
                    <a:pt x="762" y="14"/>
                  </a:lnTo>
                  <a:lnTo>
                    <a:pt x="726" y="27"/>
                  </a:lnTo>
                  <a:lnTo>
                    <a:pt x="703" y="44"/>
                  </a:lnTo>
                  <a:lnTo>
                    <a:pt x="672" y="85"/>
                  </a:lnTo>
                  <a:lnTo>
                    <a:pt x="659" y="119"/>
                  </a:lnTo>
                  <a:lnTo>
                    <a:pt x="659" y="154"/>
                  </a:lnTo>
                  <a:lnTo>
                    <a:pt x="672" y="205"/>
                  </a:lnTo>
                  <a:lnTo>
                    <a:pt x="639" y="244"/>
                  </a:lnTo>
                  <a:lnTo>
                    <a:pt x="602" y="257"/>
                  </a:lnTo>
                  <a:lnTo>
                    <a:pt x="573" y="296"/>
                  </a:lnTo>
                  <a:lnTo>
                    <a:pt x="544" y="326"/>
                  </a:lnTo>
                  <a:lnTo>
                    <a:pt x="544" y="369"/>
                  </a:lnTo>
                  <a:lnTo>
                    <a:pt x="535" y="416"/>
                  </a:lnTo>
                  <a:lnTo>
                    <a:pt x="511" y="431"/>
                  </a:lnTo>
                  <a:lnTo>
                    <a:pt x="477" y="421"/>
                  </a:lnTo>
                  <a:lnTo>
                    <a:pt x="448" y="451"/>
                  </a:lnTo>
                  <a:lnTo>
                    <a:pt x="403" y="464"/>
                  </a:lnTo>
                  <a:lnTo>
                    <a:pt x="348" y="488"/>
                  </a:lnTo>
                  <a:lnTo>
                    <a:pt x="337" y="533"/>
                  </a:lnTo>
                  <a:lnTo>
                    <a:pt x="341" y="567"/>
                  </a:lnTo>
                  <a:lnTo>
                    <a:pt x="316" y="558"/>
                  </a:lnTo>
                  <a:lnTo>
                    <a:pt x="316" y="593"/>
                  </a:lnTo>
                  <a:lnTo>
                    <a:pt x="267" y="615"/>
                  </a:lnTo>
                  <a:lnTo>
                    <a:pt x="209" y="606"/>
                  </a:lnTo>
                  <a:lnTo>
                    <a:pt x="167" y="619"/>
                  </a:lnTo>
                  <a:lnTo>
                    <a:pt x="134" y="602"/>
                  </a:lnTo>
                  <a:lnTo>
                    <a:pt x="93" y="615"/>
                  </a:lnTo>
                  <a:lnTo>
                    <a:pt x="43" y="606"/>
                  </a:lnTo>
                  <a:lnTo>
                    <a:pt x="0" y="615"/>
                  </a:lnTo>
                  <a:lnTo>
                    <a:pt x="3" y="654"/>
                  </a:lnTo>
                  <a:lnTo>
                    <a:pt x="18" y="68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1" name="Freeform 107">
              <a:extLst/>
            </p:cNvPr>
            <p:cNvSpPr>
              <a:spLocks/>
            </p:cNvSpPr>
            <p:nvPr/>
          </p:nvSpPr>
          <p:spPr bwMode="auto">
            <a:xfrm>
              <a:off x="5589564" y="4138631"/>
              <a:ext cx="112712" cy="112712"/>
            </a:xfrm>
            <a:custGeom>
              <a:avLst/>
              <a:gdLst>
                <a:gd name="T0" fmla="*/ 114132424 w 357"/>
                <a:gd name="T1" fmla="*/ 23084370 h 355"/>
                <a:gd name="T2" fmla="*/ 80142021 w 357"/>
                <a:gd name="T3" fmla="*/ 0 h 355"/>
                <a:gd name="T4" fmla="*/ 44755820 w 357"/>
                <a:gd name="T5" fmla="*/ 6854795 h 355"/>
                <a:gd name="T6" fmla="*/ 8472659 w 357"/>
                <a:gd name="T7" fmla="*/ 23084370 h 355"/>
                <a:gd name="T8" fmla="*/ 0 w 357"/>
                <a:gd name="T9" fmla="*/ 46068093 h 355"/>
                <a:gd name="T10" fmla="*/ 23923043 w 357"/>
                <a:gd name="T11" fmla="*/ 69858263 h 355"/>
                <a:gd name="T12" fmla="*/ 49341020 w 357"/>
                <a:gd name="T13" fmla="*/ 81349807 h 355"/>
                <a:gd name="T14" fmla="*/ 68579095 w 357"/>
                <a:gd name="T15" fmla="*/ 95160360 h 355"/>
                <a:gd name="T16" fmla="*/ 68579095 w 357"/>
                <a:gd name="T17" fmla="*/ 111288971 h 355"/>
                <a:gd name="T18" fmla="*/ 50138528 w 357"/>
                <a:gd name="T19" fmla="*/ 142740382 h 355"/>
                <a:gd name="T20" fmla="*/ 47846086 w 357"/>
                <a:gd name="T21" fmla="*/ 184171408 h 355"/>
                <a:gd name="T22" fmla="*/ 59907217 w 357"/>
                <a:gd name="T23" fmla="*/ 214312184 h 355"/>
                <a:gd name="T24" fmla="*/ 75556821 w 357"/>
                <a:gd name="T25" fmla="*/ 247174876 h 355"/>
                <a:gd name="T26" fmla="*/ 85325194 w 357"/>
                <a:gd name="T27" fmla="*/ 279331768 h 355"/>
                <a:gd name="T28" fmla="*/ 109049018 w 357"/>
                <a:gd name="T29" fmla="*/ 293142005 h 355"/>
                <a:gd name="T30" fmla="*/ 138055467 w 357"/>
                <a:gd name="T31" fmla="*/ 292436205 h 355"/>
                <a:gd name="T32" fmla="*/ 182711835 w 357"/>
                <a:gd name="T33" fmla="*/ 270158282 h 355"/>
                <a:gd name="T34" fmla="*/ 216602471 w 357"/>
                <a:gd name="T35" fmla="*/ 277114041 h 355"/>
                <a:gd name="T36" fmla="*/ 250194435 w 357"/>
                <a:gd name="T37" fmla="*/ 285077540 h 355"/>
                <a:gd name="T38" fmla="*/ 281393875 w 357"/>
                <a:gd name="T39" fmla="*/ 323181816 h 355"/>
                <a:gd name="T40" fmla="*/ 324554993 w 357"/>
                <a:gd name="T41" fmla="*/ 273988902 h 355"/>
                <a:gd name="T42" fmla="*/ 306114426 w 357"/>
                <a:gd name="T43" fmla="*/ 251710978 h 355"/>
                <a:gd name="T44" fmla="*/ 295249242 w 357"/>
                <a:gd name="T45" fmla="*/ 221066014 h 355"/>
                <a:gd name="T46" fmla="*/ 297641767 w 357"/>
                <a:gd name="T47" fmla="*/ 189614921 h 355"/>
                <a:gd name="T48" fmla="*/ 304519409 w 357"/>
                <a:gd name="T49" fmla="*/ 155038690 h 355"/>
                <a:gd name="T50" fmla="*/ 323059744 w 357"/>
                <a:gd name="T51" fmla="*/ 164211859 h 355"/>
                <a:gd name="T52" fmla="*/ 355455446 w 357"/>
                <a:gd name="T53" fmla="*/ 141228453 h 355"/>
                <a:gd name="T54" fmla="*/ 359243137 w 357"/>
                <a:gd name="T55" fmla="*/ 115926038 h 355"/>
                <a:gd name="T56" fmla="*/ 350770478 w 357"/>
                <a:gd name="T57" fmla="*/ 92841668 h 355"/>
                <a:gd name="T58" fmla="*/ 331532403 w 357"/>
                <a:gd name="T59" fmla="*/ 88305566 h 355"/>
                <a:gd name="T60" fmla="*/ 299934209 w 357"/>
                <a:gd name="T61" fmla="*/ 90623940 h 355"/>
                <a:gd name="T62" fmla="*/ 276011166 w 357"/>
                <a:gd name="T63" fmla="*/ 98990981 h 355"/>
                <a:gd name="T64" fmla="*/ 244412973 w 357"/>
                <a:gd name="T65" fmla="*/ 112801217 h 355"/>
                <a:gd name="T66" fmla="*/ 205039861 w 357"/>
                <a:gd name="T67" fmla="*/ 98990981 h 355"/>
                <a:gd name="T68" fmla="*/ 168058959 w 357"/>
                <a:gd name="T69" fmla="*/ 60684776 h 355"/>
                <a:gd name="T70" fmla="*/ 114132424 w 357"/>
                <a:gd name="T71" fmla="*/ 23084370 h 3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7"/>
                <a:gd name="T109" fmla="*/ 0 h 355"/>
                <a:gd name="T110" fmla="*/ 739775 w 357"/>
                <a:gd name="T111" fmla="*/ 668338 h 3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7" h="355">
                  <a:moveTo>
                    <a:pt x="125" y="25"/>
                  </a:moveTo>
                  <a:lnTo>
                    <a:pt x="88" y="0"/>
                  </a:lnTo>
                  <a:lnTo>
                    <a:pt x="49" y="8"/>
                  </a:lnTo>
                  <a:lnTo>
                    <a:pt x="9" y="25"/>
                  </a:lnTo>
                  <a:lnTo>
                    <a:pt x="0" y="51"/>
                  </a:lnTo>
                  <a:lnTo>
                    <a:pt x="26" y="77"/>
                  </a:lnTo>
                  <a:lnTo>
                    <a:pt x="54" y="89"/>
                  </a:lnTo>
                  <a:lnTo>
                    <a:pt x="75" y="105"/>
                  </a:lnTo>
                  <a:lnTo>
                    <a:pt x="75" y="122"/>
                  </a:lnTo>
                  <a:lnTo>
                    <a:pt x="55" y="157"/>
                  </a:lnTo>
                  <a:lnTo>
                    <a:pt x="53" y="202"/>
                  </a:lnTo>
                  <a:lnTo>
                    <a:pt x="66" y="235"/>
                  </a:lnTo>
                  <a:lnTo>
                    <a:pt x="83" y="272"/>
                  </a:lnTo>
                  <a:lnTo>
                    <a:pt x="94" y="307"/>
                  </a:lnTo>
                  <a:lnTo>
                    <a:pt x="120" y="322"/>
                  </a:lnTo>
                  <a:lnTo>
                    <a:pt x="152" y="321"/>
                  </a:lnTo>
                  <a:lnTo>
                    <a:pt x="201" y="297"/>
                  </a:lnTo>
                  <a:lnTo>
                    <a:pt x="238" y="304"/>
                  </a:lnTo>
                  <a:lnTo>
                    <a:pt x="275" y="313"/>
                  </a:lnTo>
                  <a:lnTo>
                    <a:pt x="309" y="355"/>
                  </a:lnTo>
                  <a:lnTo>
                    <a:pt x="357" y="301"/>
                  </a:lnTo>
                  <a:lnTo>
                    <a:pt x="337" y="277"/>
                  </a:lnTo>
                  <a:lnTo>
                    <a:pt x="325" y="243"/>
                  </a:lnTo>
                  <a:lnTo>
                    <a:pt x="327" y="208"/>
                  </a:lnTo>
                  <a:lnTo>
                    <a:pt x="335" y="170"/>
                  </a:lnTo>
                  <a:lnTo>
                    <a:pt x="312" y="142"/>
                  </a:lnTo>
                  <a:lnTo>
                    <a:pt x="269" y="124"/>
                  </a:lnTo>
                  <a:lnTo>
                    <a:pt x="225" y="109"/>
                  </a:lnTo>
                  <a:lnTo>
                    <a:pt x="185" y="67"/>
                  </a:lnTo>
                  <a:lnTo>
                    <a:pt x="125" y="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2" name="Freeform 108">
              <a:extLst/>
            </p:cNvPr>
            <p:cNvSpPr>
              <a:spLocks/>
            </p:cNvSpPr>
            <p:nvPr/>
          </p:nvSpPr>
          <p:spPr bwMode="auto">
            <a:xfrm>
              <a:off x="5362551" y="4113231"/>
              <a:ext cx="255588" cy="190500"/>
            </a:xfrm>
            <a:custGeom>
              <a:avLst/>
              <a:gdLst>
                <a:gd name="T0" fmla="*/ 1 w 1489076"/>
                <a:gd name="T1" fmla="*/ 75 h 1112837"/>
                <a:gd name="T2" fmla="*/ 2 w 1489076"/>
                <a:gd name="T3" fmla="*/ 105 h 1112837"/>
                <a:gd name="T4" fmla="*/ 0 w 1489076"/>
                <a:gd name="T5" fmla="*/ 121 h 1112837"/>
                <a:gd name="T6" fmla="*/ 15 w 1489076"/>
                <a:gd name="T7" fmla="*/ 139 h 1112837"/>
                <a:gd name="T8" fmla="*/ 4 w 1489076"/>
                <a:gd name="T9" fmla="*/ 160 h 1112837"/>
                <a:gd name="T10" fmla="*/ 22 w 1489076"/>
                <a:gd name="T11" fmla="*/ 161 h 1112837"/>
                <a:gd name="T12" fmla="*/ 44 w 1489076"/>
                <a:gd name="T13" fmla="*/ 160 h 1112837"/>
                <a:gd name="T14" fmla="*/ 62 w 1489076"/>
                <a:gd name="T15" fmla="*/ 162 h 1112837"/>
                <a:gd name="T16" fmla="*/ 87 w 1489076"/>
                <a:gd name="T17" fmla="*/ 159 h 1112837"/>
                <a:gd name="T18" fmla="*/ 93 w 1489076"/>
                <a:gd name="T19" fmla="*/ 151 h 1112837"/>
                <a:gd name="T20" fmla="*/ 95 w 1489076"/>
                <a:gd name="T21" fmla="*/ 134 h 1112837"/>
                <a:gd name="T22" fmla="*/ 119 w 1489076"/>
                <a:gd name="T23" fmla="*/ 125 h 1112837"/>
                <a:gd name="T24" fmla="*/ 134 w 1489076"/>
                <a:gd name="T25" fmla="*/ 120 h 1112837"/>
                <a:gd name="T26" fmla="*/ 142 w 1489076"/>
                <a:gd name="T27" fmla="*/ 108 h 1112837"/>
                <a:gd name="T28" fmla="*/ 148 w 1489076"/>
                <a:gd name="T29" fmla="*/ 90 h 1112837"/>
                <a:gd name="T30" fmla="*/ 164 w 1489076"/>
                <a:gd name="T31" fmla="*/ 77 h 1112837"/>
                <a:gd name="T32" fmla="*/ 169 w 1489076"/>
                <a:gd name="T33" fmla="*/ 55 h 1112837"/>
                <a:gd name="T34" fmla="*/ 172 w 1489076"/>
                <a:gd name="T35" fmla="*/ 39 h 1112837"/>
                <a:gd name="T36" fmla="*/ 185 w 1489076"/>
                <a:gd name="T37" fmla="*/ 26 h 1112837"/>
                <a:gd name="T38" fmla="*/ 206 w 1489076"/>
                <a:gd name="T39" fmla="*/ 20 h 1112837"/>
                <a:gd name="T40" fmla="*/ 222 w 1489076"/>
                <a:gd name="T41" fmla="*/ 14 h 1112837"/>
                <a:gd name="T42" fmla="*/ 203 w 1489076"/>
                <a:gd name="T43" fmla="*/ 11 h 1112837"/>
                <a:gd name="T44" fmla="*/ 183 w 1489076"/>
                <a:gd name="T45" fmla="*/ 22 h 1112837"/>
                <a:gd name="T46" fmla="*/ 169 w 1489076"/>
                <a:gd name="T47" fmla="*/ 16 h 1112837"/>
                <a:gd name="T48" fmla="*/ 160 w 1489076"/>
                <a:gd name="T49" fmla="*/ 0 h 1112837"/>
                <a:gd name="T50" fmla="*/ 144 w 1489076"/>
                <a:gd name="T51" fmla="*/ 15 h 1112837"/>
                <a:gd name="T52" fmla="*/ 123 w 1489076"/>
                <a:gd name="T53" fmla="*/ 25 h 1112837"/>
                <a:gd name="T54" fmla="*/ 93 w 1489076"/>
                <a:gd name="T55" fmla="*/ 18 h 1112837"/>
                <a:gd name="T56" fmla="*/ 71 w 1489076"/>
                <a:gd name="T57" fmla="*/ 22 h 1112837"/>
                <a:gd name="T58" fmla="*/ 58 w 1489076"/>
                <a:gd name="T59" fmla="*/ 43 h 1112837"/>
                <a:gd name="T60" fmla="*/ 35 w 1489076"/>
                <a:gd name="T61" fmla="*/ 53 h 1112837"/>
                <a:gd name="T62" fmla="*/ 14 w 1489076"/>
                <a:gd name="T63" fmla="*/ 55 h 11128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89076"/>
                <a:gd name="T97" fmla="*/ 0 h 1112837"/>
                <a:gd name="T98" fmla="*/ 1489076 w 1489076"/>
                <a:gd name="T99" fmla="*/ 1112837 h 111283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89076" h="1112837">
                  <a:moveTo>
                    <a:pt x="55563" y="427037"/>
                  </a:moveTo>
                  <a:lnTo>
                    <a:pt x="9525" y="512762"/>
                  </a:lnTo>
                  <a:lnTo>
                    <a:pt x="9525" y="619125"/>
                  </a:lnTo>
                  <a:lnTo>
                    <a:pt x="12700" y="712787"/>
                  </a:lnTo>
                  <a:lnTo>
                    <a:pt x="22225" y="757237"/>
                  </a:lnTo>
                  <a:lnTo>
                    <a:pt x="0" y="823912"/>
                  </a:lnTo>
                  <a:lnTo>
                    <a:pt x="58738" y="892175"/>
                  </a:lnTo>
                  <a:lnTo>
                    <a:pt x="103188" y="942975"/>
                  </a:lnTo>
                  <a:lnTo>
                    <a:pt x="98425" y="995362"/>
                  </a:lnTo>
                  <a:lnTo>
                    <a:pt x="28575" y="1085850"/>
                  </a:lnTo>
                  <a:lnTo>
                    <a:pt x="88900" y="1112837"/>
                  </a:lnTo>
                  <a:lnTo>
                    <a:pt x="146050" y="1095375"/>
                  </a:lnTo>
                  <a:lnTo>
                    <a:pt x="241300" y="1109662"/>
                  </a:lnTo>
                  <a:lnTo>
                    <a:pt x="295275" y="1090612"/>
                  </a:lnTo>
                  <a:lnTo>
                    <a:pt x="352425" y="1112837"/>
                  </a:lnTo>
                  <a:lnTo>
                    <a:pt x="417513" y="1100137"/>
                  </a:lnTo>
                  <a:lnTo>
                    <a:pt x="517525" y="1108075"/>
                  </a:lnTo>
                  <a:lnTo>
                    <a:pt x="585788" y="1079500"/>
                  </a:lnTo>
                  <a:lnTo>
                    <a:pt x="589298" y="1022599"/>
                  </a:lnTo>
                  <a:lnTo>
                    <a:pt x="627063" y="1028700"/>
                  </a:lnTo>
                  <a:lnTo>
                    <a:pt x="622300" y="984250"/>
                  </a:lnTo>
                  <a:lnTo>
                    <a:pt x="638175" y="908050"/>
                  </a:lnTo>
                  <a:lnTo>
                    <a:pt x="728663" y="871537"/>
                  </a:lnTo>
                  <a:lnTo>
                    <a:pt x="800101" y="850900"/>
                  </a:lnTo>
                  <a:lnTo>
                    <a:pt x="846138" y="803275"/>
                  </a:lnTo>
                  <a:lnTo>
                    <a:pt x="900113" y="817562"/>
                  </a:lnTo>
                  <a:lnTo>
                    <a:pt x="941388" y="793750"/>
                  </a:lnTo>
                  <a:lnTo>
                    <a:pt x="950913" y="731837"/>
                  </a:lnTo>
                  <a:lnTo>
                    <a:pt x="950913" y="652462"/>
                  </a:lnTo>
                  <a:lnTo>
                    <a:pt x="992919" y="610643"/>
                  </a:lnTo>
                  <a:lnTo>
                    <a:pt x="1042926" y="542777"/>
                  </a:lnTo>
                  <a:lnTo>
                    <a:pt x="1102457" y="522537"/>
                  </a:lnTo>
                  <a:lnTo>
                    <a:pt x="1157226" y="460624"/>
                  </a:lnTo>
                  <a:lnTo>
                    <a:pt x="1136651" y="374650"/>
                  </a:lnTo>
                  <a:lnTo>
                    <a:pt x="1131888" y="322262"/>
                  </a:lnTo>
                  <a:lnTo>
                    <a:pt x="1157288" y="266700"/>
                  </a:lnTo>
                  <a:lnTo>
                    <a:pt x="1204913" y="204787"/>
                  </a:lnTo>
                  <a:lnTo>
                    <a:pt x="1241426" y="174625"/>
                  </a:lnTo>
                  <a:lnTo>
                    <a:pt x="1303338" y="155575"/>
                  </a:lnTo>
                  <a:lnTo>
                    <a:pt x="1381126" y="133350"/>
                  </a:lnTo>
                  <a:lnTo>
                    <a:pt x="1489076" y="141287"/>
                  </a:lnTo>
                  <a:lnTo>
                    <a:pt x="1489076" y="93662"/>
                  </a:lnTo>
                  <a:lnTo>
                    <a:pt x="1417638" y="79375"/>
                  </a:lnTo>
                  <a:lnTo>
                    <a:pt x="1363663" y="77787"/>
                  </a:lnTo>
                  <a:lnTo>
                    <a:pt x="1304926" y="109537"/>
                  </a:lnTo>
                  <a:lnTo>
                    <a:pt x="1231901" y="150812"/>
                  </a:lnTo>
                  <a:lnTo>
                    <a:pt x="1166813" y="198437"/>
                  </a:lnTo>
                  <a:lnTo>
                    <a:pt x="1131888" y="107950"/>
                  </a:lnTo>
                  <a:lnTo>
                    <a:pt x="1146176" y="41275"/>
                  </a:lnTo>
                  <a:lnTo>
                    <a:pt x="1076326" y="0"/>
                  </a:lnTo>
                  <a:lnTo>
                    <a:pt x="1033463" y="38100"/>
                  </a:lnTo>
                  <a:lnTo>
                    <a:pt x="965201" y="103187"/>
                  </a:lnTo>
                  <a:lnTo>
                    <a:pt x="903288" y="174625"/>
                  </a:lnTo>
                  <a:lnTo>
                    <a:pt x="828676" y="171450"/>
                  </a:lnTo>
                  <a:lnTo>
                    <a:pt x="731838" y="146050"/>
                  </a:lnTo>
                  <a:lnTo>
                    <a:pt x="623888" y="123825"/>
                  </a:lnTo>
                  <a:lnTo>
                    <a:pt x="547688" y="109537"/>
                  </a:lnTo>
                  <a:lnTo>
                    <a:pt x="479425" y="152400"/>
                  </a:lnTo>
                  <a:lnTo>
                    <a:pt x="422275" y="209550"/>
                  </a:lnTo>
                  <a:lnTo>
                    <a:pt x="388938" y="293687"/>
                  </a:lnTo>
                  <a:lnTo>
                    <a:pt x="300038" y="307975"/>
                  </a:lnTo>
                  <a:lnTo>
                    <a:pt x="231775" y="357187"/>
                  </a:lnTo>
                  <a:lnTo>
                    <a:pt x="179388" y="382587"/>
                  </a:lnTo>
                  <a:lnTo>
                    <a:pt x="93663" y="371475"/>
                  </a:lnTo>
                  <a:lnTo>
                    <a:pt x="55563" y="42703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3" name="Freeform 109">
              <a:extLst/>
            </p:cNvPr>
            <p:cNvSpPr>
              <a:spLocks/>
            </p:cNvSpPr>
            <p:nvPr/>
          </p:nvSpPr>
          <p:spPr bwMode="auto">
            <a:xfrm>
              <a:off x="5065689" y="4081481"/>
              <a:ext cx="346075" cy="319087"/>
            </a:xfrm>
            <a:custGeom>
              <a:avLst/>
              <a:gdLst>
                <a:gd name="T0" fmla="*/ 2147483647 w 1090"/>
                <a:gd name="T1" fmla="*/ 0 h 1006"/>
                <a:gd name="T2" fmla="*/ 0 w 1090"/>
                <a:gd name="T3" fmla="*/ 2147483647 h 1006"/>
                <a:gd name="T4" fmla="*/ 2147483647 w 1090"/>
                <a:gd name="T5" fmla="*/ 2147483647 h 1006"/>
                <a:gd name="T6" fmla="*/ 2147483647 w 1090"/>
                <a:gd name="T7" fmla="*/ 2147483647 h 1006"/>
                <a:gd name="T8" fmla="*/ 2147483647 w 1090"/>
                <a:gd name="T9" fmla="*/ 2147483647 h 1006"/>
                <a:gd name="T10" fmla="*/ 2147483647 w 1090"/>
                <a:gd name="T11" fmla="*/ 2147483647 h 1006"/>
                <a:gd name="T12" fmla="*/ 2147483647 w 1090"/>
                <a:gd name="T13" fmla="*/ 2147483647 h 1006"/>
                <a:gd name="T14" fmla="*/ 2147483647 w 1090"/>
                <a:gd name="T15" fmla="*/ 2147483647 h 1006"/>
                <a:gd name="T16" fmla="*/ 2147483647 w 1090"/>
                <a:gd name="T17" fmla="*/ 2147483647 h 1006"/>
                <a:gd name="T18" fmla="*/ 2147483647 w 1090"/>
                <a:gd name="T19" fmla="*/ 2147483647 h 1006"/>
                <a:gd name="T20" fmla="*/ 2147483647 w 1090"/>
                <a:gd name="T21" fmla="*/ 2147483647 h 1006"/>
                <a:gd name="T22" fmla="*/ 2147483647 w 1090"/>
                <a:gd name="T23" fmla="*/ 2147483647 h 1006"/>
                <a:gd name="T24" fmla="*/ 2147483647 w 1090"/>
                <a:gd name="T25" fmla="*/ 2147483647 h 1006"/>
                <a:gd name="T26" fmla="*/ 2147483647 w 1090"/>
                <a:gd name="T27" fmla="*/ 2147483647 h 1006"/>
                <a:gd name="T28" fmla="*/ 2147483647 w 1090"/>
                <a:gd name="T29" fmla="*/ 2147483647 h 1006"/>
                <a:gd name="T30" fmla="*/ 2147483647 w 1090"/>
                <a:gd name="T31" fmla="*/ 2147483647 h 1006"/>
                <a:gd name="T32" fmla="*/ 2147483647 w 1090"/>
                <a:gd name="T33" fmla="*/ 2147483647 h 1006"/>
                <a:gd name="T34" fmla="*/ 2147483647 w 1090"/>
                <a:gd name="T35" fmla="*/ 2147483647 h 1006"/>
                <a:gd name="T36" fmla="*/ 2147483647 w 1090"/>
                <a:gd name="T37" fmla="*/ 2147483647 h 1006"/>
                <a:gd name="T38" fmla="*/ 2147483647 w 1090"/>
                <a:gd name="T39" fmla="*/ 2147483647 h 1006"/>
                <a:gd name="T40" fmla="*/ 2147483647 w 1090"/>
                <a:gd name="T41" fmla="*/ 2147483647 h 1006"/>
                <a:gd name="T42" fmla="*/ 2147483647 w 1090"/>
                <a:gd name="T43" fmla="*/ 2147483647 h 1006"/>
                <a:gd name="T44" fmla="*/ 2147483647 w 1090"/>
                <a:gd name="T45" fmla="*/ 2147483647 h 1006"/>
                <a:gd name="T46" fmla="*/ 2147483647 w 1090"/>
                <a:gd name="T47" fmla="*/ 2147483647 h 1006"/>
                <a:gd name="T48" fmla="*/ 2147483647 w 1090"/>
                <a:gd name="T49" fmla="*/ 2147483647 h 1006"/>
                <a:gd name="T50" fmla="*/ 2147483647 w 1090"/>
                <a:gd name="T51" fmla="*/ 2147483647 h 1006"/>
                <a:gd name="T52" fmla="*/ 2147483647 w 1090"/>
                <a:gd name="T53" fmla="*/ 2147483647 h 1006"/>
                <a:gd name="T54" fmla="*/ 2147483647 w 1090"/>
                <a:gd name="T55" fmla="*/ 2147483647 h 1006"/>
                <a:gd name="T56" fmla="*/ 2147483647 w 1090"/>
                <a:gd name="T57" fmla="*/ 2147483647 h 1006"/>
                <a:gd name="T58" fmla="*/ 2147483647 w 1090"/>
                <a:gd name="T59" fmla="*/ 2147483647 h 1006"/>
                <a:gd name="T60" fmla="*/ 2147483647 w 1090"/>
                <a:gd name="T61" fmla="*/ 2147483647 h 1006"/>
                <a:gd name="T62" fmla="*/ 2147483647 w 1090"/>
                <a:gd name="T63" fmla="*/ 2147483647 h 1006"/>
                <a:gd name="T64" fmla="*/ 2147483647 w 1090"/>
                <a:gd name="T65" fmla="*/ 2147483647 h 1006"/>
                <a:gd name="T66" fmla="*/ 2147483647 w 1090"/>
                <a:gd name="T67" fmla="*/ 2147483647 h 1006"/>
                <a:gd name="T68" fmla="*/ 2147483647 w 1090"/>
                <a:gd name="T69" fmla="*/ 2147483647 h 1006"/>
                <a:gd name="T70" fmla="*/ 2147483647 w 1090"/>
                <a:gd name="T71" fmla="*/ 2147483647 h 1006"/>
                <a:gd name="T72" fmla="*/ 2147483647 w 1090"/>
                <a:gd name="T73" fmla="*/ 2147483647 h 1006"/>
                <a:gd name="T74" fmla="*/ 2147483647 w 1090"/>
                <a:gd name="T75" fmla="*/ 2147483647 h 1006"/>
                <a:gd name="T76" fmla="*/ 2147483647 w 1090"/>
                <a:gd name="T77" fmla="*/ 2147483647 h 1006"/>
                <a:gd name="T78" fmla="*/ 2147483647 w 1090"/>
                <a:gd name="T79" fmla="*/ 2147483647 h 1006"/>
                <a:gd name="T80" fmla="*/ 2147483647 w 1090"/>
                <a:gd name="T81" fmla="*/ 2147483647 h 1006"/>
                <a:gd name="T82" fmla="*/ 2147483647 w 1090"/>
                <a:gd name="T83" fmla="*/ 2147483647 h 1006"/>
                <a:gd name="T84" fmla="*/ 2147483647 w 1090"/>
                <a:gd name="T85" fmla="*/ 2147483647 h 1006"/>
                <a:gd name="T86" fmla="*/ 2147483647 w 1090"/>
                <a:gd name="T87" fmla="*/ 2147483647 h 1006"/>
                <a:gd name="T88" fmla="*/ 2147483647 w 1090"/>
                <a:gd name="T89" fmla="*/ 2147483647 h 1006"/>
                <a:gd name="T90" fmla="*/ 2147483647 w 1090"/>
                <a:gd name="T91" fmla="*/ 2147483647 h 1006"/>
                <a:gd name="T92" fmla="*/ 2147483647 w 1090"/>
                <a:gd name="T93" fmla="*/ 2147483647 h 1006"/>
                <a:gd name="T94" fmla="*/ 2147483647 w 1090"/>
                <a:gd name="T95" fmla="*/ 2147483647 h 1006"/>
                <a:gd name="T96" fmla="*/ 2147483647 w 1090"/>
                <a:gd name="T97" fmla="*/ 2147483647 h 1006"/>
                <a:gd name="T98" fmla="*/ 2147483647 w 1090"/>
                <a:gd name="T99" fmla="*/ 2147483647 h 1006"/>
                <a:gd name="T100" fmla="*/ 2147483647 w 1090"/>
                <a:gd name="T101" fmla="*/ 2147483647 h 1006"/>
                <a:gd name="T102" fmla="*/ 2147483647 w 1090"/>
                <a:gd name="T103" fmla="*/ 2147483647 h 1006"/>
                <a:gd name="T104" fmla="*/ 2147483647 w 1090"/>
                <a:gd name="T105" fmla="*/ 2147483647 h 1006"/>
                <a:gd name="T106" fmla="*/ 2147483647 w 1090"/>
                <a:gd name="T107" fmla="*/ 2147483647 h 1006"/>
                <a:gd name="T108" fmla="*/ 2147483647 w 1090"/>
                <a:gd name="T109" fmla="*/ 2147483647 h 1006"/>
                <a:gd name="T110" fmla="*/ 2147483647 w 1090"/>
                <a:gd name="T111" fmla="*/ 2147483647 h 1006"/>
                <a:gd name="T112" fmla="*/ 2147483647 w 1090"/>
                <a:gd name="T113" fmla="*/ 2147483647 h 1006"/>
                <a:gd name="T114" fmla="*/ 2147483647 w 1090"/>
                <a:gd name="T115" fmla="*/ 2147483647 h 100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90"/>
                <a:gd name="T175" fmla="*/ 0 h 1006"/>
                <a:gd name="T176" fmla="*/ 1090 w 1090"/>
                <a:gd name="T177" fmla="*/ 1006 h 100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90" h="1006">
                  <a:moveTo>
                    <a:pt x="73" y="20"/>
                  </a:moveTo>
                  <a:lnTo>
                    <a:pt x="49" y="0"/>
                  </a:lnTo>
                  <a:lnTo>
                    <a:pt x="23" y="11"/>
                  </a:lnTo>
                  <a:lnTo>
                    <a:pt x="0" y="26"/>
                  </a:lnTo>
                  <a:lnTo>
                    <a:pt x="3" y="61"/>
                  </a:lnTo>
                  <a:lnTo>
                    <a:pt x="7" y="93"/>
                  </a:lnTo>
                  <a:lnTo>
                    <a:pt x="26" y="142"/>
                  </a:lnTo>
                  <a:lnTo>
                    <a:pt x="28" y="190"/>
                  </a:lnTo>
                  <a:lnTo>
                    <a:pt x="44" y="226"/>
                  </a:lnTo>
                  <a:lnTo>
                    <a:pt x="56" y="254"/>
                  </a:lnTo>
                  <a:lnTo>
                    <a:pt x="74" y="279"/>
                  </a:lnTo>
                  <a:lnTo>
                    <a:pt x="108" y="283"/>
                  </a:lnTo>
                  <a:lnTo>
                    <a:pt x="132" y="289"/>
                  </a:lnTo>
                  <a:lnTo>
                    <a:pt x="115" y="318"/>
                  </a:lnTo>
                  <a:lnTo>
                    <a:pt x="103" y="341"/>
                  </a:lnTo>
                  <a:lnTo>
                    <a:pt x="118" y="373"/>
                  </a:lnTo>
                  <a:lnTo>
                    <a:pt x="116" y="397"/>
                  </a:lnTo>
                  <a:lnTo>
                    <a:pt x="117" y="411"/>
                  </a:lnTo>
                  <a:lnTo>
                    <a:pt x="129" y="450"/>
                  </a:lnTo>
                  <a:lnTo>
                    <a:pt x="146" y="478"/>
                  </a:lnTo>
                  <a:lnTo>
                    <a:pt x="177" y="503"/>
                  </a:lnTo>
                  <a:lnTo>
                    <a:pt x="207" y="521"/>
                  </a:lnTo>
                  <a:lnTo>
                    <a:pt x="227" y="528"/>
                  </a:lnTo>
                  <a:lnTo>
                    <a:pt x="233" y="569"/>
                  </a:lnTo>
                  <a:lnTo>
                    <a:pt x="220" y="601"/>
                  </a:lnTo>
                  <a:lnTo>
                    <a:pt x="236" y="632"/>
                  </a:lnTo>
                  <a:lnTo>
                    <a:pt x="239" y="675"/>
                  </a:lnTo>
                  <a:lnTo>
                    <a:pt x="261" y="652"/>
                  </a:lnTo>
                  <a:lnTo>
                    <a:pt x="290" y="673"/>
                  </a:lnTo>
                  <a:lnTo>
                    <a:pt x="326" y="667"/>
                  </a:lnTo>
                  <a:lnTo>
                    <a:pt x="338" y="684"/>
                  </a:lnTo>
                  <a:lnTo>
                    <a:pt x="355" y="718"/>
                  </a:lnTo>
                  <a:lnTo>
                    <a:pt x="377" y="742"/>
                  </a:lnTo>
                  <a:lnTo>
                    <a:pt x="391" y="783"/>
                  </a:lnTo>
                  <a:lnTo>
                    <a:pt x="409" y="805"/>
                  </a:lnTo>
                  <a:lnTo>
                    <a:pt x="428" y="806"/>
                  </a:lnTo>
                  <a:lnTo>
                    <a:pt x="452" y="834"/>
                  </a:lnTo>
                  <a:lnTo>
                    <a:pt x="493" y="844"/>
                  </a:lnTo>
                  <a:lnTo>
                    <a:pt x="515" y="883"/>
                  </a:lnTo>
                  <a:lnTo>
                    <a:pt x="533" y="909"/>
                  </a:lnTo>
                  <a:lnTo>
                    <a:pt x="579" y="912"/>
                  </a:lnTo>
                  <a:lnTo>
                    <a:pt x="615" y="915"/>
                  </a:lnTo>
                  <a:lnTo>
                    <a:pt x="650" y="918"/>
                  </a:lnTo>
                  <a:lnTo>
                    <a:pt x="671" y="892"/>
                  </a:lnTo>
                  <a:lnTo>
                    <a:pt x="689" y="873"/>
                  </a:lnTo>
                  <a:lnTo>
                    <a:pt x="727" y="878"/>
                  </a:lnTo>
                  <a:lnTo>
                    <a:pt x="737" y="913"/>
                  </a:lnTo>
                  <a:lnTo>
                    <a:pt x="752" y="960"/>
                  </a:lnTo>
                  <a:lnTo>
                    <a:pt x="765" y="979"/>
                  </a:lnTo>
                  <a:lnTo>
                    <a:pt x="807" y="976"/>
                  </a:lnTo>
                  <a:lnTo>
                    <a:pt x="841" y="992"/>
                  </a:lnTo>
                  <a:lnTo>
                    <a:pt x="845" y="980"/>
                  </a:lnTo>
                  <a:lnTo>
                    <a:pt x="878" y="980"/>
                  </a:lnTo>
                  <a:lnTo>
                    <a:pt x="909" y="1002"/>
                  </a:lnTo>
                  <a:lnTo>
                    <a:pt x="943" y="1005"/>
                  </a:lnTo>
                  <a:lnTo>
                    <a:pt x="973" y="1006"/>
                  </a:lnTo>
                  <a:lnTo>
                    <a:pt x="986" y="975"/>
                  </a:lnTo>
                  <a:lnTo>
                    <a:pt x="997" y="944"/>
                  </a:lnTo>
                  <a:lnTo>
                    <a:pt x="1015" y="921"/>
                  </a:lnTo>
                  <a:lnTo>
                    <a:pt x="1049" y="906"/>
                  </a:lnTo>
                  <a:lnTo>
                    <a:pt x="1057" y="886"/>
                  </a:lnTo>
                  <a:lnTo>
                    <a:pt x="1090" y="870"/>
                  </a:lnTo>
                  <a:lnTo>
                    <a:pt x="1074" y="841"/>
                  </a:lnTo>
                  <a:lnTo>
                    <a:pt x="1051" y="816"/>
                  </a:lnTo>
                  <a:lnTo>
                    <a:pt x="1026" y="791"/>
                  </a:lnTo>
                  <a:lnTo>
                    <a:pt x="1003" y="765"/>
                  </a:lnTo>
                  <a:lnTo>
                    <a:pt x="989" y="737"/>
                  </a:lnTo>
                  <a:lnTo>
                    <a:pt x="989" y="706"/>
                  </a:lnTo>
                  <a:lnTo>
                    <a:pt x="954" y="693"/>
                  </a:lnTo>
                  <a:lnTo>
                    <a:pt x="992" y="639"/>
                  </a:lnTo>
                  <a:lnTo>
                    <a:pt x="995" y="614"/>
                  </a:lnTo>
                  <a:lnTo>
                    <a:pt x="977" y="595"/>
                  </a:lnTo>
                  <a:lnTo>
                    <a:pt x="938" y="549"/>
                  </a:lnTo>
                  <a:lnTo>
                    <a:pt x="950" y="514"/>
                  </a:lnTo>
                  <a:lnTo>
                    <a:pt x="947" y="493"/>
                  </a:lnTo>
                  <a:lnTo>
                    <a:pt x="943" y="442"/>
                  </a:lnTo>
                  <a:lnTo>
                    <a:pt x="943" y="382"/>
                  </a:lnTo>
                  <a:lnTo>
                    <a:pt x="967" y="336"/>
                  </a:lnTo>
                  <a:lnTo>
                    <a:pt x="990" y="306"/>
                  </a:lnTo>
                  <a:lnTo>
                    <a:pt x="980" y="280"/>
                  </a:lnTo>
                  <a:lnTo>
                    <a:pt x="980" y="251"/>
                  </a:lnTo>
                  <a:lnTo>
                    <a:pt x="974" y="232"/>
                  </a:lnTo>
                  <a:lnTo>
                    <a:pt x="949" y="222"/>
                  </a:lnTo>
                  <a:lnTo>
                    <a:pt x="925" y="222"/>
                  </a:lnTo>
                  <a:lnTo>
                    <a:pt x="903" y="196"/>
                  </a:lnTo>
                  <a:lnTo>
                    <a:pt x="869" y="169"/>
                  </a:lnTo>
                  <a:lnTo>
                    <a:pt x="841" y="154"/>
                  </a:lnTo>
                  <a:lnTo>
                    <a:pt x="807" y="143"/>
                  </a:lnTo>
                  <a:lnTo>
                    <a:pt x="758" y="125"/>
                  </a:lnTo>
                  <a:lnTo>
                    <a:pt x="723" y="123"/>
                  </a:lnTo>
                  <a:lnTo>
                    <a:pt x="702" y="119"/>
                  </a:lnTo>
                  <a:lnTo>
                    <a:pt x="674" y="125"/>
                  </a:lnTo>
                  <a:lnTo>
                    <a:pt x="647" y="129"/>
                  </a:lnTo>
                  <a:lnTo>
                    <a:pt x="629" y="154"/>
                  </a:lnTo>
                  <a:lnTo>
                    <a:pt x="613" y="172"/>
                  </a:lnTo>
                  <a:lnTo>
                    <a:pt x="562" y="172"/>
                  </a:lnTo>
                  <a:lnTo>
                    <a:pt x="557" y="202"/>
                  </a:lnTo>
                  <a:lnTo>
                    <a:pt x="518" y="210"/>
                  </a:lnTo>
                  <a:lnTo>
                    <a:pt x="477" y="232"/>
                  </a:lnTo>
                  <a:lnTo>
                    <a:pt x="440" y="225"/>
                  </a:lnTo>
                  <a:lnTo>
                    <a:pt x="407" y="216"/>
                  </a:lnTo>
                  <a:lnTo>
                    <a:pt x="379" y="183"/>
                  </a:lnTo>
                  <a:lnTo>
                    <a:pt x="350" y="167"/>
                  </a:lnTo>
                  <a:lnTo>
                    <a:pt x="323" y="178"/>
                  </a:lnTo>
                  <a:lnTo>
                    <a:pt x="311" y="154"/>
                  </a:lnTo>
                  <a:lnTo>
                    <a:pt x="282" y="146"/>
                  </a:lnTo>
                  <a:lnTo>
                    <a:pt x="267" y="134"/>
                  </a:lnTo>
                  <a:lnTo>
                    <a:pt x="257" y="100"/>
                  </a:lnTo>
                  <a:lnTo>
                    <a:pt x="252" y="81"/>
                  </a:lnTo>
                  <a:lnTo>
                    <a:pt x="223" y="60"/>
                  </a:lnTo>
                  <a:lnTo>
                    <a:pt x="202" y="15"/>
                  </a:lnTo>
                  <a:lnTo>
                    <a:pt x="185" y="28"/>
                  </a:lnTo>
                  <a:lnTo>
                    <a:pt x="149" y="46"/>
                  </a:lnTo>
                  <a:lnTo>
                    <a:pt x="124" y="44"/>
                  </a:lnTo>
                  <a:lnTo>
                    <a:pt x="100" y="39"/>
                  </a:lnTo>
                  <a:lnTo>
                    <a:pt x="73" y="2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4" name="Freeform 110">
              <a:extLst/>
            </p:cNvPr>
            <p:cNvSpPr>
              <a:spLocks/>
            </p:cNvSpPr>
            <p:nvPr/>
          </p:nvSpPr>
          <p:spPr bwMode="auto">
            <a:xfrm>
              <a:off x="5278414" y="3944956"/>
              <a:ext cx="303212" cy="193675"/>
            </a:xfrm>
            <a:custGeom>
              <a:avLst/>
              <a:gdLst>
                <a:gd name="T0" fmla="*/ 0 w 1771650"/>
                <a:gd name="T1" fmla="*/ 45 h 1135063"/>
                <a:gd name="T2" fmla="*/ 4 w 1771650"/>
                <a:gd name="T3" fmla="*/ 70 h 1135063"/>
                <a:gd name="T4" fmla="*/ 10 w 1771650"/>
                <a:gd name="T5" fmla="*/ 80 h 1135063"/>
                <a:gd name="T6" fmla="*/ 28 w 1771650"/>
                <a:gd name="T7" fmla="*/ 70 h 1135063"/>
                <a:gd name="T8" fmla="*/ 47 w 1771650"/>
                <a:gd name="T9" fmla="*/ 63 h 1135063"/>
                <a:gd name="T10" fmla="*/ 67 w 1771650"/>
                <a:gd name="T11" fmla="*/ 68 h 1135063"/>
                <a:gd name="T12" fmla="*/ 72 w 1771650"/>
                <a:gd name="T13" fmla="*/ 88 h 1135063"/>
                <a:gd name="T14" fmla="*/ 87 w 1771650"/>
                <a:gd name="T15" fmla="*/ 86 h 1135063"/>
                <a:gd name="T16" fmla="*/ 106 w 1771650"/>
                <a:gd name="T17" fmla="*/ 110 h 1135063"/>
                <a:gd name="T18" fmla="*/ 132 w 1771650"/>
                <a:gd name="T19" fmla="*/ 130 h 1135063"/>
                <a:gd name="T20" fmla="*/ 161 w 1771650"/>
                <a:gd name="T21" fmla="*/ 145 h 1135063"/>
                <a:gd name="T22" fmla="*/ 164 w 1771650"/>
                <a:gd name="T23" fmla="*/ 161 h 1135063"/>
                <a:gd name="T24" fmla="*/ 185 w 1771650"/>
                <a:gd name="T25" fmla="*/ 157 h 1135063"/>
                <a:gd name="T26" fmla="*/ 186 w 1771650"/>
                <a:gd name="T27" fmla="*/ 137 h 1135063"/>
                <a:gd name="T28" fmla="*/ 180 w 1771650"/>
                <a:gd name="T29" fmla="*/ 121 h 1135063"/>
                <a:gd name="T30" fmla="*/ 197 w 1771650"/>
                <a:gd name="T31" fmla="*/ 109 h 1135063"/>
                <a:gd name="T32" fmla="*/ 209 w 1771650"/>
                <a:gd name="T33" fmla="*/ 100 h 1135063"/>
                <a:gd name="T34" fmla="*/ 225 w 1771650"/>
                <a:gd name="T35" fmla="*/ 92 h 1135063"/>
                <a:gd name="T36" fmla="*/ 236 w 1771650"/>
                <a:gd name="T37" fmla="*/ 105 h 1135063"/>
                <a:gd name="T38" fmla="*/ 253 w 1771650"/>
                <a:gd name="T39" fmla="*/ 99 h 1135063"/>
                <a:gd name="T40" fmla="*/ 248 w 1771650"/>
                <a:gd name="T41" fmla="*/ 90 h 1135063"/>
                <a:gd name="T42" fmla="*/ 228 w 1771650"/>
                <a:gd name="T43" fmla="*/ 81 h 1135063"/>
                <a:gd name="T44" fmla="*/ 240 w 1771650"/>
                <a:gd name="T45" fmla="*/ 57 h 1135063"/>
                <a:gd name="T46" fmla="*/ 219 w 1771650"/>
                <a:gd name="T47" fmla="*/ 68 h 1135063"/>
                <a:gd name="T48" fmla="*/ 199 w 1771650"/>
                <a:gd name="T49" fmla="*/ 85 h 1135063"/>
                <a:gd name="T50" fmla="*/ 170 w 1771650"/>
                <a:gd name="T51" fmla="*/ 89 h 1135063"/>
                <a:gd name="T52" fmla="*/ 161 w 1771650"/>
                <a:gd name="T53" fmla="*/ 72 h 1135063"/>
                <a:gd name="T54" fmla="*/ 153 w 1771650"/>
                <a:gd name="T55" fmla="*/ 49 h 1135063"/>
                <a:gd name="T56" fmla="*/ 137 w 1771650"/>
                <a:gd name="T57" fmla="*/ 33 h 1135063"/>
                <a:gd name="T58" fmla="*/ 111 w 1771650"/>
                <a:gd name="T59" fmla="*/ 36 h 1135063"/>
                <a:gd name="T60" fmla="*/ 85 w 1771650"/>
                <a:gd name="T61" fmla="*/ 34 h 1135063"/>
                <a:gd name="T62" fmla="*/ 76 w 1771650"/>
                <a:gd name="T63" fmla="*/ 34 h 1135063"/>
                <a:gd name="T64" fmla="*/ 52 w 1771650"/>
                <a:gd name="T65" fmla="*/ 34 h 1135063"/>
                <a:gd name="T66" fmla="*/ 38 w 1771650"/>
                <a:gd name="T67" fmla="*/ 21 h 1135063"/>
                <a:gd name="T68" fmla="*/ 37 w 1771650"/>
                <a:gd name="T69" fmla="*/ 1 h 1135063"/>
                <a:gd name="T70" fmla="*/ 17 w 1771650"/>
                <a:gd name="T71" fmla="*/ 3 h 1135063"/>
                <a:gd name="T72" fmla="*/ 0 w 1771650"/>
                <a:gd name="T73" fmla="*/ 22 h 113506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71650"/>
                <a:gd name="T112" fmla="*/ 0 h 1135063"/>
                <a:gd name="T113" fmla="*/ 1771650 w 1771650"/>
                <a:gd name="T114" fmla="*/ 1135063 h 113506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71650" h="1135063">
                  <a:moveTo>
                    <a:pt x="23813" y="206375"/>
                  </a:moveTo>
                  <a:lnTo>
                    <a:pt x="0" y="307975"/>
                  </a:lnTo>
                  <a:lnTo>
                    <a:pt x="33338" y="393700"/>
                  </a:lnTo>
                  <a:lnTo>
                    <a:pt x="25400" y="484188"/>
                  </a:lnTo>
                  <a:lnTo>
                    <a:pt x="22225" y="561975"/>
                  </a:lnTo>
                  <a:lnTo>
                    <a:pt x="71438" y="550863"/>
                  </a:lnTo>
                  <a:lnTo>
                    <a:pt x="142875" y="533400"/>
                  </a:lnTo>
                  <a:lnTo>
                    <a:pt x="193675" y="485775"/>
                  </a:lnTo>
                  <a:lnTo>
                    <a:pt x="252413" y="444500"/>
                  </a:lnTo>
                  <a:lnTo>
                    <a:pt x="320675" y="433388"/>
                  </a:lnTo>
                  <a:lnTo>
                    <a:pt x="401638" y="420688"/>
                  </a:lnTo>
                  <a:lnTo>
                    <a:pt x="458788" y="468313"/>
                  </a:lnTo>
                  <a:lnTo>
                    <a:pt x="493713" y="533400"/>
                  </a:lnTo>
                  <a:lnTo>
                    <a:pt x="487363" y="604838"/>
                  </a:lnTo>
                  <a:lnTo>
                    <a:pt x="528638" y="593725"/>
                  </a:lnTo>
                  <a:lnTo>
                    <a:pt x="592138" y="593725"/>
                  </a:lnTo>
                  <a:lnTo>
                    <a:pt x="660400" y="681038"/>
                  </a:lnTo>
                  <a:lnTo>
                    <a:pt x="723900" y="758825"/>
                  </a:lnTo>
                  <a:lnTo>
                    <a:pt x="815975" y="830263"/>
                  </a:lnTo>
                  <a:lnTo>
                    <a:pt x="896938" y="901700"/>
                  </a:lnTo>
                  <a:lnTo>
                    <a:pt x="1017588" y="960438"/>
                  </a:lnTo>
                  <a:lnTo>
                    <a:pt x="1098550" y="1004888"/>
                  </a:lnTo>
                  <a:lnTo>
                    <a:pt x="1122363" y="1054100"/>
                  </a:lnTo>
                  <a:lnTo>
                    <a:pt x="1118728" y="1113484"/>
                  </a:lnTo>
                  <a:lnTo>
                    <a:pt x="1217613" y="1135063"/>
                  </a:lnTo>
                  <a:lnTo>
                    <a:pt x="1260475" y="1082675"/>
                  </a:lnTo>
                  <a:lnTo>
                    <a:pt x="1296988" y="1020763"/>
                  </a:lnTo>
                  <a:lnTo>
                    <a:pt x="1268413" y="944563"/>
                  </a:lnTo>
                  <a:lnTo>
                    <a:pt x="1230313" y="895350"/>
                  </a:lnTo>
                  <a:lnTo>
                    <a:pt x="1223963" y="835025"/>
                  </a:lnTo>
                  <a:lnTo>
                    <a:pt x="1287463" y="806450"/>
                  </a:lnTo>
                  <a:lnTo>
                    <a:pt x="1339850" y="752475"/>
                  </a:lnTo>
                  <a:lnTo>
                    <a:pt x="1357313" y="717550"/>
                  </a:lnTo>
                  <a:lnTo>
                    <a:pt x="1423528" y="689621"/>
                  </a:lnTo>
                  <a:lnTo>
                    <a:pt x="1471613" y="646113"/>
                  </a:lnTo>
                  <a:lnTo>
                    <a:pt x="1535113" y="635000"/>
                  </a:lnTo>
                  <a:lnTo>
                    <a:pt x="1558925" y="700088"/>
                  </a:lnTo>
                  <a:lnTo>
                    <a:pt x="1609725" y="723900"/>
                  </a:lnTo>
                  <a:lnTo>
                    <a:pt x="1679575" y="723900"/>
                  </a:lnTo>
                  <a:lnTo>
                    <a:pt x="1725613" y="687388"/>
                  </a:lnTo>
                  <a:lnTo>
                    <a:pt x="1771650" y="658813"/>
                  </a:lnTo>
                  <a:lnTo>
                    <a:pt x="1685925" y="622300"/>
                  </a:lnTo>
                  <a:lnTo>
                    <a:pt x="1604963" y="574675"/>
                  </a:lnTo>
                  <a:lnTo>
                    <a:pt x="1552575" y="557213"/>
                  </a:lnTo>
                  <a:lnTo>
                    <a:pt x="1563688" y="492125"/>
                  </a:lnTo>
                  <a:lnTo>
                    <a:pt x="1631950" y="396875"/>
                  </a:lnTo>
                  <a:lnTo>
                    <a:pt x="1574800" y="400050"/>
                  </a:lnTo>
                  <a:lnTo>
                    <a:pt x="1492250" y="466725"/>
                  </a:lnTo>
                  <a:lnTo>
                    <a:pt x="1422400" y="509588"/>
                  </a:lnTo>
                  <a:lnTo>
                    <a:pt x="1354138" y="585788"/>
                  </a:lnTo>
                  <a:lnTo>
                    <a:pt x="1250950" y="628650"/>
                  </a:lnTo>
                  <a:lnTo>
                    <a:pt x="1160463" y="615950"/>
                  </a:lnTo>
                  <a:lnTo>
                    <a:pt x="1111250" y="558800"/>
                  </a:lnTo>
                  <a:lnTo>
                    <a:pt x="1093788" y="496888"/>
                  </a:lnTo>
                  <a:lnTo>
                    <a:pt x="1041400" y="423863"/>
                  </a:lnTo>
                  <a:lnTo>
                    <a:pt x="1041400" y="338138"/>
                  </a:lnTo>
                  <a:lnTo>
                    <a:pt x="982663" y="290513"/>
                  </a:lnTo>
                  <a:lnTo>
                    <a:pt x="931863" y="225425"/>
                  </a:lnTo>
                  <a:lnTo>
                    <a:pt x="849313" y="215900"/>
                  </a:lnTo>
                  <a:lnTo>
                    <a:pt x="755650" y="247650"/>
                  </a:lnTo>
                  <a:lnTo>
                    <a:pt x="654050" y="242888"/>
                  </a:lnTo>
                  <a:lnTo>
                    <a:pt x="579438" y="238125"/>
                  </a:lnTo>
                  <a:lnTo>
                    <a:pt x="501650" y="185738"/>
                  </a:lnTo>
                  <a:lnTo>
                    <a:pt x="515938" y="238125"/>
                  </a:lnTo>
                  <a:lnTo>
                    <a:pt x="436563" y="266700"/>
                  </a:lnTo>
                  <a:lnTo>
                    <a:pt x="355600" y="238125"/>
                  </a:lnTo>
                  <a:lnTo>
                    <a:pt x="292100" y="219075"/>
                  </a:lnTo>
                  <a:lnTo>
                    <a:pt x="257175" y="149225"/>
                  </a:lnTo>
                  <a:lnTo>
                    <a:pt x="263525" y="84138"/>
                  </a:lnTo>
                  <a:lnTo>
                    <a:pt x="254000" y="9525"/>
                  </a:lnTo>
                  <a:lnTo>
                    <a:pt x="187325" y="0"/>
                  </a:lnTo>
                  <a:lnTo>
                    <a:pt x="112713" y="22225"/>
                  </a:lnTo>
                  <a:lnTo>
                    <a:pt x="19050" y="63500"/>
                  </a:lnTo>
                  <a:lnTo>
                    <a:pt x="0" y="153988"/>
                  </a:lnTo>
                  <a:lnTo>
                    <a:pt x="23813" y="2063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5" name="Freeform 111">
              <a:extLst/>
            </p:cNvPr>
            <p:cNvSpPr>
              <a:spLocks/>
            </p:cNvSpPr>
            <p:nvPr/>
          </p:nvSpPr>
          <p:spPr bwMode="auto">
            <a:xfrm>
              <a:off x="5524476" y="3995756"/>
              <a:ext cx="188913" cy="96837"/>
            </a:xfrm>
            <a:custGeom>
              <a:avLst/>
              <a:gdLst>
                <a:gd name="T0" fmla="*/ 46 w 1112838"/>
                <a:gd name="T1" fmla="*/ 14 h 560388"/>
                <a:gd name="T2" fmla="*/ 27 w 1112838"/>
                <a:gd name="T3" fmla="*/ 15 h 560388"/>
                <a:gd name="T4" fmla="*/ 17 w 1112838"/>
                <a:gd name="T5" fmla="*/ 30 h 560388"/>
                <a:gd name="T6" fmla="*/ 17 w 1112838"/>
                <a:gd name="T7" fmla="*/ 39 h 560388"/>
                <a:gd name="T8" fmla="*/ 26 w 1112838"/>
                <a:gd name="T9" fmla="*/ 43 h 560388"/>
                <a:gd name="T10" fmla="*/ 36 w 1112838"/>
                <a:gd name="T11" fmla="*/ 50 h 560388"/>
                <a:gd name="T12" fmla="*/ 47 w 1112838"/>
                <a:gd name="T13" fmla="*/ 55 h 560388"/>
                <a:gd name="T14" fmla="*/ 41 w 1112838"/>
                <a:gd name="T15" fmla="*/ 59 h 560388"/>
                <a:gd name="T16" fmla="*/ 35 w 1112838"/>
                <a:gd name="T17" fmla="*/ 65 h 560388"/>
                <a:gd name="T18" fmla="*/ 24 w 1112838"/>
                <a:gd name="T19" fmla="*/ 65 h 560388"/>
                <a:gd name="T20" fmla="*/ 17 w 1112838"/>
                <a:gd name="T21" fmla="*/ 61 h 560388"/>
                <a:gd name="T22" fmla="*/ 2 w 1112838"/>
                <a:gd name="T23" fmla="*/ 71 h 560388"/>
                <a:gd name="T24" fmla="*/ 0 w 1112838"/>
                <a:gd name="T25" fmla="*/ 77 h 560388"/>
                <a:gd name="T26" fmla="*/ 6 w 1112838"/>
                <a:gd name="T27" fmla="*/ 82 h 560388"/>
                <a:gd name="T28" fmla="*/ 17 w 1112838"/>
                <a:gd name="T29" fmla="*/ 83 h 560388"/>
                <a:gd name="T30" fmla="*/ 24 w 1112838"/>
                <a:gd name="T31" fmla="*/ 81 h 560388"/>
                <a:gd name="T32" fmla="*/ 38 w 1112838"/>
                <a:gd name="T33" fmla="*/ 82 h 560388"/>
                <a:gd name="T34" fmla="*/ 48 w 1112838"/>
                <a:gd name="T35" fmla="*/ 86 h 560388"/>
                <a:gd name="T36" fmla="*/ 57 w 1112838"/>
                <a:gd name="T37" fmla="*/ 86 h 560388"/>
                <a:gd name="T38" fmla="*/ 61 w 1112838"/>
                <a:gd name="T39" fmla="*/ 81 h 560388"/>
                <a:gd name="T40" fmla="*/ 78 w 1112838"/>
                <a:gd name="T41" fmla="*/ 68 h 560388"/>
                <a:gd name="T42" fmla="*/ 84 w 1112838"/>
                <a:gd name="T43" fmla="*/ 58 h 560388"/>
                <a:gd name="T44" fmla="*/ 96 w 1112838"/>
                <a:gd name="T45" fmla="*/ 65 h 560388"/>
                <a:gd name="T46" fmla="*/ 107 w 1112838"/>
                <a:gd name="T47" fmla="*/ 52 h 560388"/>
                <a:gd name="T48" fmla="*/ 129 w 1112838"/>
                <a:gd name="T49" fmla="*/ 46 h 560388"/>
                <a:gd name="T50" fmla="*/ 138 w 1112838"/>
                <a:gd name="T51" fmla="*/ 44 h 560388"/>
                <a:gd name="T52" fmla="*/ 150 w 1112838"/>
                <a:gd name="T53" fmla="*/ 34 h 560388"/>
                <a:gd name="T54" fmla="*/ 157 w 1112838"/>
                <a:gd name="T55" fmla="*/ 17 h 560388"/>
                <a:gd name="T56" fmla="*/ 148 w 1112838"/>
                <a:gd name="T57" fmla="*/ 12 h 560388"/>
                <a:gd name="T58" fmla="*/ 138 w 1112838"/>
                <a:gd name="T59" fmla="*/ 16 h 560388"/>
                <a:gd name="T60" fmla="*/ 109 w 1112838"/>
                <a:gd name="T61" fmla="*/ 10 h 560388"/>
                <a:gd name="T62" fmla="*/ 93 w 1112838"/>
                <a:gd name="T63" fmla="*/ 11 h 560388"/>
                <a:gd name="T64" fmla="*/ 77 w 1112838"/>
                <a:gd name="T65" fmla="*/ 8 h 560388"/>
                <a:gd name="T66" fmla="*/ 70 w 1112838"/>
                <a:gd name="T67" fmla="*/ 0 h 560388"/>
                <a:gd name="T68" fmla="*/ 60 w 1112838"/>
                <a:gd name="T69" fmla="*/ 3 h 560388"/>
                <a:gd name="T70" fmla="*/ 46 w 1112838"/>
                <a:gd name="T71" fmla="*/ 14 h 5603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2838"/>
                <a:gd name="T109" fmla="*/ 0 h 560388"/>
                <a:gd name="T110" fmla="*/ 1112838 w 1112838"/>
                <a:gd name="T111" fmla="*/ 560388 h 5603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2838" h="560388">
                  <a:moveTo>
                    <a:pt x="328613" y="88900"/>
                  </a:moveTo>
                  <a:lnTo>
                    <a:pt x="193675" y="100013"/>
                  </a:lnTo>
                  <a:lnTo>
                    <a:pt x="123825" y="193675"/>
                  </a:lnTo>
                  <a:lnTo>
                    <a:pt x="117475" y="252413"/>
                  </a:lnTo>
                  <a:lnTo>
                    <a:pt x="184150" y="279400"/>
                  </a:lnTo>
                  <a:lnTo>
                    <a:pt x="257175" y="327025"/>
                  </a:lnTo>
                  <a:lnTo>
                    <a:pt x="336550" y="355600"/>
                  </a:lnTo>
                  <a:lnTo>
                    <a:pt x="290513" y="384175"/>
                  </a:lnTo>
                  <a:lnTo>
                    <a:pt x="247650" y="420688"/>
                  </a:lnTo>
                  <a:lnTo>
                    <a:pt x="172579" y="422525"/>
                  </a:lnTo>
                  <a:lnTo>
                    <a:pt x="123825" y="398463"/>
                  </a:lnTo>
                  <a:lnTo>
                    <a:pt x="14288" y="457200"/>
                  </a:lnTo>
                  <a:lnTo>
                    <a:pt x="0" y="500063"/>
                  </a:lnTo>
                  <a:lnTo>
                    <a:pt x="41275" y="530225"/>
                  </a:lnTo>
                  <a:lnTo>
                    <a:pt x="117475" y="538163"/>
                  </a:lnTo>
                  <a:lnTo>
                    <a:pt x="171450" y="528638"/>
                  </a:lnTo>
                  <a:lnTo>
                    <a:pt x="269875" y="533400"/>
                  </a:lnTo>
                  <a:lnTo>
                    <a:pt x="341313" y="560388"/>
                  </a:lnTo>
                  <a:lnTo>
                    <a:pt x="406400" y="560388"/>
                  </a:lnTo>
                  <a:lnTo>
                    <a:pt x="433388" y="528638"/>
                  </a:lnTo>
                  <a:lnTo>
                    <a:pt x="550863" y="442913"/>
                  </a:lnTo>
                  <a:lnTo>
                    <a:pt x="593725" y="376238"/>
                  </a:lnTo>
                  <a:lnTo>
                    <a:pt x="684213" y="419100"/>
                  </a:lnTo>
                  <a:lnTo>
                    <a:pt x="762000" y="336550"/>
                  </a:lnTo>
                  <a:lnTo>
                    <a:pt x="912813" y="296863"/>
                  </a:lnTo>
                  <a:lnTo>
                    <a:pt x="979488" y="285750"/>
                  </a:lnTo>
                  <a:lnTo>
                    <a:pt x="1066800" y="219075"/>
                  </a:lnTo>
                  <a:lnTo>
                    <a:pt x="1112838" y="112713"/>
                  </a:lnTo>
                  <a:lnTo>
                    <a:pt x="1047750" y="74613"/>
                  </a:lnTo>
                  <a:lnTo>
                    <a:pt x="979488" y="103188"/>
                  </a:lnTo>
                  <a:lnTo>
                    <a:pt x="776288" y="61913"/>
                  </a:lnTo>
                  <a:lnTo>
                    <a:pt x="661988" y="71438"/>
                  </a:lnTo>
                  <a:lnTo>
                    <a:pt x="542925" y="52388"/>
                  </a:lnTo>
                  <a:lnTo>
                    <a:pt x="498475" y="0"/>
                  </a:lnTo>
                  <a:lnTo>
                    <a:pt x="422275" y="17463"/>
                  </a:lnTo>
                  <a:lnTo>
                    <a:pt x="328613" y="889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6" name="Freeform 112">
              <a:extLst/>
            </p:cNvPr>
            <p:cNvSpPr>
              <a:spLocks/>
            </p:cNvSpPr>
            <p:nvPr/>
          </p:nvSpPr>
          <p:spPr bwMode="auto">
            <a:xfrm>
              <a:off x="5486376" y="4054493"/>
              <a:ext cx="131763" cy="93663"/>
            </a:xfrm>
            <a:custGeom>
              <a:avLst/>
              <a:gdLst>
                <a:gd name="T0" fmla="*/ 97 w 768351"/>
                <a:gd name="T1" fmla="*/ 27 h 552700"/>
                <a:gd name="T2" fmla="*/ 94 w 768351"/>
                <a:gd name="T3" fmla="*/ 32 h 552700"/>
                <a:gd name="T4" fmla="*/ 83 w 768351"/>
                <a:gd name="T5" fmla="*/ 31 h 552700"/>
                <a:gd name="T6" fmla="*/ 73 w 768351"/>
                <a:gd name="T7" fmla="*/ 27 h 552700"/>
                <a:gd name="T8" fmla="*/ 59 w 768351"/>
                <a:gd name="T9" fmla="*/ 27 h 552700"/>
                <a:gd name="T10" fmla="*/ 50 w 768351"/>
                <a:gd name="T11" fmla="*/ 28 h 552700"/>
                <a:gd name="T12" fmla="*/ 39 w 768351"/>
                <a:gd name="T13" fmla="*/ 27 h 552700"/>
                <a:gd name="T14" fmla="*/ 33 w 768351"/>
                <a:gd name="T15" fmla="*/ 23 h 552700"/>
                <a:gd name="T16" fmla="*/ 35 w 768351"/>
                <a:gd name="T17" fmla="*/ 17 h 552700"/>
                <a:gd name="T18" fmla="*/ 51 w 768351"/>
                <a:gd name="T19" fmla="*/ 9 h 552700"/>
                <a:gd name="T20" fmla="*/ 48 w 768351"/>
                <a:gd name="T21" fmla="*/ 0 h 552700"/>
                <a:gd name="T22" fmla="*/ 38 w 768351"/>
                <a:gd name="T23" fmla="*/ 1 h 552700"/>
                <a:gd name="T24" fmla="*/ 31 w 768351"/>
                <a:gd name="T25" fmla="*/ 7 h 552700"/>
                <a:gd name="T26" fmla="*/ 21 w 768351"/>
                <a:gd name="T27" fmla="*/ 11 h 552700"/>
                <a:gd name="T28" fmla="*/ 18 w 768351"/>
                <a:gd name="T29" fmla="*/ 17 h 552700"/>
                <a:gd name="T30" fmla="*/ 11 w 768351"/>
                <a:gd name="T31" fmla="*/ 24 h 552700"/>
                <a:gd name="T32" fmla="*/ 2 w 768351"/>
                <a:gd name="T33" fmla="*/ 27 h 552700"/>
                <a:gd name="T34" fmla="*/ 3 w 768351"/>
                <a:gd name="T35" fmla="*/ 37 h 552700"/>
                <a:gd name="T36" fmla="*/ 8 w 768351"/>
                <a:gd name="T37" fmla="*/ 44 h 552700"/>
                <a:gd name="T38" fmla="*/ 12 w 768351"/>
                <a:gd name="T39" fmla="*/ 53 h 552700"/>
                <a:gd name="T40" fmla="*/ 7 w 768351"/>
                <a:gd name="T41" fmla="*/ 63 h 552700"/>
                <a:gd name="T42" fmla="*/ 0 w 768351"/>
                <a:gd name="T43" fmla="*/ 70 h 552700"/>
                <a:gd name="T44" fmla="*/ 16 w 768351"/>
                <a:gd name="T45" fmla="*/ 73 h 552700"/>
                <a:gd name="T46" fmla="*/ 27 w 768351"/>
                <a:gd name="T47" fmla="*/ 74 h 552700"/>
                <a:gd name="T48" fmla="*/ 34 w 768351"/>
                <a:gd name="T49" fmla="*/ 66 h 552700"/>
                <a:gd name="T50" fmla="*/ 45 w 768351"/>
                <a:gd name="T51" fmla="*/ 56 h 552700"/>
                <a:gd name="T52" fmla="*/ 52 w 768351"/>
                <a:gd name="T53" fmla="*/ 50 h 552700"/>
                <a:gd name="T54" fmla="*/ 63 w 768351"/>
                <a:gd name="T55" fmla="*/ 55 h 552700"/>
                <a:gd name="T56" fmla="*/ 61 w 768351"/>
                <a:gd name="T57" fmla="*/ 65 h 552700"/>
                <a:gd name="T58" fmla="*/ 66 w 768351"/>
                <a:gd name="T59" fmla="*/ 77 h 552700"/>
                <a:gd name="T60" fmla="*/ 78 w 768351"/>
                <a:gd name="T61" fmla="*/ 69 h 552700"/>
                <a:gd name="T62" fmla="*/ 96 w 768351"/>
                <a:gd name="T63" fmla="*/ 60 h 552700"/>
                <a:gd name="T64" fmla="*/ 104 w 768351"/>
                <a:gd name="T65" fmla="*/ 61 h 552700"/>
                <a:gd name="T66" fmla="*/ 114 w 768351"/>
                <a:gd name="T67" fmla="*/ 62 h 552700"/>
                <a:gd name="T68" fmla="*/ 113 w 768351"/>
                <a:gd name="T69" fmla="*/ 55 h 552700"/>
                <a:gd name="T70" fmla="*/ 103 w 768351"/>
                <a:gd name="T71" fmla="*/ 41 h 552700"/>
                <a:gd name="T72" fmla="*/ 97 w 768351"/>
                <a:gd name="T73" fmla="*/ 27 h 5527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8351"/>
                <a:gd name="T112" fmla="*/ 0 h 552700"/>
                <a:gd name="T113" fmla="*/ 768351 w 768351"/>
                <a:gd name="T114" fmla="*/ 552700 h 55270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8351" h="552700">
                  <a:moveTo>
                    <a:pt x="650876" y="196850"/>
                  </a:moveTo>
                  <a:lnTo>
                    <a:pt x="631763" y="226468"/>
                  </a:lnTo>
                  <a:lnTo>
                    <a:pt x="560388" y="222250"/>
                  </a:lnTo>
                  <a:lnTo>
                    <a:pt x="492126" y="196850"/>
                  </a:lnTo>
                  <a:lnTo>
                    <a:pt x="397210" y="191940"/>
                  </a:lnTo>
                  <a:lnTo>
                    <a:pt x="337679" y="202656"/>
                  </a:lnTo>
                  <a:lnTo>
                    <a:pt x="266241" y="196703"/>
                  </a:lnTo>
                  <a:lnTo>
                    <a:pt x="223379" y="165746"/>
                  </a:lnTo>
                  <a:lnTo>
                    <a:pt x="236538" y="119063"/>
                  </a:lnTo>
                  <a:lnTo>
                    <a:pt x="344488" y="61913"/>
                  </a:lnTo>
                  <a:lnTo>
                    <a:pt x="320675" y="0"/>
                  </a:lnTo>
                  <a:lnTo>
                    <a:pt x="258763" y="6350"/>
                  </a:lnTo>
                  <a:lnTo>
                    <a:pt x="211138" y="49213"/>
                  </a:lnTo>
                  <a:lnTo>
                    <a:pt x="144463" y="80963"/>
                  </a:lnTo>
                  <a:lnTo>
                    <a:pt x="120650" y="120650"/>
                  </a:lnTo>
                  <a:lnTo>
                    <a:pt x="74613" y="168275"/>
                  </a:lnTo>
                  <a:lnTo>
                    <a:pt x="12700" y="195263"/>
                  </a:lnTo>
                  <a:lnTo>
                    <a:pt x="17463" y="261938"/>
                  </a:lnTo>
                  <a:lnTo>
                    <a:pt x="57150" y="314325"/>
                  </a:lnTo>
                  <a:lnTo>
                    <a:pt x="82885" y="381250"/>
                  </a:lnTo>
                  <a:lnTo>
                    <a:pt x="43594" y="447925"/>
                  </a:lnTo>
                  <a:lnTo>
                    <a:pt x="0" y="500063"/>
                  </a:lnTo>
                  <a:lnTo>
                    <a:pt x="109079" y="525315"/>
                  </a:lnTo>
                  <a:lnTo>
                    <a:pt x="184150" y="528638"/>
                  </a:lnTo>
                  <a:lnTo>
                    <a:pt x="230188" y="471488"/>
                  </a:lnTo>
                  <a:lnTo>
                    <a:pt x="303213" y="400050"/>
                  </a:lnTo>
                  <a:lnTo>
                    <a:pt x="354013" y="357188"/>
                  </a:lnTo>
                  <a:lnTo>
                    <a:pt x="427038" y="395288"/>
                  </a:lnTo>
                  <a:lnTo>
                    <a:pt x="411163" y="468313"/>
                  </a:lnTo>
                  <a:lnTo>
                    <a:pt x="446026" y="552700"/>
                  </a:lnTo>
                  <a:lnTo>
                    <a:pt x="522288" y="495300"/>
                  </a:lnTo>
                  <a:lnTo>
                    <a:pt x="643669" y="431256"/>
                  </a:lnTo>
                  <a:lnTo>
                    <a:pt x="701676" y="434975"/>
                  </a:lnTo>
                  <a:lnTo>
                    <a:pt x="768351" y="444500"/>
                  </a:lnTo>
                  <a:lnTo>
                    <a:pt x="760413" y="395288"/>
                  </a:lnTo>
                  <a:lnTo>
                    <a:pt x="692151" y="292100"/>
                  </a:lnTo>
                  <a:lnTo>
                    <a:pt x="650876" y="1968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7" name="Freeform 113">
              <a:extLst/>
            </p:cNvPr>
            <p:cNvSpPr>
              <a:spLocks/>
            </p:cNvSpPr>
            <p:nvPr/>
          </p:nvSpPr>
          <p:spPr bwMode="auto">
            <a:xfrm>
              <a:off x="5221264" y="4016393"/>
              <a:ext cx="250825" cy="163513"/>
            </a:xfrm>
            <a:custGeom>
              <a:avLst/>
              <a:gdLst>
                <a:gd name="T0" fmla="*/ 2147483647 w 927"/>
                <a:gd name="T1" fmla="*/ 2147483647 h 601"/>
                <a:gd name="T2" fmla="*/ 2147483647 w 927"/>
                <a:gd name="T3" fmla="*/ 2147483647 h 601"/>
                <a:gd name="T4" fmla="*/ 2147483647 w 927"/>
                <a:gd name="T5" fmla="*/ 2147483647 h 601"/>
                <a:gd name="T6" fmla="*/ 2147483647 w 927"/>
                <a:gd name="T7" fmla="*/ 2147483647 h 601"/>
                <a:gd name="T8" fmla="*/ 2147483647 w 927"/>
                <a:gd name="T9" fmla="*/ 2147483647 h 601"/>
                <a:gd name="T10" fmla="*/ 2147483647 w 927"/>
                <a:gd name="T11" fmla="*/ 2147483647 h 601"/>
                <a:gd name="T12" fmla="*/ 2147483647 w 927"/>
                <a:gd name="T13" fmla="*/ 2147483647 h 601"/>
                <a:gd name="T14" fmla="*/ 2147483647 w 927"/>
                <a:gd name="T15" fmla="*/ 2147483647 h 601"/>
                <a:gd name="T16" fmla="*/ 2147483647 w 927"/>
                <a:gd name="T17" fmla="*/ 2147483647 h 601"/>
                <a:gd name="T18" fmla="*/ 2147483647 w 927"/>
                <a:gd name="T19" fmla="*/ 2147483647 h 601"/>
                <a:gd name="T20" fmla="*/ 2147483647 w 927"/>
                <a:gd name="T21" fmla="*/ 2147483647 h 601"/>
                <a:gd name="T22" fmla="*/ 2147483647 w 927"/>
                <a:gd name="T23" fmla="*/ 2147483647 h 601"/>
                <a:gd name="T24" fmla="*/ 2147483647 w 927"/>
                <a:gd name="T25" fmla="*/ 2147483647 h 601"/>
                <a:gd name="T26" fmla="*/ 2147483647 w 927"/>
                <a:gd name="T27" fmla="*/ 2147483647 h 601"/>
                <a:gd name="T28" fmla="*/ 2147483647 w 927"/>
                <a:gd name="T29" fmla="*/ 2147483647 h 601"/>
                <a:gd name="T30" fmla="*/ 2147483647 w 927"/>
                <a:gd name="T31" fmla="*/ 2147483647 h 601"/>
                <a:gd name="T32" fmla="*/ 2147483647 w 927"/>
                <a:gd name="T33" fmla="*/ 2147483647 h 601"/>
                <a:gd name="T34" fmla="*/ 2147483647 w 927"/>
                <a:gd name="T35" fmla="*/ 2147483647 h 601"/>
                <a:gd name="T36" fmla="*/ 2147483647 w 927"/>
                <a:gd name="T37" fmla="*/ 2147483647 h 601"/>
                <a:gd name="T38" fmla="*/ 2147483647 w 927"/>
                <a:gd name="T39" fmla="*/ 2147483647 h 601"/>
                <a:gd name="T40" fmla="*/ 2147483647 w 927"/>
                <a:gd name="T41" fmla="*/ 2147483647 h 601"/>
                <a:gd name="T42" fmla="*/ 2147483647 w 927"/>
                <a:gd name="T43" fmla="*/ 2147483647 h 601"/>
                <a:gd name="T44" fmla="*/ 2147483647 w 927"/>
                <a:gd name="T45" fmla="*/ 2147483647 h 601"/>
                <a:gd name="T46" fmla="*/ 2147483647 w 927"/>
                <a:gd name="T47" fmla="*/ 2147483647 h 601"/>
                <a:gd name="T48" fmla="*/ 2147483647 w 927"/>
                <a:gd name="T49" fmla="*/ 2147483647 h 601"/>
                <a:gd name="T50" fmla="*/ 2147483647 w 927"/>
                <a:gd name="T51" fmla="*/ 2147483647 h 601"/>
                <a:gd name="T52" fmla="*/ 2147483647 w 927"/>
                <a:gd name="T53" fmla="*/ 2147483647 h 601"/>
                <a:gd name="T54" fmla="*/ 2147483647 w 927"/>
                <a:gd name="T55" fmla="*/ 2147483647 h 601"/>
                <a:gd name="T56" fmla="*/ 2147483647 w 927"/>
                <a:gd name="T57" fmla="*/ 2147483647 h 601"/>
                <a:gd name="T58" fmla="*/ 2147483647 w 927"/>
                <a:gd name="T59" fmla="*/ 2147483647 h 601"/>
                <a:gd name="T60" fmla="*/ 2147483647 w 927"/>
                <a:gd name="T61" fmla="*/ 2147483647 h 601"/>
                <a:gd name="T62" fmla="*/ 2147483647 w 927"/>
                <a:gd name="T63" fmla="*/ 2147483647 h 601"/>
                <a:gd name="T64" fmla="*/ 2147483647 w 927"/>
                <a:gd name="T65" fmla="*/ 2147483647 h 601"/>
                <a:gd name="T66" fmla="*/ 2147483647 w 927"/>
                <a:gd name="T67" fmla="*/ 2147483647 h 601"/>
                <a:gd name="T68" fmla="*/ 2147483647 w 927"/>
                <a:gd name="T69" fmla="*/ 2147483647 h 601"/>
                <a:gd name="T70" fmla="*/ 2147483647 w 927"/>
                <a:gd name="T71" fmla="*/ 2147483647 h 601"/>
                <a:gd name="T72" fmla="*/ 2147483647 w 927"/>
                <a:gd name="T73" fmla="*/ 2147483647 h 601"/>
                <a:gd name="T74" fmla="*/ 2147483647 w 927"/>
                <a:gd name="T75" fmla="*/ 2147483647 h 601"/>
                <a:gd name="T76" fmla="*/ 2147483647 w 927"/>
                <a:gd name="T77" fmla="*/ 0 h 601"/>
                <a:gd name="T78" fmla="*/ 2147483647 w 927"/>
                <a:gd name="T79" fmla="*/ 2147483647 h 601"/>
                <a:gd name="T80" fmla="*/ 2147483647 w 927"/>
                <a:gd name="T81" fmla="*/ 2147483647 h 601"/>
                <a:gd name="T82" fmla="*/ 2147483647 w 927"/>
                <a:gd name="T83" fmla="*/ 2147483647 h 601"/>
                <a:gd name="T84" fmla="*/ 2147483647 w 927"/>
                <a:gd name="T85" fmla="*/ 2147483647 h 601"/>
                <a:gd name="T86" fmla="*/ 2147483647 w 927"/>
                <a:gd name="T87" fmla="*/ 2147483647 h 601"/>
                <a:gd name="T88" fmla="*/ 2147483647 w 927"/>
                <a:gd name="T89" fmla="*/ 2147483647 h 601"/>
                <a:gd name="T90" fmla="*/ 2147483647 w 927"/>
                <a:gd name="T91" fmla="*/ 2147483647 h 601"/>
                <a:gd name="T92" fmla="*/ 2147483647 w 927"/>
                <a:gd name="T93" fmla="*/ 2147483647 h 601"/>
                <a:gd name="T94" fmla="*/ 2147483647 w 927"/>
                <a:gd name="T95" fmla="*/ 2147483647 h 601"/>
                <a:gd name="T96" fmla="*/ 2147483647 w 927"/>
                <a:gd name="T97" fmla="*/ 2147483647 h 601"/>
                <a:gd name="T98" fmla="*/ 2147483647 w 927"/>
                <a:gd name="T99" fmla="*/ 2147483647 h 601"/>
                <a:gd name="T100" fmla="*/ 2147483647 w 927"/>
                <a:gd name="T101" fmla="*/ 2147483647 h 601"/>
                <a:gd name="T102" fmla="*/ 2147483647 w 927"/>
                <a:gd name="T103" fmla="*/ 2147483647 h 601"/>
                <a:gd name="T104" fmla="*/ 2147483647 w 927"/>
                <a:gd name="T105" fmla="*/ 2147483647 h 601"/>
                <a:gd name="T106" fmla="*/ 0 w 927"/>
                <a:gd name="T107" fmla="*/ 2147483647 h 601"/>
                <a:gd name="T108" fmla="*/ 2147483647 w 927"/>
                <a:gd name="T109" fmla="*/ 2147483647 h 601"/>
                <a:gd name="T110" fmla="*/ 2147483647 w 927"/>
                <a:gd name="T111" fmla="*/ 2147483647 h 601"/>
                <a:gd name="T112" fmla="*/ 2147483647 w 927"/>
                <a:gd name="T113" fmla="*/ 2147483647 h 601"/>
                <a:gd name="T114" fmla="*/ 2147483647 w 927"/>
                <a:gd name="T115" fmla="*/ 2147483647 h 601"/>
                <a:gd name="T116" fmla="*/ 2147483647 w 927"/>
                <a:gd name="T117" fmla="*/ 2147483647 h 601"/>
                <a:gd name="T118" fmla="*/ 2147483647 w 927"/>
                <a:gd name="T119" fmla="*/ 2147483647 h 601"/>
                <a:gd name="T120" fmla="*/ 2147483647 w 927"/>
                <a:gd name="T121" fmla="*/ 2147483647 h 6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7"/>
                <a:gd name="T184" fmla="*/ 0 h 601"/>
                <a:gd name="T185" fmla="*/ 927 w 927"/>
                <a:gd name="T186" fmla="*/ 601 h 6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7" h="601">
                  <a:moveTo>
                    <a:pt x="72" y="407"/>
                  </a:moveTo>
                  <a:lnTo>
                    <a:pt x="91" y="436"/>
                  </a:lnTo>
                  <a:lnTo>
                    <a:pt x="148" y="437"/>
                  </a:lnTo>
                  <a:lnTo>
                    <a:pt x="169" y="416"/>
                  </a:lnTo>
                  <a:lnTo>
                    <a:pt x="186" y="389"/>
                  </a:lnTo>
                  <a:lnTo>
                    <a:pt x="214" y="382"/>
                  </a:lnTo>
                  <a:lnTo>
                    <a:pt x="250" y="373"/>
                  </a:lnTo>
                  <a:lnTo>
                    <a:pt x="273" y="378"/>
                  </a:lnTo>
                  <a:lnTo>
                    <a:pt x="316" y="382"/>
                  </a:lnTo>
                  <a:lnTo>
                    <a:pt x="371" y="399"/>
                  </a:lnTo>
                  <a:lnTo>
                    <a:pt x="413" y="416"/>
                  </a:lnTo>
                  <a:lnTo>
                    <a:pt x="446" y="432"/>
                  </a:lnTo>
                  <a:lnTo>
                    <a:pt x="484" y="463"/>
                  </a:lnTo>
                  <a:lnTo>
                    <a:pt x="511" y="493"/>
                  </a:lnTo>
                  <a:lnTo>
                    <a:pt x="538" y="493"/>
                  </a:lnTo>
                  <a:lnTo>
                    <a:pt x="568" y="505"/>
                  </a:lnTo>
                  <a:lnTo>
                    <a:pt x="577" y="533"/>
                  </a:lnTo>
                  <a:lnTo>
                    <a:pt x="576" y="565"/>
                  </a:lnTo>
                  <a:lnTo>
                    <a:pt x="587" y="592"/>
                  </a:lnTo>
                  <a:lnTo>
                    <a:pt x="637" y="601"/>
                  </a:lnTo>
                  <a:lnTo>
                    <a:pt x="675" y="586"/>
                  </a:lnTo>
                  <a:lnTo>
                    <a:pt x="715" y="554"/>
                  </a:lnTo>
                  <a:lnTo>
                    <a:pt x="774" y="544"/>
                  </a:lnTo>
                  <a:lnTo>
                    <a:pt x="795" y="494"/>
                  </a:lnTo>
                  <a:lnTo>
                    <a:pt x="828" y="460"/>
                  </a:lnTo>
                  <a:lnTo>
                    <a:pt x="873" y="428"/>
                  </a:lnTo>
                  <a:lnTo>
                    <a:pt x="924" y="437"/>
                  </a:lnTo>
                  <a:lnTo>
                    <a:pt x="927" y="401"/>
                  </a:lnTo>
                  <a:lnTo>
                    <a:pt x="912" y="367"/>
                  </a:lnTo>
                  <a:lnTo>
                    <a:pt x="863" y="341"/>
                  </a:lnTo>
                  <a:lnTo>
                    <a:pt x="787" y="303"/>
                  </a:lnTo>
                  <a:lnTo>
                    <a:pt x="734" y="257"/>
                  </a:lnTo>
                  <a:lnTo>
                    <a:pt x="675" y="213"/>
                  </a:lnTo>
                  <a:lnTo>
                    <a:pt x="594" y="108"/>
                  </a:lnTo>
                  <a:lnTo>
                    <a:pt x="554" y="108"/>
                  </a:lnTo>
                  <a:lnTo>
                    <a:pt x="527" y="115"/>
                  </a:lnTo>
                  <a:lnTo>
                    <a:pt x="528" y="71"/>
                  </a:lnTo>
                  <a:lnTo>
                    <a:pt x="505" y="29"/>
                  </a:lnTo>
                  <a:lnTo>
                    <a:pt x="475" y="0"/>
                  </a:lnTo>
                  <a:lnTo>
                    <a:pt x="416" y="8"/>
                  </a:lnTo>
                  <a:lnTo>
                    <a:pt x="380" y="14"/>
                  </a:lnTo>
                  <a:lnTo>
                    <a:pt x="343" y="39"/>
                  </a:lnTo>
                  <a:lnTo>
                    <a:pt x="312" y="70"/>
                  </a:lnTo>
                  <a:lnTo>
                    <a:pt x="232" y="89"/>
                  </a:lnTo>
                  <a:lnTo>
                    <a:pt x="180" y="101"/>
                  </a:lnTo>
                  <a:lnTo>
                    <a:pt x="136" y="53"/>
                  </a:lnTo>
                  <a:lnTo>
                    <a:pt x="114" y="13"/>
                  </a:lnTo>
                  <a:lnTo>
                    <a:pt x="63" y="10"/>
                  </a:lnTo>
                  <a:lnTo>
                    <a:pt x="24" y="34"/>
                  </a:lnTo>
                  <a:lnTo>
                    <a:pt x="124" y="130"/>
                  </a:lnTo>
                  <a:lnTo>
                    <a:pt x="91" y="140"/>
                  </a:lnTo>
                  <a:lnTo>
                    <a:pt x="54" y="158"/>
                  </a:lnTo>
                  <a:lnTo>
                    <a:pt x="22" y="131"/>
                  </a:lnTo>
                  <a:lnTo>
                    <a:pt x="0" y="161"/>
                  </a:lnTo>
                  <a:lnTo>
                    <a:pt x="3" y="206"/>
                  </a:lnTo>
                  <a:lnTo>
                    <a:pt x="48" y="221"/>
                  </a:lnTo>
                  <a:lnTo>
                    <a:pt x="45" y="248"/>
                  </a:lnTo>
                  <a:lnTo>
                    <a:pt x="54" y="287"/>
                  </a:lnTo>
                  <a:lnTo>
                    <a:pt x="82" y="322"/>
                  </a:lnTo>
                  <a:lnTo>
                    <a:pt x="63" y="371"/>
                  </a:lnTo>
                  <a:lnTo>
                    <a:pt x="72" y="40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8" name="Freeform 114">
              <a:extLst/>
            </p:cNvPr>
            <p:cNvSpPr>
              <a:spLocks/>
            </p:cNvSpPr>
            <p:nvPr/>
          </p:nvSpPr>
          <p:spPr bwMode="auto">
            <a:xfrm>
              <a:off x="5713389" y="4287856"/>
              <a:ext cx="149225" cy="84137"/>
            </a:xfrm>
            <a:custGeom>
              <a:avLst/>
              <a:gdLst>
                <a:gd name="T0" fmla="*/ 2147483647 w 470"/>
                <a:gd name="T1" fmla="*/ 2147483647 h 266"/>
                <a:gd name="T2" fmla="*/ 0 w 470"/>
                <a:gd name="T3" fmla="*/ 2147483647 h 266"/>
                <a:gd name="T4" fmla="*/ 2147483647 w 470"/>
                <a:gd name="T5" fmla="*/ 2147483647 h 266"/>
                <a:gd name="T6" fmla="*/ 2147483647 w 470"/>
                <a:gd name="T7" fmla="*/ 2147483647 h 266"/>
                <a:gd name="T8" fmla="*/ 2147483647 w 470"/>
                <a:gd name="T9" fmla="*/ 2147483647 h 266"/>
                <a:gd name="T10" fmla="*/ 2147483647 w 470"/>
                <a:gd name="T11" fmla="*/ 2147483647 h 266"/>
                <a:gd name="T12" fmla="*/ 2147483647 w 470"/>
                <a:gd name="T13" fmla="*/ 2147483647 h 266"/>
                <a:gd name="T14" fmla="*/ 2147483647 w 470"/>
                <a:gd name="T15" fmla="*/ 2147483647 h 266"/>
                <a:gd name="T16" fmla="*/ 2147483647 w 470"/>
                <a:gd name="T17" fmla="*/ 2147483647 h 266"/>
                <a:gd name="T18" fmla="*/ 2147483647 w 470"/>
                <a:gd name="T19" fmla="*/ 2147483647 h 266"/>
                <a:gd name="T20" fmla="*/ 2147483647 w 470"/>
                <a:gd name="T21" fmla="*/ 2147483647 h 266"/>
                <a:gd name="T22" fmla="*/ 2147483647 w 470"/>
                <a:gd name="T23" fmla="*/ 2147483647 h 266"/>
                <a:gd name="T24" fmla="*/ 2147483647 w 470"/>
                <a:gd name="T25" fmla="*/ 2147483647 h 266"/>
                <a:gd name="T26" fmla="*/ 2147483647 w 470"/>
                <a:gd name="T27" fmla="*/ 2147483647 h 266"/>
                <a:gd name="T28" fmla="*/ 2147483647 w 470"/>
                <a:gd name="T29" fmla="*/ 2147483647 h 266"/>
                <a:gd name="T30" fmla="*/ 2147483647 w 470"/>
                <a:gd name="T31" fmla="*/ 2147483647 h 266"/>
                <a:gd name="T32" fmla="*/ 2147483647 w 470"/>
                <a:gd name="T33" fmla="*/ 2147483647 h 266"/>
                <a:gd name="T34" fmla="*/ 2147483647 w 470"/>
                <a:gd name="T35" fmla="*/ 2147483647 h 266"/>
                <a:gd name="T36" fmla="*/ 2147483647 w 470"/>
                <a:gd name="T37" fmla="*/ 0 h 266"/>
                <a:gd name="T38" fmla="*/ 2147483647 w 470"/>
                <a:gd name="T39" fmla="*/ 2147483647 h 26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70"/>
                <a:gd name="T61" fmla="*/ 0 h 266"/>
                <a:gd name="T62" fmla="*/ 470 w 470"/>
                <a:gd name="T63" fmla="*/ 266 h 26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70" h="266">
                  <a:moveTo>
                    <a:pt x="27" y="13"/>
                  </a:moveTo>
                  <a:lnTo>
                    <a:pt x="0" y="58"/>
                  </a:lnTo>
                  <a:lnTo>
                    <a:pt x="3" y="108"/>
                  </a:lnTo>
                  <a:lnTo>
                    <a:pt x="46" y="136"/>
                  </a:lnTo>
                  <a:lnTo>
                    <a:pt x="94" y="154"/>
                  </a:lnTo>
                  <a:lnTo>
                    <a:pt x="168" y="185"/>
                  </a:lnTo>
                  <a:lnTo>
                    <a:pt x="231" y="185"/>
                  </a:lnTo>
                  <a:lnTo>
                    <a:pt x="285" y="230"/>
                  </a:lnTo>
                  <a:lnTo>
                    <a:pt x="373" y="248"/>
                  </a:lnTo>
                  <a:lnTo>
                    <a:pt x="444" y="266"/>
                  </a:lnTo>
                  <a:lnTo>
                    <a:pt x="462" y="234"/>
                  </a:lnTo>
                  <a:lnTo>
                    <a:pt x="470" y="200"/>
                  </a:lnTo>
                  <a:lnTo>
                    <a:pt x="458" y="157"/>
                  </a:lnTo>
                  <a:lnTo>
                    <a:pt x="420" y="158"/>
                  </a:lnTo>
                  <a:lnTo>
                    <a:pt x="347" y="159"/>
                  </a:lnTo>
                  <a:lnTo>
                    <a:pt x="297" y="127"/>
                  </a:lnTo>
                  <a:lnTo>
                    <a:pt x="223" y="63"/>
                  </a:lnTo>
                  <a:lnTo>
                    <a:pt x="130" y="10"/>
                  </a:lnTo>
                  <a:lnTo>
                    <a:pt x="73" y="0"/>
                  </a:lnTo>
                  <a:lnTo>
                    <a:pt x="27" y="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9" name="Freeform 115">
              <a:extLst/>
            </p:cNvPr>
            <p:cNvSpPr>
              <a:spLocks/>
            </p:cNvSpPr>
            <p:nvPr/>
          </p:nvSpPr>
          <p:spPr bwMode="auto">
            <a:xfrm>
              <a:off x="5878489" y="4333893"/>
              <a:ext cx="58737" cy="31750"/>
            </a:xfrm>
            <a:custGeom>
              <a:avLst/>
              <a:gdLst>
                <a:gd name="T0" fmla="*/ 2147483647 w 185"/>
                <a:gd name="T1" fmla="*/ 2147483647 h 101"/>
                <a:gd name="T2" fmla="*/ 0 w 185"/>
                <a:gd name="T3" fmla="*/ 2147483647 h 101"/>
                <a:gd name="T4" fmla="*/ 2147483647 w 185"/>
                <a:gd name="T5" fmla="*/ 2147483647 h 101"/>
                <a:gd name="T6" fmla="*/ 2147483647 w 185"/>
                <a:gd name="T7" fmla="*/ 2147483647 h 101"/>
                <a:gd name="T8" fmla="*/ 2147483647 w 185"/>
                <a:gd name="T9" fmla="*/ 2147483647 h 101"/>
                <a:gd name="T10" fmla="*/ 2147483647 w 185"/>
                <a:gd name="T11" fmla="*/ 2147483647 h 101"/>
                <a:gd name="T12" fmla="*/ 2147483647 w 185"/>
                <a:gd name="T13" fmla="*/ 2147483647 h 101"/>
                <a:gd name="T14" fmla="*/ 2147483647 w 185"/>
                <a:gd name="T15" fmla="*/ 2147483647 h 101"/>
                <a:gd name="T16" fmla="*/ 2147483647 w 185"/>
                <a:gd name="T17" fmla="*/ 0 h 101"/>
                <a:gd name="T18" fmla="*/ 2147483647 w 185"/>
                <a:gd name="T19" fmla="*/ 2147483647 h 101"/>
                <a:gd name="T20" fmla="*/ 2147483647 w 185"/>
                <a:gd name="T21" fmla="*/ 2147483647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5"/>
                <a:gd name="T34" fmla="*/ 0 h 101"/>
                <a:gd name="T35" fmla="*/ 185 w 185"/>
                <a:gd name="T36" fmla="*/ 101 h 1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5" h="101">
                  <a:moveTo>
                    <a:pt x="1" y="22"/>
                  </a:moveTo>
                  <a:lnTo>
                    <a:pt x="0" y="84"/>
                  </a:lnTo>
                  <a:lnTo>
                    <a:pt x="40" y="88"/>
                  </a:lnTo>
                  <a:lnTo>
                    <a:pt x="92" y="99"/>
                  </a:lnTo>
                  <a:lnTo>
                    <a:pt x="139" y="101"/>
                  </a:lnTo>
                  <a:lnTo>
                    <a:pt x="184" y="98"/>
                  </a:lnTo>
                  <a:lnTo>
                    <a:pt x="185" y="63"/>
                  </a:lnTo>
                  <a:lnTo>
                    <a:pt x="156" y="45"/>
                  </a:lnTo>
                  <a:lnTo>
                    <a:pt x="112" y="0"/>
                  </a:lnTo>
                  <a:lnTo>
                    <a:pt x="62" y="11"/>
                  </a:lnTo>
                  <a:lnTo>
                    <a:pt x="1" y="2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0" name="Freeform 116">
              <a:extLst/>
            </p:cNvPr>
            <p:cNvSpPr>
              <a:spLocks/>
            </p:cNvSpPr>
            <p:nvPr/>
          </p:nvSpPr>
          <p:spPr bwMode="auto">
            <a:xfrm>
              <a:off x="4102076" y="3984643"/>
              <a:ext cx="223838" cy="185738"/>
            </a:xfrm>
            <a:custGeom>
              <a:avLst/>
              <a:gdLst>
                <a:gd name="T0" fmla="*/ 2147483647 w 832"/>
                <a:gd name="T1" fmla="*/ 0 h 685"/>
                <a:gd name="T2" fmla="*/ 2147483647 w 832"/>
                <a:gd name="T3" fmla="*/ 2147483647 h 685"/>
                <a:gd name="T4" fmla="*/ 2147483647 w 832"/>
                <a:gd name="T5" fmla="*/ 2147483647 h 685"/>
                <a:gd name="T6" fmla="*/ 0 w 832"/>
                <a:gd name="T7" fmla="*/ 2147483647 h 685"/>
                <a:gd name="T8" fmla="*/ 2147483647 w 832"/>
                <a:gd name="T9" fmla="*/ 2147483647 h 685"/>
                <a:gd name="T10" fmla="*/ 2147483647 w 832"/>
                <a:gd name="T11" fmla="*/ 2147483647 h 685"/>
                <a:gd name="T12" fmla="*/ 2147483647 w 832"/>
                <a:gd name="T13" fmla="*/ 2147483647 h 685"/>
                <a:gd name="T14" fmla="*/ 2147483647 w 832"/>
                <a:gd name="T15" fmla="*/ 2147483647 h 685"/>
                <a:gd name="T16" fmla="*/ 2147483647 w 832"/>
                <a:gd name="T17" fmla="*/ 2147483647 h 685"/>
                <a:gd name="T18" fmla="*/ 2147483647 w 832"/>
                <a:gd name="T19" fmla="*/ 2147483647 h 685"/>
                <a:gd name="T20" fmla="*/ 2147483647 w 832"/>
                <a:gd name="T21" fmla="*/ 2147483647 h 685"/>
                <a:gd name="T22" fmla="*/ 2147483647 w 832"/>
                <a:gd name="T23" fmla="*/ 2147483647 h 685"/>
                <a:gd name="T24" fmla="*/ 2147483647 w 832"/>
                <a:gd name="T25" fmla="*/ 2147483647 h 685"/>
                <a:gd name="T26" fmla="*/ 2147483647 w 832"/>
                <a:gd name="T27" fmla="*/ 2147483647 h 685"/>
                <a:gd name="T28" fmla="*/ 2147483647 w 832"/>
                <a:gd name="T29" fmla="*/ 2147483647 h 685"/>
                <a:gd name="T30" fmla="*/ 2147483647 w 832"/>
                <a:gd name="T31" fmla="*/ 2147483647 h 685"/>
                <a:gd name="T32" fmla="*/ 2147483647 w 832"/>
                <a:gd name="T33" fmla="*/ 2147483647 h 685"/>
                <a:gd name="T34" fmla="*/ 2147483647 w 832"/>
                <a:gd name="T35" fmla="*/ 2147483647 h 685"/>
                <a:gd name="T36" fmla="*/ 2147483647 w 832"/>
                <a:gd name="T37" fmla="*/ 2147483647 h 685"/>
                <a:gd name="T38" fmla="*/ 2147483647 w 832"/>
                <a:gd name="T39" fmla="*/ 2147483647 h 685"/>
                <a:gd name="T40" fmla="*/ 2147483647 w 832"/>
                <a:gd name="T41" fmla="*/ 2147483647 h 685"/>
                <a:gd name="T42" fmla="*/ 2147483647 w 832"/>
                <a:gd name="T43" fmla="*/ 2147483647 h 685"/>
                <a:gd name="T44" fmla="*/ 2147483647 w 832"/>
                <a:gd name="T45" fmla="*/ 2147483647 h 685"/>
                <a:gd name="T46" fmla="*/ 2147483647 w 832"/>
                <a:gd name="T47" fmla="*/ 2147483647 h 685"/>
                <a:gd name="T48" fmla="*/ 2147483647 w 832"/>
                <a:gd name="T49" fmla="*/ 2147483647 h 685"/>
                <a:gd name="T50" fmla="*/ 2147483647 w 832"/>
                <a:gd name="T51" fmla="*/ 2147483647 h 685"/>
                <a:gd name="T52" fmla="*/ 2147483647 w 832"/>
                <a:gd name="T53" fmla="*/ 2147483647 h 685"/>
                <a:gd name="T54" fmla="*/ 2147483647 w 832"/>
                <a:gd name="T55" fmla="*/ 2147483647 h 685"/>
                <a:gd name="T56" fmla="*/ 2147483647 w 832"/>
                <a:gd name="T57" fmla="*/ 2147483647 h 685"/>
                <a:gd name="T58" fmla="*/ 2147483647 w 832"/>
                <a:gd name="T59" fmla="*/ 2147483647 h 685"/>
                <a:gd name="T60" fmla="*/ 2147483647 w 832"/>
                <a:gd name="T61" fmla="*/ 2147483647 h 685"/>
                <a:gd name="T62" fmla="*/ 2147483647 w 832"/>
                <a:gd name="T63" fmla="*/ 2147483647 h 685"/>
                <a:gd name="T64" fmla="*/ 2147483647 w 832"/>
                <a:gd name="T65" fmla="*/ 2147483647 h 685"/>
                <a:gd name="T66" fmla="*/ 2147483647 w 832"/>
                <a:gd name="T67" fmla="*/ 2147483647 h 685"/>
                <a:gd name="T68" fmla="*/ 2147483647 w 832"/>
                <a:gd name="T69" fmla="*/ 2147483647 h 685"/>
                <a:gd name="T70" fmla="*/ 2147483647 w 832"/>
                <a:gd name="T71" fmla="*/ 2147483647 h 685"/>
                <a:gd name="T72" fmla="*/ 2147483647 w 832"/>
                <a:gd name="T73" fmla="*/ 2147483647 h 685"/>
                <a:gd name="T74" fmla="*/ 2147483647 w 832"/>
                <a:gd name="T75" fmla="*/ 2147483647 h 685"/>
                <a:gd name="T76" fmla="*/ 2147483647 w 832"/>
                <a:gd name="T77" fmla="*/ 2147483647 h 685"/>
                <a:gd name="T78" fmla="*/ 2147483647 w 832"/>
                <a:gd name="T79" fmla="*/ 2147483647 h 685"/>
                <a:gd name="T80" fmla="*/ 2147483647 w 832"/>
                <a:gd name="T81" fmla="*/ 2147483647 h 685"/>
                <a:gd name="T82" fmla="*/ 2147483647 w 832"/>
                <a:gd name="T83" fmla="*/ 2147483647 h 685"/>
                <a:gd name="T84" fmla="*/ 2147483647 w 832"/>
                <a:gd name="T85" fmla="*/ 2147483647 h 685"/>
                <a:gd name="T86" fmla="*/ 2147483647 w 832"/>
                <a:gd name="T87" fmla="*/ 2147483647 h 685"/>
                <a:gd name="T88" fmla="*/ 2147483647 w 832"/>
                <a:gd name="T89" fmla="*/ 2147483647 h 685"/>
                <a:gd name="T90" fmla="*/ 2147483647 w 832"/>
                <a:gd name="T91" fmla="*/ 2147483647 h 685"/>
                <a:gd name="T92" fmla="*/ 2147483647 w 832"/>
                <a:gd name="T93" fmla="*/ 2147483647 h 685"/>
                <a:gd name="T94" fmla="*/ 2147483647 w 832"/>
                <a:gd name="T95" fmla="*/ 2147483647 h 6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2"/>
                <a:gd name="T145" fmla="*/ 0 h 685"/>
                <a:gd name="T146" fmla="*/ 832 w 832"/>
                <a:gd name="T147" fmla="*/ 685 h 68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2" h="685">
                  <a:moveTo>
                    <a:pt x="117" y="0"/>
                  </a:moveTo>
                  <a:lnTo>
                    <a:pt x="82" y="0"/>
                  </a:lnTo>
                  <a:lnTo>
                    <a:pt x="57" y="3"/>
                  </a:lnTo>
                  <a:lnTo>
                    <a:pt x="67" y="24"/>
                  </a:lnTo>
                  <a:lnTo>
                    <a:pt x="25" y="34"/>
                  </a:lnTo>
                  <a:lnTo>
                    <a:pt x="6" y="51"/>
                  </a:lnTo>
                  <a:lnTo>
                    <a:pt x="1" y="69"/>
                  </a:lnTo>
                  <a:lnTo>
                    <a:pt x="0" y="90"/>
                  </a:lnTo>
                  <a:lnTo>
                    <a:pt x="21" y="102"/>
                  </a:lnTo>
                  <a:lnTo>
                    <a:pt x="61" y="84"/>
                  </a:lnTo>
                  <a:lnTo>
                    <a:pt x="96" y="43"/>
                  </a:lnTo>
                  <a:lnTo>
                    <a:pt x="102" y="68"/>
                  </a:lnTo>
                  <a:lnTo>
                    <a:pt x="139" y="70"/>
                  </a:lnTo>
                  <a:lnTo>
                    <a:pt x="171" y="71"/>
                  </a:lnTo>
                  <a:lnTo>
                    <a:pt x="200" y="69"/>
                  </a:lnTo>
                  <a:lnTo>
                    <a:pt x="226" y="96"/>
                  </a:lnTo>
                  <a:lnTo>
                    <a:pt x="222" y="121"/>
                  </a:lnTo>
                  <a:lnTo>
                    <a:pt x="203" y="140"/>
                  </a:lnTo>
                  <a:lnTo>
                    <a:pt x="182" y="151"/>
                  </a:lnTo>
                  <a:lnTo>
                    <a:pt x="170" y="168"/>
                  </a:lnTo>
                  <a:lnTo>
                    <a:pt x="171" y="196"/>
                  </a:lnTo>
                  <a:lnTo>
                    <a:pt x="174" y="224"/>
                  </a:lnTo>
                  <a:lnTo>
                    <a:pt x="156" y="254"/>
                  </a:lnTo>
                  <a:lnTo>
                    <a:pt x="160" y="283"/>
                  </a:lnTo>
                  <a:lnTo>
                    <a:pt x="131" y="291"/>
                  </a:lnTo>
                  <a:lnTo>
                    <a:pt x="130" y="328"/>
                  </a:lnTo>
                  <a:lnTo>
                    <a:pt x="147" y="340"/>
                  </a:lnTo>
                  <a:lnTo>
                    <a:pt x="119" y="380"/>
                  </a:lnTo>
                  <a:lnTo>
                    <a:pt x="139" y="399"/>
                  </a:lnTo>
                  <a:lnTo>
                    <a:pt x="159" y="429"/>
                  </a:lnTo>
                  <a:lnTo>
                    <a:pt x="145" y="462"/>
                  </a:lnTo>
                  <a:lnTo>
                    <a:pt x="126" y="489"/>
                  </a:lnTo>
                  <a:lnTo>
                    <a:pt x="120" y="516"/>
                  </a:lnTo>
                  <a:lnTo>
                    <a:pt x="126" y="547"/>
                  </a:lnTo>
                  <a:lnTo>
                    <a:pt x="151" y="559"/>
                  </a:lnTo>
                  <a:lnTo>
                    <a:pt x="162" y="571"/>
                  </a:lnTo>
                  <a:lnTo>
                    <a:pt x="171" y="585"/>
                  </a:lnTo>
                  <a:lnTo>
                    <a:pt x="179" y="603"/>
                  </a:lnTo>
                  <a:lnTo>
                    <a:pt x="192" y="635"/>
                  </a:lnTo>
                  <a:lnTo>
                    <a:pt x="180" y="663"/>
                  </a:lnTo>
                  <a:lnTo>
                    <a:pt x="202" y="669"/>
                  </a:lnTo>
                  <a:lnTo>
                    <a:pt x="237" y="685"/>
                  </a:lnTo>
                  <a:lnTo>
                    <a:pt x="241" y="666"/>
                  </a:lnTo>
                  <a:lnTo>
                    <a:pt x="227" y="646"/>
                  </a:lnTo>
                  <a:lnTo>
                    <a:pt x="241" y="633"/>
                  </a:lnTo>
                  <a:lnTo>
                    <a:pt x="259" y="619"/>
                  </a:lnTo>
                  <a:lnTo>
                    <a:pt x="282" y="616"/>
                  </a:lnTo>
                  <a:lnTo>
                    <a:pt x="304" y="612"/>
                  </a:lnTo>
                  <a:lnTo>
                    <a:pt x="334" y="604"/>
                  </a:lnTo>
                  <a:lnTo>
                    <a:pt x="381" y="603"/>
                  </a:lnTo>
                  <a:lnTo>
                    <a:pt x="415" y="609"/>
                  </a:lnTo>
                  <a:lnTo>
                    <a:pt x="466" y="598"/>
                  </a:lnTo>
                  <a:lnTo>
                    <a:pt x="477" y="570"/>
                  </a:lnTo>
                  <a:lnTo>
                    <a:pt x="499" y="541"/>
                  </a:lnTo>
                  <a:lnTo>
                    <a:pt x="534" y="525"/>
                  </a:lnTo>
                  <a:lnTo>
                    <a:pt x="564" y="528"/>
                  </a:lnTo>
                  <a:lnTo>
                    <a:pt x="560" y="503"/>
                  </a:lnTo>
                  <a:lnTo>
                    <a:pt x="573" y="478"/>
                  </a:lnTo>
                  <a:lnTo>
                    <a:pt x="591" y="471"/>
                  </a:lnTo>
                  <a:lnTo>
                    <a:pt x="625" y="450"/>
                  </a:lnTo>
                  <a:lnTo>
                    <a:pt x="604" y="420"/>
                  </a:lnTo>
                  <a:lnTo>
                    <a:pt x="583" y="379"/>
                  </a:lnTo>
                  <a:lnTo>
                    <a:pt x="595" y="346"/>
                  </a:lnTo>
                  <a:lnTo>
                    <a:pt x="623" y="330"/>
                  </a:lnTo>
                  <a:lnTo>
                    <a:pt x="652" y="296"/>
                  </a:lnTo>
                  <a:lnTo>
                    <a:pt x="682" y="253"/>
                  </a:lnTo>
                  <a:lnTo>
                    <a:pt x="714" y="237"/>
                  </a:lnTo>
                  <a:lnTo>
                    <a:pt x="764" y="203"/>
                  </a:lnTo>
                  <a:lnTo>
                    <a:pt x="807" y="194"/>
                  </a:lnTo>
                  <a:lnTo>
                    <a:pt x="832" y="174"/>
                  </a:lnTo>
                  <a:lnTo>
                    <a:pt x="823" y="144"/>
                  </a:lnTo>
                  <a:lnTo>
                    <a:pt x="817" y="114"/>
                  </a:lnTo>
                  <a:lnTo>
                    <a:pt x="832" y="96"/>
                  </a:lnTo>
                  <a:lnTo>
                    <a:pt x="801" y="84"/>
                  </a:lnTo>
                  <a:lnTo>
                    <a:pt x="773" y="55"/>
                  </a:lnTo>
                  <a:lnTo>
                    <a:pt x="769" y="62"/>
                  </a:lnTo>
                  <a:lnTo>
                    <a:pt x="757" y="65"/>
                  </a:lnTo>
                  <a:lnTo>
                    <a:pt x="754" y="59"/>
                  </a:lnTo>
                  <a:lnTo>
                    <a:pt x="754" y="53"/>
                  </a:lnTo>
                  <a:lnTo>
                    <a:pt x="724" y="39"/>
                  </a:lnTo>
                  <a:lnTo>
                    <a:pt x="701" y="51"/>
                  </a:lnTo>
                  <a:lnTo>
                    <a:pt x="663" y="43"/>
                  </a:lnTo>
                  <a:lnTo>
                    <a:pt x="631" y="40"/>
                  </a:lnTo>
                  <a:lnTo>
                    <a:pt x="606" y="33"/>
                  </a:lnTo>
                  <a:lnTo>
                    <a:pt x="576" y="36"/>
                  </a:lnTo>
                  <a:lnTo>
                    <a:pt x="541" y="37"/>
                  </a:lnTo>
                  <a:lnTo>
                    <a:pt x="507" y="31"/>
                  </a:lnTo>
                  <a:lnTo>
                    <a:pt x="484" y="28"/>
                  </a:lnTo>
                  <a:lnTo>
                    <a:pt x="459" y="31"/>
                  </a:lnTo>
                  <a:lnTo>
                    <a:pt x="423" y="25"/>
                  </a:lnTo>
                  <a:lnTo>
                    <a:pt x="388" y="22"/>
                  </a:lnTo>
                  <a:lnTo>
                    <a:pt x="349" y="25"/>
                  </a:lnTo>
                  <a:lnTo>
                    <a:pt x="306" y="24"/>
                  </a:lnTo>
                  <a:lnTo>
                    <a:pt x="258" y="15"/>
                  </a:lnTo>
                  <a:lnTo>
                    <a:pt x="195" y="9"/>
                  </a:lnTo>
                  <a:lnTo>
                    <a:pt x="144" y="12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1" name="Freeform 117">
              <a:extLst/>
            </p:cNvPr>
            <p:cNvSpPr>
              <a:spLocks/>
            </p:cNvSpPr>
            <p:nvPr/>
          </p:nvSpPr>
          <p:spPr bwMode="auto">
            <a:xfrm>
              <a:off x="4090964" y="3995756"/>
              <a:ext cx="71437" cy="147637"/>
            </a:xfrm>
            <a:custGeom>
              <a:avLst/>
              <a:gdLst>
                <a:gd name="T0" fmla="*/ 2147483647 w 263"/>
                <a:gd name="T1" fmla="*/ 2147483647 h 544"/>
                <a:gd name="T2" fmla="*/ 2147483647 w 263"/>
                <a:gd name="T3" fmla="*/ 0 h 544"/>
                <a:gd name="T4" fmla="*/ 2147483647 w 263"/>
                <a:gd name="T5" fmla="*/ 2147483647 h 544"/>
                <a:gd name="T6" fmla="*/ 2147483647 w 263"/>
                <a:gd name="T7" fmla="*/ 2147483647 h 544"/>
                <a:gd name="T8" fmla="*/ 2147483647 w 263"/>
                <a:gd name="T9" fmla="*/ 2147483647 h 544"/>
                <a:gd name="T10" fmla="*/ 2147483647 w 263"/>
                <a:gd name="T11" fmla="*/ 2147483647 h 544"/>
                <a:gd name="T12" fmla="*/ 2147483647 w 263"/>
                <a:gd name="T13" fmla="*/ 2147483647 h 544"/>
                <a:gd name="T14" fmla="*/ 2147483647 w 263"/>
                <a:gd name="T15" fmla="*/ 2147483647 h 544"/>
                <a:gd name="T16" fmla="*/ 2147483647 w 263"/>
                <a:gd name="T17" fmla="*/ 2147483647 h 544"/>
                <a:gd name="T18" fmla="*/ 2147483647 w 263"/>
                <a:gd name="T19" fmla="*/ 2147483647 h 544"/>
                <a:gd name="T20" fmla="*/ 2147483647 w 263"/>
                <a:gd name="T21" fmla="*/ 2147483647 h 544"/>
                <a:gd name="T22" fmla="*/ 2147483647 w 263"/>
                <a:gd name="T23" fmla="*/ 2147483647 h 544"/>
                <a:gd name="T24" fmla="*/ 2147483647 w 263"/>
                <a:gd name="T25" fmla="*/ 2147483647 h 544"/>
                <a:gd name="T26" fmla="*/ 2147483647 w 263"/>
                <a:gd name="T27" fmla="*/ 2147483647 h 544"/>
                <a:gd name="T28" fmla="*/ 2147483647 w 263"/>
                <a:gd name="T29" fmla="*/ 2147483647 h 544"/>
                <a:gd name="T30" fmla="*/ 2147483647 w 263"/>
                <a:gd name="T31" fmla="*/ 2147483647 h 544"/>
                <a:gd name="T32" fmla="*/ 2147483647 w 263"/>
                <a:gd name="T33" fmla="*/ 2147483647 h 544"/>
                <a:gd name="T34" fmla="*/ 2147483647 w 263"/>
                <a:gd name="T35" fmla="*/ 2147483647 h 544"/>
                <a:gd name="T36" fmla="*/ 2147483647 w 263"/>
                <a:gd name="T37" fmla="*/ 2147483647 h 544"/>
                <a:gd name="T38" fmla="*/ 2147483647 w 263"/>
                <a:gd name="T39" fmla="*/ 2147483647 h 544"/>
                <a:gd name="T40" fmla="*/ 2147483647 w 263"/>
                <a:gd name="T41" fmla="*/ 2147483647 h 544"/>
                <a:gd name="T42" fmla="*/ 2147483647 w 263"/>
                <a:gd name="T43" fmla="*/ 2147483647 h 544"/>
                <a:gd name="T44" fmla="*/ 2147483647 w 263"/>
                <a:gd name="T45" fmla="*/ 2147483647 h 544"/>
                <a:gd name="T46" fmla="*/ 2147483647 w 263"/>
                <a:gd name="T47" fmla="*/ 2147483647 h 544"/>
                <a:gd name="T48" fmla="*/ 2147483647 w 263"/>
                <a:gd name="T49" fmla="*/ 2147483647 h 544"/>
                <a:gd name="T50" fmla="*/ 2147483647 w 263"/>
                <a:gd name="T51" fmla="*/ 2147483647 h 544"/>
                <a:gd name="T52" fmla="*/ 2147483647 w 263"/>
                <a:gd name="T53" fmla="*/ 2147483647 h 544"/>
                <a:gd name="T54" fmla="*/ 2147483647 w 263"/>
                <a:gd name="T55" fmla="*/ 2147483647 h 544"/>
                <a:gd name="T56" fmla="*/ 2147483647 w 263"/>
                <a:gd name="T57" fmla="*/ 2147483647 h 544"/>
                <a:gd name="T58" fmla="*/ 2147483647 w 263"/>
                <a:gd name="T59" fmla="*/ 2147483647 h 544"/>
                <a:gd name="T60" fmla="*/ 2147483647 w 263"/>
                <a:gd name="T61" fmla="*/ 2147483647 h 544"/>
                <a:gd name="T62" fmla="*/ 2147483647 w 263"/>
                <a:gd name="T63" fmla="*/ 2147483647 h 544"/>
                <a:gd name="T64" fmla="*/ 2147483647 w 263"/>
                <a:gd name="T65" fmla="*/ 2147483647 h 544"/>
                <a:gd name="T66" fmla="*/ 2147483647 w 263"/>
                <a:gd name="T67" fmla="*/ 2147483647 h 544"/>
                <a:gd name="T68" fmla="*/ 0 w 263"/>
                <a:gd name="T69" fmla="*/ 2147483647 h 544"/>
                <a:gd name="T70" fmla="*/ 2147483647 w 263"/>
                <a:gd name="T71" fmla="*/ 2147483647 h 544"/>
                <a:gd name="T72" fmla="*/ 2147483647 w 263"/>
                <a:gd name="T73" fmla="*/ 2147483647 h 544"/>
                <a:gd name="T74" fmla="*/ 2147483647 w 263"/>
                <a:gd name="T75" fmla="*/ 2147483647 h 544"/>
                <a:gd name="T76" fmla="*/ 2147483647 w 263"/>
                <a:gd name="T77" fmla="*/ 2147483647 h 544"/>
                <a:gd name="T78" fmla="*/ 2147483647 w 263"/>
                <a:gd name="T79" fmla="*/ 2147483647 h 544"/>
                <a:gd name="T80" fmla="*/ 2147483647 w 263"/>
                <a:gd name="T81" fmla="*/ 2147483647 h 544"/>
                <a:gd name="T82" fmla="*/ 2147483647 w 263"/>
                <a:gd name="T83" fmla="*/ 2147483647 h 544"/>
                <a:gd name="T84" fmla="*/ 2147483647 w 263"/>
                <a:gd name="T85" fmla="*/ 2147483647 h 544"/>
                <a:gd name="T86" fmla="*/ 2147483647 w 263"/>
                <a:gd name="T87" fmla="*/ 2147483647 h 544"/>
                <a:gd name="T88" fmla="*/ 2147483647 w 263"/>
                <a:gd name="T89" fmla="*/ 2147483647 h 544"/>
                <a:gd name="T90" fmla="*/ 2147483647 w 263"/>
                <a:gd name="T91" fmla="*/ 2147483647 h 544"/>
                <a:gd name="T92" fmla="*/ 2147483647 w 263"/>
                <a:gd name="T93" fmla="*/ 2147483647 h 544"/>
                <a:gd name="T94" fmla="*/ 2147483647 w 263"/>
                <a:gd name="T95" fmla="*/ 2147483647 h 544"/>
                <a:gd name="T96" fmla="*/ 2147483647 w 263"/>
                <a:gd name="T97" fmla="*/ 2147483647 h 544"/>
                <a:gd name="T98" fmla="*/ 2147483647 w 263"/>
                <a:gd name="T99" fmla="*/ 2147483647 h 5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544"/>
                <a:gd name="T152" fmla="*/ 263 w 263"/>
                <a:gd name="T153" fmla="*/ 544 h 54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544">
                  <a:moveTo>
                    <a:pt x="101" y="39"/>
                  </a:moveTo>
                  <a:lnTo>
                    <a:pt x="134" y="0"/>
                  </a:lnTo>
                  <a:lnTo>
                    <a:pt x="139" y="24"/>
                  </a:lnTo>
                  <a:lnTo>
                    <a:pt x="185" y="28"/>
                  </a:lnTo>
                  <a:lnTo>
                    <a:pt x="216" y="28"/>
                  </a:lnTo>
                  <a:lnTo>
                    <a:pt x="236" y="25"/>
                  </a:lnTo>
                  <a:lnTo>
                    <a:pt x="263" y="52"/>
                  </a:lnTo>
                  <a:lnTo>
                    <a:pt x="258" y="77"/>
                  </a:lnTo>
                  <a:lnTo>
                    <a:pt x="239" y="97"/>
                  </a:lnTo>
                  <a:lnTo>
                    <a:pt x="218" y="107"/>
                  </a:lnTo>
                  <a:lnTo>
                    <a:pt x="206" y="125"/>
                  </a:lnTo>
                  <a:lnTo>
                    <a:pt x="210" y="180"/>
                  </a:lnTo>
                  <a:lnTo>
                    <a:pt x="198" y="207"/>
                  </a:lnTo>
                  <a:lnTo>
                    <a:pt x="196" y="239"/>
                  </a:lnTo>
                  <a:lnTo>
                    <a:pt x="168" y="252"/>
                  </a:lnTo>
                  <a:lnTo>
                    <a:pt x="166" y="285"/>
                  </a:lnTo>
                  <a:lnTo>
                    <a:pt x="186" y="300"/>
                  </a:lnTo>
                  <a:lnTo>
                    <a:pt x="158" y="336"/>
                  </a:lnTo>
                  <a:lnTo>
                    <a:pt x="179" y="357"/>
                  </a:lnTo>
                  <a:lnTo>
                    <a:pt x="198" y="391"/>
                  </a:lnTo>
                  <a:lnTo>
                    <a:pt x="180" y="421"/>
                  </a:lnTo>
                  <a:lnTo>
                    <a:pt x="165" y="450"/>
                  </a:lnTo>
                  <a:lnTo>
                    <a:pt x="158" y="480"/>
                  </a:lnTo>
                  <a:lnTo>
                    <a:pt x="164" y="508"/>
                  </a:lnTo>
                  <a:lnTo>
                    <a:pt x="135" y="525"/>
                  </a:lnTo>
                  <a:lnTo>
                    <a:pt x="102" y="543"/>
                  </a:lnTo>
                  <a:lnTo>
                    <a:pt x="68" y="544"/>
                  </a:lnTo>
                  <a:lnTo>
                    <a:pt x="56" y="508"/>
                  </a:lnTo>
                  <a:lnTo>
                    <a:pt x="53" y="484"/>
                  </a:lnTo>
                  <a:lnTo>
                    <a:pt x="59" y="456"/>
                  </a:lnTo>
                  <a:lnTo>
                    <a:pt x="60" y="430"/>
                  </a:lnTo>
                  <a:lnTo>
                    <a:pt x="41" y="416"/>
                  </a:lnTo>
                  <a:lnTo>
                    <a:pt x="9" y="411"/>
                  </a:lnTo>
                  <a:lnTo>
                    <a:pt x="3" y="390"/>
                  </a:lnTo>
                  <a:lnTo>
                    <a:pt x="0" y="363"/>
                  </a:lnTo>
                  <a:lnTo>
                    <a:pt x="21" y="339"/>
                  </a:lnTo>
                  <a:lnTo>
                    <a:pt x="36" y="323"/>
                  </a:lnTo>
                  <a:lnTo>
                    <a:pt x="42" y="300"/>
                  </a:lnTo>
                  <a:lnTo>
                    <a:pt x="51" y="283"/>
                  </a:lnTo>
                  <a:lnTo>
                    <a:pt x="56" y="262"/>
                  </a:lnTo>
                  <a:lnTo>
                    <a:pt x="63" y="240"/>
                  </a:lnTo>
                  <a:lnTo>
                    <a:pt x="68" y="223"/>
                  </a:lnTo>
                  <a:lnTo>
                    <a:pt x="71" y="193"/>
                  </a:lnTo>
                  <a:lnTo>
                    <a:pt x="66" y="163"/>
                  </a:lnTo>
                  <a:lnTo>
                    <a:pt x="60" y="144"/>
                  </a:lnTo>
                  <a:lnTo>
                    <a:pt x="71" y="127"/>
                  </a:lnTo>
                  <a:lnTo>
                    <a:pt x="68" y="109"/>
                  </a:lnTo>
                  <a:lnTo>
                    <a:pt x="59" y="87"/>
                  </a:lnTo>
                  <a:lnTo>
                    <a:pt x="56" y="63"/>
                  </a:lnTo>
                  <a:lnTo>
                    <a:pt x="101" y="3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2" name="Freeform 118">
              <a:extLst/>
            </p:cNvPr>
            <p:cNvSpPr>
              <a:spLocks/>
            </p:cNvSpPr>
            <p:nvPr/>
          </p:nvSpPr>
          <p:spPr bwMode="auto">
            <a:xfrm>
              <a:off x="4732314" y="4024331"/>
              <a:ext cx="349250" cy="144462"/>
            </a:xfrm>
            <a:custGeom>
              <a:avLst/>
              <a:gdLst>
                <a:gd name="T0" fmla="*/ 2147483647 w 1101"/>
                <a:gd name="T1" fmla="*/ 2147483647 h 456"/>
                <a:gd name="T2" fmla="*/ 2147483647 w 1101"/>
                <a:gd name="T3" fmla="*/ 2147483647 h 456"/>
                <a:gd name="T4" fmla="*/ 2147483647 w 1101"/>
                <a:gd name="T5" fmla="*/ 2147483647 h 456"/>
                <a:gd name="T6" fmla="*/ 2147483647 w 1101"/>
                <a:gd name="T7" fmla="*/ 2147483647 h 456"/>
                <a:gd name="T8" fmla="*/ 2147483647 w 1101"/>
                <a:gd name="T9" fmla="*/ 2147483647 h 456"/>
                <a:gd name="T10" fmla="*/ 2147483647 w 1101"/>
                <a:gd name="T11" fmla="*/ 2147483647 h 456"/>
                <a:gd name="T12" fmla="*/ 2147483647 w 1101"/>
                <a:gd name="T13" fmla="*/ 2147483647 h 456"/>
                <a:gd name="T14" fmla="*/ 2147483647 w 1101"/>
                <a:gd name="T15" fmla="*/ 2147483647 h 456"/>
                <a:gd name="T16" fmla="*/ 2147483647 w 1101"/>
                <a:gd name="T17" fmla="*/ 2147483647 h 456"/>
                <a:gd name="T18" fmla="*/ 2147483647 w 1101"/>
                <a:gd name="T19" fmla="*/ 2147483647 h 456"/>
                <a:gd name="T20" fmla="*/ 2147483647 w 1101"/>
                <a:gd name="T21" fmla="*/ 2147483647 h 456"/>
                <a:gd name="T22" fmla="*/ 2147483647 w 1101"/>
                <a:gd name="T23" fmla="*/ 2147483647 h 456"/>
                <a:gd name="T24" fmla="*/ 2147483647 w 1101"/>
                <a:gd name="T25" fmla="*/ 2147483647 h 456"/>
                <a:gd name="T26" fmla="*/ 2147483647 w 1101"/>
                <a:gd name="T27" fmla="*/ 2147483647 h 456"/>
                <a:gd name="T28" fmla="*/ 2147483647 w 1101"/>
                <a:gd name="T29" fmla="*/ 2147483647 h 456"/>
                <a:gd name="T30" fmla="*/ 2147483647 w 1101"/>
                <a:gd name="T31" fmla="*/ 2147483647 h 456"/>
                <a:gd name="T32" fmla="*/ 2147483647 w 1101"/>
                <a:gd name="T33" fmla="*/ 2147483647 h 456"/>
                <a:gd name="T34" fmla="*/ 2147483647 w 1101"/>
                <a:gd name="T35" fmla="*/ 2147483647 h 456"/>
                <a:gd name="T36" fmla="*/ 2147483647 w 1101"/>
                <a:gd name="T37" fmla="*/ 2147483647 h 456"/>
                <a:gd name="T38" fmla="*/ 2147483647 w 1101"/>
                <a:gd name="T39" fmla="*/ 2147483647 h 456"/>
                <a:gd name="T40" fmla="*/ 2147483647 w 1101"/>
                <a:gd name="T41" fmla="*/ 2147483647 h 456"/>
                <a:gd name="T42" fmla="*/ 2147483647 w 1101"/>
                <a:gd name="T43" fmla="*/ 2147483647 h 456"/>
                <a:gd name="T44" fmla="*/ 2147483647 w 1101"/>
                <a:gd name="T45" fmla="*/ 2147483647 h 456"/>
                <a:gd name="T46" fmla="*/ 2147483647 w 1101"/>
                <a:gd name="T47" fmla="*/ 2147483647 h 456"/>
                <a:gd name="T48" fmla="*/ 2147483647 w 1101"/>
                <a:gd name="T49" fmla="*/ 2147483647 h 456"/>
                <a:gd name="T50" fmla="*/ 2147483647 w 1101"/>
                <a:gd name="T51" fmla="*/ 2147483647 h 456"/>
                <a:gd name="T52" fmla="*/ 2147483647 w 1101"/>
                <a:gd name="T53" fmla="*/ 2147483647 h 456"/>
                <a:gd name="T54" fmla="*/ 2147483647 w 1101"/>
                <a:gd name="T55" fmla="*/ 2147483647 h 456"/>
                <a:gd name="T56" fmla="*/ 2147483647 w 1101"/>
                <a:gd name="T57" fmla="*/ 2147483647 h 456"/>
                <a:gd name="T58" fmla="*/ 2147483647 w 1101"/>
                <a:gd name="T59" fmla="*/ 2147483647 h 456"/>
                <a:gd name="T60" fmla="*/ 2147483647 w 1101"/>
                <a:gd name="T61" fmla="*/ 2147483647 h 456"/>
                <a:gd name="T62" fmla="*/ 2147483647 w 1101"/>
                <a:gd name="T63" fmla="*/ 2147483647 h 456"/>
                <a:gd name="T64" fmla="*/ 2147483647 w 1101"/>
                <a:gd name="T65" fmla="*/ 2147483647 h 456"/>
                <a:gd name="T66" fmla="*/ 2147483647 w 1101"/>
                <a:gd name="T67" fmla="*/ 2147483647 h 456"/>
                <a:gd name="T68" fmla="*/ 2147483647 w 1101"/>
                <a:gd name="T69" fmla="*/ 2147483647 h 456"/>
                <a:gd name="T70" fmla="*/ 2147483647 w 1101"/>
                <a:gd name="T71" fmla="*/ 2147483647 h 456"/>
                <a:gd name="T72" fmla="*/ 2147483647 w 1101"/>
                <a:gd name="T73" fmla="*/ 2147483647 h 456"/>
                <a:gd name="T74" fmla="*/ 2147483647 w 1101"/>
                <a:gd name="T75" fmla="*/ 2147483647 h 456"/>
                <a:gd name="T76" fmla="*/ 2147483647 w 1101"/>
                <a:gd name="T77" fmla="*/ 2147483647 h 456"/>
                <a:gd name="T78" fmla="*/ 2147483647 w 1101"/>
                <a:gd name="T79" fmla="*/ 2147483647 h 456"/>
                <a:gd name="T80" fmla="*/ 2147483647 w 1101"/>
                <a:gd name="T81" fmla="*/ 2147483647 h 456"/>
                <a:gd name="T82" fmla="*/ 2147483647 w 1101"/>
                <a:gd name="T83" fmla="*/ 2147483647 h 456"/>
                <a:gd name="T84" fmla="*/ 2147483647 w 1101"/>
                <a:gd name="T85" fmla="*/ 2147483647 h 456"/>
                <a:gd name="T86" fmla="*/ 2147483647 w 1101"/>
                <a:gd name="T87" fmla="*/ 2147483647 h 456"/>
                <a:gd name="T88" fmla="*/ 2147483647 w 1101"/>
                <a:gd name="T89" fmla="*/ 2147483647 h 456"/>
                <a:gd name="T90" fmla="*/ 2147483647 w 1101"/>
                <a:gd name="T91" fmla="*/ 2147483647 h 456"/>
                <a:gd name="T92" fmla="*/ 2147483647 w 1101"/>
                <a:gd name="T93" fmla="*/ 2147483647 h 456"/>
                <a:gd name="T94" fmla="*/ 0 w 1101"/>
                <a:gd name="T95" fmla="*/ 2147483647 h 456"/>
                <a:gd name="T96" fmla="*/ 2147483647 w 1101"/>
                <a:gd name="T97" fmla="*/ 2147483647 h 4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456"/>
                <a:gd name="T149" fmla="*/ 1101 w 1101"/>
                <a:gd name="T150" fmla="*/ 456 h 4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456">
                  <a:moveTo>
                    <a:pt x="53" y="226"/>
                  </a:moveTo>
                  <a:lnTo>
                    <a:pt x="52" y="285"/>
                  </a:lnTo>
                  <a:lnTo>
                    <a:pt x="68" y="334"/>
                  </a:lnTo>
                  <a:lnTo>
                    <a:pt x="102" y="384"/>
                  </a:lnTo>
                  <a:lnTo>
                    <a:pt x="162" y="420"/>
                  </a:lnTo>
                  <a:lnTo>
                    <a:pt x="187" y="448"/>
                  </a:lnTo>
                  <a:lnTo>
                    <a:pt x="241" y="456"/>
                  </a:lnTo>
                  <a:lnTo>
                    <a:pt x="272" y="445"/>
                  </a:lnTo>
                  <a:lnTo>
                    <a:pt x="272" y="411"/>
                  </a:lnTo>
                  <a:lnTo>
                    <a:pt x="311" y="395"/>
                  </a:lnTo>
                  <a:lnTo>
                    <a:pt x="335" y="430"/>
                  </a:lnTo>
                  <a:lnTo>
                    <a:pt x="392" y="456"/>
                  </a:lnTo>
                  <a:lnTo>
                    <a:pt x="435" y="448"/>
                  </a:lnTo>
                  <a:lnTo>
                    <a:pt x="468" y="430"/>
                  </a:lnTo>
                  <a:lnTo>
                    <a:pt x="496" y="404"/>
                  </a:lnTo>
                  <a:lnTo>
                    <a:pt x="523" y="419"/>
                  </a:lnTo>
                  <a:lnTo>
                    <a:pt x="555" y="400"/>
                  </a:lnTo>
                  <a:lnTo>
                    <a:pt x="585" y="393"/>
                  </a:lnTo>
                  <a:lnTo>
                    <a:pt x="583" y="430"/>
                  </a:lnTo>
                  <a:lnTo>
                    <a:pt x="621" y="443"/>
                  </a:lnTo>
                  <a:lnTo>
                    <a:pt x="623" y="403"/>
                  </a:lnTo>
                  <a:lnTo>
                    <a:pt x="657" y="391"/>
                  </a:lnTo>
                  <a:lnTo>
                    <a:pt x="683" y="393"/>
                  </a:lnTo>
                  <a:lnTo>
                    <a:pt x="734" y="394"/>
                  </a:lnTo>
                  <a:lnTo>
                    <a:pt x="779" y="386"/>
                  </a:lnTo>
                  <a:lnTo>
                    <a:pt x="816" y="385"/>
                  </a:lnTo>
                  <a:lnTo>
                    <a:pt x="849" y="374"/>
                  </a:lnTo>
                  <a:lnTo>
                    <a:pt x="911" y="372"/>
                  </a:lnTo>
                  <a:lnTo>
                    <a:pt x="931" y="377"/>
                  </a:lnTo>
                  <a:lnTo>
                    <a:pt x="951" y="349"/>
                  </a:lnTo>
                  <a:lnTo>
                    <a:pt x="992" y="355"/>
                  </a:lnTo>
                  <a:lnTo>
                    <a:pt x="1032" y="366"/>
                  </a:lnTo>
                  <a:lnTo>
                    <a:pt x="1054" y="361"/>
                  </a:lnTo>
                  <a:lnTo>
                    <a:pt x="1080" y="372"/>
                  </a:lnTo>
                  <a:lnTo>
                    <a:pt x="1077" y="322"/>
                  </a:lnTo>
                  <a:lnTo>
                    <a:pt x="1054" y="269"/>
                  </a:lnTo>
                  <a:lnTo>
                    <a:pt x="1050" y="209"/>
                  </a:lnTo>
                  <a:lnTo>
                    <a:pt x="1072" y="192"/>
                  </a:lnTo>
                  <a:lnTo>
                    <a:pt x="1101" y="177"/>
                  </a:lnTo>
                  <a:lnTo>
                    <a:pt x="1087" y="168"/>
                  </a:lnTo>
                  <a:lnTo>
                    <a:pt x="1068" y="162"/>
                  </a:lnTo>
                  <a:lnTo>
                    <a:pt x="1050" y="164"/>
                  </a:lnTo>
                  <a:lnTo>
                    <a:pt x="1033" y="158"/>
                  </a:lnTo>
                  <a:lnTo>
                    <a:pt x="1027" y="146"/>
                  </a:lnTo>
                  <a:lnTo>
                    <a:pt x="1020" y="132"/>
                  </a:lnTo>
                  <a:lnTo>
                    <a:pt x="1027" y="125"/>
                  </a:lnTo>
                  <a:lnTo>
                    <a:pt x="1023" y="110"/>
                  </a:lnTo>
                  <a:lnTo>
                    <a:pt x="1014" y="104"/>
                  </a:lnTo>
                  <a:lnTo>
                    <a:pt x="1009" y="89"/>
                  </a:lnTo>
                  <a:lnTo>
                    <a:pt x="1000" y="59"/>
                  </a:lnTo>
                  <a:lnTo>
                    <a:pt x="958" y="33"/>
                  </a:lnTo>
                  <a:lnTo>
                    <a:pt x="927" y="38"/>
                  </a:lnTo>
                  <a:lnTo>
                    <a:pt x="897" y="28"/>
                  </a:lnTo>
                  <a:lnTo>
                    <a:pt x="873" y="59"/>
                  </a:lnTo>
                  <a:lnTo>
                    <a:pt x="849" y="88"/>
                  </a:lnTo>
                  <a:lnTo>
                    <a:pt x="808" y="90"/>
                  </a:lnTo>
                  <a:lnTo>
                    <a:pt x="789" y="75"/>
                  </a:lnTo>
                  <a:lnTo>
                    <a:pt x="753" y="72"/>
                  </a:lnTo>
                  <a:lnTo>
                    <a:pt x="729" y="90"/>
                  </a:lnTo>
                  <a:lnTo>
                    <a:pt x="674" y="78"/>
                  </a:lnTo>
                  <a:lnTo>
                    <a:pt x="632" y="78"/>
                  </a:lnTo>
                  <a:lnTo>
                    <a:pt x="594" y="56"/>
                  </a:lnTo>
                  <a:lnTo>
                    <a:pt x="556" y="41"/>
                  </a:lnTo>
                  <a:lnTo>
                    <a:pt x="520" y="3"/>
                  </a:lnTo>
                  <a:lnTo>
                    <a:pt x="460" y="0"/>
                  </a:lnTo>
                  <a:lnTo>
                    <a:pt x="418" y="9"/>
                  </a:lnTo>
                  <a:lnTo>
                    <a:pt x="385" y="25"/>
                  </a:lnTo>
                  <a:lnTo>
                    <a:pt x="364" y="43"/>
                  </a:lnTo>
                  <a:lnTo>
                    <a:pt x="339" y="51"/>
                  </a:lnTo>
                  <a:lnTo>
                    <a:pt x="298" y="69"/>
                  </a:lnTo>
                  <a:lnTo>
                    <a:pt x="261" y="81"/>
                  </a:lnTo>
                  <a:lnTo>
                    <a:pt x="208" y="69"/>
                  </a:lnTo>
                  <a:lnTo>
                    <a:pt x="198" y="96"/>
                  </a:lnTo>
                  <a:lnTo>
                    <a:pt x="180" y="122"/>
                  </a:lnTo>
                  <a:lnTo>
                    <a:pt x="160" y="154"/>
                  </a:lnTo>
                  <a:lnTo>
                    <a:pt x="110" y="147"/>
                  </a:lnTo>
                  <a:lnTo>
                    <a:pt x="67" y="140"/>
                  </a:lnTo>
                  <a:lnTo>
                    <a:pt x="71" y="115"/>
                  </a:lnTo>
                  <a:lnTo>
                    <a:pt x="110" y="96"/>
                  </a:lnTo>
                  <a:lnTo>
                    <a:pt x="145" y="96"/>
                  </a:lnTo>
                  <a:lnTo>
                    <a:pt x="173" y="84"/>
                  </a:lnTo>
                  <a:lnTo>
                    <a:pt x="160" y="62"/>
                  </a:lnTo>
                  <a:lnTo>
                    <a:pt x="131" y="47"/>
                  </a:lnTo>
                  <a:lnTo>
                    <a:pt x="116" y="13"/>
                  </a:lnTo>
                  <a:lnTo>
                    <a:pt x="99" y="23"/>
                  </a:lnTo>
                  <a:lnTo>
                    <a:pt x="82" y="7"/>
                  </a:lnTo>
                  <a:lnTo>
                    <a:pt x="61" y="5"/>
                  </a:lnTo>
                  <a:lnTo>
                    <a:pt x="22" y="24"/>
                  </a:lnTo>
                  <a:lnTo>
                    <a:pt x="42" y="59"/>
                  </a:lnTo>
                  <a:lnTo>
                    <a:pt x="23" y="69"/>
                  </a:lnTo>
                  <a:lnTo>
                    <a:pt x="16" y="84"/>
                  </a:lnTo>
                  <a:lnTo>
                    <a:pt x="25" y="101"/>
                  </a:lnTo>
                  <a:lnTo>
                    <a:pt x="35" y="122"/>
                  </a:lnTo>
                  <a:lnTo>
                    <a:pt x="53" y="136"/>
                  </a:lnTo>
                  <a:lnTo>
                    <a:pt x="28" y="154"/>
                  </a:lnTo>
                  <a:lnTo>
                    <a:pt x="0" y="178"/>
                  </a:lnTo>
                  <a:lnTo>
                    <a:pt x="18" y="203"/>
                  </a:lnTo>
                  <a:lnTo>
                    <a:pt x="53" y="22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3" name="Freeform 119">
              <a:extLst/>
            </p:cNvPr>
            <p:cNvSpPr>
              <a:spLocks/>
            </p:cNvSpPr>
            <p:nvPr/>
          </p:nvSpPr>
          <p:spPr bwMode="auto">
            <a:xfrm>
              <a:off x="4951389" y="4135456"/>
              <a:ext cx="190500" cy="179387"/>
            </a:xfrm>
            <a:custGeom>
              <a:avLst/>
              <a:gdLst>
                <a:gd name="T0" fmla="*/ 2147483647 w 600"/>
                <a:gd name="T1" fmla="*/ 0 h 565"/>
                <a:gd name="T2" fmla="*/ 2147483647 w 600"/>
                <a:gd name="T3" fmla="*/ 2147483647 h 565"/>
                <a:gd name="T4" fmla="*/ 2147483647 w 600"/>
                <a:gd name="T5" fmla="*/ 2147483647 h 565"/>
                <a:gd name="T6" fmla="*/ 2147483647 w 600"/>
                <a:gd name="T7" fmla="*/ 2147483647 h 565"/>
                <a:gd name="T8" fmla="*/ 2147483647 w 600"/>
                <a:gd name="T9" fmla="*/ 2147483647 h 565"/>
                <a:gd name="T10" fmla="*/ 2147483647 w 600"/>
                <a:gd name="T11" fmla="*/ 2147483647 h 565"/>
                <a:gd name="T12" fmla="*/ 2147483647 w 600"/>
                <a:gd name="T13" fmla="*/ 2147483647 h 565"/>
                <a:gd name="T14" fmla="*/ 2147483647 w 600"/>
                <a:gd name="T15" fmla="*/ 2147483647 h 565"/>
                <a:gd name="T16" fmla="*/ 2147483647 w 600"/>
                <a:gd name="T17" fmla="*/ 2147483647 h 565"/>
                <a:gd name="T18" fmla="*/ 2147483647 w 600"/>
                <a:gd name="T19" fmla="*/ 2147483647 h 565"/>
                <a:gd name="T20" fmla="*/ 2147483647 w 600"/>
                <a:gd name="T21" fmla="*/ 2147483647 h 565"/>
                <a:gd name="T22" fmla="*/ 2147483647 w 600"/>
                <a:gd name="T23" fmla="*/ 2147483647 h 565"/>
                <a:gd name="T24" fmla="*/ 0 w 600"/>
                <a:gd name="T25" fmla="*/ 2147483647 h 565"/>
                <a:gd name="T26" fmla="*/ 2147483647 w 600"/>
                <a:gd name="T27" fmla="*/ 2147483647 h 565"/>
                <a:gd name="T28" fmla="*/ 2147483647 w 600"/>
                <a:gd name="T29" fmla="*/ 2147483647 h 565"/>
                <a:gd name="T30" fmla="*/ 2147483647 w 600"/>
                <a:gd name="T31" fmla="*/ 2147483647 h 565"/>
                <a:gd name="T32" fmla="*/ 2147483647 w 600"/>
                <a:gd name="T33" fmla="*/ 2147483647 h 565"/>
                <a:gd name="T34" fmla="*/ 2147483647 w 600"/>
                <a:gd name="T35" fmla="*/ 2147483647 h 565"/>
                <a:gd name="T36" fmla="*/ 2147483647 w 600"/>
                <a:gd name="T37" fmla="*/ 2147483647 h 565"/>
                <a:gd name="T38" fmla="*/ 2147483647 w 600"/>
                <a:gd name="T39" fmla="*/ 2147483647 h 565"/>
                <a:gd name="T40" fmla="*/ 2147483647 w 600"/>
                <a:gd name="T41" fmla="*/ 2147483647 h 565"/>
                <a:gd name="T42" fmla="*/ 2147483647 w 600"/>
                <a:gd name="T43" fmla="*/ 2147483647 h 565"/>
                <a:gd name="T44" fmla="*/ 2147483647 w 600"/>
                <a:gd name="T45" fmla="*/ 2147483647 h 565"/>
                <a:gd name="T46" fmla="*/ 2147483647 w 600"/>
                <a:gd name="T47" fmla="*/ 2147483647 h 565"/>
                <a:gd name="T48" fmla="*/ 2147483647 w 600"/>
                <a:gd name="T49" fmla="*/ 2147483647 h 565"/>
                <a:gd name="T50" fmla="*/ 2147483647 w 600"/>
                <a:gd name="T51" fmla="*/ 2147483647 h 565"/>
                <a:gd name="T52" fmla="*/ 2147483647 w 600"/>
                <a:gd name="T53" fmla="*/ 2147483647 h 565"/>
                <a:gd name="T54" fmla="*/ 2147483647 w 600"/>
                <a:gd name="T55" fmla="*/ 2147483647 h 565"/>
                <a:gd name="T56" fmla="*/ 2147483647 w 600"/>
                <a:gd name="T57" fmla="*/ 2147483647 h 565"/>
                <a:gd name="T58" fmla="*/ 2147483647 w 600"/>
                <a:gd name="T59" fmla="*/ 2147483647 h 565"/>
                <a:gd name="T60" fmla="*/ 2147483647 w 600"/>
                <a:gd name="T61" fmla="*/ 2147483647 h 565"/>
                <a:gd name="T62" fmla="*/ 2147483647 w 600"/>
                <a:gd name="T63" fmla="*/ 2147483647 h 565"/>
                <a:gd name="T64" fmla="*/ 2147483647 w 600"/>
                <a:gd name="T65" fmla="*/ 2147483647 h 565"/>
                <a:gd name="T66" fmla="*/ 2147483647 w 600"/>
                <a:gd name="T67" fmla="*/ 2147483647 h 565"/>
                <a:gd name="T68" fmla="*/ 2147483647 w 600"/>
                <a:gd name="T69" fmla="*/ 2147483647 h 565"/>
                <a:gd name="T70" fmla="*/ 2147483647 w 600"/>
                <a:gd name="T71" fmla="*/ 2147483647 h 565"/>
                <a:gd name="T72" fmla="*/ 2147483647 w 600"/>
                <a:gd name="T73" fmla="*/ 2147483647 h 565"/>
                <a:gd name="T74" fmla="*/ 2147483647 w 600"/>
                <a:gd name="T75" fmla="*/ 2147483647 h 565"/>
                <a:gd name="T76" fmla="*/ 2147483647 w 600"/>
                <a:gd name="T77" fmla="*/ 2147483647 h 565"/>
                <a:gd name="T78" fmla="*/ 2147483647 w 600"/>
                <a:gd name="T79" fmla="*/ 2147483647 h 565"/>
                <a:gd name="T80" fmla="*/ 2147483647 w 600"/>
                <a:gd name="T81" fmla="*/ 2147483647 h 565"/>
                <a:gd name="T82" fmla="*/ 2147483647 w 600"/>
                <a:gd name="T83" fmla="*/ 2147483647 h 565"/>
                <a:gd name="T84" fmla="*/ 2147483647 w 600"/>
                <a:gd name="T85" fmla="*/ 2147483647 h 565"/>
                <a:gd name="T86" fmla="*/ 2147483647 w 600"/>
                <a:gd name="T87" fmla="*/ 2147483647 h 565"/>
                <a:gd name="T88" fmla="*/ 2147483647 w 600"/>
                <a:gd name="T89" fmla="*/ 2147483647 h 565"/>
                <a:gd name="T90" fmla="*/ 2147483647 w 600"/>
                <a:gd name="T91" fmla="*/ 2147483647 h 565"/>
                <a:gd name="T92" fmla="*/ 2147483647 w 600"/>
                <a:gd name="T93" fmla="*/ 2147483647 h 565"/>
                <a:gd name="T94" fmla="*/ 2147483647 w 600"/>
                <a:gd name="T95" fmla="*/ 2147483647 h 565"/>
                <a:gd name="T96" fmla="*/ 2147483647 w 600"/>
                <a:gd name="T97" fmla="*/ 2147483647 h 565"/>
                <a:gd name="T98" fmla="*/ 2147483647 w 600"/>
                <a:gd name="T99" fmla="*/ 2147483647 h 565"/>
                <a:gd name="T100" fmla="*/ 2147483647 w 600"/>
                <a:gd name="T101" fmla="*/ 2147483647 h 565"/>
                <a:gd name="T102" fmla="*/ 2147483647 w 600"/>
                <a:gd name="T103" fmla="*/ 2147483647 h 565"/>
                <a:gd name="T104" fmla="*/ 2147483647 w 600"/>
                <a:gd name="T105" fmla="*/ 2147483647 h 565"/>
                <a:gd name="T106" fmla="*/ 2147483647 w 600"/>
                <a:gd name="T107" fmla="*/ 0 h 565"/>
                <a:gd name="T108" fmla="*/ 2147483647 w 600"/>
                <a:gd name="T109" fmla="*/ 0 h 5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00"/>
                <a:gd name="T166" fmla="*/ 0 h 565"/>
                <a:gd name="T167" fmla="*/ 600 w 600"/>
                <a:gd name="T168" fmla="*/ 565 h 5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00" h="565">
                  <a:moveTo>
                    <a:pt x="260" y="0"/>
                  </a:moveTo>
                  <a:lnTo>
                    <a:pt x="243" y="26"/>
                  </a:lnTo>
                  <a:lnTo>
                    <a:pt x="218" y="44"/>
                  </a:lnTo>
                  <a:lnTo>
                    <a:pt x="202" y="58"/>
                  </a:lnTo>
                  <a:lnTo>
                    <a:pt x="190" y="106"/>
                  </a:lnTo>
                  <a:lnTo>
                    <a:pt x="168" y="135"/>
                  </a:lnTo>
                  <a:lnTo>
                    <a:pt x="183" y="164"/>
                  </a:lnTo>
                  <a:lnTo>
                    <a:pt x="189" y="202"/>
                  </a:lnTo>
                  <a:lnTo>
                    <a:pt x="146" y="206"/>
                  </a:lnTo>
                  <a:lnTo>
                    <a:pt x="114" y="225"/>
                  </a:lnTo>
                  <a:lnTo>
                    <a:pt x="71" y="243"/>
                  </a:lnTo>
                  <a:lnTo>
                    <a:pt x="21" y="279"/>
                  </a:lnTo>
                  <a:lnTo>
                    <a:pt x="0" y="314"/>
                  </a:lnTo>
                  <a:lnTo>
                    <a:pt x="15" y="348"/>
                  </a:lnTo>
                  <a:lnTo>
                    <a:pt x="21" y="379"/>
                  </a:lnTo>
                  <a:lnTo>
                    <a:pt x="49" y="367"/>
                  </a:lnTo>
                  <a:lnTo>
                    <a:pt x="95" y="371"/>
                  </a:lnTo>
                  <a:lnTo>
                    <a:pt x="143" y="395"/>
                  </a:lnTo>
                  <a:lnTo>
                    <a:pt x="190" y="423"/>
                  </a:lnTo>
                  <a:lnTo>
                    <a:pt x="254" y="453"/>
                  </a:lnTo>
                  <a:lnTo>
                    <a:pt x="283" y="472"/>
                  </a:lnTo>
                  <a:lnTo>
                    <a:pt x="310" y="500"/>
                  </a:lnTo>
                  <a:lnTo>
                    <a:pt x="335" y="529"/>
                  </a:lnTo>
                  <a:lnTo>
                    <a:pt x="378" y="551"/>
                  </a:lnTo>
                  <a:lnTo>
                    <a:pt x="411" y="564"/>
                  </a:lnTo>
                  <a:lnTo>
                    <a:pt x="462" y="557"/>
                  </a:lnTo>
                  <a:lnTo>
                    <a:pt x="498" y="565"/>
                  </a:lnTo>
                  <a:lnTo>
                    <a:pt x="507" y="508"/>
                  </a:lnTo>
                  <a:lnTo>
                    <a:pt x="545" y="515"/>
                  </a:lnTo>
                  <a:lnTo>
                    <a:pt x="573" y="516"/>
                  </a:lnTo>
                  <a:lnTo>
                    <a:pt x="600" y="503"/>
                  </a:lnTo>
                  <a:lnTo>
                    <a:pt x="597" y="465"/>
                  </a:lnTo>
                  <a:lnTo>
                    <a:pt x="583" y="428"/>
                  </a:lnTo>
                  <a:lnTo>
                    <a:pt x="596" y="397"/>
                  </a:lnTo>
                  <a:lnTo>
                    <a:pt x="590" y="356"/>
                  </a:lnTo>
                  <a:lnTo>
                    <a:pt x="569" y="348"/>
                  </a:lnTo>
                  <a:lnTo>
                    <a:pt x="540" y="331"/>
                  </a:lnTo>
                  <a:lnTo>
                    <a:pt x="510" y="308"/>
                  </a:lnTo>
                  <a:lnTo>
                    <a:pt x="499" y="293"/>
                  </a:lnTo>
                  <a:lnTo>
                    <a:pt x="489" y="272"/>
                  </a:lnTo>
                  <a:lnTo>
                    <a:pt x="480" y="241"/>
                  </a:lnTo>
                  <a:lnTo>
                    <a:pt x="478" y="220"/>
                  </a:lnTo>
                  <a:lnTo>
                    <a:pt x="483" y="202"/>
                  </a:lnTo>
                  <a:lnTo>
                    <a:pt x="466" y="170"/>
                  </a:lnTo>
                  <a:lnTo>
                    <a:pt x="495" y="116"/>
                  </a:lnTo>
                  <a:lnTo>
                    <a:pt x="466" y="110"/>
                  </a:lnTo>
                  <a:lnTo>
                    <a:pt x="435" y="108"/>
                  </a:lnTo>
                  <a:lnTo>
                    <a:pt x="419" y="85"/>
                  </a:lnTo>
                  <a:lnTo>
                    <a:pt x="407" y="59"/>
                  </a:lnTo>
                  <a:lnTo>
                    <a:pt x="401" y="39"/>
                  </a:lnTo>
                  <a:lnTo>
                    <a:pt x="391" y="19"/>
                  </a:lnTo>
                  <a:lnTo>
                    <a:pt x="368" y="11"/>
                  </a:lnTo>
                  <a:lnTo>
                    <a:pt x="346" y="13"/>
                  </a:lnTo>
                  <a:lnTo>
                    <a:pt x="28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4" name="Freeform 120">
              <a:extLst/>
            </p:cNvPr>
            <p:cNvSpPr>
              <a:spLocks/>
            </p:cNvSpPr>
            <p:nvPr/>
          </p:nvSpPr>
          <p:spPr bwMode="auto">
            <a:xfrm>
              <a:off x="4997426" y="3995756"/>
              <a:ext cx="112713" cy="57150"/>
            </a:xfrm>
            <a:custGeom>
              <a:avLst/>
              <a:gdLst>
                <a:gd name="T0" fmla="*/ 2147483647 w 355"/>
                <a:gd name="T1" fmla="*/ 2147483647 h 179"/>
                <a:gd name="T2" fmla="*/ 2147483647 w 355"/>
                <a:gd name="T3" fmla="*/ 2147483647 h 179"/>
                <a:gd name="T4" fmla="*/ 2147483647 w 355"/>
                <a:gd name="T5" fmla="*/ 2147483647 h 179"/>
                <a:gd name="T6" fmla="*/ 2147483647 w 355"/>
                <a:gd name="T7" fmla="*/ 2147483647 h 179"/>
                <a:gd name="T8" fmla="*/ 2147483647 w 355"/>
                <a:gd name="T9" fmla="*/ 2147483647 h 179"/>
                <a:gd name="T10" fmla="*/ 2147483647 w 355"/>
                <a:gd name="T11" fmla="*/ 2147483647 h 179"/>
                <a:gd name="T12" fmla="*/ 2147483647 w 355"/>
                <a:gd name="T13" fmla="*/ 2147483647 h 179"/>
                <a:gd name="T14" fmla="*/ 2147483647 w 355"/>
                <a:gd name="T15" fmla="*/ 2147483647 h 179"/>
                <a:gd name="T16" fmla="*/ 2147483647 w 355"/>
                <a:gd name="T17" fmla="*/ 2147483647 h 179"/>
                <a:gd name="T18" fmla="*/ 2147483647 w 355"/>
                <a:gd name="T19" fmla="*/ 2147483647 h 179"/>
                <a:gd name="T20" fmla="*/ 2147483647 w 355"/>
                <a:gd name="T21" fmla="*/ 2147483647 h 179"/>
                <a:gd name="T22" fmla="*/ 2147483647 w 355"/>
                <a:gd name="T23" fmla="*/ 2147483647 h 179"/>
                <a:gd name="T24" fmla="*/ 2147483647 w 355"/>
                <a:gd name="T25" fmla="*/ 2147483647 h 179"/>
                <a:gd name="T26" fmla="*/ 2147483647 w 355"/>
                <a:gd name="T27" fmla="*/ 2147483647 h 179"/>
                <a:gd name="T28" fmla="*/ 2147483647 w 355"/>
                <a:gd name="T29" fmla="*/ 2147483647 h 179"/>
                <a:gd name="T30" fmla="*/ 2147483647 w 355"/>
                <a:gd name="T31" fmla="*/ 2147483647 h 179"/>
                <a:gd name="T32" fmla="*/ 2147483647 w 355"/>
                <a:gd name="T33" fmla="*/ 2147483647 h 179"/>
                <a:gd name="T34" fmla="*/ 2147483647 w 355"/>
                <a:gd name="T35" fmla="*/ 2147483647 h 179"/>
                <a:gd name="T36" fmla="*/ 0 w 355"/>
                <a:gd name="T37" fmla="*/ 0 h 179"/>
                <a:gd name="T38" fmla="*/ 2147483647 w 355"/>
                <a:gd name="T39" fmla="*/ 2147483647 h 179"/>
                <a:gd name="T40" fmla="*/ 2147483647 w 355"/>
                <a:gd name="T41" fmla="*/ 2147483647 h 179"/>
                <a:gd name="T42" fmla="*/ 2147483647 w 355"/>
                <a:gd name="T43" fmla="*/ 2147483647 h 179"/>
                <a:gd name="T44" fmla="*/ 2147483647 w 355"/>
                <a:gd name="T45" fmla="*/ 2147483647 h 179"/>
                <a:gd name="T46" fmla="*/ 2147483647 w 355"/>
                <a:gd name="T47" fmla="*/ 2147483647 h 179"/>
                <a:gd name="T48" fmla="*/ 2147483647 w 355"/>
                <a:gd name="T49" fmla="*/ 2147483647 h 179"/>
                <a:gd name="T50" fmla="*/ 2147483647 w 355"/>
                <a:gd name="T51" fmla="*/ 2147483647 h 179"/>
                <a:gd name="T52" fmla="*/ 2147483647 w 355"/>
                <a:gd name="T53" fmla="*/ 2147483647 h 1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5"/>
                <a:gd name="T82" fmla="*/ 0 h 179"/>
                <a:gd name="T83" fmla="*/ 355 w 355"/>
                <a:gd name="T84" fmla="*/ 179 h 1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5" h="179">
                  <a:moveTo>
                    <a:pt x="355" y="135"/>
                  </a:moveTo>
                  <a:lnTo>
                    <a:pt x="324" y="149"/>
                  </a:lnTo>
                  <a:lnTo>
                    <a:pt x="294" y="158"/>
                  </a:lnTo>
                  <a:lnTo>
                    <a:pt x="276" y="170"/>
                  </a:lnTo>
                  <a:lnTo>
                    <a:pt x="270" y="161"/>
                  </a:lnTo>
                  <a:lnTo>
                    <a:pt x="257" y="161"/>
                  </a:lnTo>
                  <a:lnTo>
                    <a:pt x="254" y="170"/>
                  </a:lnTo>
                  <a:lnTo>
                    <a:pt x="221" y="167"/>
                  </a:lnTo>
                  <a:lnTo>
                    <a:pt x="189" y="176"/>
                  </a:lnTo>
                  <a:lnTo>
                    <a:pt x="176" y="179"/>
                  </a:lnTo>
                  <a:lnTo>
                    <a:pt x="164" y="148"/>
                  </a:lnTo>
                  <a:lnTo>
                    <a:pt x="121" y="121"/>
                  </a:lnTo>
                  <a:lnTo>
                    <a:pt x="89" y="128"/>
                  </a:lnTo>
                  <a:lnTo>
                    <a:pt x="64" y="118"/>
                  </a:lnTo>
                  <a:lnTo>
                    <a:pt x="70" y="82"/>
                  </a:lnTo>
                  <a:lnTo>
                    <a:pt x="67" y="57"/>
                  </a:lnTo>
                  <a:lnTo>
                    <a:pt x="42" y="32"/>
                  </a:lnTo>
                  <a:lnTo>
                    <a:pt x="8" y="19"/>
                  </a:lnTo>
                  <a:lnTo>
                    <a:pt x="0" y="0"/>
                  </a:lnTo>
                  <a:lnTo>
                    <a:pt x="49" y="7"/>
                  </a:lnTo>
                  <a:lnTo>
                    <a:pt x="84" y="12"/>
                  </a:lnTo>
                  <a:lnTo>
                    <a:pt x="138" y="4"/>
                  </a:lnTo>
                  <a:lnTo>
                    <a:pt x="178" y="55"/>
                  </a:lnTo>
                  <a:lnTo>
                    <a:pt x="245" y="49"/>
                  </a:lnTo>
                  <a:lnTo>
                    <a:pt x="305" y="77"/>
                  </a:lnTo>
                  <a:lnTo>
                    <a:pt x="324" y="100"/>
                  </a:lnTo>
                  <a:lnTo>
                    <a:pt x="355" y="13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5" name="Freeform 121">
              <a:extLst/>
            </p:cNvPr>
            <p:cNvSpPr>
              <a:spLocks/>
            </p:cNvSpPr>
            <p:nvPr/>
          </p:nvSpPr>
          <p:spPr bwMode="auto">
            <a:xfrm>
              <a:off x="5084739" y="4033856"/>
              <a:ext cx="82550" cy="74612"/>
            </a:xfrm>
            <a:custGeom>
              <a:avLst/>
              <a:gdLst>
                <a:gd name="T0" fmla="*/ 2147483647 w 260"/>
                <a:gd name="T1" fmla="*/ 2147483647 h 236"/>
                <a:gd name="T2" fmla="*/ 2147483647 w 260"/>
                <a:gd name="T3" fmla="*/ 0 h 236"/>
                <a:gd name="T4" fmla="*/ 2147483647 w 260"/>
                <a:gd name="T5" fmla="*/ 2147483647 h 236"/>
                <a:gd name="T6" fmla="*/ 2147483647 w 260"/>
                <a:gd name="T7" fmla="*/ 2147483647 h 236"/>
                <a:gd name="T8" fmla="*/ 2147483647 w 260"/>
                <a:gd name="T9" fmla="*/ 2147483647 h 236"/>
                <a:gd name="T10" fmla="*/ 2147483647 w 260"/>
                <a:gd name="T11" fmla="*/ 2147483647 h 236"/>
                <a:gd name="T12" fmla="*/ 2147483647 w 260"/>
                <a:gd name="T13" fmla="*/ 2147483647 h 236"/>
                <a:gd name="T14" fmla="*/ 2147483647 w 260"/>
                <a:gd name="T15" fmla="*/ 2147483647 h 236"/>
                <a:gd name="T16" fmla="*/ 2147483647 w 260"/>
                <a:gd name="T17" fmla="*/ 2147483647 h 236"/>
                <a:gd name="T18" fmla="*/ 2147483647 w 260"/>
                <a:gd name="T19" fmla="*/ 2147483647 h 236"/>
                <a:gd name="T20" fmla="*/ 2147483647 w 260"/>
                <a:gd name="T21" fmla="*/ 2147483647 h 236"/>
                <a:gd name="T22" fmla="*/ 2147483647 w 260"/>
                <a:gd name="T23" fmla="*/ 2147483647 h 236"/>
                <a:gd name="T24" fmla="*/ 2147483647 w 260"/>
                <a:gd name="T25" fmla="*/ 2147483647 h 236"/>
                <a:gd name="T26" fmla="*/ 2147483647 w 260"/>
                <a:gd name="T27" fmla="*/ 2147483647 h 236"/>
                <a:gd name="T28" fmla="*/ 2147483647 w 260"/>
                <a:gd name="T29" fmla="*/ 2147483647 h 236"/>
                <a:gd name="T30" fmla="*/ 2147483647 w 260"/>
                <a:gd name="T31" fmla="*/ 2147483647 h 236"/>
                <a:gd name="T32" fmla="*/ 2147483647 w 260"/>
                <a:gd name="T33" fmla="*/ 2147483647 h 236"/>
                <a:gd name="T34" fmla="*/ 2147483647 w 260"/>
                <a:gd name="T35" fmla="*/ 2147483647 h 236"/>
                <a:gd name="T36" fmla="*/ 2147483647 w 260"/>
                <a:gd name="T37" fmla="*/ 2147483647 h 236"/>
                <a:gd name="T38" fmla="*/ 2147483647 w 260"/>
                <a:gd name="T39" fmla="*/ 2147483647 h 236"/>
                <a:gd name="T40" fmla="*/ 2147483647 w 260"/>
                <a:gd name="T41" fmla="*/ 2147483647 h 236"/>
                <a:gd name="T42" fmla="*/ 2147483647 w 260"/>
                <a:gd name="T43" fmla="*/ 2147483647 h 236"/>
                <a:gd name="T44" fmla="*/ 2147483647 w 260"/>
                <a:gd name="T45" fmla="*/ 2147483647 h 236"/>
                <a:gd name="T46" fmla="*/ 2147483647 w 260"/>
                <a:gd name="T47" fmla="*/ 2147483647 h 236"/>
                <a:gd name="T48" fmla="*/ 2147483647 w 260"/>
                <a:gd name="T49" fmla="*/ 2147483647 h 236"/>
                <a:gd name="T50" fmla="*/ 2147483647 w 260"/>
                <a:gd name="T51" fmla="*/ 2147483647 h 236"/>
                <a:gd name="T52" fmla="*/ 2147483647 w 260"/>
                <a:gd name="T53" fmla="*/ 2147483647 h 236"/>
                <a:gd name="T54" fmla="*/ 2147483647 w 260"/>
                <a:gd name="T55" fmla="*/ 2147483647 h 236"/>
                <a:gd name="T56" fmla="*/ 2147483647 w 260"/>
                <a:gd name="T57" fmla="*/ 2147483647 h 236"/>
                <a:gd name="T58" fmla="*/ 0 w 260"/>
                <a:gd name="T59" fmla="*/ 2147483647 h 236"/>
                <a:gd name="T60" fmla="*/ 2147483647 w 260"/>
                <a:gd name="T61" fmla="*/ 2147483647 h 236"/>
                <a:gd name="T62" fmla="*/ 2147483647 w 260"/>
                <a:gd name="T63" fmla="*/ 2147483647 h 236"/>
                <a:gd name="T64" fmla="*/ 2147483647 w 260"/>
                <a:gd name="T65" fmla="*/ 2147483647 h 236"/>
                <a:gd name="T66" fmla="*/ 2147483647 w 260"/>
                <a:gd name="T67" fmla="*/ 2147483647 h 2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236"/>
                <a:gd name="T104" fmla="*/ 260 w 260"/>
                <a:gd name="T105" fmla="*/ 236 h 2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236">
                  <a:moveTo>
                    <a:pt x="124" y="43"/>
                  </a:moveTo>
                  <a:lnTo>
                    <a:pt x="184" y="0"/>
                  </a:lnTo>
                  <a:lnTo>
                    <a:pt x="209" y="13"/>
                  </a:lnTo>
                  <a:lnTo>
                    <a:pt x="229" y="45"/>
                  </a:lnTo>
                  <a:lnTo>
                    <a:pt x="248" y="72"/>
                  </a:lnTo>
                  <a:lnTo>
                    <a:pt x="260" y="96"/>
                  </a:lnTo>
                  <a:lnTo>
                    <a:pt x="238" y="134"/>
                  </a:lnTo>
                  <a:lnTo>
                    <a:pt x="227" y="165"/>
                  </a:lnTo>
                  <a:lnTo>
                    <a:pt x="206" y="198"/>
                  </a:lnTo>
                  <a:lnTo>
                    <a:pt x="193" y="236"/>
                  </a:lnTo>
                  <a:lnTo>
                    <a:pt x="183" y="224"/>
                  </a:lnTo>
                  <a:lnTo>
                    <a:pt x="163" y="212"/>
                  </a:lnTo>
                  <a:lnTo>
                    <a:pt x="144" y="163"/>
                  </a:lnTo>
                  <a:lnTo>
                    <a:pt x="128" y="173"/>
                  </a:lnTo>
                  <a:lnTo>
                    <a:pt x="108" y="188"/>
                  </a:lnTo>
                  <a:lnTo>
                    <a:pt x="103" y="174"/>
                  </a:lnTo>
                  <a:lnTo>
                    <a:pt x="105" y="164"/>
                  </a:lnTo>
                  <a:lnTo>
                    <a:pt x="96" y="158"/>
                  </a:lnTo>
                  <a:lnTo>
                    <a:pt x="103" y="144"/>
                  </a:lnTo>
                  <a:lnTo>
                    <a:pt x="85" y="144"/>
                  </a:lnTo>
                  <a:lnTo>
                    <a:pt x="76" y="137"/>
                  </a:lnTo>
                  <a:lnTo>
                    <a:pt x="51" y="128"/>
                  </a:lnTo>
                  <a:lnTo>
                    <a:pt x="45" y="117"/>
                  </a:lnTo>
                  <a:lnTo>
                    <a:pt x="61" y="113"/>
                  </a:lnTo>
                  <a:lnTo>
                    <a:pt x="54" y="101"/>
                  </a:lnTo>
                  <a:lnTo>
                    <a:pt x="40" y="99"/>
                  </a:lnTo>
                  <a:lnTo>
                    <a:pt x="19" y="81"/>
                  </a:lnTo>
                  <a:lnTo>
                    <a:pt x="28" y="65"/>
                  </a:lnTo>
                  <a:lnTo>
                    <a:pt x="15" y="57"/>
                  </a:lnTo>
                  <a:lnTo>
                    <a:pt x="0" y="53"/>
                  </a:lnTo>
                  <a:lnTo>
                    <a:pt x="18" y="36"/>
                  </a:lnTo>
                  <a:lnTo>
                    <a:pt x="54" y="27"/>
                  </a:lnTo>
                  <a:lnTo>
                    <a:pt x="79" y="16"/>
                  </a:lnTo>
                  <a:lnTo>
                    <a:pt x="124" y="4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6" name="Freeform 122">
              <a:extLst/>
            </p:cNvPr>
            <p:cNvSpPr>
              <a:spLocks/>
            </p:cNvSpPr>
            <p:nvPr/>
          </p:nvSpPr>
          <p:spPr bwMode="auto">
            <a:xfrm>
              <a:off x="4914876" y="4140218"/>
              <a:ext cx="115888" cy="103188"/>
            </a:xfrm>
            <a:custGeom>
              <a:avLst/>
              <a:gdLst>
                <a:gd name="T0" fmla="*/ 0 w 364"/>
                <a:gd name="T1" fmla="*/ 2147483647 h 326"/>
                <a:gd name="T2" fmla="*/ 0 w 364"/>
                <a:gd name="T3" fmla="*/ 2147483647 h 326"/>
                <a:gd name="T4" fmla="*/ 2147483647 w 364"/>
                <a:gd name="T5" fmla="*/ 2147483647 h 326"/>
                <a:gd name="T6" fmla="*/ 2147483647 w 364"/>
                <a:gd name="T7" fmla="*/ 2147483647 h 326"/>
                <a:gd name="T8" fmla="*/ 2147483647 w 364"/>
                <a:gd name="T9" fmla="*/ 2147483647 h 326"/>
                <a:gd name="T10" fmla="*/ 2147483647 w 364"/>
                <a:gd name="T11" fmla="*/ 2147483647 h 326"/>
                <a:gd name="T12" fmla="*/ 2147483647 w 364"/>
                <a:gd name="T13" fmla="*/ 2147483647 h 326"/>
                <a:gd name="T14" fmla="*/ 0 w 364"/>
                <a:gd name="T15" fmla="*/ 2147483647 h 326"/>
                <a:gd name="T16" fmla="*/ 2147483647 w 364"/>
                <a:gd name="T17" fmla="*/ 2147483647 h 326"/>
                <a:gd name="T18" fmla="*/ 2147483647 w 364"/>
                <a:gd name="T19" fmla="*/ 2147483647 h 326"/>
                <a:gd name="T20" fmla="*/ 2147483647 w 364"/>
                <a:gd name="T21" fmla="*/ 2147483647 h 326"/>
                <a:gd name="T22" fmla="*/ 2147483647 w 364"/>
                <a:gd name="T23" fmla="*/ 2147483647 h 326"/>
                <a:gd name="T24" fmla="*/ 2147483647 w 364"/>
                <a:gd name="T25" fmla="*/ 2147483647 h 326"/>
                <a:gd name="T26" fmla="*/ 2147483647 w 364"/>
                <a:gd name="T27" fmla="*/ 2147483647 h 326"/>
                <a:gd name="T28" fmla="*/ 2147483647 w 364"/>
                <a:gd name="T29" fmla="*/ 2147483647 h 326"/>
                <a:gd name="T30" fmla="*/ 2147483647 w 364"/>
                <a:gd name="T31" fmla="*/ 2147483647 h 326"/>
                <a:gd name="T32" fmla="*/ 2147483647 w 364"/>
                <a:gd name="T33" fmla="*/ 2147483647 h 326"/>
                <a:gd name="T34" fmla="*/ 2147483647 w 364"/>
                <a:gd name="T35" fmla="*/ 2147483647 h 326"/>
                <a:gd name="T36" fmla="*/ 2147483647 w 364"/>
                <a:gd name="T37" fmla="*/ 2147483647 h 326"/>
                <a:gd name="T38" fmla="*/ 2147483647 w 364"/>
                <a:gd name="T39" fmla="*/ 2147483647 h 326"/>
                <a:gd name="T40" fmla="*/ 2147483647 w 364"/>
                <a:gd name="T41" fmla="*/ 2147483647 h 326"/>
                <a:gd name="T42" fmla="*/ 2147483647 w 364"/>
                <a:gd name="T43" fmla="*/ 2147483647 h 326"/>
                <a:gd name="T44" fmla="*/ 2147483647 w 364"/>
                <a:gd name="T45" fmla="*/ 2147483647 h 326"/>
                <a:gd name="T46" fmla="*/ 2147483647 w 364"/>
                <a:gd name="T47" fmla="*/ 0 h 326"/>
                <a:gd name="T48" fmla="*/ 2147483647 w 364"/>
                <a:gd name="T49" fmla="*/ 2147483647 h 326"/>
                <a:gd name="T50" fmla="*/ 2147483647 w 364"/>
                <a:gd name="T51" fmla="*/ 2147483647 h 326"/>
                <a:gd name="T52" fmla="*/ 2147483647 w 364"/>
                <a:gd name="T53" fmla="*/ 2147483647 h 326"/>
                <a:gd name="T54" fmla="*/ 2147483647 w 364"/>
                <a:gd name="T55" fmla="*/ 2147483647 h 326"/>
                <a:gd name="T56" fmla="*/ 2147483647 w 364"/>
                <a:gd name="T57" fmla="*/ 2147483647 h 326"/>
                <a:gd name="T58" fmla="*/ 2147483647 w 364"/>
                <a:gd name="T59" fmla="*/ 2147483647 h 326"/>
                <a:gd name="T60" fmla="*/ 2147483647 w 364"/>
                <a:gd name="T61" fmla="*/ 2147483647 h 326"/>
                <a:gd name="T62" fmla="*/ 0 w 364"/>
                <a:gd name="T63" fmla="*/ 2147483647 h 3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4"/>
                <a:gd name="T97" fmla="*/ 0 h 326"/>
                <a:gd name="T98" fmla="*/ 364 w 364"/>
                <a:gd name="T99" fmla="*/ 326 h 3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4" h="326">
                  <a:moveTo>
                    <a:pt x="0" y="94"/>
                  </a:moveTo>
                  <a:lnTo>
                    <a:pt x="0" y="139"/>
                  </a:lnTo>
                  <a:lnTo>
                    <a:pt x="10" y="174"/>
                  </a:lnTo>
                  <a:lnTo>
                    <a:pt x="18" y="189"/>
                  </a:lnTo>
                  <a:lnTo>
                    <a:pt x="31" y="204"/>
                  </a:lnTo>
                  <a:lnTo>
                    <a:pt x="28" y="228"/>
                  </a:lnTo>
                  <a:lnTo>
                    <a:pt x="3" y="261"/>
                  </a:lnTo>
                  <a:lnTo>
                    <a:pt x="0" y="299"/>
                  </a:lnTo>
                  <a:lnTo>
                    <a:pt x="21" y="315"/>
                  </a:lnTo>
                  <a:lnTo>
                    <a:pt x="53" y="326"/>
                  </a:lnTo>
                  <a:lnTo>
                    <a:pt x="80" y="300"/>
                  </a:lnTo>
                  <a:lnTo>
                    <a:pt x="114" y="297"/>
                  </a:lnTo>
                  <a:lnTo>
                    <a:pt x="135" y="264"/>
                  </a:lnTo>
                  <a:lnTo>
                    <a:pt x="184" y="229"/>
                  </a:lnTo>
                  <a:lnTo>
                    <a:pt x="228" y="207"/>
                  </a:lnTo>
                  <a:lnTo>
                    <a:pt x="266" y="189"/>
                  </a:lnTo>
                  <a:lnTo>
                    <a:pt x="304" y="185"/>
                  </a:lnTo>
                  <a:lnTo>
                    <a:pt x="298" y="148"/>
                  </a:lnTo>
                  <a:lnTo>
                    <a:pt x="284" y="115"/>
                  </a:lnTo>
                  <a:lnTo>
                    <a:pt x="308" y="95"/>
                  </a:lnTo>
                  <a:lnTo>
                    <a:pt x="316" y="43"/>
                  </a:lnTo>
                  <a:lnTo>
                    <a:pt x="364" y="5"/>
                  </a:lnTo>
                  <a:lnTo>
                    <a:pt x="334" y="3"/>
                  </a:lnTo>
                  <a:lnTo>
                    <a:pt x="273" y="0"/>
                  </a:lnTo>
                  <a:lnTo>
                    <a:pt x="238" y="13"/>
                  </a:lnTo>
                  <a:lnTo>
                    <a:pt x="202" y="15"/>
                  </a:lnTo>
                  <a:lnTo>
                    <a:pt x="150" y="24"/>
                  </a:lnTo>
                  <a:lnTo>
                    <a:pt x="84" y="17"/>
                  </a:lnTo>
                  <a:lnTo>
                    <a:pt x="50" y="32"/>
                  </a:lnTo>
                  <a:lnTo>
                    <a:pt x="43" y="68"/>
                  </a:lnTo>
                  <a:lnTo>
                    <a:pt x="8" y="58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7" name="Freeform 123">
              <a:extLst/>
            </p:cNvPr>
            <p:cNvSpPr>
              <a:spLocks/>
            </p:cNvSpPr>
            <p:nvPr/>
          </p:nvSpPr>
          <p:spPr bwMode="auto">
            <a:xfrm>
              <a:off x="5110139" y="4297381"/>
              <a:ext cx="28575" cy="30162"/>
            </a:xfrm>
            <a:custGeom>
              <a:avLst/>
              <a:gdLst>
                <a:gd name="T0" fmla="*/ 18 w 176213"/>
                <a:gd name="T1" fmla="*/ 9 h 184150"/>
                <a:gd name="T2" fmla="*/ 16 w 176213"/>
                <a:gd name="T3" fmla="*/ 11 h 184150"/>
                <a:gd name="T4" fmla="*/ 19 w 176213"/>
                <a:gd name="T5" fmla="*/ 13 h 184150"/>
                <a:gd name="T6" fmla="*/ 20 w 176213"/>
                <a:gd name="T7" fmla="*/ 21 h 184150"/>
                <a:gd name="T8" fmla="*/ 16 w 176213"/>
                <a:gd name="T9" fmla="*/ 22 h 184150"/>
                <a:gd name="T10" fmla="*/ 9 w 176213"/>
                <a:gd name="T11" fmla="*/ 16 h 184150"/>
                <a:gd name="T12" fmla="*/ 0 w 176213"/>
                <a:gd name="T13" fmla="*/ 12 h 184150"/>
                <a:gd name="T14" fmla="*/ 1 w 176213"/>
                <a:gd name="T15" fmla="*/ 0 h 184150"/>
                <a:gd name="T16" fmla="*/ 10 w 176213"/>
                <a:gd name="T17" fmla="*/ 1 h 184150"/>
                <a:gd name="T18" fmla="*/ 16 w 176213"/>
                <a:gd name="T19" fmla="*/ 2 h 184150"/>
                <a:gd name="T20" fmla="*/ 18 w 176213"/>
                <a:gd name="T21" fmla="*/ 9 h 184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6213"/>
                <a:gd name="T34" fmla="*/ 0 h 184150"/>
                <a:gd name="T35" fmla="*/ 176213 w 176213"/>
                <a:gd name="T36" fmla="*/ 184150 h 1841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6213" h="184150">
                  <a:moveTo>
                    <a:pt x="157163" y="74613"/>
                  </a:moveTo>
                  <a:lnTo>
                    <a:pt x="142875" y="96838"/>
                  </a:lnTo>
                  <a:lnTo>
                    <a:pt x="171450" y="114300"/>
                  </a:lnTo>
                  <a:lnTo>
                    <a:pt x="176213" y="176213"/>
                  </a:lnTo>
                  <a:lnTo>
                    <a:pt x="138113" y="184150"/>
                  </a:lnTo>
                  <a:lnTo>
                    <a:pt x="84138" y="131763"/>
                  </a:lnTo>
                  <a:lnTo>
                    <a:pt x="0" y="103188"/>
                  </a:lnTo>
                  <a:lnTo>
                    <a:pt x="12700" y="0"/>
                  </a:lnTo>
                  <a:lnTo>
                    <a:pt x="88044" y="12949"/>
                  </a:lnTo>
                  <a:lnTo>
                    <a:pt x="146050" y="14288"/>
                  </a:lnTo>
                  <a:lnTo>
                    <a:pt x="157163" y="746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8" name="Freeform 124">
              <a:extLst/>
            </p:cNvPr>
            <p:cNvSpPr>
              <a:spLocks/>
            </p:cNvSpPr>
            <p:nvPr/>
          </p:nvSpPr>
          <p:spPr bwMode="auto">
            <a:xfrm>
              <a:off x="4849789" y="4178318"/>
              <a:ext cx="31750" cy="20638"/>
            </a:xfrm>
            <a:custGeom>
              <a:avLst/>
              <a:gdLst>
                <a:gd name="T0" fmla="*/ 2147483647 w 122"/>
                <a:gd name="T1" fmla="*/ 0 h 78"/>
                <a:gd name="T2" fmla="*/ 2147483647 w 122"/>
                <a:gd name="T3" fmla="*/ 2147483647 h 78"/>
                <a:gd name="T4" fmla="*/ 2147483647 w 122"/>
                <a:gd name="T5" fmla="*/ 2147483647 h 78"/>
                <a:gd name="T6" fmla="*/ 0 w 122"/>
                <a:gd name="T7" fmla="*/ 2147483647 h 78"/>
                <a:gd name="T8" fmla="*/ 2147483647 w 122"/>
                <a:gd name="T9" fmla="*/ 2147483647 h 78"/>
                <a:gd name="T10" fmla="*/ 2147483647 w 122"/>
                <a:gd name="T11" fmla="*/ 2147483647 h 78"/>
                <a:gd name="T12" fmla="*/ 2147483647 w 122"/>
                <a:gd name="T13" fmla="*/ 2147483647 h 78"/>
                <a:gd name="T14" fmla="*/ 2147483647 w 122"/>
                <a:gd name="T15" fmla="*/ 2147483647 h 78"/>
                <a:gd name="T16" fmla="*/ 2147483647 w 122"/>
                <a:gd name="T17" fmla="*/ 2147483647 h 78"/>
                <a:gd name="T18" fmla="*/ 2147483647 w 122"/>
                <a:gd name="T19" fmla="*/ 2147483647 h 78"/>
                <a:gd name="T20" fmla="*/ 2147483647 w 122"/>
                <a:gd name="T21" fmla="*/ 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78"/>
                <a:gd name="T35" fmla="*/ 122 w 122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78">
                  <a:moveTo>
                    <a:pt x="92" y="0"/>
                  </a:moveTo>
                  <a:lnTo>
                    <a:pt x="50" y="1"/>
                  </a:lnTo>
                  <a:lnTo>
                    <a:pt x="20" y="7"/>
                  </a:lnTo>
                  <a:lnTo>
                    <a:pt x="0" y="50"/>
                  </a:lnTo>
                  <a:lnTo>
                    <a:pt x="29" y="78"/>
                  </a:lnTo>
                  <a:lnTo>
                    <a:pt x="51" y="78"/>
                  </a:lnTo>
                  <a:lnTo>
                    <a:pt x="76" y="67"/>
                  </a:lnTo>
                  <a:lnTo>
                    <a:pt x="101" y="50"/>
                  </a:lnTo>
                  <a:lnTo>
                    <a:pt x="121" y="29"/>
                  </a:lnTo>
                  <a:lnTo>
                    <a:pt x="122" y="7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9" name="Freeform 125">
              <a:extLst/>
            </p:cNvPr>
            <p:cNvSpPr>
              <a:spLocks/>
            </p:cNvSpPr>
            <p:nvPr/>
          </p:nvSpPr>
          <p:spPr bwMode="auto">
            <a:xfrm>
              <a:off x="4902176" y="4233881"/>
              <a:ext cx="55563" cy="79375"/>
            </a:xfrm>
            <a:custGeom>
              <a:avLst/>
              <a:gdLst>
                <a:gd name="T0" fmla="*/ 2147483647 w 175"/>
                <a:gd name="T1" fmla="*/ 2147483647 h 248"/>
                <a:gd name="T2" fmla="*/ 2147483647 w 175"/>
                <a:gd name="T3" fmla="*/ 2147483647 h 248"/>
                <a:gd name="T4" fmla="*/ 2147483647 w 175"/>
                <a:gd name="T5" fmla="*/ 2147483647 h 248"/>
                <a:gd name="T6" fmla="*/ 2147483647 w 175"/>
                <a:gd name="T7" fmla="*/ 2147483647 h 248"/>
                <a:gd name="T8" fmla="*/ 2147483647 w 175"/>
                <a:gd name="T9" fmla="*/ 2147483647 h 248"/>
                <a:gd name="T10" fmla="*/ 2147483647 w 175"/>
                <a:gd name="T11" fmla="*/ 2147483647 h 248"/>
                <a:gd name="T12" fmla="*/ 2147483647 w 175"/>
                <a:gd name="T13" fmla="*/ 2147483647 h 248"/>
                <a:gd name="T14" fmla="*/ 2147483647 w 175"/>
                <a:gd name="T15" fmla="*/ 2147483647 h 248"/>
                <a:gd name="T16" fmla="*/ 0 w 175"/>
                <a:gd name="T17" fmla="*/ 2147483647 h 248"/>
                <a:gd name="T18" fmla="*/ 2147483647 w 175"/>
                <a:gd name="T19" fmla="*/ 2147483647 h 248"/>
                <a:gd name="T20" fmla="*/ 2147483647 w 175"/>
                <a:gd name="T21" fmla="*/ 2147483647 h 248"/>
                <a:gd name="T22" fmla="*/ 2147483647 w 175"/>
                <a:gd name="T23" fmla="*/ 2147483647 h 248"/>
                <a:gd name="T24" fmla="*/ 2147483647 w 175"/>
                <a:gd name="T25" fmla="*/ 2147483647 h 248"/>
                <a:gd name="T26" fmla="*/ 2147483647 w 175"/>
                <a:gd name="T27" fmla="*/ 2147483647 h 248"/>
                <a:gd name="T28" fmla="*/ 2147483647 w 175"/>
                <a:gd name="T29" fmla="*/ 2147483647 h 248"/>
                <a:gd name="T30" fmla="*/ 2147483647 w 175"/>
                <a:gd name="T31" fmla="*/ 2147483647 h 248"/>
                <a:gd name="T32" fmla="*/ 2147483647 w 175"/>
                <a:gd name="T33" fmla="*/ 2147483647 h 248"/>
                <a:gd name="T34" fmla="*/ 2147483647 w 175"/>
                <a:gd name="T35" fmla="*/ 2147483647 h 248"/>
                <a:gd name="T36" fmla="*/ 2147483647 w 175"/>
                <a:gd name="T37" fmla="*/ 2147483647 h 248"/>
                <a:gd name="T38" fmla="*/ 2147483647 w 175"/>
                <a:gd name="T39" fmla="*/ 2147483647 h 248"/>
                <a:gd name="T40" fmla="*/ 2147483647 w 175"/>
                <a:gd name="T41" fmla="*/ 0 h 248"/>
                <a:gd name="T42" fmla="*/ 2147483647 w 175"/>
                <a:gd name="T43" fmla="*/ 2147483647 h 248"/>
                <a:gd name="T44" fmla="*/ 2147483647 w 175"/>
                <a:gd name="T45" fmla="*/ 2147483647 h 248"/>
                <a:gd name="T46" fmla="*/ 2147483647 w 175"/>
                <a:gd name="T47" fmla="*/ 2147483647 h 248"/>
                <a:gd name="T48" fmla="*/ 2147483647 w 175"/>
                <a:gd name="T49" fmla="*/ 2147483647 h 2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5"/>
                <a:gd name="T76" fmla="*/ 0 h 248"/>
                <a:gd name="T77" fmla="*/ 175 w 175"/>
                <a:gd name="T78" fmla="*/ 248 h 24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5" h="248">
                  <a:moveTo>
                    <a:pt x="39" y="3"/>
                  </a:moveTo>
                  <a:lnTo>
                    <a:pt x="20" y="30"/>
                  </a:lnTo>
                  <a:lnTo>
                    <a:pt x="22" y="45"/>
                  </a:lnTo>
                  <a:lnTo>
                    <a:pt x="20" y="61"/>
                  </a:lnTo>
                  <a:lnTo>
                    <a:pt x="13" y="78"/>
                  </a:lnTo>
                  <a:lnTo>
                    <a:pt x="8" y="101"/>
                  </a:lnTo>
                  <a:lnTo>
                    <a:pt x="5" y="126"/>
                  </a:lnTo>
                  <a:lnTo>
                    <a:pt x="8" y="175"/>
                  </a:lnTo>
                  <a:lnTo>
                    <a:pt x="0" y="209"/>
                  </a:lnTo>
                  <a:lnTo>
                    <a:pt x="2" y="240"/>
                  </a:lnTo>
                  <a:lnTo>
                    <a:pt x="49" y="248"/>
                  </a:lnTo>
                  <a:lnTo>
                    <a:pt x="75" y="232"/>
                  </a:lnTo>
                  <a:lnTo>
                    <a:pt x="105" y="222"/>
                  </a:lnTo>
                  <a:lnTo>
                    <a:pt x="129" y="192"/>
                  </a:lnTo>
                  <a:lnTo>
                    <a:pt x="145" y="168"/>
                  </a:lnTo>
                  <a:lnTo>
                    <a:pt x="112" y="112"/>
                  </a:lnTo>
                  <a:lnTo>
                    <a:pt x="110" y="86"/>
                  </a:lnTo>
                  <a:lnTo>
                    <a:pt x="158" y="75"/>
                  </a:lnTo>
                  <a:lnTo>
                    <a:pt x="175" y="66"/>
                  </a:lnTo>
                  <a:lnTo>
                    <a:pt x="171" y="37"/>
                  </a:lnTo>
                  <a:lnTo>
                    <a:pt x="158" y="0"/>
                  </a:lnTo>
                  <a:lnTo>
                    <a:pt x="122" y="1"/>
                  </a:lnTo>
                  <a:lnTo>
                    <a:pt x="96" y="27"/>
                  </a:lnTo>
                  <a:lnTo>
                    <a:pt x="65" y="21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0" name="Freeform 126">
              <a:extLst/>
            </p:cNvPr>
            <p:cNvSpPr>
              <a:spLocks/>
            </p:cNvSpPr>
            <p:nvPr/>
          </p:nvSpPr>
          <p:spPr bwMode="gray">
            <a:xfrm>
              <a:off x="4905351" y="4200543"/>
              <a:ext cx="19050" cy="28575"/>
            </a:xfrm>
            <a:custGeom>
              <a:avLst/>
              <a:gdLst>
                <a:gd name="T0" fmla="*/ 2147483647 w 61"/>
                <a:gd name="T1" fmla="*/ 2147483647 h 92"/>
                <a:gd name="T2" fmla="*/ 2147483647 w 61"/>
                <a:gd name="T3" fmla="*/ 2147483647 h 92"/>
                <a:gd name="T4" fmla="*/ 2147483647 w 61"/>
                <a:gd name="T5" fmla="*/ 2147483647 h 92"/>
                <a:gd name="T6" fmla="*/ 0 w 61"/>
                <a:gd name="T7" fmla="*/ 2147483647 h 92"/>
                <a:gd name="T8" fmla="*/ 2147483647 w 61"/>
                <a:gd name="T9" fmla="*/ 2147483647 h 92"/>
                <a:gd name="T10" fmla="*/ 2147483647 w 61"/>
                <a:gd name="T11" fmla="*/ 2147483647 h 92"/>
                <a:gd name="T12" fmla="*/ 2147483647 w 61"/>
                <a:gd name="T13" fmla="*/ 2147483647 h 92"/>
                <a:gd name="T14" fmla="*/ 2147483647 w 61"/>
                <a:gd name="T15" fmla="*/ 2147483647 h 92"/>
                <a:gd name="T16" fmla="*/ 2147483647 w 61"/>
                <a:gd name="T17" fmla="*/ 2147483647 h 92"/>
                <a:gd name="T18" fmla="*/ 2147483647 w 61"/>
                <a:gd name="T19" fmla="*/ 2147483647 h 92"/>
                <a:gd name="T20" fmla="*/ 2147483647 w 61"/>
                <a:gd name="T21" fmla="*/ 0 h 92"/>
                <a:gd name="T22" fmla="*/ 2147483647 w 61"/>
                <a:gd name="T23" fmla="*/ 2147483647 h 92"/>
                <a:gd name="T24" fmla="*/ 2147483647 w 61"/>
                <a:gd name="T25" fmla="*/ 2147483647 h 92"/>
                <a:gd name="T26" fmla="*/ 2147483647 w 6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92"/>
                <a:gd name="T44" fmla="*/ 61 w 6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92">
                  <a:moveTo>
                    <a:pt x="33" y="78"/>
                  </a:moveTo>
                  <a:lnTo>
                    <a:pt x="12" y="73"/>
                  </a:lnTo>
                  <a:lnTo>
                    <a:pt x="3" y="92"/>
                  </a:lnTo>
                  <a:lnTo>
                    <a:pt x="0" y="73"/>
                  </a:lnTo>
                  <a:lnTo>
                    <a:pt x="5" y="58"/>
                  </a:lnTo>
                  <a:lnTo>
                    <a:pt x="11" y="46"/>
                  </a:lnTo>
                  <a:lnTo>
                    <a:pt x="17" y="35"/>
                  </a:lnTo>
                  <a:lnTo>
                    <a:pt x="22" y="24"/>
                  </a:lnTo>
                  <a:lnTo>
                    <a:pt x="25" y="14"/>
                  </a:lnTo>
                  <a:lnTo>
                    <a:pt x="42" y="5"/>
                  </a:lnTo>
                  <a:lnTo>
                    <a:pt x="47" y="0"/>
                  </a:lnTo>
                  <a:lnTo>
                    <a:pt x="61" y="13"/>
                  </a:lnTo>
                  <a:lnTo>
                    <a:pt x="58" y="39"/>
                  </a:lnTo>
                  <a:lnTo>
                    <a:pt x="33" y="7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1" name="Freeform 127">
              <a:extLst/>
            </p:cNvPr>
            <p:cNvSpPr>
              <a:spLocks/>
            </p:cNvSpPr>
            <p:nvPr/>
          </p:nvSpPr>
          <p:spPr bwMode="auto">
            <a:xfrm>
              <a:off x="4886301" y="4224356"/>
              <a:ext cx="28575" cy="77787"/>
            </a:xfrm>
            <a:custGeom>
              <a:avLst/>
              <a:gdLst>
                <a:gd name="T0" fmla="*/ 2147483647 w 89"/>
                <a:gd name="T1" fmla="*/ 2147483647 h 245"/>
                <a:gd name="T2" fmla="*/ 2147483647 w 89"/>
                <a:gd name="T3" fmla="*/ 2147483647 h 245"/>
                <a:gd name="T4" fmla="*/ 2147483647 w 89"/>
                <a:gd name="T5" fmla="*/ 2147483647 h 245"/>
                <a:gd name="T6" fmla="*/ 2147483647 w 89"/>
                <a:gd name="T7" fmla="*/ 0 h 245"/>
                <a:gd name="T8" fmla="*/ 2147483647 w 89"/>
                <a:gd name="T9" fmla="*/ 2147483647 h 245"/>
                <a:gd name="T10" fmla="*/ 2147483647 w 89"/>
                <a:gd name="T11" fmla="*/ 2147483647 h 245"/>
                <a:gd name="T12" fmla="*/ 2147483647 w 89"/>
                <a:gd name="T13" fmla="*/ 2147483647 h 245"/>
                <a:gd name="T14" fmla="*/ 2147483647 w 89"/>
                <a:gd name="T15" fmla="*/ 2147483647 h 245"/>
                <a:gd name="T16" fmla="*/ 2147483647 w 89"/>
                <a:gd name="T17" fmla="*/ 2147483647 h 245"/>
                <a:gd name="T18" fmla="*/ 2147483647 w 89"/>
                <a:gd name="T19" fmla="*/ 2147483647 h 245"/>
                <a:gd name="T20" fmla="*/ 2147483647 w 89"/>
                <a:gd name="T21" fmla="*/ 2147483647 h 245"/>
                <a:gd name="T22" fmla="*/ 2147483647 w 89"/>
                <a:gd name="T23" fmla="*/ 2147483647 h 245"/>
                <a:gd name="T24" fmla="*/ 2147483647 w 89"/>
                <a:gd name="T25" fmla="*/ 2147483647 h 245"/>
                <a:gd name="T26" fmla="*/ 2147483647 w 89"/>
                <a:gd name="T27" fmla="*/ 2147483647 h 245"/>
                <a:gd name="T28" fmla="*/ 2147483647 w 89"/>
                <a:gd name="T29" fmla="*/ 2147483647 h 245"/>
                <a:gd name="T30" fmla="*/ 2147483647 w 89"/>
                <a:gd name="T31" fmla="*/ 2147483647 h 245"/>
                <a:gd name="T32" fmla="*/ 2147483647 w 89"/>
                <a:gd name="T33" fmla="*/ 2147483647 h 245"/>
                <a:gd name="T34" fmla="*/ 0 w 89"/>
                <a:gd name="T35" fmla="*/ 2147483647 h 245"/>
                <a:gd name="T36" fmla="*/ 2147483647 w 89"/>
                <a:gd name="T37" fmla="*/ 2147483647 h 245"/>
                <a:gd name="T38" fmla="*/ 2147483647 w 89"/>
                <a:gd name="T39" fmla="*/ 2147483647 h 245"/>
                <a:gd name="T40" fmla="*/ 2147483647 w 89"/>
                <a:gd name="T41" fmla="*/ 2147483647 h 245"/>
                <a:gd name="T42" fmla="*/ 2147483647 w 89"/>
                <a:gd name="T43" fmla="*/ 2147483647 h 245"/>
                <a:gd name="T44" fmla="*/ 2147483647 w 89"/>
                <a:gd name="T45" fmla="*/ 2147483647 h 245"/>
                <a:gd name="T46" fmla="*/ 2147483647 w 89"/>
                <a:gd name="T47" fmla="*/ 2147483647 h 245"/>
                <a:gd name="T48" fmla="*/ 2147483647 w 89"/>
                <a:gd name="T49" fmla="*/ 2147483647 h 245"/>
                <a:gd name="T50" fmla="*/ 2147483647 w 89"/>
                <a:gd name="T51" fmla="*/ 2147483647 h 245"/>
                <a:gd name="T52" fmla="*/ 2147483647 w 89"/>
                <a:gd name="T53" fmla="*/ 2147483647 h 245"/>
                <a:gd name="T54" fmla="*/ 2147483647 w 89"/>
                <a:gd name="T55" fmla="*/ 2147483647 h 245"/>
                <a:gd name="T56" fmla="*/ 2147483647 w 89"/>
                <a:gd name="T57" fmla="*/ 2147483647 h 245"/>
                <a:gd name="T58" fmla="*/ 2147483647 w 89"/>
                <a:gd name="T59" fmla="*/ 2147483647 h 245"/>
                <a:gd name="T60" fmla="*/ 2147483647 w 89"/>
                <a:gd name="T61" fmla="*/ 2147483647 h 245"/>
                <a:gd name="T62" fmla="*/ 2147483647 w 89"/>
                <a:gd name="T63" fmla="*/ 2147483647 h 245"/>
                <a:gd name="T64" fmla="*/ 2147483647 w 89"/>
                <a:gd name="T65" fmla="*/ 2147483647 h 245"/>
                <a:gd name="T66" fmla="*/ 2147483647 w 89"/>
                <a:gd name="T67" fmla="*/ 2147483647 h 245"/>
                <a:gd name="T68" fmla="*/ 2147483647 w 89"/>
                <a:gd name="T69" fmla="*/ 2147483647 h 245"/>
                <a:gd name="T70" fmla="*/ 2147483647 w 89"/>
                <a:gd name="T71" fmla="*/ 2147483647 h 245"/>
                <a:gd name="T72" fmla="*/ 2147483647 w 89"/>
                <a:gd name="T73" fmla="*/ 2147483647 h 245"/>
                <a:gd name="T74" fmla="*/ 2147483647 w 89"/>
                <a:gd name="T75" fmla="*/ 2147483647 h 245"/>
                <a:gd name="T76" fmla="*/ 2147483647 w 89"/>
                <a:gd name="T77" fmla="*/ 2147483647 h 245"/>
                <a:gd name="T78" fmla="*/ 2147483647 w 89"/>
                <a:gd name="T79" fmla="*/ 2147483647 h 245"/>
                <a:gd name="T80" fmla="*/ 2147483647 w 89"/>
                <a:gd name="T81" fmla="*/ 2147483647 h 245"/>
                <a:gd name="T82" fmla="*/ 2147483647 w 89"/>
                <a:gd name="T83" fmla="*/ 2147483647 h 245"/>
                <a:gd name="T84" fmla="*/ 2147483647 w 89"/>
                <a:gd name="T85" fmla="*/ 2147483647 h 245"/>
                <a:gd name="T86" fmla="*/ 2147483647 w 89"/>
                <a:gd name="T87" fmla="*/ 2147483647 h 245"/>
                <a:gd name="T88" fmla="*/ 2147483647 w 89"/>
                <a:gd name="T89" fmla="*/ 2147483647 h 245"/>
                <a:gd name="T90" fmla="*/ 2147483647 w 89"/>
                <a:gd name="T91" fmla="*/ 2147483647 h 245"/>
                <a:gd name="T92" fmla="*/ 2147483647 w 89"/>
                <a:gd name="T93" fmla="*/ 2147483647 h 245"/>
                <a:gd name="T94" fmla="*/ 2147483647 w 89"/>
                <a:gd name="T95" fmla="*/ 2147483647 h 245"/>
                <a:gd name="T96" fmla="*/ 2147483647 w 89"/>
                <a:gd name="T97" fmla="*/ 2147483647 h 245"/>
                <a:gd name="T98" fmla="*/ 2147483647 w 89"/>
                <a:gd name="T99" fmla="*/ 2147483647 h 245"/>
                <a:gd name="T100" fmla="*/ 2147483647 w 89"/>
                <a:gd name="T101" fmla="*/ 2147483647 h 245"/>
                <a:gd name="T102" fmla="*/ 2147483647 w 89"/>
                <a:gd name="T103" fmla="*/ 2147483647 h 2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9"/>
                <a:gd name="T157" fmla="*/ 0 h 245"/>
                <a:gd name="T158" fmla="*/ 89 w 89"/>
                <a:gd name="T159" fmla="*/ 245 h 2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9" h="245">
                  <a:moveTo>
                    <a:pt x="80" y="49"/>
                  </a:moveTo>
                  <a:lnTo>
                    <a:pt x="88" y="40"/>
                  </a:lnTo>
                  <a:lnTo>
                    <a:pt x="89" y="4"/>
                  </a:lnTo>
                  <a:lnTo>
                    <a:pt x="72" y="0"/>
                  </a:lnTo>
                  <a:lnTo>
                    <a:pt x="61" y="12"/>
                  </a:lnTo>
                  <a:lnTo>
                    <a:pt x="56" y="25"/>
                  </a:lnTo>
                  <a:lnTo>
                    <a:pt x="52" y="35"/>
                  </a:lnTo>
                  <a:lnTo>
                    <a:pt x="50" y="46"/>
                  </a:lnTo>
                  <a:lnTo>
                    <a:pt x="46" y="61"/>
                  </a:lnTo>
                  <a:lnTo>
                    <a:pt x="40" y="73"/>
                  </a:lnTo>
                  <a:lnTo>
                    <a:pt x="35" y="83"/>
                  </a:lnTo>
                  <a:lnTo>
                    <a:pt x="30" y="94"/>
                  </a:lnTo>
                  <a:lnTo>
                    <a:pt x="24" y="99"/>
                  </a:lnTo>
                  <a:lnTo>
                    <a:pt x="19" y="105"/>
                  </a:lnTo>
                  <a:lnTo>
                    <a:pt x="16" y="111"/>
                  </a:lnTo>
                  <a:lnTo>
                    <a:pt x="27" y="120"/>
                  </a:lnTo>
                  <a:lnTo>
                    <a:pt x="10" y="135"/>
                  </a:lnTo>
                  <a:lnTo>
                    <a:pt x="0" y="153"/>
                  </a:lnTo>
                  <a:lnTo>
                    <a:pt x="48" y="245"/>
                  </a:lnTo>
                  <a:lnTo>
                    <a:pt x="50" y="227"/>
                  </a:lnTo>
                  <a:lnTo>
                    <a:pt x="55" y="202"/>
                  </a:lnTo>
                  <a:lnTo>
                    <a:pt x="51" y="156"/>
                  </a:lnTo>
                  <a:lnTo>
                    <a:pt x="57" y="124"/>
                  </a:lnTo>
                  <a:lnTo>
                    <a:pt x="63" y="106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4" y="113"/>
                  </a:lnTo>
                  <a:lnTo>
                    <a:pt x="51" y="113"/>
                  </a:lnTo>
                  <a:lnTo>
                    <a:pt x="48" y="114"/>
                  </a:lnTo>
                  <a:lnTo>
                    <a:pt x="46" y="111"/>
                  </a:lnTo>
                  <a:lnTo>
                    <a:pt x="49" y="105"/>
                  </a:lnTo>
                  <a:lnTo>
                    <a:pt x="49" y="102"/>
                  </a:lnTo>
                  <a:lnTo>
                    <a:pt x="50" y="99"/>
                  </a:lnTo>
                  <a:lnTo>
                    <a:pt x="53" y="95"/>
                  </a:lnTo>
                  <a:lnTo>
                    <a:pt x="55" y="94"/>
                  </a:lnTo>
                  <a:lnTo>
                    <a:pt x="57" y="94"/>
                  </a:lnTo>
                  <a:lnTo>
                    <a:pt x="58" y="92"/>
                  </a:lnTo>
                  <a:lnTo>
                    <a:pt x="52" y="90"/>
                  </a:lnTo>
                  <a:lnTo>
                    <a:pt x="50" y="91"/>
                  </a:lnTo>
                  <a:lnTo>
                    <a:pt x="48" y="89"/>
                  </a:lnTo>
                  <a:lnTo>
                    <a:pt x="51" y="87"/>
                  </a:lnTo>
                  <a:lnTo>
                    <a:pt x="50" y="84"/>
                  </a:lnTo>
                  <a:lnTo>
                    <a:pt x="49" y="74"/>
                  </a:lnTo>
                  <a:lnTo>
                    <a:pt x="51" y="70"/>
                  </a:lnTo>
                  <a:lnTo>
                    <a:pt x="50" y="68"/>
                  </a:lnTo>
                  <a:lnTo>
                    <a:pt x="50" y="66"/>
                  </a:lnTo>
                  <a:lnTo>
                    <a:pt x="52" y="61"/>
                  </a:lnTo>
                  <a:lnTo>
                    <a:pt x="56" y="57"/>
                  </a:lnTo>
                  <a:lnTo>
                    <a:pt x="58" y="58"/>
                  </a:lnTo>
                  <a:lnTo>
                    <a:pt x="63" y="59"/>
                  </a:lnTo>
                  <a:lnTo>
                    <a:pt x="64" y="63"/>
                  </a:lnTo>
                  <a:lnTo>
                    <a:pt x="80" y="4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2" name="Freeform 128">
              <a:extLst/>
            </p:cNvPr>
            <p:cNvSpPr>
              <a:spLocks/>
            </p:cNvSpPr>
            <p:nvPr/>
          </p:nvSpPr>
          <p:spPr bwMode="auto">
            <a:xfrm>
              <a:off x="4900589" y="4241818"/>
              <a:ext cx="6350" cy="19050"/>
            </a:xfrm>
            <a:custGeom>
              <a:avLst/>
              <a:gdLst>
                <a:gd name="T0" fmla="*/ 2147483647 w 26"/>
                <a:gd name="T1" fmla="*/ 2147483647 h 68"/>
                <a:gd name="T2" fmla="*/ 2147483647 w 26"/>
                <a:gd name="T3" fmla="*/ 2147483647 h 68"/>
                <a:gd name="T4" fmla="*/ 2147483647 w 26"/>
                <a:gd name="T5" fmla="*/ 2147483647 h 68"/>
                <a:gd name="T6" fmla="*/ 2147483647 w 26"/>
                <a:gd name="T7" fmla="*/ 2147483647 h 68"/>
                <a:gd name="T8" fmla="*/ 2147483647 w 26"/>
                <a:gd name="T9" fmla="*/ 2147483647 h 68"/>
                <a:gd name="T10" fmla="*/ 2147483647 w 26"/>
                <a:gd name="T11" fmla="*/ 0 h 68"/>
                <a:gd name="T12" fmla="*/ 2147483647 w 26"/>
                <a:gd name="T13" fmla="*/ 2147483647 h 68"/>
                <a:gd name="T14" fmla="*/ 2147483647 w 26"/>
                <a:gd name="T15" fmla="*/ 2147483647 h 68"/>
                <a:gd name="T16" fmla="*/ 2147483647 w 26"/>
                <a:gd name="T17" fmla="*/ 2147483647 h 68"/>
                <a:gd name="T18" fmla="*/ 2147483647 w 26"/>
                <a:gd name="T19" fmla="*/ 2147483647 h 68"/>
                <a:gd name="T20" fmla="*/ 2147483647 w 26"/>
                <a:gd name="T21" fmla="*/ 2147483647 h 68"/>
                <a:gd name="T22" fmla="*/ 2147483647 w 26"/>
                <a:gd name="T23" fmla="*/ 2147483647 h 68"/>
                <a:gd name="T24" fmla="*/ 2147483647 w 26"/>
                <a:gd name="T25" fmla="*/ 2147483647 h 68"/>
                <a:gd name="T26" fmla="*/ 2147483647 w 26"/>
                <a:gd name="T27" fmla="*/ 2147483647 h 68"/>
                <a:gd name="T28" fmla="*/ 2147483647 w 26"/>
                <a:gd name="T29" fmla="*/ 2147483647 h 68"/>
                <a:gd name="T30" fmla="*/ 2147483647 w 26"/>
                <a:gd name="T31" fmla="*/ 2147483647 h 68"/>
                <a:gd name="T32" fmla="*/ 2147483647 w 26"/>
                <a:gd name="T33" fmla="*/ 2147483647 h 68"/>
                <a:gd name="T34" fmla="*/ 2147483647 w 26"/>
                <a:gd name="T35" fmla="*/ 2147483647 h 68"/>
                <a:gd name="T36" fmla="*/ 2147483647 w 26"/>
                <a:gd name="T37" fmla="*/ 2147483647 h 68"/>
                <a:gd name="T38" fmla="*/ 2147483647 w 26"/>
                <a:gd name="T39" fmla="*/ 2147483647 h 68"/>
                <a:gd name="T40" fmla="*/ 2147483647 w 26"/>
                <a:gd name="T41" fmla="*/ 2147483647 h 68"/>
                <a:gd name="T42" fmla="*/ 2147483647 w 26"/>
                <a:gd name="T43" fmla="*/ 2147483647 h 68"/>
                <a:gd name="T44" fmla="*/ 2147483647 w 26"/>
                <a:gd name="T45" fmla="*/ 2147483647 h 68"/>
                <a:gd name="T46" fmla="*/ 2147483647 w 26"/>
                <a:gd name="T47" fmla="*/ 2147483647 h 68"/>
                <a:gd name="T48" fmla="*/ 2147483647 w 26"/>
                <a:gd name="T49" fmla="*/ 2147483647 h 68"/>
                <a:gd name="T50" fmla="*/ 2147483647 w 26"/>
                <a:gd name="T51" fmla="*/ 2147483647 h 68"/>
                <a:gd name="T52" fmla="*/ 2147483647 w 26"/>
                <a:gd name="T53" fmla="*/ 2147483647 h 68"/>
                <a:gd name="T54" fmla="*/ 0 w 26"/>
                <a:gd name="T55" fmla="*/ 2147483647 h 68"/>
                <a:gd name="T56" fmla="*/ 2147483647 w 26"/>
                <a:gd name="T57" fmla="*/ 2147483647 h 68"/>
                <a:gd name="T58" fmla="*/ 2147483647 w 26"/>
                <a:gd name="T59" fmla="*/ 2147483647 h 68"/>
                <a:gd name="T60" fmla="*/ 2147483647 w 26"/>
                <a:gd name="T61" fmla="*/ 2147483647 h 68"/>
                <a:gd name="T62" fmla="*/ 2147483647 w 26"/>
                <a:gd name="T63" fmla="*/ 2147483647 h 68"/>
                <a:gd name="T64" fmla="*/ 2147483647 w 26"/>
                <a:gd name="T65" fmla="*/ 2147483647 h 68"/>
                <a:gd name="T66" fmla="*/ 2147483647 w 26"/>
                <a:gd name="T67" fmla="*/ 2147483647 h 68"/>
                <a:gd name="T68" fmla="*/ 2147483647 w 26"/>
                <a:gd name="T69" fmla="*/ 2147483647 h 68"/>
                <a:gd name="T70" fmla="*/ 2147483647 w 26"/>
                <a:gd name="T71" fmla="*/ 2147483647 h 68"/>
                <a:gd name="T72" fmla="*/ 2147483647 w 26"/>
                <a:gd name="T73" fmla="*/ 2147483647 h 68"/>
                <a:gd name="T74" fmla="*/ 2147483647 w 26"/>
                <a:gd name="T75" fmla="*/ 2147483647 h 68"/>
                <a:gd name="T76" fmla="*/ 2147483647 w 26"/>
                <a:gd name="T77" fmla="*/ 2147483647 h 68"/>
                <a:gd name="T78" fmla="*/ 2147483647 w 26"/>
                <a:gd name="T79" fmla="*/ 2147483647 h 68"/>
                <a:gd name="T80" fmla="*/ 2147483647 w 26"/>
                <a:gd name="T81" fmla="*/ 2147483647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"/>
                <a:gd name="T124" fmla="*/ 0 h 68"/>
                <a:gd name="T125" fmla="*/ 26 w 26"/>
                <a:gd name="T126" fmla="*/ 68 h 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" h="68">
                  <a:moveTo>
                    <a:pt x="24" y="9"/>
                  </a:moveTo>
                  <a:lnTo>
                    <a:pt x="21" y="7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3" y="28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2" y="39"/>
                  </a:lnTo>
                  <a:lnTo>
                    <a:pt x="4" y="42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4" y="42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6" y="67"/>
                  </a:lnTo>
                  <a:lnTo>
                    <a:pt x="10" y="68"/>
                  </a:lnTo>
                  <a:lnTo>
                    <a:pt x="14" y="66"/>
                  </a:lnTo>
                  <a:lnTo>
                    <a:pt x="20" y="59"/>
                  </a:lnTo>
                  <a:lnTo>
                    <a:pt x="21" y="51"/>
                  </a:lnTo>
                  <a:lnTo>
                    <a:pt x="24" y="46"/>
                  </a:lnTo>
                  <a:lnTo>
                    <a:pt x="26" y="42"/>
                  </a:lnTo>
                  <a:lnTo>
                    <a:pt x="26" y="32"/>
                  </a:lnTo>
                  <a:lnTo>
                    <a:pt x="26" y="17"/>
                  </a:lnTo>
                  <a:lnTo>
                    <a:pt x="25" y="12"/>
                  </a:lnTo>
                  <a:lnTo>
                    <a:pt x="24" y="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3" name="Freeform 129">
              <a:extLst/>
            </p:cNvPr>
            <p:cNvSpPr>
              <a:spLocks/>
            </p:cNvSpPr>
            <p:nvPr/>
          </p:nvSpPr>
          <p:spPr bwMode="auto">
            <a:xfrm>
              <a:off x="4163989" y="3530618"/>
              <a:ext cx="139700" cy="287338"/>
            </a:xfrm>
            <a:custGeom>
              <a:avLst/>
              <a:gdLst>
                <a:gd name="T0" fmla="*/ 2147483647 w 514"/>
                <a:gd name="T1" fmla="*/ 2147483647 h 1066"/>
                <a:gd name="T2" fmla="*/ 2147483647 w 514"/>
                <a:gd name="T3" fmla="*/ 2147483647 h 1066"/>
                <a:gd name="T4" fmla="*/ 2147483647 w 514"/>
                <a:gd name="T5" fmla="*/ 2147483647 h 1066"/>
                <a:gd name="T6" fmla="*/ 2147483647 w 514"/>
                <a:gd name="T7" fmla="*/ 2147483647 h 1066"/>
                <a:gd name="T8" fmla="*/ 2147483647 w 514"/>
                <a:gd name="T9" fmla="*/ 2147483647 h 1066"/>
                <a:gd name="T10" fmla="*/ 2147483647 w 514"/>
                <a:gd name="T11" fmla="*/ 2147483647 h 1066"/>
                <a:gd name="T12" fmla="*/ 2147483647 w 514"/>
                <a:gd name="T13" fmla="*/ 2147483647 h 1066"/>
                <a:gd name="T14" fmla="*/ 2147483647 w 514"/>
                <a:gd name="T15" fmla="*/ 2147483647 h 1066"/>
                <a:gd name="T16" fmla="*/ 2147483647 w 514"/>
                <a:gd name="T17" fmla="*/ 2147483647 h 1066"/>
                <a:gd name="T18" fmla="*/ 2147483647 w 514"/>
                <a:gd name="T19" fmla="*/ 2147483647 h 1066"/>
                <a:gd name="T20" fmla="*/ 2147483647 w 514"/>
                <a:gd name="T21" fmla="*/ 2147483647 h 1066"/>
                <a:gd name="T22" fmla="*/ 2147483647 w 514"/>
                <a:gd name="T23" fmla="*/ 2147483647 h 1066"/>
                <a:gd name="T24" fmla="*/ 2147483647 w 514"/>
                <a:gd name="T25" fmla="*/ 2147483647 h 1066"/>
                <a:gd name="T26" fmla="*/ 2147483647 w 514"/>
                <a:gd name="T27" fmla="*/ 2147483647 h 1066"/>
                <a:gd name="T28" fmla="*/ 2147483647 w 514"/>
                <a:gd name="T29" fmla="*/ 2147483647 h 1066"/>
                <a:gd name="T30" fmla="*/ 2147483647 w 514"/>
                <a:gd name="T31" fmla="*/ 2147483647 h 1066"/>
                <a:gd name="T32" fmla="*/ 2147483647 w 514"/>
                <a:gd name="T33" fmla="*/ 2147483647 h 1066"/>
                <a:gd name="T34" fmla="*/ 2147483647 w 514"/>
                <a:gd name="T35" fmla="*/ 2147483647 h 1066"/>
                <a:gd name="T36" fmla="*/ 2147483647 w 514"/>
                <a:gd name="T37" fmla="*/ 2147483647 h 1066"/>
                <a:gd name="T38" fmla="*/ 2147483647 w 514"/>
                <a:gd name="T39" fmla="*/ 2147483647 h 1066"/>
                <a:gd name="T40" fmla="*/ 2147483647 w 514"/>
                <a:gd name="T41" fmla="*/ 2147483647 h 1066"/>
                <a:gd name="T42" fmla="*/ 2147483647 w 514"/>
                <a:gd name="T43" fmla="*/ 2147483647 h 1066"/>
                <a:gd name="T44" fmla="*/ 2147483647 w 514"/>
                <a:gd name="T45" fmla="*/ 2147483647 h 1066"/>
                <a:gd name="T46" fmla="*/ 2147483647 w 514"/>
                <a:gd name="T47" fmla="*/ 2147483647 h 1066"/>
                <a:gd name="T48" fmla="*/ 2147483647 w 514"/>
                <a:gd name="T49" fmla="*/ 2147483647 h 1066"/>
                <a:gd name="T50" fmla="*/ 2147483647 w 514"/>
                <a:gd name="T51" fmla="*/ 2147483647 h 1066"/>
                <a:gd name="T52" fmla="*/ 2147483647 w 514"/>
                <a:gd name="T53" fmla="*/ 2147483647 h 1066"/>
                <a:gd name="T54" fmla="*/ 2147483647 w 514"/>
                <a:gd name="T55" fmla="*/ 2147483647 h 1066"/>
                <a:gd name="T56" fmla="*/ 2147483647 w 514"/>
                <a:gd name="T57" fmla="*/ 2147483647 h 1066"/>
                <a:gd name="T58" fmla="*/ 0 w 514"/>
                <a:gd name="T59" fmla="*/ 2147483647 h 1066"/>
                <a:gd name="T60" fmla="*/ 2147483647 w 514"/>
                <a:gd name="T61" fmla="*/ 2147483647 h 1066"/>
                <a:gd name="T62" fmla="*/ 2147483647 w 514"/>
                <a:gd name="T63" fmla="*/ 2147483647 h 1066"/>
                <a:gd name="T64" fmla="*/ 2147483647 w 514"/>
                <a:gd name="T65" fmla="*/ 2147483647 h 1066"/>
                <a:gd name="T66" fmla="*/ 2147483647 w 514"/>
                <a:gd name="T67" fmla="*/ 2147483647 h 1066"/>
                <a:gd name="T68" fmla="*/ 2147483647 w 514"/>
                <a:gd name="T69" fmla="*/ 2147483647 h 1066"/>
                <a:gd name="T70" fmla="*/ 2147483647 w 514"/>
                <a:gd name="T71" fmla="*/ 2147483647 h 1066"/>
                <a:gd name="T72" fmla="*/ 2147483647 w 514"/>
                <a:gd name="T73" fmla="*/ 2147483647 h 1066"/>
                <a:gd name="T74" fmla="*/ 2147483647 w 514"/>
                <a:gd name="T75" fmla="*/ 2147483647 h 1066"/>
                <a:gd name="T76" fmla="*/ 2147483647 w 514"/>
                <a:gd name="T77" fmla="*/ 2147483647 h 1066"/>
                <a:gd name="T78" fmla="*/ 2147483647 w 514"/>
                <a:gd name="T79" fmla="*/ 2147483647 h 1066"/>
                <a:gd name="T80" fmla="*/ 2147483647 w 514"/>
                <a:gd name="T81" fmla="*/ 2147483647 h 1066"/>
                <a:gd name="T82" fmla="*/ 2147483647 w 514"/>
                <a:gd name="T83" fmla="*/ 2147483647 h 1066"/>
                <a:gd name="T84" fmla="*/ 2147483647 w 514"/>
                <a:gd name="T85" fmla="*/ 2147483647 h 1066"/>
                <a:gd name="T86" fmla="*/ 2147483647 w 514"/>
                <a:gd name="T87" fmla="*/ 2147483647 h 1066"/>
                <a:gd name="T88" fmla="*/ 2147483647 w 514"/>
                <a:gd name="T89" fmla="*/ 2147483647 h 1066"/>
                <a:gd name="T90" fmla="*/ 2147483647 w 514"/>
                <a:gd name="T91" fmla="*/ 2147483647 h 1066"/>
                <a:gd name="T92" fmla="*/ 2147483647 w 514"/>
                <a:gd name="T93" fmla="*/ 2147483647 h 1066"/>
                <a:gd name="T94" fmla="*/ 2147483647 w 514"/>
                <a:gd name="T95" fmla="*/ 2147483647 h 1066"/>
                <a:gd name="T96" fmla="*/ 2147483647 w 514"/>
                <a:gd name="T97" fmla="*/ 2147483647 h 1066"/>
                <a:gd name="T98" fmla="*/ 2147483647 w 514"/>
                <a:gd name="T99" fmla="*/ 2147483647 h 1066"/>
                <a:gd name="T100" fmla="*/ 2147483647 w 514"/>
                <a:gd name="T101" fmla="*/ 2147483647 h 1066"/>
                <a:gd name="T102" fmla="*/ 2147483647 w 514"/>
                <a:gd name="T103" fmla="*/ 2147483647 h 1066"/>
                <a:gd name="T104" fmla="*/ 2147483647 w 514"/>
                <a:gd name="T105" fmla="*/ 2147483647 h 1066"/>
                <a:gd name="T106" fmla="*/ 2147483647 w 514"/>
                <a:gd name="T107" fmla="*/ 2147483647 h 1066"/>
                <a:gd name="T108" fmla="*/ 2147483647 w 514"/>
                <a:gd name="T109" fmla="*/ 2147483647 h 1066"/>
                <a:gd name="T110" fmla="*/ 2147483647 w 514"/>
                <a:gd name="T111" fmla="*/ 2147483647 h 1066"/>
                <a:gd name="T112" fmla="*/ 2147483647 w 514"/>
                <a:gd name="T113" fmla="*/ 2147483647 h 10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4"/>
                <a:gd name="T172" fmla="*/ 0 h 1066"/>
                <a:gd name="T173" fmla="*/ 514 w 514"/>
                <a:gd name="T174" fmla="*/ 1066 h 10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4" h="1066">
                  <a:moveTo>
                    <a:pt x="169" y="0"/>
                  </a:moveTo>
                  <a:lnTo>
                    <a:pt x="204" y="11"/>
                  </a:lnTo>
                  <a:lnTo>
                    <a:pt x="234" y="8"/>
                  </a:lnTo>
                  <a:lnTo>
                    <a:pt x="285" y="4"/>
                  </a:lnTo>
                  <a:lnTo>
                    <a:pt x="285" y="31"/>
                  </a:lnTo>
                  <a:lnTo>
                    <a:pt x="260" y="49"/>
                  </a:lnTo>
                  <a:lnTo>
                    <a:pt x="230" y="77"/>
                  </a:lnTo>
                  <a:lnTo>
                    <a:pt x="161" y="103"/>
                  </a:lnTo>
                  <a:lnTo>
                    <a:pt x="182" y="147"/>
                  </a:lnTo>
                  <a:lnTo>
                    <a:pt x="210" y="131"/>
                  </a:lnTo>
                  <a:lnTo>
                    <a:pt x="257" y="123"/>
                  </a:lnTo>
                  <a:lnTo>
                    <a:pt x="314" y="136"/>
                  </a:lnTo>
                  <a:lnTo>
                    <a:pt x="347" y="137"/>
                  </a:lnTo>
                  <a:lnTo>
                    <a:pt x="366" y="160"/>
                  </a:lnTo>
                  <a:lnTo>
                    <a:pt x="349" y="182"/>
                  </a:lnTo>
                  <a:lnTo>
                    <a:pt x="331" y="212"/>
                  </a:lnTo>
                  <a:lnTo>
                    <a:pt x="313" y="243"/>
                  </a:lnTo>
                  <a:lnTo>
                    <a:pt x="264" y="295"/>
                  </a:lnTo>
                  <a:lnTo>
                    <a:pt x="251" y="323"/>
                  </a:lnTo>
                  <a:lnTo>
                    <a:pt x="222" y="339"/>
                  </a:lnTo>
                  <a:lnTo>
                    <a:pt x="262" y="351"/>
                  </a:lnTo>
                  <a:lnTo>
                    <a:pt x="287" y="355"/>
                  </a:lnTo>
                  <a:lnTo>
                    <a:pt x="316" y="378"/>
                  </a:lnTo>
                  <a:lnTo>
                    <a:pt x="335" y="412"/>
                  </a:lnTo>
                  <a:lnTo>
                    <a:pt x="347" y="453"/>
                  </a:lnTo>
                  <a:lnTo>
                    <a:pt x="366" y="500"/>
                  </a:lnTo>
                  <a:lnTo>
                    <a:pt x="378" y="538"/>
                  </a:lnTo>
                  <a:lnTo>
                    <a:pt x="413" y="575"/>
                  </a:lnTo>
                  <a:lnTo>
                    <a:pt x="396" y="619"/>
                  </a:lnTo>
                  <a:lnTo>
                    <a:pt x="385" y="652"/>
                  </a:lnTo>
                  <a:lnTo>
                    <a:pt x="394" y="681"/>
                  </a:lnTo>
                  <a:lnTo>
                    <a:pt x="412" y="705"/>
                  </a:lnTo>
                  <a:lnTo>
                    <a:pt x="440" y="736"/>
                  </a:lnTo>
                  <a:lnTo>
                    <a:pt x="440" y="763"/>
                  </a:lnTo>
                  <a:lnTo>
                    <a:pt x="472" y="745"/>
                  </a:lnTo>
                  <a:lnTo>
                    <a:pt x="514" y="759"/>
                  </a:lnTo>
                  <a:lnTo>
                    <a:pt x="504" y="778"/>
                  </a:lnTo>
                  <a:lnTo>
                    <a:pt x="507" y="817"/>
                  </a:lnTo>
                  <a:lnTo>
                    <a:pt x="481" y="850"/>
                  </a:lnTo>
                  <a:lnTo>
                    <a:pt x="451" y="876"/>
                  </a:lnTo>
                  <a:lnTo>
                    <a:pt x="433" y="909"/>
                  </a:lnTo>
                  <a:lnTo>
                    <a:pt x="474" y="907"/>
                  </a:lnTo>
                  <a:lnTo>
                    <a:pt x="478" y="936"/>
                  </a:lnTo>
                  <a:lnTo>
                    <a:pt x="456" y="966"/>
                  </a:lnTo>
                  <a:lnTo>
                    <a:pt x="434" y="998"/>
                  </a:lnTo>
                  <a:lnTo>
                    <a:pt x="394" y="1002"/>
                  </a:lnTo>
                  <a:lnTo>
                    <a:pt x="349" y="987"/>
                  </a:lnTo>
                  <a:lnTo>
                    <a:pt x="309" y="984"/>
                  </a:lnTo>
                  <a:lnTo>
                    <a:pt x="285" y="996"/>
                  </a:lnTo>
                  <a:lnTo>
                    <a:pt x="250" y="993"/>
                  </a:lnTo>
                  <a:lnTo>
                    <a:pt x="235" y="1010"/>
                  </a:lnTo>
                  <a:lnTo>
                    <a:pt x="204" y="994"/>
                  </a:lnTo>
                  <a:lnTo>
                    <a:pt x="171" y="986"/>
                  </a:lnTo>
                  <a:lnTo>
                    <a:pt x="131" y="985"/>
                  </a:lnTo>
                  <a:lnTo>
                    <a:pt x="119" y="1008"/>
                  </a:lnTo>
                  <a:lnTo>
                    <a:pt x="107" y="1036"/>
                  </a:lnTo>
                  <a:lnTo>
                    <a:pt x="71" y="1028"/>
                  </a:lnTo>
                  <a:lnTo>
                    <a:pt x="57" y="1047"/>
                  </a:lnTo>
                  <a:lnTo>
                    <a:pt x="13" y="1066"/>
                  </a:lnTo>
                  <a:lnTo>
                    <a:pt x="0" y="1047"/>
                  </a:lnTo>
                  <a:lnTo>
                    <a:pt x="15" y="1024"/>
                  </a:lnTo>
                  <a:lnTo>
                    <a:pt x="37" y="996"/>
                  </a:lnTo>
                  <a:lnTo>
                    <a:pt x="66" y="975"/>
                  </a:lnTo>
                  <a:lnTo>
                    <a:pt x="82" y="939"/>
                  </a:lnTo>
                  <a:lnTo>
                    <a:pt x="99" y="928"/>
                  </a:lnTo>
                  <a:lnTo>
                    <a:pt x="137" y="926"/>
                  </a:lnTo>
                  <a:lnTo>
                    <a:pt x="170" y="931"/>
                  </a:lnTo>
                  <a:lnTo>
                    <a:pt x="196" y="915"/>
                  </a:lnTo>
                  <a:lnTo>
                    <a:pt x="210" y="890"/>
                  </a:lnTo>
                  <a:lnTo>
                    <a:pt x="188" y="890"/>
                  </a:lnTo>
                  <a:lnTo>
                    <a:pt x="160" y="896"/>
                  </a:lnTo>
                  <a:lnTo>
                    <a:pt x="126" y="898"/>
                  </a:lnTo>
                  <a:lnTo>
                    <a:pt x="92" y="873"/>
                  </a:lnTo>
                  <a:lnTo>
                    <a:pt x="66" y="889"/>
                  </a:lnTo>
                  <a:lnTo>
                    <a:pt x="34" y="894"/>
                  </a:lnTo>
                  <a:lnTo>
                    <a:pt x="9" y="864"/>
                  </a:lnTo>
                  <a:lnTo>
                    <a:pt x="60" y="829"/>
                  </a:lnTo>
                  <a:lnTo>
                    <a:pt x="89" y="796"/>
                  </a:lnTo>
                  <a:lnTo>
                    <a:pt x="119" y="761"/>
                  </a:lnTo>
                  <a:lnTo>
                    <a:pt x="96" y="747"/>
                  </a:lnTo>
                  <a:lnTo>
                    <a:pt x="69" y="739"/>
                  </a:lnTo>
                  <a:lnTo>
                    <a:pt x="75" y="697"/>
                  </a:lnTo>
                  <a:lnTo>
                    <a:pt x="99" y="703"/>
                  </a:lnTo>
                  <a:lnTo>
                    <a:pt x="124" y="709"/>
                  </a:lnTo>
                  <a:lnTo>
                    <a:pt x="153" y="703"/>
                  </a:lnTo>
                  <a:lnTo>
                    <a:pt x="180" y="666"/>
                  </a:lnTo>
                  <a:lnTo>
                    <a:pt x="192" y="686"/>
                  </a:lnTo>
                  <a:lnTo>
                    <a:pt x="223" y="686"/>
                  </a:lnTo>
                  <a:lnTo>
                    <a:pt x="227" y="662"/>
                  </a:lnTo>
                  <a:lnTo>
                    <a:pt x="208" y="647"/>
                  </a:lnTo>
                  <a:lnTo>
                    <a:pt x="211" y="613"/>
                  </a:lnTo>
                  <a:lnTo>
                    <a:pt x="201" y="569"/>
                  </a:lnTo>
                  <a:lnTo>
                    <a:pt x="179" y="533"/>
                  </a:lnTo>
                  <a:lnTo>
                    <a:pt x="179" y="479"/>
                  </a:lnTo>
                  <a:lnTo>
                    <a:pt x="133" y="474"/>
                  </a:lnTo>
                  <a:lnTo>
                    <a:pt x="84" y="485"/>
                  </a:lnTo>
                  <a:lnTo>
                    <a:pt x="76" y="440"/>
                  </a:lnTo>
                  <a:lnTo>
                    <a:pt x="101" y="420"/>
                  </a:lnTo>
                  <a:lnTo>
                    <a:pt x="123" y="393"/>
                  </a:lnTo>
                  <a:lnTo>
                    <a:pt x="108" y="355"/>
                  </a:lnTo>
                  <a:lnTo>
                    <a:pt x="130" y="331"/>
                  </a:lnTo>
                  <a:lnTo>
                    <a:pt x="100" y="328"/>
                  </a:lnTo>
                  <a:lnTo>
                    <a:pt x="69" y="333"/>
                  </a:lnTo>
                  <a:lnTo>
                    <a:pt x="60" y="312"/>
                  </a:lnTo>
                  <a:lnTo>
                    <a:pt x="64" y="261"/>
                  </a:lnTo>
                  <a:lnTo>
                    <a:pt x="33" y="224"/>
                  </a:lnTo>
                  <a:lnTo>
                    <a:pt x="60" y="197"/>
                  </a:lnTo>
                  <a:lnTo>
                    <a:pt x="91" y="168"/>
                  </a:lnTo>
                  <a:lnTo>
                    <a:pt x="88" y="139"/>
                  </a:lnTo>
                  <a:lnTo>
                    <a:pt x="72" y="98"/>
                  </a:lnTo>
                  <a:lnTo>
                    <a:pt x="96" y="81"/>
                  </a:lnTo>
                  <a:lnTo>
                    <a:pt x="123" y="57"/>
                  </a:lnTo>
                  <a:lnTo>
                    <a:pt x="142" y="37"/>
                  </a:lnTo>
                  <a:lnTo>
                    <a:pt x="140" y="2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144" name="Freeform 130">
              <a:extLst/>
            </p:cNvPr>
            <p:cNvSpPr>
              <a:spLocks/>
            </p:cNvSpPr>
            <p:nvPr/>
          </p:nvSpPr>
          <p:spPr bwMode="auto">
            <a:xfrm rot="290201">
              <a:off x="4071914" y="3652856"/>
              <a:ext cx="87312" cy="127000"/>
            </a:xfrm>
            <a:custGeom>
              <a:avLst/>
              <a:gdLst>
                <a:gd name="T0" fmla="*/ 2147483647 w 1176"/>
                <a:gd name="T1" fmla="*/ 2147483647 h 1616"/>
                <a:gd name="T2" fmla="*/ 2147483647 w 1176"/>
                <a:gd name="T3" fmla="*/ 2147483647 h 1616"/>
                <a:gd name="T4" fmla="*/ 2147483647 w 1176"/>
                <a:gd name="T5" fmla="*/ 2147483647 h 1616"/>
                <a:gd name="T6" fmla="*/ 2147483647 w 1176"/>
                <a:gd name="T7" fmla="*/ 2147483647 h 1616"/>
                <a:gd name="T8" fmla="*/ 2147483647 w 1176"/>
                <a:gd name="T9" fmla="*/ 2147483647 h 1616"/>
                <a:gd name="T10" fmla="*/ 2147483647 w 1176"/>
                <a:gd name="T11" fmla="*/ 2147483647 h 1616"/>
                <a:gd name="T12" fmla="*/ 2147483647 w 1176"/>
                <a:gd name="T13" fmla="*/ 2147483647 h 1616"/>
                <a:gd name="T14" fmla="*/ 2147483647 w 1176"/>
                <a:gd name="T15" fmla="*/ 0 h 1616"/>
                <a:gd name="T16" fmla="*/ 2147483647 w 1176"/>
                <a:gd name="T17" fmla="*/ 2147483647 h 1616"/>
                <a:gd name="T18" fmla="*/ 2147483647 w 1176"/>
                <a:gd name="T19" fmla="*/ 2147483647 h 1616"/>
                <a:gd name="T20" fmla="*/ 2147483647 w 1176"/>
                <a:gd name="T21" fmla="*/ 2147483647 h 1616"/>
                <a:gd name="T22" fmla="*/ 2147483647 w 1176"/>
                <a:gd name="T23" fmla="*/ 2147483647 h 1616"/>
                <a:gd name="T24" fmla="*/ 2147483647 w 1176"/>
                <a:gd name="T25" fmla="*/ 2147483647 h 1616"/>
                <a:gd name="T26" fmla="*/ 2147483647 w 1176"/>
                <a:gd name="T27" fmla="*/ 2147483647 h 1616"/>
                <a:gd name="T28" fmla="*/ 2147483647 w 1176"/>
                <a:gd name="T29" fmla="*/ 2147483647 h 1616"/>
                <a:gd name="T30" fmla="*/ 2147483647 w 1176"/>
                <a:gd name="T31" fmla="*/ 2147483647 h 1616"/>
                <a:gd name="T32" fmla="*/ 2147483647 w 1176"/>
                <a:gd name="T33" fmla="*/ 2147483647 h 1616"/>
                <a:gd name="T34" fmla="*/ 2147483647 w 1176"/>
                <a:gd name="T35" fmla="*/ 2147483647 h 1616"/>
                <a:gd name="T36" fmla="*/ 2147483647 w 1176"/>
                <a:gd name="T37" fmla="*/ 2147483647 h 1616"/>
                <a:gd name="T38" fmla="*/ 2147483647 w 1176"/>
                <a:gd name="T39" fmla="*/ 2147483647 h 1616"/>
                <a:gd name="T40" fmla="*/ 2147483647 w 1176"/>
                <a:gd name="T41" fmla="*/ 2147483647 h 1616"/>
                <a:gd name="T42" fmla="*/ 2147483647 w 1176"/>
                <a:gd name="T43" fmla="*/ 2147483647 h 1616"/>
                <a:gd name="T44" fmla="*/ 2147483647 w 1176"/>
                <a:gd name="T45" fmla="*/ 2147483647 h 1616"/>
                <a:gd name="T46" fmla="*/ 2147483647 w 1176"/>
                <a:gd name="T47" fmla="*/ 2147483647 h 1616"/>
                <a:gd name="T48" fmla="*/ 2147483647 w 1176"/>
                <a:gd name="T49" fmla="*/ 2147483647 h 1616"/>
                <a:gd name="T50" fmla="*/ 2147483647 w 1176"/>
                <a:gd name="T51" fmla="*/ 2147483647 h 1616"/>
                <a:gd name="T52" fmla="*/ 2147483647 w 1176"/>
                <a:gd name="T53" fmla="*/ 2147483647 h 1616"/>
                <a:gd name="T54" fmla="*/ 2147483647 w 1176"/>
                <a:gd name="T55" fmla="*/ 2147483647 h 1616"/>
                <a:gd name="T56" fmla="*/ 2147483647 w 1176"/>
                <a:gd name="T57" fmla="*/ 2147483647 h 1616"/>
                <a:gd name="T58" fmla="*/ 2147483647 w 1176"/>
                <a:gd name="T59" fmla="*/ 2147483647 h 1616"/>
                <a:gd name="T60" fmla="*/ 2147483647 w 1176"/>
                <a:gd name="T61" fmla="*/ 2147483647 h 1616"/>
                <a:gd name="T62" fmla="*/ 2147483647 w 1176"/>
                <a:gd name="T63" fmla="*/ 2147483647 h 1616"/>
                <a:gd name="T64" fmla="*/ 2147483647 w 1176"/>
                <a:gd name="T65" fmla="*/ 2147483647 h 1616"/>
                <a:gd name="T66" fmla="*/ 2147483647 w 1176"/>
                <a:gd name="T67" fmla="*/ 2147483647 h 1616"/>
                <a:gd name="T68" fmla="*/ 0 w 1176"/>
                <a:gd name="T69" fmla="*/ 2147483647 h 1616"/>
                <a:gd name="T70" fmla="*/ 2147483647 w 1176"/>
                <a:gd name="T71" fmla="*/ 2147483647 h 1616"/>
                <a:gd name="T72" fmla="*/ 2147483647 w 1176"/>
                <a:gd name="T73" fmla="*/ 2147483647 h 1616"/>
                <a:gd name="T74" fmla="*/ 2147483647 w 1176"/>
                <a:gd name="T75" fmla="*/ 2147483647 h 1616"/>
                <a:gd name="T76" fmla="*/ 2147483647 w 1176"/>
                <a:gd name="T77" fmla="*/ 2147483647 h 1616"/>
                <a:gd name="T78" fmla="*/ 2147483647 w 1176"/>
                <a:gd name="T79" fmla="*/ 2147483647 h 1616"/>
                <a:gd name="T80" fmla="*/ 2147483647 w 1176"/>
                <a:gd name="T81" fmla="*/ 2147483647 h 1616"/>
                <a:gd name="T82" fmla="*/ 2147483647 w 1176"/>
                <a:gd name="T83" fmla="*/ 2147483647 h 1616"/>
                <a:gd name="T84" fmla="*/ 2147483647 w 1176"/>
                <a:gd name="T85" fmla="*/ 2147483647 h 1616"/>
                <a:gd name="T86" fmla="*/ 2147483647 w 1176"/>
                <a:gd name="T87" fmla="*/ 2147483647 h 1616"/>
                <a:gd name="T88" fmla="*/ 2147483647 w 1176"/>
                <a:gd name="T89" fmla="*/ 2147483647 h 1616"/>
                <a:gd name="T90" fmla="*/ 2147483647 w 1176"/>
                <a:gd name="T91" fmla="*/ 2147483647 h 1616"/>
                <a:gd name="T92" fmla="*/ 2147483647 w 1176"/>
                <a:gd name="T93" fmla="*/ 2147483647 h 1616"/>
                <a:gd name="T94" fmla="*/ 2147483647 w 1176"/>
                <a:gd name="T95" fmla="*/ 2147483647 h 1616"/>
                <a:gd name="T96" fmla="*/ 2147483647 w 1176"/>
                <a:gd name="T97" fmla="*/ 2147483647 h 1616"/>
                <a:gd name="T98" fmla="*/ 2147483647 w 1176"/>
                <a:gd name="T99" fmla="*/ 2147483647 h 1616"/>
                <a:gd name="T100" fmla="*/ 2147483647 w 1176"/>
                <a:gd name="T101" fmla="*/ 2147483647 h 1616"/>
                <a:gd name="T102" fmla="*/ 2147483647 w 1176"/>
                <a:gd name="T103" fmla="*/ 2147483647 h 1616"/>
                <a:gd name="T104" fmla="*/ 2147483647 w 1176"/>
                <a:gd name="T105" fmla="*/ 2147483647 h 1616"/>
                <a:gd name="T106" fmla="*/ 2147483647 w 1176"/>
                <a:gd name="T107" fmla="*/ 2147483647 h 1616"/>
                <a:gd name="T108" fmla="*/ 2147483647 w 1176"/>
                <a:gd name="T109" fmla="*/ 2147483647 h 1616"/>
                <a:gd name="T110" fmla="*/ 2147483647 w 1176"/>
                <a:gd name="T111" fmla="*/ 2147483647 h 1616"/>
                <a:gd name="T112" fmla="*/ 2147483647 w 1176"/>
                <a:gd name="T113" fmla="*/ 2147483647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6"/>
                <a:gd name="T172" fmla="*/ 0 h 1616"/>
                <a:gd name="T173" fmla="*/ 1176 w 1176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6" h="1616">
                  <a:moveTo>
                    <a:pt x="664" y="464"/>
                  </a:moveTo>
                  <a:lnTo>
                    <a:pt x="608" y="320"/>
                  </a:lnTo>
                  <a:lnTo>
                    <a:pt x="664" y="256"/>
                  </a:lnTo>
                  <a:lnTo>
                    <a:pt x="744" y="264"/>
                  </a:lnTo>
                  <a:lnTo>
                    <a:pt x="792" y="168"/>
                  </a:lnTo>
                  <a:lnTo>
                    <a:pt x="928" y="112"/>
                  </a:lnTo>
                  <a:lnTo>
                    <a:pt x="952" y="32"/>
                  </a:lnTo>
                  <a:lnTo>
                    <a:pt x="904" y="0"/>
                  </a:lnTo>
                  <a:lnTo>
                    <a:pt x="856" y="64"/>
                  </a:lnTo>
                  <a:lnTo>
                    <a:pt x="813" y="147"/>
                  </a:lnTo>
                  <a:lnTo>
                    <a:pt x="768" y="160"/>
                  </a:lnTo>
                  <a:lnTo>
                    <a:pt x="760" y="48"/>
                  </a:lnTo>
                  <a:lnTo>
                    <a:pt x="632" y="48"/>
                  </a:lnTo>
                  <a:lnTo>
                    <a:pt x="584" y="104"/>
                  </a:lnTo>
                  <a:lnTo>
                    <a:pt x="584" y="184"/>
                  </a:lnTo>
                  <a:lnTo>
                    <a:pt x="480" y="256"/>
                  </a:lnTo>
                  <a:lnTo>
                    <a:pt x="560" y="280"/>
                  </a:lnTo>
                  <a:lnTo>
                    <a:pt x="584" y="336"/>
                  </a:lnTo>
                  <a:lnTo>
                    <a:pt x="544" y="424"/>
                  </a:lnTo>
                  <a:lnTo>
                    <a:pt x="504" y="496"/>
                  </a:lnTo>
                  <a:lnTo>
                    <a:pt x="432" y="432"/>
                  </a:lnTo>
                  <a:lnTo>
                    <a:pt x="384" y="496"/>
                  </a:lnTo>
                  <a:lnTo>
                    <a:pt x="280" y="432"/>
                  </a:lnTo>
                  <a:lnTo>
                    <a:pt x="195" y="457"/>
                  </a:lnTo>
                  <a:lnTo>
                    <a:pt x="152" y="552"/>
                  </a:lnTo>
                  <a:lnTo>
                    <a:pt x="184" y="632"/>
                  </a:lnTo>
                  <a:lnTo>
                    <a:pt x="120" y="680"/>
                  </a:lnTo>
                  <a:lnTo>
                    <a:pt x="144" y="856"/>
                  </a:lnTo>
                  <a:lnTo>
                    <a:pt x="192" y="896"/>
                  </a:lnTo>
                  <a:lnTo>
                    <a:pt x="240" y="976"/>
                  </a:lnTo>
                  <a:lnTo>
                    <a:pt x="216" y="1080"/>
                  </a:lnTo>
                  <a:lnTo>
                    <a:pt x="216" y="1168"/>
                  </a:lnTo>
                  <a:lnTo>
                    <a:pt x="88" y="1200"/>
                  </a:lnTo>
                  <a:lnTo>
                    <a:pt x="40" y="1288"/>
                  </a:lnTo>
                  <a:lnTo>
                    <a:pt x="0" y="1448"/>
                  </a:lnTo>
                  <a:lnTo>
                    <a:pt x="40" y="1552"/>
                  </a:lnTo>
                  <a:lnTo>
                    <a:pt x="120" y="1528"/>
                  </a:lnTo>
                  <a:lnTo>
                    <a:pt x="160" y="1616"/>
                  </a:lnTo>
                  <a:lnTo>
                    <a:pt x="288" y="1616"/>
                  </a:lnTo>
                  <a:lnTo>
                    <a:pt x="424" y="1552"/>
                  </a:lnTo>
                  <a:lnTo>
                    <a:pt x="520" y="1456"/>
                  </a:lnTo>
                  <a:lnTo>
                    <a:pt x="624" y="1448"/>
                  </a:lnTo>
                  <a:lnTo>
                    <a:pt x="728" y="1376"/>
                  </a:lnTo>
                  <a:lnTo>
                    <a:pt x="1006" y="1327"/>
                  </a:lnTo>
                  <a:lnTo>
                    <a:pt x="1048" y="1224"/>
                  </a:lnTo>
                  <a:lnTo>
                    <a:pt x="1112" y="1112"/>
                  </a:lnTo>
                  <a:lnTo>
                    <a:pt x="1160" y="1000"/>
                  </a:lnTo>
                  <a:lnTo>
                    <a:pt x="1144" y="888"/>
                  </a:lnTo>
                  <a:lnTo>
                    <a:pt x="1176" y="768"/>
                  </a:lnTo>
                  <a:lnTo>
                    <a:pt x="1136" y="664"/>
                  </a:lnTo>
                  <a:lnTo>
                    <a:pt x="1088" y="568"/>
                  </a:lnTo>
                  <a:lnTo>
                    <a:pt x="1024" y="528"/>
                  </a:lnTo>
                  <a:lnTo>
                    <a:pt x="984" y="456"/>
                  </a:lnTo>
                  <a:lnTo>
                    <a:pt x="912" y="440"/>
                  </a:lnTo>
                  <a:lnTo>
                    <a:pt x="848" y="496"/>
                  </a:lnTo>
                  <a:lnTo>
                    <a:pt x="776" y="528"/>
                  </a:lnTo>
                  <a:lnTo>
                    <a:pt x="664" y="46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5" name="Freeform 131">
              <a:extLst/>
            </p:cNvPr>
            <p:cNvSpPr>
              <a:spLocks/>
            </p:cNvSpPr>
            <p:nvPr/>
          </p:nvSpPr>
          <p:spPr bwMode="auto">
            <a:xfrm>
              <a:off x="4119539" y="3659206"/>
              <a:ext cx="50800" cy="41275"/>
            </a:xfrm>
            <a:custGeom>
              <a:avLst/>
              <a:gdLst>
                <a:gd name="T0" fmla="*/ 2147483647 w 161"/>
                <a:gd name="T1" fmla="*/ 0 h 130"/>
                <a:gd name="T2" fmla="*/ 2147483647 w 161"/>
                <a:gd name="T3" fmla="*/ 2147483647 h 130"/>
                <a:gd name="T4" fmla="*/ 2147483647 w 161"/>
                <a:gd name="T5" fmla="*/ 2147483647 h 130"/>
                <a:gd name="T6" fmla="*/ 2147483647 w 161"/>
                <a:gd name="T7" fmla="*/ 2147483647 h 130"/>
                <a:gd name="T8" fmla="*/ 2147483647 w 161"/>
                <a:gd name="T9" fmla="*/ 2147483647 h 130"/>
                <a:gd name="T10" fmla="*/ 2147483647 w 161"/>
                <a:gd name="T11" fmla="*/ 2147483647 h 130"/>
                <a:gd name="T12" fmla="*/ 2147483647 w 161"/>
                <a:gd name="T13" fmla="*/ 2147483647 h 130"/>
                <a:gd name="T14" fmla="*/ 0 w 161"/>
                <a:gd name="T15" fmla="*/ 2147483647 h 130"/>
                <a:gd name="T16" fmla="*/ 2147483647 w 161"/>
                <a:gd name="T17" fmla="*/ 2147483647 h 130"/>
                <a:gd name="T18" fmla="*/ 2147483647 w 161"/>
                <a:gd name="T19" fmla="*/ 2147483647 h 130"/>
                <a:gd name="T20" fmla="*/ 2147483647 w 161"/>
                <a:gd name="T21" fmla="*/ 2147483647 h 130"/>
                <a:gd name="T22" fmla="*/ 2147483647 w 161"/>
                <a:gd name="T23" fmla="*/ 2147483647 h 130"/>
                <a:gd name="T24" fmla="*/ 2147483647 w 161"/>
                <a:gd name="T25" fmla="*/ 2147483647 h 130"/>
                <a:gd name="T26" fmla="*/ 2147483647 w 161"/>
                <a:gd name="T27" fmla="*/ 2147483647 h 130"/>
                <a:gd name="T28" fmla="*/ 2147483647 w 161"/>
                <a:gd name="T29" fmla="*/ 2147483647 h 130"/>
                <a:gd name="T30" fmla="*/ 2147483647 w 161"/>
                <a:gd name="T31" fmla="*/ 2147483647 h 130"/>
                <a:gd name="T32" fmla="*/ 2147483647 w 161"/>
                <a:gd name="T33" fmla="*/ 2147483647 h 130"/>
                <a:gd name="T34" fmla="*/ 2147483647 w 161"/>
                <a:gd name="T35" fmla="*/ 2147483647 h 130"/>
                <a:gd name="T36" fmla="*/ 2147483647 w 161"/>
                <a:gd name="T37" fmla="*/ 2147483647 h 130"/>
                <a:gd name="T38" fmla="*/ 2147483647 w 161"/>
                <a:gd name="T39" fmla="*/ 2147483647 h 130"/>
                <a:gd name="T40" fmla="*/ 2147483647 w 161"/>
                <a:gd name="T41" fmla="*/ 2147483647 h 130"/>
                <a:gd name="T42" fmla="*/ 2147483647 w 161"/>
                <a:gd name="T43" fmla="*/ 2147483647 h 130"/>
                <a:gd name="T44" fmla="*/ 2147483647 w 161"/>
                <a:gd name="T45" fmla="*/ 2147483647 h 130"/>
                <a:gd name="T46" fmla="*/ 2147483647 w 161"/>
                <a:gd name="T47" fmla="*/ 2147483647 h 130"/>
                <a:gd name="T48" fmla="*/ 2147483647 w 161"/>
                <a:gd name="T49" fmla="*/ 2147483647 h 130"/>
                <a:gd name="T50" fmla="*/ 2147483647 w 161"/>
                <a:gd name="T51" fmla="*/ 0 h 1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"/>
                <a:gd name="T79" fmla="*/ 0 h 130"/>
                <a:gd name="T80" fmla="*/ 161 w 161"/>
                <a:gd name="T81" fmla="*/ 130 h 1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" h="130">
                  <a:moveTo>
                    <a:pt x="138" y="0"/>
                  </a:moveTo>
                  <a:lnTo>
                    <a:pt x="124" y="9"/>
                  </a:lnTo>
                  <a:lnTo>
                    <a:pt x="106" y="8"/>
                  </a:lnTo>
                  <a:lnTo>
                    <a:pt x="77" y="14"/>
                  </a:lnTo>
                  <a:lnTo>
                    <a:pt x="45" y="26"/>
                  </a:lnTo>
                  <a:lnTo>
                    <a:pt x="32" y="48"/>
                  </a:lnTo>
                  <a:lnTo>
                    <a:pt x="13" y="45"/>
                  </a:lnTo>
                  <a:lnTo>
                    <a:pt x="0" y="58"/>
                  </a:lnTo>
                  <a:lnTo>
                    <a:pt x="9" y="96"/>
                  </a:lnTo>
                  <a:lnTo>
                    <a:pt x="32" y="114"/>
                  </a:lnTo>
                  <a:lnTo>
                    <a:pt x="53" y="111"/>
                  </a:lnTo>
                  <a:lnTo>
                    <a:pt x="69" y="97"/>
                  </a:lnTo>
                  <a:lnTo>
                    <a:pt x="84" y="101"/>
                  </a:lnTo>
                  <a:lnTo>
                    <a:pt x="91" y="118"/>
                  </a:lnTo>
                  <a:lnTo>
                    <a:pt x="105" y="130"/>
                  </a:lnTo>
                  <a:lnTo>
                    <a:pt x="117" y="124"/>
                  </a:lnTo>
                  <a:lnTo>
                    <a:pt x="128" y="123"/>
                  </a:lnTo>
                  <a:lnTo>
                    <a:pt x="142" y="116"/>
                  </a:lnTo>
                  <a:lnTo>
                    <a:pt x="158" y="103"/>
                  </a:lnTo>
                  <a:lnTo>
                    <a:pt x="161" y="93"/>
                  </a:lnTo>
                  <a:lnTo>
                    <a:pt x="160" y="79"/>
                  </a:lnTo>
                  <a:lnTo>
                    <a:pt x="149" y="68"/>
                  </a:lnTo>
                  <a:lnTo>
                    <a:pt x="154" y="58"/>
                  </a:lnTo>
                  <a:lnTo>
                    <a:pt x="157" y="40"/>
                  </a:lnTo>
                  <a:lnTo>
                    <a:pt x="146" y="23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146" name="Freeform 132">
              <a:extLst/>
            </p:cNvPr>
            <p:cNvSpPr>
              <a:spLocks/>
            </p:cNvSpPr>
            <p:nvPr/>
          </p:nvSpPr>
          <p:spPr bwMode="auto">
            <a:xfrm>
              <a:off x="4665639" y="3751281"/>
              <a:ext cx="320675" cy="220662"/>
            </a:xfrm>
            <a:custGeom>
              <a:avLst/>
              <a:gdLst>
                <a:gd name="T0" fmla="*/ 35 w 1879600"/>
                <a:gd name="T1" fmla="*/ 11 h 1290637"/>
                <a:gd name="T2" fmla="*/ 25 w 1879600"/>
                <a:gd name="T3" fmla="*/ 31 h 1290637"/>
                <a:gd name="T4" fmla="*/ 16 w 1879600"/>
                <a:gd name="T5" fmla="*/ 53 h 1290637"/>
                <a:gd name="T6" fmla="*/ 6 w 1879600"/>
                <a:gd name="T7" fmla="*/ 76 h 1290637"/>
                <a:gd name="T8" fmla="*/ 5 w 1879600"/>
                <a:gd name="T9" fmla="*/ 99 h 1290637"/>
                <a:gd name="T10" fmla="*/ 32 w 1879600"/>
                <a:gd name="T11" fmla="*/ 107 h 1290637"/>
                <a:gd name="T12" fmla="*/ 59 w 1879600"/>
                <a:gd name="T13" fmla="*/ 99 h 1290637"/>
                <a:gd name="T14" fmla="*/ 84 w 1879600"/>
                <a:gd name="T15" fmla="*/ 95 h 1290637"/>
                <a:gd name="T16" fmla="*/ 108 w 1879600"/>
                <a:gd name="T17" fmla="*/ 105 h 1290637"/>
                <a:gd name="T18" fmla="*/ 122 w 1879600"/>
                <a:gd name="T19" fmla="*/ 132 h 1290637"/>
                <a:gd name="T20" fmla="*/ 115 w 1879600"/>
                <a:gd name="T21" fmla="*/ 143 h 1290637"/>
                <a:gd name="T22" fmla="*/ 102 w 1879600"/>
                <a:gd name="T23" fmla="*/ 152 h 1290637"/>
                <a:gd name="T24" fmla="*/ 95 w 1879600"/>
                <a:gd name="T25" fmla="*/ 163 h 1290637"/>
                <a:gd name="T26" fmla="*/ 114 w 1879600"/>
                <a:gd name="T27" fmla="*/ 166 h 1290637"/>
                <a:gd name="T28" fmla="*/ 128 w 1879600"/>
                <a:gd name="T29" fmla="*/ 148 h 1290637"/>
                <a:gd name="T30" fmla="*/ 143 w 1879600"/>
                <a:gd name="T31" fmla="*/ 136 h 1290637"/>
                <a:gd name="T32" fmla="*/ 153 w 1879600"/>
                <a:gd name="T33" fmla="*/ 143 h 1290637"/>
                <a:gd name="T34" fmla="*/ 170 w 1879600"/>
                <a:gd name="T35" fmla="*/ 145 h 1290637"/>
                <a:gd name="T36" fmla="*/ 173 w 1879600"/>
                <a:gd name="T37" fmla="*/ 156 h 1290637"/>
                <a:gd name="T38" fmla="*/ 167 w 1879600"/>
                <a:gd name="T39" fmla="*/ 165 h 1290637"/>
                <a:gd name="T40" fmla="*/ 175 w 1879600"/>
                <a:gd name="T41" fmla="*/ 176 h 1290637"/>
                <a:gd name="T42" fmla="*/ 185 w 1879600"/>
                <a:gd name="T43" fmla="*/ 186 h 1290637"/>
                <a:gd name="T44" fmla="*/ 207 w 1879600"/>
                <a:gd name="T45" fmla="*/ 174 h 1290637"/>
                <a:gd name="T46" fmla="*/ 218 w 1879600"/>
                <a:gd name="T47" fmla="*/ 167 h 1290637"/>
                <a:gd name="T48" fmla="*/ 209 w 1879600"/>
                <a:gd name="T49" fmla="*/ 166 h 1290637"/>
                <a:gd name="T50" fmla="*/ 196 w 1879600"/>
                <a:gd name="T51" fmla="*/ 161 h 1290637"/>
                <a:gd name="T52" fmla="*/ 195 w 1879600"/>
                <a:gd name="T53" fmla="*/ 145 h 1290637"/>
                <a:gd name="T54" fmla="*/ 214 w 1879600"/>
                <a:gd name="T55" fmla="*/ 138 h 1290637"/>
                <a:gd name="T56" fmla="*/ 234 w 1879600"/>
                <a:gd name="T57" fmla="*/ 129 h 1290637"/>
                <a:gd name="T58" fmla="*/ 249 w 1879600"/>
                <a:gd name="T59" fmla="*/ 118 h 1290637"/>
                <a:gd name="T60" fmla="*/ 269 w 1879600"/>
                <a:gd name="T61" fmla="*/ 91 h 1290637"/>
                <a:gd name="T62" fmla="*/ 265 w 1879600"/>
                <a:gd name="T63" fmla="*/ 65 h 1290637"/>
                <a:gd name="T64" fmla="*/ 243 w 1879600"/>
                <a:gd name="T65" fmla="*/ 63 h 1290637"/>
                <a:gd name="T66" fmla="*/ 215 w 1879600"/>
                <a:gd name="T67" fmla="*/ 48 h 1290637"/>
                <a:gd name="T68" fmla="*/ 196 w 1879600"/>
                <a:gd name="T69" fmla="*/ 31 h 1290637"/>
                <a:gd name="T70" fmla="*/ 179 w 1879600"/>
                <a:gd name="T71" fmla="*/ 1 h 1290637"/>
                <a:gd name="T72" fmla="*/ 148 w 1879600"/>
                <a:gd name="T73" fmla="*/ 7 h 1290637"/>
                <a:gd name="T74" fmla="*/ 134 w 1879600"/>
                <a:gd name="T75" fmla="*/ 11 h 1290637"/>
                <a:gd name="T76" fmla="*/ 130 w 1879600"/>
                <a:gd name="T77" fmla="*/ 21 h 1290637"/>
                <a:gd name="T78" fmla="*/ 113 w 1879600"/>
                <a:gd name="T79" fmla="*/ 19 h 1290637"/>
                <a:gd name="T80" fmla="*/ 103 w 1879600"/>
                <a:gd name="T81" fmla="*/ 16 h 1290637"/>
                <a:gd name="T82" fmla="*/ 88 w 1879600"/>
                <a:gd name="T83" fmla="*/ 12 h 1290637"/>
                <a:gd name="T84" fmla="*/ 66 w 1879600"/>
                <a:gd name="T85" fmla="*/ 8 h 12906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79600"/>
                <a:gd name="T130" fmla="*/ 0 h 1290637"/>
                <a:gd name="T131" fmla="*/ 1879600 w 1879600"/>
                <a:gd name="T132" fmla="*/ 1290637 h 129063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79600" h="1290637">
                  <a:moveTo>
                    <a:pt x="331788" y="61912"/>
                  </a:moveTo>
                  <a:lnTo>
                    <a:pt x="277813" y="77787"/>
                  </a:lnTo>
                  <a:lnTo>
                    <a:pt x="239713" y="77787"/>
                  </a:lnTo>
                  <a:lnTo>
                    <a:pt x="207963" y="92075"/>
                  </a:lnTo>
                  <a:lnTo>
                    <a:pt x="182563" y="133350"/>
                  </a:lnTo>
                  <a:lnTo>
                    <a:pt x="174625" y="209550"/>
                  </a:lnTo>
                  <a:lnTo>
                    <a:pt x="201613" y="290512"/>
                  </a:lnTo>
                  <a:lnTo>
                    <a:pt x="165100" y="328612"/>
                  </a:lnTo>
                  <a:lnTo>
                    <a:pt x="111125" y="363537"/>
                  </a:lnTo>
                  <a:lnTo>
                    <a:pt x="61913" y="392112"/>
                  </a:lnTo>
                  <a:lnTo>
                    <a:pt x="57150" y="444500"/>
                  </a:lnTo>
                  <a:lnTo>
                    <a:pt x="39688" y="522287"/>
                  </a:lnTo>
                  <a:lnTo>
                    <a:pt x="0" y="555625"/>
                  </a:lnTo>
                  <a:lnTo>
                    <a:pt x="25400" y="649287"/>
                  </a:lnTo>
                  <a:lnTo>
                    <a:pt x="36451" y="676525"/>
                  </a:lnTo>
                  <a:lnTo>
                    <a:pt x="69850" y="725487"/>
                  </a:lnTo>
                  <a:lnTo>
                    <a:pt x="136525" y="733425"/>
                  </a:lnTo>
                  <a:lnTo>
                    <a:pt x="220663" y="728662"/>
                  </a:lnTo>
                  <a:lnTo>
                    <a:pt x="288925" y="738187"/>
                  </a:lnTo>
                  <a:lnTo>
                    <a:pt x="360363" y="725487"/>
                  </a:lnTo>
                  <a:lnTo>
                    <a:pt x="407988" y="679450"/>
                  </a:lnTo>
                  <a:lnTo>
                    <a:pt x="477838" y="668337"/>
                  </a:lnTo>
                  <a:lnTo>
                    <a:pt x="517525" y="639762"/>
                  </a:lnTo>
                  <a:lnTo>
                    <a:pt x="584200" y="647700"/>
                  </a:lnTo>
                  <a:lnTo>
                    <a:pt x="646113" y="657225"/>
                  </a:lnTo>
                  <a:lnTo>
                    <a:pt x="715963" y="688975"/>
                  </a:lnTo>
                  <a:lnTo>
                    <a:pt x="749300" y="719137"/>
                  </a:lnTo>
                  <a:lnTo>
                    <a:pt x="765175" y="801687"/>
                  </a:lnTo>
                  <a:lnTo>
                    <a:pt x="806450" y="847725"/>
                  </a:lnTo>
                  <a:lnTo>
                    <a:pt x="846138" y="904875"/>
                  </a:lnTo>
                  <a:lnTo>
                    <a:pt x="841375" y="963612"/>
                  </a:lnTo>
                  <a:lnTo>
                    <a:pt x="820738" y="981075"/>
                  </a:lnTo>
                  <a:lnTo>
                    <a:pt x="796925" y="981075"/>
                  </a:lnTo>
                  <a:lnTo>
                    <a:pt x="758825" y="957262"/>
                  </a:lnTo>
                  <a:lnTo>
                    <a:pt x="720725" y="963612"/>
                  </a:lnTo>
                  <a:lnTo>
                    <a:pt x="701675" y="1042987"/>
                  </a:lnTo>
                  <a:lnTo>
                    <a:pt x="684213" y="1073150"/>
                  </a:lnTo>
                  <a:lnTo>
                    <a:pt x="665163" y="1092200"/>
                  </a:lnTo>
                  <a:lnTo>
                    <a:pt x="657225" y="1116012"/>
                  </a:lnTo>
                  <a:lnTo>
                    <a:pt x="696913" y="1135062"/>
                  </a:lnTo>
                  <a:lnTo>
                    <a:pt x="741363" y="1138237"/>
                  </a:lnTo>
                  <a:lnTo>
                    <a:pt x="792163" y="1138237"/>
                  </a:lnTo>
                  <a:lnTo>
                    <a:pt x="820738" y="1077912"/>
                  </a:lnTo>
                  <a:lnTo>
                    <a:pt x="849313" y="1054100"/>
                  </a:lnTo>
                  <a:lnTo>
                    <a:pt x="889000" y="1016000"/>
                  </a:lnTo>
                  <a:lnTo>
                    <a:pt x="915988" y="981075"/>
                  </a:lnTo>
                  <a:lnTo>
                    <a:pt x="963613" y="949325"/>
                  </a:lnTo>
                  <a:lnTo>
                    <a:pt x="987425" y="933450"/>
                  </a:lnTo>
                  <a:lnTo>
                    <a:pt x="1016000" y="903287"/>
                  </a:lnTo>
                  <a:lnTo>
                    <a:pt x="1046163" y="923925"/>
                  </a:lnTo>
                  <a:lnTo>
                    <a:pt x="1057275" y="977900"/>
                  </a:lnTo>
                  <a:lnTo>
                    <a:pt x="1082675" y="1004887"/>
                  </a:lnTo>
                  <a:lnTo>
                    <a:pt x="1120775" y="996950"/>
                  </a:lnTo>
                  <a:lnTo>
                    <a:pt x="1174750" y="992187"/>
                  </a:lnTo>
                  <a:lnTo>
                    <a:pt x="1217613" y="1009650"/>
                  </a:lnTo>
                  <a:lnTo>
                    <a:pt x="1238250" y="1047750"/>
                  </a:lnTo>
                  <a:lnTo>
                    <a:pt x="1198563" y="1066800"/>
                  </a:lnTo>
                  <a:lnTo>
                    <a:pt x="1165225" y="1082675"/>
                  </a:lnTo>
                  <a:lnTo>
                    <a:pt x="1147763" y="1100137"/>
                  </a:lnTo>
                  <a:lnTo>
                    <a:pt x="1152525" y="1131887"/>
                  </a:lnTo>
                  <a:lnTo>
                    <a:pt x="1187450" y="1146175"/>
                  </a:lnTo>
                  <a:lnTo>
                    <a:pt x="1222375" y="1163637"/>
                  </a:lnTo>
                  <a:lnTo>
                    <a:pt x="1211263" y="1206500"/>
                  </a:lnTo>
                  <a:lnTo>
                    <a:pt x="1222375" y="1258887"/>
                  </a:lnTo>
                  <a:lnTo>
                    <a:pt x="1236663" y="1290637"/>
                  </a:lnTo>
                  <a:lnTo>
                    <a:pt x="1281113" y="1270000"/>
                  </a:lnTo>
                  <a:lnTo>
                    <a:pt x="1311275" y="1235075"/>
                  </a:lnTo>
                  <a:lnTo>
                    <a:pt x="1381125" y="1203325"/>
                  </a:lnTo>
                  <a:lnTo>
                    <a:pt x="1430338" y="1190625"/>
                  </a:lnTo>
                  <a:lnTo>
                    <a:pt x="1473200" y="1185862"/>
                  </a:lnTo>
                  <a:lnTo>
                    <a:pt x="1512888" y="1181100"/>
                  </a:lnTo>
                  <a:lnTo>
                    <a:pt x="1511300" y="1144587"/>
                  </a:lnTo>
                  <a:lnTo>
                    <a:pt x="1508125" y="1104900"/>
                  </a:lnTo>
                  <a:lnTo>
                    <a:pt x="1477963" y="1100137"/>
                  </a:lnTo>
                  <a:lnTo>
                    <a:pt x="1446213" y="1133475"/>
                  </a:lnTo>
                  <a:lnTo>
                    <a:pt x="1411288" y="1143000"/>
                  </a:lnTo>
                  <a:lnTo>
                    <a:pt x="1387475" y="1143000"/>
                  </a:lnTo>
                  <a:lnTo>
                    <a:pt x="1355725" y="1101725"/>
                  </a:lnTo>
                  <a:lnTo>
                    <a:pt x="1328738" y="1077912"/>
                  </a:lnTo>
                  <a:lnTo>
                    <a:pt x="1333500" y="1041400"/>
                  </a:lnTo>
                  <a:lnTo>
                    <a:pt x="1346200" y="995362"/>
                  </a:lnTo>
                  <a:lnTo>
                    <a:pt x="1395413" y="965200"/>
                  </a:lnTo>
                  <a:lnTo>
                    <a:pt x="1438275" y="952500"/>
                  </a:lnTo>
                  <a:lnTo>
                    <a:pt x="1482725" y="947737"/>
                  </a:lnTo>
                  <a:lnTo>
                    <a:pt x="1533525" y="911225"/>
                  </a:lnTo>
                  <a:lnTo>
                    <a:pt x="1585913" y="915987"/>
                  </a:lnTo>
                  <a:lnTo>
                    <a:pt x="1616075" y="882650"/>
                  </a:lnTo>
                  <a:lnTo>
                    <a:pt x="1671638" y="874712"/>
                  </a:lnTo>
                  <a:lnTo>
                    <a:pt x="1706563" y="842962"/>
                  </a:lnTo>
                  <a:lnTo>
                    <a:pt x="1722438" y="806450"/>
                  </a:lnTo>
                  <a:lnTo>
                    <a:pt x="1849438" y="752475"/>
                  </a:lnTo>
                  <a:lnTo>
                    <a:pt x="1879600" y="685800"/>
                  </a:lnTo>
                  <a:lnTo>
                    <a:pt x="1860550" y="623887"/>
                  </a:lnTo>
                  <a:lnTo>
                    <a:pt x="1865313" y="530225"/>
                  </a:lnTo>
                  <a:lnTo>
                    <a:pt x="1879600" y="471487"/>
                  </a:lnTo>
                  <a:lnTo>
                    <a:pt x="1836738" y="444500"/>
                  </a:lnTo>
                  <a:lnTo>
                    <a:pt x="1797050" y="454025"/>
                  </a:lnTo>
                  <a:lnTo>
                    <a:pt x="1728788" y="423862"/>
                  </a:lnTo>
                  <a:lnTo>
                    <a:pt x="1679575" y="428625"/>
                  </a:lnTo>
                  <a:lnTo>
                    <a:pt x="1614488" y="342900"/>
                  </a:lnTo>
                  <a:lnTo>
                    <a:pt x="1544638" y="330200"/>
                  </a:lnTo>
                  <a:lnTo>
                    <a:pt x="1487488" y="330200"/>
                  </a:lnTo>
                  <a:lnTo>
                    <a:pt x="1439863" y="268287"/>
                  </a:lnTo>
                  <a:lnTo>
                    <a:pt x="1403350" y="239712"/>
                  </a:lnTo>
                  <a:lnTo>
                    <a:pt x="1354138" y="209550"/>
                  </a:lnTo>
                  <a:lnTo>
                    <a:pt x="1265238" y="166687"/>
                  </a:lnTo>
                  <a:lnTo>
                    <a:pt x="1282700" y="90487"/>
                  </a:lnTo>
                  <a:lnTo>
                    <a:pt x="1239838" y="9525"/>
                  </a:lnTo>
                  <a:lnTo>
                    <a:pt x="1184275" y="0"/>
                  </a:lnTo>
                  <a:lnTo>
                    <a:pt x="1116013" y="47625"/>
                  </a:lnTo>
                  <a:lnTo>
                    <a:pt x="1020763" y="47625"/>
                  </a:lnTo>
                  <a:lnTo>
                    <a:pt x="996950" y="14287"/>
                  </a:lnTo>
                  <a:lnTo>
                    <a:pt x="947738" y="42862"/>
                  </a:lnTo>
                  <a:lnTo>
                    <a:pt x="923925" y="73025"/>
                  </a:lnTo>
                  <a:lnTo>
                    <a:pt x="920750" y="109537"/>
                  </a:lnTo>
                  <a:lnTo>
                    <a:pt x="927100" y="142875"/>
                  </a:lnTo>
                  <a:lnTo>
                    <a:pt x="896938" y="146050"/>
                  </a:lnTo>
                  <a:lnTo>
                    <a:pt x="863600" y="111125"/>
                  </a:lnTo>
                  <a:lnTo>
                    <a:pt x="814388" y="107950"/>
                  </a:lnTo>
                  <a:lnTo>
                    <a:pt x="784225" y="131762"/>
                  </a:lnTo>
                  <a:lnTo>
                    <a:pt x="763588" y="85725"/>
                  </a:lnTo>
                  <a:lnTo>
                    <a:pt x="735013" y="92075"/>
                  </a:lnTo>
                  <a:lnTo>
                    <a:pt x="712788" y="112712"/>
                  </a:lnTo>
                  <a:lnTo>
                    <a:pt x="692150" y="82550"/>
                  </a:lnTo>
                  <a:lnTo>
                    <a:pt x="655638" y="82550"/>
                  </a:lnTo>
                  <a:lnTo>
                    <a:pt x="609600" y="85725"/>
                  </a:lnTo>
                  <a:lnTo>
                    <a:pt x="558800" y="57150"/>
                  </a:lnTo>
                  <a:lnTo>
                    <a:pt x="511175" y="82550"/>
                  </a:lnTo>
                  <a:lnTo>
                    <a:pt x="458788" y="53975"/>
                  </a:lnTo>
                  <a:lnTo>
                    <a:pt x="392113" y="53975"/>
                  </a:lnTo>
                  <a:lnTo>
                    <a:pt x="331788" y="6191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7" name="Freeform 133">
              <a:extLst/>
            </p:cNvPr>
            <p:cNvSpPr>
              <a:spLocks/>
            </p:cNvSpPr>
            <p:nvPr/>
          </p:nvSpPr>
          <p:spPr bwMode="auto">
            <a:xfrm>
              <a:off x="4689451" y="3632218"/>
              <a:ext cx="165100" cy="144463"/>
            </a:xfrm>
            <a:custGeom>
              <a:avLst/>
              <a:gdLst>
                <a:gd name="T0" fmla="*/ 2147483647 w 610"/>
                <a:gd name="T1" fmla="*/ 2147483647 h 532"/>
                <a:gd name="T2" fmla="*/ 2147483647 w 610"/>
                <a:gd name="T3" fmla="*/ 2147483647 h 532"/>
                <a:gd name="T4" fmla="*/ 2147483647 w 610"/>
                <a:gd name="T5" fmla="*/ 2147483647 h 532"/>
                <a:gd name="T6" fmla="*/ 2147483647 w 610"/>
                <a:gd name="T7" fmla="*/ 2147483647 h 532"/>
                <a:gd name="T8" fmla="*/ 2147483647 w 610"/>
                <a:gd name="T9" fmla="*/ 2147483647 h 532"/>
                <a:gd name="T10" fmla="*/ 2147483647 w 610"/>
                <a:gd name="T11" fmla="*/ 2147483647 h 532"/>
                <a:gd name="T12" fmla="*/ 2147483647 w 610"/>
                <a:gd name="T13" fmla="*/ 2147483647 h 532"/>
                <a:gd name="T14" fmla="*/ 2147483647 w 610"/>
                <a:gd name="T15" fmla="*/ 2147483647 h 532"/>
                <a:gd name="T16" fmla="*/ 2147483647 w 610"/>
                <a:gd name="T17" fmla="*/ 2147483647 h 532"/>
                <a:gd name="T18" fmla="*/ 2147483647 w 610"/>
                <a:gd name="T19" fmla="*/ 2147483647 h 532"/>
                <a:gd name="T20" fmla="*/ 2147483647 w 610"/>
                <a:gd name="T21" fmla="*/ 2147483647 h 532"/>
                <a:gd name="T22" fmla="*/ 2147483647 w 610"/>
                <a:gd name="T23" fmla="*/ 2147483647 h 532"/>
                <a:gd name="T24" fmla="*/ 2147483647 w 610"/>
                <a:gd name="T25" fmla="*/ 2147483647 h 532"/>
                <a:gd name="T26" fmla="*/ 2147483647 w 610"/>
                <a:gd name="T27" fmla="*/ 2147483647 h 532"/>
                <a:gd name="T28" fmla="*/ 2147483647 w 610"/>
                <a:gd name="T29" fmla="*/ 2147483647 h 532"/>
                <a:gd name="T30" fmla="*/ 2147483647 w 610"/>
                <a:gd name="T31" fmla="*/ 2147483647 h 532"/>
                <a:gd name="T32" fmla="*/ 2147483647 w 610"/>
                <a:gd name="T33" fmla="*/ 2147483647 h 532"/>
                <a:gd name="T34" fmla="*/ 2147483647 w 610"/>
                <a:gd name="T35" fmla="*/ 2147483647 h 532"/>
                <a:gd name="T36" fmla="*/ 2147483647 w 610"/>
                <a:gd name="T37" fmla="*/ 2147483647 h 532"/>
                <a:gd name="T38" fmla="*/ 2147483647 w 610"/>
                <a:gd name="T39" fmla="*/ 2147483647 h 532"/>
                <a:gd name="T40" fmla="*/ 2147483647 w 610"/>
                <a:gd name="T41" fmla="*/ 2147483647 h 532"/>
                <a:gd name="T42" fmla="*/ 2147483647 w 610"/>
                <a:gd name="T43" fmla="*/ 2147483647 h 532"/>
                <a:gd name="T44" fmla="*/ 2147483647 w 610"/>
                <a:gd name="T45" fmla="*/ 2147483647 h 532"/>
                <a:gd name="T46" fmla="*/ 2147483647 w 610"/>
                <a:gd name="T47" fmla="*/ 2147483647 h 532"/>
                <a:gd name="T48" fmla="*/ 2147483647 w 610"/>
                <a:gd name="T49" fmla="*/ 2147483647 h 532"/>
                <a:gd name="T50" fmla="*/ 2147483647 w 610"/>
                <a:gd name="T51" fmla="*/ 2147483647 h 532"/>
                <a:gd name="T52" fmla="*/ 2147483647 w 610"/>
                <a:gd name="T53" fmla="*/ 2147483647 h 532"/>
                <a:gd name="T54" fmla="*/ 2147483647 w 610"/>
                <a:gd name="T55" fmla="*/ 0 h 532"/>
                <a:gd name="T56" fmla="*/ 2147483647 w 610"/>
                <a:gd name="T57" fmla="*/ 2147483647 h 532"/>
                <a:gd name="T58" fmla="*/ 2147483647 w 610"/>
                <a:gd name="T59" fmla="*/ 2147483647 h 532"/>
                <a:gd name="T60" fmla="*/ 2147483647 w 610"/>
                <a:gd name="T61" fmla="*/ 2147483647 h 532"/>
                <a:gd name="T62" fmla="*/ 2147483647 w 610"/>
                <a:gd name="T63" fmla="*/ 2147483647 h 532"/>
                <a:gd name="T64" fmla="*/ 2147483647 w 610"/>
                <a:gd name="T65" fmla="*/ 2147483647 h 532"/>
                <a:gd name="T66" fmla="*/ 2147483647 w 610"/>
                <a:gd name="T67" fmla="*/ 2147483647 h 532"/>
                <a:gd name="T68" fmla="*/ 2147483647 w 610"/>
                <a:gd name="T69" fmla="*/ 2147483647 h 532"/>
                <a:gd name="T70" fmla="*/ 2147483647 w 610"/>
                <a:gd name="T71" fmla="*/ 2147483647 h 532"/>
                <a:gd name="T72" fmla="*/ 2147483647 w 610"/>
                <a:gd name="T73" fmla="*/ 2147483647 h 532"/>
                <a:gd name="T74" fmla="*/ 2147483647 w 610"/>
                <a:gd name="T75" fmla="*/ 2147483647 h 532"/>
                <a:gd name="T76" fmla="*/ 2147483647 w 610"/>
                <a:gd name="T77" fmla="*/ 2147483647 h 532"/>
                <a:gd name="T78" fmla="*/ 2147483647 w 610"/>
                <a:gd name="T79" fmla="*/ 2147483647 h 532"/>
                <a:gd name="T80" fmla="*/ 2147483647 w 610"/>
                <a:gd name="T81" fmla="*/ 2147483647 h 532"/>
                <a:gd name="T82" fmla="*/ 2147483647 w 610"/>
                <a:gd name="T83" fmla="*/ 2147483647 h 532"/>
                <a:gd name="T84" fmla="*/ 2147483647 w 610"/>
                <a:gd name="T85" fmla="*/ 2147483647 h 532"/>
                <a:gd name="T86" fmla="*/ 2147483647 w 610"/>
                <a:gd name="T87" fmla="*/ 2147483647 h 532"/>
                <a:gd name="T88" fmla="*/ 2147483647 w 610"/>
                <a:gd name="T89" fmla="*/ 2147483647 h 532"/>
                <a:gd name="T90" fmla="*/ 2147483647 w 610"/>
                <a:gd name="T91" fmla="*/ 2147483647 h 532"/>
                <a:gd name="T92" fmla="*/ 2147483647 w 610"/>
                <a:gd name="T93" fmla="*/ 2147483647 h 532"/>
                <a:gd name="T94" fmla="*/ 2147483647 w 610"/>
                <a:gd name="T95" fmla="*/ 2147483647 h 532"/>
                <a:gd name="T96" fmla="*/ 0 w 610"/>
                <a:gd name="T97" fmla="*/ 2147483647 h 532"/>
                <a:gd name="T98" fmla="*/ 2147483647 w 610"/>
                <a:gd name="T99" fmla="*/ 2147483647 h 532"/>
                <a:gd name="T100" fmla="*/ 2147483647 w 610"/>
                <a:gd name="T101" fmla="*/ 2147483647 h 532"/>
                <a:gd name="T102" fmla="*/ 2147483647 w 610"/>
                <a:gd name="T103" fmla="*/ 2147483647 h 532"/>
                <a:gd name="T104" fmla="*/ 2147483647 w 610"/>
                <a:gd name="T105" fmla="*/ 2147483647 h 532"/>
                <a:gd name="T106" fmla="*/ 2147483647 w 610"/>
                <a:gd name="T107" fmla="*/ 2147483647 h 532"/>
                <a:gd name="T108" fmla="*/ 2147483647 w 610"/>
                <a:gd name="T109" fmla="*/ 2147483647 h 532"/>
                <a:gd name="T110" fmla="*/ 2147483647 w 610"/>
                <a:gd name="T111" fmla="*/ 2147483647 h 532"/>
                <a:gd name="T112" fmla="*/ 2147483647 w 610"/>
                <a:gd name="T113" fmla="*/ 2147483647 h 532"/>
                <a:gd name="T114" fmla="*/ 2147483647 w 610"/>
                <a:gd name="T115" fmla="*/ 2147483647 h 532"/>
                <a:gd name="T116" fmla="*/ 2147483647 w 610"/>
                <a:gd name="T117" fmla="*/ 2147483647 h 532"/>
                <a:gd name="T118" fmla="*/ 2147483647 w 610"/>
                <a:gd name="T119" fmla="*/ 2147483647 h 532"/>
                <a:gd name="T120" fmla="*/ 2147483647 w 610"/>
                <a:gd name="T121" fmla="*/ 2147483647 h 5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532"/>
                <a:gd name="T185" fmla="*/ 610 w 610"/>
                <a:gd name="T186" fmla="*/ 532 h 5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532">
                  <a:moveTo>
                    <a:pt x="346" y="492"/>
                  </a:moveTo>
                  <a:lnTo>
                    <a:pt x="361" y="510"/>
                  </a:lnTo>
                  <a:lnTo>
                    <a:pt x="373" y="501"/>
                  </a:lnTo>
                  <a:lnTo>
                    <a:pt x="390" y="492"/>
                  </a:lnTo>
                  <a:lnTo>
                    <a:pt x="405" y="525"/>
                  </a:lnTo>
                  <a:lnTo>
                    <a:pt x="424" y="510"/>
                  </a:lnTo>
                  <a:lnTo>
                    <a:pt x="453" y="508"/>
                  </a:lnTo>
                  <a:lnTo>
                    <a:pt x="478" y="532"/>
                  </a:lnTo>
                  <a:lnTo>
                    <a:pt x="499" y="531"/>
                  </a:lnTo>
                  <a:lnTo>
                    <a:pt x="493" y="514"/>
                  </a:lnTo>
                  <a:lnTo>
                    <a:pt x="495" y="489"/>
                  </a:lnTo>
                  <a:lnTo>
                    <a:pt x="508" y="468"/>
                  </a:lnTo>
                  <a:lnTo>
                    <a:pt x="537" y="451"/>
                  </a:lnTo>
                  <a:lnTo>
                    <a:pt x="526" y="423"/>
                  </a:lnTo>
                  <a:lnTo>
                    <a:pt x="517" y="382"/>
                  </a:lnTo>
                  <a:lnTo>
                    <a:pt x="571" y="366"/>
                  </a:lnTo>
                  <a:lnTo>
                    <a:pt x="610" y="348"/>
                  </a:lnTo>
                  <a:lnTo>
                    <a:pt x="592" y="310"/>
                  </a:lnTo>
                  <a:lnTo>
                    <a:pt x="558" y="292"/>
                  </a:lnTo>
                  <a:lnTo>
                    <a:pt x="552" y="255"/>
                  </a:lnTo>
                  <a:lnTo>
                    <a:pt x="529" y="223"/>
                  </a:lnTo>
                  <a:lnTo>
                    <a:pt x="495" y="183"/>
                  </a:lnTo>
                  <a:lnTo>
                    <a:pt x="480" y="148"/>
                  </a:lnTo>
                  <a:lnTo>
                    <a:pt x="495" y="97"/>
                  </a:lnTo>
                  <a:lnTo>
                    <a:pt x="474" y="66"/>
                  </a:lnTo>
                  <a:lnTo>
                    <a:pt x="414" y="40"/>
                  </a:lnTo>
                  <a:lnTo>
                    <a:pt x="349" y="27"/>
                  </a:lnTo>
                  <a:lnTo>
                    <a:pt x="288" y="0"/>
                  </a:lnTo>
                  <a:lnTo>
                    <a:pt x="255" y="27"/>
                  </a:lnTo>
                  <a:lnTo>
                    <a:pt x="226" y="64"/>
                  </a:lnTo>
                  <a:lnTo>
                    <a:pt x="222" y="101"/>
                  </a:lnTo>
                  <a:lnTo>
                    <a:pt x="202" y="130"/>
                  </a:lnTo>
                  <a:lnTo>
                    <a:pt x="187" y="150"/>
                  </a:lnTo>
                  <a:lnTo>
                    <a:pt x="154" y="154"/>
                  </a:lnTo>
                  <a:lnTo>
                    <a:pt x="151" y="181"/>
                  </a:lnTo>
                  <a:lnTo>
                    <a:pt x="159" y="210"/>
                  </a:lnTo>
                  <a:lnTo>
                    <a:pt x="142" y="229"/>
                  </a:lnTo>
                  <a:lnTo>
                    <a:pt x="117" y="247"/>
                  </a:lnTo>
                  <a:lnTo>
                    <a:pt x="90" y="256"/>
                  </a:lnTo>
                  <a:lnTo>
                    <a:pt x="47" y="253"/>
                  </a:lnTo>
                  <a:lnTo>
                    <a:pt x="18" y="265"/>
                  </a:lnTo>
                  <a:lnTo>
                    <a:pt x="10" y="288"/>
                  </a:lnTo>
                  <a:lnTo>
                    <a:pt x="21" y="318"/>
                  </a:lnTo>
                  <a:lnTo>
                    <a:pt x="45" y="346"/>
                  </a:lnTo>
                  <a:lnTo>
                    <a:pt x="27" y="363"/>
                  </a:lnTo>
                  <a:lnTo>
                    <a:pt x="13" y="384"/>
                  </a:lnTo>
                  <a:lnTo>
                    <a:pt x="25" y="406"/>
                  </a:lnTo>
                  <a:lnTo>
                    <a:pt x="12" y="424"/>
                  </a:lnTo>
                  <a:lnTo>
                    <a:pt x="0" y="451"/>
                  </a:lnTo>
                  <a:lnTo>
                    <a:pt x="13" y="486"/>
                  </a:lnTo>
                  <a:lnTo>
                    <a:pt x="27" y="520"/>
                  </a:lnTo>
                  <a:lnTo>
                    <a:pt x="43" y="499"/>
                  </a:lnTo>
                  <a:lnTo>
                    <a:pt x="64" y="489"/>
                  </a:lnTo>
                  <a:lnTo>
                    <a:pt x="90" y="489"/>
                  </a:lnTo>
                  <a:lnTo>
                    <a:pt x="124" y="478"/>
                  </a:lnTo>
                  <a:lnTo>
                    <a:pt x="159" y="477"/>
                  </a:lnTo>
                  <a:lnTo>
                    <a:pt x="198" y="474"/>
                  </a:lnTo>
                  <a:lnTo>
                    <a:pt x="231" y="492"/>
                  </a:lnTo>
                  <a:lnTo>
                    <a:pt x="264" y="475"/>
                  </a:lnTo>
                  <a:lnTo>
                    <a:pt x="295" y="493"/>
                  </a:lnTo>
                  <a:lnTo>
                    <a:pt x="346" y="49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8" name="Freeform 134">
              <a:extLst/>
            </p:cNvPr>
            <p:cNvSpPr>
              <a:spLocks/>
            </p:cNvSpPr>
            <p:nvPr/>
          </p:nvSpPr>
          <p:spPr bwMode="auto">
            <a:xfrm>
              <a:off x="4686276" y="3514743"/>
              <a:ext cx="84138" cy="71438"/>
            </a:xfrm>
            <a:custGeom>
              <a:avLst/>
              <a:gdLst>
                <a:gd name="T0" fmla="*/ 2147483647 w 307"/>
                <a:gd name="T1" fmla="*/ 2147483647 h 265"/>
                <a:gd name="T2" fmla="*/ 2147483647 w 307"/>
                <a:gd name="T3" fmla="*/ 2147483647 h 265"/>
                <a:gd name="T4" fmla="*/ 2147483647 w 307"/>
                <a:gd name="T5" fmla="*/ 2147483647 h 265"/>
                <a:gd name="T6" fmla="*/ 2147483647 w 307"/>
                <a:gd name="T7" fmla="*/ 2147483647 h 265"/>
                <a:gd name="T8" fmla="*/ 2147483647 w 307"/>
                <a:gd name="T9" fmla="*/ 2147483647 h 265"/>
                <a:gd name="T10" fmla="*/ 2147483647 w 307"/>
                <a:gd name="T11" fmla="*/ 2147483647 h 265"/>
                <a:gd name="T12" fmla="*/ 2147483647 w 307"/>
                <a:gd name="T13" fmla="*/ 2147483647 h 265"/>
                <a:gd name="T14" fmla="*/ 2147483647 w 307"/>
                <a:gd name="T15" fmla="*/ 0 h 265"/>
                <a:gd name="T16" fmla="*/ 2147483647 w 307"/>
                <a:gd name="T17" fmla="*/ 2147483647 h 265"/>
                <a:gd name="T18" fmla="*/ 2147483647 w 307"/>
                <a:gd name="T19" fmla="*/ 2147483647 h 265"/>
                <a:gd name="T20" fmla="*/ 2147483647 w 307"/>
                <a:gd name="T21" fmla="*/ 2147483647 h 265"/>
                <a:gd name="T22" fmla="*/ 2147483647 w 307"/>
                <a:gd name="T23" fmla="*/ 2147483647 h 265"/>
                <a:gd name="T24" fmla="*/ 0 w 307"/>
                <a:gd name="T25" fmla="*/ 2147483647 h 265"/>
                <a:gd name="T26" fmla="*/ 2147483647 w 307"/>
                <a:gd name="T27" fmla="*/ 2147483647 h 265"/>
                <a:gd name="T28" fmla="*/ 2147483647 w 307"/>
                <a:gd name="T29" fmla="*/ 2147483647 h 265"/>
                <a:gd name="T30" fmla="*/ 2147483647 w 307"/>
                <a:gd name="T31" fmla="*/ 2147483647 h 265"/>
                <a:gd name="T32" fmla="*/ 2147483647 w 307"/>
                <a:gd name="T33" fmla="*/ 2147483647 h 265"/>
                <a:gd name="T34" fmla="*/ 2147483647 w 307"/>
                <a:gd name="T35" fmla="*/ 2147483647 h 265"/>
                <a:gd name="T36" fmla="*/ 2147483647 w 307"/>
                <a:gd name="T37" fmla="*/ 2147483647 h 265"/>
                <a:gd name="T38" fmla="*/ 2147483647 w 307"/>
                <a:gd name="T39" fmla="*/ 2147483647 h 265"/>
                <a:gd name="T40" fmla="*/ 2147483647 w 307"/>
                <a:gd name="T41" fmla="*/ 2147483647 h 265"/>
                <a:gd name="T42" fmla="*/ 2147483647 w 307"/>
                <a:gd name="T43" fmla="*/ 2147483647 h 265"/>
                <a:gd name="T44" fmla="*/ 2147483647 w 307"/>
                <a:gd name="T45" fmla="*/ 2147483647 h 265"/>
                <a:gd name="T46" fmla="*/ 2147483647 w 307"/>
                <a:gd name="T47" fmla="*/ 2147483647 h 265"/>
                <a:gd name="T48" fmla="*/ 2147483647 w 307"/>
                <a:gd name="T49" fmla="*/ 2147483647 h 265"/>
                <a:gd name="T50" fmla="*/ 2147483647 w 307"/>
                <a:gd name="T51" fmla="*/ 2147483647 h 265"/>
                <a:gd name="T52" fmla="*/ 2147483647 w 307"/>
                <a:gd name="T53" fmla="*/ 2147483647 h 265"/>
                <a:gd name="T54" fmla="*/ 2147483647 w 307"/>
                <a:gd name="T55" fmla="*/ 2147483647 h 265"/>
                <a:gd name="T56" fmla="*/ 2147483647 w 307"/>
                <a:gd name="T57" fmla="*/ 2147483647 h 265"/>
                <a:gd name="T58" fmla="*/ 2147483647 w 307"/>
                <a:gd name="T59" fmla="*/ 2147483647 h 265"/>
                <a:gd name="T60" fmla="*/ 2147483647 w 307"/>
                <a:gd name="T61" fmla="*/ 2147483647 h 265"/>
                <a:gd name="T62" fmla="*/ 2147483647 w 307"/>
                <a:gd name="T63" fmla="*/ 2147483647 h 2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7"/>
                <a:gd name="T97" fmla="*/ 0 h 265"/>
                <a:gd name="T98" fmla="*/ 307 w 307"/>
                <a:gd name="T99" fmla="*/ 265 h 2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7" h="265">
                  <a:moveTo>
                    <a:pt x="307" y="41"/>
                  </a:moveTo>
                  <a:lnTo>
                    <a:pt x="271" y="31"/>
                  </a:lnTo>
                  <a:lnTo>
                    <a:pt x="237" y="23"/>
                  </a:lnTo>
                  <a:lnTo>
                    <a:pt x="216" y="6"/>
                  </a:lnTo>
                  <a:lnTo>
                    <a:pt x="188" y="2"/>
                  </a:lnTo>
                  <a:lnTo>
                    <a:pt x="155" y="3"/>
                  </a:lnTo>
                  <a:lnTo>
                    <a:pt x="140" y="16"/>
                  </a:lnTo>
                  <a:lnTo>
                    <a:pt x="107" y="0"/>
                  </a:lnTo>
                  <a:lnTo>
                    <a:pt x="73" y="7"/>
                  </a:lnTo>
                  <a:lnTo>
                    <a:pt x="59" y="25"/>
                  </a:lnTo>
                  <a:lnTo>
                    <a:pt x="31" y="31"/>
                  </a:lnTo>
                  <a:lnTo>
                    <a:pt x="4" y="46"/>
                  </a:lnTo>
                  <a:lnTo>
                    <a:pt x="0" y="83"/>
                  </a:lnTo>
                  <a:lnTo>
                    <a:pt x="18" y="102"/>
                  </a:lnTo>
                  <a:lnTo>
                    <a:pt x="12" y="134"/>
                  </a:lnTo>
                  <a:lnTo>
                    <a:pt x="35" y="149"/>
                  </a:lnTo>
                  <a:lnTo>
                    <a:pt x="52" y="151"/>
                  </a:lnTo>
                  <a:lnTo>
                    <a:pt x="75" y="148"/>
                  </a:lnTo>
                  <a:lnTo>
                    <a:pt x="85" y="162"/>
                  </a:lnTo>
                  <a:lnTo>
                    <a:pt x="92" y="182"/>
                  </a:lnTo>
                  <a:lnTo>
                    <a:pt x="106" y="188"/>
                  </a:lnTo>
                  <a:lnTo>
                    <a:pt x="137" y="194"/>
                  </a:lnTo>
                  <a:lnTo>
                    <a:pt x="155" y="226"/>
                  </a:lnTo>
                  <a:lnTo>
                    <a:pt x="179" y="241"/>
                  </a:lnTo>
                  <a:lnTo>
                    <a:pt x="202" y="236"/>
                  </a:lnTo>
                  <a:lnTo>
                    <a:pt x="227" y="253"/>
                  </a:lnTo>
                  <a:lnTo>
                    <a:pt x="253" y="256"/>
                  </a:lnTo>
                  <a:lnTo>
                    <a:pt x="269" y="265"/>
                  </a:lnTo>
                  <a:lnTo>
                    <a:pt x="289" y="193"/>
                  </a:lnTo>
                  <a:lnTo>
                    <a:pt x="287" y="166"/>
                  </a:lnTo>
                  <a:lnTo>
                    <a:pt x="290" y="116"/>
                  </a:lnTo>
                  <a:lnTo>
                    <a:pt x="307" y="4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9" name="Freeform 135">
              <a:extLst/>
            </p:cNvPr>
            <p:cNvSpPr>
              <a:spLocks/>
            </p:cNvSpPr>
            <p:nvPr/>
          </p:nvSpPr>
          <p:spPr bwMode="auto">
            <a:xfrm>
              <a:off x="4638651" y="3614756"/>
              <a:ext cx="119063" cy="88900"/>
            </a:xfrm>
            <a:custGeom>
              <a:avLst/>
              <a:gdLst>
                <a:gd name="T0" fmla="*/ 2147483647 w 439"/>
                <a:gd name="T1" fmla="*/ 2147483647 h 324"/>
                <a:gd name="T2" fmla="*/ 2147483647 w 439"/>
                <a:gd name="T3" fmla="*/ 2147483647 h 324"/>
                <a:gd name="T4" fmla="*/ 2147483647 w 439"/>
                <a:gd name="T5" fmla="*/ 2147483647 h 324"/>
                <a:gd name="T6" fmla="*/ 2147483647 w 439"/>
                <a:gd name="T7" fmla="*/ 2147483647 h 324"/>
                <a:gd name="T8" fmla="*/ 2147483647 w 439"/>
                <a:gd name="T9" fmla="*/ 2147483647 h 324"/>
                <a:gd name="T10" fmla="*/ 2147483647 w 439"/>
                <a:gd name="T11" fmla="*/ 2147483647 h 324"/>
                <a:gd name="T12" fmla="*/ 2147483647 w 439"/>
                <a:gd name="T13" fmla="*/ 2147483647 h 324"/>
                <a:gd name="T14" fmla="*/ 2147483647 w 439"/>
                <a:gd name="T15" fmla="*/ 2147483647 h 324"/>
                <a:gd name="T16" fmla="*/ 2147483647 w 439"/>
                <a:gd name="T17" fmla="*/ 2147483647 h 324"/>
                <a:gd name="T18" fmla="*/ 2147483647 w 439"/>
                <a:gd name="T19" fmla="*/ 2147483647 h 324"/>
                <a:gd name="T20" fmla="*/ 2147483647 w 439"/>
                <a:gd name="T21" fmla="*/ 2147483647 h 324"/>
                <a:gd name="T22" fmla="*/ 2147483647 w 439"/>
                <a:gd name="T23" fmla="*/ 2147483647 h 324"/>
                <a:gd name="T24" fmla="*/ 2147483647 w 439"/>
                <a:gd name="T25" fmla="*/ 0 h 324"/>
                <a:gd name="T26" fmla="*/ 2147483647 w 439"/>
                <a:gd name="T27" fmla="*/ 2147483647 h 324"/>
                <a:gd name="T28" fmla="*/ 2147483647 w 439"/>
                <a:gd name="T29" fmla="*/ 2147483647 h 324"/>
                <a:gd name="T30" fmla="*/ 2147483647 w 439"/>
                <a:gd name="T31" fmla="*/ 2147483647 h 324"/>
                <a:gd name="T32" fmla="*/ 2147483647 w 439"/>
                <a:gd name="T33" fmla="*/ 2147483647 h 324"/>
                <a:gd name="T34" fmla="*/ 2147483647 w 439"/>
                <a:gd name="T35" fmla="*/ 2147483647 h 324"/>
                <a:gd name="T36" fmla="*/ 2147483647 w 439"/>
                <a:gd name="T37" fmla="*/ 2147483647 h 324"/>
                <a:gd name="T38" fmla="*/ 2147483647 w 439"/>
                <a:gd name="T39" fmla="*/ 2147483647 h 324"/>
                <a:gd name="T40" fmla="*/ 0 w 439"/>
                <a:gd name="T41" fmla="*/ 2147483647 h 324"/>
                <a:gd name="T42" fmla="*/ 2147483647 w 439"/>
                <a:gd name="T43" fmla="*/ 2147483647 h 324"/>
                <a:gd name="T44" fmla="*/ 2147483647 w 439"/>
                <a:gd name="T45" fmla="*/ 2147483647 h 324"/>
                <a:gd name="T46" fmla="*/ 2147483647 w 439"/>
                <a:gd name="T47" fmla="*/ 2147483647 h 324"/>
                <a:gd name="T48" fmla="*/ 2147483647 w 439"/>
                <a:gd name="T49" fmla="*/ 2147483647 h 324"/>
                <a:gd name="T50" fmla="*/ 2147483647 w 439"/>
                <a:gd name="T51" fmla="*/ 2147483647 h 324"/>
                <a:gd name="T52" fmla="*/ 2147483647 w 439"/>
                <a:gd name="T53" fmla="*/ 2147483647 h 324"/>
                <a:gd name="T54" fmla="*/ 2147483647 w 439"/>
                <a:gd name="T55" fmla="*/ 2147483647 h 324"/>
                <a:gd name="T56" fmla="*/ 2147483647 w 439"/>
                <a:gd name="T57" fmla="*/ 2147483647 h 324"/>
                <a:gd name="T58" fmla="*/ 2147483647 w 439"/>
                <a:gd name="T59" fmla="*/ 2147483647 h 324"/>
                <a:gd name="T60" fmla="*/ 2147483647 w 439"/>
                <a:gd name="T61" fmla="*/ 2147483647 h 324"/>
                <a:gd name="T62" fmla="*/ 2147483647 w 439"/>
                <a:gd name="T63" fmla="*/ 2147483647 h 324"/>
                <a:gd name="T64" fmla="*/ 2147483647 w 439"/>
                <a:gd name="T65" fmla="*/ 2147483647 h 324"/>
                <a:gd name="T66" fmla="*/ 2147483647 w 439"/>
                <a:gd name="T67" fmla="*/ 2147483647 h 324"/>
                <a:gd name="T68" fmla="*/ 2147483647 w 439"/>
                <a:gd name="T69" fmla="*/ 2147483647 h 324"/>
                <a:gd name="T70" fmla="*/ 2147483647 w 439"/>
                <a:gd name="T71" fmla="*/ 2147483647 h 324"/>
                <a:gd name="T72" fmla="*/ 2147483647 w 439"/>
                <a:gd name="T73" fmla="*/ 2147483647 h 324"/>
                <a:gd name="T74" fmla="*/ 2147483647 w 439"/>
                <a:gd name="T75" fmla="*/ 2147483647 h 324"/>
                <a:gd name="T76" fmla="*/ 2147483647 w 439"/>
                <a:gd name="T77" fmla="*/ 2147483647 h 324"/>
                <a:gd name="T78" fmla="*/ 2147483647 w 439"/>
                <a:gd name="T79" fmla="*/ 2147483647 h 324"/>
                <a:gd name="T80" fmla="*/ 2147483647 w 439"/>
                <a:gd name="T81" fmla="*/ 2147483647 h 324"/>
                <a:gd name="T82" fmla="*/ 2147483647 w 439"/>
                <a:gd name="T83" fmla="*/ 2147483647 h 324"/>
                <a:gd name="T84" fmla="*/ 2147483647 w 439"/>
                <a:gd name="T85" fmla="*/ 2147483647 h 324"/>
                <a:gd name="T86" fmla="*/ 2147483647 w 439"/>
                <a:gd name="T87" fmla="*/ 2147483647 h 3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39"/>
                <a:gd name="T133" fmla="*/ 0 h 324"/>
                <a:gd name="T134" fmla="*/ 439 w 439"/>
                <a:gd name="T135" fmla="*/ 324 h 3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39" h="324">
                  <a:moveTo>
                    <a:pt x="406" y="164"/>
                  </a:moveTo>
                  <a:lnTo>
                    <a:pt x="415" y="122"/>
                  </a:lnTo>
                  <a:lnTo>
                    <a:pt x="439" y="90"/>
                  </a:lnTo>
                  <a:lnTo>
                    <a:pt x="400" y="93"/>
                  </a:lnTo>
                  <a:lnTo>
                    <a:pt x="341" y="39"/>
                  </a:lnTo>
                  <a:lnTo>
                    <a:pt x="319" y="34"/>
                  </a:lnTo>
                  <a:lnTo>
                    <a:pt x="305" y="6"/>
                  </a:lnTo>
                  <a:lnTo>
                    <a:pt x="286" y="20"/>
                  </a:lnTo>
                  <a:lnTo>
                    <a:pt x="257" y="23"/>
                  </a:lnTo>
                  <a:lnTo>
                    <a:pt x="227" y="6"/>
                  </a:lnTo>
                  <a:lnTo>
                    <a:pt x="205" y="6"/>
                  </a:lnTo>
                  <a:lnTo>
                    <a:pt x="190" y="12"/>
                  </a:lnTo>
                  <a:lnTo>
                    <a:pt x="164" y="0"/>
                  </a:lnTo>
                  <a:lnTo>
                    <a:pt x="125" y="2"/>
                  </a:lnTo>
                  <a:lnTo>
                    <a:pt x="76" y="11"/>
                  </a:lnTo>
                  <a:lnTo>
                    <a:pt x="61" y="30"/>
                  </a:lnTo>
                  <a:lnTo>
                    <a:pt x="37" y="47"/>
                  </a:lnTo>
                  <a:lnTo>
                    <a:pt x="19" y="57"/>
                  </a:lnTo>
                  <a:lnTo>
                    <a:pt x="7" y="78"/>
                  </a:lnTo>
                  <a:lnTo>
                    <a:pt x="13" y="106"/>
                  </a:lnTo>
                  <a:lnTo>
                    <a:pt x="0" y="126"/>
                  </a:lnTo>
                  <a:lnTo>
                    <a:pt x="28" y="137"/>
                  </a:lnTo>
                  <a:lnTo>
                    <a:pt x="63" y="150"/>
                  </a:lnTo>
                  <a:lnTo>
                    <a:pt x="87" y="175"/>
                  </a:lnTo>
                  <a:lnTo>
                    <a:pt x="107" y="164"/>
                  </a:lnTo>
                  <a:lnTo>
                    <a:pt x="122" y="169"/>
                  </a:lnTo>
                  <a:lnTo>
                    <a:pt x="138" y="191"/>
                  </a:lnTo>
                  <a:lnTo>
                    <a:pt x="121" y="236"/>
                  </a:lnTo>
                  <a:lnTo>
                    <a:pt x="126" y="249"/>
                  </a:lnTo>
                  <a:lnTo>
                    <a:pt x="144" y="242"/>
                  </a:lnTo>
                  <a:lnTo>
                    <a:pt x="149" y="261"/>
                  </a:lnTo>
                  <a:lnTo>
                    <a:pt x="164" y="271"/>
                  </a:lnTo>
                  <a:lnTo>
                    <a:pt x="185" y="275"/>
                  </a:lnTo>
                  <a:lnTo>
                    <a:pt x="182" y="314"/>
                  </a:lnTo>
                  <a:lnTo>
                    <a:pt x="206" y="324"/>
                  </a:lnTo>
                  <a:lnTo>
                    <a:pt x="236" y="312"/>
                  </a:lnTo>
                  <a:lnTo>
                    <a:pt x="275" y="315"/>
                  </a:lnTo>
                  <a:lnTo>
                    <a:pt x="310" y="303"/>
                  </a:lnTo>
                  <a:lnTo>
                    <a:pt x="328" y="290"/>
                  </a:lnTo>
                  <a:lnTo>
                    <a:pt x="346" y="270"/>
                  </a:lnTo>
                  <a:lnTo>
                    <a:pt x="337" y="243"/>
                  </a:lnTo>
                  <a:lnTo>
                    <a:pt x="341" y="215"/>
                  </a:lnTo>
                  <a:lnTo>
                    <a:pt x="374" y="207"/>
                  </a:lnTo>
                  <a:lnTo>
                    <a:pt x="406" y="16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0" name="Freeform 136">
              <a:extLst/>
            </p:cNvPr>
            <p:cNvSpPr>
              <a:spLocks/>
            </p:cNvSpPr>
            <p:nvPr/>
          </p:nvSpPr>
          <p:spPr bwMode="auto">
            <a:xfrm>
              <a:off x="4648176" y="3565543"/>
              <a:ext cx="120650" cy="76200"/>
            </a:xfrm>
            <a:custGeom>
              <a:avLst/>
              <a:gdLst>
                <a:gd name="T0" fmla="*/ 2147483647 w 380"/>
                <a:gd name="T1" fmla="*/ 2147483647 h 241"/>
                <a:gd name="T2" fmla="*/ 2147483647 w 380"/>
                <a:gd name="T3" fmla="*/ 2147483647 h 241"/>
                <a:gd name="T4" fmla="*/ 2147483647 w 380"/>
                <a:gd name="T5" fmla="*/ 2147483647 h 241"/>
                <a:gd name="T6" fmla="*/ 2147483647 w 380"/>
                <a:gd name="T7" fmla="*/ 2147483647 h 241"/>
                <a:gd name="T8" fmla="*/ 2147483647 w 380"/>
                <a:gd name="T9" fmla="*/ 2147483647 h 241"/>
                <a:gd name="T10" fmla="*/ 0 w 380"/>
                <a:gd name="T11" fmla="*/ 2147483647 h 241"/>
                <a:gd name="T12" fmla="*/ 2147483647 w 380"/>
                <a:gd name="T13" fmla="*/ 2147483647 h 241"/>
                <a:gd name="T14" fmla="*/ 2147483647 w 380"/>
                <a:gd name="T15" fmla="*/ 2147483647 h 241"/>
                <a:gd name="T16" fmla="*/ 2147483647 w 380"/>
                <a:gd name="T17" fmla="*/ 2147483647 h 241"/>
                <a:gd name="T18" fmla="*/ 2147483647 w 380"/>
                <a:gd name="T19" fmla="*/ 2147483647 h 241"/>
                <a:gd name="T20" fmla="*/ 2147483647 w 380"/>
                <a:gd name="T21" fmla="*/ 2147483647 h 241"/>
                <a:gd name="T22" fmla="*/ 2147483647 w 380"/>
                <a:gd name="T23" fmla="*/ 2147483647 h 241"/>
                <a:gd name="T24" fmla="*/ 2147483647 w 380"/>
                <a:gd name="T25" fmla="*/ 2147483647 h 241"/>
                <a:gd name="T26" fmla="*/ 2147483647 w 380"/>
                <a:gd name="T27" fmla="*/ 2147483647 h 241"/>
                <a:gd name="T28" fmla="*/ 2147483647 w 380"/>
                <a:gd name="T29" fmla="*/ 2147483647 h 241"/>
                <a:gd name="T30" fmla="*/ 2147483647 w 380"/>
                <a:gd name="T31" fmla="*/ 2147483647 h 241"/>
                <a:gd name="T32" fmla="*/ 2147483647 w 380"/>
                <a:gd name="T33" fmla="*/ 2147483647 h 241"/>
                <a:gd name="T34" fmla="*/ 2147483647 w 380"/>
                <a:gd name="T35" fmla="*/ 2147483647 h 241"/>
                <a:gd name="T36" fmla="*/ 2147483647 w 380"/>
                <a:gd name="T37" fmla="*/ 2147483647 h 241"/>
                <a:gd name="T38" fmla="*/ 2147483647 w 380"/>
                <a:gd name="T39" fmla="*/ 2147483647 h 241"/>
                <a:gd name="T40" fmla="*/ 2147483647 w 380"/>
                <a:gd name="T41" fmla="*/ 2147483647 h 241"/>
                <a:gd name="T42" fmla="*/ 2147483647 w 380"/>
                <a:gd name="T43" fmla="*/ 2147483647 h 241"/>
                <a:gd name="T44" fmla="*/ 2147483647 w 380"/>
                <a:gd name="T45" fmla="*/ 2147483647 h 241"/>
                <a:gd name="T46" fmla="*/ 2147483647 w 380"/>
                <a:gd name="T47" fmla="*/ 2147483647 h 241"/>
                <a:gd name="T48" fmla="*/ 2147483647 w 380"/>
                <a:gd name="T49" fmla="*/ 2147483647 h 241"/>
                <a:gd name="T50" fmla="*/ 2147483647 w 380"/>
                <a:gd name="T51" fmla="*/ 2147483647 h 241"/>
                <a:gd name="T52" fmla="*/ 2147483647 w 380"/>
                <a:gd name="T53" fmla="*/ 2147483647 h 241"/>
                <a:gd name="T54" fmla="*/ 2147483647 w 380"/>
                <a:gd name="T55" fmla="*/ 2147483647 h 241"/>
                <a:gd name="T56" fmla="*/ 2147483647 w 380"/>
                <a:gd name="T57" fmla="*/ 2147483647 h 241"/>
                <a:gd name="T58" fmla="*/ 2147483647 w 380"/>
                <a:gd name="T59" fmla="*/ 2147483647 h 241"/>
                <a:gd name="T60" fmla="*/ 2147483647 w 380"/>
                <a:gd name="T61" fmla="*/ 2147483647 h 241"/>
                <a:gd name="T62" fmla="*/ 2147483647 w 380"/>
                <a:gd name="T63" fmla="*/ 2147483647 h 241"/>
                <a:gd name="T64" fmla="*/ 2147483647 w 380"/>
                <a:gd name="T65" fmla="*/ 2147483647 h 241"/>
                <a:gd name="T66" fmla="*/ 2147483647 w 380"/>
                <a:gd name="T67" fmla="*/ 2147483647 h 241"/>
                <a:gd name="T68" fmla="*/ 2147483647 w 380"/>
                <a:gd name="T69" fmla="*/ 2147483647 h 241"/>
                <a:gd name="T70" fmla="*/ 2147483647 w 380"/>
                <a:gd name="T71" fmla="*/ 0 h 241"/>
                <a:gd name="T72" fmla="*/ 2147483647 w 380"/>
                <a:gd name="T73" fmla="*/ 2147483647 h 241"/>
                <a:gd name="T74" fmla="*/ 2147483647 w 380"/>
                <a:gd name="T75" fmla="*/ 2147483647 h 241"/>
                <a:gd name="T76" fmla="*/ 2147483647 w 380"/>
                <a:gd name="T77" fmla="*/ 2147483647 h 241"/>
                <a:gd name="T78" fmla="*/ 2147483647 w 380"/>
                <a:gd name="T79" fmla="*/ 2147483647 h 241"/>
                <a:gd name="T80" fmla="*/ 2147483647 w 380"/>
                <a:gd name="T81" fmla="*/ 2147483647 h 241"/>
                <a:gd name="T82" fmla="*/ 2147483647 w 380"/>
                <a:gd name="T83" fmla="*/ 2147483647 h 241"/>
                <a:gd name="T84" fmla="*/ 2147483647 w 380"/>
                <a:gd name="T85" fmla="*/ 2147483647 h 241"/>
                <a:gd name="T86" fmla="*/ 2147483647 w 380"/>
                <a:gd name="T87" fmla="*/ 2147483647 h 241"/>
                <a:gd name="T88" fmla="*/ 2147483647 w 380"/>
                <a:gd name="T89" fmla="*/ 2147483647 h 241"/>
                <a:gd name="T90" fmla="*/ 2147483647 w 380"/>
                <a:gd name="T91" fmla="*/ 2147483647 h 241"/>
                <a:gd name="T92" fmla="*/ 2147483647 w 380"/>
                <a:gd name="T93" fmla="*/ 2147483647 h 2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0"/>
                <a:gd name="T142" fmla="*/ 0 h 241"/>
                <a:gd name="T143" fmla="*/ 380 w 380"/>
                <a:gd name="T144" fmla="*/ 241 h 2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0" h="241">
                  <a:moveTo>
                    <a:pt x="65" y="39"/>
                  </a:moveTo>
                  <a:lnTo>
                    <a:pt x="42" y="56"/>
                  </a:lnTo>
                  <a:lnTo>
                    <a:pt x="34" y="94"/>
                  </a:lnTo>
                  <a:lnTo>
                    <a:pt x="16" y="119"/>
                  </a:lnTo>
                  <a:lnTo>
                    <a:pt x="1" y="141"/>
                  </a:lnTo>
                  <a:lnTo>
                    <a:pt x="0" y="165"/>
                  </a:lnTo>
                  <a:lnTo>
                    <a:pt x="5" y="196"/>
                  </a:lnTo>
                  <a:lnTo>
                    <a:pt x="19" y="187"/>
                  </a:lnTo>
                  <a:lnTo>
                    <a:pt x="33" y="172"/>
                  </a:lnTo>
                  <a:lnTo>
                    <a:pt x="56" y="167"/>
                  </a:lnTo>
                  <a:lnTo>
                    <a:pt x="84" y="162"/>
                  </a:lnTo>
                  <a:lnTo>
                    <a:pt x="108" y="162"/>
                  </a:lnTo>
                  <a:lnTo>
                    <a:pt x="131" y="174"/>
                  </a:lnTo>
                  <a:lnTo>
                    <a:pt x="143" y="166"/>
                  </a:lnTo>
                  <a:lnTo>
                    <a:pt x="159" y="166"/>
                  </a:lnTo>
                  <a:lnTo>
                    <a:pt x="180" y="178"/>
                  </a:lnTo>
                  <a:lnTo>
                    <a:pt x="196" y="182"/>
                  </a:lnTo>
                  <a:lnTo>
                    <a:pt x="215" y="178"/>
                  </a:lnTo>
                  <a:lnTo>
                    <a:pt x="229" y="169"/>
                  </a:lnTo>
                  <a:lnTo>
                    <a:pt x="241" y="193"/>
                  </a:lnTo>
                  <a:lnTo>
                    <a:pt x="259" y="195"/>
                  </a:lnTo>
                  <a:lnTo>
                    <a:pt x="277" y="209"/>
                  </a:lnTo>
                  <a:lnTo>
                    <a:pt x="299" y="228"/>
                  </a:lnTo>
                  <a:lnTo>
                    <a:pt x="312" y="241"/>
                  </a:lnTo>
                  <a:lnTo>
                    <a:pt x="331" y="239"/>
                  </a:lnTo>
                  <a:lnTo>
                    <a:pt x="349" y="238"/>
                  </a:lnTo>
                  <a:lnTo>
                    <a:pt x="380" y="211"/>
                  </a:lnTo>
                  <a:lnTo>
                    <a:pt x="377" y="113"/>
                  </a:lnTo>
                  <a:lnTo>
                    <a:pt x="357" y="71"/>
                  </a:lnTo>
                  <a:lnTo>
                    <a:pt x="338" y="63"/>
                  </a:lnTo>
                  <a:lnTo>
                    <a:pt x="318" y="61"/>
                  </a:lnTo>
                  <a:lnTo>
                    <a:pt x="298" y="47"/>
                  </a:lnTo>
                  <a:lnTo>
                    <a:pt x="277" y="48"/>
                  </a:lnTo>
                  <a:lnTo>
                    <a:pt x="256" y="38"/>
                  </a:lnTo>
                  <a:lnTo>
                    <a:pt x="242" y="3"/>
                  </a:lnTo>
                  <a:lnTo>
                    <a:pt x="207" y="0"/>
                  </a:lnTo>
                  <a:lnTo>
                    <a:pt x="200" y="21"/>
                  </a:lnTo>
                  <a:lnTo>
                    <a:pt x="193" y="37"/>
                  </a:lnTo>
                  <a:lnTo>
                    <a:pt x="183" y="66"/>
                  </a:lnTo>
                  <a:lnTo>
                    <a:pt x="193" y="93"/>
                  </a:lnTo>
                  <a:lnTo>
                    <a:pt x="174" y="108"/>
                  </a:lnTo>
                  <a:lnTo>
                    <a:pt x="160" y="126"/>
                  </a:lnTo>
                  <a:lnTo>
                    <a:pt x="138" y="129"/>
                  </a:lnTo>
                  <a:lnTo>
                    <a:pt x="121" y="103"/>
                  </a:lnTo>
                  <a:lnTo>
                    <a:pt x="112" y="80"/>
                  </a:lnTo>
                  <a:lnTo>
                    <a:pt x="81" y="58"/>
                  </a:lnTo>
                  <a:lnTo>
                    <a:pt x="65" y="3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1" name="Freeform 137">
              <a:extLst/>
            </p:cNvPr>
            <p:cNvSpPr>
              <a:spLocks/>
            </p:cNvSpPr>
            <p:nvPr/>
          </p:nvSpPr>
          <p:spPr bwMode="auto">
            <a:xfrm>
              <a:off x="4598964" y="3641743"/>
              <a:ext cx="77787" cy="38100"/>
            </a:xfrm>
            <a:custGeom>
              <a:avLst/>
              <a:gdLst>
                <a:gd name="T0" fmla="*/ 2147483647 w 284"/>
                <a:gd name="T1" fmla="*/ 2147483647 h 138"/>
                <a:gd name="T2" fmla="*/ 2147483647 w 284"/>
                <a:gd name="T3" fmla="*/ 0 h 138"/>
                <a:gd name="T4" fmla="*/ 2147483647 w 284"/>
                <a:gd name="T5" fmla="*/ 2147483647 h 138"/>
                <a:gd name="T6" fmla="*/ 2147483647 w 284"/>
                <a:gd name="T7" fmla="*/ 2147483647 h 138"/>
                <a:gd name="T8" fmla="*/ 2147483647 w 284"/>
                <a:gd name="T9" fmla="*/ 2147483647 h 138"/>
                <a:gd name="T10" fmla="*/ 2147483647 w 284"/>
                <a:gd name="T11" fmla="*/ 2147483647 h 138"/>
                <a:gd name="T12" fmla="*/ 2147483647 w 284"/>
                <a:gd name="T13" fmla="*/ 2147483647 h 138"/>
                <a:gd name="T14" fmla="*/ 2147483647 w 284"/>
                <a:gd name="T15" fmla="*/ 2147483647 h 138"/>
                <a:gd name="T16" fmla="*/ 2147483647 w 284"/>
                <a:gd name="T17" fmla="*/ 2147483647 h 138"/>
                <a:gd name="T18" fmla="*/ 2147483647 w 284"/>
                <a:gd name="T19" fmla="*/ 2147483647 h 138"/>
                <a:gd name="T20" fmla="*/ 2147483647 w 284"/>
                <a:gd name="T21" fmla="*/ 2147483647 h 138"/>
                <a:gd name="T22" fmla="*/ 2147483647 w 284"/>
                <a:gd name="T23" fmla="*/ 2147483647 h 138"/>
                <a:gd name="T24" fmla="*/ 2147483647 w 284"/>
                <a:gd name="T25" fmla="*/ 2147483647 h 138"/>
                <a:gd name="T26" fmla="*/ 0 w 284"/>
                <a:gd name="T27" fmla="*/ 2147483647 h 138"/>
                <a:gd name="T28" fmla="*/ 2147483647 w 284"/>
                <a:gd name="T29" fmla="*/ 2147483647 h 138"/>
                <a:gd name="T30" fmla="*/ 2147483647 w 284"/>
                <a:gd name="T31" fmla="*/ 2147483647 h 138"/>
                <a:gd name="T32" fmla="*/ 2147483647 w 284"/>
                <a:gd name="T33" fmla="*/ 2147483647 h 138"/>
                <a:gd name="T34" fmla="*/ 2147483647 w 284"/>
                <a:gd name="T35" fmla="*/ 2147483647 h 138"/>
                <a:gd name="T36" fmla="*/ 2147483647 w 284"/>
                <a:gd name="T37" fmla="*/ 2147483647 h 138"/>
                <a:gd name="T38" fmla="*/ 2147483647 w 284"/>
                <a:gd name="T39" fmla="*/ 2147483647 h 138"/>
                <a:gd name="T40" fmla="*/ 2147483647 w 284"/>
                <a:gd name="T41" fmla="*/ 2147483647 h 138"/>
                <a:gd name="T42" fmla="*/ 2147483647 w 284"/>
                <a:gd name="T43" fmla="*/ 2147483647 h 138"/>
                <a:gd name="T44" fmla="*/ 2147483647 w 284"/>
                <a:gd name="T45" fmla="*/ 2147483647 h 138"/>
                <a:gd name="T46" fmla="*/ 2147483647 w 284"/>
                <a:gd name="T47" fmla="*/ 2147483647 h 138"/>
                <a:gd name="T48" fmla="*/ 2147483647 w 284"/>
                <a:gd name="T49" fmla="*/ 2147483647 h 138"/>
                <a:gd name="T50" fmla="*/ 2147483647 w 284"/>
                <a:gd name="T51" fmla="*/ 2147483647 h 138"/>
                <a:gd name="T52" fmla="*/ 2147483647 w 284"/>
                <a:gd name="T53" fmla="*/ 2147483647 h 138"/>
                <a:gd name="T54" fmla="*/ 2147483647 w 284"/>
                <a:gd name="T55" fmla="*/ 2147483647 h 138"/>
                <a:gd name="T56" fmla="*/ 2147483647 w 284"/>
                <a:gd name="T57" fmla="*/ 2147483647 h 138"/>
                <a:gd name="T58" fmla="*/ 2147483647 w 28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4"/>
                <a:gd name="T91" fmla="*/ 0 h 138"/>
                <a:gd name="T92" fmla="*/ 284 w 28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4" h="138">
                  <a:moveTo>
                    <a:pt x="119" y="7"/>
                  </a:moveTo>
                  <a:lnTo>
                    <a:pt x="86" y="0"/>
                  </a:lnTo>
                  <a:lnTo>
                    <a:pt x="72" y="12"/>
                  </a:lnTo>
                  <a:lnTo>
                    <a:pt x="59" y="11"/>
                  </a:lnTo>
                  <a:lnTo>
                    <a:pt x="58" y="25"/>
                  </a:lnTo>
                  <a:lnTo>
                    <a:pt x="46" y="24"/>
                  </a:lnTo>
                  <a:lnTo>
                    <a:pt x="20" y="22"/>
                  </a:lnTo>
                  <a:lnTo>
                    <a:pt x="19" y="36"/>
                  </a:lnTo>
                  <a:lnTo>
                    <a:pt x="18" y="49"/>
                  </a:lnTo>
                  <a:lnTo>
                    <a:pt x="29" y="50"/>
                  </a:lnTo>
                  <a:lnTo>
                    <a:pt x="41" y="59"/>
                  </a:lnTo>
                  <a:lnTo>
                    <a:pt x="28" y="71"/>
                  </a:lnTo>
                  <a:lnTo>
                    <a:pt x="19" y="80"/>
                  </a:lnTo>
                  <a:lnTo>
                    <a:pt x="0" y="97"/>
                  </a:lnTo>
                  <a:lnTo>
                    <a:pt x="24" y="117"/>
                  </a:lnTo>
                  <a:lnTo>
                    <a:pt x="48" y="114"/>
                  </a:lnTo>
                  <a:lnTo>
                    <a:pt x="62" y="133"/>
                  </a:lnTo>
                  <a:lnTo>
                    <a:pt x="107" y="123"/>
                  </a:lnTo>
                  <a:lnTo>
                    <a:pt x="164" y="130"/>
                  </a:lnTo>
                  <a:lnTo>
                    <a:pt x="201" y="130"/>
                  </a:lnTo>
                  <a:lnTo>
                    <a:pt x="231" y="129"/>
                  </a:lnTo>
                  <a:lnTo>
                    <a:pt x="269" y="138"/>
                  </a:lnTo>
                  <a:lnTo>
                    <a:pt x="284" y="94"/>
                  </a:lnTo>
                  <a:lnTo>
                    <a:pt x="272" y="70"/>
                  </a:lnTo>
                  <a:lnTo>
                    <a:pt x="254" y="69"/>
                  </a:lnTo>
                  <a:lnTo>
                    <a:pt x="233" y="78"/>
                  </a:lnTo>
                  <a:lnTo>
                    <a:pt x="213" y="51"/>
                  </a:lnTo>
                  <a:lnTo>
                    <a:pt x="188" y="43"/>
                  </a:lnTo>
                  <a:lnTo>
                    <a:pt x="153" y="28"/>
                  </a:lnTo>
                  <a:lnTo>
                    <a:pt x="119" y="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2" name="Freeform 138">
              <a:extLst/>
            </p:cNvPr>
            <p:cNvSpPr>
              <a:spLocks/>
            </p:cNvSpPr>
            <p:nvPr/>
          </p:nvSpPr>
          <p:spPr bwMode="auto">
            <a:xfrm>
              <a:off x="4521176" y="3651268"/>
              <a:ext cx="180975" cy="193675"/>
            </a:xfrm>
            <a:custGeom>
              <a:avLst/>
              <a:gdLst>
                <a:gd name="T0" fmla="*/ 78 w 1058863"/>
                <a:gd name="T1" fmla="*/ 18 h 1138238"/>
                <a:gd name="T2" fmla="*/ 65 w 1058863"/>
                <a:gd name="T3" fmla="*/ 14 h 1138238"/>
                <a:gd name="T4" fmla="*/ 52 w 1058863"/>
                <a:gd name="T5" fmla="*/ 0 h 1138238"/>
                <a:gd name="T6" fmla="*/ 40 w 1058863"/>
                <a:gd name="T7" fmla="*/ 10 h 1138238"/>
                <a:gd name="T8" fmla="*/ 38 w 1058863"/>
                <a:gd name="T9" fmla="*/ 25 h 1138238"/>
                <a:gd name="T10" fmla="*/ 20 w 1058863"/>
                <a:gd name="T11" fmla="*/ 36 h 1138238"/>
                <a:gd name="T12" fmla="*/ 2 w 1058863"/>
                <a:gd name="T13" fmla="*/ 43 h 1138238"/>
                <a:gd name="T14" fmla="*/ 1 w 1058863"/>
                <a:gd name="T15" fmla="*/ 59 h 1138238"/>
                <a:gd name="T16" fmla="*/ 2 w 1058863"/>
                <a:gd name="T17" fmla="*/ 72 h 1138238"/>
                <a:gd name="T18" fmla="*/ 2 w 1058863"/>
                <a:gd name="T19" fmla="*/ 90 h 1138238"/>
                <a:gd name="T20" fmla="*/ 5 w 1058863"/>
                <a:gd name="T21" fmla="*/ 106 h 1138238"/>
                <a:gd name="T22" fmla="*/ 10 w 1058863"/>
                <a:gd name="T23" fmla="*/ 120 h 1138238"/>
                <a:gd name="T24" fmla="*/ 21 w 1058863"/>
                <a:gd name="T25" fmla="*/ 117 h 1138238"/>
                <a:gd name="T26" fmla="*/ 29 w 1058863"/>
                <a:gd name="T27" fmla="*/ 121 h 1138238"/>
                <a:gd name="T28" fmla="*/ 50 w 1058863"/>
                <a:gd name="T29" fmla="*/ 132 h 1138238"/>
                <a:gd name="T30" fmla="*/ 64 w 1058863"/>
                <a:gd name="T31" fmla="*/ 143 h 1138238"/>
                <a:gd name="T32" fmla="*/ 73 w 1058863"/>
                <a:gd name="T33" fmla="*/ 147 h 1138238"/>
                <a:gd name="T34" fmla="*/ 89 w 1058863"/>
                <a:gd name="T35" fmla="*/ 151 h 1138238"/>
                <a:gd name="T36" fmla="*/ 106 w 1058863"/>
                <a:gd name="T37" fmla="*/ 153 h 1138238"/>
                <a:gd name="T38" fmla="*/ 116 w 1058863"/>
                <a:gd name="T39" fmla="*/ 156 h 1138238"/>
                <a:gd name="T40" fmla="*/ 129 w 1058863"/>
                <a:gd name="T41" fmla="*/ 158 h 1138238"/>
                <a:gd name="T42" fmla="*/ 132 w 1058863"/>
                <a:gd name="T43" fmla="*/ 139 h 1138238"/>
                <a:gd name="T44" fmla="*/ 153 w 1058863"/>
                <a:gd name="T45" fmla="*/ 125 h 1138238"/>
                <a:gd name="T46" fmla="*/ 150 w 1058863"/>
                <a:gd name="T47" fmla="*/ 102 h 1138238"/>
                <a:gd name="T48" fmla="*/ 144 w 1058863"/>
                <a:gd name="T49" fmla="*/ 87 h 1138238"/>
                <a:gd name="T50" fmla="*/ 150 w 1058863"/>
                <a:gd name="T51" fmla="*/ 76 h 1138238"/>
                <a:gd name="T52" fmla="*/ 150 w 1058863"/>
                <a:gd name="T53" fmla="*/ 66 h 1138238"/>
                <a:gd name="T54" fmla="*/ 149 w 1058863"/>
                <a:gd name="T55" fmla="*/ 56 h 1138238"/>
                <a:gd name="T56" fmla="*/ 148 w 1058863"/>
                <a:gd name="T57" fmla="*/ 44 h 1138238"/>
                <a:gd name="T58" fmla="*/ 144 w 1058863"/>
                <a:gd name="T59" fmla="*/ 33 h 1138238"/>
                <a:gd name="T60" fmla="*/ 135 w 1058863"/>
                <a:gd name="T61" fmla="*/ 29 h 1138238"/>
                <a:gd name="T62" fmla="*/ 130 w 1058863"/>
                <a:gd name="T63" fmla="*/ 27 h 1138238"/>
                <a:gd name="T64" fmla="*/ 120 w 1058863"/>
                <a:gd name="T65" fmla="*/ 22 h 1138238"/>
                <a:gd name="T66" fmla="*/ 101 w 1058863"/>
                <a:gd name="T67" fmla="*/ 21 h 1138238"/>
                <a:gd name="T68" fmla="*/ 81 w 1058863"/>
                <a:gd name="T69" fmla="*/ 23 h 11382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8863"/>
                <a:gd name="T106" fmla="*/ 0 h 1138238"/>
                <a:gd name="T107" fmla="*/ 1058863 w 1058863"/>
                <a:gd name="T108" fmla="*/ 1138238 h 11382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8863" h="1138238">
                  <a:moveTo>
                    <a:pt x="552450" y="163513"/>
                  </a:moveTo>
                  <a:lnTo>
                    <a:pt x="533400" y="128588"/>
                  </a:lnTo>
                  <a:lnTo>
                    <a:pt x="493713" y="133350"/>
                  </a:lnTo>
                  <a:lnTo>
                    <a:pt x="444500" y="95250"/>
                  </a:lnTo>
                  <a:lnTo>
                    <a:pt x="431800" y="38100"/>
                  </a:lnTo>
                  <a:lnTo>
                    <a:pt x="354013" y="0"/>
                  </a:lnTo>
                  <a:lnTo>
                    <a:pt x="287338" y="15875"/>
                  </a:lnTo>
                  <a:lnTo>
                    <a:pt x="271463" y="66675"/>
                  </a:lnTo>
                  <a:lnTo>
                    <a:pt x="300038" y="128588"/>
                  </a:lnTo>
                  <a:lnTo>
                    <a:pt x="263525" y="177800"/>
                  </a:lnTo>
                  <a:lnTo>
                    <a:pt x="211138" y="223838"/>
                  </a:lnTo>
                  <a:lnTo>
                    <a:pt x="138113" y="254000"/>
                  </a:lnTo>
                  <a:lnTo>
                    <a:pt x="77788" y="271463"/>
                  </a:lnTo>
                  <a:lnTo>
                    <a:pt x="14288" y="303213"/>
                  </a:lnTo>
                  <a:lnTo>
                    <a:pt x="0" y="344488"/>
                  </a:lnTo>
                  <a:lnTo>
                    <a:pt x="6350" y="411163"/>
                  </a:lnTo>
                  <a:lnTo>
                    <a:pt x="20638" y="457200"/>
                  </a:lnTo>
                  <a:lnTo>
                    <a:pt x="15875" y="506413"/>
                  </a:lnTo>
                  <a:lnTo>
                    <a:pt x="19050" y="560388"/>
                  </a:lnTo>
                  <a:lnTo>
                    <a:pt x="15875" y="628650"/>
                  </a:lnTo>
                  <a:lnTo>
                    <a:pt x="39688" y="688975"/>
                  </a:lnTo>
                  <a:lnTo>
                    <a:pt x="38100" y="741363"/>
                  </a:lnTo>
                  <a:lnTo>
                    <a:pt x="44450" y="790575"/>
                  </a:lnTo>
                  <a:lnTo>
                    <a:pt x="67011" y="840831"/>
                  </a:lnTo>
                  <a:lnTo>
                    <a:pt x="104775" y="838200"/>
                  </a:lnTo>
                  <a:lnTo>
                    <a:pt x="145592" y="817019"/>
                  </a:lnTo>
                  <a:lnTo>
                    <a:pt x="176548" y="812256"/>
                  </a:lnTo>
                  <a:lnTo>
                    <a:pt x="200025" y="850900"/>
                  </a:lnTo>
                  <a:lnTo>
                    <a:pt x="277813" y="914400"/>
                  </a:lnTo>
                  <a:lnTo>
                    <a:pt x="342900" y="922338"/>
                  </a:lnTo>
                  <a:lnTo>
                    <a:pt x="395288" y="958850"/>
                  </a:lnTo>
                  <a:lnTo>
                    <a:pt x="441325" y="1004888"/>
                  </a:lnTo>
                  <a:lnTo>
                    <a:pt x="463550" y="1058863"/>
                  </a:lnTo>
                  <a:lnTo>
                    <a:pt x="501650" y="1031875"/>
                  </a:lnTo>
                  <a:lnTo>
                    <a:pt x="561975" y="1081088"/>
                  </a:lnTo>
                  <a:lnTo>
                    <a:pt x="609600" y="1055688"/>
                  </a:lnTo>
                  <a:lnTo>
                    <a:pt x="669925" y="1090613"/>
                  </a:lnTo>
                  <a:lnTo>
                    <a:pt x="723900" y="1073150"/>
                  </a:lnTo>
                  <a:lnTo>
                    <a:pt x="758825" y="1076325"/>
                  </a:lnTo>
                  <a:lnTo>
                    <a:pt x="793750" y="1093788"/>
                  </a:lnTo>
                  <a:lnTo>
                    <a:pt x="842963" y="1138238"/>
                  </a:lnTo>
                  <a:lnTo>
                    <a:pt x="882650" y="1111250"/>
                  </a:lnTo>
                  <a:lnTo>
                    <a:pt x="900113" y="1035050"/>
                  </a:lnTo>
                  <a:lnTo>
                    <a:pt x="906463" y="976313"/>
                  </a:lnTo>
                  <a:lnTo>
                    <a:pt x="1009650" y="915988"/>
                  </a:lnTo>
                  <a:lnTo>
                    <a:pt x="1049338" y="877888"/>
                  </a:lnTo>
                  <a:lnTo>
                    <a:pt x="1020763" y="795338"/>
                  </a:lnTo>
                  <a:lnTo>
                    <a:pt x="1028700" y="715963"/>
                  </a:lnTo>
                  <a:lnTo>
                    <a:pt x="1009650" y="668338"/>
                  </a:lnTo>
                  <a:lnTo>
                    <a:pt x="987425" y="609600"/>
                  </a:lnTo>
                  <a:lnTo>
                    <a:pt x="1004888" y="557213"/>
                  </a:lnTo>
                  <a:lnTo>
                    <a:pt x="1028700" y="534988"/>
                  </a:lnTo>
                  <a:lnTo>
                    <a:pt x="1006475" y="492125"/>
                  </a:lnTo>
                  <a:lnTo>
                    <a:pt x="1030288" y="463550"/>
                  </a:lnTo>
                  <a:lnTo>
                    <a:pt x="1058863" y="439738"/>
                  </a:lnTo>
                  <a:lnTo>
                    <a:pt x="1023938" y="395288"/>
                  </a:lnTo>
                  <a:lnTo>
                    <a:pt x="1001713" y="347663"/>
                  </a:lnTo>
                  <a:lnTo>
                    <a:pt x="1016000" y="306388"/>
                  </a:lnTo>
                  <a:lnTo>
                    <a:pt x="973138" y="290513"/>
                  </a:lnTo>
                  <a:lnTo>
                    <a:pt x="985838" y="230188"/>
                  </a:lnTo>
                  <a:lnTo>
                    <a:pt x="952500" y="225425"/>
                  </a:lnTo>
                  <a:lnTo>
                    <a:pt x="925513" y="204788"/>
                  </a:lnTo>
                  <a:lnTo>
                    <a:pt x="920750" y="177800"/>
                  </a:lnTo>
                  <a:lnTo>
                    <a:pt x="890588" y="190500"/>
                  </a:lnTo>
                  <a:lnTo>
                    <a:pt x="876300" y="165100"/>
                  </a:lnTo>
                  <a:lnTo>
                    <a:pt x="823913" y="153988"/>
                  </a:lnTo>
                  <a:lnTo>
                    <a:pt x="769938" y="157163"/>
                  </a:lnTo>
                  <a:lnTo>
                    <a:pt x="692150" y="150813"/>
                  </a:lnTo>
                  <a:lnTo>
                    <a:pt x="630238" y="142875"/>
                  </a:lnTo>
                  <a:lnTo>
                    <a:pt x="552450" y="1635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3" name="Freeform 139">
              <a:extLst/>
            </p:cNvPr>
            <p:cNvSpPr>
              <a:spLocks/>
            </p:cNvSpPr>
            <p:nvPr/>
          </p:nvSpPr>
          <p:spPr bwMode="auto">
            <a:xfrm>
              <a:off x="4373539" y="3676668"/>
              <a:ext cx="158750" cy="209550"/>
            </a:xfrm>
            <a:custGeom>
              <a:avLst/>
              <a:gdLst>
                <a:gd name="T0" fmla="*/ 2147483647 w 500"/>
                <a:gd name="T1" fmla="*/ 2147483647 h 662"/>
                <a:gd name="T2" fmla="*/ 2147483647 w 500"/>
                <a:gd name="T3" fmla="*/ 2147483647 h 662"/>
                <a:gd name="T4" fmla="*/ 2147483647 w 500"/>
                <a:gd name="T5" fmla="*/ 2147483647 h 662"/>
                <a:gd name="T6" fmla="*/ 2147483647 w 500"/>
                <a:gd name="T7" fmla="*/ 2147483647 h 662"/>
                <a:gd name="T8" fmla="*/ 2147483647 w 500"/>
                <a:gd name="T9" fmla="*/ 2147483647 h 662"/>
                <a:gd name="T10" fmla="*/ 2147483647 w 500"/>
                <a:gd name="T11" fmla="*/ 2147483647 h 662"/>
                <a:gd name="T12" fmla="*/ 2147483647 w 500"/>
                <a:gd name="T13" fmla="*/ 2147483647 h 662"/>
                <a:gd name="T14" fmla="*/ 2147483647 w 500"/>
                <a:gd name="T15" fmla="*/ 2147483647 h 662"/>
                <a:gd name="T16" fmla="*/ 2147483647 w 500"/>
                <a:gd name="T17" fmla="*/ 2147483647 h 662"/>
                <a:gd name="T18" fmla="*/ 2147483647 w 500"/>
                <a:gd name="T19" fmla="*/ 2147483647 h 662"/>
                <a:gd name="T20" fmla="*/ 0 w 500"/>
                <a:gd name="T21" fmla="*/ 2147483647 h 662"/>
                <a:gd name="T22" fmla="*/ 2147483647 w 500"/>
                <a:gd name="T23" fmla="*/ 2147483647 h 662"/>
                <a:gd name="T24" fmla="*/ 2147483647 w 500"/>
                <a:gd name="T25" fmla="*/ 2147483647 h 662"/>
                <a:gd name="T26" fmla="*/ 2147483647 w 500"/>
                <a:gd name="T27" fmla="*/ 2147483647 h 662"/>
                <a:gd name="T28" fmla="*/ 2147483647 w 500"/>
                <a:gd name="T29" fmla="*/ 2147483647 h 662"/>
                <a:gd name="T30" fmla="*/ 2147483647 w 500"/>
                <a:gd name="T31" fmla="*/ 2147483647 h 662"/>
                <a:gd name="T32" fmla="*/ 2147483647 w 500"/>
                <a:gd name="T33" fmla="*/ 2147483647 h 662"/>
                <a:gd name="T34" fmla="*/ 2147483647 w 500"/>
                <a:gd name="T35" fmla="*/ 2147483647 h 662"/>
                <a:gd name="T36" fmla="*/ 2147483647 w 500"/>
                <a:gd name="T37" fmla="*/ 2147483647 h 662"/>
                <a:gd name="T38" fmla="*/ 2147483647 w 500"/>
                <a:gd name="T39" fmla="*/ 2147483647 h 662"/>
                <a:gd name="T40" fmla="*/ 2147483647 w 500"/>
                <a:gd name="T41" fmla="*/ 2147483647 h 662"/>
                <a:gd name="T42" fmla="*/ 2147483647 w 500"/>
                <a:gd name="T43" fmla="*/ 2147483647 h 662"/>
                <a:gd name="T44" fmla="*/ 2147483647 w 500"/>
                <a:gd name="T45" fmla="*/ 2147483647 h 662"/>
                <a:gd name="T46" fmla="*/ 2147483647 w 500"/>
                <a:gd name="T47" fmla="*/ 2147483647 h 662"/>
                <a:gd name="T48" fmla="*/ 2147483647 w 500"/>
                <a:gd name="T49" fmla="*/ 2147483647 h 662"/>
                <a:gd name="T50" fmla="*/ 2147483647 w 500"/>
                <a:gd name="T51" fmla="*/ 2147483647 h 662"/>
                <a:gd name="T52" fmla="*/ 2147483647 w 500"/>
                <a:gd name="T53" fmla="*/ 2147483647 h 662"/>
                <a:gd name="T54" fmla="*/ 2147483647 w 500"/>
                <a:gd name="T55" fmla="*/ 2147483647 h 662"/>
                <a:gd name="T56" fmla="*/ 2147483647 w 500"/>
                <a:gd name="T57" fmla="*/ 2147483647 h 662"/>
                <a:gd name="T58" fmla="*/ 2147483647 w 500"/>
                <a:gd name="T59" fmla="*/ 2147483647 h 662"/>
                <a:gd name="T60" fmla="*/ 2147483647 w 500"/>
                <a:gd name="T61" fmla="*/ 2147483647 h 662"/>
                <a:gd name="T62" fmla="*/ 2147483647 w 500"/>
                <a:gd name="T63" fmla="*/ 2147483647 h 662"/>
                <a:gd name="T64" fmla="*/ 2147483647 w 500"/>
                <a:gd name="T65" fmla="*/ 2147483647 h 662"/>
                <a:gd name="T66" fmla="*/ 2147483647 w 500"/>
                <a:gd name="T67" fmla="*/ 2147483647 h 662"/>
                <a:gd name="T68" fmla="*/ 2147483647 w 500"/>
                <a:gd name="T69" fmla="*/ 2147483647 h 662"/>
                <a:gd name="T70" fmla="*/ 2147483647 w 500"/>
                <a:gd name="T71" fmla="*/ 2147483647 h 662"/>
                <a:gd name="T72" fmla="*/ 2147483647 w 500"/>
                <a:gd name="T73" fmla="*/ 2147483647 h 662"/>
                <a:gd name="T74" fmla="*/ 2147483647 w 500"/>
                <a:gd name="T75" fmla="*/ 2147483647 h 662"/>
                <a:gd name="T76" fmla="*/ 2147483647 w 500"/>
                <a:gd name="T77" fmla="*/ 2147483647 h 662"/>
                <a:gd name="T78" fmla="*/ 2147483647 w 500"/>
                <a:gd name="T79" fmla="*/ 2147483647 h 662"/>
                <a:gd name="T80" fmla="*/ 2147483647 w 500"/>
                <a:gd name="T81" fmla="*/ 2147483647 h 662"/>
                <a:gd name="T82" fmla="*/ 2147483647 w 500"/>
                <a:gd name="T83" fmla="*/ 2147483647 h 662"/>
                <a:gd name="T84" fmla="*/ 2147483647 w 500"/>
                <a:gd name="T85" fmla="*/ 2147483647 h 662"/>
                <a:gd name="T86" fmla="*/ 2147483647 w 500"/>
                <a:gd name="T87" fmla="*/ 2147483647 h 662"/>
                <a:gd name="T88" fmla="*/ 2147483647 w 500"/>
                <a:gd name="T89" fmla="*/ 2147483647 h 662"/>
                <a:gd name="T90" fmla="*/ 2147483647 w 500"/>
                <a:gd name="T91" fmla="*/ 2147483647 h 662"/>
                <a:gd name="T92" fmla="*/ 2147483647 w 500"/>
                <a:gd name="T93" fmla="*/ 2147483647 h 6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"/>
                <a:gd name="T142" fmla="*/ 0 h 662"/>
                <a:gd name="T143" fmla="*/ 927436 w 500"/>
                <a:gd name="T144" fmla="*/ 1259681 h 66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" h="662">
                  <a:moveTo>
                    <a:pt x="155" y="0"/>
                  </a:moveTo>
                  <a:lnTo>
                    <a:pt x="162" y="28"/>
                  </a:lnTo>
                  <a:lnTo>
                    <a:pt x="169" y="51"/>
                  </a:lnTo>
                  <a:lnTo>
                    <a:pt x="172" y="80"/>
                  </a:lnTo>
                  <a:lnTo>
                    <a:pt x="167" y="102"/>
                  </a:lnTo>
                  <a:lnTo>
                    <a:pt x="155" y="117"/>
                  </a:lnTo>
                  <a:lnTo>
                    <a:pt x="137" y="111"/>
                  </a:lnTo>
                  <a:lnTo>
                    <a:pt x="110" y="110"/>
                  </a:lnTo>
                  <a:lnTo>
                    <a:pt x="89" y="99"/>
                  </a:lnTo>
                  <a:lnTo>
                    <a:pt x="72" y="113"/>
                  </a:lnTo>
                  <a:lnTo>
                    <a:pt x="56" y="135"/>
                  </a:lnTo>
                  <a:lnTo>
                    <a:pt x="58" y="171"/>
                  </a:lnTo>
                  <a:lnTo>
                    <a:pt x="56" y="200"/>
                  </a:lnTo>
                  <a:lnTo>
                    <a:pt x="61" y="230"/>
                  </a:lnTo>
                  <a:lnTo>
                    <a:pt x="46" y="247"/>
                  </a:lnTo>
                  <a:lnTo>
                    <a:pt x="40" y="271"/>
                  </a:lnTo>
                  <a:lnTo>
                    <a:pt x="13" y="281"/>
                  </a:lnTo>
                  <a:lnTo>
                    <a:pt x="23" y="306"/>
                  </a:lnTo>
                  <a:lnTo>
                    <a:pt x="33" y="325"/>
                  </a:lnTo>
                  <a:lnTo>
                    <a:pt x="21" y="341"/>
                  </a:lnTo>
                  <a:lnTo>
                    <a:pt x="3" y="347"/>
                  </a:lnTo>
                  <a:lnTo>
                    <a:pt x="0" y="369"/>
                  </a:lnTo>
                  <a:lnTo>
                    <a:pt x="6" y="387"/>
                  </a:lnTo>
                  <a:lnTo>
                    <a:pt x="24" y="403"/>
                  </a:lnTo>
                  <a:lnTo>
                    <a:pt x="12" y="415"/>
                  </a:lnTo>
                  <a:lnTo>
                    <a:pt x="4" y="444"/>
                  </a:lnTo>
                  <a:lnTo>
                    <a:pt x="7" y="458"/>
                  </a:lnTo>
                  <a:lnTo>
                    <a:pt x="13" y="464"/>
                  </a:lnTo>
                  <a:lnTo>
                    <a:pt x="29" y="503"/>
                  </a:lnTo>
                  <a:lnTo>
                    <a:pt x="46" y="517"/>
                  </a:lnTo>
                  <a:lnTo>
                    <a:pt x="71" y="520"/>
                  </a:lnTo>
                  <a:lnTo>
                    <a:pt x="95" y="536"/>
                  </a:lnTo>
                  <a:lnTo>
                    <a:pt x="95" y="574"/>
                  </a:lnTo>
                  <a:lnTo>
                    <a:pt x="80" y="606"/>
                  </a:lnTo>
                  <a:lnTo>
                    <a:pt x="78" y="634"/>
                  </a:lnTo>
                  <a:lnTo>
                    <a:pt x="76" y="655"/>
                  </a:lnTo>
                  <a:lnTo>
                    <a:pt x="103" y="650"/>
                  </a:lnTo>
                  <a:lnTo>
                    <a:pt x="125" y="648"/>
                  </a:lnTo>
                  <a:lnTo>
                    <a:pt x="144" y="645"/>
                  </a:lnTo>
                  <a:lnTo>
                    <a:pt x="173" y="647"/>
                  </a:lnTo>
                  <a:lnTo>
                    <a:pt x="200" y="651"/>
                  </a:lnTo>
                  <a:lnTo>
                    <a:pt x="228" y="660"/>
                  </a:lnTo>
                  <a:lnTo>
                    <a:pt x="249" y="656"/>
                  </a:lnTo>
                  <a:lnTo>
                    <a:pt x="296" y="662"/>
                  </a:lnTo>
                  <a:lnTo>
                    <a:pt x="347" y="654"/>
                  </a:lnTo>
                  <a:lnTo>
                    <a:pt x="368" y="650"/>
                  </a:lnTo>
                  <a:lnTo>
                    <a:pt x="419" y="639"/>
                  </a:lnTo>
                  <a:lnTo>
                    <a:pt x="406" y="626"/>
                  </a:lnTo>
                  <a:lnTo>
                    <a:pt x="402" y="600"/>
                  </a:lnTo>
                  <a:lnTo>
                    <a:pt x="425" y="579"/>
                  </a:lnTo>
                  <a:lnTo>
                    <a:pt x="436" y="554"/>
                  </a:lnTo>
                  <a:lnTo>
                    <a:pt x="420" y="531"/>
                  </a:lnTo>
                  <a:lnTo>
                    <a:pt x="400" y="511"/>
                  </a:lnTo>
                  <a:lnTo>
                    <a:pt x="383" y="495"/>
                  </a:lnTo>
                  <a:lnTo>
                    <a:pt x="370" y="475"/>
                  </a:lnTo>
                  <a:lnTo>
                    <a:pt x="364" y="444"/>
                  </a:lnTo>
                  <a:lnTo>
                    <a:pt x="389" y="435"/>
                  </a:lnTo>
                  <a:lnTo>
                    <a:pt x="413" y="419"/>
                  </a:lnTo>
                  <a:lnTo>
                    <a:pt x="446" y="408"/>
                  </a:lnTo>
                  <a:lnTo>
                    <a:pt x="464" y="393"/>
                  </a:lnTo>
                  <a:lnTo>
                    <a:pt x="482" y="396"/>
                  </a:lnTo>
                  <a:lnTo>
                    <a:pt x="498" y="397"/>
                  </a:lnTo>
                  <a:lnTo>
                    <a:pt x="500" y="372"/>
                  </a:lnTo>
                  <a:lnTo>
                    <a:pt x="488" y="344"/>
                  </a:lnTo>
                  <a:lnTo>
                    <a:pt x="486" y="318"/>
                  </a:lnTo>
                  <a:lnTo>
                    <a:pt x="485" y="290"/>
                  </a:lnTo>
                  <a:lnTo>
                    <a:pt x="474" y="259"/>
                  </a:lnTo>
                  <a:lnTo>
                    <a:pt x="475" y="228"/>
                  </a:lnTo>
                  <a:lnTo>
                    <a:pt x="472" y="194"/>
                  </a:lnTo>
                  <a:lnTo>
                    <a:pt x="475" y="167"/>
                  </a:lnTo>
                  <a:lnTo>
                    <a:pt x="469" y="142"/>
                  </a:lnTo>
                  <a:lnTo>
                    <a:pt x="464" y="110"/>
                  </a:lnTo>
                  <a:lnTo>
                    <a:pt x="469" y="87"/>
                  </a:lnTo>
                  <a:lnTo>
                    <a:pt x="443" y="59"/>
                  </a:lnTo>
                  <a:lnTo>
                    <a:pt x="436" y="36"/>
                  </a:lnTo>
                  <a:lnTo>
                    <a:pt x="413" y="36"/>
                  </a:lnTo>
                  <a:lnTo>
                    <a:pt x="387" y="39"/>
                  </a:lnTo>
                  <a:lnTo>
                    <a:pt x="369" y="56"/>
                  </a:lnTo>
                  <a:lnTo>
                    <a:pt x="354" y="75"/>
                  </a:lnTo>
                  <a:lnTo>
                    <a:pt x="341" y="93"/>
                  </a:lnTo>
                  <a:lnTo>
                    <a:pt x="332" y="106"/>
                  </a:lnTo>
                  <a:lnTo>
                    <a:pt x="316" y="109"/>
                  </a:lnTo>
                  <a:lnTo>
                    <a:pt x="294" y="110"/>
                  </a:lnTo>
                  <a:lnTo>
                    <a:pt x="293" y="96"/>
                  </a:lnTo>
                  <a:lnTo>
                    <a:pt x="310" y="77"/>
                  </a:lnTo>
                  <a:lnTo>
                    <a:pt x="312" y="59"/>
                  </a:lnTo>
                  <a:lnTo>
                    <a:pt x="295" y="61"/>
                  </a:lnTo>
                  <a:lnTo>
                    <a:pt x="282" y="67"/>
                  </a:lnTo>
                  <a:lnTo>
                    <a:pt x="263" y="59"/>
                  </a:lnTo>
                  <a:lnTo>
                    <a:pt x="247" y="53"/>
                  </a:lnTo>
                  <a:lnTo>
                    <a:pt x="256" y="37"/>
                  </a:lnTo>
                  <a:lnTo>
                    <a:pt x="229" y="20"/>
                  </a:lnTo>
                  <a:lnTo>
                    <a:pt x="202" y="5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4" name="Freeform 141">
              <a:extLst/>
            </p:cNvPr>
            <p:cNvSpPr>
              <a:spLocks/>
            </p:cNvSpPr>
            <p:nvPr/>
          </p:nvSpPr>
          <p:spPr bwMode="auto">
            <a:xfrm>
              <a:off x="4313214" y="3773506"/>
              <a:ext cx="68262" cy="57150"/>
            </a:xfrm>
            <a:custGeom>
              <a:avLst/>
              <a:gdLst>
                <a:gd name="T0" fmla="*/ 51 w 402767"/>
                <a:gd name="T1" fmla="*/ 11 h 339079"/>
                <a:gd name="T2" fmla="*/ 47 w 402767"/>
                <a:gd name="T3" fmla="*/ 6 h 339079"/>
                <a:gd name="T4" fmla="*/ 42 w 402767"/>
                <a:gd name="T5" fmla="*/ 3 h 339079"/>
                <a:gd name="T6" fmla="*/ 37 w 402767"/>
                <a:gd name="T7" fmla="*/ 0 h 339079"/>
                <a:gd name="T8" fmla="*/ 31 w 402767"/>
                <a:gd name="T9" fmla="*/ 0 h 339079"/>
                <a:gd name="T10" fmla="*/ 24 w 402767"/>
                <a:gd name="T11" fmla="*/ 1 h 339079"/>
                <a:gd name="T12" fmla="*/ 18 w 402767"/>
                <a:gd name="T13" fmla="*/ 1 h 339079"/>
                <a:gd name="T14" fmla="*/ 10 w 402767"/>
                <a:gd name="T15" fmla="*/ 2 h 339079"/>
                <a:gd name="T16" fmla="*/ 6 w 402767"/>
                <a:gd name="T17" fmla="*/ 5 h 339079"/>
                <a:gd name="T18" fmla="*/ 0 w 402767"/>
                <a:gd name="T19" fmla="*/ 7 h 339079"/>
                <a:gd name="T20" fmla="*/ 7 w 402767"/>
                <a:gd name="T21" fmla="*/ 11 h 339079"/>
                <a:gd name="T22" fmla="*/ 9 w 402767"/>
                <a:gd name="T23" fmla="*/ 16 h 339079"/>
                <a:gd name="T24" fmla="*/ 15 w 402767"/>
                <a:gd name="T25" fmla="*/ 18 h 339079"/>
                <a:gd name="T26" fmla="*/ 18 w 402767"/>
                <a:gd name="T27" fmla="*/ 23 h 339079"/>
                <a:gd name="T28" fmla="*/ 23 w 402767"/>
                <a:gd name="T29" fmla="*/ 28 h 339079"/>
                <a:gd name="T30" fmla="*/ 28 w 402767"/>
                <a:gd name="T31" fmla="*/ 31 h 339079"/>
                <a:gd name="T32" fmla="*/ 34 w 402767"/>
                <a:gd name="T33" fmla="*/ 31 h 339079"/>
                <a:gd name="T34" fmla="*/ 36 w 402767"/>
                <a:gd name="T35" fmla="*/ 39 h 339079"/>
                <a:gd name="T36" fmla="*/ 41 w 402767"/>
                <a:gd name="T37" fmla="*/ 43 h 339079"/>
                <a:gd name="T38" fmla="*/ 47 w 402767"/>
                <a:gd name="T39" fmla="*/ 46 h 339079"/>
                <a:gd name="T40" fmla="*/ 48 w 402767"/>
                <a:gd name="T41" fmla="*/ 45 h 339079"/>
                <a:gd name="T42" fmla="*/ 48 w 402767"/>
                <a:gd name="T43" fmla="*/ 42 h 339079"/>
                <a:gd name="T44" fmla="*/ 48 w 402767"/>
                <a:gd name="T45" fmla="*/ 39 h 339079"/>
                <a:gd name="T46" fmla="*/ 49 w 402767"/>
                <a:gd name="T47" fmla="*/ 37 h 339079"/>
                <a:gd name="T48" fmla="*/ 51 w 402767"/>
                <a:gd name="T49" fmla="*/ 36 h 339079"/>
                <a:gd name="T50" fmla="*/ 53 w 402767"/>
                <a:gd name="T51" fmla="*/ 29 h 339079"/>
                <a:gd name="T52" fmla="*/ 56 w 402767"/>
                <a:gd name="T53" fmla="*/ 25 h 339079"/>
                <a:gd name="T54" fmla="*/ 52 w 402767"/>
                <a:gd name="T55" fmla="*/ 21 h 339079"/>
                <a:gd name="T56" fmla="*/ 50 w 402767"/>
                <a:gd name="T57" fmla="*/ 18 h 339079"/>
                <a:gd name="T58" fmla="*/ 51 w 402767"/>
                <a:gd name="T59" fmla="*/ 11 h 33907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2767"/>
                <a:gd name="T91" fmla="*/ 0 h 339079"/>
                <a:gd name="T92" fmla="*/ 402767 w 402767"/>
                <a:gd name="T93" fmla="*/ 339079 h 33907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2767" h="339079">
                  <a:moveTo>
                    <a:pt x="364667" y="79772"/>
                  </a:moveTo>
                  <a:lnTo>
                    <a:pt x="336092" y="46435"/>
                  </a:lnTo>
                  <a:lnTo>
                    <a:pt x="303213" y="24754"/>
                  </a:lnTo>
                  <a:lnTo>
                    <a:pt x="262273" y="2382"/>
                  </a:lnTo>
                  <a:lnTo>
                    <a:pt x="222982" y="0"/>
                  </a:lnTo>
                  <a:lnTo>
                    <a:pt x="173038" y="10467"/>
                  </a:lnTo>
                  <a:lnTo>
                    <a:pt x="128588" y="10467"/>
                  </a:lnTo>
                  <a:lnTo>
                    <a:pt x="73025" y="12054"/>
                  </a:lnTo>
                  <a:lnTo>
                    <a:pt x="46038" y="39042"/>
                  </a:lnTo>
                  <a:lnTo>
                    <a:pt x="0" y="50154"/>
                  </a:lnTo>
                  <a:lnTo>
                    <a:pt x="47625" y="83492"/>
                  </a:lnTo>
                  <a:lnTo>
                    <a:pt x="65088" y="118417"/>
                  </a:lnTo>
                  <a:lnTo>
                    <a:pt x="104775" y="132704"/>
                  </a:lnTo>
                  <a:lnTo>
                    <a:pt x="127000" y="170804"/>
                  </a:lnTo>
                  <a:lnTo>
                    <a:pt x="161925" y="208904"/>
                  </a:lnTo>
                  <a:lnTo>
                    <a:pt x="200025" y="229542"/>
                  </a:lnTo>
                  <a:lnTo>
                    <a:pt x="246063" y="226367"/>
                  </a:lnTo>
                  <a:lnTo>
                    <a:pt x="255588" y="285104"/>
                  </a:lnTo>
                  <a:lnTo>
                    <a:pt x="290513" y="316854"/>
                  </a:lnTo>
                  <a:lnTo>
                    <a:pt x="338138" y="339079"/>
                  </a:lnTo>
                  <a:lnTo>
                    <a:pt x="342900" y="327967"/>
                  </a:lnTo>
                  <a:lnTo>
                    <a:pt x="346075" y="307329"/>
                  </a:lnTo>
                  <a:lnTo>
                    <a:pt x="342900" y="289867"/>
                  </a:lnTo>
                  <a:lnTo>
                    <a:pt x="352425" y="269229"/>
                  </a:lnTo>
                  <a:lnTo>
                    <a:pt x="363538" y="267642"/>
                  </a:lnTo>
                  <a:lnTo>
                    <a:pt x="381336" y="211932"/>
                  </a:lnTo>
                  <a:lnTo>
                    <a:pt x="402767" y="185738"/>
                  </a:lnTo>
                  <a:lnTo>
                    <a:pt x="371811" y="157163"/>
                  </a:lnTo>
                  <a:lnTo>
                    <a:pt x="358775" y="129529"/>
                  </a:lnTo>
                  <a:lnTo>
                    <a:pt x="364667" y="797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5" name="Freeform 142">
              <a:extLst/>
            </p:cNvPr>
            <p:cNvSpPr>
              <a:spLocks/>
            </p:cNvSpPr>
            <p:nvPr/>
          </p:nvSpPr>
          <p:spPr bwMode="auto">
            <a:xfrm>
              <a:off x="4333851" y="3717943"/>
              <a:ext cx="60325" cy="69850"/>
            </a:xfrm>
            <a:custGeom>
              <a:avLst/>
              <a:gdLst>
                <a:gd name="T0" fmla="*/ 50 w 352425"/>
                <a:gd name="T1" fmla="*/ 0 h 401637"/>
                <a:gd name="T2" fmla="*/ 45 w 352425"/>
                <a:gd name="T3" fmla="*/ 3 h 401637"/>
                <a:gd name="T4" fmla="*/ 39 w 352425"/>
                <a:gd name="T5" fmla="*/ 3 h 401637"/>
                <a:gd name="T6" fmla="*/ 34 w 352425"/>
                <a:gd name="T7" fmla="*/ 0 h 401637"/>
                <a:gd name="T8" fmla="*/ 33 w 352425"/>
                <a:gd name="T9" fmla="*/ 5 h 401637"/>
                <a:gd name="T10" fmla="*/ 35 w 352425"/>
                <a:gd name="T11" fmla="*/ 8 h 401637"/>
                <a:gd name="T12" fmla="*/ 35 w 352425"/>
                <a:gd name="T13" fmla="*/ 14 h 401637"/>
                <a:gd name="T14" fmla="*/ 37 w 352425"/>
                <a:gd name="T15" fmla="*/ 18 h 401637"/>
                <a:gd name="T16" fmla="*/ 36 w 352425"/>
                <a:gd name="T17" fmla="*/ 22 h 401637"/>
                <a:gd name="T18" fmla="*/ 31 w 352425"/>
                <a:gd name="T19" fmla="*/ 25 h 401637"/>
                <a:gd name="T20" fmla="*/ 29 w 352425"/>
                <a:gd name="T21" fmla="*/ 22 h 401637"/>
                <a:gd name="T22" fmla="*/ 29 w 352425"/>
                <a:gd name="T23" fmla="*/ 17 h 401637"/>
                <a:gd name="T24" fmla="*/ 28 w 352425"/>
                <a:gd name="T25" fmla="*/ 13 h 401637"/>
                <a:gd name="T26" fmla="*/ 24 w 352425"/>
                <a:gd name="T27" fmla="*/ 14 h 401637"/>
                <a:gd name="T28" fmla="*/ 17 w 352425"/>
                <a:gd name="T29" fmla="*/ 23 h 401637"/>
                <a:gd name="T30" fmla="*/ 15 w 352425"/>
                <a:gd name="T31" fmla="*/ 29 h 401637"/>
                <a:gd name="T32" fmla="*/ 13 w 352425"/>
                <a:gd name="T33" fmla="*/ 32 h 401637"/>
                <a:gd name="T34" fmla="*/ 13 w 352425"/>
                <a:gd name="T35" fmla="*/ 37 h 401637"/>
                <a:gd name="T36" fmla="*/ 9 w 352425"/>
                <a:gd name="T37" fmla="*/ 40 h 401637"/>
                <a:gd name="T38" fmla="*/ 7 w 352425"/>
                <a:gd name="T39" fmla="*/ 44 h 401637"/>
                <a:gd name="T40" fmla="*/ 0 w 352425"/>
                <a:gd name="T41" fmla="*/ 52 h 401637"/>
                <a:gd name="T42" fmla="*/ 9 w 352425"/>
                <a:gd name="T43" fmla="*/ 53 h 401637"/>
                <a:gd name="T44" fmla="*/ 15 w 352425"/>
                <a:gd name="T45" fmla="*/ 51 h 401637"/>
                <a:gd name="T46" fmla="*/ 21 w 352425"/>
                <a:gd name="T47" fmla="*/ 52 h 401637"/>
                <a:gd name="T48" fmla="*/ 27 w 352425"/>
                <a:gd name="T49" fmla="*/ 55 h 401637"/>
                <a:gd name="T50" fmla="*/ 32 w 352425"/>
                <a:gd name="T51" fmla="*/ 58 h 401637"/>
                <a:gd name="T52" fmla="*/ 36 w 352425"/>
                <a:gd name="T53" fmla="*/ 64 h 401637"/>
                <a:gd name="T54" fmla="*/ 41 w 352425"/>
                <a:gd name="T55" fmla="*/ 62 h 401637"/>
                <a:gd name="T56" fmla="*/ 44 w 352425"/>
                <a:gd name="T57" fmla="*/ 57 h 401637"/>
                <a:gd name="T58" fmla="*/ 41 w 352425"/>
                <a:gd name="T59" fmla="*/ 51 h 401637"/>
                <a:gd name="T60" fmla="*/ 39 w 352425"/>
                <a:gd name="T61" fmla="*/ 45 h 401637"/>
                <a:gd name="T62" fmla="*/ 46 w 352425"/>
                <a:gd name="T63" fmla="*/ 42 h 401637"/>
                <a:gd name="T64" fmla="*/ 48 w 352425"/>
                <a:gd name="T65" fmla="*/ 35 h 401637"/>
                <a:gd name="T66" fmla="*/ 52 w 352425"/>
                <a:gd name="T67" fmla="*/ 29 h 401637"/>
                <a:gd name="T68" fmla="*/ 51 w 352425"/>
                <a:gd name="T69" fmla="*/ 22 h 401637"/>
                <a:gd name="T70" fmla="*/ 51 w 352425"/>
                <a:gd name="T71" fmla="*/ 13 h 401637"/>
                <a:gd name="T72" fmla="*/ 51 w 352425"/>
                <a:gd name="T73" fmla="*/ 7 h 401637"/>
                <a:gd name="T74" fmla="*/ 50 w 352425"/>
                <a:gd name="T75" fmla="*/ 0 h 4016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2425"/>
                <a:gd name="T115" fmla="*/ 0 h 401637"/>
                <a:gd name="T116" fmla="*/ 352425 w 352425"/>
                <a:gd name="T117" fmla="*/ 401637 h 4016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2425" h="401637">
                  <a:moveTo>
                    <a:pt x="342900" y="1587"/>
                  </a:moveTo>
                  <a:lnTo>
                    <a:pt x="306388" y="17462"/>
                  </a:lnTo>
                  <a:lnTo>
                    <a:pt x="268288" y="17462"/>
                  </a:lnTo>
                  <a:lnTo>
                    <a:pt x="231775" y="0"/>
                  </a:lnTo>
                  <a:lnTo>
                    <a:pt x="227013" y="31750"/>
                  </a:lnTo>
                  <a:lnTo>
                    <a:pt x="236538" y="47625"/>
                  </a:lnTo>
                  <a:lnTo>
                    <a:pt x="236538" y="87312"/>
                  </a:lnTo>
                  <a:lnTo>
                    <a:pt x="254000" y="114300"/>
                  </a:lnTo>
                  <a:lnTo>
                    <a:pt x="246063" y="141287"/>
                  </a:lnTo>
                  <a:lnTo>
                    <a:pt x="214313" y="153987"/>
                  </a:lnTo>
                  <a:lnTo>
                    <a:pt x="200025" y="141287"/>
                  </a:lnTo>
                  <a:lnTo>
                    <a:pt x="200025" y="104775"/>
                  </a:lnTo>
                  <a:lnTo>
                    <a:pt x="190500" y="79375"/>
                  </a:lnTo>
                  <a:lnTo>
                    <a:pt x="160338" y="87312"/>
                  </a:lnTo>
                  <a:lnTo>
                    <a:pt x="114300" y="142875"/>
                  </a:lnTo>
                  <a:lnTo>
                    <a:pt x="101600" y="179387"/>
                  </a:lnTo>
                  <a:lnTo>
                    <a:pt x="90488" y="200025"/>
                  </a:lnTo>
                  <a:lnTo>
                    <a:pt x="87313" y="234950"/>
                  </a:lnTo>
                  <a:lnTo>
                    <a:pt x="58738" y="250825"/>
                  </a:lnTo>
                  <a:lnTo>
                    <a:pt x="47625" y="276225"/>
                  </a:lnTo>
                  <a:lnTo>
                    <a:pt x="0" y="328612"/>
                  </a:lnTo>
                  <a:lnTo>
                    <a:pt x="58738" y="331787"/>
                  </a:lnTo>
                  <a:lnTo>
                    <a:pt x="104775" y="320675"/>
                  </a:lnTo>
                  <a:lnTo>
                    <a:pt x="142875" y="325437"/>
                  </a:lnTo>
                  <a:lnTo>
                    <a:pt x="184150" y="344487"/>
                  </a:lnTo>
                  <a:lnTo>
                    <a:pt x="215900" y="366712"/>
                  </a:lnTo>
                  <a:lnTo>
                    <a:pt x="246063" y="401637"/>
                  </a:lnTo>
                  <a:lnTo>
                    <a:pt x="276225" y="392112"/>
                  </a:lnTo>
                  <a:lnTo>
                    <a:pt x="300373" y="360612"/>
                  </a:lnTo>
                  <a:lnTo>
                    <a:pt x="278941" y="322512"/>
                  </a:lnTo>
                  <a:lnTo>
                    <a:pt x="265113" y="282575"/>
                  </a:lnTo>
                  <a:lnTo>
                    <a:pt x="312738" y="263525"/>
                  </a:lnTo>
                  <a:lnTo>
                    <a:pt x="325438" y="217487"/>
                  </a:lnTo>
                  <a:lnTo>
                    <a:pt x="352425" y="184150"/>
                  </a:lnTo>
                  <a:lnTo>
                    <a:pt x="344488" y="138112"/>
                  </a:lnTo>
                  <a:lnTo>
                    <a:pt x="349250" y="84137"/>
                  </a:lnTo>
                  <a:lnTo>
                    <a:pt x="349250" y="42862"/>
                  </a:lnTo>
                  <a:lnTo>
                    <a:pt x="342900" y="158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6" name="Freeform 143">
              <a:extLst/>
            </p:cNvPr>
            <p:cNvSpPr>
              <a:spLocks/>
            </p:cNvSpPr>
            <p:nvPr/>
          </p:nvSpPr>
          <p:spPr bwMode="auto">
            <a:xfrm>
              <a:off x="4405289" y="3584593"/>
              <a:ext cx="58737" cy="93663"/>
            </a:xfrm>
            <a:custGeom>
              <a:avLst/>
              <a:gdLst>
                <a:gd name="T0" fmla="*/ 23 w 341166"/>
                <a:gd name="T1" fmla="*/ 76 h 554288"/>
                <a:gd name="T2" fmla="*/ 29 w 341166"/>
                <a:gd name="T3" fmla="*/ 76 h 554288"/>
                <a:gd name="T4" fmla="*/ 29 w 341166"/>
                <a:gd name="T5" fmla="*/ 70 h 554288"/>
                <a:gd name="T6" fmla="*/ 29 w 341166"/>
                <a:gd name="T7" fmla="*/ 65 h 554288"/>
                <a:gd name="T8" fmla="*/ 34 w 341166"/>
                <a:gd name="T9" fmla="*/ 68 h 554288"/>
                <a:gd name="T10" fmla="*/ 36 w 341166"/>
                <a:gd name="T11" fmla="*/ 70 h 554288"/>
                <a:gd name="T12" fmla="*/ 40 w 341166"/>
                <a:gd name="T13" fmla="*/ 74 h 554288"/>
                <a:gd name="T14" fmla="*/ 45 w 341166"/>
                <a:gd name="T15" fmla="*/ 70 h 554288"/>
                <a:gd name="T16" fmla="*/ 46 w 341166"/>
                <a:gd name="T17" fmla="*/ 65 h 554288"/>
                <a:gd name="T18" fmla="*/ 46 w 341166"/>
                <a:gd name="T19" fmla="*/ 58 h 554288"/>
                <a:gd name="T20" fmla="*/ 40 w 341166"/>
                <a:gd name="T21" fmla="*/ 57 h 554288"/>
                <a:gd name="T22" fmla="*/ 35 w 341166"/>
                <a:gd name="T23" fmla="*/ 53 h 554288"/>
                <a:gd name="T24" fmla="*/ 36 w 341166"/>
                <a:gd name="T25" fmla="*/ 49 h 554288"/>
                <a:gd name="T26" fmla="*/ 38 w 341166"/>
                <a:gd name="T27" fmla="*/ 42 h 554288"/>
                <a:gd name="T28" fmla="*/ 41 w 341166"/>
                <a:gd name="T29" fmla="*/ 38 h 554288"/>
                <a:gd name="T30" fmla="*/ 47 w 341166"/>
                <a:gd name="T31" fmla="*/ 37 h 554288"/>
                <a:gd name="T32" fmla="*/ 52 w 341166"/>
                <a:gd name="T33" fmla="*/ 37 h 554288"/>
                <a:gd name="T34" fmla="*/ 51 w 341166"/>
                <a:gd name="T35" fmla="*/ 32 h 554288"/>
                <a:gd name="T36" fmla="*/ 45 w 341166"/>
                <a:gd name="T37" fmla="*/ 31 h 554288"/>
                <a:gd name="T38" fmla="*/ 40 w 341166"/>
                <a:gd name="T39" fmla="*/ 28 h 554288"/>
                <a:gd name="T40" fmla="*/ 41 w 341166"/>
                <a:gd name="T41" fmla="*/ 24 h 554288"/>
                <a:gd name="T42" fmla="*/ 39 w 341166"/>
                <a:gd name="T43" fmla="*/ 17 h 554288"/>
                <a:gd name="T44" fmla="*/ 44 w 341166"/>
                <a:gd name="T45" fmla="*/ 14 h 554288"/>
                <a:gd name="T46" fmla="*/ 47 w 341166"/>
                <a:gd name="T47" fmla="*/ 6 h 554288"/>
                <a:gd name="T48" fmla="*/ 44 w 341166"/>
                <a:gd name="T49" fmla="*/ 0 h 554288"/>
                <a:gd name="T50" fmla="*/ 38 w 341166"/>
                <a:gd name="T51" fmla="*/ 1 h 554288"/>
                <a:gd name="T52" fmla="*/ 34 w 341166"/>
                <a:gd name="T53" fmla="*/ 3 h 554288"/>
                <a:gd name="T54" fmla="*/ 31 w 341166"/>
                <a:gd name="T55" fmla="*/ 7 h 554288"/>
                <a:gd name="T56" fmla="*/ 27 w 341166"/>
                <a:gd name="T57" fmla="*/ 11 h 554288"/>
                <a:gd name="T58" fmla="*/ 22 w 341166"/>
                <a:gd name="T59" fmla="*/ 9 h 554288"/>
                <a:gd name="T60" fmla="*/ 16 w 341166"/>
                <a:gd name="T61" fmla="*/ 9 h 554288"/>
                <a:gd name="T62" fmla="*/ 11 w 341166"/>
                <a:gd name="T63" fmla="*/ 13 h 554288"/>
                <a:gd name="T64" fmla="*/ 9 w 341166"/>
                <a:gd name="T65" fmla="*/ 19 h 554288"/>
                <a:gd name="T66" fmla="*/ 7 w 341166"/>
                <a:gd name="T67" fmla="*/ 26 h 554288"/>
                <a:gd name="T68" fmla="*/ 1 w 341166"/>
                <a:gd name="T69" fmla="*/ 28 h 554288"/>
                <a:gd name="T70" fmla="*/ 0 w 341166"/>
                <a:gd name="T71" fmla="*/ 35 h 554288"/>
                <a:gd name="T72" fmla="*/ 1 w 341166"/>
                <a:gd name="T73" fmla="*/ 41 h 554288"/>
                <a:gd name="T74" fmla="*/ 1 w 341166"/>
                <a:gd name="T75" fmla="*/ 47 h 554288"/>
                <a:gd name="T76" fmla="*/ 4 w 341166"/>
                <a:gd name="T77" fmla="*/ 52 h 554288"/>
                <a:gd name="T78" fmla="*/ 7 w 341166"/>
                <a:gd name="T79" fmla="*/ 62 h 554288"/>
                <a:gd name="T80" fmla="*/ 15 w 341166"/>
                <a:gd name="T81" fmla="*/ 66 h 554288"/>
                <a:gd name="T82" fmla="*/ 13 w 341166"/>
                <a:gd name="T83" fmla="*/ 70 h 554288"/>
                <a:gd name="T84" fmla="*/ 16 w 341166"/>
                <a:gd name="T85" fmla="*/ 75 h 554288"/>
                <a:gd name="T86" fmla="*/ 23 w 341166"/>
                <a:gd name="T87" fmla="*/ 76 h 5542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1166"/>
                <a:gd name="T133" fmla="*/ 0 h 554288"/>
                <a:gd name="T134" fmla="*/ 341166 w 341166"/>
                <a:gd name="T135" fmla="*/ 554288 h 5542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1166" h="554288">
                  <a:moveTo>
                    <a:pt x="151988" y="547966"/>
                  </a:moveTo>
                  <a:lnTo>
                    <a:pt x="194804" y="554288"/>
                  </a:lnTo>
                  <a:lnTo>
                    <a:pt x="194804" y="511425"/>
                  </a:lnTo>
                  <a:lnTo>
                    <a:pt x="190794" y="471543"/>
                  </a:lnTo>
                  <a:lnTo>
                    <a:pt x="221515" y="495933"/>
                  </a:lnTo>
                  <a:lnTo>
                    <a:pt x="239301" y="510567"/>
                  </a:lnTo>
                  <a:lnTo>
                    <a:pt x="266788" y="533332"/>
                  </a:lnTo>
                  <a:lnTo>
                    <a:pt x="297509" y="507315"/>
                  </a:lnTo>
                  <a:lnTo>
                    <a:pt x="307211" y="473169"/>
                  </a:lnTo>
                  <a:lnTo>
                    <a:pt x="307211" y="422763"/>
                  </a:lnTo>
                  <a:lnTo>
                    <a:pt x="261938" y="413007"/>
                  </a:lnTo>
                  <a:lnTo>
                    <a:pt x="231216" y="383739"/>
                  </a:lnTo>
                  <a:lnTo>
                    <a:pt x="236067" y="354470"/>
                  </a:lnTo>
                  <a:lnTo>
                    <a:pt x="249002" y="304064"/>
                  </a:lnTo>
                  <a:lnTo>
                    <a:pt x="268405" y="276422"/>
                  </a:lnTo>
                  <a:lnTo>
                    <a:pt x="308828" y="271544"/>
                  </a:lnTo>
                  <a:lnTo>
                    <a:pt x="341166" y="269918"/>
                  </a:lnTo>
                  <a:lnTo>
                    <a:pt x="339549" y="230894"/>
                  </a:lnTo>
                  <a:lnTo>
                    <a:pt x="299126" y="224389"/>
                  </a:lnTo>
                  <a:lnTo>
                    <a:pt x="265171" y="203251"/>
                  </a:lnTo>
                  <a:lnTo>
                    <a:pt x="273256" y="172357"/>
                  </a:lnTo>
                  <a:lnTo>
                    <a:pt x="260321" y="121951"/>
                  </a:lnTo>
                  <a:lnTo>
                    <a:pt x="287808" y="100813"/>
                  </a:lnTo>
                  <a:lnTo>
                    <a:pt x="310444" y="47154"/>
                  </a:lnTo>
                  <a:lnTo>
                    <a:pt x="291042" y="0"/>
                  </a:lnTo>
                  <a:lnTo>
                    <a:pt x="250619" y="4878"/>
                  </a:lnTo>
                  <a:lnTo>
                    <a:pt x="221515" y="21138"/>
                  </a:lnTo>
                  <a:lnTo>
                    <a:pt x="206963" y="52032"/>
                  </a:lnTo>
                  <a:lnTo>
                    <a:pt x="181093" y="79675"/>
                  </a:lnTo>
                  <a:lnTo>
                    <a:pt x="143904" y="68292"/>
                  </a:lnTo>
                  <a:lnTo>
                    <a:pt x="106715" y="68292"/>
                  </a:lnTo>
                  <a:lnTo>
                    <a:pt x="69527" y="95935"/>
                  </a:lnTo>
                  <a:lnTo>
                    <a:pt x="61442" y="138211"/>
                  </a:lnTo>
                  <a:lnTo>
                    <a:pt x="46890" y="185365"/>
                  </a:lnTo>
                  <a:lnTo>
                    <a:pt x="8084" y="203251"/>
                  </a:lnTo>
                  <a:lnTo>
                    <a:pt x="0" y="253658"/>
                  </a:lnTo>
                  <a:lnTo>
                    <a:pt x="4851" y="295934"/>
                  </a:lnTo>
                  <a:lnTo>
                    <a:pt x="8084" y="343088"/>
                  </a:lnTo>
                  <a:lnTo>
                    <a:pt x="29104" y="378861"/>
                  </a:lnTo>
                  <a:lnTo>
                    <a:pt x="48507" y="447153"/>
                  </a:lnTo>
                  <a:lnTo>
                    <a:pt x="99554" y="478088"/>
                  </a:lnTo>
                  <a:lnTo>
                    <a:pt x="87648" y="511425"/>
                  </a:lnTo>
                  <a:lnTo>
                    <a:pt x="104316" y="547144"/>
                  </a:lnTo>
                  <a:lnTo>
                    <a:pt x="151988" y="54796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7" name="Freeform 144">
              <a:extLst/>
            </p:cNvPr>
            <p:cNvSpPr>
              <a:spLocks/>
            </p:cNvSpPr>
            <p:nvPr/>
          </p:nvSpPr>
          <p:spPr bwMode="auto">
            <a:xfrm>
              <a:off x="4746601" y="3860818"/>
              <a:ext cx="63500" cy="80963"/>
            </a:xfrm>
            <a:custGeom>
              <a:avLst/>
              <a:gdLst>
                <a:gd name="T0" fmla="*/ 0 w 366713"/>
                <a:gd name="T1" fmla="*/ 4 h 477294"/>
                <a:gd name="T2" fmla="*/ 5 w 366713"/>
                <a:gd name="T3" fmla="*/ 7 h 477294"/>
                <a:gd name="T4" fmla="*/ 8 w 366713"/>
                <a:gd name="T5" fmla="*/ 11 h 477294"/>
                <a:gd name="T6" fmla="*/ 12 w 366713"/>
                <a:gd name="T7" fmla="*/ 11 h 477294"/>
                <a:gd name="T8" fmla="*/ 12 w 366713"/>
                <a:gd name="T9" fmla="*/ 17 h 477294"/>
                <a:gd name="T10" fmla="*/ 13 w 366713"/>
                <a:gd name="T11" fmla="*/ 23 h 477294"/>
                <a:gd name="T12" fmla="*/ 17 w 366713"/>
                <a:gd name="T13" fmla="*/ 25 h 477294"/>
                <a:gd name="T14" fmla="*/ 18 w 366713"/>
                <a:gd name="T15" fmla="*/ 30 h 477294"/>
                <a:gd name="T16" fmla="*/ 22 w 366713"/>
                <a:gd name="T17" fmla="*/ 32 h 477294"/>
                <a:gd name="T18" fmla="*/ 26 w 366713"/>
                <a:gd name="T19" fmla="*/ 35 h 477294"/>
                <a:gd name="T20" fmla="*/ 25 w 366713"/>
                <a:gd name="T21" fmla="*/ 42 h 477294"/>
                <a:gd name="T22" fmla="*/ 27 w 366713"/>
                <a:gd name="T23" fmla="*/ 46 h 477294"/>
                <a:gd name="T24" fmla="*/ 25 w 366713"/>
                <a:gd name="T25" fmla="*/ 49 h 477294"/>
                <a:gd name="T26" fmla="*/ 27 w 366713"/>
                <a:gd name="T27" fmla="*/ 53 h 477294"/>
                <a:gd name="T28" fmla="*/ 24 w 366713"/>
                <a:gd name="T29" fmla="*/ 58 h 477294"/>
                <a:gd name="T30" fmla="*/ 24 w 366713"/>
                <a:gd name="T31" fmla="*/ 63 h 477294"/>
                <a:gd name="T32" fmla="*/ 28 w 366713"/>
                <a:gd name="T33" fmla="*/ 67 h 477294"/>
                <a:gd name="T34" fmla="*/ 29 w 366713"/>
                <a:gd name="T35" fmla="*/ 64 h 477294"/>
                <a:gd name="T36" fmla="*/ 33 w 366713"/>
                <a:gd name="T37" fmla="*/ 60 h 477294"/>
                <a:gd name="T38" fmla="*/ 35 w 366713"/>
                <a:gd name="T39" fmla="*/ 56 h 477294"/>
                <a:gd name="T40" fmla="*/ 37 w 366713"/>
                <a:gd name="T41" fmla="*/ 50 h 477294"/>
                <a:gd name="T42" fmla="*/ 38 w 366713"/>
                <a:gd name="T43" fmla="*/ 46 h 477294"/>
                <a:gd name="T44" fmla="*/ 44 w 366713"/>
                <a:gd name="T45" fmla="*/ 45 h 477294"/>
                <a:gd name="T46" fmla="*/ 50 w 366713"/>
                <a:gd name="T47" fmla="*/ 48 h 477294"/>
                <a:gd name="T48" fmla="*/ 53 w 366713"/>
                <a:gd name="T49" fmla="*/ 48 h 477294"/>
                <a:gd name="T50" fmla="*/ 57 w 366713"/>
                <a:gd name="T51" fmla="*/ 45 h 477294"/>
                <a:gd name="T52" fmla="*/ 57 w 366713"/>
                <a:gd name="T53" fmla="*/ 37 h 477294"/>
                <a:gd name="T54" fmla="*/ 51 w 366713"/>
                <a:gd name="T55" fmla="*/ 29 h 477294"/>
                <a:gd name="T56" fmla="*/ 45 w 366713"/>
                <a:gd name="T57" fmla="*/ 23 h 477294"/>
                <a:gd name="T58" fmla="*/ 42 w 366713"/>
                <a:gd name="T59" fmla="*/ 11 h 477294"/>
                <a:gd name="T60" fmla="*/ 37 w 366713"/>
                <a:gd name="T61" fmla="*/ 6 h 477294"/>
                <a:gd name="T62" fmla="*/ 25 w 366713"/>
                <a:gd name="T63" fmla="*/ 2 h 477294"/>
                <a:gd name="T64" fmla="*/ 16 w 366713"/>
                <a:gd name="T65" fmla="*/ 1 h 477294"/>
                <a:gd name="T66" fmla="*/ 7 w 366713"/>
                <a:gd name="T67" fmla="*/ 0 h 477294"/>
                <a:gd name="T68" fmla="*/ 0 w 366713"/>
                <a:gd name="T69" fmla="*/ 4 h 477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6713"/>
                <a:gd name="T106" fmla="*/ 0 h 477294"/>
                <a:gd name="T107" fmla="*/ 366713 w 366713"/>
                <a:gd name="T108" fmla="*/ 477294 h 477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6713" h="477294">
                  <a:moveTo>
                    <a:pt x="0" y="25400"/>
                  </a:moveTo>
                  <a:lnTo>
                    <a:pt x="33338" y="47625"/>
                  </a:lnTo>
                  <a:lnTo>
                    <a:pt x="53975" y="77788"/>
                  </a:lnTo>
                  <a:lnTo>
                    <a:pt x="77788" y="79375"/>
                  </a:lnTo>
                  <a:lnTo>
                    <a:pt x="76200" y="123825"/>
                  </a:lnTo>
                  <a:lnTo>
                    <a:pt x="85725" y="161925"/>
                  </a:lnTo>
                  <a:lnTo>
                    <a:pt x="112713" y="180975"/>
                  </a:lnTo>
                  <a:lnTo>
                    <a:pt x="117475" y="209550"/>
                  </a:lnTo>
                  <a:lnTo>
                    <a:pt x="139700" y="225425"/>
                  </a:lnTo>
                  <a:lnTo>
                    <a:pt x="165100" y="252413"/>
                  </a:lnTo>
                  <a:lnTo>
                    <a:pt x="158750" y="300038"/>
                  </a:lnTo>
                  <a:lnTo>
                    <a:pt x="173038" y="327025"/>
                  </a:lnTo>
                  <a:lnTo>
                    <a:pt x="163513" y="349250"/>
                  </a:lnTo>
                  <a:lnTo>
                    <a:pt x="171450" y="379413"/>
                  </a:lnTo>
                  <a:lnTo>
                    <a:pt x="152400" y="411163"/>
                  </a:lnTo>
                  <a:lnTo>
                    <a:pt x="155575" y="450850"/>
                  </a:lnTo>
                  <a:lnTo>
                    <a:pt x="181311" y="477294"/>
                  </a:lnTo>
                  <a:lnTo>
                    <a:pt x="184150" y="457200"/>
                  </a:lnTo>
                  <a:lnTo>
                    <a:pt x="211138" y="428625"/>
                  </a:lnTo>
                  <a:lnTo>
                    <a:pt x="225364" y="401094"/>
                  </a:lnTo>
                  <a:lnTo>
                    <a:pt x="234950" y="354013"/>
                  </a:lnTo>
                  <a:lnTo>
                    <a:pt x="243223" y="326084"/>
                  </a:lnTo>
                  <a:lnTo>
                    <a:pt x="280988" y="317500"/>
                  </a:lnTo>
                  <a:lnTo>
                    <a:pt x="319423" y="340372"/>
                  </a:lnTo>
                  <a:lnTo>
                    <a:pt x="339725" y="344488"/>
                  </a:lnTo>
                  <a:lnTo>
                    <a:pt x="364667" y="323703"/>
                  </a:lnTo>
                  <a:lnTo>
                    <a:pt x="366713" y="261938"/>
                  </a:lnTo>
                  <a:lnTo>
                    <a:pt x="330139" y="209403"/>
                  </a:lnTo>
                  <a:lnTo>
                    <a:pt x="285750" y="161925"/>
                  </a:lnTo>
                  <a:lnTo>
                    <a:pt x="271463" y="79375"/>
                  </a:lnTo>
                  <a:lnTo>
                    <a:pt x="234950" y="46038"/>
                  </a:lnTo>
                  <a:lnTo>
                    <a:pt x="163513" y="17463"/>
                  </a:lnTo>
                  <a:lnTo>
                    <a:pt x="104775" y="7938"/>
                  </a:lnTo>
                  <a:lnTo>
                    <a:pt x="42863" y="0"/>
                  </a:lnTo>
                  <a:lnTo>
                    <a:pt x="0" y="254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8" name="Freeform 145">
              <a:extLst/>
            </p:cNvPr>
            <p:cNvSpPr>
              <a:spLocks/>
            </p:cNvSpPr>
            <p:nvPr/>
          </p:nvSpPr>
          <p:spPr bwMode="auto">
            <a:xfrm>
              <a:off x="4638651" y="3863993"/>
              <a:ext cx="163513" cy="120650"/>
            </a:xfrm>
            <a:custGeom>
              <a:avLst/>
              <a:gdLst>
                <a:gd name="T0" fmla="*/ 82 w 953356"/>
                <a:gd name="T1" fmla="*/ 104 h 699837"/>
                <a:gd name="T2" fmla="*/ 92 w 953356"/>
                <a:gd name="T3" fmla="*/ 103 h 699837"/>
                <a:gd name="T4" fmla="*/ 99 w 953356"/>
                <a:gd name="T5" fmla="*/ 99 h 699837"/>
                <a:gd name="T6" fmla="*/ 110 w 953356"/>
                <a:gd name="T7" fmla="*/ 101 h 699837"/>
                <a:gd name="T8" fmla="*/ 116 w 953356"/>
                <a:gd name="T9" fmla="*/ 102 h 699837"/>
                <a:gd name="T10" fmla="*/ 120 w 953356"/>
                <a:gd name="T11" fmla="*/ 105 h 699837"/>
                <a:gd name="T12" fmla="*/ 123 w 953356"/>
                <a:gd name="T13" fmla="*/ 100 h 699837"/>
                <a:gd name="T14" fmla="*/ 128 w 953356"/>
                <a:gd name="T15" fmla="*/ 97 h 699837"/>
                <a:gd name="T16" fmla="*/ 127 w 953356"/>
                <a:gd name="T17" fmla="*/ 94 h 699837"/>
                <a:gd name="T18" fmla="*/ 129 w 953356"/>
                <a:gd name="T19" fmla="*/ 88 h 699837"/>
                <a:gd name="T20" fmla="*/ 132 w 953356"/>
                <a:gd name="T21" fmla="*/ 83 h 699837"/>
                <a:gd name="T22" fmla="*/ 135 w 953356"/>
                <a:gd name="T23" fmla="*/ 78 h 699837"/>
                <a:gd name="T24" fmla="*/ 141 w 953356"/>
                <a:gd name="T25" fmla="*/ 72 h 699837"/>
                <a:gd name="T26" fmla="*/ 132 w 953356"/>
                <a:gd name="T27" fmla="*/ 72 h 699837"/>
                <a:gd name="T28" fmla="*/ 127 w 953356"/>
                <a:gd name="T29" fmla="*/ 71 h 699837"/>
                <a:gd name="T30" fmla="*/ 121 w 953356"/>
                <a:gd name="T31" fmla="*/ 69 h 699837"/>
                <a:gd name="T32" fmla="*/ 117 w 953356"/>
                <a:gd name="T33" fmla="*/ 64 h 699837"/>
                <a:gd name="T34" fmla="*/ 117 w 953356"/>
                <a:gd name="T35" fmla="*/ 59 h 699837"/>
                <a:gd name="T36" fmla="*/ 120 w 953356"/>
                <a:gd name="T37" fmla="*/ 54 h 699837"/>
                <a:gd name="T38" fmla="*/ 119 w 953356"/>
                <a:gd name="T39" fmla="*/ 49 h 699837"/>
                <a:gd name="T40" fmla="*/ 120 w 953356"/>
                <a:gd name="T41" fmla="*/ 46 h 699837"/>
                <a:gd name="T42" fmla="*/ 117 w 953356"/>
                <a:gd name="T43" fmla="*/ 42 h 699837"/>
                <a:gd name="T44" fmla="*/ 119 w 953356"/>
                <a:gd name="T45" fmla="*/ 35 h 699837"/>
                <a:gd name="T46" fmla="*/ 116 w 953356"/>
                <a:gd name="T47" fmla="*/ 31 h 699837"/>
                <a:gd name="T48" fmla="*/ 111 w 953356"/>
                <a:gd name="T49" fmla="*/ 27 h 699837"/>
                <a:gd name="T50" fmla="*/ 110 w 953356"/>
                <a:gd name="T51" fmla="*/ 23 h 699837"/>
                <a:gd name="T52" fmla="*/ 107 w 953356"/>
                <a:gd name="T53" fmla="*/ 21 h 699837"/>
                <a:gd name="T54" fmla="*/ 106 w 953356"/>
                <a:gd name="T55" fmla="*/ 14 h 699837"/>
                <a:gd name="T56" fmla="*/ 105 w 953356"/>
                <a:gd name="T57" fmla="*/ 8 h 699837"/>
                <a:gd name="T58" fmla="*/ 103 w 953356"/>
                <a:gd name="T59" fmla="*/ 8 h 699837"/>
                <a:gd name="T60" fmla="*/ 99 w 953356"/>
                <a:gd name="T61" fmla="*/ 4 h 699837"/>
                <a:gd name="T62" fmla="*/ 95 w 953356"/>
                <a:gd name="T63" fmla="*/ 0 h 699837"/>
                <a:gd name="T64" fmla="*/ 83 w 953356"/>
                <a:gd name="T65" fmla="*/ 2 h 699837"/>
                <a:gd name="T66" fmla="*/ 77 w 953356"/>
                <a:gd name="T67" fmla="*/ 8 h 699837"/>
                <a:gd name="T68" fmla="*/ 72 w 953356"/>
                <a:gd name="T69" fmla="*/ 10 h 699837"/>
                <a:gd name="T70" fmla="*/ 65 w 953356"/>
                <a:gd name="T71" fmla="*/ 11 h 699837"/>
                <a:gd name="T72" fmla="*/ 55 w 953356"/>
                <a:gd name="T73" fmla="*/ 9 h 699837"/>
                <a:gd name="T74" fmla="*/ 43 w 953356"/>
                <a:gd name="T75" fmla="*/ 10 h 699837"/>
                <a:gd name="T76" fmla="*/ 34 w 953356"/>
                <a:gd name="T77" fmla="*/ 9 h 699837"/>
                <a:gd name="T78" fmla="*/ 29 w 953356"/>
                <a:gd name="T79" fmla="*/ 12 h 699837"/>
                <a:gd name="T80" fmla="*/ 28 w 953356"/>
                <a:gd name="T81" fmla="*/ 16 h 699837"/>
                <a:gd name="T82" fmla="*/ 22 w 953356"/>
                <a:gd name="T83" fmla="*/ 22 h 699837"/>
                <a:gd name="T84" fmla="*/ 17 w 953356"/>
                <a:gd name="T85" fmla="*/ 29 h 699837"/>
                <a:gd name="T86" fmla="*/ 14 w 953356"/>
                <a:gd name="T87" fmla="*/ 36 h 699837"/>
                <a:gd name="T88" fmla="*/ 8 w 953356"/>
                <a:gd name="T89" fmla="*/ 44 h 699837"/>
                <a:gd name="T90" fmla="*/ 6 w 953356"/>
                <a:gd name="T91" fmla="*/ 51 h 699837"/>
                <a:gd name="T92" fmla="*/ 0 w 953356"/>
                <a:gd name="T93" fmla="*/ 58 h 699837"/>
                <a:gd name="T94" fmla="*/ 7 w 953356"/>
                <a:gd name="T95" fmla="*/ 66 h 699837"/>
                <a:gd name="T96" fmla="*/ 12 w 953356"/>
                <a:gd name="T97" fmla="*/ 73 h 699837"/>
                <a:gd name="T98" fmla="*/ 18 w 953356"/>
                <a:gd name="T99" fmla="*/ 81 h 699837"/>
                <a:gd name="T100" fmla="*/ 27 w 953356"/>
                <a:gd name="T101" fmla="*/ 86 h 699837"/>
                <a:gd name="T102" fmla="*/ 32 w 953356"/>
                <a:gd name="T103" fmla="*/ 93 h 699837"/>
                <a:gd name="T104" fmla="*/ 37 w 953356"/>
                <a:gd name="T105" fmla="*/ 103 h 699837"/>
                <a:gd name="T106" fmla="*/ 44 w 953356"/>
                <a:gd name="T107" fmla="*/ 105 h 699837"/>
                <a:gd name="T108" fmla="*/ 56 w 953356"/>
                <a:gd name="T109" fmla="*/ 107 h 699837"/>
                <a:gd name="T110" fmla="*/ 63 w 953356"/>
                <a:gd name="T111" fmla="*/ 105 h 699837"/>
                <a:gd name="T112" fmla="*/ 73 w 953356"/>
                <a:gd name="T113" fmla="*/ 106 h 699837"/>
                <a:gd name="T114" fmla="*/ 82 w 953356"/>
                <a:gd name="T115" fmla="*/ 104 h 6998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53356"/>
                <a:gd name="T175" fmla="*/ 0 h 699837"/>
                <a:gd name="T176" fmla="*/ 953356 w 953356"/>
                <a:gd name="T177" fmla="*/ 699837 h 6998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53356" h="699837">
                  <a:moveTo>
                    <a:pt x="553306" y="685550"/>
                  </a:moveTo>
                  <a:lnTo>
                    <a:pt x="621569" y="677612"/>
                  </a:lnTo>
                  <a:lnTo>
                    <a:pt x="664431" y="652212"/>
                  </a:lnTo>
                  <a:lnTo>
                    <a:pt x="739044" y="663325"/>
                  </a:lnTo>
                  <a:lnTo>
                    <a:pt x="778731" y="671262"/>
                  </a:lnTo>
                  <a:lnTo>
                    <a:pt x="805719" y="690312"/>
                  </a:lnTo>
                  <a:lnTo>
                    <a:pt x="826356" y="656975"/>
                  </a:lnTo>
                  <a:lnTo>
                    <a:pt x="864456" y="636337"/>
                  </a:lnTo>
                  <a:lnTo>
                    <a:pt x="853344" y="614112"/>
                  </a:lnTo>
                  <a:lnTo>
                    <a:pt x="869219" y="580775"/>
                  </a:lnTo>
                  <a:lnTo>
                    <a:pt x="891444" y="545850"/>
                  </a:lnTo>
                  <a:lnTo>
                    <a:pt x="910494" y="509337"/>
                  </a:lnTo>
                  <a:lnTo>
                    <a:pt x="953356" y="471237"/>
                  </a:lnTo>
                  <a:lnTo>
                    <a:pt x="888269" y="471237"/>
                  </a:lnTo>
                  <a:lnTo>
                    <a:pt x="853344" y="468062"/>
                  </a:lnTo>
                  <a:lnTo>
                    <a:pt x="816769" y="450056"/>
                  </a:lnTo>
                  <a:lnTo>
                    <a:pt x="788194" y="421481"/>
                  </a:lnTo>
                  <a:lnTo>
                    <a:pt x="788256" y="385512"/>
                  </a:lnTo>
                  <a:lnTo>
                    <a:pt x="806054" y="354806"/>
                  </a:lnTo>
                  <a:lnTo>
                    <a:pt x="798910" y="322659"/>
                  </a:lnTo>
                  <a:lnTo>
                    <a:pt x="806054" y="298846"/>
                  </a:lnTo>
                  <a:lnTo>
                    <a:pt x="791431" y="272800"/>
                  </a:lnTo>
                  <a:lnTo>
                    <a:pt x="800956" y="229937"/>
                  </a:lnTo>
                  <a:lnTo>
                    <a:pt x="778669" y="202406"/>
                  </a:lnTo>
                  <a:lnTo>
                    <a:pt x="750156" y="177550"/>
                  </a:lnTo>
                  <a:lnTo>
                    <a:pt x="743806" y="153737"/>
                  </a:lnTo>
                  <a:lnTo>
                    <a:pt x="719994" y="134687"/>
                  </a:lnTo>
                  <a:lnTo>
                    <a:pt x="711994" y="92868"/>
                  </a:lnTo>
                  <a:lnTo>
                    <a:pt x="710469" y="53725"/>
                  </a:lnTo>
                  <a:lnTo>
                    <a:pt x="691419" y="53725"/>
                  </a:lnTo>
                  <a:lnTo>
                    <a:pt x="669194" y="23562"/>
                  </a:lnTo>
                  <a:lnTo>
                    <a:pt x="639366" y="0"/>
                  </a:lnTo>
                  <a:lnTo>
                    <a:pt x="559656" y="14037"/>
                  </a:lnTo>
                  <a:lnTo>
                    <a:pt x="517922" y="55959"/>
                  </a:lnTo>
                  <a:lnTo>
                    <a:pt x="481869" y="66425"/>
                  </a:lnTo>
                  <a:lnTo>
                    <a:pt x="439341" y="71437"/>
                  </a:lnTo>
                  <a:lnTo>
                    <a:pt x="370285" y="61912"/>
                  </a:lnTo>
                  <a:lnTo>
                    <a:pt x="292956" y="66425"/>
                  </a:lnTo>
                  <a:lnTo>
                    <a:pt x="229456" y="58487"/>
                  </a:lnTo>
                  <a:lnTo>
                    <a:pt x="196119" y="75950"/>
                  </a:lnTo>
                  <a:lnTo>
                    <a:pt x="186594" y="106112"/>
                  </a:lnTo>
                  <a:lnTo>
                    <a:pt x="145319" y="144212"/>
                  </a:lnTo>
                  <a:lnTo>
                    <a:pt x="116744" y="191837"/>
                  </a:lnTo>
                  <a:lnTo>
                    <a:pt x="96106" y="233112"/>
                  </a:lnTo>
                  <a:lnTo>
                    <a:pt x="53244" y="287087"/>
                  </a:lnTo>
                  <a:lnTo>
                    <a:pt x="38956" y="334712"/>
                  </a:lnTo>
                  <a:lnTo>
                    <a:pt x="0" y="383381"/>
                  </a:lnTo>
                  <a:lnTo>
                    <a:pt x="50069" y="433137"/>
                  </a:lnTo>
                  <a:lnTo>
                    <a:pt x="83406" y="480762"/>
                  </a:lnTo>
                  <a:lnTo>
                    <a:pt x="121506" y="533150"/>
                  </a:lnTo>
                  <a:lnTo>
                    <a:pt x="183419" y="561725"/>
                  </a:lnTo>
                  <a:lnTo>
                    <a:pt x="211994" y="610937"/>
                  </a:lnTo>
                  <a:lnTo>
                    <a:pt x="248506" y="676025"/>
                  </a:lnTo>
                  <a:lnTo>
                    <a:pt x="296131" y="690312"/>
                  </a:lnTo>
                  <a:lnTo>
                    <a:pt x="378681" y="699837"/>
                  </a:lnTo>
                  <a:lnTo>
                    <a:pt x="426306" y="691900"/>
                  </a:lnTo>
                  <a:lnTo>
                    <a:pt x="491394" y="695075"/>
                  </a:lnTo>
                  <a:lnTo>
                    <a:pt x="553306" y="6855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59" name="Freeform 146">
              <a:extLst/>
            </p:cNvPr>
            <p:cNvSpPr>
              <a:spLocks/>
            </p:cNvSpPr>
            <p:nvPr/>
          </p:nvSpPr>
          <p:spPr bwMode="auto">
            <a:xfrm>
              <a:off x="4667226" y="3976706"/>
              <a:ext cx="109538" cy="73025"/>
            </a:xfrm>
            <a:custGeom>
              <a:avLst/>
              <a:gdLst>
                <a:gd name="T0" fmla="*/ 2147483647 w 343"/>
                <a:gd name="T1" fmla="*/ 2147483647 h 228"/>
                <a:gd name="T2" fmla="*/ 2147483647 w 343"/>
                <a:gd name="T3" fmla="*/ 2147483647 h 228"/>
                <a:gd name="T4" fmla="*/ 2147483647 w 343"/>
                <a:gd name="T5" fmla="*/ 2147483647 h 228"/>
                <a:gd name="T6" fmla="*/ 2147483647 w 343"/>
                <a:gd name="T7" fmla="*/ 2147483647 h 228"/>
                <a:gd name="T8" fmla="*/ 2147483647 w 343"/>
                <a:gd name="T9" fmla="*/ 2147483647 h 228"/>
                <a:gd name="T10" fmla="*/ 2147483647 w 343"/>
                <a:gd name="T11" fmla="*/ 2147483647 h 228"/>
                <a:gd name="T12" fmla="*/ 2147483647 w 343"/>
                <a:gd name="T13" fmla="*/ 2147483647 h 228"/>
                <a:gd name="T14" fmla="*/ 2147483647 w 343"/>
                <a:gd name="T15" fmla="*/ 2147483647 h 228"/>
                <a:gd name="T16" fmla="*/ 2147483647 w 343"/>
                <a:gd name="T17" fmla="*/ 2147483647 h 228"/>
                <a:gd name="T18" fmla="*/ 2147483647 w 343"/>
                <a:gd name="T19" fmla="*/ 2147483647 h 228"/>
                <a:gd name="T20" fmla="*/ 2147483647 w 343"/>
                <a:gd name="T21" fmla="*/ 2147483647 h 228"/>
                <a:gd name="T22" fmla="*/ 2147483647 w 343"/>
                <a:gd name="T23" fmla="*/ 0 h 228"/>
                <a:gd name="T24" fmla="*/ 2147483647 w 343"/>
                <a:gd name="T25" fmla="*/ 2147483647 h 228"/>
                <a:gd name="T26" fmla="*/ 2147483647 w 343"/>
                <a:gd name="T27" fmla="*/ 2147483647 h 228"/>
                <a:gd name="T28" fmla="*/ 2147483647 w 343"/>
                <a:gd name="T29" fmla="*/ 2147483647 h 228"/>
                <a:gd name="T30" fmla="*/ 2147483647 w 343"/>
                <a:gd name="T31" fmla="*/ 2147483647 h 228"/>
                <a:gd name="T32" fmla="*/ 2147483647 w 343"/>
                <a:gd name="T33" fmla="*/ 2147483647 h 228"/>
                <a:gd name="T34" fmla="*/ 2147483647 w 343"/>
                <a:gd name="T35" fmla="*/ 2147483647 h 228"/>
                <a:gd name="T36" fmla="*/ 2147483647 w 343"/>
                <a:gd name="T37" fmla="*/ 2147483647 h 228"/>
                <a:gd name="T38" fmla="*/ 0 w 343"/>
                <a:gd name="T39" fmla="*/ 2147483647 h 228"/>
                <a:gd name="T40" fmla="*/ 2147483647 w 343"/>
                <a:gd name="T41" fmla="*/ 2147483647 h 228"/>
                <a:gd name="T42" fmla="*/ 2147483647 w 343"/>
                <a:gd name="T43" fmla="*/ 2147483647 h 228"/>
                <a:gd name="T44" fmla="*/ 2147483647 w 343"/>
                <a:gd name="T45" fmla="*/ 2147483647 h 228"/>
                <a:gd name="T46" fmla="*/ 2147483647 w 343"/>
                <a:gd name="T47" fmla="*/ 2147483647 h 228"/>
                <a:gd name="T48" fmla="*/ 2147483647 w 343"/>
                <a:gd name="T49" fmla="*/ 2147483647 h 228"/>
                <a:gd name="T50" fmla="*/ 2147483647 w 343"/>
                <a:gd name="T51" fmla="*/ 2147483647 h 228"/>
                <a:gd name="T52" fmla="*/ 2147483647 w 343"/>
                <a:gd name="T53" fmla="*/ 2147483647 h 228"/>
                <a:gd name="T54" fmla="*/ 2147483647 w 343"/>
                <a:gd name="T55" fmla="*/ 2147483647 h 228"/>
                <a:gd name="T56" fmla="*/ 2147483647 w 343"/>
                <a:gd name="T57" fmla="*/ 2147483647 h 228"/>
                <a:gd name="T58" fmla="*/ 2147483647 w 343"/>
                <a:gd name="T59" fmla="*/ 2147483647 h 228"/>
                <a:gd name="T60" fmla="*/ 2147483647 w 343"/>
                <a:gd name="T61" fmla="*/ 2147483647 h 228"/>
                <a:gd name="T62" fmla="*/ 2147483647 w 343"/>
                <a:gd name="T63" fmla="*/ 2147483647 h 228"/>
                <a:gd name="T64" fmla="*/ 2147483647 w 343"/>
                <a:gd name="T65" fmla="*/ 2147483647 h 228"/>
                <a:gd name="T66" fmla="*/ 2147483647 w 343"/>
                <a:gd name="T67" fmla="*/ 2147483647 h 228"/>
                <a:gd name="T68" fmla="*/ 2147483647 w 343"/>
                <a:gd name="T69" fmla="*/ 2147483647 h 228"/>
                <a:gd name="T70" fmla="*/ 2147483647 w 343"/>
                <a:gd name="T71" fmla="*/ 2147483647 h 228"/>
                <a:gd name="T72" fmla="*/ 2147483647 w 343"/>
                <a:gd name="T73" fmla="*/ 2147483647 h 228"/>
                <a:gd name="T74" fmla="*/ 2147483647 w 343"/>
                <a:gd name="T75" fmla="*/ 2147483647 h 228"/>
                <a:gd name="T76" fmla="*/ 2147483647 w 343"/>
                <a:gd name="T77" fmla="*/ 2147483647 h 228"/>
                <a:gd name="T78" fmla="*/ 2147483647 w 343"/>
                <a:gd name="T79" fmla="*/ 2147483647 h 228"/>
                <a:gd name="T80" fmla="*/ 2147483647 w 343"/>
                <a:gd name="T81" fmla="*/ 2147483647 h 228"/>
                <a:gd name="T82" fmla="*/ 2147483647 w 343"/>
                <a:gd name="T83" fmla="*/ 2147483647 h 228"/>
                <a:gd name="T84" fmla="*/ 2147483647 w 343"/>
                <a:gd name="T85" fmla="*/ 2147483647 h 228"/>
                <a:gd name="T86" fmla="*/ 2147483647 w 343"/>
                <a:gd name="T87" fmla="*/ 2147483647 h 228"/>
                <a:gd name="T88" fmla="*/ 2147483647 w 343"/>
                <a:gd name="T89" fmla="*/ 2147483647 h 228"/>
                <a:gd name="T90" fmla="*/ 2147483647 w 343"/>
                <a:gd name="T91" fmla="*/ 2147483647 h 2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3"/>
                <a:gd name="T139" fmla="*/ 0 h 228"/>
                <a:gd name="T140" fmla="*/ 343 w 343"/>
                <a:gd name="T141" fmla="*/ 228 h 2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3" h="228">
                  <a:moveTo>
                    <a:pt x="343" y="21"/>
                  </a:moveTo>
                  <a:lnTo>
                    <a:pt x="328" y="11"/>
                  </a:lnTo>
                  <a:lnTo>
                    <a:pt x="304" y="6"/>
                  </a:lnTo>
                  <a:lnTo>
                    <a:pt x="263" y="1"/>
                  </a:lnTo>
                  <a:lnTo>
                    <a:pt x="243" y="14"/>
                  </a:lnTo>
                  <a:lnTo>
                    <a:pt x="212" y="18"/>
                  </a:lnTo>
                  <a:lnTo>
                    <a:pt x="165" y="24"/>
                  </a:lnTo>
                  <a:lnTo>
                    <a:pt x="134" y="22"/>
                  </a:lnTo>
                  <a:lnTo>
                    <a:pt x="108" y="27"/>
                  </a:lnTo>
                  <a:lnTo>
                    <a:pt x="69" y="21"/>
                  </a:lnTo>
                  <a:lnTo>
                    <a:pt x="40" y="13"/>
                  </a:lnTo>
                  <a:lnTo>
                    <a:pt x="33" y="0"/>
                  </a:lnTo>
                  <a:lnTo>
                    <a:pt x="13" y="23"/>
                  </a:lnTo>
                  <a:lnTo>
                    <a:pt x="25" y="41"/>
                  </a:lnTo>
                  <a:lnTo>
                    <a:pt x="38" y="47"/>
                  </a:lnTo>
                  <a:lnTo>
                    <a:pt x="45" y="68"/>
                  </a:lnTo>
                  <a:lnTo>
                    <a:pt x="33" y="92"/>
                  </a:lnTo>
                  <a:lnTo>
                    <a:pt x="17" y="109"/>
                  </a:lnTo>
                  <a:lnTo>
                    <a:pt x="2" y="131"/>
                  </a:lnTo>
                  <a:lnTo>
                    <a:pt x="0" y="150"/>
                  </a:lnTo>
                  <a:lnTo>
                    <a:pt x="12" y="150"/>
                  </a:lnTo>
                  <a:lnTo>
                    <a:pt x="20" y="167"/>
                  </a:lnTo>
                  <a:lnTo>
                    <a:pt x="30" y="180"/>
                  </a:lnTo>
                  <a:lnTo>
                    <a:pt x="38" y="198"/>
                  </a:lnTo>
                  <a:lnTo>
                    <a:pt x="39" y="228"/>
                  </a:lnTo>
                  <a:lnTo>
                    <a:pt x="57" y="216"/>
                  </a:lnTo>
                  <a:lnTo>
                    <a:pt x="73" y="206"/>
                  </a:lnTo>
                  <a:lnTo>
                    <a:pt x="98" y="204"/>
                  </a:lnTo>
                  <a:lnTo>
                    <a:pt x="125" y="185"/>
                  </a:lnTo>
                  <a:lnTo>
                    <a:pt x="147" y="200"/>
                  </a:lnTo>
                  <a:lnTo>
                    <a:pt x="167" y="207"/>
                  </a:lnTo>
                  <a:lnTo>
                    <a:pt x="182" y="208"/>
                  </a:lnTo>
                  <a:lnTo>
                    <a:pt x="215" y="207"/>
                  </a:lnTo>
                  <a:lnTo>
                    <a:pt x="225" y="174"/>
                  </a:lnTo>
                  <a:lnTo>
                    <a:pt x="243" y="166"/>
                  </a:lnTo>
                  <a:lnTo>
                    <a:pt x="261" y="156"/>
                  </a:lnTo>
                  <a:lnTo>
                    <a:pt x="283" y="159"/>
                  </a:lnTo>
                  <a:lnTo>
                    <a:pt x="300" y="174"/>
                  </a:lnTo>
                  <a:lnTo>
                    <a:pt x="317" y="165"/>
                  </a:lnTo>
                  <a:lnTo>
                    <a:pt x="314" y="152"/>
                  </a:lnTo>
                  <a:lnTo>
                    <a:pt x="309" y="129"/>
                  </a:lnTo>
                  <a:lnTo>
                    <a:pt x="310" y="103"/>
                  </a:lnTo>
                  <a:lnTo>
                    <a:pt x="310" y="74"/>
                  </a:lnTo>
                  <a:lnTo>
                    <a:pt x="321" y="64"/>
                  </a:lnTo>
                  <a:lnTo>
                    <a:pt x="338" y="59"/>
                  </a:lnTo>
                  <a:lnTo>
                    <a:pt x="343" y="2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0" name="Freeform 147">
              <a:extLst/>
            </p:cNvPr>
            <p:cNvSpPr>
              <a:spLocks/>
            </p:cNvSpPr>
            <p:nvPr/>
          </p:nvSpPr>
          <p:spPr bwMode="auto">
            <a:xfrm>
              <a:off x="4625951" y="4032268"/>
              <a:ext cx="119063" cy="123825"/>
            </a:xfrm>
            <a:custGeom>
              <a:avLst/>
              <a:gdLst>
                <a:gd name="T0" fmla="*/ 2147483647 w 375"/>
                <a:gd name="T1" fmla="*/ 2147483647 h 391"/>
                <a:gd name="T2" fmla="*/ 2147483647 w 375"/>
                <a:gd name="T3" fmla="*/ 2147483647 h 391"/>
                <a:gd name="T4" fmla="*/ 2147483647 w 375"/>
                <a:gd name="T5" fmla="*/ 2147483647 h 391"/>
                <a:gd name="T6" fmla="*/ 2147483647 w 375"/>
                <a:gd name="T7" fmla="*/ 2147483647 h 391"/>
                <a:gd name="T8" fmla="*/ 2147483647 w 375"/>
                <a:gd name="T9" fmla="*/ 2147483647 h 391"/>
                <a:gd name="T10" fmla="*/ 2147483647 w 375"/>
                <a:gd name="T11" fmla="*/ 2147483647 h 391"/>
                <a:gd name="T12" fmla="*/ 2147483647 w 375"/>
                <a:gd name="T13" fmla="*/ 2147483647 h 391"/>
                <a:gd name="T14" fmla="*/ 2147483647 w 375"/>
                <a:gd name="T15" fmla="*/ 2147483647 h 391"/>
                <a:gd name="T16" fmla="*/ 2147483647 w 375"/>
                <a:gd name="T17" fmla="*/ 2147483647 h 391"/>
                <a:gd name="T18" fmla="*/ 2147483647 w 375"/>
                <a:gd name="T19" fmla="*/ 2147483647 h 391"/>
                <a:gd name="T20" fmla="*/ 0 w 375"/>
                <a:gd name="T21" fmla="*/ 2147483647 h 391"/>
                <a:gd name="T22" fmla="*/ 2147483647 w 375"/>
                <a:gd name="T23" fmla="*/ 2147483647 h 391"/>
                <a:gd name="T24" fmla="*/ 2147483647 w 375"/>
                <a:gd name="T25" fmla="*/ 2147483647 h 391"/>
                <a:gd name="T26" fmla="*/ 2147483647 w 375"/>
                <a:gd name="T27" fmla="*/ 2147483647 h 391"/>
                <a:gd name="T28" fmla="*/ 2147483647 w 375"/>
                <a:gd name="T29" fmla="*/ 2147483647 h 391"/>
                <a:gd name="T30" fmla="*/ 2147483647 w 375"/>
                <a:gd name="T31" fmla="*/ 2147483647 h 391"/>
                <a:gd name="T32" fmla="*/ 2147483647 w 375"/>
                <a:gd name="T33" fmla="*/ 2147483647 h 391"/>
                <a:gd name="T34" fmla="*/ 2147483647 w 375"/>
                <a:gd name="T35" fmla="*/ 2147483647 h 391"/>
                <a:gd name="T36" fmla="*/ 2147483647 w 375"/>
                <a:gd name="T37" fmla="*/ 2147483647 h 391"/>
                <a:gd name="T38" fmla="*/ 2147483647 w 375"/>
                <a:gd name="T39" fmla="*/ 2147483647 h 391"/>
                <a:gd name="T40" fmla="*/ 2147483647 w 375"/>
                <a:gd name="T41" fmla="*/ 2147483647 h 391"/>
                <a:gd name="T42" fmla="*/ 2147483647 w 375"/>
                <a:gd name="T43" fmla="*/ 2147483647 h 391"/>
                <a:gd name="T44" fmla="*/ 2147483647 w 375"/>
                <a:gd name="T45" fmla="*/ 2147483647 h 391"/>
                <a:gd name="T46" fmla="*/ 2147483647 w 375"/>
                <a:gd name="T47" fmla="*/ 2147483647 h 391"/>
                <a:gd name="T48" fmla="*/ 2147483647 w 375"/>
                <a:gd name="T49" fmla="*/ 2147483647 h 391"/>
                <a:gd name="T50" fmla="*/ 2147483647 w 375"/>
                <a:gd name="T51" fmla="*/ 2147483647 h 391"/>
                <a:gd name="T52" fmla="*/ 2147483647 w 375"/>
                <a:gd name="T53" fmla="*/ 2147483647 h 391"/>
                <a:gd name="T54" fmla="*/ 2147483647 w 375"/>
                <a:gd name="T55" fmla="*/ 2147483647 h 391"/>
                <a:gd name="T56" fmla="*/ 2147483647 w 375"/>
                <a:gd name="T57" fmla="*/ 2147483647 h 391"/>
                <a:gd name="T58" fmla="*/ 2147483647 w 375"/>
                <a:gd name="T59" fmla="*/ 2147483647 h 391"/>
                <a:gd name="T60" fmla="*/ 2147483647 w 375"/>
                <a:gd name="T61" fmla="*/ 2147483647 h 391"/>
                <a:gd name="T62" fmla="*/ 2147483647 w 375"/>
                <a:gd name="T63" fmla="*/ 2147483647 h 391"/>
                <a:gd name="T64" fmla="*/ 2147483647 w 375"/>
                <a:gd name="T65" fmla="*/ 2147483647 h 391"/>
                <a:gd name="T66" fmla="*/ 2147483647 w 375"/>
                <a:gd name="T67" fmla="*/ 2147483647 h 391"/>
                <a:gd name="T68" fmla="*/ 2147483647 w 375"/>
                <a:gd name="T69" fmla="*/ 2147483647 h 391"/>
                <a:gd name="T70" fmla="*/ 2147483647 w 375"/>
                <a:gd name="T71" fmla="*/ 2147483647 h 391"/>
                <a:gd name="T72" fmla="*/ 2147483647 w 375"/>
                <a:gd name="T73" fmla="*/ 2147483647 h 391"/>
                <a:gd name="T74" fmla="*/ 2147483647 w 375"/>
                <a:gd name="T75" fmla="*/ 2147483647 h 3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75"/>
                <a:gd name="T115" fmla="*/ 0 h 391"/>
                <a:gd name="T116" fmla="*/ 375 w 375"/>
                <a:gd name="T117" fmla="*/ 391 h 39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75" h="391">
                  <a:moveTo>
                    <a:pt x="355" y="46"/>
                  </a:moveTo>
                  <a:lnTo>
                    <a:pt x="375" y="32"/>
                  </a:lnTo>
                  <a:lnTo>
                    <a:pt x="357" y="0"/>
                  </a:lnTo>
                  <a:lnTo>
                    <a:pt x="349" y="28"/>
                  </a:lnTo>
                  <a:lnTo>
                    <a:pt x="324" y="31"/>
                  </a:lnTo>
                  <a:lnTo>
                    <a:pt x="305" y="31"/>
                  </a:lnTo>
                  <a:lnTo>
                    <a:pt x="280" y="23"/>
                  </a:lnTo>
                  <a:lnTo>
                    <a:pt x="257" y="8"/>
                  </a:lnTo>
                  <a:lnTo>
                    <a:pt x="230" y="29"/>
                  </a:lnTo>
                  <a:lnTo>
                    <a:pt x="205" y="31"/>
                  </a:lnTo>
                  <a:lnTo>
                    <a:pt x="184" y="43"/>
                  </a:lnTo>
                  <a:lnTo>
                    <a:pt x="173" y="50"/>
                  </a:lnTo>
                  <a:lnTo>
                    <a:pt x="161" y="58"/>
                  </a:lnTo>
                  <a:lnTo>
                    <a:pt x="143" y="76"/>
                  </a:lnTo>
                  <a:lnTo>
                    <a:pt x="114" y="74"/>
                  </a:lnTo>
                  <a:lnTo>
                    <a:pt x="98" y="82"/>
                  </a:lnTo>
                  <a:lnTo>
                    <a:pt x="71" y="89"/>
                  </a:lnTo>
                  <a:lnTo>
                    <a:pt x="52" y="83"/>
                  </a:lnTo>
                  <a:lnTo>
                    <a:pt x="47" y="112"/>
                  </a:lnTo>
                  <a:lnTo>
                    <a:pt x="42" y="131"/>
                  </a:lnTo>
                  <a:lnTo>
                    <a:pt x="26" y="147"/>
                  </a:lnTo>
                  <a:lnTo>
                    <a:pt x="0" y="170"/>
                  </a:lnTo>
                  <a:lnTo>
                    <a:pt x="8" y="186"/>
                  </a:lnTo>
                  <a:lnTo>
                    <a:pt x="26" y="200"/>
                  </a:lnTo>
                  <a:lnTo>
                    <a:pt x="49" y="201"/>
                  </a:lnTo>
                  <a:lnTo>
                    <a:pt x="60" y="231"/>
                  </a:lnTo>
                  <a:lnTo>
                    <a:pt x="70" y="258"/>
                  </a:lnTo>
                  <a:lnTo>
                    <a:pt x="90" y="261"/>
                  </a:lnTo>
                  <a:lnTo>
                    <a:pt x="90" y="278"/>
                  </a:lnTo>
                  <a:lnTo>
                    <a:pt x="83" y="288"/>
                  </a:lnTo>
                  <a:lnTo>
                    <a:pt x="79" y="299"/>
                  </a:lnTo>
                  <a:lnTo>
                    <a:pt x="106" y="340"/>
                  </a:lnTo>
                  <a:lnTo>
                    <a:pt x="99" y="353"/>
                  </a:lnTo>
                  <a:lnTo>
                    <a:pt x="117" y="366"/>
                  </a:lnTo>
                  <a:lnTo>
                    <a:pt x="119" y="375"/>
                  </a:lnTo>
                  <a:lnTo>
                    <a:pt x="134" y="374"/>
                  </a:lnTo>
                  <a:lnTo>
                    <a:pt x="153" y="375"/>
                  </a:lnTo>
                  <a:lnTo>
                    <a:pt x="168" y="386"/>
                  </a:lnTo>
                  <a:lnTo>
                    <a:pt x="181" y="391"/>
                  </a:lnTo>
                  <a:lnTo>
                    <a:pt x="195" y="374"/>
                  </a:lnTo>
                  <a:lnTo>
                    <a:pt x="183" y="355"/>
                  </a:lnTo>
                  <a:lnTo>
                    <a:pt x="178" y="337"/>
                  </a:lnTo>
                  <a:lnTo>
                    <a:pt x="186" y="314"/>
                  </a:lnTo>
                  <a:lnTo>
                    <a:pt x="206" y="301"/>
                  </a:lnTo>
                  <a:lnTo>
                    <a:pt x="222" y="301"/>
                  </a:lnTo>
                  <a:lnTo>
                    <a:pt x="224" y="282"/>
                  </a:lnTo>
                  <a:lnTo>
                    <a:pt x="207" y="276"/>
                  </a:lnTo>
                  <a:lnTo>
                    <a:pt x="189" y="268"/>
                  </a:lnTo>
                  <a:lnTo>
                    <a:pt x="272" y="279"/>
                  </a:lnTo>
                  <a:lnTo>
                    <a:pt x="264" y="264"/>
                  </a:lnTo>
                  <a:lnTo>
                    <a:pt x="248" y="254"/>
                  </a:lnTo>
                  <a:lnTo>
                    <a:pt x="231" y="240"/>
                  </a:lnTo>
                  <a:lnTo>
                    <a:pt x="202" y="223"/>
                  </a:lnTo>
                  <a:lnTo>
                    <a:pt x="191" y="215"/>
                  </a:lnTo>
                  <a:lnTo>
                    <a:pt x="181" y="204"/>
                  </a:lnTo>
                  <a:lnTo>
                    <a:pt x="174" y="189"/>
                  </a:lnTo>
                  <a:lnTo>
                    <a:pt x="171" y="171"/>
                  </a:lnTo>
                  <a:lnTo>
                    <a:pt x="164" y="150"/>
                  </a:lnTo>
                  <a:lnTo>
                    <a:pt x="150" y="137"/>
                  </a:lnTo>
                  <a:lnTo>
                    <a:pt x="145" y="127"/>
                  </a:lnTo>
                  <a:lnTo>
                    <a:pt x="149" y="115"/>
                  </a:lnTo>
                  <a:lnTo>
                    <a:pt x="161" y="103"/>
                  </a:lnTo>
                  <a:lnTo>
                    <a:pt x="178" y="109"/>
                  </a:lnTo>
                  <a:lnTo>
                    <a:pt x="187" y="123"/>
                  </a:lnTo>
                  <a:lnTo>
                    <a:pt x="201" y="119"/>
                  </a:lnTo>
                  <a:lnTo>
                    <a:pt x="218" y="119"/>
                  </a:lnTo>
                  <a:lnTo>
                    <a:pt x="231" y="110"/>
                  </a:lnTo>
                  <a:lnTo>
                    <a:pt x="227" y="88"/>
                  </a:lnTo>
                  <a:lnTo>
                    <a:pt x="243" y="77"/>
                  </a:lnTo>
                  <a:lnTo>
                    <a:pt x="259" y="69"/>
                  </a:lnTo>
                  <a:lnTo>
                    <a:pt x="275" y="62"/>
                  </a:lnTo>
                  <a:lnTo>
                    <a:pt x="296" y="72"/>
                  </a:lnTo>
                  <a:lnTo>
                    <a:pt x="311" y="70"/>
                  </a:lnTo>
                  <a:lnTo>
                    <a:pt x="327" y="70"/>
                  </a:lnTo>
                  <a:lnTo>
                    <a:pt x="336" y="67"/>
                  </a:lnTo>
                  <a:lnTo>
                    <a:pt x="349" y="61"/>
                  </a:lnTo>
                  <a:lnTo>
                    <a:pt x="355" y="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1" name="Freeform 148">
              <a:extLst/>
            </p:cNvPr>
            <p:cNvSpPr>
              <a:spLocks/>
            </p:cNvSpPr>
            <p:nvPr/>
          </p:nvSpPr>
          <p:spPr bwMode="auto">
            <a:xfrm>
              <a:off x="4567214" y="3860818"/>
              <a:ext cx="109537" cy="74613"/>
            </a:xfrm>
            <a:custGeom>
              <a:avLst/>
              <a:gdLst>
                <a:gd name="T0" fmla="*/ 2147483647 w 347"/>
                <a:gd name="T1" fmla="*/ 2147483647 h 235"/>
                <a:gd name="T2" fmla="*/ 2147483647 w 347"/>
                <a:gd name="T3" fmla="*/ 2147483647 h 235"/>
                <a:gd name="T4" fmla="*/ 2147483647 w 347"/>
                <a:gd name="T5" fmla="*/ 2147483647 h 235"/>
                <a:gd name="T6" fmla="*/ 2147483647 w 347"/>
                <a:gd name="T7" fmla="*/ 2147483647 h 235"/>
                <a:gd name="T8" fmla="*/ 2147483647 w 347"/>
                <a:gd name="T9" fmla="*/ 2147483647 h 235"/>
                <a:gd name="T10" fmla="*/ 2147483647 w 347"/>
                <a:gd name="T11" fmla="*/ 2147483647 h 235"/>
                <a:gd name="T12" fmla="*/ 2147483647 w 347"/>
                <a:gd name="T13" fmla="*/ 2147483647 h 235"/>
                <a:gd name="T14" fmla="*/ 2147483647 w 347"/>
                <a:gd name="T15" fmla="*/ 2147483647 h 235"/>
                <a:gd name="T16" fmla="*/ 2147483647 w 347"/>
                <a:gd name="T17" fmla="*/ 2147483647 h 235"/>
                <a:gd name="T18" fmla="*/ 2147483647 w 347"/>
                <a:gd name="T19" fmla="*/ 2147483647 h 235"/>
                <a:gd name="T20" fmla="*/ 0 w 347"/>
                <a:gd name="T21" fmla="*/ 2147483647 h 235"/>
                <a:gd name="T22" fmla="*/ 2147483647 w 347"/>
                <a:gd name="T23" fmla="*/ 2147483647 h 235"/>
                <a:gd name="T24" fmla="*/ 2147483647 w 347"/>
                <a:gd name="T25" fmla="*/ 2147483647 h 235"/>
                <a:gd name="T26" fmla="*/ 2147483647 w 347"/>
                <a:gd name="T27" fmla="*/ 2147483647 h 235"/>
                <a:gd name="T28" fmla="*/ 2147483647 w 347"/>
                <a:gd name="T29" fmla="*/ 2147483647 h 235"/>
                <a:gd name="T30" fmla="*/ 2147483647 w 347"/>
                <a:gd name="T31" fmla="*/ 2147483647 h 235"/>
                <a:gd name="T32" fmla="*/ 2147483647 w 347"/>
                <a:gd name="T33" fmla="*/ 2147483647 h 235"/>
                <a:gd name="T34" fmla="*/ 2147483647 w 347"/>
                <a:gd name="T35" fmla="*/ 2147483647 h 235"/>
                <a:gd name="T36" fmla="*/ 2147483647 w 347"/>
                <a:gd name="T37" fmla="*/ 2147483647 h 235"/>
                <a:gd name="T38" fmla="*/ 2147483647 w 347"/>
                <a:gd name="T39" fmla="*/ 2147483647 h 235"/>
                <a:gd name="T40" fmla="*/ 2147483647 w 347"/>
                <a:gd name="T41" fmla="*/ 2147483647 h 235"/>
                <a:gd name="T42" fmla="*/ 2147483647 w 347"/>
                <a:gd name="T43" fmla="*/ 2147483647 h 235"/>
                <a:gd name="T44" fmla="*/ 2147483647 w 347"/>
                <a:gd name="T45" fmla="*/ 2147483647 h 235"/>
                <a:gd name="T46" fmla="*/ 2147483647 w 347"/>
                <a:gd name="T47" fmla="*/ 2147483647 h 235"/>
                <a:gd name="T48" fmla="*/ 2147483647 w 347"/>
                <a:gd name="T49" fmla="*/ 2147483647 h 235"/>
                <a:gd name="T50" fmla="*/ 2147483647 w 347"/>
                <a:gd name="T51" fmla="*/ 2147483647 h 235"/>
                <a:gd name="T52" fmla="*/ 2147483647 w 347"/>
                <a:gd name="T53" fmla="*/ 2147483647 h 235"/>
                <a:gd name="T54" fmla="*/ 2147483647 w 347"/>
                <a:gd name="T55" fmla="*/ 2147483647 h 235"/>
                <a:gd name="T56" fmla="*/ 2147483647 w 347"/>
                <a:gd name="T57" fmla="*/ 2147483647 h 235"/>
                <a:gd name="T58" fmla="*/ 2147483647 w 347"/>
                <a:gd name="T59" fmla="*/ 2147483647 h 235"/>
                <a:gd name="T60" fmla="*/ 2147483647 w 347"/>
                <a:gd name="T61" fmla="*/ 2147483647 h 235"/>
                <a:gd name="T62" fmla="*/ 2147483647 w 347"/>
                <a:gd name="T63" fmla="*/ 0 h 235"/>
                <a:gd name="T64" fmla="*/ 2147483647 w 347"/>
                <a:gd name="T65" fmla="*/ 2147483647 h 235"/>
                <a:gd name="T66" fmla="*/ 2147483647 w 347"/>
                <a:gd name="T67" fmla="*/ 2147483647 h 235"/>
                <a:gd name="T68" fmla="*/ 2147483647 w 347"/>
                <a:gd name="T69" fmla="*/ 2147483647 h 2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7"/>
                <a:gd name="T106" fmla="*/ 0 h 235"/>
                <a:gd name="T107" fmla="*/ 351 w 347"/>
                <a:gd name="T108" fmla="*/ 234 h 23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7" h="235">
                  <a:moveTo>
                    <a:pt x="191" y="32"/>
                  </a:moveTo>
                  <a:lnTo>
                    <a:pt x="160" y="46"/>
                  </a:lnTo>
                  <a:lnTo>
                    <a:pt x="142" y="60"/>
                  </a:lnTo>
                  <a:lnTo>
                    <a:pt x="116" y="64"/>
                  </a:lnTo>
                  <a:lnTo>
                    <a:pt x="90" y="58"/>
                  </a:lnTo>
                  <a:lnTo>
                    <a:pt x="64" y="46"/>
                  </a:lnTo>
                  <a:lnTo>
                    <a:pt x="42" y="55"/>
                  </a:lnTo>
                  <a:lnTo>
                    <a:pt x="9" y="67"/>
                  </a:lnTo>
                  <a:lnTo>
                    <a:pt x="9" y="99"/>
                  </a:lnTo>
                  <a:lnTo>
                    <a:pt x="3" y="123"/>
                  </a:lnTo>
                  <a:lnTo>
                    <a:pt x="0" y="145"/>
                  </a:lnTo>
                  <a:lnTo>
                    <a:pt x="7" y="166"/>
                  </a:lnTo>
                  <a:lnTo>
                    <a:pt x="31" y="196"/>
                  </a:lnTo>
                  <a:lnTo>
                    <a:pt x="51" y="210"/>
                  </a:lnTo>
                  <a:lnTo>
                    <a:pt x="71" y="230"/>
                  </a:lnTo>
                  <a:lnTo>
                    <a:pt x="107" y="235"/>
                  </a:lnTo>
                  <a:lnTo>
                    <a:pt x="127" y="232"/>
                  </a:lnTo>
                  <a:lnTo>
                    <a:pt x="148" y="219"/>
                  </a:lnTo>
                  <a:lnTo>
                    <a:pt x="184" y="217"/>
                  </a:lnTo>
                  <a:lnTo>
                    <a:pt x="208" y="210"/>
                  </a:lnTo>
                  <a:lnTo>
                    <a:pt x="226" y="220"/>
                  </a:lnTo>
                  <a:lnTo>
                    <a:pt x="246" y="193"/>
                  </a:lnTo>
                  <a:lnTo>
                    <a:pt x="251" y="174"/>
                  </a:lnTo>
                  <a:lnTo>
                    <a:pt x="277" y="141"/>
                  </a:lnTo>
                  <a:lnTo>
                    <a:pt x="290" y="115"/>
                  </a:lnTo>
                  <a:lnTo>
                    <a:pt x="303" y="92"/>
                  </a:lnTo>
                  <a:lnTo>
                    <a:pt x="324" y="73"/>
                  </a:lnTo>
                  <a:lnTo>
                    <a:pt x="329" y="57"/>
                  </a:lnTo>
                  <a:lnTo>
                    <a:pt x="347" y="48"/>
                  </a:lnTo>
                  <a:lnTo>
                    <a:pt x="333" y="16"/>
                  </a:lnTo>
                  <a:lnTo>
                    <a:pt x="295" y="10"/>
                  </a:lnTo>
                  <a:lnTo>
                    <a:pt x="261" y="0"/>
                  </a:lnTo>
                  <a:lnTo>
                    <a:pt x="237" y="8"/>
                  </a:lnTo>
                  <a:lnTo>
                    <a:pt x="220" y="31"/>
                  </a:lnTo>
                  <a:lnTo>
                    <a:pt x="191" y="3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2" name="Freeform 149">
              <a:extLst/>
            </p:cNvPr>
            <p:cNvSpPr>
              <a:spLocks/>
            </p:cNvSpPr>
            <p:nvPr/>
          </p:nvSpPr>
          <p:spPr bwMode="auto">
            <a:xfrm>
              <a:off x="4575151" y="3832243"/>
              <a:ext cx="96838" cy="49213"/>
            </a:xfrm>
            <a:custGeom>
              <a:avLst/>
              <a:gdLst>
                <a:gd name="T0" fmla="*/ 2147483647 w 307"/>
                <a:gd name="T1" fmla="*/ 2147483647 h 155"/>
                <a:gd name="T2" fmla="*/ 2147483647 w 307"/>
                <a:gd name="T3" fmla="*/ 2147483647 h 155"/>
                <a:gd name="T4" fmla="*/ 2147483647 w 307"/>
                <a:gd name="T5" fmla="*/ 2147483647 h 155"/>
                <a:gd name="T6" fmla="*/ 2147483647 w 307"/>
                <a:gd name="T7" fmla="*/ 2147483647 h 155"/>
                <a:gd name="T8" fmla="*/ 2147483647 w 307"/>
                <a:gd name="T9" fmla="*/ 2147483647 h 155"/>
                <a:gd name="T10" fmla="*/ 2147483647 w 307"/>
                <a:gd name="T11" fmla="*/ 2147483647 h 155"/>
                <a:gd name="T12" fmla="*/ 2147483647 w 307"/>
                <a:gd name="T13" fmla="*/ 2147483647 h 155"/>
                <a:gd name="T14" fmla="*/ 2147483647 w 307"/>
                <a:gd name="T15" fmla="*/ 2147483647 h 155"/>
                <a:gd name="T16" fmla="*/ 2147483647 w 307"/>
                <a:gd name="T17" fmla="*/ 2147483647 h 155"/>
                <a:gd name="T18" fmla="*/ 2147483647 w 307"/>
                <a:gd name="T19" fmla="*/ 2147483647 h 155"/>
                <a:gd name="T20" fmla="*/ 0 w 307"/>
                <a:gd name="T21" fmla="*/ 2147483647 h 155"/>
                <a:gd name="T22" fmla="*/ 2147483647 w 307"/>
                <a:gd name="T23" fmla="*/ 2147483647 h 155"/>
                <a:gd name="T24" fmla="*/ 2147483647 w 307"/>
                <a:gd name="T25" fmla="*/ 2147483647 h 155"/>
                <a:gd name="T26" fmla="*/ 2147483647 w 307"/>
                <a:gd name="T27" fmla="*/ 2147483647 h 155"/>
                <a:gd name="T28" fmla="*/ 2147483647 w 307"/>
                <a:gd name="T29" fmla="*/ 2147483647 h 155"/>
                <a:gd name="T30" fmla="*/ 2147483647 w 307"/>
                <a:gd name="T31" fmla="*/ 2147483647 h 155"/>
                <a:gd name="T32" fmla="*/ 2147483647 w 307"/>
                <a:gd name="T33" fmla="*/ 2147483647 h 155"/>
                <a:gd name="T34" fmla="*/ 2147483647 w 307"/>
                <a:gd name="T35" fmla="*/ 2147483647 h 155"/>
                <a:gd name="T36" fmla="*/ 2147483647 w 307"/>
                <a:gd name="T37" fmla="*/ 2147483647 h 155"/>
                <a:gd name="T38" fmla="*/ 2147483647 w 307"/>
                <a:gd name="T39" fmla="*/ 2147483647 h 155"/>
                <a:gd name="T40" fmla="*/ 2147483647 w 307"/>
                <a:gd name="T41" fmla="*/ 2147483647 h 155"/>
                <a:gd name="T42" fmla="*/ 2147483647 w 307"/>
                <a:gd name="T43" fmla="*/ 2147483647 h 155"/>
                <a:gd name="T44" fmla="*/ 2147483647 w 307"/>
                <a:gd name="T45" fmla="*/ 2147483647 h 155"/>
                <a:gd name="T46" fmla="*/ 2147483647 w 307"/>
                <a:gd name="T47" fmla="*/ 2147483647 h 155"/>
                <a:gd name="T48" fmla="*/ 2147483647 w 307"/>
                <a:gd name="T49" fmla="*/ 2147483647 h 155"/>
                <a:gd name="T50" fmla="*/ 2147483647 w 307"/>
                <a:gd name="T51" fmla="*/ 2147483647 h 155"/>
                <a:gd name="T52" fmla="*/ 2147483647 w 307"/>
                <a:gd name="T53" fmla="*/ 2147483647 h 155"/>
                <a:gd name="T54" fmla="*/ 2147483647 w 307"/>
                <a:gd name="T55" fmla="*/ 2147483647 h 155"/>
                <a:gd name="T56" fmla="*/ 2147483647 w 307"/>
                <a:gd name="T57" fmla="*/ 2147483647 h 155"/>
                <a:gd name="T58" fmla="*/ 2147483647 w 307"/>
                <a:gd name="T59" fmla="*/ 2147483647 h 155"/>
                <a:gd name="T60" fmla="*/ 2147483647 w 307"/>
                <a:gd name="T61" fmla="*/ 2147483647 h 155"/>
                <a:gd name="T62" fmla="*/ 2147483647 w 307"/>
                <a:gd name="T63" fmla="*/ 0 h 155"/>
                <a:gd name="T64" fmla="*/ 2147483647 w 307"/>
                <a:gd name="T65" fmla="*/ 2147483647 h 155"/>
                <a:gd name="T66" fmla="*/ 2147483647 w 307"/>
                <a:gd name="T67" fmla="*/ 2147483647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7"/>
                <a:gd name="T103" fmla="*/ 0 h 155"/>
                <a:gd name="T104" fmla="*/ 558800 w 307"/>
                <a:gd name="T105" fmla="*/ 295275 h 1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7" h="155">
                  <a:moveTo>
                    <a:pt x="137" y="25"/>
                  </a:moveTo>
                  <a:lnTo>
                    <a:pt x="120" y="19"/>
                  </a:lnTo>
                  <a:lnTo>
                    <a:pt x="102" y="22"/>
                  </a:lnTo>
                  <a:lnTo>
                    <a:pt x="82" y="34"/>
                  </a:lnTo>
                  <a:lnTo>
                    <a:pt x="74" y="48"/>
                  </a:lnTo>
                  <a:lnTo>
                    <a:pt x="69" y="66"/>
                  </a:lnTo>
                  <a:lnTo>
                    <a:pt x="51" y="62"/>
                  </a:lnTo>
                  <a:lnTo>
                    <a:pt x="29" y="67"/>
                  </a:lnTo>
                  <a:lnTo>
                    <a:pt x="5" y="68"/>
                  </a:lnTo>
                  <a:lnTo>
                    <a:pt x="2" y="82"/>
                  </a:lnTo>
                  <a:lnTo>
                    <a:pt x="0" y="98"/>
                  </a:lnTo>
                  <a:lnTo>
                    <a:pt x="4" y="120"/>
                  </a:lnTo>
                  <a:lnTo>
                    <a:pt x="12" y="131"/>
                  </a:lnTo>
                  <a:lnTo>
                    <a:pt x="40" y="138"/>
                  </a:lnTo>
                  <a:lnTo>
                    <a:pt x="61" y="149"/>
                  </a:lnTo>
                  <a:lnTo>
                    <a:pt x="91" y="155"/>
                  </a:lnTo>
                  <a:lnTo>
                    <a:pt x="118" y="149"/>
                  </a:lnTo>
                  <a:lnTo>
                    <a:pt x="134" y="133"/>
                  </a:lnTo>
                  <a:lnTo>
                    <a:pt x="164" y="124"/>
                  </a:lnTo>
                  <a:lnTo>
                    <a:pt x="197" y="117"/>
                  </a:lnTo>
                  <a:lnTo>
                    <a:pt x="214" y="95"/>
                  </a:lnTo>
                  <a:lnTo>
                    <a:pt x="236" y="89"/>
                  </a:lnTo>
                  <a:lnTo>
                    <a:pt x="269" y="104"/>
                  </a:lnTo>
                  <a:lnTo>
                    <a:pt x="307" y="107"/>
                  </a:lnTo>
                  <a:lnTo>
                    <a:pt x="302" y="91"/>
                  </a:lnTo>
                  <a:lnTo>
                    <a:pt x="286" y="42"/>
                  </a:lnTo>
                  <a:lnTo>
                    <a:pt x="271" y="30"/>
                  </a:lnTo>
                  <a:lnTo>
                    <a:pt x="261" y="18"/>
                  </a:lnTo>
                  <a:lnTo>
                    <a:pt x="240" y="10"/>
                  </a:lnTo>
                  <a:lnTo>
                    <a:pt x="221" y="10"/>
                  </a:lnTo>
                  <a:lnTo>
                    <a:pt x="193" y="16"/>
                  </a:lnTo>
                  <a:lnTo>
                    <a:pt x="158" y="0"/>
                  </a:lnTo>
                  <a:lnTo>
                    <a:pt x="134" y="10"/>
                  </a:lnTo>
                  <a:lnTo>
                    <a:pt x="137" y="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3" name="Freeform 151">
              <a:extLst/>
            </p:cNvPr>
            <p:cNvSpPr>
              <a:spLocks/>
            </p:cNvSpPr>
            <p:nvPr/>
          </p:nvSpPr>
          <p:spPr bwMode="auto">
            <a:xfrm>
              <a:off x="4489426" y="3789381"/>
              <a:ext cx="128588" cy="71437"/>
            </a:xfrm>
            <a:custGeom>
              <a:avLst/>
              <a:gdLst>
                <a:gd name="T0" fmla="*/ 2147483647 w 405"/>
                <a:gd name="T1" fmla="*/ 0 h 223"/>
                <a:gd name="T2" fmla="*/ 2147483647 w 405"/>
                <a:gd name="T3" fmla="*/ 2147483647 h 223"/>
                <a:gd name="T4" fmla="*/ 2147483647 w 405"/>
                <a:gd name="T5" fmla="*/ 2147483647 h 223"/>
                <a:gd name="T6" fmla="*/ 2147483647 w 405"/>
                <a:gd name="T7" fmla="*/ 2147483647 h 223"/>
                <a:gd name="T8" fmla="*/ 2147483647 w 405"/>
                <a:gd name="T9" fmla="*/ 2147483647 h 223"/>
                <a:gd name="T10" fmla="*/ 2147483647 w 405"/>
                <a:gd name="T11" fmla="*/ 2147483647 h 223"/>
                <a:gd name="T12" fmla="*/ 2147483647 w 405"/>
                <a:gd name="T13" fmla="*/ 2147483647 h 223"/>
                <a:gd name="T14" fmla="*/ 2147483647 w 405"/>
                <a:gd name="T15" fmla="*/ 2147483647 h 223"/>
                <a:gd name="T16" fmla="*/ 2147483647 w 405"/>
                <a:gd name="T17" fmla="*/ 2147483647 h 223"/>
                <a:gd name="T18" fmla="*/ 2147483647 w 405"/>
                <a:gd name="T19" fmla="*/ 2147483647 h 223"/>
                <a:gd name="T20" fmla="*/ 0 w 405"/>
                <a:gd name="T21" fmla="*/ 2147483647 h 223"/>
                <a:gd name="T22" fmla="*/ 2147483647 w 405"/>
                <a:gd name="T23" fmla="*/ 2147483647 h 223"/>
                <a:gd name="T24" fmla="*/ 2147483647 w 405"/>
                <a:gd name="T25" fmla="*/ 2147483647 h 223"/>
                <a:gd name="T26" fmla="*/ 2147483647 w 405"/>
                <a:gd name="T27" fmla="*/ 2147483647 h 223"/>
                <a:gd name="T28" fmla="*/ 2147483647 w 405"/>
                <a:gd name="T29" fmla="*/ 2147483647 h 223"/>
                <a:gd name="T30" fmla="*/ 2147483647 w 405"/>
                <a:gd name="T31" fmla="*/ 2147483647 h 223"/>
                <a:gd name="T32" fmla="*/ 2147483647 w 405"/>
                <a:gd name="T33" fmla="*/ 2147483647 h 223"/>
                <a:gd name="T34" fmla="*/ 2147483647 w 405"/>
                <a:gd name="T35" fmla="*/ 2147483647 h 223"/>
                <a:gd name="T36" fmla="*/ 2147483647 w 405"/>
                <a:gd name="T37" fmla="*/ 2147483647 h 223"/>
                <a:gd name="T38" fmla="*/ 2147483647 w 405"/>
                <a:gd name="T39" fmla="*/ 2147483647 h 223"/>
                <a:gd name="T40" fmla="*/ 2147483647 w 405"/>
                <a:gd name="T41" fmla="*/ 2147483647 h 223"/>
                <a:gd name="T42" fmla="*/ 2147483647 w 405"/>
                <a:gd name="T43" fmla="*/ 2147483647 h 223"/>
                <a:gd name="T44" fmla="*/ 2147483647 w 405"/>
                <a:gd name="T45" fmla="*/ 2147483647 h 223"/>
                <a:gd name="T46" fmla="*/ 2147483647 w 405"/>
                <a:gd name="T47" fmla="*/ 2147483647 h 223"/>
                <a:gd name="T48" fmla="*/ 2147483647 w 405"/>
                <a:gd name="T49" fmla="*/ 2147483647 h 223"/>
                <a:gd name="T50" fmla="*/ 2147483647 w 405"/>
                <a:gd name="T51" fmla="*/ 2147483647 h 223"/>
                <a:gd name="T52" fmla="*/ 2147483647 w 405"/>
                <a:gd name="T53" fmla="*/ 2147483647 h 223"/>
                <a:gd name="T54" fmla="*/ 2147483647 w 405"/>
                <a:gd name="T55" fmla="*/ 2147483647 h 223"/>
                <a:gd name="T56" fmla="*/ 2147483647 w 405"/>
                <a:gd name="T57" fmla="*/ 2147483647 h 223"/>
                <a:gd name="T58" fmla="*/ 2147483647 w 405"/>
                <a:gd name="T59" fmla="*/ 2147483647 h 223"/>
                <a:gd name="T60" fmla="*/ 2147483647 w 405"/>
                <a:gd name="T61" fmla="*/ 2147483647 h 223"/>
                <a:gd name="T62" fmla="*/ 2147483647 w 405"/>
                <a:gd name="T63" fmla="*/ 2147483647 h 223"/>
                <a:gd name="T64" fmla="*/ 2147483647 w 405"/>
                <a:gd name="T65" fmla="*/ 2147483647 h 223"/>
                <a:gd name="T66" fmla="*/ 2147483647 w 405"/>
                <a:gd name="T67" fmla="*/ 2147483647 h 223"/>
                <a:gd name="T68" fmla="*/ 2147483647 w 405"/>
                <a:gd name="T69" fmla="*/ 2147483647 h 223"/>
                <a:gd name="T70" fmla="*/ 2147483647 w 405"/>
                <a:gd name="T71" fmla="*/ 2147483647 h 223"/>
                <a:gd name="T72" fmla="*/ 2147483647 w 405"/>
                <a:gd name="T73" fmla="*/ 2147483647 h 223"/>
                <a:gd name="T74" fmla="*/ 2147483647 w 405"/>
                <a:gd name="T75" fmla="*/ 2147483647 h 223"/>
                <a:gd name="T76" fmla="*/ 2147483647 w 405"/>
                <a:gd name="T77" fmla="*/ 2147483647 h 223"/>
                <a:gd name="T78" fmla="*/ 2147483647 w 405"/>
                <a:gd name="T79" fmla="*/ 2147483647 h 223"/>
                <a:gd name="T80" fmla="*/ 2147483647 w 405"/>
                <a:gd name="T81" fmla="*/ 2147483647 h 223"/>
                <a:gd name="T82" fmla="*/ 2147483647 w 405"/>
                <a:gd name="T83" fmla="*/ 2147483647 h 223"/>
                <a:gd name="T84" fmla="*/ 2147483647 w 405"/>
                <a:gd name="T85" fmla="*/ 2147483647 h 223"/>
                <a:gd name="T86" fmla="*/ 2147483647 w 405"/>
                <a:gd name="T87" fmla="*/ 2147483647 h 223"/>
                <a:gd name="T88" fmla="*/ 2147483647 w 405"/>
                <a:gd name="T89" fmla="*/ 2147483647 h 223"/>
                <a:gd name="T90" fmla="*/ 2147483647 w 405"/>
                <a:gd name="T91" fmla="*/ 2147483647 h 223"/>
                <a:gd name="T92" fmla="*/ 2147483647 w 405"/>
                <a:gd name="T93" fmla="*/ 0 h 2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5"/>
                <a:gd name="T142" fmla="*/ 0 h 223"/>
                <a:gd name="T143" fmla="*/ 754521 w 405"/>
                <a:gd name="T144" fmla="*/ 375296 h 2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5" h="223">
                  <a:moveTo>
                    <a:pt x="195" y="0"/>
                  </a:moveTo>
                  <a:lnTo>
                    <a:pt x="178" y="1"/>
                  </a:lnTo>
                  <a:lnTo>
                    <a:pt x="160" y="13"/>
                  </a:lnTo>
                  <a:lnTo>
                    <a:pt x="137" y="16"/>
                  </a:lnTo>
                  <a:lnTo>
                    <a:pt x="135" y="39"/>
                  </a:lnTo>
                  <a:lnTo>
                    <a:pt x="121" y="40"/>
                  </a:lnTo>
                  <a:lnTo>
                    <a:pt x="99" y="37"/>
                  </a:lnTo>
                  <a:lnTo>
                    <a:pt x="81" y="53"/>
                  </a:lnTo>
                  <a:lnTo>
                    <a:pt x="53" y="61"/>
                  </a:lnTo>
                  <a:lnTo>
                    <a:pt x="25" y="79"/>
                  </a:lnTo>
                  <a:lnTo>
                    <a:pt x="0" y="87"/>
                  </a:lnTo>
                  <a:lnTo>
                    <a:pt x="9" y="122"/>
                  </a:lnTo>
                  <a:lnTo>
                    <a:pt x="25" y="146"/>
                  </a:lnTo>
                  <a:lnTo>
                    <a:pt x="59" y="176"/>
                  </a:lnTo>
                  <a:lnTo>
                    <a:pt x="72" y="203"/>
                  </a:lnTo>
                  <a:lnTo>
                    <a:pt x="64" y="223"/>
                  </a:lnTo>
                  <a:lnTo>
                    <a:pt x="82" y="220"/>
                  </a:lnTo>
                  <a:lnTo>
                    <a:pt x="110" y="205"/>
                  </a:lnTo>
                  <a:lnTo>
                    <a:pt x="129" y="208"/>
                  </a:lnTo>
                  <a:lnTo>
                    <a:pt x="145" y="209"/>
                  </a:lnTo>
                  <a:lnTo>
                    <a:pt x="165" y="197"/>
                  </a:lnTo>
                  <a:lnTo>
                    <a:pt x="169" y="181"/>
                  </a:lnTo>
                  <a:lnTo>
                    <a:pt x="183" y="187"/>
                  </a:lnTo>
                  <a:lnTo>
                    <a:pt x="207" y="187"/>
                  </a:lnTo>
                  <a:lnTo>
                    <a:pt x="217" y="196"/>
                  </a:lnTo>
                  <a:lnTo>
                    <a:pt x="241" y="206"/>
                  </a:lnTo>
                  <a:lnTo>
                    <a:pt x="257" y="202"/>
                  </a:lnTo>
                  <a:lnTo>
                    <a:pt x="271" y="199"/>
                  </a:lnTo>
                  <a:lnTo>
                    <a:pt x="298" y="204"/>
                  </a:lnTo>
                  <a:lnTo>
                    <a:pt x="320" y="198"/>
                  </a:lnTo>
                  <a:lnTo>
                    <a:pt x="340" y="202"/>
                  </a:lnTo>
                  <a:lnTo>
                    <a:pt x="345" y="183"/>
                  </a:lnTo>
                  <a:lnTo>
                    <a:pt x="352" y="166"/>
                  </a:lnTo>
                  <a:lnTo>
                    <a:pt x="371" y="156"/>
                  </a:lnTo>
                  <a:lnTo>
                    <a:pt x="387" y="151"/>
                  </a:lnTo>
                  <a:lnTo>
                    <a:pt x="405" y="156"/>
                  </a:lnTo>
                  <a:lnTo>
                    <a:pt x="402" y="143"/>
                  </a:lnTo>
                  <a:lnTo>
                    <a:pt x="390" y="134"/>
                  </a:lnTo>
                  <a:lnTo>
                    <a:pt x="368" y="121"/>
                  </a:lnTo>
                  <a:lnTo>
                    <a:pt x="349" y="130"/>
                  </a:lnTo>
                  <a:lnTo>
                    <a:pt x="336" y="104"/>
                  </a:lnTo>
                  <a:lnTo>
                    <a:pt x="316" y="81"/>
                  </a:lnTo>
                  <a:lnTo>
                    <a:pt x="298" y="66"/>
                  </a:lnTo>
                  <a:lnTo>
                    <a:pt x="277" y="59"/>
                  </a:lnTo>
                  <a:lnTo>
                    <a:pt x="252" y="55"/>
                  </a:lnTo>
                  <a:lnTo>
                    <a:pt x="229" y="37"/>
                  </a:lnTo>
                  <a:lnTo>
                    <a:pt x="221" y="29"/>
                  </a:lnTo>
                  <a:lnTo>
                    <a:pt x="204" y="16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4" name="Freeform 154">
              <a:extLst/>
            </p:cNvPr>
            <p:cNvSpPr>
              <a:spLocks/>
            </p:cNvSpPr>
            <p:nvPr/>
          </p:nvSpPr>
          <p:spPr bwMode="auto">
            <a:xfrm>
              <a:off x="4414814" y="4041793"/>
              <a:ext cx="26987" cy="55563"/>
            </a:xfrm>
            <a:custGeom>
              <a:avLst/>
              <a:gdLst>
                <a:gd name="T0" fmla="*/ 0 w 161870"/>
                <a:gd name="T1" fmla="*/ 10 h 324297"/>
                <a:gd name="T2" fmla="*/ 2 w 161870"/>
                <a:gd name="T3" fmla="*/ 16 h 324297"/>
                <a:gd name="T4" fmla="*/ 3 w 161870"/>
                <a:gd name="T5" fmla="*/ 23 h 324297"/>
                <a:gd name="T6" fmla="*/ 3 w 161870"/>
                <a:gd name="T7" fmla="*/ 29 h 324297"/>
                <a:gd name="T8" fmla="*/ 4 w 161870"/>
                <a:gd name="T9" fmla="*/ 36 h 324297"/>
                <a:gd name="T10" fmla="*/ 1 w 161870"/>
                <a:gd name="T11" fmla="*/ 40 h 324297"/>
                <a:gd name="T12" fmla="*/ 1 w 161870"/>
                <a:gd name="T13" fmla="*/ 46 h 324297"/>
                <a:gd name="T14" fmla="*/ 4 w 161870"/>
                <a:gd name="T15" fmla="*/ 48 h 324297"/>
                <a:gd name="T16" fmla="*/ 6 w 161870"/>
                <a:gd name="T17" fmla="*/ 46 h 324297"/>
                <a:gd name="T18" fmla="*/ 9 w 161870"/>
                <a:gd name="T19" fmla="*/ 44 h 324297"/>
                <a:gd name="T20" fmla="*/ 13 w 161870"/>
                <a:gd name="T21" fmla="*/ 42 h 324297"/>
                <a:gd name="T22" fmla="*/ 15 w 161870"/>
                <a:gd name="T23" fmla="*/ 47 h 324297"/>
                <a:gd name="T24" fmla="*/ 19 w 161870"/>
                <a:gd name="T25" fmla="*/ 44 h 324297"/>
                <a:gd name="T26" fmla="*/ 18 w 161870"/>
                <a:gd name="T27" fmla="*/ 36 h 324297"/>
                <a:gd name="T28" fmla="*/ 17 w 161870"/>
                <a:gd name="T29" fmla="*/ 29 h 324297"/>
                <a:gd name="T30" fmla="*/ 19 w 161870"/>
                <a:gd name="T31" fmla="*/ 21 h 324297"/>
                <a:gd name="T32" fmla="*/ 21 w 161870"/>
                <a:gd name="T33" fmla="*/ 17 h 324297"/>
                <a:gd name="T34" fmla="*/ 18 w 161870"/>
                <a:gd name="T35" fmla="*/ 10 h 324297"/>
                <a:gd name="T36" fmla="*/ 19 w 161870"/>
                <a:gd name="T37" fmla="*/ 13 h 324297"/>
                <a:gd name="T38" fmla="*/ 16 w 161870"/>
                <a:gd name="T39" fmla="*/ 3 h 324297"/>
                <a:gd name="T40" fmla="*/ 14 w 161870"/>
                <a:gd name="T41" fmla="*/ 0 h 324297"/>
                <a:gd name="T42" fmla="*/ 12 w 161870"/>
                <a:gd name="T43" fmla="*/ 4 h 324297"/>
                <a:gd name="T44" fmla="*/ 9 w 161870"/>
                <a:gd name="T45" fmla="*/ 7 h 324297"/>
                <a:gd name="T46" fmla="*/ 6 w 161870"/>
                <a:gd name="T47" fmla="*/ 10 h 324297"/>
                <a:gd name="T48" fmla="*/ 3 w 161870"/>
                <a:gd name="T49" fmla="*/ 9 h 324297"/>
                <a:gd name="T50" fmla="*/ 0 w 161870"/>
                <a:gd name="T51" fmla="*/ 10 h 324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870"/>
                <a:gd name="T79" fmla="*/ 0 h 324297"/>
                <a:gd name="T80" fmla="*/ 161870 w 161870"/>
                <a:gd name="T81" fmla="*/ 324297 h 324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870" h="324297">
                  <a:moveTo>
                    <a:pt x="0" y="67206"/>
                  </a:moveTo>
                  <a:lnTo>
                    <a:pt x="13281" y="106067"/>
                  </a:lnTo>
                  <a:lnTo>
                    <a:pt x="20351" y="153051"/>
                  </a:lnTo>
                  <a:lnTo>
                    <a:pt x="24812" y="198241"/>
                  </a:lnTo>
                  <a:lnTo>
                    <a:pt x="28310" y="242564"/>
                  </a:lnTo>
                  <a:lnTo>
                    <a:pt x="7767" y="269128"/>
                  </a:lnTo>
                  <a:lnTo>
                    <a:pt x="6877" y="312294"/>
                  </a:lnTo>
                  <a:lnTo>
                    <a:pt x="27953" y="324297"/>
                  </a:lnTo>
                  <a:lnTo>
                    <a:pt x="48203" y="313432"/>
                  </a:lnTo>
                  <a:lnTo>
                    <a:pt x="68716" y="299444"/>
                  </a:lnTo>
                  <a:lnTo>
                    <a:pt x="103105" y="284665"/>
                  </a:lnTo>
                  <a:lnTo>
                    <a:pt x="115522" y="321487"/>
                  </a:lnTo>
                  <a:lnTo>
                    <a:pt x="143275" y="299464"/>
                  </a:lnTo>
                  <a:lnTo>
                    <a:pt x="142283" y="245918"/>
                  </a:lnTo>
                  <a:lnTo>
                    <a:pt x="132537" y="197922"/>
                  </a:lnTo>
                  <a:lnTo>
                    <a:pt x="146283" y="145624"/>
                  </a:lnTo>
                  <a:lnTo>
                    <a:pt x="161870" y="112350"/>
                  </a:lnTo>
                  <a:lnTo>
                    <a:pt x="138150" y="66317"/>
                  </a:lnTo>
                  <a:lnTo>
                    <a:pt x="145755" y="89795"/>
                  </a:lnTo>
                  <a:lnTo>
                    <a:pt x="125563" y="19259"/>
                  </a:lnTo>
                  <a:lnTo>
                    <a:pt x="111659" y="0"/>
                  </a:lnTo>
                  <a:lnTo>
                    <a:pt x="89225" y="24440"/>
                  </a:lnTo>
                  <a:lnTo>
                    <a:pt x="70925" y="44905"/>
                  </a:lnTo>
                  <a:lnTo>
                    <a:pt x="43271" y="65757"/>
                  </a:lnTo>
                  <a:lnTo>
                    <a:pt x="25205" y="63050"/>
                  </a:lnTo>
                  <a:lnTo>
                    <a:pt x="0" y="6720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5" name="Freeform 155">
              <a:extLst/>
            </p:cNvPr>
            <p:cNvSpPr>
              <a:spLocks/>
            </p:cNvSpPr>
            <p:nvPr/>
          </p:nvSpPr>
          <p:spPr bwMode="auto">
            <a:xfrm rot="290201">
              <a:off x="4483076" y="4114818"/>
              <a:ext cx="52388" cy="36513"/>
            </a:xfrm>
            <a:custGeom>
              <a:avLst/>
              <a:gdLst>
                <a:gd name="T0" fmla="*/ 2147483647 w 840"/>
                <a:gd name="T1" fmla="*/ 2147483647 h 552"/>
                <a:gd name="T2" fmla="*/ 2147483647 w 840"/>
                <a:gd name="T3" fmla="*/ 2147483647 h 552"/>
                <a:gd name="T4" fmla="*/ 2147483647 w 840"/>
                <a:gd name="T5" fmla="*/ 2147483647 h 552"/>
                <a:gd name="T6" fmla="*/ 2147483647 w 840"/>
                <a:gd name="T7" fmla="*/ 2147483647 h 552"/>
                <a:gd name="T8" fmla="*/ 2147483647 w 840"/>
                <a:gd name="T9" fmla="*/ 2147483647 h 552"/>
                <a:gd name="T10" fmla="*/ 2147483647 w 840"/>
                <a:gd name="T11" fmla="*/ 2147483647 h 552"/>
                <a:gd name="T12" fmla="*/ 2147483647 w 840"/>
                <a:gd name="T13" fmla="*/ 2147483647 h 552"/>
                <a:gd name="T14" fmla="*/ 2147483647 w 840"/>
                <a:gd name="T15" fmla="*/ 2147483647 h 552"/>
                <a:gd name="T16" fmla="*/ 0 w 840"/>
                <a:gd name="T17" fmla="*/ 2147483647 h 552"/>
                <a:gd name="T18" fmla="*/ 2147483647 w 840"/>
                <a:gd name="T19" fmla="*/ 2147483647 h 552"/>
                <a:gd name="T20" fmla="*/ 2147483647 w 840"/>
                <a:gd name="T21" fmla="*/ 2147483647 h 552"/>
                <a:gd name="T22" fmla="*/ 2147483647 w 840"/>
                <a:gd name="T23" fmla="*/ 2147483647 h 552"/>
                <a:gd name="T24" fmla="*/ 2147483647 w 840"/>
                <a:gd name="T25" fmla="*/ 0 h 552"/>
                <a:gd name="T26" fmla="*/ 2147483647 w 840"/>
                <a:gd name="T27" fmla="*/ 2147483647 h 552"/>
                <a:gd name="T28" fmla="*/ 2147483647 w 840"/>
                <a:gd name="T29" fmla="*/ 2147483647 h 552"/>
                <a:gd name="T30" fmla="*/ 2147483647 w 840"/>
                <a:gd name="T31" fmla="*/ 2147483647 h 552"/>
                <a:gd name="T32" fmla="*/ 2147483647 w 840"/>
                <a:gd name="T33" fmla="*/ 2147483647 h 552"/>
                <a:gd name="T34" fmla="*/ 2147483647 w 840"/>
                <a:gd name="T35" fmla="*/ 2147483647 h 552"/>
                <a:gd name="T36" fmla="*/ 2147483647 w 840"/>
                <a:gd name="T37" fmla="*/ 2147483647 h 552"/>
                <a:gd name="T38" fmla="*/ 2147483647 w 840"/>
                <a:gd name="T39" fmla="*/ 2147483647 h 552"/>
                <a:gd name="T40" fmla="*/ 2147483647 w 840"/>
                <a:gd name="T41" fmla="*/ 2147483647 h 552"/>
                <a:gd name="T42" fmla="*/ 2147483647 w 840"/>
                <a:gd name="T43" fmla="*/ 2147483647 h 552"/>
                <a:gd name="T44" fmla="*/ 2147483647 w 840"/>
                <a:gd name="T45" fmla="*/ 2147483647 h 552"/>
                <a:gd name="T46" fmla="*/ 2147483647 w 840"/>
                <a:gd name="T47" fmla="*/ 2147483647 h 5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40"/>
                <a:gd name="T73" fmla="*/ 0 h 552"/>
                <a:gd name="T74" fmla="*/ 840 w 840"/>
                <a:gd name="T75" fmla="*/ 552 h 5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40" h="552">
                  <a:moveTo>
                    <a:pt x="676" y="489"/>
                  </a:moveTo>
                  <a:lnTo>
                    <a:pt x="585" y="444"/>
                  </a:lnTo>
                  <a:lnTo>
                    <a:pt x="520" y="400"/>
                  </a:lnTo>
                  <a:lnTo>
                    <a:pt x="449" y="398"/>
                  </a:lnTo>
                  <a:lnTo>
                    <a:pt x="352" y="376"/>
                  </a:lnTo>
                  <a:lnTo>
                    <a:pt x="267" y="307"/>
                  </a:lnTo>
                  <a:lnTo>
                    <a:pt x="136" y="232"/>
                  </a:lnTo>
                  <a:lnTo>
                    <a:pt x="41" y="217"/>
                  </a:lnTo>
                  <a:lnTo>
                    <a:pt x="0" y="160"/>
                  </a:lnTo>
                  <a:lnTo>
                    <a:pt x="8" y="72"/>
                  </a:lnTo>
                  <a:lnTo>
                    <a:pt x="88" y="72"/>
                  </a:lnTo>
                  <a:lnTo>
                    <a:pt x="168" y="80"/>
                  </a:lnTo>
                  <a:lnTo>
                    <a:pt x="232" y="0"/>
                  </a:lnTo>
                  <a:lnTo>
                    <a:pt x="313" y="81"/>
                  </a:lnTo>
                  <a:lnTo>
                    <a:pt x="472" y="96"/>
                  </a:lnTo>
                  <a:lnTo>
                    <a:pt x="630" y="81"/>
                  </a:lnTo>
                  <a:lnTo>
                    <a:pt x="752" y="72"/>
                  </a:lnTo>
                  <a:lnTo>
                    <a:pt x="840" y="96"/>
                  </a:lnTo>
                  <a:lnTo>
                    <a:pt x="800" y="168"/>
                  </a:lnTo>
                  <a:lnTo>
                    <a:pt x="760" y="312"/>
                  </a:lnTo>
                  <a:lnTo>
                    <a:pt x="816" y="408"/>
                  </a:lnTo>
                  <a:lnTo>
                    <a:pt x="792" y="488"/>
                  </a:lnTo>
                  <a:lnTo>
                    <a:pt x="768" y="552"/>
                  </a:lnTo>
                  <a:lnTo>
                    <a:pt x="676" y="4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6" name="Freeform 156">
              <a:extLst/>
            </p:cNvPr>
            <p:cNvSpPr>
              <a:spLocks/>
            </p:cNvSpPr>
            <p:nvPr/>
          </p:nvSpPr>
          <p:spPr bwMode="auto">
            <a:xfrm rot="290201">
              <a:off x="4425926" y="3992581"/>
              <a:ext cx="14288" cy="34925"/>
            </a:xfrm>
            <a:custGeom>
              <a:avLst/>
              <a:gdLst>
                <a:gd name="T0" fmla="*/ 2147483647 w 253"/>
                <a:gd name="T1" fmla="*/ 0 h 499"/>
                <a:gd name="T2" fmla="*/ 2147483647 w 253"/>
                <a:gd name="T3" fmla="*/ 2147483647 h 499"/>
                <a:gd name="T4" fmla="*/ 2147483647 w 253"/>
                <a:gd name="T5" fmla="*/ 2147483647 h 499"/>
                <a:gd name="T6" fmla="*/ 2147483647 w 253"/>
                <a:gd name="T7" fmla="*/ 2147483647 h 499"/>
                <a:gd name="T8" fmla="*/ 2147483647 w 253"/>
                <a:gd name="T9" fmla="*/ 2147483647 h 499"/>
                <a:gd name="T10" fmla="*/ 2147483647 w 253"/>
                <a:gd name="T11" fmla="*/ 2147483647 h 499"/>
                <a:gd name="T12" fmla="*/ 0 w 253"/>
                <a:gd name="T13" fmla="*/ 2147483647 h 499"/>
                <a:gd name="T14" fmla="*/ 2147483647 w 253"/>
                <a:gd name="T15" fmla="*/ 2147483647 h 499"/>
                <a:gd name="T16" fmla="*/ 2147483647 w 253"/>
                <a:gd name="T17" fmla="*/ 2147483647 h 499"/>
                <a:gd name="T18" fmla="*/ 2147483647 w 253"/>
                <a:gd name="T19" fmla="*/ 0 h 4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3"/>
                <a:gd name="T31" fmla="*/ 0 h 499"/>
                <a:gd name="T32" fmla="*/ 253 w 253"/>
                <a:gd name="T33" fmla="*/ 499 h 4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3" h="499">
                  <a:moveTo>
                    <a:pt x="181" y="0"/>
                  </a:moveTo>
                  <a:lnTo>
                    <a:pt x="253" y="200"/>
                  </a:lnTo>
                  <a:lnTo>
                    <a:pt x="226" y="363"/>
                  </a:lnTo>
                  <a:lnTo>
                    <a:pt x="181" y="499"/>
                  </a:lnTo>
                  <a:lnTo>
                    <a:pt x="77" y="488"/>
                  </a:lnTo>
                  <a:lnTo>
                    <a:pt x="45" y="363"/>
                  </a:lnTo>
                  <a:lnTo>
                    <a:pt x="0" y="272"/>
                  </a:lnTo>
                  <a:lnTo>
                    <a:pt x="21" y="184"/>
                  </a:lnTo>
                  <a:lnTo>
                    <a:pt x="90" y="90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7" name="Freeform 157">
              <a:extLst/>
            </p:cNvPr>
            <p:cNvSpPr>
              <a:spLocks/>
            </p:cNvSpPr>
            <p:nvPr/>
          </p:nvSpPr>
          <p:spPr bwMode="auto">
            <a:xfrm>
              <a:off x="4513239" y="3903681"/>
              <a:ext cx="55562" cy="31750"/>
            </a:xfrm>
            <a:custGeom>
              <a:avLst/>
              <a:gdLst>
                <a:gd name="T0" fmla="*/ 0 w 205"/>
                <a:gd name="T1" fmla="*/ 2147483647 h 117"/>
                <a:gd name="T2" fmla="*/ 2147483647 w 205"/>
                <a:gd name="T3" fmla="*/ 2147483647 h 117"/>
                <a:gd name="T4" fmla="*/ 2147483647 w 205"/>
                <a:gd name="T5" fmla="*/ 2147483647 h 117"/>
                <a:gd name="T6" fmla="*/ 2147483647 w 205"/>
                <a:gd name="T7" fmla="*/ 2147483647 h 117"/>
                <a:gd name="T8" fmla="*/ 2147483647 w 205"/>
                <a:gd name="T9" fmla="*/ 2147483647 h 117"/>
                <a:gd name="T10" fmla="*/ 2147483647 w 205"/>
                <a:gd name="T11" fmla="*/ 2147483647 h 117"/>
                <a:gd name="T12" fmla="*/ 2147483647 w 205"/>
                <a:gd name="T13" fmla="*/ 2147483647 h 117"/>
                <a:gd name="T14" fmla="*/ 2147483647 w 205"/>
                <a:gd name="T15" fmla="*/ 2147483647 h 117"/>
                <a:gd name="T16" fmla="*/ 2147483647 w 205"/>
                <a:gd name="T17" fmla="*/ 2147483647 h 117"/>
                <a:gd name="T18" fmla="*/ 2147483647 w 205"/>
                <a:gd name="T19" fmla="*/ 2147483647 h 117"/>
                <a:gd name="T20" fmla="*/ 2147483647 w 205"/>
                <a:gd name="T21" fmla="*/ 2147483647 h 117"/>
                <a:gd name="T22" fmla="*/ 2147483647 w 205"/>
                <a:gd name="T23" fmla="*/ 2147483647 h 117"/>
                <a:gd name="T24" fmla="*/ 2147483647 w 205"/>
                <a:gd name="T25" fmla="*/ 2147483647 h 117"/>
                <a:gd name="T26" fmla="*/ 2147483647 w 205"/>
                <a:gd name="T27" fmla="*/ 2147483647 h 117"/>
                <a:gd name="T28" fmla="*/ 2147483647 w 205"/>
                <a:gd name="T29" fmla="*/ 2147483647 h 117"/>
                <a:gd name="T30" fmla="*/ 2147483647 w 205"/>
                <a:gd name="T31" fmla="*/ 2147483647 h 117"/>
                <a:gd name="T32" fmla="*/ 2147483647 w 205"/>
                <a:gd name="T33" fmla="*/ 2147483647 h 117"/>
                <a:gd name="T34" fmla="*/ 2147483647 w 205"/>
                <a:gd name="T35" fmla="*/ 2147483647 h 117"/>
                <a:gd name="T36" fmla="*/ 2147483647 w 205"/>
                <a:gd name="T37" fmla="*/ 0 h 117"/>
                <a:gd name="T38" fmla="*/ 2147483647 w 205"/>
                <a:gd name="T39" fmla="*/ 2147483647 h 117"/>
                <a:gd name="T40" fmla="*/ 2147483647 w 205"/>
                <a:gd name="T41" fmla="*/ 2147483647 h 117"/>
                <a:gd name="T42" fmla="*/ 2147483647 w 205"/>
                <a:gd name="T43" fmla="*/ 2147483647 h 117"/>
                <a:gd name="T44" fmla="*/ 2147483647 w 205"/>
                <a:gd name="T45" fmla="*/ 2147483647 h 117"/>
                <a:gd name="T46" fmla="*/ 2147483647 w 205"/>
                <a:gd name="T47" fmla="*/ 2147483647 h 117"/>
                <a:gd name="T48" fmla="*/ 2147483647 w 205"/>
                <a:gd name="T49" fmla="*/ 2147483647 h 117"/>
                <a:gd name="T50" fmla="*/ 0 w 205"/>
                <a:gd name="T51" fmla="*/ 2147483647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5"/>
                <a:gd name="T79" fmla="*/ 0 h 117"/>
                <a:gd name="T80" fmla="*/ 205 w 205"/>
                <a:gd name="T81" fmla="*/ 117 h 1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5" h="117">
                  <a:moveTo>
                    <a:pt x="0" y="89"/>
                  </a:moveTo>
                  <a:lnTo>
                    <a:pt x="2" y="107"/>
                  </a:lnTo>
                  <a:lnTo>
                    <a:pt x="20" y="113"/>
                  </a:lnTo>
                  <a:lnTo>
                    <a:pt x="37" y="113"/>
                  </a:lnTo>
                  <a:lnTo>
                    <a:pt x="58" y="113"/>
                  </a:lnTo>
                  <a:lnTo>
                    <a:pt x="78" y="116"/>
                  </a:lnTo>
                  <a:lnTo>
                    <a:pt x="101" y="113"/>
                  </a:lnTo>
                  <a:lnTo>
                    <a:pt x="120" y="117"/>
                  </a:lnTo>
                  <a:lnTo>
                    <a:pt x="138" y="100"/>
                  </a:lnTo>
                  <a:lnTo>
                    <a:pt x="148" y="86"/>
                  </a:lnTo>
                  <a:lnTo>
                    <a:pt x="146" y="59"/>
                  </a:lnTo>
                  <a:lnTo>
                    <a:pt x="149" y="41"/>
                  </a:lnTo>
                  <a:lnTo>
                    <a:pt x="155" y="32"/>
                  </a:lnTo>
                  <a:lnTo>
                    <a:pt x="172" y="44"/>
                  </a:lnTo>
                  <a:lnTo>
                    <a:pt x="191" y="43"/>
                  </a:lnTo>
                  <a:lnTo>
                    <a:pt x="205" y="33"/>
                  </a:lnTo>
                  <a:lnTo>
                    <a:pt x="196" y="8"/>
                  </a:lnTo>
                  <a:lnTo>
                    <a:pt x="171" y="8"/>
                  </a:lnTo>
                  <a:lnTo>
                    <a:pt x="148" y="0"/>
                  </a:lnTo>
                  <a:lnTo>
                    <a:pt x="118" y="6"/>
                  </a:lnTo>
                  <a:lnTo>
                    <a:pt x="82" y="21"/>
                  </a:lnTo>
                  <a:lnTo>
                    <a:pt x="57" y="38"/>
                  </a:lnTo>
                  <a:lnTo>
                    <a:pt x="41" y="42"/>
                  </a:lnTo>
                  <a:lnTo>
                    <a:pt x="11" y="45"/>
                  </a:lnTo>
                  <a:lnTo>
                    <a:pt x="12" y="71"/>
                  </a:lnTo>
                  <a:lnTo>
                    <a:pt x="0" y="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8" name="Freeform 158">
              <a:extLst/>
            </p:cNvPr>
            <p:cNvSpPr>
              <a:spLocks/>
            </p:cNvSpPr>
            <p:nvPr/>
          </p:nvSpPr>
          <p:spPr bwMode="auto">
            <a:xfrm>
              <a:off x="4514826" y="3911618"/>
              <a:ext cx="98425" cy="82550"/>
            </a:xfrm>
            <a:custGeom>
              <a:avLst/>
              <a:gdLst>
                <a:gd name="T0" fmla="*/ 3 w 580661"/>
                <a:gd name="T1" fmla="*/ 19 h 479512"/>
                <a:gd name="T2" fmla="*/ 2 w 580661"/>
                <a:gd name="T3" fmla="*/ 27 h 479512"/>
                <a:gd name="T4" fmla="*/ 4 w 580661"/>
                <a:gd name="T5" fmla="*/ 32 h 479512"/>
                <a:gd name="T6" fmla="*/ 9 w 580661"/>
                <a:gd name="T7" fmla="*/ 28 h 479512"/>
                <a:gd name="T8" fmla="*/ 14 w 580661"/>
                <a:gd name="T9" fmla="*/ 25 h 479512"/>
                <a:gd name="T10" fmla="*/ 20 w 580661"/>
                <a:gd name="T11" fmla="*/ 31 h 479512"/>
                <a:gd name="T12" fmla="*/ 20 w 580661"/>
                <a:gd name="T13" fmla="*/ 39 h 479512"/>
                <a:gd name="T14" fmla="*/ 25 w 580661"/>
                <a:gd name="T15" fmla="*/ 47 h 479512"/>
                <a:gd name="T16" fmla="*/ 28 w 580661"/>
                <a:gd name="T17" fmla="*/ 53 h 479512"/>
                <a:gd name="T18" fmla="*/ 24 w 580661"/>
                <a:gd name="T19" fmla="*/ 58 h 479512"/>
                <a:gd name="T20" fmla="*/ 30 w 580661"/>
                <a:gd name="T21" fmla="*/ 61 h 479512"/>
                <a:gd name="T22" fmla="*/ 38 w 580661"/>
                <a:gd name="T23" fmla="*/ 65 h 479512"/>
                <a:gd name="T24" fmla="*/ 45 w 580661"/>
                <a:gd name="T25" fmla="*/ 69 h 479512"/>
                <a:gd name="T26" fmla="*/ 51 w 580661"/>
                <a:gd name="T27" fmla="*/ 70 h 479512"/>
                <a:gd name="T28" fmla="*/ 48 w 580661"/>
                <a:gd name="T29" fmla="*/ 61 h 479512"/>
                <a:gd name="T30" fmla="*/ 41 w 580661"/>
                <a:gd name="T31" fmla="*/ 58 h 479512"/>
                <a:gd name="T32" fmla="*/ 37 w 580661"/>
                <a:gd name="T33" fmla="*/ 47 h 479512"/>
                <a:gd name="T34" fmla="*/ 36 w 580661"/>
                <a:gd name="T35" fmla="*/ 34 h 479512"/>
                <a:gd name="T36" fmla="*/ 45 w 580661"/>
                <a:gd name="T37" fmla="*/ 31 h 479512"/>
                <a:gd name="T38" fmla="*/ 54 w 580661"/>
                <a:gd name="T39" fmla="*/ 32 h 479512"/>
                <a:gd name="T40" fmla="*/ 63 w 580661"/>
                <a:gd name="T41" fmla="*/ 33 h 479512"/>
                <a:gd name="T42" fmla="*/ 72 w 580661"/>
                <a:gd name="T43" fmla="*/ 36 h 479512"/>
                <a:gd name="T44" fmla="*/ 80 w 580661"/>
                <a:gd name="T45" fmla="*/ 39 h 479512"/>
                <a:gd name="T46" fmla="*/ 79 w 580661"/>
                <a:gd name="T47" fmla="*/ 29 h 479512"/>
                <a:gd name="T48" fmla="*/ 76 w 580661"/>
                <a:gd name="T49" fmla="*/ 19 h 479512"/>
                <a:gd name="T50" fmla="*/ 61 w 580661"/>
                <a:gd name="T51" fmla="*/ 19 h 479512"/>
                <a:gd name="T52" fmla="*/ 49 w 580661"/>
                <a:gd name="T53" fmla="*/ 8 h 479512"/>
                <a:gd name="T54" fmla="*/ 42 w 580661"/>
                <a:gd name="T55" fmla="*/ 3 h 479512"/>
                <a:gd name="T56" fmla="*/ 34 w 580661"/>
                <a:gd name="T57" fmla="*/ 0 h 479512"/>
                <a:gd name="T58" fmla="*/ 31 w 580661"/>
                <a:gd name="T59" fmla="*/ 9 h 479512"/>
                <a:gd name="T60" fmla="*/ 28 w 580661"/>
                <a:gd name="T61" fmla="*/ 17 h 479512"/>
                <a:gd name="T62" fmla="*/ 22 w 580661"/>
                <a:gd name="T63" fmla="*/ 20 h 479512"/>
                <a:gd name="T64" fmla="*/ 12 w 580661"/>
                <a:gd name="T65" fmla="*/ 20 h 4795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0661"/>
                <a:gd name="T100" fmla="*/ 0 h 479512"/>
                <a:gd name="T101" fmla="*/ 580661 w 580661"/>
                <a:gd name="T102" fmla="*/ 479512 h 4795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0661" h="479512">
                  <a:moveTo>
                    <a:pt x="50472" y="129921"/>
                  </a:moveTo>
                  <a:lnTo>
                    <a:pt x="17945" y="127168"/>
                  </a:lnTo>
                  <a:lnTo>
                    <a:pt x="0" y="143544"/>
                  </a:lnTo>
                  <a:lnTo>
                    <a:pt x="14999" y="179009"/>
                  </a:lnTo>
                  <a:lnTo>
                    <a:pt x="11898" y="198628"/>
                  </a:lnTo>
                  <a:lnTo>
                    <a:pt x="25693" y="211392"/>
                  </a:lnTo>
                  <a:lnTo>
                    <a:pt x="60511" y="202741"/>
                  </a:lnTo>
                  <a:lnTo>
                    <a:pt x="66794" y="183789"/>
                  </a:lnTo>
                  <a:lnTo>
                    <a:pt x="75032" y="163014"/>
                  </a:lnTo>
                  <a:lnTo>
                    <a:pt x="96679" y="162461"/>
                  </a:lnTo>
                  <a:lnTo>
                    <a:pt x="119669" y="171562"/>
                  </a:lnTo>
                  <a:lnTo>
                    <a:pt x="144743" y="207085"/>
                  </a:lnTo>
                  <a:lnTo>
                    <a:pt x="164185" y="232588"/>
                  </a:lnTo>
                  <a:lnTo>
                    <a:pt x="144622" y="259562"/>
                  </a:lnTo>
                  <a:lnTo>
                    <a:pt x="151654" y="282822"/>
                  </a:lnTo>
                  <a:lnTo>
                    <a:pt x="181362" y="310386"/>
                  </a:lnTo>
                  <a:lnTo>
                    <a:pt x="206497" y="319671"/>
                  </a:lnTo>
                  <a:lnTo>
                    <a:pt x="199802" y="347733"/>
                  </a:lnTo>
                  <a:lnTo>
                    <a:pt x="175810" y="350475"/>
                  </a:lnTo>
                  <a:lnTo>
                    <a:pt x="169759" y="382842"/>
                  </a:lnTo>
                  <a:lnTo>
                    <a:pt x="198538" y="388185"/>
                  </a:lnTo>
                  <a:lnTo>
                    <a:pt x="216437" y="406400"/>
                  </a:lnTo>
                  <a:lnTo>
                    <a:pt x="254731" y="417592"/>
                  </a:lnTo>
                  <a:lnTo>
                    <a:pt x="270595" y="430068"/>
                  </a:lnTo>
                  <a:lnTo>
                    <a:pt x="294186" y="432065"/>
                  </a:lnTo>
                  <a:lnTo>
                    <a:pt x="318587" y="457852"/>
                  </a:lnTo>
                  <a:lnTo>
                    <a:pt x="347411" y="479512"/>
                  </a:lnTo>
                  <a:lnTo>
                    <a:pt x="364999" y="463107"/>
                  </a:lnTo>
                  <a:lnTo>
                    <a:pt x="360269" y="442428"/>
                  </a:lnTo>
                  <a:lnTo>
                    <a:pt x="342399" y="406655"/>
                  </a:lnTo>
                  <a:lnTo>
                    <a:pt x="315892" y="405272"/>
                  </a:lnTo>
                  <a:lnTo>
                    <a:pt x="289940" y="384388"/>
                  </a:lnTo>
                  <a:lnTo>
                    <a:pt x="276862" y="347495"/>
                  </a:lnTo>
                  <a:lnTo>
                    <a:pt x="263818" y="310206"/>
                  </a:lnTo>
                  <a:lnTo>
                    <a:pt x="243577" y="253064"/>
                  </a:lnTo>
                  <a:lnTo>
                    <a:pt x="260246" y="224489"/>
                  </a:lnTo>
                  <a:lnTo>
                    <a:pt x="288989" y="204181"/>
                  </a:lnTo>
                  <a:lnTo>
                    <a:pt x="321516" y="206933"/>
                  </a:lnTo>
                  <a:lnTo>
                    <a:pt x="356522" y="205919"/>
                  </a:lnTo>
                  <a:lnTo>
                    <a:pt x="386212" y="212408"/>
                  </a:lnTo>
                  <a:lnTo>
                    <a:pt x="418740" y="215160"/>
                  </a:lnTo>
                  <a:lnTo>
                    <a:pt x="451267" y="217912"/>
                  </a:lnTo>
                  <a:lnTo>
                    <a:pt x="483437" y="220635"/>
                  </a:lnTo>
                  <a:lnTo>
                    <a:pt x="514460" y="241153"/>
                  </a:lnTo>
                  <a:lnTo>
                    <a:pt x="546987" y="243906"/>
                  </a:lnTo>
                  <a:lnTo>
                    <a:pt x="574414" y="260143"/>
                  </a:lnTo>
                  <a:lnTo>
                    <a:pt x="580661" y="228861"/>
                  </a:lnTo>
                  <a:lnTo>
                    <a:pt x="567616" y="191574"/>
                  </a:lnTo>
                  <a:lnTo>
                    <a:pt x="554571" y="154286"/>
                  </a:lnTo>
                  <a:lnTo>
                    <a:pt x="541234" y="129239"/>
                  </a:lnTo>
                  <a:lnTo>
                    <a:pt x="498371" y="134002"/>
                  </a:lnTo>
                  <a:lnTo>
                    <a:pt x="436459" y="126858"/>
                  </a:lnTo>
                  <a:lnTo>
                    <a:pt x="398359" y="86377"/>
                  </a:lnTo>
                  <a:lnTo>
                    <a:pt x="353115" y="53039"/>
                  </a:lnTo>
                  <a:lnTo>
                    <a:pt x="318446" y="702"/>
                  </a:lnTo>
                  <a:lnTo>
                    <a:pt x="296893" y="17169"/>
                  </a:lnTo>
                  <a:lnTo>
                    <a:pt x="265395" y="19275"/>
                  </a:lnTo>
                  <a:lnTo>
                    <a:pt x="239666" y="0"/>
                  </a:lnTo>
                  <a:lnTo>
                    <a:pt x="223337" y="19702"/>
                  </a:lnTo>
                  <a:lnTo>
                    <a:pt x="222146" y="62564"/>
                  </a:lnTo>
                  <a:lnTo>
                    <a:pt x="228284" y="87709"/>
                  </a:lnTo>
                  <a:lnTo>
                    <a:pt x="203096" y="113761"/>
                  </a:lnTo>
                  <a:lnTo>
                    <a:pt x="179284" y="132811"/>
                  </a:lnTo>
                  <a:lnTo>
                    <a:pt x="157434" y="129429"/>
                  </a:lnTo>
                  <a:lnTo>
                    <a:pt x="115884" y="135456"/>
                  </a:lnTo>
                  <a:lnTo>
                    <a:pt x="87165" y="130243"/>
                  </a:lnTo>
                  <a:lnTo>
                    <a:pt x="50472" y="12992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69" name="Freeform 159">
              <a:extLst/>
            </p:cNvPr>
            <p:cNvSpPr>
              <a:spLocks/>
            </p:cNvSpPr>
            <p:nvPr/>
          </p:nvSpPr>
          <p:spPr bwMode="auto">
            <a:xfrm>
              <a:off x="4556101" y="3946543"/>
              <a:ext cx="63500" cy="69850"/>
            </a:xfrm>
            <a:custGeom>
              <a:avLst/>
              <a:gdLst>
                <a:gd name="T0" fmla="*/ 2147483647 w 200"/>
                <a:gd name="T1" fmla="*/ 2147483647 h 221"/>
                <a:gd name="T2" fmla="*/ 2147483647 w 200"/>
                <a:gd name="T3" fmla="*/ 2147483647 h 221"/>
                <a:gd name="T4" fmla="*/ 2147483647 w 200"/>
                <a:gd name="T5" fmla="*/ 2147483647 h 221"/>
                <a:gd name="T6" fmla="*/ 2147483647 w 200"/>
                <a:gd name="T7" fmla="*/ 2147483647 h 221"/>
                <a:gd name="T8" fmla="*/ 2147483647 w 200"/>
                <a:gd name="T9" fmla="*/ 2147483647 h 221"/>
                <a:gd name="T10" fmla="*/ 2147483647 w 200"/>
                <a:gd name="T11" fmla="*/ 2147483647 h 221"/>
                <a:gd name="T12" fmla="*/ 2147483647 w 200"/>
                <a:gd name="T13" fmla="*/ 2147483647 h 221"/>
                <a:gd name="T14" fmla="*/ 2147483647 w 200"/>
                <a:gd name="T15" fmla="*/ 2147483647 h 221"/>
                <a:gd name="T16" fmla="*/ 2147483647 w 200"/>
                <a:gd name="T17" fmla="*/ 2147483647 h 221"/>
                <a:gd name="T18" fmla="*/ 2147483647 w 200"/>
                <a:gd name="T19" fmla="*/ 2147483647 h 221"/>
                <a:gd name="T20" fmla="*/ 2147483647 w 200"/>
                <a:gd name="T21" fmla="*/ 2147483647 h 221"/>
                <a:gd name="T22" fmla="*/ 2147483647 w 200"/>
                <a:gd name="T23" fmla="*/ 2147483647 h 221"/>
                <a:gd name="T24" fmla="*/ 2147483647 w 200"/>
                <a:gd name="T25" fmla="*/ 2147483647 h 221"/>
                <a:gd name="T26" fmla="*/ 2147483647 w 200"/>
                <a:gd name="T27" fmla="*/ 2147483647 h 221"/>
                <a:gd name="T28" fmla="*/ 2147483647 w 200"/>
                <a:gd name="T29" fmla="*/ 2147483647 h 221"/>
                <a:gd name="T30" fmla="*/ 2147483647 w 200"/>
                <a:gd name="T31" fmla="*/ 2147483647 h 221"/>
                <a:gd name="T32" fmla="*/ 2147483647 w 200"/>
                <a:gd name="T33" fmla="*/ 2147483647 h 221"/>
                <a:gd name="T34" fmla="*/ 2147483647 w 200"/>
                <a:gd name="T35" fmla="*/ 2147483647 h 221"/>
                <a:gd name="T36" fmla="*/ 2147483647 w 200"/>
                <a:gd name="T37" fmla="*/ 2147483647 h 221"/>
                <a:gd name="T38" fmla="*/ 2147483647 w 200"/>
                <a:gd name="T39" fmla="*/ 2147483647 h 221"/>
                <a:gd name="T40" fmla="*/ 2147483647 w 200"/>
                <a:gd name="T41" fmla="*/ 2147483647 h 221"/>
                <a:gd name="T42" fmla="*/ 2147483647 w 200"/>
                <a:gd name="T43" fmla="*/ 2147483647 h 221"/>
                <a:gd name="T44" fmla="*/ 2147483647 w 200"/>
                <a:gd name="T45" fmla="*/ 2147483647 h 221"/>
                <a:gd name="T46" fmla="*/ 2147483647 w 200"/>
                <a:gd name="T47" fmla="*/ 2147483647 h 221"/>
                <a:gd name="T48" fmla="*/ 2147483647 w 200"/>
                <a:gd name="T49" fmla="*/ 2147483647 h 221"/>
                <a:gd name="T50" fmla="*/ 2147483647 w 200"/>
                <a:gd name="T51" fmla="*/ 2147483647 h 221"/>
                <a:gd name="T52" fmla="*/ 2147483647 w 200"/>
                <a:gd name="T53" fmla="*/ 2147483647 h 221"/>
                <a:gd name="T54" fmla="*/ 2147483647 w 200"/>
                <a:gd name="T55" fmla="*/ 2147483647 h 221"/>
                <a:gd name="T56" fmla="*/ 2147483647 w 200"/>
                <a:gd name="T57" fmla="*/ 2147483647 h 221"/>
                <a:gd name="T58" fmla="*/ 2147483647 w 200"/>
                <a:gd name="T59" fmla="*/ 2147483647 h 221"/>
                <a:gd name="T60" fmla="*/ 2147483647 w 200"/>
                <a:gd name="T61" fmla="*/ 2147483647 h 221"/>
                <a:gd name="T62" fmla="*/ 2147483647 w 200"/>
                <a:gd name="T63" fmla="*/ 2147483647 h 221"/>
                <a:gd name="T64" fmla="*/ 2147483647 w 200"/>
                <a:gd name="T65" fmla="*/ 2147483647 h 221"/>
                <a:gd name="T66" fmla="*/ 2147483647 w 200"/>
                <a:gd name="T67" fmla="*/ 2147483647 h 221"/>
                <a:gd name="T68" fmla="*/ 2147483647 w 200"/>
                <a:gd name="T69" fmla="*/ 2147483647 h 221"/>
                <a:gd name="T70" fmla="*/ 2147483647 w 200"/>
                <a:gd name="T71" fmla="*/ 2147483647 h 221"/>
                <a:gd name="T72" fmla="*/ 0 w 200"/>
                <a:gd name="T73" fmla="*/ 2147483647 h 221"/>
                <a:gd name="T74" fmla="*/ 2147483647 w 200"/>
                <a:gd name="T75" fmla="*/ 2147483647 h 221"/>
                <a:gd name="T76" fmla="*/ 2147483647 w 200"/>
                <a:gd name="T77" fmla="*/ 0 h 221"/>
                <a:gd name="T78" fmla="*/ 2147483647 w 200"/>
                <a:gd name="T79" fmla="*/ 2147483647 h 221"/>
                <a:gd name="T80" fmla="*/ 2147483647 w 200"/>
                <a:gd name="T81" fmla="*/ 2147483647 h 221"/>
                <a:gd name="T82" fmla="*/ 2147483647 w 200"/>
                <a:gd name="T83" fmla="*/ 2147483647 h 221"/>
                <a:gd name="T84" fmla="*/ 2147483647 w 200"/>
                <a:gd name="T85" fmla="*/ 2147483647 h 221"/>
                <a:gd name="T86" fmla="*/ 2147483647 w 200"/>
                <a:gd name="T87" fmla="*/ 2147483647 h 221"/>
                <a:gd name="T88" fmla="*/ 2147483647 w 200"/>
                <a:gd name="T89" fmla="*/ 2147483647 h 221"/>
                <a:gd name="T90" fmla="*/ 2147483647 w 200"/>
                <a:gd name="T91" fmla="*/ 2147483647 h 2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0"/>
                <a:gd name="T139" fmla="*/ 0 h 221"/>
                <a:gd name="T140" fmla="*/ 200 w 200"/>
                <a:gd name="T141" fmla="*/ 221 h 22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0" h="221">
                  <a:moveTo>
                    <a:pt x="180" y="30"/>
                  </a:moveTo>
                  <a:lnTo>
                    <a:pt x="185" y="58"/>
                  </a:lnTo>
                  <a:lnTo>
                    <a:pt x="179" y="72"/>
                  </a:lnTo>
                  <a:lnTo>
                    <a:pt x="186" y="88"/>
                  </a:lnTo>
                  <a:lnTo>
                    <a:pt x="195" y="83"/>
                  </a:lnTo>
                  <a:lnTo>
                    <a:pt x="200" y="98"/>
                  </a:lnTo>
                  <a:lnTo>
                    <a:pt x="199" y="110"/>
                  </a:lnTo>
                  <a:lnTo>
                    <a:pt x="183" y="106"/>
                  </a:lnTo>
                  <a:lnTo>
                    <a:pt x="184" y="120"/>
                  </a:lnTo>
                  <a:lnTo>
                    <a:pt x="192" y="126"/>
                  </a:lnTo>
                  <a:lnTo>
                    <a:pt x="192" y="141"/>
                  </a:lnTo>
                  <a:lnTo>
                    <a:pt x="181" y="142"/>
                  </a:lnTo>
                  <a:lnTo>
                    <a:pt x="169" y="145"/>
                  </a:lnTo>
                  <a:lnTo>
                    <a:pt x="172" y="154"/>
                  </a:lnTo>
                  <a:lnTo>
                    <a:pt x="181" y="163"/>
                  </a:lnTo>
                  <a:lnTo>
                    <a:pt x="177" y="172"/>
                  </a:lnTo>
                  <a:lnTo>
                    <a:pt x="168" y="167"/>
                  </a:lnTo>
                  <a:lnTo>
                    <a:pt x="160" y="163"/>
                  </a:lnTo>
                  <a:lnTo>
                    <a:pt x="153" y="164"/>
                  </a:lnTo>
                  <a:lnTo>
                    <a:pt x="153" y="181"/>
                  </a:lnTo>
                  <a:lnTo>
                    <a:pt x="145" y="190"/>
                  </a:lnTo>
                  <a:lnTo>
                    <a:pt x="148" y="202"/>
                  </a:lnTo>
                  <a:lnTo>
                    <a:pt x="147" y="221"/>
                  </a:lnTo>
                  <a:lnTo>
                    <a:pt x="124" y="211"/>
                  </a:lnTo>
                  <a:lnTo>
                    <a:pt x="108" y="202"/>
                  </a:lnTo>
                  <a:lnTo>
                    <a:pt x="95" y="190"/>
                  </a:lnTo>
                  <a:lnTo>
                    <a:pt x="84" y="172"/>
                  </a:lnTo>
                  <a:lnTo>
                    <a:pt x="66" y="154"/>
                  </a:lnTo>
                  <a:lnTo>
                    <a:pt x="55" y="149"/>
                  </a:lnTo>
                  <a:lnTo>
                    <a:pt x="66" y="139"/>
                  </a:lnTo>
                  <a:lnTo>
                    <a:pt x="63" y="128"/>
                  </a:lnTo>
                  <a:lnTo>
                    <a:pt x="54" y="111"/>
                  </a:lnTo>
                  <a:lnTo>
                    <a:pt x="39" y="112"/>
                  </a:lnTo>
                  <a:lnTo>
                    <a:pt x="22" y="97"/>
                  </a:lnTo>
                  <a:lnTo>
                    <a:pt x="16" y="73"/>
                  </a:lnTo>
                  <a:lnTo>
                    <a:pt x="7" y="48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28" y="0"/>
                  </a:lnTo>
                  <a:lnTo>
                    <a:pt x="49" y="2"/>
                  </a:lnTo>
                  <a:lnTo>
                    <a:pt x="63" y="1"/>
                  </a:lnTo>
                  <a:lnTo>
                    <a:pt x="79" y="4"/>
                  </a:lnTo>
                  <a:lnTo>
                    <a:pt x="132" y="9"/>
                  </a:lnTo>
                  <a:lnTo>
                    <a:pt x="148" y="20"/>
                  </a:lnTo>
                  <a:lnTo>
                    <a:pt x="166" y="22"/>
                  </a:lnTo>
                  <a:lnTo>
                    <a:pt x="180" y="3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0" name="Freeform 160">
              <a:extLst/>
            </p:cNvPr>
            <p:cNvSpPr>
              <a:spLocks/>
            </p:cNvSpPr>
            <p:nvPr/>
          </p:nvSpPr>
          <p:spPr bwMode="auto">
            <a:xfrm>
              <a:off x="6053114" y="2398731"/>
              <a:ext cx="117475" cy="128587"/>
            </a:xfrm>
            <a:custGeom>
              <a:avLst/>
              <a:gdLst>
                <a:gd name="T0" fmla="*/ 2147483647 w 430"/>
                <a:gd name="T1" fmla="*/ 2147483647 h 476"/>
                <a:gd name="T2" fmla="*/ 2147483647 w 430"/>
                <a:gd name="T3" fmla="*/ 2147483647 h 476"/>
                <a:gd name="T4" fmla="*/ 2147483647 w 430"/>
                <a:gd name="T5" fmla="*/ 2147483647 h 476"/>
                <a:gd name="T6" fmla="*/ 2147483647 w 430"/>
                <a:gd name="T7" fmla="*/ 0 h 476"/>
                <a:gd name="T8" fmla="*/ 2147483647 w 430"/>
                <a:gd name="T9" fmla="*/ 2147483647 h 476"/>
                <a:gd name="T10" fmla="*/ 2147483647 w 430"/>
                <a:gd name="T11" fmla="*/ 2147483647 h 476"/>
                <a:gd name="T12" fmla="*/ 2147483647 w 430"/>
                <a:gd name="T13" fmla="*/ 2147483647 h 476"/>
                <a:gd name="T14" fmla="*/ 2147483647 w 430"/>
                <a:gd name="T15" fmla="*/ 2147483647 h 476"/>
                <a:gd name="T16" fmla="*/ 2147483647 w 430"/>
                <a:gd name="T17" fmla="*/ 2147483647 h 476"/>
                <a:gd name="T18" fmla="*/ 2147483647 w 430"/>
                <a:gd name="T19" fmla="*/ 2147483647 h 476"/>
                <a:gd name="T20" fmla="*/ 2147483647 w 430"/>
                <a:gd name="T21" fmla="*/ 2147483647 h 476"/>
                <a:gd name="T22" fmla="*/ 0 w 430"/>
                <a:gd name="T23" fmla="*/ 2147483647 h 476"/>
                <a:gd name="T24" fmla="*/ 2147483647 w 430"/>
                <a:gd name="T25" fmla="*/ 2147483647 h 4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0"/>
                <a:gd name="T40" fmla="*/ 0 h 476"/>
                <a:gd name="T41" fmla="*/ 430 w 430"/>
                <a:gd name="T42" fmla="*/ 476 h 47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0" h="476">
                  <a:moveTo>
                    <a:pt x="34" y="337"/>
                  </a:moveTo>
                  <a:lnTo>
                    <a:pt x="64" y="183"/>
                  </a:lnTo>
                  <a:lnTo>
                    <a:pt x="125" y="19"/>
                  </a:lnTo>
                  <a:lnTo>
                    <a:pt x="229" y="0"/>
                  </a:lnTo>
                  <a:lnTo>
                    <a:pt x="320" y="92"/>
                  </a:lnTo>
                  <a:lnTo>
                    <a:pt x="397" y="201"/>
                  </a:lnTo>
                  <a:lnTo>
                    <a:pt x="430" y="275"/>
                  </a:lnTo>
                  <a:lnTo>
                    <a:pt x="366" y="330"/>
                  </a:lnTo>
                  <a:lnTo>
                    <a:pt x="306" y="382"/>
                  </a:lnTo>
                  <a:lnTo>
                    <a:pt x="146" y="412"/>
                  </a:lnTo>
                  <a:lnTo>
                    <a:pt x="18" y="476"/>
                  </a:lnTo>
                  <a:lnTo>
                    <a:pt x="0" y="403"/>
                  </a:lnTo>
                  <a:lnTo>
                    <a:pt x="34" y="33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1" name="Freeform 161">
              <a:extLst/>
            </p:cNvPr>
            <p:cNvSpPr>
              <a:spLocks/>
            </p:cNvSpPr>
            <p:nvPr/>
          </p:nvSpPr>
          <p:spPr bwMode="auto">
            <a:xfrm>
              <a:off x="6740501" y="2684481"/>
              <a:ext cx="146050" cy="106362"/>
            </a:xfrm>
            <a:custGeom>
              <a:avLst/>
              <a:gdLst>
                <a:gd name="T0" fmla="*/ 2147483647 w 539"/>
                <a:gd name="T1" fmla="*/ 2147483647 h 393"/>
                <a:gd name="T2" fmla="*/ 0 w 539"/>
                <a:gd name="T3" fmla="*/ 2147483647 h 393"/>
                <a:gd name="T4" fmla="*/ 2147483647 w 539"/>
                <a:gd name="T5" fmla="*/ 2147483647 h 393"/>
                <a:gd name="T6" fmla="*/ 2147483647 w 539"/>
                <a:gd name="T7" fmla="*/ 2147483647 h 393"/>
                <a:gd name="T8" fmla="*/ 2147483647 w 539"/>
                <a:gd name="T9" fmla="*/ 0 h 393"/>
                <a:gd name="T10" fmla="*/ 2147483647 w 539"/>
                <a:gd name="T11" fmla="*/ 2147483647 h 393"/>
                <a:gd name="T12" fmla="*/ 2147483647 w 539"/>
                <a:gd name="T13" fmla="*/ 2147483647 h 393"/>
                <a:gd name="T14" fmla="*/ 2147483647 w 539"/>
                <a:gd name="T15" fmla="*/ 2147483647 h 393"/>
                <a:gd name="T16" fmla="*/ 2147483647 w 539"/>
                <a:gd name="T17" fmla="*/ 2147483647 h 393"/>
                <a:gd name="T18" fmla="*/ 2147483647 w 539"/>
                <a:gd name="T19" fmla="*/ 2147483647 h 393"/>
                <a:gd name="T20" fmla="*/ 2147483647 w 539"/>
                <a:gd name="T21" fmla="*/ 2147483647 h 393"/>
                <a:gd name="T22" fmla="*/ 2147483647 w 539"/>
                <a:gd name="T23" fmla="*/ 2147483647 h 393"/>
                <a:gd name="T24" fmla="*/ 2147483647 w 539"/>
                <a:gd name="T25" fmla="*/ 2147483647 h 393"/>
                <a:gd name="T26" fmla="*/ 2147483647 w 539"/>
                <a:gd name="T27" fmla="*/ 2147483647 h 3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9"/>
                <a:gd name="T43" fmla="*/ 0 h 393"/>
                <a:gd name="T44" fmla="*/ 539 w 539"/>
                <a:gd name="T45" fmla="*/ 393 h 39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9" h="393">
                  <a:moveTo>
                    <a:pt x="6" y="230"/>
                  </a:moveTo>
                  <a:lnTo>
                    <a:pt x="0" y="119"/>
                  </a:lnTo>
                  <a:lnTo>
                    <a:pt x="55" y="18"/>
                  </a:lnTo>
                  <a:lnTo>
                    <a:pt x="237" y="55"/>
                  </a:lnTo>
                  <a:lnTo>
                    <a:pt x="329" y="0"/>
                  </a:lnTo>
                  <a:lnTo>
                    <a:pt x="369" y="94"/>
                  </a:lnTo>
                  <a:lnTo>
                    <a:pt x="539" y="146"/>
                  </a:lnTo>
                  <a:lnTo>
                    <a:pt x="493" y="228"/>
                  </a:lnTo>
                  <a:lnTo>
                    <a:pt x="420" y="320"/>
                  </a:lnTo>
                  <a:lnTo>
                    <a:pt x="329" y="338"/>
                  </a:lnTo>
                  <a:lnTo>
                    <a:pt x="247" y="320"/>
                  </a:lnTo>
                  <a:lnTo>
                    <a:pt x="128" y="393"/>
                  </a:lnTo>
                  <a:lnTo>
                    <a:pt x="36" y="338"/>
                  </a:lnTo>
                  <a:lnTo>
                    <a:pt x="6" y="23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2" name="Freeform 162">
              <a:extLst/>
            </p:cNvPr>
            <p:cNvSpPr>
              <a:spLocks/>
            </p:cNvSpPr>
            <p:nvPr/>
          </p:nvSpPr>
          <p:spPr bwMode="auto">
            <a:xfrm>
              <a:off x="6902426" y="2732106"/>
              <a:ext cx="96838" cy="53975"/>
            </a:xfrm>
            <a:custGeom>
              <a:avLst/>
              <a:gdLst>
                <a:gd name="T0" fmla="*/ 0 w 356"/>
                <a:gd name="T1" fmla="*/ 2147483647 h 201"/>
                <a:gd name="T2" fmla="*/ 2147483647 w 356"/>
                <a:gd name="T3" fmla="*/ 0 h 201"/>
                <a:gd name="T4" fmla="*/ 2147483647 w 356"/>
                <a:gd name="T5" fmla="*/ 2147483647 h 201"/>
                <a:gd name="T6" fmla="*/ 2147483647 w 356"/>
                <a:gd name="T7" fmla="*/ 2147483647 h 201"/>
                <a:gd name="T8" fmla="*/ 2147483647 w 356"/>
                <a:gd name="T9" fmla="*/ 2147483647 h 201"/>
                <a:gd name="T10" fmla="*/ 2147483647 w 356"/>
                <a:gd name="T11" fmla="*/ 2147483647 h 201"/>
                <a:gd name="T12" fmla="*/ 2147483647 w 356"/>
                <a:gd name="T13" fmla="*/ 2147483647 h 201"/>
                <a:gd name="T14" fmla="*/ 2147483647 w 356"/>
                <a:gd name="T15" fmla="*/ 2147483647 h 201"/>
                <a:gd name="T16" fmla="*/ 0 w 356"/>
                <a:gd name="T17" fmla="*/ 2147483647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6"/>
                <a:gd name="T28" fmla="*/ 0 h 201"/>
                <a:gd name="T29" fmla="*/ 356 w 356"/>
                <a:gd name="T30" fmla="*/ 201 h 2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6" h="201">
                  <a:moveTo>
                    <a:pt x="0" y="56"/>
                  </a:moveTo>
                  <a:lnTo>
                    <a:pt x="72" y="0"/>
                  </a:lnTo>
                  <a:lnTo>
                    <a:pt x="182" y="36"/>
                  </a:lnTo>
                  <a:lnTo>
                    <a:pt x="273" y="54"/>
                  </a:lnTo>
                  <a:lnTo>
                    <a:pt x="356" y="109"/>
                  </a:lnTo>
                  <a:lnTo>
                    <a:pt x="264" y="182"/>
                  </a:lnTo>
                  <a:lnTo>
                    <a:pt x="173" y="201"/>
                  </a:lnTo>
                  <a:lnTo>
                    <a:pt x="72" y="128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3" name="Freeform 163">
              <a:extLst/>
            </p:cNvPr>
            <p:cNvSpPr>
              <a:spLocks/>
            </p:cNvSpPr>
            <p:nvPr/>
          </p:nvSpPr>
          <p:spPr bwMode="auto">
            <a:xfrm>
              <a:off x="6808764" y="2835293"/>
              <a:ext cx="55562" cy="47625"/>
            </a:xfrm>
            <a:custGeom>
              <a:avLst/>
              <a:gdLst>
                <a:gd name="T0" fmla="*/ 0 w 326231"/>
                <a:gd name="T1" fmla="*/ 26 h 273844"/>
                <a:gd name="T2" fmla="*/ 5 w 326231"/>
                <a:gd name="T3" fmla="*/ 17 h 273844"/>
                <a:gd name="T4" fmla="*/ 10 w 326231"/>
                <a:gd name="T5" fmla="*/ 6 h 273844"/>
                <a:gd name="T6" fmla="*/ 22 w 326231"/>
                <a:gd name="T7" fmla="*/ 0 h 273844"/>
                <a:gd name="T8" fmla="*/ 32 w 326231"/>
                <a:gd name="T9" fmla="*/ 6 h 273844"/>
                <a:gd name="T10" fmla="*/ 45 w 326231"/>
                <a:gd name="T11" fmla="*/ 21 h 273844"/>
                <a:gd name="T12" fmla="*/ 47 w 326231"/>
                <a:gd name="T13" fmla="*/ 44 h 273844"/>
                <a:gd name="T14" fmla="*/ 35 w 326231"/>
                <a:gd name="T15" fmla="*/ 41 h 273844"/>
                <a:gd name="T16" fmla="*/ 15 w 326231"/>
                <a:gd name="T17" fmla="*/ 41 h 273844"/>
                <a:gd name="T18" fmla="*/ 0 w 326231"/>
                <a:gd name="T19" fmla="*/ 26 h 2738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6231"/>
                <a:gd name="T31" fmla="*/ 0 h 273844"/>
                <a:gd name="T32" fmla="*/ 326231 w 326231"/>
                <a:gd name="T33" fmla="*/ 273844 h 2738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6231" h="273844">
                  <a:moveTo>
                    <a:pt x="0" y="161925"/>
                  </a:moveTo>
                  <a:lnTo>
                    <a:pt x="38100" y="107156"/>
                  </a:lnTo>
                  <a:lnTo>
                    <a:pt x="66675" y="38100"/>
                  </a:lnTo>
                  <a:lnTo>
                    <a:pt x="154781" y="0"/>
                  </a:lnTo>
                  <a:lnTo>
                    <a:pt x="221456" y="35719"/>
                  </a:lnTo>
                  <a:lnTo>
                    <a:pt x="314325" y="130969"/>
                  </a:lnTo>
                  <a:lnTo>
                    <a:pt x="326231" y="273844"/>
                  </a:lnTo>
                  <a:lnTo>
                    <a:pt x="245268" y="254794"/>
                  </a:lnTo>
                  <a:lnTo>
                    <a:pt x="107156" y="254794"/>
                  </a:lnTo>
                  <a:lnTo>
                    <a:pt x="0" y="1619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4" name="Freeform 164">
              <a:extLst/>
            </p:cNvPr>
            <p:cNvSpPr>
              <a:spLocks/>
            </p:cNvSpPr>
            <p:nvPr/>
          </p:nvSpPr>
          <p:spPr bwMode="auto">
            <a:xfrm>
              <a:off x="5913414" y="2219343"/>
              <a:ext cx="149225" cy="241300"/>
            </a:xfrm>
            <a:custGeom>
              <a:avLst/>
              <a:gdLst>
                <a:gd name="T0" fmla="*/ 2147483647 w 558"/>
                <a:gd name="T1" fmla="*/ 2147483647 h 887"/>
                <a:gd name="T2" fmla="*/ 2147483647 w 558"/>
                <a:gd name="T3" fmla="*/ 2147483647 h 887"/>
                <a:gd name="T4" fmla="*/ 2147483647 w 558"/>
                <a:gd name="T5" fmla="*/ 2147483647 h 887"/>
                <a:gd name="T6" fmla="*/ 2147483647 w 558"/>
                <a:gd name="T7" fmla="*/ 2147483647 h 887"/>
                <a:gd name="T8" fmla="*/ 2147483647 w 558"/>
                <a:gd name="T9" fmla="*/ 0 h 887"/>
                <a:gd name="T10" fmla="*/ 2147483647 w 558"/>
                <a:gd name="T11" fmla="*/ 2147483647 h 887"/>
                <a:gd name="T12" fmla="*/ 2147483647 w 558"/>
                <a:gd name="T13" fmla="*/ 2147483647 h 887"/>
                <a:gd name="T14" fmla="*/ 2147483647 w 558"/>
                <a:gd name="T15" fmla="*/ 2147483647 h 887"/>
                <a:gd name="T16" fmla="*/ 2147483647 w 558"/>
                <a:gd name="T17" fmla="*/ 2147483647 h 887"/>
                <a:gd name="T18" fmla="*/ 2147483647 w 558"/>
                <a:gd name="T19" fmla="*/ 2147483647 h 887"/>
                <a:gd name="T20" fmla="*/ 2147483647 w 558"/>
                <a:gd name="T21" fmla="*/ 2147483647 h 887"/>
                <a:gd name="T22" fmla="*/ 2147483647 w 558"/>
                <a:gd name="T23" fmla="*/ 2147483647 h 887"/>
                <a:gd name="T24" fmla="*/ 2147483647 w 558"/>
                <a:gd name="T25" fmla="*/ 2147483647 h 887"/>
                <a:gd name="T26" fmla="*/ 2147483647 w 558"/>
                <a:gd name="T27" fmla="*/ 2147483647 h 887"/>
                <a:gd name="T28" fmla="*/ 2147483647 w 558"/>
                <a:gd name="T29" fmla="*/ 2147483647 h 887"/>
                <a:gd name="T30" fmla="*/ 2147483647 w 558"/>
                <a:gd name="T31" fmla="*/ 2147483647 h 887"/>
                <a:gd name="T32" fmla="*/ 2147483647 w 558"/>
                <a:gd name="T33" fmla="*/ 2147483647 h 887"/>
                <a:gd name="T34" fmla="*/ 2147483647 w 558"/>
                <a:gd name="T35" fmla="*/ 2147483647 h 887"/>
                <a:gd name="T36" fmla="*/ 2147483647 w 558"/>
                <a:gd name="T37" fmla="*/ 2147483647 h 887"/>
                <a:gd name="T38" fmla="*/ 2147483647 w 558"/>
                <a:gd name="T39" fmla="*/ 2147483647 h 887"/>
                <a:gd name="T40" fmla="*/ 0 w 558"/>
                <a:gd name="T41" fmla="*/ 2147483647 h 887"/>
                <a:gd name="T42" fmla="*/ 2147483647 w 558"/>
                <a:gd name="T43" fmla="*/ 2147483647 h 8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58"/>
                <a:gd name="T67" fmla="*/ 0 h 887"/>
                <a:gd name="T68" fmla="*/ 558 w 558"/>
                <a:gd name="T69" fmla="*/ 887 h 88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58" h="887">
                  <a:moveTo>
                    <a:pt x="11" y="451"/>
                  </a:moveTo>
                  <a:lnTo>
                    <a:pt x="9" y="329"/>
                  </a:lnTo>
                  <a:lnTo>
                    <a:pt x="102" y="133"/>
                  </a:lnTo>
                  <a:lnTo>
                    <a:pt x="155" y="64"/>
                  </a:lnTo>
                  <a:lnTo>
                    <a:pt x="247" y="0"/>
                  </a:lnTo>
                  <a:lnTo>
                    <a:pt x="347" y="73"/>
                  </a:lnTo>
                  <a:lnTo>
                    <a:pt x="402" y="146"/>
                  </a:lnTo>
                  <a:lnTo>
                    <a:pt x="448" y="192"/>
                  </a:lnTo>
                  <a:lnTo>
                    <a:pt x="374" y="315"/>
                  </a:lnTo>
                  <a:lnTo>
                    <a:pt x="375" y="402"/>
                  </a:lnTo>
                  <a:lnTo>
                    <a:pt x="475" y="430"/>
                  </a:lnTo>
                  <a:lnTo>
                    <a:pt x="558" y="494"/>
                  </a:lnTo>
                  <a:lnTo>
                    <a:pt x="548" y="585"/>
                  </a:lnTo>
                  <a:lnTo>
                    <a:pt x="539" y="668"/>
                  </a:lnTo>
                  <a:lnTo>
                    <a:pt x="521" y="777"/>
                  </a:lnTo>
                  <a:lnTo>
                    <a:pt x="494" y="887"/>
                  </a:lnTo>
                  <a:lnTo>
                    <a:pt x="393" y="850"/>
                  </a:lnTo>
                  <a:lnTo>
                    <a:pt x="292" y="796"/>
                  </a:lnTo>
                  <a:lnTo>
                    <a:pt x="210" y="732"/>
                  </a:lnTo>
                  <a:lnTo>
                    <a:pt x="146" y="640"/>
                  </a:lnTo>
                  <a:lnTo>
                    <a:pt x="0" y="576"/>
                  </a:lnTo>
                  <a:lnTo>
                    <a:pt x="11" y="45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5" name="Freeform 165">
              <a:extLst/>
            </p:cNvPr>
            <p:cNvSpPr>
              <a:spLocks/>
            </p:cNvSpPr>
            <p:nvPr/>
          </p:nvSpPr>
          <p:spPr bwMode="auto">
            <a:xfrm>
              <a:off x="4451326" y="2303481"/>
              <a:ext cx="311150" cy="328612"/>
            </a:xfrm>
            <a:custGeom>
              <a:avLst/>
              <a:gdLst>
                <a:gd name="T0" fmla="*/ 0 w 1152"/>
                <a:gd name="T1" fmla="*/ 2147483647 h 1207"/>
                <a:gd name="T2" fmla="*/ 2147483647 w 1152"/>
                <a:gd name="T3" fmla="*/ 2147483647 h 1207"/>
                <a:gd name="T4" fmla="*/ 2147483647 w 1152"/>
                <a:gd name="T5" fmla="*/ 2147483647 h 1207"/>
                <a:gd name="T6" fmla="*/ 2147483647 w 1152"/>
                <a:gd name="T7" fmla="*/ 2147483647 h 1207"/>
                <a:gd name="T8" fmla="*/ 2147483647 w 1152"/>
                <a:gd name="T9" fmla="*/ 2147483647 h 1207"/>
                <a:gd name="T10" fmla="*/ 2147483647 w 1152"/>
                <a:gd name="T11" fmla="*/ 2147483647 h 1207"/>
                <a:gd name="T12" fmla="*/ 2147483647 w 1152"/>
                <a:gd name="T13" fmla="*/ 2147483647 h 1207"/>
                <a:gd name="T14" fmla="*/ 2147483647 w 1152"/>
                <a:gd name="T15" fmla="*/ 2147483647 h 1207"/>
                <a:gd name="T16" fmla="*/ 2147483647 w 1152"/>
                <a:gd name="T17" fmla="*/ 2147483647 h 1207"/>
                <a:gd name="T18" fmla="*/ 2147483647 w 1152"/>
                <a:gd name="T19" fmla="*/ 2147483647 h 1207"/>
                <a:gd name="T20" fmla="*/ 2147483647 w 1152"/>
                <a:gd name="T21" fmla="*/ 2147483647 h 1207"/>
                <a:gd name="T22" fmla="*/ 2147483647 w 1152"/>
                <a:gd name="T23" fmla="*/ 0 h 1207"/>
                <a:gd name="T24" fmla="*/ 2147483647 w 1152"/>
                <a:gd name="T25" fmla="*/ 2147483647 h 1207"/>
                <a:gd name="T26" fmla="*/ 2147483647 w 1152"/>
                <a:gd name="T27" fmla="*/ 2147483647 h 1207"/>
                <a:gd name="T28" fmla="*/ 2147483647 w 1152"/>
                <a:gd name="T29" fmla="*/ 2147483647 h 1207"/>
                <a:gd name="T30" fmla="*/ 2147483647 w 1152"/>
                <a:gd name="T31" fmla="*/ 2147483647 h 1207"/>
                <a:gd name="T32" fmla="*/ 2147483647 w 1152"/>
                <a:gd name="T33" fmla="*/ 2147483647 h 1207"/>
                <a:gd name="T34" fmla="*/ 2147483647 w 1152"/>
                <a:gd name="T35" fmla="*/ 2147483647 h 1207"/>
                <a:gd name="T36" fmla="*/ 2147483647 w 1152"/>
                <a:gd name="T37" fmla="*/ 2147483647 h 1207"/>
                <a:gd name="T38" fmla="*/ 2147483647 w 1152"/>
                <a:gd name="T39" fmla="*/ 2147483647 h 1207"/>
                <a:gd name="T40" fmla="*/ 2147483647 w 1152"/>
                <a:gd name="T41" fmla="*/ 2147483647 h 1207"/>
                <a:gd name="T42" fmla="*/ 2147483647 w 1152"/>
                <a:gd name="T43" fmla="*/ 2147483647 h 1207"/>
                <a:gd name="T44" fmla="*/ 2147483647 w 1152"/>
                <a:gd name="T45" fmla="*/ 2147483647 h 1207"/>
                <a:gd name="T46" fmla="*/ 2147483647 w 1152"/>
                <a:gd name="T47" fmla="*/ 2147483647 h 1207"/>
                <a:gd name="T48" fmla="*/ 2147483647 w 1152"/>
                <a:gd name="T49" fmla="*/ 2147483647 h 1207"/>
                <a:gd name="T50" fmla="*/ 2147483647 w 1152"/>
                <a:gd name="T51" fmla="*/ 2147483647 h 1207"/>
                <a:gd name="T52" fmla="*/ 2147483647 w 1152"/>
                <a:gd name="T53" fmla="*/ 2147483647 h 1207"/>
                <a:gd name="T54" fmla="*/ 2147483647 w 1152"/>
                <a:gd name="T55" fmla="*/ 2147483647 h 1207"/>
                <a:gd name="T56" fmla="*/ 2147483647 w 1152"/>
                <a:gd name="T57" fmla="*/ 2147483647 h 1207"/>
                <a:gd name="T58" fmla="*/ 2147483647 w 1152"/>
                <a:gd name="T59" fmla="*/ 2147483647 h 1207"/>
                <a:gd name="T60" fmla="*/ 2147483647 w 1152"/>
                <a:gd name="T61" fmla="*/ 2147483647 h 1207"/>
                <a:gd name="T62" fmla="*/ 2147483647 w 1152"/>
                <a:gd name="T63" fmla="*/ 2147483647 h 1207"/>
                <a:gd name="T64" fmla="*/ 2147483647 w 1152"/>
                <a:gd name="T65" fmla="*/ 2147483647 h 1207"/>
                <a:gd name="T66" fmla="*/ 2147483647 w 1152"/>
                <a:gd name="T67" fmla="*/ 2147483647 h 1207"/>
                <a:gd name="T68" fmla="*/ 2147483647 w 1152"/>
                <a:gd name="T69" fmla="*/ 2147483647 h 1207"/>
                <a:gd name="T70" fmla="*/ 2147483647 w 1152"/>
                <a:gd name="T71" fmla="*/ 2147483647 h 1207"/>
                <a:gd name="T72" fmla="*/ 2147483647 w 1152"/>
                <a:gd name="T73" fmla="*/ 2147483647 h 1207"/>
                <a:gd name="T74" fmla="*/ 2147483647 w 1152"/>
                <a:gd name="T75" fmla="*/ 2147483647 h 1207"/>
                <a:gd name="T76" fmla="*/ 2147483647 w 1152"/>
                <a:gd name="T77" fmla="*/ 2147483647 h 1207"/>
                <a:gd name="T78" fmla="*/ 2147483647 w 1152"/>
                <a:gd name="T79" fmla="*/ 2147483647 h 1207"/>
                <a:gd name="T80" fmla="*/ 2147483647 w 1152"/>
                <a:gd name="T81" fmla="*/ 2147483647 h 1207"/>
                <a:gd name="T82" fmla="*/ 2147483647 w 1152"/>
                <a:gd name="T83" fmla="*/ 2147483647 h 1207"/>
                <a:gd name="T84" fmla="*/ 0 w 1152"/>
                <a:gd name="T85" fmla="*/ 2147483647 h 1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52"/>
                <a:gd name="T130" fmla="*/ 0 h 1207"/>
                <a:gd name="T131" fmla="*/ 1152 w 1152"/>
                <a:gd name="T132" fmla="*/ 1207 h 12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52" h="1207">
                  <a:moveTo>
                    <a:pt x="0" y="567"/>
                  </a:moveTo>
                  <a:lnTo>
                    <a:pt x="100" y="549"/>
                  </a:lnTo>
                  <a:lnTo>
                    <a:pt x="64" y="458"/>
                  </a:lnTo>
                  <a:lnTo>
                    <a:pt x="45" y="348"/>
                  </a:lnTo>
                  <a:lnTo>
                    <a:pt x="18" y="247"/>
                  </a:lnTo>
                  <a:lnTo>
                    <a:pt x="173" y="247"/>
                  </a:lnTo>
                  <a:lnTo>
                    <a:pt x="301" y="266"/>
                  </a:lnTo>
                  <a:lnTo>
                    <a:pt x="411" y="192"/>
                  </a:lnTo>
                  <a:lnTo>
                    <a:pt x="512" y="220"/>
                  </a:lnTo>
                  <a:lnTo>
                    <a:pt x="512" y="119"/>
                  </a:lnTo>
                  <a:lnTo>
                    <a:pt x="539" y="37"/>
                  </a:lnTo>
                  <a:lnTo>
                    <a:pt x="640" y="0"/>
                  </a:lnTo>
                  <a:lnTo>
                    <a:pt x="713" y="46"/>
                  </a:lnTo>
                  <a:lnTo>
                    <a:pt x="795" y="37"/>
                  </a:lnTo>
                  <a:lnTo>
                    <a:pt x="905" y="37"/>
                  </a:lnTo>
                  <a:lnTo>
                    <a:pt x="1024" y="74"/>
                  </a:lnTo>
                  <a:lnTo>
                    <a:pt x="1152" y="156"/>
                  </a:lnTo>
                  <a:lnTo>
                    <a:pt x="1079" y="266"/>
                  </a:lnTo>
                  <a:lnTo>
                    <a:pt x="987" y="412"/>
                  </a:lnTo>
                  <a:lnTo>
                    <a:pt x="859" y="394"/>
                  </a:lnTo>
                  <a:lnTo>
                    <a:pt x="685" y="412"/>
                  </a:lnTo>
                  <a:lnTo>
                    <a:pt x="759" y="576"/>
                  </a:lnTo>
                  <a:lnTo>
                    <a:pt x="813" y="659"/>
                  </a:lnTo>
                  <a:lnTo>
                    <a:pt x="896" y="778"/>
                  </a:lnTo>
                  <a:lnTo>
                    <a:pt x="960" y="860"/>
                  </a:lnTo>
                  <a:lnTo>
                    <a:pt x="932" y="933"/>
                  </a:lnTo>
                  <a:lnTo>
                    <a:pt x="877" y="1006"/>
                  </a:lnTo>
                  <a:lnTo>
                    <a:pt x="768" y="997"/>
                  </a:lnTo>
                  <a:lnTo>
                    <a:pt x="676" y="970"/>
                  </a:lnTo>
                  <a:lnTo>
                    <a:pt x="704" y="869"/>
                  </a:lnTo>
                  <a:lnTo>
                    <a:pt x="685" y="768"/>
                  </a:lnTo>
                  <a:lnTo>
                    <a:pt x="612" y="723"/>
                  </a:lnTo>
                  <a:lnTo>
                    <a:pt x="539" y="759"/>
                  </a:lnTo>
                  <a:lnTo>
                    <a:pt x="548" y="860"/>
                  </a:lnTo>
                  <a:lnTo>
                    <a:pt x="503" y="1070"/>
                  </a:lnTo>
                  <a:lnTo>
                    <a:pt x="448" y="1207"/>
                  </a:lnTo>
                  <a:lnTo>
                    <a:pt x="356" y="1125"/>
                  </a:lnTo>
                  <a:lnTo>
                    <a:pt x="265" y="1024"/>
                  </a:lnTo>
                  <a:lnTo>
                    <a:pt x="219" y="924"/>
                  </a:lnTo>
                  <a:lnTo>
                    <a:pt x="219" y="814"/>
                  </a:lnTo>
                  <a:lnTo>
                    <a:pt x="146" y="723"/>
                  </a:lnTo>
                  <a:lnTo>
                    <a:pt x="73" y="750"/>
                  </a:lnTo>
                  <a:lnTo>
                    <a:pt x="0" y="56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6" name="Freeform 166">
              <a:extLst/>
            </p:cNvPr>
            <p:cNvSpPr>
              <a:spLocks/>
            </p:cNvSpPr>
            <p:nvPr/>
          </p:nvSpPr>
          <p:spPr bwMode="auto">
            <a:xfrm>
              <a:off x="5070451" y="2257443"/>
              <a:ext cx="128588" cy="98425"/>
            </a:xfrm>
            <a:custGeom>
              <a:avLst/>
              <a:gdLst>
                <a:gd name="T0" fmla="*/ 2147483647 w 476"/>
                <a:gd name="T1" fmla="*/ 2147483647 h 366"/>
                <a:gd name="T2" fmla="*/ 2147483647 w 476"/>
                <a:gd name="T3" fmla="*/ 2147483647 h 366"/>
                <a:gd name="T4" fmla="*/ 2147483647 w 476"/>
                <a:gd name="T5" fmla="*/ 2147483647 h 366"/>
                <a:gd name="T6" fmla="*/ 2147483647 w 476"/>
                <a:gd name="T7" fmla="*/ 2147483647 h 366"/>
                <a:gd name="T8" fmla="*/ 2147483647 w 476"/>
                <a:gd name="T9" fmla="*/ 2147483647 h 366"/>
                <a:gd name="T10" fmla="*/ 2147483647 w 476"/>
                <a:gd name="T11" fmla="*/ 0 h 366"/>
                <a:gd name="T12" fmla="*/ 2147483647 w 476"/>
                <a:gd name="T13" fmla="*/ 2147483647 h 366"/>
                <a:gd name="T14" fmla="*/ 0 w 476"/>
                <a:gd name="T15" fmla="*/ 2147483647 h 366"/>
                <a:gd name="T16" fmla="*/ 2147483647 w 476"/>
                <a:gd name="T17" fmla="*/ 2147483647 h 366"/>
                <a:gd name="T18" fmla="*/ 2147483647 w 476"/>
                <a:gd name="T19" fmla="*/ 2147483647 h 366"/>
                <a:gd name="T20" fmla="*/ 2147483647 w 476"/>
                <a:gd name="T21" fmla="*/ 2147483647 h 366"/>
                <a:gd name="T22" fmla="*/ 2147483647 w 476"/>
                <a:gd name="T23" fmla="*/ 2147483647 h 366"/>
                <a:gd name="T24" fmla="*/ 2147483647 w 476"/>
                <a:gd name="T25" fmla="*/ 2147483647 h 366"/>
                <a:gd name="T26" fmla="*/ 2147483647 w 476"/>
                <a:gd name="T27" fmla="*/ 2147483647 h 3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76"/>
                <a:gd name="T43" fmla="*/ 0 h 366"/>
                <a:gd name="T44" fmla="*/ 476 w 476"/>
                <a:gd name="T45" fmla="*/ 366 h 3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76" h="366">
                  <a:moveTo>
                    <a:pt x="457" y="302"/>
                  </a:moveTo>
                  <a:lnTo>
                    <a:pt x="398" y="178"/>
                  </a:lnTo>
                  <a:lnTo>
                    <a:pt x="476" y="83"/>
                  </a:lnTo>
                  <a:lnTo>
                    <a:pt x="398" y="41"/>
                  </a:lnTo>
                  <a:lnTo>
                    <a:pt x="284" y="9"/>
                  </a:lnTo>
                  <a:lnTo>
                    <a:pt x="174" y="0"/>
                  </a:lnTo>
                  <a:lnTo>
                    <a:pt x="64" y="46"/>
                  </a:lnTo>
                  <a:lnTo>
                    <a:pt x="0" y="110"/>
                  </a:lnTo>
                  <a:lnTo>
                    <a:pt x="126" y="178"/>
                  </a:lnTo>
                  <a:lnTo>
                    <a:pt x="211" y="256"/>
                  </a:lnTo>
                  <a:lnTo>
                    <a:pt x="201" y="329"/>
                  </a:lnTo>
                  <a:lnTo>
                    <a:pt x="311" y="366"/>
                  </a:lnTo>
                  <a:lnTo>
                    <a:pt x="393" y="357"/>
                  </a:lnTo>
                  <a:lnTo>
                    <a:pt x="457" y="30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7" name="Freeform 167">
              <a:extLst/>
            </p:cNvPr>
            <p:cNvSpPr>
              <a:spLocks/>
            </p:cNvSpPr>
            <p:nvPr/>
          </p:nvSpPr>
          <p:spPr bwMode="auto">
            <a:xfrm>
              <a:off x="5203801" y="2155843"/>
              <a:ext cx="244475" cy="209550"/>
            </a:xfrm>
            <a:custGeom>
              <a:avLst/>
              <a:gdLst>
                <a:gd name="T0" fmla="*/ 2147483647 w 907"/>
                <a:gd name="T1" fmla="*/ 2147483647 h 778"/>
                <a:gd name="T2" fmla="*/ 2147483647 w 907"/>
                <a:gd name="T3" fmla="*/ 2147483647 h 778"/>
                <a:gd name="T4" fmla="*/ 2147483647 w 907"/>
                <a:gd name="T5" fmla="*/ 2147483647 h 778"/>
                <a:gd name="T6" fmla="*/ 2147483647 w 907"/>
                <a:gd name="T7" fmla="*/ 2147483647 h 778"/>
                <a:gd name="T8" fmla="*/ 2147483647 w 907"/>
                <a:gd name="T9" fmla="*/ 2147483647 h 778"/>
                <a:gd name="T10" fmla="*/ 2147483647 w 907"/>
                <a:gd name="T11" fmla="*/ 2147483647 h 778"/>
                <a:gd name="T12" fmla="*/ 2147483647 w 907"/>
                <a:gd name="T13" fmla="*/ 2147483647 h 778"/>
                <a:gd name="T14" fmla="*/ 2147483647 w 907"/>
                <a:gd name="T15" fmla="*/ 2147483647 h 778"/>
                <a:gd name="T16" fmla="*/ 2147483647 w 907"/>
                <a:gd name="T17" fmla="*/ 2147483647 h 778"/>
                <a:gd name="T18" fmla="*/ 2147483647 w 907"/>
                <a:gd name="T19" fmla="*/ 2147483647 h 778"/>
                <a:gd name="T20" fmla="*/ 2147483647 w 907"/>
                <a:gd name="T21" fmla="*/ 2147483647 h 778"/>
                <a:gd name="T22" fmla="*/ 2147483647 w 907"/>
                <a:gd name="T23" fmla="*/ 2147483647 h 778"/>
                <a:gd name="T24" fmla="*/ 2147483647 w 907"/>
                <a:gd name="T25" fmla="*/ 2147483647 h 778"/>
                <a:gd name="T26" fmla="*/ 2147483647 w 907"/>
                <a:gd name="T27" fmla="*/ 2147483647 h 778"/>
                <a:gd name="T28" fmla="*/ 2147483647 w 907"/>
                <a:gd name="T29" fmla="*/ 2147483647 h 778"/>
                <a:gd name="T30" fmla="*/ 2147483647 w 907"/>
                <a:gd name="T31" fmla="*/ 2147483647 h 778"/>
                <a:gd name="T32" fmla="*/ 2147483647 w 907"/>
                <a:gd name="T33" fmla="*/ 0 h 778"/>
                <a:gd name="T34" fmla="*/ 2147483647 w 907"/>
                <a:gd name="T35" fmla="*/ 0 h 778"/>
                <a:gd name="T36" fmla="*/ 2147483647 w 907"/>
                <a:gd name="T37" fmla="*/ 2147483647 h 778"/>
                <a:gd name="T38" fmla="*/ 2147483647 w 907"/>
                <a:gd name="T39" fmla="*/ 2147483647 h 778"/>
                <a:gd name="T40" fmla="*/ 2147483647 w 907"/>
                <a:gd name="T41" fmla="*/ 2147483647 h 778"/>
                <a:gd name="T42" fmla="*/ 2147483647 w 907"/>
                <a:gd name="T43" fmla="*/ 2147483647 h 778"/>
                <a:gd name="T44" fmla="*/ 2147483647 w 907"/>
                <a:gd name="T45" fmla="*/ 2147483647 h 778"/>
                <a:gd name="T46" fmla="*/ 2147483647 w 907"/>
                <a:gd name="T47" fmla="*/ 2147483647 h 778"/>
                <a:gd name="T48" fmla="*/ 2147483647 w 907"/>
                <a:gd name="T49" fmla="*/ 2147483647 h 778"/>
                <a:gd name="T50" fmla="*/ 2147483647 w 907"/>
                <a:gd name="T51" fmla="*/ 2147483647 h 778"/>
                <a:gd name="T52" fmla="*/ 2147483647 w 907"/>
                <a:gd name="T53" fmla="*/ 2147483647 h 778"/>
                <a:gd name="T54" fmla="*/ 2147483647 w 907"/>
                <a:gd name="T55" fmla="*/ 2147483647 h 778"/>
                <a:gd name="T56" fmla="*/ 0 w 907"/>
                <a:gd name="T57" fmla="*/ 2147483647 h 778"/>
                <a:gd name="T58" fmla="*/ 2147483647 w 907"/>
                <a:gd name="T59" fmla="*/ 2147483647 h 778"/>
                <a:gd name="T60" fmla="*/ 2147483647 w 907"/>
                <a:gd name="T61" fmla="*/ 2147483647 h 778"/>
                <a:gd name="T62" fmla="*/ 2147483647 w 907"/>
                <a:gd name="T63" fmla="*/ 2147483647 h 778"/>
                <a:gd name="T64" fmla="*/ 2147483647 w 907"/>
                <a:gd name="T65" fmla="*/ 2147483647 h 778"/>
                <a:gd name="T66" fmla="*/ 2147483647 w 907"/>
                <a:gd name="T67" fmla="*/ 2147483647 h 778"/>
                <a:gd name="T68" fmla="*/ 2147483647 w 907"/>
                <a:gd name="T69" fmla="*/ 2147483647 h 778"/>
                <a:gd name="T70" fmla="*/ 2147483647 w 907"/>
                <a:gd name="T71" fmla="*/ 2147483647 h 778"/>
                <a:gd name="T72" fmla="*/ 2147483647 w 907"/>
                <a:gd name="T73" fmla="*/ 2147483647 h 7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07"/>
                <a:gd name="T112" fmla="*/ 0 h 778"/>
                <a:gd name="T113" fmla="*/ 907 w 907"/>
                <a:gd name="T114" fmla="*/ 778 h 7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07" h="778">
                  <a:moveTo>
                    <a:pt x="635" y="507"/>
                  </a:moveTo>
                  <a:lnTo>
                    <a:pt x="709" y="430"/>
                  </a:lnTo>
                  <a:lnTo>
                    <a:pt x="819" y="403"/>
                  </a:lnTo>
                  <a:lnTo>
                    <a:pt x="907" y="280"/>
                  </a:lnTo>
                  <a:lnTo>
                    <a:pt x="907" y="190"/>
                  </a:lnTo>
                  <a:lnTo>
                    <a:pt x="791" y="183"/>
                  </a:lnTo>
                  <a:lnTo>
                    <a:pt x="727" y="275"/>
                  </a:lnTo>
                  <a:lnTo>
                    <a:pt x="645" y="357"/>
                  </a:lnTo>
                  <a:lnTo>
                    <a:pt x="590" y="320"/>
                  </a:lnTo>
                  <a:lnTo>
                    <a:pt x="517" y="384"/>
                  </a:lnTo>
                  <a:lnTo>
                    <a:pt x="408" y="462"/>
                  </a:lnTo>
                  <a:lnTo>
                    <a:pt x="462" y="330"/>
                  </a:lnTo>
                  <a:lnTo>
                    <a:pt x="435" y="183"/>
                  </a:lnTo>
                  <a:lnTo>
                    <a:pt x="480" y="220"/>
                  </a:lnTo>
                  <a:lnTo>
                    <a:pt x="517" y="202"/>
                  </a:lnTo>
                  <a:lnTo>
                    <a:pt x="508" y="101"/>
                  </a:lnTo>
                  <a:lnTo>
                    <a:pt x="471" y="0"/>
                  </a:lnTo>
                  <a:lnTo>
                    <a:pt x="426" y="0"/>
                  </a:lnTo>
                  <a:lnTo>
                    <a:pt x="325" y="74"/>
                  </a:lnTo>
                  <a:lnTo>
                    <a:pt x="272" y="190"/>
                  </a:lnTo>
                  <a:lnTo>
                    <a:pt x="182" y="280"/>
                  </a:lnTo>
                  <a:lnTo>
                    <a:pt x="151" y="357"/>
                  </a:lnTo>
                  <a:lnTo>
                    <a:pt x="179" y="421"/>
                  </a:lnTo>
                  <a:lnTo>
                    <a:pt x="325" y="476"/>
                  </a:lnTo>
                  <a:lnTo>
                    <a:pt x="325" y="540"/>
                  </a:lnTo>
                  <a:lnTo>
                    <a:pt x="234" y="494"/>
                  </a:lnTo>
                  <a:lnTo>
                    <a:pt x="160" y="467"/>
                  </a:lnTo>
                  <a:lnTo>
                    <a:pt x="78" y="512"/>
                  </a:lnTo>
                  <a:lnTo>
                    <a:pt x="0" y="553"/>
                  </a:lnTo>
                  <a:lnTo>
                    <a:pt x="91" y="643"/>
                  </a:lnTo>
                  <a:lnTo>
                    <a:pt x="227" y="643"/>
                  </a:lnTo>
                  <a:lnTo>
                    <a:pt x="408" y="689"/>
                  </a:lnTo>
                  <a:lnTo>
                    <a:pt x="471" y="778"/>
                  </a:lnTo>
                  <a:lnTo>
                    <a:pt x="563" y="732"/>
                  </a:lnTo>
                  <a:lnTo>
                    <a:pt x="499" y="598"/>
                  </a:lnTo>
                  <a:lnTo>
                    <a:pt x="636" y="595"/>
                  </a:lnTo>
                  <a:lnTo>
                    <a:pt x="635" y="50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78" name="Freeform 168">
              <a:extLst/>
            </p:cNvPr>
            <p:cNvSpPr>
              <a:spLocks/>
            </p:cNvSpPr>
            <p:nvPr/>
          </p:nvSpPr>
          <p:spPr bwMode="auto">
            <a:xfrm>
              <a:off x="2004989" y="3848118"/>
              <a:ext cx="1042987" cy="549275"/>
            </a:xfrm>
            <a:custGeom>
              <a:avLst/>
              <a:gdLst>
                <a:gd name="T0" fmla="*/ 25 w 6115050"/>
                <a:gd name="T1" fmla="*/ 11 h 3214874"/>
                <a:gd name="T2" fmla="*/ 15 w 6115050"/>
                <a:gd name="T3" fmla="*/ 51 h 3214874"/>
                <a:gd name="T4" fmla="*/ 12 w 6115050"/>
                <a:gd name="T5" fmla="*/ 112 h 3214874"/>
                <a:gd name="T6" fmla="*/ 10 w 6115050"/>
                <a:gd name="T7" fmla="*/ 160 h 3214874"/>
                <a:gd name="T8" fmla="*/ 27 w 6115050"/>
                <a:gd name="T9" fmla="*/ 240 h 3214874"/>
                <a:gd name="T10" fmla="*/ 59 w 6115050"/>
                <a:gd name="T11" fmla="*/ 289 h 3214874"/>
                <a:gd name="T12" fmla="*/ 136 w 6115050"/>
                <a:gd name="T13" fmla="*/ 330 h 3214874"/>
                <a:gd name="T14" fmla="*/ 173 w 6115050"/>
                <a:gd name="T15" fmla="*/ 342 h 3214874"/>
                <a:gd name="T16" fmla="*/ 213 w 6115050"/>
                <a:gd name="T17" fmla="*/ 349 h 3214874"/>
                <a:gd name="T18" fmla="*/ 247 w 6115050"/>
                <a:gd name="T19" fmla="*/ 349 h 3214874"/>
                <a:gd name="T20" fmla="*/ 296 w 6115050"/>
                <a:gd name="T21" fmla="*/ 363 h 3214874"/>
                <a:gd name="T22" fmla="*/ 355 w 6115050"/>
                <a:gd name="T23" fmla="*/ 384 h 3214874"/>
                <a:gd name="T24" fmla="*/ 383 w 6115050"/>
                <a:gd name="T25" fmla="*/ 419 h 3214874"/>
                <a:gd name="T26" fmla="*/ 412 w 6115050"/>
                <a:gd name="T27" fmla="*/ 444 h 3214874"/>
                <a:gd name="T28" fmla="*/ 421 w 6115050"/>
                <a:gd name="T29" fmla="*/ 428 h 3214874"/>
                <a:gd name="T30" fmla="*/ 460 w 6115050"/>
                <a:gd name="T31" fmla="*/ 391 h 3214874"/>
                <a:gd name="T32" fmla="*/ 513 w 6115050"/>
                <a:gd name="T33" fmla="*/ 388 h 3214874"/>
                <a:gd name="T34" fmla="*/ 551 w 6115050"/>
                <a:gd name="T35" fmla="*/ 380 h 3214874"/>
                <a:gd name="T36" fmla="*/ 606 w 6115050"/>
                <a:gd name="T37" fmla="*/ 382 h 3214874"/>
                <a:gd name="T38" fmla="*/ 637 w 6115050"/>
                <a:gd name="T39" fmla="*/ 393 h 3214874"/>
                <a:gd name="T40" fmla="*/ 645 w 6115050"/>
                <a:gd name="T41" fmla="*/ 415 h 3214874"/>
                <a:gd name="T42" fmla="*/ 663 w 6115050"/>
                <a:gd name="T43" fmla="*/ 454 h 3214874"/>
                <a:gd name="T44" fmla="*/ 685 w 6115050"/>
                <a:gd name="T45" fmla="*/ 467 h 3214874"/>
                <a:gd name="T46" fmla="*/ 689 w 6115050"/>
                <a:gd name="T47" fmla="*/ 433 h 3214874"/>
                <a:gd name="T48" fmla="*/ 673 w 6115050"/>
                <a:gd name="T49" fmla="*/ 391 h 3214874"/>
                <a:gd name="T50" fmla="*/ 670 w 6115050"/>
                <a:gd name="T51" fmla="*/ 360 h 3214874"/>
                <a:gd name="T52" fmla="*/ 697 w 6115050"/>
                <a:gd name="T53" fmla="*/ 321 h 3214874"/>
                <a:gd name="T54" fmla="*/ 733 w 6115050"/>
                <a:gd name="T55" fmla="*/ 296 h 3214874"/>
                <a:gd name="T56" fmla="*/ 749 w 6115050"/>
                <a:gd name="T57" fmla="*/ 274 h 3214874"/>
                <a:gd name="T58" fmla="*/ 757 w 6115050"/>
                <a:gd name="T59" fmla="*/ 260 h 3214874"/>
                <a:gd name="T60" fmla="*/ 746 w 6115050"/>
                <a:gd name="T61" fmla="*/ 237 h 3214874"/>
                <a:gd name="T62" fmla="*/ 776 w 6115050"/>
                <a:gd name="T63" fmla="*/ 201 h 3214874"/>
                <a:gd name="T64" fmla="*/ 816 w 6115050"/>
                <a:gd name="T65" fmla="*/ 169 h 3214874"/>
                <a:gd name="T66" fmla="*/ 837 w 6115050"/>
                <a:gd name="T67" fmla="*/ 165 h 3214874"/>
                <a:gd name="T68" fmla="*/ 834 w 6115050"/>
                <a:gd name="T69" fmla="*/ 151 h 3214874"/>
                <a:gd name="T70" fmla="*/ 834 w 6115050"/>
                <a:gd name="T71" fmla="*/ 126 h 3214874"/>
                <a:gd name="T72" fmla="*/ 863 w 6115050"/>
                <a:gd name="T73" fmla="*/ 105 h 3214874"/>
                <a:gd name="T74" fmla="*/ 871 w 6115050"/>
                <a:gd name="T75" fmla="*/ 63 h 3214874"/>
                <a:gd name="T76" fmla="*/ 845 w 6115050"/>
                <a:gd name="T77" fmla="*/ 35 h 3214874"/>
                <a:gd name="T78" fmla="*/ 826 w 6115050"/>
                <a:gd name="T79" fmla="*/ 85 h 3214874"/>
                <a:gd name="T80" fmla="*/ 777 w 6115050"/>
                <a:gd name="T81" fmla="*/ 85 h 3214874"/>
                <a:gd name="T82" fmla="*/ 739 w 6115050"/>
                <a:gd name="T83" fmla="*/ 119 h 3214874"/>
                <a:gd name="T84" fmla="*/ 698 w 6115050"/>
                <a:gd name="T85" fmla="*/ 137 h 3214874"/>
                <a:gd name="T86" fmla="*/ 649 w 6115050"/>
                <a:gd name="T87" fmla="*/ 158 h 3214874"/>
                <a:gd name="T88" fmla="*/ 643 w 6115050"/>
                <a:gd name="T89" fmla="*/ 144 h 3214874"/>
                <a:gd name="T90" fmla="*/ 658 w 6115050"/>
                <a:gd name="T91" fmla="*/ 115 h 3214874"/>
                <a:gd name="T92" fmla="*/ 634 w 6115050"/>
                <a:gd name="T93" fmla="*/ 85 h 3214874"/>
                <a:gd name="T94" fmla="*/ 611 w 6115050"/>
                <a:gd name="T95" fmla="*/ 68 h 3214874"/>
                <a:gd name="T96" fmla="*/ 589 w 6115050"/>
                <a:gd name="T97" fmla="*/ 101 h 3214874"/>
                <a:gd name="T98" fmla="*/ 595 w 6115050"/>
                <a:gd name="T99" fmla="*/ 141 h 3214874"/>
                <a:gd name="T100" fmla="*/ 566 w 6115050"/>
                <a:gd name="T101" fmla="*/ 152 h 3214874"/>
                <a:gd name="T102" fmla="*/ 574 w 6115050"/>
                <a:gd name="T103" fmla="*/ 100 h 3214874"/>
                <a:gd name="T104" fmla="*/ 593 w 6115050"/>
                <a:gd name="T105" fmla="*/ 70 h 3214874"/>
                <a:gd name="T106" fmla="*/ 614 w 6115050"/>
                <a:gd name="T107" fmla="*/ 59 h 3214874"/>
                <a:gd name="T108" fmla="*/ 579 w 6115050"/>
                <a:gd name="T109" fmla="*/ 53 h 3214874"/>
                <a:gd name="T110" fmla="*/ 536 w 6115050"/>
                <a:gd name="T111" fmla="*/ 49 h 3214874"/>
                <a:gd name="T112" fmla="*/ 503 w 6115050"/>
                <a:gd name="T113" fmla="*/ 42 h 3214874"/>
                <a:gd name="T114" fmla="*/ 512 w 6115050"/>
                <a:gd name="T115" fmla="*/ 16 h 3214874"/>
                <a:gd name="T116" fmla="*/ 455 w 6115050"/>
                <a:gd name="T117" fmla="*/ 3 h 32148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15050"/>
                <a:gd name="T178" fmla="*/ 0 h 3214874"/>
                <a:gd name="T179" fmla="*/ 6115050 w 6115050"/>
                <a:gd name="T180" fmla="*/ 3214874 h 321487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15050" h="3214874">
                  <a:moveTo>
                    <a:pt x="174479" y="0"/>
                  </a:moveTo>
                  <a:lnTo>
                    <a:pt x="173831" y="76387"/>
                  </a:lnTo>
                  <a:lnTo>
                    <a:pt x="0" y="90674"/>
                  </a:lnTo>
                  <a:lnTo>
                    <a:pt x="106217" y="347603"/>
                  </a:lnTo>
                  <a:lnTo>
                    <a:pt x="93517" y="531109"/>
                  </a:lnTo>
                  <a:lnTo>
                    <a:pt x="80817" y="772843"/>
                  </a:lnTo>
                  <a:lnTo>
                    <a:pt x="3029" y="887535"/>
                  </a:lnTo>
                  <a:lnTo>
                    <a:pt x="68117" y="1097508"/>
                  </a:lnTo>
                  <a:lnTo>
                    <a:pt x="80817" y="1353358"/>
                  </a:lnTo>
                  <a:lnTo>
                    <a:pt x="184004" y="1649791"/>
                  </a:lnTo>
                  <a:lnTo>
                    <a:pt x="299892" y="1768011"/>
                  </a:lnTo>
                  <a:lnTo>
                    <a:pt x="411017" y="1981514"/>
                  </a:lnTo>
                  <a:lnTo>
                    <a:pt x="841229" y="2265595"/>
                  </a:lnTo>
                  <a:lnTo>
                    <a:pt x="942975" y="2267137"/>
                  </a:lnTo>
                  <a:lnTo>
                    <a:pt x="1088231" y="2290949"/>
                  </a:lnTo>
                  <a:lnTo>
                    <a:pt x="1200150" y="2345718"/>
                  </a:lnTo>
                  <a:lnTo>
                    <a:pt x="1328738" y="2410012"/>
                  </a:lnTo>
                  <a:lnTo>
                    <a:pt x="1478756" y="2400487"/>
                  </a:lnTo>
                  <a:lnTo>
                    <a:pt x="1571625" y="2400487"/>
                  </a:lnTo>
                  <a:lnTo>
                    <a:pt x="1712119" y="2400487"/>
                  </a:lnTo>
                  <a:lnTo>
                    <a:pt x="1933575" y="2390962"/>
                  </a:lnTo>
                  <a:lnTo>
                    <a:pt x="2047875" y="2490974"/>
                  </a:lnTo>
                  <a:lnTo>
                    <a:pt x="2288381" y="2724337"/>
                  </a:lnTo>
                  <a:lnTo>
                    <a:pt x="2459831" y="2636230"/>
                  </a:lnTo>
                  <a:lnTo>
                    <a:pt x="2559844" y="2750530"/>
                  </a:lnTo>
                  <a:lnTo>
                    <a:pt x="2650331" y="2876737"/>
                  </a:lnTo>
                  <a:lnTo>
                    <a:pt x="2736056" y="3041043"/>
                  </a:lnTo>
                  <a:lnTo>
                    <a:pt x="2851004" y="3052554"/>
                  </a:lnTo>
                  <a:lnTo>
                    <a:pt x="2919413" y="3102955"/>
                  </a:lnTo>
                  <a:lnTo>
                    <a:pt x="2917679" y="2939628"/>
                  </a:lnTo>
                  <a:lnTo>
                    <a:pt x="3031979" y="2780824"/>
                  </a:lnTo>
                  <a:lnTo>
                    <a:pt x="3184379" y="2683778"/>
                  </a:lnTo>
                  <a:lnTo>
                    <a:pt x="3370117" y="2613198"/>
                  </a:lnTo>
                  <a:lnTo>
                    <a:pt x="3554267" y="2667897"/>
                  </a:lnTo>
                  <a:lnTo>
                    <a:pt x="3678092" y="2689071"/>
                  </a:lnTo>
                  <a:lnTo>
                    <a:pt x="3819379" y="2607905"/>
                  </a:lnTo>
                  <a:lnTo>
                    <a:pt x="4013054" y="2597318"/>
                  </a:lnTo>
                  <a:lnTo>
                    <a:pt x="4197204" y="2623785"/>
                  </a:lnTo>
                  <a:lnTo>
                    <a:pt x="4351192" y="2655546"/>
                  </a:lnTo>
                  <a:lnTo>
                    <a:pt x="4416279" y="2703187"/>
                  </a:lnTo>
                  <a:lnTo>
                    <a:pt x="4486275" y="2771962"/>
                  </a:lnTo>
                  <a:lnTo>
                    <a:pt x="4464844" y="2848162"/>
                  </a:lnTo>
                  <a:lnTo>
                    <a:pt x="4468667" y="2932570"/>
                  </a:lnTo>
                  <a:lnTo>
                    <a:pt x="4591050" y="3119624"/>
                  </a:lnTo>
                  <a:lnTo>
                    <a:pt x="4648200" y="3214874"/>
                  </a:lnTo>
                  <a:lnTo>
                    <a:pt x="4743450" y="3205349"/>
                  </a:lnTo>
                  <a:lnTo>
                    <a:pt x="4774406" y="3117243"/>
                  </a:lnTo>
                  <a:lnTo>
                    <a:pt x="4776788" y="2971987"/>
                  </a:lnTo>
                  <a:lnTo>
                    <a:pt x="4724400" y="2802918"/>
                  </a:lnTo>
                  <a:lnTo>
                    <a:pt x="4660106" y="2683855"/>
                  </a:lnTo>
                  <a:lnTo>
                    <a:pt x="4627417" y="2565557"/>
                  </a:lnTo>
                  <a:lnTo>
                    <a:pt x="4643438" y="2471924"/>
                  </a:lnTo>
                  <a:lnTo>
                    <a:pt x="4675042" y="2313236"/>
                  </a:lnTo>
                  <a:lnTo>
                    <a:pt x="4830617" y="2207367"/>
                  </a:lnTo>
                  <a:lnTo>
                    <a:pt x="4994129" y="2071502"/>
                  </a:lnTo>
                  <a:lnTo>
                    <a:pt x="5079206" y="2033774"/>
                  </a:lnTo>
                  <a:lnTo>
                    <a:pt x="5111604" y="1969162"/>
                  </a:lnTo>
                  <a:lnTo>
                    <a:pt x="5192567" y="1884467"/>
                  </a:lnTo>
                  <a:lnTo>
                    <a:pt x="5222729" y="1813888"/>
                  </a:lnTo>
                  <a:lnTo>
                    <a:pt x="5241779" y="1783892"/>
                  </a:lnTo>
                  <a:lnTo>
                    <a:pt x="5225904" y="1688610"/>
                  </a:lnTo>
                  <a:lnTo>
                    <a:pt x="5170342" y="1625088"/>
                  </a:lnTo>
                  <a:lnTo>
                    <a:pt x="5268767" y="1538629"/>
                  </a:lnTo>
                  <a:lnTo>
                    <a:pt x="5379244" y="1381312"/>
                  </a:lnTo>
                  <a:lnTo>
                    <a:pt x="5464969" y="1255105"/>
                  </a:lnTo>
                  <a:lnTo>
                    <a:pt x="5651354" y="1162794"/>
                  </a:lnTo>
                  <a:lnTo>
                    <a:pt x="5673579" y="1078099"/>
                  </a:lnTo>
                  <a:lnTo>
                    <a:pt x="5795963" y="1133662"/>
                  </a:lnTo>
                  <a:lnTo>
                    <a:pt x="5836444" y="1102705"/>
                  </a:lnTo>
                  <a:lnTo>
                    <a:pt x="5774531" y="1036030"/>
                  </a:lnTo>
                  <a:lnTo>
                    <a:pt x="5751367" y="956349"/>
                  </a:lnTo>
                  <a:lnTo>
                    <a:pt x="5776913" y="864580"/>
                  </a:lnTo>
                  <a:lnTo>
                    <a:pt x="5862638" y="783618"/>
                  </a:lnTo>
                  <a:lnTo>
                    <a:pt x="5976938" y="724087"/>
                  </a:lnTo>
                  <a:lnTo>
                    <a:pt x="6115050" y="647887"/>
                  </a:lnTo>
                  <a:lnTo>
                    <a:pt x="6030767" y="432298"/>
                  </a:lnTo>
                  <a:lnTo>
                    <a:pt x="6008542" y="254085"/>
                  </a:lnTo>
                  <a:lnTo>
                    <a:pt x="5854554" y="241734"/>
                  </a:lnTo>
                  <a:lnTo>
                    <a:pt x="5798344" y="445480"/>
                  </a:lnTo>
                  <a:lnTo>
                    <a:pt x="5722144" y="583593"/>
                  </a:lnTo>
                  <a:lnTo>
                    <a:pt x="5570392" y="580515"/>
                  </a:lnTo>
                  <a:lnTo>
                    <a:pt x="5379892" y="584044"/>
                  </a:lnTo>
                  <a:lnTo>
                    <a:pt x="5260181" y="666937"/>
                  </a:lnTo>
                  <a:lnTo>
                    <a:pt x="5122069" y="819337"/>
                  </a:lnTo>
                  <a:lnTo>
                    <a:pt x="4860131" y="831243"/>
                  </a:lnTo>
                  <a:lnTo>
                    <a:pt x="4838554" y="938705"/>
                  </a:lnTo>
                  <a:lnTo>
                    <a:pt x="4645819" y="1021743"/>
                  </a:lnTo>
                  <a:lnTo>
                    <a:pt x="4495800" y="1086037"/>
                  </a:lnTo>
                  <a:lnTo>
                    <a:pt x="4424363" y="1024124"/>
                  </a:lnTo>
                  <a:lnTo>
                    <a:pt x="4452938" y="990787"/>
                  </a:lnTo>
                  <a:lnTo>
                    <a:pt x="4507706" y="895537"/>
                  </a:lnTo>
                  <a:lnTo>
                    <a:pt x="4557713" y="790762"/>
                  </a:lnTo>
                  <a:lnTo>
                    <a:pt x="4379119" y="776474"/>
                  </a:lnTo>
                  <a:lnTo>
                    <a:pt x="4395788" y="585974"/>
                  </a:lnTo>
                  <a:lnTo>
                    <a:pt x="4255294" y="407380"/>
                  </a:lnTo>
                  <a:lnTo>
                    <a:pt x="4236244" y="466912"/>
                  </a:lnTo>
                  <a:lnTo>
                    <a:pt x="4168629" y="622862"/>
                  </a:lnTo>
                  <a:lnTo>
                    <a:pt x="4081463" y="690749"/>
                  </a:lnTo>
                  <a:lnTo>
                    <a:pt x="4112419" y="824099"/>
                  </a:lnTo>
                  <a:lnTo>
                    <a:pt x="4124325" y="969355"/>
                  </a:lnTo>
                  <a:lnTo>
                    <a:pt x="4040042" y="1058689"/>
                  </a:lnTo>
                  <a:lnTo>
                    <a:pt x="3922567" y="1044574"/>
                  </a:lnTo>
                  <a:lnTo>
                    <a:pt x="3924300" y="852674"/>
                  </a:lnTo>
                  <a:lnTo>
                    <a:pt x="3976688" y="688368"/>
                  </a:lnTo>
                  <a:lnTo>
                    <a:pt x="4002881" y="509774"/>
                  </a:lnTo>
                  <a:lnTo>
                    <a:pt x="4105275" y="481199"/>
                  </a:lnTo>
                  <a:lnTo>
                    <a:pt x="4188619" y="459768"/>
                  </a:lnTo>
                  <a:lnTo>
                    <a:pt x="4255294" y="402618"/>
                  </a:lnTo>
                  <a:lnTo>
                    <a:pt x="4200525" y="369280"/>
                  </a:lnTo>
                  <a:lnTo>
                    <a:pt x="4007644" y="362137"/>
                  </a:lnTo>
                  <a:lnTo>
                    <a:pt x="3819379" y="241734"/>
                  </a:lnTo>
                  <a:lnTo>
                    <a:pt x="3716192" y="333487"/>
                  </a:lnTo>
                  <a:lnTo>
                    <a:pt x="3562204" y="372306"/>
                  </a:lnTo>
                  <a:lnTo>
                    <a:pt x="3487592" y="289375"/>
                  </a:lnTo>
                  <a:lnTo>
                    <a:pt x="3639992" y="162332"/>
                  </a:lnTo>
                  <a:lnTo>
                    <a:pt x="3549504" y="109398"/>
                  </a:lnTo>
                  <a:lnTo>
                    <a:pt x="3343129" y="82931"/>
                  </a:lnTo>
                  <a:lnTo>
                    <a:pt x="3149454" y="17645"/>
                  </a:lnTo>
                  <a:lnTo>
                    <a:pt x="174479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179" name="Freeform 169">
              <a:extLst/>
            </p:cNvPr>
            <p:cNvSpPr>
              <a:spLocks/>
            </p:cNvSpPr>
            <p:nvPr/>
          </p:nvSpPr>
          <p:spPr bwMode="auto">
            <a:xfrm>
              <a:off x="1214414" y="3001981"/>
              <a:ext cx="704850" cy="731837"/>
            </a:xfrm>
            <a:custGeom>
              <a:avLst/>
              <a:gdLst>
                <a:gd name="T0" fmla="*/ 601 w 4125765"/>
                <a:gd name="T1" fmla="*/ 554 h 4278499"/>
                <a:gd name="T2" fmla="*/ 537 w 4125765"/>
                <a:gd name="T3" fmla="*/ 473 h 4278499"/>
                <a:gd name="T4" fmla="*/ 491 w 4125765"/>
                <a:gd name="T5" fmla="*/ 470 h 4278499"/>
                <a:gd name="T6" fmla="*/ 463 w 4125765"/>
                <a:gd name="T7" fmla="*/ 421 h 4278499"/>
                <a:gd name="T8" fmla="*/ 424 w 4125765"/>
                <a:gd name="T9" fmla="*/ 419 h 4278499"/>
                <a:gd name="T10" fmla="*/ 405 w 4125765"/>
                <a:gd name="T11" fmla="*/ 56 h 4278499"/>
                <a:gd name="T12" fmla="*/ 370 w 4125765"/>
                <a:gd name="T13" fmla="*/ 60 h 4278499"/>
                <a:gd name="T14" fmla="*/ 342 w 4125765"/>
                <a:gd name="T15" fmla="*/ 58 h 4278499"/>
                <a:gd name="T16" fmla="*/ 317 w 4125765"/>
                <a:gd name="T17" fmla="*/ 43 h 4278499"/>
                <a:gd name="T18" fmla="*/ 287 w 4125765"/>
                <a:gd name="T19" fmla="*/ 39 h 4278499"/>
                <a:gd name="T20" fmla="*/ 261 w 4125765"/>
                <a:gd name="T21" fmla="*/ 21 h 4278499"/>
                <a:gd name="T22" fmla="*/ 223 w 4125765"/>
                <a:gd name="T23" fmla="*/ 14 h 4278499"/>
                <a:gd name="T24" fmla="*/ 174 w 4125765"/>
                <a:gd name="T25" fmla="*/ 17 h 4278499"/>
                <a:gd name="T26" fmla="*/ 137 w 4125765"/>
                <a:gd name="T27" fmla="*/ 35 h 4278499"/>
                <a:gd name="T28" fmla="*/ 109 w 4125765"/>
                <a:gd name="T29" fmla="*/ 58 h 4278499"/>
                <a:gd name="T30" fmla="*/ 86 w 4125765"/>
                <a:gd name="T31" fmla="*/ 97 h 4278499"/>
                <a:gd name="T32" fmla="*/ 51 w 4125765"/>
                <a:gd name="T33" fmla="*/ 108 h 4278499"/>
                <a:gd name="T34" fmla="*/ 43 w 4125765"/>
                <a:gd name="T35" fmla="*/ 138 h 4278499"/>
                <a:gd name="T36" fmla="*/ 126 w 4125765"/>
                <a:gd name="T37" fmla="*/ 216 h 4278499"/>
                <a:gd name="T38" fmla="*/ 88 w 4125765"/>
                <a:gd name="T39" fmla="*/ 218 h 4278499"/>
                <a:gd name="T40" fmla="*/ 53 w 4125765"/>
                <a:gd name="T41" fmla="*/ 209 h 4278499"/>
                <a:gd name="T42" fmla="*/ 34 w 4125765"/>
                <a:gd name="T43" fmla="*/ 230 h 4278499"/>
                <a:gd name="T44" fmla="*/ 38 w 4125765"/>
                <a:gd name="T45" fmla="*/ 261 h 4278499"/>
                <a:gd name="T46" fmla="*/ 75 w 4125765"/>
                <a:gd name="T47" fmla="*/ 286 h 4278499"/>
                <a:gd name="T48" fmla="*/ 109 w 4125765"/>
                <a:gd name="T49" fmla="*/ 282 h 4278499"/>
                <a:gd name="T50" fmla="*/ 133 w 4125765"/>
                <a:gd name="T51" fmla="*/ 308 h 4278499"/>
                <a:gd name="T52" fmla="*/ 94 w 4125765"/>
                <a:gd name="T53" fmla="*/ 334 h 4278499"/>
                <a:gd name="T54" fmla="*/ 64 w 4125765"/>
                <a:gd name="T55" fmla="*/ 349 h 4278499"/>
                <a:gd name="T56" fmla="*/ 43 w 4125765"/>
                <a:gd name="T57" fmla="*/ 386 h 4278499"/>
                <a:gd name="T58" fmla="*/ 64 w 4125765"/>
                <a:gd name="T59" fmla="*/ 421 h 4278499"/>
                <a:gd name="T60" fmla="*/ 43 w 4125765"/>
                <a:gd name="T61" fmla="*/ 444 h 4278499"/>
                <a:gd name="T62" fmla="*/ 62 w 4125765"/>
                <a:gd name="T63" fmla="*/ 436 h 4278499"/>
                <a:gd name="T64" fmla="*/ 90 w 4125765"/>
                <a:gd name="T65" fmla="*/ 440 h 4278499"/>
                <a:gd name="T66" fmla="*/ 119 w 4125765"/>
                <a:gd name="T67" fmla="*/ 449 h 4278499"/>
                <a:gd name="T68" fmla="*/ 126 w 4125765"/>
                <a:gd name="T69" fmla="*/ 482 h 4278499"/>
                <a:gd name="T70" fmla="*/ 159 w 4125765"/>
                <a:gd name="T71" fmla="*/ 470 h 4278499"/>
                <a:gd name="T72" fmla="*/ 172 w 4125765"/>
                <a:gd name="T73" fmla="*/ 492 h 4278499"/>
                <a:gd name="T74" fmla="*/ 144 w 4125765"/>
                <a:gd name="T75" fmla="*/ 526 h 4278499"/>
                <a:gd name="T76" fmla="*/ 68 w 4125765"/>
                <a:gd name="T77" fmla="*/ 573 h 4278499"/>
                <a:gd name="T78" fmla="*/ 1 w 4125765"/>
                <a:gd name="T79" fmla="*/ 614 h 4278499"/>
                <a:gd name="T80" fmla="*/ 26 w 4125765"/>
                <a:gd name="T81" fmla="*/ 618 h 4278499"/>
                <a:gd name="T82" fmla="*/ 86 w 4125765"/>
                <a:gd name="T83" fmla="*/ 587 h 4278499"/>
                <a:gd name="T84" fmla="*/ 129 w 4125765"/>
                <a:gd name="T85" fmla="*/ 560 h 4278499"/>
                <a:gd name="T86" fmla="*/ 168 w 4125765"/>
                <a:gd name="T87" fmla="*/ 532 h 4278499"/>
                <a:gd name="T88" fmla="*/ 203 w 4125765"/>
                <a:gd name="T89" fmla="*/ 501 h 4278499"/>
                <a:gd name="T90" fmla="*/ 239 w 4125765"/>
                <a:gd name="T91" fmla="*/ 469 h 4278499"/>
                <a:gd name="T92" fmla="*/ 223 w 4125765"/>
                <a:gd name="T93" fmla="*/ 451 h 4278499"/>
                <a:gd name="T94" fmla="*/ 268 w 4125765"/>
                <a:gd name="T95" fmla="*/ 455 h 4278499"/>
                <a:gd name="T96" fmla="*/ 316 w 4125765"/>
                <a:gd name="T97" fmla="*/ 435 h 4278499"/>
                <a:gd name="T98" fmla="*/ 328 w 4125765"/>
                <a:gd name="T99" fmla="*/ 422 h 4278499"/>
                <a:gd name="T100" fmla="*/ 344 w 4125765"/>
                <a:gd name="T101" fmla="*/ 407 h 4278499"/>
                <a:gd name="T102" fmla="*/ 375 w 4125765"/>
                <a:gd name="T103" fmla="*/ 428 h 4278499"/>
                <a:gd name="T104" fmla="*/ 432 w 4125765"/>
                <a:gd name="T105" fmla="*/ 444 h 4278499"/>
                <a:gd name="T106" fmla="*/ 484 w 4125765"/>
                <a:gd name="T107" fmla="*/ 478 h 4278499"/>
                <a:gd name="T108" fmla="*/ 503 w 4125765"/>
                <a:gd name="T109" fmla="*/ 508 h 4278499"/>
                <a:gd name="T110" fmla="*/ 537 w 4125765"/>
                <a:gd name="T111" fmla="*/ 558 h 4278499"/>
                <a:gd name="T112" fmla="*/ 553 w 4125765"/>
                <a:gd name="T113" fmla="*/ 591 h 42784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25765"/>
                <a:gd name="T172" fmla="*/ 0 h 4278499"/>
                <a:gd name="T173" fmla="*/ 4125765 w 4125765"/>
                <a:gd name="T174" fmla="*/ 4278499 h 42784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25765" h="4278499">
                  <a:moveTo>
                    <a:pt x="4010131" y="3965811"/>
                  </a:moveTo>
                  <a:lnTo>
                    <a:pt x="4125765" y="3781355"/>
                  </a:lnTo>
                  <a:lnTo>
                    <a:pt x="3939622" y="3647336"/>
                  </a:lnTo>
                  <a:lnTo>
                    <a:pt x="3687200" y="3227986"/>
                  </a:lnTo>
                  <a:lnTo>
                    <a:pt x="3513749" y="3019032"/>
                  </a:lnTo>
                  <a:lnTo>
                    <a:pt x="3371321" y="3212134"/>
                  </a:lnTo>
                  <a:lnTo>
                    <a:pt x="3223253" y="3017591"/>
                  </a:lnTo>
                  <a:lnTo>
                    <a:pt x="3182357" y="2874925"/>
                  </a:lnTo>
                  <a:lnTo>
                    <a:pt x="3042750" y="2899423"/>
                  </a:lnTo>
                  <a:lnTo>
                    <a:pt x="2914424" y="2859073"/>
                  </a:lnTo>
                  <a:lnTo>
                    <a:pt x="2927116" y="514460"/>
                  </a:lnTo>
                  <a:lnTo>
                    <a:pt x="2784688" y="383323"/>
                  </a:lnTo>
                  <a:lnTo>
                    <a:pt x="2669054" y="409263"/>
                  </a:lnTo>
                  <a:lnTo>
                    <a:pt x="2540728" y="409263"/>
                  </a:lnTo>
                  <a:lnTo>
                    <a:pt x="2410991" y="342974"/>
                  </a:lnTo>
                  <a:lnTo>
                    <a:pt x="2347533" y="396293"/>
                  </a:lnTo>
                  <a:lnTo>
                    <a:pt x="2257282" y="330004"/>
                  </a:lnTo>
                  <a:lnTo>
                    <a:pt x="2179723" y="291095"/>
                  </a:lnTo>
                  <a:lnTo>
                    <a:pt x="2089471" y="250745"/>
                  </a:lnTo>
                  <a:lnTo>
                    <a:pt x="1972427" y="263715"/>
                  </a:lnTo>
                  <a:lnTo>
                    <a:pt x="1844101" y="291095"/>
                  </a:lnTo>
                  <a:lnTo>
                    <a:pt x="1791924" y="145548"/>
                  </a:lnTo>
                  <a:lnTo>
                    <a:pt x="1586039" y="171487"/>
                  </a:lnTo>
                  <a:lnTo>
                    <a:pt x="1535272" y="92228"/>
                  </a:lnTo>
                  <a:lnTo>
                    <a:pt x="1367461" y="0"/>
                  </a:lnTo>
                  <a:lnTo>
                    <a:pt x="1195420" y="119608"/>
                  </a:lnTo>
                  <a:lnTo>
                    <a:pt x="1019148" y="145548"/>
                  </a:lnTo>
                  <a:lnTo>
                    <a:pt x="941588" y="237776"/>
                  </a:lnTo>
                  <a:lnTo>
                    <a:pt x="825954" y="304065"/>
                  </a:lnTo>
                  <a:lnTo>
                    <a:pt x="748394" y="396293"/>
                  </a:lnTo>
                  <a:lnTo>
                    <a:pt x="675065" y="505814"/>
                  </a:lnTo>
                  <a:lnTo>
                    <a:pt x="593275" y="660008"/>
                  </a:lnTo>
                  <a:lnTo>
                    <a:pt x="486102" y="747913"/>
                  </a:lnTo>
                  <a:lnTo>
                    <a:pt x="347904" y="737825"/>
                  </a:lnTo>
                  <a:lnTo>
                    <a:pt x="284446" y="817084"/>
                  </a:lnTo>
                  <a:lnTo>
                    <a:pt x="297138" y="941016"/>
                  </a:lnTo>
                  <a:lnTo>
                    <a:pt x="464949" y="1093768"/>
                  </a:lnTo>
                  <a:lnTo>
                    <a:pt x="864029" y="1472769"/>
                  </a:lnTo>
                  <a:lnTo>
                    <a:pt x="708909" y="1541940"/>
                  </a:lnTo>
                  <a:lnTo>
                    <a:pt x="605967" y="1490061"/>
                  </a:lnTo>
                  <a:lnTo>
                    <a:pt x="580583" y="1376217"/>
                  </a:lnTo>
                  <a:lnTo>
                    <a:pt x="362006" y="1423772"/>
                  </a:lnTo>
                  <a:lnTo>
                    <a:pt x="322521" y="1490061"/>
                  </a:lnTo>
                  <a:lnTo>
                    <a:pt x="232270" y="1567879"/>
                  </a:lnTo>
                  <a:lnTo>
                    <a:pt x="154710" y="1665871"/>
                  </a:lnTo>
                  <a:lnTo>
                    <a:pt x="257653" y="1779716"/>
                  </a:lnTo>
                  <a:lnTo>
                    <a:pt x="362006" y="1951202"/>
                  </a:lnTo>
                  <a:lnTo>
                    <a:pt x="515715" y="1951202"/>
                  </a:lnTo>
                  <a:lnTo>
                    <a:pt x="670835" y="1977141"/>
                  </a:lnTo>
                  <a:lnTo>
                    <a:pt x="748394" y="1923822"/>
                  </a:lnTo>
                  <a:lnTo>
                    <a:pt x="864029" y="1955525"/>
                  </a:lnTo>
                  <a:lnTo>
                    <a:pt x="911975" y="2101073"/>
                  </a:lnTo>
                  <a:lnTo>
                    <a:pt x="696218" y="2148628"/>
                  </a:lnTo>
                  <a:lnTo>
                    <a:pt x="645451" y="2279765"/>
                  </a:lnTo>
                  <a:lnTo>
                    <a:pt x="515715" y="2240856"/>
                  </a:lnTo>
                  <a:lnTo>
                    <a:pt x="438156" y="2384963"/>
                  </a:lnTo>
                  <a:lnTo>
                    <a:pt x="374698" y="2517541"/>
                  </a:lnTo>
                  <a:lnTo>
                    <a:pt x="297138" y="2632826"/>
                  </a:lnTo>
                  <a:lnTo>
                    <a:pt x="412772" y="2701997"/>
                  </a:lnTo>
                  <a:lnTo>
                    <a:pt x="438156" y="2873484"/>
                  </a:lnTo>
                  <a:lnTo>
                    <a:pt x="271755" y="2912393"/>
                  </a:lnTo>
                  <a:lnTo>
                    <a:pt x="297138" y="3030560"/>
                  </a:lnTo>
                  <a:lnTo>
                    <a:pt x="387389" y="3043530"/>
                  </a:lnTo>
                  <a:lnTo>
                    <a:pt x="425464" y="2978682"/>
                  </a:lnTo>
                  <a:lnTo>
                    <a:pt x="528407" y="2978682"/>
                  </a:lnTo>
                  <a:lnTo>
                    <a:pt x="618658" y="3004621"/>
                  </a:lnTo>
                  <a:lnTo>
                    <a:pt x="761086" y="2965712"/>
                  </a:lnTo>
                  <a:lnTo>
                    <a:pt x="817493" y="3068028"/>
                  </a:lnTo>
                  <a:lnTo>
                    <a:pt x="761086" y="3189077"/>
                  </a:lnTo>
                  <a:lnTo>
                    <a:pt x="864029" y="3294275"/>
                  </a:lnTo>
                  <a:lnTo>
                    <a:pt x="993765" y="3255366"/>
                  </a:lnTo>
                  <a:lnTo>
                    <a:pt x="1092993" y="3206937"/>
                  </a:lnTo>
                  <a:lnTo>
                    <a:pt x="1188243" y="3268849"/>
                  </a:lnTo>
                  <a:lnTo>
                    <a:pt x="1183481" y="3361718"/>
                  </a:lnTo>
                  <a:lnTo>
                    <a:pt x="1112043" y="3480780"/>
                  </a:lnTo>
                  <a:lnTo>
                    <a:pt x="985837" y="3595080"/>
                  </a:lnTo>
                  <a:lnTo>
                    <a:pt x="728662" y="3764149"/>
                  </a:lnTo>
                  <a:lnTo>
                    <a:pt x="469106" y="3914168"/>
                  </a:lnTo>
                  <a:lnTo>
                    <a:pt x="244962" y="4137298"/>
                  </a:lnTo>
                  <a:lnTo>
                    <a:pt x="4762" y="4192774"/>
                  </a:lnTo>
                  <a:lnTo>
                    <a:pt x="0" y="4278499"/>
                  </a:lnTo>
                  <a:lnTo>
                    <a:pt x="176212" y="4221349"/>
                  </a:lnTo>
                  <a:lnTo>
                    <a:pt x="414337" y="4099905"/>
                  </a:lnTo>
                  <a:lnTo>
                    <a:pt x="588168" y="4009418"/>
                  </a:lnTo>
                  <a:lnTo>
                    <a:pt x="757237" y="3911787"/>
                  </a:lnTo>
                  <a:lnTo>
                    <a:pt x="883443" y="3823680"/>
                  </a:lnTo>
                  <a:lnTo>
                    <a:pt x="1054893" y="3759387"/>
                  </a:lnTo>
                  <a:lnTo>
                    <a:pt x="1154906" y="3633180"/>
                  </a:lnTo>
                  <a:lnTo>
                    <a:pt x="1285875" y="3530787"/>
                  </a:lnTo>
                  <a:lnTo>
                    <a:pt x="1393031" y="3421249"/>
                  </a:lnTo>
                  <a:lnTo>
                    <a:pt x="1512093" y="3349812"/>
                  </a:lnTo>
                  <a:lnTo>
                    <a:pt x="1643062" y="3204555"/>
                  </a:lnTo>
                  <a:lnTo>
                    <a:pt x="1701673" y="3122788"/>
                  </a:lnTo>
                  <a:lnTo>
                    <a:pt x="1535906" y="3080730"/>
                  </a:lnTo>
                  <a:lnTo>
                    <a:pt x="1709737" y="2956905"/>
                  </a:lnTo>
                  <a:lnTo>
                    <a:pt x="1844101" y="3109819"/>
                  </a:lnTo>
                  <a:lnTo>
                    <a:pt x="2093702" y="3019032"/>
                  </a:lnTo>
                  <a:lnTo>
                    <a:pt x="2171700" y="2971193"/>
                  </a:lnTo>
                  <a:lnTo>
                    <a:pt x="2308049" y="2965712"/>
                  </a:lnTo>
                  <a:lnTo>
                    <a:pt x="2250281" y="2885468"/>
                  </a:lnTo>
                  <a:lnTo>
                    <a:pt x="2228850" y="2797362"/>
                  </a:lnTo>
                  <a:lnTo>
                    <a:pt x="2360225" y="2781256"/>
                  </a:lnTo>
                  <a:lnTo>
                    <a:pt x="2450476" y="2899423"/>
                  </a:lnTo>
                  <a:lnTo>
                    <a:pt x="2578802" y="2925362"/>
                  </a:lnTo>
                  <a:lnTo>
                    <a:pt x="2784688" y="2951302"/>
                  </a:lnTo>
                  <a:lnTo>
                    <a:pt x="2965190" y="3030560"/>
                  </a:lnTo>
                  <a:lnTo>
                    <a:pt x="3145693" y="3096849"/>
                  </a:lnTo>
                  <a:lnTo>
                    <a:pt x="3324785" y="3261131"/>
                  </a:lnTo>
                  <a:lnTo>
                    <a:pt x="3455932" y="3465762"/>
                  </a:lnTo>
                  <a:lnTo>
                    <a:pt x="3546183" y="3624279"/>
                  </a:lnTo>
                  <a:lnTo>
                    <a:pt x="3687200" y="3808735"/>
                  </a:lnTo>
                  <a:lnTo>
                    <a:pt x="3726685" y="3952842"/>
                  </a:lnTo>
                  <a:lnTo>
                    <a:pt x="3797194" y="4034983"/>
                  </a:lnTo>
                  <a:lnTo>
                    <a:pt x="4010131" y="396581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180" name="Freeform 170">
              <a:extLst/>
            </p:cNvPr>
            <p:cNvSpPr>
              <a:spLocks/>
            </p:cNvSpPr>
            <p:nvPr/>
          </p:nvSpPr>
          <p:spPr bwMode="auto">
            <a:xfrm rot="290201">
              <a:off x="3822676" y="3224231"/>
              <a:ext cx="192088" cy="128587"/>
            </a:xfrm>
            <a:custGeom>
              <a:avLst/>
              <a:gdLst>
                <a:gd name="T0" fmla="*/ 2147483647 w 2600"/>
                <a:gd name="T1" fmla="*/ 0 h 1664"/>
                <a:gd name="T2" fmla="*/ 2147483647 w 2600"/>
                <a:gd name="T3" fmla="*/ 2147483647 h 1664"/>
                <a:gd name="T4" fmla="*/ 2147483647 w 2600"/>
                <a:gd name="T5" fmla="*/ 2147483647 h 1664"/>
                <a:gd name="T6" fmla="*/ 2147483647 w 2600"/>
                <a:gd name="T7" fmla="*/ 2147483647 h 1664"/>
                <a:gd name="T8" fmla="*/ 2147483647 w 2600"/>
                <a:gd name="T9" fmla="*/ 2147483647 h 1664"/>
                <a:gd name="T10" fmla="*/ 2147483647 w 2600"/>
                <a:gd name="T11" fmla="*/ 2147483647 h 1664"/>
                <a:gd name="T12" fmla="*/ 2147483647 w 2600"/>
                <a:gd name="T13" fmla="*/ 2147483647 h 1664"/>
                <a:gd name="T14" fmla="*/ 2147483647 w 2600"/>
                <a:gd name="T15" fmla="*/ 2147483647 h 1664"/>
                <a:gd name="T16" fmla="*/ 2147483647 w 2600"/>
                <a:gd name="T17" fmla="*/ 2147483647 h 1664"/>
                <a:gd name="T18" fmla="*/ 2147483647 w 2600"/>
                <a:gd name="T19" fmla="*/ 2147483647 h 1664"/>
                <a:gd name="T20" fmla="*/ 2147483647 w 2600"/>
                <a:gd name="T21" fmla="*/ 2147483647 h 1664"/>
                <a:gd name="T22" fmla="*/ 2147483647 w 2600"/>
                <a:gd name="T23" fmla="*/ 2147483647 h 1664"/>
                <a:gd name="T24" fmla="*/ 2147483647 w 2600"/>
                <a:gd name="T25" fmla="*/ 2147483647 h 1664"/>
                <a:gd name="T26" fmla="*/ 2147483647 w 2600"/>
                <a:gd name="T27" fmla="*/ 2147483647 h 1664"/>
                <a:gd name="T28" fmla="*/ 2147483647 w 2600"/>
                <a:gd name="T29" fmla="*/ 2147483647 h 1664"/>
                <a:gd name="T30" fmla="*/ 2147483647 w 2600"/>
                <a:gd name="T31" fmla="*/ 2147483647 h 1664"/>
                <a:gd name="T32" fmla="*/ 2147483647 w 2600"/>
                <a:gd name="T33" fmla="*/ 2147483647 h 1664"/>
                <a:gd name="T34" fmla="*/ 2147483647 w 2600"/>
                <a:gd name="T35" fmla="*/ 2147483647 h 1664"/>
                <a:gd name="T36" fmla="*/ 2147483647 w 2600"/>
                <a:gd name="T37" fmla="*/ 2147483647 h 1664"/>
                <a:gd name="T38" fmla="*/ 2147483647 w 2600"/>
                <a:gd name="T39" fmla="*/ 2147483647 h 1664"/>
                <a:gd name="T40" fmla="*/ 2147483647 w 2600"/>
                <a:gd name="T41" fmla="*/ 2147483647 h 1664"/>
                <a:gd name="T42" fmla="*/ 2147483647 w 2600"/>
                <a:gd name="T43" fmla="*/ 2147483647 h 1664"/>
                <a:gd name="T44" fmla="*/ 2147483647 w 2600"/>
                <a:gd name="T45" fmla="*/ 2147483647 h 1664"/>
                <a:gd name="T46" fmla="*/ 2147483647 w 2600"/>
                <a:gd name="T47" fmla="*/ 2147483647 h 1664"/>
                <a:gd name="T48" fmla="*/ 2147483647 w 2600"/>
                <a:gd name="T49" fmla="*/ 2147483647 h 1664"/>
                <a:gd name="T50" fmla="*/ 2147483647 w 2600"/>
                <a:gd name="T51" fmla="*/ 2147483647 h 1664"/>
                <a:gd name="T52" fmla="*/ 2147483647 w 2600"/>
                <a:gd name="T53" fmla="*/ 2147483647 h 1664"/>
                <a:gd name="T54" fmla="*/ 0 w 2600"/>
                <a:gd name="T55" fmla="*/ 2147483647 h 1664"/>
                <a:gd name="T56" fmla="*/ 2147483647 w 2600"/>
                <a:gd name="T57" fmla="*/ 2147483647 h 1664"/>
                <a:gd name="T58" fmla="*/ 2147483647 w 2600"/>
                <a:gd name="T59" fmla="*/ 2147483647 h 1664"/>
                <a:gd name="T60" fmla="*/ 2147483647 w 2600"/>
                <a:gd name="T61" fmla="*/ 2147483647 h 1664"/>
                <a:gd name="T62" fmla="*/ 2147483647 w 2600"/>
                <a:gd name="T63" fmla="*/ 2147483647 h 1664"/>
                <a:gd name="T64" fmla="*/ 2147483647 w 2600"/>
                <a:gd name="T65" fmla="*/ 2147483647 h 1664"/>
                <a:gd name="T66" fmla="*/ 2147483647 w 2600"/>
                <a:gd name="T67" fmla="*/ 2147483647 h 1664"/>
                <a:gd name="T68" fmla="*/ 2147483647 w 2600"/>
                <a:gd name="T69" fmla="*/ 2147483647 h 1664"/>
                <a:gd name="T70" fmla="*/ 2147483647 w 2600"/>
                <a:gd name="T71" fmla="*/ 2147483647 h 1664"/>
                <a:gd name="T72" fmla="*/ 2147483647 w 2600"/>
                <a:gd name="T73" fmla="*/ 2147483647 h 1664"/>
                <a:gd name="T74" fmla="*/ 2147483647 w 2600"/>
                <a:gd name="T75" fmla="*/ 2147483647 h 1664"/>
                <a:gd name="T76" fmla="*/ 2147483647 w 2600"/>
                <a:gd name="T77" fmla="*/ 2147483647 h 1664"/>
                <a:gd name="T78" fmla="*/ 2147483647 w 2600"/>
                <a:gd name="T79" fmla="*/ 2147483647 h 1664"/>
                <a:gd name="T80" fmla="*/ 2147483647 w 2600"/>
                <a:gd name="T81" fmla="*/ 2147483647 h 1664"/>
                <a:gd name="T82" fmla="*/ 2147483647 w 2600"/>
                <a:gd name="T83" fmla="*/ 2147483647 h 1664"/>
                <a:gd name="T84" fmla="*/ 2147483647 w 2600"/>
                <a:gd name="T85" fmla="*/ 2147483647 h 1664"/>
                <a:gd name="T86" fmla="*/ 2147483647 w 2600"/>
                <a:gd name="T87" fmla="*/ 2147483647 h 1664"/>
                <a:gd name="T88" fmla="*/ 2147483647 w 2600"/>
                <a:gd name="T89" fmla="*/ 2147483647 h 1664"/>
                <a:gd name="T90" fmla="*/ 2147483647 w 2600"/>
                <a:gd name="T91" fmla="*/ 2147483647 h 1664"/>
                <a:gd name="T92" fmla="*/ 2147483647 w 2600"/>
                <a:gd name="T93" fmla="*/ 2147483647 h 1664"/>
                <a:gd name="T94" fmla="*/ 2147483647 w 2600"/>
                <a:gd name="T95" fmla="*/ 2147483647 h 1664"/>
                <a:gd name="T96" fmla="*/ 2147483647 w 2600"/>
                <a:gd name="T97" fmla="*/ 2147483647 h 1664"/>
                <a:gd name="T98" fmla="*/ 2147483647 w 2600"/>
                <a:gd name="T99" fmla="*/ 2147483647 h 1664"/>
                <a:gd name="T100" fmla="*/ 2147483647 w 2600"/>
                <a:gd name="T101" fmla="*/ 2147483647 h 1664"/>
                <a:gd name="T102" fmla="*/ 2147483647 w 2600"/>
                <a:gd name="T103" fmla="*/ 2147483647 h 1664"/>
                <a:gd name="T104" fmla="*/ 2147483647 w 2600"/>
                <a:gd name="T105" fmla="*/ 2147483647 h 1664"/>
                <a:gd name="T106" fmla="*/ 2147483647 w 2600"/>
                <a:gd name="T107" fmla="*/ 2147483647 h 1664"/>
                <a:gd name="T108" fmla="*/ 2147483647 w 2600"/>
                <a:gd name="T109" fmla="*/ 2147483647 h 1664"/>
                <a:gd name="T110" fmla="*/ 2147483647 w 2600"/>
                <a:gd name="T111" fmla="*/ 2147483647 h 1664"/>
                <a:gd name="T112" fmla="*/ 2147483647 w 2600"/>
                <a:gd name="T113" fmla="*/ 2147483647 h 1664"/>
                <a:gd name="T114" fmla="*/ 2147483647 w 2600"/>
                <a:gd name="T115" fmla="*/ 2147483647 h 1664"/>
                <a:gd name="T116" fmla="*/ 2147483647 w 2600"/>
                <a:gd name="T117" fmla="*/ 2147483647 h 1664"/>
                <a:gd name="T118" fmla="*/ 2147483647 w 2600"/>
                <a:gd name="T119" fmla="*/ 2147483647 h 1664"/>
                <a:gd name="T120" fmla="*/ 2147483647 w 2600"/>
                <a:gd name="T121" fmla="*/ 2147483647 h 1664"/>
                <a:gd name="T122" fmla="*/ 2147483647 w 2600"/>
                <a:gd name="T123" fmla="*/ 2147483647 h 16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0"/>
                <a:gd name="T187" fmla="*/ 0 h 1664"/>
                <a:gd name="T188" fmla="*/ 2600 w 2600"/>
                <a:gd name="T189" fmla="*/ 1664 h 16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0" h="1664">
                  <a:moveTo>
                    <a:pt x="2104" y="48"/>
                  </a:moveTo>
                  <a:lnTo>
                    <a:pt x="2024" y="0"/>
                  </a:lnTo>
                  <a:lnTo>
                    <a:pt x="1952" y="40"/>
                  </a:lnTo>
                  <a:lnTo>
                    <a:pt x="1944" y="112"/>
                  </a:lnTo>
                  <a:lnTo>
                    <a:pt x="1952" y="216"/>
                  </a:lnTo>
                  <a:lnTo>
                    <a:pt x="1856" y="272"/>
                  </a:lnTo>
                  <a:lnTo>
                    <a:pt x="1792" y="216"/>
                  </a:lnTo>
                  <a:lnTo>
                    <a:pt x="1712" y="224"/>
                  </a:lnTo>
                  <a:lnTo>
                    <a:pt x="1680" y="296"/>
                  </a:lnTo>
                  <a:lnTo>
                    <a:pt x="1632" y="256"/>
                  </a:lnTo>
                  <a:lnTo>
                    <a:pt x="1600" y="200"/>
                  </a:lnTo>
                  <a:lnTo>
                    <a:pt x="1512" y="192"/>
                  </a:lnTo>
                  <a:lnTo>
                    <a:pt x="1480" y="248"/>
                  </a:lnTo>
                  <a:lnTo>
                    <a:pt x="1512" y="296"/>
                  </a:lnTo>
                  <a:lnTo>
                    <a:pt x="1552" y="376"/>
                  </a:lnTo>
                  <a:lnTo>
                    <a:pt x="1552" y="440"/>
                  </a:lnTo>
                  <a:lnTo>
                    <a:pt x="1480" y="432"/>
                  </a:lnTo>
                  <a:lnTo>
                    <a:pt x="1472" y="360"/>
                  </a:lnTo>
                  <a:lnTo>
                    <a:pt x="1400" y="336"/>
                  </a:lnTo>
                  <a:lnTo>
                    <a:pt x="1424" y="272"/>
                  </a:lnTo>
                  <a:lnTo>
                    <a:pt x="1360" y="160"/>
                  </a:lnTo>
                  <a:lnTo>
                    <a:pt x="1272" y="176"/>
                  </a:lnTo>
                  <a:lnTo>
                    <a:pt x="1200" y="248"/>
                  </a:lnTo>
                  <a:lnTo>
                    <a:pt x="1200" y="328"/>
                  </a:lnTo>
                  <a:lnTo>
                    <a:pt x="1200" y="392"/>
                  </a:lnTo>
                  <a:lnTo>
                    <a:pt x="1120" y="400"/>
                  </a:lnTo>
                  <a:lnTo>
                    <a:pt x="1088" y="304"/>
                  </a:lnTo>
                  <a:lnTo>
                    <a:pt x="1056" y="224"/>
                  </a:lnTo>
                  <a:lnTo>
                    <a:pt x="976" y="184"/>
                  </a:lnTo>
                  <a:lnTo>
                    <a:pt x="912" y="256"/>
                  </a:lnTo>
                  <a:lnTo>
                    <a:pt x="960" y="312"/>
                  </a:lnTo>
                  <a:lnTo>
                    <a:pt x="968" y="376"/>
                  </a:lnTo>
                  <a:lnTo>
                    <a:pt x="944" y="456"/>
                  </a:lnTo>
                  <a:lnTo>
                    <a:pt x="904" y="512"/>
                  </a:lnTo>
                  <a:lnTo>
                    <a:pt x="848" y="432"/>
                  </a:lnTo>
                  <a:lnTo>
                    <a:pt x="784" y="416"/>
                  </a:lnTo>
                  <a:lnTo>
                    <a:pt x="768" y="512"/>
                  </a:lnTo>
                  <a:lnTo>
                    <a:pt x="664" y="504"/>
                  </a:lnTo>
                  <a:lnTo>
                    <a:pt x="696" y="456"/>
                  </a:lnTo>
                  <a:lnTo>
                    <a:pt x="704" y="368"/>
                  </a:lnTo>
                  <a:lnTo>
                    <a:pt x="696" y="248"/>
                  </a:lnTo>
                  <a:lnTo>
                    <a:pt x="616" y="168"/>
                  </a:lnTo>
                  <a:lnTo>
                    <a:pt x="560" y="104"/>
                  </a:lnTo>
                  <a:lnTo>
                    <a:pt x="480" y="24"/>
                  </a:lnTo>
                  <a:lnTo>
                    <a:pt x="488" y="128"/>
                  </a:lnTo>
                  <a:lnTo>
                    <a:pt x="480" y="240"/>
                  </a:lnTo>
                  <a:lnTo>
                    <a:pt x="416" y="296"/>
                  </a:lnTo>
                  <a:lnTo>
                    <a:pt x="400" y="208"/>
                  </a:lnTo>
                  <a:lnTo>
                    <a:pt x="320" y="216"/>
                  </a:lnTo>
                  <a:lnTo>
                    <a:pt x="312" y="96"/>
                  </a:lnTo>
                  <a:lnTo>
                    <a:pt x="232" y="80"/>
                  </a:lnTo>
                  <a:lnTo>
                    <a:pt x="216" y="200"/>
                  </a:lnTo>
                  <a:lnTo>
                    <a:pt x="144" y="240"/>
                  </a:lnTo>
                  <a:lnTo>
                    <a:pt x="80" y="344"/>
                  </a:lnTo>
                  <a:lnTo>
                    <a:pt x="88" y="400"/>
                  </a:lnTo>
                  <a:lnTo>
                    <a:pt x="0" y="464"/>
                  </a:lnTo>
                  <a:lnTo>
                    <a:pt x="32" y="520"/>
                  </a:lnTo>
                  <a:lnTo>
                    <a:pt x="160" y="456"/>
                  </a:lnTo>
                  <a:lnTo>
                    <a:pt x="256" y="432"/>
                  </a:lnTo>
                  <a:lnTo>
                    <a:pt x="336" y="424"/>
                  </a:lnTo>
                  <a:lnTo>
                    <a:pt x="416" y="448"/>
                  </a:lnTo>
                  <a:lnTo>
                    <a:pt x="504" y="472"/>
                  </a:lnTo>
                  <a:lnTo>
                    <a:pt x="568" y="544"/>
                  </a:lnTo>
                  <a:lnTo>
                    <a:pt x="488" y="552"/>
                  </a:lnTo>
                  <a:lnTo>
                    <a:pt x="392" y="616"/>
                  </a:lnTo>
                  <a:lnTo>
                    <a:pt x="416" y="656"/>
                  </a:lnTo>
                  <a:lnTo>
                    <a:pt x="488" y="672"/>
                  </a:lnTo>
                  <a:lnTo>
                    <a:pt x="568" y="680"/>
                  </a:lnTo>
                  <a:lnTo>
                    <a:pt x="512" y="752"/>
                  </a:lnTo>
                  <a:lnTo>
                    <a:pt x="432" y="768"/>
                  </a:lnTo>
                  <a:lnTo>
                    <a:pt x="336" y="760"/>
                  </a:lnTo>
                  <a:lnTo>
                    <a:pt x="208" y="768"/>
                  </a:lnTo>
                  <a:lnTo>
                    <a:pt x="104" y="776"/>
                  </a:lnTo>
                  <a:lnTo>
                    <a:pt x="184" y="832"/>
                  </a:lnTo>
                  <a:lnTo>
                    <a:pt x="264" y="848"/>
                  </a:lnTo>
                  <a:lnTo>
                    <a:pt x="360" y="880"/>
                  </a:lnTo>
                  <a:lnTo>
                    <a:pt x="368" y="992"/>
                  </a:lnTo>
                  <a:lnTo>
                    <a:pt x="448" y="1024"/>
                  </a:lnTo>
                  <a:lnTo>
                    <a:pt x="512" y="1072"/>
                  </a:lnTo>
                  <a:lnTo>
                    <a:pt x="456" y="1152"/>
                  </a:lnTo>
                  <a:lnTo>
                    <a:pt x="384" y="1232"/>
                  </a:lnTo>
                  <a:lnTo>
                    <a:pt x="296" y="1272"/>
                  </a:lnTo>
                  <a:lnTo>
                    <a:pt x="200" y="1304"/>
                  </a:lnTo>
                  <a:lnTo>
                    <a:pt x="232" y="1384"/>
                  </a:lnTo>
                  <a:lnTo>
                    <a:pt x="312" y="1384"/>
                  </a:lnTo>
                  <a:lnTo>
                    <a:pt x="416" y="1368"/>
                  </a:lnTo>
                  <a:lnTo>
                    <a:pt x="576" y="1328"/>
                  </a:lnTo>
                  <a:lnTo>
                    <a:pt x="688" y="1392"/>
                  </a:lnTo>
                  <a:lnTo>
                    <a:pt x="744" y="1480"/>
                  </a:lnTo>
                  <a:lnTo>
                    <a:pt x="800" y="1568"/>
                  </a:lnTo>
                  <a:lnTo>
                    <a:pt x="912" y="1552"/>
                  </a:lnTo>
                  <a:lnTo>
                    <a:pt x="990" y="1582"/>
                  </a:lnTo>
                  <a:lnTo>
                    <a:pt x="1120" y="1632"/>
                  </a:lnTo>
                  <a:lnTo>
                    <a:pt x="1232" y="1664"/>
                  </a:lnTo>
                  <a:lnTo>
                    <a:pt x="1288" y="1600"/>
                  </a:lnTo>
                  <a:lnTo>
                    <a:pt x="1432" y="1520"/>
                  </a:lnTo>
                  <a:lnTo>
                    <a:pt x="1544" y="1424"/>
                  </a:lnTo>
                  <a:lnTo>
                    <a:pt x="1664" y="1368"/>
                  </a:lnTo>
                  <a:lnTo>
                    <a:pt x="1712" y="1424"/>
                  </a:lnTo>
                  <a:lnTo>
                    <a:pt x="1784" y="1424"/>
                  </a:lnTo>
                  <a:lnTo>
                    <a:pt x="1832" y="1336"/>
                  </a:lnTo>
                  <a:lnTo>
                    <a:pt x="1960" y="1272"/>
                  </a:lnTo>
                  <a:lnTo>
                    <a:pt x="2072" y="1264"/>
                  </a:lnTo>
                  <a:lnTo>
                    <a:pt x="2152" y="1192"/>
                  </a:lnTo>
                  <a:lnTo>
                    <a:pt x="2250" y="1162"/>
                  </a:lnTo>
                  <a:lnTo>
                    <a:pt x="2304" y="1056"/>
                  </a:lnTo>
                  <a:lnTo>
                    <a:pt x="2320" y="976"/>
                  </a:lnTo>
                  <a:lnTo>
                    <a:pt x="2416" y="1008"/>
                  </a:lnTo>
                  <a:lnTo>
                    <a:pt x="2432" y="944"/>
                  </a:lnTo>
                  <a:lnTo>
                    <a:pt x="2488" y="824"/>
                  </a:lnTo>
                  <a:lnTo>
                    <a:pt x="2600" y="776"/>
                  </a:lnTo>
                  <a:lnTo>
                    <a:pt x="2536" y="688"/>
                  </a:lnTo>
                  <a:lnTo>
                    <a:pt x="2600" y="632"/>
                  </a:lnTo>
                  <a:lnTo>
                    <a:pt x="2584" y="560"/>
                  </a:lnTo>
                  <a:lnTo>
                    <a:pt x="2520" y="532"/>
                  </a:lnTo>
                  <a:lnTo>
                    <a:pt x="2408" y="472"/>
                  </a:lnTo>
                  <a:lnTo>
                    <a:pt x="2320" y="432"/>
                  </a:lnTo>
                  <a:lnTo>
                    <a:pt x="2384" y="376"/>
                  </a:lnTo>
                  <a:lnTo>
                    <a:pt x="2360" y="296"/>
                  </a:lnTo>
                  <a:lnTo>
                    <a:pt x="2272" y="296"/>
                  </a:lnTo>
                  <a:lnTo>
                    <a:pt x="2280" y="160"/>
                  </a:lnTo>
                  <a:lnTo>
                    <a:pt x="2224" y="216"/>
                  </a:lnTo>
                  <a:lnTo>
                    <a:pt x="2144" y="184"/>
                  </a:lnTo>
                  <a:lnTo>
                    <a:pt x="2104" y="4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81" name="Freeform 171">
              <a:extLst/>
            </p:cNvPr>
            <p:cNvSpPr>
              <a:spLocks/>
            </p:cNvSpPr>
            <p:nvPr/>
          </p:nvSpPr>
          <p:spPr bwMode="auto">
            <a:xfrm>
              <a:off x="1711301" y="2813068"/>
              <a:ext cx="1592263" cy="1220788"/>
            </a:xfrm>
            <a:custGeom>
              <a:avLst/>
              <a:gdLst>
                <a:gd name="T0" fmla="*/ 204 w 9324976"/>
                <a:gd name="T1" fmla="*/ 825 h 7146317"/>
                <a:gd name="T2" fmla="*/ 88 w 9324976"/>
                <a:gd name="T3" fmla="*/ 600 h 7146317"/>
                <a:gd name="T4" fmla="*/ 37 w 9324976"/>
                <a:gd name="T5" fmla="*/ 236 h 7146317"/>
                <a:gd name="T6" fmla="*/ 151 w 9324976"/>
                <a:gd name="T7" fmla="*/ 219 h 7146317"/>
                <a:gd name="T8" fmla="*/ 233 w 9324976"/>
                <a:gd name="T9" fmla="*/ 225 h 7146317"/>
                <a:gd name="T10" fmla="*/ 283 w 9324976"/>
                <a:gd name="T11" fmla="*/ 230 h 7146317"/>
                <a:gd name="T12" fmla="*/ 381 w 9324976"/>
                <a:gd name="T13" fmla="*/ 251 h 7146317"/>
                <a:gd name="T14" fmla="*/ 473 w 9324976"/>
                <a:gd name="T15" fmla="*/ 302 h 7146317"/>
                <a:gd name="T16" fmla="*/ 639 w 9324976"/>
                <a:gd name="T17" fmla="*/ 295 h 7146317"/>
                <a:gd name="T18" fmla="*/ 654 w 9324976"/>
                <a:gd name="T19" fmla="*/ 214 h 7146317"/>
                <a:gd name="T20" fmla="*/ 700 w 9324976"/>
                <a:gd name="T21" fmla="*/ 109 h 7146317"/>
                <a:gd name="T22" fmla="*/ 739 w 9324976"/>
                <a:gd name="T23" fmla="*/ 2 h 7146317"/>
                <a:gd name="T24" fmla="*/ 727 w 9324976"/>
                <a:gd name="T25" fmla="*/ 92 h 7146317"/>
                <a:gd name="T26" fmla="*/ 749 w 9324976"/>
                <a:gd name="T27" fmla="*/ 200 h 7146317"/>
                <a:gd name="T28" fmla="*/ 810 w 9324976"/>
                <a:gd name="T29" fmla="*/ 302 h 7146317"/>
                <a:gd name="T30" fmla="*/ 851 w 9324976"/>
                <a:gd name="T31" fmla="*/ 251 h 7146317"/>
                <a:gd name="T32" fmla="*/ 788 w 9324976"/>
                <a:gd name="T33" fmla="*/ 164 h 7146317"/>
                <a:gd name="T34" fmla="*/ 803 w 9324976"/>
                <a:gd name="T35" fmla="*/ 35 h 7146317"/>
                <a:gd name="T36" fmla="*/ 833 w 9324976"/>
                <a:gd name="T37" fmla="*/ 80 h 7146317"/>
                <a:gd name="T38" fmla="*/ 909 w 9324976"/>
                <a:gd name="T39" fmla="*/ 27 h 7146317"/>
                <a:gd name="T40" fmla="*/ 1005 w 9324976"/>
                <a:gd name="T41" fmla="*/ 84 h 7146317"/>
                <a:gd name="T42" fmla="*/ 1070 w 9324976"/>
                <a:gd name="T43" fmla="*/ 137 h 7146317"/>
                <a:gd name="T44" fmla="*/ 1127 w 9324976"/>
                <a:gd name="T45" fmla="*/ 222 h 7146317"/>
                <a:gd name="T46" fmla="*/ 1180 w 9324976"/>
                <a:gd name="T47" fmla="*/ 311 h 7146317"/>
                <a:gd name="T48" fmla="*/ 1205 w 9324976"/>
                <a:gd name="T49" fmla="*/ 387 h 7146317"/>
                <a:gd name="T50" fmla="*/ 1140 w 9324976"/>
                <a:gd name="T51" fmla="*/ 362 h 7146317"/>
                <a:gd name="T52" fmla="*/ 1176 w 9324976"/>
                <a:gd name="T53" fmla="*/ 450 h 7146317"/>
                <a:gd name="T54" fmla="*/ 1141 w 9324976"/>
                <a:gd name="T55" fmla="*/ 479 h 7146317"/>
                <a:gd name="T56" fmla="*/ 1070 w 9324976"/>
                <a:gd name="T57" fmla="*/ 489 h 7146317"/>
                <a:gd name="T58" fmla="*/ 973 w 9324976"/>
                <a:gd name="T59" fmla="*/ 407 h 7146317"/>
                <a:gd name="T60" fmla="*/ 1049 w 9324976"/>
                <a:gd name="T61" fmla="*/ 342 h 7146317"/>
                <a:gd name="T62" fmla="*/ 976 w 9324976"/>
                <a:gd name="T63" fmla="*/ 237 h 7146317"/>
                <a:gd name="T64" fmla="*/ 907 w 9324976"/>
                <a:gd name="T65" fmla="*/ 276 h 7146317"/>
                <a:gd name="T66" fmla="*/ 887 w 9324976"/>
                <a:gd name="T67" fmla="*/ 384 h 7146317"/>
                <a:gd name="T68" fmla="*/ 918 w 9324976"/>
                <a:gd name="T69" fmla="*/ 464 h 7146317"/>
                <a:gd name="T70" fmla="*/ 823 w 9324976"/>
                <a:gd name="T71" fmla="*/ 456 h 7146317"/>
                <a:gd name="T72" fmla="*/ 752 w 9324976"/>
                <a:gd name="T73" fmla="*/ 499 h 7146317"/>
                <a:gd name="T74" fmla="*/ 751 w 9324976"/>
                <a:gd name="T75" fmla="*/ 658 h 7146317"/>
                <a:gd name="T76" fmla="*/ 900 w 9324976"/>
                <a:gd name="T77" fmla="*/ 732 h 7146317"/>
                <a:gd name="T78" fmla="*/ 939 w 9324976"/>
                <a:gd name="T79" fmla="*/ 733 h 7146317"/>
                <a:gd name="T80" fmla="*/ 958 w 9324976"/>
                <a:gd name="T81" fmla="*/ 621 h 7146317"/>
                <a:gd name="T82" fmla="*/ 965 w 9324976"/>
                <a:gd name="T83" fmla="*/ 541 h 7146317"/>
                <a:gd name="T84" fmla="*/ 1026 w 9324976"/>
                <a:gd name="T85" fmla="*/ 493 h 7146317"/>
                <a:gd name="T86" fmla="*/ 1092 w 9324976"/>
                <a:gd name="T87" fmla="*/ 574 h 7146317"/>
                <a:gd name="T88" fmla="*/ 1168 w 9324976"/>
                <a:gd name="T89" fmla="*/ 583 h 7146317"/>
                <a:gd name="T90" fmla="*/ 1205 w 9324976"/>
                <a:gd name="T91" fmla="*/ 650 h 7146317"/>
                <a:gd name="T92" fmla="*/ 1255 w 9324976"/>
                <a:gd name="T93" fmla="*/ 720 h 7146317"/>
                <a:gd name="T94" fmla="*/ 1305 w 9324976"/>
                <a:gd name="T95" fmla="*/ 792 h 7146317"/>
                <a:gd name="T96" fmla="*/ 1318 w 9324976"/>
                <a:gd name="T97" fmla="*/ 867 h 7146317"/>
                <a:gd name="T98" fmla="*/ 1336 w 9324976"/>
                <a:gd name="T99" fmla="*/ 923 h 7146317"/>
                <a:gd name="T100" fmla="*/ 1263 w 9324976"/>
                <a:gd name="T101" fmla="*/ 913 h 7146317"/>
                <a:gd name="T102" fmla="*/ 1259 w 9324976"/>
                <a:gd name="T103" fmla="*/ 841 h 7146317"/>
                <a:gd name="T104" fmla="*/ 1158 w 9324976"/>
                <a:gd name="T105" fmla="*/ 847 h 7146317"/>
                <a:gd name="T106" fmla="*/ 1183 w 9324976"/>
                <a:gd name="T107" fmla="*/ 897 h 7146317"/>
                <a:gd name="T108" fmla="*/ 1230 w 9324976"/>
                <a:gd name="T109" fmla="*/ 929 h 7146317"/>
                <a:gd name="T110" fmla="*/ 1152 w 9324976"/>
                <a:gd name="T111" fmla="*/ 995 h 7146317"/>
                <a:gd name="T112" fmla="*/ 1098 w 9324976"/>
                <a:gd name="T113" fmla="*/ 917 h 7146317"/>
                <a:gd name="T114" fmla="*/ 954 w 9324976"/>
                <a:gd name="T115" fmla="*/ 1004 h 7146317"/>
                <a:gd name="T116" fmla="*/ 923 w 9324976"/>
                <a:gd name="T117" fmla="*/ 973 h 7146317"/>
                <a:gd name="T118" fmla="*/ 851 w 9324976"/>
                <a:gd name="T119" fmla="*/ 905 h 7146317"/>
                <a:gd name="T120" fmla="*/ 706 w 9324976"/>
                <a:gd name="T121" fmla="*/ 885 h 71463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324976"/>
                <a:gd name="T184" fmla="*/ 0 h 7146317"/>
                <a:gd name="T185" fmla="*/ 9324976 w 9324976"/>
                <a:gd name="T186" fmla="*/ 7146317 h 71463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324976" h="7146317">
                  <a:moveTo>
                    <a:pt x="1886890" y="6060467"/>
                  </a:moveTo>
                  <a:lnTo>
                    <a:pt x="1884509" y="6139049"/>
                  </a:lnTo>
                  <a:lnTo>
                    <a:pt x="1705915" y="6150955"/>
                  </a:lnTo>
                  <a:lnTo>
                    <a:pt x="1608138" y="6019335"/>
                  </a:lnTo>
                  <a:lnTo>
                    <a:pt x="1403350" y="5890513"/>
                  </a:lnTo>
                  <a:lnTo>
                    <a:pt x="1403350" y="5747574"/>
                  </a:lnTo>
                  <a:lnTo>
                    <a:pt x="1403350" y="5669928"/>
                  </a:lnTo>
                  <a:lnTo>
                    <a:pt x="1312863" y="5502283"/>
                  </a:lnTo>
                  <a:lnTo>
                    <a:pt x="1171575" y="5361108"/>
                  </a:lnTo>
                  <a:lnTo>
                    <a:pt x="1101725" y="5062877"/>
                  </a:lnTo>
                  <a:lnTo>
                    <a:pt x="1216025" y="4884644"/>
                  </a:lnTo>
                  <a:lnTo>
                    <a:pt x="1028700" y="4748763"/>
                  </a:lnTo>
                  <a:lnTo>
                    <a:pt x="774700" y="4332298"/>
                  </a:lnTo>
                  <a:lnTo>
                    <a:pt x="604838" y="4124065"/>
                  </a:lnTo>
                  <a:lnTo>
                    <a:pt x="460375" y="4312886"/>
                  </a:lnTo>
                  <a:lnTo>
                    <a:pt x="307975" y="4120536"/>
                  </a:lnTo>
                  <a:lnTo>
                    <a:pt x="274638" y="3974067"/>
                  </a:lnTo>
                  <a:lnTo>
                    <a:pt x="130175" y="3998773"/>
                  </a:lnTo>
                  <a:lnTo>
                    <a:pt x="0" y="3959950"/>
                  </a:lnTo>
                  <a:lnTo>
                    <a:pt x="17463" y="1621744"/>
                  </a:lnTo>
                  <a:lnTo>
                    <a:pt x="252413" y="1621744"/>
                  </a:lnTo>
                  <a:lnTo>
                    <a:pt x="358775" y="1672920"/>
                  </a:lnTo>
                  <a:lnTo>
                    <a:pt x="466725" y="1743507"/>
                  </a:lnTo>
                  <a:lnTo>
                    <a:pt x="558800" y="1695861"/>
                  </a:lnTo>
                  <a:lnTo>
                    <a:pt x="661988" y="1591744"/>
                  </a:lnTo>
                  <a:lnTo>
                    <a:pt x="728663" y="1508804"/>
                  </a:lnTo>
                  <a:lnTo>
                    <a:pt x="852488" y="1577627"/>
                  </a:lnTo>
                  <a:lnTo>
                    <a:pt x="1042988" y="1503510"/>
                  </a:lnTo>
                  <a:lnTo>
                    <a:pt x="1249363" y="1445276"/>
                  </a:lnTo>
                  <a:lnTo>
                    <a:pt x="1336675" y="1473511"/>
                  </a:lnTo>
                  <a:lnTo>
                    <a:pt x="1368425" y="1355277"/>
                  </a:lnTo>
                  <a:lnTo>
                    <a:pt x="1368425" y="1207043"/>
                  </a:lnTo>
                  <a:lnTo>
                    <a:pt x="1490663" y="1261749"/>
                  </a:lnTo>
                  <a:lnTo>
                    <a:pt x="1557338" y="1489393"/>
                  </a:lnTo>
                  <a:lnTo>
                    <a:pt x="1601788" y="1547627"/>
                  </a:lnTo>
                  <a:lnTo>
                    <a:pt x="1676400" y="1552921"/>
                  </a:lnTo>
                  <a:lnTo>
                    <a:pt x="1709738" y="1371159"/>
                  </a:lnTo>
                  <a:lnTo>
                    <a:pt x="1776413" y="1399394"/>
                  </a:lnTo>
                  <a:lnTo>
                    <a:pt x="1816100" y="1429394"/>
                  </a:lnTo>
                  <a:lnTo>
                    <a:pt x="1838325" y="1577627"/>
                  </a:lnTo>
                  <a:lnTo>
                    <a:pt x="1878013" y="1584686"/>
                  </a:lnTo>
                  <a:lnTo>
                    <a:pt x="1952625" y="1577627"/>
                  </a:lnTo>
                  <a:lnTo>
                    <a:pt x="1958975" y="1489393"/>
                  </a:lnTo>
                  <a:lnTo>
                    <a:pt x="2043113" y="1452334"/>
                  </a:lnTo>
                  <a:lnTo>
                    <a:pt x="2166938" y="1519392"/>
                  </a:lnTo>
                  <a:lnTo>
                    <a:pt x="2239963" y="1589980"/>
                  </a:lnTo>
                  <a:lnTo>
                    <a:pt x="2363788" y="1595274"/>
                  </a:lnTo>
                  <a:lnTo>
                    <a:pt x="2490788" y="1694096"/>
                  </a:lnTo>
                  <a:lnTo>
                    <a:pt x="2624138" y="1725860"/>
                  </a:lnTo>
                  <a:lnTo>
                    <a:pt x="2708422" y="1776599"/>
                  </a:lnTo>
                  <a:lnTo>
                    <a:pt x="2765572" y="1843274"/>
                  </a:lnTo>
                  <a:lnTo>
                    <a:pt x="2865584" y="1952811"/>
                  </a:lnTo>
                  <a:lnTo>
                    <a:pt x="2751284" y="2019486"/>
                  </a:lnTo>
                  <a:lnTo>
                    <a:pt x="2732234" y="2095686"/>
                  </a:lnTo>
                  <a:lnTo>
                    <a:pt x="3006725" y="2108797"/>
                  </a:lnTo>
                  <a:lnTo>
                    <a:pt x="3257550" y="2078797"/>
                  </a:lnTo>
                  <a:lnTo>
                    <a:pt x="3403747" y="2148074"/>
                  </a:lnTo>
                  <a:lnTo>
                    <a:pt x="3608534" y="2043299"/>
                  </a:lnTo>
                  <a:lnTo>
                    <a:pt x="3789509" y="1971861"/>
                  </a:lnTo>
                  <a:lnTo>
                    <a:pt x="3944938" y="2018798"/>
                  </a:lnTo>
                  <a:lnTo>
                    <a:pt x="4081463" y="2038209"/>
                  </a:lnTo>
                  <a:lnTo>
                    <a:pt x="4262438" y="2092915"/>
                  </a:lnTo>
                  <a:lnTo>
                    <a:pt x="4402138" y="2029386"/>
                  </a:lnTo>
                  <a:lnTo>
                    <a:pt x="4445000" y="1971151"/>
                  </a:lnTo>
                  <a:lnTo>
                    <a:pt x="4429125" y="1847624"/>
                  </a:lnTo>
                  <a:lnTo>
                    <a:pt x="4516438" y="1822918"/>
                  </a:lnTo>
                  <a:lnTo>
                    <a:pt x="4519613" y="1764683"/>
                  </a:lnTo>
                  <a:lnTo>
                    <a:pt x="4410075" y="1678214"/>
                  </a:lnTo>
                  <a:lnTo>
                    <a:pt x="4491038" y="1552921"/>
                  </a:lnTo>
                  <a:lnTo>
                    <a:pt x="4505325" y="1471746"/>
                  </a:lnTo>
                  <a:lnTo>
                    <a:pt x="4672013" y="1344689"/>
                  </a:lnTo>
                  <a:lnTo>
                    <a:pt x="4684713" y="1254690"/>
                  </a:lnTo>
                  <a:lnTo>
                    <a:pt x="4721226" y="1175279"/>
                  </a:lnTo>
                  <a:lnTo>
                    <a:pt x="4678363" y="1065869"/>
                  </a:lnTo>
                  <a:lnTo>
                    <a:pt x="4760913" y="1021752"/>
                  </a:lnTo>
                  <a:lnTo>
                    <a:pt x="4799013" y="905283"/>
                  </a:lnTo>
                  <a:lnTo>
                    <a:pt x="4826001" y="751755"/>
                  </a:lnTo>
                  <a:lnTo>
                    <a:pt x="4799013" y="569993"/>
                  </a:lnTo>
                  <a:lnTo>
                    <a:pt x="4773613" y="389995"/>
                  </a:lnTo>
                  <a:lnTo>
                    <a:pt x="4826001" y="273526"/>
                  </a:lnTo>
                  <a:lnTo>
                    <a:pt x="4838701" y="132351"/>
                  </a:lnTo>
                  <a:lnTo>
                    <a:pt x="4838701" y="33529"/>
                  </a:lnTo>
                  <a:lnTo>
                    <a:pt x="4973638" y="0"/>
                  </a:lnTo>
                  <a:lnTo>
                    <a:pt x="5091113" y="12353"/>
                  </a:lnTo>
                  <a:lnTo>
                    <a:pt x="5192713" y="26470"/>
                  </a:lnTo>
                  <a:lnTo>
                    <a:pt x="5307013" y="28235"/>
                  </a:lnTo>
                  <a:lnTo>
                    <a:pt x="5364163" y="105881"/>
                  </a:lnTo>
                  <a:lnTo>
                    <a:pt x="5248276" y="389995"/>
                  </a:lnTo>
                  <a:lnTo>
                    <a:pt x="5173663" y="539993"/>
                  </a:lnTo>
                  <a:lnTo>
                    <a:pt x="5038726" y="539993"/>
                  </a:lnTo>
                  <a:lnTo>
                    <a:pt x="5005388" y="635286"/>
                  </a:lnTo>
                  <a:lnTo>
                    <a:pt x="4995863" y="727050"/>
                  </a:lnTo>
                  <a:lnTo>
                    <a:pt x="4987926" y="762343"/>
                  </a:lnTo>
                  <a:lnTo>
                    <a:pt x="4957763" y="811754"/>
                  </a:lnTo>
                  <a:lnTo>
                    <a:pt x="5092701" y="926459"/>
                  </a:lnTo>
                  <a:lnTo>
                    <a:pt x="5110163" y="1092339"/>
                  </a:lnTo>
                  <a:lnTo>
                    <a:pt x="5159376" y="1182338"/>
                  </a:lnTo>
                  <a:lnTo>
                    <a:pt x="5159376" y="1371159"/>
                  </a:lnTo>
                  <a:lnTo>
                    <a:pt x="5248276" y="1489393"/>
                  </a:lnTo>
                  <a:lnTo>
                    <a:pt x="5330826" y="1529981"/>
                  </a:lnTo>
                  <a:lnTo>
                    <a:pt x="5487988" y="1600568"/>
                  </a:lnTo>
                  <a:lnTo>
                    <a:pt x="5634038" y="1805271"/>
                  </a:lnTo>
                  <a:lnTo>
                    <a:pt x="5621338" y="1964093"/>
                  </a:lnTo>
                  <a:lnTo>
                    <a:pt x="5576888" y="1987034"/>
                  </a:lnTo>
                  <a:lnTo>
                    <a:pt x="5581651" y="2075268"/>
                  </a:lnTo>
                  <a:lnTo>
                    <a:pt x="5683251" y="2172325"/>
                  </a:lnTo>
                  <a:lnTo>
                    <a:pt x="5735638" y="2158208"/>
                  </a:lnTo>
                  <a:lnTo>
                    <a:pt x="5672138" y="2017033"/>
                  </a:lnTo>
                  <a:lnTo>
                    <a:pt x="5702301" y="1902329"/>
                  </a:lnTo>
                  <a:lnTo>
                    <a:pt x="5773738" y="1900564"/>
                  </a:lnTo>
                  <a:lnTo>
                    <a:pt x="5821363" y="1821153"/>
                  </a:lnTo>
                  <a:lnTo>
                    <a:pt x="5859463" y="1727625"/>
                  </a:lnTo>
                  <a:lnTo>
                    <a:pt x="5851526" y="1589980"/>
                  </a:lnTo>
                  <a:lnTo>
                    <a:pt x="5834063" y="1445276"/>
                  </a:lnTo>
                  <a:lnTo>
                    <a:pt x="5697538" y="1434688"/>
                  </a:lnTo>
                  <a:lnTo>
                    <a:pt x="5592763" y="1388806"/>
                  </a:lnTo>
                  <a:lnTo>
                    <a:pt x="5486401" y="1286454"/>
                  </a:lnTo>
                  <a:lnTo>
                    <a:pt x="5429251" y="1233514"/>
                  </a:lnTo>
                  <a:lnTo>
                    <a:pt x="5427663" y="1125868"/>
                  </a:lnTo>
                  <a:lnTo>
                    <a:pt x="5348288" y="944106"/>
                  </a:lnTo>
                  <a:lnTo>
                    <a:pt x="5345113" y="806460"/>
                  </a:lnTo>
                  <a:lnTo>
                    <a:pt x="5338763" y="698815"/>
                  </a:lnTo>
                  <a:lnTo>
                    <a:pt x="5373688" y="531170"/>
                  </a:lnTo>
                  <a:lnTo>
                    <a:pt x="5416551" y="423524"/>
                  </a:lnTo>
                  <a:lnTo>
                    <a:pt x="5438776" y="365289"/>
                  </a:lnTo>
                  <a:lnTo>
                    <a:pt x="5529263" y="238232"/>
                  </a:lnTo>
                  <a:lnTo>
                    <a:pt x="5659438" y="121763"/>
                  </a:lnTo>
                  <a:lnTo>
                    <a:pt x="5776913" y="91764"/>
                  </a:lnTo>
                  <a:lnTo>
                    <a:pt x="5915026" y="128822"/>
                  </a:lnTo>
                  <a:lnTo>
                    <a:pt x="5878513" y="206468"/>
                  </a:lnTo>
                  <a:lnTo>
                    <a:pt x="5791201" y="307055"/>
                  </a:lnTo>
                  <a:lnTo>
                    <a:pt x="5743576" y="418230"/>
                  </a:lnTo>
                  <a:lnTo>
                    <a:pt x="5735638" y="552346"/>
                  </a:lnTo>
                  <a:lnTo>
                    <a:pt x="5830888" y="578816"/>
                  </a:lnTo>
                  <a:lnTo>
                    <a:pt x="5830888" y="462347"/>
                  </a:lnTo>
                  <a:lnTo>
                    <a:pt x="5872163" y="361760"/>
                  </a:lnTo>
                  <a:lnTo>
                    <a:pt x="5940426" y="259408"/>
                  </a:lnTo>
                  <a:lnTo>
                    <a:pt x="6043613" y="187056"/>
                  </a:lnTo>
                  <a:lnTo>
                    <a:pt x="6169026" y="137645"/>
                  </a:lnTo>
                  <a:lnTo>
                    <a:pt x="6261101" y="183527"/>
                  </a:lnTo>
                  <a:lnTo>
                    <a:pt x="6424613" y="139410"/>
                  </a:lnTo>
                  <a:lnTo>
                    <a:pt x="6524626" y="165880"/>
                  </a:lnTo>
                  <a:lnTo>
                    <a:pt x="6619876" y="165880"/>
                  </a:lnTo>
                  <a:lnTo>
                    <a:pt x="6759576" y="239997"/>
                  </a:lnTo>
                  <a:lnTo>
                    <a:pt x="6800851" y="389995"/>
                  </a:lnTo>
                  <a:lnTo>
                    <a:pt x="6850063" y="529405"/>
                  </a:lnTo>
                  <a:lnTo>
                    <a:pt x="6919913" y="577051"/>
                  </a:lnTo>
                  <a:lnTo>
                    <a:pt x="6992938" y="624698"/>
                  </a:lnTo>
                  <a:lnTo>
                    <a:pt x="7005638" y="711167"/>
                  </a:lnTo>
                  <a:lnTo>
                    <a:pt x="7035801" y="809990"/>
                  </a:lnTo>
                  <a:lnTo>
                    <a:pt x="7140576" y="827637"/>
                  </a:lnTo>
                  <a:lnTo>
                    <a:pt x="7205663" y="854107"/>
                  </a:lnTo>
                  <a:lnTo>
                    <a:pt x="7292976" y="852342"/>
                  </a:lnTo>
                  <a:lnTo>
                    <a:pt x="7373938" y="944106"/>
                  </a:lnTo>
                  <a:lnTo>
                    <a:pt x="7372351" y="1065869"/>
                  </a:lnTo>
                  <a:lnTo>
                    <a:pt x="7462838" y="1090574"/>
                  </a:lnTo>
                  <a:lnTo>
                    <a:pt x="7615238" y="1198220"/>
                  </a:lnTo>
                  <a:lnTo>
                    <a:pt x="7634288" y="1270572"/>
                  </a:lnTo>
                  <a:lnTo>
                    <a:pt x="7715251" y="1282925"/>
                  </a:lnTo>
                  <a:lnTo>
                    <a:pt x="7777163" y="1402923"/>
                  </a:lnTo>
                  <a:lnTo>
                    <a:pt x="7762876" y="1526451"/>
                  </a:lnTo>
                  <a:lnTo>
                    <a:pt x="7762876" y="1667626"/>
                  </a:lnTo>
                  <a:lnTo>
                    <a:pt x="7659688" y="1784095"/>
                  </a:lnTo>
                  <a:lnTo>
                    <a:pt x="7791451" y="1870564"/>
                  </a:lnTo>
                  <a:lnTo>
                    <a:pt x="7904163" y="2017033"/>
                  </a:lnTo>
                  <a:lnTo>
                    <a:pt x="7993063" y="1955269"/>
                  </a:lnTo>
                  <a:lnTo>
                    <a:pt x="8069263" y="2055856"/>
                  </a:lnTo>
                  <a:lnTo>
                    <a:pt x="8129588" y="2138796"/>
                  </a:lnTo>
                  <a:lnTo>
                    <a:pt x="8221663" y="2175855"/>
                  </a:lnTo>
                  <a:lnTo>
                    <a:pt x="8229601" y="2255265"/>
                  </a:lnTo>
                  <a:lnTo>
                    <a:pt x="8329613" y="2249971"/>
                  </a:lnTo>
                  <a:lnTo>
                    <a:pt x="8396288" y="2320559"/>
                  </a:lnTo>
                  <a:lnTo>
                    <a:pt x="8407401" y="2421146"/>
                  </a:lnTo>
                  <a:lnTo>
                    <a:pt x="8329613" y="2498792"/>
                  </a:lnTo>
                  <a:lnTo>
                    <a:pt x="8301038" y="2661143"/>
                  </a:lnTo>
                  <a:lnTo>
                    <a:pt x="8210551" y="2691142"/>
                  </a:lnTo>
                  <a:lnTo>
                    <a:pt x="8172451" y="2777612"/>
                  </a:lnTo>
                  <a:lnTo>
                    <a:pt x="8102601" y="2789965"/>
                  </a:lnTo>
                  <a:lnTo>
                    <a:pt x="7991476" y="2722907"/>
                  </a:lnTo>
                  <a:lnTo>
                    <a:pt x="7916863" y="2699966"/>
                  </a:lnTo>
                  <a:lnTo>
                    <a:pt x="7934326" y="2617026"/>
                  </a:lnTo>
                  <a:lnTo>
                    <a:pt x="7854951" y="2488204"/>
                  </a:lnTo>
                  <a:lnTo>
                    <a:pt x="7800976" y="2544674"/>
                  </a:lnTo>
                  <a:lnTo>
                    <a:pt x="7786688" y="2636437"/>
                  </a:lnTo>
                  <a:lnTo>
                    <a:pt x="7829551" y="2752906"/>
                  </a:lnTo>
                  <a:lnTo>
                    <a:pt x="7926388" y="2816435"/>
                  </a:lnTo>
                  <a:lnTo>
                    <a:pt x="8024813" y="2876434"/>
                  </a:lnTo>
                  <a:lnTo>
                    <a:pt x="8067676" y="2992903"/>
                  </a:lnTo>
                  <a:lnTo>
                    <a:pt x="8102601" y="3093490"/>
                  </a:lnTo>
                  <a:lnTo>
                    <a:pt x="8116888" y="3183489"/>
                  </a:lnTo>
                  <a:lnTo>
                    <a:pt x="8067676" y="3218783"/>
                  </a:lnTo>
                  <a:lnTo>
                    <a:pt x="8062913" y="3324664"/>
                  </a:lnTo>
                  <a:lnTo>
                    <a:pt x="8096251" y="3377604"/>
                  </a:lnTo>
                  <a:lnTo>
                    <a:pt x="8064501" y="3405839"/>
                  </a:lnTo>
                  <a:lnTo>
                    <a:pt x="7991476" y="3395251"/>
                  </a:lnTo>
                  <a:lnTo>
                    <a:pt x="7862888" y="3292899"/>
                  </a:lnTo>
                  <a:lnTo>
                    <a:pt x="7812088" y="3331722"/>
                  </a:lnTo>
                  <a:lnTo>
                    <a:pt x="7921626" y="3479956"/>
                  </a:lnTo>
                  <a:lnTo>
                    <a:pt x="7867651" y="3554072"/>
                  </a:lnTo>
                  <a:lnTo>
                    <a:pt x="7758113" y="3495838"/>
                  </a:lnTo>
                  <a:lnTo>
                    <a:pt x="7677151" y="3490544"/>
                  </a:lnTo>
                  <a:lnTo>
                    <a:pt x="7521576" y="3368781"/>
                  </a:lnTo>
                  <a:lnTo>
                    <a:pt x="7369176" y="3361722"/>
                  </a:lnTo>
                  <a:lnTo>
                    <a:pt x="7273926" y="3215253"/>
                  </a:lnTo>
                  <a:lnTo>
                    <a:pt x="7121526" y="3151725"/>
                  </a:lnTo>
                  <a:lnTo>
                    <a:pt x="7102476" y="2991138"/>
                  </a:lnTo>
                  <a:lnTo>
                    <a:pt x="6837509" y="3076761"/>
                  </a:lnTo>
                  <a:lnTo>
                    <a:pt x="6713684" y="3052949"/>
                  </a:lnTo>
                  <a:lnTo>
                    <a:pt x="6608763" y="2894081"/>
                  </a:lnTo>
                  <a:lnTo>
                    <a:pt x="6704159" y="2800536"/>
                  </a:lnTo>
                  <a:lnTo>
                    <a:pt x="6823222" y="2771961"/>
                  </a:lnTo>
                  <a:lnTo>
                    <a:pt x="6961334" y="2810061"/>
                  </a:lnTo>
                  <a:lnTo>
                    <a:pt x="7066109" y="2748149"/>
                  </a:lnTo>
                  <a:lnTo>
                    <a:pt x="7038976" y="2617026"/>
                  </a:lnTo>
                  <a:lnTo>
                    <a:pt x="7113734" y="2548124"/>
                  </a:lnTo>
                  <a:lnTo>
                    <a:pt x="7081838" y="2454675"/>
                  </a:lnTo>
                  <a:lnTo>
                    <a:pt x="7228034" y="2348099"/>
                  </a:lnTo>
                  <a:lnTo>
                    <a:pt x="7210426" y="2158208"/>
                  </a:lnTo>
                  <a:lnTo>
                    <a:pt x="7153276" y="2055856"/>
                  </a:lnTo>
                  <a:lnTo>
                    <a:pt x="7043738" y="2092915"/>
                  </a:lnTo>
                  <a:lnTo>
                    <a:pt x="7018338" y="1886447"/>
                  </a:lnTo>
                  <a:lnTo>
                    <a:pt x="6929438" y="1769977"/>
                  </a:lnTo>
                  <a:lnTo>
                    <a:pt x="6802438" y="1807036"/>
                  </a:lnTo>
                  <a:lnTo>
                    <a:pt x="6723063" y="1628803"/>
                  </a:lnTo>
                  <a:lnTo>
                    <a:pt x="6667501" y="1441746"/>
                  </a:lnTo>
                  <a:lnTo>
                    <a:pt x="6543676" y="1473511"/>
                  </a:lnTo>
                  <a:lnTo>
                    <a:pt x="6454776" y="1577627"/>
                  </a:lnTo>
                  <a:lnTo>
                    <a:pt x="6288088" y="1526451"/>
                  </a:lnTo>
                  <a:lnTo>
                    <a:pt x="6197601" y="1589980"/>
                  </a:lnTo>
                  <a:lnTo>
                    <a:pt x="6288088" y="1757625"/>
                  </a:lnTo>
                  <a:lnTo>
                    <a:pt x="6248401" y="1900564"/>
                  </a:lnTo>
                  <a:lnTo>
                    <a:pt x="6210301" y="2041739"/>
                  </a:lnTo>
                  <a:lnTo>
                    <a:pt x="6288088" y="2170561"/>
                  </a:lnTo>
                  <a:lnTo>
                    <a:pt x="6261101" y="2352323"/>
                  </a:lnTo>
                  <a:lnTo>
                    <a:pt x="6186488" y="2378793"/>
                  </a:lnTo>
                  <a:lnTo>
                    <a:pt x="6172201" y="2468792"/>
                  </a:lnTo>
                  <a:lnTo>
                    <a:pt x="6119813" y="2511145"/>
                  </a:lnTo>
                  <a:lnTo>
                    <a:pt x="6108701" y="2636437"/>
                  </a:lnTo>
                  <a:lnTo>
                    <a:pt x="6021388" y="2617026"/>
                  </a:lnTo>
                  <a:lnTo>
                    <a:pt x="5972176" y="2678789"/>
                  </a:lnTo>
                  <a:lnTo>
                    <a:pt x="6105526" y="2786435"/>
                  </a:lnTo>
                  <a:lnTo>
                    <a:pt x="6264276" y="2911728"/>
                  </a:lnTo>
                  <a:lnTo>
                    <a:pt x="6396038" y="3040550"/>
                  </a:lnTo>
                  <a:lnTo>
                    <a:pt x="6351588" y="3127019"/>
                  </a:lnTo>
                  <a:lnTo>
                    <a:pt x="6326188" y="3188783"/>
                  </a:lnTo>
                  <a:lnTo>
                    <a:pt x="6211888" y="3149960"/>
                  </a:lnTo>
                  <a:lnTo>
                    <a:pt x="6088063" y="3038785"/>
                  </a:lnTo>
                  <a:lnTo>
                    <a:pt x="6018213" y="3164077"/>
                  </a:lnTo>
                  <a:lnTo>
                    <a:pt x="5959476" y="3202900"/>
                  </a:lnTo>
                  <a:lnTo>
                    <a:pt x="5886451" y="3245253"/>
                  </a:lnTo>
                  <a:lnTo>
                    <a:pt x="5791201" y="3151725"/>
                  </a:lnTo>
                  <a:lnTo>
                    <a:pt x="5667376" y="3135842"/>
                  </a:lnTo>
                  <a:lnTo>
                    <a:pt x="5735638" y="3022903"/>
                  </a:lnTo>
                  <a:lnTo>
                    <a:pt x="5754688" y="2917022"/>
                  </a:lnTo>
                  <a:lnTo>
                    <a:pt x="5722938" y="2855258"/>
                  </a:lnTo>
                  <a:lnTo>
                    <a:pt x="5562601" y="3042314"/>
                  </a:lnTo>
                  <a:lnTo>
                    <a:pt x="5419726" y="3038785"/>
                  </a:lnTo>
                  <a:lnTo>
                    <a:pt x="5351463" y="3217018"/>
                  </a:lnTo>
                  <a:lnTo>
                    <a:pt x="5178426" y="3428780"/>
                  </a:lnTo>
                  <a:lnTo>
                    <a:pt x="4986338" y="3644071"/>
                  </a:lnTo>
                  <a:lnTo>
                    <a:pt x="4914901" y="3790540"/>
                  </a:lnTo>
                  <a:lnTo>
                    <a:pt x="4889501" y="3935244"/>
                  </a:lnTo>
                  <a:lnTo>
                    <a:pt x="4892676" y="4177006"/>
                  </a:lnTo>
                  <a:lnTo>
                    <a:pt x="5054601" y="4219358"/>
                  </a:lnTo>
                  <a:lnTo>
                    <a:pt x="5092701" y="4385238"/>
                  </a:lnTo>
                  <a:lnTo>
                    <a:pt x="5172076" y="4521119"/>
                  </a:lnTo>
                  <a:lnTo>
                    <a:pt x="5314951" y="4499943"/>
                  </a:lnTo>
                  <a:lnTo>
                    <a:pt x="5467351" y="4581118"/>
                  </a:lnTo>
                  <a:lnTo>
                    <a:pt x="5649913" y="4729352"/>
                  </a:lnTo>
                  <a:lnTo>
                    <a:pt x="5834063" y="4798174"/>
                  </a:lnTo>
                  <a:lnTo>
                    <a:pt x="5957888" y="4888173"/>
                  </a:lnTo>
                  <a:lnTo>
                    <a:pt x="6188076" y="4888173"/>
                  </a:lnTo>
                  <a:lnTo>
                    <a:pt x="6197601" y="5034642"/>
                  </a:lnTo>
                  <a:lnTo>
                    <a:pt x="6178551" y="5174052"/>
                  </a:lnTo>
                  <a:lnTo>
                    <a:pt x="6291263" y="5426402"/>
                  </a:lnTo>
                  <a:lnTo>
                    <a:pt x="6434138" y="5592282"/>
                  </a:lnTo>
                  <a:lnTo>
                    <a:pt x="6491288" y="5539341"/>
                  </a:lnTo>
                  <a:lnTo>
                    <a:pt x="6588126" y="5428166"/>
                  </a:lnTo>
                  <a:lnTo>
                    <a:pt x="6538913" y="5147582"/>
                  </a:lnTo>
                  <a:lnTo>
                    <a:pt x="6469063" y="5036407"/>
                  </a:lnTo>
                  <a:lnTo>
                    <a:pt x="6488113" y="4914643"/>
                  </a:lnTo>
                  <a:lnTo>
                    <a:pt x="6602413" y="4902291"/>
                  </a:lnTo>
                  <a:lnTo>
                    <a:pt x="6735763" y="4805233"/>
                  </a:lnTo>
                  <a:lnTo>
                    <a:pt x="6775451" y="4593471"/>
                  </a:lnTo>
                  <a:lnTo>
                    <a:pt x="6777038" y="4438179"/>
                  </a:lnTo>
                  <a:lnTo>
                    <a:pt x="6667501" y="4304063"/>
                  </a:lnTo>
                  <a:lnTo>
                    <a:pt x="6597651" y="4267005"/>
                  </a:lnTo>
                  <a:lnTo>
                    <a:pt x="6564313" y="4155829"/>
                  </a:lnTo>
                  <a:lnTo>
                    <a:pt x="6629401" y="4076419"/>
                  </a:lnTo>
                  <a:lnTo>
                    <a:pt x="6672263" y="3993479"/>
                  </a:lnTo>
                  <a:lnTo>
                    <a:pt x="6667501" y="3877010"/>
                  </a:lnTo>
                  <a:lnTo>
                    <a:pt x="6573838" y="3827598"/>
                  </a:lnTo>
                  <a:lnTo>
                    <a:pt x="6557963" y="3771128"/>
                  </a:lnTo>
                  <a:lnTo>
                    <a:pt x="6646863" y="3721717"/>
                  </a:lnTo>
                  <a:lnTo>
                    <a:pt x="6643688" y="3637013"/>
                  </a:lnTo>
                  <a:lnTo>
                    <a:pt x="6692253" y="3548249"/>
                  </a:lnTo>
                  <a:lnTo>
                    <a:pt x="6716065" y="3476811"/>
                  </a:lnTo>
                  <a:lnTo>
                    <a:pt x="6839890" y="3469667"/>
                  </a:lnTo>
                  <a:lnTo>
                    <a:pt x="6907213" y="3432309"/>
                  </a:lnTo>
                  <a:lnTo>
                    <a:pt x="6992938" y="3474662"/>
                  </a:lnTo>
                  <a:lnTo>
                    <a:pt x="7067551" y="3388192"/>
                  </a:lnTo>
                  <a:lnTo>
                    <a:pt x="7153276" y="3435839"/>
                  </a:lnTo>
                  <a:lnTo>
                    <a:pt x="7235826" y="3501132"/>
                  </a:lnTo>
                  <a:lnTo>
                    <a:pt x="7315201" y="3599954"/>
                  </a:lnTo>
                  <a:lnTo>
                    <a:pt x="7416801" y="3760540"/>
                  </a:lnTo>
                  <a:lnTo>
                    <a:pt x="7526338" y="3700541"/>
                  </a:lnTo>
                  <a:lnTo>
                    <a:pt x="7556501" y="3811716"/>
                  </a:lnTo>
                  <a:lnTo>
                    <a:pt x="7519988" y="3944067"/>
                  </a:lnTo>
                  <a:lnTo>
                    <a:pt x="7556501" y="4161124"/>
                  </a:lnTo>
                  <a:lnTo>
                    <a:pt x="7669213" y="4205241"/>
                  </a:lnTo>
                  <a:lnTo>
                    <a:pt x="7811440" y="4405499"/>
                  </a:lnTo>
                  <a:lnTo>
                    <a:pt x="7994797" y="4250717"/>
                  </a:lnTo>
                  <a:lnTo>
                    <a:pt x="7963840" y="4176899"/>
                  </a:lnTo>
                  <a:lnTo>
                    <a:pt x="8009084" y="4098317"/>
                  </a:lnTo>
                  <a:lnTo>
                    <a:pt x="8049565" y="4007830"/>
                  </a:lnTo>
                  <a:lnTo>
                    <a:pt x="8085284" y="3948299"/>
                  </a:lnTo>
                  <a:lnTo>
                    <a:pt x="8137672" y="3962586"/>
                  </a:lnTo>
                  <a:lnTo>
                    <a:pt x="8134351" y="4044654"/>
                  </a:lnTo>
                  <a:lnTo>
                    <a:pt x="8243888" y="4168182"/>
                  </a:lnTo>
                  <a:lnTo>
                    <a:pt x="8267701" y="4279357"/>
                  </a:lnTo>
                  <a:lnTo>
                    <a:pt x="8316913" y="4362297"/>
                  </a:lnTo>
                  <a:lnTo>
                    <a:pt x="8301038" y="4469943"/>
                  </a:lnTo>
                  <a:lnTo>
                    <a:pt x="8416926" y="4528178"/>
                  </a:lnTo>
                  <a:lnTo>
                    <a:pt x="8364538" y="4637588"/>
                  </a:lnTo>
                  <a:lnTo>
                    <a:pt x="8372476" y="4702881"/>
                  </a:lnTo>
                  <a:lnTo>
                    <a:pt x="8448676" y="4771704"/>
                  </a:lnTo>
                  <a:lnTo>
                    <a:pt x="8501063" y="4859938"/>
                  </a:lnTo>
                  <a:lnTo>
                    <a:pt x="8615363" y="4896997"/>
                  </a:lnTo>
                  <a:lnTo>
                    <a:pt x="8647113" y="4948172"/>
                  </a:lnTo>
                  <a:lnTo>
                    <a:pt x="8755063" y="4928761"/>
                  </a:lnTo>
                  <a:lnTo>
                    <a:pt x="8813801" y="5038171"/>
                  </a:lnTo>
                  <a:lnTo>
                    <a:pt x="8834438" y="5110523"/>
                  </a:lnTo>
                  <a:lnTo>
                    <a:pt x="8915401" y="5131699"/>
                  </a:lnTo>
                  <a:lnTo>
                    <a:pt x="8983663" y="5230522"/>
                  </a:lnTo>
                  <a:lnTo>
                    <a:pt x="8964613" y="5316991"/>
                  </a:lnTo>
                  <a:lnTo>
                    <a:pt x="8988426" y="5444048"/>
                  </a:lnTo>
                  <a:lnTo>
                    <a:pt x="8988426" y="5507577"/>
                  </a:lnTo>
                  <a:lnTo>
                    <a:pt x="9031288" y="5553459"/>
                  </a:lnTo>
                  <a:lnTo>
                    <a:pt x="8955088" y="5618752"/>
                  </a:lnTo>
                  <a:lnTo>
                    <a:pt x="8985397" y="5669942"/>
                  </a:lnTo>
                  <a:lnTo>
                    <a:pt x="9017001" y="5777574"/>
                  </a:lnTo>
                  <a:lnTo>
                    <a:pt x="9064626" y="5849926"/>
                  </a:lnTo>
                  <a:lnTo>
                    <a:pt x="9083028" y="5960455"/>
                  </a:lnTo>
                  <a:lnTo>
                    <a:pt x="9171134" y="5977124"/>
                  </a:lnTo>
                  <a:lnTo>
                    <a:pt x="9242572" y="5941405"/>
                  </a:lnTo>
                  <a:lnTo>
                    <a:pt x="9294959" y="5984267"/>
                  </a:lnTo>
                  <a:lnTo>
                    <a:pt x="9321801" y="6114628"/>
                  </a:lnTo>
                  <a:lnTo>
                    <a:pt x="9324976" y="6236391"/>
                  </a:lnTo>
                  <a:lnTo>
                    <a:pt x="9264651" y="6322861"/>
                  </a:lnTo>
                  <a:lnTo>
                    <a:pt x="9201151" y="6344037"/>
                  </a:lnTo>
                  <a:lnTo>
                    <a:pt x="9124951" y="6342272"/>
                  </a:lnTo>
                  <a:lnTo>
                    <a:pt x="9097963" y="6259332"/>
                  </a:lnTo>
                  <a:lnTo>
                    <a:pt x="9010651" y="6289332"/>
                  </a:lnTo>
                  <a:lnTo>
                    <a:pt x="8940153" y="6286686"/>
                  </a:lnTo>
                  <a:lnTo>
                    <a:pt x="8874126" y="6289332"/>
                  </a:lnTo>
                  <a:lnTo>
                    <a:pt x="8823472" y="6255730"/>
                  </a:lnTo>
                  <a:lnTo>
                    <a:pt x="8702028" y="6277161"/>
                  </a:lnTo>
                  <a:lnTo>
                    <a:pt x="8711553" y="6179530"/>
                  </a:lnTo>
                  <a:lnTo>
                    <a:pt x="8785372" y="6046180"/>
                  </a:lnTo>
                  <a:lnTo>
                    <a:pt x="8837759" y="5946167"/>
                  </a:lnTo>
                  <a:lnTo>
                    <a:pt x="8906815" y="5767574"/>
                  </a:lnTo>
                  <a:lnTo>
                    <a:pt x="8866334" y="5643749"/>
                  </a:lnTo>
                  <a:lnTo>
                    <a:pt x="8771084" y="5674705"/>
                  </a:lnTo>
                  <a:lnTo>
                    <a:pt x="8675834" y="5779480"/>
                  </a:lnTo>
                  <a:lnTo>
                    <a:pt x="8571059" y="5850917"/>
                  </a:lnTo>
                  <a:lnTo>
                    <a:pt x="8442472" y="5881874"/>
                  </a:lnTo>
                  <a:lnTo>
                    <a:pt x="8328172" y="5858061"/>
                  </a:lnTo>
                  <a:lnTo>
                    <a:pt x="8206728" y="5860442"/>
                  </a:lnTo>
                  <a:lnTo>
                    <a:pt x="8137672" y="5836630"/>
                  </a:lnTo>
                  <a:lnTo>
                    <a:pt x="8051947" y="5834249"/>
                  </a:lnTo>
                  <a:lnTo>
                    <a:pt x="7978128" y="5822342"/>
                  </a:lnTo>
                  <a:lnTo>
                    <a:pt x="7892403" y="5860442"/>
                  </a:lnTo>
                  <a:lnTo>
                    <a:pt x="7849540" y="5912830"/>
                  </a:lnTo>
                  <a:lnTo>
                    <a:pt x="7882878" y="6017605"/>
                  </a:lnTo>
                  <a:lnTo>
                    <a:pt x="8015288" y="5945218"/>
                  </a:lnTo>
                  <a:lnTo>
                    <a:pt x="8105776" y="5987571"/>
                  </a:lnTo>
                  <a:lnTo>
                    <a:pt x="8161484" y="6079517"/>
                  </a:lnTo>
                  <a:lnTo>
                    <a:pt x="8151959" y="6162861"/>
                  </a:lnTo>
                  <a:lnTo>
                    <a:pt x="8064501" y="6160510"/>
                  </a:lnTo>
                  <a:lnTo>
                    <a:pt x="8040688" y="6231097"/>
                  </a:lnTo>
                  <a:lnTo>
                    <a:pt x="8121651" y="6315802"/>
                  </a:lnTo>
                  <a:lnTo>
                    <a:pt x="8130528" y="6408130"/>
                  </a:lnTo>
                  <a:lnTo>
                    <a:pt x="8296276" y="6336978"/>
                  </a:lnTo>
                  <a:lnTo>
                    <a:pt x="8423422" y="6498617"/>
                  </a:lnTo>
                  <a:lnTo>
                    <a:pt x="8475809" y="6384317"/>
                  </a:lnTo>
                  <a:lnTo>
                    <a:pt x="8566297" y="6360505"/>
                  </a:lnTo>
                  <a:lnTo>
                    <a:pt x="8597253" y="6539099"/>
                  </a:lnTo>
                  <a:lnTo>
                    <a:pt x="8440090" y="6646255"/>
                  </a:lnTo>
                  <a:lnTo>
                    <a:pt x="8256734" y="6727217"/>
                  </a:lnTo>
                  <a:lnTo>
                    <a:pt x="8123384" y="6784367"/>
                  </a:lnTo>
                  <a:lnTo>
                    <a:pt x="8023372" y="6889142"/>
                  </a:lnTo>
                  <a:lnTo>
                    <a:pt x="7937647" y="6836755"/>
                  </a:lnTo>
                  <a:lnTo>
                    <a:pt x="7930503" y="6779605"/>
                  </a:lnTo>
                  <a:lnTo>
                    <a:pt x="8099572" y="6634349"/>
                  </a:lnTo>
                  <a:lnTo>
                    <a:pt x="8059090" y="6589105"/>
                  </a:lnTo>
                  <a:lnTo>
                    <a:pt x="7828109" y="6710549"/>
                  </a:lnTo>
                  <a:lnTo>
                    <a:pt x="7740651" y="6481682"/>
                  </a:lnTo>
                  <a:lnTo>
                    <a:pt x="7720953" y="6317642"/>
                  </a:lnTo>
                  <a:lnTo>
                    <a:pt x="7567613" y="6303449"/>
                  </a:lnTo>
                  <a:lnTo>
                    <a:pt x="7518547" y="6496236"/>
                  </a:lnTo>
                  <a:lnTo>
                    <a:pt x="7435203" y="6646255"/>
                  </a:lnTo>
                  <a:lnTo>
                    <a:pt x="7281863" y="6645798"/>
                  </a:lnTo>
                  <a:lnTo>
                    <a:pt x="7097713" y="6645798"/>
                  </a:lnTo>
                  <a:lnTo>
                    <a:pt x="6978003" y="6720074"/>
                  </a:lnTo>
                  <a:lnTo>
                    <a:pt x="6839890" y="6879617"/>
                  </a:lnTo>
                  <a:lnTo>
                    <a:pt x="6570809" y="6898667"/>
                  </a:lnTo>
                  <a:lnTo>
                    <a:pt x="6551759" y="7003442"/>
                  </a:lnTo>
                  <a:lnTo>
                    <a:pt x="6211240" y="7146317"/>
                  </a:lnTo>
                  <a:lnTo>
                    <a:pt x="6135040" y="7084405"/>
                  </a:lnTo>
                  <a:lnTo>
                    <a:pt x="6165997" y="7058211"/>
                  </a:lnTo>
                  <a:lnTo>
                    <a:pt x="6194572" y="7008205"/>
                  </a:lnTo>
                  <a:lnTo>
                    <a:pt x="6270772" y="6855805"/>
                  </a:lnTo>
                  <a:lnTo>
                    <a:pt x="6361259" y="6686736"/>
                  </a:lnTo>
                  <a:lnTo>
                    <a:pt x="6477940" y="6746267"/>
                  </a:lnTo>
                  <a:lnTo>
                    <a:pt x="6492228" y="6651017"/>
                  </a:lnTo>
                  <a:lnTo>
                    <a:pt x="6385072" y="6529574"/>
                  </a:lnTo>
                  <a:lnTo>
                    <a:pt x="6197601" y="6490506"/>
                  </a:lnTo>
                  <a:lnTo>
                    <a:pt x="5967413" y="6471094"/>
                  </a:lnTo>
                  <a:lnTo>
                    <a:pt x="5973115" y="6253349"/>
                  </a:lnTo>
                  <a:lnTo>
                    <a:pt x="5863578" y="6217630"/>
                  </a:lnTo>
                  <a:lnTo>
                    <a:pt x="5796903" y="6129524"/>
                  </a:lnTo>
                  <a:lnTo>
                    <a:pt x="5651647" y="6084280"/>
                  </a:lnTo>
                  <a:lnTo>
                    <a:pt x="5580209" y="6162861"/>
                  </a:lnTo>
                  <a:lnTo>
                    <a:pt x="5353051" y="6225803"/>
                  </a:lnTo>
                  <a:lnTo>
                    <a:pt x="5254626" y="6171098"/>
                  </a:lnTo>
                  <a:lnTo>
                    <a:pt x="5054601" y="6146392"/>
                  </a:lnTo>
                  <a:lnTo>
                    <a:pt x="4865688" y="6081099"/>
                  </a:lnTo>
                  <a:lnTo>
                    <a:pt x="1886890" y="606046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182" name="Freeform 172">
              <a:extLst/>
            </p:cNvPr>
            <p:cNvSpPr>
              <a:spLocks/>
            </p:cNvSpPr>
            <p:nvPr/>
          </p:nvSpPr>
          <p:spPr bwMode="auto">
            <a:xfrm>
              <a:off x="2951139" y="1863743"/>
              <a:ext cx="1106487" cy="1647825"/>
            </a:xfrm>
            <a:custGeom>
              <a:avLst/>
              <a:gdLst>
                <a:gd name="T0" fmla="*/ 121 w 6476107"/>
                <a:gd name="T1" fmla="*/ 440 h 9653587"/>
                <a:gd name="T2" fmla="*/ 74 w 6476107"/>
                <a:gd name="T3" fmla="*/ 365 h 9653587"/>
                <a:gd name="T4" fmla="*/ 121 w 6476107"/>
                <a:gd name="T5" fmla="*/ 310 h 9653587"/>
                <a:gd name="T6" fmla="*/ 172 w 6476107"/>
                <a:gd name="T7" fmla="*/ 263 h 9653587"/>
                <a:gd name="T8" fmla="*/ 190 w 6476107"/>
                <a:gd name="T9" fmla="*/ 200 h 9653587"/>
                <a:gd name="T10" fmla="*/ 263 w 6476107"/>
                <a:gd name="T11" fmla="*/ 170 h 9653587"/>
                <a:gd name="T12" fmla="*/ 355 w 6476107"/>
                <a:gd name="T13" fmla="*/ 145 h 9653587"/>
                <a:gd name="T14" fmla="*/ 409 w 6476107"/>
                <a:gd name="T15" fmla="*/ 223 h 9653587"/>
                <a:gd name="T16" fmla="*/ 416 w 6476107"/>
                <a:gd name="T17" fmla="*/ 160 h 9653587"/>
                <a:gd name="T18" fmla="*/ 372 w 6476107"/>
                <a:gd name="T19" fmla="*/ 128 h 9653587"/>
                <a:gd name="T20" fmla="*/ 397 w 6476107"/>
                <a:gd name="T21" fmla="*/ 65 h 9653587"/>
                <a:gd name="T22" fmla="*/ 512 w 6476107"/>
                <a:gd name="T23" fmla="*/ 18 h 9653587"/>
                <a:gd name="T24" fmla="*/ 638 w 6476107"/>
                <a:gd name="T25" fmla="*/ 5 h 9653587"/>
                <a:gd name="T26" fmla="*/ 697 w 6476107"/>
                <a:gd name="T27" fmla="*/ 58 h 9653587"/>
                <a:gd name="T28" fmla="*/ 773 w 6476107"/>
                <a:gd name="T29" fmla="*/ 142 h 9653587"/>
                <a:gd name="T30" fmla="*/ 702 w 6476107"/>
                <a:gd name="T31" fmla="*/ 205 h 9653587"/>
                <a:gd name="T32" fmla="*/ 737 w 6476107"/>
                <a:gd name="T33" fmla="*/ 208 h 9653587"/>
                <a:gd name="T34" fmla="*/ 769 w 6476107"/>
                <a:gd name="T35" fmla="*/ 240 h 9653587"/>
                <a:gd name="T36" fmla="*/ 786 w 6476107"/>
                <a:gd name="T37" fmla="*/ 245 h 9653587"/>
                <a:gd name="T38" fmla="*/ 821 w 6476107"/>
                <a:gd name="T39" fmla="*/ 219 h 9653587"/>
                <a:gd name="T40" fmla="*/ 890 w 6476107"/>
                <a:gd name="T41" fmla="*/ 226 h 9653587"/>
                <a:gd name="T42" fmla="*/ 926 w 6476107"/>
                <a:gd name="T43" fmla="*/ 292 h 9653587"/>
                <a:gd name="T44" fmla="*/ 868 w 6476107"/>
                <a:gd name="T45" fmla="*/ 369 h 9653587"/>
                <a:gd name="T46" fmla="*/ 825 w 6476107"/>
                <a:gd name="T47" fmla="*/ 431 h 9653587"/>
                <a:gd name="T48" fmla="*/ 833 w 6476107"/>
                <a:gd name="T49" fmla="*/ 488 h 9653587"/>
                <a:gd name="T50" fmla="*/ 806 w 6476107"/>
                <a:gd name="T51" fmla="*/ 556 h 9653587"/>
                <a:gd name="T52" fmla="*/ 838 w 6476107"/>
                <a:gd name="T53" fmla="*/ 631 h 9653587"/>
                <a:gd name="T54" fmla="*/ 811 w 6476107"/>
                <a:gd name="T55" fmla="*/ 703 h 9653587"/>
                <a:gd name="T56" fmla="*/ 818 w 6476107"/>
                <a:gd name="T57" fmla="*/ 793 h 9653587"/>
                <a:gd name="T58" fmla="*/ 771 w 6476107"/>
                <a:gd name="T59" fmla="*/ 856 h 9653587"/>
                <a:gd name="T60" fmla="*/ 764 w 6476107"/>
                <a:gd name="T61" fmla="*/ 921 h 9653587"/>
                <a:gd name="T62" fmla="*/ 791 w 6476107"/>
                <a:gd name="T63" fmla="*/ 984 h 9653587"/>
                <a:gd name="T64" fmla="*/ 742 w 6476107"/>
                <a:gd name="T65" fmla="*/ 1044 h 9653587"/>
                <a:gd name="T66" fmla="*/ 660 w 6476107"/>
                <a:gd name="T67" fmla="*/ 1096 h 9653587"/>
                <a:gd name="T68" fmla="*/ 599 w 6476107"/>
                <a:gd name="T69" fmla="*/ 1146 h 9653587"/>
                <a:gd name="T70" fmla="*/ 527 w 6476107"/>
                <a:gd name="T71" fmla="*/ 1194 h 9653587"/>
                <a:gd name="T72" fmla="*/ 493 w 6476107"/>
                <a:gd name="T73" fmla="*/ 1261 h 9653587"/>
                <a:gd name="T74" fmla="*/ 471 w 6476107"/>
                <a:gd name="T75" fmla="*/ 1334 h 9653587"/>
                <a:gd name="T76" fmla="*/ 424 w 6476107"/>
                <a:gd name="T77" fmla="*/ 1394 h 9653587"/>
                <a:gd name="T78" fmla="*/ 352 w 6476107"/>
                <a:gd name="T79" fmla="*/ 1334 h 9653587"/>
                <a:gd name="T80" fmla="*/ 308 w 6476107"/>
                <a:gd name="T81" fmla="*/ 1201 h 9653587"/>
                <a:gd name="T82" fmla="*/ 293 w 6476107"/>
                <a:gd name="T83" fmla="*/ 1106 h 9653587"/>
                <a:gd name="T84" fmla="*/ 328 w 6476107"/>
                <a:gd name="T85" fmla="*/ 1044 h 9653587"/>
                <a:gd name="T86" fmla="*/ 269 w 6476107"/>
                <a:gd name="T87" fmla="*/ 1026 h 9653587"/>
                <a:gd name="T88" fmla="*/ 325 w 6476107"/>
                <a:gd name="T89" fmla="*/ 986 h 9653587"/>
                <a:gd name="T90" fmla="*/ 249 w 6476107"/>
                <a:gd name="T91" fmla="*/ 913 h 9653587"/>
                <a:gd name="T92" fmla="*/ 244 w 6476107"/>
                <a:gd name="T93" fmla="*/ 846 h 9653587"/>
                <a:gd name="T94" fmla="*/ 224 w 6476107"/>
                <a:gd name="T95" fmla="*/ 726 h 9653587"/>
                <a:gd name="T96" fmla="*/ 140 w 6476107"/>
                <a:gd name="T97" fmla="*/ 698 h 9653587"/>
                <a:gd name="T98" fmla="*/ 47 w 6476107"/>
                <a:gd name="T99" fmla="*/ 691 h 9653587"/>
                <a:gd name="T100" fmla="*/ 10 w 6476107"/>
                <a:gd name="T101" fmla="*/ 616 h 9653587"/>
                <a:gd name="T102" fmla="*/ 30 w 6476107"/>
                <a:gd name="T103" fmla="*/ 571 h 9653587"/>
                <a:gd name="T104" fmla="*/ 12 w 6476107"/>
                <a:gd name="T105" fmla="*/ 523 h 9653587"/>
                <a:gd name="T106" fmla="*/ 96 w 6476107"/>
                <a:gd name="T107" fmla="*/ 473 h 965358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476107"/>
                <a:gd name="T163" fmla="*/ 0 h 9653587"/>
                <a:gd name="T164" fmla="*/ 6476107 w 6476107"/>
                <a:gd name="T165" fmla="*/ 9653587 h 965358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476107" h="9653587">
                  <a:moveTo>
                    <a:pt x="659957" y="3263914"/>
                  </a:moveTo>
                  <a:lnTo>
                    <a:pt x="778411" y="3177567"/>
                  </a:lnTo>
                  <a:lnTo>
                    <a:pt x="829177" y="3039412"/>
                  </a:lnTo>
                  <a:lnTo>
                    <a:pt x="810845" y="2816349"/>
                  </a:lnTo>
                  <a:lnTo>
                    <a:pt x="527402" y="2719928"/>
                  </a:lnTo>
                  <a:lnTo>
                    <a:pt x="507660" y="2521330"/>
                  </a:lnTo>
                  <a:lnTo>
                    <a:pt x="643035" y="2365906"/>
                  </a:lnTo>
                  <a:lnTo>
                    <a:pt x="778411" y="2262290"/>
                  </a:lnTo>
                  <a:lnTo>
                    <a:pt x="829177" y="2141404"/>
                  </a:lnTo>
                  <a:lnTo>
                    <a:pt x="964553" y="2003249"/>
                  </a:lnTo>
                  <a:lnTo>
                    <a:pt x="1142234" y="1947123"/>
                  </a:lnTo>
                  <a:lnTo>
                    <a:pt x="1184539" y="1813286"/>
                  </a:lnTo>
                  <a:lnTo>
                    <a:pt x="1095698" y="1610370"/>
                  </a:lnTo>
                  <a:lnTo>
                    <a:pt x="1302993" y="1381551"/>
                  </a:lnTo>
                  <a:lnTo>
                    <a:pt x="1472213" y="1347012"/>
                  </a:lnTo>
                  <a:lnTo>
                    <a:pt x="1607588" y="1191588"/>
                  </a:lnTo>
                  <a:lnTo>
                    <a:pt x="1805012" y="1175757"/>
                  </a:lnTo>
                  <a:lnTo>
                    <a:pt x="2064482" y="1139780"/>
                  </a:lnTo>
                  <a:lnTo>
                    <a:pt x="2216780" y="1018894"/>
                  </a:lnTo>
                  <a:lnTo>
                    <a:pt x="2436766" y="1001624"/>
                  </a:lnTo>
                  <a:lnTo>
                    <a:pt x="2605986" y="1174318"/>
                  </a:lnTo>
                  <a:lnTo>
                    <a:pt x="2673673" y="1312473"/>
                  </a:lnTo>
                  <a:lnTo>
                    <a:pt x="2809049" y="1536975"/>
                  </a:lnTo>
                  <a:lnTo>
                    <a:pt x="2842893" y="1329743"/>
                  </a:lnTo>
                  <a:lnTo>
                    <a:pt x="2792127" y="1243396"/>
                  </a:lnTo>
                  <a:lnTo>
                    <a:pt x="2859815" y="1105241"/>
                  </a:lnTo>
                  <a:lnTo>
                    <a:pt x="2809049" y="1001624"/>
                  </a:lnTo>
                  <a:lnTo>
                    <a:pt x="2724439" y="846200"/>
                  </a:lnTo>
                  <a:lnTo>
                    <a:pt x="2555220" y="880739"/>
                  </a:lnTo>
                  <a:lnTo>
                    <a:pt x="2521376" y="759853"/>
                  </a:lnTo>
                  <a:lnTo>
                    <a:pt x="2538298" y="569890"/>
                  </a:lnTo>
                  <a:lnTo>
                    <a:pt x="2724439" y="449004"/>
                  </a:lnTo>
                  <a:lnTo>
                    <a:pt x="2988140" y="402952"/>
                  </a:lnTo>
                  <a:lnTo>
                    <a:pt x="3232099" y="207233"/>
                  </a:lnTo>
                  <a:lnTo>
                    <a:pt x="3519773" y="120886"/>
                  </a:lnTo>
                  <a:lnTo>
                    <a:pt x="3739758" y="17269"/>
                  </a:lnTo>
                  <a:lnTo>
                    <a:pt x="4044354" y="0"/>
                  </a:lnTo>
                  <a:lnTo>
                    <a:pt x="4382794" y="34539"/>
                  </a:lnTo>
                  <a:lnTo>
                    <a:pt x="4585858" y="138155"/>
                  </a:lnTo>
                  <a:lnTo>
                    <a:pt x="4822765" y="241771"/>
                  </a:lnTo>
                  <a:lnTo>
                    <a:pt x="4786101" y="402952"/>
                  </a:lnTo>
                  <a:lnTo>
                    <a:pt x="4991985" y="604429"/>
                  </a:lnTo>
                  <a:lnTo>
                    <a:pt x="5195049" y="777122"/>
                  </a:lnTo>
                  <a:lnTo>
                    <a:pt x="5306452" y="981477"/>
                  </a:lnTo>
                  <a:lnTo>
                    <a:pt x="5025829" y="1260665"/>
                  </a:lnTo>
                  <a:lnTo>
                    <a:pt x="4805843" y="1295204"/>
                  </a:lnTo>
                  <a:lnTo>
                    <a:pt x="4822765" y="1416090"/>
                  </a:lnTo>
                  <a:lnTo>
                    <a:pt x="4873531" y="1554245"/>
                  </a:lnTo>
                  <a:lnTo>
                    <a:pt x="5025829" y="1536975"/>
                  </a:lnTo>
                  <a:lnTo>
                    <a:pt x="5059673" y="1433359"/>
                  </a:lnTo>
                  <a:lnTo>
                    <a:pt x="5144283" y="1381551"/>
                  </a:lnTo>
                  <a:lnTo>
                    <a:pt x="5262737" y="1450628"/>
                  </a:lnTo>
                  <a:lnTo>
                    <a:pt x="5279659" y="1657861"/>
                  </a:lnTo>
                  <a:lnTo>
                    <a:pt x="5228893" y="1813286"/>
                  </a:lnTo>
                  <a:lnTo>
                    <a:pt x="5178127" y="1968710"/>
                  </a:lnTo>
                  <a:lnTo>
                    <a:pt x="5398113" y="1692400"/>
                  </a:lnTo>
                  <a:lnTo>
                    <a:pt x="5601177" y="1726939"/>
                  </a:lnTo>
                  <a:lnTo>
                    <a:pt x="5584255" y="1657861"/>
                  </a:lnTo>
                  <a:lnTo>
                    <a:pt x="5636431" y="1512510"/>
                  </a:lnTo>
                  <a:lnTo>
                    <a:pt x="5736553" y="1416090"/>
                  </a:lnTo>
                  <a:lnTo>
                    <a:pt x="5939616" y="1450628"/>
                  </a:lnTo>
                  <a:lnTo>
                    <a:pt x="6110246" y="1561440"/>
                  </a:lnTo>
                  <a:lnTo>
                    <a:pt x="6278056" y="1657861"/>
                  </a:lnTo>
                  <a:lnTo>
                    <a:pt x="6476107" y="1823365"/>
                  </a:lnTo>
                  <a:lnTo>
                    <a:pt x="6358120" y="2015094"/>
                  </a:lnTo>
                  <a:lnTo>
                    <a:pt x="6225384" y="2206823"/>
                  </a:lnTo>
                  <a:lnTo>
                    <a:pt x="6063152" y="2398552"/>
                  </a:lnTo>
                  <a:lnTo>
                    <a:pt x="5959913" y="2546036"/>
                  </a:lnTo>
                  <a:lnTo>
                    <a:pt x="5945165" y="2708268"/>
                  </a:lnTo>
                  <a:lnTo>
                    <a:pt x="5827178" y="2929494"/>
                  </a:lnTo>
                  <a:lnTo>
                    <a:pt x="5664946" y="2973739"/>
                  </a:lnTo>
                  <a:lnTo>
                    <a:pt x="5589895" y="3107050"/>
                  </a:lnTo>
                  <a:lnTo>
                    <a:pt x="5635021" y="3212106"/>
                  </a:lnTo>
                  <a:lnTo>
                    <a:pt x="5719631" y="3367530"/>
                  </a:lnTo>
                  <a:lnTo>
                    <a:pt x="5533489" y="3402069"/>
                  </a:lnTo>
                  <a:lnTo>
                    <a:pt x="5651943" y="3661110"/>
                  </a:lnTo>
                  <a:lnTo>
                    <a:pt x="5533489" y="3833804"/>
                  </a:lnTo>
                  <a:lnTo>
                    <a:pt x="5651943" y="4092845"/>
                  </a:lnTo>
                  <a:lnTo>
                    <a:pt x="5651943" y="4265538"/>
                  </a:lnTo>
                  <a:lnTo>
                    <a:pt x="5753475" y="4351885"/>
                  </a:lnTo>
                  <a:lnTo>
                    <a:pt x="5685787" y="4541849"/>
                  </a:lnTo>
                  <a:lnTo>
                    <a:pt x="5651943" y="4731812"/>
                  </a:lnTo>
                  <a:lnTo>
                    <a:pt x="5567333" y="4852698"/>
                  </a:lnTo>
                  <a:lnTo>
                    <a:pt x="5635021" y="5094469"/>
                  </a:lnTo>
                  <a:lnTo>
                    <a:pt x="5702709" y="5336240"/>
                  </a:lnTo>
                  <a:lnTo>
                    <a:pt x="5618099" y="5474395"/>
                  </a:lnTo>
                  <a:lnTo>
                    <a:pt x="5516567" y="5629820"/>
                  </a:lnTo>
                  <a:lnTo>
                    <a:pt x="5495414" y="5809709"/>
                  </a:lnTo>
                  <a:lnTo>
                    <a:pt x="5296581" y="5906130"/>
                  </a:lnTo>
                  <a:lnTo>
                    <a:pt x="5296581" y="6027016"/>
                  </a:lnTo>
                  <a:lnTo>
                    <a:pt x="5364269" y="6182440"/>
                  </a:lnTo>
                  <a:lnTo>
                    <a:pt x="5245815" y="6355134"/>
                  </a:lnTo>
                  <a:lnTo>
                    <a:pt x="5306452" y="6486094"/>
                  </a:lnTo>
                  <a:lnTo>
                    <a:pt x="5415035" y="6683253"/>
                  </a:lnTo>
                  <a:lnTo>
                    <a:pt x="5431957" y="6786869"/>
                  </a:lnTo>
                  <a:lnTo>
                    <a:pt x="5381191" y="6907755"/>
                  </a:lnTo>
                  <a:lnTo>
                    <a:pt x="5306452" y="7064618"/>
                  </a:lnTo>
                  <a:lnTo>
                    <a:pt x="5093517" y="7201334"/>
                  </a:lnTo>
                  <a:lnTo>
                    <a:pt x="4907375" y="7391297"/>
                  </a:lnTo>
                  <a:lnTo>
                    <a:pt x="4687390" y="7494914"/>
                  </a:lnTo>
                  <a:lnTo>
                    <a:pt x="4535092" y="7563991"/>
                  </a:lnTo>
                  <a:lnTo>
                    <a:pt x="4281262" y="7615799"/>
                  </a:lnTo>
                  <a:lnTo>
                    <a:pt x="4230496" y="7736685"/>
                  </a:lnTo>
                  <a:lnTo>
                    <a:pt x="4112042" y="7909379"/>
                  </a:lnTo>
                  <a:lnTo>
                    <a:pt x="3942822" y="8082073"/>
                  </a:lnTo>
                  <a:lnTo>
                    <a:pt x="3790524" y="8254767"/>
                  </a:lnTo>
                  <a:lnTo>
                    <a:pt x="3621305" y="8237497"/>
                  </a:lnTo>
                  <a:lnTo>
                    <a:pt x="3519773" y="8375652"/>
                  </a:lnTo>
                  <a:lnTo>
                    <a:pt x="3366065" y="8464878"/>
                  </a:lnTo>
                  <a:lnTo>
                    <a:pt x="3384397" y="8703771"/>
                  </a:lnTo>
                  <a:lnTo>
                    <a:pt x="3333631" y="8876465"/>
                  </a:lnTo>
                  <a:lnTo>
                    <a:pt x="3181333" y="8962812"/>
                  </a:lnTo>
                  <a:lnTo>
                    <a:pt x="3232099" y="9204583"/>
                  </a:lnTo>
                  <a:lnTo>
                    <a:pt x="3164411" y="9429085"/>
                  </a:lnTo>
                  <a:lnTo>
                    <a:pt x="3079801" y="9653587"/>
                  </a:lnTo>
                  <a:lnTo>
                    <a:pt x="2910581" y="9619048"/>
                  </a:lnTo>
                  <a:lnTo>
                    <a:pt x="2825971" y="9394546"/>
                  </a:lnTo>
                  <a:lnTo>
                    <a:pt x="2639829" y="9411816"/>
                  </a:lnTo>
                  <a:lnTo>
                    <a:pt x="2419844" y="9204583"/>
                  </a:lnTo>
                  <a:lnTo>
                    <a:pt x="2318312" y="8980081"/>
                  </a:lnTo>
                  <a:lnTo>
                    <a:pt x="2199858" y="8651963"/>
                  </a:lnTo>
                  <a:lnTo>
                    <a:pt x="2115248" y="8289305"/>
                  </a:lnTo>
                  <a:lnTo>
                    <a:pt x="1979872" y="8116612"/>
                  </a:lnTo>
                  <a:lnTo>
                    <a:pt x="1946028" y="7788493"/>
                  </a:lnTo>
                  <a:lnTo>
                    <a:pt x="2013716" y="7633069"/>
                  </a:lnTo>
                  <a:lnTo>
                    <a:pt x="2047560" y="7356759"/>
                  </a:lnTo>
                  <a:lnTo>
                    <a:pt x="2216780" y="7339489"/>
                  </a:lnTo>
                  <a:lnTo>
                    <a:pt x="2250624" y="7201334"/>
                  </a:lnTo>
                  <a:lnTo>
                    <a:pt x="2081404" y="7184065"/>
                  </a:lnTo>
                  <a:lnTo>
                    <a:pt x="1929106" y="7270412"/>
                  </a:lnTo>
                  <a:lnTo>
                    <a:pt x="1844496" y="7080448"/>
                  </a:lnTo>
                  <a:lnTo>
                    <a:pt x="1912184" y="6804138"/>
                  </a:lnTo>
                  <a:lnTo>
                    <a:pt x="1996794" y="6735061"/>
                  </a:lnTo>
                  <a:lnTo>
                    <a:pt x="2233702" y="6804138"/>
                  </a:lnTo>
                  <a:lnTo>
                    <a:pt x="2081404" y="6614175"/>
                  </a:lnTo>
                  <a:lnTo>
                    <a:pt x="1827574" y="6579636"/>
                  </a:lnTo>
                  <a:lnTo>
                    <a:pt x="1709120" y="6303326"/>
                  </a:lnTo>
                  <a:lnTo>
                    <a:pt x="1742964" y="6130632"/>
                  </a:lnTo>
                  <a:lnTo>
                    <a:pt x="1776808" y="5923400"/>
                  </a:lnTo>
                  <a:lnTo>
                    <a:pt x="1675276" y="5837053"/>
                  </a:lnTo>
                  <a:lnTo>
                    <a:pt x="1675276" y="5491665"/>
                  </a:lnTo>
                  <a:lnTo>
                    <a:pt x="1590666" y="5284432"/>
                  </a:lnTo>
                  <a:lnTo>
                    <a:pt x="1539901" y="5008122"/>
                  </a:lnTo>
                  <a:lnTo>
                    <a:pt x="1387603" y="4904506"/>
                  </a:lnTo>
                  <a:lnTo>
                    <a:pt x="1150695" y="4800889"/>
                  </a:lnTo>
                  <a:lnTo>
                    <a:pt x="964553" y="4818159"/>
                  </a:lnTo>
                  <a:lnTo>
                    <a:pt x="710723" y="4869967"/>
                  </a:lnTo>
                  <a:lnTo>
                    <a:pt x="524582" y="4869967"/>
                  </a:lnTo>
                  <a:lnTo>
                    <a:pt x="321518" y="4766351"/>
                  </a:lnTo>
                  <a:lnTo>
                    <a:pt x="270752" y="4559118"/>
                  </a:lnTo>
                  <a:lnTo>
                    <a:pt x="101532" y="4409450"/>
                  </a:lnTo>
                  <a:lnTo>
                    <a:pt x="67688" y="4248269"/>
                  </a:lnTo>
                  <a:lnTo>
                    <a:pt x="169220" y="4161922"/>
                  </a:lnTo>
                  <a:lnTo>
                    <a:pt x="355362" y="4127383"/>
                  </a:lnTo>
                  <a:lnTo>
                    <a:pt x="203064" y="3937420"/>
                  </a:lnTo>
                  <a:lnTo>
                    <a:pt x="16922" y="3902881"/>
                  </a:lnTo>
                  <a:lnTo>
                    <a:pt x="0" y="3730187"/>
                  </a:lnTo>
                  <a:lnTo>
                    <a:pt x="84610" y="3609302"/>
                  </a:lnTo>
                  <a:lnTo>
                    <a:pt x="243959" y="3540224"/>
                  </a:lnTo>
                  <a:lnTo>
                    <a:pt x="439972" y="3298453"/>
                  </a:lnTo>
                  <a:lnTo>
                    <a:pt x="659957" y="326391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83" name="Freeform 173">
              <a:extLst/>
            </p:cNvPr>
            <p:cNvSpPr>
              <a:spLocks/>
            </p:cNvSpPr>
            <p:nvPr/>
          </p:nvSpPr>
          <p:spPr bwMode="auto">
            <a:xfrm>
              <a:off x="2505051" y="1946293"/>
              <a:ext cx="641350" cy="860425"/>
            </a:xfrm>
            <a:custGeom>
              <a:avLst/>
              <a:gdLst>
                <a:gd name="T0" fmla="*/ 2147483647 w 2346"/>
                <a:gd name="T1" fmla="*/ 2147483647 h 3126"/>
                <a:gd name="T2" fmla="*/ 2147483647 w 2346"/>
                <a:gd name="T3" fmla="*/ 2147483647 h 3126"/>
                <a:gd name="T4" fmla="*/ 2147483647 w 2346"/>
                <a:gd name="T5" fmla="*/ 2147483647 h 3126"/>
                <a:gd name="T6" fmla="*/ 2147483647 w 2346"/>
                <a:gd name="T7" fmla="*/ 2147483647 h 3126"/>
                <a:gd name="T8" fmla="*/ 2147483647 w 2346"/>
                <a:gd name="T9" fmla="*/ 2147483647 h 3126"/>
                <a:gd name="T10" fmla="*/ 2147483647 w 2346"/>
                <a:gd name="T11" fmla="*/ 2147483647 h 3126"/>
                <a:gd name="T12" fmla="*/ 2147483647 w 2346"/>
                <a:gd name="T13" fmla="*/ 2147483647 h 3126"/>
                <a:gd name="T14" fmla="*/ 2147483647 w 2346"/>
                <a:gd name="T15" fmla="*/ 2147483647 h 3126"/>
                <a:gd name="T16" fmla="*/ 2147483647 w 2346"/>
                <a:gd name="T17" fmla="*/ 2147483647 h 3126"/>
                <a:gd name="T18" fmla="*/ 2147483647 w 2346"/>
                <a:gd name="T19" fmla="*/ 2147483647 h 3126"/>
                <a:gd name="T20" fmla="*/ 2147483647 w 2346"/>
                <a:gd name="T21" fmla="*/ 2147483647 h 3126"/>
                <a:gd name="T22" fmla="*/ 2147483647 w 2346"/>
                <a:gd name="T23" fmla="*/ 2147483647 h 3126"/>
                <a:gd name="T24" fmla="*/ 2147483647 w 2346"/>
                <a:gd name="T25" fmla="*/ 2147483647 h 3126"/>
                <a:gd name="T26" fmla="*/ 2147483647 w 2346"/>
                <a:gd name="T27" fmla="*/ 2147483647 h 3126"/>
                <a:gd name="T28" fmla="*/ 2147483647 w 2346"/>
                <a:gd name="T29" fmla="*/ 2147483647 h 3126"/>
                <a:gd name="T30" fmla="*/ 2147483647 w 2346"/>
                <a:gd name="T31" fmla="*/ 2147483647 h 3126"/>
                <a:gd name="T32" fmla="*/ 2147483647 w 2346"/>
                <a:gd name="T33" fmla="*/ 2147483647 h 3126"/>
                <a:gd name="T34" fmla="*/ 2147483647 w 2346"/>
                <a:gd name="T35" fmla="*/ 2147483647 h 3126"/>
                <a:gd name="T36" fmla="*/ 2147483647 w 2346"/>
                <a:gd name="T37" fmla="*/ 2147483647 h 3126"/>
                <a:gd name="T38" fmla="*/ 2147483647 w 2346"/>
                <a:gd name="T39" fmla="*/ 2147483647 h 3126"/>
                <a:gd name="T40" fmla="*/ 2147483647 w 2346"/>
                <a:gd name="T41" fmla="*/ 2147483647 h 3126"/>
                <a:gd name="T42" fmla="*/ 2147483647 w 2346"/>
                <a:gd name="T43" fmla="*/ 2147483647 h 3126"/>
                <a:gd name="T44" fmla="*/ 2147483647 w 2346"/>
                <a:gd name="T45" fmla="*/ 2147483647 h 3126"/>
                <a:gd name="T46" fmla="*/ 2147483647 w 2346"/>
                <a:gd name="T47" fmla="*/ 2147483647 h 3126"/>
                <a:gd name="T48" fmla="*/ 2147483647 w 2346"/>
                <a:gd name="T49" fmla="*/ 2147483647 h 3126"/>
                <a:gd name="T50" fmla="*/ 2147483647 w 2346"/>
                <a:gd name="T51" fmla="*/ 2147483647 h 3126"/>
                <a:gd name="T52" fmla="*/ 2147483647 w 2346"/>
                <a:gd name="T53" fmla="*/ 2147483647 h 3126"/>
                <a:gd name="T54" fmla="*/ 2147483647 w 2346"/>
                <a:gd name="T55" fmla="*/ 2147483647 h 3126"/>
                <a:gd name="T56" fmla="*/ 2147483647 w 2346"/>
                <a:gd name="T57" fmla="*/ 2147483647 h 3126"/>
                <a:gd name="T58" fmla="*/ 2147483647 w 2346"/>
                <a:gd name="T59" fmla="*/ 2147483647 h 3126"/>
                <a:gd name="T60" fmla="*/ 2147483647 w 2346"/>
                <a:gd name="T61" fmla="*/ 2147483647 h 3126"/>
                <a:gd name="T62" fmla="*/ 2147483647 w 2346"/>
                <a:gd name="T63" fmla="*/ 2147483647 h 3126"/>
                <a:gd name="T64" fmla="*/ 2147483647 w 2346"/>
                <a:gd name="T65" fmla="*/ 2147483647 h 3126"/>
                <a:gd name="T66" fmla="*/ 2147483647 w 2346"/>
                <a:gd name="T67" fmla="*/ 2147483647 h 3126"/>
                <a:gd name="T68" fmla="*/ 2147483647 w 2346"/>
                <a:gd name="T69" fmla="*/ 2147483647 h 3126"/>
                <a:gd name="T70" fmla="*/ 2147483647 w 2346"/>
                <a:gd name="T71" fmla="*/ 2147483647 h 3126"/>
                <a:gd name="T72" fmla="*/ 2147483647 w 2346"/>
                <a:gd name="T73" fmla="*/ 2147483647 h 3126"/>
                <a:gd name="T74" fmla="*/ 2147483647 w 2346"/>
                <a:gd name="T75" fmla="*/ 2147483647 h 3126"/>
                <a:gd name="T76" fmla="*/ 2147483647 w 2346"/>
                <a:gd name="T77" fmla="*/ 2147483647 h 3126"/>
                <a:gd name="T78" fmla="*/ 2147483647 w 2346"/>
                <a:gd name="T79" fmla="*/ 2147483647 h 3126"/>
                <a:gd name="T80" fmla="*/ 2147483647 w 2346"/>
                <a:gd name="T81" fmla="*/ 2147483647 h 3126"/>
                <a:gd name="T82" fmla="*/ 0 w 2346"/>
                <a:gd name="T83" fmla="*/ 2147483647 h 3126"/>
                <a:gd name="T84" fmla="*/ 2147483647 w 2346"/>
                <a:gd name="T85" fmla="*/ 2147483647 h 3126"/>
                <a:gd name="T86" fmla="*/ 2147483647 w 2346"/>
                <a:gd name="T87" fmla="*/ 2147483647 h 3126"/>
                <a:gd name="T88" fmla="*/ 2147483647 w 2346"/>
                <a:gd name="T89" fmla="*/ 2147483647 h 3126"/>
                <a:gd name="T90" fmla="*/ 2147483647 w 2346"/>
                <a:gd name="T91" fmla="*/ 2147483647 h 3126"/>
                <a:gd name="T92" fmla="*/ 2147483647 w 2346"/>
                <a:gd name="T93" fmla="*/ 2147483647 h 3126"/>
                <a:gd name="T94" fmla="*/ 2147483647 w 2346"/>
                <a:gd name="T95" fmla="*/ 2147483647 h 3126"/>
                <a:gd name="T96" fmla="*/ 2147483647 w 2346"/>
                <a:gd name="T97" fmla="*/ 2147483647 h 3126"/>
                <a:gd name="T98" fmla="*/ 2147483647 w 2346"/>
                <a:gd name="T99" fmla="*/ 2147483647 h 3126"/>
                <a:gd name="T100" fmla="*/ 2147483647 w 2346"/>
                <a:gd name="T101" fmla="*/ 2147483647 h 3126"/>
                <a:gd name="T102" fmla="*/ 2147483647 w 2346"/>
                <a:gd name="T103" fmla="*/ 2147483647 h 3126"/>
                <a:gd name="T104" fmla="*/ 2147483647 w 2346"/>
                <a:gd name="T105" fmla="*/ 2147483647 h 3126"/>
                <a:gd name="T106" fmla="*/ 2147483647 w 2346"/>
                <a:gd name="T107" fmla="*/ 2147483647 h 31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46"/>
                <a:gd name="T163" fmla="*/ 0 h 3126"/>
                <a:gd name="T164" fmla="*/ 2346 w 2346"/>
                <a:gd name="T165" fmla="*/ 3126 h 312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46" h="3126">
                  <a:moveTo>
                    <a:pt x="1168" y="2627"/>
                  </a:moveTo>
                  <a:lnTo>
                    <a:pt x="1191" y="2595"/>
                  </a:lnTo>
                  <a:lnTo>
                    <a:pt x="1245" y="2571"/>
                  </a:lnTo>
                  <a:lnTo>
                    <a:pt x="1264" y="2517"/>
                  </a:lnTo>
                  <a:lnTo>
                    <a:pt x="1255" y="2451"/>
                  </a:lnTo>
                  <a:lnTo>
                    <a:pt x="1204" y="2435"/>
                  </a:lnTo>
                  <a:lnTo>
                    <a:pt x="1150" y="2403"/>
                  </a:lnTo>
                  <a:lnTo>
                    <a:pt x="1171" y="2360"/>
                  </a:lnTo>
                  <a:lnTo>
                    <a:pt x="1210" y="2342"/>
                  </a:lnTo>
                  <a:lnTo>
                    <a:pt x="1242" y="2304"/>
                  </a:lnTo>
                  <a:lnTo>
                    <a:pt x="1225" y="2270"/>
                  </a:lnTo>
                  <a:lnTo>
                    <a:pt x="1254" y="2264"/>
                  </a:lnTo>
                  <a:lnTo>
                    <a:pt x="1263" y="2210"/>
                  </a:lnTo>
                  <a:lnTo>
                    <a:pt x="1338" y="2175"/>
                  </a:lnTo>
                  <a:lnTo>
                    <a:pt x="1401" y="2115"/>
                  </a:lnTo>
                  <a:lnTo>
                    <a:pt x="1401" y="2070"/>
                  </a:lnTo>
                  <a:lnTo>
                    <a:pt x="1446" y="2048"/>
                  </a:lnTo>
                  <a:lnTo>
                    <a:pt x="1411" y="1952"/>
                  </a:lnTo>
                  <a:lnTo>
                    <a:pt x="1456" y="1923"/>
                  </a:lnTo>
                  <a:lnTo>
                    <a:pt x="1531" y="1889"/>
                  </a:lnTo>
                  <a:lnTo>
                    <a:pt x="1528" y="1856"/>
                  </a:lnTo>
                  <a:lnTo>
                    <a:pt x="1488" y="1850"/>
                  </a:lnTo>
                  <a:lnTo>
                    <a:pt x="1452" y="1820"/>
                  </a:lnTo>
                  <a:lnTo>
                    <a:pt x="1494" y="1776"/>
                  </a:lnTo>
                  <a:lnTo>
                    <a:pt x="1488" y="1728"/>
                  </a:lnTo>
                  <a:lnTo>
                    <a:pt x="1449" y="1691"/>
                  </a:lnTo>
                  <a:lnTo>
                    <a:pt x="1462" y="1652"/>
                  </a:lnTo>
                  <a:lnTo>
                    <a:pt x="1507" y="1608"/>
                  </a:lnTo>
                  <a:lnTo>
                    <a:pt x="1564" y="1583"/>
                  </a:lnTo>
                  <a:lnTo>
                    <a:pt x="1621" y="1554"/>
                  </a:lnTo>
                  <a:lnTo>
                    <a:pt x="1681" y="1509"/>
                  </a:lnTo>
                  <a:lnTo>
                    <a:pt x="1711" y="1470"/>
                  </a:lnTo>
                  <a:lnTo>
                    <a:pt x="1744" y="1425"/>
                  </a:lnTo>
                  <a:lnTo>
                    <a:pt x="1723" y="1380"/>
                  </a:lnTo>
                  <a:lnTo>
                    <a:pt x="1764" y="1371"/>
                  </a:lnTo>
                  <a:lnTo>
                    <a:pt x="1768" y="1298"/>
                  </a:lnTo>
                  <a:lnTo>
                    <a:pt x="1888" y="1118"/>
                  </a:lnTo>
                  <a:lnTo>
                    <a:pt x="1962" y="1073"/>
                  </a:lnTo>
                  <a:lnTo>
                    <a:pt x="2013" y="965"/>
                  </a:lnTo>
                  <a:lnTo>
                    <a:pt x="2086" y="864"/>
                  </a:lnTo>
                  <a:lnTo>
                    <a:pt x="2140" y="816"/>
                  </a:lnTo>
                  <a:lnTo>
                    <a:pt x="2103" y="789"/>
                  </a:lnTo>
                  <a:lnTo>
                    <a:pt x="2056" y="810"/>
                  </a:lnTo>
                  <a:lnTo>
                    <a:pt x="1990" y="845"/>
                  </a:lnTo>
                  <a:lnTo>
                    <a:pt x="1887" y="894"/>
                  </a:lnTo>
                  <a:lnTo>
                    <a:pt x="1771" y="974"/>
                  </a:lnTo>
                  <a:lnTo>
                    <a:pt x="1768" y="948"/>
                  </a:lnTo>
                  <a:lnTo>
                    <a:pt x="1842" y="894"/>
                  </a:lnTo>
                  <a:lnTo>
                    <a:pt x="1908" y="825"/>
                  </a:lnTo>
                  <a:lnTo>
                    <a:pt x="1861" y="791"/>
                  </a:lnTo>
                  <a:lnTo>
                    <a:pt x="1945" y="764"/>
                  </a:lnTo>
                  <a:lnTo>
                    <a:pt x="2023" y="750"/>
                  </a:lnTo>
                  <a:lnTo>
                    <a:pt x="2092" y="698"/>
                  </a:lnTo>
                  <a:lnTo>
                    <a:pt x="2151" y="678"/>
                  </a:lnTo>
                  <a:lnTo>
                    <a:pt x="2253" y="578"/>
                  </a:lnTo>
                  <a:lnTo>
                    <a:pt x="2346" y="477"/>
                  </a:lnTo>
                  <a:lnTo>
                    <a:pt x="2338" y="416"/>
                  </a:lnTo>
                  <a:lnTo>
                    <a:pt x="2317" y="342"/>
                  </a:lnTo>
                  <a:lnTo>
                    <a:pt x="2269" y="306"/>
                  </a:lnTo>
                  <a:lnTo>
                    <a:pt x="2199" y="312"/>
                  </a:lnTo>
                  <a:lnTo>
                    <a:pt x="2200" y="246"/>
                  </a:lnTo>
                  <a:lnTo>
                    <a:pt x="2152" y="213"/>
                  </a:lnTo>
                  <a:lnTo>
                    <a:pt x="2188" y="173"/>
                  </a:lnTo>
                  <a:lnTo>
                    <a:pt x="2149" y="146"/>
                  </a:lnTo>
                  <a:lnTo>
                    <a:pt x="2109" y="107"/>
                  </a:lnTo>
                  <a:lnTo>
                    <a:pt x="2037" y="83"/>
                  </a:lnTo>
                  <a:lnTo>
                    <a:pt x="2001" y="150"/>
                  </a:lnTo>
                  <a:lnTo>
                    <a:pt x="1945" y="123"/>
                  </a:lnTo>
                  <a:lnTo>
                    <a:pt x="1902" y="66"/>
                  </a:lnTo>
                  <a:lnTo>
                    <a:pt x="1798" y="68"/>
                  </a:lnTo>
                  <a:lnTo>
                    <a:pt x="1717" y="32"/>
                  </a:lnTo>
                  <a:lnTo>
                    <a:pt x="1668" y="3"/>
                  </a:lnTo>
                  <a:lnTo>
                    <a:pt x="1602" y="36"/>
                  </a:lnTo>
                  <a:lnTo>
                    <a:pt x="1560" y="0"/>
                  </a:lnTo>
                  <a:lnTo>
                    <a:pt x="1482" y="3"/>
                  </a:lnTo>
                  <a:lnTo>
                    <a:pt x="1398" y="15"/>
                  </a:lnTo>
                  <a:lnTo>
                    <a:pt x="1309" y="47"/>
                  </a:lnTo>
                  <a:lnTo>
                    <a:pt x="1237" y="65"/>
                  </a:lnTo>
                  <a:lnTo>
                    <a:pt x="1134" y="108"/>
                  </a:lnTo>
                  <a:lnTo>
                    <a:pt x="1043" y="93"/>
                  </a:lnTo>
                  <a:lnTo>
                    <a:pt x="991" y="150"/>
                  </a:lnTo>
                  <a:lnTo>
                    <a:pt x="924" y="143"/>
                  </a:lnTo>
                  <a:lnTo>
                    <a:pt x="948" y="258"/>
                  </a:lnTo>
                  <a:lnTo>
                    <a:pt x="888" y="273"/>
                  </a:lnTo>
                  <a:lnTo>
                    <a:pt x="859" y="375"/>
                  </a:lnTo>
                  <a:lnTo>
                    <a:pt x="924" y="470"/>
                  </a:lnTo>
                  <a:lnTo>
                    <a:pt x="909" y="513"/>
                  </a:lnTo>
                  <a:lnTo>
                    <a:pt x="733" y="330"/>
                  </a:lnTo>
                  <a:lnTo>
                    <a:pt x="703" y="332"/>
                  </a:lnTo>
                  <a:lnTo>
                    <a:pt x="669" y="357"/>
                  </a:lnTo>
                  <a:lnTo>
                    <a:pt x="667" y="432"/>
                  </a:lnTo>
                  <a:lnTo>
                    <a:pt x="604" y="470"/>
                  </a:lnTo>
                  <a:lnTo>
                    <a:pt x="646" y="536"/>
                  </a:lnTo>
                  <a:lnTo>
                    <a:pt x="631" y="585"/>
                  </a:lnTo>
                  <a:lnTo>
                    <a:pt x="556" y="524"/>
                  </a:lnTo>
                  <a:lnTo>
                    <a:pt x="435" y="614"/>
                  </a:lnTo>
                  <a:lnTo>
                    <a:pt x="367" y="663"/>
                  </a:lnTo>
                  <a:lnTo>
                    <a:pt x="324" y="723"/>
                  </a:lnTo>
                  <a:lnTo>
                    <a:pt x="340" y="818"/>
                  </a:lnTo>
                  <a:lnTo>
                    <a:pt x="430" y="747"/>
                  </a:lnTo>
                  <a:lnTo>
                    <a:pt x="460" y="797"/>
                  </a:lnTo>
                  <a:lnTo>
                    <a:pt x="400" y="857"/>
                  </a:lnTo>
                  <a:lnTo>
                    <a:pt x="478" y="921"/>
                  </a:lnTo>
                  <a:lnTo>
                    <a:pt x="438" y="959"/>
                  </a:lnTo>
                  <a:lnTo>
                    <a:pt x="447" y="1031"/>
                  </a:lnTo>
                  <a:lnTo>
                    <a:pt x="520" y="1058"/>
                  </a:lnTo>
                  <a:lnTo>
                    <a:pt x="507" y="1127"/>
                  </a:lnTo>
                  <a:lnTo>
                    <a:pt x="610" y="1194"/>
                  </a:lnTo>
                  <a:lnTo>
                    <a:pt x="676" y="1203"/>
                  </a:lnTo>
                  <a:lnTo>
                    <a:pt x="763" y="1263"/>
                  </a:lnTo>
                  <a:lnTo>
                    <a:pt x="852" y="1223"/>
                  </a:lnTo>
                  <a:lnTo>
                    <a:pt x="1000" y="1203"/>
                  </a:lnTo>
                  <a:lnTo>
                    <a:pt x="1053" y="1161"/>
                  </a:lnTo>
                  <a:lnTo>
                    <a:pt x="1123" y="1092"/>
                  </a:lnTo>
                  <a:lnTo>
                    <a:pt x="1180" y="1103"/>
                  </a:lnTo>
                  <a:lnTo>
                    <a:pt x="1099" y="1184"/>
                  </a:lnTo>
                  <a:lnTo>
                    <a:pt x="1021" y="1265"/>
                  </a:lnTo>
                  <a:lnTo>
                    <a:pt x="894" y="1316"/>
                  </a:lnTo>
                  <a:lnTo>
                    <a:pt x="816" y="1317"/>
                  </a:lnTo>
                  <a:lnTo>
                    <a:pt x="631" y="1292"/>
                  </a:lnTo>
                  <a:lnTo>
                    <a:pt x="544" y="1227"/>
                  </a:lnTo>
                  <a:lnTo>
                    <a:pt x="466" y="1233"/>
                  </a:lnTo>
                  <a:lnTo>
                    <a:pt x="421" y="1155"/>
                  </a:lnTo>
                  <a:lnTo>
                    <a:pt x="375" y="1043"/>
                  </a:lnTo>
                  <a:lnTo>
                    <a:pt x="370" y="950"/>
                  </a:lnTo>
                  <a:lnTo>
                    <a:pt x="307" y="911"/>
                  </a:lnTo>
                  <a:lnTo>
                    <a:pt x="271" y="867"/>
                  </a:lnTo>
                  <a:lnTo>
                    <a:pt x="186" y="869"/>
                  </a:lnTo>
                  <a:lnTo>
                    <a:pt x="153" y="902"/>
                  </a:lnTo>
                  <a:lnTo>
                    <a:pt x="136" y="974"/>
                  </a:lnTo>
                  <a:lnTo>
                    <a:pt x="216" y="1017"/>
                  </a:lnTo>
                  <a:lnTo>
                    <a:pt x="145" y="1034"/>
                  </a:lnTo>
                  <a:lnTo>
                    <a:pt x="112" y="1152"/>
                  </a:lnTo>
                  <a:lnTo>
                    <a:pt x="85" y="1202"/>
                  </a:lnTo>
                  <a:lnTo>
                    <a:pt x="60" y="1362"/>
                  </a:lnTo>
                  <a:lnTo>
                    <a:pt x="61" y="1463"/>
                  </a:lnTo>
                  <a:lnTo>
                    <a:pt x="130" y="1561"/>
                  </a:lnTo>
                  <a:lnTo>
                    <a:pt x="100" y="1618"/>
                  </a:lnTo>
                  <a:lnTo>
                    <a:pt x="181" y="1680"/>
                  </a:lnTo>
                  <a:lnTo>
                    <a:pt x="265" y="1624"/>
                  </a:lnTo>
                  <a:lnTo>
                    <a:pt x="315" y="1671"/>
                  </a:lnTo>
                  <a:lnTo>
                    <a:pt x="234" y="1748"/>
                  </a:lnTo>
                  <a:lnTo>
                    <a:pt x="190" y="1809"/>
                  </a:lnTo>
                  <a:lnTo>
                    <a:pt x="207" y="1896"/>
                  </a:lnTo>
                  <a:lnTo>
                    <a:pt x="297" y="1934"/>
                  </a:lnTo>
                  <a:lnTo>
                    <a:pt x="244" y="1977"/>
                  </a:lnTo>
                  <a:lnTo>
                    <a:pt x="408" y="2088"/>
                  </a:lnTo>
                  <a:lnTo>
                    <a:pt x="483" y="2041"/>
                  </a:lnTo>
                  <a:lnTo>
                    <a:pt x="520" y="2085"/>
                  </a:lnTo>
                  <a:lnTo>
                    <a:pt x="568" y="2034"/>
                  </a:lnTo>
                  <a:lnTo>
                    <a:pt x="628" y="2085"/>
                  </a:lnTo>
                  <a:lnTo>
                    <a:pt x="700" y="2100"/>
                  </a:lnTo>
                  <a:lnTo>
                    <a:pt x="754" y="2167"/>
                  </a:lnTo>
                  <a:lnTo>
                    <a:pt x="715" y="2203"/>
                  </a:lnTo>
                  <a:lnTo>
                    <a:pt x="643" y="2148"/>
                  </a:lnTo>
                  <a:lnTo>
                    <a:pt x="577" y="2176"/>
                  </a:lnTo>
                  <a:lnTo>
                    <a:pt x="556" y="2239"/>
                  </a:lnTo>
                  <a:lnTo>
                    <a:pt x="579" y="2313"/>
                  </a:lnTo>
                  <a:lnTo>
                    <a:pt x="634" y="2350"/>
                  </a:lnTo>
                  <a:lnTo>
                    <a:pt x="625" y="2380"/>
                  </a:lnTo>
                  <a:lnTo>
                    <a:pt x="559" y="2383"/>
                  </a:lnTo>
                  <a:lnTo>
                    <a:pt x="475" y="2452"/>
                  </a:lnTo>
                  <a:lnTo>
                    <a:pt x="408" y="2502"/>
                  </a:lnTo>
                  <a:lnTo>
                    <a:pt x="295" y="2539"/>
                  </a:lnTo>
                  <a:lnTo>
                    <a:pt x="201" y="2443"/>
                  </a:lnTo>
                  <a:lnTo>
                    <a:pt x="136" y="2397"/>
                  </a:lnTo>
                  <a:lnTo>
                    <a:pt x="37" y="2401"/>
                  </a:lnTo>
                  <a:lnTo>
                    <a:pt x="0" y="2451"/>
                  </a:lnTo>
                  <a:lnTo>
                    <a:pt x="43" y="2557"/>
                  </a:lnTo>
                  <a:lnTo>
                    <a:pt x="139" y="2662"/>
                  </a:lnTo>
                  <a:lnTo>
                    <a:pt x="198" y="2664"/>
                  </a:lnTo>
                  <a:lnTo>
                    <a:pt x="227" y="2633"/>
                  </a:lnTo>
                  <a:lnTo>
                    <a:pt x="277" y="2667"/>
                  </a:lnTo>
                  <a:lnTo>
                    <a:pt x="300" y="2761"/>
                  </a:lnTo>
                  <a:lnTo>
                    <a:pt x="328" y="2811"/>
                  </a:lnTo>
                  <a:lnTo>
                    <a:pt x="292" y="2851"/>
                  </a:lnTo>
                  <a:lnTo>
                    <a:pt x="289" y="2922"/>
                  </a:lnTo>
                  <a:lnTo>
                    <a:pt x="339" y="2974"/>
                  </a:lnTo>
                  <a:lnTo>
                    <a:pt x="319" y="3028"/>
                  </a:lnTo>
                  <a:lnTo>
                    <a:pt x="358" y="3069"/>
                  </a:lnTo>
                  <a:lnTo>
                    <a:pt x="409" y="3067"/>
                  </a:lnTo>
                  <a:lnTo>
                    <a:pt x="529" y="3078"/>
                  </a:lnTo>
                  <a:lnTo>
                    <a:pt x="574" y="3126"/>
                  </a:lnTo>
                  <a:lnTo>
                    <a:pt x="700" y="3097"/>
                  </a:lnTo>
                  <a:lnTo>
                    <a:pt x="856" y="3090"/>
                  </a:lnTo>
                  <a:lnTo>
                    <a:pt x="895" y="3058"/>
                  </a:lnTo>
                  <a:lnTo>
                    <a:pt x="973" y="3114"/>
                  </a:lnTo>
                  <a:lnTo>
                    <a:pt x="1098" y="3069"/>
                  </a:lnTo>
                  <a:lnTo>
                    <a:pt x="1144" y="3006"/>
                  </a:lnTo>
                  <a:lnTo>
                    <a:pt x="1159" y="2926"/>
                  </a:lnTo>
                  <a:lnTo>
                    <a:pt x="1131" y="2841"/>
                  </a:lnTo>
                  <a:lnTo>
                    <a:pt x="1089" y="2769"/>
                  </a:lnTo>
                  <a:lnTo>
                    <a:pt x="987" y="2736"/>
                  </a:lnTo>
                  <a:lnTo>
                    <a:pt x="802" y="2767"/>
                  </a:lnTo>
                  <a:lnTo>
                    <a:pt x="681" y="2856"/>
                  </a:lnTo>
                  <a:lnTo>
                    <a:pt x="628" y="2791"/>
                  </a:lnTo>
                  <a:lnTo>
                    <a:pt x="591" y="2826"/>
                  </a:lnTo>
                  <a:lnTo>
                    <a:pt x="520" y="2788"/>
                  </a:lnTo>
                  <a:lnTo>
                    <a:pt x="453" y="2723"/>
                  </a:lnTo>
                  <a:lnTo>
                    <a:pt x="544" y="2587"/>
                  </a:lnTo>
                  <a:lnTo>
                    <a:pt x="600" y="2626"/>
                  </a:lnTo>
                  <a:lnTo>
                    <a:pt x="645" y="2581"/>
                  </a:lnTo>
                  <a:lnTo>
                    <a:pt x="756" y="2659"/>
                  </a:lnTo>
                  <a:lnTo>
                    <a:pt x="802" y="2656"/>
                  </a:lnTo>
                  <a:lnTo>
                    <a:pt x="816" y="2607"/>
                  </a:lnTo>
                  <a:lnTo>
                    <a:pt x="862" y="2587"/>
                  </a:lnTo>
                  <a:lnTo>
                    <a:pt x="928" y="2620"/>
                  </a:lnTo>
                  <a:lnTo>
                    <a:pt x="985" y="2598"/>
                  </a:lnTo>
                  <a:lnTo>
                    <a:pt x="1026" y="2602"/>
                  </a:lnTo>
                  <a:lnTo>
                    <a:pt x="1048" y="2683"/>
                  </a:lnTo>
                  <a:lnTo>
                    <a:pt x="1101" y="2653"/>
                  </a:lnTo>
                  <a:lnTo>
                    <a:pt x="1120" y="2671"/>
                  </a:lnTo>
                  <a:lnTo>
                    <a:pt x="1095" y="2728"/>
                  </a:lnTo>
                  <a:lnTo>
                    <a:pt x="1149" y="2767"/>
                  </a:lnTo>
                  <a:lnTo>
                    <a:pt x="1203" y="2712"/>
                  </a:lnTo>
                  <a:lnTo>
                    <a:pt x="1201" y="2663"/>
                  </a:lnTo>
                  <a:lnTo>
                    <a:pt x="1168" y="262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84" name="Freeform 174">
              <a:extLst/>
            </p:cNvPr>
            <p:cNvSpPr>
              <a:spLocks/>
            </p:cNvSpPr>
            <p:nvPr/>
          </p:nvSpPr>
          <p:spPr bwMode="auto">
            <a:xfrm>
              <a:off x="2114526" y="2622568"/>
              <a:ext cx="223838" cy="185738"/>
            </a:xfrm>
            <a:custGeom>
              <a:avLst/>
              <a:gdLst>
                <a:gd name="T0" fmla="*/ 2147483647 w 824"/>
                <a:gd name="T1" fmla="*/ 2147483647 h 668"/>
                <a:gd name="T2" fmla="*/ 2147483647 w 824"/>
                <a:gd name="T3" fmla="*/ 2147483647 h 668"/>
                <a:gd name="T4" fmla="*/ 2147483647 w 824"/>
                <a:gd name="T5" fmla="*/ 2147483647 h 668"/>
                <a:gd name="T6" fmla="*/ 2147483647 w 824"/>
                <a:gd name="T7" fmla="*/ 2147483647 h 668"/>
                <a:gd name="T8" fmla="*/ 2147483647 w 824"/>
                <a:gd name="T9" fmla="*/ 2147483647 h 668"/>
                <a:gd name="T10" fmla="*/ 2147483647 w 824"/>
                <a:gd name="T11" fmla="*/ 2147483647 h 668"/>
                <a:gd name="T12" fmla="*/ 2147483647 w 824"/>
                <a:gd name="T13" fmla="*/ 2147483647 h 668"/>
                <a:gd name="T14" fmla="*/ 2147483647 w 824"/>
                <a:gd name="T15" fmla="*/ 2147483647 h 668"/>
                <a:gd name="T16" fmla="*/ 0 w 824"/>
                <a:gd name="T17" fmla="*/ 2147483647 h 668"/>
                <a:gd name="T18" fmla="*/ 2147483647 w 824"/>
                <a:gd name="T19" fmla="*/ 2147483647 h 668"/>
                <a:gd name="T20" fmla="*/ 2147483647 w 824"/>
                <a:gd name="T21" fmla="*/ 2147483647 h 668"/>
                <a:gd name="T22" fmla="*/ 2147483647 w 824"/>
                <a:gd name="T23" fmla="*/ 2147483647 h 668"/>
                <a:gd name="T24" fmla="*/ 2147483647 w 824"/>
                <a:gd name="T25" fmla="*/ 2147483647 h 668"/>
                <a:gd name="T26" fmla="*/ 2147483647 w 824"/>
                <a:gd name="T27" fmla="*/ 2147483647 h 668"/>
                <a:gd name="T28" fmla="*/ 2147483647 w 824"/>
                <a:gd name="T29" fmla="*/ 2147483647 h 668"/>
                <a:gd name="T30" fmla="*/ 2147483647 w 824"/>
                <a:gd name="T31" fmla="*/ 2147483647 h 668"/>
                <a:gd name="T32" fmla="*/ 2147483647 w 824"/>
                <a:gd name="T33" fmla="*/ 2147483647 h 668"/>
                <a:gd name="T34" fmla="*/ 2147483647 w 824"/>
                <a:gd name="T35" fmla="*/ 2147483647 h 668"/>
                <a:gd name="T36" fmla="*/ 2147483647 w 824"/>
                <a:gd name="T37" fmla="*/ 2147483647 h 668"/>
                <a:gd name="T38" fmla="*/ 2147483647 w 824"/>
                <a:gd name="T39" fmla="*/ 2147483647 h 668"/>
                <a:gd name="T40" fmla="*/ 2147483647 w 824"/>
                <a:gd name="T41" fmla="*/ 2147483647 h 668"/>
                <a:gd name="T42" fmla="*/ 2147483647 w 824"/>
                <a:gd name="T43" fmla="*/ 2147483647 h 668"/>
                <a:gd name="T44" fmla="*/ 2147483647 w 824"/>
                <a:gd name="T45" fmla="*/ 2147483647 h 668"/>
                <a:gd name="T46" fmla="*/ 2147483647 w 824"/>
                <a:gd name="T47" fmla="*/ 0 h 668"/>
                <a:gd name="T48" fmla="*/ 2147483647 w 824"/>
                <a:gd name="T49" fmla="*/ 2147483647 h 668"/>
                <a:gd name="T50" fmla="*/ 2147483647 w 824"/>
                <a:gd name="T51" fmla="*/ 2147483647 h 668"/>
                <a:gd name="T52" fmla="*/ 2147483647 w 824"/>
                <a:gd name="T53" fmla="*/ 2147483647 h 668"/>
                <a:gd name="T54" fmla="*/ 2147483647 w 824"/>
                <a:gd name="T55" fmla="*/ 2147483647 h 668"/>
                <a:gd name="T56" fmla="*/ 2147483647 w 824"/>
                <a:gd name="T57" fmla="*/ 2147483647 h 668"/>
                <a:gd name="T58" fmla="*/ 2147483647 w 824"/>
                <a:gd name="T59" fmla="*/ 2147483647 h 668"/>
                <a:gd name="T60" fmla="*/ 2147483647 w 824"/>
                <a:gd name="T61" fmla="*/ 2147483647 h 668"/>
                <a:gd name="T62" fmla="*/ 2147483647 w 824"/>
                <a:gd name="T63" fmla="*/ 2147483647 h 668"/>
                <a:gd name="T64" fmla="*/ 2147483647 w 824"/>
                <a:gd name="T65" fmla="*/ 2147483647 h 668"/>
                <a:gd name="T66" fmla="*/ 2147483647 w 824"/>
                <a:gd name="T67" fmla="*/ 2147483647 h 668"/>
                <a:gd name="T68" fmla="*/ 2147483647 w 824"/>
                <a:gd name="T69" fmla="*/ 2147483647 h 668"/>
                <a:gd name="T70" fmla="*/ 2147483647 w 824"/>
                <a:gd name="T71" fmla="*/ 2147483647 h 668"/>
                <a:gd name="T72" fmla="*/ 2147483647 w 824"/>
                <a:gd name="T73" fmla="*/ 2147483647 h 668"/>
                <a:gd name="T74" fmla="*/ 2147483647 w 824"/>
                <a:gd name="T75" fmla="*/ 2147483647 h 6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24"/>
                <a:gd name="T115" fmla="*/ 0 h 668"/>
                <a:gd name="T116" fmla="*/ 824 w 824"/>
                <a:gd name="T117" fmla="*/ 668 h 6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24" h="668">
                  <a:moveTo>
                    <a:pt x="273" y="665"/>
                  </a:moveTo>
                  <a:lnTo>
                    <a:pt x="215" y="581"/>
                  </a:lnTo>
                  <a:lnTo>
                    <a:pt x="296" y="551"/>
                  </a:lnTo>
                  <a:lnTo>
                    <a:pt x="356" y="524"/>
                  </a:lnTo>
                  <a:lnTo>
                    <a:pt x="326" y="482"/>
                  </a:lnTo>
                  <a:lnTo>
                    <a:pt x="270" y="491"/>
                  </a:lnTo>
                  <a:lnTo>
                    <a:pt x="167" y="546"/>
                  </a:lnTo>
                  <a:lnTo>
                    <a:pt x="109" y="533"/>
                  </a:lnTo>
                  <a:lnTo>
                    <a:pt x="0" y="432"/>
                  </a:lnTo>
                  <a:lnTo>
                    <a:pt x="42" y="375"/>
                  </a:lnTo>
                  <a:lnTo>
                    <a:pt x="41" y="317"/>
                  </a:lnTo>
                  <a:lnTo>
                    <a:pt x="109" y="170"/>
                  </a:lnTo>
                  <a:lnTo>
                    <a:pt x="200" y="80"/>
                  </a:lnTo>
                  <a:lnTo>
                    <a:pt x="239" y="147"/>
                  </a:lnTo>
                  <a:lnTo>
                    <a:pt x="299" y="179"/>
                  </a:lnTo>
                  <a:lnTo>
                    <a:pt x="408" y="297"/>
                  </a:lnTo>
                  <a:lnTo>
                    <a:pt x="441" y="377"/>
                  </a:lnTo>
                  <a:lnTo>
                    <a:pt x="572" y="374"/>
                  </a:lnTo>
                  <a:lnTo>
                    <a:pt x="534" y="275"/>
                  </a:lnTo>
                  <a:lnTo>
                    <a:pt x="546" y="218"/>
                  </a:lnTo>
                  <a:lnTo>
                    <a:pt x="471" y="132"/>
                  </a:lnTo>
                  <a:lnTo>
                    <a:pt x="516" y="99"/>
                  </a:lnTo>
                  <a:lnTo>
                    <a:pt x="531" y="38"/>
                  </a:lnTo>
                  <a:lnTo>
                    <a:pt x="593" y="0"/>
                  </a:lnTo>
                  <a:lnTo>
                    <a:pt x="650" y="62"/>
                  </a:lnTo>
                  <a:lnTo>
                    <a:pt x="633" y="119"/>
                  </a:lnTo>
                  <a:lnTo>
                    <a:pt x="653" y="194"/>
                  </a:lnTo>
                  <a:lnTo>
                    <a:pt x="678" y="273"/>
                  </a:lnTo>
                  <a:lnTo>
                    <a:pt x="771" y="228"/>
                  </a:lnTo>
                  <a:lnTo>
                    <a:pt x="824" y="279"/>
                  </a:lnTo>
                  <a:lnTo>
                    <a:pt x="821" y="353"/>
                  </a:lnTo>
                  <a:lnTo>
                    <a:pt x="788" y="521"/>
                  </a:lnTo>
                  <a:lnTo>
                    <a:pt x="726" y="555"/>
                  </a:lnTo>
                  <a:lnTo>
                    <a:pt x="641" y="548"/>
                  </a:lnTo>
                  <a:lnTo>
                    <a:pt x="576" y="515"/>
                  </a:lnTo>
                  <a:lnTo>
                    <a:pt x="456" y="597"/>
                  </a:lnTo>
                  <a:lnTo>
                    <a:pt x="371" y="668"/>
                  </a:lnTo>
                  <a:lnTo>
                    <a:pt x="273" y="66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85" name="Freeform 175">
              <a:extLst/>
            </p:cNvPr>
            <p:cNvSpPr>
              <a:spLocks/>
            </p:cNvSpPr>
            <p:nvPr/>
          </p:nvSpPr>
          <p:spPr bwMode="auto">
            <a:xfrm>
              <a:off x="2338364" y="2395556"/>
              <a:ext cx="128587" cy="160337"/>
            </a:xfrm>
            <a:custGeom>
              <a:avLst/>
              <a:gdLst>
                <a:gd name="T0" fmla="*/ 57 w 762000"/>
                <a:gd name="T1" fmla="*/ 139 h 935038"/>
                <a:gd name="T2" fmla="*/ 47 w 762000"/>
                <a:gd name="T3" fmla="*/ 127 h 935038"/>
                <a:gd name="T4" fmla="*/ 60 w 762000"/>
                <a:gd name="T5" fmla="*/ 120 h 935038"/>
                <a:gd name="T6" fmla="*/ 77 w 762000"/>
                <a:gd name="T7" fmla="*/ 117 h 935038"/>
                <a:gd name="T8" fmla="*/ 74 w 762000"/>
                <a:gd name="T9" fmla="*/ 106 h 935038"/>
                <a:gd name="T10" fmla="*/ 62 w 762000"/>
                <a:gd name="T11" fmla="*/ 105 h 935038"/>
                <a:gd name="T12" fmla="*/ 45 w 762000"/>
                <a:gd name="T13" fmla="*/ 110 h 935038"/>
                <a:gd name="T14" fmla="*/ 32 w 762000"/>
                <a:gd name="T15" fmla="*/ 97 h 935038"/>
                <a:gd name="T16" fmla="*/ 20 w 762000"/>
                <a:gd name="T17" fmla="*/ 103 h 935038"/>
                <a:gd name="T18" fmla="*/ 19 w 762000"/>
                <a:gd name="T19" fmla="*/ 93 h 935038"/>
                <a:gd name="T20" fmla="*/ 14 w 762000"/>
                <a:gd name="T21" fmla="*/ 72 h 935038"/>
                <a:gd name="T22" fmla="*/ 28 w 762000"/>
                <a:gd name="T23" fmla="*/ 69 h 935038"/>
                <a:gd name="T24" fmla="*/ 24 w 762000"/>
                <a:gd name="T25" fmla="*/ 54 h 935038"/>
                <a:gd name="T26" fmla="*/ 15 w 762000"/>
                <a:gd name="T27" fmla="*/ 50 h 935038"/>
                <a:gd name="T28" fmla="*/ 0 w 762000"/>
                <a:gd name="T29" fmla="*/ 41 h 935038"/>
                <a:gd name="T30" fmla="*/ 8 w 762000"/>
                <a:gd name="T31" fmla="*/ 3 h 935038"/>
                <a:gd name="T32" fmla="*/ 16 w 762000"/>
                <a:gd name="T33" fmla="*/ 7 h 935038"/>
                <a:gd name="T34" fmla="*/ 27 w 762000"/>
                <a:gd name="T35" fmla="*/ 0 h 935038"/>
                <a:gd name="T36" fmla="*/ 48 w 762000"/>
                <a:gd name="T37" fmla="*/ 9 h 935038"/>
                <a:gd name="T38" fmla="*/ 45 w 762000"/>
                <a:gd name="T39" fmla="*/ 35 h 935038"/>
                <a:gd name="T40" fmla="*/ 63 w 762000"/>
                <a:gd name="T41" fmla="*/ 29 h 935038"/>
                <a:gd name="T42" fmla="*/ 72 w 762000"/>
                <a:gd name="T43" fmla="*/ 49 h 935038"/>
                <a:gd name="T44" fmla="*/ 96 w 762000"/>
                <a:gd name="T45" fmla="*/ 55 h 935038"/>
                <a:gd name="T46" fmla="*/ 100 w 762000"/>
                <a:gd name="T47" fmla="*/ 76 h 935038"/>
                <a:gd name="T48" fmla="*/ 100 w 762000"/>
                <a:gd name="T49" fmla="*/ 98 h 935038"/>
                <a:gd name="T50" fmla="*/ 104 w 762000"/>
                <a:gd name="T51" fmla="*/ 121 h 935038"/>
                <a:gd name="T52" fmla="*/ 87 w 762000"/>
                <a:gd name="T53" fmla="*/ 130 h 935038"/>
                <a:gd name="T54" fmla="*/ 72 w 762000"/>
                <a:gd name="T55" fmla="*/ 137 h 935038"/>
                <a:gd name="T56" fmla="*/ 57 w 762000"/>
                <a:gd name="T57" fmla="*/ 139 h 9350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2000"/>
                <a:gd name="T88" fmla="*/ 0 h 935038"/>
                <a:gd name="T89" fmla="*/ 762000 w 762000"/>
                <a:gd name="T90" fmla="*/ 935038 h 9350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2000" h="935038">
                  <a:moveTo>
                    <a:pt x="413288" y="935038"/>
                  </a:moveTo>
                  <a:lnTo>
                    <a:pt x="340640" y="855495"/>
                  </a:lnTo>
                  <a:lnTo>
                    <a:pt x="435890" y="808418"/>
                  </a:lnTo>
                  <a:lnTo>
                    <a:pt x="561814" y="792185"/>
                  </a:lnTo>
                  <a:lnTo>
                    <a:pt x="544055" y="715888"/>
                  </a:lnTo>
                  <a:lnTo>
                    <a:pt x="455263" y="706148"/>
                  </a:lnTo>
                  <a:lnTo>
                    <a:pt x="330953" y="740238"/>
                  </a:lnTo>
                  <a:lnTo>
                    <a:pt x="237318" y="652579"/>
                  </a:lnTo>
                  <a:lnTo>
                    <a:pt x="145297" y="696409"/>
                  </a:lnTo>
                  <a:lnTo>
                    <a:pt x="135610" y="628229"/>
                  </a:lnTo>
                  <a:lnTo>
                    <a:pt x="103322" y="482129"/>
                  </a:lnTo>
                  <a:lnTo>
                    <a:pt x="205030" y="462649"/>
                  </a:lnTo>
                  <a:lnTo>
                    <a:pt x="179199" y="365249"/>
                  </a:lnTo>
                  <a:lnTo>
                    <a:pt x="111394" y="334406"/>
                  </a:lnTo>
                  <a:lnTo>
                    <a:pt x="0" y="277589"/>
                  </a:lnTo>
                  <a:lnTo>
                    <a:pt x="59733" y="22727"/>
                  </a:lnTo>
                  <a:lnTo>
                    <a:pt x="116237" y="47077"/>
                  </a:lnTo>
                  <a:lnTo>
                    <a:pt x="200186" y="0"/>
                  </a:lnTo>
                  <a:lnTo>
                    <a:pt x="348712" y="63310"/>
                  </a:lnTo>
                  <a:lnTo>
                    <a:pt x="329339" y="233760"/>
                  </a:lnTo>
                  <a:lnTo>
                    <a:pt x="461720" y="198046"/>
                  </a:lnTo>
                  <a:lnTo>
                    <a:pt x="529525" y="331159"/>
                  </a:lnTo>
                  <a:lnTo>
                    <a:pt x="698826" y="368550"/>
                  </a:lnTo>
                  <a:lnTo>
                    <a:pt x="727401" y="516188"/>
                  </a:lnTo>
                  <a:lnTo>
                    <a:pt x="728097" y="662319"/>
                  </a:lnTo>
                  <a:lnTo>
                    <a:pt x="762000" y="816535"/>
                  </a:lnTo>
                  <a:lnTo>
                    <a:pt x="636076" y="879845"/>
                  </a:lnTo>
                  <a:lnTo>
                    <a:pt x="529525" y="923675"/>
                  </a:lnTo>
                  <a:lnTo>
                    <a:pt x="413288" y="93503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86" name="Freeform 176">
              <a:extLst/>
            </p:cNvPr>
            <p:cNvSpPr>
              <a:spLocks/>
            </p:cNvSpPr>
            <p:nvPr/>
          </p:nvSpPr>
          <p:spPr bwMode="auto">
            <a:xfrm>
              <a:off x="2478064" y="2444768"/>
              <a:ext cx="95250" cy="138113"/>
            </a:xfrm>
            <a:custGeom>
              <a:avLst/>
              <a:gdLst>
                <a:gd name="T0" fmla="*/ 2147483647 w 344"/>
                <a:gd name="T1" fmla="*/ 2147483647 h 500"/>
                <a:gd name="T2" fmla="*/ 2147483647 w 344"/>
                <a:gd name="T3" fmla="*/ 2147483647 h 500"/>
                <a:gd name="T4" fmla="*/ 2147483647 w 344"/>
                <a:gd name="T5" fmla="*/ 2147483647 h 500"/>
                <a:gd name="T6" fmla="*/ 2147483647 w 344"/>
                <a:gd name="T7" fmla="*/ 2147483647 h 500"/>
                <a:gd name="T8" fmla="*/ 2147483647 w 344"/>
                <a:gd name="T9" fmla="*/ 2147483647 h 500"/>
                <a:gd name="T10" fmla="*/ 2147483647 w 344"/>
                <a:gd name="T11" fmla="*/ 2147483647 h 500"/>
                <a:gd name="T12" fmla="*/ 2147483647 w 344"/>
                <a:gd name="T13" fmla="*/ 2147483647 h 500"/>
                <a:gd name="T14" fmla="*/ 2147483647 w 344"/>
                <a:gd name="T15" fmla="*/ 2147483647 h 500"/>
                <a:gd name="T16" fmla="*/ 2147483647 w 344"/>
                <a:gd name="T17" fmla="*/ 2147483647 h 500"/>
                <a:gd name="T18" fmla="*/ 0 w 344"/>
                <a:gd name="T19" fmla="*/ 2147483647 h 500"/>
                <a:gd name="T20" fmla="*/ 2147483647 w 344"/>
                <a:gd name="T21" fmla="*/ 2147483647 h 500"/>
                <a:gd name="T22" fmla="*/ 2147483647 w 344"/>
                <a:gd name="T23" fmla="*/ 0 h 500"/>
                <a:gd name="T24" fmla="*/ 2147483647 w 344"/>
                <a:gd name="T25" fmla="*/ 2147483647 h 500"/>
                <a:gd name="T26" fmla="*/ 2147483647 w 344"/>
                <a:gd name="T27" fmla="*/ 2147483647 h 500"/>
                <a:gd name="T28" fmla="*/ 2147483647 w 344"/>
                <a:gd name="T29" fmla="*/ 2147483647 h 500"/>
                <a:gd name="T30" fmla="*/ 2147483647 w 344"/>
                <a:gd name="T31" fmla="*/ 2147483647 h 500"/>
                <a:gd name="T32" fmla="*/ 2147483647 w 344"/>
                <a:gd name="T33" fmla="*/ 2147483647 h 500"/>
                <a:gd name="T34" fmla="*/ 2147483647 w 344"/>
                <a:gd name="T35" fmla="*/ 2147483647 h 500"/>
                <a:gd name="T36" fmla="*/ 2147483647 w 344"/>
                <a:gd name="T37" fmla="*/ 2147483647 h 5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4"/>
                <a:gd name="T58" fmla="*/ 0 h 500"/>
                <a:gd name="T59" fmla="*/ 344 w 344"/>
                <a:gd name="T60" fmla="*/ 500 h 50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4" h="500">
                  <a:moveTo>
                    <a:pt x="292" y="500"/>
                  </a:moveTo>
                  <a:lnTo>
                    <a:pt x="242" y="485"/>
                  </a:lnTo>
                  <a:lnTo>
                    <a:pt x="152" y="482"/>
                  </a:lnTo>
                  <a:lnTo>
                    <a:pt x="111" y="435"/>
                  </a:lnTo>
                  <a:lnTo>
                    <a:pt x="155" y="388"/>
                  </a:lnTo>
                  <a:lnTo>
                    <a:pt x="152" y="352"/>
                  </a:lnTo>
                  <a:lnTo>
                    <a:pt x="75" y="375"/>
                  </a:lnTo>
                  <a:lnTo>
                    <a:pt x="21" y="295"/>
                  </a:lnTo>
                  <a:lnTo>
                    <a:pt x="30" y="244"/>
                  </a:lnTo>
                  <a:lnTo>
                    <a:pt x="0" y="92"/>
                  </a:lnTo>
                  <a:lnTo>
                    <a:pt x="6" y="49"/>
                  </a:lnTo>
                  <a:lnTo>
                    <a:pt x="48" y="0"/>
                  </a:lnTo>
                  <a:lnTo>
                    <a:pt x="171" y="104"/>
                  </a:lnTo>
                  <a:lnTo>
                    <a:pt x="233" y="132"/>
                  </a:lnTo>
                  <a:lnTo>
                    <a:pt x="261" y="206"/>
                  </a:lnTo>
                  <a:lnTo>
                    <a:pt x="222" y="360"/>
                  </a:lnTo>
                  <a:lnTo>
                    <a:pt x="314" y="378"/>
                  </a:lnTo>
                  <a:lnTo>
                    <a:pt x="344" y="417"/>
                  </a:lnTo>
                  <a:lnTo>
                    <a:pt x="292" y="5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87" name="Freeform 177">
              <a:extLst/>
            </p:cNvPr>
            <p:cNvSpPr>
              <a:spLocks/>
            </p:cNvSpPr>
            <p:nvPr/>
          </p:nvSpPr>
          <p:spPr bwMode="auto">
            <a:xfrm>
              <a:off x="2365351" y="2635268"/>
              <a:ext cx="139700" cy="139700"/>
            </a:xfrm>
            <a:custGeom>
              <a:avLst/>
              <a:gdLst>
                <a:gd name="T0" fmla="*/ 2147483647 w 507"/>
                <a:gd name="T1" fmla="*/ 2147483647 h 500"/>
                <a:gd name="T2" fmla="*/ 2147483647 w 507"/>
                <a:gd name="T3" fmla="*/ 2147483647 h 500"/>
                <a:gd name="T4" fmla="*/ 2147483647 w 507"/>
                <a:gd name="T5" fmla="*/ 2147483647 h 500"/>
                <a:gd name="T6" fmla="*/ 2147483647 w 507"/>
                <a:gd name="T7" fmla="*/ 2147483647 h 500"/>
                <a:gd name="T8" fmla="*/ 2147483647 w 507"/>
                <a:gd name="T9" fmla="*/ 2147483647 h 500"/>
                <a:gd name="T10" fmla="*/ 2147483647 w 507"/>
                <a:gd name="T11" fmla="*/ 2147483647 h 500"/>
                <a:gd name="T12" fmla="*/ 2147483647 w 507"/>
                <a:gd name="T13" fmla="*/ 2147483647 h 500"/>
                <a:gd name="T14" fmla="*/ 0 w 507"/>
                <a:gd name="T15" fmla="*/ 2147483647 h 500"/>
                <a:gd name="T16" fmla="*/ 2147483647 w 507"/>
                <a:gd name="T17" fmla="*/ 2147483647 h 500"/>
                <a:gd name="T18" fmla="*/ 2147483647 w 507"/>
                <a:gd name="T19" fmla="*/ 2147483647 h 500"/>
                <a:gd name="T20" fmla="*/ 2147483647 w 507"/>
                <a:gd name="T21" fmla="*/ 2147483647 h 500"/>
                <a:gd name="T22" fmla="*/ 2147483647 w 507"/>
                <a:gd name="T23" fmla="*/ 2147483647 h 500"/>
                <a:gd name="T24" fmla="*/ 2147483647 w 507"/>
                <a:gd name="T25" fmla="*/ 0 h 500"/>
                <a:gd name="T26" fmla="*/ 2147483647 w 507"/>
                <a:gd name="T27" fmla="*/ 2147483647 h 500"/>
                <a:gd name="T28" fmla="*/ 2147483647 w 507"/>
                <a:gd name="T29" fmla="*/ 0 h 500"/>
                <a:gd name="T30" fmla="*/ 2147483647 w 507"/>
                <a:gd name="T31" fmla="*/ 2147483647 h 500"/>
                <a:gd name="T32" fmla="*/ 2147483647 w 507"/>
                <a:gd name="T33" fmla="*/ 2147483647 h 500"/>
                <a:gd name="T34" fmla="*/ 2147483647 w 507"/>
                <a:gd name="T35" fmla="*/ 2147483647 h 500"/>
                <a:gd name="T36" fmla="*/ 2147483647 w 507"/>
                <a:gd name="T37" fmla="*/ 2147483647 h 500"/>
                <a:gd name="T38" fmla="*/ 2147483647 w 507"/>
                <a:gd name="T39" fmla="*/ 2147483647 h 500"/>
                <a:gd name="T40" fmla="*/ 2147483647 w 507"/>
                <a:gd name="T41" fmla="*/ 2147483647 h 5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7"/>
                <a:gd name="T64" fmla="*/ 0 h 500"/>
                <a:gd name="T65" fmla="*/ 507 w 507"/>
                <a:gd name="T66" fmla="*/ 500 h 50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7" h="500">
                  <a:moveTo>
                    <a:pt x="433" y="491"/>
                  </a:moveTo>
                  <a:lnTo>
                    <a:pt x="336" y="500"/>
                  </a:lnTo>
                  <a:lnTo>
                    <a:pt x="253" y="386"/>
                  </a:lnTo>
                  <a:lnTo>
                    <a:pt x="204" y="320"/>
                  </a:lnTo>
                  <a:lnTo>
                    <a:pt x="154" y="343"/>
                  </a:lnTo>
                  <a:lnTo>
                    <a:pt x="19" y="194"/>
                  </a:lnTo>
                  <a:lnTo>
                    <a:pt x="33" y="122"/>
                  </a:lnTo>
                  <a:lnTo>
                    <a:pt x="0" y="68"/>
                  </a:lnTo>
                  <a:lnTo>
                    <a:pt x="48" y="19"/>
                  </a:lnTo>
                  <a:lnTo>
                    <a:pt x="165" y="131"/>
                  </a:lnTo>
                  <a:lnTo>
                    <a:pt x="195" y="111"/>
                  </a:lnTo>
                  <a:lnTo>
                    <a:pt x="181" y="39"/>
                  </a:lnTo>
                  <a:lnTo>
                    <a:pt x="231" y="0"/>
                  </a:lnTo>
                  <a:lnTo>
                    <a:pt x="352" y="1"/>
                  </a:lnTo>
                  <a:lnTo>
                    <a:pt x="412" y="0"/>
                  </a:lnTo>
                  <a:lnTo>
                    <a:pt x="486" y="101"/>
                  </a:lnTo>
                  <a:lnTo>
                    <a:pt x="454" y="256"/>
                  </a:lnTo>
                  <a:lnTo>
                    <a:pt x="507" y="304"/>
                  </a:lnTo>
                  <a:lnTo>
                    <a:pt x="498" y="367"/>
                  </a:lnTo>
                  <a:lnTo>
                    <a:pt x="448" y="376"/>
                  </a:lnTo>
                  <a:lnTo>
                    <a:pt x="433" y="49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88" name="Freeform 178">
              <a:extLst/>
            </p:cNvPr>
            <p:cNvSpPr>
              <a:spLocks/>
            </p:cNvSpPr>
            <p:nvPr/>
          </p:nvSpPr>
          <p:spPr bwMode="auto">
            <a:xfrm>
              <a:off x="2038326" y="2520968"/>
              <a:ext cx="246063" cy="187325"/>
            </a:xfrm>
            <a:custGeom>
              <a:avLst/>
              <a:gdLst>
                <a:gd name="T0" fmla="*/ 2147483647 w 905"/>
                <a:gd name="T1" fmla="*/ 2147483647 h 682"/>
                <a:gd name="T2" fmla="*/ 0 w 905"/>
                <a:gd name="T3" fmla="*/ 2147483647 h 682"/>
                <a:gd name="T4" fmla="*/ 2147483647 w 905"/>
                <a:gd name="T5" fmla="*/ 2147483647 h 682"/>
                <a:gd name="T6" fmla="*/ 2147483647 w 905"/>
                <a:gd name="T7" fmla="*/ 2147483647 h 682"/>
                <a:gd name="T8" fmla="*/ 2147483647 w 905"/>
                <a:gd name="T9" fmla="*/ 2147483647 h 682"/>
                <a:gd name="T10" fmla="*/ 2147483647 w 905"/>
                <a:gd name="T11" fmla="*/ 2147483647 h 682"/>
                <a:gd name="T12" fmla="*/ 2147483647 w 905"/>
                <a:gd name="T13" fmla="*/ 2147483647 h 682"/>
                <a:gd name="T14" fmla="*/ 2147483647 w 905"/>
                <a:gd name="T15" fmla="*/ 2147483647 h 682"/>
                <a:gd name="T16" fmla="*/ 2147483647 w 905"/>
                <a:gd name="T17" fmla="*/ 2147483647 h 682"/>
                <a:gd name="T18" fmla="*/ 2147483647 w 905"/>
                <a:gd name="T19" fmla="*/ 2147483647 h 682"/>
                <a:gd name="T20" fmla="*/ 2147483647 w 905"/>
                <a:gd name="T21" fmla="*/ 2147483647 h 682"/>
                <a:gd name="T22" fmla="*/ 2147483647 w 905"/>
                <a:gd name="T23" fmla="*/ 2147483647 h 682"/>
                <a:gd name="T24" fmla="*/ 2147483647 w 905"/>
                <a:gd name="T25" fmla="*/ 0 h 682"/>
                <a:gd name="T26" fmla="*/ 2147483647 w 905"/>
                <a:gd name="T27" fmla="*/ 2147483647 h 682"/>
                <a:gd name="T28" fmla="*/ 2147483647 w 905"/>
                <a:gd name="T29" fmla="*/ 2147483647 h 682"/>
                <a:gd name="T30" fmla="*/ 2147483647 w 905"/>
                <a:gd name="T31" fmla="*/ 2147483647 h 682"/>
                <a:gd name="T32" fmla="*/ 2147483647 w 905"/>
                <a:gd name="T33" fmla="*/ 2147483647 h 682"/>
                <a:gd name="T34" fmla="*/ 2147483647 w 905"/>
                <a:gd name="T35" fmla="*/ 2147483647 h 682"/>
                <a:gd name="T36" fmla="*/ 2147483647 w 905"/>
                <a:gd name="T37" fmla="*/ 2147483647 h 682"/>
                <a:gd name="T38" fmla="*/ 2147483647 w 905"/>
                <a:gd name="T39" fmla="*/ 2147483647 h 682"/>
                <a:gd name="T40" fmla="*/ 2147483647 w 905"/>
                <a:gd name="T41" fmla="*/ 2147483647 h 682"/>
                <a:gd name="T42" fmla="*/ 2147483647 w 905"/>
                <a:gd name="T43" fmla="*/ 2147483647 h 682"/>
                <a:gd name="T44" fmla="*/ 2147483647 w 905"/>
                <a:gd name="T45" fmla="*/ 2147483647 h 682"/>
                <a:gd name="T46" fmla="*/ 2147483647 w 905"/>
                <a:gd name="T47" fmla="*/ 2147483647 h 682"/>
                <a:gd name="T48" fmla="*/ 2147483647 w 905"/>
                <a:gd name="T49" fmla="*/ 2147483647 h 682"/>
                <a:gd name="T50" fmla="*/ 2147483647 w 905"/>
                <a:gd name="T51" fmla="*/ 2147483647 h 682"/>
                <a:gd name="T52" fmla="*/ 2147483647 w 905"/>
                <a:gd name="T53" fmla="*/ 2147483647 h 682"/>
                <a:gd name="T54" fmla="*/ 2147483647 w 905"/>
                <a:gd name="T55" fmla="*/ 2147483647 h 682"/>
                <a:gd name="T56" fmla="*/ 2147483647 w 905"/>
                <a:gd name="T57" fmla="*/ 2147483647 h 682"/>
                <a:gd name="T58" fmla="*/ 2147483647 w 905"/>
                <a:gd name="T59" fmla="*/ 2147483647 h 682"/>
                <a:gd name="T60" fmla="*/ 2147483647 w 905"/>
                <a:gd name="T61" fmla="*/ 2147483647 h 6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05"/>
                <a:gd name="T94" fmla="*/ 0 h 682"/>
                <a:gd name="T95" fmla="*/ 905 w 905"/>
                <a:gd name="T96" fmla="*/ 682 h 6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05" h="682">
                  <a:moveTo>
                    <a:pt x="136" y="682"/>
                  </a:moveTo>
                  <a:lnTo>
                    <a:pt x="0" y="591"/>
                  </a:lnTo>
                  <a:lnTo>
                    <a:pt x="76" y="496"/>
                  </a:lnTo>
                  <a:lnTo>
                    <a:pt x="301" y="223"/>
                  </a:lnTo>
                  <a:lnTo>
                    <a:pt x="362" y="240"/>
                  </a:lnTo>
                  <a:lnTo>
                    <a:pt x="509" y="114"/>
                  </a:lnTo>
                  <a:lnTo>
                    <a:pt x="497" y="66"/>
                  </a:lnTo>
                  <a:lnTo>
                    <a:pt x="517" y="22"/>
                  </a:lnTo>
                  <a:lnTo>
                    <a:pt x="547" y="10"/>
                  </a:lnTo>
                  <a:lnTo>
                    <a:pt x="637" y="84"/>
                  </a:lnTo>
                  <a:lnTo>
                    <a:pt x="695" y="39"/>
                  </a:lnTo>
                  <a:lnTo>
                    <a:pt x="745" y="10"/>
                  </a:lnTo>
                  <a:lnTo>
                    <a:pt x="824" y="0"/>
                  </a:lnTo>
                  <a:lnTo>
                    <a:pt x="905" y="19"/>
                  </a:lnTo>
                  <a:lnTo>
                    <a:pt x="892" y="70"/>
                  </a:lnTo>
                  <a:lnTo>
                    <a:pt x="824" y="109"/>
                  </a:lnTo>
                  <a:lnTo>
                    <a:pt x="869" y="156"/>
                  </a:lnTo>
                  <a:lnTo>
                    <a:pt x="830" y="213"/>
                  </a:lnTo>
                  <a:lnTo>
                    <a:pt x="776" y="253"/>
                  </a:lnTo>
                  <a:lnTo>
                    <a:pt x="710" y="249"/>
                  </a:lnTo>
                  <a:lnTo>
                    <a:pt x="649" y="222"/>
                  </a:lnTo>
                  <a:lnTo>
                    <a:pt x="593" y="154"/>
                  </a:lnTo>
                  <a:lnTo>
                    <a:pt x="529" y="144"/>
                  </a:lnTo>
                  <a:lnTo>
                    <a:pt x="479" y="192"/>
                  </a:lnTo>
                  <a:lnTo>
                    <a:pt x="473" y="237"/>
                  </a:lnTo>
                  <a:lnTo>
                    <a:pt x="509" y="276"/>
                  </a:lnTo>
                  <a:lnTo>
                    <a:pt x="453" y="319"/>
                  </a:lnTo>
                  <a:lnTo>
                    <a:pt x="464" y="430"/>
                  </a:lnTo>
                  <a:lnTo>
                    <a:pt x="403" y="510"/>
                  </a:lnTo>
                  <a:lnTo>
                    <a:pt x="293" y="549"/>
                  </a:lnTo>
                  <a:lnTo>
                    <a:pt x="136" y="68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189" name="Freeform 179">
              <a:extLst/>
            </p:cNvPr>
            <p:cNvSpPr>
              <a:spLocks/>
            </p:cNvSpPr>
            <p:nvPr/>
          </p:nvSpPr>
          <p:spPr bwMode="auto">
            <a:xfrm>
              <a:off x="2198664" y="2463818"/>
              <a:ext cx="84137" cy="47625"/>
            </a:xfrm>
            <a:custGeom>
              <a:avLst/>
              <a:gdLst>
                <a:gd name="T0" fmla="*/ 2147483647 w 309"/>
                <a:gd name="T1" fmla="*/ 2147483647 h 172"/>
                <a:gd name="T2" fmla="*/ 2147483647 w 309"/>
                <a:gd name="T3" fmla="*/ 2147483647 h 172"/>
                <a:gd name="T4" fmla="*/ 2147483647 w 309"/>
                <a:gd name="T5" fmla="*/ 2147483647 h 172"/>
                <a:gd name="T6" fmla="*/ 0 w 309"/>
                <a:gd name="T7" fmla="*/ 2147483647 h 172"/>
                <a:gd name="T8" fmla="*/ 2147483647 w 309"/>
                <a:gd name="T9" fmla="*/ 2147483647 h 172"/>
                <a:gd name="T10" fmla="*/ 2147483647 w 309"/>
                <a:gd name="T11" fmla="*/ 2147483647 h 172"/>
                <a:gd name="T12" fmla="*/ 2147483647 w 309"/>
                <a:gd name="T13" fmla="*/ 0 h 172"/>
                <a:gd name="T14" fmla="*/ 2147483647 w 309"/>
                <a:gd name="T15" fmla="*/ 2147483647 h 172"/>
                <a:gd name="T16" fmla="*/ 2147483647 w 309"/>
                <a:gd name="T17" fmla="*/ 2147483647 h 172"/>
                <a:gd name="T18" fmla="*/ 2147483647 w 309"/>
                <a:gd name="T19" fmla="*/ 2147483647 h 172"/>
                <a:gd name="T20" fmla="*/ 2147483647 w 309"/>
                <a:gd name="T21" fmla="*/ 2147483647 h 1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9"/>
                <a:gd name="T34" fmla="*/ 0 h 172"/>
                <a:gd name="T35" fmla="*/ 309 w 309"/>
                <a:gd name="T36" fmla="*/ 172 h 1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9" h="172">
                  <a:moveTo>
                    <a:pt x="211" y="163"/>
                  </a:moveTo>
                  <a:lnTo>
                    <a:pt x="121" y="156"/>
                  </a:lnTo>
                  <a:lnTo>
                    <a:pt x="30" y="172"/>
                  </a:lnTo>
                  <a:lnTo>
                    <a:pt x="0" y="127"/>
                  </a:lnTo>
                  <a:lnTo>
                    <a:pt x="102" y="58"/>
                  </a:lnTo>
                  <a:lnTo>
                    <a:pt x="162" y="43"/>
                  </a:lnTo>
                  <a:lnTo>
                    <a:pt x="223" y="0"/>
                  </a:lnTo>
                  <a:lnTo>
                    <a:pt x="285" y="36"/>
                  </a:lnTo>
                  <a:lnTo>
                    <a:pt x="309" y="120"/>
                  </a:lnTo>
                  <a:lnTo>
                    <a:pt x="269" y="157"/>
                  </a:lnTo>
                  <a:lnTo>
                    <a:pt x="211" y="16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0" name="Freeform 180">
              <a:extLst/>
            </p:cNvPr>
            <p:cNvSpPr>
              <a:spLocks/>
            </p:cNvSpPr>
            <p:nvPr/>
          </p:nvSpPr>
          <p:spPr bwMode="auto">
            <a:xfrm>
              <a:off x="1982764" y="2779731"/>
              <a:ext cx="188912" cy="231775"/>
            </a:xfrm>
            <a:custGeom>
              <a:avLst/>
              <a:gdLst>
                <a:gd name="T0" fmla="*/ 2147483647 w 702"/>
                <a:gd name="T1" fmla="*/ 2147483647 h 770"/>
                <a:gd name="T2" fmla="*/ 2147483647 w 702"/>
                <a:gd name="T3" fmla="*/ 2147483647 h 770"/>
                <a:gd name="T4" fmla="*/ 2147483647 w 702"/>
                <a:gd name="T5" fmla="*/ 2147483647 h 770"/>
                <a:gd name="T6" fmla="*/ 2147483647 w 702"/>
                <a:gd name="T7" fmla="*/ 2147483647 h 770"/>
                <a:gd name="T8" fmla="*/ 0 w 702"/>
                <a:gd name="T9" fmla="*/ 2147483647 h 770"/>
                <a:gd name="T10" fmla="*/ 2147483647 w 702"/>
                <a:gd name="T11" fmla="*/ 2147483647 h 770"/>
                <a:gd name="T12" fmla="*/ 2147483647 w 702"/>
                <a:gd name="T13" fmla="*/ 2147483647 h 770"/>
                <a:gd name="T14" fmla="*/ 2147483647 w 702"/>
                <a:gd name="T15" fmla="*/ 2147483647 h 770"/>
                <a:gd name="T16" fmla="*/ 2147483647 w 702"/>
                <a:gd name="T17" fmla="*/ 2147483647 h 770"/>
                <a:gd name="T18" fmla="*/ 2147483647 w 702"/>
                <a:gd name="T19" fmla="*/ 2147483647 h 770"/>
                <a:gd name="T20" fmla="*/ 2147483647 w 702"/>
                <a:gd name="T21" fmla="*/ 2147483647 h 770"/>
                <a:gd name="T22" fmla="*/ 2147483647 w 702"/>
                <a:gd name="T23" fmla="*/ 2147483647 h 770"/>
                <a:gd name="T24" fmla="*/ 2147483647 w 702"/>
                <a:gd name="T25" fmla="*/ 2147483647 h 770"/>
                <a:gd name="T26" fmla="*/ 2147483647 w 702"/>
                <a:gd name="T27" fmla="*/ 0 h 770"/>
                <a:gd name="T28" fmla="*/ 2147483647 w 702"/>
                <a:gd name="T29" fmla="*/ 2147483647 h 770"/>
                <a:gd name="T30" fmla="*/ 2147483647 w 702"/>
                <a:gd name="T31" fmla="*/ 2147483647 h 770"/>
                <a:gd name="T32" fmla="*/ 2147483647 w 702"/>
                <a:gd name="T33" fmla="*/ 2147483647 h 770"/>
                <a:gd name="T34" fmla="*/ 2147483647 w 702"/>
                <a:gd name="T35" fmla="*/ 2147483647 h 770"/>
                <a:gd name="T36" fmla="*/ 2147483647 w 702"/>
                <a:gd name="T37" fmla="*/ 2147483647 h 770"/>
                <a:gd name="T38" fmla="*/ 2147483647 w 702"/>
                <a:gd name="T39" fmla="*/ 2147483647 h 770"/>
                <a:gd name="T40" fmla="*/ 2147483647 w 702"/>
                <a:gd name="T41" fmla="*/ 2147483647 h 770"/>
                <a:gd name="T42" fmla="*/ 2147483647 w 702"/>
                <a:gd name="T43" fmla="*/ 2147483647 h 770"/>
                <a:gd name="T44" fmla="*/ 2147483647 w 702"/>
                <a:gd name="T45" fmla="*/ 2147483647 h 770"/>
                <a:gd name="T46" fmla="*/ 2147483647 w 702"/>
                <a:gd name="T47" fmla="*/ 2147483647 h 770"/>
                <a:gd name="T48" fmla="*/ 2147483647 w 702"/>
                <a:gd name="T49" fmla="*/ 2147483647 h 770"/>
                <a:gd name="T50" fmla="*/ 2147483647 w 702"/>
                <a:gd name="T51" fmla="*/ 2147483647 h 770"/>
                <a:gd name="T52" fmla="*/ 2147483647 w 702"/>
                <a:gd name="T53" fmla="*/ 2147483647 h 77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2"/>
                <a:gd name="T82" fmla="*/ 0 h 770"/>
                <a:gd name="T83" fmla="*/ 702 w 702"/>
                <a:gd name="T84" fmla="*/ 770 h 77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2" h="770">
                  <a:moveTo>
                    <a:pt x="188" y="770"/>
                  </a:moveTo>
                  <a:lnTo>
                    <a:pt x="147" y="730"/>
                  </a:lnTo>
                  <a:lnTo>
                    <a:pt x="105" y="643"/>
                  </a:lnTo>
                  <a:lnTo>
                    <a:pt x="44" y="593"/>
                  </a:lnTo>
                  <a:lnTo>
                    <a:pt x="0" y="580"/>
                  </a:lnTo>
                  <a:lnTo>
                    <a:pt x="18" y="466"/>
                  </a:lnTo>
                  <a:lnTo>
                    <a:pt x="21" y="406"/>
                  </a:lnTo>
                  <a:lnTo>
                    <a:pt x="50" y="371"/>
                  </a:lnTo>
                  <a:lnTo>
                    <a:pt x="48" y="283"/>
                  </a:lnTo>
                  <a:lnTo>
                    <a:pt x="66" y="141"/>
                  </a:lnTo>
                  <a:lnTo>
                    <a:pt x="53" y="61"/>
                  </a:lnTo>
                  <a:lnTo>
                    <a:pt x="140" y="25"/>
                  </a:lnTo>
                  <a:lnTo>
                    <a:pt x="217" y="25"/>
                  </a:lnTo>
                  <a:lnTo>
                    <a:pt x="261" y="0"/>
                  </a:lnTo>
                  <a:lnTo>
                    <a:pt x="334" y="83"/>
                  </a:lnTo>
                  <a:lnTo>
                    <a:pt x="430" y="120"/>
                  </a:lnTo>
                  <a:lnTo>
                    <a:pt x="520" y="91"/>
                  </a:lnTo>
                  <a:lnTo>
                    <a:pt x="594" y="159"/>
                  </a:lnTo>
                  <a:lnTo>
                    <a:pt x="702" y="251"/>
                  </a:lnTo>
                  <a:lnTo>
                    <a:pt x="676" y="300"/>
                  </a:lnTo>
                  <a:lnTo>
                    <a:pt x="543" y="376"/>
                  </a:lnTo>
                  <a:lnTo>
                    <a:pt x="445" y="446"/>
                  </a:lnTo>
                  <a:lnTo>
                    <a:pt x="369" y="562"/>
                  </a:lnTo>
                  <a:lnTo>
                    <a:pt x="362" y="632"/>
                  </a:lnTo>
                  <a:lnTo>
                    <a:pt x="312" y="691"/>
                  </a:lnTo>
                  <a:lnTo>
                    <a:pt x="251" y="710"/>
                  </a:lnTo>
                  <a:lnTo>
                    <a:pt x="188" y="77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1" name="Freeform 181">
              <a:extLst/>
            </p:cNvPr>
            <p:cNvSpPr>
              <a:spLocks/>
            </p:cNvSpPr>
            <p:nvPr/>
          </p:nvSpPr>
          <p:spPr bwMode="auto">
            <a:xfrm>
              <a:off x="2108176" y="2844818"/>
              <a:ext cx="336550" cy="296863"/>
            </a:xfrm>
            <a:custGeom>
              <a:avLst/>
              <a:gdLst>
                <a:gd name="T0" fmla="*/ 2147483647 w 1240"/>
                <a:gd name="T1" fmla="*/ 2147483647 h 981"/>
                <a:gd name="T2" fmla="*/ 2147483647 w 1240"/>
                <a:gd name="T3" fmla="*/ 2147483647 h 981"/>
                <a:gd name="T4" fmla="*/ 2147483647 w 1240"/>
                <a:gd name="T5" fmla="*/ 2147483647 h 981"/>
                <a:gd name="T6" fmla="*/ 2147483647 w 1240"/>
                <a:gd name="T7" fmla="*/ 2147483647 h 981"/>
                <a:gd name="T8" fmla="*/ 2147483647 w 1240"/>
                <a:gd name="T9" fmla="*/ 2147483647 h 981"/>
                <a:gd name="T10" fmla="*/ 2147483647 w 1240"/>
                <a:gd name="T11" fmla="*/ 2147483647 h 981"/>
                <a:gd name="T12" fmla="*/ 2147483647 w 1240"/>
                <a:gd name="T13" fmla="*/ 2147483647 h 981"/>
                <a:gd name="T14" fmla="*/ 2147483647 w 1240"/>
                <a:gd name="T15" fmla="*/ 2147483647 h 981"/>
                <a:gd name="T16" fmla="*/ 2147483647 w 1240"/>
                <a:gd name="T17" fmla="*/ 2147483647 h 981"/>
                <a:gd name="T18" fmla="*/ 0 w 1240"/>
                <a:gd name="T19" fmla="*/ 2147483647 h 981"/>
                <a:gd name="T20" fmla="*/ 2147483647 w 1240"/>
                <a:gd name="T21" fmla="*/ 2147483647 h 981"/>
                <a:gd name="T22" fmla="*/ 2147483647 w 1240"/>
                <a:gd name="T23" fmla="*/ 2147483647 h 981"/>
                <a:gd name="T24" fmla="*/ 2147483647 w 1240"/>
                <a:gd name="T25" fmla="*/ 2147483647 h 981"/>
                <a:gd name="T26" fmla="*/ 2147483647 w 1240"/>
                <a:gd name="T27" fmla="*/ 2147483647 h 981"/>
                <a:gd name="T28" fmla="*/ 2147483647 w 1240"/>
                <a:gd name="T29" fmla="*/ 2147483647 h 981"/>
                <a:gd name="T30" fmla="*/ 2147483647 w 1240"/>
                <a:gd name="T31" fmla="*/ 2147483647 h 981"/>
                <a:gd name="T32" fmla="*/ 2147483647 w 1240"/>
                <a:gd name="T33" fmla="*/ 2147483647 h 981"/>
                <a:gd name="T34" fmla="*/ 2147483647 w 1240"/>
                <a:gd name="T35" fmla="*/ 2147483647 h 981"/>
                <a:gd name="T36" fmla="*/ 2147483647 w 1240"/>
                <a:gd name="T37" fmla="*/ 2147483647 h 981"/>
                <a:gd name="T38" fmla="*/ 2147483647 w 1240"/>
                <a:gd name="T39" fmla="*/ 2147483647 h 981"/>
                <a:gd name="T40" fmla="*/ 2147483647 w 1240"/>
                <a:gd name="T41" fmla="*/ 2147483647 h 981"/>
                <a:gd name="T42" fmla="*/ 2147483647 w 1240"/>
                <a:gd name="T43" fmla="*/ 0 h 981"/>
                <a:gd name="T44" fmla="*/ 2147483647 w 1240"/>
                <a:gd name="T45" fmla="*/ 2147483647 h 981"/>
                <a:gd name="T46" fmla="*/ 2147483647 w 1240"/>
                <a:gd name="T47" fmla="*/ 2147483647 h 981"/>
                <a:gd name="T48" fmla="*/ 2147483647 w 1240"/>
                <a:gd name="T49" fmla="*/ 2147483647 h 981"/>
                <a:gd name="T50" fmla="*/ 2147483647 w 1240"/>
                <a:gd name="T51" fmla="*/ 2147483647 h 981"/>
                <a:gd name="T52" fmla="*/ 2147483647 w 1240"/>
                <a:gd name="T53" fmla="*/ 2147483647 h 981"/>
                <a:gd name="T54" fmla="*/ 2147483647 w 1240"/>
                <a:gd name="T55" fmla="*/ 2147483647 h 981"/>
                <a:gd name="T56" fmla="*/ 2147483647 w 1240"/>
                <a:gd name="T57" fmla="*/ 2147483647 h 981"/>
                <a:gd name="T58" fmla="*/ 2147483647 w 1240"/>
                <a:gd name="T59" fmla="*/ 2147483647 h 981"/>
                <a:gd name="T60" fmla="*/ 2147483647 w 1240"/>
                <a:gd name="T61" fmla="*/ 2147483647 h 981"/>
                <a:gd name="T62" fmla="*/ 2147483647 w 1240"/>
                <a:gd name="T63" fmla="*/ 2147483647 h 98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40"/>
                <a:gd name="T97" fmla="*/ 0 h 981"/>
                <a:gd name="T98" fmla="*/ 1240 w 1240"/>
                <a:gd name="T99" fmla="*/ 981 h 98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40" h="981">
                  <a:moveTo>
                    <a:pt x="599" y="934"/>
                  </a:moveTo>
                  <a:lnTo>
                    <a:pt x="490" y="975"/>
                  </a:lnTo>
                  <a:lnTo>
                    <a:pt x="399" y="981"/>
                  </a:lnTo>
                  <a:lnTo>
                    <a:pt x="326" y="926"/>
                  </a:lnTo>
                  <a:lnTo>
                    <a:pt x="345" y="865"/>
                  </a:lnTo>
                  <a:lnTo>
                    <a:pt x="276" y="860"/>
                  </a:lnTo>
                  <a:lnTo>
                    <a:pt x="224" y="860"/>
                  </a:lnTo>
                  <a:lnTo>
                    <a:pt x="121" y="771"/>
                  </a:lnTo>
                  <a:lnTo>
                    <a:pt x="115" y="700"/>
                  </a:lnTo>
                  <a:lnTo>
                    <a:pt x="218" y="700"/>
                  </a:lnTo>
                  <a:lnTo>
                    <a:pt x="272" y="673"/>
                  </a:lnTo>
                  <a:lnTo>
                    <a:pt x="387" y="673"/>
                  </a:lnTo>
                  <a:lnTo>
                    <a:pt x="471" y="645"/>
                  </a:lnTo>
                  <a:lnTo>
                    <a:pt x="357" y="601"/>
                  </a:lnTo>
                  <a:lnTo>
                    <a:pt x="250" y="610"/>
                  </a:lnTo>
                  <a:lnTo>
                    <a:pt x="145" y="629"/>
                  </a:lnTo>
                  <a:lnTo>
                    <a:pt x="66" y="596"/>
                  </a:lnTo>
                  <a:lnTo>
                    <a:pt x="54" y="557"/>
                  </a:lnTo>
                  <a:lnTo>
                    <a:pt x="92" y="501"/>
                  </a:lnTo>
                  <a:lnTo>
                    <a:pt x="0" y="431"/>
                  </a:lnTo>
                  <a:lnTo>
                    <a:pt x="18" y="370"/>
                  </a:lnTo>
                  <a:lnTo>
                    <a:pt x="84" y="332"/>
                  </a:lnTo>
                  <a:lnTo>
                    <a:pt x="12" y="276"/>
                  </a:lnTo>
                  <a:lnTo>
                    <a:pt x="112" y="188"/>
                  </a:lnTo>
                  <a:lnTo>
                    <a:pt x="183" y="153"/>
                  </a:lnTo>
                  <a:lnTo>
                    <a:pt x="248" y="116"/>
                  </a:lnTo>
                  <a:lnTo>
                    <a:pt x="291" y="102"/>
                  </a:lnTo>
                  <a:lnTo>
                    <a:pt x="314" y="84"/>
                  </a:lnTo>
                  <a:lnTo>
                    <a:pt x="351" y="128"/>
                  </a:lnTo>
                  <a:lnTo>
                    <a:pt x="343" y="197"/>
                  </a:lnTo>
                  <a:lnTo>
                    <a:pt x="380" y="146"/>
                  </a:lnTo>
                  <a:lnTo>
                    <a:pt x="422" y="164"/>
                  </a:lnTo>
                  <a:lnTo>
                    <a:pt x="464" y="168"/>
                  </a:lnTo>
                  <a:lnTo>
                    <a:pt x="522" y="200"/>
                  </a:lnTo>
                  <a:lnTo>
                    <a:pt x="552" y="239"/>
                  </a:lnTo>
                  <a:lnTo>
                    <a:pt x="603" y="239"/>
                  </a:lnTo>
                  <a:lnTo>
                    <a:pt x="656" y="162"/>
                  </a:lnTo>
                  <a:lnTo>
                    <a:pt x="689" y="238"/>
                  </a:lnTo>
                  <a:lnTo>
                    <a:pt x="733" y="373"/>
                  </a:lnTo>
                  <a:lnTo>
                    <a:pt x="784" y="402"/>
                  </a:lnTo>
                  <a:lnTo>
                    <a:pt x="725" y="216"/>
                  </a:lnTo>
                  <a:lnTo>
                    <a:pt x="725" y="123"/>
                  </a:lnTo>
                  <a:lnTo>
                    <a:pt x="762" y="51"/>
                  </a:lnTo>
                  <a:lnTo>
                    <a:pt x="912" y="0"/>
                  </a:lnTo>
                  <a:lnTo>
                    <a:pt x="996" y="40"/>
                  </a:lnTo>
                  <a:lnTo>
                    <a:pt x="982" y="113"/>
                  </a:lnTo>
                  <a:lnTo>
                    <a:pt x="945" y="203"/>
                  </a:lnTo>
                  <a:lnTo>
                    <a:pt x="929" y="294"/>
                  </a:lnTo>
                  <a:lnTo>
                    <a:pt x="949" y="392"/>
                  </a:lnTo>
                  <a:lnTo>
                    <a:pt x="970" y="494"/>
                  </a:lnTo>
                  <a:lnTo>
                    <a:pt x="1027" y="563"/>
                  </a:lnTo>
                  <a:lnTo>
                    <a:pt x="1123" y="619"/>
                  </a:lnTo>
                  <a:lnTo>
                    <a:pt x="1188" y="656"/>
                  </a:lnTo>
                  <a:lnTo>
                    <a:pt x="1240" y="662"/>
                  </a:lnTo>
                  <a:lnTo>
                    <a:pt x="1226" y="733"/>
                  </a:lnTo>
                  <a:lnTo>
                    <a:pt x="1130" y="722"/>
                  </a:lnTo>
                  <a:lnTo>
                    <a:pt x="1114" y="788"/>
                  </a:lnTo>
                  <a:lnTo>
                    <a:pt x="1176" y="823"/>
                  </a:lnTo>
                  <a:lnTo>
                    <a:pt x="1103" y="915"/>
                  </a:lnTo>
                  <a:lnTo>
                    <a:pt x="1021" y="911"/>
                  </a:lnTo>
                  <a:lnTo>
                    <a:pt x="895" y="869"/>
                  </a:lnTo>
                  <a:lnTo>
                    <a:pt x="791" y="859"/>
                  </a:lnTo>
                  <a:lnTo>
                    <a:pt x="686" y="882"/>
                  </a:lnTo>
                  <a:lnTo>
                    <a:pt x="599" y="93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2" name="Freeform 182">
              <a:extLst/>
            </p:cNvPr>
            <p:cNvSpPr>
              <a:spLocks/>
            </p:cNvSpPr>
            <p:nvPr/>
          </p:nvSpPr>
          <p:spPr bwMode="auto">
            <a:xfrm>
              <a:off x="2397101" y="2827356"/>
              <a:ext cx="122238" cy="169862"/>
            </a:xfrm>
            <a:custGeom>
              <a:avLst/>
              <a:gdLst>
                <a:gd name="T0" fmla="*/ 2147483647 w 450"/>
                <a:gd name="T1" fmla="*/ 2147483647 h 566"/>
                <a:gd name="T2" fmla="*/ 2147483647 w 450"/>
                <a:gd name="T3" fmla="*/ 2147483647 h 566"/>
                <a:gd name="T4" fmla="*/ 2147483647 w 450"/>
                <a:gd name="T5" fmla="*/ 2147483647 h 566"/>
                <a:gd name="T6" fmla="*/ 2147483647 w 450"/>
                <a:gd name="T7" fmla="*/ 2147483647 h 566"/>
                <a:gd name="T8" fmla="*/ 2147483647 w 450"/>
                <a:gd name="T9" fmla="*/ 2147483647 h 566"/>
                <a:gd name="T10" fmla="*/ 2147483647 w 450"/>
                <a:gd name="T11" fmla="*/ 2147483647 h 566"/>
                <a:gd name="T12" fmla="*/ 0 w 450"/>
                <a:gd name="T13" fmla="*/ 2147483647 h 566"/>
                <a:gd name="T14" fmla="*/ 2147483647 w 450"/>
                <a:gd name="T15" fmla="*/ 2147483647 h 566"/>
                <a:gd name="T16" fmla="*/ 2147483647 w 450"/>
                <a:gd name="T17" fmla="*/ 2147483647 h 566"/>
                <a:gd name="T18" fmla="*/ 2147483647 w 450"/>
                <a:gd name="T19" fmla="*/ 2147483647 h 566"/>
                <a:gd name="T20" fmla="*/ 2147483647 w 450"/>
                <a:gd name="T21" fmla="*/ 2147483647 h 566"/>
                <a:gd name="T22" fmla="*/ 2147483647 w 450"/>
                <a:gd name="T23" fmla="*/ 2147483647 h 566"/>
                <a:gd name="T24" fmla="*/ 2147483647 w 450"/>
                <a:gd name="T25" fmla="*/ 2147483647 h 566"/>
                <a:gd name="T26" fmla="*/ 2147483647 w 450"/>
                <a:gd name="T27" fmla="*/ 2147483647 h 566"/>
                <a:gd name="T28" fmla="*/ 2147483647 w 450"/>
                <a:gd name="T29" fmla="*/ 2147483647 h 566"/>
                <a:gd name="T30" fmla="*/ 2147483647 w 450"/>
                <a:gd name="T31" fmla="*/ 2147483647 h 566"/>
                <a:gd name="T32" fmla="*/ 2147483647 w 450"/>
                <a:gd name="T33" fmla="*/ 2147483647 h 566"/>
                <a:gd name="T34" fmla="*/ 2147483647 w 450"/>
                <a:gd name="T35" fmla="*/ 0 h 566"/>
                <a:gd name="T36" fmla="*/ 2147483647 w 450"/>
                <a:gd name="T37" fmla="*/ 2147483647 h 566"/>
                <a:gd name="T38" fmla="*/ 2147483647 w 450"/>
                <a:gd name="T39" fmla="*/ 2147483647 h 566"/>
                <a:gd name="T40" fmla="*/ 2147483647 w 450"/>
                <a:gd name="T41" fmla="*/ 2147483647 h 566"/>
                <a:gd name="T42" fmla="*/ 2147483647 w 450"/>
                <a:gd name="T43" fmla="*/ 2147483647 h 566"/>
                <a:gd name="T44" fmla="*/ 2147483647 w 450"/>
                <a:gd name="T45" fmla="*/ 2147483647 h 566"/>
                <a:gd name="T46" fmla="*/ 2147483647 w 450"/>
                <a:gd name="T47" fmla="*/ 2147483647 h 566"/>
                <a:gd name="T48" fmla="*/ 2147483647 w 450"/>
                <a:gd name="T49" fmla="*/ 2147483647 h 566"/>
                <a:gd name="T50" fmla="*/ 2147483647 w 450"/>
                <a:gd name="T51" fmla="*/ 2147483647 h 566"/>
                <a:gd name="T52" fmla="*/ 2147483647 w 450"/>
                <a:gd name="T53" fmla="*/ 2147483647 h 566"/>
                <a:gd name="T54" fmla="*/ 2147483647 w 450"/>
                <a:gd name="T55" fmla="*/ 2147483647 h 566"/>
                <a:gd name="T56" fmla="*/ 2147483647 w 450"/>
                <a:gd name="T57" fmla="*/ 2147483647 h 566"/>
                <a:gd name="T58" fmla="*/ 2147483647 w 450"/>
                <a:gd name="T59" fmla="*/ 2147483647 h 566"/>
                <a:gd name="T60" fmla="*/ 2147483647 w 450"/>
                <a:gd name="T61" fmla="*/ 2147483647 h 566"/>
                <a:gd name="T62" fmla="*/ 2147483647 w 450"/>
                <a:gd name="T63" fmla="*/ 2147483647 h 5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0"/>
                <a:gd name="T97" fmla="*/ 0 h 566"/>
                <a:gd name="T98" fmla="*/ 450 w 450"/>
                <a:gd name="T99" fmla="*/ 566 h 5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0" h="566">
                  <a:moveTo>
                    <a:pt x="233" y="535"/>
                  </a:moveTo>
                  <a:lnTo>
                    <a:pt x="222" y="479"/>
                  </a:lnTo>
                  <a:lnTo>
                    <a:pt x="181" y="425"/>
                  </a:lnTo>
                  <a:lnTo>
                    <a:pt x="134" y="401"/>
                  </a:lnTo>
                  <a:lnTo>
                    <a:pt x="99" y="401"/>
                  </a:lnTo>
                  <a:lnTo>
                    <a:pt x="59" y="362"/>
                  </a:lnTo>
                  <a:lnTo>
                    <a:pt x="0" y="307"/>
                  </a:lnTo>
                  <a:lnTo>
                    <a:pt x="14" y="259"/>
                  </a:lnTo>
                  <a:lnTo>
                    <a:pt x="42" y="219"/>
                  </a:lnTo>
                  <a:lnTo>
                    <a:pt x="138" y="274"/>
                  </a:lnTo>
                  <a:lnTo>
                    <a:pt x="159" y="236"/>
                  </a:lnTo>
                  <a:lnTo>
                    <a:pt x="139" y="192"/>
                  </a:lnTo>
                  <a:lnTo>
                    <a:pt x="111" y="164"/>
                  </a:lnTo>
                  <a:lnTo>
                    <a:pt x="103" y="121"/>
                  </a:lnTo>
                  <a:lnTo>
                    <a:pt x="91" y="82"/>
                  </a:lnTo>
                  <a:lnTo>
                    <a:pt x="133" y="49"/>
                  </a:lnTo>
                  <a:lnTo>
                    <a:pt x="192" y="44"/>
                  </a:lnTo>
                  <a:lnTo>
                    <a:pt x="230" y="0"/>
                  </a:lnTo>
                  <a:lnTo>
                    <a:pt x="296" y="16"/>
                  </a:lnTo>
                  <a:lnTo>
                    <a:pt x="356" y="33"/>
                  </a:lnTo>
                  <a:lnTo>
                    <a:pt x="411" y="93"/>
                  </a:lnTo>
                  <a:lnTo>
                    <a:pt x="402" y="136"/>
                  </a:lnTo>
                  <a:lnTo>
                    <a:pt x="417" y="198"/>
                  </a:lnTo>
                  <a:lnTo>
                    <a:pt x="419" y="265"/>
                  </a:lnTo>
                  <a:lnTo>
                    <a:pt x="444" y="317"/>
                  </a:lnTo>
                  <a:lnTo>
                    <a:pt x="429" y="381"/>
                  </a:lnTo>
                  <a:lnTo>
                    <a:pt x="450" y="468"/>
                  </a:lnTo>
                  <a:lnTo>
                    <a:pt x="371" y="504"/>
                  </a:lnTo>
                  <a:lnTo>
                    <a:pt x="327" y="532"/>
                  </a:lnTo>
                  <a:lnTo>
                    <a:pt x="297" y="566"/>
                  </a:lnTo>
                  <a:lnTo>
                    <a:pt x="254" y="563"/>
                  </a:lnTo>
                  <a:lnTo>
                    <a:pt x="233" y="53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3" name="Freeform 183">
              <a:extLst/>
            </p:cNvPr>
            <p:cNvSpPr>
              <a:spLocks/>
            </p:cNvSpPr>
            <p:nvPr/>
          </p:nvSpPr>
          <p:spPr bwMode="auto">
            <a:xfrm>
              <a:off x="2511401" y="2716231"/>
              <a:ext cx="66675" cy="73025"/>
            </a:xfrm>
            <a:custGeom>
              <a:avLst/>
              <a:gdLst>
                <a:gd name="T0" fmla="*/ 2147483647 w 246"/>
                <a:gd name="T1" fmla="*/ 2147483647 h 270"/>
                <a:gd name="T2" fmla="*/ 2147483647 w 246"/>
                <a:gd name="T3" fmla="*/ 2147483647 h 270"/>
                <a:gd name="T4" fmla="*/ 2147483647 w 246"/>
                <a:gd name="T5" fmla="*/ 2147483647 h 270"/>
                <a:gd name="T6" fmla="*/ 0 w 246"/>
                <a:gd name="T7" fmla="*/ 2147483647 h 270"/>
                <a:gd name="T8" fmla="*/ 2147483647 w 246"/>
                <a:gd name="T9" fmla="*/ 2147483647 h 270"/>
                <a:gd name="T10" fmla="*/ 2147483647 w 246"/>
                <a:gd name="T11" fmla="*/ 2147483647 h 270"/>
                <a:gd name="T12" fmla="*/ 2147483647 w 246"/>
                <a:gd name="T13" fmla="*/ 0 h 270"/>
                <a:gd name="T14" fmla="*/ 2147483647 w 246"/>
                <a:gd name="T15" fmla="*/ 2147483647 h 270"/>
                <a:gd name="T16" fmla="*/ 2147483647 w 246"/>
                <a:gd name="T17" fmla="*/ 2147483647 h 270"/>
                <a:gd name="T18" fmla="*/ 2147483647 w 246"/>
                <a:gd name="T19" fmla="*/ 2147483647 h 270"/>
                <a:gd name="T20" fmla="*/ 2147483647 w 246"/>
                <a:gd name="T21" fmla="*/ 2147483647 h 2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6"/>
                <a:gd name="T34" fmla="*/ 0 h 270"/>
                <a:gd name="T35" fmla="*/ 246 w 246"/>
                <a:gd name="T36" fmla="*/ 270 h 2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6" h="270">
                  <a:moveTo>
                    <a:pt x="174" y="270"/>
                  </a:moveTo>
                  <a:lnTo>
                    <a:pt x="66" y="246"/>
                  </a:lnTo>
                  <a:lnTo>
                    <a:pt x="36" y="192"/>
                  </a:lnTo>
                  <a:lnTo>
                    <a:pt x="0" y="126"/>
                  </a:lnTo>
                  <a:lnTo>
                    <a:pt x="36" y="60"/>
                  </a:lnTo>
                  <a:lnTo>
                    <a:pt x="78" y="12"/>
                  </a:lnTo>
                  <a:lnTo>
                    <a:pt x="156" y="0"/>
                  </a:lnTo>
                  <a:lnTo>
                    <a:pt x="210" y="78"/>
                  </a:lnTo>
                  <a:lnTo>
                    <a:pt x="234" y="180"/>
                  </a:lnTo>
                  <a:lnTo>
                    <a:pt x="246" y="252"/>
                  </a:lnTo>
                  <a:lnTo>
                    <a:pt x="174" y="27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4" name="Freeform 184">
              <a:extLst/>
            </p:cNvPr>
            <p:cNvSpPr>
              <a:spLocks/>
            </p:cNvSpPr>
            <p:nvPr/>
          </p:nvSpPr>
          <p:spPr bwMode="auto">
            <a:xfrm>
              <a:off x="2146276" y="4235468"/>
              <a:ext cx="550863" cy="363538"/>
            </a:xfrm>
            <a:custGeom>
              <a:avLst/>
              <a:gdLst>
                <a:gd name="T0" fmla="*/ 12 w 3219450"/>
                <a:gd name="T1" fmla="*/ 32 h 2128568"/>
                <a:gd name="T2" fmla="*/ 25 w 3219450"/>
                <a:gd name="T3" fmla="*/ 65 h 2128568"/>
                <a:gd name="T4" fmla="*/ 42 w 3219450"/>
                <a:gd name="T5" fmla="*/ 87 h 2128568"/>
                <a:gd name="T6" fmla="*/ 47 w 3219450"/>
                <a:gd name="T7" fmla="*/ 105 h 2128568"/>
                <a:gd name="T8" fmla="*/ 66 w 3219450"/>
                <a:gd name="T9" fmla="*/ 125 h 2128568"/>
                <a:gd name="T10" fmla="*/ 72 w 3219450"/>
                <a:gd name="T11" fmla="*/ 146 h 2128568"/>
                <a:gd name="T12" fmla="*/ 118 w 3219450"/>
                <a:gd name="T13" fmla="*/ 173 h 2128568"/>
                <a:gd name="T14" fmla="*/ 100 w 3219450"/>
                <a:gd name="T15" fmla="*/ 143 h 2128568"/>
                <a:gd name="T16" fmla="*/ 87 w 3219450"/>
                <a:gd name="T17" fmla="*/ 120 h 2128568"/>
                <a:gd name="T18" fmla="*/ 72 w 3219450"/>
                <a:gd name="T19" fmla="*/ 92 h 2128568"/>
                <a:gd name="T20" fmla="*/ 45 w 3219450"/>
                <a:gd name="T21" fmla="*/ 56 h 2128568"/>
                <a:gd name="T22" fmla="*/ 32 w 3219450"/>
                <a:gd name="T23" fmla="*/ 31 h 2128568"/>
                <a:gd name="T24" fmla="*/ 45 w 3219450"/>
                <a:gd name="T25" fmla="*/ 21 h 2128568"/>
                <a:gd name="T26" fmla="*/ 57 w 3219450"/>
                <a:gd name="T27" fmla="*/ 53 h 2128568"/>
                <a:gd name="T28" fmla="*/ 81 w 3219450"/>
                <a:gd name="T29" fmla="*/ 79 h 2128568"/>
                <a:gd name="T30" fmla="*/ 108 w 3219450"/>
                <a:gd name="T31" fmla="*/ 109 h 2128568"/>
                <a:gd name="T32" fmla="*/ 123 w 3219450"/>
                <a:gd name="T33" fmla="*/ 132 h 2128568"/>
                <a:gd name="T34" fmla="*/ 155 w 3219450"/>
                <a:gd name="T35" fmla="*/ 166 h 2128568"/>
                <a:gd name="T36" fmla="*/ 168 w 3219450"/>
                <a:gd name="T37" fmla="*/ 202 h 2128568"/>
                <a:gd name="T38" fmla="*/ 194 w 3219450"/>
                <a:gd name="T39" fmla="*/ 237 h 2128568"/>
                <a:gd name="T40" fmla="*/ 230 w 3219450"/>
                <a:gd name="T41" fmla="*/ 260 h 2128568"/>
                <a:gd name="T42" fmla="*/ 272 w 3219450"/>
                <a:gd name="T43" fmla="*/ 280 h 2128568"/>
                <a:gd name="T44" fmla="*/ 308 w 3219450"/>
                <a:gd name="T45" fmla="*/ 288 h 2128568"/>
                <a:gd name="T46" fmla="*/ 346 w 3219450"/>
                <a:gd name="T47" fmla="*/ 282 h 2128568"/>
                <a:gd name="T48" fmla="*/ 364 w 3219450"/>
                <a:gd name="T49" fmla="*/ 291 h 2128568"/>
                <a:gd name="T50" fmla="*/ 387 w 3219450"/>
                <a:gd name="T51" fmla="*/ 300 h 2128568"/>
                <a:gd name="T52" fmla="*/ 407 w 3219450"/>
                <a:gd name="T53" fmla="*/ 274 h 2128568"/>
                <a:gd name="T54" fmla="*/ 414 w 3219450"/>
                <a:gd name="T55" fmla="*/ 255 h 2128568"/>
                <a:gd name="T56" fmla="*/ 447 w 3219450"/>
                <a:gd name="T57" fmla="*/ 245 h 2128568"/>
                <a:gd name="T58" fmla="*/ 465 w 3219450"/>
                <a:gd name="T59" fmla="*/ 219 h 2128568"/>
                <a:gd name="T60" fmla="*/ 458 w 3219450"/>
                <a:gd name="T61" fmla="*/ 192 h 2128568"/>
                <a:gd name="T62" fmla="*/ 424 w 3219450"/>
                <a:gd name="T63" fmla="*/ 201 h 2128568"/>
                <a:gd name="T64" fmla="*/ 401 w 3219450"/>
                <a:gd name="T65" fmla="*/ 235 h 2128568"/>
                <a:gd name="T66" fmla="*/ 366 w 3219450"/>
                <a:gd name="T67" fmla="*/ 247 h 2128568"/>
                <a:gd name="T68" fmla="*/ 340 w 3219450"/>
                <a:gd name="T69" fmla="*/ 242 h 2128568"/>
                <a:gd name="T70" fmla="*/ 315 w 3219450"/>
                <a:gd name="T71" fmla="*/ 228 h 2128568"/>
                <a:gd name="T72" fmla="*/ 304 w 3219450"/>
                <a:gd name="T73" fmla="*/ 198 h 2128568"/>
                <a:gd name="T74" fmla="*/ 300 w 3219450"/>
                <a:gd name="T75" fmla="*/ 171 h 2128568"/>
                <a:gd name="T76" fmla="*/ 306 w 3219450"/>
                <a:gd name="T77" fmla="*/ 137 h 2128568"/>
                <a:gd name="T78" fmla="*/ 294 w 3219450"/>
                <a:gd name="T79" fmla="*/ 114 h 2128568"/>
                <a:gd name="T80" fmla="*/ 253 w 3219450"/>
                <a:gd name="T81" fmla="*/ 71 h 2128568"/>
                <a:gd name="T82" fmla="*/ 195 w 3219450"/>
                <a:gd name="T83" fmla="*/ 50 h 2128568"/>
                <a:gd name="T84" fmla="*/ 160 w 3219450"/>
                <a:gd name="T85" fmla="*/ 18 h 2128568"/>
                <a:gd name="T86" fmla="*/ 109 w 3219450"/>
                <a:gd name="T87" fmla="*/ 20 h 2128568"/>
                <a:gd name="T88" fmla="*/ 71 w 3219450"/>
                <a:gd name="T89" fmla="*/ 21 h 2128568"/>
                <a:gd name="T90" fmla="*/ 31 w 3219450"/>
                <a:gd name="T91" fmla="*/ 2 h 2128568"/>
                <a:gd name="T92" fmla="*/ 0 w 3219450"/>
                <a:gd name="T93" fmla="*/ 0 h 2128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19450"/>
                <a:gd name="T142" fmla="*/ 0 h 2128568"/>
                <a:gd name="T143" fmla="*/ 3219450 w 3219450"/>
                <a:gd name="T144" fmla="*/ 2128568 h 212856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19450" h="2128568">
                  <a:moveTo>
                    <a:pt x="35335" y="75214"/>
                  </a:moveTo>
                  <a:lnTo>
                    <a:pt x="37716" y="134745"/>
                  </a:lnTo>
                  <a:lnTo>
                    <a:pt x="85725" y="218806"/>
                  </a:lnTo>
                  <a:lnTo>
                    <a:pt x="128588" y="302149"/>
                  </a:lnTo>
                  <a:lnTo>
                    <a:pt x="136599" y="386325"/>
                  </a:lnTo>
                  <a:lnTo>
                    <a:pt x="168349" y="446303"/>
                  </a:lnTo>
                  <a:lnTo>
                    <a:pt x="264319" y="475981"/>
                  </a:lnTo>
                  <a:lnTo>
                    <a:pt x="314325" y="552181"/>
                  </a:lnTo>
                  <a:lnTo>
                    <a:pt x="288132" y="597424"/>
                  </a:lnTo>
                  <a:lnTo>
                    <a:pt x="219149" y="652696"/>
                  </a:lnTo>
                  <a:lnTo>
                    <a:pt x="268361" y="725021"/>
                  </a:lnTo>
                  <a:lnTo>
                    <a:pt x="319161" y="725021"/>
                  </a:lnTo>
                  <a:lnTo>
                    <a:pt x="369961" y="755010"/>
                  </a:lnTo>
                  <a:lnTo>
                    <a:pt x="409649" y="786763"/>
                  </a:lnTo>
                  <a:lnTo>
                    <a:pt x="450924" y="857325"/>
                  </a:lnTo>
                  <a:lnTo>
                    <a:pt x="521494" y="866506"/>
                  </a:lnTo>
                  <a:lnTo>
                    <a:pt x="495300" y="954612"/>
                  </a:lnTo>
                  <a:lnTo>
                    <a:pt x="488157" y="1004618"/>
                  </a:lnTo>
                  <a:lnTo>
                    <a:pt x="571574" y="1016088"/>
                  </a:lnTo>
                  <a:lnTo>
                    <a:pt x="736674" y="1183672"/>
                  </a:lnTo>
                  <a:lnTo>
                    <a:pt x="802482" y="1187974"/>
                  </a:lnTo>
                  <a:lnTo>
                    <a:pt x="819150" y="1140349"/>
                  </a:lnTo>
                  <a:lnTo>
                    <a:pt x="781124" y="1095470"/>
                  </a:lnTo>
                  <a:lnTo>
                    <a:pt x="684286" y="984336"/>
                  </a:lnTo>
                  <a:lnTo>
                    <a:pt x="650949" y="941999"/>
                  </a:lnTo>
                  <a:lnTo>
                    <a:pt x="650949" y="882021"/>
                  </a:lnTo>
                  <a:lnTo>
                    <a:pt x="595386" y="829100"/>
                  </a:lnTo>
                  <a:lnTo>
                    <a:pt x="569986" y="751482"/>
                  </a:lnTo>
                  <a:lnTo>
                    <a:pt x="531886" y="698561"/>
                  </a:lnTo>
                  <a:lnTo>
                    <a:pt x="489024" y="633291"/>
                  </a:lnTo>
                  <a:lnTo>
                    <a:pt x="433461" y="534505"/>
                  </a:lnTo>
                  <a:lnTo>
                    <a:pt x="374724" y="458651"/>
                  </a:lnTo>
                  <a:lnTo>
                    <a:pt x="304874" y="386325"/>
                  </a:lnTo>
                  <a:lnTo>
                    <a:pt x="269082" y="325962"/>
                  </a:lnTo>
                  <a:lnTo>
                    <a:pt x="257175" y="259287"/>
                  </a:lnTo>
                  <a:lnTo>
                    <a:pt x="216694" y="214043"/>
                  </a:lnTo>
                  <a:lnTo>
                    <a:pt x="209550" y="173562"/>
                  </a:lnTo>
                  <a:lnTo>
                    <a:pt x="235744" y="144987"/>
                  </a:lnTo>
                  <a:lnTo>
                    <a:pt x="309563" y="147368"/>
                  </a:lnTo>
                  <a:lnTo>
                    <a:pt x="319161" y="194045"/>
                  </a:lnTo>
                  <a:lnTo>
                    <a:pt x="376311" y="262843"/>
                  </a:lnTo>
                  <a:lnTo>
                    <a:pt x="389011" y="363393"/>
                  </a:lnTo>
                  <a:lnTo>
                    <a:pt x="446161" y="395146"/>
                  </a:lnTo>
                  <a:lnTo>
                    <a:pt x="508074" y="481584"/>
                  </a:lnTo>
                  <a:lnTo>
                    <a:pt x="550936" y="545089"/>
                  </a:lnTo>
                  <a:lnTo>
                    <a:pt x="617611" y="619179"/>
                  </a:lnTo>
                  <a:lnTo>
                    <a:pt x="655711" y="703853"/>
                  </a:lnTo>
                  <a:lnTo>
                    <a:pt x="738261" y="749718"/>
                  </a:lnTo>
                  <a:lnTo>
                    <a:pt x="804863" y="783162"/>
                  </a:lnTo>
                  <a:lnTo>
                    <a:pt x="776361" y="855561"/>
                  </a:lnTo>
                  <a:lnTo>
                    <a:pt x="838274" y="908482"/>
                  </a:lnTo>
                  <a:lnTo>
                    <a:pt x="904949" y="971987"/>
                  </a:lnTo>
                  <a:lnTo>
                    <a:pt x="1007269" y="1028431"/>
                  </a:lnTo>
                  <a:lnTo>
                    <a:pt x="1059657" y="1142731"/>
                  </a:lnTo>
                  <a:lnTo>
                    <a:pt x="1131961" y="1227773"/>
                  </a:lnTo>
                  <a:lnTo>
                    <a:pt x="1162124" y="1310683"/>
                  </a:lnTo>
                  <a:lnTo>
                    <a:pt x="1146249" y="1391829"/>
                  </a:lnTo>
                  <a:lnTo>
                    <a:pt x="1136724" y="1501200"/>
                  </a:lnTo>
                  <a:lnTo>
                    <a:pt x="1227211" y="1559413"/>
                  </a:lnTo>
                  <a:lnTo>
                    <a:pt x="1322461" y="1629975"/>
                  </a:lnTo>
                  <a:lnTo>
                    <a:pt x="1379611" y="1725233"/>
                  </a:lnTo>
                  <a:lnTo>
                    <a:pt x="1485974" y="1712885"/>
                  </a:lnTo>
                  <a:lnTo>
                    <a:pt x="1566936" y="1788739"/>
                  </a:lnTo>
                  <a:lnTo>
                    <a:pt x="1638374" y="1813435"/>
                  </a:lnTo>
                  <a:lnTo>
                    <a:pt x="1727274" y="1852244"/>
                  </a:lnTo>
                  <a:lnTo>
                    <a:pt x="1851099" y="1924570"/>
                  </a:lnTo>
                  <a:lnTo>
                    <a:pt x="1947936" y="1942210"/>
                  </a:lnTo>
                  <a:lnTo>
                    <a:pt x="2041599" y="1945738"/>
                  </a:lnTo>
                  <a:lnTo>
                    <a:pt x="2097882" y="1983312"/>
                  </a:lnTo>
                  <a:lnTo>
                    <a:pt x="2183607" y="2035699"/>
                  </a:lnTo>
                  <a:lnTo>
                    <a:pt x="2274094" y="1978549"/>
                  </a:lnTo>
                  <a:lnTo>
                    <a:pt x="2362274" y="1942210"/>
                  </a:lnTo>
                  <a:lnTo>
                    <a:pt x="2407444" y="1959499"/>
                  </a:lnTo>
                  <a:lnTo>
                    <a:pt x="2426494" y="1978549"/>
                  </a:lnTo>
                  <a:lnTo>
                    <a:pt x="2483644" y="2004743"/>
                  </a:lnTo>
                  <a:lnTo>
                    <a:pt x="2540794" y="2042843"/>
                  </a:lnTo>
                  <a:lnTo>
                    <a:pt x="2619375" y="2128568"/>
                  </a:lnTo>
                  <a:lnTo>
                    <a:pt x="2640807" y="2066656"/>
                  </a:lnTo>
                  <a:lnTo>
                    <a:pt x="2681288" y="1971406"/>
                  </a:lnTo>
                  <a:lnTo>
                    <a:pt x="2778919" y="1923781"/>
                  </a:lnTo>
                  <a:lnTo>
                    <a:pt x="2774157" y="1888062"/>
                  </a:lnTo>
                  <a:lnTo>
                    <a:pt x="2757488" y="1835674"/>
                  </a:lnTo>
                  <a:lnTo>
                    <a:pt x="2752725" y="1795193"/>
                  </a:lnTo>
                  <a:lnTo>
                    <a:pt x="2819400" y="1757093"/>
                  </a:lnTo>
                  <a:lnTo>
                    <a:pt x="2919413" y="1752331"/>
                  </a:lnTo>
                  <a:lnTo>
                    <a:pt x="2962275" y="1702324"/>
                  </a:lnTo>
                  <a:lnTo>
                    <a:pt x="3045619" y="1685656"/>
                  </a:lnTo>
                  <a:lnTo>
                    <a:pt x="3112294" y="1709468"/>
                  </a:lnTo>
                  <a:lnTo>
                    <a:pt x="3131344" y="1590406"/>
                  </a:lnTo>
                  <a:lnTo>
                    <a:pt x="3167063" y="1504681"/>
                  </a:lnTo>
                  <a:lnTo>
                    <a:pt x="3219450" y="1411812"/>
                  </a:lnTo>
                  <a:lnTo>
                    <a:pt x="3195638" y="1328468"/>
                  </a:lnTo>
                  <a:lnTo>
                    <a:pt x="3119438" y="1321324"/>
                  </a:lnTo>
                  <a:lnTo>
                    <a:pt x="3026569" y="1326087"/>
                  </a:lnTo>
                  <a:lnTo>
                    <a:pt x="2981325" y="1368949"/>
                  </a:lnTo>
                  <a:lnTo>
                    <a:pt x="2893219" y="1383237"/>
                  </a:lnTo>
                  <a:lnTo>
                    <a:pt x="2828925" y="1423718"/>
                  </a:lnTo>
                  <a:lnTo>
                    <a:pt x="2800350" y="1518968"/>
                  </a:lnTo>
                  <a:lnTo>
                    <a:pt x="2736057" y="1616599"/>
                  </a:lnTo>
                  <a:lnTo>
                    <a:pt x="2631282" y="1668987"/>
                  </a:lnTo>
                  <a:lnTo>
                    <a:pt x="2555082" y="1678512"/>
                  </a:lnTo>
                  <a:lnTo>
                    <a:pt x="2495550" y="1697562"/>
                  </a:lnTo>
                  <a:lnTo>
                    <a:pt x="2452688" y="1714231"/>
                  </a:lnTo>
                  <a:lnTo>
                    <a:pt x="2383632" y="1704706"/>
                  </a:lnTo>
                  <a:lnTo>
                    <a:pt x="2317824" y="1667020"/>
                  </a:lnTo>
                  <a:lnTo>
                    <a:pt x="2252736" y="1693480"/>
                  </a:lnTo>
                  <a:lnTo>
                    <a:pt x="2176536" y="1654671"/>
                  </a:lnTo>
                  <a:lnTo>
                    <a:pt x="2146374" y="1566469"/>
                  </a:lnTo>
                  <a:lnTo>
                    <a:pt x="2114624" y="1501200"/>
                  </a:lnTo>
                  <a:lnTo>
                    <a:pt x="2084461" y="1439458"/>
                  </a:lnTo>
                  <a:lnTo>
                    <a:pt x="2069307" y="1359424"/>
                  </a:lnTo>
                  <a:lnTo>
                    <a:pt x="2051124" y="1296571"/>
                  </a:lnTo>
                  <a:lnTo>
                    <a:pt x="2040732" y="1245124"/>
                  </a:lnTo>
                  <a:lnTo>
                    <a:pt x="2047875" y="1176068"/>
                  </a:lnTo>
                  <a:lnTo>
                    <a:pt x="2071688" y="1080818"/>
                  </a:lnTo>
                  <a:lnTo>
                    <a:pt x="2057400" y="1014143"/>
                  </a:lnTo>
                  <a:lnTo>
                    <a:pt x="2083594" y="945087"/>
                  </a:lnTo>
                  <a:lnTo>
                    <a:pt x="2102644" y="885556"/>
                  </a:lnTo>
                  <a:lnTo>
                    <a:pt x="2078832" y="833168"/>
                  </a:lnTo>
                  <a:lnTo>
                    <a:pt x="2005086" y="781471"/>
                  </a:lnTo>
                  <a:lnTo>
                    <a:pt x="1895475" y="773637"/>
                  </a:lnTo>
                  <a:lnTo>
                    <a:pt x="1814513" y="618856"/>
                  </a:lnTo>
                  <a:lnTo>
                    <a:pt x="1724025" y="490268"/>
                  </a:lnTo>
                  <a:lnTo>
                    <a:pt x="1621632" y="366443"/>
                  </a:lnTo>
                  <a:lnTo>
                    <a:pt x="1445419" y="456931"/>
                  </a:lnTo>
                  <a:lnTo>
                    <a:pt x="1331119" y="342631"/>
                  </a:lnTo>
                  <a:lnTo>
                    <a:pt x="1252538" y="264049"/>
                  </a:lnTo>
                  <a:lnTo>
                    <a:pt x="1159669" y="180706"/>
                  </a:lnTo>
                  <a:lnTo>
                    <a:pt x="1090613" y="123556"/>
                  </a:lnTo>
                  <a:lnTo>
                    <a:pt x="879549" y="135832"/>
                  </a:lnTo>
                  <a:lnTo>
                    <a:pt x="795411" y="130539"/>
                  </a:lnTo>
                  <a:lnTo>
                    <a:pt x="741436" y="135832"/>
                  </a:lnTo>
                  <a:lnTo>
                    <a:pt x="657299" y="132303"/>
                  </a:lnTo>
                  <a:lnTo>
                    <a:pt x="569986" y="141124"/>
                  </a:lnTo>
                  <a:lnTo>
                    <a:pt x="484261" y="142888"/>
                  </a:lnTo>
                  <a:lnTo>
                    <a:pt x="346149" y="74090"/>
                  </a:lnTo>
                  <a:lnTo>
                    <a:pt x="246136" y="24697"/>
                  </a:lnTo>
                  <a:lnTo>
                    <a:pt x="211211" y="15877"/>
                  </a:lnTo>
                  <a:lnTo>
                    <a:pt x="138186" y="5292"/>
                  </a:lnTo>
                  <a:lnTo>
                    <a:pt x="98499" y="0"/>
                  </a:lnTo>
                  <a:lnTo>
                    <a:pt x="0" y="2112"/>
                  </a:lnTo>
                  <a:lnTo>
                    <a:pt x="35335" y="7521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5" name="Freeform 185">
              <a:extLst/>
            </p:cNvPr>
            <p:cNvSpPr>
              <a:spLocks/>
            </p:cNvSpPr>
            <p:nvPr/>
          </p:nvSpPr>
          <p:spPr bwMode="auto">
            <a:xfrm>
              <a:off x="2593951" y="4535506"/>
              <a:ext cx="69850" cy="77787"/>
            </a:xfrm>
            <a:custGeom>
              <a:avLst/>
              <a:gdLst>
                <a:gd name="T0" fmla="*/ 0 w 409575"/>
                <a:gd name="T1" fmla="*/ 54 h 454277"/>
                <a:gd name="T2" fmla="*/ 2 w 409575"/>
                <a:gd name="T3" fmla="*/ 49 h 454277"/>
                <a:gd name="T4" fmla="*/ 5 w 409575"/>
                <a:gd name="T5" fmla="*/ 41 h 454277"/>
                <a:gd name="T6" fmla="*/ 9 w 409575"/>
                <a:gd name="T7" fmla="*/ 32 h 454277"/>
                <a:gd name="T8" fmla="*/ 16 w 409575"/>
                <a:gd name="T9" fmla="*/ 29 h 454277"/>
                <a:gd name="T10" fmla="*/ 23 w 409575"/>
                <a:gd name="T11" fmla="*/ 24 h 454277"/>
                <a:gd name="T12" fmla="*/ 22 w 409575"/>
                <a:gd name="T13" fmla="*/ 17 h 454277"/>
                <a:gd name="T14" fmla="*/ 19 w 409575"/>
                <a:gd name="T15" fmla="*/ 12 h 454277"/>
                <a:gd name="T16" fmla="*/ 20 w 409575"/>
                <a:gd name="T17" fmla="*/ 5 h 454277"/>
                <a:gd name="T18" fmla="*/ 25 w 409575"/>
                <a:gd name="T19" fmla="*/ 3 h 454277"/>
                <a:gd name="T20" fmla="*/ 28 w 409575"/>
                <a:gd name="T21" fmla="*/ 1 h 454277"/>
                <a:gd name="T22" fmla="*/ 33 w 409575"/>
                <a:gd name="T23" fmla="*/ 0 h 454277"/>
                <a:gd name="T24" fmla="*/ 42 w 409575"/>
                <a:gd name="T25" fmla="*/ 0 h 454277"/>
                <a:gd name="T26" fmla="*/ 47 w 409575"/>
                <a:gd name="T27" fmla="*/ 4 h 454277"/>
                <a:gd name="T28" fmla="*/ 46 w 409575"/>
                <a:gd name="T29" fmla="*/ 12 h 454277"/>
                <a:gd name="T30" fmla="*/ 46 w 409575"/>
                <a:gd name="T31" fmla="*/ 20 h 454277"/>
                <a:gd name="T32" fmla="*/ 48 w 409575"/>
                <a:gd name="T33" fmla="*/ 29 h 454277"/>
                <a:gd name="T34" fmla="*/ 51 w 409575"/>
                <a:gd name="T35" fmla="*/ 33 h 454277"/>
                <a:gd name="T36" fmla="*/ 52 w 409575"/>
                <a:gd name="T37" fmla="*/ 36 h 454277"/>
                <a:gd name="T38" fmla="*/ 59 w 409575"/>
                <a:gd name="T39" fmla="*/ 37 h 454277"/>
                <a:gd name="T40" fmla="*/ 54 w 409575"/>
                <a:gd name="T41" fmla="*/ 42 h 454277"/>
                <a:gd name="T42" fmla="*/ 49 w 409575"/>
                <a:gd name="T43" fmla="*/ 48 h 454277"/>
                <a:gd name="T44" fmla="*/ 46 w 409575"/>
                <a:gd name="T45" fmla="*/ 53 h 454277"/>
                <a:gd name="T46" fmla="*/ 44 w 409575"/>
                <a:gd name="T47" fmla="*/ 58 h 454277"/>
                <a:gd name="T48" fmla="*/ 40 w 409575"/>
                <a:gd name="T49" fmla="*/ 61 h 454277"/>
                <a:gd name="T50" fmla="*/ 32 w 409575"/>
                <a:gd name="T51" fmla="*/ 65 h 454277"/>
                <a:gd name="T52" fmla="*/ 23 w 409575"/>
                <a:gd name="T53" fmla="*/ 67 h 454277"/>
                <a:gd name="T54" fmla="*/ 13 w 409575"/>
                <a:gd name="T55" fmla="*/ 65 h 454277"/>
                <a:gd name="T56" fmla="*/ 6 w 409575"/>
                <a:gd name="T57" fmla="*/ 60 h 454277"/>
                <a:gd name="T58" fmla="*/ 0 w 409575"/>
                <a:gd name="T59" fmla="*/ 54 h 4542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9575"/>
                <a:gd name="T91" fmla="*/ 0 h 454277"/>
                <a:gd name="T92" fmla="*/ 409575 w 409575"/>
                <a:gd name="T93" fmla="*/ 454277 h 4542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9575" h="454277">
                  <a:moveTo>
                    <a:pt x="0" y="370564"/>
                  </a:moveTo>
                  <a:lnTo>
                    <a:pt x="12586" y="330452"/>
                  </a:lnTo>
                  <a:lnTo>
                    <a:pt x="36513" y="275276"/>
                  </a:lnTo>
                  <a:lnTo>
                    <a:pt x="64973" y="216152"/>
                  </a:lnTo>
                  <a:lnTo>
                    <a:pt x="107836" y="194720"/>
                  </a:lnTo>
                  <a:lnTo>
                    <a:pt x="158750" y="165872"/>
                  </a:lnTo>
                  <a:lnTo>
                    <a:pt x="150813" y="118228"/>
                  </a:lnTo>
                  <a:lnTo>
                    <a:pt x="134938" y="81171"/>
                  </a:lnTo>
                  <a:lnTo>
                    <a:pt x="138113" y="35292"/>
                  </a:lnTo>
                  <a:lnTo>
                    <a:pt x="173772" y="17045"/>
                  </a:lnTo>
                  <a:lnTo>
                    <a:pt x="196394" y="3810"/>
                  </a:lnTo>
                  <a:lnTo>
                    <a:pt x="230188" y="1765"/>
                  </a:lnTo>
                  <a:lnTo>
                    <a:pt x="293688" y="0"/>
                  </a:lnTo>
                  <a:lnTo>
                    <a:pt x="322263" y="26469"/>
                  </a:lnTo>
                  <a:lnTo>
                    <a:pt x="315913" y="81171"/>
                  </a:lnTo>
                  <a:lnTo>
                    <a:pt x="317500" y="132345"/>
                  </a:lnTo>
                  <a:lnTo>
                    <a:pt x="333316" y="194386"/>
                  </a:lnTo>
                  <a:lnTo>
                    <a:pt x="351175" y="223501"/>
                  </a:lnTo>
                  <a:lnTo>
                    <a:pt x="361891" y="247324"/>
                  </a:lnTo>
                  <a:lnTo>
                    <a:pt x="409575" y="254101"/>
                  </a:lnTo>
                  <a:lnTo>
                    <a:pt x="374650" y="287629"/>
                  </a:lnTo>
                  <a:lnTo>
                    <a:pt x="341313" y="326450"/>
                  </a:lnTo>
                  <a:lnTo>
                    <a:pt x="315913" y="363506"/>
                  </a:lnTo>
                  <a:lnTo>
                    <a:pt x="306388" y="397034"/>
                  </a:lnTo>
                  <a:lnTo>
                    <a:pt x="274638" y="414680"/>
                  </a:lnTo>
                  <a:lnTo>
                    <a:pt x="220663" y="442913"/>
                  </a:lnTo>
                  <a:lnTo>
                    <a:pt x="160223" y="454277"/>
                  </a:lnTo>
                  <a:lnTo>
                    <a:pt x="93548" y="444752"/>
                  </a:lnTo>
                  <a:lnTo>
                    <a:pt x="43542" y="409033"/>
                  </a:lnTo>
                  <a:lnTo>
                    <a:pt x="0" y="37056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6" name="Freeform 186">
              <a:extLst/>
            </p:cNvPr>
            <p:cNvSpPr>
              <a:spLocks/>
            </p:cNvSpPr>
            <p:nvPr/>
          </p:nvSpPr>
          <p:spPr bwMode="auto">
            <a:xfrm>
              <a:off x="2646339" y="4564081"/>
              <a:ext cx="98425" cy="60325"/>
            </a:xfrm>
            <a:custGeom>
              <a:avLst/>
              <a:gdLst>
                <a:gd name="T0" fmla="*/ 55 w 581878"/>
                <a:gd name="T1" fmla="*/ 54 h 323850"/>
                <a:gd name="T2" fmla="*/ 59 w 581878"/>
                <a:gd name="T3" fmla="*/ 41 h 323850"/>
                <a:gd name="T4" fmla="*/ 64 w 581878"/>
                <a:gd name="T5" fmla="*/ 37 h 323850"/>
                <a:gd name="T6" fmla="*/ 71 w 581878"/>
                <a:gd name="T7" fmla="*/ 32 h 323850"/>
                <a:gd name="T8" fmla="*/ 80 w 581878"/>
                <a:gd name="T9" fmla="*/ 20 h 323850"/>
                <a:gd name="T10" fmla="*/ 81 w 581878"/>
                <a:gd name="T11" fmla="*/ 6 h 323850"/>
                <a:gd name="T12" fmla="*/ 75 w 581878"/>
                <a:gd name="T13" fmla="*/ 4 h 323850"/>
                <a:gd name="T14" fmla="*/ 67 w 581878"/>
                <a:gd name="T15" fmla="*/ 0 h 323850"/>
                <a:gd name="T16" fmla="*/ 60 w 581878"/>
                <a:gd name="T17" fmla="*/ 1 h 323850"/>
                <a:gd name="T18" fmla="*/ 52 w 581878"/>
                <a:gd name="T19" fmla="*/ 1 h 323850"/>
                <a:gd name="T20" fmla="*/ 42 w 581878"/>
                <a:gd name="T21" fmla="*/ 3 h 323850"/>
                <a:gd name="T22" fmla="*/ 35 w 581878"/>
                <a:gd name="T23" fmla="*/ 4 h 323850"/>
                <a:gd name="T24" fmla="*/ 25 w 581878"/>
                <a:gd name="T25" fmla="*/ 5 h 323850"/>
                <a:gd name="T26" fmla="*/ 17 w 581878"/>
                <a:gd name="T27" fmla="*/ 2 h 323850"/>
                <a:gd name="T28" fmla="*/ 6 w 581878"/>
                <a:gd name="T29" fmla="*/ 12 h 323850"/>
                <a:gd name="T30" fmla="*/ 8 w 581878"/>
                <a:gd name="T31" fmla="*/ 17 h 323850"/>
                <a:gd name="T32" fmla="*/ 14 w 581878"/>
                <a:gd name="T33" fmla="*/ 18 h 323850"/>
                <a:gd name="T34" fmla="*/ 6 w 581878"/>
                <a:gd name="T35" fmla="*/ 29 h 323850"/>
                <a:gd name="T36" fmla="*/ 1 w 581878"/>
                <a:gd name="T37" fmla="*/ 41 h 323850"/>
                <a:gd name="T38" fmla="*/ 0 w 581878"/>
                <a:gd name="T39" fmla="*/ 47 h 323850"/>
                <a:gd name="T40" fmla="*/ 11 w 581878"/>
                <a:gd name="T41" fmla="*/ 50 h 323850"/>
                <a:gd name="T42" fmla="*/ 16 w 581878"/>
                <a:gd name="T43" fmla="*/ 50 h 323850"/>
                <a:gd name="T44" fmla="*/ 22 w 581878"/>
                <a:gd name="T45" fmla="*/ 56 h 323850"/>
                <a:gd name="T46" fmla="*/ 26 w 581878"/>
                <a:gd name="T47" fmla="*/ 62 h 323850"/>
                <a:gd name="T48" fmla="*/ 28 w 581878"/>
                <a:gd name="T49" fmla="*/ 70 h 323850"/>
                <a:gd name="T50" fmla="*/ 37 w 581878"/>
                <a:gd name="T51" fmla="*/ 73 h 323850"/>
                <a:gd name="T52" fmla="*/ 37 w 581878"/>
                <a:gd name="T53" fmla="*/ 65 h 323850"/>
                <a:gd name="T54" fmla="*/ 40 w 581878"/>
                <a:gd name="T55" fmla="*/ 54 h 323850"/>
                <a:gd name="T56" fmla="*/ 46 w 581878"/>
                <a:gd name="T57" fmla="*/ 49 h 323850"/>
                <a:gd name="T58" fmla="*/ 55 w 581878"/>
                <a:gd name="T59" fmla="*/ 54 h 3238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1878"/>
                <a:gd name="T91" fmla="*/ 0 h 323850"/>
                <a:gd name="T92" fmla="*/ 581878 w 581878"/>
                <a:gd name="T93" fmla="*/ 323850 h 3238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1878" h="323850">
                  <a:moveTo>
                    <a:pt x="397728" y="241300"/>
                  </a:moveTo>
                  <a:lnTo>
                    <a:pt x="423128" y="180975"/>
                  </a:lnTo>
                  <a:lnTo>
                    <a:pt x="464403" y="165100"/>
                  </a:lnTo>
                  <a:lnTo>
                    <a:pt x="510441" y="142875"/>
                  </a:lnTo>
                  <a:lnTo>
                    <a:pt x="577116" y="88900"/>
                  </a:lnTo>
                  <a:lnTo>
                    <a:pt x="581878" y="28575"/>
                  </a:lnTo>
                  <a:lnTo>
                    <a:pt x="542191" y="15875"/>
                  </a:lnTo>
                  <a:lnTo>
                    <a:pt x="485041" y="0"/>
                  </a:lnTo>
                  <a:lnTo>
                    <a:pt x="429478" y="6350"/>
                  </a:lnTo>
                  <a:lnTo>
                    <a:pt x="372328" y="4762"/>
                  </a:lnTo>
                  <a:lnTo>
                    <a:pt x="305653" y="14287"/>
                  </a:lnTo>
                  <a:lnTo>
                    <a:pt x="253266" y="15875"/>
                  </a:lnTo>
                  <a:lnTo>
                    <a:pt x="177066" y="23812"/>
                  </a:lnTo>
                  <a:lnTo>
                    <a:pt x="119916" y="9525"/>
                  </a:lnTo>
                  <a:lnTo>
                    <a:pt x="43716" y="53975"/>
                  </a:lnTo>
                  <a:lnTo>
                    <a:pt x="58003" y="76200"/>
                  </a:lnTo>
                  <a:lnTo>
                    <a:pt x="100012" y="80818"/>
                  </a:lnTo>
                  <a:lnTo>
                    <a:pt x="46891" y="130175"/>
                  </a:lnTo>
                  <a:lnTo>
                    <a:pt x="8791" y="180975"/>
                  </a:lnTo>
                  <a:lnTo>
                    <a:pt x="0" y="210596"/>
                  </a:lnTo>
                  <a:lnTo>
                    <a:pt x="77053" y="223837"/>
                  </a:lnTo>
                  <a:lnTo>
                    <a:pt x="114300" y="222502"/>
                  </a:lnTo>
                  <a:lnTo>
                    <a:pt x="158016" y="249237"/>
                  </a:lnTo>
                  <a:lnTo>
                    <a:pt x="189766" y="277812"/>
                  </a:lnTo>
                  <a:lnTo>
                    <a:pt x="202406" y="314180"/>
                  </a:lnTo>
                  <a:lnTo>
                    <a:pt x="264378" y="323850"/>
                  </a:lnTo>
                  <a:lnTo>
                    <a:pt x="267553" y="290512"/>
                  </a:lnTo>
                  <a:lnTo>
                    <a:pt x="288191" y="241300"/>
                  </a:lnTo>
                  <a:lnTo>
                    <a:pt x="334228" y="217487"/>
                  </a:lnTo>
                  <a:lnTo>
                    <a:pt x="397728" y="2413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7" name="Freeform 187">
              <a:extLst/>
            </p:cNvPr>
            <p:cNvSpPr>
              <a:spLocks/>
            </p:cNvSpPr>
            <p:nvPr/>
          </p:nvSpPr>
          <p:spPr bwMode="auto">
            <a:xfrm>
              <a:off x="2679676" y="4578368"/>
              <a:ext cx="84138" cy="79375"/>
            </a:xfrm>
            <a:custGeom>
              <a:avLst/>
              <a:gdLst>
                <a:gd name="T0" fmla="*/ 67 w 494844"/>
                <a:gd name="T1" fmla="*/ 97 h 417512"/>
                <a:gd name="T2" fmla="*/ 62 w 494844"/>
                <a:gd name="T3" fmla="*/ 103 h 417512"/>
                <a:gd name="T4" fmla="*/ 54 w 494844"/>
                <a:gd name="T5" fmla="*/ 104 h 417512"/>
                <a:gd name="T6" fmla="*/ 47 w 494844"/>
                <a:gd name="T7" fmla="*/ 102 h 417512"/>
                <a:gd name="T8" fmla="*/ 38 w 494844"/>
                <a:gd name="T9" fmla="*/ 104 h 417512"/>
                <a:gd name="T10" fmla="*/ 30 w 494844"/>
                <a:gd name="T11" fmla="*/ 104 h 417512"/>
                <a:gd name="T12" fmla="*/ 28 w 494844"/>
                <a:gd name="T13" fmla="*/ 99 h 417512"/>
                <a:gd name="T14" fmla="*/ 20 w 494844"/>
                <a:gd name="T15" fmla="*/ 92 h 417512"/>
                <a:gd name="T16" fmla="*/ 15 w 494844"/>
                <a:gd name="T17" fmla="*/ 81 h 417512"/>
                <a:gd name="T18" fmla="*/ 8 w 494844"/>
                <a:gd name="T19" fmla="*/ 73 h 417512"/>
                <a:gd name="T20" fmla="*/ 0 w 494844"/>
                <a:gd name="T21" fmla="*/ 66 h 417512"/>
                <a:gd name="T22" fmla="*/ 1 w 494844"/>
                <a:gd name="T23" fmla="*/ 58 h 417512"/>
                <a:gd name="T24" fmla="*/ 10 w 494844"/>
                <a:gd name="T25" fmla="*/ 61 h 417512"/>
                <a:gd name="T26" fmla="*/ 11 w 494844"/>
                <a:gd name="T27" fmla="*/ 52 h 417512"/>
                <a:gd name="T28" fmla="*/ 13 w 494844"/>
                <a:gd name="T29" fmla="*/ 40 h 417512"/>
                <a:gd name="T30" fmla="*/ 20 w 494844"/>
                <a:gd name="T31" fmla="*/ 35 h 417512"/>
                <a:gd name="T32" fmla="*/ 29 w 494844"/>
                <a:gd name="T33" fmla="*/ 40 h 417512"/>
                <a:gd name="T34" fmla="*/ 32 w 494844"/>
                <a:gd name="T35" fmla="*/ 25 h 417512"/>
                <a:gd name="T36" fmla="*/ 39 w 494844"/>
                <a:gd name="T37" fmla="*/ 21 h 417512"/>
                <a:gd name="T38" fmla="*/ 46 w 494844"/>
                <a:gd name="T39" fmla="*/ 15 h 417512"/>
                <a:gd name="T40" fmla="*/ 55 w 494844"/>
                <a:gd name="T41" fmla="*/ 2 h 417512"/>
                <a:gd name="T42" fmla="*/ 64 w 494844"/>
                <a:gd name="T43" fmla="*/ 0 h 417512"/>
                <a:gd name="T44" fmla="*/ 69 w 494844"/>
                <a:gd name="T45" fmla="*/ 16 h 417512"/>
                <a:gd name="T46" fmla="*/ 70 w 494844"/>
                <a:gd name="T47" fmla="*/ 28 h 417512"/>
                <a:gd name="T48" fmla="*/ 68 w 494844"/>
                <a:gd name="T49" fmla="*/ 36 h 417512"/>
                <a:gd name="T50" fmla="*/ 64 w 494844"/>
                <a:gd name="T51" fmla="*/ 42 h 417512"/>
                <a:gd name="T52" fmla="*/ 66 w 494844"/>
                <a:gd name="T53" fmla="*/ 53 h 417512"/>
                <a:gd name="T54" fmla="*/ 65 w 494844"/>
                <a:gd name="T55" fmla="*/ 66 h 417512"/>
                <a:gd name="T56" fmla="*/ 63 w 494844"/>
                <a:gd name="T57" fmla="*/ 78 h 417512"/>
                <a:gd name="T58" fmla="*/ 63 w 494844"/>
                <a:gd name="T59" fmla="*/ 91 h 417512"/>
                <a:gd name="T60" fmla="*/ 67 w 494844"/>
                <a:gd name="T61" fmla="*/ 97 h 4175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94844"/>
                <a:gd name="T94" fmla="*/ 0 h 417512"/>
                <a:gd name="T95" fmla="*/ 494844 w 494844"/>
                <a:gd name="T96" fmla="*/ 417512 h 4175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94844" h="417512">
                  <a:moveTo>
                    <a:pt x="469900" y="390525"/>
                  </a:moveTo>
                  <a:lnTo>
                    <a:pt x="436563" y="414337"/>
                  </a:lnTo>
                  <a:lnTo>
                    <a:pt x="379413" y="417512"/>
                  </a:lnTo>
                  <a:lnTo>
                    <a:pt x="328613" y="412750"/>
                  </a:lnTo>
                  <a:lnTo>
                    <a:pt x="268288" y="417512"/>
                  </a:lnTo>
                  <a:lnTo>
                    <a:pt x="214313" y="417512"/>
                  </a:lnTo>
                  <a:lnTo>
                    <a:pt x="193675" y="400050"/>
                  </a:lnTo>
                  <a:lnTo>
                    <a:pt x="139700" y="369887"/>
                  </a:lnTo>
                  <a:lnTo>
                    <a:pt x="106363" y="327025"/>
                  </a:lnTo>
                  <a:lnTo>
                    <a:pt x="58738" y="295275"/>
                  </a:lnTo>
                  <a:lnTo>
                    <a:pt x="0" y="265112"/>
                  </a:lnTo>
                  <a:lnTo>
                    <a:pt x="6688" y="234805"/>
                  </a:lnTo>
                  <a:lnTo>
                    <a:pt x="68600" y="244330"/>
                  </a:lnTo>
                  <a:lnTo>
                    <a:pt x="74553" y="208611"/>
                  </a:lnTo>
                  <a:lnTo>
                    <a:pt x="92413" y="163368"/>
                  </a:lnTo>
                  <a:lnTo>
                    <a:pt x="140038" y="139555"/>
                  </a:lnTo>
                  <a:lnTo>
                    <a:pt x="204331" y="162177"/>
                  </a:lnTo>
                  <a:lnTo>
                    <a:pt x="226953" y="100265"/>
                  </a:lnTo>
                  <a:lnTo>
                    <a:pt x="273388" y="82405"/>
                  </a:lnTo>
                  <a:lnTo>
                    <a:pt x="323850" y="58737"/>
                  </a:lnTo>
                  <a:lnTo>
                    <a:pt x="385306" y="7396"/>
                  </a:lnTo>
                  <a:lnTo>
                    <a:pt x="449263" y="0"/>
                  </a:lnTo>
                  <a:lnTo>
                    <a:pt x="485319" y="65736"/>
                  </a:lnTo>
                  <a:lnTo>
                    <a:pt x="494844" y="113361"/>
                  </a:lnTo>
                  <a:lnTo>
                    <a:pt x="479366" y="145508"/>
                  </a:lnTo>
                  <a:lnTo>
                    <a:pt x="449263" y="168275"/>
                  </a:lnTo>
                  <a:lnTo>
                    <a:pt x="463550" y="212725"/>
                  </a:lnTo>
                  <a:lnTo>
                    <a:pt x="458788" y="265112"/>
                  </a:lnTo>
                  <a:lnTo>
                    <a:pt x="446088" y="312737"/>
                  </a:lnTo>
                  <a:lnTo>
                    <a:pt x="442913" y="366712"/>
                  </a:lnTo>
                  <a:lnTo>
                    <a:pt x="469900" y="3905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8" name="Freeform 188">
              <a:extLst/>
            </p:cNvPr>
            <p:cNvSpPr>
              <a:spLocks/>
            </p:cNvSpPr>
            <p:nvPr/>
          </p:nvSpPr>
          <p:spPr bwMode="auto">
            <a:xfrm>
              <a:off x="2709839" y="4652981"/>
              <a:ext cx="66675" cy="47625"/>
            </a:xfrm>
            <a:custGeom>
              <a:avLst/>
              <a:gdLst>
                <a:gd name="T0" fmla="*/ 60 w 385425"/>
                <a:gd name="T1" fmla="*/ 33 h 247650"/>
                <a:gd name="T2" fmla="*/ 57 w 385425"/>
                <a:gd name="T3" fmla="*/ 30 h 247650"/>
                <a:gd name="T4" fmla="*/ 52 w 385425"/>
                <a:gd name="T5" fmla="*/ 27 h 247650"/>
                <a:gd name="T6" fmla="*/ 48 w 385425"/>
                <a:gd name="T7" fmla="*/ 18 h 247650"/>
                <a:gd name="T8" fmla="*/ 42 w 385425"/>
                <a:gd name="T9" fmla="*/ 9 h 247650"/>
                <a:gd name="T10" fmla="*/ 41 w 385425"/>
                <a:gd name="T11" fmla="*/ 5 h 247650"/>
                <a:gd name="T12" fmla="*/ 36 w 385425"/>
                <a:gd name="T13" fmla="*/ 6 h 247650"/>
                <a:gd name="T14" fmla="*/ 29 w 385425"/>
                <a:gd name="T15" fmla="*/ 6 h 247650"/>
                <a:gd name="T16" fmla="*/ 23 w 385425"/>
                <a:gd name="T17" fmla="*/ 5 h 247650"/>
                <a:gd name="T18" fmla="*/ 17 w 385425"/>
                <a:gd name="T19" fmla="*/ 6 h 247650"/>
                <a:gd name="T20" fmla="*/ 10 w 385425"/>
                <a:gd name="T21" fmla="*/ 6 h 247650"/>
                <a:gd name="T22" fmla="*/ 6 w 385425"/>
                <a:gd name="T23" fmla="*/ 6 h 247650"/>
                <a:gd name="T24" fmla="*/ 0 w 385425"/>
                <a:gd name="T25" fmla="*/ 0 h 247650"/>
                <a:gd name="T26" fmla="*/ 0 w 385425"/>
                <a:gd name="T27" fmla="*/ 13 h 247650"/>
                <a:gd name="T28" fmla="*/ 1 w 385425"/>
                <a:gd name="T29" fmla="*/ 22 h 247650"/>
                <a:gd name="T30" fmla="*/ 8 w 385425"/>
                <a:gd name="T31" fmla="*/ 35 h 247650"/>
                <a:gd name="T32" fmla="*/ 12 w 385425"/>
                <a:gd name="T33" fmla="*/ 40 h 247650"/>
                <a:gd name="T34" fmla="*/ 17 w 385425"/>
                <a:gd name="T35" fmla="*/ 44 h 247650"/>
                <a:gd name="T36" fmla="*/ 22 w 385425"/>
                <a:gd name="T37" fmla="*/ 39 h 247650"/>
                <a:gd name="T38" fmla="*/ 26 w 385425"/>
                <a:gd name="T39" fmla="*/ 39 h 247650"/>
                <a:gd name="T40" fmla="*/ 30 w 385425"/>
                <a:gd name="T41" fmla="*/ 49 h 247650"/>
                <a:gd name="T42" fmla="*/ 33 w 385425"/>
                <a:gd name="T43" fmla="*/ 54 h 247650"/>
                <a:gd name="T44" fmla="*/ 38 w 385425"/>
                <a:gd name="T45" fmla="*/ 52 h 247650"/>
                <a:gd name="T46" fmla="*/ 40 w 385425"/>
                <a:gd name="T47" fmla="*/ 55 h 247650"/>
                <a:gd name="T48" fmla="*/ 41 w 385425"/>
                <a:gd name="T49" fmla="*/ 62 h 247650"/>
                <a:gd name="T50" fmla="*/ 46 w 385425"/>
                <a:gd name="T51" fmla="*/ 59 h 247650"/>
                <a:gd name="T52" fmla="*/ 55 w 385425"/>
                <a:gd name="T53" fmla="*/ 65 h 247650"/>
                <a:gd name="T54" fmla="*/ 53 w 385425"/>
                <a:gd name="T55" fmla="*/ 56 h 247650"/>
                <a:gd name="T56" fmla="*/ 57 w 385425"/>
                <a:gd name="T57" fmla="*/ 50 h 247650"/>
                <a:gd name="T58" fmla="*/ 54 w 385425"/>
                <a:gd name="T59" fmla="*/ 42 h 247650"/>
                <a:gd name="T60" fmla="*/ 60 w 385425"/>
                <a:gd name="T61" fmla="*/ 33 h 2476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85425"/>
                <a:gd name="T94" fmla="*/ 0 h 247650"/>
                <a:gd name="T95" fmla="*/ 385425 w 385425"/>
                <a:gd name="T96" fmla="*/ 247650 h 2476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85425" h="247650">
                  <a:moveTo>
                    <a:pt x="385425" y="127542"/>
                  </a:moveTo>
                  <a:lnTo>
                    <a:pt x="367963" y="113254"/>
                  </a:lnTo>
                  <a:lnTo>
                    <a:pt x="336213" y="102142"/>
                  </a:lnTo>
                  <a:lnTo>
                    <a:pt x="307638" y="70392"/>
                  </a:lnTo>
                  <a:lnTo>
                    <a:pt x="271125" y="33879"/>
                  </a:lnTo>
                  <a:lnTo>
                    <a:pt x="263128" y="20241"/>
                  </a:lnTo>
                  <a:lnTo>
                    <a:pt x="233025" y="21179"/>
                  </a:lnTo>
                  <a:lnTo>
                    <a:pt x="189309" y="22622"/>
                  </a:lnTo>
                  <a:lnTo>
                    <a:pt x="150018" y="17860"/>
                  </a:lnTo>
                  <a:lnTo>
                    <a:pt x="111918" y="22622"/>
                  </a:lnTo>
                  <a:lnTo>
                    <a:pt x="66338" y="24354"/>
                  </a:lnTo>
                  <a:lnTo>
                    <a:pt x="36909" y="22622"/>
                  </a:lnTo>
                  <a:lnTo>
                    <a:pt x="2381" y="0"/>
                  </a:lnTo>
                  <a:lnTo>
                    <a:pt x="0" y="50007"/>
                  </a:lnTo>
                  <a:lnTo>
                    <a:pt x="4425" y="84679"/>
                  </a:lnTo>
                  <a:lnTo>
                    <a:pt x="50463" y="132304"/>
                  </a:lnTo>
                  <a:lnTo>
                    <a:pt x="74275" y="151354"/>
                  </a:lnTo>
                  <a:lnTo>
                    <a:pt x="112375" y="167229"/>
                  </a:lnTo>
                  <a:lnTo>
                    <a:pt x="140950" y="148179"/>
                  </a:lnTo>
                  <a:lnTo>
                    <a:pt x="171113" y="148179"/>
                  </a:lnTo>
                  <a:lnTo>
                    <a:pt x="194925" y="187867"/>
                  </a:lnTo>
                  <a:lnTo>
                    <a:pt x="213975" y="203742"/>
                  </a:lnTo>
                  <a:lnTo>
                    <a:pt x="242550" y="195804"/>
                  </a:lnTo>
                  <a:lnTo>
                    <a:pt x="258425" y="210092"/>
                  </a:lnTo>
                  <a:lnTo>
                    <a:pt x="266363" y="235492"/>
                  </a:lnTo>
                  <a:lnTo>
                    <a:pt x="298113" y="224379"/>
                  </a:lnTo>
                  <a:lnTo>
                    <a:pt x="354806" y="247650"/>
                  </a:lnTo>
                  <a:lnTo>
                    <a:pt x="342900" y="213122"/>
                  </a:lnTo>
                  <a:lnTo>
                    <a:pt x="371138" y="189454"/>
                  </a:lnTo>
                  <a:lnTo>
                    <a:pt x="348913" y="160879"/>
                  </a:lnTo>
                  <a:lnTo>
                    <a:pt x="385425" y="12754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199" name="Freeform 189">
              <a:extLst/>
            </p:cNvPr>
            <p:cNvSpPr>
              <a:spLocks/>
            </p:cNvSpPr>
            <p:nvPr/>
          </p:nvSpPr>
          <p:spPr bwMode="auto">
            <a:xfrm>
              <a:off x="2746351" y="4678381"/>
              <a:ext cx="127000" cy="55562"/>
            </a:xfrm>
            <a:custGeom>
              <a:avLst/>
              <a:gdLst>
                <a:gd name="T0" fmla="*/ 7 w 736145"/>
                <a:gd name="T1" fmla="*/ 31 h 328863"/>
                <a:gd name="T2" fmla="*/ 15 w 736145"/>
                <a:gd name="T3" fmla="*/ 32 h 328863"/>
                <a:gd name="T4" fmla="*/ 26 w 736145"/>
                <a:gd name="T5" fmla="*/ 32 h 328863"/>
                <a:gd name="T6" fmla="*/ 33 w 736145"/>
                <a:gd name="T7" fmla="*/ 35 h 328863"/>
                <a:gd name="T8" fmla="*/ 38 w 736145"/>
                <a:gd name="T9" fmla="*/ 42 h 328863"/>
                <a:gd name="T10" fmla="*/ 48 w 736145"/>
                <a:gd name="T11" fmla="*/ 42 h 328863"/>
                <a:gd name="T12" fmla="*/ 54 w 736145"/>
                <a:gd name="T13" fmla="*/ 41 h 328863"/>
                <a:gd name="T14" fmla="*/ 58 w 736145"/>
                <a:gd name="T15" fmla="*/ 35 h 328863"/>
                <a:gd name="T16" fmla="*/ 55 w 736145"/>
                <a:gd name="T17" fmla="*/ 32 h 328863"/>
                <a:gd name="T18" fmla="*/ 51 w 736145"/>
                <a:gd name="T19" fmla="*/ 29 h 328863"/>
                <a:gd name="T20" fmla="*/ 58 w 736145"/>
                <a:gd name="T21" fmla="*/ 25 h 328863"/>
                <a:gd name="T22" fmla="*/ 62 w 736145"/>
                <a:gd name="T23" fmla="*/ 19 h 328863"/>
                <a:gd name="T24" fmla="*/ 66 w 736145"/>
                <a:gd name="T25" fmla="*/ 15 h 328863"/>
                <a:gd name="T26" fmla="*/ 70 w 736145"/>
                <a:gd name="T27" fmla="*/ 11 h 328863"/>
                <a:gd name="T28" fmla="*/ 81 w 736145"/>
                <a:gd name="T29" fmla="*/ 16 h 328863"/>
                <a:gd name="T30" fmla="*/ 89 w 736145"/>
                <a:gd name="T31" fmla="*/ 16 h 328863"/>
                <a:gd name="T32" fmla="*/ 90 w 736145"/>
                <a:gd name="T33" fmla="*/ 22 h 328863"/>
                <a:gd name="T34" fmla="*/ 86 w 736145"/>
                <a:gd name="T35" fmla="*/ 25 h 328863"/>
                <a:gd name="T36" fmla="*/ 87 w 736145"/>
                <a:gd name="T37" fmla="*/ 30 h 328863"/>
                <a:gd name="T38" fmla="*/ 91 w 736145"/>
                <a:gd name="T39" fmla="*/ 33 h 328863"/>
                <a:gd name="T40" fmla="*/ 92 w 736145"/>
                <a:gd name="T41" fmla="*/ 40 h 328863"/>
                <a:gd name="T42" fmla="*/ 103 w 736145"/>
                <a:gd name="T43" fmla="*/ 45 h 328863"/>
                <a:gd name="T44" fmla="*/ 109 w 736145"/>
                <a:gd name="T45" fmla="*/ 45 h 328863"/>
                <a:gd name="T46" fmla="*/ 111 w 736145"/>
                <a:gd name="T47" fmla="*/ 41 h 328863"/>
                <a:gd name="T48" fmla="*/ 112 w 736145"/>
                <a:gd name="T49" fmla="*/ 34 h 328863"/>
                <a:gd name="T50" fmla="*/ 108 w 736145"/>
                <a:gd name="T51" fmla="*/ 26 h 328863"/>
                <a:gd name="T52" fmla="*/ 104 w 736145"/>
                <a:gd name="T53" fmla="*/ 19 h 328863"/>
                <a:gd name="T54" fmla="*/ 102 w 736145"/>
                <a:gd name="T55" fmla="*/ 13 h 328863"/>
                <a:gd name="T56" fmla="*/ 98 w 736145"/>
                <a:gd name="T57" fmla="*/ 11 h 328863"/>
                <a:gd name="T58" fmla="*/ 93 w 736145"/>
                <a:gd name="T59" fmla="*/ 6 h 328863"/>
                <a:gd name="T60" fmla="*/ 86 w 736145"/>
                <a:gd name="T61" fmla="*/ 6 h 328863"/>
                <a:gd name="T62" fmla="*/ 78 w 736145"/>
                <a:gd name="T63" fmla="*/ 2 h 328863"/>
                <a:gd name="T64" fmla="*/ 70 w 736145"/>
                <a:gd name="T65" fmla="*/ 2 h 328863"/>
                <a:gd name="T66" fmla="*/ 63 w 736145"/>
                <a:gd name="T67" fmla="*/ 6 h 328863"/>
                <a:gd name="T68" fmla="*/ 53 w 736145"/>
                <a:gd name="T69" fmla="*/ 10 h 328863"/>
                <a:gd name="T70" fmla="*/ 40 w 736145"/>
                <a:gd name="T71" fmla="*/ 12 h 328863"/>
                <a:gd name="T72" fmla="*/ 26 w 736145"/>
                <a:gd name="T73" fmla="*/ 0 h 328863"/>
                <a:gd name="T74" fmla="*/ 21 w 736145"/>
                <a:gd name="T75" fmla="*/ 5 h 328863"/>
                <a:gd name="T76" fmla="*/ 24 w 736145"/>
                <a:gd name="T77" fmla="*/ 10 h 328863"/>
                <a:gd name="T78" fmla="*/ 19 w 736145"/>
                <a:gd name="T79" fmla="*/ 13 h 328863"/>
                <a:gd name="T80" fmla="*/ 21 w 736145"/>
                <a:gd name="T81" fmla="*/ 19 h 328863"/>
                <a:gd name="T82" fmla="*/ 13 w 736145"/>
                <a:gd name="T83" fmla="*/ 15 h 328863"/>
                <a:gd name="T84" fmla="*/ 8 w 736145"/>
                <a:gd name="T85" fmla="*/ 17 h 328863"/>
                <a:gd name="T86" fmla="*/ 7 w 736145"/>
                <a:gd name="T87" fmla="*/ 12 h 328863"/>
                <a:gd name="T88" fmla="*/ 4 w 736145"/>
                <a:gd name="T89" fmla="*/ 10 h 328863"/>
                <a:gd name="T90" fmla="*/ 0 w 736145"/>
                <a:gd name="T91" fmla="*/ 12 h 328863"/>
                <a:gd name="T92" fmla="*/ 3 w 736145"/>
                <a:gd name="T93" fmla="*/ 20 h 328863"/>
                <a:gd name="T94" fmla="*/ 4 w 736145"/>
                <a:gd name="T95" fmla="*/ 25 h 328863"/>
                <a:gd name="T96" fmla="*/ 7 w 736145"/>
                <a:gd name="T97" fmla="*/ 31 h 3288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145"/>
                <a:gd name="T148" fmla="*/ 0 h 328863"/>
                <a:gd name="T149" fmla="*/ 736145 w 736145"/>
                <a:gd name="T150" fmla="*/ 328863 h 3288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145" h="328863">
                  <a:moveTo>
                    <a:pt x="46093" y="223546"/>
                  </a:moveTo>
                  <a:lnTo>
                    <a:pt x="96889" y="230582"/>
                  </a:lnTo>
                  <a:lnTo>
                    <a:pt x="168320" y="230582"/>
                  </a:lnTo>
                  <a:lnTo>
                    <a:pt x="215941" y="255207"/>
                  </a:lnTo>
                  <a:lnTo>
                    <a:pt x="250864" y="307975"/>
                  </a:lnTo>
                  <a:lnTo>
                    <a:pt x="311184" y="302699"/>
                  </a:lnTo>
                  <a:lnTo>
                    <a:pt x="350869" y="299181"/>
                  </a:lnTo>
                  <a:lnTo>
                    <a:pt x="381028" y="255207"/>
                  </a:lnTo>
                  <a:lnTo>
                    <a:pt x="358805" y="230582"/>
                  </a:lnTo>
                  <a:lnTo>
                    <a:pt x="333407" y="207716"/>
                  </a:lnTo>
                  <a:lnTo>
                    <a:pt x="381028" y="183091"/>
                  </a:lnTo>
                  <a:lnTo>
                    <a:pt x="404839" y="135599"/>
                  </a:lnTo>
                  <a:lnTo>
                    <a:pt x="428649" y="110973"/>
                  </a:lnTo>
                  <a:lnTo>
                    <a:pt x="458810" y="82830"/>
                  </a:lnTo>
                  <a:lnTo>
                    <a:pt x="530241" y="112733"/>
                  </a:lnTo>
                  <a:lnTo>
                    <a:pt x="579450" y="112733"/>
                  </a:lnTo>
                  <a:lnTo>
                    <a:pt x="588974" y="160224"/>
                  </a:lnTo>
                  <a:lnTo>
                    <a:pt x="560402" y="179573"/>
                  </a:lnTo>
                  <a:lnTo>
                    <a:pt x="571513" y="218269"/>
                  </a:lnTo>
                  <a:lnTo>
                    <a:pt x="593270" y="240757"/>
                  </a:lnTo>
                  <a:lnTo>
                    <a:pt x="605176" y="288382"/>
                  </a:lnTo>
                  <a:lnTo>
                    <a:pt x="674232" y="328863"/>
                  </a:lnTo>
                  <a:lnTo>
                    <a:pt x="709951" y="324100"/>
                  </a:lnTo>
                  <a:lnTo>
                    <a:pt x="729001" y="295525"/>
                  </a:lnTo>
                  <a:lnTo>
                    <a:pt x="736145" y="250282"/>
                  </a:lnTo>
                  <a:lnTo>
                    <a:pt x="705188" y="185988"/>
                  </a:lnTo>
                  <a:lnTo>
                    <a:pt x="679454" y="135599"/>
                  </a:lnTo>
                  <a:lnTo>
                    <a:pt x="669930" y="96902"/>
                  </a:lnTo>
                  <a:lnTo>
                    <a:pt x="641357" y="81072"/>
                  </a:lnTo>
                  <a:lnTo>
                    <a:pt x="609610" y="45893"/>
                  </a:lnTo>
                  <a:lnTo>
                    <a:pt x="560402" y="40616"/>
                  </a:lnTo>
                  <a:lnTo>
                    <a:pt x="509606" y="15991"/>
                  </a:lnTo>
                  <a:lnTo>
                    <a:pt x="460397" y="15991"/>
                  </a:lnTo>
                  <a:lnTo>
                    <a:pt x="409601" y="40616"/>
                  </a:lnTo>
                  <a:lnTo>
                    <a:pt x="346106" y="74036"/>
                  </a:lnTo>
                  <a:lnTo>
                    <a:pt x="263563" y="84590"/>
                  </a:lnTo>
                  <a:lnTo>
                    <a:pt x="169054" y="0"/>
                  </a:lnTo>
                  <a:lnTo>
                    <a:pt x="135720" y="35619"/>
                  </a:lnTo>
                  <a:lnTo>
                    <a:pt x="155959" y="69918"/>
                  </a:lnTo>
                  <a:lnTo>
                    <a:pt x="125005" y="94983"/>
                  </a:lnTo>
                  <a:lnTo>
                    <a:pt x="139292" y="134559"/>
                  </a:lnTo>
                  <a:lnTo>
                    <a:pt x="82146" y="106856"/>
                  </a:lnTo>
                  <a:lnTo>
                    <a:pt x="52383" y="120048"/>
                  </a:lnTo>
                  <a:lnTo>
                    <a:pt x="42859" y="89707"/>
                  </a:lnTo>
                  <a:lnTo>
                    <a:pt x="25001" y="76514"/>
                  </a:lnTo>
                  <a:lnTo>
                    <a:pt x="0" y="87067"/>
                  </a:lnTo>
                  <a:lnTo>
                    <a:pt x="20695" y="147912"/>
                  </a:lnTo>
                  <a:lnTo>
                    <a:pt x="27045" y="181331"/>
                  </a:lnTo>
                  <a:lnTo>
                    <a:pt x="46093" y="2235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00" name="Freeform 190">
              <a:extLst/>
            </p:cNvPr>
            <p:cNvSpPr>
              <a:spLocks/>
            </p:cNvSpPr>
            <p:nvPr/>
          </p:nvSpPr>
          <p:spPr bwMode="auto">
            <a:xfrm>
              <a:off x="2735239" y="4430731"/>
              <a:ext cx="184150" cy="76200"/>
            </a:xfrm>
            <a:custGeom>
              <a:avLst/>
              <a:gdLst>
                <a:gd name="T0" fmla="*/ 0 w 1073944"/>
                <a:gd name="T1" fmla="*/ 25 h 446719"/>
                <a:gd name="T2" fmla="*/ 0 w 1073944"/>
                <a:gd name="T3" fmla="*/ 20 h 446719"/>
                <a:gd name="T4" fmla="*/ 5 w 1073944"/>
                <a:gd name="T5" fmla="*/ 11 h 446719"/>
                <a:gd name="T6" fmla="*/ 12 w 1073944"/>
                <a:gd name="T7" fmla="*/ 8 h 446719"/>
                <a:gd name="T8" fmla="*/ 21 w 1073944"/>
                <a:gd name="T9" fmla="*/ 4 h 446719"/>
                <a:gd name="T10" fmla="*/ 30 w 1073944"/>
                <a:gd name="T11" fmla="*/ 0 h 446719"/>
                <a:gd name="T12" fmla="*/ 40 w 1073944"/>
                <a:gd name="T13" fmla="*/ 3 h 446719"/>
                <a:gd name="T14" fmla="*/ 47 w 1073944"/>
                <a:gd name="T15" fmla="*/ 3 h 446719"/>
                <a:gd name="T16" fmla="*/ 55 w 1073944"/>
                <a:gd name="T17" fmla="*/ 1 h 446719"/>
                <a:gd name="T18" fmla="*/ 60 w 1073944"/>
                <a:gd name="T19" fmla="*/ 4 h 446719"/>
                <a:gd name="T20" fmla="*/ 66 w 1073944"/>
                <a:gd name="T21" fmla="*/ 0 h 446719"/>
                <a:gd name="T22" fmla="*/ 69 w 1073944"/>
                <a:gd name="T23" fmla="*/ 6 h 446719"/>
                <a:gd name="T24" fmla="*/ 74 w 1073944"/>
                <a:gd name="T25" fmla="*/ 11 h 446719"/>
                <a:gd name="T26" fmla="*/ 82 w 1073944"/>
                <a:gd name="T27" fmla="*/ 10 h 446719"/>
                <a:gd name="T28" fmla="*/ 89 w 1073944"/>
                <a:gd name="T29" fmla="*/ 10 h 446719"/>
                <a:gd name="T30" fmla="*/ 92 w 1073944"/>
                <a:gd name="T31" fmla="*/ 12 h 446719"/>
                <a:gd name="T32" fmla="*/ 98 w 1073944"/>
                <a:gd name="T33" fmla="*/ 14 h 446719"/>
                <a:gd name="T34" fmla="*/ 103 w 1073944"/>
                <a:gd name="T35" fmla="*/ 18 h 446719"/>
                <a:gd name="T36" fmla="*/ 106 w 1073944"/>
                <a:gd name="T37" fmla="*/ 18 h 446719"/>
                <a:gd name="T38" fmla="*/ 112 w 1073944"/>
                <a:gd name="T39" fmla="*/ 20 h 446719"/>
                <a:gd name="T40" fmla="*/ 118 w 1073944"/>
                <a:gd name="T41" fmla="*/ 27 h 446719"/>
                <a:gd name="T42" fmla="*/ 124 w 1073944"/>
                <a:gd name="T43" fmla="*/ 31 h 446719"/>
                <a:gd name="T44" fmla="*/ 133 w 1073944"/>
                <a:gd name="T45" fmla="*/ 33 h 446719"/>
                <a:gd name="T46" fmla="*/ 138 w 1073944"/>
                <a:gd name="T47" fmla="*/ 40 h 446719"/>
                <a:gd name="T48" fmla="*/ 145 w 1073944"/>
                <a:gd name="T49" fmla="*/ 42 h 446719"/>
                <a:gd name="T50" fmla="*/ 151 w 1073944"/>
                <a:gd name="T51" fmla="*/ 45 h 446719"/>
                <a:gd name="T52" fmla="*/ 159 w 1073944"/>
                <a:gd name="T53" fmla="*/ 47 h 446719"/>
                <a:gd name="T54" fmla="*/ 158 w 1073944"/>
                <a:gd name="T55" fmla="*/ 54 h 446719"/>
                <a:gd name="T56" fmla="*/ 147 w 1073944"/>
                <a:gd name="T57" fmla="*/ 56 h 446719"/>
                <a:gd name="T58" fmla="*/ 138 w 1073944"/>
                <a:gd name="T59" fmla="*/ 57 h 446719"/>
                <a:gd name="T60" fmla="*/ 128 w 1073944"/>
                <a:gd name="T61" fmla="*/ 61 h 446719"/>
                <a:gd name="T62" fmla="*/ 118 w 1073944"/>
                <a:gd name="T63" fmla="*/ 64 h 446719"/>
                <a:gd name="T64" fmla="*/ 120 w 1073944"/>
                <a:gd name="T65" fmla="*/ 60 h 446719"/>
                <a:gd name="T66" fmla="*/ 103 w 1073944"/>
                <a:gd name="T67" fmla="*/ 62 h 446719"/>
                <a:gd name="T68" fmla="*/ 102 w 1073944"/>
                <a:gd name="T69" fmla="*/ 59 h 446719"/>
                <a:gd name="T70" fmla="*/ 106 w 1073944"/>
                <a:gd name="T71" fmla="*/ 53 h 446719"/>
                <a:gd name="T72" fmla="*/ 110 w 1073944"/>
                <a:gd name="T73" fmla="*/ 47 h 446719"/>
                <a:gd name="T74" fmla="*/ 110 w 1073944"/>
                <a:gd name="T75" fmla="*/ 42 h 446719"/>
                <a:gd name="T76" fmla="*/ 106 w 1073944"/>
                <a:gd name="T77" fmla="*/ 42 h 446719"/>
                <a:gd name="T78" fmla="*/ 99 w 1073944"/>
                <a:gd name="T79" fmla="*/ 44 h 446719"/>
                <a:gd name="T80" fmla="*/ 93 w 1073944"/>
                <a:gd name="T81" fmla="*/ 41 h 446719"/>
                <a:gd name="T82" fmla="*/ 90 w 1073944"/>
                <a:gd name="T83" fmla="*/ 34 h 446719"/>
                <a:gd name="T84" fmla="*/ 87 w 1073944"/>
                <a:gd name="T85" fmla="*/ 31 h 446719"/>
                <a:gd name="T86" fmla="*/ 83 w 1073944"/>
                <a:gd name="T87" fmla="*/ 29 h 446719"/>
                <a:gd name="T88" fmla="*/ 75 w 1073944"/>
                <a:gd name="T89" fmla="*/ 29 h 446719"/>
                <a:gd name="T90" fmla="*/ 66 w 1073944"/>
                <a:gd name="T91" fmla="*/ 29 h 446719"/>
                <a:gd name="T92" fmla="*/ 60 w 1073944"/>
                <a:gd name="T93" fmla="*/ 24 h 446719"/>
                <a:gd name="T94" fmla="*/ 55 w 1073944"/>
                <a:gd name="T95" fmla="*/ 23 h 446719"/>
                <a:gd name="T96" fmla="*/ 52 w 1073944"/>
                <a:gd name="T97" fmla="*/ 26 h 446719"/>
                <a:gd name="T98" fmla="*/ 49 w 1073944"/>
                <a:gd name="T99" fmla="*/ 22 h 446719"/>
                <a:gd name="T100" fmla="*/ 46 w 1073944"/>
                <a:gd name="T101" fmla="*/ 27 h 446719"/>
                <a:gd name="T102" fmla="*/ 45 w 1073944"/>
                <a:gd name="T103" fmla="*/ 19 h 446719"/>
                <a:gd name="T104" fmla="*/ 39 w 1073944"/>
                <a:gd name="T105" fmla="*/ 18 h 446719"/>
                <a:gd name="T106" fmla="*/ 31 w 1073944"/>
                <a:gd name="T107" fmla="*/ 14 h 446719"/>
                <a:gd name="T108" fmla="*/ 24 w 1073944"/>
                <a:gd name="T109" fmla="*/ 19 h 446719"/>
                <a:gd name="T110" fmla="*/ 13 w 1073944"/>
                <a:gd name="T111" fmla="*/ 25 h 446719"/>
                <a:gd name="T112" fmla="*/ 7 w 1073944"/>
                <a:gd name="T113" fmla="*/ 27 h 446719"/>
                <a:gd name="T114" fmla="*/ 0 w 1073944"/>
                <a:gd name="T115" fmla="*/ 25 h 4467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73944"/>
                <a:gd name="T175" fmla="*/ 0 h 446719"/>
                <a:gd name="T176" fmla="*/ 1073944 w 1073944"/>
                <a:gd name="T177" fmla="*/ 446719 h 4467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73944" h="446719">
                  <a:moveTo>
                    <a:pt x="0" y="172331"/>
                  </a:moveTo>
                  <a:lnTo>
                    <a:pt x="458" y="139489"/>
                  </a:lnTo>
                  <a:lnTo>
                    <a:pt x="33796" y="75924"/>
                  </a:lnTo>
                  <a:lnTo>
                    <a:pt x="80963" y="58031"/>
                  </a:lnTo>
                  <a:lnTo>
                    <a:pt x="140494" y="24693"/>
                  </a:lnTo>
                  <a:lnTo>
                    <a:pt x="200025" y="881"/>
                  </a:lnTo>
                  <a:lnTo>
                    <a:pt x="266700" y="19931"/>
                  </a:lnTo>
                  <a:lnTo>
                    <a:pt x="314325" y="17549"/>
                  </a:lnTo>
                  <a:lnTo>
                    <a:pt x="370346" y="3531"/>
                  </a:lnTo>
                  <a:lnTo>
                    <a:pt x="403683" y="30016"/>
                  </a:lnTo>
                  <a:lnTo>
                    <a:pt x="443371" y="0"/>
                  </a:lnTo>
                  <a:lnTo>
                    <a:pt x="467183" y="38845"/>
                  </a:lnTo>
                  <a:lnTo>
                    <a:pt x="495758" y="74159"/>
                  </a:lnTo>
                  <a:lnTo>
                    <a:pt x="552908" y="68861"/>
                  </a:lnTo>
                  <a:lnTo>
                    <a:pt x="600533" y="68861"/>
                  </a:lnTo>
                  <a:lnTo>
                    <a:pt x="622758" y="82987"/>
                  </a:lnTo>
                  <a:lnTo>
                    <a:pt x="662446" y="98879"/>
                  </a:lnTo>
                  <a:lnTo>
                    <a:pt x="697371" y="127130"/>
                  </a:lnTo>
                  <a:lnTo>
                    <a:pt x="718008" y="121832"/>
                  </a:lnTo>
                  <a:lnTo>
                    <a:pt x="757696" y="139489"/>
                  </a:lnTo>
                  <a:lnTo>
                    <a:pt x="795338" y="184237"/>
                  </a:lnTo>
                  <a:lnTo>
                    <a:pt x="833438" y="212812"/>
                  </a:lnTo>
                  <a:lnTo>
                    <a:pt x="897396" y="231305"/>
                  </a:lnTo>
                  <a:lnTo>
                    <a:pt x="928688" y="279487"/>
                  </a:lnTo>
                  <a:lnTo>
                    <a:pt x="976313" y="293774"/>
                  </a:lnTo>
                  <a:lnTo>
                    <a:pt x="1021557" y="310443"/>
                  </a:lnTo>
                  <a:lnTo>
                    <a:pt x="1073944" y="327112"/>
                  </a:lnTo>
                  <a:lnTo>
                    <a:pt x="1069182" y="372356"/>
                  </a:lnTo>
                  <a:lnTo>
                    <a:pt x="995363" y="386643"/>
                  </a:lnTo>
                  <a:lnTo>
                    <a:pt x="931069" y="393787"/>
                  </a:lnTo>
                  <a:lnTo>
                    <a:pt x="862471" y="425531"/>
                  </a:lnTo>
                  <a:lnTo>
                    <a:pt x="795796" y="446719"/>
                  </a:lnTo>
                  <a:lnTo>
                    <a:pt x="809625" y="415218"/>
                  </a:lnTo>
                  <a:lnTo>
                    <a:pt x="695783" y="429062"/>
                  </a:lnTo>
                  <a:lnTo>
                    <a:pt x="684671" y="407874"/>
                  </a:lnTo>
                  <a:lnTo>
                    <a:pt x="718008" y="363732"/>
                  </a:lnTo>
                  <a:lnTo>
                    <a:pt x="741821" y="324887"/>
                  </a:lnTo>
                  <a:lnTo>
                    <a:pt x="744996" y="293104"/>
                  </a:lnTo>
                  <a:lnTo>
                    <a:pt x="718008" y="287807"/>
                  </a:lnTo>
                  <a:lnTo>
                    <a:pt x="670383" y="301932"/>
                  </a:lnTo>
                  <a:lnTo>
                    <a:pt x="625933" y="282510"/>
                  </a:lnTo>
                  <a:lnTo>
                    <a:pt x="608471" y="234836"/>
                  </a:lnTo>
                  <a:lnTo>
                    <a:pt x="589421" y="213648"/>
                  </a:lnTo>
                  <a:lnTo>
                    <a:pt x="557671" y="201289"/>
                  </a:lnTo>
                  <a:lnTo>
                    <a:pt x="508458" y="201289"/>
                  </a:lnTo>
                  <a:lnTo>
                    <a:pt x="444958" y="199522"/>
                  </a:lnTo>
                  <a:lnTo>
                    <a:pt x="402096" y="169506"/>
                  </a:lnTo>
                  <a:lnTo>
                    <a:pt x="373521" y="160677"/>
                  </a:lnTo>
                  <a:lnTo>
                    <a:pt x="349708" y="178334"/>
                  </a:lnTo>
                  <a:lnTo>
                    <a:pt x="329071" y="151849"/>
                  </a:lnTo>
                  <a:lnTo>
                    <a:pt x="313196" y="187163"/>
                  </a:lnTo>
                  <a:lnTo>
                    <a:pt x="304800" y="129468"/>
                  </a:lnTo>
                  <a:lnTo>
                    <a:pt x="263983" y="125363"/>
                  </a:lnTo>
                  <a:lnTo>
                    <a:pt x="209550" y="98512"/>
                  </a:lnTo>
                  <a:lnTo>
                    <a:pt x="159544" y="134231"/>
                  </a:lnTo>
                  <a:lnTo>
                    <a:pt x="88107" y="172331"/>
                  </a:lnTo>
                  <a:lnTo>
                    <a:pt x="45244" y="186618"/>
                  </a:lnTo>
                  <a:lnTo>
                    <a:pt x="0" y="17233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01" name="Freeform 191">
              <a:extLst/>
            </p:cNvPr>
            <p:cNvSpPr>
              <a:spLocks/>
            </p:cNvSpPr>
            <p:nvPr/>
          </p:nvSpPr>
          <p:spPr bwMode="auto">
            <a:xfrm>
              <a:off x="2846364" y="4527568"/>
              <a:ext cx="36512" cy="12700"/>
            </a:xfrm>
            <a:custGeom>
              <a:avLst/>
              <a:gdLst>
                <a:gd name="T0" fmla="*/ 2147483647 w 413"/>
                <a:gd name="T1" fmla="*/ 2147483647 h 168"/>
                <a:gd name="T2" fmla="*/ 2147483647 w 413"/>
                <a:gd name="T3" fmla="*/ 2147483647 h 168"/>
                <a:gd name="T4" fmla="*/ 2147483647 w 413"/>
                <a:gd name="T5" fmla="*/ 2147483647 h 168"/>
                <a:gd name="T6" fmla="*/ 2147483647 w 413"/>
                <a:gd name="T7" fmla="*/ 2147483647 h 168"/>
                <a:gd name="T8" fmla="*/ 2147483647 w 413"/>
                <a:gd name="T9" fmla="*/ 0 h 168"/>
                <a:gd name="T10" fmla="*/ 2147483647 w 413"/>
                <a:gd name="T11" fmla="*/ 2147483647 h 168"/>
                <a:gd name="T12" fmla="*/ 0 w 413"/>
                <a:gd name="T13" fmla="*/ 2147483647 h 168"/>
                <a:gd name="T14" fmla="*/ 2147483647 w 413"/>
                <a:gd name="T15" fmla="*/ 2147483647 h 168"/>
                <a:gd name="T16" fmla="*/ 2147483647 w 413"/>
                <a:gd name="T17" fmla="*/ 2147483647 h 168"/>
                <a:gd name="T18" fmla="*/ 2147483647 w 413"/>
                <a:gd name="T19" fmla="*/ 2147483647 h 168"/>
                <a:gd name="T20" fmla="*/ 2147483647 w 413"/>
                <a:gd name="T21" fmla="*/ 2147483647 h 168"/>
                <a:gd name="T22" fmla="*/ 2147483647 w 413"/>
                <a:gd name="T23" fmla="*/ 2147483647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3"/>
                <a:gd name="T37" fmla="*/ 0 h 168"/>
                <a:gd name="T38" fmla="*/ 413 w 413"/>
                <a:gd name="T39" fmla="*/ 168 h 1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3" h="168">
                  <a:moveTo>
                    <a:pt x="408" y="26"/>
                  </a:moveTo>
                  <a:lnTo>
                    <a:pt x="349" y="24"/>
                  </a:lnTo>
                  <a:lnTo>
                    <a:pt x="293" y="8"/>
                  </a:lnTo>
                  <a:lnTo>
                    <a:pt x="182" y="26"/>
                  </a:lnTo>
                  <a:lnTo>
                    <a:pt x="125" y="0"/>
                  </a:lnTo>
                  <a:lnTo>
                    <a:pt x="61" y="32"/>
                  </a:lnTo>
                  <a:lnTo>
                    <a:pt x="0" y="72"/>
                  </a:lnTo>
                  <a:lnTo>
                    <a:pt x="93" y="128"/>
                  </a:lnTo>
                  <a:lnTo>
                    <a:pt x="205" y="168"/>
                  </a:lnTo>
                  <a:lnTo>
                    <a:pt x="301" y="120"/>
                  </a:lnTo>
                  <a:lnTo>
                    <a:pt x="413" y="112"/>
                  </a:lnTo>
                  <a:lnTo>
                    <a:pt x="408" y="2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02" name="Freeform 192">
              <a:extLst/>
            </p:cNvPr>
            <p:cNvSpPr>
              <a:spLocks/>
            </p:cNvSpPr>
            <p:nvPr/>
          </p:nvSpPr>
          <p:spPr bwMode="auto">
            <a:xfrm rot="441143">
              <a:off x="2908276" y="4494231"/>
              <a:ext cx="57150" cy="49212"/>
            </a:xfrm>
            <a:custGeom>
              <a:avLst/>
              <a:gdLst>
                <a:gd name="T0" fmla="*/ 2147483647 w 635"/>
                <a:gd name="T1" fmla="*/ 2147483647 h 457"/>
                <a:gd name="T2" fmla="*/ 2147483647 w 635"/>
                <a:gd name="T3" fmla="*/ 2147483647 h 457"/>
                <a:gd name="T4" fmla="*/ 2147483647 w 635"/>
                <a:gd name="T5" fmla="*/ 2147483647 h 457"/>
                <a:gd name="T6" fmla="*/ 2147483647 w 635"/>
                <a:gd name="T7" fmla="*/ 2147483647 h 457"/>
                <a:gd name="T8" fmla="*/ 2147483647 w 635"/>
                <a:gd name="T9" fmla="*/ 2147483647 h 457"/>
                <a:gd name="T10" fmla="*/ 2147483647 w 635"/>
                <a:gd name="T11" fmla="*/ 2147483647 h 457"/>
                <a:gd name="T12" fmla="*/ 2147483647 w 635"/>
                <a:gd name="T13" fmla="*/ 2147483647 h 457"/>
                <a:gd name="T14" fmla="*/ 2147483647 w 635"/>
                <a:gd name="T15" fmla="*/ 2147483647 h 457"/>
                <a:gd name="T16" fmla="*/ 0 w 635"/>
                <a:gd name="T17" fmla="*/ 2147483647 h 457"/>
                <a:gd name="T18" fmla="*/ 2147483647 w 635"/>
                <a:gd name="T19" fmla="*/ 2147483647 h 457"/>
                <a:gd name="T20" fmla="*/ 2147483647 w 635"/>
                <a:gd name="T21" fmla="*/ 2147483647 h 457"/>
                <a:gd name="T22" fmla="*/ 2147483647 w 635"/>
                <a:gd name="T23" fmla="*/ 2147483647 h 457"/>
                <a:gd name="T24" fmla="*/ 2147483647 w 635"/>
                <a:gd name="T25" fmla="*/ 2147483647 h 457"/>
                <a:gd name="T26" fmla="*/ 2147483647 w 635"/>
                <a:gd name="T27" fmla="*/ 2147483647 h 457"/>
                <a:gd name="T28" fmla="*/ 2147483647 w 635"/>
                <a:gd name="T29" fmla="*/ 2147483647 h 457"/>
                <a:gd name="T30" fmla="*/ 2147483647 w 635"/>
                <a:gd name="T31" fmla="*/ 2147483647 h 457"/>
                <a:gd name="T32" fmla="*/ 2147483647 w 635"/>
                <a:gd name="T33" fmla="*/ 2147483647 h 457"/>
                <a:gd name="T34" fmla="*/ 2147483647 w 635"/>
                <a:gd name="T35" fmla="*/ 2147483647 h 457"/>
                <a:gd name="T36" fmla="*/ 2147483647 w 635"/>
                <a:gd name="T37" fmla="*/ 2147483647 h 457"/>
                <a:gd name="T38" fmla="*/ 2147483647 w 635"/>
                <a:gd name="T39" fmla="*/ 0 h 457"/>
                <a:gd name="T40" fmla="*/ 2147483647 w 635"/>
                <a:gd name="T41" fmla="*/ 2147483647 h 457"/>
                <a:gd name="T42" fmla="*/ 2147483647 w 635"/>
                <a:gd name="T43" fmla="*/ 2147483647 h 457"/>
                <a:gd name="T44" fmla="*/ 2147483647 w 635"/>
                <a:gd name="T45" fmla="*/ 2147483647 h 457"/>
                <a:gd name="T46" fmla="*/ 2147483647 w 635"/>
                <a:gd name="T47" fmla="*/ 2147483647 h 4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5"/>
                <a:gd name="T73" fmla="*/ 0 h 457"/>
                <a:gd name="T74" fmla="*/ 635 w 635"/>
                <a:gd name="T75" fmla="*/ 457 h 4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5" h="457">
                  <a:moveTo>
                    <a:pt x="219" y="72"/>
                  </a:moveTo>
                  <a:lnTo>
                    <a:pt x="351" y="114"/>
                  </a:lnTo>
                  <a:lnTo>
                    <a:pt x="363" y="185"/>
                  </a:lnTo>
                  <a:lnTo>
                    <a:pt x="441" y="228"/>
                  </a:lnTo>
                  <a:lnTo>
                    <a:pt x="453" y="270"/>
                  </a:lnTo>
                  <a:lnTo>
                    <a:pt x="369" y="306"/>
                  </a:lnTo>
                  <a:lnTo>
                    <a:pt x="243" y="342"/>
                  </a:lnTo>
                  <a:lnTo>
                    <a:pt x="129" y="342"/>
                  </a:lnTo>
                  <a:lnTo>
                    <a:pt x="0" y="367"/>
                  </a:lnTo>
                  <a:lnTo>
                    <a:pt x="75" y="414"/>
                  </a:lnTo>
                  <a:lnTo>
                    <a:pt x="136" y="412"/>
                  </a:lnTo>
                  <a:lnTo>
                    <a:pt x="227" y="457"/>
                  </a:lnTo>
                  <a:lnTo>
                    <a:pt x="285" y="426"/>
                  </a:lnTo>
                  <a:lnTo>
                    <a:pt x="405" y="408"/>
                  </a:lnTo>
                  <a:lnTo>
                    <a:pt x="549" y="360"/>
                  </a:lnTo>
                  <a:lnTo>
                    <a:pt x="635" y="367"/>
                  </a:lnTo>
                  <a:lnTo>
                    <a:pt x="603" y="288"/>
                  </a:lnTo>
                  <a:lnTo>
                    <a:pt x="561" y="174"/>
                  </a:lnTo>
                  <a:lnTo>
                    <a:pt x="597" y="108"/>
                  </a:lnTo>
                  <a:lnTo>
                    <a:pt x="567" y="0"/>
                  </a:lnTo>
                  <a:lnTo>
                    <a:pt x="495" y="6"/>
                  </a:lnTo>
                  <a:lnTo>
                    <a:pt x="429" y="6"/>
                  </a:lnTo>
                  <a:lnTo>
                    <a:pt x="333" y="24"/>
                  </a:lnTo>
                  <a:lnTo>
                    <a:pt x="219" y="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03" name="Freeform 193">
              <a:extLst/>
            </p:cNvPr>
            <p:cNvSpPr>
              <a:spLocks/>
            </p:cNvSpPr>
            <p:nvPr/>
          </p:nvSpPr>
          <p:spPr bwMode="auto">
            <a:xfrm rot="441143">
              <a:off x="2957489" y="4494231"/>
              <a:ext cx="65087" cy="52387"/>
            </a:xfrm>
            <a:custGeom>
              <a:avLst/>
              <a:gdLst>
                <a:gd name="T0" fmla="*/ 2147483647 w 710"/>
                <a:gd name="T1" fmla="*/ 2147483647 h 490"/>
                <a:gd name="T2" fmla="*/ 2147483647 w 710"/>
                <a:gd name="T3" fmla="*/ 2147483647 h 490"/>
                <a:gd name="T4" fmla="*/ 2147483647 w 710"/>
                <a:gd name="T5" fmla="*/ 2147483647 h 490"/>
                <a:gd name="T6" fmla="*/ 2147483647 w 710"/>
                <a:gd name="T7" fmla="*/ 2147483647 h 490"/>
                <a:gd name="T8" fmla="*/ 2147483647 w 710"/>
                <a:gd name="T9" fmla="*/ 2147483647 h 490"/>
                <a:gd name="T10" fmla="*/ 2147483647 w 710"/>
                <a:gd name="T11" fmla="*/ 2147483647 h 490"/>
                <a:gd name="T12" fmla="*/ 2147483647 w 710"/>
                <a:gd name="T13" fmla="*/ 2147483647 h 490"/>
                <a:gd name="T14" fmla="*/ 2147483647 w 710"/>
                <a:gd name="T15" fmla="*/ 0 h 490"/>
                <a:gd name="T16" fmla="*/ 2147483647 w 710"/>
                <a:gd name="T17" fmla="*/ 2147483647 h 490"/>
                <a:gd name="T18" fmla="*/ 2147483647 w 710"/>
                <a:gd name="T19" fmla="*/ 2147483647 h 490"/>
                <a:gd name="T20" fmla="*/ 2147483647 w 710"/>
                <a:gd name="T21" fmla="*/ 2147483647 h 490"/>
                <a:gd name="T22" fmla="*/ 2147483647 w 710"/>
                <a:gd name="T23" fmla="*/ 2147483647 h 490"/>
                <a:gd name="T24" fmla="*/ 2147483647 w 710"/>
                <a:gd name="T25" fmla="*/ 2147483647 h 490"/>
                <a:gd name="T26" fmla="*/ 2147483647 w 710"/>
                <a:gd name="T27" fmla="*/ 2147483647 h 490"/>
                <a:gd name="T28" fmla="*/ 2147483647 w 710"/>
                <a:gd name="T29" fmla="*/ 2147483647 h 490"/>
                <a:gd name="T30" fmla="*/ 0 w 710"/>
                <a:gd name="T31" fmla="*/ 2147483647 h 490"/>
                <a:gd name="T32" fmla="*/ 2147483647 w 710"/>
                <a:gd name="T33" fmla="*/ 2147483647 h 490"/>
                <a:gd name="T34" fmla="*/ 2147483647 w 710"/>
                <a:gd name="T35" fmla="*/ 2147483647 h 490"/>
                <a:gd name="T36" fmla="*/ 2147483647 w 710"/>
                <a:gd name="T37" fmla="*/ 2147483647 h 490"/>
                <a:gd name="T38" fmla="*/ 2147483647 w 710"/>
                <a:gd name="T39" fmla="*/ 2147483647 h 490"/>
                <a:gd name="T40" fmla="*/ 2147483647 w 710"/>
                <a:gd name="T41" fmla="*/ 2147483647 h 490"/>
                <a:gd name="T42" fmla="*/ 2147483647 w 710"/>
                <a:gd name="T43" fmla="*/ 2147483647 h 490"/>
                <a:gd name="T44" fmla="*/ 2147483647 w 710"/>
                <a:gd name="T45" fmla="*/ 2147483647 h 490"/>
                <a:gd name="T46" fmla="*/ 2147483647 w 710"/>
                <a:gd name="T47" fmla="*/ 2147483647 h 490"/>
                <a:gd name="T48" fmla="*/ 2147483647 w 710"/>
                <a:gd name="T49" fmla="*/ 2147483647 h 490"/>
                <a:gd name="T50" fmla="*/ 2147483647 w 710"/>
                <a:gd name="T51" fmla="*/ 2147483647 h 490"/>
                <a:gd name="T52" fmla="*/ 2147483647 w 710"/>
                <a:gd name="T53" fmla="*/ 2147483647 h 490"/>
                <a:gd name="T54" fmla="*/ 2147483647 w 710"/>
                <a:gd name="T55" fmla="*/ 2147483647 h 490"/>
                <a:gd name="T56" fmla="*/ 2147483647 w 710"/>
                <a:gd name="T57" fmla="*/ 2147483647 h 490"/>
                <a:gd name="T58" fmla="*/ 2147483647 w 710"/>
                <a:gd name="T59" fmla="*/ 2147483647 h 490"/>
                <a:gd name="T60" fmla="*/ 2147483647 w 710"/>
                <a:gd name="T61" fmla="*/ 2147483647 h 4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10"/>
                <a:gd name="T94" fmla="*/ 0 h 490"/>
                <a:gd name="T95" fmla="*/ 710 w 710"/>
                <a:gd name="T96" fmla="*/ 490 h 4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10" h="490">
                  <a:moveTo>
                    <a:pt x="710" y="127"/>
                  </a:moveTo>
                  <a:lnTo>
                    <a:pt x="631" y="82"/>
                  </a:lnTo>
                  <a:lnTo>
                    <a:pt x="574" y="82"/>
                  </a:lnTo>
                  <a:lnTo>
                    <a:pt x="530" y="101"/>
                  </a:lnTo>
                  <a:lnTo>
                    <a:pt x="477" y="110"/>
                  </a:lnTo>
                  <a:lnTo>
                    <a:pt x="458" y="67"/>
                  </a:lnTo>
                  <a:lnTo>
                    <a:pt x="415" y="53"/>
                  </a:lnTo>
                  <a:lnTo>
                    <a:pt x="367" y="0"/>
                  </a:lnTo>
                  <a:lnTo>
                    <a:pt x="319" y="38"/>
                  </a:lnTo>
                  <a:lnTo>
                    <a:pt x="256" y="36"/>
                  </a:lnTo>
                  <a:lnTo>
                    <a:pt x="137" y="10"/>
                  </a:lnTo>
                  <a:lnTo>
                    <a:pt x="98" y="38"/>
                  </a:lnTo>
                  <a:lnTo>
                    <a:pt x="30" y="36"/>
                  </a:lnTo>
                  <a:lnTo>
                    <a:pt x="7" y="80"/>
                  </a:lnTo>
                  <a:lnTo>
                    <a:pt x="36" y="186"/>
                  </a:lnTo>
                  <a:lnTo>
                    <a:pt x="0" y="254"/>
                  </a:lnTo>
                  <a:lnTo>
                    <a:pt x="42" y="362"/>
                  </a:lnTo>
                  <a:lnTo>
                    <a:pt x="75" y="445"/>
                  </a:lnTo>
                  <a:lnTo>
                    <a:pt x="120" y="490"/>
                  </a:lnTo>
                  <a:lnTo>
                    <a:pt x="161" y="451"/>
                  </a:lnTo>
                  <a:lnTo>
                    <a:pt x="166" y="354"/>
                  </a:lnTo>
                  <a:lnTo>
                    <a:pt x="209" y="341"/>
                  </a:lnTo>
                  <a:lnTo>
                    <a:pt x="256" y="309"/>
                  </a:lnTo>
                  <a:lnTo>
                    <a:pt x="319" y="336"/>
                  </a:lnTo>
                  <a:lnTo>
                    <a:pt x="391" y="298"/>
                  </a:lnTo>
                  <a:lnTo>
                    <a:pt x="425" y="250"/>
                  </a:lnTo>
                  <a:lnTo>
                    <a:pt x="483" y="218"/>
                  </a:lnTo>
                  <a:lnTo>
                    <a:pt x="549" y="211"/>
                  </a:lnTo>
                  <a:lnTo>
                    <a:pt x="665" y="218"/>
                  </a:lnTo>
                  <a:lnTo>
                    <a:pt x="703" y="182"/>
                  </a:lnTo>
                  <a:lnTo>
                    <a:pt x="710" y="12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04" name="Freeform 194">
              <a:extLst/>
            </p:cNvPr>
            <p:cNvSpPr>
              <a:spLocks/>
            </p:cNvSpPr>
            <p:nvPr/>
          </p:nvSpPr>
          <p:spPr bwMode="auto">
            <a:xfrm rot="441143">
              <a:off x="3043214" y="4513281"/>
              <a:ext cx="28575" cy="19050"/>
            </a:xfrm>
            <a:custGeom>
              <a:avLst/>
              <a:gdLst>
                <a:gd name="T0" fmla="*/ 2147483647 w 318"/>
                <a:gd name="T1" fmla="*/ 2147483647 h 193"/>
                <a:gd name="T2" fmla="*/ 2147483647 w 318"/>
                <a:gd name="T3" fmla="*/ 0 h 193"/>
                <a:gd name="T4" fmla="*/ 2147483647 w 318"/>
                <a:gd name="T5" fmla="*/ 2147483647 h 193"/>
                <a:gd name="T6" fmla="*/ 2147483647 w 318"/>
                <a:gd name="T7" fmla="*/ 2147483647 h 193"/>
                <a:gd name="T8" fmla="*/ 2147483647 w 318"/>
                <a:gd name="T9" fmla="*/ 2147483647 h 193"/>
                <a:gd name="T10" fmla="*/ 0 w 318"/>
                <a:gd name="T11" fmla="*/ 2147483647 h 193"/>
                <a:gd name="T12" fmla="*/ 2147483647 w 318"/>
                <a:gd name="T13" fmla="*/ 2147483647 h 193"/>
                <a:gd name="T14" fmla="*/ 2147483647 w 318"/>
                <a:gd name="T15" fmla="*/ 2147483647 h 193"/>
                <a:gd name="T16" fmla="*/ 2147483647 w 318"/>
                <a:gd name="T17" fmla="*/ 2147483647 h 193"/>
                <a:gd name="T18" fmla="*/ 2147483647 w 318"/>
                <a:gd name="T19" fmla="*/ 2147483647 h 193"/>
                <a:gd name="T20" fmla="*/ 2147483647 w 318"/>
                <a:gd name="T21" fmla="*/ 2147483647 h 1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8"/>
                <a:gd name="T34" fmla="*/ 0 h 193"/>
                <a:gd name="T35" fmla="*/ 318 w 318"/>
                <a:gd name="T36" fmla="*/ 193 h 19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8" h="193">
                  <a:moveTo>
                    <a:pt x="318" y="65"/>
                  </a:moveTo>
                  <a:lnTo>
                    <a:pt x="293" y="0"/>
                  </a:lnTo>
                  <a:lnTo>
                    <a:pt x="182" y="18"/>
                  </a:lnTo>
                  <a:lnTo>
                    <a:pt x="142" y="9"/>
                  </a:lnTo>
                  <a:lnTo>
                    <a:pt x="62" y="49"/>
                  </a:lnTo>
                  <a:lnTo>
                    <a:pt x="0" y="64"/>
                  </a:lnTo>
                  <a:lnTo>
                    <a:pt x="22" y="145"/>
                  </a:lnTo>
                  <a:lnTo>
                    <a:pt x="62" y="193"/>
                  </a:lnTo>
                  <a:lnTo>
                    <a:pt x="158" y="169"/>
                  </a:lnTo>
                  <a:lnTo>
                    <a:pt x="262" y="113"/>
                  </a:lnTo>
                  <a:lnTo>
                    <a:pt x="318" y="6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205" name="Group 195">
              <a:extLst/>
            </p:cNvPr>
            <p:cNvGrpSpPr>
              <a:grpSpLocks/>
            </p:cNvGrpSpPr>
            <p:nvPr/>
          </p:nvGrpSpPr>
          <p:grpSpPr bwMode="auto">
            <a:xfrm>
              <a:off x="2835190" y="4362486"/>
              <a:ext cx="104767" cy="66677"/>
              <a:chOff x="23104" y="15658"/>
              <a:chExt cx="3152" cy="1962"/>
            </a:xfrm>
            <a:grpFill/>
          </p:grpSpPr>
          <p:sp>
            <p:nvSpPr>
              <p:cNvPr id="306" name="Freeform 196">
                <a:extLst/>
              </p:cNvPr>
              <p:cNvSpPr>
                <a:spLocks/>
              </p:cNvSpPr>
              <p:nvPr/>
            </p:nvSpPr>
            <p:spPr bwMode="auto">
              <a:xfrm>
                <a:off x="23522" y="16648"/>
                <a:ext cx="280" cy="368"/>
              </a:xfrm>
              <a:custGeom>
                <a:avLst/>
                <a:gdLst>
                  <a:gd name="T0" fmla="*/ 14 w 280"/>
                  <a:gd name="T1" fmla="*/ 248 h 368"/>
                  <a:gd name="T2" fmla="*/ 14 w 280"/>
                  <a:gd name="T3" fmla="*/ 144 h 368"/>
                  <a:gd name="T4" fmla="*/ 86 w 280"/>
                  <a:gd name="T5" fmla="*/ 0 h 368"/>
                  <a:gd name="T6" fmla="*/ 198 w 280"/>
                  <a:gd name="T7" fmla="*/ 72 h 368"/>
                  <a:gd name="T8" fmla="*/ 280 w 280"/>
                  <a:gd name="T9" fmla="*/ 173 h 368"/>
                  <a:gd name="T10" fmla="*/ 248 w 280"/>
                  <a:gd name="T11" fmla="*/ 277 h 368"/>
                  <a:gd name="T12" fmla="*/ 222 w 280"/>
                  <a:gd name="T13" fmla="*/ 344 h 368"/>
                  <a:gd name="T14" fmla="*/ 142 w 280"/>
                  <a:gd name="T15" fmla="*/ 368 h 368"/>
                  <a:gd name="T16" fmla="*/ 0 w 280"/>
                  <a:gd name="T17" fmla="*/ 333 h 368"/>
                  <a:gd name="T18" fmla="*/ 14 w 280"/>
                  <a:gd name="T19" fmla="*/ 248 h 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0"/>
                  <a:gd name="T31" fmla="*/ 0 h 368"/>
                  <a:gd name="T32" fmla="*/ 280 w 280"/>
                  <a:gd name="T33" fmla="*/ 368 h 3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0" h="368">
                    <a:moveTo>
                      <a:pt x="14" y="248"/>
                    </a:moveTo>
                    <a:lnTo>
                      <a:pt x="14" y="144"/>
                    </a:lnTo>
                    <a:lnTo>
                      <a:pt x="86" y="0"/>
                    </a:lnTo>
                    <a:lnTo>
                      <a:pt x="198" y="72"/>
                    </a:lnTo>
                    <a:lnTo>
                      <a:pt x="280" y="173"/>
                    </a:lnTo>
                    <a:lnTo>
                      <a:pt x="248" y="277"/>
                    </a:lnTo>
                    <a:lnTo>
                      <a:pt x="222" y="344"/>
                    </a:lnTo>
                    <a:lnTo>
                      <a:pt x="142" y="368"/>
                    </a:lnTo>
                    <a:lnTo>
                      <a:pt x="0" y="333"/>
                    </a:lnTo>
                    <a:lnTo>
                      <a:pt x="14" y="24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07" name="Freeform 197">
                <a:extLst/>
              </p:cNvPr>
              <p:cNvSpPr>
                <a:spLocks/>
              </p:cNvSpPr>
              <p:nvPr/>
            </p:nvSpPr>
            <p:spPr bwMode="auto">
              <a:xfrm>
                <a:off x="23787" y="16968"/>
                <a:ext cx="183" cy="312"/>
              </a:xfrm>
              <a:custGeom>
                <a:avLst/>
                <a:gdLst>
                  <a:gd name="T0" fmla="*/ 0 w 183"/>
                  <a:gd name="T1" fmla="*/ 192 h 312"/>
                  <a:gd name="T2" fmla="*/ 33 w 183"/>
                  <a:gd name="T3" fmla="*/ 96 h 312"/>
                  <a:gd name="T4" fmla="*/ 63 w 183"/>
                  <a:gd name="T5" fmla="*/ 0 h 312"/>
                  <a:gd name="T6" fmla="*/ 147 w 183"/>
                  <a:gd name="T7" fmla="*/ 54 h 312"/>
                  <a:gd name="T8" fmla="*/ 183 w 183"/>
                  <a:gd name="T9" fmla="*/ 150 h 312"/>
                  <a:gd name="T10" fmla="*/ 177 w 183"/>
                  <a:gd name="T11" fmla="*/ 234 h 312"/>
                  <a:gd name="T12" fmla="*/ 128 w 183"/>
                  <a:gd name="T13" fmla="*/ 312 h 312"/>
                  <a:gd name="T14" fmla="*/ 33 w 183"/>
                  <a:gd name="T15" fmla="*/ 270 h 312"/>
                  <a:gd name="T16" fmla="*/ 0 w 183"/>
                  <a:gd name="T17" fmla="*/ 192 h 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312"/>
                  <a:gd name="T29" fmla="*/ 183 w 183"/>
                  <a:gd name="T30" fmla="*/ 312 h 3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312">
                    <a:moveTo>
                      <a:pt x="0" y="192"/>
                    </a:moveTo>
                    <a:lnTo>
                      <a:pt x="33" y="96"/>
                    </a:lnTo>
                    <a:lnTo>
                      <a:pt x="63" y="0"/>
                    </a:lnTo>
                    <a:lnTo>
                      <a:pt x="147" y="54"/>
                    </a:lnTo>
                    <a:lnTo>
                      <a:pt x="183" y="150"/>
                    </a:lnTo>
                    <a:lnTo>
                      <a:pt x="177" y="234"/>
                    </a:lnTo>
                    <a:lnTo>
                      <a:pt x="128" y="312"/>
                    </a:lnTo>
                    <a:lnTo>
                      <a:pt x="33" y="270"/>
                    </a:lnTo>
                    <a:lnTo>
                      <a:pt x="0" y="192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08" name="Freeform 198">
                <a:extLst/>
              </p:cNvPr>
              <p:cNvSpPr>
                <a:spLocks/>
              </p:cNvSpPr>
              <p:nvPr/>
            </p:nvSpPr>
            <p:spPr bwMode="auto">
              <a:xfrm>
                <a:off x="24136" y="16240"/>
                <a:ext cx="376" cy="416"/>
              </a:xfrm>
              <a:custGeom>
                <a:avLst/>
                <a:gdLst>
                  <a:gd name="T0" fmla="*/ 16 w 376"/>
                  <a:gd name="T1" fmla="*/ 88 h 416"/>
                  <a:gd name="T2" fmla="*/ 0 w 376"/>
                  <a:gd name="T3" fmla="*/ 16 h 416"/>
                  <a:gd name="T4" fmla="*/ 104 w 376"/>
                  <a:gd name="T5" fmla="*/ 8 h 416"/>
                  <a:gd name="T6" fmla="*/ 200 w 376"/>
                  <a:gd name="T7" fmla="*/ 0 h 416"/>
                  <a:gd name="T8" fmla="*/ 304 w 376"/>
                  <a:gd name="T9" fmla="*/ 112 h 416"/>
                  <a:gd name="T10" fmla="*/ 376 w 376"/>
                  <a:gd name="T11" fmla="*/ 224 h 416"/>
                  <a:gd name="T12" fmla="*/ 368 w 376"/>
                  <a:gd name="T13" fmla="*/ 312 h 416"/>
                  <a:gd name="T14" fmla="*/ 368 w 376"/>
                  <a:gd name="T15" fmla="*/ 416 h 416"/>
                  <a:gd name="T16" fmla="*/ 320 w 376"/>
                  <a:gd name="T17" fmla="*/ 368 h 416"/>
                  <a:gd name="T18" fmla="*/ 256 w 376"/>
                  <a:gd name="T19" fmla="*/ 360 h 416"/>
                  <a:gd name="T20" fmla="*/ 288 w 376"/>
                  <a:gd name="T21" fmla="*/ 256 h 416"/>
                  <a:gd name="T22" fmla="*/ 248 w 376"/>
                  <a:gd name="T23" fmla="*/ 168 h 416"/>
                  <a:gd name="T24" fmla="*/ 168 w 376"/>
                  <a:gd name="T25" fmla="*/ 112 h 416"/>
                  <a:gd name="T26" fmla="*/ 96 w 376"/>
                  <a:gd name="T27" fmla="*/ 104 h 416"/>
                  <a:gd name="T28" fmla="*/ 16 w 376"/>
                  <a:gd name="T29" fmla="*/ 88 h 4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6"/>
                  <a:gd name="T46" fmla="*/ 0 h 416"/>
                  <a:gd name="T47" fmla="*/ 376 w 376"/>
                  <a:gd name="T48" fmla="*/ 416 h 4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6" h="416">
                    <a:moveTo>
                      <a:pt x="16" y="88"/>
                    </a:moveTo>
                    <a:lnTo>
                      <a:pt x="0" y="16"/>
                    </a:lnTo>
                    <a:lnTo>
                      <a:pt x="104" y="8"/>
                    </a:lnTo>
                    <a:lnTo>
                      <a:pt x="200" y="0"/>
                    </a:lnTo>
                    <a:lnTo>
                      <a:pt x="304" y="112"/>
                    </a:lnTo>
                    <a:lnTo>
                      <a:pt x="376" y="224"/>
                    </a:lnTo>
                    <a:lnTo>
                      <a:pt x="368" y="312"/>
                    </a:lnTo>
                    <a:lnTo>
                      <a:pt x="368" y="416"/>
                    </a:lnTo>
                    <a:lnTo>
                      <a:pt x="320" y="368"/>
                    </a:lnTo>
                    <a:lnTo>
                      <a:pt x="256" y="360"/>
                    </a:lnTo>
                    <a:lnTo>
                      <a:pt x="288" y="256"/>
                    </a:lnTo>
                    <a:lnTo>
                      <a:pt x="248" y="168"/>
                    </a:lnTo>
                    <a:lnTo>
                      <a:pt x="168" y="112"/>
                    </a:lnTo>
                    <a:lnTo>
                      <a:pt x="96" y="104"/>
                    </a:lnTo>
                    <a:lnTo>
                      <a:pt x="16" y="8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09" name="Freeform 199">
                <a:extLst/>
              </p:cNvPr>
              <p:cNvSpPr>
                <a:spLocks/>
              </p:cNvSpPr>
              <p:nvPr/>
            </p:nvSpPr>
            <p:spPr bwMode="auto">
              <a:xfrm>
                <a:off x="23576" y="15658"/>
                <a:ext cx="384" cy="486"/>
              </a:xfrm>
              <a:custGeom>
                <a:avLst/>
                <a:gdLst>
                  <a:gd name="T0" fmla="*/ 16 w 384"/>
                  <a:gd name="T1" fmla="*/ 80 h 486"/>
                  <a:gd name="T2" fmla="*/ 0 w 384"/>
                  <a:gd name="T3" fmla="*/ 8 h 486"/>
                  <a:gd name="T4" fmla="*/ 104 w 384"/>
                  <a:gd name="T5" fmla="*/ 0 h 486"/>
                  <a:gd name="T6" fmla="*/ 240 w 384"/>
                  <a:gd name="T7" fmla="*/ 54 h 486"/>
                  <a:gd name="T8" fmla="*/ 304 w 384"/>
                  <a:gd name="T9" fmla="*/ 104 h 486"/>
                  <a:gd name="T10" fmla="*/ 384 w 384"/>
                  <a:gd name="T11" fmla="*/ 166 h 486"/>
                  <a:gd name="T12" fmla="*/ 368 w 384"/>
                  <a:gd name="T13" fmla="*/ 304 h 486"/>
                  <a:gd name="T14" fmla="*/ 368 w 384"/>
                  <a:gd name="T15" fmla="*/ 408 h 486"/>
                  <a:gd name="T16" fmla="*/ 336 w 384"/>
                  <a:gd name="T17" fmla="*/ 486 h 486"/>
                  <a:gd name="T18" fmla="*/ 280 w 384"/>
                  <a:gd name="T19" fmla="*/ 438 h 486"/>
                  <a:gd name="T20" fmla="*/ 256 w 384"/>
                  <a:gd name="T21" fmla="*/ 352 h 486"/>
                  <a:gd name="T22" fmla="*/ 288 w 384"/>
                  <a:gd name="T23" fmla="*/ 248 h 486"/>
                  <a:gd name="T24" fmla="*/ 248 w 384"/>
                  <a:gd name="T25" fmla="*/ 160 h 486"/>
                  <a:gd name="T26" fmla="*/ 168 w 384"/>
                  <a:gd name="T27" fmla="*/ 104 h 486"/>
                  <a:gd name="T28" fmla="*/ 96 w 384"/>
                  <a:gd name="T29" fmla="*/ 96 h 486"/>
                  <a:gd name="T30" fmla="*/ 16 w 384"/>
                  <a:gd name="T31" fmla="*/ 80 h 4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4"/>
                  <a:gd name="T49" fmla="*/ 0 h 486"/>
                  <a:gd name="T50" fmla="*/ 384 w 384"/>
                  <a:gd name="T51" fmla="*/ 486 h 4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4" h="486">
                    <a:moveTo>
                      <a:pt x="16" y="80"/>
                    </a:moveTo>
                    <a:lnTo>
                      <a:pt x="0" y="8"/>
                    </a:lnTo>
                    <a:lnTo>
                      <a:pt x="104" y="0"/>
                    </a:lnTo>
                    <a:lnTo>
                      <a:pt x="240" y="54"/>
                    </a:lnTo>
                    <a:lnTo>
                      <a:pt x="304" y="104"/>
                    </a:lnTo>
                    <a:lnTo>
                      <a:pt x="384" y="166"/>
                    </a:lnTo>
                    <a:lnTo>
                      <a:pt x="368" y="304"/>
                    </a:lnTo>
                    <a:lnTo>
                      <a:pt x="368" y="408"/>
                    </a:lnTo>
                    <a:lnTo>
                      <a:pt x="336" y="486"/>
                    </a:lnTo>
                    <a:lnTo>
                      <a:pt x="280" y="438"/>
                    </a:lnTo>
                    <a:lnTo>
                      <a:pt x="256" y="352"/>
                    </a:lnTo>
                    <a:lnTo>
                      <a:pt x="288" y="248"/>
                    </a:lnTo>
                    <a:lnTo>
                      <a:pt x="248" y="160"/>
                    </a:lnTo>
                    <a:lnTo>
                      <a:pt x="168" y="104"/>
                    </a:lnTo>
                    <a:lnTo>
                      <a:pt x="96" y="96"/>
                    </a:lnTo>
                    <a:lnTo>
                      <a:pt x="16" y="8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10" name="Freeform 200">
                <a:extLst/>
              </p:cNvPr>
              <p:cNvSpPr>
                <a:spLocks/>
              </p:cNvSpPr>
              <p:nvPr/>
            </p:nvSpPr>
            <p:spPr bwMode="auto">
              <a:xfrm>
                <a:off x="24939" y="16925"/>
                <a:ext cx="325" cy="403"/>
              </a:xfrm>
              <a:custGeom>
                <a:avLst/>
                <a:gdLst>
                  <a:gd name="T0" fmla="*/ 0 w 325"/>
                  <a:gd name="T1" fmla="*/ 8 h 403"/>
                  <a:gd name="T2" fmla="*/ 96 w 325"/>
                  <a:gd name="T3" fmla="*/ 0 h 403"/>
                  <a:gd name="T4" fmla="*/ 165 w 325"/>
                  <a:gd name="T5" fmla="*/ 123 h 403"/>
                  <a:gd name="T6" fmla="*/ 245 w 325"/>
                  <a:gd name="T7" fmla="*/ 275 h 403"/>
                  <a:gd name="T8" fmla="*/ 325 w 325"/>
                  <a:gd name="T9" fmla="*/ 315 h 403"/>
                  <a:gd name="T10" fmla="*/ 301 w 325"/>
                  <a:gd name="T11" fmla="*/ 403 h 403"/>
                  <a:gd name="T12" fmla="*/ 216 w 325"/>
                  <a:gd name="T13" fmla="*/ 368 h 403"/>
                  <a:gd name="T14" fmla="*/ 184 w 325"/>
                  <a:gd name="T15" fmla="*/ 256 h 403"/>
                  <a:gd name="T16" fmla="*/ 93 w 325"/>
                  <a:gd name="T17" fmla="*/ 219 h 403"/>
                  <a:gd name="T18" fmla="*/ 64 w 325"/>
                  <a:gd name="T19" fmla="*/ 112 h 403"/>
                  <a:gd name="T20" fmla="*/ 5 w 325"/>
                  <a:gd name="T21" fmla="*/ 91 h 403"/>
                  <a:gd name="T22" fmla="*/ 0 w 325"/>
                  <a:gd name="T23" fmla="*/ 8 h 4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5"/>
                  <a:gd name="T37" fmla="*/ 0 h 403"/>
                  <a:gd name="T38" fmla="*/ 325 w 325"/>
                  <a:gd name="T39" fmla="*/ 403 h 4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5" h="403">
                    <a:moveTo>
                      <a:pt x="0" y="8"/>
                    </a:moveTo>
                    <a:lnTo>
                      <a:pt x="96" y="0"/>
                    </a:lnTo>
                    <a:lnTo>
                      <a:pt x="165" y="123"/>
                    </a:lnTo>
                    <a:lnTo>
                      <a:pt x="245" y="275"/>
                    </a:lnTo>
                    <a:lnTo>
                      <a:pt x="325" y="315"/>
                    </a:lnTo>
                    <a:lnTo>
                      <a:pt x="301" y="403"/>
                    </a:lnTo>
                    <a:lnTo>
                      <a:pt x="216" y="368"/>
                    </a:lnTo>
                    <a:lnTo>
                      <a:pt x="184" y="256"/>
                    </a:lnTo>
                    <a:lnTo>
                      <a:pt x="93" y="219"/>
                    </a:lnTo>
                    <a:lnTo>
                      <a:pt x="64" y="112"/>
                    </a:lnTo>
                    <a:lnTo>
                      <a:pt x="5" y="9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11" name="Freeform 201">
                <a:extLst/>
              </p:cNvPr>
              <p:cNvSpPr>
                <a:spLocks/>
              </p:cNvSpPr>
              <p:nvPr/>
            </p:nvSpPr>
            <p:spPr bwMode="auto">
              <a:xfrm>
                <a:off x="23104" y="15792"/>
                <a:ext cx="464" cy="272"/>
              </a:xfrm>
              <a:custGeom>
                <a:avLst/>
                <a:gdLst>
                  <a:gd name="T0" fmla="*/ 464 w 464"/>
                  <a:gd name="T1" fmla="*/ 0 h 272"/>
                  <a:gd name="T2" fmla="*/ 432 w 464"/>
                  <a:gd name="T3" fmla="*/ 72 h 272"/>
                  <a:gd name="T4" fmla="*/ 376 w 464"/>
                  <a:gd name="T5" fmla="*/ 120 h 272"/>
                  <a:gd name="T6" fmla="*/ 296 w 464"/>
                  <a:gd name="T7" fmla="*/ 176 h 272"/>
                  <a:gd name="T8" fmla="*/ 208 w 464"/>
                  <a:gd name="T9" fmla="*/ 232 h 272"/>
                  <a:gd name="T10" fmla="*/ 120 w 464"/>
                  <a:gd name="T11" fmla="*/ 272 h 272"/>
                  <a:gd name="T12" fmla="*/ 0 w 464"/>
                  <a:gd name="T13" fmla="*/ 256 h 272"/>
                  <a:gd name="T14" fmla="*/ 0 w 464"/>
                  <a:gd name="T15" fmla="*/ 208 h 272"/>
                  <a:gd name="T16" fmla="*/ 72 w 464"/>
                  <a:gd name="T17" fmla="*/ 208 h 272"/>
                  <a:gd name="T18" fmla="*/ 168 w 464"/>
                  <a:gd name="T19" fmla="*/ 153 h 272"/>
                  <a:gd name="T20" fmla="*/ 263 w 464"/>
                  <a:gd name="T21" fmla="*/ 134 h 272"/>
                  <a:gd name="T22" fmla="*/ 272 w 464"/>
                  <a:gd name="T23" fmla="*/ 88 h 272"/>
                  <a:gd name="T24" fmla="*/ 336 w 464"/>
                  <a:gd name="T25" fmla="*/ 69 h 272"/>
                  <a:gd name="T26" fmla="*/ 361 w 464"/>
                  <a:gd name="T27" fmla="*/ 1 h 272"/>
                  <a:gd name="T28" fmla="*/ 464 w 464"/>
                  <a:gd name="T29" fmla="*/ 0 h 2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4"/>
                  <a:gd name="T46" fmla="*/ 0 h 272"/>
                  <a:gd name="T47" fmla="*/ 464 w 464"/>
                  <a:gd name="T48" fmla="*/ 272 h 27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4" h="272">
                    <a:moveTo>
                      <a:pt x="464" y="0"/>
                    </a:moveTo>
                    <a:lnTo>
                      <a:pt x="432" y="72"/>
                    </a:lnTo>
                    <a:lnTo>
                      <a:pt x="376" y="120"/>
                    </a:lnTo>
                    <a:lnTo>
                      <a:pt x="296" y="176"/>
                    </a:lnTo>
                    <a:lnTo>
                      <a:pt x="208" y="232"/>
                    </a:lnTo>
                    <a:lnTo>
                      <a:pt x="120" y="272"/>
                    </a:lnTo>
                    <a:lnTo>
                      <a:pt x="0" y="256"/>
                    </a:lnTo>
                    <a:lnTo>
                      <a:pt x="0" y="208"/>
                    </a:lnTo>
                    <a:lnTo>
                      <a:pt x="72" y="208"/>
                    </a:lnTo>
                    <a:lnTo>
                      <a:pt x="168" y="153"/>
                    </a:lnTo>
                    <a:lnTo>
                      <a:pt x="263" y="134"/>
                    </a:lnTo>
                    <a:lnTo>
                      <a:pt x="272" y="88"/>
                    </a:lnTo>
                    <a:lnTo>
                      <a:pt x="336" y="69"/>
                    </a:lnTo>
                    <a:lnTo>
                      <a:pt x="361" y="1"/>
                    </a:lnTo>
                    <a:lnTo>
                      <a:pt x="464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12" name="Freeform 202">
                <a:extLst/>
              </p:cNvPr>
              <p:cNvSpPr>
                <a:spLocks/>
              </p:cNvSpPr>
              <p:nvPr/>
            </p:nvSpPr>
            <p:spPr bwMode="auto">
              <a:xfrm>
                <a:off x="25598" y="17248"/>
                <a:ext cx="166" cy="372"/>
              </a:xfrm>
              <a:custGeom>
                <a:avLst/>
                <a:gdLst>
                  <a:gd name="T0" fmla="*/ 110 w 166"/>
                  <a:gd name="T1" fmla="*/ 0 h 372"/>
                  <a:gd name="T2" fmla="*/ 166 w 166"/>
                  <a:gd name="T3" fmla="*/ 59 h 372"/>
                  <a:gd name="T4" fmla="*/ 146 w 166"/>
                  <a:gd name="T5" fmla="*/ 112 h 372"/>
                  <a:gd name="T6" fmla="*/ 135 w 166"/>
                  <a:gd name="T7" fmla="*/ 157 h 372"/>
                  <a:gd name="T8" fmla="*/ 90 w 166"/>
                  <a:gd name="T9" fmla="*/ 264 h 372"/>
                  <a:gd name="T10" fmla="*/ 66 w 166"/>
                  <a:gd name="T11" fmla="*/ 352 h 372"/>
                  <a:gd name="T12" fmla="*/ 5 w 166"/>
                  <a:gd name="T13" fmla="*/ 372 h 372"/>
                  <a:gd name="T14" fmla="*/ 0 w 166"/>
                  <a:gd name="T15" fmla="*/ 267 h 372"/>
                  <a:gd name="T16" fmla="*/ 42 w 166"/>
                  <a:gd name="T17" fmla="*/ 204 h 372"/>
                  <a:gd name="T18" fmla="*/ 66 w 166"/>
                  <a:gd name="T19" fmla="*/ 116 h 372"/>
                  <a:gd name="T20" fmla="*/ 62 w 166"/>
                  <a:gd name="T21" fmla="*/ 29 h 372"/>
                  <a:gd name="T22" fmla="*/ 110 w 166"/>
                  <a:gd name="T23" fmla="*/ 0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66"/>
                  <a:gd name="T37" fmla="*/ 0 h 372"/>
                  <a:gd name="T38" fmla="*/ 166 w 166"/>
                  <a:gd name="T39" fmla="*/ 372 h 3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66" h="372">
                    <a:moveTo>
                      <a:pt x="110" y="0"/>
                    </a:moveTo>
                    <a:lnTo>
                      <a:pt x="166" y="59"/>
                    </a:lnTo>
                    <a:lnTo>
                      <a:pt x="146" y="112"/>
                    </a:lnTo>
                    <a:lnTo>
                      <a:pt x="135" y="157"/>
                    </a:lnTo>
                    <a:lnTo>
                      <a:pt x="90" y="264"/>
                    </a:lnTo>
                    <a:lnTo>
                      <a:pt x="66" y="352"/>
                    </a:lnTo>
                    <a:lnTo>
                      <a:pt x="5" y="372"/>
                    </a:lnTo>
                    <a:lnTo>
                      <a:pt x="0" y="267"/>
                    </a:lnTo>
                    <a:lnTo>
                      <a:pt x="42" y="204"/>
                    </a:lnTo>
                    <a:lnTo>
                      <a:pt x="66" y="116"/>
                    </a:lnTo>
                    <a:lnTo>
                      <a:pt x="62" y="29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13" name="Freeform 203">
                <a:extLst/>
              </p:cNvPr>
              <p:cNvSpPr>
                <a:spLocks/>
              </p:cNvSpPr>
              <p:nvPr/>
            </p:nvSpPr>
            <p:spPr bwMode="auto">
              <a:xfrm>
                <a:off x="24563" y="16970"/>
                <a:ext cx="233" cy="223"/>
              </a:xfrm>
              <a:custGeom>
                <a:avLst/>
                <a:gdLst>
                  <a:gd name="T0" fmla="*/ 123 w 233"/>
                  <a:gd name="T1" fmla="*/ 168 h 223"/>
                  <a:gd name="T2" fmla="*/ 31 w 233"/>
                  <a:gd name="T3" fmla="*/ 100 h 223"/>
                  <a:gd name="T4" fmla="*/ 0 w 233"/>
                  <a:gd name="T5" fmla="*/ 4 h 223"/>
                  <a:gd name="T6" fmla="*/ 100 w 233"/>
                  <a:gd name="T7" fmla="*/ 0 h 223"/>
                  <a:gd name="T8" fmla="*/ 185 w 233"/>
                  <a:gd name="T9" fmla="*/ 58 h 223"/>
                  <a:gd name="T10" fmla="*/ 228 w 233"/>
                  <a:gd name="T11" fmla="*/ 131 h 223"/>
                  <a:gd name="T12" fmla="*/ 233 w 233"/>
                  <a:gd name="T13" fmla="*/ 223 h 223"/>
                  <a:gd name="T14" fmla="*/ 123 w 233"/>
                  <a:gd name="T15" fmla="*/ 168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3"/>
                  <a:gd name="T25" fmla="*/ 0 h 223"/>
                  <a:gd name="T26" fmla="*/ 233 w 233"/>
                  <a:gd name="T27" fmla="*/ 223 h 2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3" h="223">
                    <a:moveTo>
                      <a:pt x="123" y="168"/>
                    </a:moveTo>
                    <a:lnTo>
                      <a:pt x="31" y="100"/>
                    </a:lnTo>
                    <a:lnTo>
                      <a:pt x="0" y="4"/>
                    </a:lnTo>
                    <a:lnTo>
                      <a:pt x="100" y="0"/>
                    </a:lnTo>
                    <a:lnTo>
                      <a:pt x="185" y="58"/>
                    </a:lnTo>
                    <a:lnTo>
                      <a:pt x="228" y="131"/>
                    </a:lnTo>
                    <a:lnTo>
                      <a:pt x="233" y="223"/>
                    </a:lnTo>
                    <a:lnTo>
                      <a:pt x="123" y="16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14" name="Freeform 204">
                <a:extLst/>
              </p:cNvPr>
              <p:cNvSpPr>
                <a:spLocks/>
              </p:cNvSpPr>
              <p:nvPr/>
            </p:nvSpPr>
            <p:spPr bwMode="auto">
              <a:xfrm>
                <a:off x="25984" y="17213"/>
                <a:ext cx="272" cy="163"/>
              </a:xfrm>
              <a:custGeom>
                <a:avLst/>
                <a:gdLst>
                  <a:gd name="T0" fmla="*/ 161 w 272"/>
                  <a:gd name="T1" fmla="*/ 140 h 163"/>
                  <a:gd name="T2" fmla="*/ 48 w 272"/>
                  <a:gd name="T3" fmla="*/ 121 h 163"/>
                  <a:gd name="T4" fmla="*/ 0 w 272"/>
                  <a:gd name="T5" fmla="*/ 51 h 163"/>
                  <a:gd name="T6" fmla="*/ 65 w 272"/>
                  <a:gd name="T7" fmla="*/ 0 h 163"/>
                  <a:gd name="T8" fmla="*/ 167 w 272"/>
                  <a:gd name="T9" fmla="*/ 14 h 163"/>
                  <a:gd name="T10" fmla="*/ 238 w 272"/>
                  <a:gd name="T11" fmla="*/ 59 h 163"/>
                  <a:gd name="T12" fmla="*/ 272 w 272"/>
                  <a:gd name="T13" fmla="*/ 163 h 163"/>
                  <a:gd name="T14" fmla="*/ 161 w 272"/>
                  <a:gd name="T15" fmla="*/ 140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2"/>
                  <a:gd name="T25" fmla="*/ 0 h 163"/>
                  <a:gd name="T26" fmla="*/ 272 w 272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2" h="163">
                    <a:moveTo>
                      <a:pt x="161" y="140"/>
                    </a:moveTo>
                    <a:lnTo>
                      <a:pt x="48" y="121"/>
                    </a:lnTo>
                    <a:lnTo>
                      <a:pt x="0" y="51"/>
                    </a:lnTo>
                    <a:lnTo>
                      <a:pt x="65" y="0"/>
                    </a:lnTo>
                    <a:lnTo>
                      <a:pt x="167" y="14"/>
                    </a:lnTo>
                    <a:lnTo>
                      <a:pt x="238" y="59"/>
                    </a:lnTo>
                    <a:lnTo>
                      <a:pt x="272" y="163"/>
                    </a:lnTo>
                    <a:lnTo>
                      <a:pt x="161" y="14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206" name="Freeform 535">
              <a:extLst/>
            </p:cNvPr>
            <p:cNvSpPr>
              <a:spLocks/>
            </p:cNvSpPr>
            <p:nvPr/>
          </p:nvSpPr>
          <p:spPr bwMode="auto">
            <a:xfrm>
              <a:off x="2644751" y="4522806"/>
              <a:ext cx="33338" cy="50800"/>
            </a:xfrm>
            <a:custGeom>
              <a:avLst/>
              <a:gdLst>
                <a:gd name="T0" fmla="*/ 7 w 195942"/>
                <a:gd name="T1" fmla="*/ 2 h 291848"/>
                <a:gd name="T2" fmla="*/ 19 w 195942"/>
                <a:gd name="T3" fmla="*/ 0 h 291848"/>
                <a:gd name="T4" fmla="*/ 28 w 195942"/>
                <a:gd name="T5" fmla="*/ 4 h 291848"/>
                <a:gd name="T6" fmla="*/ 23 w 195942"/>
                <a:gd name="T7" fmla="*/ 14 h 291848"/>
                <a:gd name="T8" fmla="*/ 21 w 195942"/>
                <a:gd name="T9" fmla="*/ 23 h 291848"/>
                <a:gd name="T10" fmla="*/ 19 w 195942"/>
                <a:gd name="T11" fmla="*/ 39 h 291848"/>
                <a:gd name="T12" fmla="*/ 8 w 195942"/>
                <a:gd name="T13" fmla="*/ 47 h 291848"/>
                <a:gd name="T14" fmla="*/ 6 w 195942"/>
                <a:gd name="T15" fmla="*/ 43 h 291848"/>
                <a:gd name="T16" fmla="*/ 3 w 195942"/>
                <a:gd name="T17" fmla="*/ 32 h 291848"/>
                <a:gd name="T18" fmla="*/ 3 w 195942"/>
                <a:gd name="T19" fmla="*/ 25 h 291848"/>
                <a:gd name="T20" fmla="*/ 4 w 195942"/>
                <a:gd name="T21" fmla="*/ 16 h 291848"/>
                <a:gd name="T22" fmla="*/ 0 w 195942"/>
                <a:gd name="T23" fmla="*/ 11 h 291848"/>
                <a:gd name="T24" fmla="*/ 7 w 195942"/>
                <a:gd name="T25" fmla="*/ 2 h 2918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5942"/>
                <a:gd name="T40" fmla="*/ 0 h 291848"/>
                <a:gd name="T41" fmla="*/ 195942 w 195942"/>
                <a:gd name="T42" fmla="*/ 291848 h 2918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5942" h="291848">
                  <a:moveTo>
                    <a:pt x="52371" y="13330"/>
                  </a:moveTo>
                  <a:lnTo>
                    <a:pt x="131648" y="0"/>
                  </a:lnTo>
                  <a:lnTo>
                    <a:pt x="195942" y="23812"/>
                  </a:lnTo>
                  <a:lnTo>
                    <a:pt x="162604" y="85725"/>
                  </a:lnTo>
                  <a:lnTo>
                    <a:pt x="150698" y="142875"/>
                  </a:lnTo>
                  <a:lnTo>
                    <a:pt x="133368" y="242728"/>
                  </a:lnTo>
                  <a:lnTo>
                    <a:pt x="55942" y="291848"/>
                  </a:lnTo>
                  <a:lnTo>
                    <a:pt x="41322" y="269128"/>
                  </a:lnTo>
                  <a:lnTo>
                    <a:pt x="23805" y="202088"/>
                  </a:lnTo>
                  <a:lnTo>
                    <a:pt x="21424" y="154569"/>
                  </a:lnTo>
                  <a:lnTo>
                    <a:pt x="27039" y="98409"/>
                  </a:lnTo>
                  <a:lnTo>
                    <a:pt x="0" y="71409"/>
                  </a:lnTo>
                  <a:lnTo>
                    <a:pt x="52371" y="1333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07" name="Freeform 536">
              <a:extLst/>
            </p:cNvPr>
            <p:cNvSpPr>
              <a:spLocks/>
            </p:cNvSpPr>
            <p:nvPr/>
          </p:nvSpPr>
          <p:spPr bwMode="auto">
            <a:xfrm>
              <a:off x="2632051" y="4603768"/>
              <a:ext cx="47625" cy="23813"/>
            </a:xfrm>
            <a:custGeom>
              <a:avLst/>
              <a:gdLst>
                <a:gd name="T0" fmla="*/ 35 w 287337"/>
                <a:gd name="T1" fmla="*/ 28 h 128588"/>
                <a:gd name="T2" fmla="*/ 27 w 287337"/>
                <a:gd name="T3" fmla="*/ 25 h 128588"/>
                <a:gd name="T4" fmla="*/ 16 w 287337"/>
                <a:gd name="T5" fmla="*/ 22 h 128588"/>
                <a:gd name="T6" fmla="*/ 3 w 287337"/>
                <a:gd name="T7" fmla="*/ 17 h 128588"/>
                <a:gd name="T8" fmla="*/ 0 w 287337"/>
                <a:gd name="T9" fmla="*/ 8 h 128588"/>
                <a:gd name="T10" fmla="*/ 5 w 287337"/>
                <a:gd name="T11" fmla="*/ 4 h 128588"/>
                <a:gd name="T12" fmla="*/ 11 w 287337"/>
                <a:gd name="T13" fmla="*/ 0 h 128588"/>
                <a:gd name="T14" fmla="*/ 19 w 287337"/>
                <a:gd name="T15" fmla="*/ 2 h 128588"/>
                <a:gd name="T16" fmla="*/ 26 w 287337"/>
                <a:gd name="T17" fmla="*/ 3 h 128588"/>
                <a:gd name="T18" fmla="*/ 32 w 287337"/>
                <a:gd name="T19" fmla="*/ 10 h 128588"/>
                <a:gd name="T20" fmla="*/ 35 w 287337"/>
                <a:gd name="T21" fmla="*/ 16 h 128588"/>
                <a:gd name="T22" fmla="*/ 36 w 287337"/>
                <a:gd name="T23" fmla="*/ 22 h 128588"/>
                <a:gd name="T24" fmla="*/ 35 w 287337"/>
                <a:gd name="T25" fmla="*/ 28 h 128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7337"/>
                <a:gd name="T40" fmla="*/ 0 h 128588"/>
                <a:gd name="T41" fmla="*/ 287337 w 287337"/>
                <a:gd name="T42" fmla="*/ 128588 h 1285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7337" h="128588">
                  <a:moveTo>
                    <a:pt x="280987" y="128588"/>
                  </a:moveTo>
                  <a:lnTo>
                    <a:pt x="219075" y="112713"/>
                  </a:lnTo>
                  <a:lnTo>
                    <a:pt x="128587" y="103188"/>
                  </a:lnTo>
                  <a:lnTo>
                    <a:pt x="26987" y="76200"/>
                  </a:lnTo>
                  <a:lnTo>
                    <a:pt x="0" y="38100"/>
                  </a:lnTo>
                  <a:lnTo>
                    <a:pt x="42862" y="19050"/>
                  </a:lnTo>
                  <a:lnTo>
                    <a:pt x="85725" y="0"/>
                  </a:lnTo>
                  <a:lnTo>
                    <a:pt x="154325" y="11365"/>
                  </a:lnTo>
                  <a:lnTo>
                    <a:pt x="204787" y="12700"/>
                  </a:lnTo>
                  <a:lnTo>
                    <a:pt x="257175" y="46038"/>
                  </a:lnTo>
                  <a:lnTo>
                    <a:pt x="277812" y="71438"/>
                  </a:lnTo>
                  <a:lnTo>
                    <a:pt x="287337" y="103188"/>
                  </a:lnTo>
                  <a:lnTo>
                    <a:pt x="280987" y="12858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08" name="Freeform 537">
              <a:extLst/>
            </p:cNvPr>
            <p:cNvSpPr>
              <a:spLocks/>
            </p:cNvSpPr>
            <p:nvPr/>
          </p:nvSpPr>
          <p:spPr bwMode="auto">
            <a:xfrm>
              <a:off x="2994001" y="4610118"/>
              <a:ext cx="6350" cy="7938"/>
            </a:xfrm>
            <a:custGeom>
              <a:avLst/>
              <a:gdLst>
                <a:gd name="T0" fmla="*/ 0 w 136"/>
                <a:gd name="T1" fmla="*/ 2147483647 h 157"/>
                <a:gd name="T2" fmla="*/ 2147483647 w 136"/>
                <a:gd name="T3" fmla="*/ 0 h 157"/>
                <a:gd name="T4" fmla="*/ 2147483647 w 136"/>
                <a:gd name="T5" fmla="*/ 2147483647 h 157"/>
                <a:gd name="T6" fmla="*/ 2147483647 w 136"/>
                <a:gd name="T7" fmla="*/ 2147483647 h 157"/>
                <a:gd name="T8" fmla="*/ 2147483647 w 136"/>
                <a:gd name="T9" fmla="*/ 2147483647 h 157"/>
                <a:gd name="T10" fmla="*/ 0 w 136"/>
                <a:gd name="T11" fmla="*/ 2147483647 h 157"/>
                <a:gd name="T12" fmla="*/ 2147483647 w 136"/>
                <a:gd name="T13" fmla="*/ 2147483647 h 157"/>
                <a:gd name="T14" fmla="*/ 0 w 136"/>
                <a:gd name="T15" fmla="*/ 21474836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57"/>
                <a:gd name="T26" fmla="*/ 136 w 136"/>
                <a:gd name="T27" fmla="*/ 157 h 1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57">
                  <a:moveTo>
                    <a:pt x="0" y="21"/>
                  </a:moveTo>
                  <a:lnTo>
                    <a:pt x="69" y="0"/>
                  </a:lnTo>
                  <a:lnTo>
                    <a:pt x="136" y="21"/>
                  </a:lnTo>
                  <a:lnTo>
                    <a:pt x="136" y="67"/>
                  </a:lnTo>
                  <a:lnTo>
                    <a:pt x="85" y="152"/>
                  </a:lnTo>
                  <a:lnTo>
                    <a:pt x="0" y="157"/>
                  </a:lnTo>
                  <a:lnTo>
                    <a:pt x="21" y="96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09" name="Freeform 538">
              <a:extLst/>
            </p:cNvPr>
            <p:cNvSpPr>
              <a:spLocks/>
            </p:cNvSpPr>
            <p:nvPr/>
          </p:nvSpPr>
          <p:spPr bwMode="auto">
            <a:xfrm>
              <a:off x="2998764" y="5026043"/>
              <a:ext cx="231775" cy="260350"/>
            </a:xfrm>
            <a:custGeom>
              <a:avLst/>
              <a:gdLst>
                <a:gd name="T0" fmla="*/ 22 w 1354992"/>
                <a:gd name="T1" fmla="*/ 37 h 1525587"/>
                <a:gd name="T2" fmla="*/ 14 w 1354992"/>
                <a:gd name="T3" fmla="*/ 27 h 1525587"/>
                <a:gd name="T4" fmla="*/ 16 w 1354992"/>
                <a:gd name="T5" fmla="*/ 18 h 1525587"/>
                <a:gd name="T6" fmla="*/ 25 w 1354992"/>
                <a:gd name="T7" fmla="*/ 19 h 1525587"/>
                <a:gd name="T8" fmla="*/ 37 w 1354992"/>
                <a:gd name="T9" fmla="*/ 14 h 1525587"/>
                <a:gd name="T10" fmla="*/ 50 w 1354992"/>
                <a:gd name="T11" fmla="*/ 4 h 1525587"/>
                <a:gd name="T12" fmla="*/ 62 w 1354992"/>
                <a:gd name="T13" fmla="*/ 0 h 1525587"/>
                <a:gd name="T14" fmla="*/ 73 w 1354992"/>
                <a:gd name="T15" fmla="*/ 11 h 1525587"/>
                <a:gd name="T16" fmla="*/ 77 w 1354992"/>
                <a:gd name="T17" fmla="*/ 29 h 1525587"/>
                <a:gd name="T18" fmla="*/ 88 w 1354992"/>
                <a:gd name="T19" fmla="*/ 39 h 1525587"/>
                <a:gd name="T20" fmla="*/ 102 w 1354992"/>
                <a:gd name="T21" fmla="*/ 40 h 1525587"/>
                <a:gd name="T22" fmla="*/ 113 w 1354992"/>
                <a:gd name="T23" fmla="*/ 46 h 1525587"/>
                <a:gd name="T24" fmla="*/ 126 w 1354992"/>
                <a:gd name="T25" fmla="*/ 50 h 1525587"/>
                <a:gd name="T26" fmla="*/ 136 w 1354992"/>
                <a:gd name="T27" fmla="*/ 56 h 1525587"/>
                <a:gd name="T28" fmla="*/ 149 w 1354992"/>
                <a:gd name="T29" fmla="*/ 60 h 1525587"/>
                <a:gd name="T30" fmla="*/ 155 w 1354992"/>
                <a:gd name="T31" fmla="*/ 78 h 1525587"/>
                <a:gd name="T32" fmla="*/ 157 w 1354992"/>
                <a:gd name="T33" fmla="*/ 90 h 1525587"/>
                <a:gd name="T34" fmla="*/ 162 w 1354992"/>
                <a:gd name="T35" fmla="*/ 97 h 1525587"/>
                <a:gd name="T36" fmla="*/ 181 w 1354992"/>
                <a:gd name="T37" fmla="*/ 96 h 1525587"/>
                <a:gd name="T38" fmla="*/ 184 w 1354992"/>
                <a:gd name="T39" fmla="*/ 104 h 1525587"/>
                <a:gd name="T40" fmla="*/ 196 w 1354992"/>
                <a:gd name="T41" fmla="*/ 116 h 1525587"/>
                <a:gd name="T42" fmla="*/ 198 w 1354992"/>
                <a:gd name="T43" fmla="*/ 127 h 1525587"/>
                <a:gd name="T44" fmla="*/ 195 w 1354992"/>
                <a:gd name="T45" fmla="*/ 141 h 1525587"/>
                <a:gd name="T46" fmla="*/ 191 w 1354992"/>
                <a:gd name="T47" fmla="*/ 151 h 1525587"/>
                <a:gd name="T48" fmla="*/ 186 w 1354992"/>
                <a:gd name="T49" fmla="*/ 167 h 1525587"/>
                <a:gd name="T50" fmla="*/ 176 w 1354992"/>
                <a:gd name="T51" fmla="*/ 169 h 1525587"/>
                <a:gd name="T52" fmla="*/ 166 w 1354992"/>
                <a:gd name="T53" fmla="*/ 167 h 1525587"/>
                <a:gd name="T54" fmla="*/ 147 w 1354992"/>
                <a:gd name="T55" fmla="*/ 162 h 1525587"/>
                <a:gd name="T56" fmla="*/ 130 w 1354992"/>
                <a:gd name="T57" fmla="*/ 166 h 1525587"/>
                <a:gd name="T58" fmla="*/ 127 w 1354992"/>
                <a:gd name="T59" fmla="*/ 182 h 1525587"/>
                <a:gd name="T60" fmla="*/ 121 w 1354992"/>
                <a:gd name="T61" fmla="*/ 190 h 1525587"/>
                <a:gd name="T62" fmla="*/ 114 w 1354992"/>
                <a:gd name="T63" fmla="*/ 199 h 1525587"/>
                <a:gd name="T64" fmla="*/ 101 w 1354992"/>
                <a:gd name="T65" fmla="*/ 204 h 1525587"/>
                <a:gd name="T66" fmla="*/ 83 w 1354992"/>
                <a:gd name="T67" fmla="*/ 209 h 1525587"/>
                <a:gd name="T68" fmla="*/ 73 w 1354992"/>
                <a:gd name="T69" fmla="*/ 202 h 1525587"/>
                <a:gd name="T70" fmla="*/ 56 w 1354992"/>
                <a:gd name="T71" fmla="*/ 202 h 1525587"/>
                <a:gd name="T72" fmla="*/ 51 w 1354992"/>
                <a:gd name="T73" fmla="*/ 212 h 1525587"/>
                <a:gd name="T74" fmla="*/ 40 w 1354992"/>
                <a:gd name="T75" fmla="*/ 221 h 1525587"/>
                <a:gd name="T76" fmla="*/ 28 w 1354992"/>
                <a:gd name="T77" fmla="*/ 204 h 1525587"/>
                <a:gd name="T78" fmla="*/ 23 w 1354992"/>
                <a:gd name="T79" fmla="*/ 186 h 1525587"/>
                <a:gd name="T80" fmla="*/ 21 w 1354992"/>
                <a:gd name="T81" fmla="*/ 164 h 1525587"/>
                <a:gd name="T82" fmla="*/ 13 w 1354992"/>
                <a:gd name="T83" fmla="*/ 143 h 1525587"/>
                <a:gd name="T84" fmla="*/ 6 w 1354992"/>
                <a:gd name="T85" fmla="*/ 128 h 1525587"/>
                <a:gd name="T86" fmla="*/ 11 w 1354992"/>
                <a:gd name="T87" fmla="*/ 117 h 1525587"/>
                <a:gd name="T88" fmla="*/ 20 w 1354992"/>
                <a:gd name="T89" fmla="*/ 105 h 1525587"/>
                <a:gd name="T90" fmla="*/ 20 w 1354992"/>
                <a:gd name="T91" fmla="*/ 94 h 1525587"/>
                <a:gd name="T92" fmla="*/ 18 w 1354992"/>
                <a:gd name="T93" fmla="*/ 71 h 1525587"/>
                <a:gd name="T94" fmla="*/ 20 w 1354992"/>
                <a:gd name="T95" fmla="*/ 58 h 1525587"/>
                <a:gd name="T96" fmla="*/ 23 w 1354992"/>
                <a:gd name="T97" fmla="*/ 41 h 1525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4992"/>
                <a:gd name="T148" fmla="*/ 0 h 1525587"/>
                <a:gd name="T149" fmla="*/ 1354992 w 1354992"/>
                <a:gd name="T150" fmla="*/ 1525587 h 1525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4992" h="1525587">
                  <a:moveTo>
                    <a:pt x="159605" y="285750"/>
                  </a:moveTo>
                  <a:lnTo>
                    <a:pt x="151209" y="254249"/>
                  </a:lnTo>
                  <a:lnTo>
                    <a:pt x="128587" y="220912"/>
                  </a:lnTo>
                  <a:lnTo>
                    <a:pt x="95250" y="189955"/>
                  </a:lnTo>
                  <a:lnTo>
                    <a:pt x="77055" y="120650"/>
                  </a:lnTo>
                  <a:lnTo>
                    <a:pt x="107217" y="122237"/>
                  </a:lnTo>
                  <a:lnTo>
                    <a:pt x="138967" y="130175"/>
                  </a:lnTo>
                  <a:lnTo>
                    <a:pt x="170717" y="133350"/>
                  </a:lnTo>
                  <a:lnTo>
                    <a:pt x="211992" y="120650"/>
                  </a:lnTo>
                  <a:lnTo>
                    <a:pt x="251680" y="95250"/>
                  </a:lnTo>
                  <a:lnTo>
                    <a:pt x="294542" y="53975"/>
                  </a:lnTo>
                  <a:lnTo>
                    <a:pt x="342167" y="26987"/>
                  </a:lnTo>
                  <a:lnTo>
                    <a:pt x="386617" y="11112"/>
                  </a:lnTo>
                  <a:lnTo>
                    <a:pt x="426305" y="0"/>
                  </a:lnTo>
                  <a:lnTo>
                    <a:pt x="505680" y="7937"/>
                  </a:lnTo>
                  <a:lnTo>
                    <a:pt x="497742" y="73025"/>
                  </a:lnTo>
                  <a:lnTo>
                    <a:pt x="505680" y="165100"/>
                  </a:lnTo>
                  <a:lnTo>
                    <a:pt x="529492" y="203200"/>
                  </a:lnTo>
                  <a:lnTo>
                    <a:pt x="567592" y="244475"/>
                  </a:lnTo>
                  <a:lnTo>
                    <a:pt x="604105" y="269875"/>
                  </a:lnTo>
                  <a:lnTo>
                    <a:pt x="654905" y="284162"/>
                  </a:lnTo>
                  <a:lnTo>
                    <a:pt x="694592" y="277812"/>
                  </a:lnTo>
                  <a:lnTo>
                    <a:pt x="739042" y="292100"/>
                  </a:lnTo>
                  <a:lnTo>
                    <a:pt x="773967" y="317500"/>
                  </a:lnTo>
                  <a:lnTo>
                    <a:pt x="815242" y="339725"/>
                  </a:lnTo>
                  <a:lnTo>
                    <a:pt x="859692" y="342900"/>
                  </a:lnTo>
                  <a:lnTo>
                    <a:pt x="880330" y="371475"/>
                  </a:lnTo>
                  <a:lnTo>
                    <a:pt x="927955" y="387350"/>
                  </a:lnTo>
                  <a:lnTo>
                    <a:pt x="972405" y="384175"/>
                  </a:lnTo>
                  <a:lnTo>
                    <a:pt x="1016855" y="415925"/>
                  </a:lnTo>
                  <a:lnTo>
                    <a:pt x="1045430" y="487362"/>
                  </a:lnTo>
                  <a:lnTo>
                    <a:pt x="1061305" y="536575"/>
                  </a:lnTo>
                  <a:lnTo>
                    <a:pt x="1058130" y="590550"/>
                  </a:lnTo>
                  <a:lnTo>
                    <a:pt x="1069242" y="619125"/>
                  </a:lnTo>
                  <a:lnTo>
                    <a:pt x="1080355" y="658812"/>
                  </a:lnTo>
                  <a:lnTo>
                    <a:pt x="1105755" y="669925"/>
                  </a:lnTo>
                  <a:lnTo>
                    <a:pt x="1148617" y="671512"/>
                  </a:lnTo>
                  <a:lnTo>
                    <a:pt x="1237517" y="665162"/>
                  </a:lnTo>
                  <a:lnTo>
                    <a:pt x="1262917" y="673100"/>
                  </a:lnTo>
                  <a:lnTo>
                    <a:pt x="1259742" y="719137"/>
                  </a:lnTo>
                  <a:lnTo>
                    <a:pt x="1270855" y="755650"/>
                  </a:lnTo>
                  <a:lnTo>
                    <a:pt x="1337530" y="801687"/>
                  </a:lnTo>
                  <a:lnTo>
                    <a:pt x="1353405" y="841375"/>
                  </a:lnTo>
                  <a:lnTo>
                    <a:pt x="1354992" y="877887"/>
                  </a:lnTo>
                  <a:lnTo>
                    <a:pt x="1345467" y="920750"/>
                  </a:lnTo>
                  <a:lnTo>
                    <a:pt x="1331180" y="976312"/>
                  </a:lnTo>
                  <a:lnTo>
                    <a:pt x="1310542" y="1016000"/>
                  </a:lnTo>
                  <a:lnTo>
                    <a:pt x="1305780" y="1044575"/>
                  </a:lnTo>
                  <a:lnTo>
                    <a:pt x="1281967" y="1112837"/>
                  </a:lnTo>
                  <a:lnTo>
                    <a:pt x="1269267" y="1154112"/>
                  </a:lnTo>
                  <a:lnTo>
                    <a:pt x="1250217" y="1182687"/>
                  </a:lnTo>
                  <a:lnTo>
                    <a:pt x="1201005" y="1168400"/>
                  </a:lnTo>
                  <a:lnTo>
                    <a:pt x="1172430" y="1154112"/>
                  </a:lnTo>
                  <a:lnTo>
                    <a:pt x="1131155" y="1154112"/>
                  </a:lnTo>
                  <a:lnTo>
                    <a:pt x="1069242" y="1131887"/>
                  </a:lnTo>
                  <a:lnTo>
                    <a:pt x="1005742" y="1122362"/>
                  </a:lnTo>
                  <a:lnTo>
                    <a:pt x="950180" y="1125537"/>
                  </a:lnTo>
                  <a:lnTo>
                    <a:pt x="888267" y="1149350"/>
                  </a:lnTo>
                  <a:lnTo>
                    <a:pt x="872392" y="1220787"/>
                  </a:lnTo>
                  <a:lnTo>
                    <a:pt x="870805" y="1255712"/>
                  </a:lnTo>
                  <a:lnTo>
                    <a:pt x="872392" y="1287462"/>
                  </a:lnTo>
                  <a:lnTo>
                    <a:pt x="824767" y="1311275"/>
                  </a:lnTo>
                  <a:lnTo>
                    <a:pt x="805717" y="1331912"/>
                  </a:lnTo>
                  <a:lnTo>
                    <a:pt x="778730" y="1374775"/>
                  </a:lnTo>
                  <a:lnTo>
                    <a:pt x="750155" y="1417637"/>
                  </a:lnTo>
                  <a:lnTo>
                    <a:pt x="688242" y="1412875"/>
                  </a:lnTo>
                  <a:lnTo>
                    <a:pt x="634267" y="1412875"/>
                  </a:lnTo>
                  <a:lnTo>
                    <a:pt x="569180" y="1446212"/>
                  </a:lnTo>
                  <a:lnTo>
                    <a:pt x="531080" y="1422400"/>
                  </a:lnTo>
                  <a:lnTo>
                    <a:pt x="495300" y="1392487"/>
                  </a:lnTo>
                  <a:lnTo>
                    <a:pt x="433387" y="1384152"/>
                  </a:lnTo>
                  <a:lnTo>
                    <a:pt x="379809" y="1398440"/>
                  </a:lnTo>
                  <a:lnTo>
                    <a:pt x="358378" y="1425824"/>
                  </a:lnTo>
                  <a:lnTo>
                    <a:pt x="347662" y="1461543"/>
                  </a:lnTo>
                  <a:lnTo>
                    <a:pt x="321530" y="1479550"/>
                  </a:lnTo>
                  <a:lnTo>
                    <a:pt x="272317" y="1525587"/>
                  </a:lnTo>
                  <a:lnTo>
                    <a:pt x="224692" y="1468437"/>
                  </a:lnTo>
                  <a:lnTo>
                    <a:pt x="192942" y="1406525"/>
                  </a:lnTo>
                  <a:lnTo>
                    <a:pt x="181830" y="1339850"/>
                  </a:lnTo>
                  <a:lnTo>
                    <a:pt x="158017" y="1282700"/>
                  </a:lnTo>
                  <a:lnTo>
                    <a:pt x="131030" y="1208087"/>
                  </a:lnTo>
                  <a:lnTo>
                    <a:pt x="143730" y="1131887"/>
                  </a:lnTo>
                  <a:lnTo>
                    <a:pt x="145317" y="1036637"/>
                  </a:lnTo>
                  <a:lnTo>
                    <a:pt x="86580" y="987425"/>
                  </a:lnTo>
                  <a:lnTo>
                    <a:pt x="0" y="938858"/>
                  </a:lnTo>
                  <a:lnTo>
                    <a:pt x="40481" y="884090"/>
                  </a:lnTo>
                  <a:lnTo>
                    <a:pt x="73819" y="859087"/>
                  </a:lnTo>
                  <a:lnTo>
                    <a:pt x="73880" y="808037"/>
                  </a:lnTo>
                  <a:lnTo>
                    <a:pt x="104775" y="779315"/>
                  </a:lnTo>
                  <a:lnTo>
                    <a:pt x="137380" y="727075"/>
                  </a:lnTo>
                  <a:lnTo>
                    <a:pt x="172641" y="679302"/>
                  </a:lnTo>
                  <a:lnTo>
                    <a:pt x="139303" y="650727"/>
                  </a:lnTo>
                  <a:lnTo>
                    <a:pt x="92869" y="545952"/>
                  </a:lnTo>
                  <a:lnTo>
                    <a:pt x="125016" y="489993"/>
                  </a:lnTo>
                  <a:lnTo>
                    <a:pt x="151209" y="450702"/>
                  </a:lnTo>
                  <a:lnTo>
                    <a:pt x="132617" y="403225"/>
                  </a:lnTo>
                  <a:lnTo>
                    <a:pt x="134541" y="347118"/>
                  </a:lnTo>
                  <a:lnTo>
                    <a:pt x="159605" y="2857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0" name="Freeform 539">
              <a:extLst/>
            </p:cNvPr>
            <p:cNvSpPr>
              <a:spLocks/>
            </p:cNvSpPr>
            <p:nvPr/>
          </p:nvSpPr>
          <p:spPr bwMode="auto">
            <a:xfrm>
              <a:off x="2800326" y="4864118"/>
              <a:ext cx="228600" cy="328613"/>
            </a:xfrm>
            <a:custGeom>
              <a:avLst/>
              <a:gdLst>
                <a:gd name="T0" fmla="*/ 115 w 1341437"/>
                <a:gd name="T1" fmla="*/ 117 h 1921817"/>
                <a:gd name="T2" fmla="*/ 125 w 1341437"/>
                <a:gd name="T3" fmla="*/ 127 h 1921817"/>
                <a:gd name="T4" fmla="*/ 136 w 1341437"/>
                <a:gd name="T5" fmla="*/ 137 h 1921817"/>
                <a:gd name="T6" fmla="*/ 146 w 1341437"/>
                <a:gd name="T7" fmla="*/ 143 h 1921817"/>
                <a:gd name="T8" fmla="*/ 158 w 1341437"/>
                <a:gd name="T9" fmla="*/ 138 h 1921817"/>
                <a:gd name="T10" fmla="*/ 162 w 1341437"/>
                <a:gd name="T11" fmla="*/ 155 h 1921817"/>
                <a:gd name="T12" fmla="*/ 171 w 1341437"/>
                <a:gd name="T13" fmla="*/ 156 h 1921817"/>
                <a:gd name="T14" fmla="*/ 182 w 1341437"/>
                <a:gd name="T15" fmla="*/ 166 h 1921817"/>
                <a:gd name="T16" fmla="*/ 190 w 1341437"/>
                <a:gd name="T17" fmla="*/ 176 h 1921817"/>
                <a:gd name="T18" fmla="*/ 187 w 1341437"/>
                <a:gd name="T19" fmla="*/ 190 h 1921817"/>
                <a:gd name="T20" fmla="*/ 190 w 1341437"/>
                <a:gd name="T21" fmla="*/ 204 h 1921817"/>
                <a:gd name="T22" fmla="*/ 181 w 1341437"/>
                <a:gd name="T23" fmla="*/ 218 h 1921817"/>
                <a:gd name="T24" fmla="*/ 193 w 1341437"/>
                <a:gd name="T25" fmla="*/ 238 h 1921817"/>
                <a:gd name="T26" fmla="*/ 179 w 1341437"/>
                <a:gd name="T27" fmla="*/ 257 h 1921817"/>
                <a:gd name="T28" fmla="*/ 175 w 1341437"/>
                <a:gd name="T29" fmla="*/ 267 h 1921817"/>
                <a:gd name="T30" fmla="*/ 165 w 1341437"/>
                <a:gd name="T31" fmla="*/ 280 h 1921817"/>
                <a:gd name="T32" fmla="*/ 150 w 1341437"/>
                <a:gd name="T33" fmla="*/ 271 h 1921817"/>
                <a:gd name="T34" fmla="*/ 137 w 1341437"/>
                <a:gd name="T35" fmla="*/ 263 h 1921817"/>
                <a:gd name="T36" fmla="*/ 115 w 1341437"/>
                <a:gd name="T37" fmla="*/ 252 h 1921817"/>
                <a:gd name="T38" fmla="*/ 94 w 1341437"/>
                <a:gd name="T39" fmla="*/ 243 h 1921817"/>
                <a:gd name="T40" fmla="*/ 80 w 1341437"/>
                <a:gd name="T41" fmla="*/ 225 h 1921817"/>
                <a:gd name="T42" fmla="*/ 71 w 1341437"/>
                <a:gd name="T43" fmla="*/ 203 h 1921817"/>
                <a:gd name="T44" fmla="*/ 70 w 1341437"/>
                <a:gd name="T45" fmla="*/ 182 h 1921817"/>
                <a:gd name="T46" fmla="*/ 59 w 1341437"/>
                <a:gd name="T47" fmla="*/ 164 h 1921817"/>
                <a:gd name="T48" fmla="*/ 52 w 1341437"/>
                <a:gd name="T49" fmla="*/ 147 h 1921817"/>
                <a:gd name="T50" fmla="*/ 42 w 1341437"/>
                <a:gd name="T51" fmla="*/ 135 h 1921817"/>
                <a:gd name="T52" fmla="*/ 37 w 1341437"/>
                <a:gd name="T53" fmla="*/ 119 h 1921817"/>
                <a:gd name="T54" fmla="*/ 27 w 1341437"/>
                <a:gd name="T55" fmla="*/ 104 h 1921817"/>
                <a:gd name="T56" fmla="*/ 13 w 1341437"/>
                <a:gd name="T57" fmla="*/ 91 h 1921817"/>
                <a:gd name="T58" fmla="*/ 2 w 1341437"/>
                <a:gd name="T59" fmla="*/ 84 h 1921817"/>
                <a:gd name="T60" fmla="*/ 2 w 1341437"/>
                <a:gd name="T61" fmla="*/ 74 h 1921817"/>
                <a:gd name="T62" fmla="*/ 0 w 1341437"/>
                <a:gd name="T63" fmla="*/ 62 h 1921817"/>
                <a:gd name="T64" fmla="*/ 6 w 1341437"/>
                <a:gd name="T65" fmla="*/ 52 h 1921817"/>
                <a:gd name="T66" fmla="*/ 13 w 1341437"/>
                <a:gd name="T67" fmla="*/ 57 h 1921817"/>
                <a:gd name="T68" fmla="*/ 23 w 1341437"/>
                <a:gd name="T69" fmla="*/ 63 h 1921817"/>
                <a:gd name="T70" fmla="*/ 35 w 1341437"/>
                <a:gd name="T71" fmla="*/ 68 h 1921817"/>
                <a:gd name="T72" fmla="*/ 39 w 1341437"/>
                <a:gd name="T73" fmla="*/ 59 h 1921817"/>
                <a:gd name="T74" fmla="*/ 47 w 1341437"/>
                <a:gd name="T75" fmla="*/ 44 h 1921817"/>
                <a:gd name="T76" fmla="*/ 63 w 1341437"/>
                <a:gd name="T77" fmla="*/ 37 h 1921817"/>
                <a:gd name="T78" fmla="*/ 79 w 1341437"/>
                <a:gd name="T79" fmla="*/ 25 h 1921817"/>
                <a:gd name="T80" fmla="*/ 87 w 1341437"/>
                <a:gd name="T81" fmla="*/ 12 h 1921817"/>
                <a:gd name="T82" fmla="*/ 87 w 1341437"/>
                <a:gd name="T83" fmla="*/ 1 h 1921817"/>
                <a:gd name="T84" fmla="*/ 98 w 1341437"/>
                <a:gd name="T85" fmla="*/ 2 h 1921817"/>
                <a:gd name="T86" fmla="*/ 105 w 1341437"/>
                <a:gd name="T87" fmla="*/ 12 h 1921817"/>
                <a:gd name="T88" fmla="*/ 117 w 1341437"/>
                <a:gd name="T89" fmla="*/ 18 h 1921817"/>
                <a:gd name="T90" fmla="*/ 123 w 1341437"/>
                <a:gd name="T91" fmla="*/ 35 h 1921817"/>
                <a:gd name="T92" fmla="*/ 135 w 1341437"/>
                <a:gd name="T93" fmla="*/ 33 h 1921817"/>
                <a:gd name="T94" fmla="*/ 147 w 1341437"/>
                <a:gd name="T95" fmla="*/ 30 h 1921817"/>
                <a:gd name="T96" fmla="*/ 160 w 1341437"/>
                <a:gd name="T97" fmla="*/ 32 h 1921817"/>
                <a:gd name="T98" fmla="*/ 164 w 1341437"/>
                <a:gd name="T99" fmla="*/ 41 h 1921817"/>
                <a:gd name="T100" fmla="*/ 159 w 1341437"/>
                <a:gd name="T101" fmla="*/ 52 h 1921817"/>
                <a:gd name="T102" fmla="*/ 166 w 1341437"/>
                <a:gd name="T103" fmla="*/ 60 h 1921817"/>
                <a:gd name="T104" fmla="*/ 153 w 1341437"/>
                <a:gd name="T105" fmla="*/ 61 h 1921817"/>
                <a:gd name="T106" fmla="*/ 139 w 1341437"/>
                <a:gd name="T107" fmla="*/ 63 h 1921817"/>
                <a:gd name="T108" fmla="*/ 124 w 1341437"/>
                <a:gd name="T109" fmla="*/ 75 h 1921817"/>
                <a:gd name="T110" fmla="*/ 121 w 1341437"/>
                <a:gd name="T111" fmla="*/ 84 h 1921817"/>
                <a:gd name="T112" fmla="*/ 115 w 1341437"/>
                <a:gd name="T113" fmla="*/ 98 h 1921817"/>
                <a:gd name="T114" fmla="*/ 111 w 1341437"/>
                <a:gd name="T115" fmla="*/ 111 h 19218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41437"/>
                <a:gd name="T175" fmla="*/ 0 h 1921817"/>
                <a:gd name="T176" fmla="*/ 1341437 w 1341437"/>
                <a:gd name="T177" fmla="*/ 1921817 h 192181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41437" h="1921817">
                  <a:moveTo>
                    <a:pt x="771525" y="759767"/>
                  </a:moveTo>
                  <a:lnTo>
                    <a:pt x="796925" y="797867"/>
                  </a:lnTo>
                  <a:lnTo>
                    <a:pt x="828675" y="835967"/>
                  </a:lnTo>
                  <a:lnTo>
                    <a:pt x="873125" y="867717"/>
                  </a:lnTo>
                  <a:lnTo>
                    <a:pt x="884237" y="912167"/>
                  </a:lnTo>
                  <a:lnTo>
                    <a:pt x="944562" y="935979"/>
                  </a:lnTo>
                  <a:lnTo>
                    <a:pt x="971550" y="966142"/>
                  </a:lnTo>
                  <a:lnTo>
                    <a:pt x="1017587" y="980429"/>
                  </a:lnTo>
                  <a:lnTo>
                    <a:pt x="1065212" y="972492"/>
                  </a:lnTo>
                  <a:lnTo>
                    <a:pt x="1100137" y="945504"/>
                  </a:lnTo>
                  <a:lnTo>
                    <a:pt x="1123950" y="994717"/>
                  </a:lnTo>
                  <a:lnTo>
                    <a:pt x="1125537" y="1061392"/>
                  </a:lnTo>
                  <a:lnTo>
                    <a:pt x="1139825" y="1085204"/>
                  </a:lnTo>
                  <a:lnTo>
                    <a:pt x="1187450" y="1067742"/>
                  </a:lnTo>
                  <a:lnTo>
                    <a:pt x="1245333" y="1067991"/>
                  </a:lnTo>
                  <a:lnTo>
                    <a:pt x="1265237" y="1136004"/>
                  </a:lnTo>
                  <a:lnTo>
                    <a:pt x="1290637" y="1162992"/>
                  </a:lnTo>
                  <a:lnTo>
                    <a:pt x="1320800" y="1202679"/>
                  </a:lnTo>
                  <a:lnTo>
                    <a:pt x="1327150" y="1236017"/>
                  </a:lnTo>
                  <a:lnTo>
                    <a:pt x="1303337" y="1299517"/>
                  </a:lnTo>
                  <a:lnTo>
                    <a:pt x="1302483" y="1356122"/>
                  </a:lnTo>
                  <a:lnTo>
                    <a:pt x="1319212" y="1397942"/>
                  </a:lnTo>
                  <a:lnTo>
                    <a:pt x="1303337" y="1426517"/>
                  </a:lnTo>
                  <a:lnTo>
                    <a:pt x="1262062" y="1491604"/>
                  </a:lnTo>
                  <a:lnTo>
                    <a:pt x="1306512" y="1597967"/>
                  </a:lnTo>
                  <a:lnTo>
                    <a:pt x="1341437" y="1624954"/>
                  </a:lnTo>
                  <a:lnTo>
                    <a:pt x="1274762" y="1724967"/>
                  </a:lnTo>
                  <a:lnTo>
                    <a:pt x="1243012" y="1758304"/>
                  </a:lnTo>
                  <a:lnTo>
                    <a:pt x="1243012" y="1804342"/>
                  </a:lnTo>
                  <a:lnTo>
                    <a:pt x="1214437" y="1828154"/>
                  </a:lnTo>
                  <a:lnTo>
                    <a:pt x="1170324" y="1884760"/>
                  </a:lnTo>
                  <a:lnTo>
                    <a:pt x="1147762" y="1917054"/>
                  </a:lnTo>
                  <a:lnTo>
                    <a:pt x="1066800" y="1921817"/>
                  </a:lnTo>
                  <a:lnTo>
                    <a:pt x="1046162" y="1853554"/>
                  </a:lnTo>
                  <a:lnTo>
                    <a:pt x="1003300" y="1824979"/>
                  </a:lnTo>
                  <a:lnTo>
                    <a:pt x="950912" y="1796404"/>
                  </a:lnTo>
                  <a:lnTo>
                    <a:pt x="889000" y="1748779"/>
                  </a:lnTo>
                  <a:lnTo>
                    <a:pt x="803275" y="1721792"/>
                  </a:lnTo>
                  <a:lnTo>
                    <a:pt x="741362" y="1691629"/>
                  </a:lnTo>
                  <a:lnTo>
                    <a:pt x="652462" y="1663054"/>
                  </a:lnTo>
                  <a:lnTo>
                    <a:pt x="600075" y="1593204"/>
                  </a:lnTo>
                  <a:lnTo>
                    <a:pt x="557212" y="1539229"/>
                  </a:lnTo>
                  <a:lnTo>
                    <a:pt x="490537" y="1474142"/>
                  </a:lnTo>
                  <a:lnTo>
                    <a:pt x="490537" y="1391592"/>
                  </a:lnTo>
                  <a:lnTo>
                    <a:pt x="509587" y="1326504"/>
                  </a:lnTo>
                  <a:lnTo>
                    <a:pt x="485775" y="1245542"/>
                  </a:lnTo>
                  <a:lnTo>
                    <a:pt x="454025" y="1189979"/>
                  </a:lnTo>
                  <a:lnTo>
                    <a:pt x="411162" y="1120129"/>
                  </a:lnTo>
                  <a:lnTo>
                    <a:pt x="369887" y="1037579"/>
                  </a:lnTo>
                  <a:lnTo>
                    <a:pt x="361950" y="1002654"/>
                  </a:lnTo>
                  <a:lnTo>
                    <a:pt x="333375" y="945504"/>
                  </a:lnTo>
                  <a:lnTo>
                    <a:pt x="292100" y="920104"/>
                  </a:lnTo>
                  <a:lnTo>
                    <a:pt x="284162" y="859779"/>
                  </a:lnTo>
                  <a:lnTo>
                    <a:pt x="255587" y="815329"/>
                  </a:lnTo>
                  <a:lnTo>
                    <a:pt x="220662" y="756592"/>
                  </a:lnTo>
                  <a:lnTo>
                    <a:pt x="188912" y="710554"/>
                  </a:lnTo>
                  <a:lnTo>
                    <a:pt x="144462" y="662929"/>
                  </a:lnTo>
                  <a:lnTo>
                    <a:pt x="87312" y="624829"/>
                  </a:lnTo>
                  <a:lnTo>
                    <a:pt x="41275" y="612129"/>
                  </a:lnTo>
                  <a:lnTo>
                    <a:pt x="15875" y="574029"/>
                  </a:lnTo>
                  <a:lnTo>
                    <a:pt x="57150" y="554979"/>
                  </a:lnTo>
                  <a:lnTo>
                    <a:pt x="15875" y="504179"/>
                  </a:lnTo>
                  <a:lnTo>
                    <a:pt x="12700" y="467667"/>
                  </a:lnTo>
                  <a:lnTo>
                    <a:pt x="0" y="426392"/>
                  </a:lnTo>
                  <a:lnTo>
                    <a:pt x="15875" y="397817"/>
                  </a:lnTo>
                  <a:lnTo>
                    <a:pt x="41275" y="358129"/>
                  </a:lnTo>
                  <a:lnTo>
                    <a:pt x="87312" y="347017"/>
                  </a:lnTo>
                  <a:lnTo>
                    <a:pt x="87312" y="389879"/>
                  </a:lnTo>
                  <a:lnTo>
                    <a:pt x="100012" y="413692"/>
                  </a:lnTo>
                  <a:lnTo>
                    <a:pt x="157162" y="432742"/>
                  </a:lnTo>
                  <a:lnTo>
                    <a:pt x="204787" y="472429"/>
                  </a:lnTo>
                  <a:lnTo>
                    <a:pt x="242887" y="464492"/>
                  </a:lnTo>
                  <a:lnTo>
                    <a:pt x="263525" y="420042"/>
                  </a:lnTo>
                  <a:lnTo>
                    <a:pt x="273050" y="402579"/>
                  </a:lnTo>
                  <a:lnTo>
                    <a:pt x="288925" y="347017"/>
                  </a:lnTo>
                  <a:lnTo>
                    <a:pt x="330200" y="300979"/>
                  </a:lnTo>
                  <a:lnTo>
                    <a:pt x="369887" y="267642"/>
                  </a:lnTo>
                  <a:lnTo>
                    <a:pt x="436562" y="251767"/>
                  </a:lnTo>
                  <a:lnTo>
                    <a:pt x="511175" y="213667"/>
                  </a:lnTo>
                  <a:lnTo>
                    <a:pt x="547687" y="173979"/>
                  </a:lnTo>
                  <a:lnTo>
                    <a:pt x="598487" y="115242"/>
                  </a:lnTo>
                  <a:lnTo>
                    <a:pt x="606425" y="85079"/>
                  </a:lnTo>
                  <a:lnTo>
                    <a:pt x="609600" y="53329"/>
                  </a:lnTo>
                  <a:lnTo>
                    <a:pt x="607158" y="7144"/>
                  </a:lnTo>
                  <a:lnTo>
                    <a:pt x="645258" y="0"/>
                  </a:lnTo>
                  <a:lnTo>
                    <a:pt x="683358" y="16669"/>
                  </a:lnTo>
                  <a:lnTo>
                    <a:pt x="721458" y="35719"/>
                  </a:lnTo>
                  <a:lnTo>
                    <a:pt x="729792" y="83344"/>
                  </a:lnTo>
                  <a:lnTo>
                    <a:pt x="772655" y="96441"/>
                  </a:lnTo>
                  <a:lnTo>
                    <a:pt x="813136" y="121444"/>
                  </a:lnTo>
                  <a:lnTo>
                    <a:pt x="827087" y="188267"/>
                  </a:lnTo>
                  <a:lnTo>
                    <a:pt x="857189" y="236935"/>
                  </a:lnTo>
                  <a:lnTo>
                    <a:pt x="898861" y="217885"/>
                  </a:lnTo>
                  <a:lnTo>
                    <a:pt x="939800" y="224779"/>
                  </a:lnTo>
                  <a:lnTo>
                    <a:pt x="982205" y="191691"/>
                  </a:lnTo>
                  <a:lnTo>
                    <a:pt x="1023877" y="208360"/>
                  </a:lnTo>
                  <a:lnTo>
                    <a:pt x="1057214" y="203597"/>
                  </a:lnTo>
                  <a:lnTo>
                    <a:pt x="1114364" y="220266"/>
                  </a:lnTo>
                  <a:lnTo>
                    <a:pt x="1151274" y="245269"/>
                  </a:lnTo>
                  <a:lnTo>
                    <a:pt x="1144130" y="278607"/>
                  </a:lnTo>
                  <a:lnTo>
                    <a:pt x="1120775" y="307329"/>
                  </a:lnTo>
                  <a:lnTo>
                    <a:pt x="1108411" y="353616"/>
                  </a:lnTo>
                  <a:lnTo>
                    <a:pt x="1140558" y="367904"/>
                  </a:lnTo>
                  <a:lnTo>
                    <a:pt x="1156036" y="407194"/>
                  </a:lnTo>
                  <a:lnTo>
                    <a:pt x="1108075" y="394642"/>
                  </a:lnTo>
                  <a:lnTo>
                    <a:pt x="1065212" y="418454"/>
                  </a:lnTo>
                  <a:lnTo>
                    <a:pt x="1017587" y="427979"/>
                  </a:lnTo>
                  <a:lnTo>
                    <a:pt x="969962" y="429567"/>
                  </a:lnTo>
                  <a:lnTo>
                    <a:pt x="893762" y="488304"/>
                  </a:lnTo>
                  <a:lnTo>
                    <a:pt x="863600" y="515292"/>
                  </a:lnTo>
                  <a:lnTo>
                    <a:pt x="852487" y="542279"/>
                  </a:lnTo>
                  <a:lnTo>
                    <a:pt x="842962" y="577204"/>
                  </a:lnTo>
                  <a:lnTo>
                    <a:pt x="836612" y="629592"/>
                  </a:lnTo>
                  <a:lnTo>
                    <a:pt x="801687" y="667692"/>
                  </a:lnTo>
                  <a:lnTo>
                    <a:pt x="762000" y="707379"/>
                  </a:lnTo>
                  <a:lnTo>
                    <a:pt x="771525" y="75976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1" name="Freeform 540">
              <a:extLst/>
            </p:cNvPr>
            <p:cNvSpPr>
              <a:spLocks/>
            </p:cNvSpPr>
            <p:nvPr/>
          </p:nvSpPr>
          <p:spPr bwMode="auto">
            <a:xfrm>
              <a:off x="2806676" y="4840306"/>
              <a:ext cx="96838" cy="104775"/>
            </a:xfrm>
            <a:custGeom>
              <a:avLst/>
              <a:gdLst>
                <a:gd name="T0" fmla="*/ 30 w 571500"/>
                <a:gd name="T1" fmla="*/ 0 h 609600"/>
                <a:gd name="T2" fmla="*/ 37 w 571500"/>
                <a:gd name="T3" fmla="*/ 2 h 609600"/>
                <a:gd name="T4" fmla="*/ 41 w 571500"/>
                <a:gd name="T5" fmla="*/ 5 h 609600"/>
                <a:gd name="T6" fmla="*/ 46 w 571500"/>
                <a:gd name="T7" fmla="*/ 7 h 609600"/>
                <a:gd name="T8" fmla="*/ 50 w 571500"/>
                <a:gd name="T9" fmla="*/ 13 h 609600"/>
                <a:gd name="T10" fmla="*/ 57 w 571500"/>
                <a:gd name="T11" fmla="*/ 15 h 609600"/>
                <a:gd name="T12" fmla="*/ 62 w 571500"/>
                <a:gd name="T13" fmla="*/ 15 h 609600"/>
                <a:gd name="T14" fmla="*/ 75 w 571500"/>
                <a:gd name="T15" fmla="*/ 14 h 609600"/>
                <a:gd name="T16" fmla="*/ 79 w 571500"/>
                <a:gd name="T17" fmla="*/ 21 h 609600"/>
                <a:gd name="T18" fmla="*/ 80 w 571500"/>
                <a:gd name="T19" fmla="*/ 28 h 609600"/>
                <a:gd name="T20" fmla="*/ 79 w 571500"/>
                <a:gd name="T21" fmla="*/ 33 h 609600"/>
                <a:gd name="T22" fmla="*/ 77 w 571500"/>
                <a:gd name="T23" fmla="*/ 39 h 609600"/>
                <a:gd name="T24" fmla="*/ 71 w 571500"/>
                <a:gd name="T25" fmla="*/ 46 h 609600"/>
                <a:gd name="T26" fmla="*/ 67 w 571500"/>
                <a:gd name="T27" fmla="*/ 52 h 609600"/>
                <a:gd name="T28" fmla="*/ 56 w 571500"/>
                <a:gd name="T29" fmla="*/ 58 h 609600"/>
                <a:gd name="T30" fmla="*/ 46 w 571500"/>
                <a:gd name="T31" fmla="*/ 61 h 609600"/>
                <a:gd name="T32" fmla="*/ 41 w 571500"/>
                <a:gd name="T33" fmla="*/ 65 h 609600"/>
                <a:gd name="T34" fmla="*/ 35 w 571500"/>
                <a:gd name="T35" fmla="*/ 73 h 609600"/>
                <a:gd name="T36" fmla="*/ 33 w 571500"/>
                <a:gd name="T37" fmla="*/ 81 h 609600"/>
                <a:gd name="T38" fmla="*/ 29 w 571500"/>
                <a:gd name="T39" fmla="*/ 90 h 609600"/>
                <a:gd name="T40" fmla="*/ 23 w 571500"/>
                <a:gd name="T41" fmla="*/ 91 h 609600"/>
                <a:gd name="T42" fmla="*/ 16 w 571500"/>
                <a:gd name="T43" fmla="*/ 85 h 609600"/>
                <a:gd name="T44" fmla="*/ 8 w 571500"/>
                <a:gd name="T45" fmla="*/ 82 h 609600"/>
                <a:gd name="T46" fmla="*/ 6 w 571500"/>
                <a:gd name="T47" fmla="*/ 79 h 609600"/>
                <a:gd name="T48" fmla="*/ 7 w 571500"/>
                <a:gd name="T49" fmla="*/ 73 h 609600"/>
                <a:gd name="T50" fmla="*/ 12 w 571500"/>
                <a:gd name="T51" fmla="*/ 70 h 609600"/>
                <a:gd name="T52" fmla="*/ 16 w 571500"/>
                <a:gd name="T53" fmla="*/ 63 h 609600"/>
                <a:gd name="T54" fmla="*/ 18 w 571500"/>
                <a:gd name="T55" fmla="*/ 59 h 609600"/>
                <a:gd name="T56" fmla="*/ 18 w 571500"/>
                <a:gd name="T57" fmla="*/ 54 h 609600"/>
                <a:gd name="T58" fmla="*/ 10 w 571500"/>
                <a:gd name="T59" fmla="*/ 57 h 609600"/>
                <a:gd name="T60" fmla="*/ 4 w 571500"/>
                <a:gd name="T61" fmla="*/ 56 h 609600"/>
                <a:gd name="T62" fmla="*/ 0 w 571500"/>
                <a:gd name="T63" fmla="*/ 51 h 609600"/>
                <a:gd name="T64" fmla="*/ 2 w 571500"/>
                <a:gd name="T65" fmla="*/ 48 h 609600"/>
                <a:gd name="T66" fmla="*/ 5 w 571500"/>
                <a:gd name="T67" fmla="*/ 43 h 609600"/>
                <a:gd name="T68" fmla="*/ 4 w 571500"/>
                <a:gd name="T69" fmla="*/ 38 h 609600"/>
                <a:gd name="T70" fmla="*/ 0 w 571500"/>
                <a:gd name="T71" fmla="*/ 34 h 609600"/>
                <a:gd name="T72" fmla="*/ 4 w 571500"/>
                <a:gd name="T73" fmla="*/ 32 h 609600"/>
                <a:gd name="T74" fmla="*/ 6 w 571500"/>
                <a:gd name="T75" fmla="*/ 28 h 609600"/>
                <a:gd name="T76" fmla="*/ 6 w 571500"/>
                <a:gd name="T77" fmla="*/ 23 h 609600"/>
                <a:gd name="T78" fmla="*/ 11 w 571500"/>
                <a:gd name="T79" fmla="*/ 19 h 609600"/>
                <a:gd name="T80" fmla="*/ 12 w 571500"/>
                <a:gd name="T81" fmla="*/ 13 h 609600"/>
                <a:gd name="T82" fmla="*/ 12 w 571500"/>
                <a:gd name="T83" fmla="*/ 7 h 609600"/>
                <a:gd name="T84" fmla="*/ 17 w 571500"/>
                <a:gd name="T85" fmla="*/ 4 h 609600"/>
                <a:gd name="T86" fmla="*/ 25 w 571500"/>
                <a:gd name="T87" fmla="*/ 3 h 609600"/>
                <a:gd name="T88" fmla="*/ 30 w 571500"/>
                <a:gd name="T89" fmla="*/ 0 h 6096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1500"/>
                <a:gd name="T136" fmla="*/ 0 h 609600"/>
                <a:gd name="T137" fmla="*/ 571500 w 571500"/>
                <a:gd name="T138" fmla="*/ 609600 h 60960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1500" h="609600">
                  <a:moveTo>
                    <a:pt x="213855" y="0"/>
                  </a:moveTo>
                  <a:lnTo>
                    <a:pt x="266243" y="11906"/>
                  </a:lnTo>
                  <a:lnTo>
                    <a:pt x="292437" y="35719"/>
                  </a:lnTo>
                  <a:lnTo>
                    <a:pt x="329346" y="46434"/>
                  </a:lnTo>
                  <a:lnTo>
                    <a:pt x="357921" y="89297"/>
                  </a:lnTo>
                  <a:lnTo>
                    <a:pt x="407927" y="101203"/>
                  </a:lnTo>
                  <a:lnTo>
                    <a:pt x="441265" y="97631"/>
                  </a:lnTo>
                  <a:lnTo>
                    <a:pt x="540087" y="96441"/>
                  </a:lnTo>
                  <a:lnTo>
                    <a:pt x="566670" y="140230"/>
                  </a:lnTo>
                  <a:lnTo>
                    <a:pt x="571500" y="188416"/>
                  </a:lnTo>
                  <a:lnTo>
                    <a:pt x="568280" y="222001"/>
                  </a:lnTo>
                  <a:lnTo>
                    <a:pt x="554374" y="259556"/>
                  </a:lnTo>
                  <a:lnTo>
                    <a:pt x="510325" y="306693"/>
                  </a:lnTo>
                  <a:lnTo>
                    <a:pt x="478128" y="346118"/>
                  </a:lnTo>
                  <a:lnTo>
                    <a:pt x="404075" y="387004"/>
                  </a:lnTo>
                  <a:lnTo>
                    <a:pt x="330537" y="406003"/>
                  </a:lnTo>
                  <a:lnTo>
                    <a:pt x="294604" y="433730"/>
                  </a:lnTo>
                  <a:lnTo>
                    <a:pt x="251138" y="483377"/>
                  </a:lnTo>
                  <a:lnTo>
                    <a:pt x="233430" y="541785"/>
                  </a:lnTo>
                  <a:lnTo>
                    <a:pt x="206062" y="601653"/>
                  </a:lnTo>
                  <a:lnTo>
                    <a:pt x="163849" y="609600"/>
                  </a:lnTo>
                  <a:lnTo>
                    <a:pt x="115910" y="569529"/>
                  </a:lnTo>
                  <a:lnTo>
                    <a:pt x="59565" y="549086"/>
                  </a:lnTo>
                  <a:lnTo>
                    <a:pt x="46686" y="525723"/>
                  </a:lnTo>
                  <a:lnTo>
                    <a:pt x="47168" y="486966"/>
                  </a:lnTo>
                  <a:lnTo>
                    <a:pt x="83713" y="465854"/>
                  </a:lnTo>
                  <a:lnTo>
                    <a:pt x="117520" y="422048"/>
                  </a:lnTo>
                  <a:lnTo>
                    <a:pt x="130399" y="394305"/>
                  </a:lnTo>
                  <a:lnTo>
                    <a:pt x="130399" y="363640"/>
                  </a:lnTo>
                  <a:lnTo>
                    <a:pt x="70834" y="382623"/>
                  </a:lnTo>
                  <a:lnTo>
                    <a:pt x="28977" y="370941"/>
                  </a:lnTo>
                  <a:lnTo>
                    <a:pt x="0" y="343198"/>
                  </a:lnTo>
                  <a:lnTo>
                    <a:pt x="12879" y="322755"/>
                  </a:lnTo>
                  <a:lnTo>
                    <a:pt x="33807" y="287710"/>
                  </a:lnTo>
                  <a:lnTo>
                    <a:pt x="25758" y="255585"/>
                  </a:lnTo>
                  <a:lnTo>
                    <a:pt x="0" y="227842"/>
                  </a:lnTo>
                  <a:lnTo>
                    <a:pt x="25758" y="216160"/>
                  </a:lnTo>
                  <a:lnTo>
                    <a:pt x="46686" y="188416"/>
                  </a:lnTo>
                  <a:lnTo>
                    <a:pt x="43466" y="156292"/>
                  </a:lnTo>
                  <a:lnTo>
                    <a:pt x="75663" y="128548"/>
                  </a:lnTo>
                  <a:lnTo>
                    <a:pt x="83713" y="89123"/>
                  </a:lnTo>
                  <a:lnTo>
                    <a:pt x="83713" y="48237"/>
                  </a:lnTo>
                  <a:lnTo>
                    <a:pt x="122349" y="24874"/>
                  </a:lnTo>
                  <a:lnTo>
                    <a:pt x="180304" y="17573"/>
                  </a:lnTo>
                  <a:lnTo>
                    <a:pt x="21385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2" name="Freeform 541">
              <a:extLst/>
            </p:cNvPr>
            <p:cNvSpPr>
              <a:spLocks/>
            </p:cNvSpPr>
            <p:nvPr/>
          </p:nvSpPr>
          <p:spPr bwMode="auto">
            <a:xfrm>
              <a:off x="2840014" y="4651393"/>
              <a:ext cx="212725" cy="282575"/>
            </a:xfrm>
            <a:custGeom>
              <a:avLst/>
              <a:gdLst>
                <a:gd name="T0" fmla="*/ 2147483647 w 2433"/>
                <a:gd name="T1" fmla="*/ 2147483647 h 3386"/>
                <a:gd name="T2" fmla="*/ 2147483647 w 2433"/>
                <a:gd name="T3" fmla="*/ 2147483647 h 3386"/>
                <a:gd name="T4" fmla="*/ 2147483647 w 2433"/>
                <a:gd name="T5" fmla="*/ 2147483647 h 3386"/>
                <a:gd name="T6" fmla="*/ 2147483647 w 2433"/>
                <a:gd name="T7" fmla="*/ 2147483647 h 3386"/>
                <a:gd name="T8" fmla="*/ 2147483647 w 2433"/>
                <a:gd name="T9" fmla="*/ 2147483647 h 3386"/>
                <a:gd name="T10" fmla="*/ 2147483647 w 2433"/>
                <a:gd name="T11" fmla="*/ 2147483647 h 3386"/>
                <a:gd name="T12" fmla="*/ 2147483647 w 2433"/>
                <a:gd name="T13" fmla="*/ 2147483647 h 3386"/>
                <a:gd name="T14" fmla="*/ 2147483647 w 2433"/>
                <a:gd name="T15" fmla="*/ 2147483647 h 3386"/>
                <a:gd name="T16" fmla="*/ 2147483647 w 2433"/>
                <a:gd name="T17" fmla="*/ 2147483647 h 3386"/>
                <a:gd name="T18" fmla="*/ 2147483647 w 2433"/>
                <a:gd name="T19" fmla="*/ 2147483647 h 3386"/>
                <a:gd name="T20" fmla="*/ 2147483647 w 2433"/>
                <a:gd name="T21" fmla="*/ 2147483647 h 3386"/>
                <a:gd name="T22" fmla="*/ 2147483647 w 2433"/>
                <a:gd name="T23" fmla="*/ 2147483647 h 3386"/>
                <a:gd name="T24" fmla="*/ 2147483647 w 2433"/>
                <a:gd name="T25" fmla="*/ 2147483647 h 3386"/>
                <a:gd name="T26" fmla="*/ 2147483647 w 2433"/>
                <a:gd name="T27" fmla="*/ 2147483647 h 3386"/>
                <a:gd name="T28" fmla="*/ 2147483647 w 2433"/>
                <a:gd name="T29" fmla="*/ 2147483647 h 3386"/>
                <a:gd name="T30" fmla="*/ 2147483647 w 2433"/>
                <a:gd name="T31" fmla="*/ 2147483647 h 3386"/>
                <a:gd name="T32" fmla="*/ 2147483647 w 2433"/>
                <a:gd name="T33" fmla="*/ 2147483647 h 3386"/>
                <a:gd name="T34" fmla="*/ 2147483647 w 2433"/>
                <a:gd name="T35" fmla="*/ 2147483647 h 3386"/>
                <a:gd name="T36" fmla="*/ 2147483647 w 2433"/>
                <a:gd name="T37" fmla="*/ 2147483647 h 3386"/>
                <a:gd name="T38" fmla="*/ 2147483647 w 2433"/>
                <a:gd name="T39" fmla="*/ 2147483647 h 3386"/>
                <a:gd name="T40" fmla="*/ 2147483647 w 2433"/>
                <a:gd name="T41" fmla="*/ 2147483647 h 3386"/>
                <a:gd name="T42" fmla="*/ 2147483647 w 2433"/>
                <a:gd name="T43" fmla="*/ 2147483647 h 3386"/>
                <a:gd name="T44" fmla="*/ 2147483647 w 2433"/>
                <a:gd name="T45" fmla="*/ 2147483647 h 3386"/>
                <a:gd name="T46" fmla="*/ 2147483647 w 2433"/>
                <a:gd name="T47" fmla="*/ 2147483647 h 3386"/>
                <a:gd name="T48" fmla="*/ 2147483647 w 2433"/>
                <a:gd name="T49" fmla="*/ 2147483647 h 3386"/>
                <a:gd name="T50" fmla="*/ 2147483647 w 2433"/>
                <a:gd name="T51" fmla="*/ 2147483647 h 3386"/>
                <a:gd name="T52" fmla="*/ 2147483647 w 2433"/>
                <a:gd name="T53" fmla="*/ 2147483647 h 3386"/>
                <a:gd name="T54" fmla="*/ 2147483647 w 2433"/>
                <a:gd name="T55" fmla="*/ 2147483647 h 3386"/>
                <a:gd name="T56" fmla="*/ 2147483647 w 2433"/>
                <a:gd name="T57" fmla="*/ 2147483647 h 3386"/>
                <a:gd name="T58" fmla="*/ 2147483647 w 2433"/>
                <a:gd name="T59" fmla="*/ 2147483647 h 3386"/>
                <a:gd name="T60" fmla="*/ 2147483647 w 2433"/>
                <a:gd name="T61" fmla="*/ 2147483647 h 3386"/>
                <a:gd name="T62" fmla="*/ 2147483647 w 2433"/>
                <a:gd name="T63" fmla="*/ 2147483647 h 3386"/>
                <a:gd name="T64" fmla="*/ 2147483647 w 2433"/>
                <a:gd name="T65" fmla="*/ 2147483647 h 3386"/>
                <a:gd name="T66" fmla="*/ 2147483647 w 2433"/>
                <a:gd name="T67" fmla="*/ 2147483647 h 3386"/>
                <a:gd name="T68" fmla="*/ 2147483647 w 2433"/>
                <a:gd name="T69" fmla="*/ 2147483647 h 3386"/>
                <a:gd name="T70" fmla="*/ 2147483647 w 2433"/>
                <a:gd name="T71" fmla="*/ 2147483647 h 3386"/>
                <a:gd name="T72" fmla="*/ 2147483647 w 2433"/>
                <a:gd name="T73" fmla="*/ 2147483647 h 3386"/>
                <a:gd name="T74" fmla="*/ 2147483647 w 2433"/>
                <a:gd name="T75" fmla="*/ 2147483647 h 3386"/>
                <a:gd name="T76" fmla="*/ 2147483647 w 2433"/>
                <a:gd name="T77" fmla="*/ 2147483647 h 3386"/>
                <a:gd name="T78" fmla="*/ 2147483647 w 2433"/>
                <a:gd name="T79" fmla="*/ 2147483647 h 3386"/>
                <a:gd name="T80" fmla="*/ 2147483647 w 2433"/>
                <a:gd name="T81" fmla="*/ 2147483647 h 3386"/>
                <a:gd name="T82" fmla="*/ 2147483647 w 2433"/>
                <a:gd name="T83" fmla="*/ 2147483647 h 3386"/>
                <a:gd name="T84" fmla="*/ 2147483647 w 2433"/>
                <a:gd name="T85" fmla="*/ 2147483647 h 3386"/>
                <a:gd name="T86" fmla="*/ 2147483647 w 2433"/>
                <a:gd name="T87" fmla="*/ 2147483647 h 3386"/>
                <a:gd name="T88" fmla="*/ 2147483647 w 2433"/>
                <a:gd name="T89" fmla="*/ 2147483647 h 3386"/>
                <a:gd name="T90" fmla="*/ 2147483647 w 2433"/>
                <a:gd name="T91" fmla="*/ 2147483647 h 3386"/>
                <a:gd name="T92" fmla="*/ 2147483647 w 2433"/>
                <a:gd name="T93" fmla="*/ 2147483647 h 3386"/>
                <a:gd name="T94" fmla="*/ 2147483647 w 2433"/>
                <a:gd name="T95" fmla="*/ 2147483647 h 3386"/>
                <a:gd name="T96" fmla="*/ 2147483647 w 2433"/>
                <a:gd name="T97" fmla="*/ 2147483647 h 3386"/>
                <a:gd name="T98" fmla="*/ 2147483647 w 2433"/>
                <a:gd name="T99" fmla="*/ 2147483647 h 3386"/>
                <a:gd name="T100" fmla="*/ 2147483647 w 2433"/>
                <a:gd name="T101" fmla="*/ 2147483647 h 3386"/>
                <a:gd name="T102" fmla="*/ 2147483647 w 2433"/>
                <a:gd name="T103" fmla="*/ 2147483647 h 3386"/>
                <a:gd name="T104" fmla="*/ 0 w 2433"/>
                <a:gd name="T105" fmla="*/ 2147483647 h 3386"/>
                <a:gd name="T106" fmla="*/ 2147483647 w 2433"/>
                <a:gd name="T107" fmla="*/ 2147483647 h 3386"/>
                <a:gd name="T108" fmla="*/ 2147483647 w 2433"/>
                <a:gd name="T109" fmla="*/ 2147483647 h 3386"/>
                <a:gd name="T110" fmla="*/ 2147483647 w 2433"/>
                <a:gd name="T111" fmla="*/ 2147483647 h 3386"/>
                <a:gd name="T112" fmla="*/ 2147483647 w 2433"/>
                <a:gd name="T113" fmla="*/ 2147483647 h 3386"/>
                <a:gd name="T114" fmla="*/ 2147483647 w 2433"/>
                <a:gd name="T115" fmla="*/ 2147483647 h 3386"/>
                <a:gd name="T116" fmla="*/ 2147483647 w 2433"/>
                <a:gd name="T117" fmla="*/ 2147483647 h 3386"/>
                <a:gd name="T118" fmla="*/ 2147483647 w 2433"/>
                <a:gd name="T119" fmla="*/ 2147483647 h 3386"/>
                <a:gd name="T120" fmla="*/ 2147483647 w 2433"/>
                <a:gd name="T121" fmla="*/ 2147483647 h 3386"/>
                <a:gd name="T122" fmla="*/ 2147483647 w 2433"/>
                <a:gd name="T123" fmla="*/ 2147483647 h 33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33"/>
                <a:gd name="T187" fmla="*/ 0 h 3386"/>
                <a:gd name="T188" fmla="*/ 2433 w 2433"/>
                <a:gd name="T189" fmla="*/ 3386 h 33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33" h="3386">
                  <a:moveTo>
                    <a:pt x="273" y="1059"/>
                  </a:moveTo>
                  <a:lnTo>
                    <a:pt x="264" y="984"/>
                  </a:lnTo>
                  <a:lnTo>
                    <a:pt x="312" y="976"/>
                  </a:lnTo>
                  <a:lnTo>
                    <a:pt x="360" y="912"/>
                  </a:lnTo>
                  <a:lnTo>
                    <a:pt x="376" y="824"/>
                  </a:lnTo>
                  <a:lnTo>
                    <a:pt x="488" y="912"/>
                  </a:lnTo>
                  <a:lnTo>
                    <a:pt x="536" y="848"/>
                  </a:lnTo>
                  <a:lnTo>
                    <a:pt x="496" y="776"/>
                  </a:lnTo>
                  <a:lnTo>
                    <a:pt x="600" y="720"/>
                  </a:lnTo>
                  <a:lnTo>
                    <a:pt x="648" y="656"/>
                  </a:lnTo>
                  <a:lnTo>
                    <a:pt x="736" y="592"/>
                  </a:lnTo>
                  <a:lnTo>
                    <a:pt x="744" y="472"/>
                  </a:lnTo>
                  <a:lnTo>
                    <a:pt x="818" y="364"/>
                  </a:lnTo>
                  <a:lnTo>
                    <a:pt x="872" y="304"/>
                  </a:lnTo>
                  <a:lnTo>
                    <a:pt x="1008" y="304"/>
                  </a:lnTo>
                  <a:lnTo>
                    <a:pt x="1136" y="272"/>
                  </a:lnTo>
                  <a:lnTo>
                    <a:pt x="1232" y="208"/>
                  </a:lnTo>
                  <a:lnTo>
                    <a:pt x="1360" y="144"/>
                  </a:lnTo>
                  <a:lnTo>
                    <a:pt x="1448" y="112"/>
                  </a:lnTo>
                  <a:lnTo>
                    <a:pt x="1496" y="56"/>
                  </a:lnTo>
                  <a:lnTo>
                    <a:pt x="1592" y="0"/>
                  </a:lnTo>
                  <a:lnTo>
                    <a:pt x="1657" y="51"/>
                  </a:lnTo>
                  <a:lnTo>
                    <a:pt x="1362" y="275"/>
                  </a:lnTo>
                  <a:lnTo>
                    <a:pt x="1248" y="472"/>
                  </a:lnTo>
                  <a:lnTo>
                    <a:pt x="1204" y="588"/>
                  </a:lnTo>
                  <a:lnTo>
                    <a:pt x="1208" y="688"/>
                  </a:lnTo>
                  <a:lnTo>
                    <a:pt x="1296" y="768"/>
                  </a:lnTo>
                  <a:lnTo>
                    <a:pt x="1360" y="880"/>
                  </a:lnTo>
                  <a:lnTo>
                    <a:pt x="1320" y="952"/>
                  </a:lnTo>
                  <a:lnTo>
                    <a:pt x="1352" y="1040"/>
                  </a:lnTo>
                  <a:lnTo>
                    <a:pt x="1400" y="1104"/>
                  </a:lnTo>
                  <a:lnTo>
                    <a:pt x="1488" y="1104"/>
                  </a:lnTo>
                  <a:lnTo>
                    <a:pt x="1616" y="1104"/>
                  </a:lnTo>
                  <a:lnTo>
                    <a:pt x="1720" y="1096"/>
                  </a:lnTo>
                  <a:lnTo>
                    <a:pt x="1816" y="1128"/>
                  </a:lnTo>
                  <a:lnTo>
                    <a:pt x="1896" y="1240"/>
                  </a:lnTo>
                  <a:lnTo>
                    <a:pt x="1960" y="1304"/>
                  </a:lnTo>
                  <a:lnTo>
                    <a:pt x="2048" y="1296"/>
                  </a:lnTo>
                  <a:lnTo>
                    <a:pt x="2176" y="1280"/>
                  </a:lnTo>
                  <a:lnTo>
                    <a:pt x="2264" y="1280"/>
                  </a:lnTo>
                  <a:lnTo>
                    <a:pt x="2315" y="1305"/>
                  </a:lnTo>
                  <a:lnTo>
                    <a:pt x="2264" y="1416"/>
                  </a:lnTo>
                  <a:lnTo>
                    <a:pt x="2248" y="1536"/>
                  </a:lnTo>
                  <a:lnTo>
                    <a:pt x="2264" y="1640"/>
                  </a:lnTo>
                  <a:lnTo>
                    <a:pt x="2256" y="1720"/>
                  </a:lnTo>
                  <a:lnTo>
                    <a:pt x="2320" y="1776"/>
                  </a:lnTo>
                  <a:lnTo>
                    <a:pt x="2336" y="1832"/>
                  </a:lnTo>
                  <a:lnTo>
                    <a:pt x="2293" y="1887"/>
                  </a:lnTo>
                  <a:lnTo>
                    <a:pt x="2280" y="1952"/>
                  </a:lnTo>
                  <a:lnTo>
                    <a:pt x="2336" y="2016"/>
                  </a:lnTo>
                  <a:lnTo>
                    <a:pt x="2376" y="2088"/>
                  </a:lnTo>
                  <a:lnTo>
                    <a:pt x="2432" y="2144"/>
                  </a:lnTo>
                  <a:lnTo>
                    <a:pt x="2433" y="2210"/>
                  </a:lnTo>
                  <a:lnTo>
                    <a:pt x="2368" y="2146"/>
                  </a:lnTo>
                  <a:lnTo>
                    <a:pt x="2313" y="2111"/>
                  </a:lnTo>
                  <a:lnTo>
                    <a:pt x="2197" y="2153"/>
                  </a:lnTo>
                  <a:lnTo>
                    <a:pt x="2128" y="2191"/>
                  </a:lnTo>
                  <a:lnTo>
                    <a:pt x="2061" y="2168"/>
                  </a:lnTo>
                  <a:lnTo>
                    <a:pt x="1962" y="2200"/>
                  </a:lnTo>
                  <a:lnTo>
                    <a:pt x="1855" y="2185"/>
                  </a:lnTo>
                  <a:lnTo>
                    <a:pt x="1857" y="2242"/>
                  </a:lnTo>
                  <a:lnTo>
                    <a:pt x="1873" y="2288"/>
                  </a:lnTo>
                  <a:lnTo>
                    <a:pt x="1906" y="2321"/>
                  </a:lnTo>
                  <a:lnTo>
                    <a:pt x="1953" y="2336"/>
                  </a:lnTo>
                  <a:lnTo>
                    <a:pt x="2007" y="2329"/>
                  </a:lnTo>
                  <a:lnTo>
                    <a:pt x="1986" y="2408"/>
                  </a:lnTo>
                  <a:lnTo>
                    <a:pt x="1897" y="2399"/>
                  </a:lnTo>
                  <a:lnTo>
                    <a:pt x="1816" y="2417"/>
                  </a:lnTo>
                  <a:lnTo>
                    <a:pt x="1785" y="2483"/>
                  </a:lnTo>
                  <a:lnTo>
                    <a:pt x="1785" y="2551"/>
                  </a:lnTo>
                  <a:lnTo>
                    <a:pt x="1888" y="2624"/>
                  </a:lnTo>
                  <a:lnTo>
                    <a:pt x="1920" y="2719"/>
                  </a:lnTo>
                  <a:lnTo>
                    <a:pt x="1936" y="2791"/>
                  </a:lnTo>
                  <a:lnTo>
                    <a:pt x="1896" y="2885"/>
                  </a:lnTo>
                  <a:lnTo>
                    <a:pt x="1897" y="3019"/>
                  </a:lnTo>
                  <a:lnTo>
                    <a:pt x="1854" y="3229"/>
                  </a:lnTo>
                  <a:lnTo>
                    <a:pt x="1864" y="3319"/>
                  </a:lnTo>
                  <a:lnTo>
                    <a:pt x="1794" y="3386"/>
                  </a:lnTo>
                  <a:lnTo>
                    <a:pt x="1762" y="3307"/>
                  </a:lnTo>
                  <a:lnTo>
                    <a:pt x="1698" y="3280"/>
                  </a:lnTo>
                  <a:lnTo>
                    <a:pt x="1726" y="3175"/>
                  </a:lnTo>
                  <a:lnTo>
                    <a:pt x="1770" y="3118"/>
                  </a:lnTo>
                  <a:lnTo>
                    <a:pt x="1783" y="3058"/>
                  </a:lnTo>
                  <a:lnTo>
                    <a:pt x="1710" y="3002"/>
                  </a:lnTo>
                  <a:lnTo>
                    <a:pt x="1606" y="2969"/>
                  </a:lnTo>
                  <a:lnTo>
                    <a:pt x="1530" y="2975"/>
                  </a:lnTo>
                  <a:lnTo>
                    <a:pt x="1449" y="2944"/>
                  </a:lnTo>
                  <a:lnTo>
                    <a:pt x="1375" y="3008"/>
                  </a:lnTo>
                  <a:lnTo>
                    <a:pt x="1288" y="2999"/>
                  </a:lnTo>
                  <a:lnTo>
                    <a:pt x="1209" y="3041"/>
                  </a:lnTo>
                  <a:lnTo>
                    <a:pt x="1152" y="2933"/>
                  </a:lnTo>
                  <a:lnTo>
                    <a:pt x="1122" y="2803"/>
                  </a:lnTo>
                  <a:lnTo>
                    <a:pt x="1048" y="2752"/>
                  </a:lnTo>
                  <a:lnTo>
                    <a:pt x="958" y="2720"/>
                  </a:lnTo>
                  <a:lnTo>
                    <a:pt x="943" y="2624"/>
                  </a:lnTo>
                  <a:lnTo>
                    <a:pt x="801" y="2552"/>
                  </a:lnTo>
                  <a:lnTo>
                    <a:pt x="720" y="2561"/>
                  </a:lnTo>
                  <a:lnTo>
                    <a:pt x="664" y="2465"/>
                  </a:lnTo>
                  <a:lnTo>
                    <a:pt x="532" y="2464"/>
                  </a:lnTo>
                  <a:lnTo>
                    <a:pt x="408" y="2473"/>
                  </a:lnTo>
                  <a:lnTo>
                    <a:pt x="306" y="2444"/>
                  </a:lnTo>
                  <a:lnTo>
                    <a:pt x="250" y="2362"/>
                  </a:lnTo>
                  <a:lnTo>
                    <a:pt x="190" y="2344"/>
                  </a:lnTo>
                  <a:lnTo>
                    <a:pt x="130" y="2290"/>
                  </a:lnTo>
                  <a:lnTo>
                    <a:pt x="33" y="2264"/>
                  </a:lnTo>
                  <a:lnTo>
                    <a:pt x="0" y="2192"/>
                  </a:lnTo>
                  <a:lnTo>
                    <a:pt x="96" y="2184"/>
                  </a:lnTo>
                  <a:lnTo>
                    <a:pt x="64" y="2096"/>
                  </a:lnTo>
                  <a:lnTo>
                    <a:pt x="112" y="2040"/>
                  </a:lnTo>
                  <a:lnTo>
                    <a:pt x="205" y="1999"/>
                  </a:lnTo>
                  <a:lnTo>
                    <a:pt x="256" y="1984"/>
                  </a:lnTo>
                  <a:lnTo>
                    <a:pt x="312" y="1912"/>
                  </a:lnTo>
                  <a:lnTo>
                    <a:pt x="352" y="1848"/>
                  </a:lnTo>
                  <a:lnTo>
                    <a:pt x="364" y="1753"/>
                  </a:lnTo>
                  <a:lnTo>
                    <a:pt x="424" y="1736"/>
                  </a:lnTo>
                  <a:lnTo>
                    <a:pt x="320" y="1704"/>
                  </a:lnTo>
                  <a:lnTo>
                    <a:pt x="360" y="1632"/>
                  </a:lnTo>
                  <a:lnTo>
                    <a:pt x="364" y="1529"/>
                  </a:lnTo>
                  <a:lnTo>
                    <a:pt x="328" y="1464"/>
                  </a:lnTo>
                  <a:lnTo>
                    <a:pt x="376" y="1392"/>
                  </a:lnTo>
                  <a:lnTo>
                    <a:pt x="328" y="1304"/>
                  </a:lnTo>
                  <a:lnTo>
                    <a:pt x="360" y="1248"/>
                  </a:lnTo>
                  <a:lnTo>
                    <a:pt x="360" y="1184"/>
                  </a:lnTo>
                  <a:lnTo>
                    <a:pt x="272" y="1152"/>
                  </a:lnTo>
                  <a:lnTo>
                    <a:pt x="273" y="105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3" name="Freeform 542">
              <a:extLst/>
            </p:cNvPr>
            <p:cNvSpPr>
              <a:spLocks/>
            </p:cNvSpPr>
            <p:nvPr/>
          </p:nvSpPr>
          <p:spPr bwMode="auto">
            <a:xfrm>
              <a:off x="2946376" y="4668856"/>
              <a:ext cx="234950" cy="184150"/>
            </a:xfrm>
            <a:custGeom>
              <a:avLst/>
              <a:gdLst>
                <a:gd name="T0" fmla="*/ 35 w 1383567"/>
                <a:gd name="T1" fmla="*/ 6 h 1079500"/>
                <a:gd name="T2" fmla="*/ 49 w 1383567"/>
                <a:gd name="T3" fmla="*/ 2 h 1079500"/>
                <a:gd name="T4" fmla="*/ 65 w 1383567"/>
                <a:gd name="T5" fmla="*/ 2 h 1079500"/>
                <a:gd name="T6" fmla="*/ 72 w 1383567"/>
                <a:gd name="T7" fmla="*/ 16 h 1079500"/>
                <a:gd name="T8" fmla="*/ 88 w 1383567"/>
                <a:gd name="T9" fmla="*/ 15 h 1079500"/>
                <a:gd name="T10" fmla="*/ 102 w 1383567"/>
                <a:gd name="T11" fmla="*/ 14 h 1079500"/>
                <a:gd name="T12" fmla="*/ 112 w 1383567"/>
                <a:gd name="T13" fmla="*/ 21 h 1079500"/>
                <a:gd name="T14" fmla="*/ 124 w 1383567"/>
                <a:gd name="T15" fmla="*/ 24 h 1079500"/>
                <a:gd name="T16" fmla="*/ 136 w 1383567"/>
                <a:gd name="T17" fmla="*/ 15 h 1079500"/>
                <a:gd name="T18" fmla="*/ 153 w 1383567"/>
                <a:gd name="T19" fmla="*/ 14 h 1079500"/>
                <a:gd name="T20" fmla="*/ 160 w 1383567"/>
                <a:gd name="T21" fmla="*/ 26 h 1079500"/>
                <a:gd name="T22" fmla="*/ 173 w 1383567"/>
                <a:gd name="T23" fmla="*/ 26 h 1079500"/>
                <a:gd name="T24" fmla="*/ 182 w 1383567"/>
                <a:gd name="T25" fmla="*/ 36 h 1079500"/>
                <a:gd name="T26" fmla="*/ 185 w 1383567"/>
                <a:gd name="T27" fmla="*/ 46 h 1079500"/>
                <a:gd name="T28" fmla="*/ 195 w 1383567"/>
                <a:gd name="T29" fmla="*/ 48 h 1079500"/>
                <a:gd name="T30" fmla="*/ 184 w 1383567"/>
                <a:gd name="T31" fmla="*/ 62 h 1079500"/>
                <a:gd name="T32" fmla="*/ 180 w 1383567"/>
                <a:gd name="T33" fmla="*/ 70 h 1079500"/>
                <a:gd name="T34" fmla="*/ 176 w 1383567"/>
                <a:gd name="T35" fmla="*/ 75 h 1079500"/>
                <a:gd name="T36" fmla="*/ 174 w 1383567"/>
                <a:gd name="T37" fmla="*/ 85 h 1079500"/>
                <a:gd name="T38" fmla="*/ 181 w 1383567"/>
                <a:gd name="T39" fmla="*/ 91 h 1079500"/>
                <a:gd name="T40" fmla="*/ 176 w 1383567"/>
                <a:gd name="T41" fmla="*/ 98 h 1079500"/>
                <a:gd name="T42" fmla="*/ 161 w 1383567"/>
                <a:gd name="T43" fmla="*/ 106 h 1079500"/>
                <a:gd name="T44" fmla="*/ 149 w 1383567"/>
                <a:gd name="T45" fmla="*/ 110 h 1079500"/>
                <a:gd name="T46" fmla="*/ 141 w 1383567"/>
                <a:gd name="T47" fmla="*/ 108 h 1079500"/>
                <a:gd name="T48" fmla="*/ 131 w 1383567"/>
                <a:gd name="T49" fmla="*/ 106 h 1079500"/>
                <a:gd name="T50" fmla="*/ 125 w 1383567"/>
                <a:gd name="T51" fmla="*/ 110 h 1079500"/>
                <a:gd name="T52" fmla="*/ 129 w 1383567"/>
                <a:gd name="T53" fmla="*/ 120 h 1079500"/>
                <a:gd name="T54" fmla="*/ 132 w 1383567"/>
                <a:gd name="T55" fmla="*/ 129 h 1079500"/>
                <a:gd name="T56" fmla="*/ 137 w 1383567"/>
                <a:gd name="T57" fmla="*/ 134 h 1079500"/>
                <a:gd name="T58" fmla="*/ 129 w 1383567"/>
                <a:gd name="T59" fmla="*/ 143 h 1079500"/>
                <a:gd name="T60" fmla="*/ 115 w 1383567"/>
                <a:gd name="T61" fmla="*/ 150 h 1079500"/>
                <a:gd name="T62" fmla="*/ 110 w 1383567"/>
                <a:gd name="T63" fmla="*/ 153 h 1079500"/>
                <a:gd name="T64" fmla="*/ 102 w 1383567"/>
                <a:gd name="T65" fmla="*/ 154 h 1079500"/>
                <a:gd name="T66" fmla="*/ 89 w 1383567"/>
                <a:gd name="T67" fmla="*/ 142 h 1079500"/>
                <a:gd name="T68" fmla="*/ 85 w 1383567"/>
                <a:gd name="T69" fmla="*/ 134 h 1079500"/>
                <a:gd name="T70" fmla="*/ 78 w 1383567"/>
                <a:gd name="T71" fmla="*/ 124 h 1079500"/>
                <a:gd name="T72" fmla="*/ 82 w 1383567"/>
                <a:gd name="T73" fmla="*/ 115 h 1079500"/>
                <a:gd name="T74" fmla="*/ 76 w 1383567"/>
                <a:gd name="T75" fmla="*/ 107 h 1079500"/>
                <a:gd name="T76" fmla="*/ 76 w 1383567"/>
                <a:gd name="T77" fmla="*/ 95 h 1079500"/>
                <a:gd name="T78" fmla="*/ 80 w 1383567"/>
                <a:gd name="T79" fmla="*/ 78 h 1079500"/>
                <a:gd name="T80" fmla="*/ 69 w 1383567"/>
                <a:gd name="T81" fmla="*/ 77 h 1079500"/>
                <a:gd name="T82" fmla="*/ 49 w 1383567"/>
                <a:gd name="T83" fmla="*/ 73 h 1079500"/>
                <a:gd name="T84" fmla="*/ 38 w 1383567"/>
                <a:gd name="T85" fmla="*/ 63 h 1079500"/>
                <a:gd name="T86" fmla="*/ 14 w 1383567"/>
                <a:gd name="T87" fmla="*/ 64 h 1079500"/>
                <a:gd name="T88" fmla="*/ 8 w 1383567"/>
                <a:gd name="T89" fmla="*/ 53 h 1079500"/>
                <a:gd name="T90" fmla="*/ 6 w 1383567"/>
                <a:gd name="T91" fmla="*/ 40 h 1079500"/>
                <a:gd name="T92" fmla="*/ 0 w 1383567"/>
                <a:gd name="T93" fmla="*/ 27 h 1079500"/>
                <a:gd name="T94" fmla="*/ 11 w 1383567"/>
                <a:gd name="T95" fmla="*/ 6 h 1079500"/>
                <a:gd name="T96" fmla="*/ 20 w 1383567"/>
                <a:gd name="T97" fmla="*/ 8 h 1079500"/>
                <a:gd name="T98" fmla="*/ 20 w 1383567"/>
                <a:gd name="T99" fmla="*/ 18 h 1079500"/>
                <a:gd name="T100" fmla="*/ 19 w 1383567"/>
                <a:gd name="T101" fmla="*/ 32 h 1079500"/>
                <a:gd name="T102" fmla="*/ 31 w 1383567"/>
                <a:gd name="T103" fmla="*/ 35 h 1079500"/>
                <a:gd name="T104" fmla="*/ 33 w 1383567"/>
                <a:gd name="T105" fmla="*/ 26 h 1079500"/>
                <a:gd name="T106" fmla="*/ 25 w 1383567"/>
                <a:gd name="T107" fmla="*/ 15 h 10795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83567"/>
                <a:gd name="T163" fmla="*/ 0 h 1079500"/>
                <a:gd name="T164" fmla="*/ 1383567 w 1383567"/>
                <a:gd name="T165" fmla="*/ 1079500 h 10795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83567" h="1079500">
                  <a:moveTo>
                    <a:pt x="207216" y="61574"/>
                  </a:moveTo>
                  <a:lnTo>
                    <a:pt x="249449" y="39095"/>
                  </a:lnTo>
                  <a:lnTo>
                    <a:pt x="296833" y="30298"/>
                  </a:lnTo>
                  <a:lnTo>
                    <a:pt x="343701" y="16615"/>
                  </a:lnTo>
                  <a:lnTo>
                    <a:pt x="395720" y="7819"/>
                  </a:lnTo>
                  <a:lnTo>
                    <a:pt x="457010" y="16615"/>
                  </a:lnTo>
                  <a:lnTo>
                    <a:pt x="513149" y="52778"/>
                  </a:lnTo>
                  <a:lnTo>
                    <a:pt x="508514" y="110442"/>
                  </a:lnTo>
                  <a:lnTo>
                    <a:pt x="569804" y="115329"/>
                  </a:lnTo>
                  <a:lnTo>
                    <a:pt x="626458" y="101646"/>
                  </a:lnTo>
                  <a:lnTo>
                    <a:pt x="664056" y="88452"/>
                  </a:lnTo>
                  <a:lnTo>
                    <a:pt x="725346" y="97248"/>
                  </a:lnTo>
                  <a:lnTo>
                    <a:pt x="753673" y="128524"/>
                  </a:lnTo>
                  <a:lnTo>
                    <a:pt x="795906" y="146605"/>
                  </a:lnTo>
                  <a:lnTo>
                    <a:pt x="838140" y="151003"/>
                  </a:lnTo>
                  <a:lnTo>
                    <a:pt x="875738" y="164197"/>
                  </a:lnTo>
                  <a:lnTo>
                    <a:pt x="927757" y="137320"/>
                  </a:lnTo>
                  <a:lnTo>
                    <a:pt x="965354" y="106044"/>
                  </a:lnTo>
                  <a:lnTo>
                    <a:pt x="1026644" y="92850"/>
                  </a:lnTo>
                  <a:lnTo>
                    <a:pt x="1083299" y="97248"/>
                  </a:lnTo>
                  <a:lnTo>
                    <a:pt x="1111626" y="132922"/>
                  </a:lnTo>
                  <a:lnTo>
                    <a:pt x="1134803" y="182279"/>
                  </a:lnTo>
                  <a:lnTo>
                    <a:pt x="1177551" y="177880"/>
                  </a:lnTo>
                  <a:lnTo>
                    <a:pt x="1224420" y="182279"/>
                  </a:lnTo>
                  <a:lnTo>
                    <a:pt x="1278499" y="203292"/>
                  </a:lnTo>
                  <a:lnTo>
                    <a:pt x="1290345" y="249228"/>
                  </a:lnTo>
                  <a:lnTo>
                    <a:pt x="1285709" y="280504"/>
                  </a:lnTo>
                  <a:lnTo>
                    <a:pt x="1309401" y="316178"/>
                  </a:lnTo>
                  <a:lnTo>
                    <a:pt x="1346999" y="298096"/>
                  </a:lnTo>
                  <a:lnTo>
                    <a:pt x="1383567" y="334748"/>
                  </a:lnTo>
                  <a:lnTo>
                    <a:pt x="1290345" y="378729"/>
                  </a:lnTo>
                  <a:lnTo>
                    <a:pt x="1299615" y="428086"/>
                  </a:lnTo>
                  <a:lnTo>
                    <a:pt x="1301676" y="454964"/>
                  </a:lnTo>
                  <a:lnTo>
                    <a:pt x="1276439" y="481352"/>
                  </a:lnTo>
                  <a:lnTo>
                    <a:pt x="1243476" y="490637"/>
                  </a:lnTo>
                  <a:lnTo>
                    <a:pt x="1243476" y="520936"/>
                  </a:lnTo>
                  <a:lnTo>
                    <a:pt x="1229055" y="561985"/>
                  </a:lnTo>
                  <a:lnTo>
                    <a:pt x="1233690" y="588863"/>
                  </a:lnTo>
                  <a:lnTo>
                    <a:pt x="1257382" y="606455"/>
                  </a:lnTo>
                  <a:lnTo>
                    <a:pt x="1281074" y="633333"/>
                  </a:lnTo>
                  <a:lnTo>
                    <a:pt x="1291890" y="648482"/>
                  </a:lnTo>
                  <a:lnTo>
                    <a:pt x="1242961" y="681712"/>
                  </a:lnTo>
                  <a:lnTo>
                    <a:pt x="1208968" y="715431"/>
                  </a:lnTo>
                  <a:lnTo>
                    <a:pt x="1140468" y="731558"/>
                  </a:lnTo>
                  <a:lnTo>
                    <a:pt x="1083814" y="734979"/>
                  </a:lnTo>
                  <a:lnTo>
                    <a:pt x="1057032" y="762345"/>
                  </a:lnTo>
                  <a:lnTo>
                    <a:pt x="1046731" y="789222"/>
                  </a:lnTo>
                  <a:lnTo>
                    <a:pt x="1001922" y="746218"/>
                  </a:lnTo>
                  <a:lnTo>
                    <a:pt x="955569" y="750617"/>
                  </a:lnTo>
                  <a:lnTo>
                    <a:pt x="929302" y="730581"/>
                  </a:lnTo>
                  <a:lnTo>
                    <a:pt x="868527" y="721784"/>
                  </a:lnTo>
                  <a:lnTo>
                    <a:pt x="882948" y="760879"/>
                  </a:lnTo>
                  <a:lnTo>
                    <a:pt x="907670" y="782870"/>
                  </a:lnTo>
                  <a:lnTo>
                    <a:pt x="910760" y="831249"/>
                  </a:lnTo>
                  <a:lnTo>
                    <a:pt x="935482" y="863502"/>
                  </a:lnTo>
                  <a:lnTo>
                    <a:pt x="937027" y="895755"/>
                  </a:lnTo>
                  <a:lnTo>
                    <a:pt x="984411" y="903086"/>
                  </a:lnTo>
                  <a:lnTo>
                    <a:pt x="970505" y="928497"/>
                  </a:lnTo>
                  <a:lnTo>
                    <a:pt x="939602" y="952931"/>
                  </a:lnTo>
                  <a:lnTo>
                    <a:pt x="911790" y="993003"/>
                  </a:lnTo>
                  <a:lnTo>
                    <a:pt x="848955" y="1012062"/>
                  </a:lnTo>
                  <a:lnTo>
                    <a:pt x="815993" y="1039917"/>
                  </a:lnTo>
                  <a:lnTo>
                    <a:pt x="788181" y="1079500"/>
                  </a:lnTo>
                  <a:lnTo>
                    <a:pt x="778910" y="1056043"/>
                  </a:lnTo>
                  <a:lnTo>
                    <a:pt x="755733" y="1039428"/>
                  </a:lnTo>
                  <a:lnTo>
                    <a:pt x="718650" y="1067283"/>
                  </a:lnTo>
                  <a:lnTo>
                    <a:pt x="615642" y="1026722"/>
                  </a:lnTo>
                  <a:lnTo>
                    <a:pt x="629841" y="981721"/>
                  </a:lnTo>
                  <a:lnTo>
                    <a:pt x="629841" y="949574"/>
                  </a:lnTo>
                  <a:lnTo>
                    <a:pt x="601266" y="924571"/>
                  </a:lnTo>
                  <a:lnTo>
                    <a:pt x="579834" y="891233"/>
                  </a:lnTo>
                  <a:lnTo>
                    <a:pt x="550069" y="855515"/>
                  </a:lnTo>
                  <a:lnTo>
                    <a:pt x="554868" y="826851"/>
                  </a:lnTo>
                  <a:lnTo>
                    <a:pt x="579834" y="799555"/>
                  </a:lnTo>
                  <a:lnTo>
                    <a:pt x="570309" y="770980"/>
                  </a:lnTo>
                  <a:lnTo>
                    <a:pt x="538162" y="741215"/>
                  </a:lnTo>
                  <a:lnTo>
                    <a:pt x="540961" y="705658"/>
                  </a:lnTo>
                  <a:lnTo>
                    <a:pt x="535781" y="655490"/>
                  </a:lnTo>
                  <a:lnTo>
                    <a:pt x="540961" y="597170"/>
                  </a:lnTo>
                  <a:lnTo>
                    <a:pt x="569119" y="541190"/>
                  </a:lnTo>
                  <a:lnTo>
                    <a:pt x="541734" y="529283"/>
                  </a:lnTo>
                  <a:lnTo>
                    <a:pt x="492033" y="531198"/>
                  </a:lnTo>
                  <a:lnTo>
                    <a:pt x="390525" y="542380"/>
                  </a:lnTo>
                  <a:lnTo>
                    <a:pt x="350044" y="504280"/>
                  </a:lnTo>
                  <a:lnTo>
                    <a:pt x="314325" y="456655"/>
                  </a:lnTo>
                  <a:lnTo>
                    <a:pt x="265509" y="437605"/>
                  </a:lnTo>
                  <a:lnTo>
                    <a:pt x="205978" y="445940"/>
                  </a:lnTo>
                  <a:lnTo>
                    <a:pt x="102394" y="443558"/>
                  </a:lnTo>
                  <a:lnTo>
                    <a:pt x="76200" y="412602"/>
                  </a:lnTo>
                  <a:lnTo>
                    <a:pt x="58341" y="368549"/>
                  </a:lnTo>
                  <a:lnTo>
                    <a:pt x="78581" y="334021"/>
                  </a:lnTo>
                  <a:lnTo>
                    <a:pt x="45244" y="275680"/>
                  </a:lnTo>
                  <a:lnTo>
                    <a:pt x="0" y="237580"/>
                  </a:lnTo>
                  <a:lnTo>
                    <a:pt x="1191" y="186383"/>
                  </a:lnTo>
                  <a:lnTo>
                    <a:pt x="28575" y="122090"/>
                  </a:lnTo>
                  <a:lnTo>
                    <a:pt x="80962" y="38746"/>
                  </a:lnTo>
                  <a:lnTo>
                    <a:pt x="132020" y="0"/>
                  </a:lnTo>
                  <a:lnTo>
                    <a:pt x="141290" y="57176"/>
                  </a:lnTo>
                  <a:lnTo>
                    <a:pt x="164982" y="84053"/>
                  </a:lnTo>
                  <a:lnTo>
                    <a:pt x="141290" y="124125"/>
                  </a:lnTo>
                  <a:lnTo>
                    <a:pt x="109873" y="170550"/>
                  </a:lnTo>
                  <a:lnTo>
                    <a:pt x="136655" y="222351"/>
                  </a:lnTo>
                  <a:lnTo>
                    <a:pt x="169618" y="240432"/>
                  </a:lnTo>
                  <a:lnTo>
                    <a:pt x="216486" y="240432"/>
                  </a:lnTo>
                  <a:lnTo>
                    <a:pt x="226272" y="204269"/>
                  </a:lnTo>
                  <a:lnTo>
                    <a:pt x="230907" y="177880"/>
                  </a:lnTo>
                  <a:lnTo>
                    <a:pt x="211851" y="146605"/>
                  </a:lnTo>
                  <a:lnTo>
                    <a:pt x="179918" y="105067"/>
                  </a:lnTo>
                  <a:lnTo>
                    <a:pt x="207216" y="6157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4" name="Freeform 543">
              <a:extLst/>
            </p:cNvPr>
            <p:cNvSpPr>
              <a:spLocks/>
            </p:cNvSpPr>
            <p:nvPr/>
          </p:nvSpPr>
          <p:spPr bwMode="auto">
            <a:xfrm>
              <a:off x="2928914" y="4776806"/>
              <a:ext cx="696912" cy="725487"/>
            </a:xfrm>
            <a:custGeom>
              <a:avLst/>
              <a:gdLst>
                <a:gd name="T0" fmla="*/ 445 w 4081463"/>
                <a:gd name="T1" fmla="*/ 104 h 4249737"/>
                <a:gd name="T2" fmla="*/ 468 w 4081463"/>
                <a:gd name="T3" fmla="*/ 108 h 4249737"/>
                <a:gd name="T4" fmla="*/ 517 w 4081463"/>
                <a:gd name="T5" fmla="*/ 116 h 4249737"/>
                <a:gd name="T6" fmla="*/ 583 w 4081463"/>
                <a:gd name="T7" fmla="*/ 146 h 4249737"/>
                <a:gd name="T8" fmla="*/ 588 w 4081463"/>
                <a:gd name="T9" fmla="*/ 199 h 4249737"/>
                <a:gd name="T10" fmla="*/ 564 w 4081463"/>
                <a:gd name="T11" fmla="*/ 225 h 4249737"/>
                <a:gd name="T12" fmla="*/ 536 w 4081463"/>
                <a:gd name="T13" fmla="*/ 255 h 4249737"/>
                <a:gd name="T14" fmla="*/ 535 w 4081463"/>
                <a:gd name="T15" fmla="*/ 301 h 4249737"/>
                <a:gd name="T16" fmla="*/ 525 w 4081463"/>
                <a:gd name="T17" fmla="*/ 338 h 4249737"/>
                <a:gd name="T18" fmla="*/ 519 w 4081463"/>
                <a:gd name="T19" fmla="*/ 367 h 4249737"/>
                <a:gd name="T20" fmla="*/ 510 w 4081463"/>
                <a:gd name="T21" fmla="*/ 400 h 4249737"/>
                <a:gd name="T22" fmla="*/ 491 w 4081463"/>
                <a:gd name="T23" fmla="*/ 423 h 4249737"/>
                <a:gd name="T24" fmla="*/ 451 w 4081463"/>
                <a:gd name="T25" fmla="*/ 432 h 4249737"/>
                <a:gd name="T26" fmla="*/ 413 w 4081463"/>
                <a:gd name="T27" fmla="*/ 454 h 4249737"/>
                <a:gd name="T28" fmla="*/ 388 w 4081463"/>
                <a:gd name="T29" fmla="*/ 490 h 4249737"/>
                <a:gd name="T30" fmla="*/ 385 w 4081463"/>
                <a:gd name="T31" fmla="*/ 521 h 4249737"/>
                <a:gd name="T32" fmla="*/ 366 w 4081463"/>
                <a:gd name="T33" fmla="*/ 547 h 4249737"/>
                <a:gd name="T34" fmla="*/ 352 w 4081463"/>
                <a:gd name="T35" fmla="*/ 572 h 4249737"/>
                <a:gd name="T36" fmla="*/ 316 w 4081463"/>
                <a:gd name="T37" fmla="*/ 610 h 4249737"/>
                <a:gd name="T38" fmla="*/ 276 w 4081463"/>
                <a:gd name="T39" fmla="*/ 571 h 4249737"/>
                <a:gd name="T40" fmla="*/ 260 w 4081463"/>
                <a:gd name="T41" fmla="*/ 540 h 4249737"/>
                <a:gd name="T42" fmla="*/ 301 w 4081463"/>
                <a:gd name="T43" fmla="*/ 501 h 4249737"/>
                <a:gd name="T44" fmla="*/ 296 w 4081463"/>
                <a:gd name="T45" fmla="*/ 466 h 4249737"/>
                <a:gd name="T46" fmla="*/ 278 w 4081463"/>
                <a:gd name="T47" fmla="*/ 444 h 4249737"/>
                <a:gd name="T48" fmla="*/ 240 w 4081463"/>
                <a:gd name="T49" fmla="*/ 395 h 4249737"/>
                <a:gd name="T50" fmla="*/ 252 w 4081463"/>
                <a:gd name="T51" fmla="*/ 354 h 4249737"/>
                <a:gd name="T52" fmla="*/ 242 w 4081463"/>
                <a:gd name="T53" fmla="*/ 317 h 4249737"/>
                <a:gd name="T54" fmla="*/ 215 w 4081463"/>
                <a:gd name="T55" fmla="*/ 303 h 4249737"/>
                <a:gd name="T56" fmla="*/ 193 w 4081463"/>
                <a:gd name="T57" fmla="*/ 268 h 4249737"/>
                <a:gd name="T58" fmla="*/ 160 w 4081463"/>
                <a:gd name="T59" fmla="*/ 252 h 4249737"/>
                <a:gd name="T60" fmla="*/ 132 w 4081463"/>
                <a:gd name="T61" fmla="*/ 230 h 4249737"/>
                <a:gd name="T62" fmla="*/ 108 w 4081463"/>
                <a:gd name="T63" fmla="*/ 216 h 4249737"/>
                <a:gd name="T64" fmla="*/ 75 w 4081463"/>
                <a:gd name="T65" fmla="*/ 229 h 4249737"/>
                <a:gd name="T66" fmla="*/ 49 w 4081463"/>
                <a:gd name="T67" fmla="*/ 212 h 4249737"/>
                <a:gd name="T68" fmla="*/ 16 w 4081463"/>
                <a:gd name="T69" fmla="*/ 200 h 4249737"/>
                <a:gd name="T70" fmla="*/ 11 w 4081463"/>
                <a:gd name="T71" fmla="*/ 166 h 4249737"/>
                <a:gd name="T72" fmla="*/ 30 w 4081463"/>
                <a:gd name="T73" fmla="*/ 137 h 4249737"/>
                <a:gd name="T74" fmla="*/ 62 w 4081463"/>
                <a:gd name="T75" fmla="*/ 122 h 4249737"/>
                <a:gd name="T76" fmla="*/ 64 w 4081463"/>
                <a:gd name="T77" fmla="*/ 80 h 4249737"/>
                <a:gd name="T78" fmla="*/ 73 w 4081463"/>
                <a:gd name="T79" fmla="*/ 59 h 4249737"/>
                <a:gd name="T80" fmla="*/ 69 w 4081463"/>
                <a:gd name="T81" fmla="*/ 50 h 4249737"/>
                <a:gd name="T82" fmla="*/ 105 w 4081463"/>
                <a:gd name="T83" fmla="*/ 51 h 4249737"/>
                <a:gd name="T84" fmla="*/ 128 w 4081463"/>
                <a:gd name="T85" fmla="*/ 64 h 4249737"/>
                <a:gd name="T86" fmla="*/ 157 w 4081463"/>
                <a:gd name="T87" fmla="*/ 39 h 4249737"/>
                <a:gd name="T88" fmla="*/ 140 w 4081463"/>
                <a:gd name="T89" fmla="*/ 13 h 4249737"/>
                <a:gd name="T90" fmla="*/ 171 w 4081463"/>
                <a:gd name="T91" fmla="*/ 14 h 4249737"/>
                <a:gd name="T92" fmla="*/ 210 w 4081463"/>
                <a:gd name="T93" fmla="*/ 8 h 4249737"/>
                <a:gd name="T94" fmla="*/ 214 w 4081463"/>
                <a:gd name="T95" fmla="*/ 43 h 4249737"/>
                <a:gd name="T96" fmla="*/ 244 w 4081463"/>
                <a:gd name="T97" fmla="*/ 50 h 4249737"/>
                <a:gd name="T98" fmla="*/ 271 w 4081463"/>
                <a:gd name="T99" fmla="*/ 43 h 4249737"/>
                <a:gd name="T100" fmla="*/ 296 w 4081463"/>
                <a:gd name="T101" fmla="*/ 42 h 4249737"/>
                <a:gd name="T102" fmla="*/ 327 w 4081463"/>
                <a:gd name="T103" fmla="*/ 30 h 4249737"/>
                <a:gd name="T104" fmla="*/ 346 w 4081463"/>
                <a:gd name="T105" fmla="*/ 29 h 4249737"/>
                <a:gd name="T106" fmla="*/ 354 w 4081463"/>
                <a:gd name="T107" fmla="*/ 64 h 4249737"/>
                <a:gd name="T108" fmla="*/ 355 w 4081463"/>
                <a:gd name="T109" fmla="*/ 82 h 4249737"/>
                <a:gd name="T110" fmla="*/ 386 w 4081463"/>
                <a:gd name="T111" fmla="*/ 82 h 4249737"/>
                <a:gd name="T112" fmla="*/ 357 w 4081463"/>
                <a:gd name="T113" fmla="*/ 99 h 4249737"/>
                <a:gd name="T114" fmla="*/ 386 w 4081463"/>
                <a:gd name="T115" fmla="*/ 95 h 42497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081463"/>
                <a:gd name="T175" fmla="*/ 0 h 4249737"/>
                <a:gd name="T176" fmla="*/ 4081463 w 4081463"/>
                <a:gd name="T177" fmla="*/ 4249737 h 42497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081463" h="4249737">
                  <a:moveTo>
                    <a:pt x="2779713" y="577850"/>
                  </a:moveTo>
                  <a:lnTo>
                    <a:pt x="2844800" y="598487"/>
                  </a:lnTo>
                  <a:lnTo>
                    <a:pt x="2906713" y="611187"/>
                  </a:lnTo>
                  <a:lnTo>
                    <a:pt x="2952750" y="638175"/>
                  </a:lnTo>
                  <a:lnTo>
                    <a:pt x="3022600" y="681037"/>
                  </a:lnTo>
                  <a:lnTo>
                    <a:pt x="3068638" y="719137"/>
                  </a:lnTo>
                  <a:lnTo>
                    <a:pt x="3049588" y="766762"/>
                  </a:lnTo>
                  <a:lnTo>
                    <a:pt x="3046413" y="801687"/>
                  </a:lnTo>
                  <a:lnTo>
                    <a:pt x="3076575" y="817562"/>
                  </a:lnTo>
                  <a:lnTo>
                    <a:pt x="3116263" y="779462"/>
                  </a:lnTo>
                  <a:lnTo>
                    <a:pt x="3170238" y="742950"/>
                  </a:lnTo>
                  <a:lnTo>
                    <a:pt x="3221038" y="747712"/>
                  </a:lnTo>
                  <a:lnTo>
                    <a:pt x="3270250" y="769937"/>
                  </a:lnTo>
                  <a:lnTo>
                    <a:pt x="3309938" y="790575"/>
                  </a:lnTo>
                  <a:lnTo>
                    <a:pt x="3338513" y="766762"/>
                  </a:lnTo>
                  <a:lnTo>
                    <a:pt x="3376613" y="798512"/>
                  </a:lnTo>
                  <a:lnTo>
                    <a:pt x="3513138" y="792162"/>
                  </a:lnTo>
                  <a:lnTo>
                    <a:pt x="3559175" y="798512"/>
                  </a:lnTo>
                  <a:lnTo>
                    <a:pt x="3627438" y="830262"/>
                  </a:lnTo>
                  <a:lnTo>
                    <a:pt x="3690938" y="876300"/>
                  </a:lnTo>
                  <a:lnTo>
                    <a:pt x="3851275" y="996950"/>
                  </a:lnTo>
                  <a:lnTo>
                    <a:pt x="3908425" y="1008062"/>
                  </a:lnTo>
                  <a:lnTo>
                    <a:pt x="3973513" y="993775"/>
                  </a:lnTo>
                  <a:lnTo>
                    <a:pt x="4017963" y="1009650"/>
                  </a:lnTo>
                  <a:lnTo>
                    <a:pt x="4037013" y="1057275"/>
                  </a:lnTo>
                  <a:lnTo>
                    <a:pt x="4073525" y="1114425"/>
                  </a:lnTo>
                  <a:lnTo>
                    <a:pt x="4081463" y="1184275"/>
                  </a:lnTo>
                  <a:lnTo>
                    <a:pt x="4075113" y="1306512"/>
                  </a:lnTo>
                  <a:lnTo>
                    <a:pt x="4068763" y="1346200"/>
                  </a:lnTo>
                  <a:lnTo>
                    <a:pt x="4052888" y="1373187"/>
                  </a:lnTo>
                  <a:lnTo>
                    <a:pt x="4037013" y="1416050"/>
                  </a:lnTo>
                  <a:lnTo>
                    <a:pt x="3998913" y="1447800"/>
                  </a:lnTo>
                  <a:lnTo>
                    <a:pt x="3970338" y="1482725"/>
                  </a:lnTo>
                  <a:lnTo>
                    <a:pt x="3941763" y="1528762"/>
                  </a:lnTo>
                  <a:lnTo>
                    <a:pt x="3900488" y="1533525"/>
                  </a:lnTo>
                  <a:lnTo>
                    <a:pt x="3884613" y="1552575"/>
                  </a:lnTo>
                  <a:lnTo>
                    <a:pt x="3844925" y="1608137"/>
                  </a:lnTo>
                  <a:lnTo>
                    <a:pt x="3821113" y="1662112"/>
                  </a:lnTo>
                  <a:lnTo>
                    <a:pt x="3776663" y="1709737"/>
                  </a:lnTo>
                  <a:lnTo>
                    <a:pt x="3763963" y="1752600"/>
                  </a:lnTo>
                  <a:lnTo>
                    <a:pt x="3722688" y="1741487"/>
                  </a:lnTo>
                  <a:lnTo>
                    <a:pt x="3690938" y="1760537"/>
                  </a:lnTo>
                  <a:lnTo>
                    <a:pt x="3681413" y="1817687"/>
                  </a:lnTo>
                  <a:lnTo>
                    <a:pt x="3668713" y="1862137"/>
                  </a:lnTo>
                  <a:lnTo>
                    <a:pt x="3663950" y="1901825"/>
                  </a:lnTo>
                  <a:lnTo>
                    <a:pt x="3663950" y="1968500"/>
                  </a:lnTo>
                  <a:lnTo>
                    <a:pt x="3673475" y="2022475"/>
                  </a:lnTo>
                  <a:lnTo>
                    <a:pt x="3684588" y="2076450"/>
                  </a:lnTo>
                  <a:lnTo>
                    <a:pt x="3676650" y="2127250"/>
                  </a:lnTo>
                  <a:lnTo>
                    <a:pt x="3663950" y="2174875"/>
                  </a:lnTo>
                  <a:lnTo>
                    <a:pt x="3656013" y="2222500"/>
                  </a:lnTo>
                  <a:lnTo>
                    <a:pt x="3668713" y="2268537"/>
                  </a:lnTo>
                  <a:lnTo>
                    <a:pt x="3635375" y="2287587"/>
                  </a:lnTo>
                  <a:lnTo>
                    <a:pt x="3616325" y="2327275"/>
                  </a:lnTo>
                  <a:lnTo>
                    <a:pt x="3619500" y="2370137"/>
                  </a:lnTo>
                  <a:lnTo>
                    <a:pt x="3627438" y="2405062"/>
                  </a:lnTo>
                  <a:lnTo>
                    <a:pt x="3632200" y="2433637"/>
                  </a:lnTo>
                  <a:lnTo>
                    <a:pt x="3603625" y="2463800"/>
                  </a:lnTo>
                  <a:lnTo>
                    <a:pt x="3587750" y="2490787"/>
                  </a:lnTo>
                  <a:lnTo>
                    <a:pt x="3573463" y="2532062"/>
                  </a:lnTo>
                  <a:lnTo>
                    <a:pt x="3584575" y="2571750"/>
                  </a:lnTo>
                  <a:lnTo>
                    <a:pt x="3571875" y="2611437"/>
                  </a:lnTo>
                  <a:lnTo>
                    <a:pt x="3562350" y="2647950"/>
                  </a:lnTo>
                  <a:lnTo>
                    <a:pt x="3556000" y="2681287"/>
                  </a:lnTo>
                  <a:lnTo>
                    <a:pt x="3536950" y="2714625"/>
                  </a:lnTo>
                  <a:lnTo>
                    <a:pt x="3513138" y="2759075"/>
                  </a:lnTo>
                  <a:lnTo>
                    <a:pt x="3455988" y="2768600"/>
                  </a:lnTo>
                  <a:lnTo>
                    <a:pt x="3462338" y="2800350"/>
                  </a:lnTo>
                  <a:lnTo>
                    <a:pt x="3479800" y="2835275"/>
                  </a:lnTo>
                  <a:lnTo>
                    <a:pt x="3462338" y="2871787"/>
                  </a:lnTo>
                  <a:lnTo>
                    <a:pt x="3419475" y="2901950"/>
                  </a:lnTo>
                  <a:lnTo>
                    <a:pt x="3381375" y="2916237"/>
                  </a:lnTo>
                  <a:lnTo>
                    <a:pt x="3371850" y="2944812"/>
                  </a:lnTo>
                  <a:lnTo>
                    <a:pt x="3348038" y="2976562"/>
                  </a:lnTo>
                  <a:lnTo>
                    <a:pt x="3314700" y="2995612"/>
                  </a:lnTo>
                  <a:lnTo>
                    <a:pt x="3246438" y="2990850"/>
                  </a:lnTo>
                  <a:lnTo>
                    <a:pt x="3190875" y="2997200"/>
                  </a:lnTo>
                  <a:lnTo>
                    <a:pt x="3109913" y="2982912"/>
                  </a:lnTo>
                  <a:lnTo>
                    <a:pt x="3060700" y="3019425"/>
                  </a:lnTo>
                  <a:lnTo>
                    <a:pt x="3024188" y="3040062"/>
                  </a:lnTo>
                  <a:lnTo>
                    <a:pt x="2979738" y="3063875"/>
                  </a:lnTo>
                  <a:lnTo>
                    <a:pt x="2936875" y="3082925"/>
                  </a:lnTo>
                  <a:lnTo>
                    <a:pt x="2889250" y="3105150"/>
                  </a:lnTo>
                  <a:lnTo>
                    <a:pt x="2847975" y="3130550"/>
                  </a:lnTo>
                  <a:lnTo>
                    <a:pt x="2813050" y="3163887"/>
                  </a:lnTo>
                  <a:lnTo>
                    <a:pt x="2779713" y="3209925"/>
                  </a:lnTo>
                  <a:lnTo>
                    <a:pt x="2767013" y="3243262"/>
                  </a:lnTo>
                  <a:lnTo>
                    <a:pt x="2724150" y="3262312"/>
                  </a:lnTo>
                  <a:lnTo>
                    <a:pt x="2684463" y="3306762"/>
                  </a:lnTo>
                  <a:lnTo>
                    <a:pt x="2670175" y="3378200"/>
                  </a:lnTo>
                  <a:lnTo>
                    <a:pt x="2681288" y="3424237"/>
                  </a:lnTo>
                  <a:lnTo>
                    <a:pt x="2720975" y="3446462"/>
                  </a:lnTo>
                  <a:lnTo>
                    <a:pt x="2703513" y="3481387"/>
                  </a:lnTo>
                  <a:lnTo>
                    <a:pt x="2687638" y="3516312"/>
                  </a:lnTo>
                  <a:lnTo>
                    <a:pt x="2667000" y="3559175"/>
                  </a:lnTo>
                  <a:lnTo>
                    <a:pt x="2651125" y="3594100"/>
                  </a:lnTo>
                  <a:lnTo>
                    <a:pt x="2638425" y="3633787"/>
                  </a:lnTo>
                  <a:lnTo>
                    <a:pt x="2614613" y="3603625"/>
                  </a:lnTo>
                  <a:lnTo>
                    <a:pt x="2576513" y="3606800"/>
                  </a:lnTo>
                  <a:lnTo>
                    <a:pt x="2593975" y="3683000"/>
                  </a:lnTo>
                  <a:lnTo>
                    <a:pt x="2557463" y="3719512"/>
                  </a:lnTo>
                  <a:lnTo>
                    <a:pt x="2519363" y="3773487"/>
                  </a:lnTo>
                  <a:lnTo>
                    <a:pt x="2473325" y="3770312"/>
                  </a:lnTo>
                  <a:lnTo>
                    <a:pt x="2470150" y="3810000"/>
                  </a:lnTo>
                  <a:lnTo>
                    <a:pt x="2457450" y="3846512"/>
                  </a:lnTo>
                  <a:lnTo>
                    <a:pt x="2460625" y="3878262"/>
                  </a:lnTo>
                  <a:lnTo>
                    <a:pt x="2443163" y="3916362"/>
                  </a:lnTo>
                  <a:lnTo>
                    <a:pt x="2425700" y="3946525"/>
                  </a:lnTo>
                  <a:lnTo>
                    <a:pt x="2400300" y="3975100"/>
                  </a:lnTo>
                  <a:lnTo>
                    <a:pt x="2366963" y="3994150"/>
                  </a:lnTo>
                  <a:lnTo>
                    <a:pt x="2308225" y="4081462"/>
                  </a:lnTo>
                  <a:lnTo>
                    <a:pt x="2257425" y="4216400"/>
                  </a:lnTo>
                  <a:lnTo>
                    <a:pt x="2209800" y="4249737"/>
                  </a:lnTo>
                  <a:lnTo>
                    <a:pt x="2179638" y="4205287"/>
                  </a:lnTo>
                  <a:lnTo>
                    <a:pt x="2209800" y="4116387"/>
                  </a:lnTo>
                  <a:lnTo>
                    <a:pt x="2151063" y="4064000"/>
                  </a:lnTo>
                  <a:lnTo>
                    <a:pt x="2105025" y="4029075"/>
                  </a:lnTo>
                  <a:lnTo>
                    <a:pt x="2032000" y="4005262"/>
                  </a:lnTo>
                  <a:lnTo>
                    <a:pt x="1960563" y="3938587"/>
                  </a:lnTo>
                  <a:lnTo>
                    <a:pt x="1900238" y="3935412"/>
                  </a:lnTo>
                  <a:lnTo>
                    <a:pt x="1884363" y="3910012"/>
                  </a:lnTo>
                  <a:lnTo>
                    <a:pt x="1828800" y="3876675"/>
                  </a:lnTo>
                  <a:lnTo>
                    <a:pt x="1808163" y="3833812"/>
                  </a:lnTo>
                  <a:lnTo>
                    <a:pt x="1743075" y="3805237"/>
                  </a:lnTo>
                  <a:lnTo>
                    <a:pt x="1755775" y="3762375"/>
                  </a:lnTo>
                  <a:lnTo>
                    <a:pt x="1789113" y="3725862"/>
                  </a:lnTo>
                  <a:lnTo>
                    <a:pt x="1814513" y="3683000"/>
                  </a:lnTo>
                  <a:lnTo>
                    <a:pt x="1884363" y="3625850"/>
                  </a:lnTo>
                  <a:lnTo>
                    <a:pt x="1890652" y="3581649"/>
                  </a:lnTo>
                  <a:lnTo>
                    <a:pt x="1971614" y="3517355"/>
                  </a:lnTo>
                  <a:lnTo>
                    <a:pt x="2036763" y="3463925"/>
                  </a:lnTo>
                  <a:lnTo>
                    <a:pt x="2074008" y="3455443"/>
                  </a:lnTo>
                  <a:lnTo>
                    <a:pt x="2105025" y="3425825"/>
                  </a:lnTo>
                  <a:lnTo>
                    <a:pt x="2083533" y="3338762"/>
                  </a:lnTo>
                  <a:lnTo>
                    <a:pt x="2065674" y="3289946"/>
                  </a:lnTo>
                  <a:lnTo>
                    <a:pt x="2034717" y="3278040"/>
                  </a:lnTo>
                  <a:lnTo>
                    <a:pt x="2007333" y="3279230"/>
                  </a:lnTo>
                  <a:lnTo>
                    <a:pt x="2036763" y="3214687"/>
                  </a:lnTo>
                  <a:lnTo>
                    <a:pt x="2028825" y="3167062"/>
                  </a:lnTo>
                  <a:lnTo>
                    <a:pt x="2038350" y="3121025"/>
                  </a:lnTo>
                  <a:lnTo>
                    <a:pt x="2027238" y="3081337"/>
                  </a:lnTo>
                  <a:lnTo>
                    <a:pt x="1981200" y="3068637"/>
                  </a:lnTo>
                  <a:lnTo>
                    <a:pt x="1936750" y="3082925"/>
                  </a:lnTo>
                  <a:lnTo>
                    <a:pt x="1912938" y="3059112"/>
                  </a:lnTo>
                  <a:lnTo>
                    <a:pt x="1893033" y="2966096"/>
                  </a:lnTo>
                  <a:lnTo>
                    <a:pt x="1843088" y="2897187"/>
                  </a:lnTo>
                  <a:lnTo>
                    <a:pt x="1715630" y="2876799"/>
                  </a:lnTo>
                  <a:lnTo>
                    <a:pt x="1674813" y="2887662"/>
                  </a:lnTo>
                  <a:lnTo>
                    <a:pt x="1662113" y="2792412"/>
                  </a:lnTo>
                  <a:lnTo>
                    <a:pt x="1655763" y="2724150"/>
                  </a:lnTo>
                  <a:lnTo>
                    <a:pt x="1657350" y="2643187"/>
                  </a:lnTo>
                  <a:lnTo>
                    <a:pt x="1677530" y="2614862"/>
                  </a:lnTo>
                  <a:lnTo>
                    <a:pt x="1685925" y="2578100"/>
                  </a:lnTo>
                  <a:lnTo>
                    <a:pt x="1711325" y="2511425"/>
                  </a:lnTo>
                  <a:lnTo>
                    <a:pt x="1714500" y="2484437"/>
                  </a:lnTo>
                  <a:lnTo>
                    <a:pt x="1735138" y="2439987"/>
                  </a:lnTo>
                  <a:lnTo>
                    <a:pt x="1752600" y="2382837"/>
                  </a:lnTo>
                  <a:lnTo>
                    <a:pt x="1760538" y="2335212"/>
                  </a:lnTo>
                  <a:lnTo>
                    <a:pt x="1762064" y="2302918"/>
                  </a:lnTo>
                  <a:lnTo>
                    <a:pt x="1745395" y="2262437"/>
                  </a:lnTo>
                  <a:lnTo>
                    <a:pt x="1677530" y="2216002"/>
                  </a:lnTo>
                  <a:lnTo>
                    <a:pt x="1666875" y="2185987"/>
                  </a:lnTo>
                  <a:lnTo>
                    <a:pt x="1671577" y="2133849"/>
                  </a:lnTo>
                  <a:lnTo>
                    <a:pt x="1643063" y="2127250"/>
                  </a:lnTo>
                  <a:lnTo>
                    <a:pt x="1594186" y="2130277"/>
                  </a:lnTo>
                  <a:lnTo>
                    <a:pt x="1513224" y="2130277"/>
                  </a:lnTo>
                  <a:lnTo>
                    <a:pt x="1485839" y="2117180"/>
                  </a:lnTo>
                  <a:lnTo>
                    <a:pt x="1479886" y="2088605"/>
                  </a:lnTo>
                  <a:lnTo>
                    <a:pt x="1463217" y="2049315"/>
                  </a:lnTo>
                  <a:lnTo>
                    <a:pt x="1466789" y="1995737"/>
                  </a:lnTo>
                  <a:lnTo>
                    <a:pt x="1451311" y="1945730"/>
                  </a:lnTo>
                  <a:lnTo>
                    <a:pt x="1422736" y="1876674"/>
                  </a:lnTo>
                  <a:lnTo>
                    <a:pt x="1381064" y="1844527"/>
                  </a:lnTo>
                  <a:lnTo>
                    <a:pt x="1332249" y="1846908"/>
                  </a:lnTo>
                  <a:lnTo>
                    <a:pt x="1287005" y="1831430"/>
                  </a:lnTo>
                  <a:lnTo>
                    <a:pt x="1265238" y="1803400"/>
                  </a:lnTo>
                  <a:lnTo>
                    <a:pt x="1216758" y="1798093"/>
                  </a:lnTo>
                  <a:lnTo>
                    <a:pt x="1179849" y="1774280"/>
                  </a:lnTo>
                  <a:lnTo>
                    <a:pt x="1145320" y="1751658"/>
                  </a:lnTo>
                  <a:lnTo>
                    <a:pt x="1100077" y="1737371"/>
                  </a:lnTo>
                  <a:lnTo>
                    <a:pt x="1058405" y="1744515"/>
                  </a:lnTo>
                  <a:lnTo>
                    <a:pt x="1009589" y="1730227"/>
                  </a:lnTo>
                  <a:lnTo>
                    <a:pt x="976252" y="1706415"/>
                  </a:lnTo>
                  <a:lnTo>
                    <a:pt x="941724" y="1670696"/>
                  </a:lnTo>
                  <a:lnTo>
                    <a:pt x="910767" y="1621880"/>
                  </a:lnTo>
                  <a:lnTo>
                    <a:pt x="908050" y="1589087"/>
                  </a:lnTo>
                  <a:lnTo>
                    <a:pt x="903288" y="1538287"/>
                  </a:lnTo>
                  <a:lnTo>
                    <a:pt x="914339" y="1467099"/>
                  </a:lnTo>
                  <a:lnTo>
                    <a:pt x="883383" y="1465908"/>
                  </a:lnTo>
                  <a:lnTo>
                    <a:pt x="829805" y="1458765"/>
                  </a:lnTo>
                  <a:lnTo>
                    <a:pt x="786942" y="1474243"/>
                  </a:lnTo>
                  <a:lnTo>
                    <a:pt x="744538" y="1490662"/>
                  </a:lnTo>
                  <a:lnTo>
                    <a:pt x="698836" y="1514724"/>
                  </a:lnTo>
                  <a:lnTo>
                    <a:pt x="657164" y="1556396"/>
                  </a:lnTo>
                  <a:lnTo>
                    <a:pt x="619064" y="1580208"/>
                  </a:lnTo>
                  <a:lnTo>
                    <a:pt x="578583" y="1594496"/>
                  </a:lnTo>
                  <a:lnTo>
                    <a:pt x="554770" y="1590924"/>
                  </a:lnTo>
                  <a:lnTo>
                    <a:pt x="514289" y="1582590"/>
                  </a:lnTo>
                  <a:lnTo>
                    <a:pt x="480952" y="1581399"/>
                  </a:lnTo>
                  <a:lnTo>
                    <a:pt x="425450" y="1579562"/>
                  </a:lnTo>
                  <a:lnTo>
                    <a:pt x="379413" y="1600200"/>
                  </a:lnTo>
                  <a:lnTo>
                    <a:pt x="361950" y="1573212"/>
                  </a:lnTo>
                  <a:lnTo>
                    <a:pt x="361950" y="1509712"/>
                  </a:lnTo>
                  <a:lnTo>
                    <a:pt x="338138" y="1458912"/>
                  </a:lnTo>
                  <a:lnTo>
                    <a:pt x="304800" y="1487487"/>
                  </a:lnTo>
                  <a:lnTo>
                    <a:pt x="255588" y="1493837"/>
                  </a:lnTo>
                  <a:lnTo>
                    <a:pt x="207108" y="1479005"/>
                  </a:lnTo>
                  <a:lnTo>
                    <a:pt x="180975" y="1450975"/>
                  </a:lnTo>
                  <a:lnTo>
                    <a:pt x="123825" y="1427162"/>
                  </a:lnTo>
                  <a:lnTo>
                    <a:pt x="111125" y="1381125"/>
                  </a:lnTo>
                  <a:lnTo>
                    <a:pt x="65088" y="1349375"/>
                  </a:lnTo>
                  <a:lnTo>
                    <a:pt x="33338" y="1311275"/>
                  </a:lnTo>
                  <a:lnTo>
                    <a:pt x="7938" y="1271587"/>
                  </a:lnTo>
                  <a:lnTo>
                    <a:pt x="0" y="1220787"/>
                  </a:lnTo>
                  <a:lnTo>
                    <a:pt x="36513" y="1184275"/>
                  </a:lnTo>
                  <a:lnTo>
                    <a:pt x="73025" y="1143000"/>
                  </a:lnTo>
                  <a:lnTo>
                    <a:pt x="82550" y="1092200"/>
                  </a:lnTo>
                  <a:lnTo>
                    <a:pt x="92075" y="1058862"/>
                  </a:lnTo>
                  <a:lnTo>
                    <a:pt x="103188" y="1028700"/>
                  </a:lnTo>
                  <a:lnTo>
                    <a:pt x="131763" y="1001712"/>
                  </a:lnTo>
                  <a:lnTo>
                    <a:pt x="173038" y="969962"/>
                  </a:lnTo>
                  <a:lnTo>
                    <a:pt x="209550" y="942975"/>
                  </a:lnTo>
                  <a:lnTo>
                    <a:pt x="255588" y="942975"/>
                  </a:lnTo>
                  <a:lnTo>
                    <a:pt x="304800" y="930275"/>
                  </a:lnTo>
                  <a:lnTo>
                    <a:pt x="346075" y="906462"/>
                  </a:lnTo>
                  <a:lnTo>
                    <a:pt x="396417" y="919412"/>
                  </a:lnTo>
                  <a:lnTo>
                    <a:pt x="432136" y="888455"/>
                  </a:lnTo>
                  <a:lnTo>
                    <a:pt x="425450" y="844550"/>
                  </a:lnTo>
                  <a:lnTo>
                    <a:pt x="436563" y="790575"/>
                  </a:lnTo>
                  <a:lnTo>
                    <a:pt x="446088" y="742950"/>
                  </a:lnTo>
                  <a:lnTo>
                    <a:pt x="446088" y="679450"/>
                  </a:lnTo>
                  <a:lnTo>
                    <a:pt x="467855" y="632471"/>
                  </a:lnTo>
                  <a:lnTo>
                    <a:pt x="457200" y="593725"/>
                  </a:lnTo>
                  <a:lnTo>
                    <a:pt x="441325" y="550862"/>
                  </a:lnTo>
                  <a:lnTo>
                    <a:pt x="390464" y="514599"/>
                  </a:lnTo>
                  <a:lnTo>
                    <a:pt x="389274" y="482452"/>
                  </a:lnTo>
                  <a:lnTo>
                    <a:pt x="404813" y="449262"/>
                  </a:lnTo>
                  <a:lnTo>
                    <a:pt x="446088" y="441325"/>
                  </a:lnTo>
                  <a:lnTo>
                    <a:pt x="492858" y="443162"/>
                  </a:lnTo>
                  <a:lnTo>
                    <a:pt x="503238" y="406400"/>
                  </a:lnTo>
                  <a:lnTo>
                    <a:pt x="474663" y="411162"/>
                  </a:lnTo>
                  <a:lnTo>
                    <a:pt x="449995" y="402680"/>
                  </a:lnTo>
                  <a:lnTo>
                    <a:pt x="436899" y="388393"/>
                  </a:lnTo>
                  <a:lnTo>
                    <a:pt x="425450" y="363537"/>
                  </a:lnTo>
                  <a:lnTo>
                    <a:pt x="425450" y="334962"/>
                  </a:lnTo>
                  <a:lnTo>
                    <a:pt x="477838" y="344487"/>
                  </a:lnTo>
                  <a:lnTo>
                    <a:pt x="529767" y="326480"/>
                  </a:lnTo>
                  <a:lnTo>
                    <a:pt x="565150" y="339725"/>
                  </a:lnTo>
                  <a:lnTo>
                    <a:pt x="600014" y="320527"/>
                  </a:lnTo>
                  <a:lnTo>
                    <a:pt x="661927" y="299096"/>
                  </a:lnTo>
                  <a:lnTo>
                    <a:pt x="687388" y="317500"/>
                  </a:lnTo>
                  <a:lnTo>
                    <a:pt x="722313" y="349250"/>
                  </a:lnTo>
                  <a:lnTo>
                    <a:pt x="709613" y="390525"/>
                  </a:lnTo>
                  <a:lnTo>
                    <a:pt x="753605" y="409824"/>
                  </a:lnTo>
                  <a:lnTo>
                    <a:pt x="809564" y="430065"/>
                  </a:lnTo>
                  <a:lnTo>
                    <a:pt x="849313" y="403225"/>
                  </a:lnTo>
                  <a:lnTo>
                    <a:pt x="871477" y="419349"/>
                  </a:lnTo>
                  <a:lnTo>
                    <a:pt x="881002" y="444352"/>
                  </a:lnTo>
                  <a:lnTo>
                    <a:pt x="911225" y="403225"/>
                  </a:lnTo>
                  <a:lnTo>
                    <a:pt x="944563" y="374650"/>
                  </a:lnTo>
                  <a:lnTo>
                    <a:pt x="1004888" y="355600"/>
                  </a:lnTo>
                  <a:lnTo>
                    <a:pt x="1035050" y="317500"/>
                  </a:lnTo>
                  <a:lnTo>
                    <a:pt x="1063625" y="293687"/>
                  </a:lnTo>
                  <a:lnTo>
                    <a:pt x="1081088" y="266700"/>
                  </a:lnTo>
                  <a:lnTo>
                    <a:pt x="1031875" y="258762"/>
                  </a:lnTo>
                  <a:lnTo>
                    <a:pt x="1027449" y="227658"/>
                  </a:lnTo>
                  <a:lnTo>
                    <a:pt x="1004888" y="196850"/>
                  </a:lnTo>
                  <a:lnTo>
                    <a:pt x="1001713" y="146050"/>
                  </a:lnTo>
                  <a:lnTo>
                    <a:pt x="976313" y="123825"/>
                  </a:lnTo>
                  <a:lnTo>
                    <a:pt x="964345" y="88355"/>
                  </a:lnTo>
                  <a:lnTo>
                    <a:pt x="1023938" y="95250"/>
                  </a:lnTo>
                  <a:lnTo>
                    <a:pt x="1048880" y="113358"/>
                  </a:lnTo>
                  <a:lnTo>
                    <a:pt x="1094124" y="110977"/>
                  </a:lnTo>
                  <a:lnTo>
                    <a:pt x="1139367" y="153840"/>
                  </a:lnTo>
                  <a:lnTo>
                    <a:pt x="1152525" y="123825"/>
                  </a:lnTo>
                  <a:lnTo>
                    <a:pt x="1179513" y="96837"/>
                  </a:lnTo>
                  <a:lnTo>
                    <a:pt x="1236663" y="95250"/>
                  </a:lnTo>
                  <a:lnTo>
                    <a:pt x="1301750" y="77787"/>
                  </a:lnTo>
                  <a:lnTo>
                    <a:pt x="1339850" y="42862"/>
                  </a:lnTo>
                  <a:lnTo>
                    <a:pt x="1385888" y="11112"/>
                  </a:lnTo>
                  <a:lnTo>
                    <a:pt x="1430338" y="0"/>
                  </a:lnTo>
                  <a:lnTo>
                    <a:pt x="1443038" y="55562"/>
                  </a:lnTo>
                  <a:lnTo>
                    <a:pt x="1512888" y="77787"/>
                  </a:lnTo>
                  <a:lnTo>
                    <a:pt x="1482725" y="128587"/>
                  </a:lnTo>
                  <a:lnTo>
                    <a:pt x="1458913" y="160337"/>
                  </a:lnTo>
                  <a:lnTo>
                    <a:pt x="1450975" y="231775"/>
                  </a:lnTo>
                  <a:lnTo>
                    <a:pt x="1450975" y="273050"/>
                  </a:lnTo>
                  <a:lnTo>
                    <a:pt x="1471613" y="293687"/>
                  </a:lnTo>
                  <a:lnTo>
                    <a:pt x="1474788" y="328612"/>
                  </a:lnTo>
                  <a:lnTo>
                    <a:pt x="1509713" y="355600"/>
                  </a:lnTo>
                  <a:lnTo>
                    <a:pt x="1550988" y="379412"/>
                  </a:lnTo>
                  <a:lnTo>
                    <a:pt x="1595438" y="371475"/>
                  </a:lnTo>
                  <a:lnTo>
                    <a:pt x="1627524" y="338387"/>
                  </a:lnTo>
                  <a:lnTo>
                    <a:pt x="1678720" y="341958"/>
                  </a:lnTo>
                  <a:lnTo>
                    <a:pt x="1723964" y="325290"/>
                  </a:lnTo>
                  <a:lnTo>
                    <a:pt x="1762064" y="314574"/>
                  </a:lnTo>
                  <a:lnTo>
                    <a:pt x="1806575" y="312737"/>
                  </a:lnTo>
                  <a:lnTo>
                    <a:pt x="1858963" y="323850"/>
                  </a:lnTo>
                  <a:lnTo>
                    <a:pt x="1897063" y="312737"/>
                  </a:lnTo>
                  <a:lnTo>
                    <a:pt x="1868488" y="298450"/>
                  </a:lnTo>
                  <a:lnTo>
                    <a:pt x="1858963" y="273050"/>
                  </a:lnTo>
                  <a:lnTo>
                    <a:pt x="1905000" y="254000"/>
                  </a:lnTo>
                  <a:lnTo>
                    <a:pt x="1944688" y="258762"/>
                  </a:lnTo>
                  <a:lnTo>
                    <a:pt x="1974850" y="254000"/>
                  </a:lnTo>
                  <a:lnTo>
                    <a:pt x="2000250" y="269875"/>
                  </a:lnTo>
                  <a:lnTo>
                    <a:pt x="2041525" y="288925"/>
                  </a:lnTo>
                  <a:lnTo>
                    <a:pt x="2097088" y="277812"/>
                  </a:lnTo>
                  <a:lnTo>
                    <a:pt x="2124075" y="287337"/>
                  </a:lnTo>
                  <a:lnTo>
                    <a:pt x="2160588" y="277812"/>
                  </a:lnTo>
                  <a:lnTo>
                    <a:pt x="2189163" y="277812"/>
                  </a:lnTo>
                  <a:lnTo>
                    <a:pt x="2222500" y="249237"/>
                  </a:lnTo>
                  <a:lnTo>
                    <a:pt x="2251075" y="203200"/>
                  </a:lnTo>
                  <a:lnTo>
                    <a:pt x="2274888" y="168275"/>
                  </a:lnTo>
                  <a:lnTo>
                    <a:pt x="2300288" y="136525"/>
                  </a:lnTo>
                  <a:lnTo>
                    <a:pt x="2325688" y="106362"/>
                  </a:lnTo>
                  <a:lnTo>
                    <a:pt x="2362200" y="82550"/>
                  </a:lnTo>
                  <a:lnTo>
                    <a:pt x="2378075" y="131762"/>
                  </a:lnTo>
                  <a:lnTo>
                    <a:pt x="2382838" y="196850"/>
                  </a:lnTo>
                  <a:lnTo>
                    <a:pt x="2411413" y="249237"/>
                  </a:lnTo>
                  <a:lnTo>
                    <a:pt x="2439988" y="320675"/>
                  </a:lnTo>
                  <a:lnTo>
                    <a:pt x="2482850" y="334962"/>
                  </a:lnTo>
                  <a:lnTo>
                    <a:pt x="2501900" y="368300"/>
                  </a:lnTo>
                  <a:lnTo>
                    <a:pt x="2470150" y="414337"/>
                  </a:lnTo>
                  <a:lnTo>
                    <a:pt x="2436813" y="438150"/>
                  </a:lnTo>
                  <a:lnTo>
                    <a:pt x="2406650" y="461962"/>
                  </a:lnTo>
                  <a:lnTo>
                    <a:pt x="2382838" y="500062"/>
                  </a:lnTo>
                  <a:lnTo>
                    <a:pt x="2354263" y="539750"/>
                  </a:lnTo>
                  <a:lnTo>
                    <a:pt x="2374900" y="555625"/>
                  </a:lnTo>
                  <a:lnTo>
                    <a:pt x="2406650" y="563562"/>
                  </a:lnTo>
                  <a:lnTo>
                    <a:pt x="2444750" y="566737"/>
                  </a:lnTo>
                  <a:lnTo>
                    <a:pt x="2454275" y="527050"/>
                  </a:lnTo>
                  <a:lnTo>
                    <a:pt x="2493963" y="520700"/>
                  </a:lnTo>
                  <a:lnTo>
                    <a:pt x="2547938" y="531812"/>
                  </a:lnTo>
                  <a:lnTo>
                    <a:pt x="2601913" y="528637"/>
                  </a:lnTo>
                  <a:lnTo>
                    <a:pt x="2646363" y="536575"/>
                  </a:lnTo>
                  <a:lnTo>
                    <a:pt x="2659063" y="566737"/>
                  </a:lnTo>
                  <a:lnTo>
                    <a:pt x="2638425" y="587375"/>
                  </a:lnTo>
                  <a:lnTo>
                    <a:pt x="2622550" y="614362"/>
                  </a:lnTo>
                  <a:lnTo>
                    <a:pt x="2587625" y="638175"/>
                  </a:lnTo>
                  <a:lnTo>
                    <a:pt x="2555875" y="661987"/>
                  </a:lnTo>
                  <a:lnTo>
                    <a:pt x="2506663" y="661987"/>
                  </a:lnTo>
                  <a:lnTo>
                    <a:pt x="2457450" y="684212"/>
                  </a:lnTo>
                  <a:lnTo>
                    <a:pt x="2486025" y="708025"/>
                  </a:lnTo>
                  <a:lnTo>
                    <a:pt x="2543175" y="688975"/>
                  </a:lnTo>
                  <a:lnTo>
                    <a:pt x="2568575" y="719137"/>
                  </a:lnTo>
                  <a:lnTo>
                    <a:pt x="2598738" y="692150"/>
                  </a:lnTo>
                  <a:lnTo>
                    <a:pt x="2638425" y="668337"/>
                  </a:lnTo>
                  <a:lnTo>
                    <a:pt x="2659063" y="652462"/>
                  </a:lnTo>
                  <a:lnTo>
                    <a:pt x="2684463" y="617537"/>
                  </a:lnTo>
                  <a:lnTo>
                    <a:pt x="2708275" y="582612"/>
                  </a:lnTo>
                  <a:lnTo>
                    <a:pt x="2741613" y="563562"/>
                  </a:lnTo>
                  <a:lnTo>
                    <a:pt x="2779713" y="5778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215" name="Freeform 544">
              <a:extLst/>
            </p:cNvPr>
            <p:cNvSpPr>
              <a:spLocks/>
            </p:cNvSpPr>
            <p:nvPr/>
          </p:nvSpPr>
          <p:spPr bwMode="auto">
            <a:xfrm>
              <a:off x="3155926" y="4724418"/>
              <a:ext cx="74613" cy="117475"/>
            </a:xfrm>
            <a:custGeom>
              <a:avLst/>
              <a:gdLst>
                <a:gd name="T0" fmla="*/ 10 w 440592"/>
                <a:gd name="T1" fmla="*/ 18 h 680493"/>
                <a:gd name="T2" fmla="*/ 10 w 440592"/>
                <a:gd name="T3" fmla="*/ 13 h 680493"/>
                <a:gd name="T4" fmla="*/ 8 w 440592"/>
                <a:gd name="T5" fmla="*/ 7 h 680493"/>
                <a:gd name="T6" fmla="*/ 22 w 440592"/>
                <a:gd name="T7" fmla="*/ 1 h 680493"/>
                <a:gd name="T8" fmla="*/ 25 w 440592"/>
                <a:gd name="T9" fmla="*/ 0 h 680493"/>
                <a:gd name="T10" fmla="*/ 30 w 440592"/>
                <a:gd name="T11" fmla="*/ 1 h 680493"/>
                <a:gd name="T12" fmla="*/ 35 w 440592"/>
                <a:gd name="T13" fmla="*/ 5 h 680493"/>
                <a:gd name="T14" fmla="*/ 38 w 440592"/>
                <a:gd name="T15" fmla="*/ 9 h 680493"/>
                <a:gd name="T16" fmla="*/ 42 w 440592"/>
                <a:gd name="T17" fmla="*/ 12 h 680493"/>
                <a:gd name="T18" fmla="*/ 42 w 440592"/>
                <a:gd name="T19" fmla="*/ 20 h 680493"/>
                <a:gd name="T20" fmla="*/ 47 w 440592"/>
                <a:gd name="T21" fmla="*/ 22 h 680493"/>
                <a:gd name="T22" fmla="*/ 51 w 440592"/>
                <a:gd name="T23" fmla="*/ 25 h 680493"/>
                <a:gd name="T24" fmla="*/ 55 w 440592"/>
                <a:gd name="T25" fmla="*/ 28 h 680493"/>
                <a:gd name="T26" fmla="*/ 58 w 440592"/>
                <a:gd name="T27" fmla="*/ 31 h 680493"/>
                <a:gd name="T28" fmla="*/ 61 w 440592"/>
                <a:gd name="T29" fmla="*/ 36 h 680493"/>
                <a:gd name="T30" fmla="*/ 59 w 440592"/>
                <a:gd name="T31" fmla="*/ 39 h 680493"/>
                <a:gd name="T32" fmla="*/ 58 w 440592"/>
                <a:gd name="T33" fmla="*/ 43 h 680493"/>
                <a:gd name="T34" fmla="*/ 57 w 440592"/>
                <a:gd name="T35" fmla="*/ 46 h 680493"/>
                <a:gd name="T36" fmla="*/ 53 w 440592"/>
                <a:gd name="T37" fmla="*/ 48 h 680493"/>
                <a:gd name="T38" fmla="*/ 49 w 440592"/>
                <a:gd name="T39" fmla="*/ 48 h 680493"/>
                <a:gd name="T40" fmla="*/ 48 w 440592"/>
                <a:gd name="T41" fmla="*/ 57 h 680493"/>
                <a:gd name="T42" fmla="*/ 49 w 440592"/>
                <a:gd name="T43" fmla="*/ 65 h 680493"/>
                <a:gd name="T44" fmla="*/ 53 w 440592"/>
                <a:gd name="T45" fmla="*/ 71 h 680493"/>
                <a:gd name="T46" fmla="*/ 56 w 440592"/>
                <a:gd name="T47" fmla="*/ 73 h 680493"/>
                <a:gd name="T48" fmla="*/ 58 w 440592"/>
                <a:gd name="T49" fmla="*/ 81 h 680493"/>
                <a:gd name="T50" fmla="*/ 61 w 440592"/>
                <a:gd name="T51" fmla="*/ 87 h 680493"/>
                <a:gd name="T52" fmla="*/ 61 w 440592"/>
                <a:gd name="T53" fmla="*/ 94 h 680493"/>
                <a:gd name="T54" fmla="*/ 56 w 440592"/>
                <a:gd name="T55" fmla="*/ 96 h 680493"/>
                <a:gd name="T56" fmla="*/ 50 w 440592"/>
                <a:gd name="T57" fmla="*/ 99 h 680493"/>
                <a:gd name="T58" fmla="*/ 43 w 440592"/>
                <a:gd name="T59" fmla="*/ 98 h 680493"/>
                <a:gd name="T60" fmla="*/ 38 w 440592"/>
                <a:gd name="T61" fmla="*/ 103 h 680493"/>
                <a:gd name="T62" fmla="*/ 32 w 440592"/>
                <a:gd name="T63" fmla="*/ 104 h 680493"/>
                <a:gd name="T64" fmla="*/ 26 w 440592"/>
                <a:gd name="T65" fmla="*/ 101 h 680493"/>
                <a:gd name="T66" fmla="*/ 21 w 440592"/>
                <a:gd name="T67" fmla="*/ 97 h 680493"/>
                <a:gd name="T68" fmla="*/ 21 w 440592"/>
                <a:gd name="T69" fmla="*/ 91 h 680493"/>
                <a:gd name="T70" fmla="*/ 18 w 440592"/>
                <a:gd name="T71" fmla="*/ 88 h 680493"/>
                <a:gd name="T72" fmla="*/ 18 w 440592"/>
                <a:gd name="T73" fmla="*/ 80 h 680493"/>
                <a:gd name="T74" fmla="*/ 19 w 440592"/>
                <a:gd name="T75" fmla="*/ 70 h 680493"/>
                <a:gd name="T76" fmla="*/ 23 w 440592"/>
                <a:gd name="T77" fmla="*/ 65 h 680493"/>
                <a:gd name="T78" fmla="*/ 27 w 440592"/>
                <a:gd name="T79" fmla="*/ 58 h 680493"/>
                <a:gd name="T80" fmla="*/ 17 w 440592"/>
                <a:gd name="T81" fmla="*/ 55 h 680493"/>
                <a:gd name="T82" fmla="*/ 15 w 440592"/>
                <a:gd name="T83" fmla="*/ 46 h 680493"/>
                <a:gd name="T84" fmla="*/ 9 w 440592"/>
                <a:gd name="T85" fmla="*/ 48 h 680493"/>
                <a:gd name="T86" fmla="*/ 4 w 440592"/>
                <a:gd name="T87" fmla="*/ 43 h 680493"/>
                <a:gd name="T88" fmla="*/ 1 w 440592"/>
                <a:gd name="T89" fmla="*/ 39 h 680493"/>
                <a:gd name="T90" fmla="*/ 0 w 440592"/>
                <a:gd name="T91" fmla="*/ 35 h 680493"/>
                <a:gd name="T92" fmla="*/ 2 w 440592"/>
                <a:gd name="T93" fmla="*/ 30 h 680493"/>
                <a:gd name="T94" fmla="*/ 2 w 440592"/>
                <a:gd name="T95" fmla="*/ 24 h 680493"/>
                <a:gd name="T96" fmla="*/ 7 w 440592"/>
                <a:gd name="T97" fmla="*/ 22 h 680493"/>
                <a:gd name="T98" fmla="*/ 10 w 440592"/>
                <a:gd name="T99" fmla="*/ 18 h 6804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0592"/>
                <a:gd name="T151" fmla="*/ 0 h 680493"/>
                <a:gd name="T152" fmla="*/ 440592 w 440592"/>
                <a:gd name="T153" fmla="*/ 680493 h 68049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0592" h="680493">
                  <a:moveTo>
                    <a:pt x="72628" y="120899"/>
                  </a:moveTo>
                  <a:lnTo>
                    <a:pt x="69056" y="86371"/>
                  </a:lnTo>
                  <a:lnTo>
                    <a:pt x="60722" y="44699"/>
                  </a:lnTo>
                  <a:lnTo>
                    <a:pt x="157068" y="2877"/>
                  </a:lnTo>
                  <a:lnTo>
                    <a:pt x="181232" y="0"/>
                  </a:lnTo>
                  <a:lnTo>
                    <a:pt x="215061" y="8631"/>
                  </a:lnTo>
                  <a:lnTo>
                    <a:pt x="248891" y="34526"/>
                  </a:lnTo>
                  <a:lnTo>
                    <a:pt x="276277" y="57543"/>
                  </a:lnTo>
                  <a:lnTo>
                    <a:pt x="300441" y="80560"/>
                  </a:lnTo>
                  <a:lnTo>
                    <a:pt x="300441" y="132348"/>
                  </a:lnTo>
                  <a:lnTo>
                    <a:pt x="337492" y="146734"/>
                  </a:lnTo>
                  <a:lnTo>
                    <a:pt x="368100" y="163996"/>
                  </a:lnTo>
                  <a:lnTo>
                    <a:pt x="393875" y="182698"/>
                  </a:lnTo>
                  <a:lnTo>
                    <a:pt x="414817" y="202838"/>
                  </a:lnTo>
                  <a:lnTo>
                    <a:pt x="435759" y="231609"/>
                  </a:lnTo>
                  <a:lnTo>
                    <a:pt x="421261" y="254626"/>
                  </a:lnTo>
                  <a:lnTo>
                    <a:pt x="414817" y="277643"/>
                  </a:lnTo>
                  <a:lnTo>
                    <a:pt x="408373" y="300660"/>
                  </a:lnTo>
                  <a:lnTo>
                    <a:pt x="380987" y="315046"/>
                  </a:lnTo>
                  <a:lnTo>
                    <a:pt x="350380" y="315046"/>
                  </a:lnTo>
                  <a:lnTo>
                    <a:pt x="343936" y="372588"/>
                  </a:lnTo>
                  <a:lnTo>
                    <a:pt x="350380" y="421500"/>
                  </a:lnTo>
                  <a:lnTo>
                    <a:pt x="379377" y="461779"/>
                  </a:lnTo>
                  <a:lnTo>
                    <a:pt x="401930" y="479042"/>
                  </a:lnTo>
                  <a:lnTo>
                    <a:pt x="414817" y="526515"/>
                  </a:lnTo>
                  <a:lnTo>
                    <a:pt x="438981" y="569672"/>
                  </a:lnTo>
                  <a:lnTo>
                    <a:pt x="440592" y="615706"/>
                  </a:lnTo>
                  <a:lnTo>
                    <a:pt x="405151" y="624337"/>
                  </a:lnTo>
                  <a:lnTo>
                    <a:pt x="356823" y="645916"/>
                  </a:lnTo>
                  <a:lnTo>
                    <a:pt x="306885" y="640161"/>
                  </a:lnTo>
                  <a:lnTo>
                    <a:pt x="276225" y="672158"/>
                  </a:lnTo>
                  <a:lnTo>
                    <a:pt x="230981" y="680493"/>
                  </a:lnTo>
                  <a:lnTo>
                    <a:pt x="187675" y="658863"/>
                  </a:lnTo>
                  <a:lnTo>
                    <a:pt x="153591" y="632868"/>
                  </a:lnTo>
                  <a:lnTo>
                    <a:pt x="150019" y="595958"/>
                  </a:lnTo>
                  <a:lnTo>
                    <a:pt x="130969" y="574527"/>
                  </a:lnTo>
                  <a:lnTo>
                    <a:pt x="131293" y="520761"/>
                  </a:lnTo>
                  <a:lnTo>
                    <a:pt x="139347" y="457464"/>
                  </a:lnTo>
                  <a:lnTo>
                    <a:pt x="165122" y="425815"/>
                  </a:lnTo>
                  <a:lnTo>
                    <a:pt x="192508" y="378343"/>
                  </a:lnTo>
                  <a:lnTo>
                    <a:pt x="122634" y="357833"/>
                  </a:lnTo>
                  <a:lnTo>
                    <a:pt x="110351" y="300660"/>
                  </a:lnTo>
                  <a:lnTo>
                    <a:pt x="63103" y="312590"/>
                  </a:lnTo>
                  <a:lnTo>
                    <a:pt x="32147" y="279252"/>
                  </a:lnTo>
                  <a:lnTo>
                    <a:pt x="4029" y="254626"/>
                  </a:lnTo>
                  <a:lnTo>
                    <a:pt x="0" y="229246"/>
                  </a:lnTo>
                  <a:lnTo>
                    <a:pt x="13695" y="192768"/>
                  </a:lnTo>
                  <a:lnTo>
                    <a:pt x="14287" y="157808"/>
                  </a:lnTo>
                  <a:lnTo>
                    <a:pt x="52357" y="146734"/>
                  </a:lnTo>
                  <a:lnTo>
                    <a:pt x="72628" y="12089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6" name="Freeform 545">
              <a:extLst/>
            </p:cNvPr>
            <p:cNvSpPr>
              <a:spLocks/>
            </p:cNvSpPr>
            <p:nvPr/>
          </p:nvSpPr>
          <p:spPr bwMode="auto">
            <a:xfrm>
              <a:off x="3214664" y="4760931"/>
              <a:ext cx="68262" cy="71437"/>
            </a:xfrm>
            <a:custGeom>
              <a:avLst/>
              <a:gdLst>
                <a:gd name="T0" fmla="*/ 33 w 404812"/>
                <a:gd name="T1" fmla="*/ 3 h 412750"/>
                <a:gd name="T2" fmla="*/ 37 w 404812"/>
                <a:gd name="T3" fmla="*/ 1 h 412750"/>
                <a:gd name="T4" fmla="*/ 43 w 404812"/>
                <a:gd name="T5" fmla="*/ 0 h 412750"/>
                <a:gd name="T6" fmla="*/ 50 w 404812"/>
                <a:gd name="T7" fmla="*/ 1 h 412750"/>
                <a:gd name="T8" fmla="*/ 55 w 404812"/>
                <a:gd name="T9" fmla="*/ 3 h 412750"/>
                <a:gd name="T10" fmla="*/ 53 w 404812"/>
                <a:gd name="T11" fmla="*/ 11 h 412750"/>
                <a:gd name="T12" fmla="*/ 48 w 404812"/>
                <a:gd name="T13" fmla="*/ 15 h 412750"/>
                <a:gd name="T14" fmla="*/ 49 w 404812"/>
                <a:gd name="T15" fmla="*/ 24 h 412750"/>
                <a:gd name="T16" fmla="*/ 51 w 404812"/>
                <a:gd name="T17" fmla="*/ 27 h 412750"/>
                <a:gd name="T18" fmla="*/ 52 w 404812"/>
                <a:gd name="T19" fmla="*/ 35 h 412750"/>
                <a:gd name="T20" fmla="*/ 54 w 404812"/>
                <a:gd name="T21" fmla="*/ 41 h 412750"/>
                <a:gd name="T22" fmla="*/ 52 w 404812"/>
                <a:gd name="T23" fmla="*/ 51 h 412750"/>
                <a:gd name="T24" fmla="*/ 51 w 404812"/>
                <a:gd name="T25" fmla="*/ 58 h 412750"/>
                <a:gd name="T26" fmla="*/ 46 w 404812"/>
                <a:gd name="T27" fmla="*/ 56 h 412750"/>
                <a:gd name="T28" fmla="*/ 42 w 404812"/>
                <a:gd name="T29" fmla="*/ 53 h 412750"/>
                <a:gd name="T30" fmla="*/ 38 w 404812"/>
                <a:gd name="T31" fmla="*/ 54 h 412750"/>
                <a:gd name="T32" fmla="*/ 33 w 404812"/>
                <a:gd name="T33" fmla="*/ 53 h 412750"/>
                <a:gd name="T34" fmla="*/ 26 w 404812"/>
                <a:gd name="T35" fmla="*/ 56 h 412750"/>
                <a:gd name="T36" fmla="*/ 27 w 404812"/>
                <a:gd name="T37" fmla="*/ 60 h 412750"/>
                <a:gd name="T38" fmla="*/ 32 w 404812"/>
                <a:gd name="T39" fmla="*/ 62 h 412750"/>
                <a:gd name="T40" fmla="*/ 26 w 404812"/>
                <a:gd name="T41" fmla="*/ 64 h 412750"/>
                <a:gd name="T42" fmla="*/ 19 w 404812"/>
                <a:gd name="T43" fmla="*/ 62 h 412750"/>
                <a:gd name="T44" fmla="*/ 13 w 404812"/>
                <a:gd name="T45" fmla="*/ 62 h 412750"/>
                <a:gd name="T46" fmla="*/ 13 w 404812"/>
                <a:gd name="T47" fmla="*/ 56 h 412750"/>
                <a:gd name="T48" fmla="*/ 10 w 404812"/>
                <a:gd name="T49" fmla="*/ 49 h 412750"/>
                <a:gd name="T50" fmla="*/ 8 w 404812"/>
                <a:gd name="T51" fmla="*/ 42 h 412750"/>
                <a:gd name="T52" fmla="*/ 5 w 404812"/>
                <a:gd name="T53" fmla="*/ 39 h 412750"/>
                <a:gd name="T54" fmla="*/ 1 w 404812"/>
                <a:gd name="T55" fmla="*/ 33 h 412750"/>
                <a:gd name="T56" fmla="*/ 0 w 404812"/>
                <a:gd name="T57" fmla="*/ 25 h 412750"/>
                <a:gd name="T58" fmla="*/ 1 w 404812"/>
                <a:gd name="T59" fmla="*/ 16 h 412750"/>
                <a:gd name="T60" fmla="*/ 5 w 404812"/>
                <a:gd name="T61" fmla="*/ 16 h 412750"/>
                <a:gd name="T62" fmla="*/ 9 w 404812"/>
                <a:gd name="T63" fmla="*/ 13 h 412750"/>
                <a:gd name="T64" fmla="*/ 11 w 404812"/>
                <a:gd name="T65" fmla="*/ 6 h 412750"/>
                <a:gd name="T66" fmla="*/ 13 w 404812"/>
                <a:gd name="T67" fmla="*/ 2 h 412750"/>
                <a:gd name="T68" fmla="*/ 16 w 404812"/>
                <a:gd name="T69" fmla="*/ 1 h 412750"/>
                <a:gd name="T70" fmla="*/ 24 w 404812"/>
                <a:gd name="T71" fmla="*/ 2 h 412750"/>
                <a:gd name="T72" fmla="*/ 28 w 404812"/>
                <a:gd name="T73" fmla="*/ 5 h 412750"/>
                <a:gd name="T74" fmla="*/ 33 w 404812"/>
                <a:gd name="T75" fmla="*/ 3 h 4127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812"/>
                <a:gd name="T115" fmla="*/ 0 h 412750"/>
                <a:gd name="T116" fmla="*/ 404812 w 404812"/>
                <a:gd name="T117" fmla="*/ 412750 h 4127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812" h="412750">
                  <a:moveTo>
                    <a:pt x="239583" y="19608"/>
                  </a:moveTo>
                  <a:lnTo>
                    <a:pt x="268498" y="3922"/>
                  </a:lnTo>
                  <a:lnTo>
                    <a:pt x="318067" y="0"/>
                  </a:lnTo>
                  <a:lnTo>
                    <a:pt x="363505" y="7843"/>
                  </a:lnTo>
                  <a:lnTo>
                    <a:pt x="404812" y="19608"/>
                  </a:lnTo>
                  <a:lnTo>
                    <a:pt x="392420" y="70589"/>
                  </a:lnTo>
                  <a:lnTo>
                    <a:pt x="355243" y="94119"/>
                  </a:lnTo>
                  <a:lnTo>
                    <a:pt x="359374" y="152943"/>
                  </a:lnTo>
                  <a:lnTo>
                    <a:pt x="375381" y="175982"/>
                  </a:lnTo>
                  <a:lnTo>
                    <a:pt x="384158" y="227454"/>
                  </a:lnTo>
                  <a:lnTo>
                    <a:pt x="398616" y="263729"/>
                  </a:lnTo>
                  <a:lnTo>
                    <a:pt x="384158" y="325494"/>
                  </a:lnTo>
                  <a:lnTo>
                    <a:pt x="376413" y="376965"/>
                  </a:lnTo>
                  <a:lnTo>
                    <a:pt x="336139" y="357847"/>
                  </a:lnTo>
                  <a:lnTo>
                    <a:pt x="309805" y="342161"/>
                  </a:lnTo>
                  <a:lnTo>
                    <a:pt x="279857" y="346083"/>
                  </a:lnTo>
                  <a:lnTo>
                    <a:pt x="242681" y="340690"/>
                  </a:lnTo>
                  <a:lnTo>
                    <a:pt x="194661" y="361279"/>
                  </a:lnTo>
                  <a:lnTo>
                    <a:pt x="201373" y="384808"/>
                  </a:lnTo>
                  <a:lnTo>
                    <a:pt x="230805" y="400495"/>
                  </a:lnTo>
                  <a:lnTo>
                    <a:pt x="194661" y="412750"/>
                  </a:lnTo>
                  <a:lnTo>
                    <a:pt x="141994" y="399515"/>
                  </a:lnTo>
                  <a:lnTo>
                    <a:pt x="93999" y="400696"/>
                  </a:lnTo>
                  <a:lnTo>
                    <a:pt x="95523" y="359808"/>
                  </a:lnTo>
                  <a:lnTo>
                    <a:pt x="70739" y="315690"/>
                  </a:lnTo>
                  <a:lnTo>
                    <a:pt x="58863" y="268140"/>
                  </a:lnTo>
                  <a:lnTo>
                    <a:pt x="35111" y="250983"/>
                  </a:lnTo>
                  <a:lnTo>
                    <a:pt x="6196" y="210787"/>
                  </a:lnTo>
                  <a:lnTo>
                    <a:pt x="0" y="161276"/>
                  </a:lnTo>
                  <a:lnTo>
                    <a:pt x="6196" y="100491"/>
                  </a:lnTo>
                  <a:lnTo>
                    <a:pt x="38209" y="100982"/>
                  </a:lnTo>
                  <a:lnTo>
                    <a:pt x="64543" y="86276"/>
                  </a:lnTo>
                  <a:lnTo>
                    <a:pt x="77451" y="40197"/>
                  </a:lnTo>
                  <a:lnTo>
                    <a:pt x="92942" y="15686"/>
                  </a:lnTo>
                  <a:lnTo>
                    <a:pt x="119791" y="7843"/>
                  </a:lnTo>
                  <a:lnTo>
                    <a:pt x="176073" y="11275"/>
                  </a:lnTo>
                  <a:lnTo>
                    <a:pt x="202406" y="31373"/>
                  </a:lnTo>
                  <a:lnTo>
                    <a:pt x="239583" y="1960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7" name="Freeform 546">
              <a:extLst/>
            </p:cNvPr>
            <p:cNvSpPr>
              <a:spLocks/>
            </p:cNvSpPr>
            <p:nvPr/>
          </p:nvSpPr>
          <p:spPr bwMode="auto">
            <a:xfrm>
              <a:off x="3274989" y="4765693"/>
              <a:ext cx="58737" cy="60325"/>
            </a:xfrm>
            <a:custGeom>
              <a:avLst/>
              <a:gdLst>
                <a:gd name="T0" fmla="*/ 26 w 340458"/>
                <a:gd name="T1" fmla="*/ 7 h 351880"/>
                <a:gd name="T2" fmla="*/ 31 w 340458"/>
                <a:gd name="T3" fmla="*/ 9 h 351880"/>
                <a:gd name="T4" fmla="*/ 35 w 340458"/>
                <a:gd name="T5" fmla="*/ 12 h 351880"/>
                <a:gd name="T6" fmla="*/ 38 w 340458"/>
                <a:gd name="T7" fmla="*/ 16 h 351880"/>
                <a:gd name="T8" fmla="*/ 41 w 340458"/>
                <a:gd name="T9" fmla="*/ 18 h 351880"/>
                <a:gd name="T10" fmla="*/ 44 w 340458"/>
                <a:gd name="T11" fmla="*/ 20 h 351880"/>
                <a:gd name="T12" fmla="*/ 46 w 340458"/>
                <a:gd name="T13" fmla="*/ 22 h 351880"/>
                <a:gd name="T14" fmla="*/ 52 w 340458"/>
                <a:gd name="T15" fmla="*/ 21 h 351880"/>
                <a:gd name="T16" fmla="*/ 46 w 340458"/>
                <a:gd name="T17" fmla="*/ 26 h 351880"/>
                <a:gd name="T18" fmla="*/ 38 w 340458"/>
                <a:gd name="T19" fmla="*/ 34 h 351880"/>
                <a:gd name="T20" fmla="*/ 34 w 340458"/>
                <a:gd name="T21" fmla="*/ 40 h 351880"/>
                <a:gd name="T22" fmla="*/ 30 w 340458"/>
                <a:gd name="T23" fmla="*/ 46 h 351880"/>
                <a:gd name="T24" fmla="*/ 26 w 340458"/>
                <a:gd name="T25" fmla="*/ 51 h 351880"/>
                <a:gd name="T26" fmla="*/ 21 w 340458"/>
                <a:gd name="T27" fmla="*/ 51 h 351880"/>
                <a:gd name="T28" fmla="*/ 15 w 340458"/>
                <a:gd name="T29" fmla="*/ 52 h 351880"/>
                <a:gd name="T30" fmla="*/ 11 w 340458"/>
                <a:gd name="T31" fmla="*/ 50 h 351880"/>
                <a:gd name="T32" fmla="*/ 3 w 340458"/>
                <a:gd name="T33" fmla="*/ 52 h 351880"/>
                <a:gd name="T34" fmla="*/ 4 w 340458"/>
                <a:gd name="T35" fmla="*/ 44 h 351880"/>
                <a:gd name="T36" fmla="*/ 6 w 340458"/>
                <a:gd name="T37" fmla="*/ 35 h 351880"/>
                <a:gd name="T38" fmla="*/ 4 w 340458"/>
                <a:gd name="T39" fmla="*/ 30 h 351880"/>
                <a:gd name="T40" fmla="*/ 3 w 340458"/>
                <a:gd name="T41" fmla="*/ 22 h 351880"/>
                <a:gd name="T42" fmla="*/ 1 w 340458"/>
                <a:gd name="T43" fmla="*/ 19 h 351880"/>
                <a:gd name="T44" fmla="*/ 0 w 340458"/>
                <a:gd name="T45" fmla="*/ 11 h 351880"/>
                <a:gd name="T46" fmla="*/ 5 w 340458"/>
                <a:gd name="T47" fmla="*/ 7 h 351880"/>
                <a:gd name="T48" fmla="*/ 7 w 340458"/>
                <a:gd name="T49" fmla="*/ 0 h 351880"/>
                <a:gd name="T50" fmla="*/ 11 w 340458"/>
                <a:gd name="T51" fmla="*/ 4 h 351880"/>
                <a:gd name="T52" fmla="*/ 14 w 340458"/>
                <a:gd name="T53" fmla="*/ 3 h 351880"/>
                <a:gd name="T54" fmla="*/ 17 w 340458"/>
                <a:gd name="T55" fmla="*/ 5 h 351880"/>
                <a:gd name="T56" fmla="*/ 20 w 340458"/>
                <a:gd name="T57" fmla="*/ 6 h 351880"/>
                <a:gd name="T58" fmla="*/ 24 w 340458"/>
                <a:gd name="T59" fmla="*/ 7 h 351880"/>
                <a:gd name="T60" fmla="*/ 26 w 340458"/>
                <a:gd name="T61" fmla="*/ 7 h 3518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0458"/>
                <a:gd name="T94" fmla="*/ 0 h 351880"/>
                <a:gd name="T95" fmla="*/ 340458 w 340458"/>
                <a:gd name="T96" fmla="*/ 351880 h 35188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0458" h="351880">
                  <a:moveTo>
                    <a:pt x="171693" y="47494"/>
                  </a:moveTo>
                  <a:lnTo>
                    <a:pt x="199725" y="60927"/>
                  </a:lnTo>
                  <a:lnTo>
                    <a:pt x="227756" y="80116"/>
                  </a:lnTo>
                  <a:lnTo>
                    <a:pt x="247779" y="106982"/>
                  </a:lnTo>
                  <a:lnTo>
                    <a:pt x="269803" y="124252"/>
                  </a:lnTo>
                  <a:lnTo>
                    <a:pt x="287824" y="133847"/>
                  </a:lnTo>
                  <a:lnTo>
                    <a:pt x="303842" y="146320"/>
                  </a:lnTo>
                  <a:lnTo>
                    <a:pt x="340458" y="144712"/>
                  </a:lnTo>
                  <a:lnTo>
                    <a:pt x="298787" y="172096"/>
                  </a:lnTo>
                  <a:lnTo>
                    <a:pt x="251162" y="231627"/>
                  </a:lnTo>
                  <a:lnTo>
                    <a:pt x="223777" y="269727"/>
                  </a:lnTo>
                  <a:lnTo>
                    <a:pt x="196393" y="313780"/>
                  </a:lnTo>
                  <a:lnTo>
                    <a:pt x="166627" y="343546"/>
                  </a:lnTo>
                  <a:lnTo>
                    <a:pt x="134480" y="343546"/>
                  </a:lnTo>
                  <a:lnTo>
                    <a:pt x="98762" y="350690"/>
                  </a:lnTo>
                  <a:lnTo>
                    <a:pt x="71377" y="339974"/>
                  </a:lnTo>
                  <a:lnTo>
                    <a:pt x="20180" y="351880"/>
                  </a:lnTo>
                  <a:lnTo>
                    <a:pt x="28532" y="297918"/>
                  </a:lnTo>
                  <a:lnTo>
                    <a:pt x="41046" y="236991"/>
                  </a:lnTo>
                  <a:lnTo>
                    <a:pt x="27531" y="202450"/>
                  </a:lnTo>
                  <a:lnTo>
                    <a:pt x="18521" y="152077"/>
                  </a:lnTo>
                  <a:lnTo>
                    <a:pt x="3504" y="130489"/>
                  </a:lnTo>
                  <a:lnTo>
                    <a:pt x="0" y="71961"/>
                  </a:lnTo>
                  <a:lnTo>
                    <a:pt x="35039" y="48933"/>
                  </a:lnTo>
                  <a:lnTo>
                    <a:pt x="46552" y="0"/>
                  </a:lnTo>
                  <a:lnTo>
                    <a:pt x="71581" y="24467"/>
                  </a:lnTo>
                  <a:lnTo>
                    <a:pt x="93605" y="22548"/>
                  </a:lnTo>
                  <a:lnTo>
                    <a:pt x="113628" y="34061"/>
                  </a:lnTo>
                  <a:lnTo>
                    <a:pt x="131648" y="39818"/>
                  </a:lnTo>
                  <a:lnTo>
                    <a:pt x="159680" y="49413"/>
                  </a:lnTo>
                  <a:lnTo>
                    <a:pt x="171693" y="474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8" name="Freeform 547">
              <a:extLst/>
            </p:cNvPr>
            <p:cNvSpPr>
              <a:spLocks/>
            </p:cNvSpPr>
            <p:nvPr/>
          </p:nvSpPr>
          <p:spPr bwMode="auto">
            <a:xfrm>
              <a:off x="2941614" y="5260993"/>
              <a:ext cx="347662" cy="712788"/>
            </a:xfrm>
            <a:custGeom>
              <a:avLst/>
              <a:gdLst>
                <a:gd name="T0" fmla="*/ 121 w 2035175"/>
                <a:gd name="T1" fmla="*/ 2 h 4171950"/>
                <a:gd name="T2" fmla="*/ 141 w 2035175"/>
                <a:gd name="T3" fmla="*/ 4 h 4171950"/>
                <a:gd name="T4" fmla="*/ 164 w 2035175"/>
                <a:gd name="T5" fmla="*/ 12 h 4171950"/>
                <a:gd name="T6" fmla="*/ 184 w 2035175"/>
                <a:gd name="T7" fmla="*/ 33 h 4171950"/>
                <a:gd name="T8" fmla="*/ 212 w 2035175"/>
                <a:gd name="T9" fmla="*/ 48 h 4171950"/>
                <a:gd name="T10" fmla="*/ 236 w 2035175"/>
                <a:gd name="T11" fmla="*/ 63 h 4171950"/>
                <a:gd name="T12" fmla="*/ 225 w 2035175"/>
                <a:gd name="T13" fmla="*/ 83 h 4171950"/>
                <a:gd name="T14" fmla="*/ 239 w 2035175"/>
                <a:gd name="T15" fmla="*/ 93 h 4171950"/>
                <a:gd name="T16" fmla="*/ 265 w 2035175"/>
                <a:gd name="T17" fmla="*/ 90 h 4171950"/>
                <a:gd name="T18" fmla="*/ 281 w 2035175"/>
                <a:gd name="T19" fmla="*/ 74 h 4171950"/>
                <a:gd name="T20" fmla="*/ 290 w 2035175"/>
                <a:gd name="T21" fmla="*/ 65 h 4171950"/>
                <a:gd name="T22" fmla="*/ 296 w 2035175"/>
                <a:gd name="T23" fmla="*/ 85 h 4171950"/>
                <a:gd name="T24" fmla="*/ 276 w 2035175"/>
                <a:gd name="T25" fmla="*/ 99 h 4171950"/>
                <a:gd name="T26" fmla="*/ 258 w 2035175"/>
                <a:gd name="T27" fmla="*/ 119 h 4171950"/>
                <a:gd name="T28" fmla="*/ 245 w 2035175"/>
                <a:gd name="T29" fmla="*/ 134 h 4171950"/>
                <a:gd name="T30" fmla="*/ 236 w 2035175"/>
                <a:gd name="T31" fmla="*/ 163 h 4171950"/>
                <a:gd name="T32" fmla="*/ 232 w 2035175"/>
                <a:gd name="T33" fmla="*/ 196 h 4171950"/>
                <a:gd name="T34" fmla="*/ 227 w 2035175"/>
                <a:gd name="T35" fmla="*/ 223 h 4171950"/>
                <a:gd name="T36" fmla="*/ 243 w 2035175"/>
                <a:gd name="T37" fmla="*/ 253 h 4171950"/>
                <a:gd name="T38" fmla="*/ 256 w 2035175"/>
                <a:gd name="T39" fmla="*/ 270 h 4171950"/>
                <a:gd name="T40" fmla="*/ 239 w 2035175"/>
                <a:gd name="T41" fmla="*/ 293 h 4171950"/>
                <a:gd name="T42" fmla="*/ 223 w 2035175"/>
                <a:gd name="T43" fmla="*/ 308 h 4171950"/>
                <a:gd name="T44" fmla="*/ 203 w 2035175"/>
                <a:gd name="T45" fmla="*/ 321 h 4171950"/>
                <a:gd name="T46" fmla="*/ 182 w 2035175"/>
                <a:gd name="T47" fmla="*/ 325 h 4171950"/>
                <a:gd name="T48" fmla="*/ 167 w 2035175"/>
                <a:gd name="T49" fmla="*/ 337 h 4171950"/>
                <a:gd name="T50" fmla="*/ 154 w 2035175"/>
                <a:gd name="T51" fmla="*/ 357 h 4171950"/>
                <a:gd name="T52" fmla="*/ 126 w 2035175"/>
                <a:gd name="T53" fmla="*/ 350 h 4171950"/>
                <a:gd name="T54" fmla="*/ 129 w 2035175"/>
                <a:gd name="T55" fmla="*/ 378 h 4171950"/>
                <a:gd name="T56" fmla="*/ 124 w 2035175"/>
                <a:gd name="T57" fmla="*/ 404 h 4171950"/>
                <a:gd name="T58" fmla="*/ 115 w 2035175"/>
                <a:gd name="T59" fmla="*/ 436 h 4171950"/>
                <a:gd name="T60" fmla="*/ 88 w 2035175"/>
                <a:gd name="T61" fmla="*/ 455 h 4171950"/>
                <a:gd name="T62" fmla="*/ 105 w 2035175"/>
                <a:gd name="T63" fmla="*/ 481 h 4171950"/>
                <a:gd name="T64" fmla="*/ 111 w 2035175"/>
                <a:gd name="T65" fmla="*/ 505 h 4171950"/>
                <a:gd name="T66" fmla="*/ 95 w 2035175"/>
                <a:gd name="T67" fmla="*/ 519 h 4171950"/>
                <a:gd name="T68" fmla="*/ 79 w 2035175"/>
                <a:gd name="T69" fmla="*/ 549 h 4171950"/>
                <a:gd name="T70" fmla="*/ 60 w 2035175"/>
                <a:gd name="T71" fmla="*/ 578 h 4171950"/>
                <a:gd name="T72" fmla="*/ 72 w 2035175"/>
                <a:gd name="T73" fmla="*/ 601 h 4171950"/>
                <a:gd name="T74" fmla="*/ 51 w 2035175"/>
                <a:gd name="T75" fmla="*/ 598 h 4171950"/>
                <a:gd name="T76" fmla="*/ 21 w 2035175"/>
                <a:gd name="T77" fmla="*/ 591 h 4171950"/>
                <a:gd name="T78" fmla="*/ 2 w 2035175"/>
                <a:gd name="T79" fmla="*/ 564 h 4171950"/>
                <a:gd name="T80" fmla="*/ 6 w 2035175"/>
                <a:gd name="T81" fmla="*/ 526 h 4171950"/>
                <a:gd name="T82" fmla="*/ 18 w 2035175"/>
                <a:gd name="T83" fmla="*/ 485 h 4171950"/>
                <a:gd name="T84" fmla="*/ 24 w 2035175"/>
                <a:gd name="T85" fmla="*/ 445 h 4171950"/>
                <a:gd name="T86" fmla="*/ 23 w 2035175"/>
                <a:gd name="T87" fmla="*/ 404 h 4171950"/>
                <a:gd name="T88" fmla="*/ 23 w 2035175"/>
                <a:gd name="T89" fmla="*/ 373 h 4171950"/>
                <a:gd name="T90" fmla="*/ 22 w 2035175"/>
                <a:gd name="T91" fmla="*/ 335 h 4171950"/>
                <a:gd name="T92" fmla="*/ 29 w 2035175"/>
                <a:gd name="T93" fmla="*/ 307 h 4171950"/>
                <a:gd name="T94" fmla="*/ 33 w 2035175"/>
                <a:gd name="T95" fmla="*/ 287 h 4171950"/>
                <a:gd name="T96" fmla="*/ 40 w 2035175"/>
                <a:gd name="T97" fmla="*/ 259 h 4171950"/>
                <a:gd name="T98" fmla="*/ 46 w 2035175"/>
                <a:gd name="T99" fmla="*/ 232 h 4171950"/>
                <a:gd name="T100" fmla="*/ 49 w 2035175"/>
                <a:gd name="T101" fmla="*/ 198 h 4171950"/>
                <a:gd name="T102" fmla="*/ 42 w 2035175"/>
                <a:gd name="T103" fmla="*/ 171 h 4171950"/>
                <a:gd name="T104" fmla="*/ 52 w 2035175"/>
                <a:gd name="T105" fmla="*/ 151 h 4171950"/>
                <a:gd name="T106" fmla="*/ 54 w 2035175"/>
                <a:gd name="T107" fmla="*/ 133 h 4171950"/>
                <a:gd name="T108" fmla="*/ 63 w 2035175"/>
                <a:gd name="T109" fmla="*/ 117 h 4171950"/>
                <a:gd name="T110" fmla="*/ 70 w 2035175"/>
                <a:gd name="T111" fmla="*/ 101 h 4171950"/>
                <a:gd name="T112" fmla="*/ 74 w 2035175"/>
                <a:gd name="T113" fmla="*/ 81 h 4171950"/>
                <a:gd name="T114" fmla="*/ 71 w 2035175"/>
                <a:gd name="T115" fmla="*/ 52 h 4171950"/>
                <a:gd name="T116" fmla="*/ 91 w 2035175"/>
                <a:gd name="T117" fmla="*/ 40 h 4171950"/>
                <a:gd name="T118" fmla="*/ 89 w 2035175"/>
                <a:gd name="T119" fmla="*/ 21 h 4171950"/>
                <a:gd name="T120" fmla="*/ 101 w 2035175"/>
                <a:gd name="T121" fmla="*/ 6 h 41719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35175"/>
                <a:gd name="T184" fmla="*/ 0 h 4171950"/>
                <a:gd name="T185" fmla="*/ 2035175 w 2035175"/>
                <a:gd name="T186" fmla="*/ 4171950 h 41719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35175" h="4171950">
                  <a:moveTo>
                    <a:pt x="719138" y="15875"/>
                  </a:moveTo>
                  <a:lnTo>
                    <a:pt x="773113" y="0"/>
                  </a:lnTo>
                  <a:lnTo>
                    <a:pt x="835025" y="11113"/>
                  </a:lnTo>
                  <a:lnTo>
                    <a:pt x="869492" y="41921"/>
                  </a:lnTo>
                  <a:lnTo>
                    <a:pt x="905211" y="63353"/>
                  </a:lnTo>
                  <a:lnTo>
                    <a:pt x="971886" y="30015"/>
                  </a:lnTo>
                  <a:lnTo>
                    <a:pt x="1030288" y="30163"/>
                  </a:lnTo>
                  <a:lnTo>
                    <a:pt x="1090613" y="34925"/>
                  </a:lnTo>
                  <a:lnTo>
                    <a:pt x="1128713" y="85725"/>
                  </a:lnTo>
                  <a:lnTo>
                    <a:pt x="1181100" y="133350"/>
                  </a:lnTo>
                  <a:lnTo>
                    <a:pt x="1238250" y="182563"/>
                  </a:lnTo>
                  <a:lnTo>
                    <a:pt x="1268413" y="230188"/>
                  </a:lnTo>
                  <a:lnTo>
                    <a:pt x="1328738" y="268288"/>
                  </a:lnTo>
                  <a:lnTo>
                    <a:pt x="1401763" y="292100"/>
                  </a:lnTo>
                  <a:lnTo>
                    <a:pt x="1458913" y="331788"/>
                  </a:lnTo>
                  <a:lnTo>
                    <a:pt x="1516063" y="371475"/>
                  </a:lnTo>
                  <a:lnTo>
                    <a:pt x="1611313" y="390525"/>
                  </a:lnTo>
                  <a:lnTo>
                    <a:pt x="1619250" y="433388"/>
                  </a:lnTo>
                  <a:lnTo>
                    <a:pt x="1590675" y="476250"/>
                  </a:lnTo>
                  <a:lnTo>
                    <a:pt x="1565275" y="523875"/>
                  </a:lnTo>
                  <a:lnTo>
                    <a:pt x="1544638" y="566738"/>
                  </a:lnTo>
                  <a:lnTo>
                    <a:pt x="1533525" y="617538"/>
                  </a:lnTo>
                  <a:lnTo>
                    <a:pt x="1585913" y="620713"/>
                  </a:lnTo>
                  <a:lnTo>
                    <a:pt x="1639888" y="636588"/>
                  </a:lnTo>
                  <a:lnTo>
                    <a:pt x="1697038" y="647700"/>
                  </a:lnTo>
                  <a:lnTo>
                    <a:pt x="1738313" y="636588"/>
                  </a:lnTo>
                  <a:lnTo>
                    <a:pt x="1824038" y="617538"/>
                  </a:lnTo>
                  <a:lnTo>
                    <a:pt x="1860550" y="590550"/>
                  </a:lnTo>
                  <a:lnTo>
                    <a:pt x="1901825" y="558800"/>
                  </a:lnTo>
                  <a:lnTo>
                    <a:pt x="1930400" y="511175"/>
                  </a:lnTo>
                  <a:lnTo>
                    <a:pt x="1935163" y="438150"/>
                  </a:lnTo>
                  <a:lnTo>
                    <a:pt x="1965325" y="433388"/>
                  </a:lnTo>
                  <a:lnTo>
                    <a:pt x="1995488" y="449263"/>
                  </a:lnTo>
                  <a:lnTo>
                    <a:pt x="2012950" y="490538"/>
                  </a:lnTo>
                  <a:lnTo>
                    <a:pt x="2024063" y="531813"/>
                  </a:lnTo>
                  <a:lnTo>
                    <a:pt x="2035175" y="582613"/>
                  </a:lnTo>
                  <a:lnTo>
                    <a:pt x="2003425" y="612775"/>
                  </a:lnTo>
                  <a:lnTo>
                    <a:pt x="1966913" y="622300"/>
                  </a:lnTo>
                  <a:lnTo>
                    <a:pt x="1893888" y="679450"/>
                  </a:lnTo>
                  <a:lnTo>
                    <a:pt x="1820863" y="738188"/>
                  </a:lnTo>
                  <a:lnTo>
                    <a:pt x="1813658" y="786062"/>
                  </a:lnTo>
                  <a:lnTo>
                    <a:pt x="1773238" y="814388"/>
                  </a:lnTo>
                  <a:lnTo>
                    <a:pt x="1742220" y="845593"/>
                  </a:lnTo>
                  <a:lnTo>
                    <a:pt x="1723170" y="878931"/>
                  </a:lnTo>
                  <a:lnTo>
                    <a:pt x="1686261" y="918221"/>
                  </a:lnTo>
                  <a:lnTo>
                    <a:pt x="1673225" y="958850"/>
                  </a:lnTo>
                  <a:lnTo>
                    <a:pt x="1643063" y="1028700"/>
                  </a:lnTo>
                  <a:lnTo>
                    <a:pt x="1620838" y="1120775"/>
                  </a:lnTo>
                  <a:lnTo>
                    <a:pt x="1604963" y="1195388"/>
                  </a:lnTo>
                  <a:lnTo>
                    <a:pt x="1577975" y="1249363"/>
                  </a:lnTo>
                  <a:lnTo>
                    <a:pt x="1597025" y="1349375"/>
                  </a:lnTo>
                  <a:lnTo>
                    <a:pt x="1601788" y="1414463"/>
                  </a:lnTo>
                  <a:lnTo>
                    <a:pt x="1595438" y="1471613"/>
                  </a:lnTo>
                  <a:lnTo>
                    <a:pt x="1557338" y="1533525"/>
                  </a:lnTo>
                  <a:lnTo>
                    <a:pt x="1662113" y="1614488"/>
                  </a:lnTo>
                  <a:lnTo>
                    <a:pt x="1685925" y="1676400"/>
                  </a:lnTo>
                  <a:lnTo>
                    <a:pt x="1671638" y="1738313"/>
                  </a:lnTo>
                  <a:lnTo>
                    <a:pt x="1739900" y="1773238"/>
                  </a:lnTo>
                  <a:lnTo>
                    <a:pt x="1768475" y="1806575"/>
                  </a:lnTo>
                  <a:lnTo>
                    <a:pt x="1757363" y="1852613"/>
                  </a:lnTo>
                  <a:lnTo>
                    <a:pt x="1746250" y="1895475"/>
                  </a:lnTo>
                  <a:lnTo>
                    <a:pt x="1676400" y="1927225"/>
                  </a:lnTo>
                  <a:lnTo>
                    <a:pt x="1639888" y="2014538"/>
                  </a:lnTo>
                  <a:lnTo>
                    <a:pt x="1600200" y="2062163"/>
                  </a:lnTo>
                  <a:lnTo>
                    <a:pt x="1563688" y="2076450"/>
                  </a:lnTo>
                  <a:lnTo>
                    <a:pt x="1533525" y="2116138"/>
                  </a:lnTo>
                  <a:lnTo>
                    <a:pt x="1449388" y="2143125"/>
                  </a:lnTo>
                  <a:lnTo>
                    <a:pt x="1414463" y="2170113"/>
                  </a:lnTo>
                  <a:lnTo>
                    <a:pt x="1397000" y="2205038"/>
                  </a:lnTo>
                  <a:lnTo>
                    <a:pt x="1360488" y="2236788"/>
                  </a:lnTo>
                  <a:lnTo>
                    <a:pt x="1308100" y="2244725"/>
                  </a:lnTo>
                  <a:lnTo>
                    <a:pt x="1254125" y="2232025"/>
                  </a:lnTo>
                  <a:lnTo>
                    <a:pt x="1230313" y="2271713"/>
                  </a:lnTo>
                  <a:lnTo>
                    <a:pt x="1182688" y="2287588"/>
                  </a:lnTo>
                  <a:lnTo>
                    <a:pt x="1147763" y="2311400"/>
                  </a:lnTo>
                  <a:lnTo>
                    <a:pt x="1160463" y="2362200"/>
                  </a:lnTo>
                  <a:lnTo>
                    <a:pt x="1135063" y="2420938"/>
                  </a:lnTo>
                  <a:lnTo>
                    <a:pt x="1058863" y="2449513"/>
                  </a:lnTo>
                  <a:lnTo>
                    <a:pt x="976313" y="2420938"/>
                  </a:lnTo>
                  <a:lnTo>
                    <a:pt x="933450" y="2373313"/>
                  </a:lnTo>
                  <a:lnTo>
                    <a:pt x="866775" y="2405063"/>
                  </a:lnTo>
                  <a:lnTo>
                    <a:pt x="876300" y="2473325"/>
                  </a:lnTo>
                  <a:lnTo>
                    <a:pt x="904875" y="2552700"/>
                  </a:lnTo>
                  <a:lnTo>
                    <a:pt x="890588" y="2595563"/>
                  </a:lnTo>
                  <a:lnTo>
                    <a:pt x="900113" y="2654300"/>
                  </a:lnTo>
                  <a:lnTo>
                    <a:pt x="915988" y="2716213"/>
                  </a:lnTo>
                  <a:lnTo>
                    <a:pt x="854075" y="2771775"/>
                  </a:lnTo>
                  <a:lnTo>
                    <a:pt x="839788" y="2857500"/>
                  </a:lnTo>
                  <a:lnTo>
                    <a:pt x="842963" y="2921000"/>
                  </a:lnTo>
                  <a:lnTo>
                    <a:pt x="790575" y="2995613"/>
                  </a:lnTo>
                  <a:lnTo>
                    <a:pt x="690563" y="3011488"/>
                  </a:lnTo>
                  <a:lnTo>
                    <a:pt x="644525" y="3071813"/>
                  </a:lnTo>
                  <a:lnTo>
                    <a:pt x="606425" y="3128963"/>
                  </a:lnTo>
                  <a:lnTo>
                    <a:pt x="590550" y="3201988"/>
                  </a:lnTo>
                  <a:lnTo>
                    <a:pt x="633413" y="3257550"/>
                  </a:lnTo>
                  <a:lnTo>
                    <a:pt x="723900" y="3302000"/>
                  </a:lnTo>
                  <a:lnTo>
                    <a:pt x="787400" y="3328988"/>
                  </a:lnTo>
                  <a:lnTo>
                    <a:pt x="785813" y="3390900"/>
                  </a:lnTo>
                  <a:lnTo>
                    <a:pt x="763588" y="3467100"/>
                  </a:lnTo>
                  <a:lnTo>
                    <a:pt x="725488" y="3554413"/>
                  </a:lnTo>
                  <a:lnTo>
                    <a:pt x="684213" y="3546475"/>
                  </a:lnTo>
                  <a:lnTo>
                    <a:pt x="652463" y="3562350"/>
                  </a:lnTo>
                  <a:lnTo>
                    <a:pt x="600075" y="3609975"/>
                  </a:lnTo>
                  <a:lnTo>
                    <a:pt x="595313" y="3671888"/>
                  </a:lnTo>
                  <a:lnTo>
                    <a:pt x="544513" y="3773488"/>
                  </a:lnTo>
                  <a:lnTo>
                    <a:pt x="447675" y="3849688"/>
                  </a:lnTo>
                  <a:lnTo>
                    <a:pt x="406400" y="3905250"/>
                  </a:lnTo>
                  <a:lnTo>
                    <a:pt x="409575" y="3971925"/>
                  </a:lnTo>
                  <a:lnTo>
                    <a:pt x="438150" y="4029075"/>
                  </a:lnTo>
                  <a:lnTo>
                    <a:pt x="471488" y="4086225"/>
                  </a:lnTo>
                  <a:lnTo>
                    <a:pt x="492125" y="4129088"/>
                  </a:lnTo>
                  <a:lnTo>
                    <a:pt x="495300" y="4164013"/>
                  </a:lnTo>
                  <a:lnTo>
                    <a:pt x="452438" y="4171950"/>
                  </a:lnTo>
                  <a:lnTo>
                    <a:pt x="347663" y="4110038"/>
                  </a:lnTo>
                  <a:lnTo>
                    <a:pt x="263525" y="4116388"/>
                  </a:lnTo>
                  <a:lnTo>
                    <a:pt x="163513" y="4116388"/>
                  </a:lnTo>
                  <a:lnTo>
                    <a:pt x="144463" y="4062413"/>
                  </a:lnTo>
                  <a:lnTo>
                    <a:pt x="111125" y="3957638"/>
                  </a:lnTo>
                  <a:lnTo>
                    <a:pt x="85725" y="3895725"/>
                  </a:lnTo>
                  <a:lnTo>
                    <a:pt x="15875" y="3876675"/>
                  </a:lnTo>
                  <a:lnTo>
                    <a:pt x="23813" y="3787775"/>
                  </a:lnTo>
                  <a:lnTo>
                    <a:pt x="0" y="3721100"/>
                  </a:lnTo>
                  <a:lnTo>
                    <a:pt x="39688" y="3611563"/>
                  </a:lnTo>
                  <a:lnTo>
                    <a:pt x="109538" y="3500438"/>
                  </a:lnTo>
                  <a:lnTo>
                    <a:pt x="95250" y="3402013"/>
                  </a:lnTo>
                  <a:lnTo>
                    <a:pt x="123825" y="3330575"/>
                  </a:lnTo>
                  <a:lnTo>
                    <a:pt x="171450" y="3249613"/>
                  </a:lnTo>
                  <a:lnTo>
                    <a:pt x="149225" y="3138488"/>
                  </a:lnTo>
                  <a:lnTo>
                    <a:pt x="166688" y="3057525"/>
                  </a:lnTo>
                  <a:lnTo>
                    <a:pt x="158750" y="2916238"/>
                  </a:lnTo>
                  <a:lnTo>
                    <a:pt x="163513" y="2867025"/>
                  </a:lnTo>
                  <a:lnTo>
                    <a:pt x="158750" y="2778125"/>
                  </a:lnTo>
                  <a:lnTo>
                    <a:pt x="153988" y="2686050"/>
                  </a:lnTo>
                  <a:lnTo>
                    <a:pt x="152400" y="2616200"/>
                  </a:lnTo>
                  <a:lnTo>
                    <a:pt x="158750" y="2563813"/>
                  </a:lnTo>
                  <a:lnTo>
                    <a:pt x="157163" y="2481263"/>
                  </a:lnTo>
                  <a:lnTo>
                    <a:pt x="152400" y="2411413"/>
                  </a:lnTo>
                  <a:lnTo>
                    <a:pt x="149225" y="2300288"/>
                  </a:lnTo>
                  <a:lnTo>
                    <a:pt x="158750" y="2220913"/>
                  </a:lnTo>
                  <a:lnTo>
                    <a:pt x="173038" y="2163763"/>
                  </a:lnTo>
                  <a:lnTo>
                    <a:pt x="196850" y="2111375"/>
                  </a:lnTo>
                  <a:lnTo>
                    <a:pt x="249238" y="2058988"/>
                  </a:lnTo>
                  <a:lnTo>
                    <a:pt x="249238" y="2006600"/>
                  </a:lnTo>
                  <a:lnTo>
                    <a:pt x="230188" y="1968500"/>
                  </a:lnTo>
                  <a:lnTo>
                    <a:pt x="196850" y="1890713"/>
                  </a:lnTo>
                  <a:lnTo>
                    <a:pt x="230188" y="1824038"/>
                  </a:lnTo>
                  <a:lnTo>
                    <a:pt x="273050" y="1781175"/>
                  </a:lnTo>
                  <a:lnTo>
                    <a:pt x="295275" y="1711325"/>
                  </a:lnTo>
                  <a:lnTo>
                    <a:pt x="282575" y="1635125"/>
                  </a:lnTo>
                  <a:lnTo>
                    <a:pt x="314325" y="1590675"/>
                  </a:lnTo>
                  <a:lnTo>
                    <a:pt x="352425" y="1514475"/>
                  </a:lnTo>
                  <a:lnTo>
                    <a:pt x="366713" y="1454150"/>
                  </a:lnTo>
                  <a:lnTo>
                    <a:pt x="333375" y="1357313"/>
                  </a:lnTo>
                  <a:lnTo>
                    <a:pt x="325438" y="1300163"/>
                  </a:lnTo>
                  <a:lnTo>
                    <a:pt x="301625" y="1235075"/>
                  </a:lnTo>
                  <a:lnTo>
                    <a:pt x="287338" y="1171575"/>
                  </a:lnTo>
                  <a:lnTo>
                    <a:pt x="296863" y="1114425"/>
                  </a:lnTo>
                  <a:lnTo>
                    <a:pt x="328613" y="1068388"/>
                  </a:lnTo>
                  <a:lnTo>
                    <a:pt x="358775" y="1035050"/>
                  </a:lnTo>
                  <a:lnTo>
                    <a:pt x="361950" y="996950"/>
                  </a:lnTo>
                  <a:lnTo>
                    <a:pt x="376238" y="954088"/>
                  </a:lnTo>
                  <a:lnTo>
                    <a:pt x="373063" y="915988"/>
                  </a:lnTo>
                  <a:lnTo>
                    <a:pt x="373063" y="857250"/>
                  </a:lnTo>
                  <a:lnTo>
                    <a:pt x="427038" y="836613"/>
                  </a:lnTo>
                  <a:lnTo>
                    <a:pt x="431800" y="801688"/>
                  </a:lnTo>
                  <a:lnTo>
                    <a:pt x="434975" y="769938"/>
                  </a:lnTo>
                  <a:lnTo>
                    <a:pt x="455613" y="738188"/>
                  </a:lnTo>
                  <a:lnTo>
                    <a:pt x="484188" y="692150"/>
                  </a:lnTo>
                  <a:lnTo>
                    <a:pt x="504825" y="636588"/>
                  </a:lnTo>
                  <a:lnTo>
                    <a:pt x="541338" y="596900"/>
                  </a:lnTo>
                  <a:lnTo>
                    <a:pt x="509588" y="554038"/>
                  </a:lnTo>
                  <a:lnTo>
                    <a:pt x="517525" y="508000"/>
                  </a:lnTo>
                  <a:lnTo>
                    <a:pt x="496888" y="428625"/>
                  </a:lnTo>
                  <a:lnTo>
                    <a:pt x="488950" y="355600"/>
                  </a:lnTo>
                  <a:lnTo>
                    <a:pt x="541338" y="312738"/>
                  </a:lnTo>
                  <a:lnTo>
                    <a:pt x="587375" y="288925"/>
                  </a:lnTo>
                  <a:lnTo>
                    <a:pt x="623888" y="273050"/>
                  </a:lnTo>
                  <a:lnTo>
                    <a:pt x="627063" y="217488"/>
                  </a:lnTo>
                  <a:lnTo>
                    <a:pt x="631825" y="174625"/>
                  </a:lnTo>
                  <a:lnTo>
                    <a:pt x="609936" y="144315"/>
                  </a:lnTo>
                  <a:lnTo>
                    <a:pt x="655638" y="96838"/>
                  </a:lnTo>
                  <a:lnTo>
                    <a:pt x="684213" y="77788"/>
                  </a:lnTo>
                  <a:lnTo>
                    <a:pt x="696852" y="43112"/>
                  </a:lnTo>
                  <a:lnTo>
                    <a:pt x="719138" y="158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19" name="Freeform 548">
              <a:extLst/>
            </p:cNvPr>
            <p:cNvSpPr>
              <a:spLocks/>
            </p:cNvSpPr>
            <p:nvPr/>
          </p:nvSpPr>
          <p:spPr bwMode="auto">
            <a:xfrm>
              <a:off x="3127351" y="5218131"/>
              <a:ext cx="150813" cy="153987"/>
            </a:xfrm>
            <a:custGeom>
              <a:avLst/>
              <a:gdLst>
                <a:gd name="T0" fmla="*/ 29 w 877551"/>
                <a:gd name="T1" fmla="*/ 1 h 907257"/>
                <a:gd name="T2" fmla="*/ 37 w 877551"/>
                <a:gd name="T3" fmla="*/ 0 h 907257"/>
                <a:gd name="T4" fmla="*/ 42 w 877551"/>
                <a:gd name="T5" fmla="*/ 1 h 907257"/>
                <a:gd name="T6" fmla="*/ 47 w 877551"/>
                <a:gd name="T7" fmla="*/ 1 h 907257"/>
                <a:gd name="T8" fmla="*/ 53 w 877551"/>
                <a:gd name="T9" fmla="*/ 3 h 907257"/>
                <a:gd name="T10" fmla="*/ 57 w 877551"/>
                <a:gd name="T11" fmla="*/ 5 h 907257"/>
                <a:gd name="T12" fmla="*/ 63 w 877551"/>
                <a:gd name="T13" fmla="*/ 4 h 907257"/>
                <a:gd name="T14" fmla="*/ 67 w 877551"/>
                <a:gd name="T15" fmla="*/ 6 h 907257"/>
                <a:gd name="T16" fmla="*/ 74 w 877551"/>
                <a:gd name="T17" fmla="*/ 8 h 907257"/>
                <a:gd name="T18" fmla="*/ 74 w 877551"/>
                <a:gd name="T19" fmla="*/ 18 h 907257"/>
                <a:gd name="T20" fmla="*/ 75 w 877551"/>
                <a:gd name="T21" fmla="*/ 25 h 907257"/>
                <a:gd name="T22" fmla="*/ 76 w 877551"/>
                <a:gd name="T23" fmla="*/ 36 h 907257"/>
                <a:gd name="T24" fmla="*/ 78 w 877551"/>
                <a:gd name="T25" fmla="*/ 43 h 907257"/>
                <a:gd name="T26" fmla="*/ 82 w 877551"/>
                <a:gd name="T27" fmla="*/ 41 h 907257"/>
                <a:gd name="T28" fmla="*/ 88 w 877551"/>
                <a:gd name="T29" fmla="*/ 42 h 907257"/>
                <a:gd name="T30" fmla="*/ 95 w 877551"/>
                <a:gd name="T31" fmla="*/ 43 h 907257"/>
                <a:gd name="T32" fmla="*/ 103 w 877551"/>
                <a:gd name="T33" fmla="*/ 45 h 907257"/>
                <a:gd name="T34" fmla="*/ 105 w 877551"/>
                <a:gd name="T35" fmla="*/ 48 h 907257"/>
                <a:gd name="T36" fmla="*/ 110 w 877551"/>
                <a:gd name="T37" fmla="*/ 53 h 907257"/>
                <a:gd name="T38" fmla="*/ 113 w 877551"/>
                <a:gd name="T39" fmla="*/ 67 h 907257"/>
                <a:gd name="T40" fmla="*/ 117 w 877551"/>
                <a:gd name="T41" fmla="*/ 70 h 907257"/>
                <a:gd name="T42" fmla="*/ 123 w 877551"/>
                <a:gd name="T43" fmla="*/ 68 h 907257"/>
                <a:gd name="T44" fmla="*/ 130 w 877551"/>
                <a:gd name="T45" fmla="*/ 70 h 907257"/>
                <a:gd name="T46" fmla="*/ 131 w 877551"/>
                <a:gd name="T47" fmla="*/ 76 h 907257"/>
                <a:gd name="T48" fmla="*/ 130 w 877551"/>
                <a:gd name="T49" fmla="*/ 82 h 907257"/>
                <a:gd name="T50" fmla="*/ 131 w 877551"/>
                <a:gd name="T51" fmla="*/ 86 h 907257"/>
                <a:gd name="T52" fmla="*/ 131 w 877551"/>
                <a:gd name="T53" fmla="*/ 89 h 907257"/>
                <a:gd name="T54" fmla="*/ 127 w 877551"/>
                <a:gd name="T55" fmla="*/ 98 h 907257"/>
                <a:gd name="T56" fmla="*/ 126 w 877551"/>
                <a:gd name="T57" fmla="*/ 108 h 907257"/>
                <a:gd name="T58" fmla="*/ 122 w 877551"/>
                <a:gd name="T59" fmla="*/ 115 h 907257"/>
                <a:gd name="T60" fmla="*/ 110 w 877551"/>
                <a:gd name="T61" fmla="*/ 123 h 907257"/>
                <a:gd name="T62" fmla="*/ 101 w 877551"/>
                <a:gd name="T63" fmla="*/ 125 h 907257"/>
                <a:gd name="T64" fmla="*/ 91 w 877551"/>
                <a:gd name="T65" fmla="*/ 128 h 907257"/>
                <a:gd name="T66" fmla="*/ 85 w 877551"/>
                <a:gd name="T67" fmla="*/ 127 h 907257"/>
                <a:gd name="T68" fmla="*/ 74 w 877551"/>
                <a:gd name="T69" fmla="*/ 124 h 907257"/>
                <a:gd name="T70" fmla="*/ 67 w 877551"/>
                <a:gd name="T71" fmla="*/ 124 h 907257"/>
                <a:gd name="T72" fmla="*/ 68 w 877551"/>
                <a:gd name="T73" fmla="*/ 116 h 907257"/>
                <a:gd name="T74" fmla="*/ 75 w 877551"/>
                <a:gd name="T75" fmla="*/ 104 h 907257"/>
                <a:gd name="T76" fmla="*/ 79 w 877551"/>
                <a:gd name="T77" fmla="*/ 98 h 907257"/>
                <a:gd name="T78" fmla="*/ 78 w 877551"/>
                <a:gd name="T79" fmla="*/ 92 h 907257"/>
                <a:gd name="T80" fmla="*/ 64 w 877551"/>
                <a:gd name="T81" fmla="*/ 89 h 907257"/>
                <a:gd name="T82" fmla="*/ 47 w 877551"/>
                <a:gd name="T83" fmla="*/ 78 h 907257"/>
                <a:gd name="T84" fmla="*/ 35 w 877551"/>
                <a:gd name="T85" fmla="*/ 74 h 907257"/>
                <a:gd name="T86" fmla="*/ 26 w 877551"/>
                <a:gd name="T87" fmla="*/ 69 h 907257"/>
                <a:gd name="T88" fmla="*/ 22 w 877551"/>
                <a:gd name="T89" fmla="*/ 62 h 907257"/>
                <a:gd name="T90" fmla="*/ 6 w 877551"/>
                <a:gd name="T91" fmla="*/ 49 h 907257"/>
                <a:gd name="T92" fmla="*/ 0 w 877551"/>
                <a:gd name="T93" fmla="*/ 41 h 907257"/>
                <a:gd name="T94" fmla="*/ 4 w 877551"/>
                <a:gd name="T95" fmla="*/ 34 h 907257"/>
                <a:gd name="T96" fmla="*/ 7 w 877551"/>
                <a:gd name="T97" fmla="*/ 30 h 907257"/>
                <a:gd name="T98" fmla="*/ 11 w 877551"/>
                <a:gd name="T99" fmla="*/ 26 h 907257"/>
                <a:gd name="T100" fmla="*/ 18 w 877551"/>
                <a:gd name="T101" fmla="*/ 23 h 907257"/>
                <a:gd name="T102" fmla="*/ 17 w 877551"/>
                <a:gd name="T103" fmla="*/ 15 h 907257"/>
                <a:gd name="T104" fmla="*/ 19 w 877551"/>
                <a:gd name="T105" fmla="*/ 8 h 907257"/>
                <a:gd name="T106" fmla="*/ 20 w 877551"/>
                <a:gd name="T107" fmla="*/ 4 h 907257"/>
                <a:gd name="T108" fmla="*/ 29 w 877551"/>
                <a:gd name="T109" fmla="*/ 1 h 9072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7551"/>
                <a:gd name="T166" fmla="*/ 0 h 907257"/>
                <a:gd name="T167" fmla="*/ 877551 w 877551"/>
                <a:gd name="T168" fmla="*/ 907257 h 9072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7551" h="907257">
                  <a:moveTo>
                    <a:pt x="193339" y="3720"/>
                  </a:moveTo>
                  <a:lnTo>
                    <a:pt x="244078" y="0"/>
                  </a:lnTo>
                  <a:lnTo>
                    <a:pt x="280651" y="3720"/>
                  </a:lnTo>
                  <a:lnTo>
                    <a:pt x="314325" y="7144"/>
                  </a:lnTo>
                  <a:lnTo>
                    <a:pt x="351234" y="21432"/>
                  </a:lnTo>
                  <a:lnTo>
                    <a:pt x="378618" y="33338"/>
                  </a:lnTo>
                  <a:lnTo>
                    <a:pt x="417909" y="30957"/>
                  </a:lnTo>
                  <a:lnTo>
                    <a:pt x="447339" y="44995"/>
                  </a:lnTo>
                  <a:lnTo>
                    <a:pt x="494109" y="58341"/>
                  </a:lnTo>
                  <a:lnTo>
                    <a:pt x="495300" y="126207"/>
                  </a:lnTo>
                  <a:lnTo>
                    <a:pt x="498871" y="179785"/>
                  </a:lnTo>
                  <a:lnTo>
                    <a:pt x="506076" y="254545"/>
                  </a:lnTo>
                  <a:lnTo>
                    <a:pt x="517189" y="303757"/>
                  </a:lnTo>
                  <a:lnTo>
                    <a:pt x="548878" y="294085"/>
                  </a:lnTo>
                  <a:lnTo>
                    <a:pt x="585451" y="295820"/>
                  </a:lnTo>
                  <a:lnTo>
                    <a:pt x="633076" y="303757"/>
                  </a:lnTo>
                  <a:lnTo>
                    <a:pt x="687051" y="316457"/>
                  </a:lnTo>
                  <a:lnTo>
                    <a:pt x="699751" y="338682"/>
                  </a:lnTo>
                  <a:lnTo>
                    <a:pt x="731501" y="379957"/>
                  </a:lnTo>
                  <a:lnTo>
                    <a:pt x="750551" y="476795"/>
                  </a:lnTo>
                  <a:lnTo>
                    <a:pt x="777539" y="499020"/>
                  </a:lnTo>
                  <a:lnTo>
                    <a:pt x="816768" y="484585"/>
                  </a:lnTo>
                  <a:lnTo>
                    <a:pt x="867965" y="497682"/>
                  </a:lnTo>
                  <a:lnTo>
                    <a:pt x="877551" y="540295"/>
                  </a:lnTo>
                  <a:lnTo>
                    <a:pt x="867965" y="585788"/>
                  </a:lnTo>
                  <a:lnTo>
                    <a:pt x="872789" y="608557"/>
                  </a:lnTo>
                  <a:lnTo>
                    <a:pt x="875109" y="631032"/>
                  </a:lnTo>
                  <a:lnTo>
                    <a:pt x="846534" y="697707"/>
                  </a:lnTo>
                  <a:lnTo>
                    <a:pt x="837864" y="768895"/>
                  </a:lnTo>
                  <a:lnTo>
                    <a:pt x="812006" y="819150"/>
                  </a:lnTo>
                  <a:lnTo>
                    <a:pt x="733425" y="876300"/>
                  </a:lnTo>
                  <a:lnTo>
                    <a:pt x="671176" y="889545"/>
                  </a:lnTo>
                  <a:lnTo>
                    <a:pt x="607218" y="907257"/>
                  </a:lnTo>
                  <a:lnTo>
                    <a:pt x="566401" y="899070"/>
                  </a:lnTo>
                  <a:lnTo>
                    <a:pt x="490537" y="878682"/>
                  </a:lnTo>
                  <a:lnTo>
                    <a:pt x="444164" y="878432"/>
                  </a:lnTo>
                  <a:lnTo>
                    <a:pt x="454818" y="823913"/>
                  </a:lnTo>
                  <a:lnTo>
                    <a:pt x="500062" y="738188"/>
                  </a:lnTo>
                  <a:lnTo>
                    <a:pt x="529828" y="692944"/>
                  </a:lnTo>
                  <a:lnTo>
                    <a:pt x="520303" y="651272"/>
                  </a:lnTo>
                  <a:lnTo>
                    <a:pt x="425114" y="630782"/>
                  </a:lnTo>
                  <a:lnTo>
                    <a:pt x="313989" y="551407"/>
                  </a:lnTo>
                  <a:lnTo>
                    <a:pt x="235743" y="527447"/>
                  </a:lnTo>
                  <a:lnTo>
                    <a:pt x="176212" y="491728"/>
                  </a:lnTo>
                  <a:lnTo>
                    <a:pt x="148828" y="442913"/>
                  </a:lnTo>
                  <a:lnTo>
                    <a:pt x="39290" y="347663"/>
                  </a:lnTo>
                  <a:lnTo>
                    <a:pt x="0" y="291703"/>
                  </a:lnTo>
                  <a:lnTo>
                    <a:pt x="28239" y="245020"/>
                  </a:lnTo>
                  <a:lnTo>
                    <a:pt x="48815" y="210741"/>
                  </a:lnTo>
                  <a:lnTo>
                    <a:pt x="71437" y="185738"/>
                  </a:lnTo>
                  <a:lnTo>
                    <a:pt x="119062" y="165497"/>
                  </a:lnTo>
                  <a:lnTo>
                    <a:pt x="115490" y="109538"/>
                  </a:lnTo>
                  <a:lnTo>
                    <a:pt x="128251" y="59282"/>
                  </a:lnTo>
                  <a:lnTo>
                    <a:pt x="135731" y="26194"/>
                  </a:lnTo>
                  <a:lnTo>
                    <a:pt x="193339" y="372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0" name="Freeform 549">
              <a:extLst/>
            </p:cNvPr>
            <p:cNvSpPr>
              <a:spLocks/>
            </p:cNvSpPr>
            <p:nvPr/>
          </p:nvSpPr>
          <p:spPr bwMode="auto">
            <a:xfrm>
              <a:off x="3211489" y="5427681"/>
              <a:ext cx="96837" cy="107950"/>
            </a:xfrm>
            <a:custGeom>
              <a:avLst/>
              <a:gdLst>
                <a:gd name="T0" fmla="*/ 2147483647 w 307"/>
                <a:gd name="T1" fmla="*/ 2147483647 h 341"/>
                <a:gd name="T2" fmla="*/ 2147483647 w 307"/>
                <a:gd name="T3" fmla="*/ 2147483647 h 341"/>
                <a:gd name="T4" fmla="*/ 0 w 307"/>
                <a:gd name="T5" fmla="*/ 2147483647 h 341"/>
                <a:gd name="T6" fmla="*/ 2147483647 w 307"/>
                <a:gd name="T7" fmla="*/ 2147483647 h 341"/>
                <a:gd name="T8" fmla="*/ 2147483647 w 307"/>
                <a:gd name="T9" fmla="*/ 2147483647 h 341"/>
                <a:gd name="T10" fmla="*/ 2147483647 w 307"/>
                <a:gd name="T11" fmla="*/ 2147483647 h 341"/>
                <a:gd name="T12" fmla="*/ 2147483647 w 307"/>
                <a:gd name="T13" fmla="*/ 2147483647 h 341"/>
                <a:gd name="T14" fmla="*/ 2147483647 w 307"/>
                <a:gd name="T15" fmla="*/ 2147483647 h 341"/>
                <a:gd name="T16" fmla="*/ 2147483647 w 307"/>
                <a:gd name="T17" fmla="*/ 2147483647 h 341"/>
                <a:gd name="T18" fmla="*/ 2147483647 w 307"/>
                <a:gd name="T19" fmla="*/ 2147483647 h 341"/>
                <a:gd name="T20" fmla="*/ 2147483647 w 307"/>
                <a:gd name="T21" fmla="*/ 2147483647 h 341"/>
                <a:gd name="T22" fmla="*/ 2147483647 w 307"/>
                <a:gd name="T23" fmla="*/ 2147483647 h 341"/>
                <a:gd name="T24" fmla="*/ 2147483647 w 307"/>
                <a:gd name="T25" fmla="*/ 2147483647 h 341"/>
                <a:gd name="T26" fmla="*/ 2147483647 w 307"/>
                <a:gd name="T27" fmla="*/ 2147483647 h 341"/>
                <a:gd name="T28" fmla="*/ 2147483647 w 307"/>
                <a:gd name="T29" fmla="*/ 2147483647 h 341"/>
                <a:gd name="T30" fmla="*/ 2147483647 w 307"/>
                <a:gd name="T31" fmla="*/ 2147483647 h 341"/>
                <a:gd name="T32" fmla="*/ 2147483647 w 307"/>
                <a:gd name="T33" fmla="*/ 2147483647 h 341"/>
                <a:gd name="T34" fmla="*/ 2147483647 w 307"/>
                <a:gd name="T35" fmla="*/ 2147483647 h 341"/>
                <a:gd name="T36" fmla="*/ 2147483647 w 307"/>
                <a:gd name="T37" fmla="*/ 2147483647 h 341"/>
                <a:gd name="T38" fmla="*/ 2147483647 w 307"/>
                <a:gd name="T39" fmla="*/ 2147483647 h 341"/>
                <a:gd name="T40" fmla="*/ 2147483647 w 307"/>
                <a:gd name="T41" fmla="*/ 2147483647 h 341"/>
                <a:gd name="T42" fmla="*/ 2147483647 w 307"/>
                <a:gd name="T43" fmla="*/ 2147483647 h 341"/>
                <a:gd name="T44" fmla="*/ 2147483647 w 307"/>
                <a:gd name="T45" fmla="*/ 2147483647 h 341"/>
                <a:gd name="T46" fmla="*/ 2147483647 w 307"/>
                <a:gd name="T47" fmla="*/ 2147483647 h 341"/>
                <a:gd name="T48" fmla="*/ 2147483647 w 307"/>
                <a:gd name="T49" fmla="*/ 2147483647 h 341"/>
                <a:gd name="T50" fmla="*/ 2147483647 w 307"/>
                <a:gd name="T51" fmla="*/ 2147483647 h 341"/>
                <a:gd name="T52" fmla="*/ 2147483647 w 307"/>
                <a:gd name="T53" fmla="*/ 2147483647 h 341"/>
                <a:gd name="T54" fmla="*/ 2147483647 w 307"/>
                <a:gd name="T55" fmla="*/ 2147483647 h 341"/>
                <a:gd name="T56" fmla="*/ 2147483647 w 307"/>
                <a:gd name="T57" fmla="*/ 2147483647 h 341"/>
                <a:gd name="T58" fmla="*/ 2147483647 w 307"/>
                <a:gd name="T59" fmla="*/ 2147483647 h 341"/>
                <a:gd name="T60" fmla="*/ 2147483647 w 307"/>
                <a:gd name="T61" fmla="*/ 2147483647 h 341"/>
                <a:gd name="T62" fmla="*/ 2147483647 w 307"/>
                <a:gd name="T63" fmla="*/ 2147483647 h 341"/>
                <a:gd name="T64" fmla="*/ 2147483647 w 307"/>
                <a:gd name="T65" fmla="*/ 2147483647 h 341"/>
                <a:gd name="T66" fmla="*/ 2147483647 w 307"/>
                <a:gd name="T67" fmla="*/ 2147483647 h 341"/>
                <a:gd name="T68" fmla="*/ 2147483647 w 307"/>
                <a:gd name="T69" fmla="*/ 2147483647 h 341"/>
                <a:gd name="T70" fmla="*/ 2147483647 w 307"/>
                <a:gd name="T71" fmla="*/ 2147483647 h 341"/>
                <a:gd name="T72" fmla="*/ 2147483647 w 307"/>
                <a:gd name="T73" fmla="*/ 0 h 341"/>
                <a:gd name="T74" fmla="*/ 2147483647 w 307"/>
                <a:gd name="T75" fmla="*/ 2147483647 h 3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7"/>
                <a:gd name="T115" fmla="*/ 0 h 341"/>
                <a:gd name="T116" fmla="*/ 307 w 307"/>
                <a:gd name="T117" fmla="*/ 341 h 3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7" h="341">
                  <a:moveTo>
                    <a:pt x="35" y="38"/>
                  </a:moveTo>
                  <a:lnTo>
                    <a:pt x="18" y="110"/>
                  </a:lnTo>
                  <a:lnTo>
                    <a:pt x="0" y="150"/>
                  </a:lnTo>
                  <a:lnTo>
                    <a:pt x="12" y="210"/>
                  </a:lnTo>
                  <a:lnTo>
                    <a:pt x="14" y="243"/>
                  </a:lnTo>
                  <a:lnTo>
                    <a:pt x="12" y="275"/>
                  </a:lnTo>
                  <a:lnTo>
                    <a:pt x="29" y="294"/>
                  </a:lnTo>
                  <a:lnTo>
                    <a:pt x="45" y="303"/>
                  </a:lnTo>
                  <a:lnTo>
                    <a:pt x="71" y="310"/>
                  </a:lnTo>
                  <a:lnTo>
                    <a:pt x="96" y="325"/>
                  </a:lnTo>
                  <a:lnTo>
                    <a:pt x="120" y="341"/>
                  </a:lnTo>
                  <a:lnTo>
                    <a:pt x="138" y="336"/>
                  </a:lnTo>
                  <a:lnTo>
                    <a:pt x="162" y="333"/>
                  </a:lnTo>
                  <a:lnTo>
                    <a:pt x="177" y="333"/>
                  </a:lnTo>
                  <a:lnTo>
                    <a:pt x="194" y="333"/>
                  </a:lnTo>
                  <a:lnTo>
                    <a:pt x="212" y="333"/>
                  </a:lnTo>
                  <a:lnTo>
                    <a:pt x="223" y="323"/>
                  </a:lnTo>
                  <a:lnTo>
                    <a:pt x="237" y="309"/>
                  </a:lnTo>
                  <a:lnTo>
                    <a:pt x="253" y="304"/>
                  </a:lnTo>
                  <a:lnTo>
                    <a:pt x="267" y="295"/>
                  </a:lnTo>
                  <a:lnTo>
                    <a:pt x="283" y="282"/>
                  </a:lnTo>
                  <a:lnTo>
                    <a:pt x="288" y="268"/>
                  </a:lnTo>
                  <a:lnTo>
                    <a:pt x="296" y="251"/>
                  </a:lnTo>
                  <a:lnTo>
                    <a:pt x="305" y="238"/>
                  </a:lnTo>
                  <a:lnTo>
                    <a:pt x="290" y="215"/>
                  </a:lnTo>
                  <a:lnTo>
                    <a:pt x="297" y="191"/>
                  </a:lnTo>
                  <a:lnTo>
                    <a:pt x="307" y="168"/>
                  </a:lnTo>
                  <a:lnTo>
                    <a:pt x="291" y="156"/>
                  </a:lnTo>
                  <a:lnTo>
                    <a:pt x="272" y="140"/>
                  </a:lnTo>
                  <a:lnTo>
                    <a:pt x="248" y="120"/>
                  </a:lnTo>
                  <a:lnTo>
                    <a:pt x="211" y="109"/>
                  </a:lnTo>
                  <a:lnTo>
                    <a:pt x="169" y="72"/>
                  </a:lnTo>
                  <a:lnTo>
                    <a:pt x="138" y="70"/>
                  </a:lnTo>
                  <a:lnTo>
                    <a:pt x="129" y="57"/>
                  </a:lnTo>
                  <a:lnTo>
                    <a:pt x="100" y="39"/>
                  </a:lnTo>
                  <a:lnTo>
                    <a:pt x="88" y="15"/>
                  </a:lnTo>
                  <a:lnTo>
                    <a:pt x="51" y="0"/>
                  </a:lnTo>
                  <a:lnTo>
                    <a:pt x="35" y="3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1" name="Freeform 550">
              <a:extLst/>
            </p:cNvPr>
            <p:cNvSpPr>
              <a:spLocks/>
            </p:cNvSpPr>
            <p:nvPr/>
          </p:nvSpPr>
          <p:spPr bwMode="auto">
            <a:xfrm>
              <a:off x="2984476" y="5986481"/>
              <a:ext cx="52388" cy="73025"/>
            </a:xfrm>
            <a:custGeom>
              <a:avLst/>
              <a:gdLst>
                <a:gd name="T0" fmla="*/ 33 w 309562"/>
                <a:gd name="T1" fmla="*/ 10 h 426730"/>
                <a:gd name="T2" fmla="*/ 29 w 309562"/>
                <a:gd name="T3" fmla="*/ 2 h 426730"/>
                <a:gd name="T4" fmla="*/ 20 w 309562"/>
                <a:gd name="T5" fmla="*/ 0 h 426730"/>
                <a:gd name="T6" fmla="*/ 13 w 309562"/>
                <a:gd name="T7" fmla="*/ 5 h 426730"/>
                <a:gd name="T8" fmla="*/ 9 w 309562"/>
                <a:gd name="T9" fmla="*/ 14 h 426730"/>
                <a:gd name="T10" fmla="*/ 20 w 309562"/>
                <a:gd name="T11" fmla="*/ 12 h 426730"/>
                <a:gd name="T12" fmla="*/ 20 w 309562"/>
                <a:gd name="T13" fmla="*/ 21 h 426730"/>
                <a:gd name="T14" fmla="*/ 16 w 309562"/>
                <a:gd name="T15" fmla="*/ 24 h 426730"/>
                <a:gd name="T16" fmla="*/ 14 w 309562"/>
                <a:gd name="T17" fmla="*/ 27 h 426730"/>
                <a:gd name="T18" fmla="*/ 12 w 309562"/>
                <a:gd name="T19" fmla="*/ 30 h 426730"/>
                <a:gd name="T20" fmla="*/ 16 w 309562"/>
                <a:gd name="T21" fmla="*/ 33 h 426730"/>
                <a:gd name="T22" fmla="*/ 18 w 309562"/>
                <a:gd name="T23" fmla="*/ 36 h 426730"/>
                <a:gd name="T24" fmla="*/ 20 w 309562"/>
                <a:gd name="T25" fmla="*/ 39 h 426730"/>
                <a:gd name="T26" fmla="*/ 21 w 309562"/>
                <a:gd name="T27" fmla="*/ 43 h 426730"/>
                <a:gd name="T28" fmla="*/ 25 w 309562"/>
                <a:gd name="T29" fmla="*/ 48 h 426730"/>
                <a:gd name="T30" fmla="*/ 35 w 309562"/>
                <a:gd name="T31" fmla="*/ 52 h 426730"/>
                <a:gd name="T32" fmla="*/ 34 w 309562"/>
                <a:gd name="T33" fmla="*/ 54 h 426730"/>
                <a:gd name="T34" fmla="*/ 27 w 309562"/>
                <a:gd name="T35" fmla="*/ 52 h 426730"/>
                <a:gd name="T36" fmla="*/ 21 w 309562"/>
                <a:gd name="T37" fmla="*/ 56 h 426730"/>
                <a:gd name="T38" fmla="*/ 18 w 309562"/>
                <a:gd name="T39" fmla="*/ 53 h 426730"/>
                <a:gd name="T40" fmla="*/ 15 w 309562"/>
                <a:gd name="T41" fmla="*/ 55 h 426730"/>
                <a:gd name="T42" fmla="*/ 13 w 309562"/>
                <a:gd name="T43" fmla="*/ 52 h 426730"/>
                <a:gd name="T44" fmla="*/ 10 w 309562"/>
                <a:gd name="T45" fmla="*/ 56 h 426730"/>
                <a:gd name="T46" fmla="*/ 7 w 309562"/>
                <a:gd name="T47" fmla="*/ 56 h 426730"/>
                <a:gd name="T48" fmla="*/ 0 w 309562"/>
                <a:gd name="T49" fmla="*/ 59 h 426730"/>
                <a:gd name="T50" fmla="*/ 1 w 309562"/>
                <a:gd name="T51" fmla="*/ 61 h 426730"/>
                <a:gd name="T52" fmla="*/ 9 w 309562"/>
                <a:gd name="T53" fmla="*/ 61 h 426730"/>
                <a:gd name="T54" fmla="*/ 14 w 309562"/>
                <a:gd name="T55" fmla="*/ 63 h 426730"/>
                <a:gd name="T56" fmla="*/ 29 w 309562"/>
                <a:gd name="T57" fmla="*/ 60 h 426730"/>
                <a:gd name="T58" fmla="*/ 36 w 309562"/>
                <a:gd name="T59" fmla="*/ 60 h 426730"/>
                <a:gd name="T60" fmla="*/ 43 w 309562"/>
                <a:gd name="T61" fmla="*/ 56 h 426730"/>
                <a:gd name="T62" fmla="*/ 33 w 309562"/>
                <a:gd name="T63" fmla="*/ 10 h 4267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9562"/>
                <a:gd name="T97" fmla="*/ 0 h 426730"/>
                <a:gd name="T98" fmla="*/ 309562 w 309562"/>
                <a:gd name="T99" fmla="*/ 426730 h 4267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9562" h="426730">
                  <a:moveTo>
                    <a:pt x="235916" y="69542"/>
                  </a:moveTo>
                  <a:lnTo>
                    <a:pt x="209998" y="11906"/>
                  </a:lnTo>
                  <a:lnTo>
                    <a:pt x="142133" y="0"/>
                  </a:lnTo>
                  <a:lnTo>
                    <a:pt x="89745" y="35718"/>
                  </a:lnTo>
                  <a:lnTo>
                    <a:pt x="68314" y="94059"/>
                  </a:lnTo>
                  <a:lnTo>
                    <a:pt x="146043" y="80942"/>
                  </a:lnTo>
                  <a:lnTo>
                    <a:pt x="146895" y="144065"/>
                  </a:lnTo>
                  <a:lnTo>
                    <a:pt x="114748" y="160734"/>
                  </a:lnTo>
                  <a:lnTo>
                    <a:pt x="99270" y="180975"/>
                  </a:lnTo>
                  <a:lnTo>
                    <a:pt x="86128" y="206337"/>
                  </a:lnTo>
                  <a:lnTo>
                    <a:pt x="116086" y="225337"/>
                  </a:lnTo>
                  <a:lnTo>
                    <a:pt x="130226" y="242887"/>
                  </a:lnTo>
                  <a:lnTo>
                    <a:pt x="146043" y="267135"/>
                  </a:lnTo>
                  <a:lnTo>
                    <a:pt x="148540" y="295001"/>
                  </a:lnTo>
                  <a:lnTo>
                    <a:pt x="178497" y="325400"/>
                  </a:lnTo>
                  <a:lnTo>
                    <a:pt x="249647" y="355799"/>
                  </a:lnTo>
                  <a:lnTo>
                    <a:pt x="242157" y="369732"/>
                  </a:lnTo>
                  <a:lnTo>
                    <a:pt x="194724" y="354532"/>
                  </a:lnTo>
                  <a:lnTo>
                    <a:pt x="153533" y="382398"/>
                  </a:lnTo>
                  <a:lnTo>
                    <a:pt x="129816" y="358332"/>
                  </a:lnTo>
                  <a:lnTo>
                    <a:pt x="108596" y="377332"/>
                  </a:lnTo>
                  <a:lnTo>
                    <a:pt x="92369" y="353266"/>
                  </a:lnTo>
                  <a:lnTo>
                    <a:pt x="74894" y="384931"/>
                  </a:lnTo>
                  <a:lnTo>
                    <a:pt x="52426" y="382398"/>
                  </a:lnTo>
                  <a:lnTo>
                    <a:pt x="0" y="401398"/>
                  </a:lnTo>
                  <a:lnTo>
                    <a:pt x="7489" y="419130"/>
                  </a:lnTo>
                  <a:lnTo>
                    <a:pt x="67405" y="419130"/>
                  </a:lnTo>
                  <a:lnTo>
                    <a:pt x="101107" y="426730"/>
                  </a:lnTo>
                  <a:lnTo>
                    <a:pt x="212200" y="408997"/>
                  </a:lnTo>
                  <a:lnTo>
                    <a:pt x="262129" y="410264"/>
                  </a:lnTo>
                  <a:lnTo>
                    <a:pt x="309562" y="381132"/>
                  </a:lnTo>
                  <a:lnTo>
                    <a:pt x="235916" y="6954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2" name="Freeform 551">
              <a:extLst/>
            </p:cNvPr>
            <p:cNvSpPr>
              <a:spLocks/>
            </p:cNvSpPr>
            <p:nvPr/>
          </p:nvSpPr>
          <p:spPr bwMode="auto">
            <a:xfrm>
              <a:off x="3024164" y="5999181"/>
              <a:ext cx="63500" cy="57150"/>
            </a:xfrm>
            <a:custGeom>
              <a:avLst/>
              <a:gdLst>
                <a:gd name="T0" fmla="*/ 0 w 372666"/>
                <a:gd name="T1" fmla="*/ 0 h 341710"/>
                <a:gd name="T2" fmla="*/ 9 w 372666"/>
                <a:gd name="T3" fmla="*/ 7 h 341710"/>
                <a:gd name="T4" fmla="*/ 19 w 372666"/>
                <a:gd name="T5" fmla="*/ 18 h 341710"/>
                <a:gd name="T6" fmla="*/ 27 w 372666"/>
                <a:gd name="T7" fmla="*/ 24 h 341710"/>
                <a:gd name="T8" fmla="*/ 33 w 372666"/>
                <a:gd name="T9" fmla="*/ 31 h 341710"/>
                <a:gd name="T10" fmla="*/ 44 w 372666"/>
                <a:gd name="T11" fmla="*/ 35 h 341710"/>
                <a:gd name="T12" fmla="*/ 50 w 372666"/>
                <a:gd name="T13" fmla="*/ 36 h 341710"/>
                <a:gd name="T14" fmla="*/ 54 w 372666"/>
                <a:gd name="T15" fmla="*/ 39 h 341710"/>
                <a:gd name="T16" fmla="*/ 46 w 372666"/>
                <a:gd name="T17" fmla="*/ 44 h 341710"/>
                <a:gd name="T18" fmla="*/ 36 w 372666"/>
                <a:gd name="T19" fmla="*/ 45 h 341710"/>
                <a:gd name="T20" fmla="*/ 28 w 372666"/>
                <a:gd name="T21" fmla="*/ 44 h 341710"/>
                <a:gd name="T22" fmla="*/ 23 w 372666"/>
                <a:gd name="T23" fmla="*/ 42 h 341710"/>
                <a:gd name="T24" fmla="*/ 11 w 372666"/>
                <a:gd name="T25" fmla="*/ 41 h 341710"/>
                <a:gd name="T26" fmla="*/ 0 w 372666"/>
                <a:gd name="T27" fmla="*/ 0 h 3417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2666"/>
                <a:gd name="T43" fmla="*/ 0 h 341710"/>
                <a:gd name="T44" fmla="*/ 372666 w 372666"/>
                <a:gd name="T45" fmla="*/ 341710 h 3417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2666" h="341710">
                  <a:moveTo>
                    <a:pt x="0" y="0"/>
                  </a:moveTo>
                  <a:lnTo>
                    <a:pt x="59531" y="54769"/>
                  </a:lnTo>
                  <a:lnTo>
                    <a:pt x="129778" y="139303"/>
                  </a:lnTo>
                  <a:lnTo>
                    <a:pt x="185738" y="184547"/>
                  </a:lnTo>
                  <a:lnTo>
                    <a:pt x="232172" y="235744"/>
                  </a:lnTo>
                  <a:lnTo>
                    <a:pt x="305991" y="270272"/>
                  </a:lnTo>
                  <a:lnTo>
                    <a:pt x="346472" y="275035"/>
                  </a:lnTo>
                  <a:lnTo>
                    <a:pt x="372666" y="298847"/>
                  </a:lnTo>
                  <a:lnTo>
                    <a:pt x="321469" y="338138"/>
                  </a:lnTo>
                  <a:lnTo>
                    <a:pt x="253603" y="341710"/>
                  </a:lnTo>
                  <a:lnTo>
                    <a:pt x="195263" y="340519"/>
                  </a:lnTo>
                  <a:lnTo>
                    <a:pt x="157163" y="322660"/>
                  </a:lnTo>
                  <a:lnTo>
                    <a:pt x="73819" y="31313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3" name="Freeform 552">
              <a:extLst/>
            </p:cNvPr>
            <p:cNvSpPr>
              <a:spLocks/>
            </p:cNvSpPr>
            <p:nvPr/>
          </p:nvSpPr>
          <p:spPr bwMode="auto">
            <a:xfrm>
              <a:off x="3019401" y="6056331"/>
              <a:ext cx="28575" cy="15875"/>
            </a:xfrm>
            <a:custGeom>
              <a:avLst/>
              <a:gdLst>
                <a:gd name="T0" fmla="*/ 2147483647 w 139"/>
                <a:gd name="T1" fmla="*/ 2147483647 h 67"/>
                <a:gd name="T2" fmla="*/ 2147483647 w 139"/>
                <a:gd name="T3" fmla="*/ 2147483647 h 67"/>
                <a:gd name="T4" fmla="*/ 2147483647 w 139"/>
                <a:gd name="T5" fmla="*/ 2147483647 h 67"/>
                <a:gd name="T6" fmla="*/ 2147483647 w 139"/>
                <a:gd name="T7" fmla="*/ 2147483647 h 67"/>
                <a:gd name="T8" fmla="*/ 2147483647 w 139"/>
                <a:gd name="T9" fmla="*/ 2147483647 h 67"/>
                <a:gd name="T10" fmla="*/ 2147483647 w 139"/>
                <a:gd name="T11" fmla="*/ 2147483647 h 67"/>
                <a:gd name="T12" fmla="*/ 0 w 139"/>
                <a:gd name="T13" fmla="*/ 2147483647 h 67"/>
                <a:gd name="T14" fmla="*/ 2147483647 w 139"/>
                <a:gd name="T15" fmla="*/ 2147483647 h 67"/>
                <a:gd name="T16" fmla="*/ 2147483647 w 139"/>
                <a:gd name="T17" fmla="*/ 0 h 67"/>
                <a:gd name="T18" fmla="*/ 2147483647 w 139"/>
                <a:gd name="T19" fmla="*/ 2147483647 h 67"/>
                <a:gd name="T20" fmla="*/ 2147483647 w 139"/>
                <a:gd name="T21" fmla="*/ 2147483647 h 67"/>
                <a:gd name="T22" fmla="*/ 2147483647 w 139"/>
                <a:gd name="T23" fmla="*/ 2147483647 h 67"/>
                <a:gd name="T24" fmla="*/ 2147483647 w 139"/>
                <a:gd name="T25" fmla="*/ 2147483647 h 67"/>
                <a:gd name="T26" fmla="*/ 2147483647 w 139"/>
                <a:gd name="T27" fmla="*/ 2147483647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9"/>
                <a:gd name="T43" fmla="*/ 0 h 67"/>
                <a:gd name="T44" fmla="*/ 139 w 139"/>
                <a:gd name="T45" fmla="*/ 67 h 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9" h="67">
                  <a:moveTo>
                    <a:pt x="139" y="67"/>
                  </a:moveTo>
                  <a:lnTo>
                    <a:pt x="90" y="63"/>
                  </a:lnTo>
                  <a:lnTo>
                    <a:pt x="78" y="34"/>
                  </a:lnTo>
                  <a:lnTo>
                    <a:pt x="58" y="40"/>
                  </a:lnTo>
                  <a:lnTo>
                    <a:pt x="46" y="51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52" y="22"/>
                  </a:lnTo>
                  <a:lnTo>
                    <a:pt x="79" y="0"/>
                  </a:lnTo>
                  <a:lnTo>
                    <a:pt x="93" y="3"/>
                  </a:lnTo>
                  <a:lnTo>
                    <a:pt x="88" y="21"/>
                  </a:lnTo>
                  <a:lnTo>
                    <a:pt x="103" y="39"/>
                  </a:lnTo>
                  <a:lnTo>
                    <a:pt x="130" y="43"/>
                  </a:lnTo>
                  <a:lnTo>
                    <a:pt x="139" y="6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4" name="Freeform 553">
              <a:extLst/>
            </p:cNvPr>
            <p:cNvSpPr>
              <a:spLocks/>
            </p:cNvSpPr>
            <p:nvPr/>
          </p:nvSpPr>
          <p:spPr bwMode="auto">
            <a:xfrm>
              <a:off x="3041626" y="6053156"/>
              <a:ext cx="15875" cy="9525"/>
            </a:xfrm>
            <a:custGeom>
              <a:avLst/>
              <a:gdLst>
                <a:gd name="T0" fmla="*/ 2147483647 w 168"/>
                <a:gd name="T1" fmla="*/ 2147483647 h 112"/>
                <a:gd name="T2" fmla="*/ 2147483647 w 168"/>
                <a:gd name="T3" fmla="*/ 2147483647 h 112"/>
                <a:gd name="T4" fmla="*/ 0 w 168"/>
                <a:gd name="T5" fmla="*/ 2147483647 h 112"/>
                <a:gd name="T6" fmla="*/ 0 w 168"/>
                <a:gd name="T7" fmla="*/ 2147483647 h 112"/>
                <a:gd name="T8" fmla="*/ 2147483647 w 168"/>
                <a:gd name="T9" fmla="*/ 0 h 112"/>
                <a:gd name="T10" fmla="*/ 2147483647 w 168"/>
                <a:gd name="T11" fmla="*/ 2147483647 h 112"/>
                <a:gd name="T12" fmla="*/ 2147483647 w 168"/>
                <a:gd name="T13" fmla="*/ 2147483647 h 112"/>
                <a:gd name="T14" fmla="*/ 2147483647 w 168"/>
                <a:gd name="T15" fmla="*/ 2147483647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12"/>
                <a:gd name="T26" fmla="*/ 168 w 168"/>
                <a:gd name="T27" fmla="*/ 112 h 1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12">
                  <a:moveTo>
                    <a:pt x="156" y="112"/>
                  </a:moveTo>
                  <a:lnTo>
                    <a:pt x="71" y="104"/>
                  </a:lnTo>
                  <a:lnTo>
                    <a:pt x="0" y="78"/>
                  </a:lnTo>
                  <a:lnTo>
                    <a:pt x="0" y="42"/>
                  </a:lnTo>
                  <a:lnTo>
                    <a:pt x="25" y="0"/>
                  </a:lnTo>
                  <a:lnTo>
                    <a:pt x="103" y="8"/>
                  </a:lnTo>
                  <a:lnTo>
                    <a:pt x="168" y="45"/>
                  </a:lnTo>
                  <a:lnTo>
                    <a:pt x="156" y="11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5" name="Freeform 554">
              <a:extLst/>
            </p:cNvPr>
            <p:cNvSpPr>
              <a:spLocks/>
            </p:cNvSpPr>
            <p:nvPr/>
          </p:nvSpPr>
          <p:spPr bwMode="auto">
            <a:xfrm>
              <a:off x="2979714" y="6038868"/>
              <a:ext cx="17462" cy="9525"/>
            </a:xfrm>
            <a:custGeom>
              <a:avLst/>
              <a:gdLst>
                <a:gd name="T0" fmla="*/ 2147483647 w 91"/>
                <a:gd name="T1" fmla="*/ 2147483647 h 56"/>
                <a:gd name="T2" fmla="*/ 2147483647 w 91"/>
                <a:gd name="T3" fmla="*/ 2147483647 h 56"/>
                <a:gd name="T4" fmla="*/ 2147483647 w 91"/>
                <a:gd name="T5" fmla="*/ 2147483647 h 56"/>
                <a:gd name="T6" fmla="*/ 2147483647 w 91"/>
                <a:gd name="T7" fmla="*/ 2147483647 h 56"/>
                <a:gd name="T8" fmla="*/ 0 w 91"/>
                <a:gd name="T9" fmla="*/ 2147483647 h 56"/>
                <a:gd name="T10" fmla="*/ 2147483647 w 91"/>
                <a:gd name="T11" fmla="*/ 2147483647 h 56"/>
                <a:gd name="T12" fmla="*/ 2147483647 w 91"/>
                <a:gd name="T13" fmla="*/ 2147483647 h 56"/>
                <a:gd name="T14" fmla="*/ 2147483647 w 91"/>
                <a:gd name="T15" fmla="*/ 2147483647 h 56"/>
                <a:gd name="T16" fmla="*/ 2147483647 w 91"/>
                <a:gd name="T17" fmla="*/ 0 h 56"/>
                <a:gd name="T18" fmla="*/ 2147483647 w 91"/>
                <a:gd name="T19" fmla="*/ 2147483647 h 56"/>
                <a:gd name="T20" fmla="*/ 2147483647 w 91"/>
                <a:gd name="T21" fmla="*/ 2147483647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56"/>
                <a:gd name="T35" fmla="*/ 91 w 91"/>
                <a:gd name="T36" fmla="*/ 56 h 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56">
                  <a:moveTo>
                    <a:pt x="91" y="41"/>
                  </a:moveTo>
                  <a:lnTo>
                    <a:pt x="60" y="44"/>
                  </a:lnTo>
                  <a:lnTo>
                    <a:pt x="36" y="56"/>
                  </a:lnTo>
                  <a:lnTo>
                    <a:pt x="13" y="53"/>
                  </a:lnTo>
                  <a:lnTo>
                    <a:pt x="0" y="38"/>
                  </a:lnTo>
                  <a:lnTo>
                    <a:pt x="10" y="11"/>
                  </a:lnTo>
                  <a:lnTo>
                    <a:pt x="25" y="5"/>
                  </a:lnTo>
                  <a:lnTo>
                    <a:pt x="48" y="20"/>
                  </a:lnTo>
                  <a:lnTo>
                    <a:pt x="63" y="0"/>
                  </a:lnTo>
                  <a:lnTo>
                    <a:pt x="72" y="24"/>
                  </a:lnTo>
                  <a:lnTo>
                    <a:pt x="91" y="4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6" name="Freeform 555">
              <a:extLst/>
            </p:cNvPr>
            <p:cNvSpPr>
              <a:spLocks/>
            </p:cNvSpPr>
            <p:nvPr/>
          </p:nvSpPr>
          <p:spPr bwMode="auto">
            <a:xfrm>
              <a:off x="2998764" y="6030931"/>
              <a:ext cx="6350" cy="9525"/>
            </a:xfrm>
            <a:custGeom>
              <a:avLst/>
              <a:gdLst>
                <a:gd name="T0" fmla="*/ 2147483647 w 34"/>
                <a:gd name="T1" fmla="*/ 2147483647 h 50"/>
                <a:gd name="T2" fmla="*/ 0 w 34"/>
                <a:gd name="T3" fmla="*/ 2147483647 h 50"/>
                <a:gd name="T4" fmla="*/ 2147483647 w 34"/>
                <a:gd name="T5" fmla="*/ 0 h 50"/>
                <a:gd name="T6" fmla="*/ 2147483647 w 34"/>
                <a:gd name="T7" fmla="*/ 0 h 50"/>
                <a:gd name="T8" fmla="*/ 2147483647 w 34"/>
                <a:gd name="T9" fmla="*/ 2147483647 h 50"/>
                <a:gd name="T10" fmla="*/ 2147483647 w 34"/>
                <a:gd name="T11" fmla="*/ 2147483647 h 50"/>
                <a:gd name="T12" fmla="*/ 2147483647 w 34"/>
                <a:gd name="T13" fmla="*/ 214748364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50"/>
                <a:gd name="T23" fmla="*/ 34 w 34"/>
                <a:gd name="T24" fmla="*/ 50 h 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50">
                  <a:moveTo>
                    <a:pt x="15" y="50"/>
                  </a:moveTo>
                  <a:lnTo>
                    <a:pt x="0" y="26"/>
                  </a:lnTo>
                  <a:lnTo>
                    <a:pt x="3" y="0"/>
                  </a:lnTo>
                  <a:lnTo>
                    <a:pt x="19" y="0"/>
                  </a:lnTo>
                  <a:lnTo>
                    <a:pt x="34" y="29"/>
                  </a:lnTo>
                  <a:lnTo>
                    <a:pt x="33" y="50"/>
                  </a:lnTo>
                  <a:lnTo>
                    <a:pt x="15" y="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7" name="Freeform 556">
              <a:extLst/>
            </p:cNvPr>
            <p:cNvSpPr>
              <a:spLocks/>
            </p:cNvSpPr>
            <p:nvPr/>
          </p:nvSpPr>
          <p:spPr bwMode="auto">
            <a:xfrm>
              <a:off x="2979714" y="6015056"/>
              <a:ext cx="14287" cy="17462"/>
            </a:xfrm>
            <a:custGeom>
              <a:avLst/>
              <a:gdLst>
                <a:gd name="T0" fmla="*/ 2147483647 w 183"/>
                <a:gd name="T1" fmla="*/ 0 h 211"/>
                <a:gd name="T2" fmla="*/ 0 w 183"/>
                <a:gd name="T3" fmla="*/ 2147483647 h 211"/>
                <a:gd name="T4" fmla="*/ 2147483647 w 183"/>
                <a:gd name="T5" fmla="*/ 2147483647 h 211"/>
                <a:gd name="T6" fmla="*/ 2147483647 w 183"/>
                <a:gd name="T7" fmla="*/ 2147483647 h 211"/>
                <a:gd name="T8" fmla="*/ 2147483647 w 183"/>
                <a:gd name="T9" fmla="*/ 2147483647 h 211"/>
                <a:gd name="T10" fmla="*/ 2147483647 w 183"/>
                <a:gd name="T11" fmla="*/ 0 h 211"/>
                <a:gd name="T12" fmla="*/ 2147483647 w 183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3"/>
                <a:gd name="T22" fmla="*/ 0 h 211"/>
                <a:gd name="T23" fmla="*/ 183 w 183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3" h="211">
                  <a:moveTo>
                    <a:pt x="28" y="0"/>
                  </a:moveTo>
                  <a:lnTo>
                    <a:pt x="0" y="92"/>
                  </a:lnTo>
                  <a:lnTo>
                    <a:pt x="55" y="211"/>
                  </a:lnTo>
                  <a:lnTo>
                    <a:pt x="165" y="174"/>
                  </a:lnTo>
                  <a:lnTo>
                    <a:pt x="183" y="119"/>
                  </a:lnTo>
                  <a:lnTo>
                    <a:pt x="1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8" name="Freeform 557">
              <a:extLst/>
            </p:cNvPr>
            <p:cNvSpPr>
              <a:spLocks/>
            </p:cNvSpPr>
            <p:nvPr/>
          </p:nvSpPr>
          <p:spPr bwMode="auto">
            <a:xfrm>
              <a:off x="3179739" y="5940443"/>
              <a:ext cx="38100" cy="31750"/>
            </a:xfrm>
            <a:custGeom>
              <a:avLst/>
              <a:gdLst>
                <a:gd name="T0" fmla="*/ 0 w 167"/>
                <a:gd name="T1" fmla="*/ 2147483647 h 135"/>
                <a:gd name="T2" fmla="*/ 2147483647 w 167"/>
                <a:gd name="T3" fmla="*/ 2147483647 h 135"/>
                <a:gd name="T4" fmla="*/ 2147483647 w 167"/>
                <a:gd name="T5" fmla="*/ 2147483647 h 135"/>
                <a:gd name="T6" fmla="*/ 2147483647 w 167"/>
                <a:gd name="T7" fmla="*/ 2147483647 h 135"/>
                <a:gd name="T8" fmla="*/ 2147483647 w 167"/>
                <a:gd name="T9" fmla="*/ 2147483647 h 135"/>
                <a:gd name="T10" fmla="*/ 2147483647 w 167"/>
                <a:gd name="T11" fmla="*/ 2147483647 h 135"/>
                <a:gd name="T12" fmla="*/ 2147483647 w 167"/>
                <a:gd name="T13" fmla="*/ 2147483647 h 135"/>
                <a:gd name="T14" fmla="*/ 2147483647 w 167"/>
                <a:gd name="T15" fmla="*/ 2147483647 h 135"/>
                <a:gd name="T16" fmla="*/ 2147483647 w 167"/>
                <a:gd name="T17" fmla="*/ 2147483647 h 135"/>
                <a:gd name="T18" fmla="*/ 2147483647 w 167"/>
                <a:gd name="T19" fmla="*/ 2147483647 h 135"/>
                <a:gd name="T20" fmla="*/ 2147483647 w 167"/>
                <a:gd name="T21" fmla="*/ 2147483647 h 135"/>
                <a:gd name="T22" fmla="*/ 2147483647 w 167"/>
                <a:gd name="T23" fmla="*/ 2147483647 h 135"/>
                <a:gd name="T24" fmla="*/ 2147483647 w 167"/>
                <a:gd name="T25" fmla="*/ 2147483647 h 135"/>
                <a:gd name="T26" fmla="*/ 2147483647 w 167"/>
                <a:gd name="T27" fmla="*/ 0 h 135"/>
                <a:gd name="T28" fmla="*/ 2147483647 w 167"/>
                <a:gd name="T29" fmla="*/ 2147483647 h 135"/>
                <a:gd name="T30" fmla="*/ 2147483647 w 167"/>
                <a:gd name="T31" fmla="*/ 2147483647 h 135"/>
                <a:gd name="T32" fmla="*/ 2147483647 w 167"/>
                <a:gd name="T33" fmla="*/ 2147483647 h 135"/>
                <a:gd name="T34" fmla="*/ 2147483647 w 167"/>
                <a:gd name="T35" fmla="*/ 2147483647 h 135"/>
                <a:gd name="T36" fmla="*/ 0 w 167"/>
                <a:gd name="T37" fmla="*/ 2147483647 h 1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7"/>
                <a:gd name="T58" fmla="*/ 0 h 135"/>
                <a:gd name="T59" fmla="*/ 167 w 167"/>
                <a:gd name="T60" fmla="*/ 135 h 1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7" h="135">
                  <a:moveTo>
                    <a:pt x="0" y="116"/>
                  </a:moveTo>
                  <a:lnTo>
                    <a:pt x="11" y="135"/>
                  </a:lnTo>
                  <a:lnTo>
                    <a:pt x="33" y="119"/>
                  </a:lnTo>
                  <a:lnTo>
                    <a:pt x="56" y="129"/>
                  </a:lnTo>
                  <a:lnTo>
                    <a:pt x="47" y="99"/>
                  </a:lnTo>
                  <a:lnTo>
                    <a:pt x="86" y="111"/>
                  </a:lnTo>
                  <a:lnTo>
                    <a:pt x="83" y="87"/>
                  </a:lnTo>
                  <a:lnTo>
                    <a:pt x="120" y="90"/>
                  </a:lnTo>
                  <a:lnTo>
                    <a:pt x="167" y="69"/>
                  </a:lnTo>
                  <a:lnTo>
                    <a:pt x="152" y="54"/>
                  </a:lnTo>
                  <a:lnTo>
                    <a:pt x="134" y="54"/>
                  </a:lnTo>
                  <a:lnTo>
                    <a:pt x="111" y="27"/>
                  </a:lnTo>
                  <a:lnTo>
                    <a:pt x="119" y="6"/>
                  </a:lnTo>
                  <a:lnTo>
                    <a:pt x="77" y="0"/>
                  </a:lnTo>
                  <a:lnTo>
                    <a:pt x="57" y="32"/>
                  </a:lnTo>
                  <a:lnTo>
                    <a:pt x="65" y="66"/>
                  </a:lnTo>
                  <a:lnTo>
                    <a:pt x="39" y="62"/>
                  </a:lnTo>
                  <a:lnTo>
                    <a:pt x="17" y="82"/>
                  </a:lnTo>
                  <a:lnTo>
                    <a:pt x="0" y="1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29" name="Freeform 558">
              <a:extLst/>
            </p:cNvPr>
            <p:cNvSpPr>
              <a:spLocks/>
            </p:cNvSpPr>
            <p:nvPr/>
          </p:nvSpPr>
          <p:spPr bwMode="auto">
            <a:xfrm>
              <a:off x="3152751" y="5938856"/>
              <a:ext cx="34925" cy="30162"/>
            </a:xfrm>
            <a:custGeom>
              <a:avLst/>
              <a:gdLst>
                <a:gd name="T0" fmla="*/ 0 w 152"/>
                <a:gd name="T1" fmla="*/ 2147483647 h 129"/>
                <a:gd name="T2" fmla="*/ 2147483647 w 152"/>
                <a:gd name="T3" fmla="*/ 2147483647 h 129"/>
                <a:gd name="T4" fmla="*/ 2147483647 w 152"/>
                <a:gd name="T5" fmla="*/ 2147483647 h 129"/>
                <a:gd name="T6" fmla="*/ 2147483647 w 152"/>
                <a:gd name="T7" fmla="*/ 2147483647 h 129"/>
                <a:gd name="T8" fmla="*/ 2147483647 w 152"/>
                <a:gd name="T9" fmla="*/ 2147483647 h 129"/>
                <a:gd name="T10" fmla="*/ 2147483647 w 152"/>
                <a:gd name="T11" fmla="*/ 2147483647 h 129"/>
                <a:gd name="T12" fmla="*/ 2147483647 w 152"/>
                <a:gd name="T13" fmla="*/ 2147483647 h 129"/>
                <a:gd name="T14" fmla="*/ 2147483647 w 152"/>
                <a:gd name="T15" fmla="*/ 2147483647 h 129"/>
                <a:gd name="T16" fmla="*/ 2147483647 w 152"/>
                <a:gd name="T17" fmla="*/ 2147483647 h 129"/>
                <a:gd name="T18" fmla="*/ 2147483647 w 152"/>
                <a:gd name="T19" fmla="*/ 2147483647 h 129"/>
                <a:gd name="T20" fmla="*/ 2147483647 w 152"/>
                <a:gd name="T21" fmla="*/ 2147483647 h 129"/>
                <a:gd name="T22" fmla="*/ 2147483647 w 152"/>
                <a:gd name="T23" fmla="*/ 0 h 129"/>
                <a:gd name="T24" fmla="*/ 2147483647 w 152"/>
                <a:gd name="T25" fmla="*/ 2147483647 h 129"/>
                <a:gd name="T26" fmla="*/ 2147483647 w 152"/>
                <a:gd name="T27" fmla="*/ 2147483647 h 129"/>
                <a:gd name="T28" fmla="*/ 2147483647 w 152"/>
                <a:gd name="T29" fmla="*/ 2147483647 h 129"/>
                <a:gd name="T30" fmla="*/ 2147483647 w 152"/>
                <a:gd name="T31" fmla="*/ 2147483647 h 129"/>
                <a:gd name="T32" fmla="*/ 2147483647 w 152"/>
                <a:gd name="T33" fmla="*/ 2147483647 h 129"/>
                <a:gd name="T34" fmla="*/ 2147483647 w 152"/>
                <a:gd name="T35" fmla="*/ 2147483647 h 129"/>
                <a:gd name="T36" fmla="*/ 2147483647 w 152"/>
                <a:gd name="T37" fmla="*/ 2147483647 h 129"/>
                <a:gd name="T38" fmla="*/ 0 w 152"/>
                <a:gd name="T39" fmla="*/ 2147483647 h 1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2"/>
                <a:gd name="T61" fmla="*/ 0 h 129"/>
                <a:gd name="T62" fmla="*/ 152 w 152"/>
                <a:gd name="T63" fmla="*/ 129 h 1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2" h="129">
                  <a:moveTo>
                    <a:pt x="0" y="120"/>
                  </a:moveTo>
                  <a:lnTo>
                    <a:pt x="11" y="106"/>
                  </a:lnTo>
                  <a:lnTo>
                    <a:pt x="18" y="85"/>
                  </a:lnTo>
                  <a:lnTo>
                    <a:pt x="37" y="86"/>
                  </a:lnTo>
                  <a:lnTo>
                    <a:pt x="47" y="60"/>
                  </a:lnTo>
                  <a:lnTo>
                    <a:pt x="68" y="67"/>
                  </a:lnTo>
                  <a:lnTo>
                    <a:pt x="83" y="41"/>
                  </a:lnTo>
                  <a:lnTo>
                    <a:pt x="37" y="41"/>
                  </a:lnTo>
                  <a:lnTo>
                    <a:pt x="42" y="18"/>
                  </a:lnTo>
                  <a:lnTo>
                    <a:pt x="72" y="22"/>
                  </a:lnTo>
                  <a:lnTo>
                    <a:pt x="78" y="4"/>
                  </a:lnTo>
                  <a:lnTo>
                    <a:pt x="93" y="0"/>
                  </a:lnTo>
                  <a:lnTo>
                    <a:pt x="102" y="16"/>
                  </a:lnTo>
                  <a:lnTo>
                    <a:pt x="117" y="10"/>
                  </a:lnTo>
                  <a:lnTo>
                    <a:pt x="132" y="22"/>
                  </a:lnTo>
                  <a:lnTo>
                    <a:pt x="152" y="19"/>
                  </a:lnTo>
                  <a:lnTo>
                    <a:pt x="137" y="64"/>
                  </a:lnTo>
                  <a:lnTo>
                    <a:pt x="92" y="102"/>
                  </a:lnTo>
                  <a:lnTo>
                    <a:pt x="44" y="129"/>
                  </a:lnTo>
                  <a:lnTo>
                    <a:pt x="0" y="12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0" name="Freeform 559">
              <a:extLst/>
            </p:cNvPr>
            <p:cNvSpPr>
              <a:spLocks/>
            </p:cNvSpPr>
            <p:nvPr/>
          </p:nvSpPr>
          <p:spPr bwMode="auto">
            <a:xfrm>
              <a:off x="3206726" y="5943618"/>
              <a:ext cx="14288" cy="7938"/>
            </a:xfrm>
            <a:custGeom>
              <a:avLst/>
              <a:gdLst>
                <a:gd name="T0" fmla="*/ 2147483647 w 57"/>
                <a:gd name="T1" fmla="*/ 2147483647 h 37"/>
                <a:gd name="T2" fmla="*/ 2147483647 w 57"/>
                <a:gd name="T3" fmla="*/ 2147483647 h 37"/>
                <a:gd name="T4" fmla="*/ 2147483647 w 57"/>
                <a:gd name="T5" fmla="*/ 2147483647 h 37"/>
                <a:gd name="T6" fmla="*/ 0 w 57"/>
                <a:gd name="T7" fmla="*/ 2147483647 h 37"/>
                <a:gd name="T8" fmla="*/ 2147483647 w 57"/>
                <a:gd name="T9" fmla="*/ 0 h 37"/>
                <a:gd name="T10" fmla="*/ 2147483647 w 57"/>
                <a:gd name="T11" fmla="*/ 2147483647 h 37"/>
                <a:gd name="T12" fmla="*/ 2147483647 w 57"/>
                <a:gd name="T13" fmla="*/ 21474836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7"/>
                <a:gd name="T23" fmla="*/ 57 w 5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7">
                  <a:moveTo>
                    <a:pt x="57" y="16"/>
                  </a:moveTo>
                  <a:lnTo>
                    <a:pt x="45" y="37"/>
                  </a:lnTo>
                  <a:lnTo>
                    <a:pt x="16" y="34"/>
                  </a:lnTo>
                  <a:lnTo>
                    <a:pt x="0" y="13"/>
                  </a:lnTo>
                  <a:lnTo>
                    <a:pt x="22" y="0"/>
                  </a:lnTo>
                  <a:lnTo>
                    <a:pt x="51" y="4"/>
                  </a:lnTo>
                  <a:lnTo>
                    <a:pt x="57" y="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1" name="Freeform 560">
              <a:extLst/>
            </p:cNvPr>
            <p:cNvSpPr>
              <a:spLocks/>
            </p:cNvSpPr>
            <p:nvPr/>
          </p:nvSpPr>
          <p:spPr bwMode="auto">
            <a:xfrm>
              <a:off x="2898751" y="5186381"/>
              <a:ext cx="150813" cy="833437"/>
            </a:xfrm>
            <a:custGeom>
              <a:avLst/>
              <a:gdLst>
                <a:gd name="T0" fmla="*/ 84 w 883780"/>
                <a:gd name="T1" fmla="*/ 43 h 4887663"/>
                <a:gd name="T2" fmla="*/ 76 w 883780"/>
                <a:gd name="T3" fmla="*/ 88 h 4887663"/>
                <a:gd name="T4" fmla="*/ 71 w 883780"/>
                <a:gd name="T5" fmla="*/ 162 h 4887663"/>
                <a:gd name="T6" fmla="*/ 58 w 883780"/>
                <a:gd name="T7" fmla="*/ 213 h 4887663"/>
                <a:gd name="T8" fmla="*/ 59 w 883780"/>
                <a:gd name="T9" fmla="*/ 269 h 4887663"/>
                <a:gd name="T10" fmla="*/ 38 w 883780"/>
                <a:gd name="T11" fmla="*/ 332 h 4887663"/>
                <a:gd name="T12" fmla="*/ 36 w 883780"/>
                <a:gd name="T13" fmla="*/ 379 h 4887663"/>
                <a:gd name="T14" fmla="*/ 25 w 883780"/>
                <a:gd name="T15" fmla="*/ 419 h 4887663"/>
                <a:gd name="T16" fmla="*/ 31 w 883780"/>
                <a:gd name="T17" fmla="*/ 456 h 4887663"/>
                <a:gd name="T18" fmla="*/ 43 w 883780"/>
                <a:gd name="T19" fmla="*/ 424 h 4887663"/>
                <a:gd name="T20" fmla="*/ 39 w 883780"/>
                <a:gd name="T21" fmla="*/ 489 h 4887663"/>
                <a:gd name="T22" fmla="*/ 20 w 883780"/>
                <a:gd name="T23" fmla="*/ 489 h 4887663"/>
                <a:gd name="T24" fmla="*/ 26 w 883780"/>
                <a:gd name="T25" fmla="*/ 518 h 4887663"/>
                <a:gd name="T26" fmla="*/ 4 w 883780"/>
                <a:gd name="T27" fmla="*/ 538 h 4887663"/>
                <a:gd name="T28" fmla="*/ 13 w 883780"/>
                <a:gd name="T29" fmla="*/ 550 h 4887663"/>
                <a:gd name="T30" fmla="*/ 8 w 883780"/>
                <a:gd name="T31" fmla="*/ 567 h 4887663"/>
                <a:gd name="T32" fmla="*/ 11 w 883780"/>
                <a:gd name="T33" fmla="*/ 606 h 4887663"/>
                <a:gd name="T34" fmla="*/ 8 w 883780"/>
                <a:gd name="T35" fmla="*/ 645 h 4887663"/>
                <a:gd name="T36" fmla="*/ 26 w 883780"/>
                <a:gd name="T37" fmla="*/ 666 h 4887663"/>
                <a:gd name="T38" fmla="*/ 33 w 883780"/>
                <a:gd name="T39" fmla="*/ 702 h 4887663"/>
                <a:gd name="T40" fmla="*/ 60 w 883780"/>
                <a:gd name="T41" fmla="*/ 684 h 4887663"/>
                <a:gd name="T42" fmla="*/ 90 w 883780"/>
                <a:gd name="T43" fmla="*/ 674 h 4887663"/>
                <a:gd name="T44" fmla="*/ 77 w 883780"/>
                <a:gd name="T45" fmla="*/ 657 h 4887663"/>
                <a:gd name="T46" fmla="*/ 49 w 883780"/>
                <a:gd name="T47" fmla="*/ 625 h 4887663"/>
                <a:gd name="T48" fmla="*/ 36 w 883780"/>
                <a:gd name="T49" fmla="*/ 601 h 4887663"/>
                <a:gd name="T50" fmla="*/ 52 w 883780"/>
                <a:gd name="T51" fmla="*/ 568 h 4887663"/>
                <a:gd name="T52" fmla="*/ 62 w 883780"/>
                <a:gd name="T53" fmla="*/ 533 h 4887663"/>
                <a:gd name="T54" fmla="*/ 60 w 883780"/>
                <a:gd name="T55" fmla="*/ 485 h 4887663"/>
                <a:gd name="T56" fmla="*/ 60 w 883780"/>
                <a:gd name="T57" fmla="*/ 433 h 4887663"/>
                <a:gd name="T58" fmla="*/ 59 w 883780"/>
                <a:gd name="T59" fmla="*/ 385 h 4887663"/>
                <a:gd name="T60" fmla="*/ 72 w 883780"/>
                <a:gd name="T61" fmla="*/ 361 h 4887663"/>
                <a:gd name="T62" fmla="*/ 70 w 883780"/>
                <a:gd name="T63" fmla="*/ 327 h 4887663"/>
                <a:gd name="T64" fmla="*/ 77 w 883780"/>
                <a:gd name="T65" fmla="*/ 300 h 4887663"/>
                <a:gd name="T66" fmla="*/ 90 w 883780"/>
                <a:gd name="T67" fmla="*/ 274 h 4887663"/>
                <a:gd name="T68" fmla="*/ 80 w 883780"/>
                <a:gd name="T69" fmla="*/ 241 h 4887663"/>
                <a:gd name="T70" fmla="*/ 83 w 883780"/>
                <a:gd name="T71" fmla="*/ 219 h 4887663"/>
                <a:gd name="T72" fmla="*/ 91 w 883780"/>
                <a:gd name="T73" fmla="*/ 201 h 4887663"/>
                <a:gd name="T74" fmla="*/ 98 w 883780"/>
                <a:gd name="T75" fmla="*/ 184 h 4887663"/>
                <a:gd name="T76" fmla="*/ 109 w 883780"/>
                <a:gd name="T77" fmla="*/ 156 h 4887663"/>
                <a:gd name="T78" fmla="*/ 111 w 883780"/>
                <a:gd name="T79" fmla="*/ 137 h 4887663"/>
                <a:gd name="T80" fmla="*/ 115 w 883780"/>
                <a:gd name="T81" fmla="*/ 109 h 4887663"/>
                <a:gd name="T82" fmla="*/ 124 w 883780"/>
                <a:gd name="T83" fmla="*/ 85 h 4887663"/>
                <a:gd name="T84" fmla="*/ 112 w 883780"/>
                <a:gd name="T85" fmla="*/ 57 h 4887663"/>
                <a:gd name="T86" fmla="*/ 106 w 883780"/>
                <a:gd name="T87" fmla="*/ 28 h 4887663"/>
                <a:gd name="T88" fmla="*/ 85 w 883780"/>
                <a:gd name="T89" fmla="*/ 0 h 48876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83780"/>
                <a:gd name="T136" fmla="*/ 0 h 4887663"/>
                <a:gd name="T137" fmla="*/ 883780 w 883780"/>
                <a:gd name="T138" fmla="*/ 4887663 h 48876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83780" h="4887663">
                  <a:moveTo>
                    <a:pt x="488493" y="34528"/>
                  </a:moveTo>
                  <a:lnTo>
                    <a:pt x="577850" y="153738"/>
                  </a:lnTo>
                  <a:lnTo>
                    <a:pt x="581025" y="296613"/>
                  </a:lnTo>
                  <a:lnTo>
                    <a:pt x="565150" y="388688"/>
                  </a:lnTo>
                  <a:lnTo>
                    <a:pt x="565150" y="563313"/>
                  </a:lnTo>
                  <a:lnTo>
                    <a:pt x="523875" y="614113"/>
                  </a:lnTo>
                  <a:lnTo>
                    <a:pt x="520700" y="734763"/>
                  </a:lnTo>
                  <a:lnTo>
                    <a:pt x="523875" y="953838"/>
                  </a:lnTo>
                  <a:lnTo>
                    <a:pt x="492125" y="1125288"/>
                  </a:lnTo>
                  <a:lnTo>
                    <a:pt x="431800" y="1249113"/>
                  </a:lnTo>
                  <a:lnTo>
                    <a:pt x="444500" y="1401513"/>
                  </a:lnTo>
                  <a:lnTo>
                    <a:pt x="396875" y="1474538"/>
                  </a:lnTo>
                  <a:lnTo>
                    <a:pt x="415925" y="1623763"/>
                  </a:lnTo>
                  <a:lnTo>
                    <a:pt x="431800" y="1747588"/>
                  </a:lnTo>
                  <a:lnTo>
                    <a:pt x="409575" y="1868238"/>
                  </a:lnTo>
                  <a:lnTo>
                    <a:pt x="355600" y="1979363"/>
                  </a:lnTo>
                  <a:lnTo>
                    <a:pt x="292100" y="2100013"/>
                  </a:lnTo>
                  <a:lnTo>
                    <a:pt x="260350" y="2303213"/>
                  </a:lnTo>
                  <a:lnTo>
                    <a:pt x="203200" y="2357188"/>
                  </a:lnTo>
                  <a:lnTo>
                    <a:pt x="212725" y="2493713"/>
                  </a:lnTo>
                  <a:lnTo>
                    <a:pt x="250825" y="2630238"/>
                  </a:lnTo>
                  <a:lnTo>
                    <a:pt x="174625" y="2722313"/>
                  </a:lnTo>
                  <a:lnTo>
                    <a:pt x="165100" y="2820738"/>
                  </a:lnTo>
                  <a:lnTo>
                    <a:pt x="174625" y="2903288"/>
                  </a:lnTo>
                  <a:lnTo>
                    <a:pt x="130175" y="3027113"/>
                  </a:lnTo>
                  <a:lnTo>
                    <a:pt x="120650" y="3185863"/>
                  </a:lnTo>
                  <a:lnTo>
                    <a:pt x="212725" y="3163638"/>
                  </a:lnTo>
                  <a:lnTo>
                    <a:pt x="209550" y="3058863"/>
                  </a:lnTo>
                  <a:lnTo>
                    <a:pt x="238125" y="2954088"/>
                  </a:lnTo>
                  <a:lnTo>
                    <a:pt x="298450" y="2938213"/>
                  </a:lnTo>
                  <a:lnTo>
                    <a:pt x="295275" y="3157288"/>
                  </a:lnTo>
                  <a:lnTo>
                    <a:pt x="254000" y="3293813"/>
                  </a:lnTo>
                  <a:lnTo>
                    <a:pt x="266700" y="3389063"/>
                  </a:lnTo>
                  <a:lnTo>
                    <a:pt x="228600" y="3414463"/>
                  </a:lnTo>
                  <a:lnTo>
                    <a:pt x="171450" y="3341438"/>
                  </a:lnTo>
                  <a:lnTo>
                    <a:pt x="139700" y="3392238"/>
                  </a:lnTo>
                  <a:lnTo>
                    <a:pt x="193675" y="3484313"/>
                  </a:lnTo>
                  <a:lnTo>
                    <a:pt x="222250" y="3531938"/>
                  </a:lnTo>
                  <a:lnTo>
                    <a:pt x="180975" y="3592263"/>
                  </a:lnTo>
                  <a:lnTo>
                    <a:pt x="127000" y="3503363"/>
                  </a:lnTo>
                  <a:lnTo>
                    <a:pt x="0" y="3665288"/>
                  </a:lnTo>
                  <a:lnTo>
                    <a:pt x="28575" y="3728788"/>
                  </a:lnTo>
                  <a:lnTo>
                    <a:pt x="95250" y="3697038"/>
                  </a:lnTo>
                  <a:lnTo>
                    <a:pt x="149225" y="3731963"/>
                  </a:lnTo>
                  <a:lnTo>
                    <a:pt x="92075" y="3817688"/>
                  </a:lnTo>
                  <a:lnTo>
                    <a:pt x="152400" y="3951038"/>
                  </a:lnTo>
                  <a:lnTo>
                    <a:pt x="107950" y="4036763"/>
                  </a:lnTo>
                  <a:lnTo>
                    <a:pt x="53975" y="3935163"/>
                  </a:lnTo>
                  <a:lnTo>
                    <a:pt x="15875" y="4001838"/>
                  </a:lnTo>
                  <a:lnTo>
                    <a:pt x="28575" y="4100263"/>
                  </a:lnTo>
                  <a:lnTo>
                    <a:pt x="73025" y="4201863"/>
                  </a:lnTo>
                  <a:lnTo>
                    <a:pt x="92075" y="4284413"/>
                  </a:lnTo>
                  <a:lnTo>
                    <a:pt x="98425" y="4357438"/>
                  </a:lnTo>
                  <a:lnTo>
                    <a:pt x="53975" y="4471738"/>
                  </a:lnTo>
                  <a:lnTo>
                    <a:pt x="149225" y="4471738"/>
                  </a:lnTo>
                  <a:lnTo>
                    <a:pt x="193675" y="4528888"/>
                  </a:lnTo>
                  <a:lnTo>
                    <a:pt x="180975" y="4617788"/>
                  </a:lnTo>
                  <a:lnTo>
                    <a:pt x="215900" y="4655888"/>
                  </a:lnTo>
                  <a:lnTo>
                    <a:pt x="193675" y="4725738"/>
                  </a:lnTo>
                  <a:lnTo>
                    <a:pt x="225425" y="4868613"/>
                  </a:lnTo>
                  <a:lnTo>
                    <a:pt x="431800" y="4887663"/>
                  </a:lnTo>
                  <a:lnTo>
                    <a:pt x="482600" y="4747963"/>
                  </a:lnTo>
                  <a:lnTo>
                    <a:pt x="412750" y="4744788"/>
                  </a:lnTo>
                  <a:lnTo>
                    <a:pt x="450850" y="4681288"/>
                  </a:lnTo>
                  <a:lnTo>
                    <a:pt x="555625" y="4671763"/>
                  </a:lnTo>
                  <a:lnTo>
                    <a:pt x="622300" y="4674938"/>
                  </a:lnTo>
                  <a:lnTo>
                    <a:pt x="650875" y="4582863"/>
                  </a:lnTo>
                  <a:lnTo>
                    <a:pt x="599221" y="4552950"/>
                  </a:lnTo>
                  <a:lnTo>
                    <a:pt x="533737" y="4557713"/>
                  </a:lnTo>
                  <a:lnTo>
                    <a:pt x="414674" y="4558903"/>
                  </a:lnTo>
                  <a:lnTo>
                    <a:pt x="365858" y="4410075"/>
                  </a:lnTo>
                  <a:lnTo>
                    <a:pt x="339665" y="4338638"/>
                  </a:lnTo>
                  <a:lnTo>
                    <a:pt x="267037" y="4318397"/>
                  </a:lnTo>
                  <a:lnTo>
                    <a:pt x="277752" y="4229100"/>
                  </a:lnTo>
                  <a:lnTo>
                    <a:pt x="251558" y="4165997"/>
                  </a:lnTo>
                  <a:lnTo>
                    <a:pt x="293230" y="4050506"/>
                  </a:lnTo>
                  <a:lnTo>
                    <a:pt x="342900" y="3973263"/>
                  </a:lnTo>
                  <a:lnTo>
                    <a:pt x="362287" y="3938588"/>
                  </a:lnTo>
                  <a:lnTo>
                    <a:pt x="346808" y="3843338"/>
                  </a:lnTo>
                  <a:lnTo>
                    <a:pt x="377765" y="3770709"/>
                  </a:lnTo>
                  <a:lnTo>
                    <a:pt x="425390" y="3693319"/>
                  </a:lnTo>
                  <a:lnTo>
                    <a:pt x="401577" y="3580209"/>
                  </a:lnTo>
                  <a:lnTo>
                    <a:pt x="419437" y="3498056"/>
                  </a:lnTo>
                  <a:lnTo>
                    <a:pt x="411102" y="3365897"/>
                  </a:lnTo>
                  <a:lnTo>
                    <a:pt x="415865" y="3311128"/>
                  </a:lnTo>
                  <a:lnTo>
                    <a:pt x="405149" y="3058716"/>
                  </a:lnTo>
                  <a:lnTo>
                    <a:pt x="411102" y="3000375"/>
                  </a:lnTo>
                  <a:lnTo>
                    <a:pt x="406340" y="2880122"/>
                  </a:lnTo>
                  <a:lnTo>
                    <a:pt x="401638" y="2763588"/>
                  </a:lnTo>
                  <a:lnTo>
                    <a:pt x="408721" y="2667000"/>
                  </a:lnTo>
                  <a:lnTo>
                    <a:pt x="424199" y="2609850"/>
                  </a:lnTo>
                  <a:lnTo>
                    <a:pt x="449202" y="2555081"/>
                  </a:lnTo>
                  <a:lnTo>
                    <a:pt x="500399" y="2505075"/>
                  </a:lnTo>
                  <a:lnTo>
                    <a:pt x="500399" y="2449116"/>
                  </a:lnTo>
                  <a:lnTo>
                    <a:pt x="448012" y="2333625"/>
                  </a:lnTo>
                  <a:lnTo>
                    <a:pt x="482540" y="2266950"/>
                  </a:lnTo>
                  <a:lnTo>
                    <a:pt x="525402" y="2226469"/>
                  </a:lnTo>
                  <a:lnTo>
                    <a:pt x="548024" y="2152650"/>
                  </a:lnTo>
                  <a:lnTo>
                    <a:pt x="534988" y="2077788"/>
                  </a:lnTo>
                  <a:lnTo>
                    <a:pt x="569455" y="2032397"/>
                  </a:lnTo>
                  <a:lnTo>
                    <a:pt x="603983" y="1958578"/>
                  </a:lnTo>
                  <a:lnTo>
                    <a:pt x="619462" y="1896666"/>
                  </a:lnTo>
                  <a:lnTo>
                    <a:pt x="587315" y="1804988"/>
                  </a:lnTo>
                  <a:lnTo>
                    <a:pt x="578980" y="1745456"/>
                  </a:lnTo>
                  <a:lnTo>
                    <a:pt x="550405" y="1671638"/>
                  </a:lnTo>
                  <a:lnTo>
                    <a:pt x="539690" y="1614488"/>
                  </a:lnTo>
                  <a:lnTo>
                    <a:pt x="547688" y="1561851"/>
                  </a:lnTo>
                  <a:lnTo>
                    <a:pt x="575408" y="1520428"/>
                  </a:lnTo>
                  <a:lnTo>
                    <a:pt x="611188" y="1477713"/>
                  </a:lnTo>
                  <a:lnTo>
                    <a:pt x="613508" y="1440656"/>
                  </a:lnTo>
                  <a:lnTo>
                    <a:pt x="630177" y="1394222"/>
                  </a:lnTo>
                  <a:lnTo>
                    <a:pt x="624224" y="1359694"/>
                  </a:lnTo>
                  <a:lnTo>
                    <a:pt x="624224" y="1301353"/>
                  </a:lnTo>
                  <a:lnTo>
                    <a:pt x="678993" y="1278731"/>
                  </a:lnTo>
                  <a:lnTo>
                    <a:pt x="687327" y="1210866"/>
                  </a:lnTo>
                  <a:lnTo>
                    <a:pt x="734952" y="1137047"/>
                  </a:lnTo>
                  <a:lnTo>
                    <a:pt x="755193" y="1083469"/>
                  </a:lnTo>
                  <a:lnTo>
                    <a:pt x="792102" y="1039416"/>
                  </a:lnTo>
                  <a:lnTo>
                    <a:pt x="759955" y="995363"/>
                  </a:lnTo>
                  <a:lnTo>
                    <a:pt x="769480" y="951309"/>
                  </a:lnTo>
                  <a:lnTo>
                    <a:pt x="749240" y="871538"/>
                  </a:lnTo>
                  <a:lnTo>
                    <a:pt x="740905" y="798909"/>
                  </a:lnTo>
                  <a:lnTo>
                    <a:pt x="794483" y="754856"/>
                  </a:lnTo>
                  <a:lnTo>
                    <a:pt x="874255" y="716756"/>
                  </a:lnTo>
                  <a:lnTo>
                    <a:pt x="883780" y="617934"/>
                  </a:lnTo>
                  <a:lnTo>
                    <a:pt x="859968" y="586978"/>
                  </a:lnTo>
                  <a:lnTo>
                    <a:pt x="811152" y="521494"/>
                  </a:lnTo>
                  <a:lnTo>
                    <a:pt x="781387" y="464344"/>
                  </a:lnTo>
                  <a:lnTo>
                    <a:pt x="771862" y="397669"/>
                  </a:lnTo>
                  <a:lnTo>
                    <a:pt x="756383" y="364331"/>
                  </a:lnTo>
                  <a:lnTo>
                    <a:pt x="720665" y="265509"/>
                  </a:lnTo>
                  <a:lnTo>
                    <a:pt x="732571" y="191691"/>
                  </a:lnTo>
                  <a:lnTo>
                    <a:pt x="734952" y="96441"/>
                  </a:lnTo>
                  <a:lnTo>
                    <a:pt x="675421" y="48816"/>
                  </a:lnTo>
                  <a:lnTo>
                    <a:pt x="589696" y="0"/>
                  </a:lnTo>
                  <a:lnTo>
                    <a:pt x="569455" y="30956"/>
                  </a:lnTo>
                  <a:lnTo>
                    <a:pt x="488493" y="3452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2" name="Freeform 561">
              <a:extLst/>
            </p:cNvPr>
            <p:cNvSpPr>
              <a:spLocks/>
            </p:cNvSpPr>
            <p:nvPr/>
          </p:nvSpPr>
          <p:spPr bwMode="auto">
            <a:xfrm>
              <a:off x="7394551" y="5529281"/>
              <a:ext cx="101600" cy="157162"/>
            </a:xfrm>
            <a:custGeom>
              <a:avLst/>
              <a:gdLst>
                <a:gd name="T0" fmla="*/ 41 w 594000"/>
                <a:gd name="T1" fmla="*/ 132 h 922950"/>
                <a:gd name="T2" fmla="*/ 47 w 594000"/>
                <a:gd name="T3" fmla="*/ 127 h 922950"/>
                <a:gd name="T4" fmla="*/ 56 w 594000"/>
                <a:gd name="T5" fmla="*/ 113 h 922950"/>
                <a:gd name="T6" fmla="*/ 66 w 594000"/>
                <a:gd name="T7" fmla="*/ 98 h 922950"/>
                <a:gd name="T8" fmla="*/ 63 w 594000"/>
                <a:gd name="T9" fmla="*/ 88 h 922950"/>
                <a:gd name="T10" fmla="*/ 73 w 594000"/>
                <a:gd name="T11" fmla="*/ 88 h 922950"/>
                <a:gd name="T12" fmla="*/ 81 w 594000"/>
                <a:gd name="T13" fmla="*/ 77 h 922950"/>
                <a:gd name="T14" fmla="*/ 87 w 594000"/>
                <a:gd name="T15" fmla="*/ 67 h 922950"/>
                <a:gd name="T16" fmla="*/ 87 w 594000"/>
                <a:gd name="T17" fmla="*/ 54 h 922950"/>
                <a:gd name="T18" fmla="*/ 74 w 594000"/>
                <a:gd name="T19" fmla="*/ 57 h 922950"/>
                <a:gd name="T20" fmla="*/ 69 w 594000"/>
                <a:gd name="T21" fmla="*/ 67 h 922950"/>
                <a:gd name="T22" fmla="*/ 53 w 594000"/>
                <a:gd name="T23" fmla="*/ 57 h 922950"/>
                <a:gd name="T24" fmla="*/ 45 w 594000"/>
                <a:gd name="T25" fmla="*/ 34 h 922950"/>
                <a:gd name="T26" fmla="*/ 37 w 594000"/>
                <a:gd name="T27" fmla="*/ 41 h 922950"/>
                <a:gd name="T28" fmla="*/ 31 w 594000"/>
                <a:gd name="T29" fmla="*/ 31 h 922950"/>
                <a:gd name="T30" fmla="*/ 26 w 594000"/>
                <a:gd name="T31" fmla="*/ 23 h 922950"/>
                <a:gd name="T32" fmla="*/ 24 w 594000"/>
                <a:gd name="T33" fmla="*/ 10 h 922950"/>
                <a:gd name="T34" fmla="*/ 8 w 594000"/>
                <a:gd name="T35" fmla="*/ 0 h 922950"/>
                <a:gd name="T36" fmla="*/ 0 w 594000"/>
                <a:gd name="T37" fmla="*/ 8 h 922950"/>
                <a:gd name="T38" fmla="*/ 5 w 594000"/>
                <a:gd name="T39" fmla="*/ 15 h 922950"/>
                <a:gd name="T40" fmla="*/ 11 w 594000"/>
                <a:gd name="T41" fmla="*/ 28 h 922950"/>
                <a:gd name="T42" fmla="*/ 18 w 594000"/>
                <a:gd name="T43" fmla="*/ 41 h 922950"/>
                <a:gd name="T44" fmla="*/ 29 w 594000"/>
                <a:gd name="T45" fmla="*/ 52 h 922950"/>
                <a:gd name="T46" fmla="*/ 26 w 594000"/>
                <a:gd name="T47" fmla="*/ 59 h 922950"/>
                <a:gd name="T48" fmla="*/ 26 w 594000"/>
                <a:gd name="T49" fmla="*/ 70 h 922950"/>
                <a:gd name="T50" fmla="*/ 24 w 594000"/>
                <a:gd name="T51" fmla="*/ 80 h 922950"/>
                <a:gd name="T52" fmla="*/ 13 w 594000"/>
                <a:gd name="T53" fmla="*/ 82 h 922950"/>
                <a:gd name="T54" fmla="*/ 11 w 594000"/>
                <a:gd name="T55" fmla="*/ 93 h 922950"/>
                <a:gd name="T56" fmla="*/ 19 w 594000"/>
                <a:gd name="T57" fmla="*/ 96 h 922950"/>
                <a:gd name="T58" fmla="*/ 26 w 594000"/>
                <a:gd name="T59" fmla="*/ 98 h 922950"/>
                <a:gd name="T60" fmla="*/ 32 w 594000"/>
                <a:gd name="T61" fmla="*/ 103 h 922950"/>
                <a:gd name="T62" fmla="*/ 34 w 594000"/>
                <a:gd name="T63" fmla="*/ 106 h 922950"/>
                <a:gd name="T64" fmla="*/ 33 w 594000"/>
                <a:gd name="T65" fmla="*/ 116 h 922950"/>
                <a:gd name="T66" fmla="*/ 29 w 594000"/>
                <a:gd name="T67" fmla="*/ 121 h 922950"/>
                <a:gd name="T68" fmla="*/ 29 w 594000"/>
                <a:gd name="T69" fmla="*/ 126 h 922950"/>
                <a:gd name="T70" fmla="*/ 31 w 594000"/>
                <a:gd name="T71" fmla="*/ 132 h 922950"/>
                <a:gd name="T72" fmla="*/ 41 w 594000"/>
                <a:gd name="T73" fmla="*/ 132 h 9229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000"/>
                <a:gd name="T112" fmla="*/ 0 h 922950"/>
                <a:gd name="T113" fmla="*/ 594000 w 594000"/>
                <a:gd name="T114" fmla="*/ 922950 h 9229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000" h="922950">
                  <a:moveTo>
                    <a:pt x="279900" y="922950"/>
                  </a:moveTo>
                  <a:lnTo>
                    <a:pt x="320381" y="889613"/>
                  </a:lnTo>
                  <a:lnTo>
                    <a:pt x="379913" y="789600"/>
                  </a:lnTo>
                  <a:lnTo>
                    <a:pt x="450000" y="684000"/>
                  </a:lnTo>
                  <a:lnTo>
                    <a:pt x="432000" y="612000"/>
                  </a:lnTo>
                  <a:lnTo>
                    <a:pt x="498975" y="615769"/>
                  </a:lnTo>
                  <a:lnTo>
                    <a:pt x="556125" y="539569"/>
                  </a:lnTo>
                  <a:lnTo>
                    <a:pt x="591844" y="468131"/>
                  </a:lnTo>
                  <a:lnTo>
                    <a:pt x="594000" y="378000"/>
                  </a:lnTo>
                  <a:lnTo>
                    <a:pt x="504000" y="396000"/>
                  </a:lnTo>
                  <a:lnTo>
                    <a:pt x="468000" y="468000"/>
                  </a:lnTo>
                  <a:lnTo>
                    <a:pt x="360000" y="396000"/>
                  </a:lnTo>
                  <a:lnTo>
                    <a:pt x="306000" y="234000"/>
                  </a:lnTo>
                  <a:lnTo>
                    <a:pt x="252000" y="288000"/>
                  </a:lnTo>
                  <a:lnTo>
                    <a:pt x="213225" y="218100"/>
                  </a:lnTo>
                  <a:lnTo>
                    <a:pt x="180000" y="162000"/>
                  </a:lnTo>
                  <a:lnTo>
                    <a:pt x="162000" y="72000"/>
                  </a:lnTo>
                  <a:lnTo>
                    <a:pt x="54000" y="0"/>
                  </a:lnTo>
                  <a:lnTo>
                    <a:pt x="0" y="54000"/>
                  </a:lnTo>
                  <a:lnTo>
                    <a:pt x="36000" y="108000"/>
                  </a:lnTo>
                  <a:lnTo>
                    <a:pt x="72000" y="198000"/>
                  </a:lnTo>
                  <a:lnTo>
                    <a:pt x="126000" y="288000"/>
                  </a:lnTo>
                  <a:lnTo>
                    <a:pt x="198000" y="360000"/>
                  </a:lnTo>
                  <a:lnTo>
                    <a:pt x="180000" y="414000"/>
                  </a:lnTo>
                  <a:lnTo>
                    <a:pt x="180000" y="486000"/>
                  </a:lnTo>
                  <a:lnTo>
                    <a:pt x="162000" y="558000"/>
                  </a:lnTo>
                  <a:lnTo>
                    <a:pt x="90000" y="576000"/>
                  </a:lnTo>
                  <a:lnTo>
                    <a:pt x="72000" y="648000"/>
                  </a:lnTo>
                  <a:lnTo>
                    <a:pt x="127500" y="670538"/>
                  </a:lnTo>
                  <a:lnTo>
                    <a:pt x="180000" y="684000"/>
                  </a:lnTo>
                  <a:lnTo>
                    <a:pt x="216000" y="720000"/>
                  </a:lnTo>
                  <a:lnTo>
                    <a:pt x="234000" y="738000"/>
                  </a:lnTo>
                  <a:lnTo>
                    <a:pt x="227513" y="813413"/>
                  </a:lnTo>
                  <a:lnTo>
                    <a:pt x="198000" y="846000"/>
                  </a:lnTo>
                  <a:lnTo>
                    <a:pt x="198000" y="882000"/>
                  </a:lnTo>
                  <a:lnTo>
                    <a:pt x="213225" y="920569"/>
                  </a:lnTo>
                  <a:lnTo>
                    <a:pt x="279900" y="9229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3" name="Freeform 562">
              <a:extLst/>
            </p:cNvPr>
            <p:cNvSpPr>
              <a:spLocks/>
            </p:cNvSpPr>
            <p:nvPr/>
          </p:nvSpPr>
          <p:spPr bwMode="auto">
            <a:xfrm>
              <a:off x="4464026" y="3633806"/>
              <a:ext cx="33338" cy="53975"/>
            </a:xfrm>
            <a:custGeom>
              <a:avLst/>
              <a:gdLst>
                <a:gd name="T0" fmla="*/ 27 w 195263"/>
                <a:gd name="T1" fmla="*/ 27 h 309563"/>
                <a:gd name="T2" fmla="*/ 23 w 195263"/>
                <a:gd name="T3" fmla="*/ 31 h 309563"/>
                <a:gd name="T4" fmla="*/ 18 w 195263"/>
                <a:gd name="T5" fmla="*/ 33 h 309563"/>
                <a:gd name="T6" fmla="*/ 18 w 195263"/>
                <a:gd name="T7" fmla="*/ 38 h 309563"/>
                <a:gd name="T8" fmla="*/ 13 w 195263"/>
                <a:gd name="T9" fmla="*/ 47 h 309563"/>
                <a:gd name="T10" fmla="*/ 7 w 195263"/>
                <a:gd name="T11" fmla="*/ 50 h 309563"/>
                <a:gd name="T12" fmla="*/ 4 w 195263"/>
                <a:gd name="T13" fmla="*/ 50 h 309563"/>
                <a:gd name="T14" fmla="*/ 0 w 195263"/>
                <a:gd name="T15" fmla="*/ 44 h 309563"/>
                <a:gd name="T16" fmla="*/ 1 w 195263"/>
                <a:gd name="T17" fmla="*/ 39 h 309563"/>
                <a:gd name="T18" fmla="*/ 4 w 195263"/>
                <a:gd name="T19" fmla="*/ 40 h 309563"/>
                <a:gd name="T20" fmla="*/ 11 w 195263"/>
                <a:gd name="T21" fmla="*/ 37 h 309563"/>
                <a:gd name="T22" fmla="*/ 12 w 195263"/>
                <a:gd name="T23" fmla="*/ 31 h 309563"/>
                <a:gd name="T24" fmla="*/ 9 w 195263"/>
                <a:gd name="T25" fmla="*/ 23 h 309563"/>
                <a:gd name="T26" fmla="*/ 2 w 195263"/>
                <a:gd name="T27" fmla="*/ 18 h 309563"/>
                <a:gd name="T28" fmla="*/ 4 w 195263"/>
                <a:gd name="T29" fmla="*/ 12 h 309563"/>
                <a:gd name="T30" fmla="*/ 10 w 195263"/>
                <a:gd name="T31" fmla="*/ 13 h 309563"/>
                <a:gd name="T32" fmla="*/ 17 w 195263"/>
                <a:gd name="T33" fmla="*/ 9 h 309563"/>
                <a:gd name="T34" fmla="*/ 20 w 195263"/>
                <a:gd name="T35" fmla="*/ 0 h 309563"/>
                <a:gd name="T36" fmla="*/ 25 w 195263"/>
                <a:gd name="T37" fmla="*/ 6 h 309563"/>
                <a:gd name="T38" fmla="*/ 28 w 195263"/>
                <a:gd name="T39" fmla="*/ 15 h 309563"/>
                <a:gd name="T40" fmla="*/ 27 w 195263"/>
                <a:gd name="T41" fmla="*/ 27 h 3095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5263"/>
                <a:gd name="T64" fmla="*/ 0 h 309563"/>
                <a:gd name="T65" fmla="*/ 195263 w 195263"/>
                <a:gd name="T66" fmla="*/ 309563 h 3095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5263" h="309563">
                  <a:moveTo>
                    <a:pt x="187425" y="169219"/>
                  </a:moveTo>
                  <a:lnTo>
                    <a:pt x="157163" y="190500"/>
                  </a:lnTo>
                  <a:lnTo>
                    <a:pt x="121444" y="204788"/>
                  </a:lnTo>
                  <a:lnTo>
                    <a:pt x="121444" y="238125"/>
                  </a:lnTo>
                  <a:lnTo>
                    <a:pt x="88106" y="292894"/>
                  </a:lnTo>
                  <a:lnTo>
                    <a:pt x="50006" y="309563"/>
                  </a:lnTo>
                  <a:lnTo>
                    <a:pt x="26194" y="309563"/>
                  </a:lnTo>
                  <a:lnTo>
                    <a:pt x="0" y="273844"/>
                  </a:lnTo>
                  <a:lnTo>
                    <a:pt x="4763" y="242888"/>
                  </a:lnTo>
                  <a:lnTo>
                    <a:pt x="30956" y="245269"/>
                  </a:lnTo>
                  <a:lnTo>
                    <a:pt x="76200" y="230982"/>
                  </a:lnTo>
                  <a:lnTo>
                    <a:pt x="80963" y="195263"/>
                  </a:lnTo>
                  <a:lnTo>
                    <a:pt x="59531" y="145257"/>
                  </a:lnTo>
                  <a:lnTo>
                    <a:pt x="16669" y="111919"/>
                  </a:lnTo>
                  <a:lnTo>
                    <a:pt x="28575" y="71438"/>
                  </a:lnTo>
                  <a:lnTo>
                    <a:pt x="66675" y="78582"/>
                  </a:lnTo>
                  <a:lnTo>
                    <a:pt x="114300" y="54769"/>
                  </a:lnTo>
                  <a:lnTo>
                    <a:pt x="135731" y="0"/>
                  </a:lnTo>
                  <a:lnTo>
                    <a:pt x="171450" y="35719"/>
                  </a:lnTo>
                  <a:lnTo>
                    <a:pt x="195263" y="95250"/>
                  </a:lnTo>
                  <a:lnTo>
                    <a:pt x="187425" y="16921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4" name="Freeform 563">
              <a:extLst/>
            </p:cNvPr>
            <p:cNvSpPr>
              <a:spLocks/>
            </p:cNvSpPr>
            <p:nvPr/>
          </p:nvSpPr>
          <p:spPr bwMode="auto">
            <a:xfrm>
              <a:off x="1463651" y="3556018"/>
              <a:ext cx="52388" cy="57150"/>
            </a:xfrm>
            <a:custGeom>
              <a:avLst/>
              <a:gdLst>
                <a:gd name="T0" fmla="*/ 19 w 305812"/>
                <a:gd name="T1" fmla="*/ 45 h 342000"/>
                <a:gd name="T2" fmla="*/ 30 w 305812"/>
                <a:gd name="T3" fmla="*/ 30 h 342000"/>
                <a:gd name="T4" fmla="*/ 42 w 305812"/>
                <a:gd name="T5" fmla="*/ 28 h 342000"/>
                <a:gd name="T6" fmla="*/ 39 w 305812"/>
                <a:gd name="T7" fmla="*/ 15 h 342000"/>
                <a:gd name="T8" fmla="*/ 45 w 305812"/>
                <a:gd name="T9" fmla="*/ 2 h 342000"/>
                <a:gd name="T10" fmla="*/ 37 w 305812"/>
                <a:gd name="T11" fmla="*/ 0 h 342000"/>
                <a:gd name="T12" fmla="*/ 29 w 305812"/>
                <a:gd name="T13" fmla="*/ 4 h 342000"/>
                <a:gd name="T14" fmla="*/ 24 w 305812"/>
                <a:gd name="T15" fmla="*/ 13 h 342000"/>
                <a:gd name="T16" fmla="*/ 16 w 305812"/>
                <a:gd name="T17" fmla="*/ 14 h 342000"/>
                <a:gd name="T18" fmla="*/ 3 w 305812"/>
                <a:gd name="T19" fmla="*/ 26 h 342000"/>
                <a:gd name="T20" fmla="*/ 0 w 305812"/>
                <a:gd name="T21" fmla="*/ 31 h 342000"/>
                <a:gd name="T22" fmla="*/ 3 w 305812"/>
                <a:gd name="T23" fmla="*/ 35 h 342000"/>
                <a:gd name="T24" fmla="*/ 8 w 305812"/>
                <a:gd name="T25" fmla="*/ 40 h 342000"/>
                <a:gd name="T26" fmla="*/ 19 w 305812"/>
                <a:gd name="T27" fmla="*/ 45 h 342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5812"/>
                <a:gd name="T43" fmla="*/ 0 h 342000"/>
                <a:gd name="T44" fmla="*/ 305812 w 305812"/>
                <a:gd name="T45" fmla="*/ 342000 h 34200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5812" h="342000">
                  <a:moveTo>
                    <a:pt x="125812" y="342000"/>
                  </a:moveTo>
                  <a:lnTo>
                    <a:pt x="204787" y="232181"/>
                  </a:lnTo>
                  <a:lnTo>
                    <a:pt x="287812" y="216000"/>
                  </a:lnTo>
                  <a:lnTo>
                    <a:pt x="261937" y="115500"/>
                  </a:lnTo>
                  <a:lnTo>
                    <a:pt x="305812" y="18000"/>
                  </a:lnTo>
                  <a:lnTo>
                    <a:pt x="251812" y="0"/>
                  </a:lnTo>
                  <a:lnTo>
                    <a:pt x="197643" y="32156"/>
                  </a:lnTo>
                  <a:lnTo>
                    <a:pt x="164306" y="101213"/>
                  </a:lnTo>
                  <a:lnTo>
                    <a:pt x="107812" y="108000"/>
                  </a:lnTo>
                  <a:lnTo>
                    <a:pt x="17812" y="198000"/>
                  </a:lnTo>
                  <a:lnTo>
                    <a:pt x="0" y="236944"/>
                  </a:lnTo>
                  <a:lnTo>
                    <a:pt x="17812" y="270000"/>
                  </a:lnTo>
                  <a:lnTo>
                    <a:pt x="52387" y="308381"/>
                  </a:lnTo>
                  <a:lnTo>
                    <a:pt x="125812" y="3420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5" name="Freeform 564">
              <a:extLst/>
            </p:cNvPr>
            <p:cNvSpPr>
              <a:spLocks/>
            </p:cNvSpPr>
            <p:nvPr/>
          </p:nvSpPr>
          <p:spPr bwMode="auto">
            <a:xfrm>
              <a:off x="4371951" y="3817956"/>
              <a:ext cx="7938" cy="11112"/>
            </a:xfrm>
            <a:custGeom>
              <a:avLst/>
              <a:gdLst>
                <a:gd name="T0" fmla="*/ 10 w 41671"/>
                <a:gd name="T1" fmla="*/ 7 h 61913"/>
                <a:gd name="T2" fmla="*/ 7 w 41671"/>
                <a:gd name="T3" fmla="*/ 11 h 61913"/>
                <a:gd name="T4" fmla="*/ 3 w 41671"/>
                <a:gd name="T5" fmla="*/ 11 h 61913"/>
                <a:gd name="T6" fmla="*/ 0 w 41671"/>
                <a:gd name="T7" fmla="*/ 10 h 61913"/>
                <a:gd name="T8" fmla="*/ 0 w 41671"/>
                <a:gd name="T9" fmla="*/ 7 h 61913"/>
                <a:gd name="T10" fmla="*/ 0 w 41671"/>
                <a:gd name="T11" fmla="*/ 5 h 61913"/>
                <a:gd name="T12" fmla="*/ 2 w 41671"/>
                <a:gd name="T13" fmla="*/ 1 h 61913"/>
                <a:gd name="T14" fmla="*/ 5 w 41671"/>
                <a:gd name="T15" fmla="*/ 0 h 61913"/>
                <a:gd name="T16" fmla="*/ 7 w 41671"/>
                <a:gd name="T17" fmla="*/ 4 h 61913"/>
                <a:gd name="T18" fmla="*/ 10 w 41671"/>
                <a:gd name="T19" fmla="*/ 7 h 619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671"/>
                <a:gd name="T31" fmla="*/ 0 h 61913"/>
                <a:gd name="T32" fmla="*/ 41671 w 41671"/>
                <a:gd name="T33" fmla="*/ 61913 h 619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671" h="61913">
                  <a:moveTo>
                    <a:pt x="41671" y="38100"/>
                  </a:moveTo>
                  <a:lnTo>
                    <a:pt x="27384" y="58341"/>
                  </a:lnTo>
                  <a:lnTo>
                    <a:pt x="13096" y="61913"/>
                  </a:lnTo>
                  <a:lnTo>
                    <a:pt x="1190" y="53579"/>
                  </a:lnTo>
                  <a:lnTo>
                    <a:pt x="1190" y="39291"/>
                  </a:lnTo>
                  <a:lnTo>
                    <a:pt x="0" y="26194"/>
                  </a:lnTo>
                  <a:lnTo>
                    <a:pt x="7143" y="3572"/>
                  </a:lnTo>
                  <a:lnTo>
                    <a:pt x="21431" y="0"/>
                  </a:lnTo>
                  <a:lnTo>
                    <a:pt x="28575" y="23813"/>
                  </a:lnTo>
                  <a:lnTo>
                    <a:pt x="41671" y="381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6" name="Freeform 239">
              <a:extLst/>
            </p:cNvPr>
            <p:cNvSpPr>
              <a:spLocks/>
            </p:cNvSpPr>
            <p:nvPr/>
          </p:nvSpPr>
          <p:spPr bwMode="auto">
            <a:xfrm>
              <a:off x="5203801" y="4403743"/>
              <a:ext cx="17463" cy="17463"/>
            </a:xfrm>
            <a:custGeom>
              <a:avLst/>
              <a:gdLst>
                <a:gd name="T0" fmla="*/ 2147483647 w 65"/>
                <a:gd name="T1" fmla="*/ 2147483647 h 64"/>
                <a:gd name="T2" fmla="*/ 2147483647 w 65"/>
                <a:gd name="T3" fmla="*/ 2147483647 h 64"/>
                <a:gd name="T4" fmla="*/ 2147483647 w 65"/>
                <a:gd name="T5" fmla="*/ 0 h 64"/>
                <a:gd name="T6" fmla="*/ 2147483647 w 65"/>
                <a:gd name="T7" fmla="*/ 0 h 64"/>
                <a:gd name="T8" fmla="*/ 2147483647 w 65"/>
                <a:gd name="T9" fmla="*/ 2147483647 h 64"/>
                <a:gd name="T10" fmla="*/ 2147483647 w 65"/>
                <a:gd name="T11" fmla="*/ 2147483647 h 64"/>
                <a:gd name="T12" fmla="*/ 2147483647 w 65"/>
                <a:gd name="T13" fmla="*/ 2147483647 h 64"/>
                <a:gd name="T14" fmla="*/ 2147483647 w 65"/>
                <a:gd name="T15" fmla="*/ 2147483647 h 64"/>
                <a:gd name="T16" fmla="*/ 0 w 65"/>
                <a:gd name="T17" fmla="*/ 2147483647 h 64"/>
                <a:gd name="T18" fmla="*/ 2147483647 w 65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64"/>
                <a:gd name="T32" fmla="*/ 65 w 65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64">
                  <a:moveTo>
                    <a:pt x="13" y="19"/>
                  </a:moveTo>
                  <a:lnTo>
                    <a:pt x="33" y="19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65" y="23"/>
                  </a:lnTo>
                  <a:lnTo>
                    <a:pt x="62" y="39"/>
                  </a:lnTo>
                  <a:lnTo>
                    <a:pt x="54" y="53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13" y="1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7" name="Freeform 240">
              <a:extLst/>
            </p:cNvPr>
            <p:cNvSpPr>
              <a:spLocks/>
            </p:cNvSpPr>
            <p:nvPr/>
          </p:nvSpPr>
          <p:spPr bwMode="auto">
            <a:xfrm>
              <a:off x="4303689" y="3997343"/>
              <a:ext cx="7937" cy="4763"/>
            </a:xfrm>
            <a:custGeom>
              <a:avLst/>
              <a:gdLst>
                <a:gd name="T0" fmla="*/ 0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2147483647 h 16"/>
                <a:gd name="T10" fmla="*/ 0 w 23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6"/>
                <a:gd name="T20" fmla="*/ 23 w 23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6">
                  <a:moveTo>
                    <a:pt x="0" y="4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12" y="13"/>
                  </a:lnTo>
                  <a:lnTo>
                    <a:pt x="3" y="1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38" name="Freeform 241">
              <a:extLst/>
            </p:cNvPr>
            <p:cNvSpPr>
              <a:spLocks/>
            </p:cNvSpPr>
            <p:nvPr/>
          </p:nvSpPr>
          <p:spPr bwMode="auto">
            <a:xfrm>
              <a:off x="4883126" y="4259281"/>
              <a:ext cx="12700" cy="12700"/>
            </a:xfrm>
            <a:custGeom>
              <a:avLst/>
              <a:gdLst>
                <a:gd name="T0" fmla="*/ 2147483647 w 36"/>
                <a:gd name="T1" fmla="*/ 0 h 42"/>
                <a:gd name="T2" fmla="*/ 2147483647 w 36"/>
                <a:gd name="T3" fmla="*/ 2147483647 h 42"/>
                <a:gd name="T4" fmla="*/ 2147483647 w 36"/>
                <a:gd name="T5" fmla="*/ 2147483647 h 42"/>
                <a:gd name="T6" fmla="*/ 2147483647 w 36"/>
                <a:gd name="T7" fmla="*/ 2147483647 h 42"/>
                <a:gd name="T8" fmla="*/ 0 w 36"/>
                <a:gd name="T9" fmla="*/ 2147483647 h 42"/>
                <a:gd name="T10" fmla="*/ 2147483647 w 36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42"/>
                <a:gd name="T20" fmla="*/ 36 w 36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42">
                  <a:moveTo>
                    <a:pt x="25" y="0"/>
                  </a:moveTo>
                  <a:lnTo>
                    <a:pt x="36" y="11"/>
                  </a:lnTo>
                  <a:lnTo>
                    <a:pt x="21" y="26"/>
                  </a:lnTo>
                  <a:lnTo>
                    <a:pt x="10" y="42"/>
                  </a:lnTo>
                  <a:lnTo>
                    <a:pt x="0" y="29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239" name="Group 242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7464401" y="5108593"/>
              <a:ext cx="85725" cy="71438"/>
              <a:chOff x="2864" y="2525"/>
              <a:chExt cx="248" cy="206"/>
            </a:xfrm>
            <a:grpFill/>
          </p:grpSpPr>
          <p:sp>
            <p:nvSpPr>
              <p:cNvPr id="304" name="Freeform 2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864" y="2632"/>
                <a:ext cx="131" cy="99"/>
              </a:xfrm>
              <a:custGeom>
                <a:avLst/>
                <a:gdLst>
                  <a:gd name="T0" fmla="*/ 0 w 656"/>
                  <a:gd name="T1" fmla="*/ 0 h 499"/>
                  <a:gd name="T2" fmla="*/ 0 w 656"/>
                  <a:gd name="T3" fmla="*/ 0 h 499"/>
                  <a:gd name="T4" fmla="*/ 0 w 656"/>
                  <a:gd name="T5" fmla="*/ 0 h 499"/>
                  <a:gd name="T6" fmla="*/ 0 w 656"/>
                  <a:gd name="T7" fmla="*/ 0 h 499"/>
                  <a:gd name="T8" fmla="*/ 0 w 656"/>
                  <a:gd name="T9" fmla="*/ 0 h 499"/>
                  <a:gd name="T10" fmla="*/ 0 w 656"/>
                  <a:gd name="T11" fmla="*/ 0 h 499"/>
                  <a:gd name="T12" fmla="*/ 0 w 656"/>
                  <a:gd name="T13" fmla="*/ 0 h 499"/>
                  <a:gd name="T14" fmla="*/ 0 w 656"/>
                  <a:gd name="T15" fmla="*/ 0 h 499"/>
                  <a:gd name="T16" fmla="*/ 0 w 656"/>
                  <a:gd name="T17" fmla="*/ 0 h 499"/>
                  <a:gd name="T18" fmla="*/ 0 w 656"/>
                  <a:gd name="T19" fmla="*/ 0 h 499"/>
                  <a:gd name="T20" fmla="*/ 0 w 656"/>
                  <a:gd name="T21" fmla="*/ 0 h 499"/>
                  <a:gd name="T22" fmla="*/ 0 w 656"/>
                  <a:gd name="T23" fmla="*/ 0 h 499"/>
                  <a:gd name="T24" fmla="*/ 0 w 656"/>
                  <a:gd name="T25" fmla="*/ 0 h 499"/>
                  <a:gd name="T26" fmla="*/ 0 w 656"/>
                  <a:gd name="T27" fmla="*/ 0 h 499"/>
                  <a:gd name="T28" fmla="*/ 0 w 656"/>
                  <a:gd name="T29" fmla="*/ 0 h 499"/>
                  <a:gd name="T30" fmla="*/ 0 w 656"/>
                  <a:gd name="T31" fmla="*/ 0 h 499"/>
                  <a:gd name="T32" fmla="*/ 0 w 656"/>
                  <a:gd name="T33" fmla="*/ 0 h 499"/>
                  <a:gd name="T34" fmla="*/ 0 w 656"/>
                  <a:gd name="T35" fmla="*/ 0 h 499"/>
                  <a:gd name="T36" fmla="*/ 0 w 656"/>
                  <a:gd name="T37" fmla="*/ 0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6"/>
                  <a:gd name="T58" fmla="*/ 0 h 499"/>
                  <a:gd name="T59" fmla="*/ 656 w 656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6" h="499">
                    <a:moveTo>
                      <a:pt x="354" y="499"/>
                    </a:moveTo>
                    <a:lnTo>
                      <a:pt x="224" y="480"/>
                    </a:lnTo>
                    <a:lnTo>
                      <a:pt x="104" y="432"/>
                    </a:lnTo>
                    <a:lnTo>
                      <a:pt x="0" y="384"/>
                    </a:lnTo>
                    <a:lnTo>
                      <a:pt x="8" y="272"/>
                    </a:lnTo>
                    <a:lnTo>
                      <a:pt x="80" y="216"/>
                    </a:lnTo>
                    <a:lnTo>
                      <a:pt x="80" y="136"/>
                    </a:lnTo>
                    <a:lnTo>
                      <a:pt x="173" y="91"/>
                    </a:lnTo>
                    <a:lnTo>
                      <a:pt x="224" y="16"/>
                    </a:lnTo>
                    <a:lnTo>
                      <a:pt x="336" y="24"/>
                    </a:lnTo>
                    <a:lnTo>
                      <a:pt x="445" y="0"/>
                    </a:lnTo>
                    <a:lnTo>
                      <a:pt x="512" y="88"/>
                    </a:lnTo>
                    <a:lnTo>
                      <a:pt x="608" y="176"/>
                    </a:lnTo>
                    <a:lnTo>
                      <a:pt x="624" y="272"/>
                    </a:lnTo>
                    <a:lnTo>
                      <a:pt x="656" y="360"/>
                    </a:lnTo>
                    <a:lnTo>
                      <a:pt x="592" y="392"/>
                    </a:lnTo>
                    <a:lnTo>
                      <a:pt x="520" y="424"/>
                    </a:lnTo>
                    <a:lnTo>
                      <a:pt x="424" y="472"/>
                    </a:lnTo>
                    <a:lnTo>
                      <a:pt x="354" y="499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05" name="Freeform 2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980" y="2525"/>
                <a:ext cx="132" cy="83"/>
              </a:xfrm>
              <a:custGeom>
                <a:avLst/>
                <a:gdLst>
                  <a:gd name="T0" fmla="*/ 0 w 661"/>
                  <a:gd name="T1" fmla="*/ 0 h 413"/>
                  <a:gd name="T2" fmla="*/ 0 w 661"/>
                  <a:gd name="T3" fmla="*/ 0 h 413"/>
                  <a:gd name="T4" fmla="*/ 0 w 661"/>
                  <a:gd name="T5" fmla="*/ 0 h 413"/>
                  <a:gd name="T6" fmla="*/ 0 w 661"/>
                  <a:gd name="T7" fmla="*/ 0 h 413"/>
                  <a:gd name="T8" fmla="*/ 0 w 661"/>
                  <a:gd name="T9" fmla="*/ 0 h 413"/>
                  <a:gd name="T10" fmla="*/ 0 w 661"/>
                  <a:gd name="T11" fmla="*/ 0 h 413"/>
                  <a:gd name="T12" fmla="*/ 0 w 661"/>
                  <a:gd name="T13" fmla="*/ 0 h 413"/>
                  <a:gd name="T14" fmla="*/ 0 w 661"/>
                  <a:gd name="T15" fmla="*/ 0 h 413"/>
                  <a:gd name="T16" fmla="*/ 0 w 661"/>
                  <a:gd name="T17" fmla="*/ 0 h 413"/>
                  <a:gd name="T18" fmla="*/ 0 w 661"/>
                  <a:gd name="T19" fmla="*/ 0 h 413"/>
                  <a:gd name="T20" fmla="*/ 0 w 661"/>
                  <a:gd name="T21" fmla="*/ 0 h 413"/>
                  <a:gd name="T22" fmla="*/ 0 w 661"/>
                  <a:gd name="T23" fmla="*/ 0 h 413"/>
                  <a:gd name="T24" fmla="*/ 0 w 661"/>
                  <a:gd name="T25" fmla="*/ 0 h 413"/>
                  <a:gd name="T26" fmla="*/ 0 w 661"/>
                  <a:gd name="T27" fmla="*/ 0 h 413"/>
                  <a:gd name="T28" fmla="*/ 0 w 661"/>
                  <a:gd name="T29" fmla="*/ 0 h 413"/>
                  <a:gd name="T30" fmla="*/ 0 w 661"/>
                  <a:gd name="T31" fmla="*/ 0 h 413"/>
                  <a:gd name="T32" fmla="*/ 0 w 661"/>
                  <a:gd name="T33" fmla="*/ 0 h 413"/>
                  <a:gd name="T34" fmla="*/ 0 w 661"/>
                  <a:gd name="T35" fmla="*/ 0 h 413"/>
                  <a:gd name="T36" fmla="*/ 0 w 661"/>
                  <a:gd name="T37" fmla="*/ 0 h 413"/>
                  <a:gd name="T38" fmla="*/ 0 w 661"/>
                  <a:gd name="T39" fmla="*/ 0 h 413"/>
                  <a:gd name="T40" fmla="*/ 0 w 661"/>
                  <a:gd name="T41" fmla="*/ 0 h 413"/>
                  <a:gd name="T42" fmla="*/ 0 w 661"/>
                  <a:gd name="T43" fmla="*/ 0 h 413"/>
                  <a:gd name="T44" fmla="*/ 0 w 661"/>
                  <a:gd name="T45" fmla="*/ 0 h 413"/>
                  <a:gd name="T46" fmla="*/ 0 w 661"/>
                  <a:gd name="T47" fmla="*/ 0 h 413"/>
                  <a:gd name="T48" fmla="*/ 0 w 661"/>
                  <a:gd name="T49" fmla="*/ 0 h 413"/>
                  <a:gd name="T50" fmla="*/ 0 w 661"/>
                  <a:gd name="T51" fmla="*/ 0 h 413"/>
                  <a:gd name="T52" fmla="*/ 0 w 661"/>
                  <a:gd name="T53" fmla="*/ 0 h 413"/>
                  <a:gd name="T54" fmla="*/ 0 w 661"/>
                  <a:gd name="T55" fmla="*/ 0 h 413"/>
                  <a:gd name="T56" fmla="*/ 0 w 661"/>
                  <a:gd name="T57" fmla="*/ 0 h 413"/>
                  <a:gd name="T58" fmla="*/ 0 w 661"/>
                  <a:gd name="T59" fmla="*/ 0 h 413"/>
                  <a:gd name="T60" fmla="*/ 0 w 661"/>
                  <a:gd name="T61" fmla="*/ 0 h 413"/>
                  <a:gd name="T62" fmla="*/ 0 w 661"/>
                  <a:gd name="T63" fmla="*/ 0 h 413"/>
                  <a:gd name="T64" fmla="*/ 0 w 661"/>
                  <a:gd name="T65" fmla="*/ 0 h 413"/>
                  <a:gd name="T66" fmla="*/ 0 w 661"/>
                  <a:gd name="T67" fmla="*/ 0 h 413"/>
                  <a:gd name="T68" fmla="*/ 0 w 661"/>
                  <a:gd name="T69" fmla="*/ 0 h 413"/>
                  <a:gd name="T70" fmla="*/ 0 w 661"/>
                  <a:gd name="T71" fmla="*/ 0 h 413"/>
                  <a:gd name="T72" fmla="*/ 0 w 661"/>
                  <a:gd name="T73" fmla="*/ 0 h 413"/>
                  <a:gd name="T74" fmla="*/ 0 w 661"/>
                  <a:gd name="T75" fmla="*/ 0 h 4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61"/>
                  <a:gd name="T115" fmla="*/ 0 h 413"/>
                  <a:gd name="T116" fmla="*/ 661 w 661"/>
                  <a:gd name="T117" fmla="*/ 413 h 4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61" h="413">
                    <a:moveTo>
                      <a:pt x="109" y="413"/>
                    </a:moveTo>
                    <a:lnTo>
                      <a:pt x="61" y="379"/>
                    </a:lnTo>
                    <a:lnTo>
                      <a:pt x="27" y="326"/>
                    </a:lnTo>
                    <a:lnTo>
                      <a:pt x="0" y="304"/>
                    </a:lnTo>
                    <a:lnTo>
                      <a:pt x="45" y="214"/>
                    </a:lnTo>
                    <a:lnTo>
                      <a:pt x="85" y="221"/>
                    </a:lnTo>
                    <a:lnTo>
                      <a:pt x="133" y="187"/>
                    </a:lnTo>
                    <a:lnTo>
                      <a:pt x="176" y="163"/>
                    </a:lnTo>
                    <a:lnTo>
                      <a:pt x="272" y="123"/>
                    </a:lnTo>
                    <a:lnTo>
                      <a:pt x="320" y="115"/>
                    </a:lnTo>
                    <a:lnTo>
                      <a:pt x="373" y="96"/>
                    </a:lnTo>
                    <a:lnTo>
                      <a:pt x="430" y="62"/>
                    </a:lnTo>
                    <a:lnTo>
                      <a:pt x="499" y="32"/>
                    </a:lnTo>
                    <a:lnTo>
                      <a:pt x="541" y="19"/>
                    </a:lnTo>
                    <a:lnTo>
                      <a:pt x="613" y="0"/>
                    </a:lnTo>
                    <a:lnTo>
                      <a:pt x="661" y="0"/>
                    </a:lnTo>
                    <a:lnTo>
                      <a:pt x="613" y="62"/>
                    </a:lnTo>
                    <a:lnTo>
                      <a:pt x="544" y="123"/>
                    </a:lnTo>
                    <a:lnTo>
                      <a:pt x="493" y="187"/>
                    </a:lnTo>
                    <a:lnTo>
                      <a:pt x="445" y="235"/>
                    </a:lnTo>
                    <a:lnTo>
                      <a:pt x="440" y="283"/>
                    </a:lnTo>
                    <a:lnTo>
                      <a:pt x="497" y="269"/>
                    </a:lnTo>
                    <a:lnTo>
                      <a:pt x="536" y="225"/>
                    </a:lnTo>
                    <a:lnTo>
                      <a:pt x="598" y="187"/>
                    </a:lnTo>
                    <a:lnTo>
                      <a:pt x="637" y="158"/>
                    </a:lnTo>
                    <a:lnTo>
                      <a:pt x="641" y="187"/>
                    </a:lnTo>
                    <a:lnTo>
                      <a:pt x="584" y="245"/>
                    </a:lnTo>
                    <a:lnTo>
                      <a:pt x="541" y="273"/>
                    </a:lnTo>
                    <a:lnTo>
                      <a:pt x="502" y="293"/>
                    </a:lnTo>
                    <a:lnTo>
                      <a:pt x="445" y="321"/>
                    </a:lnTo>
                    <a:lnTo>
                      <a:pt x="377" y="317"/>
                    </a:lnTo>
                    <a:lnTo>
                      <a:pt x="353" y="264"/>
                    </a:lnTo>
                    <a:lnTo>
                      <a:pt x="305" y="264"/>
                    </a:lnTo>
                    <a:lnTo>
                      <a:pt x="243" y="302"/>
                    </a:lnTo>
                    <a:lnTo>
                      <a:pt x="227" y="350"/>
                    </a:lnTo>
                    <a:lnTo>
                      <a:pt x="161" y="326"/>
                    </a:lnTo>
                    <a:lnTo>
                      <a:pt x="104" y="374"/>
                    </a:lnTo>
                    <a:lnTo>
                      <a:pt x="109" y="413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grpSp>
          <p:nvGrpSpPr>
            <p:cNvPr id="240" name="Group 245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4511657" y="4168784"/>
              <a:ext cx="12701" cy="11112"/>
              <a:chOff x="9952" y="13024"/>
              <a:chExt cx="1640" cy="1406"/>
            </a:xfrm>
            <a:grpFill/>
          </p:grpSpPr>
          <p:sp>
            <p:nvSpPr>
              <p:cNvPr id="302" name="Freeform 24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0536" y="13424"/>
                <a:ext cx="1056" cy="1006"/>
              </a:xfrm>
              <a:custGeom>
                <a:avLst/>
                <a:gdLst>
                  <a:gd name="T0" fmla="*/ 600 w 1056"/>
                  <a:gd name="T1" fmla="*/ 961 h 1006"/>
                  <a:gd name="T2" fmla="*/ 512 w 1056"/>
                  <a:gd name="T3" fmla="*/ 992 h 1006"/>
                  <a:gd name="T4" fmla="*/ 456 w 1056"/>
                  <a:gd name="T5" fmla="*/ 912 h 1006"/>
                  <a:gd name="T6" fmla="*/ 384 w 1056"/>
                  <a:gd name="T7" fmla="*/ 848 h 1006"/>
                  <a:gd name="T8" fmla="*/ 208 w 1056"/>
                  <a:gd name="T9" fmla="*/ 744 h 1006"/>
                  <a:gd name="T10" fmla="*/ 64 w 1056"/>
                  <a:gd name="T11" fmla="*/ 672 h 1006"/>
                  <a:gd name="T12" fmla="*/ 32 w 1056"/>
                  <a:gd name="T13" fmla="*/ 496 h 1006"/>
                  <a:gd name="T14" fmla="*/ 48 w 1056"/>
                  <a:gd name="T15" fmla="*/ 368 h 1006"/>
                  <a:gd name="T16" fmla="*/ 56 w 1056"/>
                  <a:gd name="T17" fmla="*/ 200 h 1006"/>
                  <a:gd name="T18" fmla="*/ 0 w 1056"/>
                  <a:gd name="T19" fmla="*/ 104 h 1006"/>
                  <a:gd name="T20" fmla="*/ 64 w 1056"/>
                  <a:gd name="T21" fmla="*/ 48 h 1006"/>
                  <a:gd name="T22" fmla="*/ 176 w 1056"/>
                  <a:gd name="T23" fmla="*/ 0 h 1006"/>
                  <a:gd name="T24" fmla="*/ 248 w 1056"/>
                  <a:gd name="T25" fmla="*/ 64 h 1006"/>
                  <a:gd name="T26" fmla="*/ 128 w 1056"/>
                  <a:gd name="T27" fmla="*/ 144 h 1006"/>
                  <a:gd name="T28" fmla="*/ 232 w 1056"/>
                  <a:gd name="T29" fmla="*/ 176 h 1006"/>
                  <a:gd name="T30" fmla="*/ 320 w 1056"/>
                  <a:gd name="T31" fmla="*/ 176 h 1006"/>
                  <a:gd name="T32" fmla="*/ 416 w 1056"/>
                  <a:gd name="T33" fmla="*/ 176 h 1006"/>
                  <a:gd name="T34" fmla="*/ 472 w 1056"/>
                  <a:gd name="T35" fmla="*/ 216 h 1006"/>
                  <a:gd name="T36" fmla="*/ 536 w 1056"/>
                  <a:gd name="T37" fmla="*/ 280 h 1006"/>
                  <a:gd name="T38" fmla="*/ 616 w 1056"/>
                  <a:gd name="T39" fmla="*/ 328 h 1006"/>
                  <a:gd name="T40" fmla="*/ 680 w 1056"/>
                  <a:gd name="T41" fmla="*/ 344 h 1006"/>
                  <a:gd name="T42" fmla="*/ 760 w 1056"/>
                  <a:gd name="T43" fmla="*/ 440 h 1006"/>
                  <a:gd name="T44" fmla="*/ 864 w 1056"/>
                  <a:gd name="T45" fmla="*/ 512 h 1006"/>
                  <a:gd name="T46" fmla="*/ 936 w 1056"/>
                  <a:gd name="T47" fmla="*/ 560 h 1006"/>
                  <a:gd name="T48" fmla="*/ 992 w 1056"/>
                  <a:gd name="T49" fmla="*/ 608 h 1006"/>
                  <a:gd name="T50" fmla="*/ 1056 w 1056"/>
                  <a:gd name="T51" fmla="*/ 720 h 1006"/>
                  <a:gd name="T52" fmla="*/ 1056 w 1056"/>
                  <a:gd name="T53" fmla="*/ 840 h 1006"/>
                  <a:gd name="T54" fmla="*/ 992 w 1056"/>
                  <a:gd name="T55" fmla="*/ 944 h 1006"/>
                  <a:gd name="T56" fmla="*/ 918 w 1056"/>
                  <a:gd name="T57" fmla="*/ 1006 h 1006"/>
                  <a:gd name="T58" fmla="*/ 720 w 1056"/>
                  <a:gd name="T59" fmla="*/ 968 h 1006"/>
                  <a:gd name="T60" fmla="*/ 600 w 1056"/>
                  <a:gd name="T61" fmla="*/ 961 h 100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56"/>
                  <a:gd name="T94" fmla="*/ 0 h 1006"/>
                  <a:gd name="T95" fmla="*/ 1056 w 1056"/>
                  <a:gd name="T96" fmla="*/ 1006 h 100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56" h="1006">
                    <a:moveTo>
                      <a:pt x="600" y="961"/>
                    </a:moveTo>
                    <a:lnTo>
                      <a:pt x="512" y="992"/>
                    </a:lnTo>
                    <a:lnTo>
                      <a:pt x="456" y="912"/>
                    </a:lnTo>
                    <a:lnTo>
                      <a:pt x="384" y="848"/>
                    </a:lnTo>
                    <a:lnTo>
                      <a:pt x="208" y="744"/>
                    </a:lnTo>
                    <a:lnTo>
                      <a:pt x="64" y="672"/>
                    </a:lnTo>
                    <a:lnTo>
                      <a:pt x="32" y="496"/>
                    </a:lnTo>
                    <a:lnTo>
                      <a:pt x="48" y="368"/>
                    </a:lnTo>
                    <a:lnTo>
                      <a:pt x="56" y="200"/>
                    </a:lnTo>
                    <a:lnTo>
                      <a:pt x="0" y="104"/>
                    </a:lnTo>
                    <a:lnTo>
                      <a:pt x="64" y="48"/>
                    </a:lnTo>
                    <a:lnTo>
                      <a:pt x="176" y="0"/>
                    </a:lnTo>
                    <a:lnTo>
                      <a:pt x="248" y="64"/>
                    </a:lnTo>
                    <a:lnTo>
                      <a:pt x="128" y="144"/>
                    </a:lnTo>
                    <a:lnTo>
                      <a:pt x="232" y="176"/>
                    </a:lnTo>
                    <a:lnTo>
                      <a:pt x="320" y="176"/>
                    </a:lnTo>
                    <a:lnTo>
                      <a:pt x="416" y="176"/>
                    </a:lnTo>
                    <a:lnTo>
                      <a:pt x="472" y="216"/>
                    </a:lnTo>
                    <a:lnTo>
                      <a:pt x="536" y="280"/>
                    </a:lnTo>
                    <a:lnTo>
                      <a:pt x="616" y="328"/>
                    </a:lnTo>
                    <a:lnTo>
                      <a:pt x="680" y="344"/>
                    </a:lnTo>
                    <a:lnTo>
                      <a:pt x="760" y="440"/>
                    </a:lnTo>
                    <a:lnTo>
                      <a:pt x="864" y="512"/>
                    </a:lnTo>
                    <a:lnTo>
                      <a:pt x="936" y="560"/>
                    </a:lnTo>
                    <a:lnTo>
                      <a:pt x="992" y="608"/>
                    </a:lnTo>
                    <a:lnTo>
                      <a:pt x="1056" y="720"/>
                    </a:lnTo>
                    <a:lnTo>
                      <a:pt x="1056" y="840"/>
                    </a:lnTo>
                    <a:lnTo>
                      <a:pt x="992" y="944"/>
                    </a:lnTo>
                    <a:lnTo>
                      <a:pt x="918" y="1006"/>
                    </a:lnTo>
                    <a:lnTo>
                      <a:pt x="720" y="968"/>
                    </a:lnTo>
                    <a:lnTo>
                      <a:pt x="600" y="961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03" name="Freeform 24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52" y="13024"/>
                <a:ext cx="656" cy="328"/>
              </a:xfrm>
              <a:custGeom>
                <a:avLst/>
                <a:gdLst>
                  <a:gd name="T0" fmla="*/ 168 w 656"/>
                  <a:gd name="T1" fmla="*/ 288 h 328"/>
                  <a:gd name="T2" fmla="*/ 80 w 656"/>
                  <a:gd name="T3" fmla="*/ 224 h 328"/>
                  <a:gd name="T4" fmla="*/ 64 w 656"/>
                  <a:gd name="T5" fmla="*/ 144 h 328"/>
                  <a:gd name="T6" fmla="*/ 0 w 656"/>
                  <a:gd name="T7" fmla="*/ 40 h 328"/>
                  <a:gd name="T8" fmla="*/ 96 w 656"/>
                  <a:gd name="T9" fmla="*/ 8 h 328"/>
                  <a:gd name="T10" fmla="*/ 277 w 656"/>
                  <a:gd name="T11" fmla="*/ 0 h 328"/>
                  <a:gd name="T12" fmla="*/ 384 w 656"/>
                  <a:gd name="T13" fmla="*/ 64 h 328"/>
                  <a:gd name="T14" fmla="*/ 456 w 656"/>
                  <a:gd name="T15" fmla="*/ 96 h 328"/>
                  <a:gd name="T16" fmla="*/ 560 w 656"/>
                  <a:gd name="T17" fmla="*/ 96 h 328"/>
                  <a:gd name="T18" fmla="*/ 656 w 656"/>
                  <a:gd name="T19" fmla="*/ 200 h 328"/>
                  <a:gd name="T20" fmla="*/ 552 w 656"/>
                  <a:gd name="T21" fmla="*/ 288 h 328"/>
                  <a:gd name="T22" fmla="*/ 456 w 656"/>
                  <a:gd name="T23" fmla="*/ 320 h 328"/>
                  <a:gd name="T24" fmla="*/ 352 w 656"/>
                  <a:gd name="T25" fmla="*/ 328 h 328"/>
                  <a:gd name="T26" fmla="*/ 272 w 656"/>
                  <a:gd name="T27" fmla="*/ 296 h 328"/>
                  <a:gd name="T28" fmla="*/ 168 w 656"/>
                  <a:gd name="T29" fmla="*/ 288 h 3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6"/>
                  <a:gd name="T46" fmla="*/ 0 h 328"/>
                  <a:gd name="T47" fmla="*/ 656 w 656"/>
                  <a:gd name="T48" fmla="*/ 328 h 3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6" h="328">
                    <a:moveTo>
                      <a:pt x="168" y="288"/>
                    </a:moveTo>
                    <a:lnTo>
                      <a:pt x="80" y="224"/>
                    </a:lnTo>
                    <a:lnTo>
                      <a:pt x="64" y="144"/>
                    </a:lnTo>
                    <a:lnTo>
                      <a:pt x="0" y="40"/>
                    </a:lnTo>
                    <a:lnTo>
                      <a:pt x="96" y="8"/>
                    </a:lnTo>
                    <a:lnTo>
                      <a:pt x="277" y="0"/>
                    </a:lnTo>
                    <a:lnTo>
                      <a:pt x="384" y="64"/>
                    </a:lnTo>
                    <a:lnTo>
                      <a:pt x="456" y="96"/>
                    </a:lnTo>
                    <a:lnTo>
                      <a:pt x="560" y="96"/>
                    </a:lnTo>
                    <a:lnTo>
                      <a:pt x="656" y="200"/>
                    </a:lnTo>
                    <a:lnTo>
                      <a:pt x="552" y="288"/>
                    </a:lnTo>
                    <a:lnTo>
                      <a:pt x="456" y="320"/>
                    </a:lnTo>
                    <a:lnTo>
                      <a:pt x="352" y="328"/>
                    </a:lnTo>
                    <a:lnTo>
                      <a:pt x="272" y="296"/>
                    </a:lnTo>
                    <a:lnTo>
                      <a:pt x="168" y="28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241" name="Freeform 248">
              <a:extLst/>
            </p:cNvPr>
            <p:cNvSpPr>
              <a:spLocks/>
            </p:cNvSpPr>
            <p:nvPr/>
          </p:nvSpPr>
          <p:spPr bwMode="auto">
            <a:xfrm>
              <a:off x="4662464" y="4457718"/>
              <a:ext cx="301625" cy="247650"/>
            </a:xfrm>
            <a:custGeom>
              <a:avLst/>
              <a:gdLst>
                <a:gd name="T0" fmla="*/ 2147483647 w 950"/>
                <a:gd name="T1" fmla="*/ 2147483647 h 781"/>
                <a:gd name="T2" fmla="*/ 2147483647 w 950"/>
                <a:gd name="T3" fmla="*/ 2147483647 h 781"/>
                <a:gd name="T4" fmla="*/ 2147483647 w 950"/>
                <a:gd name="T5" fmla="*/ 2147483647 h 781"/>
                <a:gd name="T6" fmla="*/ 2147483647 w 950"/>
                <a:gd name="T7" fmla="*/ 2147483647 h 781"/>
                <a:gd name="T8" fmla="*/ 2147483647 w 950"/>
                <a:gd name="T9" fmla="*/ 2147483647 h 781"/>
                <a:gd name="T10" fmla="*/ 2147483647 w 950"/>
                <a:gd name="T11" fmla="*/ 2147483647 h 781"/>
                <a:gd name="T12" fmla="*/ 2147483647 w 950"/>
                <a:gd name="T13" fmla="*/ 2147483647 h 781"/>
                <a:gd name="T14" fmla="*/ 2147483647 w 950"/>
                <a:gd name="T15" fmla="*/ 2147483647 h 781"/>
                <a:gd name="T16" fmla="*/ 2147483647 w 950"/>
                <a:gd name="T17" fmla="*/ 2147483647 h 781"/>
                <a:gd name="T18" fmla="*/ 2147483647 w 950"/>
                <a:gd name="T19" fmla="*/ 2147483647 h 781"/>
                <a:gd name="T20" fmla="*/ 2147483647 w 950"/>
                <a:gd name="T21" fmla="*/ 2147483647 h 781"/>
                <a:gd name="T22" fmla="*/ 2147483647 w 950"/>
                <a:gd name="T23" fmla="*/ 2147483647 h 781"/>
                <a:gd name="T24" fmla="*/ 2147483647 w 950"/>
                <a:gd name="T25" fmla="*/ 2147483647 h 781"/>
                <a:gd name="T26" fmla="*/ 2147483647 w 950"/>
                <a:gd name="T27" fmla="*/ 2147483647 h 781"/>
                <a:gd name="T28" fmla="*/ 2147483647 w 950"/>
                <a:gd name="T29" fmla="*/ 2147483647 h 781"/>
                <a:gd name="T30" fmla="*/ 2147483647 w 950"/>
                <a:gd name="T31" fmla="*/ 2147483647 h 781"/>
                <a:gd name="T32" fmla="*/ 2147483647 w 950"/>
                <a:gd name="T33" fmla="*/ 2147483647 h 781"/>
                <a:gd name="T34" fmla="*/ 2147483647 w 950"/>
                <a:gd name="T35" fmla="*/ 2147483647 h 781"/>
                <a:gd name="T36" fmla="*/ 2147483647 w 950"/>
                <a:gd name="T37" fmla="*/ 2147483647 h 781"/>
                <a:gd name="T38" fmla="*/ 2147483647 w 950"/>
                <a:gd name="T39" fmla="*/ 2147483647 h 781"/>
                <a:gd name="T40" fmla="*/ 2147483647 w 950"/>
                <a:gd name="T41" fmla="*/ 2147483647 h 781"/>
                <a:gd name="T42" fmla="*/ 2147483647 w 950"/>
                <a:gd name="T43" fmla="*/ 2147483647 h 781"/>
                <a:gd name="T44" fmla="*/ 2147483647 w 950"/>
                <a:gd name="T45" fmla="*/ 2147483647 h 781"/>
                <a:gd name="T46" fmla="*/ 2147483647 w 950"/>
                <a:gd name="T47" fmla="*/ 2147483647 h 781"/>
                <a:gd name="T48" fmla="*/ 2147483647 w 950"/>
                <a:gd name="T49" fmla="*/ 2147483647 h 781"/>
                <a:gd name="T50" fmla="*/ 2147483647 w 950"/>
                <a:gd name="T51" fmla="*/ 2147483647 h 781"/>
                <a:gd name="T52" fmla="*/ 2147483647 w 950"/>
                <a:gd name="T53" fmla="*/ 2147483647 h 781"/>
                <a:gd name="T54" fmla="*/ 2147483647 w 950"/>
                <a:gd name="T55" fmla="*/ 2147483647 h 781"/>
                <a:gd name="T56" fmla="*/ 2147483647 w 950"/>
                <a:gd name="T57" fmla="*/ 2147483647 h 781"/>
                <a:gd name="T58" fmla="*/ 2147483647 w 950"/>
                <a:gd name="T59" fmla="*/ 2147483647 h 781"/>
                <a:gd name="T60" fmla="*/ 2147483647 w 950"/>
                <a:gd name="T61" fmla="*/ 2147483647 h 781"/>
                <a:gd name="T62" fmla="*/ 2147483647 w 950"/>
                <a:gd name="T63" fmla="*/ 2147483647 h 781"/>
                <a:gd name="T64" fmla="*/ 0 w 950"/>
                <a:gd name="T65" fmla="*/ 2147483647 h 781"/>
                <a:gd name="T66" fmla="*/ 2147483647 w 950"/>
                <a:gd name="T67" fmla="*/ 2147483647 h 781"/>
                <a:gd name="T68" fmla="*/ 2147483647 w 950"/>
                <a:gd name="T69" fmla="*/ 2147483647 h 781"/>
                <a:gd name="T70" fmla="*/ 2147483647 w 950"/>
                <a:gd name="T71" fmla="*/ 2147483647 h 781"/>
                <a:gd name="T72" fmla="*/ 2147483647 w 950"/>
                <a:gd name="T73" fmla="*/ 2147483647 h 7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50"/>
                <a:gd name="T112" fmla="*/ 0 h 781"/>
                <a:gd name="T113" fmla="*/ 950 w 950"/>
                <a:gd name="T114" fmla="*/ 781 h 7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50" h="781">
                  <a:moveTo>
                    <a:pt x="686" y="1"/>
                  </a:moveTo>
                  <a:lnTo>
                    <a:pt x="768" y="5"/>
                  </a:lnTo>
                  <a:lnTo>
                    <a:pt x="839" y="0"/>
                  </a:lnTo>
                  <a:lnTo>
                    <a:pt x="859" y="36"/>
                  </a:lnTo>
                  <a:lnTo>
                    <a:pt x="876" y="74"/>
                  </a:lnTo>
                  <a:lnTo>
                    <a:pt x="880" y="115"/>
                  </a:lnTo>
                  <a:lnTo>
                    <a:pt x="885" y="143"/>
                  </a:lnTo>
                  <a:lnTo>
                    <a:pt x="890" y="169"/>
                  </a:lnTo>
                  <a:lnTo>
                    <a:pt x="922" y="218"/>
                  </a:lnTo>
                  <a:lnTo>
                    <a:pt x="950" y="247"/>
                  </a:lnTo>
                  <a:lnTo>
                    <a:pt x="896" y="278"/>
                  </a:lnTo>
                  <a:lnTo>
                    <a:pt x="853" y="319"/>
                  </a:lnTo>
                  <a:lnTo>
                    <a:pt x="842" y="362"/>
                  </a:lnTo>
                  <a:lnTo>
                    <a:pt x="832" y="438"/>
                  </a:lnTo>
                  <a:lnTo>
                    <a:pt x="821" y="499"/>
                  </a:lnTo>
                  <a:lnTo>
                    <a:pt x="800" y="536"/>
                  </a:lnTo>
                  <a:lnTo>
                    <a:pt x="775" y="588"/>
                  </a:lnTo>
                  <a:lnTo>
                    <a:pt x="749" y="640"/>
                  </a:lnTo>
                  <a:lnTo>
                    <a:pt x="723" y="670"/>
                  </a:lnTo>
                  <a:lnTo>
                    <a:pt x="696" y="680"/>
                  </a:lnTo>
                  <a:lnTo>
                    <a:pt x="659" y="677"/>
                  </a:lnTo>
                  <a:lnTo>
                    <a:pt x="635" y="692"/>
                  </a:lnTo>
                  <a:lnTo>
                    <a:pt x="616" y="671"/>
                  </a:lnTo>
                  <a:lnTo>
                    <a:pt x="590" y="655"/>
                  </a:lnTo>
                  <a:lnTo>
                    <a:pt x="596" y="637"/>
                  </a:lnTo>
                  <a:lnTo>
                    <a:pt x="598" y="608"/>
                  </a:lnTo>
                  <a:lnTo>
                    <a:pt x="598" y="583"/>
                  </a:lnTo>
                  <a:lnTo>
                    <a:pt x="580" y="581"/>
                  </a:lnTo>
                  <a:lnTo>
                    <a:pt x="569" y="595"/>
                  </a:lnTo>
                  <a:lnTo>
                    <a:pt x="556" y="602"/>
                  </a:lnTo>
                  <a:lnTo>
                    <a:pt x="556" y="616"/>
                  </a:lnTo>
                  <a:lnTo>
                    <a:pt x="557" y="632"/>
                  </a:lnTo>
                  <a:lnTo>
                    <a:pt x="550" y="652"/>
                  </a:lnTo>
                  <a:lnTo>
                    <a:pt x="541" y="664"/>
                  </a:lnTo>
                  <a:lnTo>
                    <a:pt x="527" y="676"/>
                  </a:lnTo>
                  <a:lnTo>
                    <a:pt x="523" y="697"/>
                  </a:lnTo>
                  <a:lnTo>
                    <a:pt x="509" y="704"/>
                  </a:lnTo>
                  <a:lnTo>
                    <a:pt x="488" y="710"/>
                  </a:lnTo>
                  <a:lnTo>
                    <a:pt x="467" y="709"/>
                  </a:lnTo>
                  <a:lnTo>
                    <a:pt x="443" y="692"/>
                  </a:lnTo>
                  <a:lnTo>
                    <a:pt x="425" y="691"/>
                  </a:lnTo>
                  <a:lnTo>
                    <a:pt x="409" y="700"/>
                  </a:lnTo>
                  <a:lnTo>
                    <a:pt x="398" y="713"/>
                  </a:lnTo>
                  <a:lnTo>
                    <a:pt x="377" y="725"/>
                  </a:lnTo>
                  <a:lnTo>
                    <a:pt x="374" y="739"/>
                  </a:lnTo>
                  <a:lnTo>
                    <a:pt x="331" y="733"/>
                  </a:lnTo>
                  <a:lnTo>
                    <a:pt x="311" y="715"/>
                  </a:lnTo>
                  <a:lnTo>
                    <a:pt x="283" y="725"/>
                  </a:lnTo>
                  <a:lnTo>
                    <a:pt x="248" y="724"/>
                  </a:lnTo>
                  <a:lnTo>
                    <a:pt x="236" y="704"/>
                  </a:lnTo>
                  <a:lnTo>
                    <a:pt x="229" y="685"/>
                  </a:lnTo>
                  <a:lnTo>
                    <a:pt x="209" y="679"/>
                  </a:lnTo>
                  <a:lnTo>
                    <a:pt x="187" y="683"/>
                  </a:lnTo>
                  <a:lnTo>
                    <a:pt x="179" y="695"/>
                  </a:lnTo>
                  <a:lnTo>
                    <a:pt x="170" y="712"/>
                  </a:lnTo>
                  <a:lnTo>
                    <a:pt x="161" y="734"/>
                  </a:lnTo>
                  <a:lnTo>
                    <a:pt x="154" y="746"/>
                  </a:lnTo>
                  <a:lnTo>
                    <a:pt x="157" y="763"/>
                  </a:lnTo>
                  <a:lnTo>
                    <a:pt x="148" y="773"/>
                  </a:lnTo>
                  <a:lnTo>
                    <a:pt x="128" y="781"/>
                  </a:lnTo>
                  <a:lnTo>
                    <a:pt x="88" y="780"/>
                  </a:lnTo>
                  <a:lnTo>
                    <a:pt x="96" y="725"/>
                  </a:lnTo>
                  <a:lnTo>
                    <a:pt x="83" y="693"/>
                  </a:lnTo>
                  <a:lnTo>
                    <a:pt x="44" y="643"/>
                  </a:lnTo>
                  <a:lnTo>
                    <a:pt x="44" y="574"/>
                  </a:lnTo>
                  <a:lnTo>
                    <a:pt x="0" y="540"/>
                  </a:lnTo>
                  <a:lnTo>
                    <a:pt x="10" y="493"/>
                  </a:lnTo>
                  <a:lnTo>
                    <a:pt x="32" y="451"/>
                  </a:lnTo>
                  <a:lnTo>
                    <a:pt x="63" y="399"/>
                  </a:lnTo>
                  <a:lnTo>
                    <a:pt x="114" y="369"/>
                  </a:lnTo>
                  <a:lnTo>
                    <a:pt x="110" y="134"/>
                  </a:lnTo>
                  <a:lnTo>
                    <a:pt x="170" y="129"/>
                  </a:lnTo>
                  <a:lnTo>
                    <a:pt x="163" y="8"/>
                  </a:lnTo>
                  <a:lnTo>
                    <a:pt x="686" y="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42" name="Freeform 249">
              <a:extLst/>
            </p:cNvPr>
            <p:cNvSpPr>
              <a:spLocks/>
            </p:cNvSpPr>
            <p:nvPr/>
          </p:nvSpPr>
          <p:spPr bwMode="auto">
            <a:xfrm>
              <a:off x="4691039" y="4641868"/>
              <a:ext cx="214312" cy="158750"/>
            </a:xfrm>
            <a:custGeom>
              <a:avLst/>
              <a:gdLst>
                <a:gd name="T0" fmla="*/ 0 w 673"/>
                <a:gd name="T1" fmla="*/ 2147483647 h 504"/>
                <a:gd name="T2" fmla="*/ 2147483647 w 673"/>
                <a:gd name="T3" fmla="*/ 2147483647 h 504"/>
                <a:gd name="T4" fmla="*/ 2147483647 w 673"/>
                <a:gd name="T5" fmla="*/ 2147483647 h 504"/>
                <a:gd name="T6" fmla="*/ 2147483647 w 673"/>
                <a:gd name="T7" fmla="*/ 2147483647 h 504"/>
                <a:gd name="T8" fmla="*/ 2147483647 w 673"/>
                <a:gd name="T9" fmla="*/ 2147483647 h 504"/>
                <a:gd name="T10" fmla="*/ 2147483647 w 673"/>
                <a:gd name="T11" fmla="*/ 2147483647 h 504"/>
                <a:gd name="T12" fmla="*/ 2147483647 w 673"/>
                <a:gd name="T13" fmla="*/ 2147483647 h 504"/>
                <a:gd name="T14" fmla="*/ 2147483647 w 673"/>
                <a:gd name="T15" fmla="*/ 2147483647 h 504"/>
                <a:gd name="T16" fmla="*/ 2147483647 w 673"/>
                <a:gd name="T17" fmla="*/ 2147483647 h 504"/>
                <a:gd name="T18" fmla="*/ 2147483647 w 673"/>
                <a:gd name="T19" fmla="*/ 2147483647 h 504"/>
                <a:gd name="T20" fmla="*/ 2147483647 w 673"/>
                <a:gd name="T21" fmla="*/ 2147483647 h 504"/>
                <a:gd name="T22" fmla="*/ 2147483647 w 673"/>
                <a:gd name="T23" fmla="*/ 2147483647 h 504"/>
                <a:gd name="T24" fmla="*/ 2147483647 w 673"/>
                <a:gd name="T25" fmla="*/ 2147483647 h 504"/>
                <a:gd name="T26" fmla="*/ 2147483647 w 673"/>
                <a:gd name="T27" fmla="*/ 2147483647 h 504"/>
                <a:gd name="T28" fmla="*/ 2147483647 w 673"/>
                <a:gd name="T29" fmla="*/ 2147483647 h 504"/>
                <a:gd name="T30" fmla="*/ 2147483647 w 673"/>
                <a:gd name="T31" fmla="*/ 2147483647 h 504"/>
                <a:gd name="T32" fmla="*/ 2147483647 w 673"/>
                <a:gd name="T33" fmla="*/ 2147483647 h 504"/>
                <a:gd name="T34" fmla="*/ 2147483647 w 673"/>
                <a:gd name="T35" fmla="*/ 2147483647 h 504"/>
                <a:gd name="T36" fmla="*/ 2147483647 w 673"/>
                <a:gd name="T37" fmla="*/ 2147483647 h 504"/>
                <a:gd name="T38" fmla="*/ 2147483647 w 673"/>
                <a:gd name="T39" fmla="*/ 2147483647 h 504"/>
                <a:gd name="T40" fmla="*/ 2147483647 w 673"/>
                <a:gd name="T41" fmla="*/ 2147483647 h 504"/>
                <a:gd name="T42" fmla="*/ 2147483647 w 673"/>
                <a:gd name="T43" fmla="*/ 2147483647 h 504"/>
                <a:gd name="T44" fmla="*/ 2147483647 w 673"/>
                <a:gd name="T45" fmla="*/ 2147483647 h 504"/>
                <a:gd name="T46" fmla="*/ 2147483647 w 673"/>
                <a:gd name="T47" fmla="*/ 2147483647 h 504"/>
                <a:gd name="T48" fmla="*/ 2147483647 w 673"/>
                <a:gd name="T49" fmla="*/ 2147483647 h 504"/>
                <a:gd name="T50" fmla="*/ 2147483647 w 673"/>
                <a:gd name="T51" fmla="*/ 2147483647 h 504"/>
                <a:gd name="T52" fmla="*/ 2147483647 w 673"/>
                <a:gd name="T53" fmla="*/ 2147483647 h 504"/>
                <a:gd name="T54" fmla="*/ 2147483647 w 673"/>
                <a:gd name="T55" fmla="*/ 2147483647 h 504"/>
                <a:gd name="T56" fmla="*/ 2147483647 w 673"/>
                <a:gd name="T57" fmla="*/ 2147483647 h 504"/>
                <a:gd name="T58" fmla="*/ 2147483647 w 673"/>
                <a:gd name="T59" fmla="*/ 2147483647 h 504"/>
                <a:gd name="T60" fmla="*/ 2147483647 w 673"/>
                <a:gd name="T61" fmla="*/ 2147483647 h 504"/>
                <a:gd name="T62" fmla="*/ 2147483647 w 673"/>
                <a:gd name="T63" fmla="*/ 2147483647 h 504"/>
                <a:gd name="T64" fmla="*/ 2147483647 w 673"/>
                <a:gd name="T65" fmla="*/ 2147483647 h 504"/>
                <a:gd name="T66" fmla="*/ 2147483647 w 673"/>
                <a:gd name="T67" fmla="*/ 2147483647 h 504"/>
                <a:gd name="T68" fmla="*/ 2147483647 w 673"/>
                <a:gd name="T69" fmla="*/ 2147483647 h 504"/>
                <a:gd name="T70" fmla="*/ 2147483647 w 673"/>
                <a:gd name="T71" fmla="*/ 2147483647 h 504"/>
                <a:gd name="T72" fmla="*/ 2147483647 w 673"/>
                <a:gd name="T73" fmla="*/ 2147483647 h 504"/>
                <a:gd name="T74" fmla="*/ 2147483647 w 673"/>
                <a:gd name="T75" fmla="*/ 2147483647 h 5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3"/>
                <a:gd name="T115" fmla="*/ 0 h 504"/>
                <a:gd name="T116" fmla="*/ 673 w 673"/>
                <a:gd name="T117" fmla="*/ 504 h 5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3" h="504">
                  <a:moveTo>
                    <a:pt x="38" y="200"/>
                  </a:moveTo>
                  <a:lnTo>
                    <a:pt x="0" y="204"/>
                  </a:lnTo>
                  <a:lnTo>
                    <a:pt x="33" y="234"/>
                  </a:lnTo>
                  <a:lnTo>
                    <a:pt x="95" y="258"/>
                  </a:lnTo>
                  <a:lnTo>
                    <a:pt x="119" y="292"/>
                  </a:lnTo>
                  <a:lnTo>
                    <a:pt x="137" y="310"/>
                  </a:lnTo>
                  <a:lnTo>
                    <a:pt x="154" y="336"/>
                  </a:lnTo>
                  <a:lnTo>
                    <a:pt x="194" y="387"/>
                  </a:lnTo>
                  <a:lnTo>
                    <a:pt x="211" y="422"/>
                  </a:lnTo>
                  <a:lnTo>
                    <a:pt x="225" y="444"/>
                  </a:lnTo>
                  <a:lnTo>
                    <a:pt x="253" y="450"/>
                  </a:lnTo>
                  <a:lnTo>
                    <a:pt x="275" y="436"/>
                  </a:lnTo>
                  <a:lnTo>
                    <a:pt x="309" y="452"/>
                  </a:lnTo>
                  <a:lnTo>
                    <a:pt x="341" y="454"/>
                  </a:lnTo>
                  <a:lnTo>
                    <a:pt x="365" y="440"/>
                  </a:lnTo>
                  <a:lnTo>
                    <a:pt x="403" y="476"/>
                  </a:lnTo>
                  <a:lnTo>
                    <a:pt x="425" y="504"/>
                  </a:lnTo>
                  <a:lnTo>
                    <a:pt x="459" y="492"/>
                  </a:lnTo>
                  <a:lnTo>
                    <a:pt x="515" y="478"/>
                  </a:lnTo>
                  <a:lnTo>
                    <a:pt x="575" y="466"/>
                  </a:lnTo>
                  <a:lnTo>
                    <a:pt x="609" y="446"/>
                  </a:lnTo>
                  <a:lnTo>
                    <a:pt x="635" y="434"/>
                  </a:lnTo>
                  <a:lnTo>
                    <a:pt x="673" y="428"/>
                  </a:lnTo>
                  <a:lnTo>
                    <a:pt x="673" y="376"/>
                  </a:lnTo>
                  <a:lnTo>
                    <a:pt x="649" y="374"/>
                  </a:lnTo>
                  <a:lnTo>
                    <a:pt x="631" y="352"/>
                  </a:lnTo>
                  <a:lnTo>
                    <a:pt x="617" y="316"/>
                  </a:lnTo>
                  <a:lnTo>
                    <a:pt x="587" y="276"/>
                  </a:lnTo>
                  <a:lnTo>
                    <a:pt x="555" y="236"/>
                  </a:lnTo>
                  <a:lnTo>
                    <a:pt x="513" y="218"/>
                  </a:lnTo>
                  <a:lnTo>
                    <a:pt x="515" y="194"/>
                  </a:lnTo>
                  <a:lnTo>
                    <a:pt x="507" y="176"/>
                  </a:lnTo>
                  <a:lnTo>
                    <a:pt x="533" y="156"/>
                  </a:lnTo>
                  <a:lnTo>
                    <a:pt x="531" y="128"/>
                  </a:lnTo>
                  <a:lnTo>
                    <a:pt x="545" y="112"/>
                  </a:lnTo>
                  <a:lnTo>
                    <a:pt x="518" y="89"/>
                  </a:lnTo>
                  <a:lnTo>
                    <a:pt x="500" y="78"/>
                  </a:lnTo>
                  <a:lnTo>
                    <a:pt x="504" y="56"/>
                  </a:lnTo>
                  <a:lnTo>
                    <a:pt x="504" y="28"/>
                  </a:lnTo>
                  <a:lnTo>
                    <a:pt x="504" y="4"/>
                  </a:lnTo>
                  <a:lnTo>
                    <a:pt x="488" y="0"/>
                  </a:lnTo>
                  <a:lnTo>
                    <a:pt x="477" y="17"/>
                  </a:lnTo>
                  <a:lnTo>
                    <a:pt x="463" y="24"/>
                  </a:lnTo>
                  <a:lnTo>
                    <a:pt x="465" y="37"/>
                  </a:lnTo>
                  <a:lnTo>
                    <a:pt x="463" y="52"/>
                  </a:lnTo>
                  <a:lnTo>
                    <a:pt x="461" y="65"/>
                  </a:lnTo>
                  <a:lnTo>
                    <a:pt x="453" y="80"/>
                  </a:lnTo>
                  <a:lnTo>
                    <a:pt x="439" y="95"/>
                  </a:lnTo>
                  <a:lnTo>
                    <a:pt x="431" y="115"/>
                  </a:lnTo>
                  <a:lnTo>
                    <a:pt x="416" y="125"/>
                  </a:lnTo>
                  <a:lnTo>
                    <a:pt x="394" y="134"/>
                  </a:lnTo>
                  <a:lnTo>
                    <a:pt x="374" y="130"/>
                  </a:lnTo>
                  <a:lnTo>
                    <a:pt x="356" y="119"/>
                  </a:lnTo>
                  <a:lnTo>
                    <a:pt x="335" y="110"/>
                  </a:lnTo>
                  <a:lnTo>
                    <a:pt x="317" y="121"/>
                  </a:lnTo>
                  <a:lnTo>
                    <a:pt x="305" y="134"/>
                  </a:lnTo>
                  <a:lnTo>
                    <a:pt x="288" y="145"/>
                  </a:lnTo>
                  <a:lnTo>
                    <a:pt x="280" y="158"/>
                  </a:lnTo>
                  <a:lnTo>
                    <a:pt x="256" y="158"/>
                  </a:lnTo>
                  <a:lnTo>
                    <a:pt x="238" y="156"/>
                  </a:lnTo>
                  <a:lnTo>
                    <a:pt x="221" y="138"/>
                  </a:lnTo>
                  <a:lnTo>
                    <a:pt x="193" y="147"/>
                  </a:lnTo>
                  <a:lnTo>
                    <a:pt x="175" y="147"/>
                  </a:lnTo>
                  <a:lnTo>
                    <a:pt x="154" y="143"/>
                  </a:lnTo>
                  <a:lnTo>
                    <a:pt x="146" y="130"/>
                  </a:lnTo>
                  <a:lnTo>
                    <a:pt x="142" y="119"/>
                  </a:lnTo>
                  <a:lnTo>
                    <a:pt x="136" y="104"/>
                  </a:lnTo>
                  <a:lnTo>
                    <a:pt x="118" y="102"/>
                  </a:lnTo>
                  <a:lnTo>
                    <a:pt x="97" y="104"/>
                  </a:lnTo>
                  <a:lnTo>
                    <a:pt x="87" y="119"/>
                  </a:lnTo>
                  <a:lnTo>
                    <a:pt x="79" y="134"/>
                  </a:lnTo>
                  <a:lnTo>
                    <a:pt x="73" y="149"/>
                  </a:lnTo>
                  <a:lnTo>
                    <a:pt x="63" y="167"/>
                  </a:lnTo>
                  <a:lnTo>
                    <a:pt x="63" y="184"/>
                  </a:lnTo>
                  <a:lnTo>
                    <a:pt x="55" y="195"/>
                  </a:lnTo>
                  <a:lnTo>
                    <a:pt x="38" y="2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43" name="Freeform 251">
              <a:extLst/>
            </p:cNvPr>
            <p:cNvSpPr>
              <a:spLocks/>
            </p:cNvSpPr>
            <p:nvPr/>
          </p:nvSpPr>
          <p:spPr bwMode="auto">
            <a:xfrm>
              <a:off x="5052989" y="4046556"/>
              <a:ext cx="66675" cy="49212"/>
            </a:xfrm>
            <a:custGeom>
              <a:avLst/>
              <a:gdLst>
                <a:gd name="T0" fmla="*/ 2147483647 w 209"/>
                <a:gd name="T1" fmla="*/ 2147483647 h 153"/>
                <a:gd name="T2" fmla="*/ 2147483647 w 209"/>
                <a:gd name="T3" fmla="*/ 2147483647 h 153"/>
                <a:gd name="T4" fmla="*/ 2147483647 w 209"/>
                <a:gd name="T5" fmla="*/ 2147483647 h 153"/>
                <a:gd name="T6" fmla="*/ 2147483647 w 209"/>
                <a:gd name="T7" fmla="*/ 2147483647 h 153"/>
                <a:gd name="T8" fmla="*/ 2147483647 w 209"/>
                <a:gd name="T9" fmla="*/ 2147483647 h 153"/>
                <a:gd name="T10" fmla="*/ 2147483647 w 209"/>
                <a:gd name="T11" fmla="*/ 2147483647 h 153"/>
                <a:gd name="T12" fmla="*/ 2147483647 w 209"/>
                <a:gd name="T13" fmla="*/ 2147483647 h 153"/>
                <a:gd name="T14" fmla="*/ 2147483647 w 209"/>
                <a:gd name="T15" fmla="*/ 2147483647 h 153"/>
                <a:gd name="T16" fmla="*/ 2147483647 w 209"/>
                <a:gd name="T17" fmla="*/ 2147483647 h 153"/>
                <a:gd name="T18" fmla="*/ 2147483647 w 209"/>
                <a:gd name="T19" fmla="*/ 2147483647 h 153"/>
                <a:gd name="T20" fmla="*/ 2147483647 w 209"/>
                <a:gd name="T21" fmla="*/ 2147483647 h 153"/>
                <a:gd name="T22" fmla="*/ 2147483647 w 209"/>
                <a:gd name="T23" fmla="*/ 2147483647 h 153"/>
                <a:gd name="T24" fmla="*/ 2147483647 w 209"/>
                <a:gd name="T25" fmla="*/ 2147483647 h 153"/>
                <a:gd name="T26" fmla="*/ 2147483647 w 209"/>
                <a:gd name="T27" fmla="*/ 2147483647 h 153"/>
                <a:gd name="T28" fmla="*/ 2147483647 w 209"/>
                <a:gd name="T29" fmla="*/ 2147483647 h 153"/>
                <a:gd name="T30" fmla="*/ 2147483647 w 209"/>
                <a:gd name="T31" fmla="*/ 2147483647 h 153"/>
                <a:gd name="T32" fmla="*/ 2147483647 w 209"/>
                <a:gd name="T33" fmla="*/ 2147483647 h 153"/>
                <a:gd name="T34" fmla="*/ 2147483647 w 209"/>
                <a:gd name="T35" fmla="*/ 2147483647 h 153"/>
                <a:gd name="T36" fmla="*/ 2147483647 w 209"/>
                <a:gd name="T37" fmla="*/ 2147483647 h 153"/>
                <a:gd name="T38" fmla="*/ 2147483647 w 209"/>
                <a:gd name="T39" fmla="*/ 2147483647 h 153"/>
                <a:gd name="T40" fmla="*/ 2147483647 w 209"/>
                <a:gd name="T41" fmla="*/ 2147483647 h 153"/>
                <a:gd name="T42" fmla="*/ 2147483647 w 209"/>
                <a:gd name="T43" fmla="*/ 2147483647 h 153"/>
                <a:gd name="T44" fmla="*/ 2147483647 w 209"/>
                <a:gd name="T45" fmla="*/ 2147483647 h 153"/>
                <a:gd name="T46" fmla="*/ 2147483647 w 209"/>
                <a:gd name="T47" fmla="*/ 2147483647 h 153"/>
                <a:gd name="T48" fmla="*/ 2147483647 w 209"/>
                <a:gd name="T49" fmla="*/ 2147483647 h 153"/>
                <a:gd name="T50" fmla="*/ 2147483647 w 209"/>
                <a:gd name="T51" fmla="*/ 2147483647 h 153"/>
                <a:gd name="T52" fmla="*/ 2147483647 w 209"/>
                <a:gd name="T53" fmla="*/ 2147483647 h 153"/>
                <a:gd name="T54" fmla="*/ 2147483647 w 209"/>
                <a:gd name="T55" fmla="*/ 2147483647 h 153"/>
                <a:gd name="T56" fmla="*/ 2147483647 w 209"/>
                <a:gd name="T57" fmla="*/ 0 h 153"/>
                <a:gd name="T58" fmla="*/ 2147483647 w 209"/>
                <a:gd name="T59" fmla="*/ 2147483647 h 153"/>
                <a:gd name="T60" fmla="*/ 2147483647 w 209"/>
                <a:gd name="T61" fmla="*/ 2147483647 h 153"/>
                <a:gd name="T62" fmla="*/ 0 w 209"/>
                <a:gd name="T63" fmla="*/ 2147483647 h 153"/>
                <a:gd name="T64" fmla="*/ 2147483647 w 209"/>
                <a:gd name="T65" fmla="*/ 2147483647 h 153"/>
                <a:gd name="T66" fmla="*/ 2147483647 w 209"/>
                <a:gd name="T67" fmla="*/ 2147483647 h 153"/>
                <a:gd name="T68" fmla="*/ 2147483647 w 209"/>
                <a:gd name="T69" fmla="*/ 2147483647 h 153"/>
                <a:gd name="T70" fmla="*/ 2147483647 w 209"/>
                <a:gd name="T71" fmla="*/ 2147483647 h 153"/>
                <a:gd name="T72" fmla="*/ 2147483647 w 209"/>
                <a:gd name="T73" fmla="*/ 2147483647 h 153"/>
                <a:gd name="T74" fmla="*/ 2147483647 w 209"/>
                <a:gd name="T75" fmla="*/ 2147483647 h 153"/>
                <a:gd name="T76" fmla="*/ 2147483647 w 209"/>
                <a:gd name="T77" fmla="*/ 2147483647 h 153"/>
                <a:gd name="T78" fmla="*/ 2147483647 w 209"/>
                <a:gd name="T79" fmla="*/ 2147483647 h 1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9"/>
                <a:gd name="T121" fmla="*/ 0 h 153"/>
                <a:gd name="T122" fmla="*/ 209 w 209"/>
                <a:gd name="T123" fmla="*/ 153 h 15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9" h="153">
                  <a:moveTo>
                    <a:pt x="59" y="91"/>
                  </a:moveTo>
                  <a:lnTo>
                    <a:pt x="77" y="97"/>
                  </a:lnTo>
                  <a:lnTo>
                    <a:pt x="92" y="105"/>
                  </a:lnTo>
                  <a:lnTo>
                    <a:pt x="108" y="102"/>
                  </a:lnTo>
                  <a:lnTo>
                    <a:pt x="122" y="114"/>
                  </a:lnTo>
                  <a:lnTo>
                    <a:pt x="138" y="115"/>
                  </a:lnTo>
                  <a:lnTo>
                    <a:pt x="155" y="111"/>
                  </a:lnTo>
                  <a:lnTo>
                    <a:pt x="161" y="124"/>
                  </a:lnTo>
                  <a:lnTo>
                    <a:pt x="174" y="127"/>
                  </a:lnTo>
                  <a:lnTo>
                    <a:pt x="177" y="141"/>
                  </a:lnTo>
                  <a:lnTo>
                    <a:pt x="188" y="153"/>
                  </a:lnTo>
                  <a:lnTo>
                    <a:pt x="209" y="144"/>
                  </a:lnTo>
                  <a:lnTo>
                    <a:pt x="204" y="135"/>
                  </a:lnTo>
                  <a:lnTo>
                    <a:pt x="207" y="126"/>
                  </a:lnTo>
                  <a:lnTo>
                    <a:pt x="198" y="115"/>
                  </a:lnTo>
                  <a:lnTo>
                    <a:pt x="207" y="103"/>
                  </a:lnTo>
                  <a:lnTo>
                    <a:pt x="189" y="102"/>
                  </a:lnTo>
                  <a:lnTo>
                    <a:pt x="173" y="93"/>
                  </a:lnTo>
                  <a:lnTo>
                    <a:pt x="155" y="88"/>
                  </a:lnTo>
                  <a:lnTo>
                    <a:pt x="147" y="78"/>
                  </a:lnTo>
                  <a:lnTo>
                    <a:pt x="161" y="73"/>
                  </a:lnTo>
                  <a:lnTo>
                    <a:pt x="156" y="63"/>
                  </a:lnTo>
                  <a:lnTo>
                    <a:pt x="135" y="55"/>
                  </a:lnTo>
                  <a:lnTo>
                    <a:pt x="123" y="39"/>
                  </a:lnTo>
                  <a:lnTo>
                    <a:pt x="132" y="27"/>
                  </a:lnTo>
                  <a:lnTo>
                    <a:pt x="116" y="15"/>
                  </a:lnTo>
                  <a:lnTo>
                    <a:pt x="102" y="15"/>
                  </a:lnTo>
                  <a:lnTo>
                    <a:pt x="99" y="1"/>
                  </a:lnTo>
                  <a:lnTo>
                    <a:pt x="84" y="0"/>
                  </a:lnTo>
                  <a:lnTo>
                    <a:pt x="80" y="10"/>
                  </a:lnTo>
                  <a:lnTo>
                    <a:pt x="48" y="9"/>
                  </a:lnTo>
                  <a:lnTo>
                    <a:pt x="0" y="18"/>
                  </a:lnTo>
                  <a:lnTo>
                    <a:pt x="3" y="31"/>
                  </a:lnTo>
                  <a:lnTo>
                    <a:pt x="12" y="39"/>
                  </a:lnTo>
                  <a:lnTo>
                    <a:pt x="17" y="51"/>
                  </a:lnTo>
                  <a:lnTo>
                    <a:pt x="11" y="64"/>
                  </a:lnTo>
                  <a:lnTo>
                    <a:pt x="17" y="76"/>
                  </a:lnTo>
                  <a:lnTo>
                    <a:pt x="26" y="87"/>
                  </a:lnTo>
                  <a:lnTo>
                    <a:pt x="41" y="91"/>
                  </a:lnTo>
                  <a:lnTo>
                    <a:pt x="59" y="9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44" name="Freeform 252">
              <a:extLst/>
            </p:cNvPr>
            <p:cNvSpPr>
              <a:spLocks/>
            </p:cNvSpPr>
            <p:nvPr/>
          </p:nvSpPr>
          <p:spPr bwMode="auto">
            <a:xfrm>
              <a:off x="5081564" y="4078306"/>
              <a:ext cx="30162" cy="17462"/>
            </a:xfrm>
            <a:custGeom>
              <a:avLst/>
              <a:gdLst>
                <a:gd name="T0" fmla="*/ 2147483647 w 98"/>
                <a:gd name="T1" fmla="*/ 2147483647 h 51"/>
                <a:gd name="T2" fmla="*/ 0 w 98"/>
                <a:gd name="T3" fmla="*/ 2147483647 h 51"/>
                <a:gd name="T4" fmla="*/ 2147483647 w 98"/>
                <a:gd name="T5" fmla="*/ 0 h 51"/>
                <a:gd name="T6" fmla="*/ 2147483647 w 98"/>
                <a:gd name="T7" fmla="*/ 2147483647 h 51"/>
                <a:gd name="T8" fmla="*/ 2147483647 w 98"/>
                <a:gd name="T9" fmla="*/ 2147483647 h 51"/>
                <a:gd name="T10" fmla="*/ 2147483647 w 98"/>
                <a:gd name="T11" fmla="*/ 2147483647 h 51"/>
                <a:gd name="T12" fmla="*/ 2147483647 w 98"/>
                <a:gd name="T13" fmla="*/ 2147483647 h 51"/>
                <a:gd name="T14" fmla="*/ 2147483647 w 98"/>
                <a:gd name="T15" fmla="*/ 2147483647 h 51"/>
                <a:gd name="T16" fmla="*/ 2147483647 w 98"/>
                <a:gd name="T17" fmla="*/ 2147483647 h 51"/>
                <a:gd name="T18" fmla="*/ 2147483647 w 98"/>
                <a:gd name="T19" fmla="*/ 2147483647 h 51"/>
                <a:gd name="T20" fmla="*/ 2147483647 w 98"/>
                <a:gd name="T21" fmla="*/ 2147483647 h 51"/>
                <a:gd name="T22" fmla="*/ 2147483647 w 98"/>
                <a:gd name="T23" fmla="*/ 2147483647 h 51"/>
                <a:gd name="T24" fmla="*/ 2147483647 w 98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51"/>
                <a:gd name="T41" fmla="*/ 98 w 98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51">
                  <a:moveTo>
                    <a:pt x="20" y="25"/>
                  </a:moveTo>
                  <a:lnTo>
                    <a:pt x="0" y="7"/>
                  </a:lnTo>
                  <a:lnTo>
                    <a:pt x="18" y="0"/>
                  </a:lnTo>
                  <a:lnTo>
                    <a:pt x="32" y="12"/>
                  </a:lnTo>
                  <a:lnTo>
                    <a:pt x="48" y="13"/>
                  </a:lnTo>
                  <a:lnTo>
                    <a:pt x="65" y="9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87" y="39"/>
                  </a:lnTo>
                  <a:lnTo>
                    <a:pt x="98" y="51"/>
                  </a:lnTo>
                  <a:lnTo>
                    <a:pt x="75" y="51"/>
                  </a:lnTo>
                  <a:lnTo>
                    <a:pt x="51" y="46"/>
                  </a:lnTo>
                  <a:lnTo>
                    <a:pt x="20" y="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45" name="Freeform 43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13251" y="4013218"/>
              <a:ext cx="30163" cy="73025"/>
            </a:xfrm>
            <a:custGeom>
              <a:avLst/>
              <a:gdLst>
                <a:gd name="T0" fmla="*/ 2147483647 w 456"/>
                <a:gd name="T1" fmla="*/ 2147483647 h 1107"/>
                <a:gd name="T2" fmla="*/ 2147483647 w 456"/>
                <a:gd name="T3" fmla="*/ 2147483647 h 1107"/>
                <a:gd name="T4" fmla="*/ 2147483647 w 456"/>
                <a:gd name="T5" fmla="*/ 2147483647 h 1107"/>
                <a:gd name="T6" fmla="*/ 2147483647 w 456"/>
                <a:gd name="T7" fmla="*/ 2147483647 h 1107"/>
                <a:gd name="T8" fmla="*/ 2147483647 w 456"/>
                <a:gd name="T9" fmla="*/ 2147483647 h 1107"/>
                <a:gd name="T10" fmla="*/ 2147483647 w 456"/>
                <a:gd name="T11" fmla="*/ 2147483647 h 1107"/>
                <a:gd name="T12" fmla="*/ 2147483647 w 456"/>
                <a:gd name="T13" fmla="*/ 2147483647 h 1107"/>
                <a:gd name="T14" fmla="*/ 2147483647 w 456"/>
                <a:gd name="T15" fmla="*/ 2147483647 h 1107"/>
                <a:gd name="T16" fmla="*/ 2147483647 w 456"/>
                <a:gd name="T17" fmla="*/ 2147483647 h 1107"/>
                <a:gd name="T18" fmla="*/ 2147483647 w 456"/>
                <a:gd name="T19" fmla="*/ 2147483647 h 1107"/>
                <a:gd name="T20" fmla="*/ 2147483647 w 456"/>
                <a:gd name="T21" fmla="*/ 2147483647 h 1107"/>
                <a:gd name="T22" fmla="*/ 2147483647 w 456"/>
                <a:gd name="T23" fmla="*/ 2147483647 h 1107"/>
                <a:gd name="T24" fmla="*/ 2147483647 w 456"/>
                <a:gd name="T25" fmla="*/ 0 h 1107"/>
                <a:gd name="T26" fmla="*/ 2147483647 w 456"/>
                <a:gd name="T27" fmla="*/ 2147483647 h 1107"/>
                <a:gd name="T28" fmla="*/ 2147483647 w 456"/>
                <a:gd name="T29" fmla="*/ 2147483647 h 1107"/>
                <a:gd name="T30" fmla="*/ 2147483647 w 456"/>
                <a:gd name="T31" fmla="*/ 2147483647 h 1107"/>
                <a:gd name="T32" fmla="*/ 2147483647 w 456"/>
                <a:gd name="T33" fmla="*/ 2147483647 h 1107"/>
                <a:gd name="T34" fmla="*/ 0 w 456"/>
                <a:gd name="T35" fmla="*/ 2147483647 h 1107"/>
                <a:gd name="T36" fmla="*/ 2147483647 w 456"/>
                <a:gd name="T37" fmla="*/ 2147483647 h 1107"/>
                <a:gd name="T38" fmla="*/ 2147483647 w 456"/>
                <a:gd name="T39" fmla="*/ 2147483647 h 1107"/>
                <a:gd name="T40" fmla="*/ 2147483647 w 456"/>
                <a:gd name="T41" fmla="*/ 2147483647 h 1107"/>
                <a:gd name="T42" fmla="*/ 2147483647 w 456"/>
                <a:gd name="T43" fmla="*/ 2147483647 h 1107"/>
                <a:gd name="T44" fmla="*/ 2147483647 w 456"/>
                <a:gd name="T45" fmla="*/ 2147483647 h 1107"/>
                <a:gd name="T46" fmla="*/ 2147483647 w 456"/>
                <a:gd name="T47" fmla="*/ 2147483647 h 1107"/>
                <a:gd name="T48" fmla="*/ 2147483647 w 456"/>
                <a:gd name="T49" fmla="*/ 2147483647 h 1107"/>
                <a:gd name="T50" fmla="*/ 2147483647 w 456"/>
                <a:gd name="T51" fmla="*/ 2147483647 h 1107"/>
                <a:gd name="T52" fmla="*/ 2147483647 w 456"/>
                <a:gd name="T53" fmla="*/ 2147483647 h 1107"/>
                <a:gd name="T54" fmla="*/ 2147483647 w 456"/>
                <a:gd name="T55" fmla="*/ 2147483647 h 1107"/>
                <a:gd name="T56" fmla="*/ 2147483647 w 456"/>
                <a:gd name="T57" fmla="*/ 2147483647 h 1107"/>
                <a:gd name="T58" fmla="*/ 2147483647 w 456"/>
                <a:gd name="T59" fmla="*/ 2147483647 h 1107"/>
                <a:gd name="T60" fmla="*/ 2147483647 w 456"/>
                <a:gd name="T61" fmla="*/ 2147483647 h 110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56"/>
                <a:gd name="T94" fmla="*/ 0 h 1107"/>
                <a:gd name="T95" fmla="*/ 620 w 456"/>
                <a:gd name="T96" fmla="*/ 1089 h 110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56" h="1107">
                  <a:moveTo>
                    <a:pt x="232" y="1107"/>
                  </a:moveTo>
                  <a:lnTo>
                    <a:pt x="310" y="1031"/>
                  </a:lnTo>
                  <a:lnTo>
                    <a:pt x="391" y="938"/>
                  </a:lnTo>
                  <a:lnTo>
                    <a:pt x="441" y="827"/>
                  </a:lnTo>
                  <a:lnTo>
                    <a:pt x="456" y="687"/>
                  </a:lnTo>
                  <a:lnTo>
                    <a:pt x="370" y="623"/>
                  </a:lnTo>
                  <a:lnTo>
                    <a:pt x="313" y="525"/>
                  </a:lnTo>
                  <a:lnTo>
                    <a:pt x="298" y="437"/>
                  </a:lnTo>
                  <a:lnTo>
                    <a:pt x="321" y="334"/>
                  </a:lnTo>
                  <a:lnTo>
                    <a:pt x="370" y="247"/>
                  </a:lnTo>
                  <a:lnTo>
                    <a:pt x="266" y="176"/>
                  </a:lnTo>
                  <a:lnTo>
                    <a:pt x="210" y="112"/>
                  </a:lnTo>
                  <a:lnTo>
                    <a:pt x="198" y="59"/>
                  </a:lnTo>
                  <a:lnTo>
                    <a:pt x="165" y="62"/>
                  </a:lnTo>
                  <a:lnTo>
                    <a:pt x="132" y="12"/>
                  </a:lnTo>
                  <a:lnTo>
                    <a:pt x="102" y="0"/>
                  </a:lnTo>
                  <a:lnTo>
                    <a:pt x="87" y="29"/>
                  </a:lnTo>
                  <a:lnTo>
                    <a:pt x="58" y="78"/>
                  </a:lnTo>
                  <a:lnTo>
                    <a:pt x="37" y="144"/>
                  </a:lnTo>
                  <a:lnTo>
                    <a:pt x="0" y="200"/>
                  </a:lnTo>
                  <a:lnTo>
                    <a:pt x="24" y="240"/>
                  </a:lnTo>
                  <a:lnTo>
                    <a:pt x="49" y="273"/>
                  </a:lnTo>
                  <a:lnTo>
                    <a:pt x="6" y="308"/>
                  </a:lnTo>
                  <a:lnTo>
                    <a:pt x="76" y="382"/>
                  </a:lnTo>
                  <a:lnTo>
                    <a:pt x="76" y="477"/>
                  </a:lnTo>
                  <a:lnTo>
                    <a:pt x="51" y="541"/>
                  </a:lnTo>
                  <a:lnTo>
                    <a:pt x="20" y="595"/>
                  </a:lnTo>
                  <a:lnTo>
                    <a:pt x="45" y="690"/>
                  </a:lnTo>
                  <a:lnTo>
                    <a:pt x="51" y="777"/>
                  </a:lnTo>
                  <a:lnTo>
                    <a:pt x="43" y="841"/>
                  </a:lnTo>
                  <a:lnTo>
                    <a:pt x="76" y="928"/>
                  </a:lnTo>
                  <a:lnTo>
                    <a:pt x="147" y="976"/>
                  </a:lnTo>
                  <a:lnTo>
                    <a:pt x="232" y="110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46" name="Freeform 42">
              <a:extLst/>
            </p:cNvPr>
            <p:cNvSpPr>
              <a:spLocks noChangeAspect="1"/>
            </p:cNvSpPr>
            <p:nvPr/>
          </p:nvSpPr>
          <p:spPr bwMode="auto">
            <a:xfrm>
              <a:off x="4606901" y="3927493"/>
              <a:ext cx="74613" cy="103188"/>
            </a:xfrm>
            <a:custGeom>
              <a:avLst/>
              <a:gdLst>
                <a:gd name="T0" fmla="*/ 2147483647 w 237"/>
                <a:gd name="T1" fmla="*/ 2147483647 h 324"/>
                <a:gd name="T2" fmla="*/ 2147483647 w 237"/>
                <a:gd name="T3" fmla="*/ 2147483647 h 324"/>
                <a:gd name="T4" fmla="*/ 2147483647 w 237"/>
                <a:gd name="T5" fmla="*/ 2147483647 h 324"/>
                <a:gd name="T6" fmla="*/ 2147483647 w 237"/>
                <a:gd name="T7" fmla="*/ 2147483647 h 324"/>
                <a:gd name="T8" fmla="*/ 2147483647 w 237"/>
                <a:gd name="T9" fmla="*/ 2147483647 h 324"/>
                <a:gd name="T10" fmla="*/ 2147483647 w 237"/>
                <a:gd name="T11" fmla="*/ 2147483647 h 324"/>
                <a:gd name="T12" fmla="*/ 2147483647 w 237"/>
                <a:gd name="T13" fmla="*/ 2147483647 h 324"/>
                <a:gd name="T14" fmla="*/ 2147483647 w 237"/>
                <a:gd name="T15" fmla="*/ 2147483647 h 324"/>
                <a:gd name="T16" fmla="*/ 2147483647 w 237"/>
                <a:gd name="T17" fmla="*/ 2147483647 h 324"/>
                <a:gd name="T18" fmla="*/ 2147483647 w 237"/>
                <a:gd name="T19" fmla="*/ 2147483647 h 324"/>
                <a:gd name="T20" fmla="*/ 2147483647 w 237"/>
                <a:gd name="T21" fmla="*/ 2147483647 h 324"/>
                <a:gd name="T22" fmla="*/ 2147483647 w 237"/>
                <a:gd name="T23" fmla="*/ 2147483647 h 324"/>
                <a:gd name="T24" fmla="*/ 2147483647 w 237"/>
                <a:gd name="T25" fmla="*/ 2147483647 h 324"/>
                <a:gd name="T26" fmla="*/ 2147483647 w 237"/>
                <a:gd name="T27" fmla="*/ 2147483647 h 324"/>
                <a:gd name="T28" fmla="*/ 2147483647 w 237"/>
                <a:gd name="T29" fmla="*/ 2147483647 h 324"/>
                <a:gd name="T30" fmla="*/ 2147483647 w 237"/>
                <a:gd name="T31" fmla="*/ 2147483647 h 324"/>
                <a:gd name="T32" fmla="*/ 2147483647 w 237"/>
                <a:gd name="T33" fmla="*/ 2147483647 h 324"/>
                <a:gd name="T34" fmla="*/ 2147483647 w 237"/>
                <a:gd name="T35" fmla="*/ 2147483647 h 324"/>
                <a:gd name="T36" fmla="*/ 2147483647 w 237"/>
                <a:gd name="T37" fmla="*/ 2147483647 h 324"/>
                <a:gd name="T38" fmla="*/ 0 w 237"/>
                <a:gd name="T39" fmla="*/ 2147483647 h 324"/>
                <a:gd name="T40" fmla="*/ 2147483647 w 237"/>
                <a:gd name="T41" fmla="*/ 2147483647 h 324"/>
                <a:gd name="T42" fmla="*/ 2147483647 w 237"/>
                <a:gd name="T43" fmla="*/ 2147483647 h 324"/>
                <a:gd name="T44" fmla="*/ 2147483647 w 237"/>
                <a:gd name="T45" fmla="*/ 0 h 324"/>
                <a:gd name="T46" fmla="*/ 2147483647 w 237"/>
                <a:gd name="T47" fmla="*/ 2147483647 h 324"/>
                <a:gd name="T48" fmla="*/ 2147483647 w 237"/>
                <a:gd name="T49" fmla="*/ 2147483647 h 324"/>
                <a:gd name="T50" fmla="*/ 2147483647 w 237"/>
                <a:gd name="T51" fmla="*/ 2147483647 h 324"/>
                <a:gd name="T52" fmla="*/ 2147483647 w 237"/>
                <a:gd name="T53" fmla="*/ 2147483647 h 324"/>
                <a:gd name="T54" fmla="*/ 2147483647 w 237"/>
                <a:gd name="T55" fmla="*/ 2147483647 h 324"/>
                <a:gd name="T56" fmla="*/ 2147483647 w 237"/>
                <a:gd name="T57" fmla="*/ 2147483647 h 324"/>
                <a:gd name="T58" fmla="*/ 2147483647 w 237"/>
                <a:gd name="T59" fmla="*/ 2147483647 h 324"/>
                <a:gd name="T60" fmla="*/ 2147483647 w 237"/>
                <a:gd name="T61" fmla="*/ 2147483647 h 324"/>
                <a:gd name="T62" fmla="*/ 2147483647 w 237"/>
                <a:gd name="T63" fmla="*/ 2147483647 h 324"/>
                <a:gd name="T64" fmla="*/ 2147483647 w 237"/>
                <a:gd name="T65" fmla="*/ 2147483647 h 324"/>
                <a:gd name="T66" fmla="*/ 2147483647 w 237"/>
                <a:gd name="T67" fmla="*/ 2147483647 h 324"/>
                <a:gd name="T68" fmla="*/ 2147483647 w 237"/>
                <a:gd name="T69" fmla="*/ 2147483647 h 324"/>
                <a:gd name="T70" fmla="*/ 2147483647 w 237"/>
                <a:gd name="T71" fmla="*/ 2147483647 h 324"/>
                <a:gd name="T72" fmla="*/ 2147483647 w 237"/>
                <a:gd name="T73" fmla="*/ 2147483647 h 324"/>
                <a:gd name="T74" fmla="*/ 2147483647 w 237"/>
                <a:gd name="T75" fmla="*/ 2147483647 h 324"/>
                <a:gd name="T76" fmla="*/ 2147483647 w 237"/>
                <a:gd name="T77" fmla="*/ 2147483647 h 324"/>
                <a:gd name="T78" fmla="*/ 2147483647 w 237"/>
                <a:gd name="T79" fmla="*/ 2147483647 h 324"/>
                <a:gd name="T80" fmla="*/ 2147483647 w 237"/>
                <a:gd name="T81" fmla="*/ 2147483647 h 324"/>
                <a:gd name="T82" fmla="*/ 2147483647 w 237"/>
                <a:gd name="T83" fmla="*/ 2147483647 h 324"/>
                <a:gd name="T84" fmla="*/ 2147483647 w 237"/>
                <a:gd name="T85" fmla="*/ 2147483647 h 324"/>
                <a:gd name="T86" fmla="*/ 2147483647 w 237"/>
                <a:gd name="T87" fmla="*/ 2147483647 h 324"/>
                <a:gd name="T88" fmla="*/ 2147483647 w 237"/>
                <a:gd name="T89" fmla="*/ 2147483647 h 324"/>
                <a:gd name="T90" fmla="*/ 2147483647 w 237"/>
                <a:gd name="T91" fmla="*/ 2147483647 h 324"/>
                <a:gd name="T92" fmla="*/ 2147483647 w 237"/>
                <a:gd name="T93" fmla="*/ 2147483647 h 324"/>
                <a:gd name="T94" fmla="*/ 2147483647 w 237"/>
                <a:gd name="T95" fmla="*/ 2147483647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7"/>
                <a:gd name="T145" fmla="*/ 0 h 324"/>
                <a:gd name="T146" fmla="*/ 1162 w 237"/>
                <a:gd name="T147" fmla="*/ 1450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7" h="324">
                  <a:moveTo>
                    <a:pt x="84" y="252"/>
                  </a:moveTo>
                  <a:lnTo>
                    <a:pt x="69" y="243"/>
                  </a:lnTo>
                  <a:lnTo>
                    <a:pt x="56" y="242"/>
                  </a:lnTo>
                  <a:lnTo>
                    <a:pt x="49" y="238"/>
                  </a:lnTo>
                  <a:lnTo>
                    <a:pt x="36" y="219"/>
                  </a:lnTo>
                  <a:lnTo>
                    <a:pt x="31" y="213"/>
                  </a:lnTo>
                  <a:lnTo>
                    <a:pt x="22" y="200"/>
                  </a:lnTo>
                  <a:lnTo>
                    <a:pt x="33" y="200"/>
                  </a:lnTo>
                  <a:lnTo>
                    <a:pt x="33" y="186"/>
                  </a:lnTo>
                  <a:lnTo>
                    <a:pt x="24" y="181"/>
                  </a:lnTo>
                  <a:lnTo>
                    <a:pt x="24" y="166"/>
                  </a:lnTo>
                  <a:lnTo>
                    <a:pt x="41" y="171"/>
                  </a:lnTo>
                  <a:lnTo>
                    <a:pt x="41" y="158"/>
                  </a:lnTo>
                  <a:lnTo>
                    <a:pt x="36" y="145"/>
                  </a:lnTo>
                  <a:lnTo>
                    <a:pt x="26" y="150"/>
                  </a:lnTo>
                  <a:lnTo>
                    <a:pt x="18" y="133"/>
                  </a:lnTo>
                  <a:lnTo>
                    <a:pt x="25" y="120"/>
                  </a:lnTo>
                  <a:lnTo>
                    <a:pt x="19" y="93"/>
                  </a:lnTo>
                  <a:lnTo>
                    <a:pt x="23" y="77"/>
                  </a:lnTo>
                  <a:lnTo>
                    <a:pt x="8" y="39"/>
                  </a:lnTo>
                  <a:lnTo>
                    <a:pt x="0" y="21"/>
                  </a:lnTo>
                  <a:lnTo>
                    <a:pt x="23" y="9"/>
                  </a:lnTo>
                  <a:lnTo>
                    <a:pt x="54" y="10"/>
                  </a:lnTo>
                  <a:lnTo>
                    <a:pt x="83" y="0"/>
                  </a:lnTo>
                  <a:lnTo>
                    <a:pt x="100" y="12"/>
                  </a:lnTo>
                  <a:lnTo>
                    <a:pt x="113" y="23"/>
                  </a:lnTo>
                  <a:lnTo>
                    <a:pt x="122" y="32"/>
                  </a:lnTo>
                  <a:lnTo>
                    <a:pt x="140" y="51"/>
                  </a:lnTo>
                  <a:lnTo>
                    <a:pt x="165" y="89"/>
                  </a:lnTo>
                  <a:lnTo>
                    <a:pt x="198" y="105"/>
                  </a:lnTo>
                  <a:lnTo>
                    <a:pt x="215" y="129"/>
                  </a:lnTo>
                  <a:lnTo>
                    <a:pt x="228" y="155"/>
                  </a:lnTo>
                  <a:lnTo>
                    <a:pt x="206" y="179"/>
                  </a:lnTo>
                  <a:lnTo>
                    <a:pt x="212" y="189"/>
                  </a:lnTo>
                  <a:lnTo>
                    <a:pt x="216" y="201"/>
                  </a:lnTo>
                  <a:lnTo>
                    <a:pt x="228" y="203"/>
                  </a:lnTo>
                  <a:lnTo>
                    <a:pt x="237" y="224"/>
                  </a:lnTo>
                  <a:lnTo>
                    <a:pt x="227" y="245"/>
                  </a:lnTo>
                  <a:lnTo>
                    <a:pt x="207" y="270"/>
                  </a:lnTo>
                  <a:lnTo>
                    <a:pt x="194" y="288"/>
                  </a:lnTo>
                  <a:lnTo>
                    <a:pt x="192" y="312"/>
                  </a:lnTo>
                  <a:lnTo>
                    <a:pt x="169" y="309"/>
                  </a:lnTo>
                  <a:lnTo>
                    <a:pt x="158" y="317"/>
                  </a:lnTo>
                  <a:lnTo>
                    <a:pt x="142" y="313"/>
                  </a:lnTo>
                  <a:lnTo>
                    <a:pt x="125" y="314"/>
                  </a:lnTo>
                  <a:lnTo>
                    <a:pt x="112" y="322"/>
                  </a:lnTo>
                  <a:lnTo>
                    <a:pt x="101" y="324"/>
                  </a:lnTo>
                  <a:lnTo>
                    <a:pt x="80" y="308"/>
                  </a:lnTo>
                  <a:lnTo>
                    <a:pt x="71" y="293"/>
                  </a:lnTo>
                  <a:lnTo>
                    <a:pt x="70" y="282"/>
                  </a:lnTo>
                  <a:lnTo>
                    <a:pt x="69" y="270"/>
                  </a:lnTo>
                  <a:lnTo>
                    <a:pt x="70" y="261"/>
                  </a:lnTo>
                  <a:lnTo>
                    <a:pt x="79" y="260"/>
                  </a:lnTo>
                  <a:lnTo>
                    <a:pt x="84" y="25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47" name="Freeform 44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02139" y="3990993"/>
              <a:ext cx="31750" cy="41275"/>
            </a:xfrm>
            <a:custGeom>
              <a:avLst/>
              <a:gdLst>
                <a:gd name="T0" fmla="*/ 0 w 852"/>
                <a:gd name="T1" fmla="*/ 2147483647 h 1124"/>
                <a:gd name="T2" fmla="*/ 2147483647 w 852"/>
                <a:gd name="T3" fmla="*/ 2147483647 h 1124"/>
                <a:gd name="T4" fmla="*/ 2147483647 w 852"/>
                <a:gd name="T5" fmla="*/ 2147483647 h 1124"/>
                <a:gd name="T6" fmla="*/ 2147483647 w 852"/>
                <a:gd name="T7" fmla="*/ 2147483647 h 1124"/>
                <a:gd name="T8" fmla="*/ 2147483647 w 852"/>
                <a:gd name="T9" fmla="*/ 2147483647 h 1124"/>
                <a:gd name="T10" fmla="*/ 2147483647 w 852"/>
                <a:gd name="T11" fmla="*/ 2147483647 h 1124"/>
                <a:gd name="T12" fmla="*/ 2147483647 w 852"/>
                <a:gd name="T13" fmla="*/ 2147483647 h 1124"/>
                <a:gd name="T14" fmla="*/ 2147483647 w 852"/>
                <a:gd name="T15" fmla="*/ 2147483647 h 1124"/>
                <a:gd name="T16" fmla="*/ 2147483647 w 852"/>
                <a:gd name="T17" fmla="*/ 2147483647 h 1124"/>
                <a:gd name="T18" fmla="*/ 2147483647 w 852"/>
                <a:gd name="T19" fmla="*/ 2147483647 h 1124"/>
                <a:gd name="T20" fmla="*/ 2147483647 w 852"/>
                <a:gd name="T21" fmla="*/ 2147483647 h 1124"/>
                <a:gd name="T22" fmla="*/ 2147483647 w 852"/>
                <a:gd name="T23" fmla="*/ 2147483647 h 1124"/>
                <a:gd name="T24" fmla="*/ 2147483647 w 852"/>
                <a:gd name="T25" fmla="*/ 2147483647 h 1124"/>
                <a:gd name="T26" fmla="*/ 2147483647 w 852"/>
                <a:gd name="T27" fmla="*/ 0 h 1124"/>
                <a:gd name="T28" fmla="*/ 2147483647 w 852"/>
                <a:gd name="T29" fmla="*/ 2147483647 h 1124"/>
                <a:gd name="T30" fmla="*/ 2147483647 w 852"/>
                <a:gd name="T31" fmla="*/ 2147483647 h 1124"/>
                <a:gd name="T32" fmla="*/ 2147483647 w 852"/>
                <a:gd name="T33" fmla="*/ 2147483647 h 1124"/>
                <a:gd name="T34" fmla="*/ 0 w 852"/>
                <a:gd name="T35" fmla="*/ 2147483647 h 1124"/>
                <a:gd name="T36" fmla="*/ 2147483647 w 852"/>
                <a:gd name="T37" fmla="*/ 2147483647 h 1124"/>
                <a:gd name="T38" fmla="*/ 0 w 852"/>
                <a:gd name="T39" fmla="*/ 2147483647 h 11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2"/>
                <a:gd name="T61" fmla="*/ 0 h 1124"/>
                <a:gd name="T62" fmla="*/ 536 w 852"/>
                <a:gd name="T63" fmla="*/ 469 h 11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2" h="1124">
                  <a:moveTo>
                    <a:pt x="48" y="692"/>
                  </a:moveTo>
                  <a:lnTo>
                    <a:pt x="53" y="774"/>
                  </a:lnTo>
                  <a:lnTo>
                    <a:pt x="90" y="832"/>
                  </a:lnTo>
                  <a:lnTo>
                    <a:pt x="115" y="923"/>
                  </a:lnTo>
                  <a:lnTo>
                    <a:pt x="182" y="923"/>
                  </a:lnTo>
                  <a:lnTo>
                    <a:pt x="211" y="855"/>
                  </a:lnTo>
                  <a:lnTo>
                    <a:pt x="221" y="932"/>
                  </a:lnTo>
                  <a:lnTo>
                    <a:pt x="283" y="942"/>
                  </a:lnTo>
                  <a:lnTo>
                    <a:pt x="341" y="971"/>
                  </a:lnTo>
                  <a:lnTo>
                    <a:pt x="370" y="1023"/>
                  </a:lnTo>
                  <a:lnTo>
                    <a:pt x="403" y="1124"/>
                  </a:lnTo>
                  <a:lnTo>
                    <a:pt x="480" y="1057"/>
                  </a:lnTo>
                  <a:lnTo>
                    <a:pt x="432" y="995"/>
                  </a:lnTo>
                  <a:lnTo>
                    <a:pt x="394" y="927"/>
                  </a:lnTo>
                  <a:lnTo>
                    <a:pt x="456" y="836"/>
                  </a:lnTo>
                  <a:lnTo>
                    <a:pt x="499" y="702"/>
                  </a:lnTo>
                  <a:lnTo>
                    <a:pt x="547" y="630"/>
                  </a:lnTo>
                  <a:lnTo>
                    <a:pt x="571" y="572"/>
                  </a:lnTo>
                  <a:lnTo>
                    <a:pt x="624" y="591"/>
                  </a:lnTo>
                  <a:lnTo>
                    <a:pt x="682" y="678"/>
                  </a:lnTo>
                  <a:lnTo>
                    <a:pt x="749" y="673"/>
                  </a:lnTo>
                  <a:lnTo>
                    <a:pt x="740" y="577"/>
                  </a:lnTo>
                  <a:lnTo>
                    <a:pt x="739" y="495"/>
                  </a:lnTo>
                  <a:lnTo>
                    <a:pt x="816" y="476"/>
                  </a:lnTo>
                  <a:lnTo>
                    <a:pt x="852" y="403"/>
                  </a:lnTo>
                  <a:lnTo>
                    <a:pt x="715" y="332"/>
                  </a:lnTo>
                  <a:lnTo>
                    <a:pt x="624" y="332"/>
                  </a:lnTo>
                  <a:lnTo>
                    <a:pt x="552" y="313"/>
                  </a:lnTo>
                  <a:lnTo>
                    <a:pt x="499" y="251"/>
                  </a:lnTo>
                  <a:lnTo>
                    <a:pt x="427" y="159"/>
                  </a:lnTo>
                  <a:lnTo>
                    <a:pt x="360" y="92"/>
                  </a:lnTo>
                  <a:lnTo>
                    <a:pt x="288" y="0"/>
                  </a:lnTo>
                  <a:lnTo>
                    <a:pt x="187" y="30"/>
                  </a:lnTo>
                  <a:lnTo>
                    <a:pt x="226" y="131"/>
                  </a:lnTo>
                  <a:lnTo>
                    <a:pt x="274" y="198"/>
                  </a:lnTo>
                  <a:lnTo>
                    <a:pt x="259" y="279"/>
                  </a:lnTo>
                  <a:lnTo>
                    <a:pt x="187" y="265"/>
                  </a:lnTo>
                  <a:lnTo>
                    <a:pt x="139" y="198"/>
                  </a:lnTo>
                  <a:lnTo>
                    <a:pt x="50" y="232"/>
                  </a:lnTo>
                  <a:lnTo>
                    <a:pt x="67" y="366"/>
                  </a:lnTo>
                  <a:lnTo>
                    <a:pt x="0" y="452"/>
                  </a:lnTo>
                  <a:lnTo>
                    <a:pt x="29" y="563"/>
                  </a:lnTo>
                  <a:lnTo>
                    <a:pt x="48" y="69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48" name="Freeform 46">
              <a:extLst/>
            </p:cNvPr>
            <p:cNvSpPr>
              <a:spLocks noChangeAspect="1"/>
            </p:cNvSpPr>
            <p:nvPr/>
          </p:nvSpPr>
          <p:spPr bwMode="auto">
            <a:xfrm>
              <a:off x="4633889" y="4024331"/>
              <a:ext cx="46037" cy="34925"/>
            </a:xfrm>
            <a:custGeom>
              <a:avLst/>
              <a:gdLst>
                <a:gd name="T0" fmla="*/ 0 w 148"/>
                <a:gd name="T1" fmla="*/ 2147483647 h 113"/>
                <a:gd name="T2" fmla="*/ 2147483647 w 148"/>
                <a:gd name="T3" fmla="*/ 2147483647 h 113"/>
                <a:gd name="T4" fmla="*/ 2147483647 w 148"/>
                <a:gd name="T5" fmla="*/ 2147483647 h 113"/>
                <a:gd name="T6" fmla="*/ 2147483647 w 148"/>
                <a:gd name="T7" fmla="*/ 2147483647 h 113"/>
                <a:gd name="T8" fmla="*/ 2147483647 w 148"/>
                <a:gd name="T9" fmla="*/ 2147483647 h 113"/>
                <a:gd name="T10" fmla="*/ 2147483647 w 148"/>
                <a:gd name="T11" fmla="*/ 2147483647 h 113"/>
                <a:gd name="T12" fmla="*/ 2147483647 w 148"/>
                <a:gd name="T13" fmla="*/ 2147483647 h 113"/>
                <a:gd name="T14" fmla="*/ 2147483647 w 148"/>
                <a:gd name="T15" fmla="*/ 2147483647 h 113"/>
                <a:gd name="T16" fmla="*/ 2147483647 w 148"/>
                <a:gd name="T17" fmla="*/ 2147483647 h 113"/>
                <a:gd name="T18" fmla="*/ 2147483647 w 148"/>
                <a:gd name="T19" fmla="*/ 2147483647 h 113"/>
                <a:gd name="T20" fmla="*/ 2147483647 w 148"/>
                <a:gd name="T21" fmla="*/ 2147483647 h 113"/>
                <a:gd name="T22" fmla="*/ 2147483647 w 148"/>
                <a:gd name="T23" fmla="*/ 0 h 113"/>
                <a:gd name="T24" fmla="*/ 2147483647 w 148"/>
                <a:gd name="T25" fmla="*/ 2147483647 h 113"/>
                <a:gd name="T26" fmla="*/ 2147483647 w 148"/>
                <a:gd name="T27" fmla="*/ 2147483647 h 113"/>
                <a:gd name="T28" fmla="*/ 2147483647 w 148"/>
                <a:gd name="T29" fmla="*/ 2147483647 h 113"/>
                <a:gd name="T30" fmla="*/ 2147483647 w 148"/>
                <a:gd name="T31" fmla="*/ 2147483647 h 113"/>
                <a:gd name="T32" fmla="*/ 2147483647 w 148"/>
                <a:gd name="T33" fmla="*/ 2147483647 h 113"/>
                <a:gd name="T34" fmla="*/ 2147483647 w 148"/>
                <a:gd name="T35" fmla="*/ 2147483647 h 113"/>
                <a:gd name="T36" fmla="*/ 2147483647 w 148"/>
                <a:gd name="T37" fmla="*/ 2147483647 h 113"/>
                <a:gd name="T38" fmla="*/ 2147483647 w 148"/>
                <a:gd name="T39" fmla="*/ 2147483647 h 113"/>
                <a:gd name="T40" fmla="*/ 0 w 148"/>
                <a:gd name="T41" fmla="*/ 2147483647 h 1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3"/>
                <a:gd name="T65" fmla="*/ 689 w 148"/>
                <a:gd name="T66" fmla="*/ 584 h 1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3">
                  <a:moveTo>
                    <a:pt x="0" y="58"/>
                  </a:moveTo>
                  <a:lnTo>
                    <a:pt x="2" y="77"/>
                  </a:lnTo>
                  <a:lnTo>
                    <a:pt x="12" y="97"/>
                  </a:lnTo>
                  <a:lnTo>
                    <a:pt x="30" y="113"/>
                  </a:lnTo>
                  <a:lnTo>
                    <a:pt x="56" y="113"/>
                  </a:lnTo>
                  <a:lnTo>
                    <a:pt x="88" y="101"/>
                  </a:lnTo>
                  <a:lnTo>
                    <a:pt x="118" y="102"/>
                  </a:lnTo>
                  <a:lnTo>
                    <a:pt x="148" y="78"/>
                  </a:lnTo>
                  <a:lnTo>
                    <a:pt x="147" y="51"/>
                  </a:lnTo>
                  <a:lnTo>
                    <a:pt x="136" y="27"/>
                  </a:lnTo>
                  <a:lnTo>
                    <a:pt x="129" y="18"/>
                  </a:lnTo>
                  <a:lnTo>
                    <a:pt x="120" y="3"/>
                  </a:lnTo>
                  <a:lnTo>
                    <a:pt x="109" y="0"/>
                  </a:lnTo>
                  <a:lnTo>
                    <a:pt x="105" y="7"/>
                  </a:lnTo>
                  <a:lnTo>
                    <a:pt x="86" y="4"/>
                  </a:lnTo>
                  <a:lnTo>
                    <a:pt x="75" y="12"/>
                  </a:lnTo>
                  <a:lnTo>
                    <a:pt x="62" y="9"/>
                  </a:lnTo>
                  <a:lnTo>
                    <a:pt x="56" y="9"/>
                  </a:lnTo>
                  <a:lnTo>
                    <a:pt x="43" y="10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7" y="37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249" name="Group 249">
              <a:extLst/>
            </p:cNvPr>
            <p:cNvGrpSpPr>
              <a:grpSpLocks/>
            </p:cNvGrpSpPr>
            <p:nvPr/>
          </p:nvGrpSpPr>
          <p:grpSpPr bwMode="auto">
            <a:xfrm>
              <a:off x="6330926" y="4786331"/>
              <a:ext cx="17464" cy="14287"/>
              <a:chOff x="9180" y="8079"/>
              <a:chExt cx="13266" cy="10828"/>
            </a:xfrm>
            <a:grpFill/>
          </p:grpSpPr>
          <p:sp>
            <p:nvSpPr>
              <p:cNvPr id="300" name="Freeform 250">
                <a:extLst/>
              </p:cNvPr>
              <p:cNvSpPr>
                <a:spLocks/>
              </p:cNvSpPr>
              <p:nvPr/>
            </p:nvSpPr>
            <p:spPr bwMode="auto">
              <a:xfrm>
                <a:off x="9180" y="8079"/>
                <a:ext cx="10856" cy="10828"/>
              </a:xfrm>
              <a:custGeom>
                <a:avLst/>
                <a:gdLst>
                  <a:gd name="T0" fmla="*/ 666 w 10856"/>
                  <a:gd name="T1" fmla="*/ 4863 h 10828"/>
                  <a:gd name="T2" fmla="*/ 1242 w 10856"/>
                  <a:gd name="T3" fmla="*/ 5313 h 10828"/>
                  <a:gd name="T4" fmla="*/ 1962 w 10856"/>
                  <a:gd name="T5" fmla="*/ 5889 h 10828"/>
                  <a:gd name="T6" fmla="*/ 2376 w 10856"/>
                  <a:gd name="T7" fmla="*/ 6591 h 10828"/>
                  <a:gd name="T8" fmla="*/ 2520 w 10856"/>
                  <a:gd name="T9" fmla="*/ 7185 h 10828"/>
                  <a:gd name="T10" fmla="*/ 2468 w 10856"/>
                  <a:gd name="T11" fmla="*/ 8095 h 10828"/>
                  <a:gd name="T12" fmla="*/ 3236 w 10856"/>
                  <a:gd name="T13" fmla="*/ 8122 h 10828"/>
                  <a:gd name="T14" fmla="*/ 3693 w 10856"/>
                  <a:gd name="T15" fmla="*/ 7994 h 10828"/>
                  <a:gd name="T16" fmla="*/ 3986 w 10856"/>
                  <a:gd name="T17" fmla="*/ 8662 h 10828"/>
                  <a:gd name="T18" fmla="*/ 4315 w 10856"/>
                  <a:gd name="T19" fmla="*/ 9356 h 10828"/>
                  <a:gd name="T20" fmla="*/ 4781 w 10856"/>
                  <a:gd name="T21" fmla="*/ 9704 h 10828"/>
                  <a:gd name="T22" fmla="*/ 5138 w 10856"/>
                  <a:gd name="T23" fmla="*/ 10179 h 10828"/>
                  <a:gd name="T24" fmla="*/ 5604 w 10856"/>
                  <a:gd name="T25" fmla="*/ 10545 h 10828"/>
                  <a:gd name="T26" fmla="*/ 6107 w 10856"/>
                  <a:gd name="T27" fmla="*/ 10682 h 10828"/>
                  <a:gd name="T28" fmla="*/ 6829 w 10856"/>
                  <a:gd name="T29" fmla="*/ 10088 h 10828"/>
                  <a:gd name="T30" fmla="*/ 7350 w 10856"/>
                  <a:gd name="T31" fmla="*/ 9558 h 10828"/>
                  <a:gd name="T32" fmla="*/ 7423 w 10856"/>
                  <a:gd name="T33" fmla="*/ 9009 h 10828"/>
                  <a:gd name="T34" fmla="*/ 7963 w 10856"/>
                  <a:gd name="T35" fmla="*/ 8159 h 10828"/>
                  <a:gd name="T36" fmla="*/ 7597 w 10856"/>
                  <a:gd name="T37" fmla="*/ 8232 h 10828"/>
                  <a:gd name="T38" fmla="*/ 7924 w 10856"/>
                  <a:gd name="T39" fmla="*/ 7745 h 10828"/>
                  <a:gd name="T40" fmla="*/ 8219 w 10856"/>
                  <a:gd name="T41" fmla="*/ 7153 h 10828"/>
                  <a:gd name="T42" fmla="*/ 8329 w 10856"/>
                  <a:gd name="T43" fmla="*/ 6550 h 10828"/>
                  <a:gd name="T44" fmla="*/ 7844 w 10856"/>
                  <a:gd name="T45" fmla="*/ 6449 h 10828"/>
                  <a:gd name="T46" fmla="*/ 7634 w 10856"/>
                  <a:gd name="T47" fmla="*/ 5937 h 10828"/>
                  <a:gd name="T48" fmla="*/ 7597 w 10856"/>
                  <a:gd name="T49" fmla="*/ 5260 h 10828"/>
                  <a:gd name="T50" fmla="*/ 7515 w 10856"/>
                  <a:gd name="T51" fmla="*/ 4630 h 10828"/>
                  <a:gd name="T52" fmla="*/ 7451 w 10856"/>
                  <a:gd name="T53" fmla="*/ 3926 h 10828"/>
                  <a:gd name="T54" fmla="*/ 7204 w 10856"/>
                  <a:gd name="T55" fmla="*/ 3670 h 10828"/>
                  <a:gd name="T56" fmla="*/ 7259 w 10856"/>
                  <a:gd name="T57" fmla="*/ 3249 h 10828"/>
                  <a:gd name="T58" fmla="*/ 7807 w 10856"/>
                  <a:gd name="T59" fmla="*/ 2966 h 10828"/>
                  <a:gd name="T60" fmla="*/ 8356 w 10856"/>
                  <a:gd name="T61" fmla="*/ 2399 h 10828"/>
                  <a:gd name="T62" fmla="*/ 9270 w 10856"/>
                  <a:gd name="T63" fmla="*/ 2271 h 10828"/>
                  <a:gd name="T64" fmla="*/ 9535 w 10856"/>
                  <a:gd name="T65" fmla="*/ 1640 h 10828"/>
                  <a:gd name="T66" fmla="*/ 9720 w 10856"/>
                  <a:gd name="T67" fmla="*/ 1343 h 10828"/>
                  <a:gd name="T68" fmla="*/ 9525 w 10856"/>
                  <a:gd name="T69" fmla="*/ 1509 h 10828"/>
                  <a:gd name="T70" fmla="*/ 9125 w 10856"/>
                  <a:gd name="T71" fmla="*/ 1806 h 10828"/>
                  <a:gd name="T72" fmla="*/ 8951 w 10856"/>
                  <a:gd name="T73" fmla="*/ 1823 h 10828"/>
                  <a:gd name="T74" fmla="*/ 8835 w 10856"/>
                  <a:gd name="T75" fmla="*/ 1737 h 10828"/>
                  <a:gd name="T76" fmla="*/ 8775 w 10856"/>
                  <a:gd name="T77" fmla="*/ 1691 h 10828"/>
                  <a:gd name="T78" fmla="*/ 9008 w 10856"/>
                  <a:gd name="T79" fmla="*/ 1716 h 10828"/>
                  <a:gd name="T80" fmla="*/ 9290 w 10856"/>
                  <a:gd name="T81" fmla="*/ 1557 h 10828"/>
                  <a:gd name="T82" fmla="*/ 9791 w 10856"/>
                  <a:gd name="T83" fmla="*/ 974 h 10828"/>
                  <a:gd name="T84" fmla="*/ 9917 w 10856"/>
                  <a:gd name="T85" fmla="*/ 567 h 10828"/>
                  <a:gd name="T86" fmla="*/ 10145 w 10856"/>
                  <a:gd name="T87" fmla="*/ 465 h 10828"/>
                  <a:gd name="T88" fmla="*/ 10460 w 10856"/>
                  <a:gd name="T89" fmla="*/ 513 h 10828"/>
                  <a:gd name="T90" fmla="*/ 10856 w 10856"/>
                  <a:gd name="T91" fmla="*/ 471 h 10828"/>
                  <a:gd name="T92" fmla="*/ 10515 w 10856"/>
                  <a:gd name="T93" fmla="*/ 368 h 10828"/>
                  <a:gd name="T94" fmla="*/ 10356 w 10856"/>
                  <a:gd name="T95" fmla="*/ 152 h 10828"/>
                  <a:gd name="T96" fmla="*/ 10754 w 10856"/>
                  <a:gd name="T97" fmla="*/ 17 h 10828"/>
                  <a:gd name="T98" fmla="*/ 10205 w 10856"/>
                  <a:gd name="T99" fmla="*/ 89 h 10828"/>
                  <a:gd name="T100" fmla="*/ 9302 w 10856"/>
                  <a:gd name="T101" fmla="*/ 272 h 10828"/>
                  <a:gd name="T102" fmla="*/ 8123 w 10856"/>
                  <a:gd name="T103" fmla="*/ 762 h 10828"/>
                  <a:gd name="T104" fmla="*/ 7566 w 10856"/>
                  <a:gd name="T105" fmla="*/ 1118 h 10828"/>
                  <a:gd name="T106" fmla="*/ 6195 w 10856"/>
                  <a:gd name="T107" fmla="*/ 2066 h 10828"/>
                  <a:gd name="T108" fmla="*/ 5610 w 10856"/>
                  <a:gd name="T109" fmla="*/ 2640 h 10828"/>
                  <a:gd name="T110" fmla="*/ 5502 w 10856"/>
                  <a:gd name="T111" fmla="*/ 2775 h 10828"/>
                  <a:gd name="T112" fmla="*/ 4470 w 10856"/>
                  <a:gd name="T113" fmla="*/ 3542 h 10828"/>
                  <a:gd name="T114" fmla="*/ 3171 w 10856"/>
                  <a:gd name="T115" fmla="*/ 4151 h 10828"/>
                  <a:gd name="T116" fmla="*/ 1559 w 10856"/>
                  <a:gd name="T117" fmla="*/ 4673 h 10828"/>
                  <a:gd name="T118" fmla="*/ 639 w 10856"/>
                  <a:gd name="T119" fmla="*/ 4731 h 108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856"/>
                  <a:gd name="T181" fmla="*/ 0 h 10828"/>
                  <a:gd name="T182" fmla="*/ 10856 w 10856"/>
                  <a:gd name="T183" fmla="*/ 10828 h 1082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856" h="10828">
                    <a:moveTo>
                      <a:pt x="0" y="4737"/>
                    </a:moveTo>
                    <a:lnTo>
                      <a:pt x="162" y="4863"/>
                    </a:lnTo>
                    <a:lnTo>
                      <a:pt x="432" y="4845"/>
                    </a:lnTo>
                    <a:lnTo>
                      <a:pt x="666" y="4863"/>
                    </a:lnTo>
                    <a:lnTo>
                      <a:pt x="936" y="4953"/>
                    </a:lnTo>
                    <a:lnTo>
                      <a:pt x="1044" y="5115"/>
                    </a:lnTo>
                    <a:lnTo>
                      <a:pt x="1152" y="5223"/>
                    </a:lnTo>
                    <a:lnTo>
                      <a:pt x="1242" y="5313"/>
                    </a:lnTo>
                    <a:lnTo>
                      <a:pt x="1422" y="5331"/>
                    </a:lnTo>
                    <a:lnTo>
                      <a:pt x="1656" y="5493"/>
                    </a:lnTo>
                    <a:lnTo>
                      <a:pt x="1890" y="5709"/>
                    </a:lnTo>
                    <a:lnTo>
                      <a:pt x="1962" y="5889"/>
                    </a:lnTo>
                    <a:lnTo>
                      <a:pt x="2124" y="6069"/>
                    </a:lnTo>
                    <a:lnTo>
                      <a:pt x="2196" y="6267"/>
                    </a:lnTo>
                    <a:lnTo>
                      <a:pt x="2286" y="6411"/>
                    </a:lnTo>
                    <a:lnTo>
                      <a:pt x="2376" y="6591"/>
                    </a:lnTo>
                    <a:lnTo>
                      <a:pt x="2394" y="6789"/>
                    </a:lnTo>
                    <a:lnTo>
                      <a:pt x="2376" y="6987"/>
                    </a:lnTo>
                    <a:lnTo>
                      <a:pt x="2394" y="7113"/>
                    </a:lnTo>
                    <a:lnTo>
                      <a:pt x="2520" y="7185"/>
                    </a:lnTo>
                    <a:lnTo>
                      <a:pt x="2628" y="7347"/>
                    </a:lnTo>
                    <a:lnTo>
                      <a:pt x="2556" y="7599"/>
                    </a:lnTo>
                    <a:lnTo>
                      <a:pt x="2484" y="7905"/>
                    </a:lnTo>
                    <a:lnTo>
                      <a:pt x="2468" y="8095"/>
                    </a:lnTo>
                    <a:lnTo>
                      <a:pt x="2523" y="8204"/>
                    </a:lnTo>
                    <a:lnTo>
                      <a:pt x="2724" y="8193"/>
                    </a:lnTo>
                    <a:lnTo>
                      <a:pt x="3060" y="8097"/>
                    </a:lnTo>
                    <a:lnTo>
                      <a:pt x="3236" y="8122"/>
                    </a:lnTo>
                    <a:lnTo>
                      <a:pt x="3373" y="8186"/>
                    </a:lnTo>
                    <a:lnTo>
                      <a:pt x="3510" y="8259"/>
                    </a:lnTo>
                    <a:lnTo>
                      <a:pt x="3565" y="8150"/>
                    </a:lnTo>
                    <a:lnTo>
                      <a:pt x="3693" y="7994"/>
                    </a:lnTo>
                    <a:lnTo>
                      <a:pt x="3867" y="8086"/>
                    </a:lnTo>
                    <a:lnTo>
                      <a:pt x="3858" y="8278"/>
                    </a:lnTo>
                    <a:lnTo>
                      <a:pt x="3922" y="8497"/>
                    </a:lnTo>
                    <a:lnTo>
                      <a:pt x="3986" y="8662"/>
                    </a:lnTo>
                    <a:lnTo>
                      <a:pt x="4086" y="8844"/>
                    </a:lnTo>
                    <a:lnTo>
                      <a:pt x="4132" y="9036"/>
                    </a:lnTo>
                    <a:lnTo>
                      <a:pt x="4196" y="9192"/>
                    </a:lnTo>
                    <a:lnTo>
                      <a:pt x="4315" y="9356"/>
                    </a:lnTo>
                    <a:lnTo>
                      <a:pt x="4507" y="9356"/>
                    </a:lnTo>
                    <a:lnTo>
                      <a:pt x="4662" y="9457"/>
                    </a:lnTo>
                    <a:lnTo>
                      <a:pt x="4781" y="9530"/>
                    </a:lnTo>
                    <a:lnTo>
                      <a:pt x="4781" y="9704"/>
                    </a:lnTo>
                    <a:lnTo>
                      <a:pt x="4854" y="9823"/>
                    </a:lnTo>
                    <a:lnTo>
                      <a:pt x="4891" y="9987"/>
                    </a:lnTo>
                    <a:lnTo>
                      <a:pt x="5065" y="10070"/>
                    </a:lnTo>
                    <a:lnTo>
                      <a:pt x="5138" y="10179"/>
                    </a:lnTo>
                    <a:lnTo>
                      <a:pt x="5183" y="10344"/>
                    </a:lnTo>
                    <a:lnTo>
                      <a:pt x="5375" y="10353"/>
                    </a:lnTo>
                    <a:lnTo>
                      <a:pt x="5549" y="10380"/>
                    </a:lnTo>
                    <a:lnTo>
                      <a:pt x="5604" y="10545"/>
                    </a:lnTo>
                    <a:lnTo>
                      <a:pt x="5494" y="10792"/>
                    </a:lnTo>
                    <a:lnTo>
                      <a:pt x="5622" y="10828"/>
                    </a:lnTo>
                    <a:lnTo>
                      <a:pt x="5860" y="10774"/>
                    </a:lnTo>
                    <a:lnTo>
                      <a:pt x="6107" y="10682"/>
                    </a:lnTo>
                    <a:lnTo>
                      <a:pt x="6262" y="10582"/>
                    </a:lnTo>
                    <a:lnTo>
                      <a:pt x="6427" y="10527"/>
                    </a:lnTo>
                    <a:lnTo>
                      <a:pt x="6628" y="10353"/>
                    </a:lnTo>
                    <a:lnTo>
                      <a:pt x="6829" y="10088"/>
                    </a:lnTo>
                    <a:lnTo>
                      <a:pt x="6966" y="9878"/>
                    </a:lnTo>
                    <a:lnTo>
                      <a:pt x="7140" y="9759"/>
                    </a:lnTo>
                    <a:lnTo>
                      <a:pt x="7204" y="9603"/>
                    </a:lnTo>
                    <a:lnTo>
                      <a:pt x="7350" y="9558"/>
                    </a:lnTo>
                    <a:lnTo>
                      <a:pt x="7451" y="9356"/>
                    </a:lnTo>
                    <a:lnTo>
                      <a:pt x="7506" y="9219"/>
                    </a:lnTo>
                    <a:lnTo>
                      <a:pt x="7396" y="9155"/>
                    </a:lnTo>
                    <a:lnTo>
                      <a:pt x="7423" y="9009"/>
                    </a:lnTo>
                    <a:lnTo>
                      <a:pt x="7561" y="8780"/>
                    </a:lnTo>
                    <a:lnTo>
                      <a:pt x="7707" y="8634"/>
                    </a:lnTo>
                    <a:lnTo>
                      <a:pt x="7835" y="8396"/>
                    </a:lnTo>
                    <a:lnTo>
                      <a:pt x="7963" y="8159"/>
                    </a:lnTo>
                    <a:lnTo>
                      <a:pt x="8027" y="8003"/>
                    </a:lnTo>
                    <a:lnTo>
                      <a:pt x="7881" y="8040"/>
                    </a:lnTo>
                    <a:lnTo>
                      <a:pt x="7734" y="8159"/>
                    </a:lnTo>
                    <a:lnTo>
                      <a:pt x="7597" y="8232"/>
                    </a:lnTo>
                    <a:lnTo>
                      <a:pt x="7588" y="8113"/>
                    </a:lnTo>
                    <a:lnTo>
                      <a:pt x="7689" y="8040"/>
                    </a:lnTo>
                    <a:lnTo>
                      <a:pt x="7789" y="7912"/>
                    </a:lnTo>
                    <a:lnTo>
                      <a:pt x="7924" y="7745"/>
                    </a:lnTo>
                    <a:lnTo>
                      <a:pt x="7992" y="7641"/>
                    </a:lnTo>
                    <a:lnTo>
                      <a:pt x="8091" y="7446"/>
                    </a:lnTo>
                    <a:lnTo>
                      <a:pt x="8201" y="7281"/>
                    </a:lnTo>
                    <a:lnTo>
                      <a:pt x="8219" y="7153"/>
                    </a:lnTo>
                    <a:lnTo>
                      <a:pt x="8274" y="7007"/>
                    </a:lnTo>
                    <a:lnTo>
                      <a:pt x="8274" y="6833"/>
                    </a:lnTo>
                    <a:lnTo>
                      <a:pt x="8301" y="6678"/>
                    </a:lnTo>
                    <a:lnTo>
                      <a:pt x="8329" y="6550"/>
                    </a:lnTo>
                    <a:lnTo>
                      <a:pt x="8292" y="6422"/>
                    </a:lnTo>
                    <a:lnTo>
                      <a:pt x="8137" y="6440"/>
                    </a:lnTo>
                    <a:lnTo>
                      <a:pt x="7972" y="6458"/>
                    </a:lnTo>
                    <a:lnTo>
                      <a:pt x="7844" y="6449"/>
                    </a:lnTo>
                    <a:lnTo>
                      <a:pt x="7753" y="6358"/>
                    </a:lnTo>
                    <a:lnTo>
                      <a:pt x="7707" y="6239"/>
                    </a:lnTo>
                    <a:lnTo>
                      <a:pt x="7679" y="6102"/>
                    </a:lnTo>
                    <a:lnTo>
                      <a:pt x="7634" y="5937"/>
                    </a:lnTo>
                    <a:lnTo>
                      <a:pt x="7625" y="5772"/>
                    </a:lnTo>
                    <a:lnTo>
                      <a:pt x="7634" y="5608"/>
                    </a:lnTo>
                    <a:lnTo>
                      <a:pt x="7625" y="5416"/>
                    </a:lnTo>
                    <a:lnTo>
                      <a:pt x="7597" y="5260"/>
                    </a:lnTo>
                    <a:lnTo>
                      <a:pt x="7643" y="5123"/>
                    </a:lnTo>
                    <a:lnTo>
                      <a:pt x="7625" y="4950"/>
                    </a:lnTo>
                    <a:lnTo>
                      <a:pt x="7588" y="4730"/>
                    </a:lnTo>
                    <a:lnTo>
                      <a:pt x="7515" y="4630"/>
                    </a:lnTo>
                    <a:lnTo>
                      <a:pt x="7497" y="4492"/>
                    </a:lnTo>
                    <a:lnTo>
                      <a:pt x="7469" y="4264"/>
                    </a:lnTo>
                    <a:lnTo>
                      <a:pt x="7433" y="4072"/>
                    </a:lnTo>
                    <a:lnTo>
                      <a:pt x="7451" y="3926"/>
                    </a:lnTo>
                    <a:lnTo>
                      <a:pt x="7460" y="3816"/>
                    </a:lnTo>
                    <a:lnTo>
                      <a:pt x="7359" y="3798"/>
                    </a:lnTo>
                    <a:lnTo>
                      <a:pt x="7286" y="3761"/>
                    </a:lnTo>
                    <a:lnTo>
                      <a:pt x="7204" y="3670"/>
                    </a:lnTo>
                    <a:lnTo>
                      <a:pt x="7277" y="3542"/>
                    </a:lnTo>
                    <a:lnTo>
                      <a:pt x="7286" y="3450"/>
                    </a:lnTo>
                    <a:lnTo>
                      <a:pt x="7204" y="3340"/>
                    </a:lnTo>
                    <a:lnTo>
                      <a:pt x="7259" y="3249"/>
                    </a:lnTo>
                    <a:lnTo>
                      <a:pt x="7405" y="3176"/>
                    </a:lnTo>
                    <a:lnTo>
                      <a:pt x="7606" y="3130"/>
                    </a:lnTo>
                    <a:lnTo>
                      <a:pt x="7743" y="3094"/>
                    </a:lnTo>
                    <a:lnTo>
                      <a:pt x="7807" y="2966"/>
                    </a:lnTo>
                    <a:lnTo>
                      <a:pt x="7871" y="2783"/>
                    </a:lnTo>
                    <a:lnTo>
                      <a:pt x="7935" y="2627"/>
                    </a:lnTo>
                    <a:lnTo>
                      <a:pt x="8100" y="2536"/>
                    </a:lnTo>
                    <a:lnTo>
                      <a:pt x="8356" y="2399"/>
                    </a:lnTo>
                    <a:lnTo>
                      <a:pt x="8594" y="2390"/>
                    </a:lnTo>
                    <a:lnTo>
                      <a:pt x="8859" y="2390"/>
                    </a:lnTo>
                    <a:lnTo>
                      <a:pt x="9204" y="2409"/>
                    </a:lnTo>
                    <a:lnTo>
                      <a:pt x="9270" y="2271"/>
                    </a:lnTo>
                    <a:lnTo>
                      <a:pt x="9396" y="2001"/>
                    </a:lnTo>
                    <a:lnTo>
                      <a:pt x="9398" y="1823"/>
                    </a:lnTo>
                    <a:lnTo>
                      <a:pt x="9444" y="1722"/>
                    </a:lnTo>
                    <a:lnTo>
                      <a:pt x="9535" y="1640"/>
                    </a:lnTo>
                    <a:lnTo>
                      <a:pt x="9609" y="1576"/>
                    </a:lnTo>
                    <a:lnTo>
                      <a:pt x="9761" y="1451"/>
                    </a:lnTo>
                    <a:lnTo>
                      <a:pt x="9756" y="1386"/>
                    </a:lnTo>
                    <a:lnTo>
                      <a:pt x="9720" y="1343"/>
                    </a:lnTo>
                    <a:lnTo>
                      <a:pt x="9683" y="1335"/>
                    </a:lnTo>
                    <a:lnTo>
                      <a:pt x="9626" y="1382"/>
                    </a:lnTo>
                    <a:lnTo>
                      <a:pt x="9593" y="1457"/>
                    </a:lnTo>
                    <a:lnTo>
                      <a:pt x="9525" y="1509"/>
                    </a:lnTo>
                    <a:lnTo>
                      <a:pt x="9440" y="1557"/>
                    </a:lnTo>
                    <a:lnTo>
                      <a:pt x="9320" y="1646"/>
                    </a:lnTo>
                    <a:lnTo>
                      <a:pt x="9210" y="1725"/>
                    </a:lnTo>
                    <a:lnTo>
                      <a:pt x="9125" y="1806"/>
                    </a:lnTo>
                    <a:lnTo>
                      <a:pt x="9069" y="1904"/>
                    </a:lnTo>
                    <a:lnTo>
                      <a:pt x="9059" y="1962"/>
                    </a:lnTo>
                    <a:lnTo>
                      <a:pt x="8966" y="1884"/>
                    </a:lnTo>
                    <a:lnTo>
                      <a:pt x="8951" y="1823"/>
                    </a:lnTo>
                    <a:lnTo>
                      <a:pt x="8955" y="1761"/>
                    </a:lnTo>
                    <a:lnTo>
                      <a:pt x="8913" y="1713"/>
                    </a:lnTo>
                    <a:lnTo>
                      <a:pt x="8871" y="1713"/>
                    </a:lnTo>
                    <a:lnTo>
                      <a:pt x="8835" y="1737"/>
                    </a:lnTo>
                    <a:lnTo>
                      <a:pt x="8796" y="1775"/>
                    </a:lnTo>
                    <a:lnTo>
                      <a:pt x="8757" y="1799"/>
                    </a:lnTo>
                    <a:lnTo>
                      <a:pt x="8738" y="1757"/>
                    </a:lnTo>
                    <a:lnTo>
                      <a:pt x="8775" y="1691"/>
                    </a:lnTo>
                    <a:lnTo>
                      <a:pt x="8855" y="1632"/>
                    </a:lnTo>
                    <a:lnTo>
                      <a:pt x="8925" y="1641"/>
                    </a:lnTo>
                    <a:lnTo>
                      <a:pt x="8969" y="1665"/>
                    </a:lnTo>
                    <a:lnTo>
                      <a:pt x="9008" y="1716"/>
                    </a:lnTo>
                    <a:lnTo>
                      <a:pt x="9026" y="1770"/>
                    </a:lnTo>
                    <a:lnTo>
                      <a:pt x="9090" y="1766"/>
                    </a:lnTo>
                    <a:lnTo>
                      <a:pt x="9201" y="1634"/>
                    </a:lnTo>
                    <a:lnTo>
                      <a:pt x="9290" y="1557"/>
                    </a:lnTo>
                    <a:lnTo>
                      <a:pt x="9474" y="1437"/>
                    </a:lnTo>
                    <a:lnTo>
                      <a:pt x="9602" y="1263"/>
                    </a:lnTo>
                    <a:lnTo>
                      <a:pt x="9686" y="1163"/>
                    </a:lnTo>
                    <a:lnTo>
                      <a:pt x="9791" y="974"/>
                    </a:lnTo>
                    <a:lnTo>
                      <a:pt x="9953" y="845"/>
                    </a:lnTo>
                    <a:lnTo>
                      <a:pt x="10002" y="768"/>
                    </a:lnTo>
                    <a:lnTo>
                      <a:pt x="9924" y="683"/>
                    </a:lnTo>
                    <a:lnTo>
                      <a:pt x="9917" y="567"/>
                    </a:lnTo>
                    <a:lnTo>
                      <a:pt x="9885" y="485"/>
                    </a:lnTo>
                    <a:lnTo>
                      <a:pt x="9909" y="434"/>
                    </a:lnTo>
                    <a:lnTo>
                      <a:pt x="10002" y="417"/>
                    </a:lnTo>
                    <a:lnTo>
                      <a:pt x="10145" y="465"/>
                    </a:lnTo>
                    <a:lnTo>
                      <a:pt x="10214" y="440"/>
                    </a:lnTo>
                    <a:lnTo>
                      <a:pt x="10299" y="387"/>
                    </a:lnTo>
                    <a:lnTo>
                      <a:pt x="10406" y="434"/>
                    </a:lnTo>
                    <a:lnTo>
                      <a:pt x="10460" y="513"/>
                    </a:lnTo>
                    <a:lnTo>
                      <a:pt x="10563" y="519"/>
                    </a:lnTo>
                    <a:lnTo>
                      <a:pt x="10668" y="512"/>
                    </a:lnTo>
                    <a:lnTo>
                      <a:pt x="10821" y="537"/>
                    </a:lnTo>
                    <a:lnTo>
                      <a:pt x="10856" y="471"/>
                    </a:lnTo>
                    <a:lnTo>
                      <a:pt x="10815" y="402"/>
                    </a:lnTo>
                    <a:lnTo>
                      <a:pt x="10736" y="353"/>
                    </a:lnTo>
                    <a:lnTo>
                      <a:pt x="10614" y="353"/>
                    </a:lnTo>
                    <a:lnTo>
                      <a:pt x="10515" y="368"/>
                    </a:lnTo>
                    <a:lnTo>
                      <a:pt x="10344" y="248"/>
                    </a:lnTo>
                    <a:lnTo>
                      <a:pt x="10236" y="272"/>
                    </a:lnTo>
                    <a:lnTo>
                      <a:pt x="10238" y="218"/>
                    </a:lnTo>
                    <a:lnTo>
                      <a:pt x="10356" y="152"/>
                    </a:lnTo>
                    <a:lnTo>
                      <a:pt x="10529" y="98"/>
                    </a:lnTo>
                    <a:lnTo>
                      <a:pt x="10637" y="96"/>
                    </a:lnTo>
                    <a:lnTo>
                      <a:pt x="10733" y="74"/>
                    </a:lnTo>
                    <a:lnTo>
                      <a:pt x="10754" y="17"/>
                    </a:lnTo>
                    <a:lnTo>
                      <a:pt x="10637" y="17"/>
                    </a:lnTo>
                    <a:lnTo>
                      <a:pt x="10524" y="44"/>
                    </a:lnTo>
                    <a:lnTo>
                      <a:pt x="10362" y="89"/>
                    </a:lnTo>
                    <a:lnTo>
                      <a:pt x="10205" y="89"/>
                    </a:lnTo>
                    <a:lnTo>
                      <a:pt x="10085" y="0"/>
                    </a:lnTo>
                    <a:lnTo>
                      <a:pt x="9813" y="63"/>
                    </a:lnTo>
                    <a:lnTo>
                      <a:pt x="9573" y="171"/>
                    </a:lnTo>
                    <a:lnTo>
                      <a:pt x="9302" y="272"/>
                    </a:lnTo>
                    <a:lnTo>
                      <a:pt x="9008" y="392"/>
                    </a:lnTo>
                    <a:lnTo>
                      <a:pt x="8780" y="459"/>
                    </a:lnTo>
                    <a:lnTo>
                      <a:pt x="8547" y="554"/>
                    </a:lnTo>
                    <a:lnTo>
                      <a:pt x="8123" y="762"/>
                    </a:lnTo>
                    <a:lnTo>
                      <a:pt x="7949" y="810"/>
                    </a:lnTo>
                    <a:lnTo>
                      <a:pt x="7803" y="929"/>
                    </a:lnTo>
                    <a:lnTo>
                      <a:pt x="7677" y="984"/>
                    </a:lnTo>
                    <a:lnTo>
                      <a:pt x="7566" y="1118"/>
                    </a:lnTo>
                    <a:lnTo>
                      <a:pt x="7410" y="1211"/>
                    </a:lnTo>
                    <a:lnTo>
                      <a:pt x="7175" y="1394"/>
                    </a:lnTo>
                    <a:lnTo>
                      <a:pt x="6846" y="1631"/>
                    </a:lnTo>
                    <a:lnTo>
                      <a:pt x="6195" y="2066"/>
                    </a:lnTo>
                    <a:lnTo>
                      <a:pt x="5957" y="2258"/>
                    </a:lnTo>
                    <a:lnTo>
                      <a:pt x="5741" y="2481"/>
                    </a:lnTo>
                    <a:lnTo>
                      <a:pt x="5571" y="2591"/>
                    </a:lnTo>
                    <a:lnTo>
                      <a:pt x="5610" y="2640"/>
                    </a:lnTo>
                    <a:lnTo>
                      <a:pt x="5723" y="2627"/>
                    </a:lnTo>
                    <a:lnTo>
                      <a:pt x="5667" y="2690"/>
                    </a:lnTo>
                    <a:lnTo>
                      <a:pt x="5549" y="2687"/>
                    </a:lnTo>
                    <a:lnTo>
                      <a:pt x="5502" y="2775"/>
                    </a:lnTo>
                    <a:lnTo>
                      <a:pt x="5393" y="2865"/>
                    </a:lnTo>
                    <a:lnTo>
                      <a:pt x="5253" y="2880"/>
                    </a:lnTo>
                    <a:lnTo>
                      <a:pt x="4595" y="3449"/>
                    </a:lnTo>
                    <a:lnTo>
                      <a:pt x="4470" y="3542"/>
                    </a:lnTo>
                    <a:lnTo>
                      <a:pt x="4053" y="3776"/>
                    </a:lnTo>
                    <a:lnTo>
                      <a:pt x="3831" y="3929"/>
                    </a:lnTo>
                    <a:lnTo>
                      <a:pt x="3387" y="4094"/>
                    </a:lnTo>
                    <a:lnTo>
                      <a:pt x="3171" y="4151"/>
                    </a:lnTo>
                    <a:lnTo>
                      <a:pt x="2928" y="4245"/>
                    </a:lnTo>
                    <a:lnTo>
                      <a:pt x="2651" y="4388"/>
                    </a:lnTo>
                    <a:lnTo>
                      <a:pt x="2075" y="4550"/>
                    </a:lnTo>
                    <a:lnTo>
                      <a:pt x="1559" y="4673"/>
                    </a:lnTo>
                    <a:lnTo>
                      <a:pt x="1199" y="4707"/>
                    </a:lnTo>
                    <a:lnTo>
                      <a:pt x="1041" y="4719"/>
                    </a:lnTo>
                    <a:lnTo>
                      <a:pt x="879" y="4707"/>
                    </a:lnTo>
                    <a:lnTo>
                      <a:pt x="639" y="4731"/>
                    </a:lnTo>
                    <a:lnTo>
                      <a:pt x="425" y="4749"/>
                    </a:lnTo>
                    <a:lnTo>
                      <a:pt x="0" y="4737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301" name="Freeform 251">
                <a:extLst/>
              </p:cNvPr>
              <p:cNvSpPr>
                <a:spLocks/>
              </p:cNvSpPr>
              <p:nvPr/>
            </p:nvSpPr>
            <p:spPr bwMode="auto">
              <a:xfrm>
                <a:off x="18944" y="9490"/>
                <a:ext cx="3502" cy="6364"/>
              </a:xfrm>
              <a:custGeom>
                <a:avLst/>
                <a:gdLst>
                  <a:gd name="T0" fmla="*/ 238 w 3502"/>
                  <a:gd name="T1" fmla="*/ 1198 h 6364"/>
                  <a:gd name="T2" fmla="*/ 165 w 3502"/>
                  <a:gd name="T3" fmla="*/ 1353 h 6364"/>
                  <a:gd name="T4" fmla="*/ 0 w 3502"/>
                  <a:gd name="T5" fmla="*/ 1664 h 6364"/>
                  <a:gd name="T6" fmla="*/ 119 w 3502"/>
                  <a:gd name="T7" fmla="*/ 1792 h 6364"/>
                  <a:gd name="T8" fmla="*/ 128 w 3502"/>
                  <a:gd name="T9" fmla="*/ 2003 h 6364"/>
                  <a:gd name="T10" fmla="*/ 128 w 3502"/>
                  <a:gd name="T11" fmla="*/ 2295 h 6364"/>
                  <a:gd name="T12" fmla="*/ 155 w 3502"/>
                  <a:gd name="T13" fmla="*/ 2560 h 6364"/>
                  <a:gd name="T14" fmla="*/ 192 w 3502"/>
                  <a:gd name="T15" fmla="*/ 2899 h 6364"/>
                  <a:gd name="T16" fmla="*/ 393 w 3502"/>
                  <a:gd name="T17" fmla="*/ 3310 h 6364"/>
                  <a:gd name="T18" fmla="*/ 530 w 3502"/>
                  <a:gd name="T19" fmla="*/ 3776 h 6364"/>
                  <a:gd name="T20" fmla="*/ 585 w 3502"/>
                  <a:gd name="T21" fmla="*/ 4142 h 6364"/>
                  <a:gd name="T22" fmla="*/ 741 w 3502"/>
                  <a:gd name="T23" fmla="*/ 4572 h 6364"/>
                  <a:gd name="T24" fmla="*/ 704 w 3502"/>
                  <a:gd name="T25" fmla="*/ 4937 h 6364"/>
                  <a:gd name="T26" fmla="*/ 823 w 3502"/>
                  <a:gd name="T27" fmla="*/ 5166 h 6364"/>
                  <a:gd name="T28" fmla="*/ 712 w 3502"/>
                  <a:gd name="T29" fmla="*/ 5414 h 6364"/>
                  <a:gd name="T30" fmla="*/ 960 w 3502"/>
                  <a:gd name="T31" fmla="*/ 5623 h 6364"/>
                  <a:gd name="T32" fmla="*/ 1280 w 3502"/>
                  <a:gd name="T33" fmla="*/ 5486 h 6364"/>
                  <a:gd name="T34" fmla="*/ 1600 w 3502"/>
                  <a:gd name="T35" fmla="*/ 5623 h 6364"/>
                  <a:gd name="T36" fmla="*/ 1902 w 3502"/>
                  <a:gd name="T37" fmla="*/ 5724 h 6364"/>
                  <a:gd name="T38" fmla="*/ 2167 w 3502"/>
                  <a:gd name="T39" fmla="*/ 5632 h 6364"/>
                  <a:gd name="T40" fmla="*/ 2295 w 3502"/>
                  <a:gd name="T41" fmla="*/ 5824 h 6364"/>
                  <a:gd name="T42" fmla="*/ 2469 w 3502"/>
                  <a:gd name="T43" fmla="*/ 5952 h 6364"/>
                  <a:gd name="T44" fmla="*/ 2697 w 3502"/>
                  <a:gd name="T45" fmla="*/ 5952 h 6364"/>
                  <a:gd name="T46" fmla="*/ 2825 w 3502"/>
                  <a:gd name="T47" fmla="*/ 6080 h 6364"/>
                  <a:gd name="T48" fmla="*/ 2999 w 3502"/>
                  <a:gd name="T49" fmla="*/ 6263 h 6364"/>
                  <a:gd name="T50" fmla="*/ 3218 w 3502"/>
                  <a:gd name="T51" fmla="*/ 6318 h 6364"/>
                  <a:gd name="T52" fmla="*/ 3465 w 3502"/>
                  <a:gd name="T53" fmla="*/ 6025 h 6364"/>
                  <a:gd name="T54" fmla="*/ 3328 w 3502"/>
                  <a:gd name="T55" fmla="*/ 5687 h 6364"/>
                  <a:gd name="T56" fmla="*/ 3109 w 3502"/>
                  <a:gd name="T57" fmla="*/ 5404 h 6364"/>
                  <a:gd name="T58" fmla="*/ 2779 w 3502"/>
                  <a:gd name="T59" fmla="*/ 5111 h 6364"/>
                  <a:gd name="T60" fmla="*/ 2597 w 3502"/>
                  <a:gd name="T61" fmla="*/ 4745 h 6364"/>
                  <a:gd name="T62" fmla="*/ 2597 w 3502"/>
                  <a:gd name="T63" fmla="*/ 4380 h 6364"/>
                  <a:gd name="T64" fmla="*/ 2560 w 3502"/>
                  <a:gd name="T65" fmla="*/ 4133 h 6364"/>
                  <a:gd name="T66" fmla="*/ 2523 w 3502"/>
                  <a:gd name="T67" fmla="*/ 3785 h 6364"/>
                  <a:gd name="T68" fmla="*/ 2706 w 3502"/>
                  <a:gd name="T69" fmla="*/ 3337 h 6364"/>
                  <a:gd name="T70" fmla="*/ 2715 w 3502"/>
                  <a:gd name="T71" fmla="*/ 2871 h 6364"/>
                  <a:gd name="T72" fmla="*/ 2432 w 3502"/>
                  <a:gd name="T73" fmla="*/ 2633 h 6364"/>
                  <a:gd name="T74" fmla="*/ 2505 w 3502"/>
                  <a:gd name="T75" fmla="*/ 2286 h 6364"/>
                  <a:gd name="T76" fmla="*/ 2286 w 3502"/>
                  <a:gd name="T77" fmla="*/ 2121 h 6364"/>
                  <a:gd name="T78" fmla="*/ 2423 w 3502"/>
                  <a:gd name="T79" fmla="*/ 1902 h 6364"/>
                  <a:gd name="T80" fmla="*/ 2231 w 3502"/>
                  <a:gd name="T81" fmla="*/ 1673 h 6364"/>
                  <a:gd name="T82" fmla="*/ 2185 w 3502"/>
                  <a:gd name="T83" fmla="*/ 1171 h 6364"/>
                  <a:gd name="T84" fmla="*/ 1929 w 3502"/>
                  <a:gd name="T85" fmla="*/ 860 h 6364"/>
                  <a:gd name="T86" fmla="*/ 1655 w 3502"/>
                  <a:gd name="T87" fmla="*/ 585 h 6364"/>
                  <a:gd name="T88" fmla="*/ 1582 w 3502"/>
                  <a:gd name="T89" fmla="*/ 384 h 6364"/>
                  <a:gd name="T90" fmla="*/ 1335 w 3502"/>
                  <a:gd name="T91" fmla="*/ 320 h 6364"/>
                  <a:gd name="T92" fmla="*/ 1360 w 3502"/>
                  <a:gd name="T93" fmla="*/ 26 h 6364"/>
                  <a:gd name="T94" fmla="*/ 1079 w 3502"/>
                  <a:gd name="T95" fmla="*/ 37 h 6364"/>
                  <a:gd name="T96" fmla="*/ 841 w 3502"/>
                  <a:gd name="T97" fmla="*/ 110 h 6364"/>
                  <a:gd name="T98" fmla="*/ 786 w 3502"/>
                  <a:gd name="T99" fmla="*/ 293 h 6364"/>
                  <a:gd name="T100" fmla="*/ 923 w 3502"/>
                  <a:gd name="T101" fmla="*/ 412 h 6364"/>
                  <a:gd name="T102" fmla="*/ 933 w 3502"/>
                  <a:gd name="T103" fmla="*/ 613 h 6364"/>
                  <a:gd name="T104" fmla="*/ 741 w 3502"/>
                  <a:gd name="T105" fmla="*/ 732 h 6364"/>
                  <a:gd name="T106" fmla="*/ 558 w 3502"/>
                  <a:gd name="T107" fmla="*/ 695 h 6364"/>
                  <a:gd name="T108" fmla="*/ 357 w 3502"/>
                  <a:gd name="T109" fmla="*/ 969 h 6364"/>
                  <a:gd name="T110" fmla="*/ 357 w 3502"/>
                  <a:gd name="T111" fmla="*/ 1207 h 6364"/>
                  <a:gd name="T112" fmla="*/ 265 w 3502"/>
                  <a:gd name="T113" fmla="*/ 1006 h 6364"/>
                  <a:gd name="T114" fmla="*/ 137 w 3502"/>
                  <a:gd name="T115" fmla="*/ 1097 h 63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502"/>
                  <a:gd name="T175" fmla="*/ 0 h 6364"/>
                  <a:gd name="T176" fmla="*/ 3502 w 3502"/>
                  <a:gd name="T177" fmla="*/ 6364 h 63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502" h="6364">
                    <a:moveTo>
                      <a:pt x="112" y="1190"/>
                    </a:moveTo>
                    <a:lnTo>
                      <a:pt x="238" y="1198"/>
                    </a:lnTo>
                    <a:lnTo>
                      <a:pt x="320" y="1262"/>
                    </a:lnTo>
                    <a:lnTo>
                      <a:pt x="165" y="1353"/>
                    </a:lnTo>
                    <a:lnTo>
                      <a:pt x="55" y="1472"/>
                    </a:lnTo>
                    <a:lnTo>
                      <a:pt x="0" y="1664"/>
                    </a:lnTo>
                    <a:lnTo>
                      <a:pt x="27" y="1838"/>
                    </a:lnTo>
                    <a:lnTo>
                      <a:pt x="119" y="1792"/>
                    </a:lnTo>
                    <a:lnTo>
                      <a:pt x="174" y="1865"/>
                    </a:lnTo>
                    <a:lnTo>
                      <a:pt x="128" y="2003"/>
                    </a:lnTo>
                    <a:lnTo>
                      <a:pt x="82" y="2131"/>
                    </a:lnTo>
                    <a:lnTo>
                      <a:pt x="128" y="2295"/>
                    </a:lnTo>
                    <a:lnTo>
                      <a:pt x="210" y="2487"/>
                    </a:lnTo>
                    <a:lnTo>
                      <a:pt x="155" y="2560"/>
                    </a:lnTo>
                    <a:lnTo>
                      <a:pt x="229" y="2688"/>
                    </a:lnTo>
                    <a:lnTo>
                      <a:pt x="192" y="2899"/>
                    </a:lnTo>
                    <a:lnTo>
                      <a:pt x="210" y="3109"/>
                    </a:lnTo>
                    <a:lnTo>
                      <a:pt x="393" y="3310"/>
                    </a:lnTo>
                    <a:lnTo>
                      <a:pt x="475" y="3456"/>
                    </a:lnTo>
                    <a:lnTo>
                      <a:pt x="530" y="3776"/>
                    </a:lnTo>
                    <a:lnTo>
                      <a:pt x="603" y="3932"/>
                    </a:lnTo>
                    <a:lnTo>
                      <a:pt x="585" y="4142"/>
                    </a:lnTo>
                    <a:lnTo>
                      <a:pt x="695" y="4361"/>
                    </a:lnTo>
                    <a:lnTo>
                      <a:pt x="741" y="4572"/>
                    </a:lnTo>
                    <a:lnTo>
                      <a:pt x="704" y="4745"/>
                    </a:lnTo>
                    <a:lnTo>
                      <a:pt x="704" y="4937"/>
                    </a:lnTo>
                    <a:lnTo>
                      <a:pt x="759" y="5065"/>
                    </a:lnTo>
                    <a:lnTo>
                      <a:pt x="823" y="5166"/>
                    </a:lnTo>
                    <a:lnTo>
                      <a:pt x="759" y="5312"/>
                    </a:lnTo>
                    <a:lnTo>
                      <a:pt x="712" y="5414"/>
                    </a:lnTo>
                    <a:lnTo>
                      <a:pt x="805" y="5532"/>
                    </a:lnTo>
                    <a:lnTo>
                      <a:pt x="960" y="5623"/>
                    </a:lnTo>
                    <a:lnTo>
                      <a:pt x="1125" y="5587"/>
                    </a:lnTo>
                    <a:lnTo>
                      <a:pt x="1280" y="5486"/>
                    </a:lnTo>
                    <a:lnTo>
                      <a:pt x="1426" y="5577"/>
                    </a:lnTo>
                    <a:lnTo>
                      <a:pt x="1600" y="5623"/>
                    </a:lnTo>
                    <a:lnTo>
                      <a:pt x="1755" y="5678"/>
                    </a:lnTo>
                    <a:lnTo>
                      <a:pt x="1902" y="5724"/>
                    </a:lnTo>
                    <a:lnTo>
                      <a:pt x="2048" y="5724"/>
                    </a:lnTo>
                    <a:lnTo>
                      <a:pt x="2167" y="5632"/>
                    </a:lnTo>
                    <a:lnTo>
                      <a:pt x="2277" y="5715"/>
                    </a:lnTo>
                    <a:lnTo>
                      <a:pt x="2295" y="5824"/>
                    </a:lnTo>
                    <a:lnTo>
                      <a:pt x="2322" y="5934"/>
                    </a:lnTo>
                    <a:lnTo>
                      <a:pt x="2469" y="5952"/>
                    </a:lnTo>
                    <a:lnTo>
                      <a:pt x="2569" y="5888"/>
                    </a:lnTo>
                    <a:lnTo>
                      <a:pt x="2697" y="5952"/>
                    </a:lnTo>
                    <a:lnTo>
                      <a:pt x="2807" y="5989"/>
                    </a:lnTo>
                    <a:lnTo>
                      <a:pt x="2825" y="6080"/>
                    </a:lnTo>
                    <a:lnTo>
                      <a:pt x="2898" y="6172"/>
                    </a:lnTo>
                    <a:lnTo>
                      <a:pt x="2999" y="6263"/>
                    </a:lnTo>
                    <a:lnTo>
                      <a:pt x="3090" y="6364"/>
                    </a:lnTo>
                    <a:lnTo>
                      <a:pt x="3218" y="6318"/>
                    </a:lnTo>
                    <a:lnTo>
                      <a:pt x="3355" y="6181"/>
                    </a:lnTo>
                    <a:lnTo>
                      <a:pt x="3465" y="6025"/>
                    </a:lnTo>
                    <a:lnTo>
                      <a:pt x="3502" y="5879"/>
                    </a:lnTo>
                    <a:lnTo>
                      <a:pt x="3328" y="5687"/>
                    </a:lnTo>
                    <a:lnTo>
                      <a:pt x="3237" y="5513"/>
                    </a:lnTo>
                    <a:lnTo>
                      <a:pt x="3109" y="5404"/>
                    </a:lnTo>
                    <a:lnTo>
                      <a:pt x="2944" y="5312"/>
                    </a:lnTo>
                    <a:lnTo>
                      <a:pt x="2779" y="5111"/>
                    </a:lnTo>
                    <a:lnTo>
                      <a:pt x="2624" y="4919"/>
                    </a:lnTo>
                    <a:lnTo>
                      <a:pt x="2597" y="4745"/>
                    </a:lnTo>
                    <a:lnTo>
                      <a:pt x="2651" y="4572"/>
                    </a:lnTo>
                    <a:lnTo>
                      <a:pt x="2597" y="4380"/>
                    </a:lnTo>
                    <a:lnTo>
                      <a:pt x="2624" y="4233"/>
                    </a:lnTo>
                    <a:lnTo>
                      <a:pt x="2560" y="4133"/>
                    </a:lnTo>
                    <a:lnTo>
                      <a:pt x="2560" y="3932"/>
                    </a:lnTo>
                    <a:lnTo>
                      <a:pt x="2523" y="3785"/>
                    </a:lnTo>
                    <a:lnTo>
                      <a:pt x="2615" y="3593"/>
                    </a:lnTo>
                    <a:lnTo>
                      <a:pt x="2706" y="3337"/>
                    </a:lnTo>
                    <a:lnTo>
                      <a:pt x="2752" y="3173"/>
                    </a:lnTo>
                    <a:lnTo>
                      <a:pt x="2715" y="2871"/>
                    </a:lnTo>
                    <a:lnTo>
                      <a:pt x="2587" y="2771"/>
                    </a:lnTo>
                    <a:lnTo>
                      <a:pt x="2432" y="2633"/>
                    </a:lnTo>
                    <a:lnTo>
                      <a:pt x="2533" y="2478"/>
                    </a:lnTo>
                    <a:lnTo>
                      <a:pt x="2505" y="2286"/>
                    </a:lnTo>
                    <a:lnTo>
                      <a:pt x="2322" y="2231"/>
                    </a:lnTo>
                    <a:lnTo>
                      <a:pt x="2286" y="2121"/>
                    </a:lnTo>
                    <a:lnTo>
                      <a:pt x="2359" y="2057"/>
                    </a:lnTo>
                    <a:lnTo>
                      <a:pt x="2423" y="1902"/>
                    </a:lnTo>
                    <a:lnTo>
                      <a:pt x="2341" y="1792"/>
                    </a:lnTo>
                    <a:lnTo>
                      <a:pt x="2231" y="1673"/>
                    </a:lnTo>
                    <a:lnTo>
                      <a:pt x="2149" y="1463"/>
                    </a:lnTo>
                    <a:lnTo>
                      <a:pt x="2185" y="1171"/>
                    </a:lnTo>
                    <a:lnTo>
                      <a:pt x="2103" y="988"/>
                    </a:lnTo>
                    <a:lnTo>
                      <a:pt x="1929" y="860"/>
                    </a:lnTo>
                    <a:lnTo>
                      <a:pt x="1810" y="759"/>
                    </a:lnTo>
                    <a:lnTo>
                      <a:pt x="1655" y="585"/>
                    </a:lnTo>
                    <a:lnTo>
                      <a:pt x="1701" y="457"/>
                    </a:lnTo>
                    <a:lnTo>
                      <a:pt x="1582" y="384"/>
                    </a:lnTo>
                    <a:lnTo>
                      <a:pt x="1408" y="403"/>
                    </a:lnTo>
                    <a:lnTo>
                      <a:pt x="1335" y="320"/>
                    </a:lnTo>
                    <a:lnTo>
                      <a:pt x="1390" y="192"/>
                    </a:lnTo>
                    <a:lnTo>
                      <a:pt x="1360" y="26"/>
                    </a:lnTo>
                    <a:lnTo>
                      <a:pt x="1225" y="0"/>
                    </a:lnTo>
                    <a:lnTo>
                      <a:pt x="1079" y="37"/>
                    </a:lnTo>
                    <a:lnTo>
                      <a:pt x="933" y="37"/>
                    </a:lnTo>
                    <a:lnTo>
                      <a:pt x="841" y="110"/>
                    </a:lnTo>
                    <a:lnTo>
                      <a:pt x="759" y="192"/>
                    </a:lnTo>
                    <a:lnTo>
                      <a:pt x="786" y="293"/>
                    </a:lnTo>
                    <a:lnTo>
                      <a:pt x="841" y="366"/>
                    </a:lnTo>
                    <a:lnTo>
                      <a:pt x="923" y="412"/>
                    </a:lnTo>
                    <a:lnTo>
                      <a:pt x="960" y="494"/>
                    </a:lnTo>
                    <a:lnTo>
                      <a:pt x="933" y="613"/>
                    </a:lnTo>
                    <a:lnTo>
                      <a:pt x="814" y="631"/>
                    </a:lnTo>
                    <a:lnTo>
                      <a:pt x="741" y="732"/>
                    </a:lnTo>
                    <a:lnTo>
                      <a:pt x="713" y="668"/>
                    </a:lnTo>
                    <a:lnTo>
                      <a:pt x="558" y="695"/>
                    </a:lnTo>
                    <a:lnTo>
                      <a:pt x="347" y="851"/>
                    </a:lnTo>
                    <a:lnTo>
                      <a:pt x="357" y="969"/>
                    </a:lnTo>
                    <a:lnTo>
                      <a:pt x="357" y="1079"/>
                    </a:lnTo>
                    <a:lnTo>
                      <a:pt x="357" y="1207"/>
                    </a:lnTo>
                    <a:lnTo>
                      <a:pt x="274" y="1116"/>
                    </a:lnTo>
                    <a:lnTo>
                      <a:pt x="265" y="1006"/>
                    </a:lnTo>
                    <a:lnTo>
                      <a:pt x="137" y="997"/>
                    </a:lnTo>
                    <a:lnTo>
                      <a:pt x="137" y="1097"/>
                    </a:lnTo>
                    <a:lnTo>
                      <a:pt x="112" y="119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grpSp>
          <p:nvGrpSpPr>
            <p:cNvPr id="250" name="Group 252">
              <a:extLst/>
            </p:cNvPr>
            <p:cNvGrpSpPr>
              <a:grpSpLocks/>
            </p:cNvGrpSpPr>
            <p:nvPr/>
          </p:nvGrpSpPr>
          <p:grpSpPr bwMode="auto">
            <a:xfrm>
              <a:off x="5589564" y="4719639"/>
              <a:ext cx="17462" cy="130174"/>
              <a:chOff x="19779" y="16370"/>
              <a:chExt cx="147" cy="1105"/>
            </a:xfrm>
            <a:grpFill/>
          </p:grpSpPr>
          <p:sp>
            <p:nvSpPr>
              <p:cNvPr id="296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82" y="16370"/>
                <a:ext cx="110" cy="368"/>
              </a:xfrm>
              <a:custGeom>
                <a:avLst/>
                <a:gdLst>
                  <a:gd name="T0" fmla="*/ 2147479468 w 110"/>
                  <a:gd name="T1" fmla="*/ 2147479352 h 368"/>
                  <a:gd name="T2" fmla="*/ 0 w 110"/>
                  <a:gd name="T3" fmla="*/ 2147479352 h 368"/>
                  <a:gd name="T4" fmla="*/ 2147479468 w 110"/>
                  <a:gd name="T5" fmla="*/ 2147479352 h 368"/>
                  <a:gd name="T6" fmla="*/ 2147479468 w 110"/>
                  <a:gd name="T7" fmla="*/ 2147479352 h 368"/>
                  <a:gd name="T8" fmla="*/ 2147479468 w 110"/>
                  <a:gd name="T9" fmla="*/ 2147479352 h 368"/>
                  <a:gd name="T10" fmla="*/ 2147479468 w 110"/>
                  <a:gd name="T11" fmla="*/ 2147479352 h 368"/>
                  <a:gd name="T12" fmla="*/ 2147479468 w 110"/>
                  <a:gd name="T13" fmla="*/ 0 h 368"/>
                  <a:gd name="T14" fmla="*/ 2147479468 w 110"/>
                  <a:gd name="T15" fmla="*/ 2147479352 h 3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0"/>
                  <a:gd name="T25" fmla="*/ 0 h 368"/>
                  <a:gd name="T26" fmla="*/ 34 w 110"/>
                  <a:gd name="T27" fmla="*/ 52 h 3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0" h="368">
                    <a:moveTo>
                      <a:pt x="16" y="72"/>
                    </a:moveTo>
                    <a:lnTo>
                      <a:pt x="18" y="116"/>
                    </a:lnTo>
                    <a:lnTo>
                      <a:pt x="0" y="164"/>
                    </a:lnTo>
                    <a:lnTo>
                      <a:pt x="12" y="224"/>
                    </a:lnTo>
                    <a:lnTo>
                      <a:pt x="22" y="288"/>
                    </a:lnTo>
                    <a:lnTo>
                      <a:pt x="14" y="338"/>
                    </a:lnTo>
                    <a:lnTo>
                      <a:pt x="32" y="368"/>
                    </a:lnTo>
                    <a:lnTo>
                      <a:pt x="66" y="330"/>
                    </a:lnTo>
                    <a:lnTo>
                      <a:pt x="95" y="330"/>
                    </a:lnTo>
                    <a:lnTo>
                      <a:pt x="110" y="276"/>
                    </a:lnTo>
                    <a:lnTo>
                      <a:pt x="80" y="240"/>
                    </a:lnTo>
                    <a:lnTo>
                      <a:pt x="82" y="148"/>
                    </a:lnTo>
                    <a:lnTo>
                      <a:pt x="62" y="82"/>
                    </a:lnTo>
                    <a:lnTo>
                      <a:pt x="44" y="0"/>
                    </a:lnTo>
                    <a:lnTo>
                      <a:pt x="14" y="20"/>
                    </a:lnTo>
                    <a:lnTo>
                      <a:pt x="16" y="72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97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79" y="16791"/>
                <a:ext cx="147" cy="312"/>
              </a:xfrm>
              <a:custGeom>
                <a:avLst/>
                <a:gdLst>
                  <a:gd name="T0" fmla="*/ 2147479172 w 147"/>
                  <a:gd name="T1" fmla="*/ 2147479224 h 312"/>
                  <a:gd name="T2" fmla="*/ 0 w 147"/>
                  <a:gd name="T3" fmla="*/ 2147479224 h 312"/>
                  <a:gd name="T4" fmla="*/ 2147479172 w 147"/>
                  <a:gd name="T5" fmla="*/ 2147479224 h 312"/>
                  <a:gd name="T6" fmla="*/ 2147479172 w 147"/>
                  <a:gd name="T7" fmla="*/ 2147479224 h 312"/>
                  <a:gd name="T8" fmla="*/ 2147479172 w 147"/>
                  <a:gd name="T9" fmla="*/ 2147479224 h 312"/>
                  <a:gd name="T10" fmla="*/ 2147479172 w 147"/>
                  <a:gd name="T11" fmla="*/ 2147479224 h 312"/>
                  <a:gd name="T12" fmla="*/ 2147479172 w 147"/>
                  <a:gd name="T13" fmla="*/ 0 h 312"/>
                  <a:gd name="T14" fmla="*/ 2147479172 w 147"/>
                  <a:gd name="T15" fmla="*/ 2147479224 h 3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7"/>
                  <a:gd name="T25" fmla="*/ 0 h 312"/>
                  <a:gd name="T26" fmla="*/ 34 w 147"/>
                  <a:gd name="T27" fmla="*/ 52 h 3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7" h="312">
                    <a:moveTo>
                      <a:pt x="0" y="66"/>
                    </a:moveTo>
                    <a:lnTo>
                      <a:pt x="5" y="99"/>
                    </a:lnTo>
                    <a:lnTo>
                      <a:pt x="15" y="137"/>
                    </a:lnTo>
                    <a:lnTo>
                      <a:pt x="27" y="197"/>
                    </a:lnTo>
                    <a:lnTo>
                      <a:pt x="47" y="236"/>
                    </a:lnTo>
                    <a:lnTo>
                      <a:pt x="72" y="263"/>
                    </a:lnTo>
                    <a:lnTo>
                      <a:pt x="87" y="294"/>
                    </a:lnTo>
                    <a:lnTo>
                      <a:pt x="105" y="312"/>
                    </a:lnTo>
                    <a:lnTo>
                      <a:pt x="134" y="312"/>
                    </a:lnTo>
                    <a:lnTo>
                      <a:pt x="147" y="275"/>
                    </a:lnTo>
                    <a:lnTo>
                      <a:pt x="125" y="249"/>
                    </a:lnTo>
                    <a:lnTo>
                      <a:pt x="84" y="216"/>
                    </a:lnTo>
                    <a:lnTo>
                      <a:pt x="59" y="171"/>
                    </a:lnTo>
                    <a:lnTo>
                      <a:pt x="50" y="119"/>
                    </a:lnTo>
                    <a:lnTo>
                      <a:pt x="65" y="71"/>
                    </a:lnTo>
                    <a:lnTo>
                      <a:pt x="92" y="81"/>
                    </a:lnTo>
                    <a:lnTo>
                      <a:pt x="117" y="122"/>
                    </a:lnTo>
                    <a:lnTo>
                      <a:pt x="131" y="83"/>
                    </a:lnTo>
                    <a:lnTo>
                      <a:pt x="105" y="29"/>
                    </a:lnTo>
                    <a:lnTo>
                      <a:pt x="84" y="0"/>
                    </a:lnTo>
                    <a:lnTo>
                      <a:pt x="53" y="6"/>
                    </a:lnTo>
                    <a:lnTo>
                      <a:pt x="20" y="21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98" name="Freeform 255">
                <a:extLst/>
              </p:cNvPr>
              <p:cNvSpPr>
                <a:spLocks/>
              </p:cNvSpPr>
              <p:nvPr/>
            </p:nvSpPr>
            <p:spPr bwMode="auto">
              <a:xfrm>
                <a:off x="19823" y="17244"/>
                <a:ext cx="48" cy="63"/>
              </a:xfrm>
              <a:custGeom>
                <a:avLst/>
                <a:gdLst>
                  <a:gd name="T0" fmla="*/ 0 w 48"/>
                  <a:gd name="T1" fmla="*/ 26 h 63"/>
                  <a:gd name="T2" fmla="*/ 12 w 48"/>
                  <a:gd name="T3" fmla="*/ 63 h 63"/>
                  <a:gd name="T4" fmla="*/ 48 w 48"/>
                  <a:gd name="T5" fmla="*/ 39 h 63"/>
                  <a:gd name="T6" fmla="*/ 48 w 48"/>
                  <a:gd name="T7" fmla="*/ 3 h 63"/>
                  <a:gd name="T8" fmla="*/ 7 w 48"/>
                  <a:gd name="T9" fmla="*/ 0 h 63"/>
                  <a:gd name="T10" fmla="*/ 0 w 48"/>
                  <a:gd name="T11" fmla="*/ 26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63"/>
                  <a:gd name="T20" fmla="*/ 48 w 48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63">
                    <a:moveTo>
                      <a:pt x="0" y="26"/>
                    </a:moveTo>
                    <a:lnTo>
                      <a:pt x="12" y="63"/>
                    </a:lnTo>
                    <a:lnTo>
                      <a:pt x="48" y="39"/>
                    </a:lnTo>
                    <a:lnTo>
                      <a:pt x="48" y="3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99" name="Freeform 256">
                <a:extLst/>
              </p:cNvPr>
              <p:cNvSpPr>
                <a:spLocks/>
              </p:cNvSpPr>
              <p:nvPr/>
            </p:nvSpPr>
            <p:spPr bwMode="auto">
              <a:xfrm>
                <a:off x="19832" y="17426"/>
                <a:ext cx="42" cy="49"/>
              </a:xfrm>
              <a:custGeom>
                <a:avLst/>
                <a:gdLst>
                  <a:gd name="T0" fmla="*/ 3 w 42"/>
                  <a:gd name="T1" fmla="*/ 9 h 49"/>
                  <a:gd name="T2" fmla="*/ 0 w 42"/>
                  <a:gd name="T3" fmla="*/ 34 h 49"/>
                  <a:gd name="T4" fmla="*/ 15 w 42"/>
                  <a:gd name="T5" fmla="*/ 49 h 49"/>
                  <a:gd name="T6" fmla="*/ 36 w 42"/>
                  <a:gd name="T7" fmla="*/ 40 h 49"/>
                  <a:gd name="T8" fmla="*/ 42 w 42"/>
                  <a:gd name="T9" fmla="*/ 3 h 49"/>
                  <a:gd name="T10" fmla="*/ 21 w 42"/>
                  <a:gd name="T11" fmla="*/ 0 h 49"/>
                  <a:gd name="T12" fmla="*/ 3 w 42"/>
                  <a:gd name="T13" fmla="*/ 9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49"/>
                  <a:gd name="T23" fmla="*/ 42 w 42"/>
                  <a:gd name="T24" fmla="*/ 49 h 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49">
                    <a:moveTo>
                      <a:pt x="3" y="9"/>
                    </a:moveTo>
                    <a:lnTo>
                      <a:pt x="0" y="34"/>
                    </a:lnTo>
                    <a:lnTo>
                      <a:pt x="15" y="49"/>
                    </a:lnTo>
                    <a:lnTo>
                      <a:pt x="36" y="40"/>
                    </a:lnTo>
                    <a:lnTo>
                      <a:pt x="42" y="3"/>
                    </a:lnTo>
                    <a:lnTo>
                      <a:pt x="21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251" name="Freeform 32">
              <a:extLst/>
            </p:cNvPr>
            <p:cNvSpPr>
              <a:spLocks/>
            </p:cNvSpPr>
            <p:nvPr/>
          </p:nvSpPr>
          <p:spPr bwMode="auto">
            <a:xfrm>
              <a:off x="4443389" y="3846531"/>
              <a:ext cx="142875" cy="69850"/>
            </a:xfrm>
            <a:custGeom>
              <a:avLst/>
              <a:gdLst>
                <a:gd name="T0" fmla="*/ 2147483647 w 451"/>
                <a:gd name="T1" fmla="*/ 2147483647 h 218"/>
                <a:gd name="T2" fmla="*/ 2147483647 w 451"/>
                <a:gd name="T3" fmla="*/ 2147483647 h 218"/>
                <a:gd name="T4" fmla="*/ 2147483647 w 451"/>
                <a:gd name="T5" fmla="*/ 0 h 218"/>
                <a:gd name="T6" fmla="*/ 2147483647 w 451"/>
                <a:gd name="T7" fmla="*/ 2147483647 h 218"/>
                <a:gd name="T8" fmla="*/ 2147483647 w 451"/>
                <a:gd name="T9" fmla="*/ 2147483647 h 218"/>
                <a:gd name="T10" fmla="*/ 2147483647 w 451"/>
                <a:gd name="T11" fmla="*/ 2147483647 h 218"/>
                <a:gd name="T12" fmla="*/ 2147483647 w 451"/>
                <a:gd name="T13" fmla="*/ 2147483647 h 218"/>
                <a:gd name="T14" fmla="*/ 2147483647 w 451"/>
                <a:gd name="T15" fmla="*/ 2147483647 h 218"/>
                <a:gd name="T16" fmla="*/ 2147483647 w 451"/>
                <a:gd name="T17" fmla="*/ 2147483647 h 218"/>
                <a:gd name="T18" fmla="*/ 2147483647 w 451"/>
                <a:gd name="T19" fmla="*/ 2147483647 h 218"/>
                <a:gd name="T20" fmla="*/ 2147483647 w 451"/>
                <a:gd name="T21" fmla="*/ 2147483647 h 218"/>
                <a:gd name="T22" fmla="*/ 2147483647 w 451"/>
                <a:gd name="T23" fmla="*/ 2147483647 h 218"/>
                <a:gd name="T24" fmla="*/ 2147483647 w 451"/>
                <a:gd name="T25" fmla="*/ 2147483647 h 218"/>
                <a:gd name="T26" fmla="*/ 2147483647 w 451"/>
                <a:gd name="T27" fmla="*/ 2147483647 h 218"/>
                <a:gd name="T28" fmla="*/ 2147483647 w 451"/>
                <a:gd name="T29" fmla="*/ 2147483647 h 218"/>
                <a:gd name="T30" fmla="*/ 2147483647 w 451"/>
                <a:gd name="T31" fmla="*/ 2147483647 h 218"/>
                <a:gd name="T32" fmla="*/ 0 w 451"/>
                <a:gd name="T33" fmla="*/ 2147483647 h 218"/>
                <a:gd name="T34" fmla="*/ 2147483647 w 451"/>
                <a:gd name="T35" fmla="*/ 2147483647 h 218"/>
                <a:gd name="T36" fmla="*/ 2147483647 w 451"/>
                <a:gd name="T37" fmla="*/ 2147483647 h 218"/>
                <a:gd name="T38" fmla="*/ 2147483647 w 451"/>
                <a:gd name="T39" fmla="*/ 2147483647 h 218"/>
                <a:gd name="T40" fmla="*/ 2147483647 w 451"/>
                <a:gd name="T41" fmla="*/ 2147483647 h 218"/>
                <a:gd name="T42" fmla="*/ 2147483647 w 451"/>
                <a:gd name="T43" fmla="*/ 2147483647 h 218"/>
                <a:gd name="T44" fmla="*/ 2147483647 w 451"/>
                <a:gd name="T45" fmla="*/ 2147483647 h 218"/>
                <a:gd name="T46" fmla="*/ 2147483647 w 451"/>
                <a:gd name="T47" fmla="*/ 2147483647 h 218"/>
                <a:gd name="T48" fmla="*/ 2147483647 w 451"/>
                <a:gd name="T49" fmla="*/ 2147483647 h 218"/>
                <a:gd name="T50" fmla="*/ 2147483647 w 451"/>
                <a:gd name="T51" fmla="*/ 2147483647 h 218"/>
                <a:gd name="T52" fmla="*/ 2147483647 w 451"/>
                <a:gd name="T53" fmla="*/ 2147483647 h 218"/>
                <a:gd name="T54" fmla="*/ 2147483647 w 451"/>
                <a:gd name="T55" fmla="*/ 2147483647 h 218"/>
                <a:gd name="T56" fmla="*/ 2147483647 w 451"/>
                <a:gd name="T57" fmla="*/ 2147483647 h 218"/>
                <a:gd name="T58" fmla="*/ 2147483647 w 451"/>
                <a:gd name="T59" fmla="*/ 2147483647 h 218"/>
                <a:gd name="T60" fmla="*/ 2147483647 w 451"/>
                <a:gd name="T61" fmla="*/ 2147483647 h 218"/>
                <a:gd name="T62" fmla="*/ 2147483647 w 451"/>
                <a:gd name="T63" fmla="*/ 2147483647 h 218"/>
                <a:gd name="T64" fmla="*/ 2147483647 w 451"/>
                <a:gd name="T65" fmla="*/ 2147483647 h 218"/>
                <a:gd name="T66" fmla="*/ 2147483647 w 451"/>
                <a:gd name="T67" fmla="*/ 2147483647 h 218"/>
                <a:gd name="T68" fmla="*/ 2147483647 w 451"/>
                <a:gd name="T69" fmla="*/ 2147483647 h 218"/>
                <a:gd name="T70" fmla="*/ 2147483647 w 451"/>
                <a:gd name="T71" fmla="*/ 2147483647 h 218"/>
                <a:gd name="T72" fmla="*/ 2147483647 w 451"/>
                <a:gd name="T73" fmla="*/ 2147483647 h 218"/>
                <a:gd name="T74" fmla="*/ 2147483647 w 451"/>
                <a:gd name="T75" fmla="*/ 2147483647 h 218"/>
                <a:gd name="T76" fmla="*/ 2147483647 w 451"/>
                <a:gd name="T77" fmla="*/ 2147483647 h 218"/>
                <a:gd name="T78" fmla="*/ 2147483647 w 451"/>
                <a:gd name="T79" fmla="*/ 2147483647 h 218"/>
                <a:gd name="T80" fmla="*/ 2147483647 w 451"/>
                <a:gd name="T81" fmla="*/ 2147483647 h 218"/>
                <a:gd name="T82" fmla="*/ 2147483647 w 451"/>
                <a:gd name="T83" fmla="*/ 2147483647 h 218"/>
                <a:gd name="T84" fmla="*/ 2147483647 w 451"/>
                <a:gd name="T85" fmla="*/ 2147483647 h 218"/>
                <a:gd name="T86" fmla="*/ 2147483647 w 451"/>
                <a:gd name="T87" fmla="*/ 2147483647 h 218"/>
                <a:gd name="T88" fmla="*/ 2147483647 w 451"/>
                <a:gd name="T89" fmla="*/ 2147483647 h 218"/>
                <a:gd name="T90" fmla="*/ 2147483647 w 451"/>
                <a:gd name="T91" fmla="*/ 2147483647 h 218"/>
                <a:gd name="T92" fmla="*/ 2147483647 w 451"/>
                <a:gd name="T93" fmla="*/ 2147483647 h 218"/>
                <a:gd name="T94" fmla="*/ 2147483647 w 451"/>
                <a:gd name="T95" fmla="*/ 2147483647 h 218"/>
                <a:gd name="T96" fmla="*/ 2147483647 w 451"/>
                <a:gd name="T97" fmla="*/ 2147483647 h 218"/>
                <a:gd name="T98" fmla="*/ 2147483647 w 451"/>
                <a:gd name="T99" fmla="*/ 2147483647 h 2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51"/>
                <a:gd name="T151" fmla="*/ 0 h 218"/>
                <a:gd name="T152" fmla="*/ 2132 w 451"/>
                <a:gd name="T153" fmla="*/ 1022 h 2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51" h="218">
                  <a:moveTo>
                    <a:pt x="352" y="5"/>
                  </a:moveTo>
                  <a:lnTo>
                    <a:pt x="328" y="5"/>
                  </a:lnTo>
                  <a:lnTo>
                    <a:pt x="313" y="0"/>
                  </a:lnTo>
                  <a:lnTo>
                    <a:pt x="308" y="17"/>
                  </a:lnTo>
                  <a:lnTo>
                    <a:pt x="291" y="28"/>
                  </a:lnTo>
                  <a:lnTo>
                    <a:pt x="267" y="26"/>
                  </a:lnTo>
                  <a:lnTo>
                    <a:pt x="248" y="28"/>
                  </a:lnTo>
                  <a:lnTo>
                    <a:pt x="230" y="40"/>
                  </a:lnTo>
                  <a:lnTo>
                    <a:pt x="206" y="45"/>
                  </a:lnTo>
                  <a:lnTo>
                    <a:pt x="184" y="65"/>
                  </a:lnTo>
                  <a:lnTo>
                    <a:pt x="185" y="86"/>
                  </a:lnTo>
                  <a:lnTo>
                    <a:pt x="197" y="103"/>
                  </a:lnTo>
                  <a:lnTo>
                    <a:pt x="123" y="120"/>
                  </a:lnTo>
                  <a:lnTo>
                    <a:pt x="78" y="126"/>
                  </a:lnTo>
                  <a:lnTo>
                    <a:pt x="43" y="120"/>
                  </a:lnTo>
                  <a:lnTo>
                    <a:pt x="9" y="126"/>
                  </a:lnTo>
                  <a:lnTo>
                    <a:pt x="0" y="136"/>
                  </a:lnTo>
                  <a:lnTo>
                    <a:pt x="0" y="145"/>
                  </a:lnTo>
                  <a:lnTo>
                    <a:pt x="1" y="151"/>
                  </a:lnTo>
                  <a:lnTo>
                    <a:pt x="2" y="158"/>
                  </a:lnTo>
                  <a:lnTo>
                    <a:pt x="2" y="178"/>
                  </a:lnTo>
                  <a:lnTo>
                    <a:pt x="22" y="173"/>
                  </a:lnTo>
                  <a:lnTo>
                    <a:pt x="51" y="176"/>
                  </a:lnTo>
                  <a:lnTo>
                    <a:pt x="45" y="186"/>
                  </a:lnTo>
                  <a:lnTo>
                    <a:pt x="72" y="183"/>
                  </a:lnTo>
                  <a:lnTo>
                    <a:pt x="99" y="164"/>
                  </a:lnTo>
                  <a:lnTo>
                    <a:pt x="126" y="163"/>
                  </a:lnTo>
                  <a:lnTo>
                    <a:pt x="145" y="165"/>
                  </a:lnTo>
                  <a:lnTo>
                    <a:pt x="153" y="183"/>
                  </a:lnTo>
                  <a:lnTo>
                    <a:pt x="180" y="206"/>
                  </a:lnTo>
                  <a:lnTo>
                    <a:pt x="211" y="206"/>
                  </a:lnTo>
                  <a:lnTo>
                    <a:pt x="231" y="217"/>
                  </a:lnTo>
                  <a:lnTo>
                    <a:pt x="246" y="218"/>
                  </a:lnTo>
                  <a:lnTo>
                    <a:pt x="270" y="215"/>
                  </a:lnTo>
                  <a:lnTo>
                    <a:pt x="286" y="207"/>
                  </a:lnTo>
                  <a:lnTo>
                    <a:pt x="291" y="195"/>
                  </a:lnTo>
                  <a:lnTo>
                    <a:pt x="320" y="185"/>
                  </a:lnTo>
                  <a:lnTo>
                    <a:pt x="344" y="179"/>
                  </a:lnTo>
                  <a:lnTo>
                    <a:pt x="366" y="185"/>
                  </a:lnTo>
                  <a:lnTo>
                    <a:pt x="391" y="188"/>
                  </a:lnTo>
                  <a:lnTo>
                    <a:pt x="390" y="167"/>
                  </a:lnTo>
                  <a:lnTo>
                    <a:pt x="399" y="142"/>
                  </a:lnTo>
                  <a:lnTo>
                    <a:pt x="395" y="111"/>
                  </a:lnTo>
                  <a:lnTo>
                    <a:pt x="427" y="101"/>
                  </a:lnTo>
                  <a:lnTo>
                    <a:pt x="451" y="91"/>
                  </a:lnTo>
                  <a:lnTo>
                    <a:pt x="422" y="86"/>
                  </a:lnTo>
                  <a:lnTo>
                    <a:pt x="415" y="75"/>
                  </a:lnTo>
                  <a:lnTo>
                    <a:pt x="412" y="52"/>
                  </a:lnTo>
                  <a:lnTo>
                    <a:pt x="416" y="35"/>
                  </a:lnTo>
                  <a:lnTo>
                    <a:pt x="416" y="20"/>
                  </a:lnTo>
                  <a:lnTo>
                    <a:pt x="389" y="24"/>
                  </a:lnTo>
                  <a:lnTo>
                    <a:pt x="364" y="17"/>
                  </a:lnTo>
                  <a:lnTo>
                    <a:pt x="352" y="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52" name="Freeform 33">
              <a:extLst/>
            </p:cNvPr>
            <p:cNvSpPr>
              <a:spLocks/>
            </p:cNvSpPr>
            <p:nvPr/>
          </p:nvSpPr>
          <p:spPr bwMode="auto">
            <a:xfrm>
              <a:off x="4375126" y="3881456"/>
              <a:ext cx="84138" cy="50800"/>
            </a:xfrm>
            <a:custGeom>
              <a:avLst/>
              <a:gdLst>
                <a:gd name="T0" fmla="*/ 2147483647 w 266"/>
                <a:gd name="T1" fmla="*/ 0 h 158"/>
                <a:gd name="T2" fmla="*/ 2147483647 w 266"/>
                <a:gd name="T3" fmla="*/ 2147483647 h 158"/>
                <a:gd name="T4" fmla="*/ 2147483647 w 266"/>
                <a:gd name="T5" fmla="*/ 2147483647 h 158"/>
                <a:gd name="T6" fmla="*/ 2147483647 w 266"/>
                <a:gd name="T7" fmla="*/ 2147483647 h 158"/>
                <a:gd name="T8" fmla="*/ 2147483647 w 266"/>
                <a:gd name="T9" fmla="*/ 2147483647 h 158"/>
                <a:gd name="T10" fmla="*/ 2147483647 w 266"/>
                <a:gd name="T11" fmla="*/ 2147483647 h 158"/>
                <a:gd name="T12" fmla="*/ 2147483647 w 266"/>
                <a:gd name="T13" fmla="*/ 2147483647 h 158"/>
                <a:gd name="T14" fmla="*/ 2147483647 w 266"/>
                <a:gd name="T15" fmla="*/ 2147483647 h 158"/>
                <a:gd name="T16" fmla="*/ 0 w 266"/>
                <a:gd name="T17" fmla="*/ 2147483647 h 158"/>
                <a:gd name="T18" fmla="*/ 2147483647 w 266"/>
                <a:gd name="T19" fmla="*/ 2147483647 h 158"/>
                <a:gd name="T20" fmla="*/ 2147483647 w 266"/>
                <a:gd name="T21" fmla="*/ 2147483647 h 158"/>
                <a:gd name="T22" fmla="*/ 2147483647 w 266"/>
                <a:gd name="T23" fmla="*/ 2147483647 h 158"/>
                <a:gd name="T24" fmla="*/ 2147483647 w 266"/>
                <a:gd name="T25" fmla="*/ 2147483647 h 158"/>
                <a:gd name="T26" fmla="*/ 2147483647 w 266"/>
                <a:gd name="T27" fmla="*/ 2147483647 h 158"/>
                <a:gd name="T28" fmla="*/ 2147483647 w 266"/>
                <a:gd name="T29" fmla="*/ 2147483647 h 158"/>
                <a:gd name="T30" fmla="*/ 2147483647 w 266"/>
                <a:gd name="T31" fmla="*/ 2147483647 h 158"/>
                <a:gd name="T32" fmla="*/ 2147483647 w 266"/>
                <a:gd name="T33" fmla="*/ 2147483647 h 158"/>
                <a:gd name="T34" fmla="*/ 2147483647 w 266"/>
                <a:gd name="T35" fmla="*/ 2147483647 h 158"/>
                <a:gd name="T36" fmla="*/ 2147483647 w 266"/>
                <a:gd name="T37" fmla="*/ 2147483647 h 158"/>
                <a:gd name="T38" fmla="*/ 2147483647 w 266"/>
                <a:gd name="T39" fmla="*/ 2147483647 h 158"/>
                <a:gd name="T40" fmla="*/ 2147483647 w 266"/>
                <a:gd name="T41" fmla="*/ 2147483647 h 158"/>
                <a:gd name="T42" fmla="*/ 2147483647 w 266"/>
                <a:gd name="T43" fmla="*/ 2147483647 h 158"/>
                <a:gd name="T44" fmla="*/ 2147483647 w 266"/>
                <a:gd name="T45" fmla="*/ 2147483647 h 158"/>
                <a:gd name="T46" fmla="*/ 2147483647 w 266"/>
                <a:gd name="T47" fmla="*/ 2147483647 h 158"/>
                <a:gd name="T48" fmla="*/ 2147483647 w 266"/>
                <a:gd name="T49" fmla="*/ 2147483647 h 158"/>
                <a:gd name="T50" fmla="*/ 2147483647 w 266"/>
                <a:gd name="T51" fmla="*/ 2147483647 h 158"/>
                <a:gd name="T52" fmla="*/ 2147483647 w 266"/>
                <a:gd name="T53" fmla="*/ 2147483647 h 158"/>
                <a:gd name="T54" fmla="*/ 2147483647 w 266"/>
                <a:gd name="T55" fmla="*/ 0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6"/>
                <a:gd name="T85" fmla="*/ 0 h 158"/>
                <a:gd name="T86" fmla="*/ 1247 w 266"/>
                <a:gd name="T87" fmla="*/ 739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6" h="158">
                  <a:moveTo>
                    <a:pt x="170" y="0"/>
                  </a:moveTo>
                  <a:lnTo>
                    <a:pt x="143" y="1"/>
                  </a:lnTo>
                  <a:lnTo>
                    <a:pt x="119" y="4"/>
                  </a:lnTo>
                  <a:lnTo>
                    <a:pt x="96" y="6"/>
                  </a:lnTo>
                  <a:lnTo>
                    <a:pt x="75" y="12"/>
                  </a:lnTo>
                  <a:lnTo>
                    <a:pt x="34" y="33"/>
                  </a:lnTo>
                  <a:lnTo>
                    <a:pt x="9" y="56"/>
                  </a:lnTo>
                  <a:lnTo>
                    <a:pt x="5" y="83"/>
                  </a:lnTo>
                  <a:lnTo>
                    <a:pt x="0" y="113"/>
                  </a:lnTo>
                  <a:lnTo>
                    <a:pt x="28" y="102"/>
                  </a:lnTo>
                  <a:lnTo>
                    <a:pt x="40" y="115"/>
                  </a:lnTo>
                  <a:lnTo>
                    <a:pt x="44" y="139"/>
                  </a:lnTo>
                  <a:lnTo>
                    <a:pt x="42" y="155"/>
                  </a:lnTo>
                  <a:lnTo>
                    <a:pt x="75" y="158"/>
                  </a:lnTo>
                  <a:lnTo>
                    <a:pt x="110" y="142"/>
                  </a:lnTo>
                  <a:lnTo>
                    <a:pt x="127" y="110"/>
                  </a:lnTo>
                  <a:lnTo>
                    <a:pt x="143" y="125"/>
                  </a:lnTo>
                  <a:lnTo>
                    <a:pt x="161" y="137"/>
                  </a:lnTo>
                  <a:lnTo>
                    <a:pt x="180" y="120"/>
                  </a:lnTo>
                  <a:lnTo>
                    <a:pt x="213" y="112"/>
                  </a:lnTo>
                  <a:lnTo>
                    <a:pt x="240" y="102"/>
                  </a:lnTo>
                  <a:lnTo>
                    <a:pt x="266" y="66"/>
                  </a:lnTo>
                  <a:lnTo>
                    <a:pt x="238" y="62"/>
                  </a:lnTo>
                  <a:lnTo>
                    <a:pt x="217" y="68"/>
                  </a:lnTo>
                  <a:lnTo>
                    <a:pt x="217" y="47"/>
                  </a:lnTo>
                  <a:lnTo>
                    <a:pt x="212" y="47"/>
                  </a:lnTo>
                  <a:lnTo>
                    <a:pt x="208" y="47"/>
                  </a:lnTo>
                  <a:lnTo>
                    <a:pt x="210" y="43"/>
                  </a:lnTo>
                  <a:lnTo>
                    <a:pt x="209" y="34"/>
                  </a:lnTo>
                  <a:lnTo>
                    <a:pt x="211" y="29"/>
                  </a:lnTo>
                  <a:lnTo>
                    <a:pt x="215" y="27"/>
                  </a:lnTo>
                  <a:lnTo>
                    <a:pt x="224" y="1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53" name="Freeform 259">
              <a:extLst/>
            </p:cNvPr>
            <p:cNvSpPr>
              <a:spLocks/>
            </p:cNvSpPr>
            <p:nvPr/>
          </p:nvSpPr>
          <p:spPr bwMode="auto">
            <a:xfrm>
              <a:off x="4440214" y="3889393"/>
              <a:ext cx="3175" cy="6350"/>
            </a:xfrm>
            <a:custGeom>
              <a:avLst/>
              <a:gdLst>
                <a:gd name="T0" fmla="*/ 122385886 w 87"/>
                <a:gd name="T1" fmla="*/ 0 h 193"/>
                <a:gd name="T2" fmla="*/ 54971293 w 87"/>
                <a:gd name="T3" fmla="*/ 39854870 h 193"/>
                <a:gd name="T4" fmla="*/ 26585990 w 87"/>
                <a:gd name="T5" fmla="*/ 82024134 h 193"/>
                <a:gd name="T6" fmla="*/ 37231327 w 87"/>
                <a:gd name="T7" fmla="*/ 189834763 h 193"/>
                <a:gd name="T8" fmla="*/ 0 w 87"/>
                <a:gd name="T9" fmla="*/ 226163870 h 193"/>
                <a:gd name="T10" fmla="*/ 76259267 w 87"/>
                <a:gd name="T11" fmla="*/ 219147022 h 193"/>
                <a:gd name="T12" fmla="*/ 154317846 w 87"/>
                <a:gd name="T13" fmla="*/ 221462534 h 193"/>
                <a:gd name="T14" fmla="*/ 149019829 w 87"/>
                <a:gd name="T15" fmla="*/ 159382631 h 193"/>
                <a:gd name="T16" fmla="*/ 113539898 w 87"/>
                <a:gd name="T17" fmla="*/ 94917925 h 193"/>
                <a:gd name="T18" fmla="*/ 122385886 w 87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7"/>
                <a:gd name="T31" fmla="*/ 0 h 193"/>
                <a:gd name="T32" fmla="*/ 87 w 87"/>
                <a:gd name="T33" fmla="*/ 193 h 1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7" h="193">
                  <a:moveTo>
                    <a:pt x="69" y="0"/>
                  </a:moveTo>
                  <a:lnTo>
                    <a:pt x="31" y="34"/>
                  </a:lnTo>
                  <a:lnTo>
                    <a:pt x="15" y="70"/>
                  </a:lnTo>
                  <a:lnTo>
                    <a:pt x="21" y="162"/>
                  </a:lnTo>
                  <a:lnTo>
                    <a:pt x="0" y="193"/>
                  </a:lnTo>
                  <a:lnTo>
                    <a:pt x="43" y="187"/>
                  </a:lnTo>
                  <a:lnTo>
                    <a:pt x="87" y="189"/>
                  </a:lnTo>
                  <a:lnTo>
                    <a:pt x="84" y="136"/>
                  </a:lnTo>
                  <a:lnTo>
                    <a:pt x="64" y="81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54" name="Freeform 140">
              <a:extLst/>
            </p:cNvPr>
            <p:cNvSpPr>
              <a:spLocks/>
            </p:cNvSpPr>
            <p:nvPr/>
          </p:nvSpPr>
          <p:spPr bwMode="auto">
            <a:xfrm>
              <a:off x="4181451" y="3781443"/>
              <a:ext cx="223838" cy="227013"/>
            </a:xfrm>
            <a:custGeom>
              <a:avLst/>
              <a:gdLst>
                <a:gd name="T0" fmla="*/ 2147483647 w 705"/>
                <a:gd name="T1" fmla="*/ 2147483647 h 715"/>
                <a:gd name="T2" fmla="*/ 2147483647 w 705"/>
                <a:gd name="T3" fmla="*/ 2147483647 h 715"/>
                <a:gd name="T4" fmla="*/ 2147483647 w 705"/>
                <a:gd name="T5" fmla="*/ 2147483647 h 715"/>
                <a:gd name="T6" fmla="*/ 2147483647 w 705"/>
                <a:gd name="T7" fmla="*/ 2147483647 h 715"/>
                <a:gd name="T8" fmla="*/ 2147483647 w 705"/>
                <a:gd name="T9" fmla="*/ 2147483647 h 715"/>
                <a:gd name="T10" fmla="*/ 2147483647 w 705"/>
                <a:gd name="T11" fmla="*/ 2147483647 h 715"/>
                <a:gd name="T12" fmla="*/ 2147483647 w 705"/>
                <a:gd name="T13" fmla="*/ 2147483647 h 715"/>
                <a:gd name="T14" fmla="*/ 2147483647 w 705"/>
                <a:gd name="T15" fmla="*/ 2147483647 h 715"/>
                <a:gd name="T16" fmla="*/ 2147483647 w 705"/>
                <a:gd name="T17" fmla="*/ 2147483647 h 715"/>
                <a:gd name="T18" fmla="*/ 2147483647 w 705"/>
                <a:gd name="T19" fmla="*/ 2147483647 h 715"/>
                <a:gd name="T20" fmla="*/ 2147483647 w 705"/>
                <a:gd name="T21" fmla="*/ 2147483647 h 715"/>
                <a:gd name="T22" fmla="*/ 2147483647 w 705"/>
                <a:gd name="T23" fmla="*/ 2147483647 h 715"/>
                <a:gd name="T24" fmla="*/ 2147483647 w 705"/>
                <a:gd name="T25" fmla="*/ 2147483647 h 715"/>
                <a:gd name="T26" fmla="*/ 0 w 705"/>
                <a:gd name="T27" fmla="*/ 2147483647 h 715"/>
                <a:gd name="T28" fmla="*/ 2147483647 w 705"/>
                <a:gd name="T29" fmla="*/ 2147483647 h 715"/>
                <a:gd name="T30" fmla="*/ 2147483647 w 705"/>
                <a:gd name="T31" fmla="*/ 2147483647 h 715"/>
                <a:gd name="T32" fmla="*/ 2147483647 w 705"/>
                <a:gd name="T33" fmla="*/ 2147483647 h 715"/>
                <a:gd name="T34" fmla="*/ 2147483647 w 705"/>
                <a:gd name="T35" fmla="*/ 2147483647 h 715"/>
                <a:gd name="T36" fmla="*/ 2147483647 w 705"/>
                <a:gd name="T37" fmla="*/ 2147483647 h 715"/>
                <a:gd name="T38" fmla="*/ 2147483647 w 705"/>
                <a:gd name="T39" fmla="*/ 2147483647 h 715"/>
                <a:gd name="T40" fmla="*/ 2147483647 w 705"/>
                <a:gd name="T41" fmla="*/ 2147483647 h 715"/>
                <a:gd name="T42" fmla="*/ 2147483647 w 705"/>
                <a:gd name="T43" fmla="*/ 2147483647 h 715"/>
                <a:gd name="T44" fmla="*/ 2147483647 w 705"/>
                <a:gd name="T45" fmla="*/ 2147483647 h 715"/>
                <a:gd name="T46" fmla="*/ 2147483647 w 705"/>
                <a:gd name="T47" fmla="*/ 2147483647 h 715"/>
                <a:gd name="T48" fmla="*/ 2147483647 w 705"/>
                <a:gd name="T49" fmla="*/ 2147483647 h 715"/>
                <a:gd name="T50" fmla="*/ 2147483647 w 705"/>
                <a:gd name="T51" fmla="*/ 2147483647 h 715"/>
                <a:gd name="T52" fmla="*/ 2147483647 w 705"/>
                <a:gd name="T53" fmla="*/ 2147483647 h 715"/>
                <a:gd name="T54" fmla="*/ 2147483647 w 705"/>
                <a:gd name="T55" fmla="*/ 2147483647 h 715"/>
                <a:gd name="T56" fmla="*/ 2147483647 w 705"/>
                <a:gd name="T57" fmla="*/ 2147483647 h 715"/>
                <a:gd name="T58" fmla="*/ 2147483647 w 705"/>
                <a:gd name="T59" fmla="*/ 2147483647 h 715"/>
                <a:gd name="T60" fmla="*/ 2147483647 w 705"/>
                <a:gd name="T61" fmla="*/ 2147483647 h 715"/>
                <a:gd name="T62" fmla="*/ 2147483647 w 705"/>
                <a:gd name="T63" fmla="*/ 2147483647 h 715"/>
                <a:gd name="T64" fmla="*/ 2147483647 w 705"/>
                <a:gd name="T65" fmla="*/ 2147483647 h 715"/>
                <a:gd name="T66" fmla="*/ 2147483647 w 705"/>
                <a:gd name="T67" fmla="*/ 2147483647 h 715"/>
                <a:gd name="T68" fmla="*/ 2147483647 w 705"/>
                <a:gd name="T69" fmla="*/ 2147483647 h 715"/>
                <a:gd name="T70" fmla="*/ 2147483647 w 705"/>
                <a:gd name="T71" fmla="*/ 2147483647 h 715"/>
                <a:gd name="T72" fmla="*/ 2147483647 w 705"/>
                <a:gd name="T73" fmla="*/ 2147483647 h 715"/>
                <a:gd name="T74" fmla="*/ 2147483647 w 705"/>
                <a:gd name="T75" fmla="*/ 2147483647 h 715"/>
                <a:gd name="T76" fmla="*/ 2147483647 w 705"/>
                <a:gd name="T77" fmla="*/ 2147483647 h 715"/>
                <a:gd name="T78" fmla="*/ 2147483647 w 705"/>
                <a:gd name="T79" fmla="*/ 2147483647 h 715"/>
                <a:gd name="T80" fmla="*/ 2147483647 w 705"/>
                <a:gd name="T81" fmla="*/ 2147483647 h 715"/>
                <a:gd name="T82" fmla="*/ 2147483647 w 705"/>
                <a:gd name="T83" fmla="*/ 2147483647 h 715"/>
                <a:gd name="T84" fmla="*/ 2147483647 w 705"/>
                <a:gd name="T85" fmla="*/ 2147483647 h 715"/>
                <a:gd name="T86" fmla="*/ 2147483647 w 705"/>
                <a:gd name="T87" fmla="*/ 2147483647 h 715"/>
                <a:gd name="T88" fmla="*/ 2147483647 w 705"/>
                <a:gd name="T89" fmla="*/ 2147483647 h 715"/>
                <a:gd name="T90" fmla="*/ 2147483647 w 705"/>
                <a:gd name="T91" fmla="*/ 2147483647 h 715"/>
                <a:gd name="T92" fmla="*/ 2147483647 w 705"/>
                <a:gd name="T93" fmla="*/ 2147483647 h 715"/>
                <a:gd name="T94" fmla="*/ 2147483647 w 705"/>
                <a:gd name="T95" fmla="*/ 2147483647 h 715"/>
                <a:gd name="T96" fmla="*/ 2147483647 w 705"/>
                <a:gd name="T97" fmla="*/ 2147483647 h 715"/>
                <a:gd name="T98" fmla="*/ 2147483647 w 705"/>
                <a:gd name="T99" fmla="*/ 2147483647 h 715"/>
                <a:gd name="T100" fmla="*/ 2147483647 w 705"/>
                <a:gd name="T101" fmla="*/ 2147483647 h 715"/>
                <a:gd name="T102" fmla="*/ 2147483647 w 705"/>
                <a:gd name="T103" fmla="*/ 2147483647 h 715"/>
                <a:gd name="T104" fmla="*/ 2147483647 w 705"/>
                <a:gd name="T105" fmla="*/ 2147483647 h 715"/>
                <a:gd name="T106" fmla="*/ 2147483647 w 705"/>
                <a:gd name="T107" fmla="*/ 0 h 7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05"/>
                <a:gd name="T163" fmla="*/ 0 h 715"/>
                <a:gd name="T164" fmla="*/ 1310023 w 705"/>
                <a:gd name="T165" fmla="*/ 1325563 h 7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05" h="715">
                  <a:moveTo>
                    <a:pt x="414" y="0"/>
                  </a:moveTo>
                  <a:lnTo>
                    <a:pt x="387" y="1"/>
                  </a:lnTo>
                  <a:lnTo>
                    <a:pt x="365" y="38"/>
                  </a:lnTo>
                  <a:lnTo>
                    <a:pt x="370" y="57"/>
                  </a:lnTo>
                  <a:lnTo>
                    <a:pt x="356" y="76"/>
                  </a:lnTo>
                  <a:lnTo>
                    <a:pt x="337" y="97"/>
                  </a:lnTo>
                  <a:lnTo>
                    <a:pt x="320" y="120"/>
                  </a:lnTo>
                  <a:lnTo>
                    <a:pt x="302" y="124"/>
                  </a:lnTo>
                  <a:lnTo>
                    <a:pt x="283" y="130"/>
                  </a:lnTo>
                  <a:lnTo>
                    <a:pt x="272" y="147"/>
                  </a:lnTo>
                  <a:lnTo>
                    <a:pt x="264" y="158"/>
                  </a:lnTo>
                  <a:lnTo>
                    <a:pt x="251" y="176"/>
                  </a:lnTo>
                  <a:lnTo>
                    <a:pt x="229" y="170"/>
                  </a:lnTo>
                  <a:lnTo>
                    <a:pt x="200" y="161"/>
                  </a:lnTo>
                  <a:lnTo>
                    <a:pt x="185" y="138"/>
                  </a:lnTo>
                  <a:lnTo>
                    <a:pt x="160" y="143"/>
                  </a:lnTo>
                  <a:lnTo>
                    <a:pt x="156" y="158"/>
                  </a:lnTo>
                  <a:lnTo>
                    <a:pt x="163" y="182"/>
                  </a:lnTo>
                  <a:lnTo>
                    <a:pt x="175" y="209"/>
                  </a:lnTo>
                  <a:lnTo>
                    <a:pt x="169" y="224"/>
                  </a:lnTo>
                  <a:lnTo>
                    <a:pt x="152" y="233"/>
                  </a:lnTo>
                  <a:lnTo>
                    <a:pt x="126" y="242"/>
                  </a:lnTo>
                  <a:lnTo>
                    <a:pt x="105" y="228"/>
                  </a:lnTo>
                  <a:lnTo>
                    <a:pt x="83" y="212"/>
                  </a:lnTo>
                  <a:lnTo>
                    <a:pt x="55" y="223"/>
                  </a:lnTo>
                  <a:lnTo>
                    <a:pt x="26" y="222"/>
                  </a:lnTo>
                  <a:lnTo>
                    <a:pt x="3" y="224"/>
                  </a:lnTo>
                  <a:lnTo>
                    <a:pt x="0" y="251"/>
                  </a:lnTo>
                  <a:lnTo>
                    <a:pt x="14" y="268"/>
                  </a:lnTo>
                  <a:lnTo>
                    <a:pt x="15" y="284"/>
                  </a:lnTo>
                  <a:lnTo>
                    <a:pt x="24" y="297"/>
                  </a:lnTo>
                  <a:lnTo>
                    <a:pt x="46" y="312"/>
                  </a:lnTo>
                  <a:lnTo>
                    <a:pt x="62" y="317"/>
                  </a:lnTo>
                  <a:lnTo>
                    <a:pt x="85" y="325"/>
                  </a:lnTo>
                  <a:lnTo>
                    <a:pt x="108" y="338"/>
                  </a:lnTo>
                  <a:lnTo>
                    <a:pt x="124" y="351"/>
                  </a:lnTo>
                  <a:lnTo>
                    <a:pt x="144" y="367"/>
                  </a:lnTo>
                  <a:lnTo>
                    <a:pt x="164" y="379"/>
                  </a:lnTo>
                  <a:lnTo>
                    <a:pt x="149" y="402"/>
                  </a:lnTo>
                  <a:lnTo>
                    <a:pt x="161" y="426"/>
                  </a:lnTo>
                  <a:lnTo>
                    <a:pt x="184" y="444"/>
                  </a:lnTo>
                  <a:lnTo>
                    <a:pt x="188" y="476"/>
                  </a:lnTo>
                  <a:lnTo>
                    <a:pt x="201" y="505"/>
                  </a:lnTo>
                  <a:lnTo>
                    <a:pt x="192" y="535"/>
                  </a:lnTo>
                  <a:lnTo>
                    <a:pt x="193" y="571"/>
                  </a:lnTo>
                  <a:lnTo>
                    <a:pt x="185" y="608"/>
                  </a:lnTo>
                  <a:lnTo>
                    <a:pt x="177" y="641"/>
                  </a:lnTo>
                  <a:lnTo>
                    <a:pt x="167" y="664"/>
                  </a:lnTo>
                  <a:lnTo>
                    <a:pt x="205" y="672"/>
                  </a:lnTo>
                  <a:lnTo>
                    <a:pt x="238" y="671"/>
                  </a:lnTo>
                  <a:lnTo>
                    <a:pt x="262" y="669"/>
                  </a:lnTo>
                  <a:lnTo>
                    <a:pt x="290" y="676"/>
                  </a:lnTo>
                  <a:lnTo>
                    <a:pt x="312" y="677"/>
                  </a:lnTo>
                  <a:lnTo>
                    <a:pt x="343" y="684"/>
                  </a:lnTo>
                  <a:lnTo>
                    <a:pt x="365" y="673"/>
                  </a:lnTo>
                  <a:lnTo>
                    <a:pt x="387" y="684"/>
                  </a:lnTo>
                  <a:lnTo>
                    <a:pt x="397" y="682"/>
                  </a:lnTo>
                  <a:lnTo>
                    <a:pt x="406" y="682"/>
                  </a:lnTo>
                  <a:lnTo>
                    <a:pt x="407" y="688"/>
                  </a:lnTo>
                  <a:lnTo>
                    <a:pt x="433" y="715"/>
                  </a:lnTo>
                  <a:lnTo>
                    <a:pt x="444" y="690"/>
                  </a:lnTo>
                  <a:lnTo>
                    <a:pt x="452" y="671"/>
                  </a:lnTo>
                  <a:lnTo>
                    <a:pt x="464" y="659"/>
                  </a:lnTo>
                  <a:lnTo>
                    <a:pt x="481" y="647"/>
                  </a:lnTo>
                  <a:lnTo>
                    <a:pt x="511" y="657"/>
                  </a:lnTo>
                  <a:lnTo>
                    <a:pt x="536" y="664"/>
                  </a:lnTo>
                  <a:lnTo>
                    <a:pt x="555" y="688"/>
                  </a:lnTo>
                  <a:lnTo>
                    <a:pt x="582" y="692"/>
                  </a:lnTo>
                  <a:lnTo>
                    <a:pt x="613" y="700"/>
                  </a:lnTo>
                  <a:lnTo>
                    <a:pt x="635" y="684"/>
                  </a:lnTo>
                  <a:lnTo>
                    <a:pt x="652" y="664"/>
                  </a:lnTo>
                  <a:lnTo>
                    <a:pt x="654" y="648"/>
                  </a:lnTo>
                  <a:lnTo>
                    <a:pt x="677" y="630"/>
                  </a:lnTo>
                  <a:lnTo>
                    <a:pt x="661" y="599"/>
                  </a:lnTo>
                  <a:lnTo>
                    <a:pt x="661" y="576"/>
                  </a:lnTo>
                  <a:lnTo>
                    <a:pt x="659" y="548"/>
                  </a:lnTo>
                  <a:lnTo>
                    <a:pt x="654" y="515"/>
                  </a:lnTo>
                  <a:lnTo>
                    <a:pt x="657" y="497"/>
                  </a:lnTo>
                  <a:lnTo>
                    <a:pt x="668" y="470"/>
                  </a:lnTo>
                  <a:lnTo>
                    <a:pt x="650" y="470"/>
                  </a:lnTo>
                  <a:lnTo>
                    <a:pt x="655" y="450"/>
                  </a:lnTo>
                  <a:lnTo>
                    <a:pt x="652" y="432"/>
                  </a:lnTo>
                  <a:lnTo>
                    <a:pt x="640" y="419"/>
                  </a:lnTo>
                  <a:lnTo>
                    <a:pt x="611" y="426"/>
                  </a:lnTo>
                  <a:lnTo>
                    <a:pt x="616" y="398"/>
                  </a:lnTo>
                  <a:lnTo>
                    <a:pt x="619" y="371"/>
                  </a:lnTo>
                  <a:lnTo>
                    <a:pt x="642" y="345"/>
                  </a:lnTo>
                  <a:lnTo>
                    <a:pt x="664" y="337"/>
                  </a:lnTo>
                  <a:lnTo>
                    <a:pt x="685" y="325"/>
                  </a:lnTo>
                  <a:lnTo>
                    <a:pt x="689" y="277"/>
                  </a:lnTo>
                  <a:lnTo>
                    <a:pt x="701" y="247"/>
                  </a:lnTo>
                  <a:lnTo>
                    <a:pt x="705" y="208"/>
                  </a:lnTo>
                  <a:lnTo>
                    <a:pt x="678" y="189"/>
                  </a:lnTo>
                  <a:lnTo>
                    <a:pt x="654" y="189"/>
                  </a:lnTo>
                  <a:lnTo>
                    <a:pt x="638" y="173"/>
                  </a:lnTo>
                  <a:lnTo>
                    <a:pt x="621" y="137"/>
                  </a:lnTo>
                  <a:lnTo>
                    <a:pt x="615" y="149"/>
                  </a:lnTo>
                  <a:lnTo>
                    <a:pt x="607" y="149"/>
                  </a:lnTo>
                  <a:lnTo>
                    <a:pt x="601" y="146"/>
                  </a:lnTo>
                  <a:lnTo>
                    <a:pt x="597" y="155"/>
                  </a:lnTo>
                  <a:lnTo>
                    <a:pt x="572" y="144"/>
                  </a:lnTo>
                  <a:lnTo>
                    <a:pt x="551" y="127"/>
                  </a:lnTo>
                  <a:lnTo>
                    <a:pt x="548" y="95"/>
                  </a:lnTo>
                  <a:lnTo>
                    <a:pt x="522" y="97"/>
                  </a:lnTo>
                  <a:lnTo>
                    <a:pt x="502" y="85"/>
                  </a:lnTo>
                  <a:lnTo>
                    <a:pt x="484" y="65"/>
                  </a:lnTo>
                  <a:lnTo>
                    <a:pt x="471" y="45"/>
                  </a:lnTo>
                  <a:lnTo>
                    <a:pt x="449" y="37"/>
                  </a:lnTo>
                  <a:lnTo>
                    <a:pt x="441" y="18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55" name="Freeform 150">
              <a:extLst/>
            </p:cNvPr>
            <p:cNvSpPr>
              <a:spLocks/>
            </p:cNvSpPr>
            <p:nvPr/>
          </p:nvSpPr>
          <p:spPr bwMode="auto">
            <a:xfrm>
              <a:off x="4389414" y="3898918"/>
              <a:ext cx="209550" cy="225425"/>
            </a:xfrm>
            <a:custGeom>
              <a:avLst/>
              <a:gdLst>
                <a:gd name="T0" fmla="*/ 2147483647 w 660"/>
                <a:gd name="T1" fmla="*/ 2147483647 h 713"/>
                <a:gd name="T2" fmla="*/ 2147483647 w 660"/>
                <a:gd name="T3" fmla="*/ 2147483647 h 713"/>
                <a:gd name="T4" fmla="*/ 2147483647 w 660"/>
                <a:gd name="T5" fmla="*/ 2147483647 h 713"/>
                <a:gd name="T6" fmla="*/ 2147483647 w 660"/>
                <a:gd name="T7" fmla="*/ 2147483647 h 713"/>
                <a:gd name="T8" fmla="*/ 2147483647 w 660"/>
                <a:gd name="T9" fmla="*/ 2147483647 h 713"/>
                <a:gd name="T10" fmla="*/ 2147483647 w 660"/>
                <a:gd name="T11" fmla="*/ 2147483647 h 713"/>
                <a:gd name="T12" fmla="*/ 2147483647 w 660"/>
                <a:gd name="T13" fmla="*/ 2147483647 h 713"/>
                <a:gd name="T14" fmla="*/ 2147483647 w 660"/>
                <a:gd name="T15" fmla="*/ 2147483647 h 713"/>
                <a:gd name="T16" fmla="*/ 2147483647 w 660"/>
                <a:gd name="T17" fmla="*/ 2147483647 h 713"/>
                <a:gd name="T18" fmla="*/ 2147483647 w 660"/>
                <a:gd name="T19" fmla="*/ 2147483647 h 713"/>
                <a:gd name="T20" fmla="*/ 2147483647 w 660"/>
                <a:gd name="T21" fmla="*/ 2147483647 h 713"/>
                <a:gd name="T22" fmla="*/ 2147483647 w 660"/>
                <a:gd name="T23" fmla="*/ 2147483647 h 713"/>
                <a:gd name="T24" fmla="*/ 2147483647 w 660"/>
                <a:gd name="T25" fmla="*/ 2147483647 h 713"/>
                <a:gd name="T26" fmla="*/ 2147483647 w 660"/>
                <a:gd name="T27" fmla="*/ 2147483647 h 713"/>
                <a:gd name="T28" fmla="*/ 2147483647 w 660"/>
                <a:gd name="T29" fmla="*/ 2147483647 h 713"/>
                <a:gd name="T30" fmla="*/ 2147483647 w 660"/>
                <a:gd name="T31" fmla="*/ 2147483647 h 713"/>
                <a:gd name="T32" fmla="*/ 2147483647 w 660"/>
                <a:gd name="T33" fmla="*/ 2147483647 h 713"/>
                <a:gd name="T34" fmla="*/ 2147483647 w 660"/>
                <a:gd name="T35" fmla="*/ 2147483647 h 713"/>
                <a:gd name="T36" fmla="*/ 2147483647 w 660"/>
                <a:gd name="T37" fmla="*/ 2147483647 h 713"/>
                <a:gd name="T38" fmla="*/ 2147483647 w 660"/>
                <a:gd name="T39" fmla="*/ 2147483647 h 713"/>
                <a:gd name="T40" fmla="*/ 2147483647 w 660"/>
                <a:gd name="T41" fmla="*/ 2147483647 h 713"/>
                <a:gd name="T42" fmla="*/ 2147483647 w 660"/>
                <a:gd name="T43" fmla="*/ 2147483647 h 713"/>
                <a:gd name="T44" fmla="*/ 2147483647 w 660"/>
                <a:gd name="T45" fmla="*/ 2147483647 h 713"/>
                <a:gd name="T46" fmla="*/ 2147483647 w 660"/>
                <a:gd name="T47" fmla="*/ 2147483647 h 713"/>
                <a:gd name="T48" fmla="*/ 2147483647 w 660"/>
                <a:gd name="T49" fmla="*/ 2147483647 h 713"/>
                <a:gd name="T50" fmla="*/ 2147483647 w 660"/>
                <a:gd name="T51" fmla="*/ 2147483647 h 713"/>
                <a:gd name="T52" fmla="*/ 2147483647 w 660"/>
                <a:gd name="T53" fmla="*/ 2147483647 h 713"/>
                <a:gd name="T54" fmla="*/ 2147483647 w 660"/>
                <a:gd name="T55" fmla="*/ 2147483647 h 713"/>
                <a:gd name="T56" fmla="*/ 2147483647 w 660"/>
                <a:gd name="T57" fmla="*/ 2147483647 h 713"/>
                <a:gd name="T58" fmla="*/ 2147483647 w 660"/>
                <a:gd name="T59" fmla="*/ 2147483647 h 713"/>
                <a:gd name="T60" fmla="*/ 2147483647 w 660"/>
                <a:gd name="T61" fmla="*/ 2147483647 h 713"/>
                <a:gd name="T62" fmla="*/ 2147483647 w 660"/>
                <a:gd name="T63" fmla="*/ 2147483647 h 713"/>
                <a:gd name="T64" fmla="*/ 2147483647 w 660"/>
                <a:gd name="T65" fmla="*/ 2147483647 h 713"/>
                <a:gd name="T66" fmla="*/ 2147483647 w 660"/>
                <a:gd name="T67" fmla="*/ 2147483647 h 713"/>
                <a:gd name="T68" fmla="*/ 2147483647 w 660"/>
                <a:gd name="T69" fmla="*/ 2147483647 h 713"/>
                <a:gd name="T70" fmla="*/ 2147483647 w 660"/>
                <a:gd name="T71" fmla="*/ 2147483647 h 713"/>
                <a:gd name="T72" fmla="*/ 2147483647 w 660"/>
                <a:gd name="T73" fmla="*/ 2147483647 h 713"/>
                <a:gd name="T74" fmla="*/ 2147483647 w 660"/>
                <a:gd name="T75" fmla="*/ 2147483647 h 713"/>
                <a:gd name="T76" fmla="*/ 2147483647 w 660"/>
                <a:gd name="T77" fmla="*/ 2147483647 h 713"/>
                <a:gd name="T78" fmla="*/ 2147483647 w 660"/>
                <a:gd name="T79" fmla="*/ 0 h 713"/>
                <a:gd name="T80" fmla="*/ 2147483647 w 660"/>
                <a:gd name="T81" fmla="*/ 2147483647 h 713"/>
                <a:gd name="T82" fmla="*/ 2147483647 w 660"/>
                <a:gd name="T83" fmla="*/ 2147483647 h 713"/>
                <a:gd name="T84" fmla="*/ 2147483647 w 660"/>
                <a:gd name="T85" fmla="*/ 2147483647 h 713"/>
                <a:gd name="T86" fmla="*/ 2147483647 w 660"/>
                <a:gd name="T87" fmla="*/ 2147483647 h 713"/>
                <a:gd name="T88" fmla="*/ 2147483647 w 660"/>
                <a:gd name="T89" fmla="*/ 2147483647 h 713"/>
                <a:gd name="T90" fmla="*/ 0 w 660"/>
                <a:gd name="T91" fmla="*/ 2147483647 h 713"/>
                <a:gd name="T92" fmla="*/ 2147483647 w 660"/>
                <a:gd name="T93" fmla="*/ 2147483647 h 713"/>
                <a:gd name="T94" fmla="*/ 2147483647 w 660"/>
                <a:gd name="T95" fmla="*/ 2147483647 h 7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0"/>
                <a:gd name="T145" fmla="*/ 0 h 713"/>
                <a:gd name="T146" fmla="*/ 774 w 660"/>
                <a:gd name="T147" fmla="*/ 848 h 7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0" h="713">
                  <a:moveTo>
                    <a:pt x="52" y="240"/>
                  </a:moveTo>
                  <a:lnTo>
                    <a:pt x="67" y="215"/>
                  </a:lnTo>
                  <a:lnTo>
                    <a:pt x="90" y="217"/>
                  </a:lnTo>
                  <a:lnTo>
                    <a:pt x="100" y="195"/>
                  </a:lnTo>
                  <a:lnTo>
                    <a:pt x="119" y="184"/>
                  </a:lnTo>
                  <a:lnTo>
                    <a:pt x="142" y="178"/>
                  </a:lnTo>
                  <a:lnTo>
                    <a:pt x="164" y="188"/>
                  </a:lnTo>
                  <a:lnTo>
                    <a:pt x="188" y="211"/>
                  </a:lnTo>
                  <a:lnTo>
                    <a:pt x="200" y="232"/>
                  </a:lnTo>
                  <a:lnTo>
                    <a:pt x="200" y="278"/>
                  </a:lnTo>
                  <a:lnTo>
                    <a:pt x="211" y="314"/>
                  </a:lnTo>
                  <a:lnTo>
                    <a:pt x="217" y="352"/>
                  </a:lnTo>
                  <a:lnTo>
                    <a:pt x="259" y="380"/>
                  </a:lnTo>
                  <a:lnTo>
                    <a:pt x="292" y="391"/>
                  </a:lnTo>
                  <a:lnTo>
                    <a:pt x="335" y="438"/>
                  </a:lnTo>
                  <a:lnTo>
                    <a:pt x="357" y="453"/>
                  </a:lnTo>
                  <a:lnTo>
                    <a:pt x="391" y="455"/>
                  </a:lnTo>
                  <a:lnTo>
                    <a:pt x="402" y="485"/>
                  </a:lnTo>
                  <a:lnTo>
                    <a:pt x="418" y="492"/>
                  </a:lnTo>
                  <a:lnTo>
                    <a:pt x="424" y="508"/>
                  </a:lnTo>
                  <a:lnTo>
                    <a:pt x="441" y="504"/>
                  </a:lnTo>
                  <a:lnTo>
                    <a:pt x="453" y="517"/>
                  </a:lnTo>
                  <a:lnTo>
                    <a:pt x="458" y="545"/>
                  </a:lnTo>
                  <a:lnTo>
                    <a:pt x="473" y="558"/>
                  </a:lnTo>
                  <a:lnTo>
                    <a:pt x="495" y="555"/>
                  </a:lnTo>
                  <a:lnTo>
                    <a:pt x="494" y="592"/>
                  </a:lnTo>
                  <a:lnTo>
                    <a:pt x="510" y="625"/>
                  </a:lnTo>
                  <a:lnTo>
                    <a:pt x="517" y="655"/>
                  </a:lnTo>
                  <a:lnTo>
                    <a:pt x="497" y="670"/>
                  </a:lnTo>
                  <a:lnTo>
                    <a:pt x="482" y="706"/>
                  </a:lnTo>
                  <a:lnTo>
                    <a:pt x="501" y="713"/>
                  </a:lnTo>
                  <a:lnTo>
                    <a:pt x="518" y="693"/>
                  </a:lnTo>
                  <a:lnTo>
                    <a:pt x="538" y="682"/>
                  </a:lnTo>
                  <a:lnTo>
                    <a:pt x="530" y="666"/>
                  </a:lnTo>
                  <a:lnTo>
                    <a:pt x="541" y="649"/>
                  </a:lnTo>
                  <a:lnTo>
                    <a:pt x="556" y="648"/>
                  </a:lnTo>
                  <a:lnTo>
                    <a:pt x="570" y="640"/>
                  </a:lnTo>
                  <a:lnTo>
                    <a:pt x="567" y="616"/>
                  </a:lnTo>
                  <a:lnTo>
                    <a:pt x="554" y="597"/>
                  </a:lnTo>
                  <a:lnTo>
                    <a:pt x="538" y="593"/>
                  </a:lnTo>
                  <a:lnTo>
                    <a:pt x="538" y="570"/>
                  </a:lnTo>
                  <a:lnTo>
                    <a:pt x="552" y="542"/>
                  </a:lnTo>
                  <a:lnTo>
                    <a:pt x="574" y="530"/>
                  </a:lnTo>
                  <a:lnTo>
                    <a:pt x="606" y="531"/>
                  </a:lnTo>
                  <a:lnTo>
                    <a:pt x="627" y="551"/>
                  </a:lnTo>
                  <a:lnTo>
                    <a:pt x="645" y="569"/>
                  </a:lnTo>
                  <a:lnTo>
                    <a:pt x="660" y="554"/>
                  </a:lnTo>
                  <a:lnTo>
                    <a:pt x="656" y="528"/>
                  </a:lnTo>
                  <a:lnTo>
                    <a:pt x="634" y="513"/>
                  </a:lnTo>
                  <a:lnTo>
                    <a:pt x="602" y="492"/>
                  </a:lnTo>
                  <a:lnTo>
                    <a:pt x="571" y="474"/>
                  </a:lnTo>
                  <a:lnTo>
                    <a:pt x="532" y="466"/>
                  </a:lnTo>
                  <a:lnTo>
                    <a:pt x="511" y="443"/>
                  </a:lnTo>
                  <a:lnTo>
                    <a:pt x="530" y="432"/>
                  </a:lnTo>
                  <a:lnTo>
                    <a:pt x="526" y="412"/>
                  </a:lnTo>
                  <a:lnTo>
                    <a:pt x="511" y="415"/>
                  </a:lnTo>
                  <a:lnTo>
                    <a:pt x="487" y="413"/>
                  </a:lnTo>
                  <a:lnTo>
                    <a:pt x="464" y="406"/>
                  </a:lnTo>
                  <a:lnTo>
                    <a:pt x="447" y="386"/>
                  </a:lnTo>
                  <a:lnTo>
                    <a:pt x="420" y="353"/>
                  </a:lnTo>
                  <a:lnTo>
                    <a:pt x="402" y="313"/>
                  </a:lnTo>
                  <a:lnTo>
                    <a:pt x="400" y="271"/>
                  </a:lnTo>
                  <a:lnTo>
                    <a:pt x="379" y="260"/>
                  </a:lnTo>
                  <a:lnTo>
                    <a:pt x="351" y="236"/>
                  </a:lnTo>
                  <a:lnTo>
                    <a:pt x="321" y="221"/>
                  </a:lnTo>
                  <a:lnTo>
                    <a:pt x="320" y="194"/>
                  </a:lnTo>
                  <a:lnTo>
                    <a:pt x="327" y="170"/>
                  </a:lnTo>
                  <a:lnTo>
                    <a:pt x="339" y="158"/>
                  </a:lnTo>
                  <a:lnTo>
                    <a:pt x="322" y="123"/>
                  </a:lnTo>
                  <a:lnTo>
                    <a:pt x="337" y="98"/>
                  </a:lnTo>
                  <a:lnTo>
                    <a:pt x="366" y="97"/>
                  </a:lnTo>
                  <a:lnTo>
                    <a:pt x="390" y="92"/>
                  </a:lnTo>
                  <a:lnTo>
                    <a:pt x="399" y="79"/>
                  </a:lnTo>
                  <a:lnTo>
                    <a:pt x="399" y="56"/>
                  </a:lnTo>
                  <a:lnTo>
                    <a:pt x="384" y="42"/>
                  </a:lnTo>
                  <a:lnTo>
                    <a:pt x="349" y="42"/>
                  </a:lnTo>
                  <a:lnTo>
                    <a:pt x="322" y="22"/>
                  </a:lnTo>
                  <a:lnTo>
                    <a:pt x="313" y="0"/>
                  </a:lnTo>
                  <a:lnTo>
                    <a:pt x="294" y="0"/>
                  </a:lnTo>
                  <a:lnTo>
                    <a:pt x="265" y="3"/>
                  </a:lnTo>
                  <a:lnTo>
                    <a:pt x="240" y="21"/>
                  </a:lnTo>
                  <a:lnTo>
                    <a:pt x="217" y="21"/>
                  </a:lnTo>
                  <a:lnTo>
                    <a:pt x="207" y="36"/>
                  </a:lnTo>
                  <a:lnTo>
                    <a:pt x="190" y="54"/>
                  </a:lnTo>
                  <a:lnTo>
                    <a:pt x="159" y="63"/>
                  </a:lnTo>
                  <a:lnTo>
                    <a:pt x="138" y="66"/>
                  </a:lnTo>
                  <a:lnTo>
                    <a:pt x="115" y="85"/>
                  </a:lnTo>
                  <a:lnTo>
                    <a:pt x="99" y="73"/>
                  </a:lnTo>
                  <a:lnTo>
                    <a:pt x="82" y="57"/>
                  </a:lnTo>
                  <a:lnTo>
                    <a:pt x="64" y="88"/>
                  </a:lnTo>
                  <a:lnTo>
                    <a:pt x="33" y="105"/>
                  </a:lnTo>
                  <a:lnTo>
                    <a:pt x="13" y="103"/>
                  </a:lnTo>
                  <a:lnTo>
                    <a:pt x="0" y="132"/>
                  </a:lnTo>
                  <a:lnTo>
                    <a:pt x="0" y="148"/>
                  </a:lnTo>
                  <a:lnTo>
                    <a:pt x="3" y="184"/>
                  </a:lnTo>
                  <a:lnTo>
                    <a:pt x="6" y="211"/>
                  </a:lnTo>
                  <a:lnTo>
                    <a:pt x="5" y="230"/>
                  </a:lnTo>
                  <a:lnTo>
                    <a:pt x="21" y="262"/>
                  </a:lnTo>
                  <a:lnTo>
                    <a:pt x="52" y="24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256" name="Group 262">
              <a:extLst/>
            </p:cNvPr>
            <p:cNvGrpSpPr>
              <a:grpSpLocks/>
            </p:cNvGrpSpPr>
            <p:nvPr/>
          </p:nvGrpSpPr>
          <p:grpSpPr bwMode="auto">
            <a:xfrm>
              <a:off x="4383064" y="4808614"/>
              <a:ext cx="82550" cy="73026"/>
              <a:chOff x="12536" y="13125"/>
              <a:chExt cx="262" cy="230"/>
            </a:xfrm>
            <a:grpFill/>
          </p:grpSpPr>
          <p:sp>
            <p:nvSpPr>
              <p:cNvPr id="293" name="Freeform 83">
                <a:extLst/>
              </p:cNvPr>
              <p:cNvSpPr>
                <a:spLocks/>
              </p:cNvSpPr>
              <p:nvPr/>
            </p:nvSpPr>
            <p:spPr bwMode="auto">
              <a:xfrm>
                <a:off x="12707" y="13176"/>
                <a:ext cx="91" cy="74"/>
              </a:xfrm>
              <a:custGeom>
                <a:avLst/>
                <a:gdLst>
                  <a:gd name="T0" fmla="*/ 64294 w 91"/>
                  <a:gd name="T1" fmla="*/ 0 h 74"/>
                  <a:gd name="T2" fmla="*/ 94060 w 91"/>
                  <a:gd name="T3" fmla="*/ 28575 h 74"/>
                  <a:gd name="T4" fmla="*/ 136922 w 91"/>
                  <a:gd name="T5" fmla="*/ 35719 h 74"/>
                  <a:gd name="T6" fmla="*/ 170260 w 91"/>
                  <a:gd name="T7" fmla="*/ 38100 h 74"/>
                  <a:gd name="T8" fmla="*/ 174929 w 91"/>
                  <a:gd name="T9" fmla="*/ 115442 h 74"/>
                  <a:gd name="T10" fmla="*/ 173667 w 91"/>
                  <a:gd name="T11" fmla="*/ 189653 h 74"/>
                  <a:gd name="T12" fmla="*/ 81344 w 91"/>
                  <a:gd name="T13" fmla="*/ 181938 h 74"/>
                  <a:gd name="T14" fmla="*/ 1150 w 91"/>
                  <a:gd name="T15" fmla="*/ 195602 h 74"/>
                  <a:gd name="T16" fmla="*/ 0 w 91"/>
                  <a:gd name="T17" fmla="*/ 164306 h 74"/>
                  <a:gd name="T18" fmla="*/ 2381 w 91"/>
                  <a:gd name="T19" fmla="*/ 141684 h 74"/>
                  <a:gd name="T20" fmla="*/ 17541 w 91"/>
                  <a:gd name="T21" fmla="*/ 116420 h 74"/>
                  <a:gd name="T22" fmla="*/ 9905 w 91"/>
                  <a:gd name="T23" fmla="*/ 78995 h 74"/>
                  <a:gd name="T24" fmla="*/ 64294 w 91"/>
                  <a:gd name="T25" fmla="*/ 0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"/>
                  <a:gd name="T40" fmla="*/ 0 h 74"/>
                  <a:gd name="T41" fmla="*/ 174929 w 91"/>
                  <a:gd name="T42" fmla="*/ 195602 h 7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" h="74">
                    <a:moveTo>
                      <a:pt x="24" y="0"/>
                    </a:moveTo>
                    <a:lnTo>
                      <a:pt x="40" y="9"/>
                    </a:lnTo>
                    <a:lnTo>
                      <a:pt x="70" y="5"/>
                    </a:lnTo>
                    <a:lnTo>
                      <a:pt x="88" y="6"/>
                    </a:lnTo>
                    <a:lnTo>
                      <a:pt x="90" y="48"/>
                    </a:lnTo>
                    <a:lnTo>
                      <a:pt x="91" y="68"/>
                    </a:lnTo>
                    <a:lnTo>
                      <a:pt x="36" y="68"/>
                    </a:lnTo>
                    <a:lnTo>
                      <a:pt x="3" y="74"/>
                    </a:lnTo>
                    <a:lnTo>
                      <a:pt x="0" y="74"/>
                    </a:lnTo>
                    <a:lnTo>
                      <a:pt x="1" y="62"/>
                    </a:lnTo>
                    <a:lnTo>
                      <a:pt x="9" y="48"/>
                    </a:lnTo>
                    <a:lnTo>
                      <a:pt x="5" y="28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94" name="任意多边形 18">
                <a:extLst/>
              </p:cNvPr>
              <p:cNvSpPr>
                <a:spLocks/>
              </p:cNvSpPr>
              <p:nvPr/>
            </p:nvSpPr>
            <p:spPr bwMode="auto">
              <a:xfrm>
                <a:off x="12654" y="13125"/>
                <a:ext cx="31" cy="36"/>
              </a:xfrm>
              <a:custGeom>
                <a:avLst/>
                <a:gdLst>
                  <a:gd name="T0" fmla="*/ 0 w 7960595"/>
                  <a:gd name="T1" fmla="*/ 0 h 8829030"/>
                  <a:gd name="T2" fmla="*/ 0 w 7960595"/>
                  <a:gd name="T3" fmla="*/ 0 h 8829030"/>
                  <a:gd name="T4" fmla="*/ 0 w 7960595"/>
                  <a:gd name="T5" fmla="*/ 0 h 8829030"/>
                  <a:gd name="T6" fmla="*/ 0 w 7960595"/>
                  <a:gd name="T7" fmla="*/ 0 h 8829030"/>
                  <a:gd name="T8" fmla="*/ 0 w 7960595"/>
                  <a:gd name="T9" fmla="*/ 0 h 8829030"/>
                  <a:gd name="T10" fmla="*/ 0 w 7960595"/>
                  <a:gd name="T11" fmla="*/ 0 h 8829030"/>
                  <a:gd name="T12" fmla="*/ 0 w 7960595"/>
                  <a:gd name="T13" fmla="*/ 0 h 8829030"/>
                  <a:gd name="T14" fmla="*/ 0 w 7960595"/>
                  <a:gd name="T15" fmla="*/ 0 h 8829030"/>
                  <a:gd name="T16" fmla="*/ 0 w 7960595"/>
                  <a:gd name="T17" fmla="*/ 0 h 8829030"/>
                  <a:gd name="T18" fmla="*/ 0 w 7960595"/>
                  <a:gd name="T19" fmla="*/ 0 h 8829030"/>
                  <a:gd name="T20" fmla="*/ 0 w 7960595"/>
                  <a:gd name="T21" fmla="*/ 0 h 8829030"/>
                  <a:gd name="T22" fmla="*/ 0 w 7960595"/>
                  <a:gd name="T23" fmla="*/ 0 h 8829030"/>
                  <a:gd name="T24" fmla="*/ 0 w 7960595"/>
                  <a:gd name="T25" fmla="*/ 0 h 8829030"/>
                  <a:gd name="T26" fmla="*/ 0 w 7960595"/>
                  <a:gd name="T27" fmla="*/ 0 h 8829030"/>
                  <a:gd name="T28" fmla="*/ 0 w 7960595"/>
                  <a:gd name="T29" fmla="*/ 0 h 8829030"/>
                  <a:gd name="T30" fmla="*/ 0 w 7960595"/>
                  <a:gd name="T31" fmla="*/ 0 h 8829030"/>
                  <a:gd name="T32" fmla="*/ 0 w 7960595"/>
                  <a:gd name="T33" fmla="*/ 0 h 8829030"/>
                  <a:gd name="T34" fmla="*/ 0 w 7960595"/>
                  <a:gd name="T35" fmla="*/ 0 h 8829030"/>
                  <a:gd name="T36" fmla="*/ 0 w 7960595"/>
                  <a:gd name="T37" fmla="*/ 0 h 8829030"/>
                  <a:gd name="T38" fmla="*/ 0 w 7960595"/>
                  <a:gd name="T39" fmla="*/ 0 h 8829030"/>
                  <a:gd name="T40" fmla="*/ 0 w 7960595"/>
                  <a:gd name="T41" fmla="*/ 0 h 8829030"/>
                  <a:gd name="T42" fmla="*/ 0 w 7960595"/>
                  <a:gd name="T43" fmla="*/ 0 h 8829030"/>
                  <a:gd name="T44" fmla="*/ 0 w 7960595"/>
                  <a:gd name="T45" fmla="*/ 0 h 8829030"/>
                  <a:gd name="T46" fmla="*/ 0 w 7960595"/>
                  <a:gd name="T47" fmla="*/ 0 h 8829030"/>
                  <a:gd name="T48" fmla="*/ 0 w 7960595"/>
                  <a:gd name="T49" fmla="*/ 0 h 8829030"/>
                  <a:gd name="T50" fmla="*/ 0 w 7960595"/>
                  <a:gd name="T51" fmla="*/ 0 h 8829030"/>
                  <a:gd name="T52" fmla="*/ 0 w 7960595"/>
                  <a:gd name="T53" fmla="*/ 0 h 8829030"/>
                  <a:gd name="T54" fmla="*/ 0 w 7960595"/>
                  <a:gd name="T55" fmla="*/ 0 h 8829030"/>
                  <a:gd name="T56" fmla="*/ 0 w 7960595"/>
                  <a:gd name="T57" fmla="*/ 0 h 8829030"/>
                  <a:gd name="T58" fmla="*/ 0 w 7960595"/>
                  <a:gd name="T59" fmla="*/ 0 h 8829030"/>
                  <a:gd name="T60" fmla="*/ 0 w 7960595"/>
                  <a:gd name="T61" fmla="*/ 0 h 8829030"/>
                  <a:gd name="T62" fmla="*/ 0 w 7960595"/>
                  <a:gd name="T63" fmla="*/ 0 h 8829030"/>
                  <a:gd name="T64" fmla="*/ 0 w 7960595"/>
                  <a:gd name="T65" fmla="*/ 0 h 8829030"/>
                  <a:gd name="T66" fmla="*/ 0 w 7960595"/>
                  <a:gd name="T67" fmla="*/ 0 h 8829030"/>
                  <a:gd name="T68" fmla="*/ 0 w 7960595"/>
                  <a:gd name="T69" fmla="*/ 0 h 8829030"/>
                  <a:gd name="T70" fmla="*/ 0 w 7960595"/>
                  <a:gd name="T71" fmla="*/ 0 h 8829030"/>
                  <a:gd name="T72" fmla="*/ 0 w 7960595"/>
                  <a:gd name="T73" fmla="*/ 0 h 8829030"/>
                  <a:gd name="T74" fmla="*/ 0 w 7960595"/>
                  <a:gd name="T75" fmla="*/ 0 h 8829030"/>
                  <a:gd name="T76" fmla="*/ 0 w 7960595"/>
                  <a:gd name="T77" fmla="*/ 0 h 8829030"/>
                  <a:gd name="T78" fmla="*/ 0 w 7960595"/>
                  <a:gd name="T79" fmla="*/ 0 h 8829030"/>
                  <a:gd name="T80" fmla="*/ 0 w 7960595"/>
                  <a:gd name="T81" fmla="*/ 0 h 8829030"/>
                  <a:gd name="T82" fmla="*/ 0 w 7960595"/>
                  <a:gd name="T83" fmla="*/ 0 h 8829030"/>
                  <a:gd name="T84" fmla="*/ 0 w 7960595"/>
                  <a:gd name="T85" fmla="*/ 0 h 8829030"/>
                  <a:gd name="T86" fmla="*/ 0 w 7960595"/>
                  <a:gd name="T87" fmla="*/ 0 h 8829030"/>
                  <a:gd name="T88" fmla="*/ 0 w 7960595"/>
                  <a:gd name="T89" fmla="*/ 0 h 8829030"/>
                  <a:gd name="T90" fmla="*/ 0 w 7960595"/>
                  <a:gd name="T91" fmla="*/ 0 h 8829030"/>
                  <a:gd name="T92" fmla="*/ 0 w 7960595"/>
                  <a:gd name="T93" fmla="*/ 0 h 8829030"/>
                  <a:gd name="T94" fmla="*/ 0 w 7960595"/>
                  <a:gd name="T95" fmla="*/ 0 h 8829030"/>
                  <a:gd name="T96" fmla="*/ 0 w 7960595"/>
                  <a:gd name="T97" fmla="*/ 0 h 8829030"/>
                  <a:gd name="T98" fmla="*/ 0 w 7960595"/>
                  <a:gd name="T99" fmla="*/ 0 h 8829030"/>
                  <a:gd name="T100" fmla="*/ 0 w 7960595"/>
                  <a:gd name="T101" fmla="*/ 0 h 8829030"/>
                  <a:gd name="T102" fmla="*/ 0 w 7960595"/>
                  <a:gd name="T103" fmla="*/ 0 h 8829030"/>
                  <a:gd name="T104" fmla="*/ 0 w 7960595"/>
                  <a:gd name="T105" fmla="*/ 0 h 88290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60595"/>
                  <a:gd name="T160" fmla="*/ 0 h 8829030"/>
                  <a:gd name="T161" fmla="*/ 7960595 w 7960595"/>
                  <a:gd name="T162" fmla="*/ 8829030 h 882903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60595" h="8829030">
                    <a:moveTo>
                      <a:pt x="2948394" y="2140887"/>
                    </a:moveTo>
                    <a:lnTo>
                      <a:pt x="2921546" y="2290985"/>
                    </a:lnTo>
                    <a:cubicBezTo>
                      <a:pt x="2917001" y="2339653"/>
                      <a:pt x="2945040" y="2441798"/>
                      <a:pt x="2945929" y="2510060"/>
                    </a:cubicBezTo>
                    <a:cubicBezTo>
                      <a:pt x="2946818" y="2578322"/>
                      <a:pt x="2929095" y="2622103"/>
                      <a:pt x="2926879" y="2700560"/>
                    </a:cubicBezTo>
                    <a:cubicBezTo>
                      <a:pt x="2925622" y="2841599"/>
                      <a:pt x="2909086" y="2762597"/>
                      <a:pt x="2907829" y="2903636"/>
                    </a:cubicBezTo>
                    <a:lnTo>
                      <a:pt x="2869729" y="3040037"/>
                    </a:lnTo>
                    <a:lnTo>
                      <a:pt x="2898304" y="3194347"/>
                    </a:lnTo>
                    <a:lnTo>
                      <a:pt x="2903637" y="3394372"/>
                    </a:lnTo>
                    <a:lnTo>
                      <a:pt x="2813720" y="3503339"/>
                    </a:lnTo>
                    <a:lnTo>
                      <a:pt x="2733328" y="3612306"/>
                    </a:lnTo>
                    <a:lnTo>
                      <a:pt x="2595786" y="3715940"/>
                    </a:lnTo>
                    <a:lnTo>
                      <a:pt x="2505869" y="3777282"/>
                    </a:lnTo>
                    <a:lnTo>
                      <a:pt x="2410619" y="3877865"/>
                    </a:lnTo>
                    <a:lnTo>
                      <a:pt x="2358802" y="3985691"/>
                    </a:lnTo>
                    <a:lnTo>
                      <a:pt x="2330227" y="4098850"/>
                    </a:lnTo>
                    <a:lnTo>
                      <a:pt x="2376711" y="4269159"/>
                    </a:lnTo>
                    <a:lnTo>
                      <a:pt x="2485329" y="4301777"/>
                    </a:lnTo>
                    <a:lnTo>
                      <a:pt x="2515394" y="4458518"/>
                    </a:lnTo>
                    <a:lnTo>
                      <a:pt x="2458244" y="4623494"/>
                    </a:lnTo>
                    <a:lnTo>
                      <a:pt x="2426618" y="4788470"/>
                    </a:lnTo>
                    <a:lnTo>
                      <a:pt x="2289868" y="4918248"/>
                    </a:lnTo>
                    <a:lnTo>
                      <a:pt x="2170584" y="4955728"/>
                    </a:lnTo>
                    <a:lnTo>
                      <a:pt x="2036276" y="4976559"/>
                    </a:lnTo>
                    <a:lnTo>
                      <a:pt x="1843683" y="4862388"/>
                    </a:lnTo>
                    <a:lnTo>
                      <a:pt x="1720999" y="4900488"/>
                    </a:lnTo>
                    <a:lnTo>
                      <a:pt x="1625749" y="4885635"/>
                    </a:lnTo>
                    <a:lnTo>
                      <a:pt x="1522115" y="4885635"/>
                    </a:lnTo>
                    <a:lnTo>
                      <a:pt x="1369715" y="4910018"/>
                    </a:lnTo>
                    <a:lnTo>
                      <a:pt x="1241698" y="4838010"/>
                    </a:lnTo>
                    <a:lnTo>
                      <a:pt x="1151781" y="4890968"/>
                    </a:lnTo>
                    <a:lnTo>
                      <a:pt x="989856" y="4871918"/>
                    </a:lnTo>
                    <a:lnTo>
                      <a:pt x="938039" y="4805243"/>
                    </a:lnTo>
                    <a:lnTo>
                      <a:pt x="814214" y="4799910"/>
                    </a:lnTo>
                    <a:lnTo>
                      <a:pt x="766961" y="4895160"/>
                    </a:lnTo>
                    <a:lnTo>
                      <a:pt x="590178" y="4937452"/>
                    </a:lnTo>
                    <a:lnTo>
                      <a:pt x="549027" y="5046419"/>
                    </a:lnTo>
                    <a:lnTo>
                      <a:pt x="463302" y="5155386"/>
                    </a:lnTo>
                    <a:lnTo>
                      <a:pt x="392435" y="5254828"/>
                    </a:lnTo>
                    <a:lnTo>
                      <a:pt x="344810" y="5367987"/>
                    </a:lnTo>
                    <a:lnTo>
                      <a:pt x="283468" y="5538296"/>
                    </a:lnTo>
                    <a:lnTo>
                      <a:pt x="231651" y="5680030"/>
                    </a:lnTo>
                    <a:lnTo>
                      <a:pt x="164976" y="5859864"/>
                    </a:lnTo>
                    <a:lnTo>
                      <a:pt x="141734" y="6011123"/>
                    </a:lnTo>
                    <a:lnTo>
                      <a:pt x="80392" y="6129615"/>
                    </a:lnTo>
                    <a:lnTo>
                      <a:pt x="51817" y="6256491"/>
                    </a:lnTo>
                    <a:lnTo>
                      <a:pt x="70867" y="6427941"/>
                    </a:lnTo>
                    <a:lnTo>
                      <a:pt x="0" y="6526242"/>
                    </a:lnTo>
                    <a:lnTo>
                      <a:pt x="8382" y="6650712"/>
                    </a:lnTo>
                    <a:lnTo>
                      <a:pt x="47625" y="6795993"/>
                    </a:lnTo>
                    <a:lnTo>
                      <a:pt x="65533" y="6928202"/>
                    </a:lnTo>
                    <a:lnTo>
                      <a:pt x="113158" y="7088986"/>
                    </a:lnTo>
                    <a:lnTo>
                      <a:pt x="215649" y="7210033"/>
                    </a:lnTo>
                    <a:lnTo>
                      <a:pt x="220983" y="7325970"/>
                    </a:lnTo>
                    <a:lnTo>
                      <a:pt x="321566" y="7429604"/>
                    </a:lnTo>
                    <a:lnTo>
                      <a:pt x="331091" y="7594580"/>
                    </a:lnTo>
                    <a:lnTo>
                      <a:pt x="348999" y="7779747"/>
                    </a:lnTo>
                    <a:lnTo>
                      <a:pt x="454568" y="7881446"/>
                    </a:lnTo>
                    <a:lnTo>
                      <a:pt x="590575" y="7936339"/>
                    </a:lnTo>
                    <a:lnTo>
                      <a:pt x="790203" y="7977489"/>
                    </a:lnTo>
                    <a:lnTo>
                      <a:pt x="926604" y="8048356"/>
                    </a:lnTo>
                    <a:lnTo>
                      <a:pt x="1147589" y="8115031"/>
                    </a:lnTo>
                    <a:lnTo>
                      <a:pt x="1313706" y="8109697"/>
                    </a:lnTo>
                    <a:lnTo>
                      <a:pt x="1503065" y="8128747"/>
                    </a:lnTo>
                    <a:lnTo>
                      <a:pt x="1663849" y="8161514"/>
                    </a:lnTo>
                    <a:lnTo>
                      <a:pt x="1796058" y="8256764"/>
                    </a:lnTo>
                    <a:lnTo>
                      <a:pt x="1985417" y="8327631"/>
                    </a:lnTo>
                    <a:lnTo>
                      <a:pt x="2231926" y="8365382"/>
                    </a:lnTo>
                    <a:lnTo>
                      <a:pt x="2259360" y="8308232"/>
                    </a:lnTo>
                    <a:lnTo>
                      <a:pt x="2390428" y="8318105"/>
                    </a:lnTo>
                    <a:lnTo>
                      <a:pt x="2574454" y="8289530"/>
                    </a:lnTo>
                    <a:lnTo>
                      <a:pt x="2745904" y="8365730"/>
                    </a:lnTo>
                    <a:lnTo>
                      <a:pt x="2892971" y="8413007"/>
                    </a:lnTo>
                    <a:lnTo>
                      <a:pt x="2996605" y="8498731"/>
                    </a:lnTo>
                    <a:lnTo>
                      <a:pt x="3109764" y="8489206"/>
                    </a:lnTo>
                    <a:lnTo>
                      <a:pt x="3250357" y="8479681"/>
                    </a:lnTo>
                    <a:lnTo>
                      <a:pt x="3402757" y="8546356"/>
                    </a:lnTo>
                    <a:lnTo>
                      <a:pt x="3549824" y="8593981"/>
                    </a:lnTo>
                    <a:lnTo>
                      <a:pt x="3691558" y="8689230"/>
                    </a:lnTo>
                    <a:lnTo>
                      <a:pt x="3785667" y="8782546"/>
                    </a:lnTo>
                    <a:lnTo>
                      <a:pt x="3947592" y="8829030"/>
                    </a:lnTo>
                    <a:lnTo>
                      <a:pt x="3998268" y="8743305"/>
                    </a:lnTo>
                    <a:lnTo>
                      <a:pt x="4111427" y="8634338"/>
                    </a:lnTo>
                    <a:lnTo>
                      <a:pt x="4201344" y="8527306"/>
                    </a:lnTo>
                    <a:lnTo>
                      <a:pt x="4235252" y="8527305"/>
                    </a:lnTo>
                    <a:lnTo>
                      <a:pt x="4272211" y="8327280"/>
                    </a:lnTo>
                    <a:lnTo>
                      <a:pt x="4407026" y="8185993"/>
                    </a:lnTo>
                    <a:lnTo>
                      <a:pt x="4475287" y="8043019"/>
                    </a:lnTo>
                    <a:lnTo>
                      <a:pt x="4574729" y="7897093"/>
                    </a:lnTo>
                    <a:lnTo>
                      <a:pt x="4753422" y="7727925"/>
                    </a:lnTo>
                    <a:lnTo>
                      <a:pt x="4967164" y="7523708"/>
                    </a:lnTo>
                    <a:lnTo>
                      <a:pt x="5315555" y="7112069"/>
                    </a:lnTo>
                    <a:lnTo>
                      <a:pt x="5322268" y="6952183"/>
                    </a:lnTo>
                    <a:lnTo>
                      <a:pt x="5396558" y="6760170"/>
                    </a:lnTo>
                    <a:lnTo>
                      <a:pt x="5387033" y="6641678"/>
                    </a:lnTo>
                    <a:lnTo>
                      <a:pt x="5396558" y="6485086"/>
                    </a:lnTo>
                    <a:lnTo>
                      <a:pt x="5391225" y="6343352"/>
                    </a:lnTo>
                    <a:lnTo>
                      <a:pt x="5329883" y="6272485"/>
                    </a:lnTo>
                    <a:lnTo>
                      <a:pt x="5297116" y="6163518"/>
                    </a:lnTo>
                    <a:lnTo>
                      <a:pt x="5278066" y="6054551"/>
                    </a:lnTo>
                    <a:lnTo>
                      <a:pt x="5382841" y="5931867"/>
                    </a:lnTo>
                    <a:lnTo>
                      <a:pt x="5535241" y="5918150"/>
                    </a:lnTo>
                    <a:lnTo>
                      <a:pt x="5638875" y="5817567"/>
                    </a:lnTo>
                    <a:lnTo>
                      <a:pt x="5740300" y="5816674"/>
                    </a:lnTo>
                    <a:lnTo>
                      <a:pt x="5760418" y="5686499"/>
                    </a:lnTo>
                    <a:lnTo>
                      <a:pt x="5865193" y="5619824"/>
                    </a:lnTo>
                    <a:lnTo>
                      <a:pt x="5945585" y="5554290"/>
                    </a:lnTo>
                    <a:lnTo>
                      <a:pt x="5939111" y="5424363"/>
                    </a:lnTo>
                    <a:lnTo>
                      <a:pt x="5977211" y="5277296"/>
                    </a:lnTo>
                    <a:lnTo>
                      <a:pt x="5952828" y="5168329"/>
                    </a:lnTo>
                    <a:lnTo>
                      <a:pt x="6015311" y="5021262"/>
                    </a:lnTo>
                    <a:lnTo>
                      <a:pt x="6095703" y="5017070"/>
                    </a:lnTo>
                    <a:lnTo>
                      <a:pt x="6166570" y="4870003"/>
                    </a:lnTo>
                    <a:lnTo>
                      <a:pt x="6242770" y="4784278"/>
                    </a:lnTo>
                    <a:lnTo>
                      <a:pt x="6342212" y="4694361"/>
                    </a:lnTo>
                    <a:lnTo>
                      <a:pt x="6361262" y="4566344"/>
                    </a:lnTo>
                    <a:lnTo>
                      <a:pt x="6456514" y="4494337"/>
                    </a:lnTo>
                    <a:lnTo>
                      <a:pt x="6440614" y="4399806"/>
                    </a:lnTo>
                    <a:lnTo>
                      <a:pt x="6474306" y="4304724"/>
                    </a:lnTo>
                    <a:lnTo>
                      <a:pt x="6591470" y="4097690"/>
                    </a:lnTo>
                    <a:lnTo>
                      <a:pt x="6682528" y="3865022"/>
                    </a:lnTo>
                    <a:lnTo>
                      <a:pt x="6729136" y="3731920"/>
                    </a:lnTo>
                    <a:lnTo>
                      <a:pt x="6866802" y="3723536"/>
                    </a:lnTo>
                    <a:lnTo>
                      <a:pt x="6832719" y="3647931"/>
                    </a:lnTo>
                    <a:lnTo>
                      <a:pt x="6883942" y="3565034"/>
                    </a:lnTo>
                    <a:lnTo>
                      <a:pt x="6926358" y="3474100"/>
                    </a:lnTo>
                    <a:lnTo>
                      <a:pt x="7017540" y="3366150"/>
                    </a:lnTo>
                    <a:lnTo>
                      <a:pt x="7062114" y="3296300"/>
                    </a:lnTo>
                    <a:lnTo>
                      <a:pt x="7161804" y="3234958"/>
                    </a:lnTo>
                    <a:lnTo>
                      <a:pt x="7227586" y="3143900"/>
                    </a:lnTo>
                    <a:lnTo>
                      <a:pt x="7296251" y="3065562"/>
                    </a:lnTo>
                    <a:lnTo>
                      <a:pt x="7328001" y="2896146"/>
                    </a:lnTo>
                    <a:lnTo>
                      <a:pt x="7406359" y="2879254"/>
                    </a:lnTo>
                    <a:lnTo>
                      <a:pt x="7402043" y="2769270"/>
                    </a:lnTo>
                    <a:lnTo>
                      <a:pt x="7522693" y="2680370"/>
                    </a:lnTo>
                    <a:lnTo>
                      <a:pt x="7634835" y="2602136"/>
                    </a:lnTo>
                    <a:lnTo>
                      <a:pt x="7681319" y="2479452"/>
                    </a:lnTo>
                    <a:lnTo>
                      <a:pt x="7749011" y="2424584"/>
                    </a:lnTo>
                    <a:lnTo>
                      <a:pt x="7772253" y="2325142"/>
                    </a:lnTo>
                    <a:lnTo>
                      <a:pt x="7842103" y="2301900"/>
                    </a:lnTo>
                    <a:lnTo>
                      <a:pt x="7873853" y="2164358"/>
                    </a:lnTo>
                    <a:cubicBezTo>
                      <a:pt x="7873134" y="2121347"/>
                      <a:pt x="7872414" y="2078335"/>
                      <a:pt x="7871695" y="2035324"/>
                    </a:cubicBezTo>
                    <a:lnTo>
                      <a:pt x="7922495" y="1921024"/>
                    </a:lnTo>
                    <a:lnTo>
                      <a:pt x="7960595" y="1813074"/>
                    </a:lnTo>
                    <a:lnTo>
                      <a:pt x="7909795" y="1732682"/>
                    </a:lnTo>
                    <a:lnTo>
                      <a:pt x="7878045" y="1690390"/>
                    </a:lnTo>
                    <a:lnTo>
                      <a:pt x="7865345" y="1614190"/>
                    </a:lnTo>
                    <a:lnTo>
                      <a:pt x="7907761" y="1461790"/>
                    </a:lnTo>
                    <a:lnTo>
                      <a:pt x="7869661" y="1381398"/>
                    </a:lnTo>
                    <a:lnTo>
                      <a:pt x="7850611" y="1288306"/>
                    </a:lnTo>
                    <a:lnTo>
                      <a:pt x="7863312" y="1127522"/>
                    </a:lnTo>
                    <a:lnTo>
                      <a:pt x="7816969" y="1050111"/>
                    </a:lnTo>
                    <a:lnTo>
                      <a:pt x="7736311" y="1030238"/>
                    </a:lnTo>
                    <a:lnTo>
                      <a:pt x="7698211" y="987946"/>
                    </a:lnTo>
                    <a:lnTo>
                      <a:pt x="7729961" y="905396"/>
                    </a:lnTo>
                    <a:lnTo>
                      <a:pt x="7668619" y="907554"/>
                    </a:lnTo>
                    <a:lnTo>
                      <a:pt x="7605119" y="825004"/>
                    </a:lnTo>
                    <a:lnTo>
                      <a:pt x="7571211" y="729754"/>
                    </a:lnTo>
                    <a:lnTo>
                      <a:pt x="7624169" y="662062"/>
                    </a:lnTo>
                    <a:lnTo>
                      <a:pt x="7547969" y="594370"/>
                    </a:lnTo>
                    <a:lnTo>
                      <a:pt x="7499327" y="509662"/>
                    </a:lnTo>
                    <a:lnTo>
                      <a:pt x="7380835" y="509786"/>
                    </a:lnTo>
                    <a:lnTo>
                      <a:pt x="7313143" y="382786"/>
                    </a:lnTo>
                    <a:lnTo>
                      <a:pt x="7201001" y="351036"/>
                    </a:lnTo>
                    <a:lnTo>
                      <a:pt x="7044409" y="357386"/>
                    </a:lnTo>
                    <a:lnTo>
                      <a:pt x="6953599" y="395610"/>
                    </a:lnTo>
                    <a:lnTo>
                      <a:pt x="6866857" y="412502"/>
                    </a:lnTo>
                    <a:lnTo>
                      <a:pt x="6773765" y="444252"/>
                    </a:lnTo>
                    <a:lnTo>
                      <a:pt x="6644731" y="456952"/>
                    </a:lnTo>
                    <a:lnTo>
                      <a:pt x="6490297" y="454794"/>
                    </a:lnTo>
                    <a:lnTo>
                      <a:pt x="6462739" y="528836"/>
                    </a:lnTo>
                    <a:lnTo>
                      <a:pt x="6278713" y="530994"/>
                    </a:lnTo>
                    <a:lnTo>
                      <a:pt x="6101037" y="473844"/>
                    </a:lnTo>
                    <a:lnTo>
                      <a:pt x="6022803" y="524644"/>
                    </a:lnTo>
                    <a:lnTo>
                      <a:pt x="5895803" y="537344"/>
                    </a:lnTo>
                    <a:lnTo>
                      <a:pt x="5815411" y="501402"/>
                    </a:lnTo>
                    <a:lnTo>
                      <a:pt x="5758385" y="425202"/>
                    </a:lnTo>
                    <a:lnTo>
                      <a:pt x="5631385" y="465460"/>
                    </a:lnTo>
                    <a:lnTo>
                      <a:pt x="5563693" y="387102"/>
                    </a:lnTo>
                    <a:lnTo>
                      <a:pt x="5553151" y="456952"/>
                    </a:lnTo>
                    <a:lnTo>
                      <a:pt x="5474793" y="492894"/>
                    </a:lnTo>
                    <a:lnTo>
                      <a:pt x="5275909" y="488702"/>
                    </a:lnTo>
                    <a:lnTo>
                      <a:pt x="5117407" y="433710"/>
                    </a:lnTo>
                    <a:lnTo>
                      <a:pt x="4933257" y="425202"/>
                    </a:lnTo>
                    <a:lnTo>
                      <a:pt x="4829623" y="446410"/>
                    </a:lnTo>
                    <a:lnTo>
                      <a:pt x="4749231" y="410468"/>
                    </a:lnTo>
                    <a:lnTo>
                      <a:pt x="4681984" y="357683"/>
                    </a:lnTo>
                    <a:lnTo>
                      <a:pt x="4692081" y="239142"/>
                    </a:lnTo>
                    <a:lnTo>
                      <a:pt x="4745039" y="137542"/>
                    </a:lnTo>
                    <a:lnTo>
                      <a:pt x="4618039" y="107950"/>
                    </a:lnTo>
                    <a:lnTo>
                      <a:pt x="4565205" y="38100"/>
                    </a:lnTo>
                    <a:lnTo>
                      <a:pt x="4499671" y="0"/>
                    </a:lnTo>
                    <a:lnTo>
                      <a:pt x="4457379" y="61342"/>
                    </a:lnTo>
                    <a:lnTo>
                      <a:pt x="4275387" y="109984"/>
                    </a:lnTo>
                    <a:lnTo>
                      <a:pt x="4233095" y="186184"/>
                    </a:lnTo>
                    <a:lnTo>
                      <a:pt x="4127303" y="177676"/>
                    </a:lnTo>
                    <a:lnTo>
                      <a:pt x="4104061" y="268610"/>
                    </a:lnTo>
                    <a:lnTo>
                      <a:pt x="4025703" y="391294"/>
                    </a:lnTo>
                    <a:lnTo>
                      <a:pt x="4021511" y="518294"/>
                    </a:lnTo>
                    <a:lnTo>
                      <a:pt x="3970711" y="585986"/>
                    </a:lnTo>
                    <a:lnTo>
                      <a:pt x="3934769" y="647328"/>
                    </a:lnTo>
                    <a:lnTo>
                      <a:pt x="3886127" y="727720"/>
                    </a:lnTo>
                    <a:lnTo>
                      <a:pt x="3805611" y="808111"/>
                    </a:lnTo>
                    <a:lnTo>
                      <a:pt x="3750316" y="889650"/>
                    </a:lnTo>
                    <a:lnTo>
                      <a:pt x="3617090" y="970166"/>
                    </a:lnTo>
                    <a:lnTo>
                      <a:pt x="3600694" y="1112272"/>
                    </a:lnTo>
                    <a:lnTo>
                      <a:pt x="3492992" y="1256412"/>
                    </a:lnTo>
                    <a:lnTo>
                      <a:pt x="3393674" y="1413252"/>
                    </a:lnTo>
                    <a:lnTo>
                      <a:pt x="3264640" y="1483226"/>
                    </a:lnTo>
                    <a:lnTo>
                      <a:pt x="3169514" y="1591300"/>
                    </a:lnTo>
                    <a:lnTo>
                      <a:pt x="3116804" y="1678166"/>
                    </a:lnTo>
                    <a:lnTo>
                      <a:pt x="3057868" y="1769348"/>
                    </a:lnTo>
                    <a:lnTo>
                      <a:pt x="2964900" y="1839198"/>
                    </a:lnTo>
                    <a:lnTo>
                      <a:pt x="2947163" y="1990531"/>
                    </a:lnTo>
                    <a:cubicBezTo>
                      <a:pt x="2947573" y="2040650"/>
                      <a:pt x="2947984" y="2090768"/>
                      <a:pt x="2948394" y="2140887"/>
                    </a:cubicBez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95" name="任意多边形 7">
                <a:extLst/>
              </p:cNvPr>
              <p:cNvSpPr>
                <a:spLocks/>
              </p:cNvSpPr>
              <p:nvPr/>
            </p:nvSpPr>
            <p:spPr bwMode="auto">
              <a:xfrm>
                <a:off x="12536" y="13345"/>
                <a:ext cx="6" cy="10"/>
              </a:xfrm>
              <a:custGeom>
                <a:avLst/>
                <a:gdLst>
                  <a:gd name="T0" fmla="*/ 0 w 3560387"/>
                  <a:gd name="T1" fmla="*/ 0 h 6001569"/>
                  <a:gd name="T2" fmla="*/ 0 w 3560387"/>
                  <a:gd name="T3" fmla="*/ 0 h 6001569"/>
                  <a:gd name="T4" fmla="*/ 0 w 3560387"/>
                  <a:gd name="T5" fmla="*/ 0 h 6001569"/>
                  <a:gd name="T6" fmla="*/ 0 w 3560387"/>
                  <a:gd name="T7" fmla="*/ 0 h 6001569"/>
                  <a:gd name="T8" fmla="*/ 0 w 3560387"/>
                  <a:gd name="T9" fmla="*/ 0 h 6001569"/>
                  <a:gd name="T10" fmla="*/ 0 w 3560387"/>
                  <a:gd name="T11" fmla="*/ 0 h 6001569"/>
                  <a:gd name="T12" fmla="*/ 0 w 3560387"/>
                  <a:gd name="T13" fmla="*/ 0 h 6001569"/>
                  <a:gd name="T14" fmla="*/ 0 w 3560387"/>
                  <a:gd name="T15" fmla="*/ 0 h 6001569"/>
                  <a:gd name="T16" fmla="*/ 0 w 3560387"/>
                  <a:gd name="T17" fmla="*/ 0 h 6001569"/>
                  <a:gd name="T18" fmla="*/ 0 w 3560387"/>
                  <a:gd name="T19" fmla="*/ 0 h 6001569"/>
                  <a:gd name="T20" fmla="*/ 0 w 3560387"/>
                  <a:gd name="T21" fmla="*/ 0 h 6001569"/>
                  <a:gd name="T22" fmla="*/ 0 w 3560387"/>
                  <a:gd name="T23" fmla="*/ 0 h 6001569"/>
                  <a:gd name="T24" fmla="*/ 0 w 3560387"/>
                  <a:gd name="T25" fmla="*/ 0 h 6001569"/>
                  <a:gd name="T26" fmla="*/ 0 w 3560387"/>
                  <a:gd name="T27" fmla="*/ 0 h 6001569"/>
                  <a:gd name="T28" fmla="*/ 0 w 3560387"/>
                  <a:gd name="T29" fmla="*/ 0 h 6001569"/>
                  <a:gd name="T30" fmla="*/ 0 w 3560387"/>
                  <a:gd name="T31" fmla="*/ 0 h 6001569"/>
                  <a:gd name="T32" fmla="*/ 0 w 3560387"/>
                  <a:gd name="T33" fmla="*/ 0 h 6001569"/>
                  <a:gd name="T34" fmla="*/ 0 w 3560387"/>
                  <a:gd name="T35" fmla="*/ 0 h 6001569"/>
                  <a:gd name="T36" fmla="*/ 0 w 3560387"/>
                  <a:gd name="T37" fmla="*/ 0 h 6001569"/>
                  <a:gd name="T38" fmla="*/ 0 w 3560387"/>
                  <a:gd name="T39" fmla="*/ 0 h 6001569"/>
                  <a:gd name="T40" fmla="*/ 0 w 3560387"/>
                  <a:gd name="T41" fmla="*/ 0 h 6001569"/>
                  <a:gd name="T42" fmla="*/ 0 w 3560387"/>
                  <a:gd name="T43" fmla="*/ 0 h 6001569"/>
                  <a:gd name="T44" fmla="*/ 0 w 3560387"/>
                  <a:gd name="T45" fmla="*/ 0 h 6001569"/>
                  <a:gd name="T46" fmla="*/ 0 w 3560387"/>
                  <a:gd name="T47" fmla="*/ 0 h 6001569"/>
                  <a:gd name="T48" fmla="*/ 0 w 3560387"/>
                  <a:gd name="T49" fmla="*/ 0 h 6001569"/>
                  <a:gd name="T50" fmla="*/ 0 w 3560387"/>
                  <a:gd name="T51" fmla="*/ 0 h 6001569"/>
                  <a:gd name="T52" fmla="*/ 0 w 3560387"/>
                  <a:gd name="T53" fmla="*/ 0 h 6001569"/>
                  <a:gd name="T54" fmla="*/ 0 w 3560387"/>
                  <a:gd name="T55" fmla="*/ 0 h 6001569"/>
                  <a:gd name="T56" fmla="*/ 0 w 3560387"/>
                  <a:gd name="T57" fmla="*/ 0 h 6001569"/>
                  <a:gd name="T58" fmla="*/ 0 w 3560387"/>
                  <a:gd name="T59" fmla="*/ 0 h 6001569"/>
                  <a:gd name="T60" fmla="*/ 0 w 3560387"/>
                  <a:gd name="T61" fmla="*/ 0 h 6001569"/>
                  <a:gd name="T62" fmla="*/ 0 w 3560387"/>
                  <a:gd name="T63" fmla="*/ 0 h 6001569"/>
                  <a:gd name="T64" fmla="*/ 0 w 3560387"/>
                  <a:gd name="T65" fmla="*/ 0 h 6001569"/>
                  <a:gd name="T66" fmla="*/ 0 w 3560387"/>
                  <a:gd name="T67" fmla="*/ 0 h 6001569"/>
                  <a:gd name="T68" fmla="*/ 0 w 3560387"/>
                  <a:gd name="T69" fmla="*/ 0 h 6001569"/>
                  <a:gd name="T70" fmla="*/ 0 w 3560387"/>
                  <a:gd name="T71" fmla="*/ 0 h 6001569"/>
                  <a:gd name="T72" fmla="*/ 0 w 3560387"/>
                  <a:gd name="T73" fmla="*/ 0 h 6001569"/>
                  <a:gd name="T74" fmla="*/ 0 w 3560387"/>
                  <a:gd name="T75" fmla="*/ 0 h 6001569"/>
                  <a:gd name="T76" fmla="*/ 0 w 3560387"/>
                  <a:gd name="T77" fmla="*/ 0 h 6001569"/>
                  <a:gd name="T78" fmla="*/ 0 w 3560387"/>
                  <a:gd name="T79" fmla="*/ 0 h 6001569"/>
                  <a:gd name="T80" fmla="*/ 0 w 3560387"/>
                  <a:gd name="T81" fmla="*/ 0 h 6001569"/>
                  <a:gd name="T82" fmla="*/ 0 w 3560387"/>
                  <a:gd name="T83" fmla="*/ 0 h 6001569"/>
                  <a:gd name="T84" fmla="*/ 0 w 3560387"/>
                  <a:gd name="T85" fmla="*/ 0 h 6001569"/>
                  <a:gd name="T86" fmla="*/ 0 w 3560387"/>
                  <a:gd name="T87" fmla="*/ 0 h 6001569"/>
                  <a:gd name="T88" fmla="*/ 0 w 3560387"/>
                  <a:gd name="T89" fmla="*/ 0 h 6001569"/>
                  <a:gd name="T90" fmla="*/ 0 w 3560387"/>
                  <a:gd name="T91" fmla="*/ 0 h 6001569"/>
                  <a:gd name="T92" fmla="*/ 0 w 3560387"/>
                  <a:gd name="T93" fmla="*/ 0 h 6001569"/>
                  <a:gd name="T94" fmla="*/ 0 w 3560387"/>
                  <a:gd name="T95" fmla="*/ 0 h 6001569"/>
                  <a:gd name="T96" fmla="*/ 0 w 3560387"/>
                  <a:gd name="T97" fmla="*/ 0 h 60015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60387"/>
                  <a:gd name="T148" fmla="*/ 0 h 6001569"/>
                  <a:gd name="T149" fmla="*/ 3560387 w 3560387"/>
                  <a:gd name="T150" fmla="*/ 6001569 h 60015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60387" h="6001569">
                    <a:moveTo>
                      <a:pt x="28925" y="1128680"/>
                    </a:moveTo>
                    <a:lnTo>
                      <a:pt x="112277" y="1133748"/>
                    </a:lnTo>
                    <a:lnTo>
                      <a:pt x="216203" y="1139923"/>
                    </a:lnTo>
                    <a:lnTo>
                      <a:pt x="329214" y="1202425"/>
                    </a:lnTo>
                    <a:lnTo>
                      <a:pt x="229286" y="1277276"/>
                    </a:lnTo>
                    <a:lnTo>
                      <a:pt x="315588" y="1335781"/>
                    </a:lnTo>
                    <a:lnTo>
                      <a:pt x="238370" y="1417540"/>
                    </a:lnTo>
                    <a:lnTo>
                      <a:pt x="247454" y="1562890"/>
                    </a:lnTo>
                    <a:lnTo>
                      <a:pt x="165695" y="1630478"/>
                    </a:lnTo>
                    <a:lnTo>
                      <a:pt x="138987" y="1745855"/>
                    </a:lnTo>
                    <a:lnTo>
                      <a:pt x="182776" y="1828892"/>
                    </a:lnTo>
                    <a:lnTo>
                      <a:pt x="265623" y="1906653"/>
                    </a:lnTo>
                    <a:lnTo>
                      <a:pt x="328670" y="1892482"/>
                    </a:lnTo>
                    <a:lnTo>
                      <a:pt x="428598" y="1829436"/>
                    </a:lnTo>
                    <a:cubicBezTo>
                      <a:pt x="428235" y="1858203"/>
                      <a:pt x="427873" y="1886971"/>
                      <a:pt x="427510" y="1915738"/>
                    </a:cubicBezTo>
                    <a:lnTo>
                      <a:pt x="368461" y="1952076"/>
                    </a:lnTo>
                    <a:lnTo>
                      <a:pt x="387174" y="2089618"/>
                    </a:lnTo>
                    <a:lnTo>
                      <a:pt x="500729" y="2084532"/>
                    </a:lnTo>
                    <a:lnTo>
                      <a:pt x="531981" y="2146845"/>
                    </a:lnTo>
                    <a:lnTo>
                      <a:pt x="449677" y="2264398"/>
                    </a:lnTo>
                    <a:lnTo>
                      <a:pt x="591029" y="2396121"/>
                    </a:lnTo>
                    <a:lnTo>
                      <a:pt x="497487" y="2458246"/>
                    </a:lnTo>
                    <a:cubicBezTo>
                      <a:pt x="496588" y="2554295"/>
                      <a:pt x="491456" y="2506292"/>
                      <a:pt x="490557" y="2602341"/>
                    </a:cubicBezTo>
                    <a:cubicBezTo>
                      <a:pt x="489095" y="2635867"/>
                      <a:pt x="554691" y="2649761"/>
                      <a:pt x="554691" y="2669929"/>
                    </a:cubicBezTo>
                    <a:lnTo>
                      <a:pt x="490556" y="2723347"/>
                    </a:lnTo>
                    <a:lnTo>
                      <a:pt x="571772" y="2845442"/>
                    </a:lnTo>
                    <a:lnTo>
                      <a:pt x="627578" y="2899758"/>
                    </a:lnTo>
                    <a:lnTo>
                      <a:pt x="572860" y="2990249"/>
                    </a:lnTo>
                    <a:lnTo>
                      <a:pt x="590485" y="3052750"/>
                    </a:lnTo>
                    <a:lnTo>
                      <a:pt x="535978" y="3134509"/>
                    </a:lnTo>
                    <a:lnTo>
                      <a:pt x="502551" y="3182836"/>
                    </a:lnTo>
                    <a:lnTo>
                      <a:pt x="575226" y="3331096"/>
                    </a:lnTo>
                    <a:lnTo>
                      <a:pt x="647901" y="3380516"/>
                    </a:lnTo>
                    <a:lnTo>
                      <a:pt x="775082" y="3507697"/>
                    </a:lnTo>
                    <a:lnTo>
                      <a:pt x="833587" y="3662131"/>
                    </a:lnTo>
                    <a:lnTo>
                      <a:pt x="855753" y="3741714"/>
                    </a:lnTo>
                    <a:lnTo>
                      <a:pt x="929517" y="3879068"/>
                    </a:lnTo>
                    <a:lnTo>
                      <a:pt x="829589" y="3905233"/>
                    </a:lnTo>
                    <a:lnTo>
                      <a:pt x="825590" y="4054581"/>
                    </a:lnTo>
                    <a:lnTo>
                      <a:pt x="744919" y="4141426"/>
                    </a:lnTo>
                    <a:lnTo>
                      <a:pt x="604656" y="4119259"/>
                    </a:lnTo>
                    <a:lnTo>
                      <a:pt x="513812" y="4239178"/>
                    </a:lnTo>
                    <a:lnTo>
                      <a:pt x="482561" y="4379441"/>
                    </a:lnTo>
                    <a:lnTo>
                      <a:pt x="386653" y="4514998"/>
                    </a:lnTo>
                    <a:lnTo>
                      <a:pt x="324128" y="4608372"/>
                    </a:lnTo>
                    <a:lnTo>
                      <a:pt x="356468" y="4829307"/>
                    </a:lnTo>
                    <a:lnTo>
                      <a:pt x="269622" y="4873641"/>
                    </a:lnTo>
                    <a:lnTo>
                      <a:pt x="334280" y="5014217"/>
                    </a:lnTo>
                    <a:lnTo>
                      <a:pt x="360111" y="5103661"/>
                    </a:lnTo>
                    <a:lnTo>
                      <a:pt x="453131" y="5162166"/>
                    </a:lnTo>
                    <a:lnTo>
                      <a:pt x="606477" y="5193417"/>
                    </a:lnTo>
                    <a:lnTo>
                      <a:pt x="714402" y="5202501"/>
                    </a:lnTo>
                    <a:lnTo>
                      <a:pt x="809243" y="5311514"/>
                    </a:lnTo>
                    <a:lnTo>
                      <a:pt x="949507" y="5301341"/>
                    </a:lnTo>
                    <a:lnTo>
                      <a:pt x="1021094" y="5346763"/>
                    </a:lnTo>
                    <a:lnTo>
                      <a:pt x="1061429" y="5492113"/>
                    </a:lnTo>
                    <a:lnTo>
                      <a:pt x="1039262" y="5600037"/>
                    </a:lnTo>
                    <a:lnTo>
                      <a:pt x="1066516" y="5680708"/>
                    </a:lnTo>
                    <a:lnTo>
                      <a:pt x="1025092" y="5766465"/>
                    </a:lnTo>
                    <a:lnTo>
                      <a:pt x="1139191" y="5870390"/>
                    </a:lnTo>
                    <a:lnTo>
                      <a:pt x="1265283" y="5874388"/>
                    </a:lnTo>
                    <a:lnTo>
                      <a:pt x="1251113" y="5765376"/>
                    </a:lnTo>
                    <a:lnTo>
                      <a:pt x="1236942" y="5652365"/>
                    </a:lnTo>
                    <a:lnTo>
                      <a:pt x="1377206" y="5689791"/>
                    </a:lnTo>
                    <a:lnTo>
                      <a:pt x="1554540" y="5658540"/>
                    </a:lnTo>
                    <a:lnTo>
                      <a:pt x="1689718" y="5713046"/>
                    </a:lnTo>
                    <a:lnTo>
                      <a:pt x="1806726" y="5731215"/>
                    </a:lnTo>
                    <a:lnTo>
                      <a:pt x="1806726" y="5876564"/>
                    </a:lnTo>
                    <a:cubicBezTo>
                      <a:pt x="1806482" y="5918232"/>
                      <a:pt x="1806237" y="5959901"/>
                      <a:pt x="1805993" y="6001569"/>
                    </a:cubicBezTo>
                    <a:lnTo>
                      <a:pt x="1977508" y="5951061"/>
                    </a:lnTo>
                    <a:lnTo>
                      <a:pt x="2145758" y="5875476"/>
                    </a:lnTo>
                    <a:lnTo>
                      <a:pt x="2286021" y="5789719"/>
                    </a:lnTo>
                    <a:lnTo>
                      <a:pt x="2208260" y="5935069"/>
                    </a:lnTo>
                    <a:lnTo>
                      <a:pt x="2362695" y="5911814"/>
                    </a:lnTo>
                    <a:lnTo>
                      <a:pt x="2508044" y="5866392"/>
                    </a:lnTo>
                    <a:lnTo>
                      <a:pt x="2548380" y="5744297"/>
                    </a:lnTo>
                    <a:lnTo>
                      <a:pt x="2461534" y="5713046"/>
                    </a:lnTo>
                    <a:lnTo>
                      <a:pt x="2475705" y="5594949"/>
                    </a:lnTo>
                    <a:lnTo>
                      <a:pt x="2615969" y="5518276"/>
                    </a:lnTo>
                    <a:lnTo>
                      <a:pt x="2734065" y="5487025"/>
                    </a:lnTo>
                    <a:lnTo>
                      <a:pt x="2723893" y="5378012"/>
                    </a:lnTo>
                    <a:lnTo>
                      <a:pt x="2869243" y="5401267"/>
                    </a:lnTo>
                    <a:lnTo>
                      <a:pt x="3023253" y="5343826"/>
                    </a:lnTo>
                    <a:lnTo>
                      <a:pt x="3188882" y="5333008"/>
                    </a:lnTo>
                    <a:lnTo>
                      <a:pt x="3086179" y="5162519"/>
                    </a:lnTo>
                    <a:lnTo>
                      <a:pt x="3100350" y="5055328"/>
                    </a:lnTo>
                    <a:lnTo>
                      <a:pt x="3027675" y="4905980"/>
                    </a:lnTo>
                    <a:lnTo>
                      <a:pt x="2996424" y="4730467"/>
                    </a:lnTo>
                    <a:lnTo>
                      <a:pt x="3000422" y="4612370"/>
                    </a:lnTo>
                    <a:lnTo>
                      <a:pt x="3049842" y="4490276"/>
                    </a:lnTo>
                    <a:lnTo>
                      <a:pt x="3177023" y="4495362"/>
                    </a:lnTo>
                    <a:lnTo>
                      <a:pt x="3241702" y="4436858"/>
                    </a:lnTo>
                    <a:lnTo>
                      <a:pt x="3208274" y="4330022"/>
                    </a:lnTo>
                    <a:lnTo>
                      <a:pt x="3149770" y="4222097"/>
                    </a:lnTo>
                    <a:lnTo>
                      <a:pt x="3068011" y="4171589"/>
                    </a:lnTo>
                    <a:lnTo>
                      <a:pt x="3027675" y="4018243"/>
                    </a:lnTo>
                    <a:lnTo>
                      <a:pt x="3150858" y="3915405"/>
                    </a:lnTo>
                    <a:lnTo>
                      <a:pt x="3291122" y="3793310"/>
                    </a:lnTo>
                    <a:lnTo>
                      <a:pt x="3426299" y="3734806"/>
                    </a:lnTo>
                    <a:lnTo>
                      <a:pt x="3534223" y="3658133"/>
                    </a:lnTo>
                    <a:lnTo>
                      <a:pt x="3547304" y="3559293"/>
                    </a:lnTo>
                    <a:lnTo>
                      <a:pt x="3505881" y="3331101"/>
                    </a:lnTo>
                    <a:lnTo>
                      <a:pt x="3464457" y="3245343"/>
                    </a:lnTo>
                    <a:lnTo>
                      <a:pt x="3446288" y="3118162"/>
                    </a:lnTo>
                    <a:lnTo>
                      <a:pt x="3528048" y="3091997"/>
                    </a:lnTo>
                    <a:lnTo>
                      <a:pt x="3560387" y="2986983"/>
                    </a:lnTo>
                    <a:lnTo>
                      <a:pt x="3411039" y="2964816"/>
                    </a:lnTo>
                    <a:lnTo>
                      <a:pt x="3292943" y="2951734"/>
                    </a:lnTo>
                    <a:lnTo>
                      <a:pt x="3183930" y="2788215"/>
                    </a:lnTo>
                    <a:lnTo>
                      <a:pt x="3234438" y="2703546"/>
                    </a:lnTo>
                    <a:lnTo>
                      <a:pt x="3179932" y="2608704"/>
                    </a:lnTo>
                    <a:lnTo>
                      <a:pt x="3229352" y="2437189"/>
                    </a:lnTo>
                    <a:lnTo>
                      <a:pt x="3317286" y="2356518"/>
                    </a:lnTo>
                    <a:lnTo>
                      <a:pt x="3162852" y="2141758"/>
                    </a:lnTo>
                    <a:lnTo>
                      <a:pt x="3058925" y="2006581"/>
                    </a:lnTo>
                    <a:lnTo>
                      <a:pt x="2986914" y="1900856"/>
                    </a:lnTo>
                    <a:lnTo>
                      <a:pt x="2958997" y="1752219"/>
                    </a:lnTo>
                    <a:lnTo>
                      <a:pt x="2982252" y="1607957"/>
                    </a:lnTo>
                    <a:lnTo>
                      <a:pt x="2935156" y="1462713"/>
                    </a:lnTo>
                    <a:lnTo>
                      <a:pt x="2766404" y="1281274"/>
                    </a:lnTo>
                    <a:lnTo>
                      <a:pt x="2567636" y="1109760"/>
                    </a:lnTo>
                    <a:lnTo>
                      <a:pt x="2449539" y="960412"/>
                    </a:lnTo>
                    <a:lnTo>
                      <a:pt x="2396901" y="881160"/>
                    </a:lnTo>
                    <a:lnTo>
                      <a:pt x="2278024" y="748561"/>
                    </a:lnTo>
                    <a:lnTo>
                      <a:pt x="2294371" y="595215"/>
                    </a:lnTo>
                    <a:lnTo>
                      <a:pt x="2176275" y="510546"/>
                    </a:lnTo>
                    <a:lnTo>
                      <a:pt x="2030925" y="524717"/>
                    </a:lnTo>
                    <a:lnTo>
                      <a:pt x="1968422" y="424789"/>
                    </a:lnTo>
                    <a:lnTo>
                      <a:pt x="1829247" y="376457"/>
                    </a:lnTo>
                    <a:lnTo>
                      <a:pt x="1630479" y="203854"/>
                    </a:lnTo>
                    <a:lnTo>
                      <a:pt x="1499300" y="177689"/>
                    </a:lnTo>
                    <a:lnTo>
                      <a:pt x="1395374" y="0"/>
                    </a:lnTo>
                    <a:lnTo>
                      <a:pt x="1292536" y="5087"/>
                    </a:lnTo>
                    <a:lnTo>
                      <a:pt x="1188209" y="65813"/>
                    </a:lnTo>
                    <a:lnTo>
                      <a:pt x="1080685" y="145348"/>
                    </a:lnTo>
                    <a:lnTo>
                      <a:pt x="1000014" y="185685"/>
                    </a:lnTo>
                    <a:lnTo>
                      <a:pt x="828499" y="198766"/>
                    </a:lnTo>
                    <a:lnTo>
                      <a:pt x="737656" y="271441"/>
                    </a:lnTo>
                    <a:lnTo>
                      <a:pt x="666069" y="230017"/>
                    </a:lnTo>
                    <a:lnTo>
                      <a:pt x="553058" y="339028"/>
                    </a:lnTo>
                    <a:lnTo>
                      <a:pt x="549060" y="420788"/>
                    </a:lnTo>
                    <a:lnTo>
                      <a:pt x="440048" y="406617"/>
                    </a:lnTo>
                    <a:lnTo>
                      <a:pt x="364463" y="474206"/>
                    </a:lnTo>
                    <a:lnTo>
                      <a:pt x="265623" y="532710"/>
                    </a:lnTo>
                    <a:lnTo>
                      <a:pt x="160609" y="604296"/>
                    </a:lnTo>
                    <a:lnTo>
                      <a:pt x="99928" y="734387"/>
                    </a:lnTo>
                    <a:lnTo>
                      <a:pt x="79938" y="892819"/>
                    </a:lnTo>
                    <a:lnTo>
                      <a:pt x="0" y="1018911"/>
                    </a:lnTo>
                    <a:lnTo>
                      <a:pt x="28925" y="112868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257" name="Freeform 266">
              <a:extLst/>
            </p:cNvPr>
            <p:cNvSpPr>
              <a:spLocks/>
            </p:cNvSpPr>
            <p:nvPr/>
          </p:nvSpPr>
          <p:spPr bwMode="auto">
            <a:xfrm>
              <a:off x="4491014" y="4949843"/>
              <a:ext cx="19050" cy="25400"/>
            </a:xfrm>
            <a:custGeom>
              <a:avLst/>
              <a:gdLst>
                <a:gd name="T0" fmla="*/ 0 w 60"/>
                <a:gd name="T1" fmla="*/ 2147483647 h 79"/>
                <a:gd name="T2" fmla="*/ 2147483647 w 60"/>
                <a:gd name="T3" fmla="*/ 2147483647 h 79"/>
                <a:gd name="T4" fmla="*/ 2147483647 w 60"/>
                <a:gd name="T5" fmla="*/ 2147483647 h 79"/>
                <a:gd name="T6" fmla="*/ 2147483647 w 60"/>
                <a:gd name="T7" fmla="*/ 2147483647 h 79"/>
                <a:gd name="T8" fmla="*/ 2147483647 w 60"/>
                <a:gd name="T9" fmla="*/ 2147483647 h 79"/>
                <a:gd name="T10" fmla="*/ 2147483647 w 60"/>
                <a:gd name="T11" fmla="*/ 2147483647 h 79"/>
                <a:gd name="T12" fmla="*/ 2147483647 w 60"/>
                <a:gd name="T13" fmla="*/ 2147483647 h 79"/>
                <a:gd name="T14" fmla="*/ 2147483647 w 60"/>
                <a:gd name="T15" fmla="*/ 0 h 79"/>
                <a:gd name="T16" fmla="*/ 2147483647 w 60"/>
                <a:gd name="T17" fmla="*/ 2147483647 h 79"/>
                <a:gd name="T18" fmla="*/ 0 w 60"/>
                <a:gd name="T19" fmla="*/ 2147483647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79"/>
                <a:gd name="T32" fmla="*/ 60 w 60"/>
                <a:gd name="T33" fmla="*/ 79 h 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79">
                  <a:moveTo>
                    <a:pt x="0" y="33"/>
                  </a:moveTo>
                  <a:lnTo>
                    <a:pt x="7" y="49"/>
                  </a:lnTo>
                  <a:lnTo>
                    <a:pt x="9" y="79"/>
                  </a:lnTo>
                  <a:lnTo>
                    <a:pt x="30" y="73"/>
                  </a:lnTo>
                  <a:lnTo>
                    <a:pt x="28" y="40"/>
                  </a:lnTo>
                  <a:lnTo>
                    <a:pt x="39" y="19"/>
                  </a:lnTo>
                  <a:lnTo>
                    <a:pt x="60" y="9"/>
                  </a:lnTo>
                  <a:lnTo>
                    <a:pt x="43" y="0"/>
                  </a:lnTo>
                  <a:lnTo>
                    <a:pt x="24" y="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58" name="Freeform 267">
              <a:extLst/>
            </p:cNvPr>
            <p:cNvSpPr>
              <a:spLocks/>
            </p:cNvSpPr>
            <p:nvPr/>
          </p:nvSpPr>
          <p:spPr bwMode="auto">
            <a:xfrm>
              <a:off x="3957614" y="4613293"/>
              <a:ext cx="55562" cy="14288"/>
            </a:xfrm>
            <a:custGeom>
              <a:avLst/>
              <a:gdLst>
                <a:gd name="T0" fmla="*/ 2147483647 w 612"/>
                <a:gd name="T1" fmla="*/ 2147483647 h 158"/>
                <a:gd name="T2" fmla="*/ 2147483647 w 612"/>
                <a:gd name="T3" fmla="*/ 2147483647 h 158"/>
                <a:gd name="T4" fmla="*/ 2147483647 w 612"/>
                <a:gd name="T5" fmla="*/ 2147483647 h 158"/>
                <a:gd name="T6" fmla="*/ 2147483647 w 612"/>
                <a:gd name="T7" fmla="*/ 2147483647 h 158"/>
                <a:gd name="T8" fmla="*/ 2147483647 w 612"/>
                <a:gd name="T9" fmla="*/ 2147483647 h 158"/>
                <a:gd name="T10" fmla="*/ 2147483647 w 612"/>
                <a:gd name="T11" fmla="*/ 2147483647 h 158"/>
                <a:gd name="T12" fmla="*/ 2147483647 w 612"/>
                <a:gd name="T13" fmla="*/ 2147483647 h 158"/>
                <a:gd name="T14" fmla="*/ 2147483647 w 612"/>
                <a:gd name="T15" fmla="*/ 2147483647 h 158"/>
                <a:gd name="T16" fmla="*/ 2147483647 w 612"/>
                <a:gd name="T17" fmla="*/ 2147483647 h 158"/>
                <a:gd name="T18" fmla="*/ 2147483647 w 612"/>
                <a:gd name="T19" fmla="*/ 2147483647 h 158"/>
                <a:gd name="T20" fmla="*/ 2147483647 w 612"/>
                <a:gd name="T21" fmla="*/ 2147483647 h 158"/>
                <a:gd name="T22" fmla="*/ 2147483647 w 612"/>
                <a:gd name="T23" fmla="*/ 2147483647 h 158"/>
                <a:gd name="T24" fmla="*/ 1766004942 w 612"/>
                <a:gd name="T25" fmla="*/ 2147483647 h 158"/>
                <a:gd name="T26" fmla="*/ 0 w 612"/>
                <a:gd name="T27" fmla="*/ 2147483647 h 158"/>
                <a:gd name="T28" fmla="*/ 1834095265 w 612"/>
                <a:gd name="T29" fmla="*/ 2147483647 h 158"/>
                <a:gd name="T30" fmla="*/ 2147483647 w 612"/>
                <a:gd name="T31" fmla="*/ 2147483647 h 158"/>
                <a:gd name="T32" fmla="*/ 2147483647 w 612"/>
                <a:gd name="T33" fmla="*/ 2147483647 h 158"/>
                <a:gd name="T34" fmla="*/ 2147483647 w 612"/>
                <a:gd name="T35" fmla="*/ 2147483647 h 158"/>
                <a:gd name="T36" fmla="*/ 2147483647 w 612"/>
                <a:gd name="T37" fmla="*/ 2147483647 h 158"/>
                <a:gd name="T38" fmla="*/ 2147483647 w 612"/>
                <a:gd name="T39" fmla="*/ 2147483647 h 158"/>
                <a:gd name="T40" fmla="*/ 2147483647 w 612"/>
                <a:gd name="T41" fmla="*/ 2147483647 h 158"/>
                <a:gd name="T42" fmla="*/ 2147483647 w 612"/>
                <a:gd name="T43" fmla="*/ 2147483647 h 158"/>
                <a:gd name="T44" fmla="*/ 2147483647 w 612"/>
                <a:gd name="T45" fmla="*/ 2147483647 h 158"/>
                <a:gd name="T46" fmla="*/ 2147483647 w 612"/>
                <a:gd name="T47" fmla="*/ 2147483647 h 158"/>
                <a:gd name="T48" fmla="*/ 2147483647 w 612"/>
                <a:gd name="T49" fmla="*/ 2147483647 h 158"/>
                <a:gd name="T50" fmla="*/ 2147483647 w 612"/>
                <a:gd name="T51" fmla="*/ 2147483647 h 158"/>
                <a:gd name="T52" fmla="*/ 2147483647 w 612"/>
                <a:gd name="T53" fmla="*/ 2147483647 h 158"/>
                <a:gd name="T54" fmla="*/ 2147483647 w 612"/>
                <a:gd name="T55" fmla="*/ 2147483647 h 158"/>
                <a:gd name="T56" fmla="*/ 2147483647 w 612"/>
                <a:gd name="T57" fmla="*/ 1738585362 h 158"/>
                <a:gd name="T58" fmla="*/ 2147483647 w 612"/>
                <a:gd name="T59" fmla="*/ 0 h 158"/>
                <a:gd name="T60" fmla="*/ 2147483647 w 612"/>
                <a:gd name="T61" fmla="*/ 735808850 h 158"/>
                <a:gd name="T62" fmla="*/ 2147483647 w 612"/>
                <a:gd name="T63" fmla="*/ 1805879220 h 158"/>
                <a:gd name="T64" fmla="*/ 2147483647 w 612"/>
                <a:gd name="T65" fmla="*/ 2147483647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2"/>
                <a:gd name="T100" fmla="*/ 0 h 158"/>
                <a:gd name="T101" fmla="*/ 612 w 612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2" h="158">
                  <a:moveTo>
                    <a:pt x="54" y="48"/>
                  </a:moveTo>
                  <a:lnTo>
                    <a:pt x="57" y="72"/>
                  </a:lnTo>
                  <a:lnTo>
                    <a:pt x="68" y="84"/>
                  </a:lnTo>
                  <a:lnTo>
                    <a:pt x="68" y="98"/>
                  </a:lnTo>
                  <a:lnTo>
                    <a:pt x="93" y="102"/>
                  </a:lnTo>
                  <a:lnTo>
                    <a:pt x="113" y="95"/>
                  </a:lnTo>
                  <a:lnTo>
                    <a:pt x="131" y="80"/>
                  </a:lnTo>
                  <a:lnTo>
                    <a:pt x="167" y="80"/>
                  </a:lnTo>
                  <a:lnTo>
                    <a:pt x="195" y="80"/>
                  </a:lnTo>
                  <a:lnTo>
                    <a:pt x="231" y="71"/>
                  </a:lnTo>
                  <a:lnTo>
                    <a:pt x="246" y="74"/>
                  </a:lnTo>
                  <a:lnTo>
                    <a:pt x="255" y="68"/>
                  </a:lnTo>
                  <a:lnTo>
                    <a:pt x="269" y="72"/>
                  </a:lnTo>
                  <a:lnTo>
                    <a:pt x="246" y="84"/>
                  </a:lnTo>
                  <a:lnTo>
                    <a:pt x="233" y="80"/>
                  </a:lnTo>
                  <a:lnTo>
                    <a:pt x="219" y="81"/>
                  </a:lnTo>
                  <a:lnTo>
                    <a:pt x="188" y="87"/>
                  </a:lnTo>
                  <a:lnTo>
                    <a:pt x="167" y="89"/>
                  </a:lnTo>
                  <a:lnTo>
                    <a:pt x="134" y="89"/>
                  </a:lnTo>
                  <a:lnTo>
                    <a:pt x="113" y="107"/>
                  </a:lnTo>
                  <a:lnTo>
                    <a:pt x="80" y="119"/>
                  </a:lnTo>
                  <a:lnTo>
                    <a:pt x="62" y="110"/>
                  </a:lnTo>
                  <a:lnTo>
                    <a:pt x="45" y="95"/>
                  </a:lnTo>
                  <a:lnTo>
                    <a:pt x="47" y="74"/>
                  </a:lnTo>
                  <a:lnTo>
                    <a:pt x="35" y="87"/>
                  </a:lnTo>
                  <a:lnTo>
                    <a:pt x="26" y="102"/>
                  </a:lnTo>
                  <a:lnTo>
                    <a:pt x="9" y="129"/>
                  </a:lnTo>
                  <a:lnTo>
                    <a:pt x="0" y="150"/>
                  </a:lnTo>
                  <a:lnTo>
                    <a:pt x="12" y="158"/>
                  </a:lnTo>
                  <a:lnTo>
                    <a:pt x="27" y="141"/>
                  </a:lnTo>
                  <a:lnTo>
                    <a:pt x="206" y="143"/>
                  </a:lnTo>
                  <a:lnTo>
                    <a:pt x="204" y="107"/>
                  </a:lnTo>
                  <a:lnTo>
                    <a:pt x="231" y="108"/>
                  </a:lnTo>
                  <a:lnTo>
                    <a:pt x="264" y="98"/>
                  </a:lnTo>
                  <a:lnTo>
                    <a:pt x="302" y="102"/>
                  </a:lnTo>
                  <a:lnTo>
                    <a:pt x="320" y="95"/>
                  </a:lnTo>
                  <a:lnTo>
                    <a:pt x="333" y="65"/>
                  </a:lnTo>
                  <a:lnTo>
                    <a:pt x="348" y="57"/>
                  </a:lnTo>
                  <a:lnTo>
                    <a:pt x="368" y="74"/>
                  </a:lnTo>
                  <a:lnTo>
                    <a:pt x="398" y="89"/>
                  </a:lnTo>
                  <a:lnTo>
                    <a:pt x="431" y="101"/>
                  </a:lnTo>
                  <a:lnTo>
                    <a:pt x="465" y="114"/>
                  </a:lnTo>
                  <a:lnTo>
                    <a:pt x="491" y="129"/>
                  </a:lnTo>
                  <a:lnTo>
                    <a:pt x="542" y="135"/>
                  </a:lnTo>
                  <a:lnTo>
                    <a:pt x="551" y="119"/>
                  </a:lnTo>
                  <a:lnTo>
                    <a:pt x="600" y="108"/>
                  </a:lnTo>
                  <a:lnTo>
                    <a:pt x="612" y="90"/>
                  </a:lnTo>
                  <a:lnTo>
                    <a:pt x="608" y="74"/>
                  </a:lnTo>
                  <a:lnTo>
                    <a:pt x="579" y="54"/>
                  </a:lnTo>
                  <a:lnTo>
                    <a:pt x="554" y="62"/>
                  </a:lnTo>
                  <a:lnTo>
                    <a:pt x="530" y="72"/>
                  </a:lnTo>
                  <a:lnTo>
                    <a:pt x="498" y="77"/>
                  </a:lnTo>
                  <a:lnTo>
                    <a:pt x="479" y="66"/>
                  </a:lnTo>
                  <a:lnTo>
                    <a:pt x="470" y="44"/>
                  </a:lnTo>
                  <a:lnTo>
                    <a:pt x="449" y="38"/>
                  </a:lnTo>
                  <a:lnTo>
                    <a:pt x="432" y="47"/>
                  </a:lnTo>
                  <a:lnTo>
                    <a:pt x="413" y="41"/>
                  </a:lnTo>
                  <a:lnTo>
                    <a:pt x="413" y="26"/>
                  </a:lnTo>
                  <a:lnTo>
                    <a:pt x="390" y="12"/>
                  </a:lnTo>
                  <a:lnTo>
                    <a:pt x="357" y="0"/>
                  </a:lnTo>
                  <a:lnTo>
                    <a:pt x="324" y="17"/>
                  </a:lnTo>
                  <a:lnTo>
                    <a:pt x="308" y="11"/>
                  </a:lnTo>
                  <a:lnTo>
                    <a:pt x="293" y="17"/>
                  </a:lnTo>
                  <a:lnTo>
                    <a:pt x="281" y="27"/>
                  </a:lnTo>
                  <a:lnTo>
                    <a:pt x="275" y="50"/>
                  </a:lnTo>
                  <a:lnTo>
                    <a:pt x="54" y="4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59" name="Freeform 268">
              <a:extLst/>
            </p:cNvPr>
            <p:cNvSpPr>
              <a:spLocks/>
            </p:cNvSpPr>
            <p:nvPr/>
          </p:nvSpPr>
          <p:spPr bwMode="auto">
            <a:xfrm>
              <a:off x="3959201" y="4635518"/>
              <a:ext cx="53975" cy="33338"/>
            </a:xfrm>
            <a:custGeom>
              <a:avLst/>
              <a:gdLst>
                <a:gd name="T0" fmla="*/ 0 w 594"/>
                <a:gd name="T1" fmla="*/ 2147483647 h 387"/>
                <a:gd name="T2" fmla="*/ 2147483647 w 594"/>
                <a:gd name="T3" fmla="*/ 2147483647 h 387"/>
                <a:gd name="T4" fmla="*/ 2147483647 w 594"/>
                <a:gd name="T5" fmla="*/ 2147483647 h 387"/>
                <a:gd name="T6" fmla="*/ 2147483647 w 594"/>
                <a:gd name="T7" fmla="*/ 2147483647 h 387"/>
                <a:gd name="T8" fmla="*/ 2147483647 w 594"/>
                <a:gd name="T9" fmla="*/ 2147483647 h 387"/>
                <a:gd name="T10" fmla="*/ 2147483647 w 594"/>
                <a:gd name="T11" fmla="*/ 2147483647 h 387"/>
                <a:gd name="T12" fmla="*/ 2147483647 w 594"/>
                <a:gd name="T13" fmla="*/ 2147483647 h 387"/>
                <a:gd name="T14" fmla="*/ 2147483647 w 594"/>
                <a:gd name="T15" fmla="*/ 2147483647 h 387"/>
                <a:gd name="T16" fmla="*/ 2147483647 w 594"/>
                <a:gd name="T17" fmla="*/ 2147483647 h 387"/>
                <a:gd name="T18" fmla="*/ 2147483647 w 594"/>
                <a:gd name="T19" fmla="*/ 2147483647 h 387"/>
                <a:gd name="T20" fmla="*/ 2147483647 w 594"/>
                <a:gd name="T21" fmla="*/ 2147483647 h 387"/>
                <a:gd name="T22" fmla="*/ 2147483647 w 594"/>
                <a:gd name="T23" fmla="*/ 2147483647 h 387"/>
                <a:gd name="T24" fmla="*/ 2147483647 w 594"/>
                <a:gd name="T25" fmla="*/ 2147483647 h 387"/>
                <a:gd name="T26" fmla="*/ 2147483647 w 594"/>
                <a:gd name="T27" fmla="*/ 2147483647 h 387"/>
                <a:gd name="T28" fmla="*/ 2147483647 w 594"/>
                <a:gd name="T29" fmla="*/ 2147483647 h 387"/>
                <a:gd name="T30" fmla="*/ 2147483647 w 594"/>
                <a:gd name="T31" fmla="*/ 2147483647 h 387"/>
                <a:gd name="T32" fmla="*/ 2147483647 w 594"/>
                <a:gd name="T33" fmla="*/ 2147483647 h 387"/>
                <a:gd name="T34" fmla="*/ 2147483647 w 594"/>
                <a:gd name="T35" fmla="*/ 2147483647 h 387"/>
                <a:gd name="T36" fmla="*/ 2147483647 w 594"/>
                <a:gd name="T37" fmla="*/ 2147483647 h 387"/>
                <a:gd name="T38" fmla="*/ 2147483647 w 594"/>
                <a:gd name="T39" fmla="*/ 2147483647 h 387"/>
                <a:gd name="T40" fmla="*/ 2147483647 w 594"/>
                <a:gd name="T41" fmla="*/ 2147483647 h 387"/>
                <a:gd name="T42" fmla="*/ 2147483647 w 594"/>
                <a:gd name="T43" fmla="*/ 2147483647 h 387"/>
                <a:gd name="T44" fmla="*/ 2147483647 w 594"/>
                <a:gd name="T45" fmla="*/ 2147483647 h 387"/>
                <a:gd name="T46" fmla="*/ 2147483647 w 594"/>
                <a:gd name="T47" fmla="*/ 2147483647 h 387"/>
                <a:gd name="T48" fmla="*/ 2147483647 w 594"/>
                <a:gd name="T49" fmla="*/ 2147483647 h 387"/>
                <a:gd name="T50" fmla="*/ 2147483647 w 594"/>
                <a:gd name="T51" fmla="*/ 2147483647 h 387"/>
                <a:gd name="T52" fmla="*/ 2147483647 w 594"/>
                <a:gd name="T53" fmla="*/ 2147483647 h 387"/>
                <a:gd name="T54" fmla="*/ 2147483647 w 594"/>
                <a:gd name="T55" fmla="*/ 1706853741 h 387"/>
                <a:gd name="T56" fmla="*/ 2147483647 w 594"/>
                <a:gd name="T57" fmla="*/ 275523581 h 387"/>
                <a:gd name="T58" fmla="*/ 2147483647 w 594"/>
                <a:gd name="T59" fmla="*/ 164929719 h 387"/>
                <a:gd name="T60" fmla="*/ 2147483647 w 594"/>
                <a:gd name="T61" fmla="*/ 0 h 387"/>
                <a:gd name="T62" fmla="*/ 2147483647 w 594"/>
                <a:gd name="T63" fmla="*/ 0 h 387"/>
                <a:gd name="T64" fmla="*/ 2147483647 w 594"/>
                <a:gd name="T65" fmla="*/ 2147483647 h 387"/>
                <a:gd name="T66" fmla="*/ 2147483647 w 594"/>
                <a:gd name="T67" fmla="*/ 2147483647 h 387"/>
                <a:gd name="T68" fmla="*/ 2147483647 w 594"/>
                <a:gd name="T69" fmla="*/ 2147483647 h 387"/>
                <a:gd name="T70" fmla="*/ 2147483647 w 594"/>
                <a:gd name="T71" fmla="*/ 2147483647 h 387"/>
                <a:gd name="T72" fmla="*/ 0 w 594"/>
                <a:gd name="T73" fmla="*/ 2147483647 h 3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"/>
                <a:gd name="T112" fmla="*/ 0 h 387"/>
                <a:gd name="T113" fmla="*/ 594 w 594"/>
                <a:gd name="T114" fmla="*/ 387 h 3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" h="387">
                  <a:moveTo>
                    <a:pt x="0" y="75"/>
                  </a:moveTo>
                  <a:lnTo>
                    <a:pt x="37" y="159"/>
                  </a:lnTo>
                  <a:lnTo>
                    <a:pt x="157" y="159"/>
                  </a:lnTo>
                  <a:lnTo>
                    <a:pt x="207" y="217"/>
                  </a:lnTo>
                  <a:lnTo>
                    <a:pt x="211" y="305"/>
                  </a:lnTo>
                  <a:lnTo>
                    <a:pt x="301" y="387"/>
                  </a:lnTo>
                  <a:lnTo>
                    <a:pt x="331" y="373"/>
                  </a:lnTo>
                  <a:lnTo>
                    <a:pt x="354" y="315"/>
                  </a:lnTo>
                  <a:lnTo>
                    <a:pt x="384" y="259"/>
                  </a:lnTo>
                  <a:lnTo>
                    <a:pt x="417" y="259"/>
                  </a:lnTo>
                  <a:lnTo>
                    <a:pt x="453" y="241"/>
                  </a:lnTo>
                  <a:lnTo>
                    <a:pt x="469" y="225"/>
                  </a:lnTo>
                  <a:lnTo>
                    <a:pt x="498" y="229"/>
                  </a:lnTo>
                  <a:lnTo>
                    <a:pt x="538" y="226"/>
                  </a:lnTo>
                  <a:lnTo>
                    <a:pt x="546" y="210"/>
                  </a:lnTo>
                  <a:lnTo>
                    <a:pt x="561" y="222"/>
                  </a:lnTo>
                  <a:lnTo>
                    <a:pt x="575" y="213"/>
                  </a:lnTo>
                  <a:lnTo>
                    <a:pt x="574" y="147"/>
                  </a:lnTo>
                  <a:lnTo>
                    <a:pt x="561" y="144"/>
                  </a:lnTo>
                  <a:lnTo>
                    <a:pt x="546" y="127"/>
                  </a:lnTo>
                  <a:lnTo>
                    <a:pt x="531" y="115"/>
                  </a:lnTo>
                  <a:lnTo>
                    <a:pt x="537" y="102"/>
                  </a:lnTo>
                  <a:lnTo>
                    <a:pt x="550" y="91"/>
                  </a:lnTo>
                  <a:lnTo>
                    <a:pt x="567" y="96"/>
                  </a:lnTo>
                  <a:lnTo>
                    <a:pt x="583" y="93"/>
                  </a:lnTo>
                  <a:lnTo>
                    <a:pt x="588" y="66"/>
                  </a:lnTo>
                  <a:lnTo>
                    <a:pt x="594" y="49"/>
                  </a:lnTo>
                  <a:lnTo>
                    <a:pt x="580" y="31"/>
                  </a:lnTo>
                  <a:lnTo>
                    <a:pt x="579" y="5"/>
                  </a:lnTo>
                  <a:lnTo>
                    <a:pt x="439" y="3"/>
                  </a:lnTo>
                  <a:lnTo>
                    <a:pt x="340" y="0"/>
                  </a:lnTo>
                  <a:lnTo>
                    <a:pt x="285" y="0"/>
                  </a:lnTo>
                  <a:lnTo>
                    <a:pt x="210" y="58"/>
                  </a:lnTo>
                  <a:lnTo>
                    <a:pt x="154" y="52"/>
                  </a:lnTo>
                  <a:lnTo>
                    <a:pt x="90" y="52"/>
                  </a:lnTo>
                  <a:lnTo>
                    <a:pt x="60" y="73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60" name="Freeform 58">
              <a:extLst/>
            </p:cNvPr>
            <p:cNvSpPr>
              <a:spLocks/>
            </p:cNvSpPr>
            <p:nvPr/>
          </p:nvSpPr>
          <p:spPr bwMode="auto">
            <a:xfrm>
              <a:off x="3960789" y="4345006"/>
              <a:ext cx="207962" cy="244475"/>
            </a:xfrm>
            <a:custGeom>
              <a:avLst/>
              <a:gdLst>
                <a:gd name="T0" fmla="*/ 2147483647 w 655"/>
                <a:gd name="T1" fmla="*/ 2147483647 h 768"/>
                <a:gd name="T2" fmla="*/ 2147483647 w 655"/>
                <a:gd name="T3" fmla="*/ 2147483647 h 768"/>
                <a:gd name="T4" fmla="*/ 2147483647 w 655"/>
                <a:gd name="T5" fmla="*/ 2147483647 h 768"/>
                <a:gd name="T6" fmla="*/ 2147483647 w 655"/>
                <a:gd name="T7" fmla="*/ 2147483647 h 768"/>
                <a:gd name="T8" fmla="*/ 2147483647 w 655"/>
                <a:gd name="T9" fmla="*/ 2147483647 h 768"/>
                <a:gd name="T10" fmla="*/ 2147483647 w 655"/>
                <a:gd name="T11" fmla="*/ 2147483647 h 768"/>
                <a:gd name="T12" fmla="*/ 2147483647 w 655"/>
                <a:gd name="T13" fmla="*/ 2147483647 h 768"/>
                <a:gd name="T14" fmla="*/ 2147483647 w 655"/>
                <a:gd name="T15" fmla="*/ 2147483647 h 768"/>
                <a:gd name="T16" fmla="*/ 0 w 655"/>
                <a:gd name="T17" fmla="*/ 2147483647 h 768"/>
                <a:gd name="T18" fmla="*/ 2147483647 w 655"/>
                <a:gd name="T19" fmla="*/ 2147483647 h 768"/>
                <a:gd name="T20" fmla="*/ 2147483647 w 655"/>
                <a:gd name="T21" fmla="*/ 2147483647 h 768"/>
                <a:gd name="T22" fmla="*/ 2147483647 w 655"/>
                <a:gd name="T23" fmla="*/ 2147483647 h 768"/>
                <a:gd name="T24" fmla="*/ 2147483647 w 655"/>
                <a:gd name="T25" fmla="*/ 2147483647 h 768"/>
                <a:gd name="T26" fmla="*/ 2147483647 w 655"/>
                <a:gd name="T27" fmla="*/ 2147483647 h 768"/>
                <a:gd name="T28" fmla="*/ 2147483647 w 655"/>
                <a:gd name="T29" fmla="*/ 2147483647 h 768"/>
                <a:gd name="T30" fmla="*/ 2147483647 w 655"/>
                <a:gd name="T31" fmla="*/ 2147483647 h 768"/>
                <a:gd name="T32" fmla="*/ 2147483647 w 655"/>
                <a:gd name="T33" fmla="*/ 2147483647 h 768"/>
                <a:gd name="T34" fmla="*/ 2147483647 w 655"/>
                <a:gd name="T35" fmla="*/ 2147483647 h 768"/>
                <a:gd name="T36" fmla="*/ 2147483647 w 655"/>
                <a:gd name="T37" fmla="*/ 2147483647 h 768"/>
                <a:gd name="T38" fmla="*/ 2147483647 w 655"/>
                <a:gd name="T39" fmla="*/ 2147483647 h 768"/>
                <a:gd name="T40" fmla="*/ 2147483647 w 655"/>
                <a:gd name="T41" fmla="*/ 2147483647 h 768"/>
                <a:gd name="T42" fmla="*/ 2147483647 w 655"/>
                <a:gd name="T43" fmla="*/ 2147483647 h 768"/>
                <a:gd name="T44" fmla="*/ 2147483647 w 655"/>
                <a:gd name="T45" fmla="*/ 2147483647 h 768"/>
                <a:gd name="T46" fmla="*/ 2147483647 w 655"/>
                <a:gd name="T47" fmla="*/ 2147483647 h 768"/>
                <a:gd name="T48" fmla="*/ 2147483647 w 655"/>
                <a:gd name="T49" fmla="*/ 2147483647 h 768"/>
                <a:gd name="T50" fmla="*/ 2147483647 w 655"/>
                <a:gd name="T51" fmla="*/ 2147483647 h 768"/>
                <a:gd name="T52" fmla="*/ 2147483647 w 655"/>
                <a:gd name="T53" fmla="*/ 2147483647 h 768"/>
                <a:gd name="T54" fmla="*/ 2147483647 w 655"/>
                <a:gd name="T55" fmla="*/ 0 h 768"/>
                <a:gd name="T56" fmla="*/ 2147483647 w 655"/>
                <a:gd name="T57" fmla="*/ 2147483647 h 768"/>
                <a:gd name="T58" fmla="*/ 2147483647 w 655"/>
                <a:gd name="T59" fmla="*/ 2147483647 h 768"/>
                <a:gd name="T60" fmla="*/ 2147483647 w 655"/>
                <a:gd name="T61" fmla="*/ 2147483647 h 768"/>
                <a:gd name="T62" fmla="*/ 2147483647 w 655"/>
                <a:gd name="T63" fmla="*/ 2147483647 h 768"/>
                <a:gd name="T64" fmla="*/ 2147483647 w 655"/>
                <a:gd name="T65" fmla="*/ 2147483647 h 768"/>
                <a:gd name="T66" fmla="*/ 2147483647 w 655"/>
                <a:gd name="T67" fmla="*/ 2147483647 h 768"/>
                <a:gd name="T68" fmla="*/ 2147483647 w 655"/>
                <a:gd name="T69" fmla="*/ 2147483647 h 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768"/>
                <a:gd name="T107" fmla="*/ 1225886 w 655"/>
                <a:gd name="T108" fmla="*/ 1427412 h 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768">
                  <a:moveTo>
                    <a:pt x="14" y="306"/>
                  </a:moveTo>
                  <a:lnTo>
                    <a:pt x="20" y="346"/>
                  </a:lnTo>
                  <a:lnTo>
                    <a:pt x="42" y="370"/>
                  </a:lnTo>
                  <a:lnTo>
                    <a:pt x="40" y="397"/>
                  </a:lnTo>
                  <a:lnTo>
                    <a:pt x="16" y="422"/>
                  </a:lnTo>
                  <a:lnTo>
                    <a:pt x="31" y="458"/>
                  </a:lnTo>
                  <a:lnTo>
                    <a:pt x="30" y="485"/>
                  </a:lnTo>
                  <a:lnTo>
                    <a:pt x="20" y="541"/>
                  </a:lnTo>
                  <a:lnTo>
                    <a:pt x="0" y="600"/>
                  </a:lnTo>
                  <a:lnTo>
                    <a:pt x="25" y="702"/>
                  </a:lnTo>
                  <a:lnTo>
                    <a:pt x="45" y="683"/>
                  </a:lnTo>
                  <a:lnTo>
                    <a:pt x="61" y="681"/>
                  </a:lnTo>
                  <a:lnTo>
                    <a:pt x="72" y="674"/>
                  </a:lnTo>
                  <a:lnTo>
                    <a:pt x="82" y="678"/>
                  </a:lnTo>
                  <a:lnTo>
                    <a:pt x="99" y="669"/>
                  </a:lnTo>
                  <a:lnTo>
                    <a:pt x="112" y="674"/>
                  </a:lnTo>
                  <a:lnTo>
                    <a:pt x="132" y="674"/>
                  </a:lnTo>
                  <a:lnTo>
                    <a:pt x="145" y="684"/>
                  </a:lnTo>
                  <a:lnTo>
                    <a:pt x="159" y="702"/>
                  </a:lnTo>
                  <a:lnTo>
                    <a:pt x="183" y="704"/>
                  </a:lnTo>
                  <a:lnTo>
                    <a:pt x="190" y="722"/>
                  </a:lnTo>
                  <a:lnTo>
                    <a:pt x="199" y="735"/>
                  </a:lnTo>
                  <a:lnTo>
                    <a:pt x="213" y="750"/>
                  </a:lnTo>
                  <a:lnTo>
                    <a:pt x="225" y="765"/>
                  </a:lnTo>
                  <a:lnTo>
                    <a:pt x="237" y="768"/>
                  </a:lnTo>
                  <a:lnTo>
                    <a:pt x="253" y="762"/>
                  </a:lnTo>
                  <a:lnTo>
                    <a:pt x="285" y="764"/>
                  </a:lnTo>
                  <a:lnTo>
                    <a:pt x="310" y="752"/>
                  </a:lnTo>
                  <a:lnTo>
                    <a:pt x="348" y="763"/>
                  </a:lnTo>
                  <a:lnTo>
                    <a:pt x="417" y="733"/>
                  </a:lnTo>
                  <a:lnTo>
                    <a:pt x="624" y="764"/>
                  </a:lnTo>
                  <a:lnTo>
                    <a:pt x="655" y="729"/>
                  </a:lnTo>
                  <a:lnTo>
                    <a:pt x="627" y="687"/>
                  </a:lnTo>
                  <a:lnTo>
                    <a:pt x="589" y="187"/>
                  </a:lnTo>
                  <a:lnTo>
                    <a:pt x="651" y="155"/>
                  </a:lnTo>
                  <a:lnTo>
                    <a:pt x="465" y="0"/>
                  </a:lnTo>
                  <a:lnTo>
                    <a:pt x="467" y="53"/>
                  </a:lnTo>
                  <a:lnTo>
                    <a:pt x="444" y="106"/>
                  </a:lnTo>
                  <a:lnTo>
                    <a:pt x="278" y="109"/>
                  </a:lnTo>
                  <a:lnTo>
                    <a:pt x="280" y="182"/>
                  </a:lnTo>
                  <a:lnTo>
                    <a:pt x="268" y="265"/>
                  </a:lnTo>
                  <a:lnTo>
                    <a:pt x="218" y="310"/>
                  </a:lnTo>
                  <a:lnTo>
                    <a:pt x="14" y="30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61" name="Freeform 51">
              <a:extLst/>
            </p:cNvPr>
            <p:cNvSpPr>
              <a:spLocks/>
            </p:cNvSpPr>
            <p:nvPr/>
          </p:nvSpPr>
          <p:spPr bwMode="auto">
            <a:xfrm>
              <a:off x="4036989" y="4394218"/>
              <a:ext cx="306387" cy="287338"/>
            </a:xfrm>
            <a:custGeom>
              <a:avLst/>
              <a:gdLst>
                <a:gd name="T0" fmla="*/ 2147483647 w 967"/>
                <a:gd name="T1" fmla="*/ 0 h 905"/>
                <a:gd name="T2" fmla="*/ 2147483647 w 967"/>
                <a:gd name="T3" fmla="*/ 2147483647 h 905"/>
                <a:gd name="T4" fmla="*/ 2147483647 w 967"/>
                <a:gd name="T5" fmla="*/ 2147483647 h 905"/>
                <a:gd name="T6" fmla="*/ 2147483647 w 967"/>
                <a:gd name="T7" fmla="*/ 2147483647 h 905"/>
                <a:gd name="T8" fmla="*/ 2147483647 w 967"/>
                <a:gd name="T9" fmla="*/ 2147483647 h 905"/>
                <a:gd name="T10" fmla="*/ 2147483647 w 967"/>
                <a:gd name="T11" fmla="*/ 2147483647 h 905"/>
                <a:gd name="T12" fmla="*/ 2147483647 w 967"/>
                <a:gd name="T13" fmla="*/ 2147483647 h 905"/>
                <a:gd name="T14" fmla="*/ 2147483647 w 967"/>
                <a:gd name="T15" fmla="*/ 2147483647 h 905"/>
                <a:gd name="T16" fmla="*/ 2147483647 w 967"/>
                <a:gd name="T17" fmla="*/ 2147483647 h 905"/>
                <a:gd name="T18" fmla="*/ 0 w 967"/>
                <a:gd name="T19" fmla="*/ 2147483647 h 905"/>
                <a:gd name="T20" fmla="*/ 2147483647 w 967"/>
                <a:gd name="T21" fmla="*/ 2147483647 h 905"/>
                <a:gd name="T22" fmla="*/ 2147483647 w 967"/>
                <a:gd name="T23" fmla="*/ 2147483647 h 905"/>
                <a:gd name="T24" fmla="*/ 2147483647 w 967"/>
                <a:gd name="T25" fmla="*/ 2147483647 h 905"/>
                <a:gd name="T26" fmla="*/ 2147483647 w 967"/>
                <a:gd name="T27" fmla="*/ 2147483647 h 905"/>
                <a:gd name="T28" fmla="*/ 2147483647 w 967"/>
                <a:gd name="T29" fmla="*/ 2147483647 h 905"/>
                <a:gd name="T30" fmla="*/ 2147483647 w 967"/>
                <a:gd name="T31" fmla="*/ 2147483647 h 905"/>
                <a:gd name="T32" fmla="*/ 2147483647 w 967"/>
                <a:gd name="T33" fmla="*/ 2147483647 h 905"/>
                <a:gd name="T34" fmla="*/ 2147483647 w 967"/>
                <a:gd name="T35" fmla="*/ 2147483647 h 905"/>
                <a:gd name="T36" fmla="*/ 2147483647 w 967"/>
                <a:gd name="T37" fmla="*/ 2147483647 h 905"/>
                <a:gd name="T38" fmla="*/ 2147483647 w 967"/>
                <a:gd name="T39" fmla="*/ 2147483647 h 905"/>
                <a:gd name="T40" fmla="*/ 2147483647 w 967"/>
                <a:gd name="T41" fmla="*/ 2147483647 h 905"/>
                <a:gd name="T42" fmla="*/ 2147483647 w 967"/>
                <a:gd name="T43" fmla="*/ 2147483647 h 905"/>
                <a:gd name="T44" fmla="*/ 2147483647 w 967"/>
                <a:gd name="T45" fmla="*/ 2147483647 h 905"/>
                <a:gd name="T46" fmla="*/ 2147483647 w 967"/>
                <a:gd name="T47" fmla="*/ 2147483647 h 905"/>
                <a:gd name="T48" fmla="*/ 2147483647 w 967"/>
                <a:gd name="T49" fmla="*/ 2147483647 h 905"/>
                <a:gd name="T50" fmla="*/ 2147483647 w 967"/>
                <a:gd name="T51" fmla="*/ 2147483647 h 905"/>
                <a:gd name="T52" fmla="*/ 2147483647 w 967"/>
                <a:gd name="T53" fmla="*/ 2147483647 h 905"/>
                <a:gd name="T54" fmla="*/ 2147483647 w 967"/>
                <a:gd name="T55" fmla="*/ 2147483647 h 905"/>
                <a:gd name="T56" fmla="*/ 2147483647 w 967"/>
                <a:gd name="T57" fmla="*/ 2147483647 h 905"/>
                <a:gd name="T58" fmla="*/ 2147483647 w 967"/>
                <a:gd name="T59" fmla="*/ 2147483647 h 905"/>
                <a:gd name="T60" fmla="*/ 2147483647 w 967"/>
                <a:gd name="T61" fmla="*/ 2147483647 h 905"/>
                <a:gd name="T62" fmla="*/ 2147483647 w 967"/>
                <a:gd name="T63" fmla="*/ 2147483647 h 905"/>
                <a:gd name="T64" fmla="*/ 2147483647 w 967"/>
                <a:gd name="T65" fmla="*/ 2147483647 h 905"/>
                <a:gd name="T66" fmla="*/ 2147483647 w 967"/>
                <a:gd name="T67" fmla="*/ 2147483647 h 905"/>
                <a:gd name="T68" fmla="*/ 2147483647 w 967"/>
                <a:gd name="T69" fmla="*/ 2147483647 h 905"/>
                <a:gd name="T70" fmla="*/ 2147483647 w 967"/>
                <a:gd name="T71" fmla="*/ 2147483647 h 905"/>
                <a:gd name="T72" fmla="*/ 2147483647 w 967"/>
                <a:gd name="T73" fmla="*/ 2147483647 h 905"/>
                <a:gd name="T74" fmla="*/ 2147483647 w 967"/>
                <a:gd name="T75" fmla="*/ 2147483647 h 905"/>
                <a:gd name="T76" fmla="*/ 2147483647 w 967"/>
                <a:gd name="T77" fmla="*/ 2147483647 h 905"/>
                <a:gd name="T78" fmla="*/ 2147483647 w 967"/>
                <a:gd name="T79" fmla="*/ 2147483647 h 905"/>
                <a:gd name="T80" fmla="*/ 2147483647 w 967"/>
                <a:gd name="T81" fmla="*/ 2147483647 h 905"/>
                <a:gd name="T82" fmla="*/ 2147483647 w 967"/>
                <a:gd name="T83" fmla="*/ 2147483647 h 905"/>
                <a:gd name="T84" fmla="*/ 2147483647 w 967"/>
                <a:gd name="T85" fmla="*/ 2147483647 h 905"/>
                <a:gd name="T86" fmla="*/ 2147483647 w 967"/>
                <a:gd name="T87" fmla="*/ 2147483647 h 905"/>
                <a:gd name="T88" fmla="*/ 2147483647 w 967"/>
                <a:gd name="T89" fmla="*/ 2147483647 h 905"/>
                <a:gd name="T90" fmla="*/ 2147483647 w 967"/>
                <a:gd name="T91" fmla="*/ 2147483647 h 905"/>
                <a:gd name="T92" fmla="*/ 2147483647 w 967"/>
                <a:gd name="T93" fmla="*/ 2147483647 h 905"/>
                <a:gd name="T94" fmla="*/ 2147483647 w 967"/>
                <a:gd name="T95" fmla="*/ 2147483647 h 905"/>
                <a:gd name="T96" fmla="*/ 2147483647 w 967"/>
                <a:gd name="T97" fmla="*/ 2147483647 h 905"/>
                <a:gd name="T98" fmla="*/ 2147483647 w 967"/>
                <a:gd name="T99" fmla="*/ 2147483647 h 905"/>
                <a:gd name="T100" fmla="*/ 2147483647 w 967"/>
                <a:gd name="T101" fmla="*/ 0 h 9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7"/>
                <a:gd name="T154" fmla="*/ 0 h 905"/>
                <a:gd name="T155" fmla="*/ 1783556 w 967"/>
                <a:gd name="T156" fmla="*/ 1685925 h 9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7" h="905">
                  <a:moveTo>
                    <a:pt x="412" y="0"/>
                  </a:moveTo>
                  <a:lnTo>
                    <a:pt x="352" y="31"/>
                  </a:lnTo>
                  <a:lnTo>
                    <a:pt x="388" y="532"/>
                  </a:lnTo>
                  <a:lnTo>
                    <a:pt x="417" y="573"/>
                  </a:lnTo>
                  <a:lnTo>
                    <a:pt x="386" y="608"/>
                  </a:lnTo>
                  <a:lnTo>
                    <a:pt x="180" y="578"/>
                  </a:lnTo>
                  <a:lnTo>
                    <a:pt x="108" y="607"/>
                  </a:lnTo>
                  <a:lnTo>
                    <a:pt x="69" y="597"/>
                  </a:lnTo>
                  <a:lnTo>
                    <a:pt x="48" y="608"/>
                  </a:lnTo>
                  <a:lnTo>
                    <a:pt x="7" y="610"/>
                  </a:lnTo>
                  <a:lnTo>
                    <a:pt x="0" y="613"/>
                  </a:lnTo>
                  <a:lnTo>
                    <a:pt x="2" y="627"/>
                  </a:lnTo>
                  <a:lnTo>
                    <a:pt x="20" y="637"/>
                  </a:lnTo>
                  <a:lnTo>
                    <a:pt x="14" y="651"/>
                  </a:lnTo>
                  <a:lnTo>
                    <a:pt x="26" y="660"/>
                  </a:lnTo>
                  <a:lnTo>
                    <a:pt x="33" y="684"/>
                  </a:lnTo>
                  <a:lnTo>
                    <a:pt x="24" y="696"/>
                  </a:lnTo>
                  <a:lnTo>
                    <a:pt x="39" y="715"/>
                  </a:lnTo>
                  <a:lnTo>
                    <a:pt x="53" y="712"/>
                  </a:lnTo>
                  <a:lnTo>
                    <a:pt x="66" y="736"/>
                  </a:lnTo>
                  <a:lnTo>
                    <a:pt x="65" y="757"/>
                  </a:lnTo>
                  <a:lnTo>
                    <a:pt x="70" y="770"/>
                  </a:lnTo>
                  <a:lnTo>
                    <a:pt x="98" y="790"/>
                  </a:lnTo>
                  <a:lnTo>
                    <a:pt x="131" y="805"/>
                  </a:lnTo>
                  <a:lnTo>
                    <a:pt x="165" y="787"/>
                  </a:lnTo>
                  <a:lnTo>
                    <a:pt x="199" y="780"/>
                  </a:lnTo>
                  <a:lnTo>
                    <a:pt x="215" y="807"/>
                  </a:lnTo>
                  <a:lnTo>
                    <a:pt x="234" y="840"/>
                  </a:lnTo>
                  <a:lnTo>
                    <a:pt x="240" y="865"/>
                  </a:lnTo>
                  <a:lnTo>
                    <a:pt x="266" y="896"/>
                  </a:lnTo>
                  <a:lnTo>
                    <a:pt x="307" y="899"/>
                  </a:lnTo>
                  <a:lnTo>
                    <a:pt x="331" y="882"/>
                  </a:lnTo>
                  <a:lnTo>
                    <a:pt x="358" y="873"/>
                  </a:lnTo>
                  <a:lnTo>
                    <a:pt x="374" y="905"/>
                  </a:lnTo>
                  <a:lnTo>
                    <a:pt x="407" y="895"/>
                  </a:lnTo>
                  <a:lnTo>
                    <a:pt x="413" y="864"/>
                  </a:lnTo>
                  <a:lnTo>
                    <a:pt x="405" y="827"/>
                  </a:lnTo>
                  <a:lnTo>
                    <a:pt x="427" y="801"/>
                  </a:lnTo>
                  <a:lnTo>
                    <a:pt x="454" y="784"/>
                  </a:lnTo>
                  <a:lnTo>
                    <a:pt x="474" y="775"/>
                  </a:lnTo>
                  <a:lnTo>
                    <a:pt x="469" y="750"/>
                  </a:lnTo>
                  <a:lnTo>
                    <a:pt x="517" y="714"/>
                  </a:lnTo>
                  <a:lnTo>
                    <a:pt x="550" y="692"/>
                  </a:lnTo>
                  <a:lnTo>
                    <a:pt x="585" y="661"/>
                  </a:lnTo>
                  <a:lnTo>
                    <a:pt x="618" y="646"/>
                  </a:lnTo>
                  <a:lnTo>
                    <a:pt x="668" y="629"/>
                  </a:lnTo>
                  <a:lnTo>
                    <a:pt x="735" y="626"/>
                  </a:lnTo>
                  <a:lnTo>
                    <a:pt x="810" y="604"/>
                  </a:lnTo>
                  <a:lnTo>
                    <a:pt x="893" y="596"/>
                  </a:lnTo>
                  <a:lnTo>
                    <a:pt x="959" y="566"/>
                  </a:lnTo>
                  <a:lnTo>
                    <a:pt x="967" y="382"/>
                  </a:lnTo>
                  <a:lnTo>
                    <a:pt x="913" y="380"/>
                  </a:lnTo>
                  <a:lnTo>
                    <a:pt x="900" y="323"/>
                  </a:lnTo>
                  <a:lnTo>
                    <a:pt x="871" y="323"/>
                  </a:lnTo>
                  <a:lnTo>
                    <a:pt x="830" y="302"/>
                  </a:lnTo>
                  <a:lnTo>
                    <a:pt x="784" y="272"/>
                  </a:lnTo>
                  <a:lnTo>
                    <a:pt x="757" y="234"/>
                  </a:lnTo>
                  <a:lnTo>
                    <a:pt x="671" y="178"/>
                  </a:lnTo>
                  <a:lnTo>
                    <a:pt x="529" y="81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62" name="Freeform 62">
              <a:extLst/>
            </p:cNvPr>
            <p:cNvSpPr>
              <a:spLocks/>
            </p:cNvSpPr>
            <p:nvPr/>
          </p:nvSpPr>
          <p:spPr bwMode="auto">
            <a:xfrm>
              <a:off x="3986189" y="4635518"/>
              <a:ext cx="134937" cy="93663"/>
            </a:xfrm>
            <a:custGeom>
              <a:avLst/>
              <a:gdLst>
                <a:gd name="T0" fmla="*/ 2147483647 w 423"/>
                <a:gd name="T1" fmla="*/ 2147483647 h 295"/>
                <a:gd name="T2" fmla="*/ 2147483647 w 423"/>
                <a:gd name="T3" fmla="*/ 2147483647 h 295"/>
                <a:gd name="T4" fmla="*/ 2147483647 w 423"/>
                <a:gd name="T5" fmla="*/ 2147483647 h 295"/>
                <a:gd name="T6" fmla="*/ 2147483647 w 423"/>
                <a:gd name="T7" fmla="*/ 2147483647 h 295"/>
                <a:gd name="T8" fmla="*/ 2147483647 w 423"/>
                <a:gd name="T9" fmla="*/ 2147483647 h 295"/>
                <a:gd name="T10" fmla="*/ 2147483647 w 423"/>
                <a:gd name="T11" fmla="*/ 2147483647 h 295"/>
                <a:gd name="T12" fmla="*/ 2147483647 w 423"/>
                <a:gd name="T13" fmla="*/ 2147483647 h 295"/>
                <a:gd name="T14" fmla="*/ 2147483647 w 423"/>
                <a:gd name="T15" fmla="*/ 2147483647 h 295"/>
                <a:gd name="T16" fmla="*/ 2147483647 w 423"/>
                <a:gd name="T17" fmla="*/ 2147483647 h 295"/>
                <a:gd name="T18" fmla="*/ 2147483647 w 423"/>
                <a:gd name="T19" fmla="*/ 2147483647 h 295"/>
                <a:gd name="T20" fmla="*/ 2147483647 w 423"/>
                <a:gd name="T21" fmla="*/ 2147483647 h 295"/>
                <a:gd name="T22" fmla="*/ 2147483647 w 423"/>
                <a:gd name="T23" fmla="*/ 2147483647 h 295"/>
                <a:gd name="T24" fmla="*/ 2147483647 w 423"/>
                <a:gd name="T25" fmla="*/ 2147483647 h 295"/>
                <a:gd name="T26" fmla="*/ 2147483647 w 423"/>
                <a:gd name="T27" fmla="*/ 2147483647 h 295"/>
                <a:gd name="T28" fmla="*/ 2147483647 w 423"/>
                <a:gd name="T29" fmla="*/ 2147483647 h 295"/>
                <a:gd name="T30" fmla="*/ 2147483647 w 423"/>
                <a:gd name="T31" fmla="*/ 2147483647 h 295"/>
                <a:gd name="T32" fmla="*/ 2147483647 w 423"/>
                <a:gd name="T33" fmla="*/ 2147483647 h 295"/>
                <a:gd name="T34" fmla="*/ 2147483647 w 423"/>
                <a:gd name="T35" fmla="*/ 2147483647 h 295"/>
                <a:gd name="T36" fmla="*/ 2147483647 w 423"/>
                <a:gd name="T37" fmla="*/ 0 h 295"/>
                <a:gd name="T38" fmla="*/ 2147483647 w 423"/>
                <a:gd name="T39" fmla="*/ 2147483647 h 295"/>
                <a:gd name="T40" fmla="*/ 2147483647 w 423"/>
                <a:gd name="T41" fmla="*/ 2147483647 h 295"/>
                <a:gd name="T42" fmla="*/ 2147483647 w 423"/>
                <a:gd name="T43" fmla="*/ 2147483647 h 295"/>
                <a:gd name="T44" fmla="*/ 2147483647 w 423"/>
                <a:gd name="T45" fmla="*/ 2147483647 h 295"/>
                <a:gd name="T46" fmla="*/ 2147483647 w 423"/>
                <a:gd name="T47" fmla="*/ 2147483647 h 295"/>
                <a:gd name="T48" fmla="*/ 0 w 423"/>
                <a:gd name="T49" fmla="*/ 2147483647 h 295"/>
                <a:gd name="T50" fmla="*/ 2147483647 w 423"/>
                <a:gd name="T51" fmla="*/ 2147483647 h 295"/>
                <a:gd name="T52" fmla="*/ 2147483647 w 423"/>
                <a:gd name="T53" fmla="*/ 2147483647 h 295"/>
                <a:gd name="T54" fmla="*/ 2147483647 w 423"/>
                <a:gd name="T55" fmla="*/ 2147483647 h 295"/>
                <a:gd name="T56" fmla="*/ 2147483647 w 423"/>
                <a:gd name="T57" fmla="*/ 2147483647 h 295"/>
                <a:gd name="T58" fmla="*/ 2147483647 w 423"/>
                <a:gd name="T59" fmla="*/ 2147483647 h 295"/>
                <a:gd name="T60" fmla="*/ 2147483647 w 423"/>
                <a:gd name="T61" fmla="*/ 2147483647 h 295"/>
                <a:gd name="T62" fmla="*/ 2147483647 w 423"/>
                <a:gd name="T63" fmla="*/ 2147483647 h 295"/>
                <a:gd name="T64" fmla="*/ 2147483647 w 423"/>
                <a:gd name="T65" fmla="*/ 2147483647 h 295"/>
                <a:gd name="T66" fmla="*/ 2147483647 w 423"/>
                <a:gd name="T67" fmla="*/ 2147483647 h 295"/>
                <a:gd name="T68" fmla="*/ 2147483647 w 423"/>
                <a:gd name="T69" fmla="*/ 2147483647 h 295"/>
                <a:gd name="T70" fmla="*/ 2147483647 w 423"/>
                <a:gd name="T71" fmla="*/ 2147483647 h 295"/>
                <a:gd name="T72" fmla="*/ 2147483647 w 423"/>
                <a:gd name="T73" fmla="*/ 2147483647 h 295"/>
                <a:gd name="T74" fmla="*/ 2147483647 w 423"/>
                <a:gd name="T75" fmla="*/ 2147483647 h 295"/>
                <a:gd name="T76" fmla="*/ 2147483647 w 423"/>
                <a:gd name="T77" fmla="*/ 2147483647 h 295"/>
                <a:gd name="T78" fmla="*/ 2147483647 w 423"/>
                <a:gd name="T79" fmla="*/ 2147483647 h 295"/>
                <a:gd name="T80" fmla="*/ 2147483647 w 423"/>
                <a:gd name="T81" fmla="*/ 2147483647 h 295"/>
                <a:gd name="T82" fmla="*/ 2147483647 w 423"/>
                <a:gd name="T83" fmla="*/ 2147483647 h 295"/>
                <a:gd name="T84" fmla="*/ 2147483647 w 423"/>
                <a:gd name="T85" fmla="*/ 2147483647 h 295"/>
                <a:gd name="T86" fmla="*/ 2147483647 w 423"/>
                <a:gd name="T87" fmla="*/ 2147483647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3"/>
                <a:gd name="T133" fmla="*/ 0 h 295"/>
                <a:gd name="T134" fmla="*/ 744140 w 423"/>
                <a:gd name="T135" fmla="*/ 545334 h 2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3" h="295">
                  <a:moveTo>
                    <a:pt x="351" y="289"/>
                  </a:moveTo>
                  <a:lnTo>
                    <a:pt x="373" y="295"/>
                  </a:lnTo>
                  <a:lnTo>
                    <a:pt x="394" y="295"/>
                  </a:lnTo>
                  <a:lnTo>
                    <a:pt x="412" y="265"/>
                  </a:lnTo>
                  <a:lnTo>
                    <a:pt x="420" y="236"/>
                  </a:lnTo>
                  <a:lnTo>
                    <a:pt x="422" y="195"/>
                  </a:lnTo>
                  <a:lnTo>
                    <a:pt x="423" y="137"/>
                  </a:lnTo>
                  <a:lnTo>
                    <a:pt x="399" y="104"/>
                  </a:lnTo>
                  <a:lnTo>
                    <a:pt x="389" y="74"/>
                  </a:lnTo>
                  <a:lnTo>
                    <a:pt x="354" y="18"/>
                  </a:lnTo>
                  <a:lnTo>
                    <a:pt x="323" y="27"/>
                  </a:lnTo>
                  <a:lnTo>
                    <a:pt x="289" y="44"/>
                  </a:lnTo>
                  <a:lnTo>
                    <a:pt x="256" y="29"/>
                  </a:lnTo>
                  <a:lnTo>
                    <a:pt x="224" y="9"/>
                  </a:lnTo>
                  <a:lnTo>
                    <a:pt x="212" y="14"/>
                  </a:lnTo>
                  <a:lnTo>
                    <a:pt x="188" y="11"/>
                  </a:lnTo>
                  <a:lnTo>
                    <a:pt x="165" y="17"/>
                  </a:lnTo>
                  <a:lnTo>
                    <a:pt x="145" y="10"/>
                  </a:lnTo>
                  <a:lnTo>
                    <a:pt x="126" y="8"/>
                  </a:lnTo>
                  <a:lnTo>
                    <a:pt x="114" y="0"/>
                  </a:lnTo>
                  <a:lnTo>
                    <a:pt x="96" y="0"/>
                  </a:lnTo>
                  <a:lnTo>
                    <a:pt x="81" y="0"/>
                  </a:lnTo>
                  <a:lnTo>
                    <a:pt x="83" y="15"/>
                  </a:lnTo>
                  <a:lnTo>
                    <a:pt x="78" y="24"/>
                  </a:lnTo>
                  <a:lnTo>
                    <a:pt x="66" y="29"/>
                  </a:lnTo>
                  <a:lnTo>
                    <a:pt x="77" y="44"/>
                  </a:lnTo>
                  <a:lnTo>
                    <a:pt x="75" y="57"/>
                  </a:lnTo>
                  <a:lnTo>
                    <a:pt x="63" y="62"/>
                  </a:lnTo>
                  <a:lnTo>
                    <a:pt x="47" y="62"/>
                  </a:lnTo>
                  <a:lnTo>
                    <a:pt x="35" y="69"/>
                  </a:lnTo>
                  <a:lnTo>
                    <a:pt x="23" y="74"/>
                  </a:lnTo>
                  <a:lnTo>
                    <a:pt x="9" y="99"/>
                  </a:lnTo>
                  <a:lnTo>
                    <a:pt x="0" y="108"/>
                  </a:lnTo>
                  <a:lnTo>
                    <a:pt x="24" y="117"/>
                  </a:lnTo>
                  <a:lnTo>
                    <a:pt x="37" y="135"/>
                  </a:lnTo>
                  <a:lnTo>
                    <a:pt x="63" y="153"/>
                  </a:lnTo>
                  <a:lnTo>
                    <a:pt x="96" y="172"/>
                  </a:lnTo>
                  <a:lnTo>
                    <a:pt x="114" y="207"/>
                  </a:lnTo>
                  <a:lnTo>
                    <a:pt x="135" y="191"/>
                  </a:lnTo>
                  <a:lnTo>
                    <a:pt x="154" y="168"/>
                  </a:lnTo>
                  <a:lnTo>
                    <a:pt x="163" y="145"/>
                  </a:lnTo>
                  <a:lnTo>
                    <a:pt x="194" y="142"/>
                  </a:lnTo>
                  <a:lnTo>
                    <a:pt x="214" y="148"/>
                  </a:lnTo>
                  <a:lnTo>
                    <a:pt x="235" y="165"/>
                  </a:lnTo>
                  <a:lnTo>
                    <a:pt x="259" y="192"/>
                  </a:lnTo>
                  <a:lnTo>
                    <a:pt x="269" y="214"/>
                  </a:lnTo>
                  <a:lnTo>
                    <a:pt x="279" y="235"/>
                  </a:lnTo>
                  <a:lnTo>
                    <a:pt x="291" y="243"/>
                  </a:lnTo>
                  <a:lnTo>
                    <a:pt x="300" y="261"/>
                  </a:lnTo>
                  <a:lnTo>
                    <a:pt x="322" y="260"/>
                  </a:lnTo>
                  <a:lnTo>
                    <a:pt x="336" y="274"/>
                  </a:lnTo>
                  <a:lnTo>
                    <a:pt x="351" y="2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63" name="Freeform 42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49814" y="5073668"/>
              <a:ext cx="6350" cy="14288"/>
            </a:xfrm>
            <a:custGeom>
              <a:avLst/>
              <a:gdLst>
                <a:gd name="T0" fmla="*/ 1345433959 w 176"/>
                <a:gd name="T1" fmla="*/ 2147483647 h 342"/>
                <a:gd name="T2" fmla="*/ 0 w 176"/>
                <a:gd name="T3" fmla="*/ 2147483647 h 342"/>
                <a:gd name="T4" fmla="*/ 0 w 176"/>
                <a:gd name="T5" fmla="*/ 2147483647 h 342"/>
                <a:gd name="T6" fmla="*/ 2147483647 w 176"/>
                <a:gd name="T7" fmla="*/ 2147483647 h 342"/>
                <a:gd name="T8" fmla="*/ 2147483647 w 176"/>
                <a:gd name="T9" fmla="*/ 2147483647 h 342"/>
                <a:gd name="T10" fmla="*/ 2147483647 w 176"/>
                <a:gd name="T11" fmla="*/ 2147483647 h 342"/>
                <a:gd name="T12" fmla="*/ 2147483647 w 176"/>
                <a:gd name="T13" fmla="*/ 2147483647 h 342"/>
                <a:gd name="T14" fmla="*/ 2147483647 w 176"/>
                <a:gd name="T15" fmla="*/ 2147483647 h 342"/>
                <a:gd name="T16" fmla="*/ 2147483647 w 176"/>
                <a:gd name="T17" fmla="*/ 2147483647 h 342"/>
                <a:gd name="T18" fmla="*/ 2147483647 w 176"/>
                <a:gd name="T19" fmla="*/ 2147483647 h 342"/>
                <a:gd name="T20" fmla="*/ 2147483647 w 176"/>
                <a:gd name="T21" fmla="*/ 0 h 342"/>
                <a:gd name="T22" fmla="*/ 1345433959 w 176"/>
                <a:gd name="T23" fmla="*/ 2147483647 h 3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342"/>
                <a:gd name="T38" fmla="*/ 176 w 176"/>
                <a:gd name="T39" fmla="*/ 342 h 3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342">
                  <a:moveTo>
                    <a:pt x="22" y="72"/>
                  </a:moveTo>
                  <a:lnTo>
                    <a:pt x="0" y="122"/>
                  </a:lnTo>
                  <a:lnTo>
                    <a:pt x="0" y="222"/>
                  </a:lnTo>
                  <a:lnTo>
                    <a:pt x="64" y="258"/>
                  </a:lnTo>
                  <a:lnTo>
                    <a:pt x="116" y="342"/>
                  </a:lnTo>
                  <a:lnTo>
                    <a:pt x="164" y="306"/>
                  </a:lnTo>
                  <a:lnTo>
                    <a:pt x="124" y="226"/>
                  </a:lnTo>
                  <a:lnTo>
                    <a:pt x="100" y="158"/>
                  </a:lnTo>
                  <a:lnTo>
                    <a:pt x="176" y="78"/>
                  </a:lnTo>
                  <a:lnTo>
                    <a:pt x="144" y="18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64" name="Freeform 42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57751" y="5089543"/>
              <a:ext cx="6350" cy="6350"/>
            </a:xfrm>
            <a:custGeom>
              <a:avLst/>
              <a:gdLst>
                <a:gd name="T0" fmla="*/ 2147483647 w 146"/>
                <a:gd name="T1" fmla="*/ 0 h 140"/>
                <a:gd name="T2" fmla="*/ 0 w 146"/>
                <a:gd name="T3" fmla="*/ 2147483647 h 140"/>
                <a:gd name="T4" fmla="*/ 2147483647 w 146"/>
                <a:gd name="T5" fmla="*/ 2147483647 h 140"/>
                <a:gd name="T6" fmla="*/ 2147483647 w 146"/>
                <a:gd name="T7" fmla="*/ 2147483647 h 140"/>
                <a:gd name="T8" fmla="*/ 2147483647 w 146"/>
                <a:gd name="T9" fmla="*/ 2147483647 h 140"/>
                <a:gd name="T10" fmla="*/ 2147483647 w 146"/>
                <a:gd name="T11" fmla="*/ 2147483647 h 140"/>
                <a:gd name="T12" fmla="*/ 2147483647 w 146"/>
                <a:gd name="T13" fmla="*/ 766090398 h 140"/>
                <a:gd name="T14" fmla="*/ 2147483647 w 146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"/>
                <a:gd name="T25" fmla="*/ 0 h 140"/>
                <a:gd name="T26" fmla="*/ 146 w 146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" h="140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90" y="140"/>
                  </a:lnTo>
                  <a:lnTo>
                    <a:pt x="146" y="104"/>
                  </a:lnTo>
                  <a:lnTo>
                    <a:pt x="138" y="48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65" name="Freeform 429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67276" y="5087956"/>
              <a:ext cx="4763" cy="6350"/>
            </a:xfrm>
            <a:custGeom>
              <a:avLst/>
              <a:gdLst>
                <a:gd name="T0" fmla="*/ 2147483647 w 126"/>
                <a:gd name="T1" fmla="*/ 0 h 132"/>
                <a:gd name="T2" fmla="*/ 0 w 126"/>
                <a:gd name="T3" fmla="*/ 2147483647 h 132"/>
                <a:gd name="T4" fmla="*/ 2147483647 w 126"/>
                <a:gd name="T5" fmla="*/ 2147483647 h 132"/>
                <a:gd name="T6" fmla="*/ 2147483647 w 126"/>
                <a:gd name="T7" fmla="*/ 2147483647 h 132"/>
                <a:gd name="T8" fmla="*/ 2147483647 w 126"/>
                <a:gd name="T9" fmla="*/ 2147483647 h 132"/>
                <a:gd name="T10" fmla="*/ 2147483647 w 126"/>
                <a:gd name="T11" fmla="*/ 2147483647 h 132"/>
                <a:gd name="T12" fmla="*/ 2147483647 w 126"/>
                <a:gd name="T13" fmla="*/ 1028214321 h 132"/>
                <a:gd name="T14" fmla="*/ 2147483647 w 126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"/>
                <a:gd name="T25" fmla="*/ 0 h 132"/>
                <a:gd name="T26" fmla="*/ 126 w 126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" h="132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70" y="132"/>
                  </a:lnTo>
                  <a:lnTo>
                    <a:pt x="126" y="116"/>
                  </a:lnTo>
                  <a:lnTo>
                    <a:pt x="122" y="60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266" name="Group 430">
              <a:extLst/>
            </p:cNvPr>
            <p:cNvGrpSpPr>
              <a:grpSpLocks noChangeAspect="1"/>
            </p:cNvGrpSpPr>
            <p:nvPr/>
          </p:nvGrpSpPr>
          <p:grpSpPr bwMode="auto">
            <a:xfrm rot="21398148">
              <a:off x="5083260" y="5019663"/>
              <a:ext cx="85732" cy="55562"/>
              <a:chOff x="3018" y="2803"/>
              <a:chExt cx="191" cy="122"/>
            </a:xfrm>
            <a:grpFill/>
          </p:grpSpPr>
          <p:sp>
            <p:nvSpPr>
              <p:cNvPr id="278" name="Freeform 43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21"/>
                <a:ext cx="14" cy="19"/>
              </a:xfrm>
              <a:custGeom>
                <a:avLst/>
                <a:gdLst>
                  <a:gd name="T0" fmla="*/ 0 w 155"/>
                  <a:gd name="T1" fmla="*/ 0 h 207"/>
                  <a:gd name="T2" fmla="*/ 0 w 155"/>
                  <a:gd name="T3" fmla="*/ 0 h 207"/>
                  <a:gd name="T4" fmla="*/ 0 w 155"/>
                  <a:gd name="T5" fmla="*/ 0 h 207"/>
                  <a:gd name="T6" fmla="*/ 0 w 155"/>
                  <a:gd name="T7" fmla="*/ 0 h 207"/>
                  <a:gd name="T8" fmla="*/ 0 w 155"/>
                  <a:gd name="T9" fmla="*/ 0 h 207"/>
                  <a:gd name="T10" fmla="*/ 0 w 155"/>
                  <a:gd name="T11" fmla="*/ 0 h 207"/>
                  <a:gd name="T12" fmla="*/ 0 w 155"/>
                  <a:gd name="T13" fmla="*/ 0 h 207"/>
                  <a:gd name="T14" fmla="*/ 0 w 155"/>
                  <a:gd name="T15" fmla="*/ 0 h 207"/>
                  <a:gd name="T16" fmla="*/ 0 w 155"/>
                  <a:gd name="T17" fmla="*/ 0 h 207"/>
                  <a:gd name="T18" fmla="*/ 0 w 155"/>
                  <a:gd name="T19" fmla="*/ 0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5"/>
                  <a:gd name="T31" fmla="*/ 0 h 207"/>
                  <a:gd name="T32" fmla="*/ 155 w 155"/>
                  <a:gd name="T33" fmla="*/ 207 h 20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5" h="207">
                    <a:moveTo>
                      <a:pt x="22" y="43"/>
                    </a:moveTo>
                    <a:lnTo>
                      <a:pt x="0" y="93"/>
                    </a:lnTo>
                    <a:lnTo>
                      <a:pt x="59" y="159"/>
                    </a:lnTo>
                    <a:lnTo>
                      <a:pt x="89" y="207"/>
                    </a:lnTo>
                    <a:lnTo>
                      <a:pt x="152" y="180"/>
                    </a:lnTo>
                    <a:lnTo>
                      <a:pt x="155" y="120"/>
                    </a:lnTo>
                    <a:lnTo>
                      <a:pt x="134" y="60"/>
                    </a:lnTo>
                    <a:lnTo>
                      <a:pt x="101" y="18"/>
                    </a:lnTo>
                    <a:lnTo>
                      <a:pt x="53" y="0"/>
                    </a:lnTo>
                    <a:lnTo>
                      <a:pt x="22" y="43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79" name="Freeform 43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18" y="2895"/>
                <a:ext cx="16" cy="18"/>
              </a:xfrm>
              <a:custGeom>
                <a:avLst/>
                <a:gdLst>
                  <a:gd name="T0" fmla="*/ 0 w 176"/>
                  <a:gd name="T1" fmla="*/ 0 h 186"/>
                  <a:gd name="T2" fmla="*/ 0 w 176"/>
                  <a:gd name="T3" fmla="*/ 0 h 186"/>
                  <a:gd name="T4" fmla="*/ 0 w 176"/>
                  <a:gd name="T5" fmla="*/ 0 h 186"/>
                  <a:gd name="T6" fmla="*/ 0 w 176"/>
                  <a:gd name="T7" fmla="*/ 0 h 186"/>
                  <a:gd name="T8" fmla="*/ 0 w 176"/>
                  <a:gd name="T9" fmla="*/ 0 h 186"/>
                  <a:gd name="T10" fmla="*/ 0 w 176"/>
                  <a:gd name="T11" fmla="*/ 0 h 186"/>
                  <a:gd name="T12" fmla="*/ 0 w 176"/>
                  <a:gd name="T13" fmla="*/ 0 h 186"/>
                  <a:gd name="T14" fmla="*/ 0 w 176"/>
                  <a:gd name="T15" fmla="*/ 0 h 186"/>
                  <a:gd name="T16" fmla="*/ 0 w 176"/>
                  <a:gd name="T17" fmla="*/ 0 h 186"/>
                  <a:gd name="T18" fmla="*/ 0 w 176"/>
                  <a:gd name="T19" fmla="*/ 0 h 186"/>
                  <a:gd name="T20" fmla="*/ 0 w 176"/>
                  <a:gd name="T21" fmla="*/ 0 h 186"/>
                  <a:gd name="T22" fmla="*/ 0 w 176"/>
                  <a:gd name="T23" fmla="*/ 0 h 1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186"/>
                  <a:gd name="T38" fmla="*/ 176 w 176"/>
                  <a:gd name="T39" fmla="*/ 186 h 18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186">
                    <a:moveTo>
                      <a:pt x="46" y="21"/>
                    </a:moveTo>
                    <a:lnTo>
                      <a:pt x="0" y="63"/>
                    </a:lnTo>
                    <a:lnTo>
                      <a:pt x="38" y="121"/>
                    </a:lnTo>
                    <a:lnTo>
                      <a:pt x="71" y="186"/>
                    </a:lnTo>
                    <a:lnTo>
                      <a:pt x="119" y="180"/>
                    </a:lnTo>
                    <a:lnTo>
                      <a:pt x="176" y="111"/>
                    </a:lnTo>
                    <a:lnTo>
                      <a:pt x="167" y="66"/>
                    </a:lnTo>
                    <a:lnTo>
                      <a:pt x="119" y="96"/>
                    </a:lnTo>
                    <a:lnTo>
                      <a:pt x="83" y="69"/>
                    </a:lnTo>
                    <a:lnTo>
                      <a:pt x="107" y="36"/>
                    </a:lnTo>
                    <a:lnTo>
                      <a:pt x="98" y="0"/>
                    </a:lnTo>
                    <a:lnTo>
                      <a:pt x="46" y="21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0" name="Freeform 43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1" y="2915"/>
                <a:ext cx="14" cy="10"/>
              </a:xfrm>
              <a:custGeom>
                <a:avLst/>
                <a:gdLst>
                  <a:gd name="T0" fmla="*/ 0 w 153"/>
                  <a:gd name="T1" fmla="*/ 0 h 108"/>
                  <a:gd name="T2" fmla="*/ 0 w 153"/>
                  <a:gd name="T3" fmla="*/ 0 h 108"/>
                  <a:gd name="T4" fmla="*/ 0 w 153"/>
                  <a:gd name="T5" fmla="*/ 0 h 108"/>
                  <a:gd name="T6" fmla="*/ 0 w 153"/>
                  <a:gd name="T7" fmla="*/ 0 h 108"/>
                  <a:gd name="T8" fmla="*/ 0 w 153"/>
                  <a:gd name="T9" fmla="*/ 0 h 108"/>
                  <a:gd name="T10" fmla="*/ 0 w 153"/>
                  <a:gd name="T11" fmla="*/ 0 h 108"/>
                  <a:gd name="T12" fmla="*/ 0 w 153"/>
                  <a:gd name="T13" fmla="*/ 0 h 108"/>
                  <a:gd name="T14" fmla="*/ 0 w 153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08"/>
                  <a:gd name="T26" fmla="*/ 153 w 153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08">
                    <a:moveTo>
                      <a:pt x="36" y="0"/>
                    </a:moveTo>
                    <a:lnTo>
                      <a:pt x="0" y="32"/>
                    </a:lnTo>
                    <a:lnTo>
                      <a:pt x="38" y="90"/>
                    </a:lnTo>
                    <a:lnTo>
                      <a:pt x="96" y="108"/>
                    </a:lnTo>
                    <a:lnTo>
                      <a:pt x="126" y="106"/>
                    </a:lnTo>
                    <a:lnTo>
                      <a:pt x="153" y="66"/>
                    </a:lnTo>
                    <a:lnTo>
                      <a:pt x="99" y="3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1" name="Freeform 43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0" y="2890"/>
                <a:ext cx="11" cy="9"/>
              </a:xfrm>
              <a:custGeom>
                <a:avLst/>
                <a:gdLst>
                  <a:gd name="T0" fmla="*/ 0 w 111"/>
                  <a:gd name="T1" fmla="*/ 0 h 100"/>
                  <a:gd name="T2" fmla="*/ 0 w 111"/>
                  <a:gd name="T3" fmla="*/ 0 h 100"/>
                  <a:gd name="T4" fmla="*/ 0 w 111"/>
                  <a:gd name="T5" fmla="*/ 0 h 100"/>
                  <a:gd name="T6" fmla="*/ 0 w 111"/>
                  <a:gd name="T7" fmla="*/ 0 h 100"/>
                  <a:gd name="T8" fmla="*/ 0 w 111"/>
                  <a:gd name="T9" fmla="*/ 0 h 100"/>
                  <a:gd name="T10" fmla="*/ 0 w 111"/>
                  <a:gd name="T11" fmla="*/ 0 h 100"/>
                  <a:gd name="T12" fmla="*/ 0 w 111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100"/>
                  <a:gd name="T23" fmla="*/ 111 w 111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100">
                    <a:moveTo>
                      <a:pt x="46" y="0"/>
                    </a:moveTo>
                    <a:lnTo>
                      <a:pt x="0" y="42"/>
                    </a:lnTo>
                    <a:lnTo>
                      <a:pt x="38" y="100"/>
                    </a:lnTo>
                    <a:lnTo>
                      <a:pt x="87" y="94"/>
                    </a:lnTo>
                    <a:lnTo>
                      <a:pt x="111" y="58"/>
                    </a:lnTo>
                    <a:lnTo>
                      <a:pt x="106" y="4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2" name="Freeform 43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53" y="2906"/>
                <a:ext cx="6" cy="7"/>
              </a:xfrm>
              <a:custGeom>
                <a:avLst/>
                <a:gdLst>
                  <a:gd name="T0" fmla="*/ 0 w 60"/>
                  <a:gd name="T1" fmla="*/ 0 h 75"/>
                  <a:gd name="T2" fmla="*/ 0 w 60"/>
                  <a:gd name="T3" fmla="*/ 0 h 75"/>
                  <a:gd name="T4" fmla="*/ 0 w 60"/>
                  <a:gd name="T5" fmla="*/ 0 h 75"/>
                  <a:gd name="T6" fmla="*/ 0 w 60"/>
                  <a:gd name="T7" fmla="*/ 0 h 75"/>
                  <a:gd name="T8" fmla="*/ 0 w 60"/>
                  <a:gd name="T9" fmla="*/ 0 h 75"/>
                  <a:gd name="T10" fmla="*/ 0 w 60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5"/>
                  <a:gd name="T20" fmla="*/ 60 w 60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5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57" y="66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3" name="Freeform 43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3" y="2904"/>
                <a:ext cx="8" cy="8"/>
              </a:xfrm>
              <a:custGeom>
                <a:avLst/>
                <a:gdLst>
                  <a:gd name="T0" fmla="*/ 0 w 75"/>
                  <a:gd name="T1" fmla="*/ 0 h 87"/>
                  <a:gd name="T2" fmla="*/ 0 w 75"/>
                  <a:gd name="T3" fmla="*/ 0 h 87"/>
                  <a:gd name="T4" fmla="*/ 0 w 75"/>
                  <a:gd name="T5" fmla="*/ 0 h 87"/>
                  <a:gd name="T6" fmla="*/ 0 w 75"/>
                  <a:gd name="T7" fmla="*/ 0 h 87"/>
                  <a:gd name="T8" fmla="*/ 0 w 75"/>
                  <a:gd name="T9" fmla="*/ 0 h 87"/>
                  <a:gd name="T10" fmla="*/ 0 w 75"/>
                  <a:gd name="T11" fmla="*/ 0 h 87"/>
                  <a:gd name="T12" fmla="*/ 0 w 75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87"/>
                  <a:gd name="T23" fmla="*/ 75 w 75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87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39" y="87"/>
                    </a:lnTo>
                    <a:lnTo>
                      <a:pt x="75" y="54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4" name="Freeform 43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35" y="2844"/>
                <a:ext cx="9" cy="9"/>
              </a:xfrm>
              <a:custGeom>
                <a:avLst/>
                <a:gdLst>
                  <a:gd name="T0" fmla="*/ 0 w 99"/>
                  <a:gd name="T1" fmla="*/ 0 h 96"/>
                  <a:gd name="T2" fmla="*/ 0 w 99"/>
                  <a:gd name="T3" fmla="*/ 0 h 96"/>
                  <a:gd name="T4" fmla="*/ 0 w 99"/>
                  <a:gd name="T5" fmla="*/ 0 h 96"/>
                  <a:gd name="T6" fmla="*/ 0 w 99"/>
                  <a:gd name="T7" fmla="*/ 0 h 96"/>
                  <a:gd name="T8" fmla="*/ 0 w 99"/>
                  <a:gd name="T9" fmla="*/ 0 h 96"/>
                  <a:gd name="T10" fmla="*/ 0 w 99"/>
                  <a:gd name="T11" fmla="*/ 0 h 96"/>
                  <a:gd name="T12" fmla="*/ 0 w 99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"/>
                  <a:gd name="T22" fmla="*/ 0 h 96"/>
                  <a:gd name="T23" fmla="*/ 99 w 99"/>
                  <a:gd name="T24" fmla="*/ 96 h 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" h="96">
                    <a:moveTo>
                      <a:pt x="48" y="0"/>
                    </a:moveTo>
                    <a:lnTo>
                      <a:pt x="0" y="39"/>
                    </a:lnTo>
                    <a:lnTo>
                      <a:pt x="0" y="84"/>
                    </a:lnTo>
                    <a:lnTo>
                      <a:pt x="48" y="96"/>
                    </a:lnTo>
                    <a:lnTo>
                      <a:pt x="84" y="66"/>
                    </a:lnTo>
                    <a:lnTo>
                      <a:pt x="99" y="27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5" name="Freeform 43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22" y="2853"/>
                <a:ext cx="7" cy="11"/>
              </a:xfrm>
              <a:custGeom>
                <a:avLst/>
                <a:gdLst>
                  <a:gd name="T0" fmla="*/ 0 w 81"/>
                  <a:gd name="T1" fmla="*/ 0 h 111"/>
                  <a:gd name="T2" fmla="*/ 0 w 81"/>
                  <a:gd name="T3" fmla="*/ 0 h 111"/>
                  <a:gd name="T4" fmla="*/ 0 w 81"/>
                  <a:gd name="T5" fmla="*/ 0 h 111"/>
                  <a:gd name="T6" fmla="*/ 0 w 81"/>
                  <a:gd name="T7" fmla="*/ 0 h 111"/>
                  <a:gd name="T8" fmla="*/ 0 w 81"/>
                  <a:gd name="T9" fmla="*/ 0 h 111"/>
                  <a:gd name="T10" fmla="*/ 0 w 81"/>
                  <a:gd name="T11" fmla="*/ 0 h 111"/>
                  <a:gd name="T12" fmla="*/ 0 w 81"/>
                  <a:gd name="T13" fmla="*/ 0 h 111"/>
                  <a:gd name="T14" fmla="*/ 0 w 81"/>
                  <a:gd name="T15" fmla="*/ 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11"/>
                  <a:gd name="T26" fmla="*/ 81 w 81"/>
                  <a:gd name="T27" fmla="*/ 111 h 1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11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42" y="111"/>
                    </a:lnTo>
                    <a:lnTo>
                      <a:pt x="81" y="78"/>
                    </a:lnTo>
                    <a:lnTo>
                      <a:pt x="75" y="30"/>
                    </a:lnTo>
                    <a:lnTo>
                      <a:pt x="5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6" name="Freeform 43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42" y="2833"/>
                <a:ext cx="6" cy="8"/>
              </a:xfrm>
              <a:custGeom>
                <a:avLst/>
                <a:gdLst>
                  <a:gd name="T0" fmla="*/ 0 w 66"/>
                  <a:gd name="T1" fmla="*/ 0 h 93"/>
                  <a:gd name="T2" fmla="*/ 0 w 66"/>
                  <a:gd name="T3" fmla="*/ 0 h 93"/>
                  <a:gd name="T4" fmla="*/ 0 w 66"/>
                  <a:gd name="T5" fmla="*/ 0 h 93"/>
                  <a:gd name="T6" fmla="*/ 0 w 66"/>
                  <a:gd name="T7" fmla="*/ 0 h 93"/>
                  <a:gd name="T8" fmla="*/ 0 w 66"/>
                  <a:gd name="T9" fmla="*/ 0 h 93"/>
                  <a:gd name="T10" fmla="*/ 0 w 66"/>
                  <a:gd name="T11" fmla="*/ 0 h 93"/>
                  <a:gd name="T12" fmla="*/ 0 w 66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93"/>
                  <a:gd name="T23" fmla="*/ 66 w 66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93">
                    <a:moveTo>
                      <a:pt x="27" y="0"/>
                    </a:moveTo>
                    <a:lnTo>
                      <a:pt x="6" y="27"/>
                    </a:lnTo>
                    <a:lnTo>
                      <a:pt x="0" y="69"/>
                    </a:lnTo>
                    <a:lnTo>
                      <a:pt x="21" y="93"/>
                    </a:lnTo>
                    <a:lnTo>
                      <a:pt x="66" y="84"/>
                    </a:lnTo>
                    <a:lnTo>
                      <a:pt x="66" y="2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7" name="Freeform 440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17" y="2866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36" y="69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8" name="Freeform 44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3" y="2836"/>
                <a:ext cx="7" cy="8"/>
              </a:xfrm>
              <a:custGeom>
                <a:avLst/>
                <a:gdLst>
                  <a:gd name="T0" fmla="*/ 0 w 72"/>
                  <a:gd name="T1" fmla="*/ 0 h 84"/>
                  <a:gd name="T2" fmla="*/ 0 w 72"/>
                  <a:gd name="T3" fmla="*/ 0 h 84"/>
                  <a:gd name="T4" fmla="*/ 0 w 72"/>
                  <a:gd name="T5" fmla="*/ 0 h 84"/>
                  <a:gd name="T6" fmla="*/ 0 w 72"/>
                  <a:gd name="T7" fmla="*/ 0 h 84"/>
                  <a:gd name="T8" fmla="*/ 0 w 72"/>
                  <a:gd name="T9" fmla="*/ 0 h 84"/>
                  <a:gd name="T10" fmla="*/ 0 w 72"/>
                  <a:gd name="T11" fmla="*/ 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84"/>
                  <a:gd name="T20" fmla="*/ 72 w 72"/>
                  <a:gd name="T21" fmla="*/ 84 h 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84">
                    <a:moveTo>
                      <a:pt x="30" y="0"/>
                    </a:moveTo>
                    <a:lnTo>
                      <a:pt x="0" y="36"/>
                    </a:lnTo>
                    <a:lnTo>
                      <a:pt x="32" y="84"/>
                    </a:lnTo>
                    <a:lnTo>
                      <a:pt x="69" y="60"/>
                    </a:lnTo>
                    <a:lnTo>
                      <a:pt x="72" y="15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89" name="Freeform 44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03"/>
                <a:ext cx="8" cy="8"/>
              </a:xfrm>
              <a:custGeom>
                <a:avLst/>
                <a:gdLst>
                  <a:gd name="T0" fmla="*/ 0 w 87"/>
                  <a:gd name="T1" fmla="*/ 0 h 84"/>
                  <a:gd name="T2" fmla="*/ 0 w 87"/>
                  <a:gd name="T3" fmla="*/ 0 h 84"/>
                  <a:gd name="T4" fmla="*/ 0 w 87"/>
                  <a:gd name="T5" fmla="*/ 0 h 84"/>
                  <a:gd name="T6" fmla="*/ 0 w 87"/>
                  <a:gd name="T7" fmla="*/ 0 h 84"/>
                  <a:gd name="T8" fmla="*/ 0 w 87"/>
                  <a:gd name="T9" fmla="*/ 0 h 84"/>
                  <a:gd name="T10" fmla="*/ 0 w 87"/>
                  <a:gd name="T11" fmla="*/ 0 h 84"/>
                  <a:gd name="T12" fmla="*/ 0 w 87"/>
                  <a:gd name="T13" fmla="*/ 0 h 84"/>
                  <a:gd name="T14" fmla="*/ 0 w 87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"/>
                  <a:gd name="T25" fmla="*/ 0 h 84"/>
                  <a:gd name="T26" fmla="*/ 87 w 87"/>
                  <a:gd name="T27" fmla="*/ 84 h 8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" h="84">
                    <a:moveTo>
                      <a:pt x="36" y="3"/>
                    </a:moveTo>
                    <a:lnTo>
                      <a:pt x="0" y="36"/>
                    </a:lnTo>
                    <a:lnTo>
                      <a:pt x="18" y="75"/>
                    </a:lnTo>
                    <a:lnTo>
                      <a:pt x="63" y="84"/>
                    </a:lnTo>
                    <a:lnTo>
                      <a:pt x="87" y="60"/>
                    </a:lnTo>
                    <a:lnTo>
                      <a:pt x="75" y="24"/>
                    </a:lnTo>
                    <a:lnTo>
                      <a:pt x="60" y="0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90" name="Freeform 4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0" y="2827"/>
                <a:ext cx="9" cy="8"/>
              </a:xfrm>
              <a:custGeom>
                <a:avLst/>
                <a:gdLst>
                  <a:gd name="T0" fmla="*/ 0 w 90"/>
                  <a:gd name="T1" fmla="*/ 0 h 84"/>
                  <a:gd name="T2" fmla="*/ 0 w 90"/>
                  <a:gd name="T3" fmla="*/ 0 h 84"/>
                  <a:gd name="T4" fmla="*/ 0 w 90"/>
                  <a:gd name="T5" fmla="*/ 0 h 84"/>
                  <a:gd name="T6" fmla="*/ 0 w 90"/>
                  <a:gd name="T7" fmla="*/ 0 h 84"/>
                  <a:gd name="T8" fmla="*/ 0 w 90"/>
                  <a:gd name="T9" fmla="*/ 0 h 84"/>
                  <a:gd name="T10" fmla="*/ 0 w 90"/>
                  <a:gd name="T11" fmla="*/ 0 h 84"/>
                  <a:gd name="T12" fmla="*/ 0 w 9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84"/>
                  <a:gd name="T23" fmla="*/ 90 w 90"/>
                  <a:gd name="T24" fmla="*/ 84 h 8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84">
                    <a:moveTo>
                      <a:pt x="45" y="0"/>
                    </a:moveTo>
                    <a:lnTo>
                      <a:pt x="0" y="27"/>
                    </a:lnTo>
                    <a:lnTo>
                      <a:pt x="6" y="66"/>
                    </a:lnTo>
                    <a:lnTo>
                      <a:pt x="47" y="84"/>
                    </a:lnTo>
                    <a:lnTo>
                      <a:pt x="90" y="66"/>
                    </a:lnTo>
                    <a:lnTo>
                      <a:pt x="87" y="15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91" name="Freeform 4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6" y="2811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48" y="60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92" name="Freeform 44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4" y="2817"/>
                <a:ext cx="5" cy="6"/>
              </a:xfrm>
              <a:custGeom>
                <a:avLst/>
                <a:gdLst>
                  <a:gd name="T0" fmla="*/ 0 w 54"/>
                  <a:gd name="T1" fmla="*/ 0 h 69"/>
                  <a:gd name="T2" fmla="*/ 0 w 54"/>
                  <a:gd name="T3" fmla="*/ 0 h 69"/>
                  <a:gd name="T4" fmla="*/ 0 w 54"/>
                  <a:gd name="T5" fmla="*/ 0 h 69"/>
                  <a:gd name="T6" fmla="*/ 0 w 54"/>
                  <a:gd name="T7" fmla="*/ 0 h 69"/>
                  <a:gd name="T8" fmla="*/ 0 w 54"/>
                  <a:gd name="T9" fmla="*/ 0 h 69"/>
                  <a:gd name="T10" fmla="*/ 0 w 54"/>
                  <a:gd name="T11" fmla="*/ 0 h 69"/>
                  <a:gd name="T12" fmla="*/ 0 w 54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69"/>
                  <a:gd name="T23" fmla="*/ 54 w 5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69">
                    <a:moveTo>
                      <a:pt x="30" y="0"/>
                    </a:moveTo>
                    <a:lnTo>
                      <a:pt x="0" y="12"/>
                    </a:lnTo>
                    <a:lnTo>
                      <a:pt x="0" y="51"/>
                    </a:lnTo>
                    <a:lnTo>
                      <a:pt x="21" y="69"/>
                    </a:lnTo>
                    <a:lnTo>
                      <a:pt x="51" y="60"/>
                    </a:lnTo>
                    <a:lnTo>
                      <a:pt x="54" y="27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267" name="Freeform 446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91114" y="5240356"/>
              <a:ext cx="9525" cy="11112"/>
            </a:xfrm>
            <a:custGeom>
              <a:avLst/>
              <a:gdLst>
                <a:gd name="T0" fmla="*/ 2147483647 w 144"/>
                <a:gd name="T1" fmla="*/ 2147483647 h 196"/>
                <a:gd name="T2" fmla="*/ 0 w 144"/>
                <a:gd name="T3" fmla="*/ 2147483647 h 196"/>
                <a:gd name="T4" fmla="*/ 2147483647 w 144"/>
                <a:gd name="T5" fmla="*/ 2147483647 h 196"/>
                <a:gd name="T6" fmla="*/ 2147483647 w 144"/>
                <a:gd name="T7" fmla="*/ 2147483647 h 196"/>
                <a:gd name="T8" fmla="*/ 2147483647 w 144"/>
                <a:gd name="T9" fmla="*/ 2147483647 h 196"/>
                <a:gd name="T10" fmla="*/ 2147483647 w 144"/>
                <a:gd name="T11" fmla="*/ 2147483647 h 196"/>
                <a:gd name="T12" fmla="*/ 2147483647 w 144"/>
                <a:gd name="T13" fmla="*/ 0 h 196"/>
                <a:gd name="T14" fmla="*/ 2147483647 w 144"/>
                <a:gd name="T15" fmla="*/ 214748364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"/>
                <a:gd name="T25" fmla="*/ 0 h 196"/>
                <a:gd name="T26" fmla="*/ 144 w 144"/>
                <a:gd name="T27" fmla="*/ 196 h 1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" h="196">
                  <a:moveTo>
                    <a:pt x="22" y="72"/>
                  </a:moveTo>
                  <a:lnTo>
                    <a:pt x="0" y="122"/>
                  </a:lnTo>
                  <a:lnTo>
                    <a:pt x="26" y="192"/>
                  </a:lnTo>
                  <a:lnTo>
                    <a:pt x="94" y="196"/>
                  </a:lnTo>
                  <a:lnTo>
                    <a:pt x="144" y="93"/>
                  </a:lnTo>
                  <a:lnTo>
                    <a:pt x="118" y="32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68" name="Freeform 44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54601" y="5253056"/>
              <a:ext cx="12700" cy="12700"/>
            </a:xfrm>
            <a:custGeom>
              <a:avLst/>
              <a:gdLst>
                <a:gd name="T0" fmla="*/ 2147483647 w 203"/>
                <a:gd name="T1" fmla="*/ 2147483647 h 212"/>
                <a:gd name="T2" fmla="*/ 0 w 203"/>
                <a:gd name="T3" fmla="*/ 2147483647 h 212"/>
                <a:gd name="T4" fmla="*/ 2147483647 w 203"/>
                <a:gd name="T5" fmla="*/ 2147483647 h 212"/>
                <a:gd name="T6" fmla="*/ 2147483647 w 203"/>
                <a:gd name="T7" fmla="*/ 2147483647 h 212"/>
                <a:gd name="T8" fmla="*/ 2147483647 w 203"/>
                <a:gd name="T9" fmla="*/ 2147483647 h 212"/>
                <a:gd name="T10" fmla="*/ 2147483647 w 203"/>
                <a:gd name="T11" fmla="*/ 2147483647 h 212"/>
                <a:gd name="T12" fmla="*/ 2147483647 w 203"/>
                <a:gd name="T13" fmla="*/ 2147483647 h 212"/>
                <a:gd name="T14" fmla="*/ 2147483647 w 203"/>
                <a:gd name="T15" fmla="*/ 0 h 212"/>
                <a:gd name="T16" fmla="*/ 2147483647 w 203"/>
                <a:gd name="T17" fmla="*/ 2147483647 h 212"/>
                <a:gd name="T18" fmla="*/ 2147483647 w 203"/>
                <a:gd name="T19" fmla="*/ 2147483647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3"/>
                <a:gd name="T31" fmla="*/ 0 h 212"/>
                <a:gd name="T32" fmla="*/ 203 w 203"/>
                <a:gd name="T33" fmla="*/ 212 h 2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3" h="212">
                  <a:moveTo>
                    <a:pt x="36" y="56"/>
                  </a:moveTo>
                  <a:lnTo>
                    <a:pt x="0" y="116"/>
                  </a:lnTo>
                  <a:lnTo>
                    <a:pt x="60" y="184"/>
                  </a:lnTo>
                  <a:lnTo>
                    <a:pt x="116" y="212"/>
                  </a:lnTo>
                  <a:lnTo>
                    <a:pt x="174" y="148"/>
                  </a:lnTo>
                  <a:lnTo>
                    <a:pt x="203" y="85"/>
                  </a:lnTo>
                  <a:lnTo>
                    <a:pt x="192" y="20"/>
                  </a:lnTo>
                  <a:lnTo>
                    <a:pt x="152" y="0"/>
                  </a:lnTo>
                  <a:lnTo>
                    <a:pt x="104" y="2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69" name="Freeform 44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340326" y="5237181"/>
              <a:ext cx="9525" cy="6350"/>
            </a:xfrm>
            <a:custGeom>
              <a:avLst/>
              <a:gdLst>
                <a:gd name="T0" fmla="*/ 2147483647 w 172"/>
                <a:gd name="T1" fmla="*/ 2147483647 h 108"/>
                <a:gd name="T2" fmla="*/ 0 w 172"/>
                <a:gd name="T3" fmla="*/ 2147483647 h 108"/>
                <a:gd name="T4" fmla="*/ 2147483647 w 172"/>
                <a:gd name="T5" fmla="*/ 2147483647 h 108"/>
                <a:gd name="T6" fmla="*/ 2147483647 w 172"/>
                <a:gd name="T7" fmla="*/ 2147483647 h 108"/>
                <a:gd name="T8" fmla="*/ 2147483647 w 172"/>
                <a:gd name="T9" fmla="*/ 2147483647 h 108"/>
                <a:gd name="T10" fmla="*/ 2147483647 w 172"/>
                <a:gd name="T11" fmla="*/ 2147483647 h 108"/>
                <a:gd name="T12" fmla="*/ 2147483647 w 172"/>
                <a:gd name="T13" fmla="*/ 0 h 108"/>
                <a:gd name="T14" fmla="*/ 2147483647 w 172"/>
                <a:gd name="T15" fmla="*/ 2147483647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2"/>
                <a:gd name="T25" fmla="*/ 0 h 108"/>
                <a:gd name="T26" fmla="*/ 172 w 172"/>
                <a:gd name="T27" fmla="*/ 108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2" h="108">
                  <a:moveTo>
                    <a:pt x="44" y="4"/>
                  </a:moveTo>
                  <a:lnTo>
                    <a:pt x="0" y="72"/>
                  </a:lnTo>
                  <a:lnTo>
                    <a:pt x="48" y="108"/>
                  </a:lnTo>
                  <a:lnTo>
                    <a:pt x="136" y="104"/>
                  </a:lnTo>
                  <a:lnTo>
                    <a:pt x="164" y="64"/>
                  </a:lnTo>
                  <a:lnTo>
                    <a:pt x="172" y="4"/>
                  </a:lnTo>
                  <a:lnTo>
                    <a:pt x="100" y="0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270" name="Group 450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3806803" y="4535494"/>
              <a:ext cx="17464" cy="30161"/>
              <a:chOff x="997" y="8534"/>
              <a:chExt cx="375" cy="631"/>
            </a:xfrm>
            <a:grpFill/>
          </p:grpSpPr>
          <p:sp>
            <p:nvSpPr>
              <p:cNvPr id="275" name="Freeform 45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7" y="8534"/>
                <a:ext cx="126" cy="155"/>
              </a:xfrm>
              <a:custGeom>
                <a:avLst/>
                <a:gdLst>
                  <a:gd name="T0" fmla="*/ 49 w 105"/>
                  <a:gd name="T1" fmla="*/ 35 h 129"/>
                  <a:gd name="T2" fmla="*/ 0 w 105"/>
                  <a:gd name="T3" fmla="*/ 143 h 129"/>
                  <a:gd name="T4" fmla="*/ 28 w 105"/>
                  <a:gd name="T5" fmla="*/ 286 h 129"/>
                  <a:gd name="T6" fmla="*/ 103 w 105"/>
                  <a:gd name="T7" fmla="*/ 322 h 129"/>
                  <a:gd name="T8" fmla="*/ 232 w 105"/>
                  <a:gd name="T9" fmla="*/ 270 h 129"/>
                  <a:gd name="T10" fmla="*/ 260 w 105"/>
                  <a:gd name="T11" fmla="*/ 127 h 129"/>
                  <a:gd name="T12" fmla="*/ 196 w 105"/>
                  <a:gd name="T13" fmla="*/ 0 h 129"/>
                  <a:gd name="T14" fmla="*/ 49 w 105"/>
                  <a:gd name="T15" fmla="*/ 35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29"/>
                  <a:gd name="T26" fmla="*/ 105 w 105"/>
                  <a:gd name="T27" fmla="*/ 129 h 1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29">
                    <a:moveTo>
                      <a:pt x="19" y="14"/>
                    </a:moveTo>
                    <a:lnTo>
                      <a:pt x="0" y="57"/>
                    </a:lnTo>
                    <a:lnTo>
                      <a:pt x="11" y="114"/>
                    </a:lnTo>
                    <a:lnTo>
                      <a:pt x="42" y="129"/>
                    </a:lnTo>
                    <a:lnTo>
                      <a:pt x="93" y="108"/>
                    </a:lnTo>
                    <a:lnTo>
                      <a:pt x="105" y="51"/>
                    </a:lnTo>
                    <a:lnTo>
                      <a:pt x="78" y="0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76" name="Freeform 45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34" y="8657"/>
                <a:ext cx="126" cy="130"/>
              </a:xfrm>
              <a:custGeom>
                <a:avLst/>
                <a:gdLst>
                  <a:gd name="T0" fmla="*/ 49 w 105"/>
                  <a:gd name="T1" fmla="*/ 12 h 108"/>
                  <a:gd name="T2" fmla="*/ 0 w 105"/>
                  <a:gd name="T3" fmla="*/ 122 h 108"/>
                  <a:gd name="T4" fmla="*/ 23 w 105"/>
                  <a:gd name="T5" fmla="*/ 220 h 108"/>
                  <a:gd name="T6" fmla="*/ 113 w 105"/>
                  <a:gd name="T7" fmla="*/ 272 h 108"/>
                  <a:gd name="T8" fmla="*/ 200 w 105"/>
                  <a:gd name="T9" fmla="*/ 206 h 108"/>
                  <a:gd name="T10" fmla="*/ 260 w 105"/>
                  <a:gd name="T11" fmla="*/ 106 h 108"/>
                  <a:gd name="T12" fmla="*/ 173 w 105"/>
                  <a:gd name="T13" fmla="*/ 0 h 108"/>
                  <a:gd name="T14" fmla="*/ 49 w 105"/>
                  <a:gd name="T15" fmla="*/ 12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08"/>
                  <a:gd name="T26" fmla="*/ 105 w 105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08">
                    <a:moveTo>
                      <a:pt x="19" y="5"/>
                    </a:moveTo>
                    <a:lnTo>
                      <a:pt x="0" y="48"/>
                    </a:lnTo>
                    <a:lnTo>
                      <a:pt x="9" y="87"/>
                    </a:lnTo>
                    <a:lnTo>
                      <a:pt x="45" y="108"/>
                    </a:lnTo>
                    <a:lnTo>
                      <a:pt x="81" y="81"/>
                    </a:lnTo>
                    <a:lnTo>
                      <a:pt x="105" y="42"/>
                    </a:lnTo>
                    <a:lnTo>
                      <a:pt x="69" y="0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277" name="Freeform 45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45" y="8859"/>
                <a:ext cx="227" cy="306"/>
              </a:xfrm>
              <a:custGeom>
                <a:avLst/>
                <a:gdLst>
                  <a:gd name="T0" fmla="*/ 309 w 189"/>
                  <a:gd name="T1" fmla="*/ 52 h 255"/>
                  <a:gd name="T2" fmla="*/ 196 w 189"/>
                  <a:gd name="T3" fmla="*/ 196 h 255"/>
                  <a:gd name="T4" fmla="*/ 103 w 189"/>
                  <a:gd name="T5" fmla="*/ 336 h 255"/>
                  <a:gd name="T6" fmla="*/ 0 w 189"/>
                  <a:gd name="T7" fmla="*/ 509 h 255"/>
                  <a:gd name="T8" fmla="*/ 37 w 189"/>
                  <a:gd name="T9" fmla="*/ 634 h 255"/>
                  <a:gd name="T10" fmla="*/ 173 w 189"/>
                  <a:gd name="T11" fmla="*/ 612 h 255"/>
                  <a:gd name="T12" fmla="*/ 277 w 189"/>
                  <a:gd name="T13" fmla="*/ 425 h 255"/>
                  <a:gd name="T14" fmla="*/ 396 w 189"/>
                  <a:gd name="T15" fmla="*/ 239 h 255"/>
                  <a:gd name="T16" fmla="*/ 473 w 189"/>
                  <a:gd name="T17" fmla="*/ 127 h 255"/>
                  <a:gd name="T18" fmla="*/ 405 w 189"/>
                  <a:gd name="T19" fmla="*/ 0 h 255"/>
                  <a:gd name="T20" fmla="*/ 309 w 189"/>
                  <a:gd name="T21" fmla="*/ 52 h 2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9"/>
                  <a:gd name="T34" fmla="*/ 0 h 255"/>
                  <a:gd name="T35" fmla="*/ 189 w 189"/>
                  <a:gd name="T36" fmla="*/ 255 h 2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9" h="255">
                    <a:moveTo>
                      <a:pt x="123" y="21"/>
                    </a:moveTo>
                    <a:lnTo>
                      <a:pt x="78" y="78"/>
                    </a:lnTo>
                    <a:lnTo>
                      <a:pt x="42" y="135"/>
                    </a:lnTo>
                    <a:lnTo>
                      <a:pt x="0" y="204"/>
                    </a:lnTo>
                    <a:lnTo>
                      <a:pt x="15" y="255"/>
                    </a:lnTo>
                    <a:lnTo>
                      <a:pt x="69" y="246"/>
                    </a:lnTo>
                    <a:lnTo>
                      <a:pt x="111" y="171"/>
                    </a:lnTo>
                    <a:lnTo>
                      <a:pt x="159" y="96"/>
                    </a:lnTo>
                    <a:lnTo>
                      <a:pt x="189" y="51"/>
                    </a:lnTo>
                    <a:lnTo>
                      <a:pt x="162" y="0"/>
                    </a:lnTo>
                    <a:lnTo>
                      <a:pt x="123" y="21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271" name="任意多边形 7">
              <a:extLst/>
            </p:cNvPr>
            <p:cNvSpPr>
              <a:spLocks noChangeAspect="1"/>
            </p:cNvSpPr>
            <p:nvPr/>
          </p:nvSpPr>
          <p:spPr bwMode="auto">
            <a:xfrm>
              <a:off x="4371951" y="4887931"/>
              <a:ext cx="3175" cy="3175"/>
            </a:xfrm>
            <a:custGeom>
              <a:avLst/>
              <a:gdLst>
                <a:gd name="T0" fmla="*/ 0 w 3560387"/>
                <a:gd name="T1" fmla="*/ 0 h 6001569"/>
                <a:gd name="T2" fmla="*/ 0 w 3560387"/>
                <a:gd name="T3" fmla="*/ 0 h 6001569"/>
                <a:gd name="T4" fmla="*/ 0 w 3560387"/>
                <a:gd name="T5" fmla="*/ 0 h 6001569"/>
                <a:gd name="T6" fmla="*/ 0 w 3560387"/>
                <a:gd name="T7" fmla="*/ 0 h 6001569"/>
                <a:gd name="T8" fmla="*/ 0 w 3560387"/>
                <a:gd name="T9" fmla="*/ 0 h 6001569"/>
                <a:gd name="T10" fmla="*/ 0 w 3560387"/>
                <a:gd name="T11" fmla="*/ 0 h 6001569"/>
                <a:gd name="T12" fmla="*/ 0 w 3560387"/>
                <a:gd name="T13" fmla="*/ 0 h 6001569"/>
                <a:gd name="T14" fmla="*/ 0 w 3560387"/>
                <a:gd name="T15" fmla="*/ 0 h 6001569"/>
                <a:gd name="T16" fmla="*/ 0 w 3560387"/>
                <a:gd name="T17" fmla="*/ 0 h 6001569"/>
                <a:gd name="T18" fmla="*/ 0 w 3560387"/>
                <a:gd name="T19" fmla="*/ 0 h 6001569"/>
                <a:gd name="T20" fmla="*/ 0 w 3560387"/>
                <a:gd name="T21" fmla="*/ 0 h 6001569"/>
                <a:gd name="T22" fmla="*/ 0 w 3560387"/>
                <a:gd name="T23" fmla="*/ 0 h 6001569"/>
                <a:gd name="T24" fmla="*/ 0 w 3560387"/>
                <a:gd name="T25" fmla="*/ 0 h 6001569"/>
                <a:gd name="T26" fmla="*/ 0 w 3560387"/>
                <a:gd name="T27" fmla="*/ 0 h 6001569"/>
                <a:gd name="T28" fmla="*/ 0 w 3560387"/>
                <a:gd name="T29" fmla="*/ 0 h 6001569"/>
                <a:gd name="T30" fmla="*/ 0 w 3560387"/>
                <a:gd name="T31" fmla="*/ 0 h 6001569"/>
                <a:gd name="T32" fmla="*/ 0 w 3560387"/>
                <a:gd name="T33" fmla="*/ 0 h 6001569"/>
                <a:gd name="T34" fmla="*/ 0 w 3560387"/>
                <a:gd name="T35" fmla="*/ 0 h 6001569"/>
                <a:gd name="T36" fmla="*/ 0 w 3560387"/>
                <a:gd name="T37" fmla="*/ 0 h 6001569"/>
                <a:gd name="T38" fmla="*/ 0 w 3560387"/>
                <a:gd name="T39" fmla="*/ 0 h 6001569"/>
                <a:gd name="T40" fmla="*/ 0 w 3560387"/>
                <a:gd name="T41" fmla="*/ 0 h 6001569"/>
                <a:gd name="T42" fmla="*/ 0 w 3560387"/>
                <a:gd name="T43" fmla="*/ 0 h 6001569"/>
                <a:gd name="T44" fmla="*/ 0 w 3560387"/>
                <a:gd name="T45" fmla="*/ 0 h 6001569"/>
                <a:gd name="T46" fmla="*/ 0 w 3560387"/>
                <a:gd name="T47" fmla="*/ 0 h 6001569"/>
                <a:gd name="T48" fmla="*/ 0 w 3560387"/>
                <a:gd name="T49" fmla="*/ 0 h 6001569"/>
                <a:gd name="T50" fmla="*/ 0 w 3560387"/>
                <a:gd name="T51" fmla="*/ 0 h 6001569"/>
                <a:gd name="T52" fmla="*/ 0 w 3560387"/>
                <a:gd name="T53" fmla="*/ 0 h 6001569"/>
                <a:gd name="T54" fmla="*/ 0 w 3560387"/>
                <a:gd name="T55" fmla="*/ 0 h 6001569"/>
                <a:gd name="T56" fmla="*/ 0 w 3560387"/>
                <a:gd name="T57" fmla="*/ 0 h 6001569"/>
                <a:gd name="T58" fmla="*/ 0 w 3560387"/>
                <a:gd name="T59" fmla="*/ 0 h 6001569"/>
                <a:gd name="T60" fmla="*/ 0 w 3560387"/>
                <a:gd name="T61" fmla="*/ 0 h 6001569"/>
                <a:gd name="T62" fmla="*/ 0 w 3560387"/>
                <a:gd name="T63" fmla="*/ 0 h 6001569"/>
                <a:gd name="T64" fmla="*/ 0 w 3560387"/>
                <a:gd name="T65" fmla="*/ 0 h 6001569"/>
                <a:gd name="T66" fmla="*/ 0 w 3560387"/>
                <a:gd name="T67" fmla="*/ 0 h 6001569"/>
                <a:gd name="T68" fmla="*/ 0 w 3560387"/>
                <a:gd name="T69" fmla="*/ 0 h 6001569"/>
                <a:gd name="T70" fmla="*/ 0 w 3560387"/>
                <a:gd name="T71" fmla="*/ 0 h 6001569"/>
                <a:gd name="T72" fmla="*/ 0 w 3560387"/>
                <a:gd name="T73" fmla="*/ 0 h 6001569"/>
                <a:gd name="T74" fmla="*/ 0 w 3560387"/>
                <a:gd name="T75" fmla="*/ 0 h 6001569"/>
                <a:gd name="T76" fmla="*/ 0 w 3560387"/>
                <a:gd name="T77" fmla="*/ 0 h 6001569"/>
                <a:gd name="T78" fmla="*/ 0 w 3560387"/>
                <a:gd name="T79" fmla="*/ 0 h 6001569"/>
                <a:gd name="T80" fmla="*/ 0 w 3560387"/>
                <a:gd name="T81" fmla="*/ 0 h 6001569"/>
                <a:gd name="T82" fmla="*/ 0 w 3560387"/>
                <a:gd name="T83" fmla="*/ 0 h 6001569"/>
                <a:gd name="T84" fmla="*/ 0 w 3560387"/>
                <a:gd name="T85" fmla="*/ 0 h 6001569"/>
                <a:gd name="T86" fmla="*/ 0 w 3560387"/>
                <a:gd name="T87" fmla="*/ 0 h 6001569"/>
                <a:gd name="T88" fmla="*/ 0 w 3560387"/>
                <a:gd name="T89" fmla="*/ 0 h 6001569"/>
                <a:gd name="T90" fmla="*/ 0 w 3560387"/>
                <a:gd name="T91" fmla="*/ 0 h 6001569"/>
                <a:gd name="T92" fmla="*/ 0 w 3560387"/>
                <a:gd name="T93" fmla="*/ 0 h 6001569"/>
                <a:gd name="T94" fmla="*/ 0 w 3560387"/>
                <a:gd name="T95" fmla="*/ 0 h 6001569"/>
                <a:gd name="T96" fmla="*/ 0 w 3560387"/>
                <a:gd name="T97" fmla="*/ 0 h 60015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60387"/>
                <a:gd name="T148" fmla="*/ 0 h 6001569"/>
                <a:gd name="T149" fmla="*/ 3560387 w 3560387"/>
                <a:gd name="T150" fmla="*/ 6001569 h 60015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60387" h="6001569">
                  <a:moveTo>
                    <a:pt x="28925" y="1128680"/>
                  </a:moveTo>
                  <a:lnTo>
                    <a:pt x="112277" y="1133748"/>
                  </a:lnTo>
                  <a:lnTo>
                    <a:pt x="216203" y="1139923"/>
                  </a:lnTo>
                  <a:lnTo>
                    <a:pt x="329214" y="1202425"/>
                  </a:lnTo>
                  <a:lnTo>
                    <a:pt x="229286" y="1277276"/>
                  </a:lnTo>
                  <a:lnTo>
                    <a:pt x="315588" y="1335781"/>
                  </a:lnTo>
                  <a:lnTo>
                    <a:pt x="238370" y="1417540"/>
                  </a:lnTo>
                  <a:lnTo>
                    <a:pt x="247454" y="1562890"/>
                  </a:lnTo>
                  <a:lnTo>
                    <a:pt x="165695" y="1630478"/>
                  </a:lnTo>
                  <a:lnTo>
                    <a:pt x="138987" y="1745855"/>
                  </a:lnTo>
                  <a:lnTo>
                    <a:pt x="182776" y="1828892"/>
                  </a:lnTo>
                  <a:lnTo>
                    <a:pt x="265623" y="1906653"/>
                  </a:lnTo>
                  <a:lnTo>
                    <a:pt x="328670" y="1892482"/>
                  </a:lnTo>
                  <a:lnTo>
                    <a:pt x="428598" y="1829436"/>
                  </a:lnTo>
                  <a:cubicBezTo>
                    <a:pt x="428235" y="1858203"/>
                    <a:pt x="427873" y="1886971"/>
                    <a:pt x="427510" y="1915738"/>
                  </a:cubicBezTo>
                  <a:lnTo>
                    <a:pt x="368461" y="1952076"/>
                  </a:lnTo>
                  <a:lnTo>
                    <a:pt x="387174" y="2089618"/>
                  </a:lnTo>
                  <a:lnTo>
                    <a:pt x="500729" y="2084532"/>
                  </a:lnTo>
                  <a:lnTo>
                    <a:pt x="531981" y="2146845"/>
                  </a:lnTo>
                  <a:lnTo>
                    <a:pt x="449677" y="2264398"/>
                  </a:lnTo>
                  <a:lnTo>
                    <a:pt x="591029" y="2396121"/>
                  </a:lnTo>
                  <a:lnTo>
                    <a:pt x="497487" y="2458246"/>
                  </a:lnTo>
                  <a:cubicBezTo>
                    <a:pt x="496588" y="2554295"/>
                    <a:pt x="491456" y="2506292"/>
                    <a:pt x="490557" y="2602341"/>
                  </a:cubicBezTo>
                  <a:cubicBezTo>
                    <a:pt x="489095" y="2635867"/>
                    <a:pt x="554691" y="2649761"/>
                    <a:pt x="554691" y="2669929"/>
                  </a:cubicBezTo>
                  <a:lnTo>
                    <a:pt x="490556" y="2723347"/>
                  </a:lnTo>
                  <a:lnTo>
                    <a:pt x="571772" y="2845442"/>
                  </a:lnTo>
                  <a:lnTo>
                    <a:pt x="627578" y="2899758"/>
                  </a:lnTo>
                  <a:lnTo>
                    <a:pt x="572860" y="2990249"/>
                  </a:lnTo>
                  <a:lnTo>
                    <a:pt x="590485" y="3052750"/>
                  </a:lnTo>
                  <a:lnTo>
                    <a:pt x="535978" y="3134509"/>
                  </a:lnTo>
                  <a:lnTo>
                    <a:pt x="502551" y="3182836"/>
                  </a:lnTo>
                  <a:lnTo>
                    <a:pt x="575226" y="3331096"/>
                  </a:lnTo>
                  <a:lnTo>
                    <a:pt x="647901" y="3380516"/>
                  </a:lnTo>
                  <a:lnTo>
                    <a:pt x="775082" y="3507697"/>
                  </a:lnTo>
                  <a:lnTo>
                    <a:pt x="833587" y="3662131"/>
                  </a:lnTo>
                  <a:lnTo>
                    <a:pt x="855753" y="3741714"/>
                  </a:lnTo>
                  <a:lnTo>
                    <a:pt x="929517" y="3879068"/>
                  </a:lnTo>
                  <a:lnTo>
                    <a:pt x="829589" y="3905233"/>
                  </a:lnTo>
                  <a:lnTo>
                    <a:pt x="825590" y="4054581"/>
                  </a:lnTo>
                  <a:lnTo>
                    <a:pt x="744919" y="4141426"/>
                  </a:lnTo>
                  <a:lnTo>
                    <a:pt x="604656" y="4119259"/>
                  </a:lnTo>
                  <a:lnTo>
                    <a:pt x="513812" y="4239178"/>
                  </a:lnTo>
                  <a:lnTo>
                    <a:pt x="482561" y="4379441"/>
                  </a:lnTo>
                  <a:lnTo>
                    <a:pt x="386653" y="4514998"/>
                  </a:lnTo>
                  <a:lnTo>
                    <a:pt x="324128" y="4608372"/>
                  </a:lnTo>
                  <a:lnTo>
                    <a:pt x="356468" y="4829307"/>
                  </a:lnTo>
                  <a:lnTo>
                    <a:pt x="269622" y="4873641"/>
                  </a:lnTo>
                  <a:lnTo>
                    <a:pt x="334280" y="5014217"/>
                  </a:lnTo>
                  <a:lnTo>
                    <a:pt x="360111" y="5103661"/>
                  </a:lnTo>
                  <a:lnTo>
                    <a:pt x="453131" y="5162166"/>
                  </a:lnTo>
                  <a:lnTo>
                    <a:pt x="606477" y="5193417"/>
                  </a:lnTo>
                  <a:lnTo>
                    <a:pt x="714402" y="5202501"/>
                  </a:lnTo>
                  <a:lnTo>
                    <a:pt x="809243" y="5311514"/>
                  </a:lnTo>
                  <a:lnTo>
                    <a:pt x="949507" y="5301341"/>
                  </a:lnTo>
                  <a:lnTo>
                    <a:pt x="1021094" y="5346763"/>
                  </a:lnTo>
                  <a:lnTo>
                    <a:pt x="1061429" y="5492113"/>
                  </a:lnTo>
                  <a:lnTo>
                    <a:pt x="1039262" y="5600037"/>
                  </a:lnTo>
                  <a:lnTo>
                    <a:pt x="1066516" y="5680708"/>
                  </a:lnTo>
                  <a:lnTo>
                    <a:pt x="1025092" y="5766465"/>
                  </a:lnTo>
                  <a:lnTo>
                    <a:pt x="1139191" y="5870390"/>
                  </a:lnTo>
                  <a:lnTo>
                    <a:pt x="1265283" y="5874388"/>
                  </a:lnTo>
                  <a:lnTo>
                    <a:pt x="1251113" y="5765376"/>
                  </a:lnTo>
                  <a:lnTo>
                    <a:pt x="1236942" y="5652365"/>
                  </a:lnTo>
                  <a:lnTo>
                    <a:pt x="1377206" y="5689791"/>
                  </a:lnTo>
                  <a:lnTo>
                    <a:pt x="1554540" y="5658540"/>
                  </a:lnTo>
                  <a:lnTo>
                    <a:pt x="1689718" y="5713046"/>
                  </a:lnTo>
                  <a:lnTo>
                    <a:pt x="1806726" y="5731215"/>
                  </a:lnTo>
                  <a:lnTo>
                    <a:pt x="1806726" y="5876564"/>
                  </a:lnTo>
                  <a:cubicBezTo>
                    <a:pt x="1806482" y="5918232"/>
                    <a:pt x="1806237" y="5959901"/>
                    <a:pt x="1805993" y="6001569"/>
                  </a:cubicBezTo>
                  <a:lnTo>
                    <a:pt x="1977508" y="5951061"/>
                  </a:lnTo>
                  <a:lnTo>
                    <a:pt x="2145758" y="5875476"/>
                  </a:lnTo>
                  <a:lnTo>
                    <a:pt x="2286021" y="5789719"/>
                  </a:lnTo>
                  <a:lnTo>
                    <a:pt x="2208260" y="5935069"/>
                  </a:lnTo>
                  <a:lnTo>
                    <a:pt x="2362695" y="5911814"/>
                  </a:lnTo>
                  <a:lnTo>
                    <a:pt x="2508044" y="5866392"/>
                  </a:lnTo>
                  <a:lnTo>
                    <a:pt x="2548380" y="5744297"/>
                  </a:lnTo>
                  <a:lnTo>
                    <a:pt x="2461534" y="5713046"/>
                  </a:lnTo>
                  <a:lnTo>
                    <a:pt x="2475705" y="5594949"/>
                  </a:lnTo>
                  <a:lnTo>
                    <a:pt x="2615969" y="5518276"/>
                  </a:lnTo>
                  <a:lnTo>
                    <a:pt x="2734065" y="5487025"/>
                  </a:lnTo>
                  <a:lnTo>
                    <a:pt x="2723893" y="5378012"/>
                  </a:lnTo>
                  <a:lnTo>
                    <a:pt x="2869243" y="5401267"/>
                  </a:lnTo>
                  <a:lnTo>
                    <a:pt x="3023253" y="5343826"/>
                  </a:lnTo>
                  <a:lnTo>
                    <a:pt x="3188882" y="5333008"/>
                  </a:lnTo>
                  <a:lnTo>
                    <a:pt x="3086179" y="5162519"/>
                  </a:lnTo>
                  <a:lnTo>
                    <a:pt x="3100350" y="5055328"/>
                  </a:lnTo>
                  <a:lnTo>
                    <a:pt x="3027675" y="4905980"/>
                  </a:lnTo>
                  <a:lnTo>
                    <a:pt x="2996424" y="4730467"/>
                  </a:lnTo>
                  <a:lnTo>
                    <a:pt x="3000422" y="4612370"/>
                  </a:lnTo>
                  <a:lnTo>
                    <a:pt x="3049842" y="4490276"/>
                  </a:lnTo>
                  <a:lnTo>
                    <a:pt x="3177023" y="4495362"/>
                  </a:lnTo>
                  <a:lnTo>
                    <a:pt x="3241702" y="4436858"/>
                  </a:lnTo>
                  <a:lnTo>
                    <a:pt x="3208274" y="4330022"/>
                  </a:lnTo>
                  <a:lnTo>
                    <a:pt x="3149770" y="4222097"/>
                  </a:lnTo>
                  <a:lnTo>
                    <a:pt x="3068011" y="4171589"/>
                  </a:lnTo>
                  <a:lnTo>
                    <a:pt x="3027675" y="4018243"/>
                  </a:lnTo>
                  <a:lnTo>
                    <a:pt x="3150858" y="3915405"/>
                  </a:lnTo>
                  <a:lnTo>
                    <a:pt x="3291122" y="3793310"/>
                  </a:lnTo>
                  <a:lnTo>
                    <a:pt x="3426299" y="3734806"/>
                  </a:lnTo>
                  <a:lnTo>
                    <a:pt x="3534223" y="3658133"/>
                  </a:lnTo>
                  <a:lnTo>
                    <a:pt x="3547304" y="3559293"/>
                  </a:lnTo>
                  <a:lnTo>
                    <a:pt x="3505881" y="3331101"/>
                  </a:lnTo>
                  <a:lnTo>
                    <a:pt x="3464457" y="3245343"/>
                  </a:lnTo>
                  <a:lnTo>
                    <a:pt x="3446288" y="3118162"/>
                  </a:lnTo>
                  <a:lnTo>
                    <a:pt x="3528048" y="3091997"/>
                  </a:lnTo>
                  <a:lnTo>
                    <a:pt x="3560387" y="2986983"/>
                  </a:lnTo>
                  <a:lnTo>
                    <a:pt x="3411039" y="2964816"/>
                  </a:lnTo>
                  <a:lnTo>
                    <a:pt x="3292943" y="2951734"/>
                  </a:lnTo>
                  <a:lnTo>
                    <a:pt x="3183930" y="2788215"/>
                  </a:lnTo>
                  <a:lnTo>
                    <a:pt x="3234438" y="2703546"/>
                  </a:lnTo>
                  <a:lnTo>
                    <a:pt x="3179932" y="2608704"/>
                  </a:lnTo>
                  <a:lnTo>
                    <a:pt x="3229352" y="2437189"/>
                  </a:lnTo>
                  <a:lnTo>
                    <a:pt x="3317286" y="2356518"/>
                  </a:lnTo>
                  <a:lnTo>
                    <a:pt x="3162852" y="2141758"/>
                  </a:lnTo>
                  <a:lnTo>
                    <a:pt x="3058925" y="2006581"/>
                  </a:lnTo>
                  <a:lnTo>
                    <a:pt x="2986914" y="1900856"/>
                  </a:lnTo>
                  <a:lnTo>
                    <a:pt x="2958997" y="1752219"/>
                  </a:lnTo>
                  <a:lnTo>
                    <a:pt x="2982252" y="1607957"/>
                  </a:lnTo>
                  <a:lnTo>
                    <a:pt x="2935156" y="1462713"/>
                  </a:lnTo>
                  <a:lnTo>
                    <a:pt x="2766404" y="1281274"/>
                  </a:lnTo>
                  <a:lnTo>
                    <a:pt x="2567636" y="1109760"/>
                  </a:lnTo>
                  <a:lnTo>
                    <a:pt x="2449539" y="960412"/>
                  </a:lnTo>
                  <a:lnTo>
                    <a:pt x="2396901" y="881160"/>
                  </a:lnTo>
                  <a:lnTo>
                    <a:pt x="2278024" y="748561"/>
                  </a:lnTo>
                  <a:lnTo>
                    <a:pt x="2294371" y="595215"/>
                  </a:lnTo>
                  <a:lnTo>
                    <a:pt x="2176275" y="510546"/>
                  </a:lnTo>
                  <a:lnTo>
                    <a:pt x="2030925" y="524717"/>
                  </a:lnTo>
                  <a:lnTo>
                    <a:pt x="1968422" y="424789"/>
                  </a:lnTo>
                  <a:lnTo>
                    <a:pt x="1829247" y="376457"/>
                  </a:lnTo>
                  <a:lnTo>
                    <a:pt x="1630479" y="203854"/>
                  </a:lnTo>
                  <a:lnTo>
                    <a:pt x="1499300" y="177689"/>
                  </a:lnTo>
                  <a:lnTo>
                    <a:pt x="1395374" y="0"/>
                  </a:lnTo>
                  <a:lnTo>
                    <a:pt x="1292536" y="5087"/>
                  </a:lnTo>
                  <a:lnTo>
                    <a:pt x="1188209" y="65813"/>
                  </a:lnTo>
                  <a:lnTo>
                    <a:pt x="1080685" y="145348"/>
                  </a:lnTo>
                  <a:lnTo>
                    <a:pt x="1000014" y="185685"/>
                  </a:lnTo>
                  <a:lnTo>
                    <a:pt x="828499" y="198766"/>
                  </a:lnTo>
                  <a:lnTo>
                    <a:pt x="737656" y="271441"/>
                  </a:lnTo>
                  <a:lnTo>
                    <a:pt x="666069" y="230017"/>
                  </a:lnTo>
                  <a:lnTo>
                    <a:pt x="553058" y="339028"/>
                  </a:lnTo>
                  <a:lnTo>
                    <a:pt x="549060" y="420788"/>
                  </a:lnTo>
                  <a:lnTo>
                    <a:pt x="440048" y="406617"/>
                  </a:lnTo>
                  <a:lnTo>
                    <a:pt x="364463" y="474206"/>
                  </a:lnTo>
                  <a:lnTo>
                    <a:pt x="265623" y="532710"/>
                  </a:lnTo>
                  <a:lnTo>
                    <a:pt x="160609" y="604296"/>
                  </a:lnTo>
                  <a:lnTo>
                    <a:pt x="99928" y="734387"/>
                  </a:lnTo>
                  <a:lnTo>
                    <a:pt x="79938" y="892819"/>
                  </a:lnTo>
                  <a:lnTo>
                    <a:pt x="0" y="1018911"/>
                  </a:lnTo>
                  <a:lnTo>
                    <a:pt x="28925" y="112868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72" name="Freeform 449">
              <a:extLst/>
            </p:cNvPr>
            <p:cNvSpPr>
              <a:spLocks noChangeAspect="1"/>
            </p:cNvSpPr>
            <p:nvPr/>
          </p:nvSpPr>
          <p:spPr bwMode="auto">
            <a:xfrm>
              <a:off x="4352901" y="4914918"/>
              <a:ext cx="7938" cy="11113"/>
            </a:xfrm>
            <a:custGeom>
              <a:avLst/>
              <a:gdLst>
                <a:gd name="T0" fmla="*/ 0 w 125"/>
                <a:gd name="T1" fmla="*/ 2147483647 h 187"/>
                <a:gd name="T2" fmla="*/ 2147483647 w 125"/>
                <a:gd name="T3" fmla="*/ 2147483647 h 187"/>
                <a:gd name="T4" fmla="*/ 2147483647 w 125"/>
                <a:gd name="T5" fmla="*/ 2147483647 h 187"/>
                <a:gd name="T6" fmla="*/ 2147483647 w 125"/>
                <a:gd name="T7" fmla="*/ 2147483647 h 187"/>
                <a:gd name="T8" fmla="*/ 2147483647 w 125"/>
                <a:gd name="T9" fmla="*/ 2147483647 h 187"/>
                <a:gd name="T10" fmla="*/ 2147483647 w 125"/>
                <a:gd name="T11" fmla="*/ 2147483647 h 187"/>
                <a:gd name="T12" fmla="*/ 2147483647 w 125"/>
                <a:gd name="T13" fmla="*/ 0 h 187"/>
                <a:gd name="T14" fmla="*/ 0 w 125"/>
                <a:gd name="T15" fmla="*/ 2147483647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7"/>
                <a:gd name="T26" fmla="*/ 125 w 125"/>
                <a:gd name="T27" fmla="*/ 187 h 1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7">
                  <a:moveTo>
                    <a:pt x="0" y="33"/>
                  </a:moveTo>
                  <a:lnTo>
                    <a:pt x="7" y="103"/>
                  </a:lnTo>
                  <a:lnTo>
                    <a:pt x="14" y="187"/>
                  </a:lnTo>
                  <a:lnTo>
                    <a:pt x="86" y="173"/>
                  </a:lnTo>
                  <a:lnTo>
                    <a:pt x="115" y="110"/>
                  </a:lnTo>
                  <a:lnTo>
                    <a:pt x="125" y="24"/>
                  </a:lnTo>
                  <a:lnTo>
                    <a:pt x="53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73" name="Freeform 30">
              <a:extLst/>
            </p:cNvPr>
            <p:cNvSpPr>
              <a:spLocks/>
            </p:cNvSpPr>
            <p:nvPr/>
          </p:nvSpPr>
          <p:spPr bwMode="auto">
            <a:xfrm>
              <a:off x="5206976" y="4400568"/>
              <a:ext cx="134938" cy="155575"/>
            </a:xfrm>
            <a:custGeom>
              <a:avLst/>
              <a:gdLst>
                <a:gd name="T0" fmla="*/ 0 w 1135"/>
                <a:gd name="T1" fmla="*/ 2147483647 h 1311"/>
                <a:gd name="T2" fmla="*/ 2147483647 w 1135"/>
                <a:gd name="T3" fmla="*/ 2147483647 h 1311"/>
                <a:gd name="T4" fmla="*/ 2147483647 w 1135"/>
                <a:gd name="T5" fmla="*/ 2147483647 h 1311"/>
                <a:gd name="T6" fmla="*/ 2147483647 w 1135"/>
                <a:gd name="T7" fmla="*/ 2147483647 h 1311"/>
                <a:gd name="T8" fmla="*/ 2147483647 w 1135"/>
                <a:gd name="T9" fmla="*/ 2147483647 h 1311"/>
                <a:gd name="T10" fmla="*/ 2147483647 w 1135"/>
                <a:gd name="T11" fmla="*/ 2147483647 h 1311"/>
                <a:gd name="T12" fmla="*/ 2147483647 w 1135"/>
                <a:gd name="T13" fmla="*/ 2147483647 h 1311"/>
                <a:gd name="T14" fmla="*/ 2147483647 w 1135"/>
                <a:gd name="T15" fmla="*/ 2147483647 h 1311"/>
                <a:gd name="T16" fmla="*/ 2147483647 w 1135"/>
                <a:gd name="T17" fmla="*/ 2147483647 h 1311"/>
                <a:gd name="T18" fmla="*/ 2147483647 w 1135"/>
                <a:gd name="T19" fmla="*/ 2147483647 h 1311"/>
                <a:gd name="T20" fmla="*/ 2147483647 w 1135"/>
                <a:gd name="T21" fmla="*/ 2147483647 h 1311"/>
                <a:gd name="T22" fmla="*/ 2147483647 w 1135"/>
                <a:gd name="T23" fmla="*/ 2147483647 h 1311"/>
                <a:gd name="T24" fmla="*/ 2147483647 w 1135"/>
                <a:gd name="T25" fmla="*/ 2147483647 h 1311"/>
                <a:gd name="T26" fmla="*/ 2147483647 w 1135"/>
                <a:gd name="T27" fmla="*/ 2147483647 h 1311"/>
                <a:gd name="T28" fmla="*/ 2147483647 w 1135"/>
                <a:gd name="T29" fmla="*/ 2147483647 h 1311"/>
                <a:gd name="T30" fmla="*/ 2147483647 w 1135"/>
                <a:gd name="T31" fmla="*/ 2147483647 h 1311"/>
                <a:gd name="T32" fmla="*/ 2147483647 w 1135"/>
                <a:gd name="T33" fmla="*/ 2147483647 h 1311"/>
                <a:gd name="T34" fmla="*/ 2147483647 w 1135"/>
                <a:gd name="T35" fmla="*/ 2147483647 h 1311"/>
                <a:gd name="T36" fmla="*/ 2147483647 w 1135"/>
                <a:gd name="T37" fmla="*/ 2147483647 h 1311"/>
                <a:gd name="T38" fmla="*/ 2147483647 w 1135"/>
                <a:gd name="T39" fmla="*/ 2147483647 h 1311"/>
                <a:gd name="T40" fmla="*/ 2147483647 w 1135"/>
                <a:gd name="T41" fmla="*/ 2147483647 h 1311"/>
                <a:gd name="T42" fmla="*/ 2147483647 w 1135"/>
                <a:gd name="T43" fmla="*/ 2147483647 h 1311"/>
                <a:gd name="T44" fmla="*/ 2147483647 w 1135"/>
                <a:gd name="T45" fmla="*/ 2147483647 h 1311"/>
                <a:gd name="T46" fmla="*/ 2147483647 w 1135"/>
                <a:gd name="T47" fmla="*/ 2147483647 h 1311"/>
                <a:gd name="T48" fmla="*/ 2147483647 w 1135"/>
                <a:gd name="T49" fmla="*/ 0 h 1311"/>
                <a:gd name="T50" fmla="*/ 2147483647 w 1135"/>
                <a:gd name="T51" fmla="*/ 2147483647 h 1311"/>
                <a:gd name="T52" fmla="*/ 2147483647 w 1135"/>
                <a:gd name="T53" fmla="*/ 2147483647 h 1311"/>
                <a:gd name="T54" fmla="*/ 2147483647 w 1135"/>
                <a:gd name="T55" fmla="*/ 2147483647 h 1311"/>
                <a:gd name="T56" fmla="*/ 2147483647 w 1135"/>
                <a:gd name="T57" fmla="*/ 2147483647 h 1311"/>
                <a:gd name="T58" fmla="*/ 2147483647 w 1135"/>
                <a:gd name="T59" fmla="*/ 2147483647 h 1311"/>
                <a:gd name="T60" fmla="*/ 2147483647 w 1135"/>
                <a:gd name="T61" fmla="*/ 2147483647 h 1311"/>
                <a:gd name="T62" fmla="*/ 2147483647 w 1135"/>
                <a:gd name="T63" fmla="*/ 2147483647 h 1311"/>
                <a:gd name="T64" fmla="*/ 2147483647 w 1135"/>
                <a:gd name="T65" fmla="*/ 2147483647 h 1311"/>
                <a:gd name="T66" fmla="*/ 2147483647 w 1135"/>
                <a:gd name="T67" fmla="*/ 2147483647 h 1311"/>
                <a:gd name="T68" fmla="*/ 2147483647 w 1135"/>
                <a:gd name="T69" fmla="*/ 2147483647 h 1311"/>
                <a:gd name="T70" fmla="*/ 2147483647 w 1135"/>
                <a:gd name="T71" fmla="*/ 2147483647 h 1311"/>
                <a:gd name="T72" fmla="*/ 0 w 1135"/>
                <a:gd name="T73" fmla="*/ 2147483647 h 13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5"/>
                <a:gd name="T112" fmla="*/ 0 h 1311"/>
                <a:gd name="T113" fmla="*/ 1132 w 1135"/>
                <a:gd name="T114" fmla="*/ 1257 h 13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5" h="1311">
                  <a:moveTo>
                    <a:pt x="0" y="960"/>
                  </a:moveTo>
                  <a:lnTo>
                    <a:pt x="57" y="1153"/>
                  </a:lnTo>
                  <a:lnTo>
                    <a:pt x="107" y="1221"/>
                  </a:lnTo>
                  <a:lnTo>
                    <a:pt x="154" y="1311"/>
                  </a:lnTo>
                  <a:lnTo>
                    <a:pt x="274" y="1309"/>
                  </a:lnTo>
                  <a:lnTo>
                    <a:pt x="384" y="1230"/>
                  </a:lnTo>
                  <a:lnTo>
                    <a:pt x="463" y="1183"/>
                  </a:lnTo>
                  <a:lnTo>
                    <a:pt x="495" y="1120"/>
                  </a:lnTo>
                  <a:lnTo>
                    <a:pt x="637" y="1105"/>
                  </a:lnTo>
                  <a:lnTo>
                    <a:pt x="708" y="995"/>
                  </a:lnTo>
                  <a:lnTo>
                    <a:pt x="787" y="940"/>
                  </a:lnTo>
                  <a:lnTo>
                    <a:pt x="850" y="932"/>
                  </a:lnTo>
                  <a:lnTo>
                    <a:pt x="803" y="822"/>
                  </a:lnTo>
                  <a:lnTo>
                    <a:pt x="811" y="735"/>
                  </a:lnTo>
                  <a:lnTo>
                    <a:pt x="882" y="696"/>
                  </a:lnTo>
                  <a:lnTo>
                    <a:pt x="993" y="681"/>
                  </a:lnTo>
                  <a:lnTo>
                    <a:pt x="1072" y="571"/>
                  </a:lnTo>
                  <a:lnTo>
                    <a:pt x="1127" y="500"/>
                  </a:lnTo>
                  <a:lnTo>
                    <a:pt x="1135" y="406"/>
                  </a:lnTo>
                  <a:lnTo>
                    <a:pt x="1056" y="343"/>
                  </a:lnTo>
                  <a:lnTo>
                    <a:pt x="1017" y="249"/>
                  </a:lnTo>
                  <a:lnTo>
                    <a:pt x="937" y="194"/>
                  </a:lnTo>
                  <a:lnTo>
                    <a:pt x="819" y="202"/>
                  </a:lnTo>
                  <a:lnTo>
                    <a:pt x="724" y="139"/>
                  </a:lnTo>
                  <a:lnTo>
                    <a:pt x="630" y="76"/>
                  </a:lnTo>
                  <a:lnTo>
                    <a:pt x="632" y="9"/>
                  </a:lnTo>
                  <a:lnTo>
                    <a:pt x="617" y="1"/>
                  </a:lnTo>
                  <a:lnTo>
                    <a:pt x="599" y="27"/>
                  </a:lnTo>
                  <a:lnTo>
                    <a:pt x="584" y="37"/>
                  </a:lnTo>
                  <a:lnTo>
                    <a:pt x="571" y="24"/>
                  </a:lnTo>
                  <a:lnTo>
                    <a:pt x="571" y="0"/>
                  </a:lnTo>
                  <a:lnTo>
                    <a:pt x="544" y="10"/>
                  </a:lnTo>
                  <a:lnTo>
                    <a:pt x="550" y="45"/>
                  </a:lnTo>
                  <a:lnTo>
                    <a:pt x="545" y="66"/>
                  </a:lnTo>
                  <a:lnTo>
                    <a:pt x="542" y="100"/>
                  </a:lnTo>
                  <a:lnTo>
                    <a:pt x="495" y="186"/>
                  </a:lnTo>
                  <a:lnTo>
                    <a:pt x="495" y="272"/>
                  </a:lnTo>
                  <a:lnTo>
                    <a:pt x="471" y="343"/>
                  </a:lnTo>
                  <a:lnTo>
                    <a:pt x="487" y="402"/>
                  </a:lnTo>
                  <a:lnTo>
                    <a:pt x="543" y="511"/>
                  </a:lnTo>
                  <a:lnTo>
                    <a:pt x="492" y="611"/>
                  </a:lnTo>
                  <a:lnTo>
                    <a:pt x="418" y="706"/>
                  </a:lnTo>
                  <a:lnTo>
                    <a:pt x="373" y="817"/>
                  </a:lnTo>
                  <a:lnTo>
                    <a:pt x="300" y="888"/>
                  </a:lnTo>
                  <a:lnTo>
                    <a:pt x="141" y="949"/>
                  </a:lnTo>
                  <a:lnTo>
                    <a:pt x="0" y="96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274" name="Freeform 95">
              <a:extLst/>
            </p:cNvPr>
            <p:cNvSpPr>
              <a:spLocks noChangeAspect="1"/>
            </p:cNvSpPr>
            <p:nvPr/>
          </p:nvSpPr>
          <p:spPr bwMode="auto">
            <a:xfrm>
              <a:off x="5276826" y="4375168"/>
              <a:ext cx="6350" cy="12700"/>
            </a:xfrm>
            <a:custGeom>
              <a:avLst/>
              <a:gdLst>
                <a:gd name="T0" fmla="*/ 160823448 w 55"/>
                <a:gd name="T1" fmla="*/ 0 h 108"/>
                <a:gd name="T2" fmla="*/ 139655781 w 55"/>
                <a:gd name="T3" fmla="*/ 128047515 h 108"/>
                <a:gd name="T4" fmla="*/ 152359129 w 55"/>
                <a:gd name="T5" fmla="*/ 260367756 h 108"/>
                <a:gd name="T6" fmla="*/ 160823448 w 55"/>
                <a:gd name="T7" fmla="*/ 362805721 h 108"/>
                <a:gd name="T8" fmla="*/ 25393188 w 55"/>
                <a:gd name="T9" fmla="*/ 358546635 h 108"/>
                <a:gd name="T10" fmla="*/ 0 w 55"/>
                <a:gd name="T11" fmla="*/ 196343999 h 108"/>
                <a:gd name="T12" fmla="*/ 59250811 w 55"/>
                <a:gd name="T13" fmla="*/ 25609432 h 108"/>
                <a:gd name="T14" fmla="*/ 160823448 w 55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108"/>
                <a:gd name="T26" fmla="*/ 38 w 55"/>
                <a:gd name="T27" fmla="*/ 85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108">
                  <a:moveTo>
                    <a:pt x="22" y="26"/>
                  </a:moveTo>
                  <a:lnTo>
                    <a:pt x="33" y="12"/>
                  </a:lnTo>
                  <a:lnTo>
                    <a:pt x="42" y="0"/>
                  </a:lnTo>
                  <a:lnTo>
                    <a:pt x="55" y="8"/>
                  </a:lnTo>
                  <a:lnTo>
                    <a:pt x="42" y="27"/>
                  </a:lnTo>
                  <a:lnTo>
                    <a:pt x="49" y="45"/>
                  </a:lnTo>
                  <a:lnTo>
                    <a:pt x="46" y="59"/>
                  </a:lnTo>
                  <a:lnTo>
                    <a:pt x="43" y="78"/>
                  </a:lnTo>
                  <a:lnTo>
                    <a:pt x="34" y="98"/>
                  </a:lnTo>
                  <a:lnTo>
                    <a:pt x="22" y="108"/>
                  </a:lnTo>
                  <a:lnTo>
                    <a:pt x="4" y="108"/>
                  </a:lnTo>
                  <a:lnTo>
                    <a:pt x="6" y="84"/>
                  </a:lnTo>
                  <a:lnTo>
                    <a:pt x="4" y="63"/>
                  </a:lnTo>
                  <a:lnTo>
                    <a:pt x="0" y="42"/>
                  </a:lnTo>
                  <a:lnTo>
                    <a:pt x="10" y="20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</p:grpSp>
      <p:pic>
        <p:nvPicPr>
          <p:cNvPr id="319" name="Picture 64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445343" y="3107212"/>
            <a:ext cx="281887" cy="2859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0" name="Picture 3"/>
          <p:cNvPicPr>
            <a:picLocks noChangeAspect="1"/>
          </p:cNvPicPr>
          <p:nvPr/>
        </p:nvPicPr>
        <p:blipFill>
          <a:blip r:embed="rId4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2804" y="1082406"/>
            <a:ext cx="315667" cy="315668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pic>
        <p:nvPicPr>
          <p:cNvPr id="321" name="Picture 26"/>
          <p:cNvPicPr>
            <a:picLocks noChangeAspect="1"/>
          </p:cNvPicPr>
          <p:nvPr/>
        </p:nvPicPr>
        <p:blipFill>
          <a:blip r:embed="rId5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7195" y="1434095"/>
            <a:ext cx="315667" cy="315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2" name="Picture 654"/>
          <p:cNvPicPr>
            <a:picLocks noChangeAspect="1"/>
          </p:cNvPicPr>
          <p:nvPr/>
        </p:nvPicPr>
        <p:blipFill>
          <a:blip r:embed="rId6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3300" y="1535484"/>
            <a:ext cx="315667" cy="315667"/>
          </a:xfrm>
          <a:prstGeom prst="rect">
            <a:avLst/>
          </a:prstGeom>
        </p:spPr>
      </p:pic>
      <p:pic>
        <p:nvPicPr>
          <p:cNvPr id="323" name="Picture 655"/>
          <p:cNvPicPr>
            <a:picLocks noChangeAspect="1"/>
          </p:cNvPicPr>
          <p:nvPr/>
        </p:nvPicPr>
        <p:blipFill rotWithShape="1">
          <a:blip r:embed="rId7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58"/>
          <a:stretch/>
        </p:blipFill>
        <p:spPr>
          <a:xfrm>
            <a:off x="1963624" y="1032798"/>
            <a:ext cx="315667" cy="301279"/>
          </a:xfrm>
          <a:prstGeom prst="rect">
            <a:avLst/>
          </a:prstGeom>
        </p:spPr>
      </p:pic>
      <p:sp>
        <p:nvSpPr>
          <p:cNvPr id="324" name="Arc 656"/>
          <p:cNvSpPr/>
          <p:nvPr/>
        </p:nvSpPr>
        <p:spPr>
          <a:xfrm rot="14714230">
            <a:off x="2615826" y="641787"/>
            <a:ext cx="774853" cy="2980514"/>
          </a:xfrm>
          <a:prstGeom prst="arc">
            <a:avLst>
              <a:gd name="adj1" fmla="val 16236105"/>
              <a:gd name="adj2" fmla="val 5027139"/>
            </a:avLst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hu-HU" dirty="0"/>
          </a:p>
        </p:txBody>
      </p:sp>
      <p:sp>
        <p:nvSpPr>
          <p:cNvPr id="325" name="Arc 657"/>
          <p:cNvSpPr/>
          <p:nvPr/>
        </p:nvSpPr>
        <p:spPr>
          <a:xfrm rot="14340066">
            <a:off x="2543584" y="710380"/>
            <a:ext cx="1179495" cy="3555279"/>
          </a:xfrm>
          <a:prstGeom prst="arc">
            <a:avLst>
              <a:gd name="adj1" fmla="val 16371339"/>
              <a:gd name="adj2" fmla="val 4570725"/>
            </a:avLst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hu-HU" dirty="0"/>
          </a:p>
        </p:txBody>
      </p:sp>
      <p:sp>
        <p:nvSpPr>
          <p:cNvPr id="326" name="Arc 658"/>
          <p:cNvSpPr/>
          <p:nvPr/>
        </p:nvSpPr>
        <p:spPr>
          <a:xfrm rot="15000379">
            <a:off x="2116149" y="621305"/>
            <a:ext cx="1987491" cy="3649594"/>
          </a:xfrm>
          <a:prstGeom prst="arc">
            <a:avLst>
              <a:gd name="adj1" fmla="val 16339521"/>
              <a:gd name="adj2" fmla="val 3796880"/>
            </a:avLst>
          </a:prstGeom>
          <a:ln w="381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pic>
        <p:nvPicPr>
          <p:cNvPr id="328" name="Picture 66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21893" y="2559686"/>
            <a:ext cx="281887" cy="2859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9" name="Picture 66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256842" y="2769756"/>
            <a:ext cx="281887" cy="2859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" name="Arc 983"/>
          <p:cNvSpPr/>
          <p:nvPr/>
        </p:nvSpPr>
        <p:spPr>
          <a:xfrm rot="14388490">
            <a:off x="1864249" y="597409"/>
            <a:ext cx="1640558" cy="3890008"/>
          </a:xfrm>
          <a:prstGeom prst="arc">
            <a:avLst>
              <a:gd name="adj1" fmla="val 16371339"/>
              <a:gd name="adj2" fmla="val 4570725"/>
            </a:avLst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hu-HU" dirty="0"/>
          </a:p>
        </p:txBody>
      </p:sp>
      <p:pic>
        <p:nvPicPr>
          <p:cNvPr id="318" name="Picture 64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19537" y="3163525"/>
            <a:ext cx="313575" cy="318119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7" name="组合 55">
            <a:extLst/>
          </p:cNvPr>
          <p:cNvGrpSpPr/>
          <p:nvPr/>
        </p:nvGrpSpPr>
        <p:grpSpPr>
          <a:xfrm>
            <a:off x="7321648" y="1313423"/>
            <a:ext cx="1579379" cy="842866"/>
            <a:chOff x="1857356" y="2428868"/>
            <a:chExt cx="4786604" cy="2982922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658" name="任意多边形 56">
              <a:extLst/>
            </p:cNvPr>
            <p:cNvSpPr>
              <a:spLocks/>
            </p:cNvSpPr>
            <p:nvPr/>
          </p:nvSpPr>
          <p:spPr bwMode="auto">
            <a:xfrm>
              <a:off x="2385004" y="4126312"/>
              <a:ext cx="971486" cy="1165075"/>
            </a:xfrm>
            <a:custGeom>
              <a:avLst/>
              <a:gdLst/>
              <a:ahLst/>
              <a:cxnLst/>
              <a:rect l="0" t="0" r="r" b="b"/>
              <a:pathLst>
                <a:path w="18899014" h="22680338">
                  <a:moveTo>
                    <a:pt x="7433725" y="21153661"/>
                  </a:moveTo>
                  <a:lnTo>
                    <a:pt x="7751805" y="20711408"/>
                  </a:lnTo>
                  <a:lnTo>
                    <a:pt x="8550195" y="20750148"/>
                  </a:lnTo>
                  <a:lnTo>
                    <a:pt x="9704438" y="21096158"/>
                  </a:lnTo>
                  <a:lnTo>
                    <a:pt x="10344593" y="21561664"/>
                  </a:lnTo>
                  <a:lnTo>
                    <a:pt x="10776765" y="22680338"/>
                  </a:lnTo>
                  <a:lnTo>
                    <a:pt x="11075350" y="22298347"/>
                  </a:lnTo>
                  <a:lnTo>
                    <a:pt x="11741754" y="22487485"/>
                  </a:lnTo>
                  <a:lnTo>
                    <a:pt x="12000438" y="21608336"/>
                  </a:lnTo>
                  <a:lnTo>
                    <a:pt x="11541496" y="21465867"/>
                  </a:lnTo>
                  <a:lnTo>
                    <a:pt x="11114726" y="20968182"/>
                  </a:lnTo>
                  <a:lnTo>
                    <a:pt x="10687959" y="20842120"/>
                  </a:lnTo>
                  <a:lnTo>
                    <a:pt x="10435835" y="20075906"/>
                  </a:lnTo>
                  <a:lnTo>
                    <a:pt x="10810739" y="19610397"/>
                  </a:lnTo>
                  <a:lnTo>
                    <a:pt x="10355073" y="18889483"/>
                  </a:lnTo>
                  <a:lnTo>
                    <a:pt x="10852758" y="18462717"/>
                  </a:lnTo>
                  <a:lnTo>
                    <a:pt x="11237508" y="17909888"/>
                  </a:lnTo>
                  <a:lnTo>
                    <a:pt x="11072706" y="17066192"/>
                  </a:lnTo>
                  <a:lnTo>
                    <a:pt x="11492910" y="16254673"/>
                  </a:lnTo>
                  <a:lnTo>
                    <a:pt x="11916399" y="14984213"/>
                  </a:lnTo>
                  <a:lnTo>
                    <a:pt x="12339885" y="15523919"/>
                  </a:lnTo>
                  <a:lnTo>
                    <a:pt x="12808675" y="15106996"/>
                  </a:lnTo>
                  <a:lnTo>
                    <a:pt x="13358226" y="15478616"/>
                  </a:lnTo>
                  <a:lnTo>
                    <a:pt x="14163179" y="15090586"/>
                  </a:lnTo>
                  <a:lnTo>
                    <a:pt x="14800050" y="14974367"/>
                  </a:lnTo>
                  <a:lnTo>
                    <a:pt x="14890656" y="13833250"/>
                  </a:lnTo>
                  <a:lnTo>
                    <a:pt x="15520964" y="13532543"/>
                  </a:lnTo>
                  <a:lnTo>
                    <a:pt x="16035053" y="13684221"/>
                  </a:lnTo>
                  <a:lnTo>
                    <a:pt x="16700820" y="13847016"/>
                  </a:lnTo>
                  <a:lnTo>
                    <a:pt x="16959504" y="12677000"/>
                  </a:lnTo>
                  <a:lnTo>
                    <a:pt x="16655520" y="12166191"/>
                  </a:lnTo>
                  <a:lnTo>
                    <a:pt x="15866971" y="11568060"/>
                  </a:lnTo>
                  <a:lnTo>
                    <a:pt x="16781579" y="10889166"/>
                  </a:lnTo>
                  <a:lnTo>
                    <a:pt x="16283897" y="9851138"/>
                  </a:lnTo>
                  <a:lnTo>
                    <a:pt x="16329199" y="8713301"/>
                  </a:lnTo>
                  <a:lnTo>
                    <a:pt x="17004810" y="8243875"/>
                  </a:lnTo>
                  <a:lnTo>
                    <a:pt x="16927331" y="7190078"/>
                  </a:lnTo>
                  <a:lnTo>
                    <a:pt x="17641681" y="6006938"/>
                  </a:lnTo>
                  <a:lnTo>
                    <a:pt x="17680418" y="4746962"/>
                  </a:lnTo>
                  <a:lnTo>
                    <a:pt x="18145924" y="4827718"/>
                  </a:lnTo>
                  <a:lnTo>
                    <a:pt x="18317289" y="4071351"/>
                  </a:lnTo>
                  <a:lnTo>
                    <a:pt x="18899014" y="4039172"/>
                  </a:lnTo>
                  <a:lnTo>
                    <a:pt x="18734216" y="3424633"/>
                  </a:lnTo>
                  <a:lnTo>
                    <a:pt x="18650176" y="2671543"/>
                  </a:lnTo>
                  <a:cubicBezTo>
                    <a:pt x="18652363" y="2481797"/>
                    <a:pt x="18654549" y="2292051"/>
                    <a:pt x="18656736" y="2102305"/>
                  </a:cubicBezTo>
                  <a:lnTo>
                    <a:pt x="18866838" y="1432621"/>
                  </a:lnTo>
                  <a:lnTo>
                    <a:pt x="18290116" y="518973"/>
                  </a:lnTo>
                  <a:lnTo>
                    <a:pt x="17004810" y="0"/>
                  </a:lnTo>
                  <a:lnTo>
                    <a:pt x="14722571" y="934298"/>
                  </a:lnTo>
                  <a:lnTo>
                    <a:pt x="14792413" y="1763142"/>
                  </a:lnTo>
                  <a:lnTo>
                    <a:pt x="14337824" y="2026832"/>
                  </a:lnTo>
                  <a:lnTo>
                    <a:pt x="13768586" y="1994659"/>
                  </a:lnTo>
                  <a:lnTo>
                    <a:pt x="11150185" y="3181079"/>
                  </a:lnTo>
                  <a:lnTo>
                    <a:pt x="8773423" y="4335322"/>
                  </a:lnTo>
                  <a:lnTo>
                    <a:pt x="7655737" y="4440131"/>
                  </a:lnTo>
                  <a:lnTo>
                    <a:pt x="6762361" y="5017496"/>
                  </a:lnTo>
                  <a:lnTo>
                    <a:pt x="5702003" y="4607136"/>
                  </a:lnTo>
                  <a:lnTo>
                    <a:pt x="5537201" y="5534868"/>
                  </a:lnTo>
                  <a:lnTo>
                    <a:pt x="4942350" y="6003658"/>
                  </a:lnTo>
                  <a:lnTo>
                    <a:pt x="4851747" y="6608353"/>
                  </a:lnTo>
                  <a:lnTo>
                    <a:pt x="5003475" y="7342642"/>
                  </a:lnTo>
                  <a:lnTo>
                    <a:pt x="5079675" y="8790442"/>
                  </a:lnTo>
                  <a:lnTo>
                    <a:pt x="4492541" y="9642258"/>
                  </a:lnTo>
                  <a:lnTo>
                    <a:pt x="4528070" y="10533315"/>
                  </a:lnTo>
                  <a:lnTo>
                    <a:pt x="3584565" y="11069737"/>
                  </a:lnTo>
                  <a:lnTo>
                    <a:pt x="3067196" y="11034278"/>
                  </a:lnTo>
                  <a:lnTo>
                    <a:pt x="2562944" y="11325142"/>
                  </a:lnTo>
                  <a:lnTo>
                    <a:pt x="2342999" y="10998821"/>
                  </a:lnTo>
                  <a:lnTo>
                    <a:pt x="2110565" y="11667869"/>
                  </a:lnTo>
                  <a:lnTo>
                    <a:pt x="2539975" y="12411752"/>
                  </a:lnTo>
                  <a:lnTo>
                    <a:pt x="2000272" y="13284338"/>
                  </a:lnTo>
                  <a:lnTo>
                    <a:pt x="1417910" y="13019727"/>
                  </a:lnTo>
                  <a:lnTo>
                    <a:pt x="865716" y="13571919"/>
                  </a:lnTo>
                  <a:lnTo>
                    <a:pt x="703557" y="13129383"/>
                  </a:lnTo>
                  <a:lnTo>
                    <a:pt x="0" y="13157347"/>
                  </a:lnTo>
                  <a:lnTo>
                    <a:pt x="12177" y="13734718"/>
                  </a:lnTo>
                  <a:lnTo>
                    <a:pt x="985215" y="14542951"/>
                  </a:lnTo>
                  <a:lnTo>
                    <a:pt x="2087595" y="15225125"/>
                  </a:lnTo>
                  <a:lnTo>
                    <a:pt x="3231995" y="15904016"/>
                  </a:lnTo>
                  <a:lnTo>
                    <a:pt x="4001491" y="16372805"/>
                  </a:lnTo>
                  <a:lnTo>
                    <a:pt x="4176137" y="17054979"/>
                  </a:lnTo>
                  <a:lnTo>
                    <a:pt x="4748015" y="17458779"/>
                  </a:lnTo>
                  <a:lnTo>
                    <a:pt x="4971246" y="18393075"/>
                  </a:lnTo>
                  <a:lnTo>
                    <a:pt x="5504385" y="18932780"/>
                  </a:lnTo>
                  <a:lnTo>
                    <a:pt x="5317256" y="19333936"/>
                  </a:lnTo>
                  <a:lnTo>
                    <a:pt x="5747306" y="19683227"/>
                  </a:lnTo>
                  <a:lnTo>
                    <a:pt x="6125490" y="20274795"/>
                  </a:lnTo>
                  <a:lnTo>
                    <a:pt x="6506956" y="20236058"/>
                  </a:lnTo>
                  <a:cubicBezTo>
                    <a:pt x="6508049" y="20474174"/>
                    <a:pt x="6509143" y="20712290"/>
                    <a:pt x="6510236" y="20950406"/>
                  </a:cubicBezTo>
                  <a:lnTo>
                    <a:pt x="7433725" y="2115366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59" name="任意多边形 57">
              <a:extLst/>
            </p:cNvPr>
            <p:cNvSpPr>
              <a:spLocks/>
            </p:cNvSpPr>
            <p:nvPr/>
          </p:nvSpPr>
          <p:spPr bwMode="auto">
            <a:xfrm>
              <a:off x="3230185" y="3508953"/>
              <a:ext cx="664577" cy="920728"/>
            </a:xfrm>
            <a:custGeom>
              <a:avLst/>
              <a:gdLst/>
              <a:ahLst/>
              <a:cxnLst/>
              <a:rect l="0" t="0" r="r" b="b"/>
              <a:pathLst>
                <a:path w="12938231" h="17927265">
                  <a:moveTo>
                    <a:pt x="3545461" y="15449630"/>
                  </a:moveTo>
                  <a:lnTo>
                    <a:pt x="4273517" y="16049462"/>
                  </a:lnTo>
                  <a:lnTo>
                    <a:pt x="4703563" y="15761884"/>
                  </a:lnTo>
                  <a:lnTo>
                    <a:pt x="5324028" y="16017288"/>
                  </a:lnTo>
                  <a:lnTo>
                    <a:pt x="5540696" y="16773658"/>
                  </a:lnTo>
                  <a:lnTo>
                    <a:pt x="6320036" y="16686336"/>
                  </a:lnTo>
                  <a:lnTo>
                    <a:pt x="7086249" y="15949652"/>
                  </a:lnTo>
                  <a:lnTo>
                    <a:pt x="8023828" y="16916127"/>
                  </a:lnTo>
                  <a:lnTo>
                    <a:pt x="8253619" y="17927265"/>
                  </a:lnTo>
                  <a:lnTo>
                    <a:pt x="8816294" y="17659371"/>
                  </a:lnTo>
                  <a:lnTo>
                    <a:pt x="9702009" y="17109822"/>
                  </a:lnTo>
                  <a:lnTo>
                    <a:pt x="9375686" y="16556993"/>
                  </a:lnTo>
                  <a:lnTo>
                    <a:pt x="10426200" y="16172244"/>
                  </a:lnTo>
                  <a:lnTo>
                    <a:pt x="11392675" y="15499913"/>
                  </a:lnTo>
                  <a:lnTo>
                    <a:pt x="11577163" y="14565615"/>
                  </a:lnTo>
                  <a:lnTo>
                    <a:pt x="12225117" y="14458347"/>
                  </a:lnTo>
                  <a:lnTo>
                    <a:pt x="12763586" y="13611632"/>
                  </a:lnTo>
                  <a:lnTo>
                    <a:pt x="12938231" y="12758096"/>
                  </a:lnTo>
                  <a:lnTo>
                    <a:pt x="12644084" y="12163245"/>
                  </a:lnTo>
                  <a:lnTo>
                    <a:pt x="12892928" y="11232229"/>
                  </a:lnTo>
                  <a:lnTo>
                    <a:pt x="12883085" y="10711574"/>
                  </a:lnTo>
                  <a:lnTo>
                    <a:pt x="12217317" y="10194199"/>
                  </a:lnTo>
                  <a:lnTo>
                    <a:pt x="11706508" y="9340662"/>
                  </a:lnTo>
                  <a:lnTo>
                    <a:pt x="11619186" y="8231722"/>
                  </a:lnTo>
                  <a:lnTo>
                    <a:pt x="11787268" y="7507525"/>
                  </a:lnTo>
                  <a:lnTo>
                    <a:pt x="12249494" y="6747875"/>
                  </a:lnTo>
                  <a:lnTo>
                    <a:pt x="12132742" y="6163778"/>
                  </a:lnTo>
                  <a:lnTo>
                    <a:pt x="11651362" y="5250904"/>
                  </a:lnTo>
                  <a:lnTo>
                    <a:pt x="10170796" y="3459786"/>
                  </a:lnTo>
                  <a:lnTo>
                    <a:pt x="10528126" y="2926326"/>
                  </a:lnTo>
                  <a:lnTo>
                    <a:pt x="10329034" y="2008116"/>
                  </a:lnTo>
                  <a:lnTo>
                    <a:pt x="9310699" y="1025237"/>
                  </a:lnTo>
                  <a:lnTo>
                    <a:pt x="8978027" y="0"/>
                  </a:lnTo>
                  <a:lnTo>
                    <a:pt x="7687664" y="3616"/>
                  </a:lnTo>
                  <a:lnTo>
                    <a:pt x="6385028" y="304323"/>
                  </a:lnTo>
                  <a:lnTo>
                    <a:pt x="6556390" y="1063974"/>
                  </a:lnTo>
                  <a:lnTo>
                    <a:pt x="6850532" y="1484180"/>
                  </a:lnTo>
                  <a:lnTo>
                    <a:pt x="6207097" y="1865647"/>
                  </a:lnTo>
                  <a:lnTo>
                    <a:pt x="5489470" y="1662105"/>
                  </a:lnTo>
                  <a:lnTo>
                    <a:pt x="4927628" y="2484131"/>
                  </a:lnTo>
                  <a:lnTo>
                    <a:pt x="4603754" y="2250396"/>
                  </a:lnTo>
                  <a:lnTo>
                    <a:pt x="4474412" y="2719186"/>
                  </a:lnTo>
                  <a:lnTo>
                    <a:pt x="4639211" y="3097369"/>
                  </a:lnTo>
                  <a:lnTo>
                    <a:pt x="3876278" y="3388233"/>
                  </a:lnTo>
                  <a:lnTo>
                    <a:pt x="3271583" y="2754642"/>
                  </a:lnTo>
                  <a:lnTo>
                    <a:pt x="2301828" y="2043572"/>
                  </a:lnTo>
                  <a:lnTo>
                    <a:pt x="1939414" y="2566523"/>
                  </a:lnTo>
                  <a:lnTo>
                    <a:pt x="1202094" y="2616093"/>
                  </a:lnTo>
                  <a:lnTo>
                    <a:pt x="1188967" y="3330444"/>
                  </a:lnTo>
                  <a:lnTo>
                    <a:pt x="743785" y="3617040"/>
                  </a:lnTo>
                  <a:cubicBezTo>
                    <a:pt x="744520" y="3848804"/>
                    <a:pt x="745256" y="4080568"/>
                    <a:pt x="745991" y="4312332"/>
                  </a:cubicBezTo>
                  <a:lnTo>
                    <a:pt x="0" y="4618344"/>
                  </a:lnTo>
                  <a:lnTo>
                    <a:pt x="351835" y="5215445"/>
                  </a:lnTo>
                  <a:lnTo>
                    <a:pt x="232339" y="5690797"/>
                  </a:lnTo>
                  <a:lnTo>
                    <a:pt x="940123" y="6356564"/>
                  </a:lnTo>
                  <a:lnTo>
                    <a:pt x="1706340" y="6156306"/>
                  </a:lnTo>
                  <a:lnTo>
                    <a:pt x="1968307" y="6873934"/>
                  </a:lnTo>
                  <a:lnTo>
                    <a:pt x="2558694" y="7181647"/>
                  </a:lnTo>
                  <a:lnTo>
                    <a:pt x="2740766" y="7762093"/>
                  </a:lnTo>
                  <a:lnTo>
                    <a:pt x="2517856" y="8393877"/>
                  </a:lnTo>
                  <a:lnTo>
                    <a:pt x="2766697" y="9541560"/>
                  </a:lnTo>
                  <a:lnTo>
                    <a:pt x="2391794" y="9926307"/>
                  </a:lnTo>
                  <a:lnTo>
                    <a:pt x="2437097" y="10672834"/>
                  </a:lnTo>
                  <a:lnTo>
                    <a:pt x="2808720" y="11193490"/>
                  </a:lnTo>
                  <a:lnTo>
                    <a:pt x="1847453" y="12535968"/>
                  </a:lnTo>
                  <a:lnTo>
                    <a:pt x="2420687" y="13442233"/>
                  </a:lnTo>
                  <a:lnTo>
                    <a:pt x="2213863" y="14104051"/>
                  </a:lnTo>
                  <a:lnTo>
                    <a:pt x="2200076" y="14717617"/>
                  </a:lnTo>
                  <a:lnTo>
                    <a:pt x="2296591" y="15462161"/>
                  </a:lnTo>
                  <a:lnTo>
                    <a:pt x="2445889" y="16046106"/>
                  </a:lnTo>
                  <a:lnTo>
                    <a:pt x="3545461" y="154496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0" name="任意多边形 58">
              <a:extLst/>
            </p:cNvPr>
            <p:cNvSpPr>
              <a:spLocks/>
            </p:cNvSpPr>
            <p:nvPr/>
          </p:nvSpPr>
          <p:spPr bwMode="auto">
            <a:xfrm>
              <a:off x="2543180" y="3589221"/>
              <a:ext cx="831016" cy="764912"/>
            </a:xfrm>
            <a:custGeom>
              <a:avLst/>
              <a:gdLst/>
              <a:ahLst/>
              <a:cxnLst/>
              <a:rect l="0" t="0" r="r" b="b"/>
              <a:pathLst>
                <a:path w="16176856" h="14895741">
                  <a:moveTo>
                    <a:pt x="4573043" y="14895741"/>
                  </a:moveTo>
                  <a:lnTo>
                    <a:pt x="5718720" y="14787892"/>
                  </a:lnTo>
                  <a:lnTo>
                    <a:pt x="8097141" y="13636596"/>
                  </a:lnTo>
                  <a:lnTo>
                    <a:pt x="10696208" y="12456664"/>
                  </a:lnTo>
                  <a:lnTo>
                    <a:pt x="11268353" y="12485309"/>
                  </a:lnTo>
                  <a:lnTo>
                    <a:pt x="11709575" y="12216442"/>
                  </a:lnTo>
                  <a:lnTo>
                    <a:pt x="11647521" y="11396055"/>
                  </a:lnTo>
                  <a:lnTo>
                    <a:pt x="13915638" y="10465372"/>
                  </a:lnTo>
                  <a:lnTo>
                    <a:pt x="15218603" y="10982441"/>
                  </a:lnTo>
                  <a:lnTo>
                    <a:pt x="16176856" y="9644997"/>
                  </a:lnTo>
                  <a:lnTo>
                    <a:pt x="15818365" y="9127952"/>
                  </a:lnTo>
                  <a:lnTo>
                    <a:pt x="15763213" y="8390296"/>
                  </a:lnTo>
                  <a:lnTo>
                    <a:pt x="16135528" y="7990451"/>
                  </a:lnTo>
                  <a:lnTo>
                    <a:pt x="15901093" y="6846051"/>
                  </a:lnTo>
                  <a:lnTo>
                    <a:pt x="16107914" y="6198016"/>
                  </a:lnTo>
                  <a:lnTo>
                    <a:pt x="15935571" y="5632712"/>
                  </a:lnTo>
                  <a:lnTo>
                    <a:pt x="15342685" y="5329385"/>
                  </a:lnTo>
                  <a:lnTo>
                    <a:pt x="15073821" y="4605512"/>
                  </a:lnTo>
                  <a:lnTo>
                    <a:pt x="14315483" y="4805443"/>
                  </a:lnTo>
                  <a:lnTo>
                    <a:pt x="13605408" y="4136726"/>
                  </a:lnTo>
                  <a:lnTo>
                    <a:pt x="13722609" y="3674833"/>
                  </a:lnTo>
                  <a:lnTo>
                    <a:pt x="13381199" y="3076591"/>
                  </a:lnTo>
                  <a:lnTo>
                    <a:pt x="12606439" y="3144982"/>
                  </a:lnTo>
                  <a:lnTo>
                    <a:pt x="12186233" y="2721496"/>
                  </a:lnTo>
                  <a:lnTo>
                    <a:pt x="12176392" y="2129928"/>
                  </a:lnTo>
                  <a:lnTo>
                    <a:pt x="11368153" y="2091185"/>
                  </a:lnTo>
                  <a:lnTo>
                    <a:pt x="10783148" y="2395176"/>
                  </a:lnTo>
                  <a:lnTo>
                    <a:pt x="10430575" y="3238868"/>
                  </a:lnTo>
                  <a:lnTo>
                    <a:pt x="9792598" y="3558973"/>
                  </a:lnTo>
                  <a:lnTo>
                    <a:pt x="9195572" y="3267764"/>
                  </a:lnTo>
                  <a:lnTo>
                    <a:pt x="9146989" y="2876454"/>
                  </a:lnTo>
                  <a:lnTo>
                    <a:pt x="9567195" y="2529457"/>
                  </a:lnTo>
                  <a:lnTo>
                    <a:pt x="9906642" y="2277335"/>
                  </a:lnTo>
                  <a:lnTo>
                    <a:pt x="10162047" y="1857129"/>
                  </a:lnTo>
                  <a:lnTo>
                    <a:pt x="9502206" y="487842"/>
                  </a:lnTo>
                  <a:lnTo>
                    <a:pt x="8718509" y="310583"/>
                  </a:lnTo>
                  <a:lnTo>
                    <a:pt x="7996026" y="710433"/>
                  </a:lnTo>
                  <a:lnTo>
                    <a:pt x="7323695" y="218327"/>
                  </a:lnTo>
                  <a:lnTo>
                    <a:pt x="6816169" y="836495"/>
                  </a:lnTo>
                  <a:lnTo>
                    <a:pt x="6308641" y="260346"/>
                  </a:lnTo>
                  <a:lnTo>
                    <a:pt x="6011216" y="974697"/>
                  </a:lnTo>
                  <a:lnTo>
                    <a:pt x="5332320" y="1298722"/>
                  </a:lnTo>
                  <a:lnTo>
                    <a:pt x="5225310" y="413006"/>
                  </a:lnTo>
                  <a:lnTo>
                    <a:pt x="4656712" y="0"/>
                  </a:lnTo>
                  <a:lnTo>
                    <a:pt x="4316628" y="836495"/>
                  </a:lnTo>
                  <a:lnTo>
                    <a:pt x="3256270" y="932677"/>
                  </a:lnTo>
                  <a:lnTo>
                    <a:pt x="2496617" y="920538"/>
                  </a:lnTo>
                  <a:lnTo>
                    <a:pt x="1530146" y="806615"/>
                  </a:lnTo>
                  <a:lnTo>
                    <a:pt x="1866307" y="1815109"/>
                  </a:lnTo>
                  <a:lnTo>
                    <a:pt x="1908329" y="2361378"/>
                  </a:lnTo>
                  <a:lnTo>
                    <a:pt x="2247773" y="2655519"/>
                  </a:lnTo>
                  <a:lnTo>
                    <a:pt x="2836061" y="2714936"/>
                  </a:lnTo>
                  <a:lnTo>
                    <a:pt x="3208321" y="3154826"/>
                  </a:lnTo>
                  <a:lnTo>
                    <a:pt x="2409935" y="3326188"/>
                  </a:lnTo>
                  <a:lnTo>
                    <a:pt x="2206393" y="3749677"/>
                  </a:lnTo>
                  <a:lnTo>
                    <a:pt x="1689021" y="4347806"/>
                  </a:lnTo>
                  <a:lnTo>
                    <a:pt x="2167017" y="4942658"/>
                  </a:lnTo>
                  <a:lnTo>
                    <a:pt x="2036450" y="5614056"/>
                  </a:lnTo>
                  <a:lnTo>
                    <a:pt x="1863808" y="6706642"/>
                  </a:lnTo>
                  <a:lnTo>
                    <a:pt x="2050451" y="7962498"/>
                  </a:lnTo>
                  <a:lnTo>
                    <a:pt x="1487778" y="8357086"/>
                  </a:lnTo>
                  <a:lnTo>
                    <a:pt x="960904" y="8049540"/>
                  </a:lnTo>
                  <a:lnTo>
                    <a:pt x="0" y="8485337"/>
                  </a:lnTo>
                  <a:lnTo>
                    <a:pt x="146108" y="8919483"/>
                  </a:lnTo>
                  <a:lnTo>
                    <a:pt x="970748" y="9692260"/>
                  </a:lnTo>
                  <a:lnTo>
                    <a:pt x="1940503" y="9821602"/>
                  </a:lnTo>
                  <a:lnTo>
                    <a:pt x="2476928" y="10448633"/>
                  </a:lnTo>
                  <a:lnTo>
                    <a:pt x="2056102" y="11222385"/>
                  </a:lnTo>
                  <a:lnTo>
                    <a:pt x="3039603" y="11619283"/>
                  </a:lnTo>
                  <a:lnTo>
                    <a:pt x="3469652" y="12049336"/>
                  </a:lnTo>
                  <a:lnTo>
                    <a:pt x="3434196" y="13064390"/>
                  </a:lnTo>
                  <a:lnTo>
                    <a:pt x="3896422" y="13956666"/>
                  </a:lnTo>
                  <a:lnTo>
                    <a:pt x="4573043" y="148957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1" name="任意多边形 59">
              <a:extLst/>
            </p:cNvPr>
            <p:cNvSpPr>
              <a:spLocks/>
            </p:cNvSpPr>
            <p:nvPr/>
          </p:nvSpPr>
          <p:spPr bwMode="auto">
            <a:xfrm>
              <a:off x="2917373" y="4715342"/>
              <a:ext cx="900661" cy="696448"/>
            </a:xfrm>
            <a:custGeom>
              <a:avLst/>
              <a:gdLst/>
              <a:ahLst/>
              <a:cxnLst/>
              <a:rect l="0" t="0" r="r" b="b"/>
              <a:pathLst>
                <a:path w="17524768" h="13545030">
                  <a:moveTo>
                    <a:pt x="6462342" y="13093539"/>
                  </a:moveTo>
                  <a:lnTo>
                    <a:pt x="6909241" y="12522474"/>
                  </a:lnTo>
                  <a:lnTo>
                    <a:pt x="7631608" y="12750554"/>
                  </a:lnTo>
                  <a:lnTo>
                    <a:pt x="8236303" y="12589036"/>
                  </a:lnTo>
                  <a:lnTo>
                    <a:pt x="8886301" y="13219344"/>
                  </a:lnTo>
                  <a:lnTo>
                    <a:pt x="9429289" y="13429445"/>
                  </a:lnTo>
                  <a:lnTo>
                    <a:pt x="10531666" y="13015802"/>
                  </a:lnTo>
                  <a:lnTo>
                    <a:pt x="11453478" y="13545030"/>
                  </a:lnTo>
                  <a:lnTo>
                    <a:pt x="11918984" y="13005959"/>
                  </a:lnTo>
                  <a:lnTo>
                    <a:pt x="12274835" y="12488586"/>
                  </a:lnTo>
                  <a:lnTo>
                    <a:pt x="13034488" y="12650105"/>
                  </a:lnTo>
                  <a:lnTo>
                    <a:pt x="13626059" y="11900298"/>
                  </a:lnTo>
                  <a:lnTo>
                    <a:pt x="14388989" y="11050042"/>
                  </a:lnTo>
                  <a:lnTo>
                    <a:pt x="14563635" y="10497213"/>
                  </a:lnTo>
                  <a:lnTo>
                    <a:pt x="15029144" y="9905642"/>
                  </a:lnTo>
                  <a:lnTo>
                    <a:pt x="15876117" y="10490647"/>
                  </a:lnTo>
                  <a:lnTo>
                    <a:pt x="16700128" y="10684345"/>
                  </a:lnTo>
                  <a:lnTo>
                    <a:pt x="16729655" y="9979841"/>
                  </a:lnTo>
                  <a:lnTo>
                    <a:pt x="17107842" y="8670636"/>
                  </a:lnTo>
                  <a:lnTo>
                    <a:pt x="17524768" y="7910986"/>
                  </a:lnTo>
                  <a:lnTo>
                    <a:pt x="17185321" y="7561696"/>
                  </a:lnTo>
                  <a:lnTo>
                    <a:pt x="16489384" y="7865689"/>
                  </a:lnTo>
                  <a:lnTo>
                    <a:pt x="15610234" y="7610281"/>
                  </a:lnTo>
                  <a:lnTo>
                    <a:pt x="15769110" y="7037763"/>
                  </a:lnTo>
                  <a:lnTo>
                    <a:pt x="16397562" y="6118821"/>
                  </a:lnTo>
                  <a:lnTo>
                    <a:pt x="15190668" y="5831653"/>
                  </a:lnTo>
                  <a:lnTo>
                    <a:pt x="14304953" y="4819879"/>
                  </a:lnTo>
                  <a:lnTo>
                    <a:pt x="13671365" y="4480432"/>
                  </a:lnTo>
                  <a:lnTo>
                    <a:pt x="13034491" y="3672195"/>
                  </a:lnTo>
                  <a:lnTo>
                    <a:pt x="12863129" y="2867242"/>
                  </a:lnTo>
                  <a:lnTo>
                    <a:pt x="12394336" y="2405016"/>
                  </a:lnTo>
                  <a:lnTo>
                    <a:pt x="12016153" y="2786483"/>
                  </a:lnTo>
                  <a:lnTo>
                    <a:pt x="11718729" y="3174513"/>
                  </a:lnTo>
                  <a:lnTo>
                    <a:pt x="11117314" y="3759518"/>
                  </a:lnTo>
                  <a:lnTo>
                    <a:pt x="10448266" y="3856050"/>
                  </a:lnTo>
                  <a:lnTo>
                    <a:pt x="10871113" y="3271042"/>
                  </a:lnTo>
                  <a:lnTo>
                    <a:pt x="11129801" y="2753670"/>
                  </a:lnTo>
                  <a:lnTo>
                    <a:pt x="10544793" y="1994016"/>
                  </a:lnTo>
                  <a:lnTo>
                    <a:pt x="10867836" y="1202190"/>
                  </a:lnTo>
                  <a:lnTo>
                    <a:pt x="10234245" y="642795"/>
                  </a:lnTo>
                  <a:lnTo>
                    <a:pt x="9953227" y="0"/>
                  </a:lnTo>
                  <a:lnTo>
                    <a:pt x="9089842" y="112296"/>
                  </a:lnTo>
                  <a:lnTo>
                    <a:pt x="8187723" y="86683"/>
                  </a:lnTo>
                  <a:lnTo>
                    <a:pt x="7893579" y="626388"/>
                  </a:lnTo>
                  <a:lnTo>
                    <a:pt x="8268485" y="1259979"/>
                  </a:lnTo>
                  <a:lnTo>
                    <a:pt x="7883735" y="1764225"/>
                  </a:lnTo>
                  <a:lnTo>
                    <a:pt x="7338104" y="1768142"/>
                  </a:lnTo>
                  <a:lnTo>
                    <a:pt x="6768397" y="2136833"/>
                  </a:lnTo>
                  <a:lnTo>
                    <a:pt x="6343860" y="2358303"/>
                  </a:lnTo>
                  <a:lnTo>
                    <a:pt x="5170471" y="2048502"/>
                  </a:lnTo>
                  <a:lnTo>
                    <a:pt x="4529332" y="2338052"/>
                  </a:lnTo>
                  <a:lnTo>
                    <a:pt x="4460391" y="3482458"/>
                  </a:lnTo>
                  <a:lnTo>
                    <a:pt x="3819255" y="3599650"/>
                  </a:lnTo>
                  <a:lnTo>
                    <a:pt x="3012666" y="3985714"/>
                  </a:lnTo>
                  <a:lnTo>
                    <a:pt x="2461149" y="3627226"/>
                  </a:lnTo>
                  <a:lnTo>
                    <a:pt x="1992360" y="4033975"/>
                  </a:lnTo>
                  <a:lnTo>
                    <a:pt x="1558028" y="3503129"/>
                  </a:lnTo>
                  <a:lnTo>
                    <a:pt x="1137510" y="4778516"/>
                  </a:lnTo>
                  <a:lnTo>
                    <a:pt x="717732" y="5565519"/>
                  </a:lnTo>
                  <a:lnTo>
                    <a:pt x="884699" y="6427634"/>
                  </a:lnTo>
                  <a:lnTo>
                    <a:pt x="475688" y="6984582"/>
                  </a:lnTo>
                  <a:lnTo>
                    <a:pt x="0" y="7412006"/>
                  </a:lnTo>
                  <a:lnTo>
                    <a:pt x="455008" y="8122086"/>
                  </a:lnTo>
                  <a:lnTo>
                    <a:pt x="89601" y="8597769"/>
                  </a:lnTo>
                  <a:lnTo>
                    <a:pt x="337808" y="9342316"/>
                  </a:lnTo>
                  <a:lnTo>
                    <a:pt x="751445" y="9466406"/>
                  </a:lnTo>
                  <a:lnTo>
                    <a:pt x="1199552" y="9976558"/>
                  </a:lnTo>
                  <a:lnTo>
                    <a:pt x="1647653" y="10128225"/>
                  </a:lnTo>
                  <a:lnTo>
                    <a:pt x="1385682" y="11003770"/>
                  </a:lnTo>
                  <a:lnTo>
                    <a:pt x="716973" y="10803830"/>
                  </a:lnTo>
                  <a:lnTo>
                    <a:pt x="426393" y="11192618"/>
                  </a:lnTo>
                  <a:lnTo>
                    <a:pt x="673966" y="11596311"/>
                  </a:lnTo>
                  <a:lnTo>
                    <a:pt x="1236641" y="11441355"/>
                  </a:lnTo>
                  <a:lnTo>
                    <a:pt x="1656847" y="12023080"/>
                  </a:lnTo>
                  <a:lnTo>
                    <a:pt x="2843267" y="12243025"/>
                  </a:lnTo>
                  <a:lnTo>
                    <a:pt x="3357359" y="12912076"/>
                  </a:lnTo>
                  <a:lnTo>
                    <a:pt x="3755232" y="12420951"/>
                  </a:lnTo>
                  <a:lnTo>
                    <a:pt x="5239079" y="12417671"/>
                  </a:lnTo>
                  <a:lnTo>
                    <a:pt x="6462342" y="130935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2" name="任意多边形 60">
              <a:extLst/>
            </p:cNvPr>
            <p:cNvSpPr>
              <a:spLocks/>
            </p:cNvSpPr>
            <p:nvPr/>
          </p:nvSpPr>
          <p:spPr bwMode="auto">
            <a:xfrm>
              <a:off x="3200674" y="4251437"/>
              <a:ext cx="722417" cy="779077"/>
            </a:xfrm>
            <a:custGeom>
              <a:avLst/>
              <a:gdLst/>
              <a:ahLst/>
              <a:cxnLst/>
              <a:rect l="0" t="0" r="r" b="b"/>
              <a:pathLst>
                <a:path w="14052857" h="15157973">
                  <a:moveTo>
                    <a:pt x="5606916" y="11793830"/>
                  </a:moveTo>
                  <a:lnTo>
                    <a:pt x="5315261" y="12379652"/>
                  </a:lnTo>
                  <a:lnTo>
                    <a:pt x="4922292" y="12903599"/>
                  </a:lnTo>
                  <a:lnTo>
                    <a:pt x="5597912" y="12800182"/>
                  </a:lnTo>
                  <a:lnTo>
                    <a:pt x="6225261" y="12200403"/>
                  </a:lnTo>
                  <a:lnTo>
                    <a:pt x="6549277" y="11779875"/>
                  </a:lnTo>
                  <a:lnTo>
                    <a:pt x="6887082" y="11442067"/>
                  </a:lnTo>
                  <a:lnTo>
                    <a:pt x="7348984" y="11903957"/>
                  </a:lnTo>
                  <a:lnTo>
                    <a:pt x="7521322" y="12710561"/>
                  </a:lnTo>
                  <a:lnTo>
                    <a:pt x="8169359" y="13524052"/>
                  </a:lnTo>
                  <a:lnTo>
                    <a:pt x="8806224" y="13875285"/>
                  </a:lnTo>
                  <a:lnTo>
                    <a:pt x="9686025" y="14868368"/>
                  </a:lnTo>
                  <a:lnTo>
                    <a:pt x="10876897" y="15157973"/>
                  </a:lnTo>
                  <a:lnTo>
                    <a:pt x="11473199" y="14930443"/>
                  </a:lnTo>
                  <a:lnTo>
                    <a:pt x="11770623" y="14138616"/>
                  </a:lnTo>
                  <a:lnTo>
                    <a:pt x="11809360" y="13631721"/>
                  </a:lnTo>
                  <a:lnTo>
                    <a:pt x="11557239" y="12991570"/>
                  </a:lnTo>
                  <a:lnTo>
                    <a:pt x="12061481" y="12645563"/>
                  </a:lnTo>
                  <a:lnTo>
                    <a:pt x="12110064" y="12105857"/>
                  </a:lnTo>
                  <a:lnTo>
                    <a:pt x="12695075" y="12192540"/>
                  </a:lnTo>
                  <a:lnTo>
                    <a:pt x="12911743" y="11155152"/>
                  </a:lnTo>
                  <a:lnTo>
                    <a:pt x="12407494" y="10340353"/>
                  </a:lnTo>
                  <a:lnTo>
                    <a:pt x="12326738" y="9079737"/>
                  </a:lnTo>
                  <a:lnTo>
                    <a:pt x="12873003" y="8206511"/>
                  </a:lnTo>
                  <a:lnTo>
                    <a:pt x="12498097" y="6981351"/>
                  </a:lnTo>
                  <a:cubicBezTo>
                    <a:pt x="12495909" y="6639717"/>
                    <a:pt x="12493722" y="6298084"/>
                    <a:pt x="12491534" y="5956450"/>
                  </a:cubicBezTo>
                  <a:lnTo>
                    <a:pt x="11987288" y="5057611"/>
                  </a:lnTo>
                  <a:lnTo>
                    <a:pt x="12407599" y="4460386"/>
                  </a:lnTo>
                  <a:lnTo>
                    <a:pt x="12928147" y="4359030"/>
                  </a:lnTo>
                  <a:lnTo>
                    <a:pt x="13687800" y="4103626"/>
                  </a:lnTo>
                  <a:lnTo>
                    <a:pt x="14052857" y="3172611"/>
                  </a:lnTo>
                  <a:lnTo>
                    <a:pt x="13558455" y="1559418"/>
                  </a:lnTo>
                  <a:lnTo>
                    <a:pt x="12795521" y="611996"/>
                  </a:lnTo>
                  <a:lnTo>
                    <a:pt x="12809340" y="0"/>
                  </a:lnTo>
                  <a:lnTo>
                    <a:pt x="12154062" y="101514"/>
                  </a:lnTo>
                  <a:lnTo>
                    <a:pt x="11954139" y="1059776"/>
                  </a:lnTo>
                  <a:lnTo>
                    <a:pt x="10995878" y="1714704"/>
                  </a:lnTo>
                  <a:lnTo>
                    <a:pt x="9947993" y="2100762"/>
                  </a:lnTo>
                  <a:lnTo>
                    <a:pt x="10281510" y="2652080"/>
                  </a:lnTo>
                  <a:lnTo>
                    <a:pt x="9430951" y="3183114"/>
                  </a:lnTo>
                  <a:lnTo>
                    <a:pt x="8844967" y="3472678"/>
                  </a:lnTo>
                  <a:lnTo>
                    <a:pt x="8596786" y="2459250"/>
                  </a:lnTo>
                  <a:lnTo>
                    <a:pt x="7666098" y="1494099"/>
                  </a:lnTo>
                  <a:lnTo>
                    <a:pt x="6907762" y="2224858"/>
                  </a:lnTo>
                  <a:lnTo>
                    <a:pt x="6121859" y="2314480"/>
                  </a:lnTo>
                  <a:lnTo>
                    <a:pt x="5915034" y="1563034"/>
                  </a:lnTo>
                  <a:lnTo>
                    <a:pt x="5287685" y="1301064"/>
                  </a:lnTo>
                  <a:lnTo>
                    <a:pt x="4849153" y="1583520"/>
                  </a:lnTo>
                  <a:lnTo>
                    <a:pt x="4129502" y="983941"/>
                  </a:lnTo>
                  <a:lnTo>
                    <a:pt x="3030816" y="1587692"/>
                  </a:lnTo>
                  <a:lnTo>
                    <a:pt x="2454267" y="1625079"/>
                  </a:lnTo>
                  <a:lnTo>
                    <a:pt x="2275028" y="2376525"/>
                  </a:lnTo>
                  <a:lnTo>
                    <a:pt x="1820022" y="2286898"/>
                  </a:lnTo>
                  <a:lnTo>
                    <a:pt x="1769578" y="3552531"/>
                  </a:lnTo>
                  <a:lnTo>
                    <a:pt x="1061009" y="4731768"/>
                  </a:lnTo>
                  <a:lnTo>
                    <a:pt x="1130634" y="5795924"/>
                  </a:lnTo>
                  <a:lnTo>
                    <a:pt x="468798" y="6257809"/>
                  </a:lnTo>
                  <a:lnTo>
                    <a:pt x="420551" y="7409108"/>
                  </a:lnTo>
                  <a:lnTo>
                    <a:pt x="910031" y="8443204"/>
                  </a:lnTo>
                  <a:lnTo>
                    <a:pt x="0" y="9111916"/>
                  </a:lnTo>
                  <a:lnTo>
                    <a:pt x="799722" y="9725476"/>
                  </a:lnTo>
                  <a:lnTo>
                    <a:pt x="1089271" y="10214948"/>
                  </a:lnTo>
                  <a:lnTo>
                    <a:pt x="839000" y="11400537"/>
                  </a:lnTo>
                  <a:lnTo>
                    <a:pt x="1254718" y="11180102"/>
                  </a:lnTo>
                  <a:lnTo>
                    <a:pt x="1826921" y="10807825"/>
                  </a:lnTo>
                  <a:lnTo>
                    <a:pt x="2378441" y="10794041"/>
                  </a:lnTo>
                  <a:lnTo>
                    <a:pt x="2757603" y="10297670"/>
                  </a:lnTo>
                  <a:lnTo>
                    <a:pt x="2378433" y="9670324"/>
                  </a:lnTo>
                  <a:lnTo>
                    <a:pt x="2674875" y="9132596"/>
                  </a:lnTo>
                  <a:lnTo>
                    <a:pt x="3584878" y="9153270"/>
                  </a:lnTo>
                  <a:lnTo>
                    <a:pt x="4439731" y="9042975"/>
                  </a:lnTo>
                  <a:lnTo>
                    <a:pt x="4701696" y="9656537"/>
                  </a:lnTo>
                  <a:lnTo>
                    <a:pt x="5356630" y="10242518"/>
                  </a:lnTo>
                  <a:lnTo>
                    <a:pt x="5039498" y="11042225"/>
                  </a:lnTo>
                  <a:lnTo>
                    <a:pt x="5606916" y="117938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3" name="任意多边形 61">
              <a:extLst/>
            </p:cNvPr>
            <p:cNvSpPr>
              <a:spLocks/>
            </p:cNvSpPr>
            <p:nvPr/>
          </p:nvSpPr>
          <p:spPr bwMode="auto">
            <a:xfrm>
              <a:off x="3720059" y="3965775"/>
              <a:ext cx="1029326" cy="1299643"/>
            </a:xfrm>
            <a:custGeom>
              <a:avLst/>
              <a:gdLst/>
              <a:ahLst/>
              <a:cxnLst/>
              <a:rect l="0" t="0" r="r" b="b"/>
              <a:pathLst>
                <a:path w="20037459" h="25293719">
                  <a:moveTo>
                    <a:pt x="1074992" y="25293719"/>
                  </a:moveTo>
                  <a:lnTo>
                    <a:pt x="1828875" y="24878649"/>
                  </a:lnTo>
                  <a:lnTo>
                    <a:pt x="2640391" y="24164299"/>
                  </a:lnTo>
                  <a:lnTo>
                    <a:pt x="3154483" y="24535922"/>
                  </a:lnTo>
                  <a:lnTo>
                    <a:pt x="3801198" y="24490616"/>
                  </a:lnTo>
                  <a:lnTo>
                    <a:pt x="3736845" y="24067133"/>
                  </a:lnTo>
                  <a:lnTo>
                    <a:pt x="4208915" y="23475561"/>
                  </a:lnTo>
                  <a:lnTo>
                    <a:pt x="4835942" y="23598341"/>
                  </a:lnTo>
                  <a:lnTo>
                    <a:pt x="4803766" y="22841973"/>
                  </a:lnTo>
                  <a:lnTo>
                    <a:pt x="5259432" y="22205099"/>
                  </a:lnTo>
                  <a:lnTo>
                    <a:pt x="5770241" y="22240559"/>
                  </a:lnTo>
                  <a:lnTo>
                    <a:pt x="5941606" y="23122991"/>
                  </a:lnTo>
                  <a:lnTo>
                    <a:pt x="7163482" y="22838690"/>
                  </a:lnTo>
                  <a:lnTo>
                    <a:pt x="7900805" y="23148601"/>
                  </a:lnTo>
                  <a:lnTo>
                    <a:pt x="7846296" y="22602333"/>
                  </a:lnTo>
                  <a:lnTo>
                    <a:pt x="8738568" y="22000924"/>
                  </a:lnTo>
                  <a:lnTo>
                    <a:pt x="9410899" y="22211023"/>
                  </a:lnTo>
                  <a:lnTo>
                    <a:pt x="10219135" y="21451372"/>
                  </a:lnTo>
                  <a:lnTo>
                    <a:pt x="10558579" y="20779044"/>
                  </a:lnTo>
                  <a:lnTo>
                    <a:pt x="11321515" y="20685156"/>
                  </a:lnTo>
                  <a:lnTo>
                    <a:pt x="10988632" y="20054848"/>
                  </a:lnTo>
                  <a:lnTo>
                    <a:pt x="11871064" y="19375957"/>
                  </a:lnTo>
                  <a:lnTo>
                    <a:pt x="12511215" y="19456716"/>
                  </a:lnTo>
                  <a:lnTo>
                    <a:pt x="13608245" y="19126898"/>
                  </a:lnTo>
                  <a:lnTo>
                    <a:pt x="13247276" y="18396550"/>
                  </a:lnTo>
                  <a:lnTo>
                    <a:pt x="12715393" y="17603255"/>
                  </a:lnTo>
                  <a:lnTo>
                    <a:pt x="13552526" y="16749716"/>
                  </a:lnTo>
                  <a:lnTo>
                    <a:pt x="12928781" y="15825261"/>
                  </a:lnTo>
                  <a:lnTo>
                    <a:pt x="13594545" y="15605316"/>
                  </a:lnTo>
                  <a:lnTo>
                    <a:pt x="14105354" y="15731378"/>
                  </a:lnTo>
                  <a:lnTo>
                    <a:pt x="14822985" y="15686075"/>
                  </a:lnTo>
                  <a:lnTo>
                    <a:pt x="15379097" y="15133244"/>
                  </a:lnTo>
                  <a:lnTo>
                    <a:pt x="15931928" y="15301328"/>
                  </a:lnTo>
                  <a:lnTo>
                    <a:pt x="16387594" y="14545595"/>
                  </a:lnTo>
                  <a:cubicBezTo>
                    <a:pt x="16388687" y="14318204"/>
                    <a:pt x="16389781" y="14090812"/>
                    <a:pt x="16390874" y="13863421"/>
                  </a:cubicBezTo>
                  <a:lnTo>
                    <a:pt x="16507090" y="13323716"/>
                  </a:lnTo>
                  <a:lnTo>
                    <a:pt x="15698854" y="12515483"/>
                  </a:lnTo>
                  <a:lnTo>
                    <a:pt x="15140102" y="12763684"/>
                  </a:lnTo>
                  <a:lnTo>
                    <a:pt x="14794092" y="11997470"/>
                  </a:lnTo>
                  <a:lnTo>
                    <a:pt x="16352132" y="11185954"/>
                  </a:lnTo>
                  <a:lnTo>
                    <a:pt x="17031025" y="11732220"/>
                  </a:lnTo>
                  <a:lnTo>
                    <a:pt x="17583857" y="11185954"/>
                  </a:lnTo>
                  <a:lnTo>
                    <a:pt x="17713199" y="10558926"/>
                  </a:lnTo>
                  <a:lnTo>
                    <a:pt x="17548400" y="10048117"/>
                  </a:lnTo>
                  <a:lnTo>
                    <a:pt x="18010626" y="8861697"/>
                  </a:lnTo>
                  <a:lnTo>
                    <a:pt x="17338296" y="8140784"/>
                  </a:lnTo>
                  <a:lnTo>
                    <a:pt x="18091386" y="7332547"/>
                  </a:lnTo>
                  <a:lnTo>
                    <a:pt x="17996860" y="6970770"/>
                  </a:lnTo>
                  <a:lnTo>
                    <a:pt x="18654058" y="6853917"/>
                  </a:lnTo>
                  <a:lnTo>
                    <a:pt x="18324458" y="5929465"/>
                  </a:lnTo>
                  <a:lnTo>
                    <a:pt x="19245630" y="5709517"/>
                  </a:lnTo>
                  <a:lnTo>
                    <a:pt x="19087391" y="5027340"/>
                  </a:lnTo>
                  <a:lnTo>
                    <a:pt x="20037459" y="4096327"/>
                  </a:lnTo>
                  <a:lnTo>
                    <a:pt x="19213453" y="3821233"/>
                  </a:lnTo>
                  <a:lnTo>
                    <a:pt x="19711136" y="2851478"/>
                  </a:lnTo>
                  <a:lnTo>
                    <a:pt x="19059308" y="2382910"/>
                  </a:lnTo>
                  <a:lnTo>
                    <a:pt x="18734820" y="2211324"/>
                  </a:lnTo>
                  <a:lnTo>
                    <a:pt x="17807085" y="2427989"/>
                  </a:lnTo>
                  <a:lnTo>
                    <a:pt x="17331733" y="3307144"/>
                  </a:lnTo>
                  <a:lnTo>
                    <a:pt x="16022534" y="2770716"/>
                  </a:lnTo>
                  <a:lnTo>
                    <a:pt x="15599047" y="3817953"/>
                  </a:lnTo>
                  <a:lnTo>
                    <a:pt x="15023243" y="3368853"/>
                  </a:lnTo>
                  <a:lnTo>
                    <a:pt x="14671310" y="3604568"/>
                  </a:lnTo>
                  <a:lnTo>
                    <a:pt x="14160501" y="3223102"/>
                  </a:lnTo>
                  <a:lnTo>
                    <a:pt x="13394287" y="2712293"/>
                  </a:lnTo>
                  <a:lnTo>
                    <a:pt x="12838175" y="2033399"/>
                  </a:lnTo>
                  <a:lnTo>
                    <a:pt x="12566361" y="1179860"/>
                  </a:lnTo>
                  <a:lnTo>
                    <a:pt x="12122742" y="421191"/>
                  </a:lnTo>
                  <a:lnTo>
                    <a:pt x="10846163" y="381470"/>
                  </a:lnTo>
                  <a:lnTo>
                    <a:pt x="10383937" y="1474007"/>
                  </a:lnTo>
                  <a:lnTo>
                    <a:pt x="9698480" y="1438547"/>
                  </a:lnTo>
                  <a:lnTo>
                    <a:pt x="8263219" y="2233657"/>
                  </a:lnTo>
                  <a:lnTo>
                    <a:pt x="7927055" y="1894210"/>
                  </a:lnTo>
                  <a:lnTo>
                    <a:pt x="8140437" y="1218599"/>
                  </a:lnTo>
                  <a:lnTo>
                    <a:pt x="8592819" y="623748"/>
                  </a:lnTo>
                  <a:lnTo>
                    <a:pt x="7829886" y="158241"/>
                  </a:lnTo>
                  <a:lnTo>
                    <a:pt x="7112256" y="0"/>
                  </a:lnTo>
                  <a:lnTo>
                    <a:pt x="6688769" y="756371"/>
                  </a:lnTo>
                  <a:lnTo>
                    <a:pt x="6135938" y="717634"/>
                  </a:lnTo>
                  <a:lnTo>
                    <a:pt x="5457047" y="1354502"/>
                  </a:lnTo>
                  <a:lnTo>
                    <a:pt x="4816892" y="1900771"/>
                  </a:lnTo>
                  <a:lnTo>
                    <a:pt x="4267344" y="1729406"/>
                  </a:lnTo>
                  <a:lnTo>
                    <a:pt x="3503771" y="1357785"/>
                  </a:lnTo>
                  <a:lnTo>
                    <a:pt x="3359531" y="1810541"/>
                  </a:lnTo>
                  <a:lnTo>
                    <a:pt x="3350469" y="2382689"/>
                  </a:lnTo>
                  <a:lnTo>
                    <a:pt x="3120802" y="3271939"/>
                  </a:lnTo>
                  <a:lnTo>
                    <a:pt x="3405621" y="3844209"/>
                  </a:lnTo>
                  <a:lnTo>
                    <a:pt x="3233274" y="4726635"/>
                  </a:lnTo>
                  <a:lnTo>
                    <a:pt x="2706163" y="5571732"/>
                  </a:lnTo>
                  <a:lnTo>
                    <a:pt x="2688648" y="6188152"/>
                  </a:lnTo>
                  <a:lnTo>
                    <a:pt x="3479290" y="7166995"/>
                  </a:lnTo>
                  <a:lnTo>
                    <a:pt x="3955488" y="8736445"/>
                  </a:lnTo>
                  <a:lnTo>
                    <a:pt x="3584866" y="9676493"/>
                  </a:lnTo>
                  <a:lnTo>
                    <a:pt x="2840314" y="9931573"/>
                  </a:lnTo>
                  <a:lnTo>
                    <a:pt x="2309465" y="10021186"/>
                  </a:lnTo>
                  <a:lnTo>
                    <a:pt x="1888946" y="10620962"/>
                  </a:lnTo>
                  <a:lnTo>
                    <a:pt x="2378424" y="11517178"/>
                  </a:lnTo>
                  <a:lnTo>
                    <a:pt x="2391252" y="12555530"/>
                  </a:lnTo>
                  <a:lnTo>
                    <a:pt x="2764471" y="13792183"/>
                  </a:lnTo>
                  <a:lnTo>
                    <a:pt x="2226740" y="14653927"/>
                  </a:lnTo>
                  <a:lnTo>
                    <a:pt x="2309477" y="15908622"/>
                  </a:lnTo>
                  <a:lnTo>
                    <a:pt x="2798957" y="16722113"/>
                  </a:lnTo>
                  <a:lnTo>
                    <a:pt x="2592136" y="17763106"/>
                  </a:lnTo>
                  <a:lnTo>
                    <a:pt x="1999250" y="17680369"/>
                  </a:lnTo>
                  <a:lnTo>
                    <a:pt x="1957894" y="18211209"/>
                  </a:lnTo>
                  <a:lnTo>
                    <a:pt x="1447736" y="18569692"/>
                  </a:lnTo>
                  <a:lnTo>
                    <a:pt x="1709710" y="19183254"/>
                  </a:lnTo>
                  <a:lnTo>
                    <a:pt x="1654558" y="19748564"/>
                  </a:lnTo>
                  <a:lnTo>
                    <a:pt x="1371904" y="20506903"/>
                  </a:lnTo>
                  <a:lnTo>
                    <a:pt x="788503" y="20713336"/>
                  </a:lnTo>
                  <a:lnTo>
                    <a:pt x="165462" y="21609929"/>
                  </a:lnTo>
                  <a:lnTo>
                    <a:pt x="0" y="22216604"/>
                  </a:lnTo>
                  <a:lnTo>
                    <a:pt x="889325" y="22478569"/>
                  </a:lnTo>
                  <a:lnTo>
                    <a:pt x="1558046" y="22175227"/>
                  </a:lnTo>
                  <a:lnTo>
                    <a:pt x="1909638" y="22526822"/>
                  </a:lnTo>
                  <a:lnTo>
                    <a:pt x="1495994" y="23271371"/>
                  </a:lnTo>
                  <a:lnTo>
                    <a:pt x="1109933" y="24595011"/>
                  </a:lnTo>
                  <a:lnTo>
                    <a:pt x="1074992" y="252937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4" name="任意多边形 62">
              <a:extLst/>
            </p:cNvPr>
            <p:cNvSpPr>
              <a:spLocks/>
            </p:cNvSpPr>
            <p:nvPr/>
          </p:nvSpPr>
          <p:spPr bwMode="auto">
            <a:xfrm>
              <a:off x="3691729" y="2999011"/>
              <a:ext cx="1023424" cy="1162714"/>
            </a:xfrm>
            <a:custGeom>
              <a:avLst/>
              <a:gdLst/>
              <a:ahLst/>
              <a:cxnLst/>
              <a:rect l="0" t="0" r="r" b="b"/>
              <a:pathLst>
                <a:path w="19932895" h="22631762">
                  <a:moveTo>
                    <a:pt x="8486722" y="20718893"/>
                  </a:moveTo>
                  <a:lnTo>
                    <a:pt x="8816890" y="21046155"/>
                  </a:lnTo>
                  <a:lnTo>
                    <a:pt x="10264620" y="20260237"/>
                  </a:lnTo>
                  <a:lnTo>
                    <a:pt x="10954023" y="20280923"/>
                  </a:lnTo>
                  <a:lnTo>
                    <a:pt x="11415922" y="19191663"/>
                  </a:lnTo>
                  <a:lnTo>
                    <a:pt x="12670611" y="19233037"/>
                  </a:lnTo>
                  <a:lnTo>
                    <a:pt x="13125611" y="19984480"/>
                  </a:lnTo>
                  <a:lnTo>
                    <a:pt x="13415155" y="20880699"/>
                  </a:lnTo>
                  <a:lnTo>
                    <a:pt x="13945989" y="21514941"/>
                  </a:lnTo>
                  <a:lnTo>
                    <a:pt x="14725008" y="22038882"/>
                  </a:lnTo>
                  <a:lnTo>
                    <a:pt x="15235165" y="22418056"/>
                  </a:lnTo>
                  <a:lnTo>
                    <a:pt x="15579861" y="22183653"/>
                  </a:lnTo>
                  <a:lnTo>
                    <a:pt x="16158951" y="22631762"/>
                  </a:lnTo>
                  <a:lnTo>
                    <a:pt x="16593268" y="21590767"/>
                  </a:lnTo>
                  <a:lnTo>
                    <a:pt x="17896222" y="22114717"/>
                  </a:lnTo>
                  <a:lnTo>
                    <a:pt x="18371908" y="21232282"/>
                  </a:lnTo>
                  <a:lnTo>
                    <a:pt x="19302596" y="21025469"/>
                  </a:lnTo>
                  <a:lnTo>
                    <a:pt x="19659628" y="21220985"/>
                  </a:lnTo>
                  <a:lnTo>
                    <a:pt x="19932895" y="20893825"/>
                  </a:lnTo>
                  <a:lnTo>
                    <a:pt x="19428649" y="20428318"/>
                  </a:lnTo>
                  <a:lnTo>
                    <a:pt x="19464106" y="19836750"/>
                  </a:lnTo>
                  <a:lnTo>
                    <a:pt x="18879101" y="18860432"/>
                  </a:lnTo>
                  <a:lnTo>
                    <a:pt x="19218545" y="18301037"/>
                  </a:lnTo>
                  <a:lnTo>
                    <a:pt x="19664364" y="17641199"/>
                  </a:lnTo>
                  <a:lnTo>
                    <a:pt x="19037340" y="16826400"/>
                  </a:lnTo>
                  <a:lnTo>
                    <a:pt x="17980259" y="16231548"/>
                  </a:lnTo>
                  <a:lnTo>
                    <a:pt x="18264560" y="15675436"/>
                  </a:lnTo>
                  <a:lnTo>
                    <a:pt x="18351883" y="15045128"/>
                  </a:lnTo>
                  <a:lnTo>
                    <a:pt x="17827947" y="14085217"/>
                  </a:lnTo>
                  <a:lnTo>
                    <a:pt x="16812893" y="13495305"/>
                  </a:lnTo>
                  <a:lnTo>
                    <a:pt x="15836574" y="12780954"/>
                  </a:lnTo>
                  <a:lnTo>
                    <a:pt x="14740758" y="11495073"/>
                  </a:lnTo>
                  <a:lnTo>
                    <a:pt x="15264056" y="10767596"/>
                  </a:lnTo>
                  <a:lnTo>
                    <a:pt x="14811673" y="10567338"/>
                  </a:lnTo>
                  <a:lnTo>
                    <a:pt x="13961418" y="10858202"/>
                  </a:lnTo>
                  <a:lnTo>
                    <a:pt x="13324547" y="10324420"/>
                  </a:lnTo>
                  <a:lnTo>
                    <a:pt x="13559074" y="9424637"/>
                  </a:lnTo>
                  <a:lnTo>
                    <a:pt x="12600353" y="7751319"/>
                  </a:lnTo>
                  <a:lnTo>
                    <a:pt x="12551770" y="6736261"/>
                  </a:lnTo>
                  <a:lnTo>
                    <a:pt x="12073456" y="6415899"/>
                  </a:lnTo>
                  <a:lnTo>
                    <a:pt x="11148679" y="6891220"/>
                  </a:lnTo>
                  <a:cubicBezTo>
                    <a:pt x="11148680" y="7100229"/>
                    <a:pt x="11148681" y="7309239"/>
                    <a:pt x="11148682" y="7518248"/>
                  </a:cubicBezTo>
                  <a:lnTo>
                    <a:pt x="10767213" y="7463104"/>
                  </a:lnTo>
                  <a:lnTo>
                    <a:pt x="10291863" y="6710014"/>
                  </a:lnTo>
                  <a:lnTo>
                    <a:pt x="10540705" y="6157183"/>
                  </a:lnTo>
                  <a:lnTo>
                    <a:pt x="10120501" y="5610914"/>
                  </a:lnTo>
                  <a:lnTo>
                    <a:pt x="10459945" y="5067929"/>
                  </a:lnTo>
                  <a:lnTo>
                    <a:pt x="9945856" y="4718639"/>
                  </a:lnTo>
                  <a:lnTo>
                    <a:pt x="9102161" y="4970763"/>
                  </a:lnTo>
                  <a:lnTo>
                    <a:pt x="8672111" y="4550557"/>
                  </a:lnTo>
                  <a:lnTo>
                    <a:pt x="7595347" y="4789555"/>
                  </a:lnTo>
                  <a:lnTo>
                    <a:pt x="6858664" y="4175653"/>
                  </a:lnTo>
                  <a:lnTo>
                    <a:pt x="6273656" y="4431058"/>
                  </a:lnTo>
                  <a:lnTo>
                    <a:pt x="5591484" y="4463234"/>
                  </a:lnTo>
                  <a:lnTo>
                    <a:pt x="5158152" y="3787623"/>
                  </a:lnTo>
                  <a:lnTo>
                    <a:pt x="4491748" y="3299144"/>
                  </a:lnTo>
                  <a:lnTo>
                    <a:pt x="3595659" y="2124951"/>
                  </a:lnTo>
                  <a:lnTo>
                    <a:pt x="4423475" y="1504750"/>
                  </a:lnTo>
                  <a:lnTo>
                    <a:pt x="4472058" y="871156"/>
                  </a:lnTo>
                  <a:lnTo>
                    <a:pt x="3841750" y="780556"/>
                  </a:lnTo>
                  <a:lnTo>
                    <a:pt x="3326723" y="0"/>
                  </a:lnTo>
                  <a:lnTo>
                    <a:pt x="2267298" y="146965"/>
                  </a:lnTo>
                  <a:lnTo>
                    <a:pt x="1763052" y="738533"/>
                  </a:lnTo>
                  <a:lnTo>
                    <a:pt x="1927854" y="1368844"/>
                  </a:lnTo>
                  <a:lnTo>
                    <a:pt x="958099" y="1630809"/>
                  </a:lnTo>
                  <a:lnTo>
                    <a:pt x="1297546" y="2261117"/>
                  </a:lnTo>
                  <a:lnTo>
                    <a:pt x="1210223" y="2982030"/>
                  </a:lnTo>
                  <a:lnTo>
                    <a:pt x="1084161" y="3751527"/>
                  </a:lnTo>
                  <a:lnTo>
                    <a:pt x="1549670" y="4045671"/>
                  </a:lnTo>
                  <a:lnTo>
                    <a:pt x="1973153" y="4385118"/>
                  </a:lnTo>
                  <a:lnTo>
                    <a:pt x="2335889" y="5035269"/>
                  </a:lnTo>
                  <a:lnTo>
                    <a:pt x="3107713" y="5151968"/>
                  </a:lnTo>
                  <a:lnTo>
                    <a:pt x="3117556" y="5830862"/>
                  </a:lnTo>
                  <a:lnTo>
                    <a:pt x="3482613" y="7091478"/>
                  </a:lnTo>
                  <a:lnTo>
                    <a:pt x="2736087" y="6852480"/>
                  </a:lnTo>
                  <a:lnTo>
                    <a:pt x="2315883" y="7149907"/>
                  </a:lnTo>
                  <a:lnTo>
                    <a:pt x="2354623" y="7618697"/>
                  </a:lnTo>
                  <a:lnTo>
                    <a:pt x="2541755" y="8274618"/>
                  </a:lnTo>
                  <a:lnTo>
                    <a:pt x="1371742" y="7880661"/>
                  </a:lnTo>
                  <a:lnTo>
                    <a:pt x="996838" y="8216831"/>
                  </a:lnTo>
                  <a:lnTo>
                    <a:pt x="1326439" y="8598295"/>
                  </a:lnTo>
                  <a:lnTo>
                    <a:pt x="776890" y="9109107"/>
                  </a:lnTo>
                  <a:lnTo>
                    <a:pt x="0" y="9925484"/>
                  </a:lnTo>
                  <a:lnTo>
                    <a:pt x="344221" y="10953402"/>
                  </a:lnTo>
                  <a:lnTo>
                    <a:pt x="1364527" y="11953026"/>
                  </a:lnTo>
                  <a:lnTo>
                    <a:pt x="1550666" y="12856132"/>
                  </a:lnTo>
                  <a:lnTo>
                    <a:pt x="1201662" y="13373174"/>
                  </a:lnTo>
                  <a:lnTo>
                    <a:pt x="2692408" y="15197736"/>
                  </a:lnTo>
                  <a:lnTo>
                    <a:pt x="3163846" y="16096291"/>
                  </a:lnTo>
                  <a:lnTo>
                    <a:pt x="3279289" y="16682168"/>
                  </a:lnTo>
                  <a:lnTo>
                    <a:pt x="2819145" y="17419928"/>
                  </a:lnTo>
                  <a:lnTo>
                    <a:pt x="2653692" y="18150691"/>
                  </a:lnTo>
                  <a:lnTo>
                    <a:pt x="2743313" y="19274408"/>
                  </a:lnTo>
                  <a:lnTo>
                    <a:pt x="3260358" y="20129256"/>
                  </a:lnTo>
                  <a:lnTo>
                    <a:pt x="3916015" y="20636889"/>
                  </a:lnTo>
                  <a:lnTo>
                    <a:pt x="4073837" y="20170618"/>
                  </a:lnTo>
                  <a:lnTo>
                    <a:pt x="4783923" y="20522210"/>
                  </a:lnTo>
                  <a:lnTo>
                    <a:pt x="5369904" y="20715248"/>
                  </a:lnTo>
                  <a:lnTo>
                    <a:pt x="5893851" y="20287815"/>
                  </a:lnTo>
                  <a:lnTo>
                    <a:pt x="6700442" y="19543263"/>
                  </a:lnTo>
                  <a:lnTo>
                    <a:pt x="7258856" y="19570845"/>
                  </a:lnTo>
                  <a:lnTo>
                    <a:pt x="7672490" y="18812503"/>
                  </a:lnTo>
                  <a:lnTo>
                    <a:pt x="8389463" y="18971069"/>
                  </a:lnTo>
                  <a:lnTo>
                    <a:pt x="9147808" y="19439856"/>
                  </a:lnTo>
                  <a:lnTo>
                    <a:pt x="8713482" y="20012056"/>
                  </a:lnTo>
                  <a:lnTo>
                    <a:pt x="8486722" y="2071889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hangingPunct="1">
                <a:defRPr/>
              </a:pPr>
              <a:endParaRPr lang="hu-HU" altLang="zh-CN" sz="1200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665" name="任意多边形 63">
              <a:extLst/>
            </p:cNvPr>
            <p:cNvSpPr>
              <a:spLocks/>
            </p:cNvSpPr>
            <p:nvPr/>
          </p:nvSpPr>
          <p:spPr bwMode="auto">
            <a:xfrm>
              <a:off x="4372831" y="4293932"/>
              <a:ext cx="818031" cy="716515"/>
            </a:xfrm>
            <a:custGeom>
              <a:avLst/>
              <a:gdLst/>
              <a:ahLst/>
              <a:cxnLst/>
              <a:rect l="0" t="0" r="r" b="b"/>
              <a:pathLst>
                <a:path w="15911924" h="13954109">
                  <a:moveTo>
                    <a:pt x="894670" y="12741057"/>
                  </a:moveTo>
                  <a:lnTo>
                    <a:pt x="1431323" y="13112630"/>
                  </a:lnTo>
                  <a:lnTo>
                    <a:pt x="1696574" y="13494097"/>
                  </a:lnTo>
                  <a:lnTo>
                    <a:pt x="2494964" y="13872281"/>
                  </a:lnTo>
                  <a:lnTo>
                    <a:pt x="3345220" y="13500661"/>
                  </a:lnTo>
                  <a:lnTo>
                    <a:pt x="3978808" y="13077171"/>
                  </a:lnTo>
                  <a:lnTo>
                    <a:pt x="4444317" y="12737727"/>
                  </a:lnTo>
                  <a:lnTo>
                    <a:pt x="5459375" y="12860506"/>
                  </a:lnTo>
                  <a:lnTo>
                    <a:pt x="5650424" y="13486897"/>
                  </a:lnTo>
                  <a:lnTo>
                    <a:pt x="6035173" y="13484254"/>
                  </a:lnTo>
                  <a:lnTo>
                    <a:pt x="6384467" y="12973442"/>
                  </a:lnTo>
                  <a:lnTo>
                    <a:pt x="7014774" y="13516430"/>
                  </a:lnTo>
                  <a:lnTo>
                    <a:pt x="7826291" y="13138244"/>
                  </a:lnTo>
                  <a:lnTo>
                    <a:pt x="8256340" y="13888054"/>
                  </a:lnTo>
                  <a:lnTo>
                    <a:pt x="8867347" y="13954109"/>
                  </a:lnTo>
                  <a:lnTo>
                    <a:pt x="9333107" y="13325376"/>
                  </a:lnTo>
                  <a:lnTo>
                    <a:pt x="9931239" y="13189473"/>
                  </a:lnTo>
                  <a:lnTo>
                    <a:pt x="10613410" y="13092304"/>
                  </a:lnTo>
                  <a:lnTo>
                    <a:pt x="11201701" y="13477051"/>
                  </a:lnTo>
                  <a:lnTo>
                    <a:pt x="11922615" y="13357552"/>
                  </a:lnTo>
                  <a:lnTo>
                    <a:pt x="12349381" y="12594622"/>
                  </a:lnTo>
                  <a:lnTo>
                    <a:pt x="12940953" y="12717398"/>
                  </a:lnTo>
                  <a:lnTo>
                    <a:pt x="13913988" y="13554530"/>
                  </a:lnTo>
                  <a:lnTo>
                    <a:pt x="14431360" y="13291926"/>
                  </a:lnTo>
                  <a:lnTo>
                    <a:pt x="15187730" y="13250543"/>
                  </a:lnTo>
                  <a:lnTo>
                    <a:pt x="15527174" y="12200028"/>
                  </a:lnTo>
                  <a:lnTo>
                    <a:pt x="15911924" y="12080530"/>
                  </a:lnTo>
                  <a:lnTo>
                    <a:pt x="15588884" y="11615657"/>
                  </a:lnTo>
                  <a:lnTo>
                    <a:pt x="15873184" y="10693848"/>
                  </a:lnTo>
                  <a:lnTo>
                    <a:pt x="15688693" y="10073386"/>
                  </a:lnTo>
                  <a:lnTo>
                    <a:pt x="15730713" y="9394495"/>
                  </a:lnTo>
                  <a:lnTo>
                    <a:pt x="15520611" y="8550800"/>
                  </a:lnTo>
                  <a:lnTo>
                    <a:pt x="14780648" y="8631559"/>
                  </a:lnTo>
                  <a:lnTo>
                    <a:pt x="14567263" y="9261870"/>
                  </a:lnTo>
                  <a:lnTo>
                    <a:pt x="13839789" y="9177827"/>
                  </a:lnTo>
                  <a:lnTo>
                    <a:pt x="13248218" y="8964443"/>
                  </a:lnTo>
                  <a:lnTo>
                    <a:pt x="12803753" y="8437036"/>
                  </a:lnTo>
                  <a:lnTo>
                    <a:pt x="13312573" y="7929698"/>
                  </a:lnTo>
                  <a:lnTo>
                    <a:pt x="13319134" y="7101775"/>
                  </a:lnTo>
                  <a:lnTo>
                    <a:pt x="13739337" y="6791861"/>
                  </a:lnTo>
                  <a:lnTo>
                    <a:pt x="13529238" y="6202936"/>
                  </a:lnTo>
                  <a:lnTo>
                    <a:pt x="13700600" y="5524042"/>
                  </a:lnTo>
                  <a:lnTo>
                    <a:pt x="13157612" y="5032922"/>
                  </a:lnTo>
                  <a:lnTo>
                    <a:pt x="13063729" y="3678417"/>
                  </a:lnTo>
                  <a:lnTo>
                    <a:pt x="13193074" y="2272052"/>
                  </a:lnTo>
                  <a:cubicBezTo>
                    <a:pt x="13194806" y="1668374"/>
                    <a:pt x="13227424" y="1430840"/>
                    <a:pt x="13229156" y="827162"/>
                  </a:cubicBezTo>
                  <a:lnTo>
                    <a:pt x="12808322" y="480934"/>
                  </a:lnTo>
                  <a:lnTo>
                    <a:pt x="12006652" y="768515"/>
                  </a:lnTo>
                  <a:lnTo>
                    <a:pt x="11531299" y="92904"/>
                  </a:lnTo>
                  <a:lnTo>
                    <a:pt x="10998887" y="0"/>
                  </a:lnTo>
                  <a:lnTo>
                    <a:pt x="10040889" y="597150"/>
                  </a:lnTo>
                  <a:lnTo>
                    <a:pt x="9568820" y="1101396"/>
                  </a:lnTo>
                  <a:lnTo>
                    <a:pt x="8980531" y="761952"/>
                  </a:lnTo>
                  <a:lnTo>
                    <a:pt x="8114517" y="152885"/>
                  </a:lnTo>
                  <a:lnTo>
                    <a:pt x="7794112" y="684476"/>
                  </a:lnTo>
                  <a:lnTo>
                    <a:pt x="7415925" y="1266201"/>
                  </a:lnTo>
                  <a:lnTo>
                    <a:pt x="6727188" y="600433"/>
                  </a:lnTo>
                  <a:lnTo>
                    <a:pt x="6206533" y="891297"/>
                  </a:lnTo>
                  <a:lnTo>
                    <a:pt x="5935364" y="463801"/>
                  </a:lnTo>
                  <a:lnTo>
                    <a:pt x="5287677" y="584672"/>
                  </a:lnTo>
                  <a:lnTo>
                    <a:pt x="5363515" y="950054"/>
                  </a:lnTo>
                  <a:lnTo>
                    <a:pt x="4625853" y="1749752"/>
                  </a:lnTo>
                  <a:lnTo>
                    <a:pt x="5287683" y="2473616"/>
                  </a:lnTo>
                  <a:lnTo>
                    <a:pt x="4825781" y="3652486"/>
                  </a:lnTo>
                  <a:lnTo>
                    <a:pt x="4995869" y="4155629"/>
                  </a:lnTo>
                  <a:lnTo>
                    <a:pt x="4860256" y="4796883"/>
                  </a:lnTo>
                  <a:lnTo>
                    <a:pt x="4309717" y="5345549"/>
                  </a:lnTo>
                  <a:lnTo>
                    <a:pt x="3640021" y="4796877"/>
                  </a:lnTo>
                  <a:lnTo>
                    <a:pt x="2084460" y="5614781"/>
                  </a:lnTo>
                  <a:lnTo>
                    <a:pt x="2426686" y="6375601"/>
                  </a:lnTo>
                  <a:lnTo>
                    <a:pt x="2985088" y="6127408"/>
                  </a:lnTo>
                  <a:lnTo>
                    <a:pt x="3784801" y="6927112"/>
                  </a:lnTo>
                  <a:lnTo>
                    <a:pt x="3681387" y="7437264"/>
                  </a:lnTo>
                  <a:lnTo>
                    <a:pt x="3667606" y="8147344"/>
                  </a:lnTo>
                  <a:lnTo>
                    <a:pt x="3205704" y="8912577"/>
                  </a:lnTo>
                  <a:lnTo>
                    <a:pt x="2667974" y="8747118"/>
                  </a:lnTo>
                  <a:lnTo>
                    <a:pt x="2080676" y="9302567"/>
                  </a:lnTo>
                  <a:lnTo>
                    <a:pt x="1401901" y="9346581"/>
                  </a:lnTo>
                  <a:lnTo>
                    <a:pt x="868654" y="9215907"/>
                  </a:lnTo>
                  <a:lnTo>
                    <a:pt x="220614" y="9429616"/>
                  </a:lnTo>
                  <a:lnTo>
                    <a:pt x="834188" y="10367201"/>
                  </a:lnTo>
                  <a:lnTo>
                    <a:pt x="0" y="11215155"/>
                  </a:lnTo>
                  <a:lnTo>
                    <a:pt x="537745" y="12028640"/>
                  </a:lnTo>
                  <a:lnTo>
                    <a:pt x="894670" y="1274105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6" name="任意多边形 64">
              <a:extLst/>
            </p:cNvPr>
            <p:cNvSpPr>
              <a:spLocks/>
            </p:cNvSpPr>
            <p:nvPr/>
          </p:nvSpPr>
          <p:spPr bwMode="auto">
            <a:xfrm>
              <a:off x="4921727" y="3839470"/>
              <a:ext cx="905382" cy="1036409"/>
            </a:xfrm>
            <a:custGeom>
              <a:avLst/>
              <a:gdLst/>
              <a:ahLst/>
              <a:cxnLst/>
              <a:rect l="0" t="0" r="r" b="b"/>
              <a:pathLst>
                <a:path w="17614314" h="20182278">
                  <a:moveTo>
                    <a:pt x="5201295" y="19540581"/>
                  </a:moveTo>
                  <a:lnTo>
                    <a:pt x="5778376" y="19467928"/>
                  </a:lnTo>
                  <a:lnTo>
                    <a:pt x="6489444" y="19397012"/>
                  </a:lnTo>
                  <a:lnTo>
                    <a:pt x="7210354" y="19813938"/>
                  </a:lnTo>
                  <a:lnTo>
                    <a:pt x="7556364" y="19435751"/>
                  </a:lnTo>
                  <a:lnTo>
                    <a:pt x="7934548" y="19729896"/>
                  </a:lnTo>
                  <a:lnTo>
                    <a:pt x="8610161" y="19813938"/>
                  </a:lnTo>
                  <a:lnTo>
                    <a:pt x="9415114" y="20182278"/>
                  </a:lnTo>
                  <a:lnTo>
                    <a:pt x="9803301" y="19906165"/>
                  </a:lnTo>
                  <a:lnTo>
                    <a:pt x="10048703" y="19390451"/>
                  </a:lnTo>
                  <a:lnTo>
                    <a:pt x="9910003" y="19014563"/>
                  </a:lnTo>
                  <a:lnTo>
                    <a:pt x="10940981" y="18857312"/>
                  </a:lnTo>
                  <a:lnTo>
                    <a:pt x="10922484" y="18205091"/>
                  </a:lnTo>
                  <a:lnTo>
                    <a:pt x="11229202" y="17883637"/>
                  </a:lnTo>
                  <a:lnTo>
                    <a:pt x="11148439" y="17246766"/>
                  </a:lnTo>
                  <a:lnTo>
                    <a:pt x="11568646" y="16774693"/>
                  </a:lnTo>
                  <a:lnTo>
                    <a:pt x="12409058" y="16735957"/>
                  </a:lnTo>
                  <a:lnTo>
                    <a:pt x="12755068" y="16183125"/>
                  </a:lnTo>
                  <a:lnTo>
                    <a:pt x="12800368" y="15500951"/>
                  </a:lnTo>
                  <a:lnTo>
                    <a:pt x="12043998" y="15077464"/>
                  </a:lnTo>
                  <a:lnTo>
                    <a:pt x="12376882" y="13933061"/>
                  </a:lnTo>
                  <a:lnTo>
                    <a:pt x="12839108" y="13215433"/>
                  </a:lnTo>
                  <a:lnTo>
                    <a:pt x="12590267" y="12869423"/>
                  </a:lnTo>
                  <a:lnTo>
                    <a:pt x="12884411" y="12232552"/>
                  </a:lnTo>
                  <a:lnTo>
                    <a:pt x="13307897" y="12103209"/>
                  </a:lnTo>
                  <a:lnTo>
                    <a:pt x="13941488" y="12190532"/>
                  </a:lnTo>
                  <a:lnTo>
                    <a:pt x="14701141" y="11469618"/>
                  </a:lnTo>
                  <a:lnTo>
                    <a:pt x="14287495" y="11088149"/>
                  </a:lnTo>
                  <a:lnTo>
                    <a:pt x="14465417" y="10687632"/>
                  </a:lnTo>
                  <a:lnTo>
                    <a:pt x="15334726" y="10784161"/>
                  </a:lnTo>
                  <a:lnTo>
                    <a:pt x="15662468" y="10117337"/>
                  </a:lnTo>
                  <a:lnTo>
                    <a:pt x="15147589" y="9362026"/>
                  </a:lnTo>
                  <a:lnTo>
                    <a:pt x="15483753" y="8599093"/>
                  </a:lnTo>
                  <a:lnTo>
                    <a:pt x="15370817" y="7952375"/>
                  </a:lnTo>
                  <a:lnTo>
                    <a:pt x="16382592" y="7373293"/>
                  </a:lnTo>
                  <a:lnTo>
                    <a:pt x="16683299" y="6820462"/>
                  </a:lnTo>
                  <a:lnTo>
                    <a:pt x="16515217" y="6228896"/>
                  </a:lnTo>
                  <a:lnTo>
                    <a:pt x="17022746" y="5844146"/>
                  </a:lnTo>
                  <a:lnTo>
                    <a:pt x="17614314" y="5255858"/>
                  </a:lnTo>
                  <a:lnTo>
                    <a:pt x="17513871" y="4286740"/>
                  </a:lnTo>
                  <a:lnTo>
                    <a:pt x="17128481" y="4144271"/>
                  </a:lnTo>
                  <a:lnTo>
                    <a:pt x="16553956" y="4699746"/>
                  </a:lnTo>
                  <a:lnTo>
                    <a:pt x="15923646" y="4661006"/>
                  </a:lnTo>
                  <a:lnTo>
                    <a:pt x="15955825" y="5462680"/>
                  </a:lnTo>
                  <a:lnTo>
                    <a:pt x="14905308" y="5672784"/>
                  </a:lnTo>
                  <a:lnTo>
                    <a:pt x="14310459" y="5669501"/>
                  </a:lnTo>
                  <a:lnTo>
                    <a:pt x="13919146" y="5000453"/>
                  </a:lnTo>
                  <a:lnTo>
                    <a:pt x="13117474" y="5165255"/>
                  </a:lnTo>
                  <a:lnTo>
                    <a:pt x="12393280" y="4909848"/>
                  </a:lnTo>
                  <a:lnTo>
                    <a:pt x="11407118" y="4563840"/>
                  </a:lnTo>
                  <a:lnTo>
                    <a:pt x="11369922" y="3449312"/>
                  </a:lnTo>
                  <a:lnTo>
                    <a:pt x="12166132" y="2989388"/>
                  </a:lnTo>
                  <a:lnTo>
                    <a:pt x="12334214" y="2345953"/>
                  </a:lnTo>
                  <a:lnTo>
                    <a:pt x="12082092" y="1583022"/>
                  </a:lnTo>
                  <a:lnTo>
                    <a:pt x="11258086" y="1751104"/>
                  </a:lnTo>
                  <a:lnTo>
                    <a:pt x="10711821" y="1166099"/>
                  </a:lnTo>
                  <a:lnTo>
                    <a:pt x="9819542" y="1369638"/>
                  </a:lnTo>
                  <a:lnTo>
                    <a:pt x="9334347" y="855545"/>
                  </a:lnTo>
                  <a:lnTo>
                    <a:pt x="8568133" y="687464"/>
                  </a:lnTo>
                  <a:lnTo>
                    <a:pt x="7960164" y="0"/>
                  </a:lnTo>
                  <a:lnTo>
                    <a:pt x="7543238" y="351294"/>
                  </a:lnTo>
                  <a:lnTo>
                    <a:pt x="7083583" y="1039681"/>
                  </a:lnTo>
                  <a:lnTo>
                    <a:pt x="6696265" y="1317769"/>
                  </a:lnTo>
                  <a:lnTo>
                    <a:pt x="6020654" y="1831861"/>
                  </a:lnTo>
                  <a:lnTo>
                    <a:pt x="6107977" y="2294087"/>
                  </a:lnTo>
                  <a:lnTo>
                    <a:pt x="5972068" y="3189646"/>
                  </a:lnTo>
                  <a:lnTo>
                    <a:pt x="5761967" y="3900716"/>
                  </a:lnTo>
                  <a:lnTo>
                    <a:pt x="4960297" y="4282180"/>
                  </a:lnTo>
                  <a:lnTo>
                    <a:pt x="4782369" y="3742475"/>
                  </a:lnTo>
                  <a:lnTo>
                    <a:pt x="4029279" y="4379349"/>
                  </a:lnTo>
                  <a:lnTo>
                    <a:pt x="4113321" y="5358947"/>
                  </a:lnTo>
                  <a:lnTo>
                    <a:pt x="4523684" y="6163901"/>
                  </a:lnTo>
                  <a:lnTo>
                    <a:pt x="4016155" y="6577544"/>
                  </a:lnTo>
                  <a:lnTo>
                    <a:pt x="3127160" y="7001030"/>
                  </a:lnTo>
                  <a:lnTo>
                    <a:pt x="2470599" y="6645817"/>
                  </a:lnTo>
                  <a:lnTo>
                    <a:pt x="1785782" y="6846709"/>
                  </a:lnTo>
                  <a:lnTo>
                    <a:pt x="1274973" y="7263635"/>
                  </a:lnTo>
                  <a:lnTo>
                    <a:pt x="557339" y="7056811"/>
                  </a:lnTo>
                  <a:lnTo>
                    <a:pt x="298655" y="7441558"/>
                  </a:lnTo>
                  <a:lnTo>
                    <a:pt x="0" y="7983617"/>
                  </a:lnTo>
                  <a:lnTo>
                    <a:pt x="321743" y="8832205"/>
                  </a:lnTo>
                  <a:lnTo>
                    <a:pt x="843296" y="8937555"/>
                  </a:lnTo>
                  <a:lnTo>
                    <a:pt x="1325872" y="9613169"/>
                  </a:lnTo>
                  <a:lnTo>
                    <a:pt x="2132466" y="9323617"/>
                  </a:lnTo>
                  <a:lnTo>
                    <a:pt x="2546115" y="9668313"/>
                  </a:lnTo>
                  <a:lnTo>
                    <a:pt x="2504735" y="11184985"/>
                  </a:lnTo>
                  <a:lnTo>
                    <a:pt x="2373754" y="12660294"/>
                  </a:lnTo>
                  <a:lnTo>
                    <a:pt x="2470266" y="13873633"/>
                  </a:lnTo>
                  <a:lnTo>
                    <a:pt x="3021786" y="14369995"/>
                  </a:lnTo>
                  <a:lnTo>
                    <a:pt x="2839559" y="15051900"/>
                  </a:lnTo>
                  <a:lnTo>
                    <a:pt x="3056258" y="15631584"/>
                  </a:lnTo>
                  <a:lnTo>
                    <a:pt x="2628832" y="15948704"/>
                  </a:lnTo>
                  <a:lnTo>
                    <a:pt x="2621935" y="16762198"/>
                  </a:lnTo>
                  <a:lnTo>
                    <a:pt x="2125611" y="17278595"/>
                  </a:lnTo>
                  <a:lnTo>
                    <a:pt x="2580567" y="17816974"/>
                  </a:lnTo>
                  <a:lnTo>
                    <a:pt x="3166556" y="18023790"/>
                  </a:lnTo>
                  <a:lnTo>
                    <a:pt x="3885756" y="18113107"/>
                  </a:lnTo>
                  <a:lnTo>
                    <a:pt x="4090345" y="17465376"/>
                  </a:lnTo>
                  <a:lnTo>
                    <a:pt x="4834903" y="17403328"/>
                  </a:lnTo>
                  <a:lnTo>
                    <a:pt x="5048607" y="18244398"/>
                  </a:lnTo>
                  <a:lnTo>
                    <a:pt x="5000348" y="18920003"/>
                  </a:lnTo>
                  <a:lnTo>
                    <a:pt x="5201295" y="1954058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7" name="任意多边形 65">
              <a:extLst/>
            </p:cNvPr>
            <p:cNvSpPr>
              <a:spLocks/>
            </p:cNvSpPr>
            <p:nvPr/>
          </p:nvSpPr>
          <p:spPr bwMode="auto">
            <a:xfrm>
              <a:off x="4375192" y="3382648"/>
              <a:ext cx="982110" cy="976208"/>
            </a:xfrm>
            <a:custGeom>
              <a:avLst/>
              <a:gdLst/>
              <a:ahLst/>
              <a:cxnLst/>
              <a:rect l="0" t="0" r="r" b="b"/>
              <a:pathLst>
                <a:path w="19103152" h="19011242">
                  <a:moveTo>
                    <a:pt x="6324448" y="13768485"/>
                  </a:moveTo>
                  <a:lnTo>
                    <a:pt x="6942208" y="14192385"/>
                  </a:lnTo>
                  <a:lnTo>
                    <a:pt x="6452739" y="15178194"/>
                  </a:lnTo>
                  <a:lnTo>
                    <a:pt x="7273126" y="15460841"/>
                  </a:lnTo>
                  <a:lnTo>
                    <a:pt x="6321755" y="16377740"/>
                  </a:lnTo>
                  <a:lnTo>
                    <a:pt x="6471158" y="17073947"/>
                  </a:lnTo>
                  <a:lnTo>
                    <a:pt x="5556526" y="17280846"/>
                  </a:lnTo>
                  <a:lnTo>
                    <a:pt x="5887421" y="18204650"/>
                  </a:lnTo>
                  <a:lnTo>
                    <a:pt x="6156302" y="18638959"/>
                  </a:lnTo>
                  <a:lnTo>
                    <a:pt x="6659561" y="18342525"/>
                  </a:lnTo>
                  <a:lnTo>
                    <a:pt x="7362747" y="19011242"/>
                  </a:lnTo>
                  <a:lnTo>
                    <a:pt x="8072825" y="17901303"/>
                  </a:lnTo>
                  <a:lnTo>
                    <a:pt x="8962144" y="18528658"/>
                  </a:lnTo>
                  <a:lnTo>
                    <a:pt x="9518271" y="18852633"/>
                  </a:lnTo>
                  <a:lnTo>
                    <a:pt x="9996234" y="18342519"/>
                  </a:lnTo>
                  <a:lnTo>
                    <a:pt x="10947608" y="17735855"/>
                  </a:lnTo>
                  <a:lnTo>
                    <a:pt x="10637361" y="16887892"/>
                  </a:lnTo>
                  <a:lnTo>
                    <a:pt x="10940706" y="16350164"/>
                  </a:lnTo>
                  <a:lnTo>
                    <a:pt x="11202671" y="15957207"/>
                  </a:lnTo>
                  <a:lnTo>
                    <a:pt x="11915012" y="16163875"/>
                  </a:lnTo>
                  <a:lnTo>
                    <a:pt x="12409119" y="15757284"/>
                  </a:lnTo>
                  <a:lnTo>
                    <a:pt x="13105413" y="15550463"/>
                  </a:lnTo>
                  <a:lnTo>
                    <a:pt x="13767248" y="15908956"/>
                  </a:lnTo>
                  <a:lnTo>
                    <a:pt x="14656548" y="15474634"/>
                  </a:lnTo>
                  <a:lnTo>
                    <a:pt x="15159818" y="15074786"/>
                  </a:lnTo>
                  <a:lnTo>
                    <a:pt x="14753062" y="14247508"/>
                  </a:lnTo>
                  <a:lnTo>
                    <a:pt x="14677222" y="13282348"/>
                  </a:lnTo>
                  <a:lnTo>
                    <a:pt x="15428670" y="12648108"/>
                  </a:lnTo>
                  <a:lnTo>
                    <a:pt x="15607913" y="13192738"/>
                  </a:lnTo>
                  <a:lnTo>
                    <a:pt x="16407634" y="12799778"/>
                  </a:lnTo>
                  <a:lnTo>
                    <a:pt x="16628219" y="12020762"/>
                  </a:lnTo>
                  <a:lnTo>
                    <a:pt x="16745416" y="11200381"/>
                  </a:lnTo>
                  <a:lnTo>
                    <a:pt x="16661944" y="10743476"/>
                  </a:lnTo>
                  <a:lnTo>
                    <a:pt x="17717461" y="9945679"/>
                  </a:lnTo>
                  <a:lnTo>
                    <a:pt x="18186253" y="9256285"/>
                  </a:lnTo>
                  <a:lnTo>
                    <a:pt x="18594375" y="8899036"/>
                  </a:lnTo>
                  <a:lnTo>
                    <a:pt x="18864160" y="8312145"/>
                  </a:lnTo>
                  <a:lnTo>
                    <a:pt x="18944920" y="7865686"/>
                  </a:lnTo>
                  <a:lnTo>
                    <a:pt x="19074262" y="7043342"/>
                  </a:lnTo>
                  <a:lnTo>
                    <a:pt x="19103152" y="6333253"/>
                  </a:lnTo>
                  <a:lnTo>
                    <a:pt x="18837175" y="5580169"/>
                  </a:lnTo>
                  <a:lnTo>
                    <a:pt x="18608753" y="4706946"/>
                  </a:lnTo>
                  <a:lnTo>
                    <a:pt x="18501668" y="3757219"/>
                  </a:lnTo>
                  <a:lnTo>
                    <a:pt x="18230569" y="3316985"/>
                  </a:lnTo>
                  <a:lnTo>
                    <a:pt x="18563453" y="2718850"/>
                  </a:lnTo>
                  <a:lnTo>
                    <a:pt x="18453161" y="2195552"/>
                  </a:lnTo>
                  <a:lnTo>
                    <a:pt x="17800523" y="1739252"/>
                  </a:lnTo>
                  <a:lnTo>
                    <a:pt x="16908244" y="1942793"/>
                  </a:lnTo>
                  <a:lnTo>
                    <a:pt x="16345569" y="1729405"/>
                  </a:lnTo>
                  <a:lnTo>
                    <a:pt x="15889906" y="846973"/>
                  </a:lnTo>
                  <a:lnTo>
                    <a:pt x="16303547" y="423486"/>
                  </a:lnTo>
                  <a:lnTo>
                    <a:pt x="15663395" y="0"/>
                  </a:lnTo>
                  <a:lnTo>
                    <a:pt x="15165278" y="396571"/>
                  </a:lnTo>
                  <a:lnTo>
                    <a:pt x="15256324" y="873243"/>
                  </a:lnTo>
                  <a:lnTo>
                    <a:pt x="14603038" y="753090"/>
                  </a:lnTo>
                  <a:lnTo>
                    <a:pt x="14473695" y="1516024"/>
                  </a:lnTo>
                  <a:lnTo>
                    <a:pt x="14638494" y="1981530"/>
                  </a:lnTo>
                  <a:lnTo>
                    <a:pt x="14176268" y="2275674"/>
                  </a:lnTo>
                  <a:lnTo>
                    <a:pt x="13917584" y="2618401"/>
                  </a:lnTo>
                  <a:lnTo>
                    <a:pt x="13283993" y="3038607"/>
                  </a:lnTo>
                  <a:lnTo>
                    <a:pt x="12643838" y="3507400"/>
                  </a:lnTo>
                  <a:lnTo>
                    <a:pt x="12010247" y="3682042"/>
                  </a:lnTo>
                  <a:lnTo>
                    <a:pt x="11716103" y="4396392"/>
                  </a:lnTo>
                  <a:lnTo>
                    <a:pt x="11289334" y="4529018"/>
                  </a:lnTo>
                  <a:lnTo>
                    <a:pt x="11033929" y="4910484"/>
                  </a:lnTo>
                  <a:lnTo>
                    <a:pt x="10461411" y="5456113"/>
                  </a:lnTo>
                  <a:lnTo>
                    <a:pt x="10070101" y="5068373"/>
                  </a:lnTo>
                  <a:lnTo>
                    <a:pt x="9426667" y="4858271"/>
                  </a:lnTo>
                  <a:lnTo>
                    <a:pt x="8609247" y="3923330"/>
                  </a:lnTo>
                  <a:lnTo>
                    <a:pt x="8931627" y="3097034"/>
                  </a:lnTo>
                  <a:lnTo>
                    <a:pt x="8020299" y="2624964"/>
                  </a:lnTo>
                  <a:lnTo>
                    <a:pt x="7596813" y="1587576"/>
                  </a:lnTo>
                  <a:lnTo>
                    <a:pt x="6387440" y="2008796"/>
                  </a:lnTo>
                  <a:lnTo>
                    <a:pt x="6439289" y="2657143"/>
                  </a:lnTo>
                  <a:lnTo>
                    <a:pt x="5715092" y="2547488"/>
                  </a:lnTo>
                  <a:lnTo>
                    <a:pt x="5081501" y="2240214"/>
                  </a:lnTo>
                  <a:lnTo>
                    <a:pt x="4858273" y="1558043"/>
                  </a:lnTo>
                  <a:lnTo>
                    <a:pt x="4752538" y="536422"/>
                  </a:lnTo>
                  <a:lnTo>
                    <a:pt x="4228602" y="290864"/>
                  </a:lnTo>
                  <a:lnTo>
                    <a:pt x="3685617" y="665768"/>
                  </a:lnTo>
                  <a:lnTo>
                    <a:pt x="3094049" y="507529"/>
                  </a:lnTo>
                  <a:lnTo>
                    <a:pt x="2749420" y="1449404"/>
                  </a:lnTo>
                  <a:lnTo>
                    <a:pt x="2188007" y="2026833"/>
                  </a:lnTo>
                  <a:lnTo>
                    <a:pt x="1489426" y="1403088"/>
                  </a:lnTo>
                  <a:lnTo>
                    <a:pt x="810535" y="1655210"/>
                  </a:lnTo>
                  <a:lnTo>
                    <a:pt x="230174" y="1947414"/>
                  </a:lnTo>
                  <a:lnTo>
                    <a:pt x="0" y="2858699"/>
                  </a:lnTo>
                  <a:lnTo>
                    <a:pt x="641142" y="3396432"/>
                  </a:lnTo>
                  <a:lnTo>
                    <a:pt x="1482208" y="3106877"/>
                  </a:lnTo>
                  <a:lnTo>
                    <a:pt x="1950995" y="3299909"/>
                  </a:lnTo>
                  <a:lnTo>
                    <a:pt x="1422566" y="4044485"/>
                  </a:lnTo>
                  <a:lnTo>
                    <a:pt x="2550765" y="5361205"/>
                  </a:lnTo>
                  <a:lnTo>
                    <a:pt x="3502130" y="6043709"/>
                  </a:lnTo>
                  <a:lnTo>
                    <a:pt x="4519266" y="6633749"/>
                  </a:lnTo>
                  <a:lnTo>
                    <a:pt x="5030935" y="7585485"/>
                  </a:lnTo>
                  <a:lnTo>
                    <a:pt x="4936073" y="8229093"/>
                  </a:lnTo>
                  <a:lnTo>
                    <a:pt x="4646524" y="8766824"/>
                  </a:lnTo>
                  <a:lnTo>
                    <a:pt x="5728873" y="9373490"/>
                  </a:lnTo>
                  <a:lnTo>
                    <a:pt x="6335548" y="10186973"/>
                  </a:lnTo>
                  <a:lnTo>
                    <a:pt x="5947208" y="10752242"/>
                  </a:lnTo>
                  <a:lnTo>
                    <a:pt x="5549630" y="11393418"/>
                  </a:lnTo>
                  <a:lnTo>
                    <a:pt x="6148468" y="12383517"/>
                  </a:lnTo>
                  <a:lnTo>
                    <a:pt x="6094257" y="12965234"/>
                  </a:lnTo>
                  <a:lnTo>
                    <a:pt x="6604415" y="13440919"/>
                  </a:lnTo>
                  <a:lnTo>
                    <a:pt x="6324448" y="1376848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8" name="任意多边形 66">
              <a:extLst/>
            </p:cNvPr>
            <p:cNvSpPr>
              <a:spLocks/>
            </p:cNvSpPr>
            <p:nvPr/>
          </p:nvSpPr>
          <p:spPr bwMode="auto">
            <a:xfrm>
              <a:off x="5192042" y="3088723"/>
              <a:ext cx="937254" cy="1042311"/>
            </a:xfrm>
            <a:custGeom>
              <a:avLst/>
              <a:gdLst/>
              <a:ahLst/>
              <a:cxnLst/>
              <a:rect l="0" t="0" r="r" b="b"/>
              <a:pathLst>
                <a:path w="18241428" h="20305003">
                  <a:moveTo>
                    <a:pt x="6819542" y="16213606"/>
                  </a:moveTo>
                  <a:lnTo>
                    <a:pt x="7080097" y="16989006"/>
                  </a:lnTo>
                  <a:lnTo>
                    <a:pt x="6907748" y="17609465"/>
                  </a:lnTo>
                  <a:lnTo>
                    <a:pt x="6114934" y="18085144"/>
                  </a:lnTo>
                  <a:lnTo>
                    <a:pt x="6149397" y="19201968"/>
                  </a:lnTo>
                  <a:lnTo>
                    <a:pt x="7872887" y="19801762"/>
                  </a:lnTo>
                  <a:lnTo>
                    <a:pt x="8679494" y="19636285"/>
                  </a:lnTo>
                  <a:lnTo>
                    <a:pt x="9044863" y="20298110"/>
                  </a:lnTo>
                  <a:lnTo>
                    <a:pt x="9679112" y="20305003"/>
                  </a:lnTo>
                  <a:lnTo>
                    <a:pt x="10699427" y="20098190"/>
                  </a:lnTo>
                  <a:lnTo>
                    <a:pt x="10658050" y="19305376"/>
                  </a:lnTo>
                  <a:lnTo>
                    <a:pt x="11306087" y="19326059"/>
                  </a:lnTo>
                  <a:lnTo>
                    <a:pt x="11871695" y="18781950"/>
                  </a:lnTo>
                  <a:lnTo>
                    <a:pt x="12572276" y="17993230"/>
                  </a:lnTo>
                  <a:lnTo>
                    <a:pt x="12783689" y="17473886"/>
                  </a:lnTo>
                  <a:lnTo>
                    <a:pt x="13142174" y="16922366"/>
                  </a:lnTo>
                  <a:lnTo>
                    <a:pt x="13767230" y="16756915"/>
                  </a:lnTo>
                  <a:lnTo>
                    <a:pt x="13799395" y="16214590"/>
                  </a:lnTo>
                  <a:lnTo>
                    <a:pt x="14217630" y="15548174"/>
                  </a:lnTo>
                  <a:lnTo>
                    <a:pt x="14810510" y="15097775"/>
                  </a:lnTo>
                  <a:lnTo>
                    <a:pt x="14383080" y="14569236"/>
                  </a:lnTo>
                  <a:lnTo>
                    <a:pt x="14957582" y="13617871"/>
                  </a:lnTo>
                  <a:lnTo>
                    <a:pt x="15044904" y="12928473"/>
                  </a:lnTo>
                  <a:lnTo>
                    <a:pt x="15798643" y="11379625"/>
                  </a:lnTo>
                  <a:lnTo>
                    <a:pt x="16708648" y="11409506"/>
                  </a:lnTo>
                  <a:lnTo>
                    <a:pt x="16855720" y="10931522"/>
                  </a:lnTo>
                  <a:lnTo>
                    <a:pt x="16887885" y="10230645"/>
                  </a:lnTo>
                  <a:lnTo>
                    <a:pt x="16667277" y="9614784"/>
                  </a:lnTo>
                  <a:lnTo>
                    <a:pt x="16579954" y="8975941"/>
                  </a:lnTo>
                  <a:lnTo>
                    <a:pt x="16727026" y="8530133"/>
                  </a:lnTo>
                  <a:lnTo>
                    <a:pt x="17255565" y="8148666"/>
                  </a:lnTo>
                  <a:lnTo>
                    <a:pt x="17255391" y="7783311"/>
                  </a:lnTo>
                  <a:lnTo>
                    <a:pt x="18241428" y="6949163"/>
                  </a:lnTo>
                  <a:lnTo>
                    <a:pt x="17797890" y="6264314"/>
                  </a:lnTo>
                  <a:lnTo>
                    <a:pt x="17517544" y="5648453"/>
                  </a:lnTo>
                  <a:lnTo>
                    <a:pt x="17094706" y="5538149"/>
                  </a:lnTo>
                  <a:lnTo>
                    <a:pt x="16956829" y="6112651"/>
                  </a:lnTo>
                  <a:lnTo>
                    <a:pt x="16492469" y="6275846"/>
                  </a:lnTo>
                  <a:lnTo>
                    <a:pt x="16258075" y="5430181"/>
                  </a:lnTo>
                  <a:lnTo>
                    <a:pt x="15849197" y="5299163"/>
                  </a:lnTo>
                  <a:lnTo>
                    <a:pt x="15931928" y="4747642"/>
                  </a:lnTo>
                  <a:lnTo>
                    <a:pt x="15297677" y="4232890"/>
                  </a:lnTo>
                  <a:lnTo>
                    <a:pt x="14617475" y="4416730"/>
                  </a:lnTo>
                  <a:lnTo>
                    <a:pt x="14599085" y="4977434"/>
                  </a:lnTo>
                  <a:lnTo>
                    <a:pt x="14107175" y="5549680"/>
                  </a:lnTo>
                  <a:lnTo>
                    <a:pt x="13146766" y="5129109"/>
                  </a:lnTo>
                  <a:lnTo>
                    <a:pt x="12981316" y="4600570"/>
                  </a:lnTo>
                  <a:lnTo>
                    <a:pt x="12466552" y="4761429"/>
                  </a:lnTo>
                  <a:lnTo>
                    <a:pt x="12071310" y="4366176"/>
                  </a:lnTo>
                  <a:lnTo>
                    <a:pt x="11115342" y="4301835"/>
                  </a:lnTo>
                  <a:lnTo>
                    <a:pt x="10756869" y="3548096"/>
                  </a:lnTo>
                  <a:lnTo>
                    <a:pt x="9977931" y="3164802"/>
                  </a:lnTo>
                  <a:lnTo>
                    <a:pt x="9883631" y="2325568"/>
                  </a:lnTo>
                  <a:lnTo>
                    <a:pt x="10104239" y="1617793"/>
                  </a:lnTo>
                  <a:lnTo>
                    <a:pt x="9920399" y="1112235"/>
                  </a:lnTo>
                  <a:lnTo>
                    <a:pt x="10113434" y="395219"/>
                  </a:lnTo>
                  <a:lnTo>
                    <a:pt x="9594091" y="128694"/>
                  </a:lnTo>
                  <a:lnTo>
                    <a:pt x="9166661" y="556123"/>
                  </a:lnTo>
                  <a:lnTo>
                    <a:pt x="8546208" y="376863"/>
                  </a:lnTo>
                  <a:lnTo>
                    <a:pt x="7820043" y="776708"/>
                  </a:lnTo>
                  <a:lnTo>
                    <a:pt x="6753771" y="790495"/>
                  </a:lnTo>
                  <a:lnTo>
                    <a:pt x="6114928" y="887012"/>
                  </a:lnTo>
                  <a:lnTo>
                    <a:pt x="5397958" y="257365"/>
                  </a:lnTo>
                  <a:lnTo>
                    <a:pt x="4749932" y="0"/>
                  </a:lnTo>
                  <a:lnTo>
                    <a:pt x="4228269" y="40853"/>
                  </a:lnTo>
                  <a:lnTo>
                    <a:pt x="3637708" y="597483"/>
                  </a:lnTo>
                  <a:lnTo>
                    <a:pt x="4111100" y="822683"/>
                  </a:lnTo>
                  <a:lnTo>
                    <a:pt x="3610135" y="1447739"/>
                  </a:lnTo>
                  <a:lnTo>
                    <a:pt x="3513617" y="1994668"/>
                  </a:lnTo>
                  <a:lnTo>
                    <a:pt x="3182705" y="2183099"/>
                  </a:lnTo>
                  <a:lnTo>
                    <a:pt x="3646903" y="2909265"/>
                  </a:lnTo>
                  <a:lnTo>
                    <a:pt x="3067810" y="4297254"/>
                  </a:lnTo>
                  <a:lnTo>
                    <a:pt x="2405986" y="4288060"/>
                  </a:lnTo>
                  <a:lnTo>
                    <a:pt x="2378412" y="4913116"/>
                  </a:lnTo>
                  <a:lnTo>
                    <a:pt x="1960178" y="4940689"/>
                  </a:lnTo>
                  <a:lnTo>
                    <a:pt x="1541943" y="5345137"/>
                  </a:lnTo>
                  <a:lnTo>
                    <a:pt x="939869" y="5630086"/>
                  </a:lnTo>
                  <a:lnTo>
                    <a:pt x="420797" y="6146726"/>
                  </a:lnTo>
                  <a:lnTo>
                    <a:pt x="0" y="6572242"/>
                  </a:lnTo>
                  <a:lnTo>
                    <a:pt x="448107" y="7454674"/>
                  </a:lnTo>
                  <a:lnTo>
                    <a:pt x="1020307" y="7668383"/>
                  </a:lnTo>
                  <a:lnTo>
                    <a:pt x="1909632" y="7475351"/>
                  </a:lnTo>
                  <a:lnTo>
                    <a:pt x="2571459" y="7930357"/>
                  </a:lnTo>
                  <a:lnTo>
                    <a:pt x="2674858" y="8440503"/>
                  </a:lnTo>
                  <a:lnTo>
                    <a:pt x="2337038" y="9040285"/>
                  </a:lnTo>
                  <a:lnTo>
                    <a:pt x="2607758" y="9492946"/>
                  </a:lnTo>
                  <a:lnTo>
                    <a:pt x="2709327" y="10425964"/>
                  </a:lnTo>
                  <a:lnTo>
                    <a:pt x="2964408" y="11370436"/>
                  </a:lnTo>
                  <a:lnTo>
                    <a:pt x="3212592" y="12059831"/>
                  </a:lnTo>
                  <a:lnTo>
                    <a:pt x="3178117" y="12845743"/>
                  </a:lnTo>
                  <a:lnTo>
                    <a:pt x="2971301" y="14024609"/>
                  </a:lnTo>
                  <a:lnTo>
                    <a:pt x="2698080" y="14635676"/>
                  </a:lnTo>
                  <a:lnTo>
                    <a:pt x="3315994" y="15327569"/>
                  </a:lnTo>
                  <a:lnTo>
                    <a:pt x="4081226" y="15493025"/>
                  </a:lnTo>
                  <a:lnTo>
                    <a:pt x="4556905" y="15996284"/>
                  </a:lnTo>
                  <a:lnTo>
                    <a:pt x="5446225" y="15803249"/>
                  </a:lnTo>
                  <a:lnTo>
                    <a:pt x="6004638" y="16389241"/>
                  </a:lnTo>
                  <a:lnTo>
                    <a:pt x="6819542" y="162136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hangingPunct="1">
                <a:defRPr/>
              </a:pPr>
              <a:endParaRPr lang="hu-HU" altLang="zh-CN" sz="1200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669" name="任意多边形 67">
              <a:extLst/>
            </p:cNvPr>
            <p:cNvSpPr>
              <a:spLocks/>
            </p:cNvSpPr>
            <p:nvPr/>
          </p:nvSpPr>
          <p:spPr bwMode="auto">
            <a:xfrm>
              <a:off x="4312630" y="2899856"/>
              <a:ext cx="847542" cy="762551"/>
            </a:xfrm>
            <a:custGeom>
              <a:avLst/>
              <a:gdLst/>
              <a:ahLst/>
              <a:cxnLst/>
              <a:rect l="0" t="0" r="r" b="b"/>
              <a:pathLst>
                <a:path w="16497518" h="14852859">
                  <a:moveTo>
                    <a:pt x="11708520" y="14852859"/>
                  </a:moveTo>
                  <a:lnTo>
                    <a:pt x="12278415" y="14294451"/>
                  </a:lnTo>
                  <a:lnTo>
                    <a:pt x="12533490" y="13935966"/>
                  </a:lnTo>
                  <a:lnTo>
                    <a:pt x="12947130" y="13804985"/>
                  </a:lnTo>
                  <a:lnTo>
                    <a:pt x="13250457" y="13088012"/>
                  </a:lnTo>
                  <a:lnTo>
                    <a:pt x="13891595" y="12901876"/>
                  </a:lnTo>
                  <a:lnTo>
                    <a:pt x="14560313" y="12426190"/>
                  </a:lnTo>
                  <a:lnTo>
                    <a:pt x="15153195" y="12019446"/>
                  </a:lnTo>
                  <a:lnTo>
                    <a:pt x="15428956" y="11667852"/>
                  </a:lnTo>
                  <a:lnTo>
                    <a:pt x="15877065" y="11385201"/>
                  </a:lnTo>
                  <a:lnTo>
                    <a:pt x="15718493" y="10923308"/>
                  </a:lnTo>
                  <a:lnTo>
                    <a:pt x="15842587" y="10158079"/>
                  </a:lnTo>
                  <a:lnTo>
                    <a:pt x="16497518" y="10268383"/>
                  </a:lnTo>
                  <a:lnTo>
                    <a:pt x="16416466" y="9807080"/>
                  </a:lnTo>
                  <a:lnTo>
                    <a:pt x="15690921" y="9296332"/>
                  </a:lnTo>
                  <a:lnTo>
                    <a:pt x="14794705" y="9406639"/>
                  </a:lnTo>
                  <a:lnTo>
                    <a:pt x="13774396" y="8703455"/>
                  </a:lnTo>
                  <a:lnTo>
                    <a:pt x="13898489" y="8151938"/>
                  </a:lnTo>
                  <a:lnTo>
                    <a:pt x="13250460" y="7641786"/>
                  </a:lnTo>
                  <a:lnTo>
                    <a:pt x="12820420" y="6977327"/>
                  </a:lnTo>
                  <a:lnTo>
                    <a:pt x="13092231" y="6314206"/>
                  </a:lnTo>
                  <a:lnTo>
                    <a:pt x="12782616" y="5806474"/>
                  </a:lnTo>
                  <a:lnTo>
                    <a:pt x="12002978" y="5117940"/>
                  </a:lnTo>
                  <a:lnTo>
                    <a:pt x="12937276" y="4442332"/>
                  </a:lnTo>
                  <a:lnTo>
                    <a:pt x="11974081" y="3598639"/>
                  </a:lnTo>
                  <a:lnTo>
                    <a:pt x="12414629" y="3138793"/>
                  </a:lnTo>
                  <a:lnTo>
                    <a:pt x="12498668" y="2414599"/>
                  </a:lnTo>
                  <a:lnTo>
                    <a:pt x="12268228" y="2072772"/>
                  </a:lnTo>
                  <a:lnTo>
                    <a:pt x="12685151" y="1768782"/>
                  </a:lnTo>
                  <a:lnTo>
                    <a:pt x="12503943" y="898839"/>
                  </a:lnTo>
                  <a:lnTo>
                    <a:pt x="12073659" y="8019"/>
                  </a:lnTo>
                  <a:lnTo>
                    <a:pt x="11307677" y="0"/>
                  </a:lnTo>
                  <a:lnTo>
                    <a:pt x="10548027" y="1047231"/>
                  </a:lnTo>
                  <a:lnTo>
                    <a:pt x="10030655" y="510809"/>
                  </a:lnTo>
                  <a:lnTo>
                    <a:pt x="9047773" y="1383395"/>
                  </a:lnTo>
                  <a:lnTo>
                    <a:pt x="8404339" y="850256"/>
                  </a:lnTo>
                  <a:lnTo>
                    <a:pt x="8106912" y="219948"/>
                  </a:lnTo>
                  <a:lnTo>
                    <a:pt x="7466761" y="213384"/>
                  </a:lnTo>
                  <a:lnTo>
                    <a:pt x="7062964" y="378183"/>
                  </a:lnTo>
                  <a:lnTo>
                    <a:pt x="6600735" y="717630"/>
                  </a:lnTo>
                  <a:lnTo>
                    <a:pt x="5992760" y="976318"/>
                  </a:lnTo>
                  <a:lnTo>
                    <a:pt x="5542670" y="1306735"/>
                  </a:lnTo>
                  <a:lnTo>
                    <a:pt x="6048589" y="1956565"/>
                  </a:lnTo>
                  <a:lnTo>
                    <a:pt x="6066991" y="2974665"/>
                  </a:lnTo>
                  <a:lnTo>
                    <a:pt x="5579789" y="3339963"/>
                  </a:lnTo>
                  <a:lnTo>
                    <a:pt x="5235090" y="4249968"/>
                  </a:lnTo>
                  <a:lnTo>
                    <a:pt x="4610045" y="4737136"/>
                  </a:lnTo>
                  <a:lnTo>
                    <a:pt x="4145848" y="4461370"/>
                  </a:lnTo>
                  <a:lnTo>
                    <a:pt x="3313982" y="4553284"/>
                  </a:lnTo>
                  <a:lnTo>
                    <a:pt x="3235843" y="4999104"/>
                  </a:lnTo>
                  <a:lnTo>
                    <a:pt x="3925286" y="5231266"/>
                  </a:lnTo>
                  <a:lnTo>
                    <a:pt x="3516246" y="5856322"/>
                  </a:lnTo>
                  <a:lnTo>
                    <a:pt x="2886552" y="5003695"/>
                  </a:lnTo>
                  <a:lnTo>
                    <a:pt x="2546445" y="5293248"/>
                  </a:lnTo>
                  <a:lnTo>
                    <a:pt x="2642963" y="5771232"/>
                  </a:lnTo>
                  <a:lnTo>
                    <a:pt x="2298264" y="6129717"/>
                  </a:lnTo>
                  <a:lnTo>
                    <a:pt x="2013315" y="6819114"/>
                  </a:lnTo>
                  <a:lnTo>
                    <a:pt x="1608867" y="6989168"/>
                  </a:lnTo>
                  <a:lnTo>
                    <a:pt x="1029774" y="7044314"/>
                  </a:lnTo>
                  <a:lnTo>
                    <a:pt x="997609" y="7922143"/>
                  </a:lnTo>
                  <a:lnTo>
                    <a:pt x="0" y="8362679"/>
                  </a:lnTo>
                  <a:lnTo>
                    <a:pt x="462180" y="8682772"/>
                  </a:lnTo>
                  <a:lnTo>
                    <a:pt x="510435" y="9696186"/>
                  </a:lnTo>
                  <a:lnTo>
                    <a:pt x="1468694" y="11336954"/>
                  </a:lnTo>
                  <a:lnTo>
                    <a:pt x="2102942" y="11040505"/>
                  </a:lnTo>
                  <a:lnTo>
                    <a:pt x="2723395" y="10799214"/>
                  </a:lnTo>
                  <a:lnTo>
                    <a:pt x="3419688" y="11426575"/>
                  </a:lnTo>
                  <a:lnTo>
                    <a:pt x="3991882" y="10833690"/>
                  </a:lnTo>
                  <a:lnTo>
                    <a:pt x="4330591" y="9914174"/>
                  </a:lnTo>
                  <a:lnTo>
                    <a:pt x="4922567" y="10068457"/>
                  </a:lnTo>
                  <a:lnTo>
                    <a:pt x="5480978" y="9696183"/>
                  </a:lnTo>
                  <a:lnTo>
                    <a:pt x="5998023" y="9944361"/>
                  </a:lnTo>
                  <a:lnTo>
                    <a:pt x="6101431" y="10937097"/>
                  </a:lnTo>
                  <a:lnTo>
                    <a:pt x="6315143" y="11640284"/>
                  </a:lnTo>
                  <a:lnTo>
                    <a:pt x="6949689" y="11954934"/>
                  </a:lnTo>
                  <a:lnTo>
                    <a:pt x="7680150" y="12060815"/>
                  </a:lnTo>
                  <a:lnTo>
                    <a:pt x="7624993" y="11412777"/>
                  </a:lnTo>
                  <a:lnTo>
                    <a:pt x="8831441" y="10992241"/>
                  </a:lnTo>
                  <a:lnTo>
                    <a:pt x="9265758" y="12026343"/>
                  </a:lnTo>
                  <a:lnTo>
                    <a:pt x="10168870" y="12495126"/>
                  </a:lnTo>
                  <a:lnTo>
                    <a:pt x="9844845" y="13322406"/>
                  </a:lnTo>
                  <a:lnTo>
                    <a:pt x="10672120" y="14266881"/>
                  </a:lnTo>
                  <a:lnTo>
                    <a:pt x="11313261" y="14473694"/>
                  </a:lnTo>
                  <a:lnTo>
                    <a:pt x="11708520" y="148528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0" name="任意多边形 68">
              <a:extLst/>
            </p:cNvPr>
            <p:cNvSpPr>
              <a:spLocks/>
            </p:cNvSpPr>
            <p:nvPr/>
          </p:nvSpPr>
          <p:spPr bwMode="auto">
            <a:xfrm>
              <a:off x="4646689" y="2428868"/>
              <a:ext cx="1427128" cy="976208"/>
            </a:xfrm>
            <a:custGeom>
              <a:avLst/>
              <a:gdLst/>
              <a:ahLst/>
              <a:cxnLst/>
              <a:rect l="0" t="0" r="r" b="b"/>
              <a:pathLst>
                <a:path w="27790549" h="18996138">
                  <a:moveTo>
                    <a:pt x="5895576" y="12322107"/>
                  </a:moveTo>
                  <a:lnTo>
                    <a:pt x="5455101" y="12770891"/>
                  </a:lnTo>
                  <a:lnTo>
                    <a:pt x="6413368" y="13611949"/>
                  </a:lnTo>
                  <a:lnTo>
                    <a:pt x="5482675" y="14287557"/>
                  </a:lnTo>
                  <a:lnTo>
                    <a:pt x="6261702" y="14983850"/>
                  </a:lnTo>
                  <a:lnTo>
                    <a:pt x="6571928" y="15487109"/>
                  </a:lnTo>
                  <a:lnTo>
                    <a:pt x="6303061" y="16162723"/>
                  </a:lnTo>
                  <a:lnTo>
                    <a:pt x="6751168" y="16824538"/>
                  </a:lnTo>
                  <a:lnTo>
                    <a:pt x="7371627" y="17327797"/>
                  </a:lnTo>
                  <a:lnTo>
                    <a:pt x="7255723" y="17876705"/>
                  </a:lnTo>
                  <a:lnTo>
                    <a:pt x="8281623" y="18575605"/>
                  </a:lnTo>
                  <a:lnTo>
                    <a:pt x="9170949" y="18479084"/>
                  </a:lnTo>
                  <a:lnTo>
                    <a:pt x="9881026" y="18968562"/>
                  </a:lnTo>
                  <a:lnTo>
                    <a:pt x="10384145" y="18567481"/>
                  </a:lnTo>
                  <a:lnTo>
                    <a:pt x="11018524" y="18996138"/>
                  </a:lnTo>
                  <a:lnTo>
                    <a:pt x="11556252" y="18485980"/>
                  </a:lnTo>
                  <a:lnTo>
                    <a:pt x="12149134" y="18203327"/>
                  </a:lnTo>
                  <a:lnTo>
                    <a:pt x="12562771" y="17782794"/>
                  </a:lnTo>
                  <a:lnTo>
                    <a:pt x="12997097" y="17769019"/>
                  </a:lnTo>
                  <a:lnTo>
                    <a:pt x="13024665" y="17141661"/>
                  </a:lnTo>
                  <a:lnTo>
                    <a:pt x="13679592" y="17141664"/>
                  </a:lnTo>
                  <a:lnTo>
                    <a:pt x="14258689" y="15755973"/>
                  </a:lnTo>
                  <a:lnTo>
                    <a:pt x="13803680" y="15039003"/>
                  </a:lnTo>
                  <a:lnTo>
                    <a:pt x="14127699" y="14845973"/>
                  </a:lnTo>
                  <a:lnTo>
                    <a:pt x="14224214" y="14294456"/>
                  </a:lnTo>
                  <a:lnTo>
                    <a:pt x="14727478" y="13660211"/>
                  </a:lnTo>
                  <a:lnTo>
                    <a:pt x="14258680" y="13439606"/>
                  </a:lnTo>
                  <a:lnTo>
                    <a:pt x="14850955" y="12892654"/>
                  </a:lnTo>
                  <a:lnTo>
                    <a:pt x="14038063" y="11904220"/>
                  </a:lnTo>
                  <a:lnTo>
                    <a:pt x="14755694" y="11134724"/>
                  </a:lnTo>
                  <a:lnTo>
                    <a:pt x="15809491" y="11548367"/>
                  </a:lnTo>
                  <a:lnTo>
                    <a:pt x="16326863" y="10921339"/>
                  </a:lnTo>
                  <a:lnTo>
                    <a:pt x="16876412" y="11380285"/>
                  </a:lnTo>
                  <a:lnTo>
                    <a:pt x="17723387" y="11383565"/>
                  </a:lnTo>
                  <a:lnTo>
                    <a:pt x="18331365" y="11328419"/>
                  </a:lnTo>
                  <a:lnTo>
                    <a:pt x="18742362" y="10849786"/>
                  </a:lnTo>
                  <a:lnTo>
                    <a:pt x="18933414" y="10371153"/>
                  </a:lnTo>
                  <a:lnTo>
                    <a:pt x="18506644" y="9614780"/>
                  </a:lnTo>
                  <a:lnTo>
                    <a:pt x="18758769" y="9016649"/>
                  </a:lnTo>
                  <a:lnTo>
                    <a:pt x="18674726" y="8589879"/>
                  </a:lnTo>
                  <a:lnTo>
                    <a:pt x="18972156" y="8292455"/>
                  </a:lnTo>
                  <a:lnTo>
                    <a:pt x="19686504" y="8331194"/>
                  </a:lnTo>
                  <a:lnTo>
                    <a:pt x="20194032" y="7830229"/>
                  </a:lnTo>
                  <a:lnTo>
                    <a:pt x="20960246" y="7574824"/>
                  </a:lnTo>
                  <a:lnTo>
                    <a:pt x="21393579" y="7946448"/>
                  </a:lnTo>
                  <a:lnTo>
                    <a:pt x="22279291" y="7736343"/>
                  </a:lnTo>
                  <a:lnTo>
                    <a:pt x="23381671" y="7568261"/>
                  </a:lnTo>
                  <a:lnTo>
                    <a:pt x="24105865" y="6976693"/>
                  </a:lnTo>
                  <a:lnTo>
                    <a:pt x="25376327" y="6760025"/>
                  </a:lnTo>
                  <a:lnTo>
                    <a:pt x="25845116" y="6087694"/>
                  </a:lnTo>
                  <a:lnTo>
                    <a:pt x="26643506" y="5454106"/>
                  </a:lnTo>
                  <a:lnTo>
                    <a:pt x="27211467" y="5532222"/>
                  </a:lnTo>
                  <a:lnTo>
                    <a:pt x="27790549" y="4701016"/>
                  </a:lnTo>
                  <a:cubicBezTo>
                    <a:pt x="27787561" y="4420183"/>
                    <a:pt x="27784574" y="4139349"/>
                    <a:pt x="27781586" y="3858516"/>
                  </a:cubicBezTo>
                  <a:lnTo>
                    <a:pt x="26863454" y="3740468"/>
                  </a:lnTo>
                  <a:lnTo>
                    <a:pt x="25925878" y="3789051"/>
                  </a:lnTo>
                  <a:lnTo>
                    <a:pt x="24917381" y="4293300"/>
                  </a:lnTo>
                  <a:lnTo>
                    <a:pt x="24193187" y="4380619"/>
                  </a:lnTo>
                  <a:lnTo>
                    <a:pt x="23769701" y="4842848"/>
                  </a:lnTo>
                  <a:lnTo>
                    <a:pt x="23252326" y="4839565"/>
                  </a:lnTo>
                  <a:lnTo>
                    <a:pt x="22327874" y="4458101"/>
                  </a:lnTo>
                  <a:lnTo>
                    <a:pt x="21985147" y="3905270"/>
                  </a:lnTo>
                  <a:lnTo>
                    <a:pt x="21726462" y="3223096"/>
                  </a:lnTo>
                  <a:lnTo>
                    <a:pt x="20970092" y="2337380"/>
                  </a:lnTo>
                  <a:lnTo>
                    <a:pt x="21176914" y="1871877"/>
                  </a:lnTo>
                  <a:lnTo>
                    <a:pt x="20710768" y="1406368"/>
                  </a:lnTo>
                  <a:lnTo>
                    <a:pt x="19863792" y="1431981"/>
                  </a:lnTo>
                  <a:lnTo>
                    <a:pt x="19527628" y="630308"/>
                  </a:lnTo>
                  <a:lnTo>
                    <a:pt x="18551310" y="0"/>
                  </a:lnTo>
                  <a:lnTo>
                    <a:pt x="18208583" y="546266"/>
                  </a:lnTo>
                  <a:lnTo>
                    <a:pt x="17106203" y="591569"/>
                  </a:lnTo>
                  <a:lnTo>
                    <a:pt x="16669590" y="1221877"/>
                  </a:lnTo>
                  <a:lnTo>
                    <a:pt x="15865274" y="1108944"/>
                  </a:lnTo>
                  <a:lnTo>
                    <a:pt x="15150924" y="1283586"/>
                  </a:lnTo>
                  <a:lnTo>
                    <a:pt x="14643398" y="1458231"/>
                  </a:lnTo>
                  <a:lnTo>
                    <a:pt x="14416250" y="2191631"/>
                  </a:lnTo>
                  <a:lnTo>
                    <a:pt x="13950101" y="1438544"/>
                  </a:lnTo>
                  <a:lnTo>
                    <a:pt x="13074232" y="1309199"/>
                  </a:lnTo>
                  <a:lnTo>
                    <a:pt x="12259435" y="1600063"/>
                  </a:lnTo>
                  <a:lnTo>
                    <a:pt x="11612721" y="840410"/>
                  </a:lnTo>
                  <a:lnTo>
                    <a:pt x="10862911" y="798390"/>
                  </a:lnTo>
                  <a:lnTo>
                    <a:pt x="10323206" y="359134"/>
                  </a:lnTo>
                  <a:lnTo>
                    <a:pt x="9469670" y="569236"/>
                  </a:lnTo>
                  <a:lnTo>
                    <a:pt x="8248856" y="674450"/>
                  </a:lnTo>
                  <a:lnTo>
                    <a:pt x="7465171" y="1241566"/>
                  </a:lnTo>
                  <a:lnTo>
                    <a:pt x="6519035" y="1286695"/>
                  </a:lnTo>
                  <a:lnTo>
                    <a:pt x="5945868" y="1370906"/>
                  </a:lnTo>
                  <a:lnTo>
                    <a:pt x="6142843" y="2130553"/>
                  </a:lnTo>
                  <a:lnTo>
                    <a:pt x="5800119" y="2554042"/>
                  </a:lnTo>
                  <a:lnTo>
                    <a:pt x="5431776" y="3064851"/>
                  </a:lnTo>
                  <a:lnTo>
                    <a:pt x="4956423" y="3785764"/>
                  </a:lnTo>
                  <a:lnTo>
                    <a:pt x="4827081" y="4716780"/>
                  </a:lnTo>
                  <a:lnTo>
                    <a:pt x="4442641" y="5331532"/>
                  </a:lnTo>
                  <a:lnTo>
                    <a:pt x="3972581" y="6133254"/>
                  </a:lnTo>
                  <a:lnTo>
                    <a:pt x="3300574" y="6882801"/>
                  </a:lnTo>
                  <a:lnTo>
                    <a:pt x="2592802" y="6719108"/>
                  </a:lnTo>
                  <a:lnTo>
                    <a:pt x="1735968" y="7306287"/>
                  </a:lnTo>
                  <a:lnTo>
                    <a:pt x="1144400" y="7183508"/>
                  </a:lnTo>
                  <a:lnTo>
                    <a:pt x="1050514" y="7694317"/>
                  </a:lnTo>
                  <a:lnTo>
                    <a:pt x="510812" y="8156543"/>
                  </a:lnTo>
                  <a:lnTo>
                    <a:pt x="0" y="8751395"/>
                  </a:lnTo>
                  <a:lnTo>
                    <a:pt x="423486" y="8968060"/>
                  </a:lnTo>
                  <a:lnTo>
                    <a:pt x="545495" y="9549206"/>
                  </a:lnTo>
                  <a:lnTo>
                    <a:pt x="939567" y="9385958"/>
                  </a:lnTo>
                  <a:lnTo>
                    <a:pt x="1580706" y="9399745"/>
                  </a:lnTo>
                  <a:lnTo>
                    <a:pt x="1877143" y="10006417"/>
                  </a:lnTo>
                  <a:lnTo>
                    <a:pt x="2538964" y="10557937"/>
                  </a:lnTo>
                  <a:lnTo>
                    <a:pt x="3511015" y="9682395"/>
                  </a:lnTo>
                  <a:lnTo>
                    <a:pt x="4037498" y="10222228"/>
                  </a:lnTo>
                  <a:lnTo>
                    <a:pt x="4786393" y="9172247"/>
                  </a:lnTo>
                  <a:lnTo>
                    <a:pt x="5551628" y="9172241"/>
                  </a:lnTo>
                  <a:lnTo>
                    <a:pt x="5985942" y="10089145"/>
                  </a:lnTo>
                  <a:lnTo>
                    <a:pt x="6165190" y="10937099"/>
                  </a:lnTo>
                  <a:lnTo>
                    <a:pt x="5751544" y="11247329"/>
                  </a:lnTo>
                  <a:lnTo>
                    <a:pt x="5979048" y="11571345"/>
                  </a:lnTo>
                  <a:lnTo>
                    <a:pt x="5895576" y="12322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1" name="任意多边形 69">
              <a:extLst/>
            </p:cNvPr>
            <p:cNvSpPr>
              <a:spLocks/>
            </p:cNvSpPr>
            <p:nvPr/>
          </p:nvSpPr>
          <p:spPr bwMode="auto">
            <a:xfrm>
              <a:off x="5367926" y="2582323"/>
              <a:ext cx="1276034" cy="867609"/>
            </a:xfrm>
            <a:custGeom>
              <a:avLst/>
              <a:gdLst/>
              <a:ahLst/>
              <a:cxnLst/>
              <a:rect l="0" t="0" r="r" b="b"/>
              <a:pathLst>
                <a:path w="24853620" h="16873134">
                  <a:moveTo>
                    <a:pt x="6569988" y="13034458"/>
                  </a:moveTo>
                  <a:lnTo>
                    <a:pt x="7346589" y="13399891"/>
                  </a:lnTo>
                  <a:lnTo>
                    <a:pt x="7705074" y="14158230"/>
                  </a:lnTo>
                  <a:lnTo>
                    <a:pt x="8656436" y="14213376"/>
                  </a:lnTo>
                  <a:lnTo>
                    <a:pt x="9056287" y="14613230"/>
                  </a:lnTo>
                  <a:lnTo>
                    <a:pt x="9559548" y="14447774"/>
                  </a:lnTo>
                  <a:lnTo>
                    <a:pt x="9738788" y="14985505"/>
                  </a:lnTo>
                  <a:lnTo>
                    <a:pt x="10676372" y="15392252"/>
                  </a:lnTo>
                  <a:lnTo>
                    <a:pt x="11179625" y="14840728"/>
                  </a:lnTo>
                  <a:lnTo>
                    <a:pt x="11200308" y="14275416"/>
                  </a:lnTo>
                  <a:lnTo>
                    <a:pt x="11869022" y="14082393"/>
                  </a:lnTo>
                  <a:lnTo>
                    <a:pt x="12503270" y="14585648"/>
                  </a:lnTo>
                  <a:lnTo>
                    <a:pt x="12427430" y="15150958"/>
                  </a:lnTo>
                  <a:lnTo>
                    <a:pt x="12847963" y="15281942"/>
                  </a:lnTo>
                  <a:lnTo>
                    <a:pt x="13082360" y="16129908"/>
                  </a:lnTo>
                  <a:lnTo>
                    <a:pt x="13544253" y="15957550"/>
                  </a:lnTo>
                  <a:lnTo>
                    <a:pt x="13675237" y="15392243"/>
                  </a:lnTo>
                  <a:lnTo>
                    <a:pt x="14109560" y="15509440"/>
                  </a:lnTo>
                  <a:lnTo>
                    <a:pt x="14405997" y="16150579"/>
                  </a:lnTo>
                  <a:lnTo>
                    <a:pt x="14832019" y="16793032"/>
                  </a:lnTo>
                  <a:lnTo>
                    <a:pt x="15267735" y="16873134"/>
                  </a:lnTo>
                  <a:lnTo>
                    <a:pt x="15552672" y="15977578"/>
                  </a:lnTo>
                  <a:lnTo>
                    <a:pt x="15850096" y="15330863"/>
                  </a:lnTo>
                  <a:lnTo>
                    <a:pt x="15769337" y="14865354"/>
                  </a:lnTo>
                  <a:lnTo>
                    <a:pt x="16192823" y="14525907"/>
                  </a:lnTo>
                  <a:lnTo>
                    <a:pt x="16406208" y="13892319"/>
                  </a:lnTo>
                  <a:lnTo>
                    <a:pt x="17466568" y="13297465"/>
                  </a:lnTo>
                  <a:lnTo>
                    <a:pt x="17848035" y="13585049"/>
                  </a:lnTo>
                  <a:lnTo>
                    <a:pt x="18523646" y="13462267"/>
                  </a:lnTo>
                  <a:lnTo>
                    <a:pt x="18617532" y="12912718"/>
                  </a:lnTo>
                  <a:lnTo>
                    <a:pt x="18656268" y="12363169"/>
                  </a:lnTo>
                  <a:lnTo>
                    <a:pt x="19202537" y="12149785"/>
                  </a:lnTo>
                  <a:lnTo>
                    <a:pt x="19839408" y="12566708"/>
                  </a:lnTo>
                  <a:lnTo>
                    <a:pt x="20434259" y="12906155"/>
                  </a:lnTo>
                  <a:lnTo>
                    <a:pt x="21865606" y="12608728"/>
                  </a:lnTo>
                  <a:lnTo>
                    <a:pt x="22267399" y="12142585"/>
                  </a:lnTo>
                  <a:lnTo>
                    <a:pt x="22522804" y="11428234"/>
                  </a:lnTo>
                  <a:lnTo>
                    <a:pt x="23069072" y="11544453"/>
                  </a:lnTo>
                  <a:lnTo>
                    <a:pt x="23216561" y="11117423"/>
                  </a:lnTo>
                  <a:lnTo>
                    <a:pt x="22994873" y="10665301"/>
                  </a:lnTo>
                  <a:lnTo>
                    <a:pt x="23201698" y="10364593"/>
                  </a:lnTo>
                  <a:lnTo>
                    <a:pt x="23747963" y="10063889"/>
                  </a:lnTo>
                  <a:lnTo>
                    <a:pt x="24300795" y="9853784"/>
                  </a:lnTo>
                  <a:lnTo>
                    <a:pt x="24598216" y="9304236"/>
                  </a:lnTo>
                  <a:lnTo>
                    <a:pt x="24853620" y="8877466"/>
                  </a:lnTo>
                  <a:lnTo>
                    <a:pt x="24058510" y="8453977"/>
                  </a:lnTo>
                  <a:lnTo>
                    <a:pt x="24178012" y="7901148"/>
                  </a:lnTo>
                  <a:lnTo>
                    <a:pt x="24430134" y="7519681"/>
                  </a:lnTo>
                  <a:lnTo>
                    <a:pt x="24517456" y="6973416"/>
                  </a:lnTo>
                  <a:lnTo>
                    <a:pt x="23547424" y="5884888"/>
                  </a:lnTo>
                  <a:lnTo>
                    <a:pt x="22442041" y="5744973"/>
                  </a:lnTo>
                  <a:lnTo>
                    <a:pt x="21543202" y="6291239"/>
                  </a:lnTo>
                  <a:lnTo>
                    <a:pt x="20531428" y="6113314"/>
                  </a:lnTo>
                  <a:lnTo>
                    <a:pt x="20447386" y="5311641"/>
                  </a:lnTo>
                  <a:lnTo>
                    <a:pt x="20046232" y="4758812"/>
                  </a:lnTo>
                  <a:lnTo>
                    <a:pt x="20160916" y="4320661"/>
                  </a:lnTo>
                  <a:lnTo>
                    <a:pt x="19600410" y="3957139"/>
                  </a:lnTo>
                  <a:lnTo>
                    <a:pt x="19037735" y="3323548"/>
                  </a:lnTo>
                  <a:lnTo>
                    <a:pt x="18002991" y="3355724"/>
                  </a:lnTo>
                  <a:lnTo>
                    <a:pt x="17451268" y="3544984"/>
                  </a:lnTo>
                  <a:lnTo>
                    <a:pt x="16887959" y="2742292"/>
                  </a:lnTo>
                  <a:lnTo>
                    <a:pt x="16506020" y="1984816"/>
                  </a:lnTo>
                  <a:lnTo>
                    <a:pt x="16667539" y="1357785"/>
                  </a:lnTo>
                  <a:lnTo>
                    <a:pt x="15901325" y="1250775"/>
                  </a:lnTo>
                  <a:lnTo>
                    <a:pt x="15575005" y="682174"/>
                  </a:lnTo>
                  <a:lnTo>
                    <a:pt x="15778543" y="213385"/>
                  </a:lnTo>
                  <a:lnTo>
                    <a:pt x="15012330" y="0"/>
                  </a:lnTo>
                  <a:lnTo>
                    <a:pt x="14333436" y="255407"/>
                  </a:lnTo>
                  <a:lnTo>
                    <a:pt x="13752065" y="872331"/>
                  </a:lnTo>
                  <a:cubicBezTo>
                    <a:pt x="13754035" y="1150801"/>
                    <a:pt x="13756004" y="1429271"/>
                    <a:pt x="13757974" y="1707741"/>
                  </a:cubicBezTo>
                  <a:lnTo>
                    <a:pt x="13185771" y="2541912"/>
                  </a:lnTo>
                  <a:lnTo>
                    <a:pt x="12634251" y="2459184"/>
                  </a:lnTo>
                  <a:lnTo>
                    <a:pt x="11820760" y="3086536"/>
                  </a:lnTo>
                  <a:lnTo>
                    <a:pt x="11347084" y="3769283"/>
                  </a:lnTo>
                  <a:lnTo>
                    <a:pt x="10090745" y="3973137"/>
                  </a:lnTo>
                  <a:lnTo>
                    <a:pt x="9352730" y="4582528"/>
                  </a:lnTo>
                  <a:lnTo>
                    <a:pt x="8270375" y="4741085"/>
                  </a:lnTo>
                  <a:lnTo>
                    <a:pt x="7353480" y="4941013"/>
                  </a:lnTo>
                  <a:lnTo>
                    <a:pt x="6932952" y="4589410"/>
                  </a:lnTo>
                  <a:lnTo>
                    <a:pt x="6153933" y="4837597"/>
                  </a:lnTo>
                  <a:lnTo>
                    <a:pt x="5650675" y="5340858"/>
                  </a:lnTo>
                  <a:lnTo>
                    <a:pt x="4926809" y="5299495"/>
                  </a:lnTo>
                  <a:lnTo>
                    <a:pt x="4646243" y="5589239"/>
                  </a:lnTo>
                  <a:lnTo>
                    <a:pt x="4726886" y="6016466"/>
                  </a:lnTo>
                  <a:lnTo>
                    <a:pt x="4478702" y="6616242"/>
                  </a:lnTo>
                  <a:lnTo>
                    <a:pt x="4899238" y="7381474"/>
                  </a:lnTo>
                  <a:lnTo>
                    <a:pt x="4713100" y="7850260"/>
                  </a:lnTo>
                  <a:lnTo>
                    <a:pt x="4292566" y="8332842"/>
                  </a:lnTo>
                  <a:lnTo>
                    <a:pt x="3610062" y="8394882"/>
                  </a:lnTo>
                  <a:lnTo>
                    <a:pt x="2851729" y="8387988"/>
                  </a:lnTo>
                  <a:lnTo>
                    <a:pt x="2300215" y="7939876"/>
                  </a:lnTo>
                  <a:lnTo>
                    <a:pt x="1783170" y="8553447"/>
                  </a:lnTo>
                  <a:lnTo>
                    <a:pt x="730517" y="8139981"/>
                  </a:lnTo>
                  <a:lnTo>
                    <a:pt x="0" y="8904950"/>
                  </a:lnTo>
                  <a:lnTo>
                    <a:pt x="820384" y="9883896"/>
                  </a:lnTo>
                  <a:lnTo>
                    <a:pt x="1348850" y="9863292"/>
                  </a:lnTo>
                  <a:lnTo>
                    <a:pt x="1962413" y="10097687"/>
                  </a:lnTo>
                  <a:lnTo>
                    <a:pt x="2693170" y="10738828"/>
                  </a:lnTo>
                  <a:lnTo>
                    <a:pt x="3286049" y="10642311"/>
                  </a:lnTo>
                  <a:lnTo>
                    <a:pt x="4409764" y="10621628"/>
                  </a:lnTo>
                  <a:lnTo>
                    <a:pt x="5128818" y="10235711"/>
                  </a:lnTo>
                  <a:lnTo>
                    <a:pt x="5754086" y="10394129"/>
                  </a:lnTo>
                  <a:lnTo>
                    <a:pt x="6188403" y="9980486"/>
                  </a:lnTo>
                  <a:lnTo>
                    <a:pt x="6705468" y="10249344"/>
                  </a:lnTo>
                  <a:lnTo>
                    <a:pt x="6512419" y="10959433"/>
                  </a:lnTo>
                  <a:lnTo>
                    <a:pt x="6691664" y="11476478"/>
                  </a:lnTo>
                  <a:lnTo>
                    <a:pt x="6464160" y="12193452"/>
                  </a:lnTo>
                  <a:lnTo>
                    <a:pt x="6569988" y="1303445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2" name="任意多边形 70">
              <a:extLst/>
            </p:cNvPr>
            <p:cNvSpPr>
              <a:spLocks/>
            </p:cNvSpPr>
            <p:nvPr/>
          </p:nvSpPr>
          <p:spPr bwMode="auto">
            <a:xfrm>
              <a:off x="2032058" y="4024796"/>
              <a:ext cx="747206" cy="797964"/>
            </a:xfrm>
            <a:custGeom>
              <a:avLst/>
              <a:gdLst/>
              <a:ahLst/>
              <a:cxnLst/>
              <a:rect l="0" t="0" r="r" b="b"/>
              <a:pathLst>
                <a:path w="14544956" h="15522888">
                  <a:moveTo>
                    <a:pt x="6892980" y="15113701"/>
                  </a:moveTo>
                  <a:lnTo>
                    <a:pt x="7588941" y="15098649"/>
                  </a:lnTo>
                  <a:lnTo>
                    <a:pt x="7756128" y="15522888"/>
                  </a:lnTo>
                  <a:lnTo>
                    <a:pt x="8305911" y="14988348"/>
                  </a:lnTo>
                  <a:lnTo>
                    <a:pt x="8885004" y="15243437"/>
                  </a:lnTo>
                  <a:lnTo>
                    <a:pt x="9429628" y="14367895"/>
                  </a:lnTo>
                  <a:lnTo>
                    <a:pt x="9009086" y="13623345"/>
                  </a:lnTo>
                  <a:lnTo>
                    <a:pt x="9236593" y="12968417"/>
                  </a:lnTo>
                  <a:lnTo>
                    <a:pt x="9450299" y="13278652"/>
                  </a:lnTo>
                  <a:lnTo>
                    <a:pt x="9939774" y="12995996"/>
                  </a:lnTo>
                  <a:lnTo>
                    <a:pt x="10463716" y="13030465"/>
                  </a:lnTo>
                  <a:lnTo>
                    <a:pt x="11415092" y="12506527"/>
                  </a:lnTo>
                  <a:lnTo>
                    <a:pt x="11380611" y="11603418"/>
                  </a:lnTo>
                  <a:lnTo>
                    <a:pt x="11959719" y="10755461"/>
                  </a:lnTo>
                  <a:lnTo>
                    <a:pt x="11883873" y="9293944"/>
                  </a:lnTo>
                  <a:lnTo>
                    <a:pt x="11741997" y="8576759"/>
                  </a:lnTo>
                  <a:lnTo>
                    <a:pt x="11838509" y="7963199"/>
                  </a:lnTo>
                  <a:lnTo>
                    <a:pt x="12424496" y="7501315"/>
                  </a:lnTo>
                  <a:lnTo>
                    <a:pt x="12600837" y="6570829"/>
                  </a:lnTo>
                  <a:lnTo>
                    <a:pt x="13641829" y="6977579"/>
                  </a:lnTo>
                  <a:lnTo>
                    <a:pt x="14544956" y="6405379"/>
                  </a:lnTo>
                  <a:lnTo>
                    <a:pt x="13876224" y="5481590"/>
                  </a:lnTo>
                  <a:lnTo>
                    <a:pt x="13404488" y="4570985"/>
                  </a:lnTo>
                  <a:lnTo>
                    <a:pt x="13435017" y="3551284"/>
                  </a:lnTo>
                  <a:lnTo>
                    <a:pt x="13007590" y="3130750"/>
                  </a:lnTo>
                  <a:lnTo>
                    <a:pt x="12021750" y="2717116"/>
                  </a:lnTo>
                  <a:lnTo>
                    <a:pt x="12435408" y="1951881"/>
                  </a:lnTo>
                  <a:lnTo>
                    <a:pt x="11899663" y="1324595"/>
                  </a:lnTo>
                  <a:lnTo>
                    <a:pt x="10946301" y="1200447"/>
                  </a:lnTo>
                  <a:lnTo>
                    <a:pt x="10119026" y="435215"/>
                  </a:lnTo>
                  <a:lnTo>
                    <a:pt x="9973016" y="0"/>
                  </a:lnTo>
                  <a:lnTo>
                    <a:pt x="9799277" y="788124"/>
                  </a:lnTo>
                  <a:lnTo>
                    <a:pt x="9253009" y="367917"/>
                  </a:lnTo>
                  <a:lnTo>
                    <a:pt x="8997604" y="500543"/>
                  </a:lnTo>
                  <a:lnTo>
                    <a:pt x="8997604" y="1256910"/>
                  </a:lnTo>
                  <a:lnTo>
                    <a:pt x="8609574" y="1893784"/>
                  </a:lnTo>
                  <a:lnTo>
                    <a:pt x="7798058" y="1725699"/>
                  </a:lnTo>
                  <a:lnTo>
                    <a:pt x="6572899" y="1564181"/>
                  </a:lnTo>
                  <a:lnTo>
                    <a:pt x="5809965" y="2443333"/>
                  </a:lnTo>
                  <a:lnTo>
                    <a:pt x="4555270" y="2372417"/>
                  </a:lnTo>
                  <a:lnTo>
                    <a:pt x="3795623" y="2518166"/>
                  </a:lnTo>
                  <a:lnTo>
                    <a:pt x="2757595" y="4156969"/>
                  </a:lnTo>
                  <a:lnTo>
                    <a:pt x="2039965" y="4166815"/>
                  </a:lnTo>
                  <a:lnTo>
                    <a:pt x="2233657" y="4638887"/>
                  </a:lnTo>
                  <a:lnTo>
                    <a:pt x="1735974" y="5013788"/>
                  </a:lnTo>
                  <a:lnTo>
                    <a:pt x="1085606" y="5379690"/>
                  </a:lnTo>
                  <a:lnTo>
                    <a:pt x="371629" y="5272475"/>
                  </a:lnTo>
                  <a:lnTo>
                    <a:pt x="0" y="5359798"/>
                  </a:lnTo>
                  <a:lnTo>
                    <a:pt x="507914" y="6021200"/>
                  </a:lnTo>
                  <a:lnTo>
                    <a:pt x="27252" y="6475554"/>
                  </a:lnTo>
                  <a:lnTo>
                    <a:pt x="193698" y="7037977"/>
                  </a:lnTo>
                  <a:lnTo>
                    <a:pt x="697944" y="7167322"/>
                  </a:lnTo>
                  <a:lnTo>
                    <a:pt x="911329" y="7671568"/>
                  </a:lnTo>
                  <a:lnTo>
                    <a:pt x="300308" y="8063408"/>
                  </a:lnTo>
                  <a:lnTo>
                    <a:pt x="749810" y="8657733"/>
                  </a:lnTo>
                  <a:lnTo>
                    <a:pt x="2055729" y="10057537"/>
                  </a:lnTo>
                  <a:lnTo>
                    <a:pt x="2072135" y="11195371"/>
                  </a:lnTo>
                  <a:lnTo>
                    <a:pt x="3076947" y="11576311"/>
                  </a:lnTo>
                  <a:lnTo>
                    <a:pt x="3859975" y="11907081"/>
                  </a:lnTo>
                  <a:lnTo>
                    <a:pt x="4290025" y="12543950"/>
                  </a:lnTo>
                  <a:lnTo>
                    <a:pt x="4509970" y="13138801"/>
                  </a:lnTo>
                  <a:lnTo>
                    <a:pt x="5318206" y="13488092"/>
                  </a:lnTo>
                  <a:lnTo>
                    <a:pt x="5958360" y="13743496"/>
                  </a:lnTo>
                  <a:lnTo>
                    <a:pt x="6679271" y="14002184"/>
                  </a:lnTo>
                  <a:lnTo>
                    <a:pt x="6892980" y="1511370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3" name="任意多边形 71">
              <a:extLst/>
            </p:cNvPr>
            <p:cNvSpPr>
              <a:spLocks/>
            </p:cNvSpPr>
            <p:nvPr/>
          </p:nvSpPr>
          <p:spPr bwMode="auto">
            <a:xfrm>
              <a:off x="2100523" y="3026161"/>
              <a:ext cx="1061198" cy="744845"/>
            </a:xfrm>
            <a:custGeom>
              <a:avLst/>
              <a:gdLst/>
              <a:ahLst/>
              <a:cxnLst/>
              <a:rect l="0" t="0" r="r" b="b"/>
              <a:pathLst>
                <a:path w="20670755" h="14516318">
                  <a:moveTo>
                    <a:pt x="11118310" y="11879588"/>
                  </a:moveTo>
                  <a:lnTo>
                    <a:pt x="11863557" y="11882816"/>
                  </a:lnTo>
                  <a:lnTo>
                    <a:pt x="12945909" y="11800088"/>
                  </a:lnTo>
                  <a:lnTo>
                    <a:pt x="13286563" y="10952136"/>
                  </a:lnTo>
                  <a:lnTo>
                    <a:pt x="13862805" y="11372658"/>
                  </a:lnTo>
                  <a:lnTo>
                    <a:pt x="13973103" y="12248197"/>
                  </a:lnTo>
                  <a:lnTo>
                    <a:pt x="14641823" y="11937965"/>
                  </a:lnTo>
                  <a:lnTo>
                    <a:pt x="14938260" y="11223284"/>
                  </a:lnTo>
                  <a:lnTo>
                    <a:pt x="15455308" y="11793197"/>
                  </a:lnTo>
                  <a:lnTo>
                    <a:pt x="15965463" y="11179629"/>
                  </a:lnTo>
                  <a:lnTo>
                    <a:pt x="16634175" y="11662208"/>
                  </a:lnTo>
                  <a:lnTo>
                    <a:pt x="17351145" y="11262357"/>
                  </a:lnTo>
                  <a:lnTo>
                    <a:pt x="18143959" y="11441591"/>
                  </a:lnTo>
                  <a:lnTo>
                    <a:pt x="18798881" y="12813498"/>
                  </a:lnTo>
                  <a:lnTo>
                    <a:pt x="18557587" y="13220240"/>
                  </a:lnTo>
                  <a:lnTo>
                    <a:pt x="17785462" y="13826912"/>
                  </a:lnTo>
                  <a:lnTo>
                    <a:pt x="17840614" y="14226757"/>
                  </a:lnTo>
                  <a:lnTo>
                    <a:pt x="18419699" y="14516318"/>
                  </a:lnTo>
                  <a:lnTo>
                    <a:pt x="19081529" y="14185394"/>
                  </a:lnTo>
                  <a:lnTo>
                    <a:pt x="19433118" y="13337437"/>
                  </a:lnTo>
                  <a:lnTo>
                    <a:pt x="20004687" y="13056309"/>
                  </a:lnTo>
                  <a:lnTo>
                    <a:pt x="20166503" y="12304649"/>
                  </a:lnTo>
                  <a:lnTo>
                    <a:pt x="19917662" y="11128069"/>
                  </a:lnTo>
                  <a:lnTo>
                    <a:pt x="20418628" y="10692444"/>
                  </a:lnTo>
                  <a:lnTo>
                    <a:pt x="20089027" y="10171788"/>
                  </a:lnTo>
                  <a:lnTo>
                    <a:pt x="20593273" y="9819218"/>
                  </a:lnTo>
                  <a:lnTo>
                    <a:pt x="20386451" y="9272949"/>
                  </a:lnTo>
                  <a:lnTo>
                    <a:pt x="20670755" y="8519859"/>
                  </a:lnTo>
                  <a:lnTo>
                    <a:pt x="20173067" y="7986083"/>
                  </a:lnTo>
                  <a:lnTo>
                    <a:pt x="20379888" y="7093805"/>
                  </a:lnTo>
                  <a:lnTo>
                    <a:pt x="20202287" y="6107052"/>
                  </a:lnTo>
                  <a:lnTo>
                    <a:pt x="19949839" y="5778048"/>
                  </a:lnTo>
                  <a:lnTo>
                    <a:pt x="18682657" y="5984872"/>
                  </a:lnTo>
                  <a:lnTo>
                    <a:pt x="18045785" y="5564666"/>
                  </a:lnTo>
                  <a:lnTo>
                    <a:pt x="17576996" y="5221939"/>
                  </a:lnTo>
                  <a:lnTo>
                    <a:pt x="16820626" y="4630367"/>
                  </a:lnTo>
                  <a:lnTo>
                    <a:pt x="16387293" y="4126121"/>
                  </a:lnTo>
                  <a:lnTo>
                    <a:pt x="15792445" y="4284357"/>
                  </a:lnTo>
                  <a:lnTo>
                    <a:pt x="15142444" y="3266019"/>
                  </a:lnTo>
                  <a:lnTo>
                    <a:pt x="14729873" y="3259619"/>
                  </a:lnTo>
                  <a:lnTo>
                    <a:pt x="13981641" y="2405920"/>
                  </a:lnTo>
                  <a:lnTo>
                    <a:pt x="13467549" y="1471621"/>
                  </a:lnTo>
                  <a:lnTo>
                    <a:pt x="12571990" y="621368"/>
                  </a:lnTo>
                  <a:lnTo>
                    <a:pt x="11890108" y="753094"/>
                  </a:lnTo>
                  <a:lnTo>
                    <a:pt x="11030009" y="0"/>
                  </a:lnTo>
                  <a:lnTo>
                    <a:pt x="10089495" y="592469"/>
                  </a:lnTo>
                  <a:lnTo>
                    <a:pt x="9530100" y="928633"/>
                  </a:lnTo>
                  <a:lnTo>
                    <a:pt x="9571431" y="1528887"/>
                  </a:lnTo>
                  <a:lnTo>
                    <a:pt x="9575403" y="2124894"/>
                  </a:lnTo>
                  <a:lnTo>
                    <a:pt x="9377788" y="3046066"/>
                  </a:lnTo>
                  <a:lnTo>
                    <a:pt x="8321669" y="3048877"/>
                  </a:lnTo>
                  <a:lnTo>
                    <a:pt x="8979915" y="4210156"/>
                  </a:lnTo>
                  <a:lnTo>
                    <a:pt x="8773093" y="5305973"/>
                  </a:lnTo>
                  <a:lnTo>
                    <a:pt x="9186736" y="6265882"/>
                  </a:lnTo>
                  <a:lnTo>
                    <a:pt x="8591885" y="6311184"/>
                  </a:lnTo>
                  <a:lnTo>
                    <a:pt x="7997036" y="6521286"/>
                  </a:lnTo>
                  <a:lnTo>
                    <a:pt x="7108041" y="6650628"/>
                  </a:lnTo>
                  <a:lnTo>
                    <a:pt x="6348388" y="6728108"/>
                  </a:lnTo>
                  <a:lnTo>
                    <a:pt x="6306368" y="5890975"/>
                  </a:lnTo>
                  <a:lnTo>
                    <a:pt x="5966921" y="6314465"/>
                  </a:lnTo>
                  <a:lnTo>
                    <a:pt x="5540154" y="6779971"/>
                  </a:lnTo>
                  <a:lnTo>
                    <a:pt x="4777218" y="6860733"/>
                  </a:lnTo>
                  <a:lnTo>
                    <a:pt x="4350449" y="6479263"/>
                  </a:lnTo>
                  <a:lnTo>
                    <a:pt x="4211263" y="5797092"/>
                  </a:lnTo>
                  <a:lnTo>
                    <a:pt x="3267121" y="5558094"/>
                  </a:lnTo>
                  <a:lnTo>
                    <a:pt x="2875811" y="5137888"/>
                  </a:lnTo>
                  <a:lnTo>
                    <a:pt x="1922463" y="5183188"/>
                  </a:lnTo>
                  <a:lnTo>
                    <a:pt x="1598786" y="5978301"/>
                  </a:lnTo>
                  <a:lnTo>
                    <a:pt x="1298079" y="6152946"/>
                  </a:lnTo>
                  <a:lnTo>
                    <a:pt x="790553" y="6447090"/>
                  </a:lnTo>
                  <a:lnTo>
                    <a:pt x="325044" y="6660472"/>
                  </a:lnTo>
                  <a:lnTo>
                    <a:pt x="0" y="6828557"/>
                  </a:lnTo>
                  <a:lnTo>
                    <a:pt x="682307" y="7502914"/>
                  </a:lnTo>
                  <a:lnTo>
                    <a:pt x="1469444" y="7365616"/>
                  </a:lnTo>
                  <a:lnTo>
                    <a:pt x="2032119" y="8083246"/>
                  </a:lnTo>
                  <a:lnTo>
                    <a:pt x="2581667" y="7837688"/>
                  </a:lnTo>
                  <a:lnTo>
                    <a:pt x="3089193" y="7708346"/>
                  </a:lnTo>
                  <a:lnTo>
                    <a:pt x="3557985" y="8425973"/>
                  </a:lnTo>
                  <a:lnTo>
                    <a:pt x="3580318" y="9095024"/>
                  </a:lnTo>
                  <a:lnTo>
                    <a:pt x="4007085" y="9861238"/>
                  </a:lnTo>
                  <a:lnTo>
                    <a:pt x="3735274" y="10103518"/>
                  </a:lnTo>
                  <a:lnTo>
                    <a:pt x="3142084" y="10360576"/>
                  </a:lnTo>
                  <a:lnTo>
                    <a:pt x="3279611" y="10960335"/>
                  </a:lnTo>
                  <a:lnTo>
                    <a:pt x="2945393" y="11494412"/>
                  </a:lnTo>
                  <a:lnTo>
                    <a:pt x="3563231" y="12220621"/>
                  </a:lnTo>
                  <a:lnTo>
                    <a:pt x="4307783" y="11802381"/>
                  </a:lnTo>
                  <a:lnTo>
                    <a:pt x="5086799" y="11545007"/>
                  </a:lnTo>
                  <a:lnTo>
                    <a:pt x="6037197" y="11411733"/>
                  </a:lnTo>
                  <a:lnTo>
                    <a:pt x="6051948" y="12055168"/>
                  </a:lnTo>
                  <a:lnTo>
                    <a:pt x="6830972" y="12395263"/>
                  </a:lnTo>
                  <a:lnTo>
                    <a:pt x="7382489" y="12340111"/>
                  </a:lnTo>
                  <a:lnTo>
                    <a:pt x="8464696" y="11466880"/>
                  </a:lnTo>
                  <a:lnTo>
                    <a:pt x="8781964" y="11586373"/>
                  </a:lnTo>
                  <a:lnTo>
                    <a:pt x="8492409" y="12468805"/>
                  </a:lnTo>
                  <a:lnTo>
                    <a:pt x="9230067" y="12282664"/>
                  </a:lnTo>
                  <a:lnTo>
                    <a:pt x="10156413" y="11763120"/>
                  </a:lnTo>
                  <a:lnTo>
                    <a:pt x="11118310" y="118795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4" name="任意多边形 72">
              <a:extLst/>
            </p:cNvPr>
            <p:cNvSpPr>
              <a:spLocks/>
            </p:cNvSpPr>
            <p:nvPr/>
          </p:nvSpPr>
          <p:spPr bwMode="auto">
            <a:xfrm>
              <a:off x="1857356" y="3612830"/>
              <a:ext cx="851083" cy="744845"/>
            </a:xfrm>
            <a:custGeom>
              <a:avLst/>
              <a:gdLst/>
              <a:ahLst/>
              <a:cxnLst/>
              <a:rect l="0" t="0" r="r" b="b"/>
              <a:pathLst>
                <a:path w="16560617" h="14515440">
                  <a:moveTo>
                    <a:pt x="3405241" y="14515440"/>
                  </a:moveTo>
                  <a:lnTo>
                    <a:pt x="3896421" y="14062357"/>
                  </a:lnTo>
                  <a:lnTo>
                    <a:pt x="3393154" y="13400541"/>
                  </a:lnTo>
                  <a:lnTo>
                    <a:pt x="3779224" y="13310917"/>
                  </a:lnTo>
                  <a:lnTo>
                    <a:pt x="4496195" y="13407434"/>
                  </a:lnTo>
                  <a:lnTo>
                    <a:pt x="5095968" y="13076522"/>
                  </a:lnTo>
                  <a:lnTo>
                    <a:pt x="5619912" y="12676677"/>
                  </a:lnTo>
                  <a:lnTo>
                    <a:pt x="5433767" y="12207885"/>
                  </a:lnTo>
                  <a:lnTo>
                    <a:pt x="6164530" y="12194101"/>
                  </a:lnTo>
                  <a:lnTo>
                    <a:pt x="7191727" y="10553327"/>
                  </a:lnTo>
                  <a:lnTo>
                    <a:pt x="7943169" y="10401666"/>
                  </a:lnTo>
                  <a:lnTo>
                    <a:pt x="9191657" y="10489585"/>
                  </a:lnTo>
                  <a:lnTo>
                    <a:pt x="9968032" y="9615702"/>
                  </a:lnTo>
                  <a:lnTo>
                    <a:pt x="11204011" y="9760536"/>
                  </a:lnTo>
                  <a:lnTo>
                    <a:pt x="12003709" y="9939779"/>
                  </a:lnTo>
                  <a:lnTo>
                    <a:pt x="12396666" y="9305528"/>
                  </a:lnTo>
                  <a:cubicBezTo>
                    <a:pt x="12396665" y="9048153"/>
                    <a:pt x="12396664" y="8790777"/>
                    <a:pt x="12396663" y="8533402"/>
                  </a:cubicBezTo>
                  <a:lnTo>
                    <a:pt x="12658634" y="8409315"/>
                  </a:lnTo>
                  <a:lnTo>
                    <a:pt x="13189471" y="8822955"/>
                  </a:lnTo>
                  <a:lnTo>
                    <a:pt x="13361835" y="8037040"/>
                  </a:lnTo>
                  <a:lnTo>
                    <a:pt x="14322991" y="7595737"/>
                  </a:lnTo>
                  <a:lnTo>
                    <a:pt x="14850913" y="7892269"/>
                  </a:lnTo>
                  <a:lnTo>
                    <a:pt x="15402439" y="7506208"/>
                  </a:lnTo>
                  <a:lnTo>
                    <a:pt x="15223179" y="6244613"/>
                  </a:lnTo>
                  <a:lnTo>
                    <a:pt x="15400427" y="5155339"/>
                  </a:lnTo>
                  <a:lnTo>
                    <a:pt x="15526521" y="4479757"/>
                  </a:lnTo>
                  <a:lnTo>
                    <a:pt x="15050827" y="3879987"/>
                  </a:lnTo>
                  <a:lnTo>
                    <a:pt x="15547198" y="3314683"/>
                  </a:lnTo>
                  <a:lnTo>
                    <a:pt x="15774697" y="2859675"/>
                  </a:lnTo>
                  <a:lnTo>
                    <a:pt x="16560617" y="2680438"/>
                  </a:lnTo>
                  <a:lnTo>
                    <a:pt x="16195230" y="2253011"/>
                  </a:lnTo>
                  <a:lnTo>
                    <a:pt x="15609240" y="2204761"/>
                  </a:lnTo>
                  <a:lnTo>
                    <a:pt x="15271438" y="1908315"/>
                  </a:lnTo>
                  <a:lnTo>
                    <a:pt x="15230078" y="1363694"/>
                  </a:lnTo>
                  <a:lnTo>
                    <a:pt x="14891862" y="344470"/>
                  </a:lnTo>
                  <a:lnTo>
                    <a:pt x="13924149" y="878486"/>
                  </a:lnTo>
                  <a:lnTo>
                    <a:pt x="13210143" y="1057405"/>
                  </a:lnTo>
                  <a:lnTo>
                    <a:pt x="13501007" y="174972"/>
                  </a:lnTo>
                  <a:lnTo>
                    <a:pt x="13193733" y="48910"/>
                  </a:lnTo>
                  <a:lnTo>
                    <a:pt x="12084793" y="931343"/>
                  </a:lnTo>
                  <a:lnTo>
                    <a:pt x="11541808" y="973365"/>
                  </a:lnTo>
                  <a:lnTo>
                    <a:pt x="10785438" y="637198"/>
                  </a:lnTo>
                  <a:lnTo>
                    <a:pt x="10757222" y="0"/>
                  </a:lnTo>
                  <a:lnTo>
                    <a:pt x="9799276" y="132950"/>
                  </a:lnTo>
                  <a:lnTo>
                    <a:pt x="9036343" y="385077"/>
                  </a:lnTo>
                  <a:lnTo>
                    <a:pt x="8289177" y="805280"/>
                  </a:lnTo>
                  <a:lnTo>
                    <a:pt x="7670038" y="72760"/>
                  </a:lnTo>
                  <a:lnTo>
                    <a:pt x="6918268" y="721241"/>
                  </a:lnTo>
                  <a:lnTo>
                    <a:pt x="6231578" y="684478"/>
                  </a:lnTo>
                  <a:lnTo>
                    <a:pt x="5686546" y="973362"/>
                  </a:lnTo>
                  <a:lnTo>
                    <a:pt x="4926893" y="679218"/>
                  </a:lnTo>
                  <a:lnTo>
                    <a:pt x="5043112" y="1491722"/>
                  </a:lnTo>
                  <a:lnTo>
                    <a:pt x="4898955" y="1962069"/>
                  </a:lnTo>
                  <a:lnTo>
                    <a:pt x="5456755" y="2768745"/>
                  </a:lnTo>
                  <a:lnTo>
                    <a:pt x="5456755" y="3570418"/>
                  </a:lnTo>
                  <a:lnTo>
                    <a:pt x="4867757" y="3812006"/>
                  </a:lnTo>
                  <a:lnTo>
                    <a:pt x="4732329" y="4312044"/>
                  </a:lnTo>
                  <a:lnTo>
                    <a:pt x="4406240" y="4786373"/>
                  </a:lnTo>
                  <a:lnTo>
                    <a:pt x="5075288" y="5297182"/>
                  </a:lnTo>
                  <a:lnTo>
                    <a:pt x="4913766" y="6334570"/>
                  </a:lnTo>
                  <a:lnTo>
                    <a:pt x="5796201" y="5959667"/>
                  </a:lnTo>
                  <a:lnTo>
                    <a:pt x="5961000" y="6473759"/>
                  </a:lnTo>
                  <a:lnTo>
                    <a:pt x="5043112" y="6997692"/>
                  </a:lnTo>
                  <a:lnTo>
                    <a:pt x="5085131" y="7362752"/>
                  </a:lnTo>
                  <a:lnTo>
                    <a:pt x="5750899" y="7828261"/>
                  </a:lnTo>
                  <a:lnTo>
                    <a:pt x="4833007" y="8255030"/>
                  </a:lnTo>
                  <a:lnTo>
                    <a:pt x="5540797" y="8798019"/>
                  </a:lnTo>
                  <a:lnTo>
                    <a:pt x="5282109" y="9056703"/>
                  </a:lnTo>
                  <a:lnTo>
                    <a:pt x="4396397" y="9095443"/>
                  </a:lnTo>
                  <a:lnTo>
                    <a:pt x="3759526" y="8846602"/>
                  </a:lnTo>
                  <a:lnTo>
                    <a:pt x="2999873" y="8966098"/>
                  </a:lnTo>
                  <a:lnTo>
                    <a:pt x="2447041" y="8895182"/>
                  </a:lnTo>
                  <a:lnTo>
                    <a:pt x="2104314" y="9696855"/>
                  </a:lnTo>
                  <a:lnTo>
                    <a:pt x="1638805" y="10033019"/>
                  </a:lnTo>
                  <a:lnTo>
                    <a:pt x="1089259" y="10162364"/>
                  </a:lnTo>
                  <a:lnTo>
                    <a:pt x="707790" y="10876712"/>
                  </a:lnTo>
                  <a:lnTo>
                    <a:pt x="0" y="11471566"/>
                  </a:lnTo>
                  <a:lnTo>
                    <a:pt x="434508" y="11857480"/>
                  </a:lnTo>
                  <a:lnTo>
                    <a:pt x="1111590" y="11372394"/>
                  </a:lnTo>
                  <a:lnTo>
                    <a:pt x="1861781" y="11486890"/>
                  </a:lnTo>
                  <a:lnTo>
                    <a:pt x="2605280" y="11676381"/>
                  </a:lnTo>
                  <a:lnTo>
                    <a:pt x="3116089" y="12096588"/>
                  </a:lnTo>
                  <a:lnTo>
                    <a:pt x="3196848" y="12717052"/>
                  </a:lnTo>
                  <a:lnTo>
                    <a:pt x="2573103" y="13192402"/>
                  </a:lnTo>
                  <a:lnTo>
                    <a:pt x="2902704" y="13703214"/>
                  </a:lnTo>
                  <a:lnTo>
                    <a:pt x="3405241" y="145154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5" name="任意多边形 82">
              <a:extLst/>
            </p:cNvPr>
            <p:cNvSpPr>
              <a:spLocks/>
            </p:cNvSpPr>
            <p:nvPr/>
          </p:nvSpPr>
          <p:spPr bwMode="auto">
            <a:xfrm>
              <a:off x="3123947" y="3242178"/>
              <a:ext cx="747206" cy="508761"/>
            </a:xfrm>
            <a:custGeom>
              <a:avLst/>
              <a:gdLst/>
              <a:ahLst/>
              <a:cxnLst/>
              <a:rect l="0" t="0" r="r" b="b"/>
              <a:pathLst>
                <a:path w="14546261" h="9905962">
                  <a:moveTo>
                    <a:pt x="4041945" y="7767965"/>
                  </a:moveTo>
                  <a:lnTo>
                    <a:pt x="4377657" y="7233396"/>
                  </a:lnTo>
                  <a:lnTo>
                    <a:pt x="5377287" y="7975652"/>
                  </a:lnTo>
                  <a:lnTo>
                    <a:pt x="5963270" y="8589224"/>
                  </a:lnTo>
                  <a:lnTo>
                    <a:pt x="6721612" y="8299668"/>
                  </a:lnTo>
                  <a:lnTo>
                    <a:pt x="6556150" y="7934290"/>
                  </a:lnTo>
                  <a:lnTo>
                    <a:pt x="6687137" y="7451708"/>
                  </a:lnTo>
                  <a:lnTo>
                    <a:pt x="7004951" y="7684401"/>
                  </a:lnTo>
                  <a:lnTo>
                    <a:pt x="7576454" y="6858828"/>
                  </a:lnTo>
                  <a:lnTo>
                    <a:pt x="8279640" y="7065653"/>
                  </a:lnTo>
                  <a:lnTo>
                    <a:pt x="8930318" y="6686505"/>
                  </a:lnTo>
                  <a:lnTo>
                    <a:pt x="8645019" y="6265951"/>
                  </a:lnTo>
                  <a:lnTo>
                    <a:pt x="8458874" y="5507609"/>
                  </a:lnTo>
                  <a:lnTo>
                    <a:pt x="9789416" y="5197388"/>
                  </a:lnTo>
                  <a:lnTo>
                    <a:pt x="11053633" y="5204328"/>
                  </a:lnTo>
                  <a:lnTo>
                    <a:pt x="11816239" y="4397690"/>
                  </a:lnTo>
                  <a:lnTo>
                    <a:pt x="12381549" y="3880642"/>
                  </a:lnTo>
                  <a:lnTo>
                    <a:pt x="12057521" y="3494577"/>
                  </a:lnTo>
                  <a:lnTo>
                    <a:pt x="12422906" y="3156775"/>
                  </a:lnTo>
                  <a:lnTo>
                    <a:pt x="13587985" y="3535946"/>
                  </a:lnTo>
                  <a:lnTo>
                    <a:pt x="13408737" y="2908594"/>
                  </a:lnTo>
                  <a:lnTo>
                    <a:pt x="13374271" y="2419122"/>
                  </a:lnTo>
                  <a:lnTo>
                    <a:pt x="13774121" y="2136468"/>
                  </a:lnTo>
                  <a:lnTo>
                    <a:pt x="14546261" y="2363972"/>
                  </a:lnTo>
                  <a:lnTo>
                    <a:pt x="14173969" y="1123060"/>
                  </a:lnTo>
                  <a:lnTo>
                    <a:pt x="14160185" y="426767"/>
                  </a:lnTo>
                  <a:lnTo>
                    <a:pt x="13392750" y="313678"/>
                  </a:lnTo>
                  <a:lnTo>
                    <a:pt x="12546012" y="0"/>
                  </a:lnTo>
                  <a:lnTo>
                    <a:pt x="11783076" y="465507"/>
                  </a:lnTo>
                  <a:lnTo>
                    <a:pt x="11278833" y="1015055"/>
                  </a:lnTo>
                  <a:lnTo>
                    <a:pt x="10635396" y="1477282"/>
                  </a:lnTo>
                  <a:lnTo>
                    <a:pt x="9872462" y="1431982"/>
                  </a:lnTo>
                  <a:lnTo>
                    <a:pt x="9025489" y="1312480"/>
                  </a:lnTo>
                  <a:lnTo>
                    <a:pt x="8521241" y="1684103"/>
                  </a:lnTo>
                  <a:lnTo>
                    <a:pt x="7980899" y="1270460"/>
                  </a:lnTo>
                  <a:lnTo>
                    <a:pt x="7266548" y="1441825"/>
                  </a:lnTo>
                  <a:lnTo>
                    <a:pt x="6540412" y="1768705"/>
                  </a:lnTo>
                  <a:lnTo>
                    <a:pt x="5811598" y="1942794"/>
                  </a:lnTo>
                  <a:lnTo>
                    <a:pt x="5265329" y="1813452"/>
                  </a:lnTo>
                  <a:lnTo>
                    <a:pt x="4279168" y="1816732"/>
                  </a:lnTo>
                  <a:lnTo>
                    <a:pt x="3561538" y="1645367"/>
                  </a:lnTo>
                  <a:lnTo>
                    <a:pt x="2717842" y="1393242"/>
                  </a:lnTo>
                  <a:lnTo>
                    <a:pt x="2168293" y="1477285"/>
                  </a:lnTo>
                  <a:lnTo>
                    <a:pt x="1699507" y="1645367"/>
                  </a:lnTo>
                  <a:lnTo>
                    <a:pt x="1356777" y="1438545"/>
                  </a:lnTo>
                  <a:lnTo>
                    <a:pt x="885293" y="1638723"/>
                  </a:lnTo>
                  <a:lnTo>
                    <a:pt x="25127" y="1569876"/>
                  </a:lnTo>
                  <a:lnTo>
                    <a:pt x="268867" y="1902076"/>
                  </a:lnTo>
                  <a:lnTo>
                    <a:pt x="448112" y="2894810"/>
                  </a:lnTo>
                  <a:lnTo>
                    <a:pt x="261971" y="3784130"/>
                  </a:lnTo>
                  <a:lnTo>
                    <a:pt x="744552" y="4301175"/>
                  </a:lnTo>
                  <a:lnTo>
                    <a:pt x="461896" y="5073298"/>
                  </a:lnTo>
                  <a:lnTo>
                    <a:pt x="675611" y="5611029"/>
                  </a:lnTo>
                  <a:lnTo>
                    <a:pt x="158560" y="5962615"/>
                  </a:lnTo>
                  <a:lnTo>
                    <a:pt x="487411" y="6500360"/>
                  </a:lnTo>
                  <a:lnTo>
                    <a:pt x="0" y="6913983"/>
                  </a:lnTo>
                  <a:lnTo>
                    <a:pt x="241294" y="8099746"/>
                  </a:lnTo>
                  <a:lnTo>
                    <a:pt x="89618" y="8846594"/>
                  </a:lnTo>
                  <a:lnTo>
                    <a:pt x="886416" y="8886040"/>
                  </a:lnTo>
                  <a:lnTo>
                    <a:pt x="896213" y="9471642"/>
                  </a:lnTo>
                  <a:lnTo>
                    <a:pt x="1323643" y="9905962"/>
                  </a:lnTo>
                  <a:lnTo>
                    <a:pt x="2081981" y="9823240"/>
                  </a:lnTo>
                  <a:lnTo>
                    <a:pt x="2826525" y="9513005"/>
                  </a:lnTo>
                  <a:cubicBezTo>
                    <a:pt x="2828823" y="9276312"/>
                    <a:pt x="2831120" y="9039618"/>
                    <a:pt x="2833418" y="8802925"/>
                  </a:cubicBezTo>
                  <a:lnTo>
                    <a:pt x="3274634" y="8534063"/>
                  </a:lnTo>
                  <a:cubicBezTo>
                    <a:pt x="3277111" y="8291963"/>
                    <a:pt x="3279589" y="8049862"/>
                    <a:pt x="3282066" y="7807762"/>
                  </a:cubicBezTo>
                  <a:lnTo>
                    <a:pt x="4041945" y="77679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6" name="任意多边形 95">
              <a:extLst/>
            </p:cNvPr>
            <p:cNvSpPr>
              <a:spLocks/>
            </p:cNvSpPr>
            <p:nvPr/>
          </p:nvSpPr>
          <p:spPr bwMode="auto">
            <a:xfrm>
              <a:off x="3862890" y="2807783"/>
              <a:ext cx="812129" cy="578406"/>
            </a:xfrm>
            <a:custGeom>
              <a:avLst/>
              <a:gdLst/>
              <a:ahLst/>
              <a:cxnLst/>
              <a:rect l="0" t="0" r="r" b="b"/>
              <a:pathLst>
                <a:path w="15828134" h="11262122">
                  <a:moveTo>
                    <a:pt x="7125437" y="8813928"/>
                  </a:moveTo>
                  <a:lnTo>
                    <a:pt x="6797220" y="9341086"/>
                  </a:lnTo>
                  <a:lnTo>
                    <a:pt x="7210690" y="9897099"/>
                  </a:lnTo>
                  <a:lnTo>
                    <a:pt x="6971866" y="10448703"/>
                  </a:lnTo>
                  <a:lnTo>
                    <a:pt x="7454273" y="11211550"/>
                  </a:lnTo>
                  <a:lnTo>
                    <a:pt x="7812756" y="11262122"/>
                  </a:lnTo>
                  <a:lnTo>
                    <a:pt x="7812756" y="10632454"/>
                  </a:lnTo>
                  <a:lnTo>
                    <a:pt x="8759674" y="10149971"/>
                  </a:lnTo>
                  <a:lnTo>
                    <a:pt x="9760169" y="9720899"/>
                  </a:lnTo>
                  <a:lnTo>
                    <a:pt x="9789149" y="8844729"/>
                  </a:lnTo>
                  <a:lnTo>
                    <a:pt x="10358926" y="8784878"/>
                  </a:lnTo>
                  <a:lnTo>
                    <a:pt x="10754179" y="8619425"/>
                  </a:lnTo>
                  <a:lnTo>
                    <a:pt x="11062219" y="7920954"/>
                  </a:lnTo>
                  <a:lnTo>
                    <a:pt x="11397616" y="7543963"/>
                  </a:lnTo>
                  <a:lnTo>
                    <a:pt x="11301101" y="7088952"/>
                  </a:lnTo>
                  <a:lnTo>
                    <a:pt x="11641203" y="6799414"/>
                  </a:lnTo>
                  <a:lnTo>
                    <a:pt x="12266253" y="7654270"/>
                  </a:lnTo>
                  <a:lnTo>
                    <a:pt x="12680043" y="7017920"/>
                  </a:lnTo>
                  <a:lnTo>
                    <a:pt x="11995087" y="6799417"/>
                  </a:lnTo>
                  <a:lnTo>
                    <a:pt x="12054831" y="6353603"/>
                  </a:lnTo>
                  <a:lnTo>
                    <a:pt x="12909690" y="6252494"/>
                  </a:lnTo>
                  <a:lnTo>
                    <a:pt x="13369284" y="6519065"/>
                  </a:lnTo>
                  <a:lnTo>
                    <a:pt x="13994341" y="6036489"/>
                  </a:lnTo>
                  <a:lnTo>
                    <a:pt x="14339033" y="5135673"/>
                  </a:lnTo>
                  <a:lnTo>
                    <a:pt x="14817017" y="4763401"/>
                  </a:lnTo>
                  <a:lnTo>
                    <a:pt x="14803230" y="3747689"/>
                  </a:lnTo>
                  <a:lnTo>
                    <a:pt x="14306891" y="3111240"/>
                  </a:lnTo>
                  <a:lnTo>
                    <a:pt x="14761862" y="2759558"/>
                  </a:lnTo>
                  <a:lnTo>
                    <a:pt x="15331763" y="2525164"/>
                  </a:lnTo>
                  <a:lnTo>
                    <a:pt x="15828134" y="2189654"/>
                  </a:lnTo>
                  <a:lnTo>
                    <a:pt x="15704038" y="1596777"/>
                  </a:lnTo>
                  <a:lnTo>
                    <a:pt x="15285977" y="1373479"/>
                  </a:lnTo>
                  <a:lnTo>
                    <a:pt x="14890553" y="1406368"/>
                  </a:lnTo>
                  <a:lnTo>
                    <a:pt x="14337722" y="1703793"/>
                  </a:lnTo>
                  <a:lnTo>
                    <a:pt x="13354218" y="2426452"/>
                  </a:lnTo>
                  <a:lnTo>
                    <a:pt x="13228779" y="1619753"/>
                  </a:lnTo>
                  <a:lnTo>
                    <a:pt x="12692356" y="1487128"/>
                  </a:lnTo>
                  <a:lnTo>
                    <a:pt x="11702915" y="1684106"/>
                  </a:lnTo>
                  <a:lnTo>
                    <a:pt x="11901908" y="1052263"/>
                  </a:lnTo>
                  <a:lnTo>
                    <a:pt x="11314885" y="636874"/>
                  </a:lnTo>
                  <a:lnTo>
                    <a:pt x="10587411" y="843696"/>
                  </a:lnTo>
                  <a:lnTo>
                    <a:pt x="10296547" y="552832"/>
                  </a:lnTo>
                  <a:lnTo>
                    <a:pt x="10073319" y="0"/>
                  </a:lnTo>
                  <a:lnTo>
                    <a:pt x="9543686" y="2244"/>
                  </a:lnTo>
                  <a:lnTo>
                    <a:pt x="8330785" y="924455"/>
                  </a:lnTo>
                  <a:lnTo>
                    <a:pt x="7861996" y="1277026"/>
                  </a:lnTo>
                  <a:lnTo>
                    <a:pt x="7823259" y="2156175"/>
                  </a:lnTo>
                  <a:lnTo>
                    <a:pt x="7759653" y="2804636"/>
                  </a:lnTo>
                  <a:lnTo>
                    <a:pt x="7477249" y="3171233"/>
                  </a:lnTo>
                  <a:lnTo>
                    <a:pt x="6927700" y="2922392"/>
                  </a:lnTo>
                  <a:lnTo>
                    <a:pt x="6371588" y="3294015"/>
                  </a:lnTo>
                  <a:lnTo>
                    <a:pt x="5401307" y="3237190"/>
                  </a:lnTo>
                  <a:lnTo>
                    <a:pt x="4777449" y="3261836"/>
                  </a:lnTo>
                  <a:lnTo>
                    <a:pt x="4353963" y="3892147"/>
                  </a:lnTo>
                  <a:lnTo>
                    <a:pt x="3843154" y="3811387"/>
                  </a:lnTo>
                  <a:lnTo>
                    <a:pt x="3209560" y="3685325"/>
                  </a:lnTo>
                  <a:lnTo>
                    <a:pt x="2653451" y="3562546"/>
                  </a:lnTo>
                  <a:lnTo>
                    <a:pt x="1890515" y="3772645"/>
                  </a:lnTo>
                  <a:lnTo>
                    <a:pt x="1256927" y="3523806"/>
                  </a:lnTo>
                  <a:lnTo>
                    <a:pt x="946376" y="3863251"/>
                  </a:lnTo>
                  <a:lnTo>
                    <a:pt x="0" y="3727875"/>
                  </a:lnTo>
                  <a:lnTo>
                    <a:pt x="500572" y="4501433"/>
                  </a:lnTo>
                  <a:lnTo>
                    <a:pt x="1148612" y="4625521"/>
                  </a:lnTo>
                  <a:lnTo>
                    <a:pt x="1084262" y="5232190"/>
                  </a:lnTo>
                  <a:lnTo>
                    <a:pt x="279958" y="5861841"/>
                  </a:lnTo>
                  <a:lnTo>
                    <a:pt x="1148604" y="7024620"/>
                  </a:lnTo>
                  <a:lnTo>
                    <a:pt x="1838001" y="7530177"/>
                  </a:lnTo>
                  <a:lnTo>
                    <a:pt x="2265425" y="8187407"/>
                  </a:lnTo>
                  <a:lnTo>
                    <a:pt x="2950224" y="8164420"/>
                  </a:lnTo>
                  <a:lnTo>
                    <a:pt x="3529112" y="7916395"/>
                  </a:lnTo>
                  <a:lnTo>
                    <a:pt x="4278458" y="8532100"/>
                  </a:lnTo>
                  <a:lnTo>
                    <a:pt x="5363838" y="8295314"/>
                  </a:lnTo>
                  <a:lnTo>
                    <a:pt x="5758359" y="8706745"/>
                  </a:lnTo>
                  <a:lnTo>
                    <a:pt x="6622404" y="8453963"/>
                  </a:lnTo>
                  <a:lnTo>
                    <a:pt x="7125437" y="88139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7" name="任意多边形 96">
              <a:extLst/>
            </p:cNvPr>
            <p:cNvSpPr>
              <a:spLocks/>
            </p:cNvSpPr>
            <p:nvPr/>
          </p:nvSpPr>
          <p:spPr bwMode="auto">
            <a:xfrm>
              <a:off x="3861710" y="3465277"/>
              <a:ext cx="295105" cy="282120"/>
            </a:xfrm>
            <a:custGeom>
              <a:avLst/>
              <a:gdLst>
                <a:gd name="T0" fmla="*/ 190978 w 5746892"/>
                <a:gd name="T1" fmla="*/ 1644485 h 5495831"/>
                <a:gd name="T2" fmla="*/ 345087 w 5746892"/>
                <a:gd name="T3" fmla="*/ 1521041 h 5495831"/>
                <a:gd name="T4" fmla="*/ 624260 w 5746892"/>
                <a:gd name="T5" fmla="*/ 1621508 h 5495831"/>
                <a:gd name="T6" fmla="*/ 756021 w 5746892"/>
                <a:gd name="T7" fmla="*/ 1475231 h 5495831"/>
                <a:gd name="T8" fmla="*/ 878340 w 5746892"/>
                <a:gd name="T9" fmla="*/ 1698385 h 5495831"/>
                <a:gd name="T10" fmla="*/ 1098037 w 5746892"/>
                <a:gd name="T11" fmla="*/ 1898309 h 5495831"/>
                <a:gd name="T12" fmla="*/ 1201650 w 5746892"/>
                <a:gd name="T13" fmla="*/ 1780031 h 5495831"/>
                <a:gd name="T14" fmla="*/ 1364708 w 5746892"/>
                <a:gd name="T15" fmla="*/ 1573431 h 5495831"/>
                <a:gd name="T16" fmla="*/ 1452927 w 5746892"/>
                <a:gd name="T17" fmla="*/ 1468090 h 5495831"/>
                <a:gd name="T18" fmla="*/ 1570174 w 5746892"/>
                <a:gd name="T19" fmla="*/ 1381006 h 5495831"/>
                <a:gd name="T20" fmla="*/ 1761127 w 5746892"/>
                <a:gd name="T21" fmla="*/ 1163290 h 5495831"/>
                <a:gd name="T22" fmla="*/ 1985028 w 5746892"/>
                <a:gd name="T23" fmla="*/ 1047716 h 5495831"/>
                <a:gd name="T24" fmla="*/ 1840535 w 5746892"/>
                <a:gd name="T25" fmla="*/ 691810 h 5495831"/>
                <a:gd name="T26" fmla="*/ 1728697 w 5746892"/>
                <a:gd name="T27" fmla="*/ 761544 h 5495831"/>
                <a:gd name="T28" fmla="*/ 1530032 w 5746892"/>
                <a:gd name="T29" fmla="*/ 541563 h 5495831"/>
                <a:gd name="T30" fmla="*/ 1209585 w 5746892"/>
                <a:gd name="T31" fmla="*/ 467858 h 5495831"/>
                <a:gd name="T32" fmla="*/ 1164909 w 5746892"/>
                <a:gd name="T33" fmla="*/ 305934 h 5495831"/>
                <a:gd name="T34" fmla="*/ 1104584 w 5746892"/>
                <a:gd name="T35" fmla="*/ 130629 h 5495831"/>
                <a:gd name="T36" fmla="*/ 884603 w 5746892"/>
                <a:gd name="T37" fmla="*/ 0 h 5495831"/>
                <a:gd name="T38" fmla="*/ 682537 w 5746892"/>
                <a:gd name="T39" fmla="*/ 58058 h 5495831"/>
                <a:gd name="T40" fmla="*/ 488961 w 5746892"/>
                <a:gd name="T41" fmla="*/ 6131 h 5495831"/>
                <a:gd name="T42" fmla="*/ 498164 w 5746892"/>
                <a:gd name="T43" fmla="*/ 128362 h 5495831"/>
                <a:gd name="T44" fmla="*/ 314925 w 5746892"/>
                <a:gd name="T45" fmla="*/ 216582 h 5495831"/>
                <a:gd name="T46" fmla="*/ 31737 w 5746892"/>
                <a:gd name="T47" fmla="*/ 194596 h 5495831"/>
                <a:gd name="T48" fmla="*/ 0 w 5746892"/>
                <a:gd name="T49" fmla="*/ 368784 h 5495831"/>
                <a:gd name="T50" fmla="*/ 29324 w 5746892"/>
                <a:gd name="T51" fmla="*/ 521197 h 5495831"/>
                <a:gd name="T52" fmla="*/ 34620 w 5746892"/>
                <a:gd name="T53" fmla="*/ 677858 h 5495831"/>
                <a:gd name="T54" fmla="*/ 63649 w 5746892"/>
                <a:gd name="T55" fmla="*/ 939116 h 5495831"/>
                <a:gd name="T56" fmla="*/ 214551 w 5746892"/>
                <a:gd name="T57" fmla="*/ 1006696 h 5495831"/>
                <a:gd name="T58" fmla="*/ 251880 w 5746892"/>
                <a:gd name="T59" fmla="*/ 1207741 h 5495831"/>
                <a:gd name="T60" fmla="*/ 182030 w 5746892"/>
                <a:gd name="T61" fmla="*/ 1315691 h 5495831"/>
                <a:gd name="T62" fmla="*/ 189560 w 5746892"/>
                <a:gd name="T63" fmla="*/ 1403682 h 5495831"/>
                <a:gd name="T64" fmla="*/ 123344 w 5746892"/>
                <a:gd name="T65" fmla="*/ 1537811 h 5495831"/>
                <a:gd name="T66" fmla="*/ 190978 w 5746892"/>
                <a:gd name="T67" fmla="*/ 1644485 h 54958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746892" h="5495831">
                  <a:moveTo>
                    <a:pt x="552904" y="4760977"/>
                  </a:moveTo>
                  <a:lnTo>
                    <a:pt x="999068" y="4403592"/>
                  </a:lnTo>
                  <a:lnTo>
                    <a:pt x="1807307" y="4694456"/>
                  </a:lnTo>
                  <a:lnTo>
                    <a:pt x="2188771" y="4270969"/>
                  </a:lnTo>
                  <a:lnTo>
                    <a:pt x="2542899" y="4917024"/>
                  </a:lnTo>
                  <a:lnTo>
                    <a:pt x="3178948" y="5495831"/>
                  </a:lnTo>
                  <a:lnTo>
                    <a:pt x="3478920" y="5153402"/>
                  </a:lnTo>
                  <a:lnTo>
                    <a:pt x="3950992" y="4555270"/>
                  </a:lnTo>
                  <a:lnTo>
                    <a:pt x="4206396" y="4250295"/>
                  </a:lnTo>
                  <a:lnTo>
                    <a:pt x="4545843" y="3998174"/>
                  </a:lnTo>
                  <a:lnTo>
                    <a:pt x="5098672" y="3367863"/>
                  </a:lnTo>
                  <a:lnTo>
                    <a:pt x="5746892" y="3033263"/>
                  </a:lnTo>
                  <a:lnTo>
                    <a:pt x="5328568" y="2002872"/>
                  </a:lnTo>
                  <a:lnTo>
                    <a:pt x="5004786" y="2204761"/>
                  </a:lnTo>
                  <a:lnTo>
                    <a:pt x="4429624" y="1567889"/>
                  </a:lnTo>
                  <a:lnTo>
                    <a:pt x="3501892" y="1354505"/>
                  </a:lnTo>
                  <a:lnTo>
                    <a:pt x="3372550" y="885715"/>
                  </a:lnTo>
                  <a:lnTo>
                    <a:pt x="3197902" y="378187"/>
                  </a:lnTo>
                  <a:lnTo>
                    <a:pt x="2561031" y="0"/>
                  </a:lnTo>
                  <a:lnTo>
                    <a:pt x="1976026" y="168085"/>
                  </a:lnTo>
                  <a:lnTo>
                    <a:pt x="1415600" y="17750"/>
                  </a:lnTo>
                  <a:lnTo>
                    <a:pt x="1442244" y="371623"/>
                  </a:lnTo>
                  <a:lnTo>
                    <a:pt x="911745" y="627031"/>
                  </a:lnTo>
                  <a:lnTo>
                    <a:pt x="91882" y="563379"/>
                  </a:lnTo>
                  <a:lnTo>
                    <a:pt x="0" y="1067674"/>
                  </a:lnTo>
                  <a:lnTo>
                    <a:pt x="84896" y="1508927"/>
                  </a:lnTo>
                  <a:lnTo>
                    <a:pt x="100229" y="1962480"/>
                  </a:lnTo>
                  <a:lnTo>
                    <a:pt x="184271" y="2718850"/>
                  </a:lnTo>
                  <a:lnTo>
                    <a:pt x="621151" y="2914505"/>
                  </a:lnTo>
                  <a:lnTo>
                    <a:pt x="729223" y="3496554"/>
                  </a:lnTo>
                  <a:lnTo>
                    <a:pt x="526998" y="3809082"/>
                  </a:lnTo>
                  <a:lnTo>
                    <a:pt x="548799" y="4063827"/>
                  </a:lnTo>
                  <a:lnTo>
                    <a:pt x="357096" y="4452146"/>
                  </a:lnTo>
                  <a:lnTo>
                    <a:pt x="552904" y="476097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sz="1200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</p:grpSp>
      <p:grpSp>
        <p:nvGrpSpPr>
          <p:cNvPr id="678" name="组合 416">
            <a:extLst/>
          </p:cNvPr>
          <p:cNvGrpSpPr/>
          <p:nvPr/>
        </p:nvGrpSpPr>
        <p:grpSpPr>
          <a:xfrm>
            <a:off x="4259952" y="2527858"/>
            <a:ext cx="2189465" cy="1409307"/>
            <a:chOff x="1214414" y="1863743"/>
            <a:chExt cx="6488112" cy="420846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679" name="Freeform 3">
              <a:extLst/>
            </p:cNvPr>
            <p:cNvSpPr>
              <a:spLocks/>
            </p:cNvSpPr>
            <p:nvPr/>
          </p:nvSpPr>
          <p:spPr bwMode="auto">
            <a:xfrm>
              <a:off x="3956026" y="4557731"/>
              <a:ext cx="101600" cy="84137"/>
            </a:xfrm>
            <a:custGeom>
              <a:avLst/>
              <a:gdLst>
                <a:gd name="T0" fmla="*/ 2147483647 w 1131"/>
                <a:gd name="T1" fmla="*/ 407494188 h 927"/>
                <a:gd name="T2" fmla="*/ 2147483647 w 1131"/>
                <a:gd name="T3" fmla="*/ 1628469094 h 927"/>
                <a:gd name="T4" fmla="*/ 2147483647 w 1131"/>
                <a:gd name="T5" fmla="*/ 1017606791 h 927"/>
                <a:gd name="T6" fmla="*/ 2147483647 w 1131"/>
                <a:gd name="T7" fmla="*/ 2035963191 h 927"/>
                <a:gd name="T8" fmla="*/ 2147483647 w 1131"/>
                <a:gd name="T9" fmla="*/ 2147483647 h 927"/>
                <a:gd name="T10" fmla="*/ 2147483647 w 1131"/>
                <a:gd name="T11" fmla="*/ 2147483647 h 927"/>
                <a:gd name="T12" fmla="*/ 1562940558 w 1131"/>
                <a:gd name="T13" fmla="*/ 2147483647 h 927"/>
                <a:gd name="T14" fmla="*/ 2147483647 w 1131"/>
                <a:gd name="T15" fmla="*/ 2147483647 h 927"/>
                <a:gd name="T16" fmla="*/ 2147483647 w 1131"/>
                <a:gd name="T17" fmla="*/ 2147483647 h 927"/>
                <a:gd name="T18" fmla="*/ 2147483647 w 1131"/>
                <a:gd name="T19" fmla="*/ 2147483647 h 927"/>
                <a:gd name="T20" fmla="*/ 2147483647 w 1131"/>
                <a:gd name="T21" fmla="*/ 2147483647 h 927"/>
                <a:gd name="T22" fmla="*/ 2147483647 w 1131"/>
                <a:gd name="T23" fmla="*/ 2147483647 h 927"/>
                <a:gd name="T24" fmla="*/ 2147483647 w 1131"/>
                <a:gd name="T25" fmla="*/ 2147483647 h 927"/>
                <a:gd name="T26" fmla="*/ 2147483647 w 1131"/>
                <a:gd name="T27" fmla="*/ 2147483647 h 927"/>
                <a:gd name="T28" fmla="*/ 2147483647 w 1131"/>
                <a:gd name="T29" fmla="*/ 2147483647 h 927"/>
                <a:gd name="T30" fmla="*/ 2147483647 w 1131"/>
                <a:gd name="T31" fmla="*/ 2147483647 h 927"/>
                <a:gd name="T32" fmla="*/ 2147483647 w 1131"/>
                <a:gd name="T33" fmla="*/ 2147483647 h 927"/>
                <a:gd name="T34" fmla="*/ 2147483647 w 1131"/>
                <a:gd name="T35" fmla="*/ 2147483647 h 927"/>
                <a:gd name="T36" fmla="*/ 2147483647 w 1131"/>
                <a:gd name="T37" fmla="*/ 2147483647 h 927"/>
                <a:gd name="T38" fmla="*/ 2147483647 w 1131"/>
                <a:gd name="T39" fmla="*/ 2147483647 h 927"/>
                <a:gd name="T40" fmla="*/ 2147483647 w 1131"/>
                <a:gd name="T41" fmla="*/ 2147483647 h 927"/>
                <a:gd name="T42" fmla="*/ 2147483647 w 1131"/>
                <a:gd name="T43" fmla="*/ 2147483647 h 927"/>
                <a:gd name="T44" fmla="*/ 2147483647 w 1131"/>
                <a:gd name="T45" fmla="*/ 2147483647 h 927"/>
                <a:gd name="T46" fmla="*/ 2147483647 w 1131"/>
                <a:gd name="T47" fmla="*/ 2147483647 h 927"/>
                <a:gd name="T48" fmla="*/ 2147483647 w 1131"/>
                <a:gd name="T49" fmla="*/ 2147483647 h 927"/>
                <a:gd name="T50" fmla="*/ 2147483647 w 1131"/>
                <a:gd name="T51" fmla="*/ 2147483647 h 927"/>
                <a:gd name="T52" fmla="*/ 2147483647 w 1131"/>
                <a:gd name="T53" fmla="*/ 2147483647 h 927"/>
                <a:gd name="T54" fmla="*/ 2147483647 w 1131"/>
                <a:gd name="T55" fmla="*/ 2147483647 h 927"/>
                <a:gd name="T56" fmla="*/ 2147483647 w 1131"/>
                <a:gd name="T57" fmla="*/ 2147483647 h 927"/>
                <a:gd name="T58" fmla="*/ 1172201511 w 1131"/>
                <a:gd name="T59" fmla="*/ 2147483647 h 927"/>
                <a:gd name="T60" fmla="*/ 0 w 1131"/>
                <a:gd name="T61" fmla="*/ 2147483647 h 927"/>
                <a:gd name="T62" fmla="*/ 1757946891 w 1131"/>
                <a:gd name="T63" fmla="*/ 2147483647 h 927"/>
                <a:gd name="T64" fmla="*/ 2147483647 w 1131"/>
                <a:gd name="T65" fmla="*/ 2147483647 h 927"/>
                <a:gd name="T66" fmla="*/ 1953671520 w 1131"/>
                <a:gd name="T67" fmla="*/ 2147483647 h 927"/>
                <a:gd name="T68" fmla="*/ 2147483647 w 1131"/>
                <a:gd name="T69" fmla="*/ 2147483647 h 927"/>
                <a:gd name="T70" fmla="*/ 2147483647 w 1131"/>
                <a:gd name="T71" fmla="*/ 2147483647 h 927"/>
                <a:gd name="T72" fmla="*/ 2147483647 w 1131"/>
                <a:gd name="T73" fmla="*/ 2147483647 h 927"/>
                <a:gd name="T74" fmla="*/ 2147483647 w 1131"/>
                <a:gd name="T75" fmla="*/ 2147483647 h 927"/>
                <a:gd name="T76" fmla="*/ 2147483647 w 1131"/>
                <a:gd name="T77" fmla="*/ 2147483647 h 927"/>
                <a:gd name="T78" fmla="*/ 2147483647 w 1131"/>
                <a:gd name="T79" fmla="*/ 2147483647 h 927"/>
                <a:gd name="T80" fmla="*/ 2147483647 w 1131"/>
                <a:gd name="T81" fmla="*/ 2147483647 h 927"/>
                <a:gd name="T82" fmla="*/ 2147483647 w 1131"/>
                <a:gd name="T83" fmla="*/ 2147483647 h 927"/>
                <a:gd name="T84" fmla="*/ 2147483647 w 1131"/>
                <a:gd name="T85" fmla="*/ 2147483647 h 927"/>
                <a:gd name="T86" fmla="*/ 2147483647 w 1131"/>
                <a:gd name="T87" fmla="*/ 2147483647 h 927"/>
                <a:gd name="T88" fmla="*/ 2147483647 w 1131"/>
                <a:gd name="T89" fmla="*/ 2147483647 h 927"/>
                <a:gd name="T90" fmla="*/ 2147483647 w 1131"/>
                <a:gd name="T91" fmla="*/ 2147483647 h 927"/>
                <a:gd name="T92" fmla="*/ 2147483647 w 1131"/>
                <a:gd name="T93" fmla="*/ 2147483647 h 927"/>
                <a:gd name="T94" fmla="*/ 2147483647 w 1131"/>
                <a:gd name="T95" fmla="*/ 2147483647 h 927"/>
                <a:gd name="T96" fmla="*/ 2147483647 w 1131"/>
                <a:gd name="T97" fmla="*/ 2147483647 h 927"/>
                <a:gd name="T98" fmla="*/ 2147483647 w 1131"/>
                <a:gd name="T99" fmla="*/ 2147483647 h 927"/>
                <a:gd name="T100" fmla="*/ 2147483647 w 1131"/>
                <a:gd name="T101" fmla="*/ 2147483647 h 927"/>
                <a:gd name="T102" fmla="*/ 2147483647 w 1131"/>
                <a:gd name="T103" fmla="*/ 2147483647 h 927"/>
                <a:gd name="T104" fmla="*/ 2147483647 w 1131"/>
                <a:gd name="T105" fmla="*/ 2147483647 h 927"/>
                <a:gd name="T106" fmla="*/ 2147483647 w 1131"/>
                <a:gd name="T107" fmla="*/ 2147483647 h 927"/>
                <a:gd name="T108" fmla="*/ 2147483647 w 1131"/>
                <a:gd name="T109" fmla="*/ 2147483647 h 927"/>
                <a:gd name="T110" fmla="*/ 2147483647 w 1131"/>
                <a:gd name="T111" fmla="*/ 2147483647 h 927"/>
                <a:gd name="T112" fmla="*/ 2147483647 w 1131"/>
                <a:gd name="T113" fmla="*/ 2147483647 h 927"/>
                <a:gd name="T114" fmla="*/ 2147483647 w 1131"/>
                <a:gd name="T115" fmla="*/ 2147483647 h 927"/>
                <a:gd name="T116" fmla="*/ 2147483647 w 1131"/>
                <a:gd name="T117" fmla="*/ 2147483647 h 927"/>
                <a:gd name="T118" fmla="*/ 2147483647 w 1131"/>
                <a:gd name="T119" fmla="*/ 2147483647 h 927"/>
                <a:gd name="T120" fmla="*/ 2147483647 w 1131"/>
                <a:gd name="T121" fmla="*/ 542825875 h 9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1"/>
                <a:gd name="T184" fmla="*/ 0 h 927"/>
                <a:gd name="T185" fmla="*/ 1131 w 1131"/>
                <a:gd name="T186" fmla="*/ 927 h 9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1" h="927">
                  <a:moveTo>
                    <a:pt x="464" y="8"/>
                  </a:moveTo>
                  <a:lnTo>
                    <a:pt x="420" y="6"/>
                  </a:lnTo>
                  <a:lnTo>
                    <a:pt x="383" y="0"/>
                  </a:lnTo>
                  <a:lnTo>
                    <a:pt x="345" y="24"/>
                  </a:lnTo>
                  <a:lnTo>
                    <a:pt x="318" y="23"/>
                  </a:lnTo>
                  <a:lnTo>
                    <a:pt x="299" y="15"/>
                  </a:lnTo>
                  <a:lnTo>
                    <a:pt x="281" y="36"/>
                  </a:lnTo>
                  <a:lnTo>
                    <a:pt x="204" y="30"/>
                  </a:lnTo>
                  <a:lnTo>
                    <a:pt x="197" y="58"/>
                  </a:lnTo>
                  <a:lnTo>
                    <a:pt x="135" y="113"/>
                  </a:lnTo>
                  <a:lnTo>
                    <a:pt x="100" y="201"/>
                  </a:lnTo>
                  <a:lnTo>
                    <a:pt x="65" y="296"/>
                  </a:lnTo>
                  <a:lnTo>
                    <a:pt x="3" y="351"/>
                  </a:lnTo>
                  <a:lnTo>
                    <a:pt x="24" y="487"/>
                  </a:lnTo>
                  <a:lnTo>
                    <a:pt x="86" y="514"/>
                  </a:lnTo>
                  <a:lnTo>
                    <a:pt x="100" y="582"/>
                  </a:lnTo>
                  <a:lnTo>
                    <a:pt x="72" y="657"/>
                  </a:lnTo>
                  <a:lnTo>
                    <a:pt x="134" y="656"/>
                  </a:lnTo>
                  <a:lnTo>
                    <a:pt x="239" y="659"/>
                  </a:lnTo>
                  <a:lnTo>
                    <a:pt x="291" y="660"/>
                  </a:lnTo>
                  <a:lnTo>
                    <a:pt x="300" y="632"/>
                  </a:lnTo>
                  <a:lnTo>
                    <a:pt x="321" y="621"/>
                  </a:lnTo>
                  <a:lnTo>
                    <a:pt x="341" y="626"/>
                  </a:lnTo>
                  <a:lnTo>
                    <a:pt x="377" y="609"/>
                  </a:lnTo>
                  <a:lnTo>
                    <a:pt x="407" y="618"/>
                  </a:lnTo>
                  <a:lnTo>
                    <a:pt x="429" y="635"/>
                  </a:lnTo>
                  <a:lnTo>
                    <a:pt x="432" y="650"/>
                  </a:lnTo>
                  <a:lnTo>
                    <a:pt x="449" y="657"/>
                  </a:lnTo>
                  <a:lnTo>
                    <a:pt x="473" y="648"/>
                  </a:lnTo>
                  <a:lnTo>
                    <a:pt x="488" y="656"/>
                  </a:lnTo>
                  <a:lnTo>
                    <a:pt x="500" y="675"/>
                  </a:lnTo>
                  <a:lnTo>
                    <a:pt x="524" y="687"/>
                  </a:lnTo>
                  <a:lnTo>
                    <a:pt x="554" y="681"/>
                  </a:lnTo>
                  <a:lnTo>
                    <a:pt x="572" y="671"/>
                  </a:lnTo>
                  <a:lnTo>
                    <a:pt x="599" y="663"/>
                  </a:lnTo>
                  <a:lnTo>
                    <a:pt x="626" y="683"/>
                  </a:lnTo>
                  <a:lnTo>
                    <a:pt x="629" y="702"/>
                  </a:lnTo>
                  <a:lnTo>
                    <a:pt x="617" y="717"/>
                  </a:lnTo>
                  <a:lnTo>
                    <a:pt x="600" y="722"/>
                  </a:lnTo>
                  <a:lnTo>
                    <a:pt x="569" y="728"/>
                  </a:lnTo>
                  <a:lnTo>
                    <a:pt x="560" y="744"/>
                  </a:lnTo>
                  <a:lnTo>
                    <a:pt x="534" y="741"/>
                  </a:lnTo>
                  <a:lnTo>
                    <a:pt x="510" y="738"/>
                  </a:lnTo>
                  <a:lnTo>
                    <a:pt x="486" y="726"/>
                  </a:lnTo>
                  <a:lnTo>
                    <a:pt x="461" y="717"/>
                  </a:lnTo>
                  <a:lnTo>
                    <a:pt x="440" y="705"/>
                  </a:lnTo>
                  <a:lnTo>
                    <a:pt x="413" y="698"/>
                  </a:lnTo>
                  <a:lnTo>
                    <a:pt x="387" y="683"/>
                  </a:lnTo>
                  <a:lnTo>
                    <a:pt x="363" y="665"/>
                  </a:lnTo>
                  <a:lnTo>
                    <a:pt x="353" y="672"/>
                  </a:lnTo>
                  <a:lnTo>
                    <a:pt x="344" y="686"/>
                  </a:lnTo>
                  <a:lnTo>
                    <a:pt x="339" y="705"/>
                  </a:lnTo>
                  <a:lnTo>
                    <a:pt x="315" y="710"/>
                  </a:lnTo>
                  <a:lnTo>
                    <a:pt x="285" y="705"/>
                  </a:lnTo>
                  <a:lnTo>
                    <a:pt x="254" y="714"/>
                  </a:lnTo>
                  <a:lnTo>
                    <a:pt x="224" y="716"/>
                  </a:lnTo>
                  <a:lnTo>
                    <a:pt x="222" y="750"/>
                  </a:lnTo>
                  <a:lnTo>
                    <a:pt x="44" y="749"/>
                  </a:lnTo>
                  <a:lnTo>
                    <a:pt x="27" y="770"/>
                  </a:lnTo>
                  <a:lnTo>
                    <a:pt x="18" y="759"/>
                  </a:lnTo>
                  <a:lnTo>
                    <a:pt x="11" y="773"/>
                  </a:lnTo>
                  <a:lnTo>
                    <a:pt x="0" y="809"/>
                  </a:lnTo>
                  <a:lnTo>
                    <a:pt x="18" y="875"/>
                  </a:lnTo>
                  <a:lnTo>
                    <a:pt x="27" y="870"/>
                  </a:lnTo>
                  <a:lnTo>
                    <a:pt x="63" y="857"/>
                  </a:lnTo>
                  <a:lnTo>
                    <a:pt x="50" y="873"/>
                  </a:lnTo>
                  <a:lnTo>
                    <a:pt x="24" y="881"/>
                  </a:lnTo>
                  <a:lnTo>
                    <a:pt x="30" y="905"/>
                  </a:lnTo>
                  <a:lnTo>
                    <a:pt x="36" y="924"/>
                  </a:lnTo>
                  <a:lnTo>
                    <a:pt x="96" y="924"/>
                  </a:lnTo>
                  <a:lnTo>
                    <a:pt x="132" y="902"/>
                  </a:lnTo>
                  <a:lnTo>
                    <a:pt x="186" y="903"/>
                  </a:lnTo>
                  <a:lnTo>
                    <a:pt x="246" y="909"/>
                  </a:lnTo>
                  <a:lnTo>
                    <a:pt x="291" y="879"/>
                  </a:lnTo>
                  <a:lnTo>
                    <a:pt x="326" y="851"/>
                  </a:lnTo>
                  <a:lnTo>
                    <a:pt x="612" y="857"/>
                  </a:lnTo>
                  <a:lnTo>
                    <a:pt x="720" y="860"/>
                  </a:lnTo>
                  <a:lnTo>
                    <a:pt x="773" y="870"/>
                  </a:lnTo>
                  <a:lnTo>
                    <a:pt x="785" y="897"/>
                  </a:lnTo>
                  <a:lnTo>
                    <a:pt x="816" y="882"/>
                  </a:lnTo>
                  <a:lnTo>
                    <a:pt x="849" y="903"/>
                  </a:lnTo>
                  <a:lnTo>
                    <a:pt x="905" y="912"/>
                  </a:lnTo>
                  <a:lnTo>
                    <a:pt x="932" y="927"/>
                  </a:lnTo>
                  <a:lnTo>
                    <a:pt x="977" y="905"/>
                  </a:lnTo>
                  <a:lnTo>
                    <a:pt x="1020" y="900"/>
                  </a:lnTo>
                  <a:lnTo>
                    <a:pt x="1053" y="905"/>
                  </a:lnTo>
                  <a:lnTo>
                    <a:pt x="1091" y="899"/>
                  </a:lnTo>
                  <a:lnTo>
                    <a:pt x="1122" y="896"/>
                  </a:lnTo>
                  <a:lnTo>
                    <a:pt x="1131" y="888"/>
                  </a:lnTo>
                  <a:lnTo>
                    <a:pt x="1116" y="869"/>
                  </a:lnTo>
                  <a:lnTo>
                    <a:pt x="1122" y="833"/>
                  </a:lnTo>
                  <a:lnTo>
                    <a:pt x="1115" y="804"/>
                  </a:lnTo>
                  <a:lnTo>
                    <a:pt x="1127" y="783"/>
                  </a:lnTo>
                  <a:lnTo>
                    <a:pt x="1110" y="764"/>
                  </a:lnTo>
                  <a:lnTo>
                    <a:pt x="1089" y="731"/>
                  </a:lnTo>
                  <a:lnTo>
                    <a:pt x="1071" y="696"/>
                  </a:lnTo>
                  <a:lnTo>
                    <a:pt x="1047" y="693"/>
                  </a:lnTo>
                  <a:lnTo>
                    <a:pt x="1025" y="710"/>
                  </a:lnTo>
                  <a:lnTo>
                    <a:pt x="1017" y="681"/>
                  </a:lnTo>
                  <a:lnTo>
                    <a:pt x="977" y="626"/>
                  </a:lnTo>
                  <a:lnTo>
                    <a:pt x="1005" y="609"/>
                  </a:lnTo>
                  <a:lnTo>
                    <a:pt x="1001" y="581"/>
                  </a:lnTo>
                  <a:lnTo>
                    <a:pt x="989" y="557"/>
                  </a:lnTo>
                  <a:lnTo>
                    <a:pt x="986" y="510"/>
                  </a:lnTo>
                  <a:lnTo>
                    <a:pt x="971" y="495"/>
                  </a:lnTo>
                  <a:lnTo>
                    <a:pt x="944" y="467"/>
                  </a:lnTo>
                  <a:lnTo>
                    <a:pt x="961" y="425"/>
                  </a:lnTo>
                  <a:lnTo>
                    <a:pt x="903" y="387"/>
                  </a:lnTo>
                  <a:lnTo>
                    <a:pt x="890" y="351"/>
                  </a:lnTo>
                  <a:lnTo>
                    <a:pt x="848" y="338"/>
                  </a:lnTo>
                  <a:lnTo>
                    <a:pt x="815" y="308"/>
                  </a:lnTo>
                  <a:lnTo>
                    <a:pt x="804" y="281"/>
                  </a:lnTo>
                  <a:lnTo>
                    <a:pt x="782" y="254"/>
                  </a:lnTo>
                  <a:lnTo>
                    <a:pt x="743" y="219"/>
                  </a:lnTo>
                  <a:lnTo>
                    <a:pt x="720" y="174"/>
                  </a:lnTo>
                  <a:lnTo>
                    <a:pt x="708" y="132"/>
                  </a:lnTo>
                  <a:lnTo>
                    <a:pt x="686" y="116"/>
                  </a:lnTo>
                  <a:lnTo>
                    <a:pt x="653" y="113"/>
                  </a:lnTo>
                  <a:lnTo>
                    <a:pt x="612" y="110"/>
                  </a:lnTo>
                  <a:lnTo>
                    <a:pt x="576" y="54"/>
                  </a:lnTo>
                  <a:lnTo>
                    <a:pt x="527" y="17"/>
                  </a:lnTo>
                  <a:lnTo>
                    <a:pt x="506" y="8"/>
                  </a:lnTo>
                  <a:lnTo>
                    <a:pt x="464" y="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680" name="Group 6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6505551" y="5008580"/>
              <a:ext cx="65088" cy="26985"/>
              <a:chOff x="2271" y="8155"/>
              <a:chExt cx="22863" cy="9728"/>
            </a:xfrm>
            <a:grpFill/>
          </p:grpSpPr>
          <p:sp>
            <p:nvSpPr>
              <p:cNvPr id="968" name="Freeform 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8487" y="9499"/>
                <a:ext cx="16647" cy="8014"/>
              </a:xfrm>
              <a:custGeom>
                <a:avLst/>
                <a:gdLst>
                  <a:gd name="T0" fmla="*/ 11697 w 16647"/>
                  <a:gd name="T1" fmla="*/ 1013 h 8014"/>
                  <a:gd name="T2" fmla="*/ 11057 w 16647"/>
                  <a:gd name="T3" fmla="*/ 933 h 8014"/>
                  <a:gd name="T4" fmla="*/ 10305 w 16647"/>
                  <a:gd name="T5" fmla="*/ 677 h 8014"/>
                  <a:gd name="T6" fmla="*/ 9753 w 16647"/>
                  <a:gd name="T7" fmla="*/ 893 h 8014"/>
                  <a:gd name="T8" fmla="*/ 9161 w 16647"/>
                  <a:gd name="T9" fmla="*/ 1253 h 8014"/>
                  <a:gd name="T10" fmla="*/ 8305 w 16647"/>
                  <a:gd name="T11" fmla="*/ 1325 h 8014"/>
                  <a:gd name="T12" fmla="*/ 7593 w 16647"/>
                  <a:gd name="T13" fmla="*/ 1285 h 8014"/>
                  <a:gd name="T14" fmla="*/ 6929 w 16647"/>
                  <a:gd name="T15" fmla="*/ 1165 h 8014"/>
                  <a:gd name="T16" fmla="*/ 6177 w 16647"/>
                  <a:gd name="T17" fmla="*/ 1269 h 8014"/>
                  <a:gd name="T18" fmla="*/ 5497 w 16647"/>
                  <a:gd name="T19" fmla="*/ 1445 h 8014"/>
                  <a:gd name="T20" fmla="*/ 4849 w 16647"/>
                  <a:gd name="T21" fmla="*/ 1461 h 8014"/>
                  <a:gd name="T22" fmla="*/ 4369 w 16647"/>
                  <a:gd name="T23" fmla="*/ 1621 h 8014"/>
                  <a:gd name="T24" fmla="*/ 3956 w 16647"/>
                  <a:gd name="T25" fmla="*/ 1649 h 8014"/>
                  <a:gd name="T26" fmla="*/ 3353 w 16647"/>
                  <a:gd name="T27" fmla="*/ 1701 h 8014"/>
                  <a:gd name="T28" fmla="*/ 2617 w 16647"/>
                  <a:gd name="T29" fmla="*/ 1909 h 8014"/>
                  <a:gd name="T30" fmla="*/ 1945 w 16647"/>
                  <a:gd name="T31" fmla="*/ 2045 h 8014"/>
                  <a:gd name="T32" fmla="*/ 1145 w 16647"/>
                  <a:gd name="T33" fmla="*/ 2533 h 8014"/>
                  <a:gd name="T34" fmla="*/ 1081 w 16647"/>
                  <a:gd name="T35" fmla="*/ 3197 h 8014"/>
                  <a:gd name="T36" fmla="*/ 753 w 16647"/>
                  <a:gd name="T37" fmla="*/ 3597 h 8014"/>
                  <a:gd name="T38" fmla="*/ 345 w 16647"/>
                  <a:gd name="T39" fmla="*/ 4189 h 8014"/>
                  <a:gd name="T40" fmla="*/ 71 w 16647"/>
                  <a:gd name="T41" fmla="*/ 4658 h 8014"/>
                  <a:gd name="T42" fmla="*/ 138 w 16647"/>
                  <a:gd name="T43" fmla="*/ 5168 h 8014"/>
                  <a:gd name="T44" fmla="*/ 561 w 16647"/>
                  <a:gd name="T45" fmla="*/ 5179 h 8014"/>
                  <a:gd name="T46" fmla="*/ 1146 w 16647"/>
                  <a:gd name="T47" fmla="*/ 4784 h 8014"/>
                  <a:gd name="T48" fmla="*/ 1514 w 16647"/>
                  <a:gd name="T49" fmla="*/ 4783 h 8014"/>
                  <a:gd name="T50" fmla="*/ 1728 w 16647"/>
                  <a:gd name="T51" fmla="*/ 5414 h 8014"/>
                  <a:gd name="T52" fmla="*/ 1707 w 16647"/>
                  <a:gd name="T53" fmla="*/ 6034 h 8014"/>
                  <a:gd name="T54" fmla="*/ 1005 w 16647"/>
                  <a:gd name="T55" fmla="*/ 6043 h 8014"/>
                  <a:gd name="T56" fmla="*/ 402 w 16647"/>
                  <a:gd name="T57" fmla="*/ 6079 h 8014"/>
                  <a:gd name="T58" fmla="*/ 491 w 16647"/>
                  <a:gd name="T59" fmla="*/ 6749 h 8014"/>
                  <a:gd name="T60" fmla="*/ 857 w 16647"/>
                  <a:gd name="T61" fmla="*/ 7321 h 8014"/>
                  <a:gd name="T62" fmla="*/ 1056 w 16647"/>
                  <a:gd name="T63" fmla="*/ 7924 h 8014"/>
                  <a:gd name="T64" fmla="*/ 1673 w 16647"/>
                  <a:gd name="T65" fmla="*/ 7757 h 8014"/>
                  <a:gd name="T66" fmla="*/ 2265 w 16647"/>
                  <a:gd name="T67" fmla="*/ 7325 h 8014"/>
                  <a:gd name="T68" fmla="*/ 2793 w 16647"/>
                  <a:gd name="T69" fmla="*/ 6957 h 8014"/>
                  <a:gd name="T70" fmla="*/ 3745 w 16647"/>
                  <a:gd name="T71" fmla="*/ 6557 h 8014"/>
                  <a:gd name="T72" fmla="*/ 4561 w 16647"/>
                  <a:gd name="T73" fmla="*/ 6173 h 8014"/>
                  <a:gd name="T74" fmla="*/ 5441 w 16647"/>
                  <a:gd name="T75" fmla="*/ 6165 h 8014"/>
                  <a:gd name="T76" fmla="*/ 6105 w 16647"/>
                  <a:gd name="T77" fmla="*/ 5861 h 8014"/>
                  <a:gd name="T78" fmla="*/ 6785 w 16647"/>
                  <a:gd name="T79" fmla="*/ 5749 h 8014"/>
                  <a:gd name="T80" fmla="*/ 7465 w 16647"/>
                  <a:gd name="T81" fmla="*/ 5557 h 8014"/>
                  <a:gd name="T82" fmla="*/ 8169 w 16647"/>
                  <a:gd name="T83" fmla="*/ 5021 h 8014"/>
                  <a:gd name="T84" fmla="*/ 8785 w 16647"/>
                  <a:gd name="T85" fmla="*/ 4637 h 8014"/>
                  <a:gd name="T86" fmla="*/ 9697 w 16647"/>
                  <a:gd name="T87" fmla="*/ 4621 h 8014"/>
                  <a:gd name="T88" fmla="*/ 10529 w 16647"/>
                  <a:gd name="T89" fmla="*/ 4469 h 8014"/>
                  <a:gd name="T90" fmla="*/ 11081 w 16647"/>
                  <a:gd name="T91" fmla="*/ 4085 h 8014"/>
                  <a:gd name="T92" fmla="*/ 11497 w 16647"/>
                  <a:gd name="T93" fmla="*/ 3541 h 8014"/>
                  <a:gd name="T94" fmla="*/ 12025 w 16647"/>
                  <a:gd name="T95" fmla="*/ 3253 h 8014"/>
                  <a:gd name="T96" fmla="*/ 12777 w 16647"/>
                  <a:gd name="T97" fmla="*/ 3017 h 8014"/>
                  <a:gd name="T98" fmla="*/ 13703 w 16647"/>
                  <a:gd name="T99" fmla="*/ 2899 h 8014"/>
                  <a:gd name="T100" fmla="*/ 14599 w 16647"/>
                  <a:gd name="T101" fmla="*/ 2615 h 8014"/>
                  <a:gd name="T102" fmla="*/ 15248 w 16647"/>
                  <a:gd name="T103" fmla="*/ 1920 h 8014"/>
                  <a:gd name="T104" fmla="*/ 15815 w 16647"/>
                  <a:gd name="T105" fmla="*/ 1472 h 8014"/>
                  <a:gd name="T106" fmla="*/ 16436 w 16647"/>
                  <a:gd name="T107" fmla="*/ 887 h 8014"/>
                  <a:gd name="T108" fmla="*/ 16537 w 16647"/>
                  <a:gd name="T109" fmla="*/ 467 h 8014"/>
                  <a:gd name="T110" fmla="*/ 15732 w 16647"/>
                  <a:gd name="T111" fmla="*/ 110 h 8014"/>
                  <a:gd name="T112" fmla="*/ 15010 w 16647"/>
                  <a:gd name="T113" fmla="*/ 302 h 8014"/>
                  <a:gd name="T114" fmla="*/ 14206 w 16647"/>
                  <a:gd name="T115" fmla="*/ 0 h 8014"/>
                  <a:gd name="T116" fmla="*/ 13547 w 16647"/>
                  <a:gd name="T117" fmla="*/ 403 h 8014"/>
                  <a:gd name="T118" fmla="*/ 12880 w 16647"/>
                  <a:gd name="T119" fmla="*/ 677 h 801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647"/>
                  <a:gd name="T181" fmla="*/ 0 h 8014"/>
                  <a:gd name="T182" fmla="*/ 16647 w 16647"/>
                  <a:gd name="T183" fmla="*/ 8014 h 801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647" h="8014">
                    <a:moveTo>
                      <a:pt x="12453" y="701"/>
                    </a:moveTo>
                    <a:lnTo>
                      <a:pt x="12273" y="733"/>
                    </a:lnTo>
                    <a:lnTo>
                      <a:pt x="12145" y="789"/>
                    </a:lnTo>
                    <a:lnTo>
                      <a:pt x="12001" y="861"/>
                    </a:lnTo>
                    <a:lnTo>
                      <a:pt x="11841" y="925"/>
                    </a:lnTo>
                    <a:lnTo>
                      <a:pt x="11697" y="1013"/>
                    </a:lnTo>
                    <a:lnTo>
                      <a:pt x="11609" y="1077"/>
                    </a:lnTo>
                    <a:lnTo>
                      <a:pt x="11489" y="1077"/>
                    </a:lnTo>
                    <a:lnTo>
                      <a:pt x="11361" y="1077"/>
                    </a:lnTo>
                    <a:lnTo>
                      <a:pt x="11249" y="1053"/>
                    </a:lnTo>
                    <a:lnTo>
                      <a:pt x="11169" y="989"/>
                    </a:lnTo>
                    <a:lnTo>
                      <a:pt x="11057" y="933"/>
                    </a:lnTo>
                    <a:lnTo>
                      <a:pt x="10937" y="845"/>
                    </a:lnTo>
                    <a:lnTo>
                      <a:pt x="10777" y="821"/>
                    </a:lnTo>
                    <a:lnTo>
                      <a:pt x="10673" y="765"/>
                    </a:lnTo>
                    <a:lnTo>
                      <a:pt x="10585" y="693"/>
                    </a:lnTo>
                    <a:lnTo>
                      <a:pt x="10441" y="645"/>
                    </a:lnTo>
                    <a:lnTo>
                      <a:pt x="10305" y="677"/>
                    </a:lnTo>
                    <a:lnTo>
                      <a:pt x="10201" y="709"/>
                    </a:lnTo>
                    <a:lnTo>
                      <a:pt x="10081" y="693"/>
                    </a:lnTo>
                    <a:lnTo>
                      <a:pt x="9993" y="741"/>
                    </a:lnTo>
                    <a:lnTo>
                      <a:pt x="9945" y="821"/>
                    </a:lnTo>
                    <a:lnTo>
                      <a:pt x="9897" y="885"/>
                    </a:lnTo>
                    <a:lnTo>
                      <a:pt x="9753" y="893"/>
                    </a:lnTo>
                    <a:lnTo>
                      <a:pt x="9657" y="941"/>
                    </a:lnTo>
                    <a:lnTo>
                      <a:pt x="9577" y="1021"/>
                    </a:lnTo>
                    <a:lnTo>
                      <a:pt x="9481" y="1093"/>
                    </a:lnTo>
                    <a:lnTo>
                      <a:pt x="9353" y="1141"/>
                    </a:lnTo>
                    <a:lnTo>
                      <a:pt x="9233" y="1205"/>
                    </a:lnTo>
                    <a:lnTo>
                      <a:pt x="9161" y="1253"/>
                    </a:lnTo>
                    <a:lnTo>
                      <a:pt x="9073" y="1229"/>
                    </a:lnTo>
                    <a:lnTo>
                      <a:pt x="8857" y="1229"/>
                    </a:lnTo>
                    <a:lnTo>
                      <a:pt x="8745" y="1269"/>
                    </a:lnTo>
                    <a:lnTo>
                      <a:pt x="8609" y="1261"/>
                    </a:lnTo>
                    <a:lnTo>
                      <a:pt x="8449" y="1317"/>
                    </a:lnTo>
                    <a:lnTo>
                      <a:pt x="8305" y="1325"/>
                    </a:lnTo>
                    <a:lnTo>
                      <a:pt x="8177" y="1373"/>
                    </a:lnTo>
                    <a:lnTo>
                      <a:pt x="8049" y="1413"/>
                    </a:lnTo>
                    <a:lnTo>
                      <a:pt x="7977" y="1373"/>
                    </a:lnTo>
                    <a:lnTo>
                      <a:pt x="7841" y="1333"/>
                    </a:lnTo>
                    <a:lnTo>
                      <a:pt x="7705" y="1325"/>
                    </a:lnTo>
                    <a:lnTo>
                      <a:pt x="7593" y="1285"/>
                    </a:lnTo>
                    <a:lnTo>
                      <a:pt x="7481" y="1245"/>
                    </a:lnTo>
                    <a:lnTo>
                      <a:pt x="7385" y="1205"/>
                    </a:lnTo>
                    <a:lnTo>
                      <a:pt x="7241" y="1189"/>
                    </a:lnTo>
                    <a:lnTo>
                      <a:pt x="7153" y="1141"/>
                    </a:lnTo>
                    <a:lnTo>
                      <a:pt x="7017" y="1109"/>
                    </a:lnTo>
                    <a:lnTo>
                      <a:pt x="6929" y="1165"/>
                    </a:lnTo>
                    <a:lnTo>
                      <a:pt x="6833" y="1133"/>
                    </a:lnTo>
                    <a:lnTo>
                      <a:pt x="6721" y="1125"/>
                    </a:lnTo>
                    <a:lnTo>
                      <a:pt x="6569" y="1141"/>
                    </a:lnTo>
                    <a:lnTo>
                      <a:pt x="6385" y="1109"/>
                    </a:lnTo>
                    <a:lnTo>
                      <a:pt x="6249" y="1213"/>
                    </a:lnTo>
                    <a:lnTo>
                      <a:pt x="6177" y="1269"/>
                    </a:lnTo>
                    <a:lnTo>
                      <a:pt x="6057" y="1317"/>
                    </a:lnTo>
                    <a:lnTo>
                      <a:pt x="5961" y="1309"/>
                    </a:lnTo>
                    <a:lnTo>
                      <a:pt x="5849" y="1349"/>
                    </a:lnTo>
                    <a:lnTo>
                      <a:pt x="5729" y="1397"/>
                    </a:lnTo>
                    <a:lnTo>
                      <a:pt x="5657" y="1445"/>
                    </a:lnTo>
                    <a:lnTo>
                      <a:pt x="5497" y="1445"/>
                    </a:lnTo>
                    <a:lnTo>
                      <a:pt x="5377" y="1509"/>
                    </a:lnTo>
                    <a:lnTo>
                      <a:pt x="5305" y="1557"/>
                    </a:lnTo>
                    <a:lnTo>
                      <a:pt x="5233" y="1509"/>
                    </a:lnTo>
                    <a:lnTo>
                      <a:pt x="5153" y="1477"/>
                    </a:lnTo>
                    <a:lnTo>
                      <a:pt x="4985" y="1477"/>
                    </a:lnTo>
                    <a:lnTo>
                      <a:pt x="4849" y="1461"/>
                    </a:lnTo>
                    <a:lnTo>
                      <a:pt x="4737" y="1461"/>
                    </a:lnTo>
                    <a:lnTo>
                      <a:pt x="4729" y="1525"/>
                    </a:lnTo>
                    <a:lnTo>
                      <a:pt x="4721" y="1597"/>
                    </a:lnTo>
                    <a:lnTo>
                      <a:pt x="4601" y="1613"/>
                    </a:lnTo>
                    <a:lnTo>
                      <a:pt x="4481" y="1629"/>
                    </a:lnTo>
                    <a:lnTo>
                      <a:pt x="4369" y="1621"/>
                    </a:lnTo>
                    <a:lnTo>
                      <a:pt x="4313" y="1581"/>
                    </a:lnTo>
                    <a:lnTo>
                      <a:pt x="4217" y="1597"/>
                    </a:lnTo>
                    <a:lnTo>
                      <a:pt x="4153" y="1629"/>
                    </a:lnTo>
                    <a:lnTo>
                      <a:pt x="4097" y="1621"/>
                    </a:lnTo>
                    <a:lnTo>
                      <a:pt x="4033" y="1661"/>
                    </a:lnTo>
                    <a:lnTo>
                      <a:pt x="3956" y="1649"/>
                    </a:lnTo>
                    <a:lnTo>
                      <a:pt x="3897" y="1661"/>
                    </a:lnTo>
                    <a:lnTo>
                      <a:pt x="3825" y="1717"/>
                    </a:lnTo>
                    <a:lnTo>
                      <a:pt x="3761" y="1765"/>
                    </a:lnTo>
                    <a:lnTo>
                      <a:pt x="3601" y="1765"/>
                    </a:lnTo>
                    <a:lnTo>
                      <a:pt x="3457" y="1749"/>
                    </a:lnTo>
                    <a:lnTo>
                      <a:pt x="3353" y="1701"/>
                    </a:lnTo>
                    <a:lnTo>
                      <a:pt x="3201" y="1741"/>
                    </a:lnTo>
                    <a:lnTo>
                      <a:pt x="3081" y="1789"/>
                    </a:lnTo>
                    <a:lnTo>
                      <a:pt x="2961" y="1821"/>
                    </a:lnTo>
                    <a:lnTo>
                      <a:pt x="2841" y="1853"/>
                    </a:lnTo>
                    <a:lnTo>
                      <a:pt x="2737" y="1901"/>
                    </a:lnTo>
                    <a:lnTo>
                      <a:pt x="2617" y="1909"/>
                    </a:lnTo>
                    <a:lnTo>
                      <a:pt x="2545" y="1981"/>
                    </a:lnTo>
                    <a:lnTo>
                      <a:pt x="2449" y="2021"/>
                    </a:lnTo>
                    <a:lnTo>
                      <a:pt x="2345" y="2029"/>
                    </a:lnTo>
                    <a:lnTo>
                      <a:pt x="2225" y="1981"/>
                    </a:lnTo>
                    <a:lnTo>
                      <a:pt x="2097" y="2013"/>
                    </a:lnTo>
                    <a:lnTo>
                      <a:pt x="1945" y="2045"/>
                    </a:lnTo>
                    <a:lnTo>
                      <a:pt x="1785" y="2085"/>
                    </a:lnTo>
                    <a:lnTo>
                      <a:pt x="1641" y="2133"/>
                    </a:lnTo>
                    <a:lnTo>
                      <a:pt x="1457" y="2197"/>
                    </a:lnTo>
                    <a:lnTo>
                      <a:pt x="1281" y="2285"/>
                    </a:lnTo>
                    <a:lnTo>
                      <a:pt x="1209" y="2413"/>
                    </a:lnTo>
                    <a:lnTo>
                      <a:pt x="1145" y="2533"/>
                    </a:lnTo>
                    <a:lnTo>
                      <a:pt x="1105" y="2645"/>
                    </a:lnTo>
                    <a:lnTo>
                      <a:pt x="1121" y="2805"/>
                    </a:lnTo>
                    <a:lnTo>
                      <a:pt x="1089" y="2893"/>
                    </a:lnTo>
                    <a:lnTo>
                      <a:pt x="1089" y="3037"/>
                    </a:lnTo>
                    <a:lnTo>
                      <a:pt x="1073" y="3093"/>
                    </a:lnTo>
                    <a:lnTo>
                      <a:pt x="1081" y="3197"/>
                    </a:lnTo>
                    <a:lnTo>
                      <a:pt x="1097" y="3333"/>
                    </a:lnTo>
                    <a:lnTo>
                      <a:pt x="1057" y="3397"/>
                    </a:lnTo>
                    <a:lnTo>
                      <a:pt x="1009" y="3469"/>
                    </a:lnTo>
                    <a:lnTo>
                      <a:pt x="953" y="3517"/>
                    </a:lnTo>
                    <a:lnTo>
                      <a:pt x="865" y="3565"/>
                    </a:lnTo>
                    <a:lnTo>
                      <a:pt x="753" y="3597"/>
                    </a:lnTo>
                    <a:lnTo>
                      <a:pt x="657" y="3629"/>
                    </a:lnTo>
                    <a:lnTo>
                      <a:pt x="537" y="3741"/>
                    </a:lnTo>
                    <a:lnTo>
                      <a:pt x="465" y="3845"/>
                    </a:lnTo>
                    <a:lnTo>
                      <a:pt x="449" y="3941"/>
                    </a:lnTo>
                    <a:lnTo>
                      <a:pt x="441" y="4069"/>
                    </a:lnTo>
                    <a:lnTo>
                      <a:pt x="345" y="4189"/>
                    </a:lnTo>
                    <a:lnTo>
                      <a:pt x="305" y="4317"/>
                    </a:lnTo>
                    <a:lnTo>
                      <a:pt x="265" y="4413"/>
                    </a:lnTo>
                    <a:lnTo>
                      <a:pt x="145" y="4453"/>
                    </a:lnTo>
                    <a:lnTo>
                      <a:pt x="98" y="4483"/>
                    </a:lnTo>
                    <a:lnTo>
                      <a:pt x="153" y="4573"/>
                    </a:lnTo>
                    <a:lnTo>
                      <a:pt x="71" y="4658"/>
                    </a:lnTo>
                    <a:lnTo>
                      <a:pt x="8" y="4781"/>
                    </a:lnTo>
                    <a:lnTo>
                      <a:pt x="78" y="4910"/>
                    </a:lnTo>
                    <a:lnTo>
                      <a:pt x="0" y="4939"/>
                    </a:lnTo>
                    <a:lnTo>
                      <a:pt x="26" y="5038"/>
                    </a:lnTo>
                    <a:lnTo>
                      <a:pt x="78" y="5140"/>
                    </a:lnTo>
                    <a:lnTo>
                      <a:pt x="138" y="5168"/>
                    </a:lnTo>
                    <a:lnTo>
                      <a:pt x="192" y="5240"/>
                    </a:lnTo>
                    <a:lnTo>
                      <a:pt x="261" y="5194"/>
                    </a:lnTo>
                    <a:lnTo>
                      <a:pt x="318" y="5258"/>
                    </a:lnTo>
                    <a:lnTo>
                      <a:pt x="383" y="5206"/>
                    </a:lnTo>
                    <a:lnTo>
                      <a:pt x="483" y="5284"/>
                    </a:lnTo>
                    <a:lnTo>
                      <a:pt x="561" y="5179"/>
                    </a:lnTo>
                    <a:lnTo>
                      <a:pt x="648" y="5093"/>
                    </a:lnTo>
                    <a:lnTo>
                      <a:pt x="738" y="5017"/>
                    </a:lnTo>
                    <a:lnTo>
                      <a:pt x="866" y="5002"/>
                    </a:lnTo>
                    <a:lnTo>
                      <a:pt x="977" y="4993"/>
                    </a:lnTo>
                    <a:lnTo>
                      <a:pt x="1041" y="4876"/>
                    </a:lnTo>
                    <a:lnTo>
                      <a:pt x="1146" y="4784"/>
                    </a:lnTo>
                    <a:lnTo>
                      <a:pt x="1145" y="4663"/>
                    </a:lnTo>
                    <a:lnTo>
                      <a:pt x="1217" y="4567"/>
                    </a:lnTo>
                    <a:lnTo>
                      <a:pt x="1248" y="4648"/>
                    </a:lnTo>
                    <a:lnTo>
                      <a:pt x="1322" y="4726"/>
                    </a:lnTo>
                    <a:lnTo>
                      <a:pt x="1338" y="4805"/>
                    </a:lnTo>
                    <a:lnTo>
                      <a:pt x="1514" y="4783"/>
                    </a:lnTo>
                    <a:lnTo>
                      <a:pt x="1653" y="4888"/>
                    </a:lnTo>
                    <a:lnTo>
                      <a:pt x="1760" y="5014"/>
                    </a:lnTo>
                    <a:lnTo>
                      <a:pt x="1769" y="5146"/>
                    </a:lnTo>
                    <a:lnTo>
                      <a:pt x="1764" y="5257"/>
                    </a:lnTo>
                    <a:lnTo>
                      <a:pt x="1817" y="5348"/>
                    </a:lnTo>
                    <a:lnTo>
                      <a:pt x="1728" y="5414"/>
                    </a:lnTo>
                    <a:lnTo>
                      <a:pt x="1760" y="5503"/>
                    </a:lnTo>
                    <a:lnTo>
                      <a:pt x="1704" y="5543"/>
                    </a:lnTo>
                    <a:lnTo>
                      <a:pt x="1688" y="5680"/>
                    </a:lnTo>
                    <a:lnTo>
                      <a:pt x="1719" y="5858"/>
                    </a:lnTo>
                    <a:lnTo>
                      <a:pt x="1760" y="5983"/>
                    </a:lnTo>
                    <a:lnTo>
                      <a:pt x="1707" y="6034"/>
                    </a:lnTo>
                    <a:lnTo>
                      <a:pt x="1602" y="6005"/>
                    </a:lnTo>
                    <a:lnTo>
                      <a:pt x="1484" y="6007"/>
                    </a:lnTo>
                    <a:lnTo>
                      <a:pt x="1385" y="6088"/>
                    </a:lnTo>
                    <a:lnTo>
                      <a:pt x="1266" y="6155"/>
                    </a:lnTo>
                    <a:lnTo>
                      <a:pt x="1169" y="6236"/>
                    </a:lnTo>
                    <a:lnTo>
                      <a:pt x="1005" y="6043"/>
                    </a:lnTo>
                    <a:lnTo>
                      <a:pt x="867" y="5981"/>
                    </a:lnTo>
                    <a:lnTo>
                      <a:pt x="732" y="6043"/>
                    </a:lnTo>
                    <a:lnTo>
                      <a:pt x="657" y="5981"/>
                    </a:lnTo>
                    <a:lnTo>
                      <a:pt x="554" y="6041"/>
                    </a:lnTo>
                    <a:lnTo>
                      <a:pt x="480" y="6001"/>
                    </a:lnTo>
                    <a:lnTo>
                      <a:pt x="402" y="6079"/>
                    </a:lnTo>
                    <a:lnTo>
                      <a:pt x="419" y="6166"/>
                    </a:lnTo>
                    <a:lnTo>
                      <a:pt x="354" y="6289"/>
                    </a:lnTo>
                    <a:lnTo>
                      <a:pt x="344" y="6454"/>
                    </a:lnTo>
                    <a:lnTo>
                      <a:pt x="392" y="6589"/>
                    </a:lnTo>
                    <a:lnTo>
                      <a:pt x="419" y="6694"/>
                    </a:lnTo>
                    <a:lnTo>
                      <a:pt x="491" y="6749"/>
                    </a:lnTo>
                    <a:lnTo>
                      <a:pt x="446" y="6893"/>
                    </a:lnTo>
                    <a:lnTo>
                      <a:pt x="561" y="6886"/>
                    </a:lnTo>
                    <a:lnTo>
                      <a:pt x="692" y="7052"/>
                    </a:lnTo>
                    <a:lnTo>
                      <a:pt x="767" y="7066"/>
                    </a:lnTo>
                    <a:lnTo>
                      <a:pt x="840" y="7117"/>
                    </a:lnTo>
                    <a:lnTo>
                      <a:pt x="857" y="7321"/>
                    </a:lnTo>
                    <a:lnTo>
                      <a:pt x="918" y="7408"/>
                    </a:lnTo>
                    <a:lnTo>
                      <a:pt x="983" y="7478"/>
                    </a:lnTo>
                    <a:lnTo>
                      <a:pt x="1040" y="7565"/>
                    </a:lnTo>
                    <a:lnTo>
                      <a:pt x="1010" y="7651"/>
                    </a:lnTo>
                    <a:lnTo>
                      <a:pt x="1068" y="7790"/>
                    </a:lnTo>
                    <a:lnTo>
                      <a:pt x="1056" y="7924"/>
                    </a:lnTo>
                    <a:lnTo>
                      <a:pt x="1118" y="8014"/>
                    </a:lnTo>
                    <a:lnTo>
                      <a:pt x="1227" y="7939"/>
                    </a:lnTo>
                    <a:lnTo>
                      <a:pt x="1337" y="7845"/>
                    </a:lnTo>
                    <a:lnTo>
                      <a:pt x="1433" y="7773"/>
                    </a:lnTo>
                    <a:lnTo>
                      <a:pt x="1561" y="7765"/>
                    </a:lnTo>
                    <a:lnTo>
                      <a:pt x="1673" y="7757"/>
                    </a:lnTo>
                    <a:lnTo>
                      <a:pt x="1809" y="7749"/>
                    </a:lnTo>
                    <a:lnTo>
                      <a:pt x="1913" y="7741"/>
                    </a:lnTo>
                    <a:lnTo>
                      <a:pt x="2057" y="7613"/>
                    </a:lnTo>
                    <a:lnTo>
                      <a:pt x="2161" y="7501"/>
                    </a:lnTo>
                    <a:lnTo>
                      <a:pt x="2225" y="7397"/>
                    </a:lnTo>
                    <a:lnTo>
                      <a:pt x="2265" y="7325"/>
                    </a:lnTo>
                    <a:lnTo>
                      <a:pt x="2321" y="7293"/>
                    </a:lnTo>
                    <a:lnTo>
                      <a:pt x="2369" y="7373"/>
                    </a:lnTo>
                    <a:lnTo>
                      <a:pt x="2473" y="7285"/>
                    </a:lnTo>
                    <a:lnTo>
                      <a:pt x="2545" y="7133"/>
                    </a:lnTo>
                    <a:lnTo>
                      <a:pt x="2689" y="7037"/>
                    </a:lnTo>
                    <a:lnTo>
                      <a:pt x="2793" y="6957"/>
                    </a:lnTo>
                    <a:lnTo>
                      <a:pt x="2929" y="6853"/>
                    </a:lnTo>
                    <a:lnTo>
                      <a:pt x="2945" y="6773"/>
                    </a:lnTo>
                    <a:lnTo>
                      <a:pt x="3161" y="6693"/>
                    </a:lnTo>
                    <a:lnTo>
                      <a:pt x="3385" y="6637"/>
                    </a:lnTo>
                    <a:lnTo>
                      <a:pt x="3593" y="6597"/>
                    </a:lnTo>
                    <a:lnTo>
                      <a:pt x="3745" y="6557"/>
                    </a:lnTo>
                    <a:lnTo>
                      <a:pt x="3817" y="6477"/>
                    </a:lnTo>
                    <a:lnTo>
                      <a:pt x="3977" y="6413"/>
                    </a:lnTo>
                    <a:lnTo>
                      <a:pt x="4129" y="6373"/>
                    </a:lnTo>
                    <a:lnTo>
                      <a:pt x="4273" y="6349"/>
                    </a:lnTo>
                    <a:lnTo>
                      <a:pt x="4401" y="6261"/>
                    </a:lnTo>
                    <a:lnTo>
                      <a:pt x="4561" y="6173"/>
                    </a:lnTo>
                    <a:lnTo>
                      <a:pt x="4729" y="6109"/>
                    </a:lnTo>
                    <a:lnTo>
                      <a:pt x="4857" y="6133"/>
                    </a:lnTo>
                    <a:lnTo>
                      <a:pt x="4969" y="6189"/>
                    </a:lnTo>
                    <a:lnTo>
                      <a:pt x="5097" y="6237"/>
                    </a:lnTo>
                    <a:lnTo>
                      <a:pt x="5209" y="6237"/>
                    </a:lnTo>
                    <a:lnTo>
                      <a:pt x="5441" y="6165"/>
                    </a:lnTo>
                    <a:lnTo>
                      <a:pt x="5481" y="6085"/>
                    </a:lnTo>
                    <a:lnTo>
                      <a:pt x="5577" y="6013"/>
                    </a:lnTo>
                    <a:lnTo>
                      <a:pt x="5737" y="6029"/>
                    </a:lnTo>
                    <a:lnTo>
                      <a:pt x="5857" y="6005"/>
                    </a:lnTo>
                    <a:lnTo>
                      <a:pt x="5937" y="5909"/>
                    </a:lnTo>
                    <a:lnTo>
                      <a:pt x="6105" y="5861"/>
                    </a:lnTo>
                    <a:lnTo>
                      <a:pt x="6225" y="5877"/>
                    </a:lnTo>
                    <a:lnTo>
                      <a:pt x="6337" y="5765"/>
                    </a:lnTo>
                    <a:lnTo>
                      <a:pt x="6449" y="5709"/>
                    </a:lnTo>
                    <a:lnTo>
                      <a:pt x="6601" y="5701"/>
                    </a:lnTo>
                    <a:lnTo>
                      <a:pt x="6681" y="5733"/>
                    </a:lnTo>
                    <a:lnTo>
                      <a:pt x="6785" y="5749"/>
                    </a:lnTo>
                    <a:lnTo>
                      <a:pt x="6929" y="5765"/>
                    </a:lnTo>
                    <a:lnTo>
                      <a:pt x="7017" y="5765"/>
                    </a:lnTo>
                    <a:lnTo>
                      <a:pt x="7129" y="5741"/>
                    </a:lnTo>
                    <a:lnTo>
                      <a:pt x="7233" y="5685"/>
                    </a:lnTo>
                    <a:lnTo>
                      <a:pt x="7361" y="5621"/>
                    </a:lnTo>
                    <a:lnTo>
                      <a:pt x="7465" y="5557"/>
                    </a:lnTo>
                    <a:lnTo>
                      <a:pt x="7593" y="5429"/>
                    </a:lnTo>
                    <a:lnTo>
                      <a:pt x="7697" y="5341"/>
                    </a:lnTo>
                    <a:lnTo>
                      <a:pt x="7833" y="5301"/>
                    </a:lnTo>
                    <a:lnTo>
                      <a:pt x="8009" y="5221"/>
                    </a:lnTo>
                    <a:lnTo>
                      <a:pt x="8089" y="5117"/>
                    </a:lnTo>
                    <a:lnTo>
                      <a:pt x="8169" y="5021"/>
                    </a:lnTo>
                    <a:lnTo>
                      <a:pt x="8249" y="4917"/>
                    </a:lnTo>
                    <a:lnTo>
                      <a:pt x="8361" y="4837"/>
                    </a:lnTo>
                    <a:lnTo>
                      <a:pt x="8497" y="4765"/>
                    </a:lnTo>
                    <a:lnTo>
                      <a:pt x="8609" y="4693"/>
                    </a:lnTo>
                    <a:lnTo>
                      <a:pt x="8697" y="4629"/>
                    </a:lnTo>
                    <a:lnTo>
                      <a:pt x="8785" y="4637"/>
                    </a:lnTo>
                    <a:lnTo>
                      <a:pt x="8969" y="4629"/>
                    </a:lnTo>
                    <a:lnTo>
                      <a:pt x="9129" y="4645"/>
                    </a:lnTo>
                    <a:lnTo>
                      <a:pt x="9281" y="4597"/>
                    </a:lnTo>
                    <a:lnTo>
                      <a:pt x="9393" y="4621"/>
                    </a:lnTo>
                    <a:lnTo>
                      <a:pt x="9537" y="4637"/>
                    </a:lnTo>
                    <a:lnTo>
                      <a:pt x="9697" y="4621"/>
                    </a:lnTo>
                    <a:lnTo>
                      <a:pt x="9865" y="4533"/>
                    </a:lnTo>
                    <a:lnTo>
                      <a:pt x="10033" y="4485"/>
                    </a:lnTo>
                    <a:lnTo>
                      <a:pt x="10169" y="4461"/>
                    </a:lnTo>
                    <a:lnTo>
                      <a:pt x="10289" y="4445"/>
                    </a:lnTo>
                    <a:lnTo>
                      <a:pt x="10449" y="4429"/>
                    </a:lnTo>
                    <a:lnTo>
                      <a:pt x="10529" y="4469"/>
                    </a:lnTo>
                    <a:lnTo>
                      <a:pt x="10641" y="4461"/>
                    </a:lnTo>
                    <a:lnTo>
                      <a:pt x="10785" y="4413"/>
                    </a:lnTo>
                    <a:lnTo>
                      <a:pt x="10873" y="4373"/>
                    </a:lnTo>
                    <a:lnTo>
                      <a:pt x="10985" y="4309"/>
                    </a:lnTo>
                    <a:lnTo>
                      <a:pt x="10993" y="4181"/>
                    </a:lnTo>
                    <a:lnTo>
                      <a:pt x="11081" y="4085"/>
                    </a:lnTo>
                    <a:lnTo>
                      <a:pt x="11153" y="3957"/>
                    </a:lnTo>
                    <a:lnTo>
                      <a:pt x="11217" y="3877"/>
                    </a:lnTo>
                    <a:lnTo>
                      <a:pt x="11265" y="3757"/>
                    </a:lnTo>
                    <a:lnTo>
                      <a:pt x="11329" y="3653"/>
                    </a:lnTo>
                    <a:lnTo>
                      <a:pt x="11393" y="3581"/>
                    </a:lnTo>
                    <a:lnTo>
                      <a:pt x="11497" y="3541"/>
                    </a:lnTo>
                    <a:lnTo>
                      <a:pt x="11649" y="3373"/>
                    </a:lnTo>
                    <a:lnTo>
                      <a:pt x="11673" y="3421"/>
                    </a:lnTo>
                    <a:lnTo>
                      <a:pt x="11769" y="3445"/>
                    </a:lnTo>
                    <a:lnTo>
                      <a:pt x="11849" y="3397"/>
                    </a:lnTo>
                    <a:lnTo>
                      <a:pt x="11913" y="3333"/>
                    </a:lnTo>
                    <a:lnTo>
                      <a:pt x="12025" y="3253"/>
                    </a:lnTo>
                    <a:lnTo>
                      <a:pt x="12137" y="3205"/>
                    </a:lnTo>
                    <a:lnTo>
                      <a:pt x="12265" y="3149"/>
                    </a:lnTo>
                    <a:lnTo>
                      <a:pt x="12433" y="3109"/>
                    </a:lnTo>
                    <a:lnTo>
                      <a:pt x="12617" y="3077"/>
                    </a:lnTo>
                    <a:lnTo>
                      <a:pt x="12705" y="3061"/>
                    </a:lnTo>
                    <a:lnTo>
                      <a:pt x="12777" y="3017"/>
                    </a:lnTo>
                    <a:lnTo>
                      <a:pt x="12933" y="3029"/>
                    </a:lnTo>
                    <a:lnTo>
                      <a:pt x="13089" y="3089"/>
                    </a:lnTo>
                    <a:lnTo>
                      <a:pt x="13245" y="3101"/>
                    </a:lnTo>
                    <a:lnTo>
                      <a:pt x="13401" y="3101"/>
                    </a:lnTo>
                    <a:lnTo>
                      <a:pt x="13566" y="3008"/>
                    </a:lnTo>
                    <a:lnTo>
                      <a:pt x="13703" y="2899"/>
                    </a:lnTo>
                    <a:lnTo>
                      <a:pt x="13886" y="2771"/>
                    </a:lnTo>
                    <a:lnTo>
                      <a:pt x="14050" y="2679"/>
                    </a:lnTo>
                    <a:lnTo>
                      <a:pt x="14187" y="2579"/>
                    </a:lnTo>
                    <a:lnTo>
                      <a:pt x="14352" y="2579"/>
                    </a:lnTo>
                    <a:lnTo>
                      <a:pt x="14516" y="2560"/>
                    </a:lnTo>
                    <a:lnTo>
                      <a:pt x="14599" y="2615"/>
                    </a:lnTo>
                    <a:lnTo>
                      <a:pt x="14690" y="2533"/>
                    </a:lnTo>
                    <a:lnTo>
                      <a:pt x="14827" y="2396"/>
                    </a:lnTo>
                    <a:lnTo>
                      <a:pt x="14946" y="2268"/>
                    </a:lnTo>
                    <a:lnTo>
                      <a:pt x="15019" y="2140"/>
                    </a:lnTo>
                    <a:lnTo>
                      <a:pt x="15129" y="2012"/>
                    </a:lnTo>
                    <a:lnTo>
                      <a:pt x="15248" y="1920"/>
                    </a:lnTo>
                    <a:lnTo>
                      <a:pt x="15312" y="1820"/>
                    </a:lnTo>
                    <a:lnTo>
                      <a:pt x="15394" y="1747"/>
                    </a:lnTo>
                    <a:lnTo>
                      <a:pt x="15504" y="1719"/>
                    </a:lnTo>
                    <a:lnTo>
                      <a:pt x="15604" y="1628"/>
                    </a:lnTo>
                    <a:lnTo>
                      <a:pt x="15714" y="1546"/>
                    </a:lnTo>
                    <a:lnTo>
                      <a:pt x="15815" y="1472"/>
                    </a:lnTo>
                    <a:lnTo>
                      <a:pt x="15897" y="1418"/>
                    </a:lnTo>
                    <a:lnTo>
                      <a:pt x="15988" y="1271"/>
                    </a:lnTo>
                    <a:lnTo>
                      <a:pt x="16126" y="1152"/>
                    </a:lnTo>
                    <a:lnTo>
                      <a:pt x="16263" y="1107"/>
                    </a:lnTo>
                    <a:lnTo>
                      <a:pt x="16363" y="997"/>
                    </a:lnTo>
                    <a:lnTo>
                      <a:pt x="16436" y="887"/>
                    </a:lnTo>
                    <a:lnTo>
                      <a:pt x="16537" y="832"/>
                    </a:lnTo>
                    <a:lnTo>
                      <a:pt x="16628" y="805"/>
                    </a:lnTo>
                    <a:lnTo>
                      <a:pt x="16647" y="686"/>
                    </a:lnTo>
                    <a:lnTo>
                      <a:pt x="16647" y="595"/>
                    </a:lnTo>
                    <a:lnTo>
                      <a:pt x="16601" y="531"/>
                    </a:lnTo>
                    <a:lnTo>
                      <a:pt x="16537" y="467"/>
                    </a:lnTo>
                    <a:lnTo>
                      <a:pt x="16382" y="430"/>
                    </a:lnTo>
                    <a:lnTo>
                      <a:pt x="16208" y="430"/>
                    </a:lnTo>
                    <a:lnTo>
                      <a:pt x="16089" y="348"/>
                    </a:lnTo>
                    <a:lnTo>
                      <a:pt x="15998" y="220"/>
                    </a:lnTo>
                    <a:lnTo>
                      <a:pt x="15888" y="110"/>
                    </a:lnTo>
                    <a:lnTo>
                      <a:pt x="15732" y="110"/>
                    </a:lnTo>
                    <a:lnTo>
                      <a:pt x="15641" y="211"/>
                    </a:lnTo>
                    <a:lnTo>
                      <a:pt x="15568" y="293"/>
                    </a:lnTo>
                    <a:lnTo>
                      <a:pt x="15422" y="330"/>
                    </a:lnTo>
                    <a:lnTo>
                      <a:pt x="15248" y="339"/>
                    </a:lnTo>
                    <a:lnTo>
                      <a:pt x="15156" y="293"/>
                    </a:lnTo>
                    <a:lnTo>
                      <a:pt x="15010" y="302"/>
                    </a:lnTo>
                    <a:lnTo>
                      <a:pt x="14928" y="211"/>
                    </a:lnTo>
                    <a:lnTo>
                      <a:pt x="14846" y="119"/>
                    </a:lnTo>
                    <a:lnTo>
                      <a:pt x="14672" y="119"/>
                    </a:lnTo>
                    <a:lnTo>
                      <a:pt x="14590" y="46"/>
                    </a:lnTo>
                    <a:lnTo>
                      <a:pt x="14425" y="10"/>
                    </a:lnTo>
                    <a:lnTo>
                      <a:pt x="14206" y="0"/>
                    </a:lnTo>
                    <a:lnTo>
                      <a:pt x="14096" y="64"/>
                    </a:lnTo>
                    <a:lnTo>
                      <a:pt x="14004" y="156"/>
                    </a:lnTo>
                    <a:lnTo>
                      <a:pt x="13913" y="238"/>
                    </a:lnTo>
                    <a:lnTo>
                      <a:pt x="13803" y="284"/>
                    </a:lnTo>
                    <a:lnTo>
                      <a:pt x="13648" y="357"/>
                    </a:lnTo>
                    <a:lnTo>
                      <a:pt x="13547" y="403"/>
                    </a:lnTo>
                    <a:lnTo>
                      <a:pt x="13447" y="476"/>
                    </a:lnTo>
                    <a:lnTo>
                      <a:pt x="13328" y="522"/>
                    </a:lnTo>
                    <a:lnTo>
                      <a:pt x="13227" y="595"/>
                    </a:lnTo>
                    <a:lnTo>
                      <a:pt x="13118" y="595"/>
                    </a:lnTo>
                    <a:lnTo>
                      <a:pt x="12990" y="677"/>
                    </a:lnTo>
                    <a:lnTo>
                      <a:pt x="12880" y="677"/>
                    </a:lnTo>
                    <a:lnTo>
                      <a:pt x="12770" y="613"/>
                    </a:lnTo>
                    <a:lnTo>
                      <a:pt x="12679" y="558"/>
                    </a:lnTo>
                    <a:lnTo>
                      <a:pt x="12560" y="576"/>
                    </a:lnTo>
                    <a:lnTo>
                      <a:pt x="12487" y="640"/>
                    </a:lnTo>
                    <a:lnTo>
                      <a:pt x="12453" y="701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69" name="Freeform 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271" y="15480"/>
                <a:ext cx="3041" cy="2403"/>
              </a:xfrm>
              <a:custGeom>
                <a:avLst/>
                <a:gdLst>
                  <a:gd name="T0" fmla="*/ 1101 w 3041"/>
                  <a:gd name="T1" fmla="*/ 588 h 2403"/>
                  <a:gd name="T2" fmla="*/ 813 w 3041"/>
                  <a:gd name="T3" fmla="*/ 708 h 2403"/>
                  <a:gd name="T4" fmla="*/ 657 w 3041"/>
                  <a:gd name="T5" fmla="*/ 972 h 2403"/>
                  <a:gd name="T6" fmla="*/ 441 w 3041"/>
                  <a:gd name="T7" fmla="*/ 1044 h 2403"/>
                  <a:gd name="T8" fmla="*/ 213 w 3041"/>
                  <a:gd name="T9" fmla="*/ 1164 h 2403"/>
                  <a:gd name="T10" fmla="*/ 30 w 3041"/>
                  <a:gd name="T11" fmla="*/ 1251 h 2403"/>
                  <a:gd name="T12" fmla="*/ 57 w 3041"/>
                  <a:gd name="T13" fmla="*/ 1599 h 2403"/>
                  <a:gd name="T14" fmla="*/ 345 w 3041"/>
                  <a:gd name="T15" fmla="*/ 1776 h 2403"/>
                  <a:gd name="T16" fmla="*/ 536 w 3041"/>
                  <a:gd name="T17" fmla="*/ 1800 h 2403"/>
                  <a:gd name="T18" fmla="*/ 682 w 3041"/>
                  <a:gd name="T19" fmla="*/ 1827 h 2403"/>
                  <a:gd name="T20" fmla="*/ 783 w 3041"/>
                  <a:gd name="T21" fmla="*/ 1736 h 2403"/>
                  <a:gd name="T22" fmla="*/ 792 w 3041"/>
                  <a:gd name="T23" fmla="*/ 1608 h 2403"/>
                  <a:gd name="T24" fmla="*/ 984 w 3041"/>
                  <a:gd name="T25" fmla="*/ 1507 h 2403"/>
                  <a:gd name="T26" fmla="*/ 1240 w 3041"/>
                  <a:gd name="T27" fmla="*/ 1462 h 2403"/>
                  <a:gd name="T28" fmla="*/ 1432 w 3041"/>
                  <a:gd name="T29" fmla="*/ 1608 h 2403"/>
                  <a:gd name="T30" fmla="*/ 1542 w 3041"/>
                  <a:gd name="T31" fmla="*/ 1782 h 2403"/>
                  <a:gd name="T32" fmla="*/ 1624 w 3041"/>
                  <a:gd name="T33" fmla="*/ 1974 h 2403"/>
                  <a:gd name="T34" fmla="*/ 1670 w 3041"/>
                  <a:gd name="T35" fmla="*/ 2175 h 2403"/>
                  <a:gd name="T36" fmla="*/ 1624 w 3041"/>
                  <a:gd name="T37" fmla="*/ 2394 h 2403"/>
                  <a:gd name="T38" fmla="*/ 1779 w 3041"/>
                  <a:gd name="T39" fmla="*/ 2321 h 2403"/>
                  <a:gd name="T40" fmla="*/ 1971 w 3041"/>
                  <a:gd name="T41" fmla="*/ 2275 h 2403"/>
                  <a:gd name="T42" fmla="*/ 2163 w 3041"/>
                  <a:gd name="T43" fmla="*/ 2248 h 2403"/>
                  <a:gd name="T44" fmla="*/ 2236 w 3041"/>
                  <a:gd name="T45" fmla="*/ 2083 h 2403"/>
                  <a:gd name="T46" fmla="*/ 2127 w 3041"/>
                  <a:gd name="T47" fmla="*/ 1946 h 2403"/>
                  <a:gd name="T48" fmla="*/ 2200 w 3041"/>
                  <a:gd name="T49" fmla="*/ 1818 h 2403"/>
                  <a:gd name="T50" fmla="*/ 2346 w 3041"/>
                  <a:gd name="T51" fmla="*/ 1626 h 2403"/>
                  <a:gd name="T52" fmla="*/ 2264 w 3041"/>
                  <a:gd name="T53" fmla="*/ 1498 h 2403"/>
                  <a:gd name="T54" fmla="*/ 2410 w 3041"/>
                  <a:gd name="T55" fmla="*/ 1370 h 2403"/>
                  <a:gd name="T56" fmla="*/ 2502 w 3041"/>
                  <a:gd name="T57" fmla="*/ 1224 h 2403"/>
                  <a:gd name="T58" fmla="*/ 2666 w 3041"/>
                  <a:gd name="T59" fmla="*/ 1187 h 2403"/>
                  <a:gd name="T60" fmla="*/ 2739 w 3041"/>
                  <a:gd name="T61" fmla="*/ 1050 h 2403"/>
                  <a:gd name="T62" fmla="*/ 2895 w 3041"/>
                  <a:gd name="T63" fmla="*/ 1005 h 2403"/>
                  <a:gd name="T64" fmla="*/ 2876 w 3041"/>
                  <a:gd name="T65" fmla="*/ 867 h 2403"/>
                  <a:gd name="T66" fmla="*/ 2922 w 3041"/>
                  <a:gd name="T67" fmla="*/ 611 h 2403"/>
                  <a:gd name="T68" fmla="*/ 2940 w 3041"/>
                  <a:gd name="T69" fmla="*/ 301 h 2403"/>
                  <a:gd name="T70" fmla="*/ 3032 w 3041"/>
                  <a:gd name="T71" fmla="*/ 81 h 2403"/>
                  <a:gd name="T72" fmla="*/ 2793 w 3041"/>
                  <a:gd name="T73" fmla="*/ 60 h 2403"/>
                  <a:gd name="T74" fmla="*/ 2433 w 3041"/>
                  <a:gd name="T75" fmla="*/ 96 h 2403"/>
                  <a:gd name="T76" fmla="*/ 2181 w 3041"/>
                  <a:gd name="T77" fmla="*/ 264 h 2403"/>
                  <a:gd name="T78" fmla="*/ 1725 w 3041"/>
                  <a:gd name="T79" fmla="*/ 300 h 2403"/>
                  <a:gd name="T80" fmla="*/ 1425 w 3041"/>
                  <a:gd name="T81" fmla="*/ 468 h 2403"/>
                  <a:gd name="T82" fmla="*/ 1197 w 3041"/>
                  <a:gd name="T83" fmla="*/ 540 h 24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041"/>
                  <a:gd name="T127" fmla="*/ 0 h 2403"/>
                  <a:gd name="T128" fmla="*/ 3041 w 3041"/>
                  <a:gd name="T129" fmla="*/ 2403 h 240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041" h="2403">
                    <a:moveTo>
                      <a:pt x="1197" y="540"/>
                    </a:moveTo>
                    <a:lnTo>
                      <a:pt x="1101" y="588"/>
                    </a:lnTo>
                    <a:lnTo>
                      <a:pt x="945" y="636"/>
                    </a:lnTo>
                    <a:lnTo>
                      <a:pt x="813" y="708"/>
                    </a:lnTo>
                    <a:lnTo>
                      <a:pt x="741" y="864"/>
                    </a:lnTo>
                    <a:lnTo>
                      <a:pt x="657" y="972"/>
                    </a:lnTo>
                    <a:lnTo>
                      <a:pt x="525" y="972"/>
                    </a:lnTo>
                    <a:lnTo>
                      <a:pt x="441" y="1044"/>
                    </a:lnTo>
                    <a:lnTo>
                      <a:pt x="345" y="1104"/>
                    </a:lnTo>
                    <a:lnTo>
                      <a:pt x="213" y="1164"/>
                    </a:lnTo>
                    <a:lnTo>
                      <a:pt x="129" y="1212"/>
                    </a:lnTo>
                    <a:lnTo>
                      <a:pt x="30" y="1251"/>
                    </a:lnTo>
                    <a:lnTo>
                      <a:pt x="0" y="1428"/>
                    </a:lnTo>
                    <a:lnTo>
                      <a:pt x="57" y="1599"/>
                    </a:lnTo>
                    <a:lnTo>
                      <a:pt x="141" y="1743"/>
                    </a:lnTo>
                    <a:lnTo>
                      <a:pt x="345" y="1776"/>
                    </a:lnTo>
                    <a:lnTo>
                      <a:pt x="472" y="1718"/>
                    </a:lnTo>
                    <a:lnTo>
                      <a:pt x="536" y="1800"/>
                    </a:lnTo>
                    <a:lnTo>
                      <a:pt x="591" y="1837"/>
                    </a:lnTo>
                    <a:lnTo>
                      <a:pt x="682" y="1827"/>
                    </a:lnTo>
                    <a:lnTo>
                      <a:pt x="783" y="1818"/>
                    </a:lnTo>
                    <a:lnTo>
                      <a:pt x="783" y="1736"/>
                    </a:lnTo>
                    <a:lnTo>
                      <a:pt x="856" y="1681"/>
                    </a:lnTo>
                    <a:lnTo>
                      <a:pt x="792" y="1608"/>
                    </a:lnTo>
                    <a:lnTo>
                      <a:pt x="920" y="1562"/>
                    </a:lnTo>
                    <a:lnTo>
                      <a:pt x="984" y="1507"/>
                    </a:lnTo>
                    <a:lnTo>
                      <a:pt x="1121" y="1443"/>
                    </a:lnTo>
                    <a:lnTo>
                      <a:pt x="1240" y="1462"/>
                    </a:lnTo>
                    <a:lnTo>
                      <a:pt x="1340" y="1507"/>
                    </a:lnTo>
                    <a:lnTo>
                      <a:pt x="1432" y="1608"/>
                    </a:lnTo>
                    <a:lnTo>
                      <a:pt x="1496" y="1672"/>
                    </a:lnTo>
                    <a:lnTo>
                      <a:pt x="1542" y="1782"/>
                    </a:lnTo>
                    <a:lnTo>
                      <a:pt x="1569" y="1873"/>
                    </a:lnTo>
                    <a:lnTo>
                      <a:pt x="1624" y="1974"/>
                    </a:lnTo>
                    <a:lnTo>
                      <a:pt x="1633" y="2083"/>
                    </a:lnTo>
                    <a:lnTo>
                      <a:pt x="1670" y="2175"/>
                    </a:lnTo>
                    <a:lnTo>
                      <a:pt x="1587" y="2312"/>
                    </a:lnTo>
                    <a:lnTo>
                      <a:pt x="1624" y="2394"/>
                    </a:lnTo>
                    <a:lnTo>
                      <a:pt x="1697" y="2403"/>
                    </a:lnTo>
                    <a:lnTo>
                      <a:pt x="1779" y="2321"/>
                    </a:lnTo>
                    <a:lnTo>
                      <a:pt x="1862" y="2349"/>
                    </a:lnTo>
                    <a:lnTo>
                      <a:pt x="1971" y="2275"/>
                    </a:lnTo>
                    <a:lnTo>
                      <a:pt x="2054" y="2239"/>
                    </a:lnTo>
                    <a:lnTo>
                      <a:pt x="2163" y="2248"/>
                    </a:lnTo>
                    <a:lnTo>
                      <a:pt x="2154" y="2120"/>
                    </a:lnTo>
                    <a:lnTo>
                      <a:pt x="2236" y="2083"/>
                    </a:lnTo>
                    <a:lnTo>
                      <a:pt x="2191" y="1992"/>
                    </a:lnTo>
                    <a:lnTo>
                      <a:pt x="2127" y="1946"/>
                    </a:lnTo>
                    <a:lnTo>
                      <a:pt x="2090" y="1864"/>
                    </a:lnTo>
                    <a:lnTo>
                      <a:pt x="2200" y="1818"/>
                    </a:lnTo>
                    <a:lnTo>
                      <a:pt x="2246" y="1709"/>
                    </a:lnTo>
                    <a:lnTo>
                      <a:pt x="2346" y="1626"/>
                    </a:lnTo>
                    <a:lnTo>
                      <a:pt x="2300" y="1571"/>
                    </a:lnTo>
                    <a:lnTo>
                      <a:pt x="2264" y="1498"/>
                    </a:lnTo>
                    <a:lnTo>
                      <a:pt x="2328" y="1352"/>
                    </a:lnTo>
                    <a:lnTo>
                      <a:pt x="2410" y="1370"/>
                    </a:lnTo>
                    <a:lnTo>
                      <a:pt x="2474" y="1315"/>
                    </a:lnTo>
                    <a:lnTo>
                      <a:pt x="2502" y="1224"/>
                    </a:lnTo>
                    <a:lnTo>
                      <a:pt x="2584" y="1197"/>
                    </a:lnTo>
                    <a:lnTo>
                      <a:pt x="2666" y="1187"/>
                    </a:lnTo>
                    <a:lnTo>
                      <a:pt x="2748" y="1169"/>
                    </a:lnTo>
                    <a:lnTo>
                      <a:pt x="2739" y="1050"/>
                    </a:lnTo>
                    <a:lnTo>
                      <a:pt x="2794" y="995"/>
                    </a:lnTo>
                    <a:lnTo>
                      <a:pt x="2895" y="1005"/>
                    </a:lnTo>
                    <a:lnTo>
                      <a:pt x="2931" y="922"/>
                    </a:lnTo>
                    <a:lnTo>
                      <a:pt x="2876" y="867"/>
                    </a:lnTo>
                    <a:lnTo>
                      <a:pt x="2831" y="712"/>
                    </a:lnTo>
                    <a:lnTo>
                      <a:pt x="2922" y="611"/>
                    </a:lnTo>
                    <a:lnTo>
                      <a:pt x="2931" y="465"/>
                    </a:lnTo>
                    <a:lnTo>
                      <a:pt x="2940" y="301"/>
                    </a:lnTo>
                    <a:lnTo>
                      <a:pt x="3041" y="246"/>
                    </a:lnTo>
                    <a:lnTo>
                      <a:pt x="3032" y="81"/>
                    </a:lnTo>
                    <a:lnTo>
                      <a:pt x="2949" y="84"/>
                    </a:lnTo>
                    <a:lnTo>
                      <a:pt x="2793" y="60"/>
                    </a:lnTo>
                    <a:lnTo>
                      <a:pt x="2613" y="0"/>
                    </a:lnTo>
                    <a:lnTo>
                      <a:pt x="2433" y="96"/>
                    </a:lnTo>
                    <a:lnTo>
                      <a:pt x="2313" y="180"/>
                    </a:lnTo>
                    <a:lnTo>
                      <a:pt x="2181" y="264"/>
                    </a:lnTo>
                    <a:lnTo>
                      <a:pt x="1965" y="276"/>
                    </a:lnTo>
                    <a:lnTo>
                      <a:pt x="1725" y="300"/>
                    </a:lnTo>
                    <a:lnTo>
                      <a:pt x="1581" y="396"/>
                    </a:lnTo>
                    <a:lnTo>
                      <a:pt x="1425" y="468"/>
                    </a:lnTo>
                    <a:lnTo>
                      <a:pt x="1317" y="540"/>
                    </a:lnTo>
                    <a:lnTo>
                      <a:pt x="1197" y="54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70" name="Freeform 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2462" y="8155"/>
                <a:ext cx="1051" cy="1271"/>
              </a:xfrm>
              <a:custGeom>
                <a:avLst/>
                <a:gdLst>
                  <a:gd name="T0" fmla="*/ 905 w 1051"/>
                  <a:gd name="T1" fmla="*/ 0 h 1271"/>
                  <a:gd name="T2" fmla="*/ 685 w 1051"/>
                  <a:gd name="T3" fmla="*/ 192 h 1271"/>
                  <a:gd name="T4" fmla="*/ 548 w 1051"/>
                  <a:gd name="T5" fmla="*/ 339 h 1271"/>
                  <a:gd name="T6" fmla="*/ 466 w 1051"/>
                  <a:gd name="T7" fmla="*/ 458 h 1271"/>
                  <a:gd name="T8" fmla="*/ 375 w 1051"/>
                  <a:gd name="T9" fmla="*/ 613 h 1271"/>
                  <a:gd name="T10" fmla="*/ 247 w 1051"/>
                  <a:gd name="T11" fmla="*/ 640 h 1271"/>
                  <a:gd name="T12" fmla="*/ 164 w 1051"/>
                  <a:gd name="T13" fmla="*/ 704 h 1271"/>
                  <a:gd name="T14" fmla="*/ 155 w 1051"/>
                  <a:gd name="T15" fmla="*/ 787 h 1271"/>
                  <a:gd name="T16" fmla="*/ 0 w 1051"/>
                  <a:gd name="T17" fmla="*/ 979 h 1271"/>
                  <a:gd name="T18" fmla="*/ 109 w 1051"/>
                  <a:gd name="T19" fmla="*/ 1088 h 1271"/>
                  <a:gd name="T20" fmla="*/ 247 w 1051"/>
                  <a:gd name="T21" fmla="*/ 1189 h 1271"/>
                  <a:gd name="T22" fmla="*/ 393 w 1051"/>
                  <a:gd name="T23" fmla="*/ 1226 h 1271"/>
                  <a:gd name="T24" fmla="*/ 539 w 1051"/>
                  <a:gd name="T25" fmla="*/ 1262 h 1271"/>
                  <a:gd name="T26" fmla="*/ 631 w 1051"/>
                  <a:gd name="T27" fmla="*/ 1271 h 1271"/>
                  <a:gd name="T28" fmla="*/ 685 w 1051"/>
                  <a:gd name="T29" fmla="*/ 1189 h 1271"/>
                  <a:gd name="T30" fmla="*/ 759 w 1051"/>
                  <a:gd name="T31" fmla="*/ 1079 h 1271"/>
                  <a:gd name="T32" fmla="*/ 804 w 1051"/>
                  <a:gd name="T33" fmla="*/ 970 h 1271"/>
                  <a:gd name="T34" fmla="*/ 795 w 1051"/>
                  <a:gd name="T35" fmla="*/ 787 h 1271"/>
                  <a:gd name="T36" fmla="*/ 777 w 1051"/>
                  <a:gd name="T37" fmla="*/ 677 h 1271"/>
                  <a:gd name="T38" fmla="*/ 841 w 1051"/>
                  <a:gd name="T39" fmla="*/ 558 h 1271"/>
                  <a:gd name="T40" fmla="*/ 1015 w 1051"/>
                  <a:gd name="T41" fmla="*/ 375 h 1271"/>
                  <a:gd name="T42" fmla="*/ 1051 w 1051"/>
                  <a:gd name="T43" fmla="*/ 229 h 1271"/>
                  <a:gd name="T44" fmla="*/ 987 w 1051"/>
                  <a:gd name="T45" fmla="*/ 74 h 1271"/>
                  <a:gd name="T46" fmla="*/ 905 w 1051"/>
                  <a:gd name="T47" fmla="*/ 0 h 12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51"/>
                  <a:gd name="T73" fmla="*/ 0 h 1271"/>
                  <a:gd name="T74" fmla="*/ 1051 w 1051"/>
                  <a:gd name="T75" fmla="*/ 1271 h 127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51" h="1271">
                    <a:moveTo>
                      <a:pt x="905" y="0"/>
                    </a:moveTo>
                    <a:lnTo>
                      <a:pt x="685" y="192"/>
                    </a:lnTo>
                    <a:lnTo>
                      <a:pt x="548" y="339"/>
                    </a:lnTo>
                    <a:lnTo>
                      <a:pt x="466" y="458"/>
                    </a:lnTo>
                    <a:lnTo>
                      <a:pt x="375" y="613"/>
                    </a:lnTo>
                    <a:lnTo>
                      <a:pt x="247" y="640"/>
                    </a:lnTo>
                    <a:lnTo>
                      <a:pt x="164" y="704"/>
                    </a:lnTo>
                    <a:lnTo>
                      <a:pt x="155" y="787"/>
                    </a:lnTo>
                    <a:lnTo>
                      <a:pt x="0" y="979"/>
                    </a:lnTo>
                    <a:lnTo>
                      <a:pt x="109" y="1088"/>
                    </a:lnTo>
                    <a:lnTo>
                      <a:pt x="247" y="1189"/>
                    </a:lnTo>
                    <a:lnTo>
                      <a:pt x="393" y="1226"/>
                    </a:lnTo>
                    <a:lnTo>
                      <a:pt x="539" y="1262"/>
                    </a:lnTo>
                    <a:lnTo>
                      <a:pt x="631" y="1271"/>
                    </a:lnTo>
                    <a:lnTo>
                      <a:pt x="685" y="1189"/>
                    </a:lnTo>
                    <a:lnTo>
                      <a:pt x="759" y="1079"/>
                    </a:lnTo>
                    <a:lnTo>
                      <a:pt x="804" y="970"/>
                    </a:lnTo>
                    <a:lnTo>
                      <a:pt x="795" y="787"/>
                    </a:lnTo>
                    <a:lnTo>
                      <a:pt x="777" y="677"/>
                    </a:lnTo>
                    <a:lnTo>
                      <a:pt x="841" y="558"/>
                    </a:lnTo>
                    <a:lnTo>
                      <a:pt x="1015" y="375"/>
                    </a:lnTo>
                    <a:lnTo>
                      <a:pt x="1051" y="229"/>
                    </a:lnTo>
                    <a:lnTo>
                      <a:pt x="987" y="74"/>
                    </a:lnTo>
                    <a:lnTo>
                      <a:pt x="905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681" name="Freeform 65">
              <a:extLst/>
            </p:cNvPr>
            <p:cNvSpPr>
              <a:spLocks noChangeAspect="1"/>
            </p:cNvSpPr>
            <p:nvPr/>
          </p:nvSpPr>
          <p:spPr bwMode="auto">
            <a:xfrm>
              <a:off x="6500789" y="5024456"/>
              <a:ext cx="26987" cy="26987"/>
            </a:xfrm>
            <a:custGeom>
              <a:avLst/>
              <a:gdLst>
                <a:gd name="T0" fmla="*/ 2147483647 w 214"/>
                <a:gd name="T1" fmla="*/ 2147483647 h 209"/>
                <a:gd name="T2" fmla="*/ 2147483647 w 214"/>
                <a:gd name="T3" fmla="*/ 2147483647 h 209"/>
                <a:gd name="T4" fmla="*/ 0 w 214"/>
                <a:gd name="T5" fmla="*/ 2147483647 h 209"/>
                <a:gd name="T6" fmla="*/ 2147483647 w 214"/>
                <a:gd name="T7" fmla="*/ 2147483647 h 209"/>
                <a:gd name="T8" fmla="*/ 2147483647 w 214"/>
                <a:gd name="T9" fmla="*/ 2147483647 h 209"/>
                <a:gd name="T10" fmla="*/ 2147483647 w 214"/>
                <a:gd name="T11" fmla="*/ 2147483647 h 209"/>
                <a:gd name="T12" fmla="*/ 2147483647 w 214"/>
                <a:gd name="T13" fmla="*/ 2147483647 h 209"/>
                <a:gd name="T14" fmla="*/ 2147483647 w 214"/>
                <a:gd name="T15" fmla="*/ 0 h 209"/>
                <a:gd name="T16" fmla="*/ 2147483647 w 214"/>
                <a:gd name="T17" fmla="*/ 2147483647 h 209"/>
                <a:gd name="T18" fmla="*/ 2147483647 w 214"/>
                <a:gd name="T19" fmla="*/ 2147483647 h 209"/>
                <a:gd name="T20" fmla="*/ 2147483647 w 214"/>
                <a:gd name="T21" fmla="*/ 2147483647 h 209"/>
                <a:gd name="T22" fmla="*/ 2147483647 w 214"/>
                <a:gd name="T23" fmla="*/ 2147483647 h 209"/>
                <a:gd name="T24" fmla="*/ 2147483647 w 214"/>
                <a:gd name="T25" fmla="*/ 214748364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09"/>
                <a:gd name="T41" fmla="*/ 197 w 214"/>
                <a:gd name="T42" fmla="*/ 227 h 2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09">
                  <a:moveTo>
                    <a:pt x="107" y="209"/>
                  </a:moveTo>
                  <a:lnTo>
                    <a:pt x="36" y="207"/>
                  </a:lnTo>
                  <a:lnTo>
                    <a:pt x="0" y="149"/>
                  </a:lnTo>
                  <a:lnTo>
                    <a:pt x="6" y="85"/>
                  </a:lnTo>
                  <a:lnTo>
                    <a:pt x="32" y="68"/>
                  </a:lnTo>
                  <a:lnTo>
                    <a:pt x="42" y="75"/>
                  </a:lnTo>
                  <a:lnTo>
                    <a:pt x="57" y="78"/>
                  </a:lnTo>
                  <a:lnTo>
                    <a:pt x="67" y="71"/>
                  </a:lnTo>
                  <a:lnTo>
                    <a:pt x="78" y="78"/>
                  </a:lnTo>
                  <a:lnTo>
                    <a:pt x="78" y="92"/>
                  </a:lnTo>
                  <a:lnTo>
                    <a:pt x="93" y="84"/>
                  </a:lnTo>
                  <a:lnTo>
                    <a:pt x="91" y="71"/>
                  </a:lnTo>
                  <a:lnTo>
                    <a:pt x="102" y="62"/>
                  </a:lnTo>
                  <a:lnTo>
                    <a:pt x="108" y="47"/>
                  </a:lnTo>
                  <a:lnTo>
                    <a:pt x="137" y="44"/>
                  </a:lnTo>
                  <a:lnTo>
                    <a:pt x="154" y="29"/>
                  </a:lnTo>
                  <a:lnTo>
                    <a:pt x="160" y="15"/>
                  </a:lnTo>
                  <a:lnTo>
                    <a:pt x="174" y="2"/>
                  </a:lnTo>
                  <a:lnTo>
                    <a:pt x="186" y="0"/>
                  </a:lnTo>
                  <a:lnTo>
                    <a:pt x="180" y="9"/>
                  </a:lnTo>
                  <a:lnTo>
                    <a:pt x="181" y="23"/>
                  </a:lnTo>
                  <a:lnTo>
                    <a:pt x="190" y="21"/>
                  </a:lnTo>
                  <a:lnTo>
                    <a:pt x="202" y="12"/>
                  </a:lnTo>
                  <a:lnTo>
                    <a:pt x="214" y="17"/>
                  </a:lnTo>
                  <a:lnTo>
                    <a:pt x="214" y="27"/>
                  </a:lnTo>
                  <a:lnTo>
                    <a:pt x="213" y="42"/>
                  </a:lnTo>
                  <a:lnTo>
                    <a:pt x="202" y="41"/>
                  </a:lnTo>
                  <a:lnTo>
                    <a:pt x="193" y="36"/>
                  </a:lnTo>
                  <a:lnTo>
                    <a:pt x="184" y="48"/>
                  </a:lnTo>
                  <a:lnTo>
                    <a:pt x="193" y="62"/>
                  </a:lnTo>
                  <a:lnTo>
                    <a:pt x="198" y="71"/>
                  </a:lnTo>
                  <a:lnTo>
                    <a:pt x="196" y="84"/>
                  </a:lnTo>
                  <a:lnTo>
                    <a:pt x="181" y="114"/>
                  </a:lnTo>
                  <a:lnTo>
                    <a:pt x="168" y="143"/>
                  </a:lnTo>
                  <a:lnTo>
                    <a:pt x="137" y="166"/>
                  </a:lnTo>
                  <a:lnTo>
                    <a:pt x="107" y="20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82" name="Freeform 4">
              <a:extLst/>
            </p:cNvPr>
            <p:cNvSpPr>
              <a:spLocks/>
            </p:cNvSpPr>
            <p:nvPr/>
          </p:nvSpPr>
          <p:spPr bwMode="auto">
            <a:xfrm>
              <a:off x="5597501" y="3714768"/>
              <a:ext cx="1111250" cy="774700"/>
            </a:xfrm>
            <a:custGeom>
              <a:avLst/>
              <a:gdLst>
                <a:gd name="T0" fmla="*/ 2147483647 w 3501"/>
                <a:gd name="T1" fmla="*/ 2147483647 h 2441"/>
                <a:gd name="T2" fmla="*/ 2147483647 w 3501"/>
                <a:gd name="T3" fmla="*/ 2147483647 h 2441"/>
                <a:gd name="T4" fmla="*/ 2147483647 w 3501"/>
                <a:gd name="T5" fmla="*/ 2147483647 h 2441"/>
                <a:gd name="T6" fmla="*/ 2147483647 w 3501"/>
                <a:gd name="T7" fmla="*/ 2147483647 h 2441"/>
                <a:gd name="T8" fmla="*/ 2147483647 w 3501"/>
                <a:gd name="T9" fmla="*/ 2147483647 h 2441"/>
                <a:gd name="T10" fmla="*/ 2147483647 w 3501"/>
                <a:gd name="T11" fmla="*/ 2147483647 h 2441"/>
                <a:gd name="T12" fmla="*/ 2147483647 w 3501"/>
                <a:gd name="T13" fmla="*/ 2147483647 h 2441"/>
                <a:gd name="T14" fmla="*/ 2147483647 w 3501"/>
                <a:gd name="T15" fmla="*/ 2147483647 h 2441"/>
                <a:gd name="T16" fmla="*/ 2147483647 w 3501"/>
                <a:gd name="T17" fmla="*/ 2147483647 h 2441"/>
                <a:gd name="T18" fmla="*/ 2147483647 w 3501"/>
                <a:gd name="T19" fmla="*/ 2147483647 h 2441"/>
                <a:gd name="T20" fmla="*/ 2147483647 w 3501"/>
                <a:gd name="T21" fmla="*/ 2147483647 h 2441"/>
                <a:gd name="T22" fmla="*/ 2147483647 w 3501"/>
                <a:gd name="T23" fmla="*/ 2147483647 h 2441"/>
                <a:gd name="T24" fmla="*/ 2147483647 w 3501"/>
                <a:gd name="T25" fmla="*/ 2147483647 h 2441"/>
                <a:gd name="T26" fmla="*/ 2147483647 w 3501"/>
                <a:gd name="T27" fmla="*/ 2147483647 h 2441"/>
                <a:gd name="T28" fmla="*/ 2147483647 w 3501"/>
                <a:gd name="T29" fmla="*/ 2147483647 h 2441"/>
                <a:gd name="T30" fmla="*/ 2147483647 w 3501"/>
                <a:gd name="T31" fmla="*/ 2147483647 h 2441"/>
                <a:gd name="T32" fmla="*/ 2147483647 w 3501"/>
                <a:gd name="T33" fmla="*/ 2147483647 h 2441"/>
                <a:gd name="T34" fmla="*/ 2147483647 w 3501"/>
                <a:gd name="T35" fmla="*/ 2147483647 h 2441"/>
                <a:gd name="T36" fmla="*/ 2147483647 w 3501"/>
                <a:gd name="T37" fmla="*/ 2147483647 h 2441"/>
                <a:gd name="T38" fmla="*/ 2147483647 w 3501"/>
                <a:gd name="T39" fmla="*/ 2147483647 h 2441"/>
                <a:gd name="T40" fmla="*/ 2147483647 w 3501"/>
                <a:gd name="T41" fmla="*/ 2147483647 h 2441"/>
                <a:gd name="T42" fmla="*/ 2147483647 w 3501"/>
                <a:gd name="T43" fmla="*/ 2147483647 h 2441"/>
                <a:gd name="T44" fmla="*/ 2147483647 w 3501"/>
                <a:gd name="T45" fmla="*/ 2147483647 h 2441"/>
                <a:gd name="T46" fmla="*/ 2147483647 w 3501"/>
                <a:gd name="T47" fmla="*/ 2147483647 h 2441"/>
                <a:gd name="T48" fmla="*/ 2147483647 w 3501"/>
                <a:gd name="T49" fmla="*/ 2147483647 h 2441"/>
                <a:gd name="T50" fmla="*/ 2147483647 w 3501"/>
                <a:gd name="T51" fmla="*/ 2147483647 h 2441"/>
                <a:gd name="T52" fmla="*/ 2147483647 w 3501"/>
                <a:gd name="T53" fmla="*/ 2147483647 h 2441"/>
                <a:gd name="T54" fmla="*/ 2147483647 w 3501"/>
                <a:gd name="T55" fmla="*/ 2147483647 h 2441"/>
                <a:gd name="T56" fmla="*/ 2147483647 w 3501"/>
                <a:gd name="T57" fmla="*/ 2147483647 h 2441"/>
                <a:gd name="T58" fmla="*/ 2147483647 w 3501"/>
                <a:gd name="T59" fmla="*/ 2147483647 h 2441"/>
                <a:gd name="T60" fmla="*/ 2147483647 w 3501"/>
                <a:gd name="T61" fmla="*/ 2147483647 h 2441"/>
                <a:gd name="T62" fmla="*/ 2147483647 w 3501"/>
                <a:gd name="T63" fmla="*/ 2147483647 h 2441"/>
                <a:gd name="T64" fmla="*/ 2147483647 w 3501"/>
                <a:gd name="T65" fmla="*/ 2147483647 h 2441"/>
                <a:gd name="T66" fmla="*/ 2147483647 w 3501"/>
                <a:gd name="T67" fmla="*/ 2147483647 h 2441"/>
                <a:gd name="T68" fmla="*/ 2147483647 w 3501"/>
                <a:gd name="T69" fmla="*/ 2147483647 h 2441"/>
                <a:gd name="T70" fmla="*/ 2147483647 w 3501"/>
                <a:gd name="T71" fmla="*/ 2147483647 h 2441"/>
                <a:gd name="T72" fmla="*/ 2147483647 w 3501"/>
                <a:gd name="T73" fmla="*/ 2147483647 h 2441"/>
                <a:gd name="T74" fmla="*/ 2147483647 w 3501"/>
                <a:gd name="T75" fmla="*/ 2147483647 h 2441"/>
                <a:gd name="T76" fmla="*/ 2147483647 w 3501"/>
                <a:gd name="T77" fmla="*/ 2147483647 h 2441"/>
                <a:gd name="T78" fmla="*/ 2147483647 w 3501"/>
                <a:gd name="T79" fmla="*/ 2147483647 h 2441"/>
                <a:gd name="T80" fmla="*/ 2147483647 w 3501"/>
                <a:gd name="T81" fmla="*/ 2147483647 h 2441"/>
                <a:gd name="T82" fmla="*/ 2147483647 w 3501"/>
                <a:gd name="T83" fmla="*/ 2147483647 h 2441"/>
                <a:gd name="T84" fmla="*/ 2147483647 w 3501"/>
                <a:gd name="T85" fmla="*/ 2147483647 h 2441"/>
                <a:gd name="T86" fmla="*/ 2147483647 w 3501"/>
                <a:gd name="T87" fmla="*/ 2147483647 h 2441"/>
                <a:gd name="T88" fmla="*/ 2147483647 w 3501"/>
                <a:gd name="T89" fmla="*/ 2147483647 h 2441"/>
                <a:gd name="T90" fmla="*/ 2147483647 w 3501"/>
                <a:gd name="T91" fmla="*/ 2147483647 h 2441"/>
                <a:gd name="T92" fmla="*/ 2147483647 w 3501"/>
                <a:gd name="T93" fmla="*/ 2147483647 h 2441"/>
                <a:gd name="T94" fmla="*/ 2147483647 w 3501"/>
                <a:gd name="T95" fmla="*/ 2147483647 h 2441"/>
                <a:gd name="T96" fmla="*/ 2147483647 w 3501"/>
                <a:gd name="T97" fmla="*/ 2147483647 h 2441"/>
                <a:gd name="T98" fmla="*/ 2147483647 w 3501"/>
                <a:gd name="T99" fmla="*/ 2147483647 h 2441"/>
                <a:gd name="T100" fmla="*/ 2147483647 w 3501"/>
                <a:gd name="T101" fmla="*/ 2147483647 h 2441"/>
                <a:gd name="T102" fmla="*/ 2147483647 w 3501"/>
                <a:gd name="T103" fmla="*/ 2147483647 h 2441"/>
                <a:gd name="T104" fmla="*/ 2147483647 w 3501"/>
                <a:gd name="T105" fmla="*/ 2147483647 h 2441"/>
                <a:gd name="T106" fmla="*/ 2147483647 w 3501"/>
                <a:gd name="T107" fmla="*/ 2147483647 h 2441"/>
                <a:gd name="T108" fmla="*/ 2147483647 w 3501"/>
                <a:gd name="T109" fmla="*/ 2147483647 h 2441"/>
                <a:gd name="T110" fmla="*/ 2147483647 w 3501"/>
                <a:gd name="T111" fmla="*/ 2147483647 h 2441"/>
                <a:gd name="T112" fmla="*/ 2147483647 w 3501"/>
                <a:gd name="T113" fmla="*/ 2147483647 h 2441"/>
                <a:gd name="T114" fmla="*/ 2147483647 w 3501"/>
                <a:gd name="T115" fmla="*/ 2147483647 h 2441"/>
                <a:gd name="T116" fmla="*/ 2147483647 w 3501"/>
                <a:gd name="T117" fmla="*/ 2147483647 h 2441"/>
                <a:gd name="T118" fmla="*/ 2147483647 w 3501"/>
                <a:gd name="T119" fmla="*/ 2147483647 h 2441"/>
                <a:gd name="T120" fmla="*/ 2147483647 w 3501"/>
                <a:gd name="T121" fmla="*/ 2147483647 h 24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501"/>
                <a:gd name="T184" fmla="*/ 0 h 2441"/>
                <a:gd name="T185" fmla="*/ 4098 w 3501"/>
                <a:gd name="T186" fmla="*/ 2853 h 24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501" h="2441">
                  <a:moveTo>
                    <a:pt x="687" y="461"/>
                  </a:moveTo>
                  <a:lnTo>
                    <a:pt x="676" y="495"/>
                  </a:lnTo>
                  <a:lnTo>
                    <a:pt x="681" y="536"/>
                  </a:lnTo>
                  <a:lnTo>
                    <a:pt x="656" y="588"/>
                  </a:lnTo>
                  <a:lnTo>
                    <a:pt x="610" y="590"/>
                  </a:lnTo>
                  <a:lnTo>
                    <a:pt x="556" y="557"/>
                  </a:lnTo>
                  <a:lnTo>
                    <a:pt x="520" y="603"/>
                  </a:lnTo>
                  <a:lnTo>
                    <a:pt x="504" y="733"/>
                  </a:lnTo>
                  <a:lnTo>
                    <a:pt x="454" y="721"/>
                  </a:lnTo>
                  <a:lnTo>
                    <a:pt x="415" y="724"/>
                  </a:lnTo>
                  <a:lnTo>
                    <a:pt x="366" y="734"/>
                  </a:lnTo>
                  <a:lnTo>
                    <a:pt x="363" y="764"/>
                  </a:lnTo>
                  <a:lnTo>
                    <a:pt x="402" y="818"/>
                  </a:lnTo>
                  <a:lnTo>
                    <a:pt x="399" y="888"/>
                  </a:lnTo>
                  <a:lnTo>
                    <a:pt x="369" y="946"/>
                  </a:lnTo>
                  <a:lnTo>
                    <a:pt x="343" y="1005"/>
                  </a:lnTo>
                  <a:lnTo>
                    <a:pt x="297" y="1040"/>
                  </a:lnTo>
                  <a:lnTo>
                    <a:pt x="243" y="1051"/>
                  </a:lnTo>
                  <a:lnTo>
                    <a:pt x="181" y="1065"/>
                  </a:lnTo>
                  <a:lnTo>
                    <a:pt x="138" y="1113"/>
                  </a:lnTo>
                  <a:lnTo>
                    <a:pt x="92" y="1088"/>
                  </a:lnTo>
                  <a:lnTo>
                    <a:pt x="69" y="1121"/>
                  </a:lnTo>
                  <a:lnTo>
                    <a:pt x="0" y="1175"/>
                  </a:lnTo>
                  <a:lnTo>
                    <a:pt x="28" y="1234"/>
                  </a:lnTo>
                  <a:lnTo>
                    <a:pt x="61" y="1281"/>
                  </a:lnTo>
                  <a:lnTo>
                    <a:pt x="66" y="1336"/>
                  </a:lnTo>
                  <a:lnTo>
                    <a:pt x="118" y="1373"/>
                  </a:lnTo>
                  <a:lnTo>
                    <a:pt x="164" y="1403"/>
                  </a:lnTo>
                  <a:lnTo>
                    <a:pt x="199" y="1443"/>
                  </a:lnTo>
                  <a:lnTo>
                    <a:pt x="238" y="1460"/>
                  </a:lnTo>
                  <a:lnTo>
                    <a:pt x="287" y="1476"/>
                  </a:lnTo>
                  <a:lnTo>
                    <a:pt x="311" y="1506"/>
                  </a:lnTo>
                  <a:lnTo>
                    <a:pt x="302" y="1543"/>
                  </a:lnTo>
                  <a:lnTo>
                    <a:pt x="300" y="1578"/>
                  </a:lnTo>
                  <a:lnTo>
                    <a:pt x="312" y="1612"/>
                  </a:lnTo>
                  <a:lnTo>
                    <a:pt x="332" y="1639"/>
                  </a:lnTo>
                  <a:lnTo>
                    <a:pt x="312" y="1665"/>
                  </a:lnTo>
                  <a:lnTo>
                    <a:pt x="284" y="1697"/>
                  </a:lnTo>
                  <a:lnTo>
                    <a:pt x="305" y="1738"/>
                  </a:lnTo>
                  <a:lnTo>
                    <a:pt x="343" y="1774"/>
                  </a:lnTo>
                  <a:lnTo>
                    <a:pt x="395" y="1815"/>
                  </a:lnTo>
                  <a:lnTo>
                    <a:pt x="438" y="1807"/>
                  </a:lnTo>
                  <a:lnTo>
                    <a:pt x="497" y="1816"/>
                  </a:lnTo>
                  <a:lnTo>
                    <a:pt x="586" y="1864"/>
                  </a:lnTo>
                  <a:lnTo>
                    <a:pt x="664" y="1932"/>
                  </a:lnTo>
                  <a:lnTo>
                    <a:pt x="713" y="1963"/>
                  </a:lnTo>
                  <a:lnTo>
                    <a:pt x="789" y="1963"/>
                  </a:lnTo>
                  <a:lnTo>
                    <a:pt x="825" y="1960"/>
                  </a:lnTo>
                  <a:lnTo>
                    <a:pt x="890" y="1970"/>
                  </a:lnTo>
                  <a:lnTo>
                    <a:pt x="975" y="1956"/>
                  </a:lnTo>
                  <a:lnTo>
                    <a:pt x="1053" y="1938"/>
                  </a:lnTo>
                  <a:lnTo>
                    <a:pt x="1110" y="1916"/>
                  </a:lnTo>
                  <a:lnTo>
                    <a:pt x="1209" y="1905"/>
                  </a:lnTo>
                  <a:lnTo>
                    <a:pt x="1262" y="1901"/>
                  </a:lnTo>
                  <a:lnTo>
                    <a:pt x="1311" y="1930"/>
                  </a:lnTo>
                  <a:lnTo>
                    <a:pt x="1322" y="1956"/>
                  </a:lnTo>
                  <a:lnTo>
                    <a:pt x="1381" y="1938"/>
                  </a:lnTo>
                  <a:lnTo>
                    <a:pt x="1432" y="2004"/>
                  </a:lnTo>
                  <a:lnTo>
                    <a:pt x="1439" y="2041"/>
                  </a:lnTo>
                  <a:lnTo>
                    <a:pt x="1417" y="2087"/>
                  </a:lnTo>
                  <a:lnTo>
                    <a:pt x="1411" y="2140"/>
                  </a:lnTo>
                  <a:lnTo>
                    <a:pt x="1381" y="2179"/>
                  </a:lnTo>
                  <a:lnTo>
                    <a:pt x="1369" y="2220"/>
                  </a:lnTo>
                  <a:lnTo>
                    <a:pt x="1417" y="2225"/>
                  </a:lnTo>
                  <a:lnTo>
                    <a:pt x="1467" y="2246"/>
                  </a:lnTo>
                  <a:lnTo>
                    <a:pt x="1467" y="2297"/>
                  </a:lnTo>
                  <a:lnTo>
                    <a:pt x="1499" y="2337"/>
                  </a:lnTo>
                  <a:lnTo>
                    <a:pt x="1551" y="2374"/>
                  </a:lnTo>
                  <a:lnTo>
                    <a:pt x="1594" y="2358"/>
                  </a:lnTo>
                  <a:lnTo>
                    <a:pt x="1609" y="2319"/>
                  </a:lnTo>
                  <a:lnTo>
                    <a:pt x="1666" y="2302"/>
                  </a:lnTo>
                  <a:lnTo>
                    <a:pt x="1699" y="2287"/>
                  </a:lnTo>
                  <a:lnTo>
                    <a:pt x="1732" y="2314"/>
                  </a:lnTo>
                  <a:lnTo>
                    <a:pt x="1807" y="2254"/>
                  </a:lnTo>
                  <a:lnTo>
                    <a:pt x="1878" y="2282"/>
                  </a:lnTo>
                  <a:lnTo>
                    <a:pt x="1907" y="2325"/>
                  </a:lnTo>
                  <a:lnTo>
                    <a:pt x="1932" y="2356"/>
                  </a:lnTo>
                  <a:lnTo>
                    <a:pt x="1984" y="2371"/>
                  </a:lnTo>
                  <a:lnTo>
                    <a:pt x="2027" y="2364"/>
                  </a:lnTo>
                  <a:lnTo>
                    <a:pt x="2058" y="2369"/>
                  </a:lnTo>
                  <a:lnTo>
                    <a:pt x="2061" y="2405"/>
                  </a:lnTo>
                  <a:lnTo>
                    <a:pt x="2079" y="2441"/>
                  </a:lnTo>
                  <a:lnTo>
                    <a:pt x="2098" y="2436"/>
                  </a:lnTo>
                  <a:lnTo>
                    <a:pt x="2097" y="2407"/>
                  </a:lnTo>
                  <a:lnTo>
                    <a:pt x="2132" y="2371"/>
                  </a:lnTo>
                  <a:lnTo>
                    <a:pt x="2193" y="2388"/>
                  </a:lnTo>
                  <a:lnTo>
                    <a:pt x="2228" y="2378"/>
                  </a:lnTo>
                  <a:lnTo>
                    <a:pt x="2278" y="2341"/>
                  </a:lnTo>
                  <a:lnTo>
                    <a:pt x="2281" y="2301"/>
                  </a:lnTo>
                  <a:lnTo>
                    <a:pt x="2317" y="2341"/>
                  </a:lnTo>
                  <a:lnTo>
                    <a:pt x="2363" y="2308"/>
                  </a:lnTo>
                  <a:lnTo>
                    <a:pt x="2423" y="2293"/>
                  </a:lnTo>
                  <a:lnTo>
                    <a:pt x="2472" y="2272"/>
                  </a:lnTo>
                  <a:lnTo>
                    <a:pt x="2540" y="2213"/>
                  </a:lnTo>
                  <a:lnTo>
                    <a:pt x="2578" y="2176"/>
                  </a:lnTo>
                  <a:lnTo>
                    <a:pt x="2607" y="2118"/>
                  </a:lnTo>
                  <a:lnTo>
                    <a:pt x="2630" y="2061"/>
                  </a:lnTo>
                  <a:lnTo>
                    <a:pt x="2667" y="2033"/>
                  </a:lnTo>
                  <a:lnTo>
                    <a:pt x="2692" y="1982"/>
                  </a:lnTo>
                  <a:lnTo>
                    <a:pt x="2728" y="1956"/>
                  </a:lnTo>
                  <a:lnTo>
                    <a:pt x="2745" y="1916"/>
                  </a:lnTo>
                  <a:lnTo>
                    <a:pt x="2766" y="1883"/>
                  </a:lnTo>
                  <a:lnTo>
                    <a:pt x="2738" y="1843"/>
                  </a:lnTo>
                  <a:lnTo>
                    <a:pt x="2678" y="1828"/>
                  </a:lnTo>
                  <a:lnTo>
                    <a:pt x="2713" y="1787"/>
                  </a:lnTo>
                  <a:lnTo>
                    <a:pt x="2753" y="1758"/>
                  </a:lnTo>
                  <a:lnTo>
                    <a:pt x="2724" y="1715"/>
                  </a:lnTo>
                  <a:lnTo>
                    <a:pt x="2717" y="1670"/>
                  </a:lnTo>
                  <a:lnTo>
                    <a:pt x="2682" y="1652"/>
                  </a:lnTo>
                  <a:lnTo>
                    <a:pt x="2671" y="1609"/>
                  </a:lnTo>
                  <a:lnTo>
                    <a:pt x="2664" y="1542"/>
                  </a:lnTo>
                  <a:lnTo>
                    <a:pt x="2614" y="1538"/>
                  </a:lnTo>
                  <a:lnTo>
                    <a:pt x="2596" y="1506"/>
                  </a:lnTo>
                  <a:lnTo>
                    <a:pt x="2614" y="1461"/>
                  </a:lnTo>
                  <a:lnTo>
                    <a:pt x="2639" y="1418"/>
                  </a:lnTo>
                  <a:lnTo>
                    <a:pt x="2692" y="1378"/>
                  </a:lnTo>
                  <a:lnTo>
                    <a:pt x="2738" y="1359"/>
                  </a:lnTo>
                  <a:lnTo>
                    <a:pt x="2784" y="1362"/>
                  </a:lnTo>
                  <a:lnTo>
                    <a:pt x="2794" y="1323"/>
                  </a:lnTo>
                  <a:lnTo>
                    <a:pt x="2759" y="1323"/>
                  </a:lnTo>
                  <a:lnTo>
                    <a:pt x="2710" y="1289"/>
                  </a:lnTo>
                  <a:lnTo>
                    <a:pt x="2671" y="1289"/>
                  </a:lnTo>
                  <a:lnTo>
                    <a:pt x="2654" y="1307"/>
                  </a:lnTo>
                  <a:lnTo>
                    <a:pt x="2621" y="1348"/>
                  </a:lnTo>
                  <a:lnTo>
                    <a:pt x="2586" y="1326"/>
                  </a:lnTo>
                  <a:lnTo>
                    <a:pt x="2568" y="1278"/>
                  </a:lnTo>
                  <a:lnTo>
                    <a:pt x="2536" y="1289"/>
                  </a:lnTo>
                  <a:lnTo>
                    <a:pt x="2522" y="1271"/>
                  </a:lnTo>
                  <a:lnTo>
                    <a:pt x="2501" y="1241"/>
                  </a:lnTo>
                  <a:lnTo>
                    <a:pt x="2529" y="1205"/>
                  </a:lnTo>
                  <a:lnTo>
                    <a:pt x="2575" y="1194"/>
                  </a:lnTo>
                  <a:lnTo>
                    <a:pt x="2621" y="1153"/>
                  </a:lnTo>
                  <a:lnTo>
                    <a:pt x="2664" y="1117"/>
                  </a:lnTo>
                  <a:lnTo>
                    <a:pt x="2703" y="1076"/>
                  </a:lnTo>
                  <a:lnTo>
                    <a:pt x="2742" y="1051"/>
                  </a:lnTo>
                  <a:lnTo>
                    <a:pt x="2770" y="1073"/>
                  </a:lnTo>
                  <a:lnTo>
                    <a:pt x="2770" y="1099"/>
                  </a:lnTo>
                  <a:lnTo>
                    <a:pt x="2728" y="1132"/>
                  </a:lnTo>
                  <a:lnTo>
                    <a:pt x="2706" y="1153"/>
                  </a:lnTo>
                  <a:lnTo>
                    <a:pt x="2735" y="1179"/>
                  </a:lnTo>
                  <a:lnTo>
                    <a:pt x="2728" y="1223"/>
                  </a:lnTo>
                  <a:lnTo>
                    <a:pt x="2766" y="1183"/>
                  </a:lnTo>
                  <a:lnTo>
                    <a:pt x="2819" y="1161"/>
                  </a:lnTo>
                  <a:lnTo>
                    <a:pt x="2865" y="1146"/>
                  </a:lnTo>
                  <a:lnTo>
                    <a:pt x="2901" y="1095"/>
                  </a:lnTo>
                  <a:lnTo>
                    <a:pt x="2958" y="1081"/>
                  </a:lnTo>
                  <a:lnTo>
                    <a:pt x="2982" y="1040"/>
                  </a:lnTo>
                  <a:lnTo>
                    <a:pt x="3014" y="1011"/>
                  </a:lnTo>
                  <a:lnTo>
                    <a:pt x="3060" y="1040"/>
                  </a:lnTo>
                  <a:lnTo>
                    <a:pt x="3082" y="1015"/>
                  </a:lnTo>
                  <a:lnTo>
                    <a:pt x="3092" y="986"/>
                  </a:lnTo>
                  <a:lnTo>
                    <a:pt x="3121" y="963"/>
                  </a:lnTo>
                  <a:lnTo>
                    <a:pt x="3152" y="956"/>
                  </a:lnTo>
                  <a:lnTo>
                    <a:pt x="3195" y="898"/>
                  </a:lnTo>
                  <a:lnTo>
                    <a:pt x="3220" y="945"/>
                  </a:lnTo>
                  <a:lnTo>
                    <a:pt x="3269" y="930"/>
                  </a:lnTo>
                  <a:lnTo>
                    <a:pt x="3305" y="897"/>
                  </a:lnTo>
                  <a:lnTo>
                    <a:pt x="3291" y="749"/>
                  </a:lnTo>
                  <a:lnTo>
                    <a:pt x="3369" y="738"/>
                  </a:lnTo>
                  <a:lnTo>
                    <a:pt x="3450" y="631"/>
                  </a:lnTo>
                  <a:lnTo>
                    <a:pt x="3493" y="548"/>
                  </a:lnTo>
                  <a:lnTo>
                    <a:pt x="3501" y="489"/>
                  </a:lnTo>
                  <a:lnTo>
                    <a:pt x="3485" y="449"/>
                  </a:lnTo>
                  <a:lnTo>
                    <a:pt x="3398" y="502"/>
                  </a:lnTo>
                  <a:lnTo>
                    <a:pt x="3327" y="513"/>
                  </a:lnTo>
                  <a:lnTo>
                    <a:pt x="3269" y="500"/>
                  </a:lnTo>
                  <a:lnTo>
                    <a:pt x="3228" y="421"/>
                  </a:lnTo>
                  <a:lnTo>
                    <a:pt x="3175" y="399"/>
                  </a:lnTo>
                  <a:lnTo>
                    <a:pt x="3117" y="363"/>
                  </a:lnTo>
                  <a:lnTo>
                    <a:pt x="3083" y="357"/>
                  </a:lnTo>
                  <a:lnTo>
                    <a:pt x="3071" y="295"/>
                  </a:lnTo>
                  <a:lnTo>
                    <a:pt x="3034" y="181"/>
                  </a:lnTo>
                  <a:lnTo>
                    <a:pt x="2999" y="80"/>
                  </a:lnTo>
                  <a:lnTo>
                    <a:pt x="2929" y="33"/>
                  </a:lnTo>
                  <a:lnTo>
                    <a:pt x="2853" y="0"/>
                  </a:lnTo>
                  <a:lnTo>
                    <a:pt x="2742" y="22"/>
                  </a:lnTo>
                  <a:lnTo>
                    <a:pt x="2660" y="64"/>
                  </a:lnTo>
                  <a:lnTo>
                    <a:pt x="2689" y="118"/>
                  </a:lnTo>
                  <a:lnTo>
                    <a:pt x="2642" y="217"/>
                  </a:lnTo>
                  <a:lnTo>
                    <a:pt x="2608" y="279"/>
                  </a:lnTo>
                  <a:lnTo>
                    <a:pt x="2598" y="334"/>
                  </a:lnTo>
                  <a:lnTo>
                    <a:pt x="2521" y="349"/>
                  </a:lnTo>
                  <a:lnTo>
                    <a:pt x="2440" y="338"/>
                  </a:lnTo>
                  <a:lnTo>
                    <a:pt x="2398" y="472"/>
                  </a:lnTo>
                  <a:lnTo>
                    <a:pt x="2401" y="509"/>
                  </a:lnTo>
                  <a:lnTo>
                    <a:pt x="2451" y="524"/>
                  </a:lnTo>
                  <a:lnTo>
                    <a:pt x="2501" y="498"/>
                  </a:lnTo>
                  <a:lnTo>
                    <a:pt x="2547" y="490"/>
                  </a:lnTo>
                  <a:lnTo>
                    <a:pt x="2593" y="535"/>
                  </a:lnTo>
                  <a:lnTo>
                    <a:pt x="2614" y="553"/>
                  </a:lnTo>
                  <a:lnTo>
                    <a:pt x="2630" y="584"/>
                  </a:lnTo>
                  <a:lnTo>
                    <a:pt x="2622" y="613"/>
                  </a:lnTo>
                  <a:lnTo>
                    <a:pt x="2552" y="610"/>
                  </a:lnTo>
                  <a:lnTo>
                    <a:pt x="2511" y="613"/>
                  </a:lnTo>
                  <a:lnTo>
                    <a:pt x="2466" y="626"/>
                  </a:lnTo>
                  <a:lnTo>
                    <a:pt x="2430" y="663"/>
                  </a:lnTo>
                  <a:lnTo>
                    <a:pt x="2388" y="707"/>
                  </a:lnTo>
                  <a:lnTo>
                    <a:pt x="2353" y="715"/>
                  </a:lnTo>
                  <a:lnTo>
                    <a:pt x="2334" y="736"/>
                  </a:lnTo>
                  <a:lnTo>
                    <a:pt x="2304" y="759"/>
                  </a:lnTo>
                  <a:lnTo>
                    <a:pt x="2262" y="765"/>
                  </a:lnTo>
                  <a:lnTo>
                    <a:pt x="2220" y="749"/>
                  </a:lnTo>
                  <a:lnTo>
                    <a:pt x="2194" y="752"/>
                  </a:lnTo>
                  <a:lnTo>
                    <a:pt x="2167" y="774"/>
                  </a:lnTo>
                  <a:lnTo>
                    <a:pt x="2180" y="821"/>
                  </a:lnTo>
                  <a:lnTo>
                    <a:pt x="2188" y="854"/>
                  </a:lnTo>
                  <a:lnTo>
                    <a:pt x="2126" y="898"/>
                  </a:lnTo>
                  <a:lnTo>
                    <a:pt x="2079" y="939"/>
                  </a:lnTo>
                  <a:lnTo>
                    <a:pt x="2020" y="945"/>
                  </a:lnTo>
                  <a:lnTo>
                    <a:pt x="1970" y="952"/>
                  </a:lnTo>
                  <a:lnTo>
                    <a:pt x="1917" y="949"/>
                  </a:lnTo>
                  <a:lnTo>
                    <a:pt x="1856" y="960"/>
                  </a:lnTo>
                  <a:lnTo>
                    <a:pt x="1832" y="996"/>
                  </a:lnTo>
                  <a:lnTo>
                    <a:pt x="1786" y="1007"/>
                  </a:lnTo>
                  <a:lnTo>
                    <a:pt x="1747" y="999"/>
                  </a:lnTo>
                  <a:lnTo>
                    <a:pt x="1711" y="981"/>
                  </a:lnTo>
                  <a:lnTo>
                    <a:pt x="1651" y="967"/>
                  </a:lnTo>
                  <a:lnTo>
                    <a:pt x="1602" y="934"/>
                  </a:lnTo>
                  <a:lnTo>
                    <a:pt x="1534" y="945"/>
                  </a:lnTo>
                  <a:lnTo>
                    <a:pt x="1474" y="934"/>
                  </a:lnTo>
                  <a:lnTo>
                    <a:pt x="1382" y="930"/>
                  </a:lnTo>
                  <a:lnTo>
                    <a:pt x="1318" y="938"/>
                  </a:lnTo>
                  <a:lnTo>
                    <a:pt x="1305" y="898"/>
                  </a:lnTo>
                  <a:lnTo>
                    <a:pt x="1283" y="857"/>
                  </a:lnTo>
                  <a:lnTo>
                    <a:pt x="1247" y="798"/>
                  </a:lnTo>
                  <a:lnTo>
                    <a:pt x="1198" y="791"/>
                  </a:lnTo>
                  <a:lnTo>
                    <a:pt x="1170" y="761"/>
                  </a:lnTo>
                  <a:lnTo>
                    <a:pt x="1113" y="732"/>
                  </a:lnTo>
                  <a:lnTo>
                    <a:pt x="1082" y="750"/>
                  </a:lnTo>
                  <a:lnTo>
                    <a:pt x="1014" y="729"/>
                  </a:lnTo>
                  <a:lnTo>
                    <a:pt x="988" y="690"/>
                  </a:lnTo>
                  <a:lnTo>
                    <a:pt x="1007" y="619"/>
                  </a:lnTo>
                  <a:lnTo>
                    <a:pt x="993" y="549"/>
                  </a:lnTo>
                  <a:lnTo>
                    <a:pt x="929" y="487"/>
                  </a:lnTo>
                  <a:lnTo>
                    <a:pt x="897" y="458"/>
                  </a:lnTo>
                  <a:lnTo>
                    <a:pt x="842" y="448"/>
                  </a:lnTo>
                  <a:lnTo>
                    <a:pt x="836" y="413"/>
                  </a:lnTo>
                  <a:lnTo>
                    <a:pt x="771" y="400"/>
                  </a:lnTo>
                  <a:lnTo>
                    <a:pt x="687" y="46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683" name="Freeform 5">
              <a:extLst/>
            </p:cNvPr>
            <p:cNvSpPr>
              <a:spLocks/>
            </p:cNvSpPr>
            <p:nvPr/>
          </p:nvSpPr>
          <p:spPr bwMode="auto">
            <a:xfrm>
              <a:off x="4759301" y="2552718"/>
              <a:ext cx="2943225" cy="1495425"/>
            </a:xfrm>
            <a:custGeom>
              <a:avLst/>
              <a:gdLst>
                <a:gd name="T0" fmla="*/ 2147483647 w 10860"/>
                <a:gd name="T1" fmla="*/ 2147483647 h 5516"/>
                <a:gd name="T2" fmla="*/ 2147483647 w 10860"/>
                <a:gd name="T3" fmla="*/ 2147483647 h 5516"/>
                <a:gd name="T4" fmla="*/ 2147483647 w 10860"/>
                <a:gd name="T5" fmla="*/ 2147483647 h 5516"/>
                <a:gd name="T6" fmla="*/ 2147483647 w 10860"/>
                <a:gd name="T7" fmla="*/ 2147483647 h 5516"/>
                <a:gd name="T8" fmla="*/ 2147483647 w 10860"/>
                <a:gd name="T9" fmla="*/ 2147483647 h 5516"/>
                <a:gd name="T10" fmla="*/ 2147483647 w 10860"/>
                <a:gd name="T11" fmla="*/ 2147483647 h 5516"/>
                <a:gd name="T12" fmla="*/ 2147483647 w 10860"/>
                <a:gd name="T13" fmla="*/ 2147483647 h 5516"/>
                <a:gd name="T14" fmla="*/ 2147483647 w 10860"/>
                <a:gd name="T15" fmla="*/ 2147483647 h 5516"/>
                <a:gd name="T16" fmla="*/ 2147483647 w 10860"/>
                <a:gd name="T17" fmla="*/ 2147483647 h 5516"/>
                <a:gd name="T18" fmla="*/ 2147483647 w 10860"/>
                <a:gd name="T19" fmla="*/ 2147483647 h 5516"/>
                <a:gd name="T20" fmla="*/ 2147483647 w 10860"/>
                <a:gd name="T21" fmla="*/ 2147483647 h 5516"/>
                <a:gd name="T22" fmla="*/ 2147483647 w 10860"/>
                <a:gd name="T23" fmla="*/ 2147483647 h 5516"/>
                <a:gd name="T24" fmla="*/ 2147483647 w 10860"/>
                <a:gd name="T25" fmla="*/ 2147483647 h 5516"/>
                <a:gd name="T26" fmla="*/ 2147483647 w 10860"/>
                <a:gd name="T27" fmla="*/ 2147483647 h 5516"/>
                <a:gd name="T28" fmla="*/ 2147483647 w 10860"/>
                <a:gd name="T29" fmla="*/ 2147483647 h 5516"/>
                <a:gd name="T30" fmla="*/ 2147483647 w 10860"/>
                <a:gd name="T31" fmla="*/ 2147483647 h 5516"/>
                <a:gd name="T32" fmla="*/ 2147483647 w 10860"/>
                <a:gd name="T33" fmla="*/ 2147483647 h 5516"/>
                <a:gd name="T34" fmla="*/ 2147483647 w 10860"/>
                <a:gd name="T35" fmla="*/ 2147483647 h 5516"/>
                <a:gd name="T36" fmla="*/ 2147483647 w 10860"/>
                <a:gd name="T37" fmla="*/ 2147483647 h 5516"/>
                <a:gd name="T38" fmla="*/ 2147483647 w 10860"/>
                <a:gd name="T39" fmla="*/ 2147483647 h 5516"/>
                <a:gd name="T40" fmla="*/ 2147483647 w 10860"/>
                <a:gd name="T41" fmla="*/ 2147483647 h 5516"/>
                <a:gd name="T42" fmla="*/ 2147483647 w 10860"/>
                <a:gd name="T43" fmla="*/ 2147483647 h 5516"/>
                <a:gd name="T44" fmla="*/ 2147483647 w 10860"/>
                <a:gd name="T45" fmla="*/ 2147483647 h 5516"/>
                <a:gd name="T46" fmla="*/ 2147483647 w 10860"/>
                <a:gd name="T47" fmla="*/ 2147483647 h 5516"/>
                <a:gd name="T48" fmla="*/ 2147483647 w 10860"/>
                <a:gd name="T49" fmla="*/ 2147483647 h 5516"/>
                <a:gd name="T50" fmla="*/ 2147483647 w 10860"/>
                <a:gd name="T51" fmla="*/ 2147483647 h 5516"/>
                <a:gd name="T52" fmla="*/ 2147483647 w 10860"/>
                <a:gd name="T53" fmla="*/ 2147483647 h 5516"/>
                <a:gd name="T54" fmla="*/ 2147483647 w 10860"/>
                <a:gd name="T55" fmla="*/ 2147483647 h 5516"/>
                <a:gd name="T56" fmla="*/ 2147483647 w 10860"/>
                <a:gd name="T57" fmla="*/ 2147483647 h 5516"/>
                <a:gd name="T58" fmla="*/ 2147483647 w 10860"/>
                <a:gd name="T59" fmla="*/ 2147483647 h 5516"/>
                <a:gd name="T60" fmla="*/ 2147483647 w 10860"/>
                <a:gd name="T61" fmla="*/ 2147483647 h 5516"/>
                <a:gd name="T62" fmla="*/ 2147483647 w 10860"/>
                <a:gd name="T63" fmla="*/ 2147483647 h 5516"/>
                <a:gd name="T64" fmla="*/ 2147483647 w 10860"/>
                <a:gd name="T65" fmla="*/ 2147483647 h 5516"/>
                <a:gd name="T66" fmla="*/ 2147483647 w 10860"/>
                <a:gd name="T67" fmla="*/ 2147483647 h 5516"/>
                <a:gd name="T68" fmla="*/ 2147483647 w 10860"/>
                <a:gd name="T69" fmla="*/ 2147483647 h 5516"/>
                <a:gd name="T70" fmla="*/ 2147483647 w 10860"/>
                <a:gd name="T71" fmla="*/ 2147483647 h 5516"/>
                <a:gd name="T72" fmla="*/ 2147483647 w 10860"/>
                <a:gd name="T73" fmla="*/ 2147483647 h 5516"/>
                <a:gd name="T74" fmla="*/ 2147483647 w 10860"/>
                <a:gd name="T75" fmla="*/ 2147483647 h 5516"/>
                <a:gd name="T76" fmla="*/ 2147483647 w 10860"/>
                <a:gd name="T77" fmla="*/ 2147483647 h 5516"/>
                <a:gd name="T78" fmla="*/ 2147483647 w 10860"/>
                <a:gd name="T79" fmla="*/ 2147483647 h 5516"/>
                <a:gd name="T80" fmla="*/ 2147483647 w 10860"/>
                <a:gd name="T81" fmla="*/ 2147483647 h 5516"/>
                <a:gd name="T82" fmla="*/ 2147483647 w 10860"/>
                <a:gd name="T83" fmla="*/ 2147483647 h 5516"/>
                <a:gd name="T84" fmla="*/ 2147483647 w 10860"/>
                <a:gd name="T85" fmla="*/ 2147483647 h 5516"/>
                <a:gd name="T86" fmla="*/ 2147483647 w 10860"/>
                <a:gd name="T87" fmla="*/ 2147483647 h 5516"/>
                <a:gd name="T88" fmla="*/ 2147483647 w 10860"/>
                <a:gd name="T89" fmla="*/ 2147483647 h 5516"/>
                <a:gd name="T90" fmla="*/ 2147483647 w 10860"/>
                <a:gd name="T91" fmla="*/ 2147483647 h 5516"/>
                <a:gd name="T92" fmla="*/ 2147483647 w 10860"/>
                <a:gd name="T93" fmla="*/ 2147483647 h 5516"/>
                <a:gd name="T94" fmla="*/ 2147483647 w 10860"/>
                <a:gd name="T95" fmla="*/ 2147483647 h 5516"/>
                <a:gd name="T96" fmla="*/ 2147483647 w 10860"/>
                <a:gd name="T97" fmla="*/ 2147483647 h 5516"/>
                <a:gd name="T98" fmla="*/ 2147483647 w 10860"/>
                <a:gd name="T99" fmla="*/ 2147483647 h 5516"/>
                <a:gd name="T100" fmla="*/ 2147483647 w 10860"/>
                <a:gd name="T101" fmla="*/ 2147483647 h 5516"/>
                <a:gd name="T102" fmla="*/ 2147483647 w 10860"/>
                <a:gd name="T103" fmla="*/ 2147483647 h 5516"/>
                <a:gd name="T104" fmla="*/ 2147483647 w 10860"/>
                <a:gd name="T105" fmla="*/ 2147483647 h 5516"/>
                <a:gd name="T106" fmla="*/ 2147483647 w 10860"/>
                <a:gd name="T107" fmla="*/ 2147483647 h 5516"/>
                <a:gd name="T108" fmla="*/ 2147483647 w 10860"/>
                <a:gd name="T109" fmla="*/ 2147483647 h 5516"/>
                <a:gd name="T110" fmla="*/ 2147483647 w 10860"/>
                <a:gd name="T111" fmla="*/ 2147483647 h 5516"/>
                <a:gd name="T112" fmla="*/ 2147483647 w 10860"/>
                <a:gd name="T113" fmla="*/ 2147483647 h 5516"/>
                <a:gd name="T114" fmla="*/ 2147483647 w 10860"/>
                <a:gd name="T115" fmla="*/ 2147483647 h 5516"/>
                <a:gd name="T116" fmla="*/ 2147483647 w 10860"/>
                <a:gd name="T117" fmla="*/ 2147483647 h 5516"/>
                <a:gd name="T118" fmla="*/ 2147483647 w 10860"/>
                <a:gd name="T119" fmla="*/ 2147483647 h 5516"/>
                <a:gd name="T120" fmla="*/ 2147483647 w 10860"/>
                <a:gd name="T121" fmla="*/ 2147483647 h 55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860"/>
                <a:gd name="T184" fmla="*/ 0 h 5516"/>
                <a:gd name="T185" fmla="*/ 10860 w 10860"/>
                <a:gd name="T186" fmla="*/ 5516 h 55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860" h="5516">
                  <a:moveTo>
                    <a:pt x="5143" y="0"/>
                  </a:moveTo>
                  <a:lnTo>
                    <a:pt x="5194" y="57"/>
                  </a:lnTo>
                  <a:lnTo>
                    <a:pt x="5259" y="84"/>
                  </a:lnTo>
                  <a:lnTo>
                    <a:pt x="5254" y="123"/>
                  </a:lnTo>
                  <a:lnTo>
                    <a:pt x="5210" y="142"/>
                  </a:lnTo>
                  <a:lnTo>
                    <a:pt x="5167" y="195"/>
                  </a:lnTo>
                  <a:lnTo>
                    <a:pt x="5233" y="215"/>
                  </a:lnTo>
                  <a:lnTo>
                    <a:pt x="5312" y="203"/>
                  </a:lnTo>
                  <a:lnTo>
                    <a:pt x="5349" y="248"/>
                  </a:lnTo>
                  <a:lnTo>
                    <a:pt x="5316" y="305"/>
                  </a:lnTo>
                  <a:lnTo>
                    <a:pt x="5292" y="348"/>
                  </a:lnTo>
                  <a:lnTo>
                    <a:pt x="5349" y="354"/>
                  </a:lnTo>
                  <a:lnTo>
                    <a:pt x="5386" y="344"/>
                  </a:lnTo>
                  <a:lnTo>
                    <a:pt x="5389" y="303"/>
                  </a:lnTo>
                  <a:lnTo>
                    <a:pt x="5427" y="294"/>
                  </a:lnTo>
                  <a:lnTo>
                    <a:pt x="5490" y="291"/>
                  </a:lnTo>
                  <a:lnTo>
                    <a:pt x="5568" y="290"/>
                  </a:lnTo>
                  <a:lnTo>
                    <a:pt x="5651" y="309"/>
                  </a:lnTo>
                  <a:lnTo>
                    <a:pt x="5732" y="444"/>
                  </a:lnTo>
                  <a:lnTo>
                    <a:pt x="5793" y="540"/>
                  </a:lnTo>
                  <a:lnTo>
                    <a:pt x="5791" y="603"/>
                  </a:lnTo>
                  <a:lnTo>
                    <a:pt x="5727" y="572"/>
                  </a:lnTo>
                  <a:lnTo>
                    <a:pt x="5722" y="621"/>
                  </a:lnTo>
                  <a:lnTo>
                    <a:pt x="5791" y="683"/>
                  </a:lnTo>
                  <a:lnTo>
                    <a:pt x="5736" y="750"/>
                  </a:lnTo>
                  <a:lnTo>
                    <a:pt x="5635" y="846"/>
                  </a:lnTo>
                  <a:lnTo>
                    <a:pt x="5526" y="950"/>
                  </a:lnTo>
                  <a:lnTo>
                    <a:pt x="5421" y="1064"/>
                  </a:lnTo>
                  <a:lnTo>
                    <a:pt x="5329" y="1134"/>
                  </a:lnTo>
                  <a:lnTo>
                    <a:pt x="5259" y="1200"/>
                  </a:lnTo>
                  <a:lnTo>
                    <a:pt x="5368" y="1223"/>
                  </a:lnTo>
                  <a:lnTo>
                    <a:pt x="5526" y="1149"/>
                  </a:lnTo>
                  <a:lnTo>
                    <a:pt x="5480" y="1057"/>
                  </a:lnTo>
                  <a:lnTo>
                    <a:pt x="5528" y="998"/>
                  </a:lnTo>
                  <a:lnTo>
                    <a:pt x="5626" y="1065"/>
                  </a:lnTo>
                  <a:lnTo>
                    <a:pt x="5740" y="1065"/>
                  </a:lnTo>
                  <a:lnTo>
                    <a:pt x="5846" y="1107"/>
                  </a:lnTo>
                  <a:lnTo>
                    <a:pt x="5940" y="1094"/>
                  </a:lnTo>
                  <a:lnTo>
                    <a:pt x="6030" y="1125"/>
                  </a:lnTo>
                  <a:lnTo>
                    <a:pt x="6116" y="1116"/>
                  </a:lnTo>
                  <a:lnTo>
                    <a:pt x="6074" y="1208"/>
                  </a:lnTo>
                  <a:lnTo>
                    <a:pt x="6129" y="1230"/>
                  </a:lnTo>
                  <a:lnTo>
                    <a:pt x="6172" y="1208"/>
                  </a:lnTo>
                  <a:lnTo>
                    <a:pt x="6234" y="1254"/>
                  </a:lnTo>
                  <a:lnTo>
                    <a:pt x="6318" y="1257"/>
                  </a:lnTo>
                  <a:lnTo>
                    <a:pt x="6369" y="1265"/>
                  </a:lnTo>
                  <a:lnTo>
                    <a:pt x="6420" y="1265"/>
                  </a:lnTo>
                  <a:lnTo>
                    <a:pt x="6414" y="1134"/>
                  </a:lnTo>
                  <a:lnTo>
                    <a:pt x="6450" y="1098"/>
                  </a:lnTo>
                  <a:lnTo>
                    <a:pt x="6481" y="1057"/>
                  </a:lnTo>
                  <a:lnTo>
                    <a:pt x="6579" y="1125"/>
                  </a:lnTo>
                  <a:lnTo>
                    <a:pt x="6645" y="1151"/>
                  </a:lnTo>
                  <a:lnTo>
                    <a:pt x="6688" y="1097"/>
                  </a:lnTo>
                  <a:lnTo>
                    <a:pt x="6758" y="1167"/>
                  </a:lnTo>
                  <a:lnTo>
                    <a:pt x="6807" y="1220"/>
                  </a:lnTo>
                  <a:lnTo>
                    <a:pt x="6813" y="1280"/>
                  </a:lnTo>
                  <a:lnTo>
                    <a:pt x="6807" y="1342"/>
                  </a:lnTo>
                  <a:lnTo>
                    <a:pt x="6791" y="1426"/>
                  </a:lnTo>
                  <a:lnTo>
                    <a:pt x="6777" y="1497"/>
                  </a:lnTo>
                  <a:lnTo>
                    <a:pt x="6775" y="1594"/>
                  </a:lnTo>
                  <a:lnTo>
                    <a:pt x="6831" y="1669"/>
                  </a:lnTo>
                  <a:lnTo>
                    <a:pt x="6889" y="1712"/>
                  </a:lnTo>
                  <a:lnTo>
                    <a:pt x="6931" y="1748"/>
                  </a:lnTo>
                  <a:lnTo>
                    <a:pt x="6970" y="1709"/>
                  </a:lnTo>
                  <a:lnTo>
                    <a:pt x="6979" y="1649"/>
                  </a:lnTo>
                  <a:lnTo>
                    <a:pt x="7006" y="1565"/>
                  </a:lnTo>
                  <a:lnTo>
                    <a:pt x="7036" y="1511"/>
                  </a:lnTo>
                  <a:lnTo>
                    <a:pt x="7062" y="1520"/>
                  </a:lnTo>
                  <a:lnTo>
                    <a:pt x="7076" y="1560"/>
                  </a:lnTo>
                  <a:lnTo>
                    <a:pt x="7116" y="1614"/>
                  </a:lnTo>
                  <a:lnTo>
                    <a:pt x="7171" y="1611"/>
                  </a:lnTo>
                  <a:lnTo>
                    <a:pt x="7204" y="1563"/>
                  </a:lnTo>
                  <a:lnTo>
                    <a:pt x="7247" y="1527"/>
                  </a:lnTo>
                  <a:lnTo>
                    <a:pt x="7328" y="1620"/>
                  </a:lnTo>
                  <a:lnTo>
                    <a:pt x="7389" y="1554"/>
                  </a:lnTo>
                  <a:lnTo>
                    <a:pt x="7443" y="1552"/>
                  </a:lnTo>
                  <a:lnTo>
                    <a:pt x="7471" y="1589"/>
                  </a:lnTo>
                  <a:lnTo>
                    <a:pt x="7497" y="1605"/>
                  </a:lnTo>
                  <a:lnTo>
                    <a:pt x="7528" y="1581"/>
                  </a:lnTo>
                  <a:lnTo>
                    <a:pt x="7501" y="1536"/>
                  </a:lnTo>
                  <a:lnTo>
                    <a:pt x="7501" y="1496"/>
                  </a:lnTo>
                  <a:lnTo>
                    <a:pt x="7533" y="1449"/>
                  </a:lnTo>
                  <a:lnTo>
                    <a:pt x="7488" y="1451"/>
                  </a:lnTo>
                  <a:lnTo>
                    <a:pt x="7470" y="1424"/>
                  </a:lnTo>
                  <a:lnTo>
                    <a:pt x="7504" y="1346"/>
                  </a:lnTo>
                  <a:lnTo>
                    <a:pt x="7543" y="1367"/>
                  </a:lnTo>
                  <a:lnTo>
                    <a:pt x="7570" y="1370"/>
                  </a:lnTo>
                  <a:lnTo>
                    <a:pt x="7584" y="1293"/>
                  </a:lnTo>
                  <a:lnTo>
                    <a:pt x="7631" y="1266"/>
                  </a:lnTo>
                  <a:lnTo>
                    <a:pt x="7651" y="1314"/>
                  </a:lnTo>
                  <a:lnTo>
                    <a:pt x="7707" y="1326"/>
                  </a:lnTo>
                  <a:lnTo>
                    <a:pt x="7782" y="1325"/>
                  </a:lnTo>
                  <a:lnTo>
                    <a:pt x="7833" y="1347"/>
                  </a:lnTo>
                  <a:lnTo>
                    <a:pt x="7913" y="1342"/>
                  </a:lnTo>
                  <a:lnTo>
                    <a:pt x="7972" y="1413"/>
                  </a:lnTo>
                  <a:lnTo>
                    <a:pt x="8029" y="1394"/>
                  </a:lnTo>
                  <a:lnTo>
                    <a:pt x="8111" y="1402"/>
                  </a:lnTo>
                  <a:lnTo>
                    <a:pt x="8187" y="1464"/>
                  </a:lnTo>
                  <a:lnTo>
                    <a:pt x="8208" y="1518"/>
                  </a:lnTo>
                  <a:lnTo>
                    <a:pt x="8127" y="1523"/>
                  </a:lnTo>
                  <a:lnTo>
                    <a:pt x="8128" y="1554"/>
                  </a:lnTo>
                  <a:lnTo>
                    <a:pt x="8242" y="1589"/>
                  </a:lnTo>
                  <a:lnTo>
                    <a:pt x="8310" y="1635"/>
                  </a:lnTo>
                  <a:lnTo>
                    <a:pt x="8341" y="1709"/>
                  </a:lnTo>
                  <a:lnTo>
                    <a:pt x="8419" y="1730"/>
                  </a:lnTo>
                  <a:lnTo>
                    <a:pt x="8566" y="1691"/>
                  </a:lnTo>
                  <a:lnTo>
                    <a:pt x="8682" y="1679"/>
                  </a:lnTo>
                  <a:lnTo>
                    <a:pt x="8770" y="1712"/>
                  </a:lnTo>
                  <a:lnTo>
                    <a:pt x="8845" y="1770"/>
                  </a:lnTo>
                  <a:lnTo>
                    <a:pt x="8859" y="1836"/>
                  </a:lnTo>
                  <a:lnTo>
                    <a:pt x="8838" y="1913"/>
                  </a:lnTo>
                  <a:lnTo>
                    <a:pt x="8859" y="1956"/>
                  </a:lnTo>
                  <a:lnTo>
                    <a:pt x="8911" y="1967"/>
                  </a:lnTo>
                  <a:lnTo>
                    <a:pt x="8929" y="2057"/>
                  </a:lnTo>
                  <a:lnTo>
                    <a:pt x="8970" y="2058"/>
                  </a:lnTo>
                  <a:lnTo>
                    <a:pt x="8988" y="1968"/>
                  </a:lnTo>
                  <a:lnTo>
                    <a:pt x="9072" y="1970"/>
                  </a:lnTo>
                  <a:lnTo>
                    <a:pt x="9104" y="1922"/>
                  </a:lnTo>
                  <a:lnTo>
                    <a:pt x="9165" y="1968"/>
                  </a:lnTo>
                  <a:lnTo>
                    <a:pt x="9228" y="1939"/>
                  </a:lnTo>
                  <a:lnTo>
                    <a:pt x="9315" y="1983"/>
                  </a:lnTo>
                  <a:lnTo>
                    <a:pt x="9372" y="1956"/>
                  </a:lnTo>
                  <a:lnTo>
                    <a:pt x="9423" y="1884"/>
                  </a:lnTo>
                  <a:lnTo>
                    <a:pt x="9495" y="1916"/>
                  </a:lnTo>
                  <a:lnTo>
                    <a:pt x="9474" y="1964"/>
                  </a:lnTo>
                  <a:lnTo>
                    <a:pt x="9424" y="1959"/>
                  </a:lnTo>
                  <a:lnTo>
                    <a:pt x="9418" y="2025"/>
                  </a:lnTo>
                  <a:lnTo>
                    <a:pt x="9468" y="2049"/>
                  </a:lnTo>
                  <a:lnTo>
                    <a:pt x="9499" y="2082"/>
                  </a:lnTo>
                  <a:lnTo>
                    <a:pt x="9508" y="2114"/>
                  </a:lnTo>
                  <a:lnTo>
                    <a:pt x="9556" y="2111"/>
                  </a:lnTo>
                  <a:lnTo>
                    <a:pt x="9597" y="2069"/>
                  </a:lnTo>
                  <a:lnTo>
                    <a:pt x="9577" y="1982"/>
                  </a:lnTo>
                  <a:lnTo>
                    <a:pt x="9558" y="1931"/>
                  </a:lnTo>
                  <a:lnTo>
                    <a:pt x="9571" y="1854"/>
                  </a:lnTo>
                  <a:lnTo>
                    <a:pt x="9626" y="1872"/>
                  </a:lnTo>
                  <a:lnTo>
                    <a:pt x="9756" y="1905"/>
                  </a:lnTo>
                  <a:lnTo>
                    <a:pt x="9861" y="1919"/>
                  </a:lnTo>
                  <a:lnTo>
                    <a:pt x="9944" y="1922"/>
                  </a:lnTo>
                  <a:lnTo>
                    <a:pt x="10008" y="1972"/>
                  </a:lnTo>
                  <a:lnTo>
                    <a:pt x="10117" y="2016"/>
                  </a:lnTo>
                  <a:lnTo>
                    <a:pt x="10192" y="2084"/>
                  </a:lnTo>
                  <a:lnTo>
                    <a:pt x="10243" y="2129"/>
                  </a:lnTo>
                  <a:lnTo>
                    <a:pt x="10334" y="2225"/>
                  </a:lnTo>
                  <a:lnTo>
                    <a:pt x="10424" y="2299"/>
                  </a:lnTo>
                  <a:lnTo>
                    <a:pt x="10461" y="2340"/>
                  </a:lnTo>
                  <a:lnTo>
                    <a:pt x="10498" y="2373"/>
                  </a:lnTo>
                  <a:lnTo>
                    <a:pt x="10530" y="2401"/>
                  </a:lnTo>
                  <a:lnTo>
                    <a:pt x="10519" y="2457"/>
                  </a:lnTo>
                  <a:lnTo>
                    <a:pt x="10524" y="2505"/>
                  </a:lnTo>
                  <a:lnTo>
                    <a:pt x="10549" y="2538"/>
                  </a:lnTo>
                  <a:lnTo>
                    <a:pt x="10591" y="2543"/>
                  </a:lnTo>
                  <a:lnTo>
                    <a:pt x="10581" y="2495"/>
                  </a:lnTo>
                  <a:lnTo>
                    <a:pt x="10579" y="2441"/>
                  </a:lnTo>
                  <a:lnTo>
                    <a:pt x="10612" y="2409"/>
                  </a:lnTo>
                  <a:lnTo>
                    <a:pt x="10686" y="2450"/>
                  </a:lnTo>
                  <a:lnTo>
                    <a:pt x="10744" y="2477"/>
                  </a:lnTo>
                  <a:lnTo>
                    <a:pt x="10792" y="2528"/>
                  </a:lnTo>
                  <a:lnTo>
                    <a:pt x="10860" y="2586"/>
                  </a:lnTo>
                  <a:lnTo>
                    <a:pt x="10809" y="2621"/>
                  </a:lnTo>
                  <a:lnTo>
                    <a:pt x="10777" y="2682"/>
                  </a:lnTo>
                  <a:lnTo>
                    <a:pt x="10735" y="2699"/>
                  </a:lnTo>
                  <a:lnTo>
                    <a:pt x="10684" y="2676"/>
                  </a:lnTo>
                  <a:lnTo>
                    <a:pt x="10687" y="2715"/>
                  </a:lnTo>
                  <a:lnTo>
                    <a:pt x="10696" y="2774"/>
                  </a:lnTo>
                  <a:lnTo>
                    <a:pt x="10663" y="2784"/>
                  </a:lnTo>
                  <a:lnTo>
                    <a:pt x="10668" y="2858"/>
                  </a:lnTo>
                  <a:lnTo>
                    <a:pt x="10632" y="2883"/>
                  </a:lnTo>
                  <a:lnTo>
                    <a:pt x="10563" y="2840"/>
                  </a:lnTo>
                  <a:lnTo>
                    <a:pt x="10527" y="2816"/>
                  </a:lnTo>
                  <a:lnTo>
                    <a:pt x="10491" y="2805"/>
                  </a:lnTo>
                  <a:lnTo>
                    <a:pt x="10453" y="2778"/>
                  </a:lnTo>
                  <a:lnTo>
                    <a:pt x="10446" y="2703"/>
                  </a:lnTo>
                  <a:lnTo>
                    <a:pt x="10398" y="2682"/>
                  </a:lnTo>
                  <a:lnTo>
                    <a:pt x="10342" y="2693"/>
                  </a:lnTo>
                  <a:lnTo>
                    <a:pt x="10310" y="2678"/>
                  </a:lnTo>
                  <a:lnTo>
                    <a:pt x="10276" y="2693"/>
                  </a:lnTo>
                  <a:lnTo>
                    <a:pt x="10258" y="2624"/>
                  </a:lnTo>
                  <a:lnTo>
                    <a:pt x="10272" y="2565"/>
                  </a:lnTo>
                  <a:lnTo>
                    <a:pt x="10198" y="2580"/>
                  </a:lnTo>
                  <a:lnTo>
                    <a:pt x="10183" y="2630"/>
                  </a:lnTo>
                  <a:lnTo>
                    <a:pt x="10215" y="2698"/>
                  </a:lnTo>
                  <a:lnTo>
                    <a:pt x="10182" y="2744"/>
                  </a:lnTo>
                  <a:lnTo>
                    <a:pt x="10170" y="2787"/>
                  </a:lnTo>
                  <a:lnTo>
                    <a:pt x="10117" y="2819"/>
                  </a:lnTo>
                  <a:lnTo>
                    <a:pt x="10047" y="2804"/>
                  </a:lnTo>
                  <a:lnTo>
                    <a:pt x="9970" y="2777"/>
                  </a:lnTo>
                  <a:lnTo>
                    <a:pt x="9975" y="2853"/>
                  </a:lnTo>
                  <a:lnTo>
                    <a:pt x="10110" y="2919"/>
                  </a:lnTo>
                  <a:lnTo>
                    <a:pt x="10101" y="2985"/>
                  </a:lnTo>
                  <a:lnTo>
                    <a:pt x="10179" y="3095"/>
                  </a:lnTo>
                  <a:lnTo>
                    <a:pt x="10147" y="3147"/>
                  </a:lnTo>
                  <a:lnTo>
                    <a:pt x="10102" y="3171"/>
                  </a:lnTo>
                  <a:lnTo>
                    <a:pt x="10035" y="3137"/>
                  </a:lnTo>
                  <a:lnTo>
                    <a:pt x="10000" y="3156"/>
                  </a:lnTo>
                  <a:lnTo>
                    <a:pt x="9934" y="3176"/>
                  </a:lnTo>
                  <a:lnTo>
                    <a:pt x="9855" y="3221"/>
                  </a:lnTo>
                  <a:lnTo>
                    <a:pt x="9754" y="3284"/>
                  </a:lnTo>
                  <a:lnTo>
                    <a:pt x="9658" y="3377"/>
                  </a:lnTo>
                  <a:lnTo>
                    <a:pt x="9579" y="3431"/>
                  </a:lnTo>
                  <a:lnTo>
                    <a:pt x="9546" y="3498"/>
                  </a:lnTo>
                  <a:lnTo>
                    <a:pt x="9512" y="3426"/>
                  </a:lnTo>
                  <a:lnTo>
                    <a:pt x="9450" y="3422"/>
                  </a:lnTo>
                  <a:lnTo>
                    <a:pt x="9390" y="3450"/>
                  </a:lnTo>
                  <a:lnTo>
                    <a:pt x="9308" y="3434"/>
                  </a:lnTo>
                  <a:lnTo>
                    <a:pt x="9219" y="3483"/>
                  </a:lnTo>
                  <a:lnTo>
                    <a:pt x="9154" y="3485"/>
                  </a:lnTo>
                  <a:lnTo>
                    <a:pt x="9103" y="3528"/>
                  </a:lnTo>
                  <a:lnTo>
                    <a:pt x="9076" y="3581"/>
                  </a:lnTo>
                  <a:lnTo>
                    <a:pt x="9036" y="3648"/>
                  </a:lnTo>
                  <a:lnTo>
                    <a:pt x="8995" y="3717"/>
                  </a:lnTo>
                  <a:lnTo>
                    <a:pt x="9015" y="3778"/>
                  </a:lnTo>
                  <a:lnTo>
                    <a:pt x="9067" y="3768"/>
                  </a:lnTo>
                  <a:lnTo>
                    <a:pt x="9084" y="3797"/>
                  </a:lnTo>
                  <a:lnTo>
                    <a:pt x="9046" y="3864"/>
                  </a:lnTo>
                  <a:lnTo>
                    <a:pt x="9076" y="3926"/>
                  </a:lnTo>
                  <a:lnTo>
                    <a:pt x="9094" y="3998"/>
                  </a:lnTo>
                  <a:lnTo>
                    <a:pt x="9022" y="3980"/>
                  </a:lnTo>
                  <a:lnTo>
                    <a:pt x="8989" y="4020"/>
                  </a:lnTo>
                  <a:lnTo>
                    <a:pt x="8971" y="4071"/>
                  </a:lnTo>
                  <a:lnTo>
                    <a:pt x="9001" y="4124"/>
                  </a:lnTo>
                  <a:lnTo>
                    <a:pt x="9006" y="4169"/>
                  </a:lnTo>
                  <a:lnTo>
                    <a:pt x="8933" y="4173"/>
                  </a:lnTo>
                  <a:lnTo>
                    <a:pt x="8854" y="4238"/>
                  </a:lnTo>
                  <a:lnTo>
                    <a:pt x="8847" y="4314"/>
                  </a:lnTo>
                  <a:lnTo>
                    <a:pt x="8767" y="4344"/>
                  </a:lnTo>
                  <a:lnTo>
                    <a:pt x="8772" y="4421"/>
                  </a:lnTo>
                  <a:lnTo>
                    <a:pt x="8719" y="4493"/>
                  </a:lnTo>
                  <a:lnTo>
                    <a:pt x="8671" y="4553"/>
                  </a:lnTo>
                  <a:lnTo>
                    <a:pt x="8607" y="4534"/>
                  </a:lnTo>
                  <a:lnTo>
                    <a:pt x="8611" y="4457"/>
                  </a:lnTo>
                  <a:lnTo>
                    <a:pt x="8590" y="4332"/>
                  </a:lnTo>
                  <a:lnTo>
                    <a:pt x="8574" y="4145"/>
                  </a:lnTo>
                  <a:lnTo>
                    <a:pt x="8577" y="4011"/>
                  </a:lnTo>
                  <a:lnTo>
                    <a:pt x="8601" y="3902"/>
                  </a:lnTo>
                  <a:lnTo>
                    <a:pt x="8659" y="3840"/>
                  </a:lnTo>
                  <a:lnTo>
                    <a:pt x="8653" y="3767"/>
                  </a:lnTo>
                  <a:lnTo>
                    <a:pt x="8769" y="3743"/>
                  </a:lnTo>
                  <a:lnTo>
                    <a:pt x="8818" y="3659"/>
                  </a:lnTo>
                  <a:lnTo>
                    <a:pt x="8859" y="3591"/>
                  </a:lnTo>
                  <a:lnTo>
                    <a:pt x="8940" y="3501"/>
                  </a:lnTo>
                  <a:lnTo>
                    <a:pt x="9019" y="3419"/>
                  </a:lnTo>
                  <a:lnTo>
                    <a:pt x="9111" y="3330"/>
                  </a:lnTo>
                  <a:lnTo>
                    <a:pt x="9145" y="3210"/>
                  </a:lnTo>
                  <a:lnTo>
                    <a:pt x="9192" y="3153"/>
                  </a:lnTo>
                  <a:lnTo>
                    <a:pt x="9163" y="3114"/>
                  </a:lnTo>
                  <a:lnTo>
                    <a:pt x="9112" y="3139"/>
                  </a:lnTo>
                  <a:lnTo>
                    <a:pt x="9070" y="3167"/>
                  </a:lnTo>
                  <a:lnTo>
                    <a:pt x="9057" y="3215"/>
                  </a:lnTo>
                  <a:lnTo>
                    <a:pt x="9024" y="3255"/>
                  </a:lnTo>
                  <a:lnTo>
                    <a:pt x="8955" y="3353"/>
                  </a:lnTo>
                  <a:lnTo>
                    <a:pt x="8886" y="3375"/>
                  </a:lnTo>
                  <a:lnTo>
                    <a:pt x="8859" y="3357"/>
                  </a:lnTo>
                  <a:lnTo>
                    <a:pt x="8896" y="3258"/>
                  </a:lnTo>
                  <a:lnTo>
                    <a:pt x="8851" y="3246"/>
                  </a:lnTo>
                  <a:lnTo>
                    <a:pt x="8787" y="3224"/>
                  </a:lnTo>
                  <a:lnTo>
                    <a:pt x="8689" y="3248"/>
                  </a:lnTo>
                  <a:lnTo>
                    <a:pt x="8638" y="3315"/>
                  </a:lnTo>
                  <a:lnTo>
                    <a:pt x="8562" y="3392"/>
                  </a:lnTo>
                  <a:lnTo>
                    <a:pt x="8514" y="3444"/>
                  </a:lnTo>
                  <a:lnTo>
                    <a:pt x="8496" y="3515"/>
                  </a:lnTo>
                  <a:lnTo>
                    <a:pt x="8481" y="3560"/>
                  </a:lnTo>
                  <a:lnTo>
                    <a:pt x="8544" y="3560"/>
                  </a:lnTo>
                  <a:lnTo>
                    <a:pt x="8562" y="3593"/>
                  </a:lnTo>
                  <a:lnTo>
                    <a:pt x="8515" y="3612"/>
                  </a:lnTo>
                  <a:lnTo>
                    <a:pt x="8425" y="3627"/>
                  </a:lnTo>
                  <a:lnTo>
                    <a:pt x="8297" y="3636"/>
                  </a:lnTo>
                  <a:lnTo>
                    <a:pt x="8299" y="3563"/>
                  </a:lnTo>
                  <a:lnTo>
                    <a:pt x="8226" y="3557"/>
                  </a:lnTo>
                  <a:lnTo>
                    <a:pt x="8167" y="3524"/>
                  </a:lnTo>
                  <a:lnTo>
                    <a:pt x="8139" y="3555"/>
                  </a:lnTo>
                  <a:lnTo>
                    <a:pt x="8118" y="3576"/>
                  </a:lnTo>
                  <a:lnTo>
                    <a:pt x="8086" y="3590"/>
                  </a:lnTo>
                  <a:lnTo>
                    <a:pt x="8005" y="3567"/>
                  </a:lnTo>
                  <a:lnTo>
                    <a:pt x="7883" y="3593"/>
                  </a:lnTo>
                  <a:lnTo>
                    <a:pt x="7744" y="3588"/>
                  </a:lnTo>
                  <a:lnTo>
                    <a:pt x="7669" y="3626"/>
                  </a:lnTo>
                  <a:lnTo>
                    <a:pt x="7632" y="3684"/>
                  </a:lnTo>
                  <a:lnTo>
                    <a:pt x="7575" y="3732"/>
                  </a:lnTo>
                  <a:lnTo>
                    <a:pt x="7551" y="3791"/>
                  </a:lnTo>
                  <a:lnTo>
                    <a:pt x="7491" y="3820"/>
                  </a:lnTo>
                  <a:lnTo>
                    <a:pt x="7360" y="3992"/>
                  </a:lnTo>
                  <a:lnTo>
                    <a:pt x="7299" y="4032"/>
                  </a:lnTo>
                  <a:lnTo>
                    <a:pt x="7261" y="4092"/>
                  </a:lnTo>
                  <a:lnTo>
                    <a:pt x="7203" y="4118"/>
                  </a:lnTo>
                  <a:lnTo>
                    <a:pt x="7239" y="4148"/>
                  </a:lnTo>
                  <a:lnTo>
                    <a:pt x="7264" y="4170"/>
                  </a:lnTo>
                  <a:lnTo>
                    <a:pt x="7296" y="4163"/>
                  </a:lnTo>
                  <a:lnTo>
                    <a:pt x="7324" y="4188"/>
                  </a:lnTo>
                  <a:lnTo>
                    <a:pt x="7299" y="4241"/>
                  </a:lnTo>
                  <a:lnTo>
                    <a:pt x="7380" y="4304"/>
                  </a:lnTo>
                  <a:lnTo>
                    <a:pt x="7427" y="4283"/>
                  </a:lnTo>
                  <a:lnTo>
                    <a:pt x="7440" y="4232"/>
                  </a:lnTo>
                  <a:lnTo>
                    <a:pt x="7496" y="4214"/>
                  </a:lnTo>
                  <a:lnTo>
                    <a:pt x="7535" y="4253"/>
                  </a:lnTo>
                  <a:lnTo>
                    <a:pt x="7548" y="4292"/>
                  </a:lnTo>
                  <a:lnTo>
                    <a:pt x="7581" y="4304"/>
                  </a:lnTo>
                  <a:lnTo>
                    <a:pt x="7606" y="4311"/>
                  </a:lnTo>
                  <a:lnTo>
                    <a:pt x="7611" y="4343"/>
                  </a:lnTo>
                  <a:lnTo>
                    <a:pt x="7589" y="4391"/>
                  </a:lnTo>
                  <a:lnTo>
                    <a:pt x="7604" y="4444"/>
                  </a:lnTo>
                  <a:lnTo>
                    <a:pt x="7599" y="4469"/>
                  </a:lnTo>
                  <a:lnTo>
                    <a:pt x="7572" y="4496"/>
                  </a:lnTo>
                  <a:lnTo>
                    <a:pt x="7551" y="4565"/>
                  </a:lnTo>
                  <a:lnTo>
                    <a:pt x="7548" y="4676"/>
                  </a:lnTo>
                  <a:lnTo>
                    <a:pt x="7527" y="4814"/>
                  </a:lnTo>
                  <a:lnTo>
                    <a:pt x="7475" y="4901"/>
                  </a:lnTo>
                  <a:lnTo>
                    <a:pt x="7422" y="4991"/>
                  </a:lnTo>
                  <a:lnTo>
                    <a:pt x="7379" y="5063"/>
                  </a:lnTo>
                  <a:lnTo>
                    <a:pt x="7320" y="5147"/>
                  </a:lnTo>
                  <a:lnTo>
                    <a:pt x="7247" y="5214"/>
                  </a:lnTo>
                  <a:lnTo>
                    <a:pt x="7157" y="5323"/>
                  </a:lnTo>
                  <a:lnTo>
                    <a:pt x="7076" y="5379"/>
                  </a:lnTo>
                  <a:lnTo>
                    <a:pt x="7027" y="5357"/>
                  </a:lnTo>
                  <a:lnTo>
                    <a:pt x="6958" y="5340"/>
                  </a:lnTo>
                  <a:lnTo>
                    <a:pt x="6943" y="5166"/>
                  </a:lnTo>
                  <a:lnTo>
                    <a:pt x="7032" y="5154"/>
                  </a:lnTo>
                  <a:lnTo>
                    <a:pt x="7128" y="5033"/>
                  </a:lnTo>
                  <a:lnTo>
                    <a:pt x="7180" y="4929"/>
                  </a:lnTo>
                  <a:lnTo>
                    <a:pt x="7188" y="4860"/>
                  </a:lnTo>
                  <a:lnTo>
                    <a:pt x="7168" y="4815"/>
                  </a:lnTo>
                  <a:lnTo>
                    <a:pt x="7068" y="4878"/>
                  </a:lnTo>
                  <a:lnTo>
                    <a:pt x="6984" y="4887"/>
                  </a:lnTo>
                  <a:lnTo>
                    <a:pt x="6915" y="4872"/>
                  </a:lnTo>
                  <a:lnTo>
                    <a:pt x="6871" y="4784"/>
                  </a:lnTo>
                  <a:lnTo>
                    <a:pt x="6804" y="4755"/>
                  </a:lnTo>
                  <a:lnTo>
                    <a:pt x="6739" y="4716"/>
                  </a:lnTo>
                  <a:lnTo>
                    <a:pt x="6700" y="4704"/>
                  </a:lnTo>
                  <a:lnTo>
                    <a:pt x="6684" y="4632"/>
                  </a:lnTo>
                  <a:lnTo>
                    <a:pt x="6642" y="4500"/>
                  </a:lnTo>
                  <a:lnTo>
                    <a:pt x="6603" y="4383"/>
                  </a:lnTo>
                  <a:lnTo>
                    <a:pt x="6525" y="4331"/>
                  </a:lnTo>
                  <a:lnTo>
                    <a:pt x="6430" y="4290"/>
                  </a:lnTo>
                  <a:lnTo>
                    <a:pt x="6306" y="4315"/>
                  </a:lnTo>
                  <a:lnTo>
                    <a:pt x="6207" y="4367"/>
                  </a:lnTo>
                  <a:lnTo>
                    <a:pt x="6239" y="4427"/>
                  </a:lnTo>
                  <a:lnTo>
                    <a:pt x="6216" y="4477"/>
                  </a:lnTo>
                  <a:lnTo>
                    <a:pt x="6179" y="4556"/>
                  </a:lnTo>
                  <a:lnTo>
                    <a:pt x="6146" y="4616"/>
                  </a:lnTo>
                  <a:lnTo>
                    <a:pt x="6132" y="4679"/>
                  </a:lnTo>
                  <a:lnTo>
                    <a:pt x="6045" y="4698"/>
                  </a:lnTo>
                  <a:lnTo>
                    <a:pt x="5958" y="4685"/>
                  </a:lnTo>
                  <a:lnTo>
                    <a:pt x="5862" y="4658"/>
                  </a:lnTo>
                  <a:lnTo>
                    <a:pt x="5789" y="4664"/>
                  </a:lnTo>
                  <a:lnTo>
                    <a:pt x="5732" y="4700"/>
                  </a:lnTo>
                  <a:lnTo>
                    <a:pt x="5654" y="4739"/>
                  </a:lnTo>
                  <a:lnTo>
                    <a:pt x="5554" y="4747"/>
                  </a:lnTo>
                  <a:lnTo>
                    <a:pt x="5455" y="4748"/>
                  </a:lnTo>
                  <a:lnTo>
                    <a:pt x="5411" y="4705"/>
                  </a:lnTo>
                  <a:lnTo>
                    <a:pt x="5292" y="4639"/>
                  </a:lnTo>
                  <a:lnTo>
                    <a:pt x="5234" y="4646"/>
                  </a:lnTo>
                  <a:lnTo>
                    <a:pt x="5178" y="4651"/>
                  </a:lnTo>
                  <a:lnTo>
                    <a:pt x="5123" y="4654"/>
                  </a:lnTo>
                  <a:lnTo>
                    <a:pt x="5066" y="4654"/>
                  </a:lnTo>
                  <a:lnTo>
                    <a:pt x="5027" y="4617"/>
                  </a:lnTo>
                  <a:lnTo>
                    <a:pt x="4992" y="4582"/>
                  </a:lnTo>
                  <a:lnTo>
                    <a:pt x="4978" y="4520"/>
                  </a:lnTo>
                  <a:lnTo>
                    <a:pt x="4912" y="4479"/>
                  </a:lnTo>
                  <a:lnTo>
                    <a:pt x="4863" y="4461"/>
                  </a:lnTo>
                  <a:lnTo>
                    <a:pt x="4770" y="4457"/>
                  </a:lnTo>
                  <a:lnTo>
                    <a:pt x="4711" y="4495"/>
                  </a:lnTo>
                  <a:lnTo>
                    <a:pt x="4713" y="4549"/>
                  </a:lnTo>
                  <a:lnTo>
                    <a:pt x="4719" y="4624"/>
                  </a:lnTo>
                  <a:lnTo>
                    <a:pt x="4688" y="4671"/>
                  </a:lnTo>
                  <a:lnTo>
                    <a:pt x="4642" y="4680"/>
                  </a:lnTo>
                  <a:lnTo>
                    <a:pt x="4521" y="4682"/>
                  </a:lnTo>
                  <a:lnTo>
                    <a:pt x="4476" y="4612"/>
                  </a:lnTo>
                  <a:lnTo>
                    <a:pt x="4420" y="4605"/>
                  </a:lnTo>
                  <a:lnTo>
                    <a:pt x="4344" y="4589"/>
                  </a:lnTo>
                  <a:lnTo>
                    <a:pt x="4284" y="4594"/>
                  </a:lnTo>
                  <a:lnTo>
                    <a:pt x="4250" y="4634"/>
                  </a:lnTo>
                  <a:lnTo>
                    <a:pt x="4209" y="4663"/>
                  </a:lnTo>
                  <a:lnTo>
                    <a:pt x="4142" y="4680"/>
                  </a:lnTo>
                  <a:lnTo>
                    <a:pt x="4062" y="4739"/>
                  </a:lnTo>
                  <a:lnTo>
                    <a:pt x="3995" y="4756"/>
                  </a:lnTo>
                  <a:lnTo>
                    <a:pt x="3957" y="4708"/>
                  </a:lnTo>
                  <a:lnTo>
                    <a:pt x="3863" y="4720"/>
                  </a:lnTo>
                  <a:lnTo>
                    <a:pt x="3810" y="4657"/>
                  </a:lnTo>
                  <a:lnTo>
                    <a:pt x="3758" y="4580"/>
                  </a:lnTo>
                  <a:lnTo>
                    <a:pt x="3707" y="4577"/>
                  </a:lnTo>
                  <a:lnTo>
                    <a:pt x="3625" y="4563"/>
                  </a:lnTo>
                  <a:lnTo>
                    <a:pt x="3540" y="4607"/>
                  </a:lnTo>
                  <a:lnTo>
                    <a:pt x="3468" y="4510"/>
                  </a:lnTo>
                  <a:lnTo>
                    <a:pt x="3407" y="4412"/>
                  </a:lnTo>
                  <a:lnTo>
                    <a:pt x="3381" y="4337"/>
                  </a:lnTo>
                  <a:lnTo>
                    <a:pt x="3326" y="4279"/>
                  </a:lnTo>
                  <a:lnTo>
                    <a:pt x="3285" y="4189"/>
                  </a:lnTo>
                  <a:lnTo>
                    <a:pt x="3266" y="4221"/>
                  </a:lnTo>
                  <a:lnTo>
                    <a:pt x="3153" y="4266"/>
                  </a:lnTo>
                  <a:lnTo>
                    <a:pt x="3135" y="4309"/>
                  </a:lnTo>
                  <a:lnTo>
                    <a:pt x="3074" y="4318"/>
                  </a:lnTo>
                  <a:lnTo>
                    <a:pt x="3072" y="4234"/>
                  </a:lnTo>
                  <a:lnTo>
                    <a:pt x="2988" y="4223"/>
                  </a:lnTo>
                  <a:lnTo>
                    <a:pt x="2915" y="4213"/>
                  </a:lnTo>
                  <a:lnTo>
                    <a:pt x="2883" y="4111"/>
                  </a:lnTo>
                  <a:lnTo>
                    <a:pt x="2775" y="4082"/>
                  </a:lnTo>
                  <a:lnTo>
                    <a:pt x="2695" y="4131"/>
                  </a:lnTo>
                  <a:lnTo>
                    <a:pt x="2624" y="4163"/>
                  </a:lnTo>
                  <a:lnTo>
                    <a:pt x="2553" y="4166"/>
                  </a:lnTo>
                  <a:lnTo>
                    <a:pt x="2492" y="4217"/>
                  </a:lnTo>
                  <a:lnTo>
                    <a:pt x="2402" y="4231"/>
                  </a:lnTo>
                  <a:lnTo>
                    <a:pt x="2306" y="4229"/>
                  </a:lnTo>
                  <a:lnTo>
                    <a:pt x="2237" y="4262"/>
                  </a:lnTo>
                  <a:lnTo>
                    <a:pt x="2264" y="4315"/>
                  </a:lnTo>
                  <a:lnTo>
                    <a:pt x="2301" y="4354"/>
                  </a:lnTo>
                  <a:lnTo>
                    <a:pt x="2243" y="4358"/>
                  </a:lnTo>
                  <a:lnTo>
                    <a:pt x="2234" y="4399"/>
                  </a:lnTo>
                  <a:lnTo>
                    <a:pt x="2235" y="4432"/>
                  </a:lnTo>
                  <a:lnTo>
                    <a:pt x="2183" y="4466"/>
                  </a:lnTo>
                  <a:lnTo>
                    <a:pt x="2255" y="4511"/>
                  </a:lnTo>
                  <a:lnTo>
                    <a:pt x="2280" y="4540"/>
                  </a:lnTo>
                  <a:lnTo>
                    <a:pt x="2280" y="4571"/>
                  </a:lnTo>
                  <a:lnTo>
                    <a:pt x="2243" y="4585"/>
                  </a:lnTo>
                  <a:lnTo>
                    <a:pt x="2211" y="4592"/>
                  </a:lnTo>
                  <a:lnTo>
                    <a:pt x="2169" y="4577"/>
                  </a:lnTo>
                  <a:lnTo>
                    <a:pt x="2144" y="4609"/>
                  </a:lnTo>
                  <a:lnTo>
                    <a:pt x="2100" y="4595"/>
                  </a:lnTo>
                  <a:lnTo>
                    <a:pt x="2069" y="4553"/>
                  </a:lnTo>
                  <a:lnTo>
                    <a:pt x="2051" y="4575"/>
                  </a:lnTo>
                  <a:lnTo>
                    <a:pt x="2008" y="4572"/>
                  </a:lnTo>
                  <a:lnTo>
                    <a:pt x="1966" y="4602"/>
                  </a:lnTo>
                  <a:lnTo>
                    <a:pt x="1939" y="4577"/>
                  </a:lnTo>
                  <a:lnTo>
                    <a:pt x="1848" y="4597"/>
                  </a:lnTo>
                  <a:lnTo>
                    <a:pt x="1791" y="4601"/>
                  </a:lnTo>
                  <a:lnTo>
                    <a:pt x="1746" y="4546"/>
                  </a:lnTo>
                  <a:lnTo>
                    <a:pt x="1709" y="4519"/>
                  </a:lnTo>
                  <a:lnTo>
                    <a:pt x="1668" y="4493"/>
                  </a:lnTo>
                  <a:lnTo>
                    <a:pt x="1598" y="4528"/>
                  </a:lnTo>
                  <a:lnTo>
                    <a:pt x="1557" y="4486"/>
                  </a:lnTo>
                  <a:lnTo>
                    <a:pt x="1535" y="4505"/>
                  </a:lnTo>
                  <a:lnTo>
                    <a:pt x="1496" y="4537"/>
                  </a:lnTo>
                  <a:lnTo>
                    <a:pt x="1473" y="4562"/>
                  </a:lnTo>
                  <a:lnTo>
                    <a:pt x="1452" y="4580"/>
                  </a:lnTo>
                  <a:lnTo>
                    <a:pt x="1413" y="4603"/>
                  </a:lnTo>
                  <a:lnTo>
                    <a:pt x="1420" y="4704"/>
                  </a:lnTo>
                  <a:lnTo>
                    <a:pt x="1341" y="4636"/>
                  </a:lnTo>
                  <a:lnTo>
                    <a:pt x="1317" y="4693"/>
                  </a:lnTo>
                  <a:lnTo>
                    <a:pt x="1293" y="4730"/>
                  </a:lnTo>
                  <a:lnTo>
                    <a:pt x="1295" y="4769"/>
                  </a:lnTo>
                  <a:lnTo>
                    <a:pt x="1284" y="4816"/>
                  </a:lnTo>
                  <a:lnTo>
                    <a:pt x="1310" y="4862"/>
                  </a:lnTo>
                  <a:lnTo>
                    <a:pt x="1311" y="4901"/>
                  </a:lnTo>
                  <a:lnTo>
                    <a:pt x="1341" y="4921"/>
                  </a:lnTo>
                  <a:lnTo>
                    <a:pt x="1404" y="4936"/>
                  </a:lnTo>
                  <a:lnTo>
                    <a:pt x="1431" y="4988"/>
                  </a:lnTo>
                  <a:lnTo>
                    <a:pt x="1437" y="5032"/>
                  </a:lnTo>
                  <a:lnTo>
                    <a:pt x="1454" y="5060"/>
                  </a:lnTo>
                  <a:lnTo>
                    <a:pt x="1395" y="5101"/>
                  </a:lnTo>
                  <a:lnTo>
                    <a:pt x="1349" y="5146"/>
                  </a:lnTo>
                  <a:lnTo>
                    <a:pt x="1305" y="5210"/>
                  </a:lnTo>
                  <a:lnTo>
                    <a:pt x="1341" y="5275"/>
                  </a:lnTo>
                  <a:lnTo>
                    <a:pt x="1341" y="5353"/>
                  </a:lnTo>
                  <a:lnTo>
                    <a:pt x="1380" y="5402"/>
                  </a:lnTo>
                  <a:lnTo>
                    <a:pt x="1416" y="5465"/>
                  </a:lnTo>
                  <a:lnTo>
                    <a:pt x="1344" y="5516"/>
                  </a:lnTo>
                  <a:lnTo>
                    <a:pt x="1292" y="5482"/>
                  </a:lnTo>
                  <a:lnTo>
                    <a:pt x="1236" y="5417"/>
                  </a:lnTo>
                  <a:lnTo>
                    <a:pt x="1168" y="5381"/>
                  </a:lnTo>
                  <a:lnTo>
                    <a:pt x="1085" y="5389"/>
                  </a:lnTo>
                  <a:lnTo>
                    <a:pt x="1040" y="5330"/>
                  </a:lnTo>
                  <a:lnTo>
                    <a:pt x="971" y="5336"/>
                  </a:lnTo>
                  <a:lnTo>
                    <a:pt x="876" y="5321"/>
                  </a:lnTo>
                  <a:lnTo>
                    <a:pt x="803" y="5293"/>
                  </a:lnTo>
                  <a:lnTo>
                    <a:pt x="753" y="5237"/>
                  </a:lnTo>
                  <a:lnTo>
                    <a:pt x="699" y="5206"/>
                  </a:lnTo>
                  <a:lnTo>
                    <a:pt x="650" y="5176"/>
                  </a:lnTo>
                  <a:lnTo>
                    <a:pt x="648" y="5149"/>
                  </a:lnTo>
                  <a:lnTo>
                    <a:pt x="680" y="5135"/>
                  </a:lnTo>
                  <a:lnTo>
                    <a:pt x="696" y="5090"/>
                  </a:lnTo>
                  <a:lnTo>
                    <a:pt x="705" y="5059"/>
                  </a:lnTo>
                  <a:lnTo>
                    <a:pt x="695" y="5016"/>
                  </a:lnTo>
                  <a:lnTo>
                    <a:pt x="732" y="4994"/>
                  </a:lnTo>
                  <a:lnTo>
                    <a:pt x="794" y="4982"/>
                  </a:lnTo>
                  <a:lnTo>
                    <a:pt x="734" y="4930"/>
                  </a:lnTo>
                  <a:lnTo>
                    <a:pt x="818" y="4892"/>
                  </a:lnTo>
                  <a:lnTo>
                    <a:pt x="834" y="4852"/>
                  </a:lnTo>
                  <a:lnTo>
                    <a:pt x="824" y="4814"/>
                  </a:lnTo>
                  <a:lnTo>
                    <a:pt x="825" y="4774"/>
                  </a:lnTo>
                  <a:lnTo>
                    <a:pt x="825" y="4750"/>
                  </a:lnTo>
                  <a:lnTo>
                    <a:pt x="836" y="4717"/>
                  </a:lnTo>
                  <a:lnTo>
                    <a:pt x="809" y="4702"/>
                  </a:lnTo>
                  <a:lnTo>
                    <a:pt x="777" y="4705"/>
                  </a:lnTo>
                  <a:lnTo>
                    <a:pt x="746" y="4691"/>
                  </a:lnTo>
                  <a:lnTo>
                    <a:pt x="707" y="4688"/>
                  </a:lnTo>
                  <a:lnTo>
                    <a:pt x="690" y="4667"/>
                  </a:lnTo>
                  <a:lnTo>
                    <a:pt x="671" y="4640"/>
                  </a:lnTo>
                  <a:lnTo>
                    <a:pt x="629" y="4630"/>
                  </a:lnTo>
                  <a:lnTo>
                    <a:pt x="590" y="4627"/>
                  </a:lnTo>
                  <a:lnTo>
                    <a:pt x="555" y="4588"/>
                  </a:lnTo>
                  <a:lnTo>
                    <a:pt x="500" y="4552"/>
                  </a:lnTo>
                  <a:lnTo>
                    <a:pt x="449" y="4526"/>
                  </a:lnTo>
                  <a:lnTo>
                    <a:pt x="459" y="4475"/>
                  </a:lnTo>
                  <a:lnTo>
                    <a:pt x="429" y="4427"/>
                  </a:lnTo>
                  <a:lnTo>
                    <a:pt x="399" y="4421"/>
                  </a:lnTo>
                  <a:lnTo>
                    <a:pt x="354" y="4451"/>
                  </a:lnTo>
                  <a:lnTo>
                    <a:pt x="290" y="4451"/>
                  </a:lnTo>
                  <a:lnTo>
                    <a:pt x="269" y="4412"/>
                  </a:lnTo>
                  <a:lnTo>
                    <a:pt x="255" y="4364"/>
                  </a:lnTo>
                  <a:lnTo>
                    <a:pt x="306" y="4346"/>
                  </a:lnTo>
                  <a:lnTo>
                    <a:pt x="350" y="4327"/>
                  </a:lnTo>
                  <a:lnTo>
                    <a:pt x="329" y="4291"/>
                  </a:lnTo>
                  <a:lnTo>
                    <a:pt x="297" y="4270"/>
                  </a:lnTo>
                  <a:lnTo>
                    <a:pt x="290" y="4237"/>
                  </a:lnTo>
                  <a:lnTo>
                    <a:pt x="276" y="4214"/>
                  </a:lnTo>
                  <a:lnTo>
                    <a:pt x="251" y="4183"/>
                  </a:lnTo>
                  <a:lnTo>
                    <a:pt x="230" y="4159"/>
                  </a:lnTo>
                  <a:lnTo>
                    <a:pt x="219" y="4124"/>
                  </a:lnTo>
                  <a:lnTo>
                    <a:pt x="233" y="4076"/>
                  </a:lnTo>
                  <a:lnTo>
                    <a:pt x="209" y="4045"/>
                  </a:lnTo>
                  <a:lnTo>
                    <a:pt x="165" y="4025"/>
                  </a:lnTo>
                  <a:lnTo>
                    <a:pt x="87" y="4006"/>
                  </a:lnTo>
                  <a:lnTo>
                    <a:pt x="29" y="3979"/>
                  </a:lnTo>
                  <a:lnTo>
                    <a:pt x="27" y="3866"/>
                  </a:lnTo>
                  <a:lnTo>
                    <a:pt x="0" y="3812"/>
                  </a:lnTo>
                  <a:lnTo>
                    <a:pt x="20" y="3743"/>
                  </a:lnTo>
                  <a:lnTo>
                    <a:pt x="21" y="3671"/>
                  </a:lnTo>
                  <a:lnTo>
                    <a:pt x="33" y="3617"/>
                  </a:lnTo>
                  <a:lnTo>
                    <a:pt x="47" y="3568"/>
                  </a:lnTo>
                  <a:lnTo>
                    <a:pt x="62" y="3545"/>
                  </a:lnTo>
                  <a:lnTo>
                    <a:pt x="123" y="3530"/>
                  </a:lnTo>
                  <a:lnTo>
                    <a:pt x="161" y="3524"/>
                  </a:lnTo>
                  <a:lnTo>
                    <a:pt x="158" y="3484"/>
                  </a:lnTo>
                  <a:lnTo>
                    <a:pt x="76" y="3428"/>
                  </a:lnTo>
                  <a:lnTo>
                    <a:pt x="99" y="3377"/>
                  </a:lnTo>
                  <a:lnTo>
                    <a:pt x="139" y="3314"/>
                  </a:lnTo>
                  <a:lnTo>
                    <a:pt x="166" y="3272"/>
                  </a:lnTo>
                  <a:lnTo>
                    <a:pt x="204" y="3204"/>
                  </a:lnTo>
                  <a:lnTo>
                    <a:pt x="252" y="3149"/>
                  </a:lnTo>
                  <a:lnTo>
                    <a:pt x="273" y="3074"/>
                  </a:lnTo>
                  <a:lnTo>
                    <a:pt x="237" y="3029"/>
                  </a:lnTo>
                  <a:lnTo>
                    <a:pt x="202" y="3002"/>
                  </a:lnTo>
                  <a:lnTo>
                    <a:pt x="189" y="2963"/>
                  </a:lnTo>
                  <a:lnTo>
                    <a:pt x="216" y="2904"/>
                  </a:lnTo>
                  <a:lnTo>
                    <a:pt x="174" y="2790"/>
                  </a:lnTo>
                  <a:lnTo>
                    <a:pt x="165" y="2693"/>
                  </a:lnTo>
                  <a:lnTo>
                    <a:pt x="183" y="2618"/>
                  </a:lnTo>
                  <a:lnTo>
                    <a:pt x="132" y="2514"/>
                  </a:lnTo>
                  <a:lnTo>
                    <a:pt x="172" y="2330"/>
                  </a:lnTo>
                  <a:lnTo>
                    <a:pt x="99" y="2240"/>
                  </a:lnTo>
                  <a:lnTo>
                    <a:pt x="106" y="2180"/>
                  </a:lnTo>
                  <a:lnTo>
                    <a:pt x="117" y="2064"/>
                  </a:lnTo>
                  <a:lnTo>
                    <a:pt x="142" y="2012"/>
                  </a:lnTo>
                  <a:lnTo>
                    <a:pt x="180" y="1965"/>
                  </a:lnTo>
                  <a:lnTo>
                    <a:pt x="183" y="1928"/>
                  </a:lnTo>
                  <a:lnTo>
                    <a:pt x="228" y="1934"/>
                  </a:lnTo>
                  <a:lnTo>
                    <a:pt x="272" y="1945"/>
                  </a:lnTo>
                  <a:lnTo>
                    <a:pt x="312" y="1910"/>
                  </a:lnTo>
                  <a:lnTo>
                    <a:pt x="366" y="1939"/>
                  </a:lnTo>
                  <a:lnTo>
                    <a:pt x="380" y="1963"/>
                  </a:lnTo>
                  <a:lnTo>
                    <a:pt x="365" y="2002"/>
                  </a:lnTo>
                  <a:lnTo>
                    <a:pt x="428" y="2030"/>
                  </a:lnTo>
                  <a:lnTo>
                    <a:pt x="558" y="2066"/>
                  </a:lnTo>
                  <a:lnTo>
                    <a:pt x="659" y="2134"/>
                  </a:lnTo>
                  <a:lnTo>
                    <a:pt x="768" y="2219"/>
                  </a:lnTo>
                  <a:lnTo>
                    <a:pt x="890" y="2309"/>
                  </a:lnTo>
                  <a:lnTo>
                    <a:pt x="926" y="2410"/>
                  </a:lnTo>
                  <a:lnTo>
                    <a:pt x="924" y="2488"/>
                  </a:lnTo>
                  <a:lnTo>
                    <a:pt x="872" y="2557"/>
                  </a:lnTo>
                  <a:lnTo>
                    <a:pt x="795" y="2602"/>
                  </a:lnTo>
                  <a:lnTo>
                    <a:pt x="645" y="2585"/>
                  </a:lnTo>
                  <a:lnTo>
                    <a:pt x="524" y="2537"/>
                  </a:lnTo>
                  <a:lnTo>
                    <a:pt x="420" y="2486"/>
                  </a:lnTo>
                  <a:lnTo>
                    <a:pt x="338" y="2435"/>
                  </a:lnTo>
                  <a:lnTo>
                    <a:pt x="332" y="2456"/>
                  </a:lnTo>
                  <a:lnTo>
                    <a:pt x="386" y="2525"/>
                  </a:lnTo>
                  <a:lnTo>
                    <a:pt x="414" y="2566"/>
                  </a:lnTo>
                  <a:lnTo>
                    <a:pt x="494" y="2641"/>
                  </a:lnTo>
                  <a:lnTo>
                    <a:pt x="495" y="2699"/>
                  </a:lnTo>
                  <a:lnTo>
                    <a:pt x="471" y="2725"/>
                  </a:lnTo>
                  <a:lnTo>
                    <a:pt x="489" y="2758"/>
                  </a:lnTo>
                  <a:lnTo>
                    <a:pt x="488" y="2819"/>
                  </a:lnTo>
                  <a:lnTo>
                    <a:pt x="519" y="2881"/>
                  </a:lnTo>
                  <a:lnTo>
                    <a:pt x="567" y="2897"/>
                  </a:lnTo>
                  <a:lnTo>
                    <a:pt x="608" y="2957"/>
                  </a:lnTo>
                  <a:lnTo>
                    <a:pt x="684" y="2968"/>
                  </a:lnTo>
                  <a:lnTo>
                    <a:pt x="689" y="2880"/>
                  </a:lnTo>
                  <a:lnTo>
                    <a:pt x="648" y="2786"/>
                  </a:lnTo>
                  <a:lnTo>
                    <a:pt x="722" y="2720"/>
                  </a:lnTo>
                  <a:lnTo>
                    <a:pt x="811" y="2761"/>
                  </a:lnTo>
                  <a:lnTo>
                    <a:pt x="901" y="2794"/>
                  </a:lnTo>
                  <a:lnTo>
                    <a:pt x="892" y="2670"/>
                  </a:lnTo>
                  <a:lnTo>
                    <a:pt x="958" y="2585"/>
                  </a:lnTo>
                  <a:lnTo>
                    <a:pt x="1040" y="2509"/>
                  </a:lnTo>
                  <a:lnTo>
                    <a:pt x="1089" y="2459"/>
                  </a:lnTo>
                  <a:lnTo>
                    <a:pt x="1153" y="2543"/>
                  </a:lnTo>
                  <a:lnTo>
                    <a:pt x="1202" y="2476"/>
                  </a:lnTo>
                  <a:lnTo>
                    <a:pt x="1153" y="2417"/>
                  </a:lnTo>
                  <a:lnTo>
                    <a:pt x="1153" y="2324"/>
                  </a:lnTo>
                  <a:lnTo>
                    <a:pt x="1186" y="2241"/>
                  </a:lnTo>
                  <a:lnTo>
                    <a:pt x="1137" y="2191"/>
                  </a:lnTo>
                  <a:lnTo>
                    <a:pt x="1159" y="2113"/>
                  </a:lnTo>
                  <a:lnTo>
                    <a:pt x="1244" y="2132"/>
                  </a:lnTo>
                  <a:lnTo>
                    <a:pt x="1337" y="2175"/>
                  </a:lnTo>
                  <a:lnTo>
                    <a:pt x="1358" y="2249"/>
                  </a:lnTo>
                  <a:lnTo>
                    <a:pt x="1309" y="2308"/>
                  </a:lnTo>
                  <a:lnTo>
                    <a:pt x="1244" y="2316"/>
                  </a:lnTo>
                  <a:lnTo>
                    <a:pt x="1276" y="2383"/>
                  </a:lnTo>
                  <a:lnTo>
                    <a:pt x="1316" y="2425"/>
                  </a:lnTo>
                  <a:lnTo>
                    <a:pt x="1397" y="2401"/>
                  </a:lnTo>
                  <a:lnTo>
                    <a:pt x="1431" y="2308"/>
                  </a:lnTo>
                  <a:lnTo>
                    <a:pt x="1520" y="2215"/>
                  </a:lnTo>
                  <a:lnTo>
                    <a:pt x="1651" y="2148"/>
                  </a:lnTo>
                  <a:lnTo>
                    <a:pt x="1723" y="2064"/>
                  </a:lnTo>
                  <a:lnTo>
                    <a:pt x="1805" y="2047"/>
                  </a:lnTo>
                  <a:lnTo>
                    <a:pt x="1789" y="2174"/>
                  </a:lnTo>
                  <a:lnTo>
                    <a:pt x="1854" y="2191"/>
                  </a:lnTo>
                  <a:lnTo>
                    <a:pt x="1928" y="2157"/>
                  </a:lnTo>
                  <a:lnTo>
                    <a:pt x="2051" y="2072"/>
                  </a:lnTo>
                  <a:lnTo>
                    <a:pt x="2139" y="2064"/>
                  </a:lnTo>
                  <a:lnTo>
                    <a:pt x="2203" y="2115"/>
                  </a:lnTo>
                  <a:lnTo>
                    <a:pt x="2238" y="2061"/>
                  </a:lnTo>
                  <a:lnTo>
                    <a:pt x="2191" y="1970"/>
                  </a:lnTo>
                  <a:lnTo>
                    <a:pt x="2082" y="1869"/>
                  </a:lnTo>
                  <a:lnTo>
                    <a:pt x="2116" y="1808"/>
                  </a:lnTo>
                  <a:lnTo>
                    <a:pt x="2185" y="1859"/>
                  </a:lnTo>
                  <a:lnTo>
                    <a:pt x="2256" y="1928"/>
                  </a:lnTo>
                  <a:lnTo>
                    <a:pt x="2338" y="1929"/>
                  </a:lnTo>
                  <a:lnTo>
                    <a:pt x="2413" y="1956"/>
                  </a:lnTo>
                  <a:lnTo>
                    <a:pt x="2490" y="1989"/>
                  </a:lnTo>
                  <a:lnTo>
                    <a:pt x="2553" y="2052"/>
                  </a:lnTo>
                  <a:lnTo>
                    <a:pt x="2652" y="2090"/>
                  </a:lnTo>
                  <a:lnTo>
                    <a:pt x="2682" y="2147"/>
                  </a:lnTo>
                  <a:lnTo>
                    <a:pt x="2743" y="2223"/>
                  </a:lnTo>
                  <a:lnTo>
                    <a:pt x="2792" y="2115"/>
                  </a:lnTo>
                  <a:lnTo>
                    <a:pt x="2739" y="2072"/>
                  </a:lnTo>
                  <a:lnTo>
                    <a:pt x="2722" y="2016"/>
                  </a:lnTo>
                  <a:lnTo>
                    <a:pt x="2693" y="1972"/>
                  </a:lnTo>
                  <a:lnTo>
                    <a:pt x="2646" y="1938"/>
                  </a:lnTo>
                  <a:lnTo>
                    <a:pt x="2660" y="1881"/>
                  </a:lnTo>
                  <a:lnTo>
                    <a:pt x="2677" y="1779"/>
                  </a:lnTo>
                  <a:lnTo>
                    <a:pt x="2623" y="1650"/>
                  </a:lnTo>
                  <a:lnTo>
                    <a:pt x="2709" y="1552"/>
                  </a:lnTo>
                  <a:lnTo>
                    <a:pt x="2784" y="1426"/>
                  </a:lnTo>
                  <a:lnTo>
                    <a:pt x="2800" y="1250"/>
                  </a:lnTo>
                  <a:lnTo>
                    <a:pt x="2877" y="1131"/>
                  </a:lnTo>
                  <a:lnTo>
                    <a:pt x="2962" y="1176"/>
                  </a:lnTo>
                  <a:lnTo>
                    <a:pt x="2961" y="1238"/>
                  </a:lnTo>
                  <a:lnTo>
                    <a:pt x="3048" y="1361"/>
                  </a:lnTo>
                  <a:lnTo>
                    <a:pt x="3000" y="1560"/>
                  </a:lnTo>
                  <a:lnTo>
                    <a:pt x="2971" y="1611"/>
                  </a:lnTo>
                  <a:lnTo>
                    <a:pt x="3027" y="1689"/>
                  </a:lnTo>
                  <a:lnTo>
                    <a:pt x="3039" y="1793"/>
                  </a:lnTo>
                  <a:lnTo>
                    <a:pt x="3010" y="1854"/>
                  </a:lnTo>
                  <a:lnTo>
                    <a:pt x="3044" y="2005"/>
                  </a:lnTo>
                  <a:lnTo>
                    <a:pt x="3024" y="2070"/>
                  </a:lnTo>
                  <a:lnTo>
                    <a:pt x="3085" y="2132"/>
                  </a:lnTo>
                  <a:lnTo>
                    <a:pt x="3092" y="2249"/>
                  </a:lnTo>
                  <a:lnTo>
                    <a:pt x="3036" y="2351"/>
                  </a:lnTo>
                  <a:lnTo>
                    <a:pt x="2946" y="2442"/>
                  </a:lnTo>
                  <a:lnTo>
                    <a:pt x="2874" y="2495"/>
                  </a:lnTo>
                  <a:lnTo>
                    <a:pt x="2865" y="2518"/>
                  </a:lnTo>
                  <a:lnTo>
                    <a:pt x="2877" y="2553"/>
                  </a:lnTo>
                  <a:lnTo>
                    <a:pt x="2932" y="2561"/>
                  </a:lnTo>
                  <a:lnTo>
                    <a:pt x="2997" y="2561"/>
                  </a:lnTo>
                  <a:lnTo>
                    <a:pt x="3016" y="2498"/>
                  </a:lnTo>
                  <a:lnTo>
                    <a:pt x="3109" y="2442"/>
                  </a:lnTo>
                  <a:lnTo>
                    <a:pt x="3165" y="2324"/>
                  </a:lnTo>
                  <a:lnTo>
                    <a:pt x="3182" y="2249"/>
                  </a:lnTo>
                  <a:lnTo>
                    <a:pt x="3149" y="2148"/>
                  </a:lnTo>
                  <a:lnTo>
                    <a:pt x="3182" y="2115"/>
                  </a:lnTo>
                  <a:lnTo>
                    <a:pt x="3252" y="2082"/>
                  </a:lnTo>
                  <a:lnTo>
                    <a:pt x="3231" y="2040"/>
                  </a:lnTo>
                  <a:lnTo>
                    <a:pt x="3114" y="2073"/>
                  </a:lnTo>
                  <a:lnTo>
                    <a:pt x="3117" y="1972"/>
                  </a:lnTo>
                  <a:lnTo>
                    <a:pt x="3126" y="1837"/>
                  </a:lnTo>
                  <a:lnTo>
                    <a:pt x="3134" y="1762"/>
                  </a:lnTo>
                  <a:lnTo>
                    <a:pt x="3064" y="1605"/>
                  </a:lnTo>
                  <a:lnTo>
                    <a:pt x="3092" y="1560"/>
                  </a:lnTo>
                  <a:lnTo>
                    <a:pt x="3117" y="1460"/>
                  </a:lnTo>
                  <a:lnTo>
                    <a:pt x="3165" y="1418"/>
                  </a:lnTo>
                  <a:lnTo>
                    <a:pt x="3171" y="1346"/>
                  </a:lnTo>
                  <a:lnTo>
                    <a:pt x="3145" y="1271"/>
                  </a:lnTo>
                  <a:lnTo>
                    <a:pt x="3126" y="1239"/>
                  </a:lnTo>
                  <a:lnTo>
                    <a:pt x="3162" y="1226"/>
                  </a:lnTo>
                  <a:lnTo>
                    <a:pt x="3220" y="1331"/>
                  </a:lnTo>
                  <a:lnTo>
                    <a:pt x="3238" y="1419"/>
                  </a:lnTo>
                  <a:lnTo>
                    <a:pt x="3208" y="1484"/>
                  </a:lnTo>
                  <a:lnTo>
                    <a:pt x="3216" y="1547"/>
                  </a:lnTo>
                  <a:lnTo>
                    <a:pt x="3213" y="1611"/>
                  </a:lnTo>
                  <a:lnTo>
                    <a:pt x="3270" y="1643"/>
                  </a:lnTo>
                  <a:lnTo>
                    <a:pt x="3327" y="1652"/>
                  </a:lnTo>
                  <a:lnTo>
                    <a:pt x="3406" y="1707"/>
                  </a:lnTo>
                  <a:lnTo>
                    <a:pt x="3427" y="1667"/>
                  </a:lnTo>
                  <a:lnTo>
                    <a:pt x="3369" y="1626"/>
                  </a:lnTo>
                  <a:lnTo>
                    <a:pt x="3292" y="1593"/>
                  </a:lnTo>
                  <a:lnTo>
                    <a:pt x="3264" y="1541"/>
                  </a:lnTo>
                  <a:lnTo>
                    <a:pt x="3258" y="1494"/>
                  </a:lnTo>
                  <a:lnTo>
                    <a:pt x="3288" y="1469"/>
                  </a:lnTo>
                  <a:lnTo>
                    <a:pt x="3328" y="1478"/>
                  </a:lnTo>
                  <a:lnTo>
                    <a:pt x="3363" y="1512"/>
                  </a:lnTo>
                  <a:lnTo>
                    <a:pt x="3402" y="1487"/>
                  </a:lnTo>
                  <a:lnTo>
                    <a:pt x="3363" y="1457"/>
                  </a:lnTo>
                  <a:lnTo>
                    <a:pt x="3361" y="1419"/>
                  </a:lnTo>
                  <a:lnTo>
                    <a:pt x="3310" y="1403"/>
                  </a:lnTo>
                  <a:lnTo>
                    <a:pt x="3354" y="1350"/>
                  </a:lnTo>
                  <a:lnTo>
                    <a:pt x="3409" y="1356"/>
                  </a:lnTo>
                  <a:lnTo>
                    <a:pt x="3477" y="1397"/>
                  </a:lnTo>
                  <a:lnTo>
                    <a:pt x="3565" y="1469"/>
                  </a:lnTo>
                  <a:lnTo>
                    <a:pt x="3636" y="1550"/>
                  </a:lnTo>
                  <a:lnTo>
                    <a:pt x="3690" y="1541"/>
                  </a:lnTo>
                  <a:lnTo>
                    <a:pt x="3696" y="1493"/>
                  </a:lnTo>
                  <a:lnTo>
                    <a:pt x="3676" y="1445"/>
                  </a:lnTo>
                  <a:lnTo>
                    <a:pt x="3585" y="1379"/>
                  </a:lnTo>
                  <a:lnTo>
                    <a:pt x="3582" y="1324"/>
                  </a:lnTo>
                  <a:lnTo>
                    <a:pt x="3565" y="1149"/>
                  </a:lnTo>
                  <a:lnTo>
                    <a:pt x="3651" y="1106"/>
                  </a:lnTo>
                  <a:lnTo>
                    <a:pt x="3756" y="1116"/>
                  </a:lnTo>
                  <a:lnTo>
                    <a:pt x="3886" y="1077"/>
                  </a:lnTo>
                  <a:lnTo>
                    <a:pt x="3988" y="1039"/>
                  </a:lnTo>
                  <a:lnTo>
                    <a:pt x="3914" y="964"/>
                  </a:lnTo>
                  <a:lnTo>
                    <a:pt x="3908" y="881"/>
                  </a:lnTo>
                  <a:lnTo>
                    <a:pt x="3924" y="804"/>
                  </a:lnTo>
                  <a:lnTo>
                    <a:pt x="3996" y="713"/>
                  </a:lnTo>
                  <a:lnTo>
                    <a:pt x="4056" y="717"/>
                  </a:lnTo>
                  <a:lnTo>
                    <a:pt x="4104" y="674"/>
                  </a:lnTo>
                  <a:lnTo>
                    <a:pt x="4218" y="611"/>
                  </a:lnTo>
                  <a:lnTo>
                    <a:pt x="4314" y="576"/>
                  </a:lnTo>
                  <a:lnTo>
                    <a:pt x="4399" y="548"/>
                  </a:lnTo>
                  <a:lnTo>
                    <a:pt x="4363" y="510"/>
                  </a:lnTo>
                  <a:lnTo>
                    <a:pt x="4413" y="473"/>
                  </a:lnTo>
                  <a:lnTo>
                    <a:pt x="4495" y="452"/>
                  </a:lnTo>
                  <a:lnTo>
                    <a:pt x="4566" y="416"/>
                  </a:lnTo>
                  <a:lnTo>
                    <a:pt x="4647" y="402"/>
                  </a:lnTo>
                  <a:lnTo>
                    <a:pt x="4657" y="449"/>
                  </a:lnTo>
                  <a:lnTo>
                    <a:pt x="4620" y="504"/>
                  </a:lnTo>
                  <a:lnTo>
                    <a:pt x="4701" y="485"/>
                  </a:lnTo>
                  <a:lnTo>
                    <a:pt x="4773" y="434"/>
                  </a:lnTo>
                  <a:lnTo>
                    <a:pt x="4762" y="360"/>
                  </a:lnTo>
                  <a:lnTo>
                    <a:pt x="4812" y="359"/>
                  </a:lnTo>
                  <a:lnTo>
                    <a:pt x="4887" y="372"/>
                  </a:lnTo>
                  <a:lnTo>
                    <a:pt x="4947" y="344"/>
                  </a:lnTo>
                  <a:lnTo>
                    <a:pt x="4917" y="279"/>
                  </a:lnTo>
                  <a:lnTo>
                    <a:pt x="4929" y="234"/>
                  </a:lnTo>
                  <a:lnTo>
                    <a:pt x="4969" y="141"/>
                  </a:lnTo>
                  <a:lnTo>
                    <a:pt x="5061" y="54"/>
                  </a:lnTo>
                  <a:lnTo>
                    <a:pt x="5143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84" name="Freeform 6">
              <a:extLst/>
            </p:cNvPr>
            <p:cNvSpPr>
              <a:spLocks/>
            </p:cNvSpPr>
            <p:nvPr/>
          </p:nvSpPr>
          <p:spPr bwMode="auto">
            <a:xfrm>
              <a:off x="5108551" y="3659206"/>
              <a:ext cx="733425" cy="393700"/>
            </a:xfrm>
            <a:custGeom>
              <a:avLst/>
              <a:gdLst>
                <a:gd name="T0" fmla="*/ 2147483647 w 2709"/>
                <a:gd name="T1" fmla="*/ 2147483647 h 1449"/>
                <a:gd name="T2" fmla="*/ 2147483647 w 2709"/>
                <a:gd name="T3" fmla="*/ 2147483647 h 1449"/>
                <a:gd name="T4" fmla="*/ 2147483647 w 2709"/>
                <a:gd name="T5" fmla="*/ 2147483647 h 1449"/>
                <a:gd name="T6" fmla="*/ 2147483647 w 2709"/>
                <a:gd name="T7" fmla="*/ 2147483647 h 1449"/>
                <a:gd name="T8" fmla="*/ 2147483647 w 2709"/>
                <a:gd name="T9" fmla="*/ 2147483647 h 1449"/>
                <a:gd name="T10" fmla="*/ 2147483647 w 2709"/>
                <a:gd name="T11" fmla="*/ 2147483647 h 1449"/>
                <a:gd name="T12" fmla="*/ 2147483647 w 2709"/>
                <a:gd name="T13" fmla="*/ 2147483647 h 1449"/>
                <a:gd name="T14" fmla="*/ 2147483647 w 2709"/>
                <a:gd name="T15" fmla="*/ 2147483647 h 1449"/>
                <a:gd name="T16" fmla="*/ 2147483647 w 2709"/>
                <a:gd name="T17" fmla="*/ 2147483647 h 1449"/>
                <a:gd name="T18" fmla="*/ 2147483647 w 2709"/>
                <a:gd name="T19" fmla="*/ 2147483647 h 1449"/>
                <a:gd name="T20" fmla="*/ 2147483647 w 2709"/>
                <a:gd name="T21" fmla="*/ 2147483647 h 1449"/>
                <a:gd name="T22" fmla="*/ 2147483647 w 2709"/>
                <a:gd name="T23" fmla="*/ 2147483647 h 1449"/>
                <a:gd name="T24" fmla="*/ 2147483647 w 2709"/>
                <a:gd name="T25" fmla="*/ 2147483647 h 1449"/>
                <a:gd name="T26" fmla="*/ 2147483647 w 2709"/>
                <a:gd name="T27" fmla="*/ 2147483647 h 1449"/>
                <a:gd name="T28" fmla="*/ 2147483647 w 2709"/>
                <a:gd name="T29" fmla="*/ 2147483647 h 1449"/>
                <a:gd name="T30" fmla="*/ 2147483647 w 2709"/>
                <a:gd name="T31" fmla="*/ 2147483647 h 1449"/>
                <a:gd name="T32" fmla="*/ 2147483647 w 2709"/>
                <a:gd name="T33" fmla="*/ 2147483647 h 1449"/>
                <a:gd name="T34" fmla="*/ 2147483647 w 2709"/>
                <a:gd name="T35" fmla="*/ 2147483647 h 1449"/>
                <a:gd name="T36" fmla="*/ 2147483647 w 2709"/>
                <a:gd name="T37" fmla="*/ 2147483647 h 1449"/>
                <a:gd name="T38" fmla="*/ 2147483647 w 2709"/>
                <a:gd name="T39" fmla="*/ 2147483647 h 1449"/>
                <a:gd name="T40" fmla="*/ 2147483647 w 2709"/>
                <a:gd name="T41" fmla="*/ 2147483647 h 1449"/>
                <a:gd name="T42" fmla="*/ 2147483647 w 2709"/>
                <a:gd name="T43" fmla="*/ 2147483647 h 1449"/>
                <a:gd name="T44" fmla="*/ 2147483647 w 2709"/>
                <a:gd name="T45" fmla="*/ 2147483647 h 1449"/>
                <a:gd name="T46" fmla="*/ 2147483647 w 2709"/>
                <a:gd name="T47" fmla="*/ 2147483647 h 1449"/>
                <a:gd name="T48" fmla="*/ 2147483647 w 2709"/>
                <a:gd name="T49" fmla="*/ 2147483647 h 1449"/>
                <a:gd name="T50" fmla="*/ 2147483647 w 2709"/>
                <a:gd name="T51" fmla="*/ 2147483647 h 1449"/>
                <a:gd name="T52" fmla="*/ 2147483647 w 2709"/>
                <a:gd name="T53" fmla="*/ 2147483647 h 1449"/>
                <a:gd name="T54" fmla="*/ 2147483647 w 2709"/>
                <a:gd name="T55" fmla="*/ 2147483647 h 1449"/>
                <a:gd name="T56" fmla="*/ 2147483647 w 2709"/>
                <a:gd name="T57" fmla="*/ 2147483647 h 1449"/>
                <a:gd name="T58" fmla="*/ 2147483647 w 2709"/>
                <a:gd name="T59" fmla="*/ 2147483647 h 1449"/>
                <a:gd name="T60" fmla="*/ 2147483647 w 2709"/>
                <a:gd name="T61" fmla="*/ 2147483647 h 1449"/>
                <a:gd name="T62" fmla="*/ 2147483647 w 2709"/>
                <a:gd name="T63" fmla="*/ 2147483647 h 1449"/>
                <a:gd name="T64" fmla="*/ 2147483647 w 2709"/>
                <a:gd name="T65" fmla="*/ 2147483647 h 1449"/>
                <a:gd name="T66" fmla="*/ 2147483647 w 2709"/>
                <a:gd name="T67" fmla="*/ 2147483647 h 1449"/>
                <a:gd name="T68" fmla="*/ 2147483647 w 2709"/>
                <a:gd name="T69" fmla="*/ 2147483647 h 1449"/>
                <a:gd name="T70" fmla="*/ 2147483647 w 2709"/>
                <a:gd name="T71" fmla="*/ 2147483647 h 1449"/>
                <a:gd name="T72" fmla="*/ 2147483647 w 2709"/>
                <a:gd name="T73" fmla="*/ 2147483647 h 1449"/>
                <a:gd name="T74" fmla="*/ 2147483647 w 2709"/>
                <a:gd name="T75" fmla="*/ 2147483647 h 1449"/>
                <a:gd name="T76" fmla="*/ 2147483647 w 2709"/>
                <a:gd name="T77" fmla="*/ 2147483647 h 1449"/>
                <a:gd name="T78" fmla="*/ 2147483647 w 2709"/>
                <a:gd name="T79" fmla="*/ 2147483647 h 1449"/>
                <a:gd name="T80" fmla="*/ 2147483647 w 2709"/>
                <a:gd name="T81" fmla="*/ 2147483647 h 1449"/>
                <a:gd name="T82" fmla="*/ 2147483647 w 2709"/>
                <a:gd name="T83" fmla="*/ 2147483647 h 1449"/>
                <a:gd name="T84" fmla="*/ 2147483647 w 2709"/>
                <a:gd name="T85" fmla="*/ 2147483647 h 1449"/>
                <a:gd name="T86" fmla="*/ 2147483647 w 2709"/>
                <a:gd name="T87" fmla="*/ 2147483647 h 1449"/>
                <a:gd name="T88" fmla="*/ 2147483647 w 2709"/>
                <a:gd name="T89" fmla="*/ 2147483647 h 1449"/>
                <a:gd name="T90" fmla="*/ 2147483647 w 2709"/>
                <a:gd name="T91" fmla="*/ 2147483647 h 1449"/>
                <a:gd name="T92" fmla="*/ 2147483647 w 2709"/>
                <a:gd name="T93" fmla="*/ 2147483647 h 1449"/>
                <a:gd name="T94" fmla="*/ 2147483647 w 2709"/>
                <a:gd name="T95" fmla="*/ 2147483647 h 1449"/>
                <a:gd name="T96" fmla="*/ 2147483647 w 2709"/>
                <a:gd name="T97" fmla="*/ 2147483647 h 1449"/>
                <a:gd name="T98" fmla="*/ 2147483647 w 2709"/>
                <a:gd name="T99" fmla="*/ 2147483647 h 1449"/>
                <a:gd name="T100" fmla="*/ 2147483647 w 2709"/>
                <a:gd name="T101" fmla="*/ 2147483647 h 1449"/>
                <a:gd name="T102" fmla="*/ 2147483647 w 2709"/>
                <a:gd name="T103" fmla="*/ 2147483647 h 1449"/>
                <a:gd name="T104" fmla="*/ 2147483647 w 2709"/>
                <a:gd name="T105" fmla="*/ 2147483647 h 1449"/>
                <a:gd name="T106" fmla="*/ 2147483647 w 2709"/>
                <a:gd name="T107" fmla="*/ 2147483647 h 1449"/>
                <a:gd name="T108" fmla="*/ 2147483647 w 2709"/>
                <a:gd name="T109" fmla="*/ 2147483647 h 14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09"/>
                <a:gd name="T166" fmla="*/ 0 h 1449"/>
                <a:gd name="T167" fmla="*/ 2709 w 2709"/>
                <a:gd name="T168" fmla="*/ 1449 h 14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09" h="1449">
                  <a:moveTo>
                    <a:pt x="312" y="444"/>
                  </a:moveTo>
                  <a:lnTo>
                    <a:pt x="273" y="405"/>
                  </a:lnTo>
                  <a:lnTo>
                    <a:pt x="210" y="454"/>
                  </a:lnTo>
                  <a:lnTo>
                    <a:pt x="174" y="495"/>
                  </a:lnTo>
                  <a:lnTo>
                    <a:pt x="129" y="520"/>
                  </a:lnTo>
                  <a:lnTo>
                    <a:pt x="134" y="621"/>
                  </a:lnTo>
                  <a:lnTo>
                    <a:pt x="54" y="553"/>
                  </a:lnTo>
                  <a:lnTo>
                    <a:pt x="33" y="609"/>
                  </a:lnTo>
                  <a:lnTo>
                    <a:pt x="9" y="648"/>
                  </a:lnTo>
                  <a:lnTo>
                    <a:pt x="8" y="688"/>
                  </a:lnTo>
                  <a:lnTo>
                    <a:pt x="0" y="733"/>
                  </a:lnTo>
                  <a:lnTo>
                    <a:pt x="24" y="780"/>
                  </a:lnTo>
                  <a:lnTo>
                    <a:pt x="27" y="820"/>
                  </a:lnTo>
                  <a:lnTo>
                    <a:pt x="59" y="840"/>
                  </a:lnTo>
                  <a:lnTo>
                    <a:pt x="117" y="853"/>
                  </a:lnTo>
                  <a:lnTo>
                    <a:pt x="147" y="909"/>
                  </a:lnTo>
                  <a:lnTo>
                    <a:pt x="152" y="948"/>
                  </a:lnTo>
                  <a:lnTo>
                    <a:pt x="170" y="978"/>
                  </a:lnTo>
                  <a:lnTo>
                    <a:pt x="213" y="934"/>
                  </a:lnTo>
                  <a:lnTo>
                    <a:pt x="246" y="923"/>
                  </a:lnTo>
                  <a:lnTo>
                    <a:pt x="308" y="889"/>
                  </a:lnTo>
                  <a:lnTo>
                    <a:pt x="353" y="906"/>
                  </a:lnTo>
                  <a:lnTo>
                    <a:pt x="394" y="893"/>
                  </a:lnTo>
                  <a:lnTo>
                    <a:pt x="423" y="914"/>
                  </a:lnTo>
                  <a:lnTo>
                    <a:pt x="415" y="949"/>
                  </a:lnTo>
                  <a:lnTo>
                    <a:pt x="419" y="991"/>
                  </a:lnTo>
                  <a:lnTo>
                    <a:pt x="444" y="1015"/>
                  </a:lnTo>
                  <a:lnTo>
                    <a:pt x="440" y="1056"/>
                  </a:lnTo>
                  <a:lnTo>
                    <a:pt x="403" y="1061"/>
                  </a:lnTo>
                  <a:lnTo>
                    <a:pt x="353" y="1056"/>
                  </a:lnTo>
                  <a:lnTo>
                    <a:pt x="316" y="1060"/>
                  </a:lnTo>
                  <a:lnTo>
                    <a:pt x="299" y="1081"/>
                  </a:lnTo>
                  <a:lnTo>
                    <a:pt x="295" y="1107"/>
                  </a:lnTo>
                  <a:lnTo>
                    <a:pt x="248" y="1104"/>
                  </a:lnTo>
                  <a:lnTo>
                    <a:pt x="248" y="1147"/>
                  </a:lnTo>
                  <a:lnTo>
                    <a:pt x="290" y="1185"/>
                  </a:lnTo>
                  <a:lnTo>
                    <a:pt x="317" y="1228"/>
                  </a:lnTo>
                  <a:lnTo>
                    <a:pt x="332" y="1269"/>
                  </a:lnTo>
                  <a:lnTo>
                    <a:pt x="374" y="1291"/>
                  </a:lnTo>
                  <a:lnTo>
                    <a:pt x="407" y="1308"/>
                  </a:lnTo>
                  <a:lnTo>
                    <a:pt x="390" y="1344"/>
                  </a:lnTo>
                  <a:lnTo>
                    <a:pt x="387" y="1402"/>
                  </a:lnTo>
                  <a:lnTo>
                    <a:pt x="416" y="1392"/>
                  </a:lnTo>
                  <a:lnTo>
                    <a:pt x="435" y="1354"/>
                  </a:lnTo>
                  <a:lnTo>
                    <a:pt x="481" y="1329"/>
                  </a:lnTo>
                  <a:lnTo>
                    <a:pt x="527" y="1333"/>
                  </a:lnTo>
                  <a:lnTo>
                    <a:pt x="551" y="1372"/>
                  </a:lnTo>
                  <a:lnTo>
                    <a:pt x="593" y="1423"/>
                  </a:lnTo>
                  <a:lnTo>
                    <a:pt x="644" y="1407"/>
                  </a:lnTo>
                  <a:lnTo>
                    <a:pt x="647" y="1359"/>
                  </a:lnTo>
                  <a:lnTo>
                    <a:pt x="654" y="1299"/>
                  </a:lnTo>
                  <a:lnTo>
                    <a:pt x="630" y="1249"/>
                  </a:lnTo>
                  <a:lnTo>
                    <a:pt x="644" y="1182"/>
                  </a:lnTo>
                  <a:lnTo>
                    <a:pt x="632" y="1153"/>
                  </a:lnTo>
                  <a:lnTo>
                    <a:pt x="642" y="1095"/>
                  </a:lnTo>
                  <a:lnTo>
                    <a:pt x="678" y="1078"/>
                  </a:lnTo>
                  <a:lnTo>
                    <a:pt x="709" y="1064"/>
                  </a:lnTo>
                  <a:lnTo>
                    <a:pt x="749" y="1054"/>
                  </a:lnTo>
                  <a:lnTo>
                    <a:pt x="792" y="1059"/>
                  </a:lnTo>
                  <a:lnTo>
                    <a:pt x="767" y="1017"/>
                  </a:lnTo>
                  <a:lnTo>
                    <a:pt x="819" y="985"/>
                  </a:lnTo>
                  <a:lnTo>
                    <a:pt x="861" y="941"/>
                  </a:lnTo>
                  <a:lnTo>
                    <a:pt x="908" y="914"/>
                  </a:lnTo>
                  <a:lnTo>
                    <a:pt x="957" y="902"/>
                  </a:lnTo>
                  <a:lnTo>
                    <a:pt x="982" y="927"/>
                  </a:lnTo>
                  <a:lnTo>
                    <a:pt x="970" y="962"/>
                  </a:lnTo>
                  <a:lnTo>
                    <a:pt x="957" y="1017"/>
                  </a:lnTo>
                  <a:lnTo>
                    <a:pt x="1007" y="1021"/>
                  </a:lnTo>
                  <a:lnTo>
                    <a:pt x="978" y="1090"/>
                  </a:lnTo>
                  <a:lnTo>
                    <a:pt x="945" y="1137"/>
                  </a:lnTo>
                  <a:lnTo>
                    <a:pt x="945" y="1171"/>
                  </a:lnTo>
                  <a:lnTo>
                    <a:pt x="995" y="1201"/>
                  </a:lnTo>
                  <a:lnTo>
                    <a:pt x="1048" y="1205"/>
                  </a:lnTo>
                  <a:lnTo>
                    <a:pt x="1107" y="1210"/>
                  </a:lnTo>
                  <a:lnTo>
                    <a:pt x="1168" y="1188"/>
                  </a:lnTo>
                  <a:lnTo>
                    <a:pt x="1218" y="1197"/>
                  </a:lnTo>
                  <a:lnTo>
                    <a:pt x="1251" y="1235"/>
                  </a:lnTo>
                  <a:lnTo>
                    <a:pt x="1287" y="1266"/>
                  </a:lnTo>
                  <a:lnTo>
                    <a:pt x="1288" y="1321"/>
                  </a:lnTo>
                  <a:lnTo>
                    <a:pt x="1320" y="1368"/>
                  </a:lnTo>
                  <a:lnTo>
                    <a:pt x="1331" y="1404"/>
                  </a:lnTo>
                  <a:lnTo>
                    <a:pt x="1363" y="1441"/>
                  </a:lnTo>
                  <a:lnTo>
                    <a:pt x="1417" y="1449"/>
                  </a:lnTo>
                  <a:lnTo>
                    <a:pt x="1487" y="1419"/>
                  </a:lnTo>
                  <a:lnTo>
                    <a:pt x="1528" y="1376"/>
                  </a:lnTo>
                  <a:lnTo>
                    <a:pt x="1574" y="1347"/>
                  </a:lnTo>
                  <a:lnTo>
                    <a:pt x="1624" y="1304"/>
                  </a:lnTo>
                  <a:lnTo>
                    <a:pt x="1682" y="1304"/>
                  </a:lnTo>
                  <a:lnTo>
                    <a:pt x="1744" y="1299"/>
                  </a:lnTo>
                  <a:lnTo>
                    <a:pt x="1802" y="1253"/>
                  </a:lnTo>
                  <a:lnTo>
                    <a:pt x="1850" y="1243"/>
                  </a:lnTo>
                  <a:lnTo>
                    <a:pt x="1877" y="1273"/>
                  </a:lnTo>
                  <a:lnTo>
                    <a:pt x="1950" y="1287"/>
                  </a:lnTo>
                  <a:lnTo>
                    <a:pt x="2021" y="1282"/>
                  </a:lnTo>
                  <a:lnTo>
                    <a:pt x="2103" y="1299"/>
                  </a:lnTo>
                  <a:lnTo>
                    <a:pt x="2153" y="1308"/>
                  </a:lnTo>
                  <a:lnTo>
                    <a:pt x="2196" y="1288"/>
                  </a:lnTo>
                  <a:lnTo>
                    <a:pt x="2237" y="1313"/>
                  </a:lnTo>
                  <a:lnTo>
                    <a:pt x="2273" y="1243"/>
                  </a:lnTo>
                  <a:lnTo>
                    <a:pt x="2275" y="1163"/>
                  </a:lnTo>
                  <a:lnTo>
                    <a:pt x="2229" y="1099"/>
                  </a:lnTo>
                  <a:lnTo>
                    <a:pt x="2237" y="1065"/>
                  </a:lnTo>
                  <a:lnTo>
                    <a:pt x="2298" y="1055"/>
                  </a:lnTo>
                  <a:lnTo>
                    <a:pt x="2344" y="1052"/>
                  </a:lnTo>
                  <a:lnTo>
                    <a:pt x="2397" y="1067"/>
                  </a:lnTo>
                  <a:lnTo>
                    <a:pt x="2407" y="993"/>
                  </a:lnTo>
                  <a:lnTo>
                    <a:pt x="2415" y="911"/>
                  </a:lnTo>
                  <a:lnTo>
                    <a:pt x="2459" y="861"/>
                  </a:lnTo>
                  <a:lnTo>
                    <a:pt x="2522" y="897"/>
                  </a:lnTo>
                  <a:lnTo>
                    <a:pt x="2577" y="895"/>
                  </a:lnTo>
                  <a:lnTo>
                    <a:pt x="2601" y="833"/>
                  </a:lnTo>
                  <a:lnTo>
                    <a:pt x="2599" y="781"/>
                  </a:lnTo>
                  <a:lnTo>
                    <a:pt x="2609" y="748"/>
                  </a:lnTo>
                  <a:lnTo>
                    <a:pt x="2709" y="673"/>
                  </a:lnTo>
                  <a:lnTo>
                    <a:pt x="2673" y="628"/>
                  </a:lnTo>
                  <a:lnTo>
                    <a:pt x="2574" y="637"/>
                  </a:lnTo>
                  <a:lnTo>
                    <a:pt x="2522" y="571"/>
                  </a:lnTo>
                  <a:lnTo>
                    <a:pt x="2474" y="498"/>
                  </a:lnTo>
                  <a:lnTo>
                    <a:pt x="2430" y="496"/>
                  </a:lnTo>
                  <a:lnTo>
                    <a:pt x="2340" y="483"/>
                  </a:lnTo>
                  <a:lnTo>
                    <a:pt x="2253" y="523"/>
                  </a:lnTo>
                  <a:lnTo>
                    <a:pt x="2184" y="430"/>
                  </a:lnTo>
                  <a:lnTo>
                    <a:pt x="2121" y="331"/>
                  </a:lnTo>
                  <a:lnTo>
                    <a:pt x="2096" y="256"/>
                  </a:lnTo>
                  <a:lnTo>
                    <a:pt x="2039" y="193"/>
                  </a:lnTo>
                  <a:lnTo>
                    <a:pt x="2000" y="106"/>
                  </a:lnTo>
                  <a:lnTo>
                    <a:pt x="1977" y="141"/>
                  </a:lnTo>
                  <a:lnTo>
                    <a:pt x="1866" y="184"/>
                  </a:lnTo>
                  <a:lnTo>
                    <a:pt x="1848" y="228"/>
                  </a:lnTo>
                  <a:lnTo>
                    <a:pt x="1788" y="237"/>
                  </a:lnTo>
                  <a:lnTo>
                    <a:pt x="1788" y="154"/>
                  </a:lnTo>
                  <a:lnTo>
                    <a:pt x="1629" y="130"/>
                  </a:lnTo>
                  <a:lnTo>
                    <a:pt x="1598" y="30"/>
                  </a:lnTo>
                  <a:lnTo>
                    <a:pt x="1491" y="0"/>
                  </a:lnTo>
                  <a:lnTo>
                    <a:pt x="1415" y="46"/>
                  </a:lnTo>
                  <a:lnTo>
                    <a:pt x="1340" y="81"/>
                  </a:lnTo>
                  <a:lnTo>
                    <a:pt x="1266" y="85"/>
                  </a:lnTo>
                  <a:lnTo>
                    <a:pt x="1209" y="133"/>
                  </a:lnTo>
                  <a:lnTo>
                    <a:pt x="1112" y="151"/>
                  </a:lnTo>
                  <a:lnTo>
                    <a:pt x="1020" y="147"/>
                  </a:lnTo>
                  <a:lnTo>
                    <a:pt x="951" y="180"/>
                  </a:lnTo>
                  <a:lnTo>
                    <a:pt x="977" y="232"/>
                  </a:lnTo>
                  <a:lnTo>
                    <a:pt x="1017" y="270"/>
                  </a:lnTo>
                  <a:lnTo>
                    <a:pt x="957" y="277"/>
                  </a:lnTo>
                  <a:lnTo>
                    <a:pt x="950" y="315"/>
                  </a:lnTo>
                  <a:lnTo>
                    <a:pt x="951" y="349"/>
                  </a:lnTo>
                  <a:lnTo>
                    <a:pt x="902" y="384"/>
                  </a:lnTo>
                  <a:lnTo>
                    <a:pt x="972" y="432"/>
                  </a:lnTo>
                  <a:lnTo>
                    <a:pt x="993" y="457"/>
                  </a:lnTo>
                  <a:lnTo>
                    <a:pt x="995" y="490"/>
                  </a:lnTo>
                  <a:lnTo>
                    <a:pt x="963" y="501"/>
                  </a:lnTo>
                  <a:lnTo>
                    <a:pt x="927" y="510"/>
                  </a:lnTo>
                  <a:lnTo>
                    <a:pt x="887" y="496"/>
                  </a:lnTo>
                  <a:lnTo>
                    <a:pt x="858" y="526"/>
                  </a:lnTo>
                  <a:lnTo>
                    <a:pt x="812" y="511"/>
                  </a:lnTo>
                  <a:lnTo>
                    <a:pt x="786" y="472"/>
                  </a:lnTo>
                  <a:lnTo>
                    <a:pt x="764" y="492"/>
                  </a:lnTo>
                  <a:lnTo>
                    <a:pt x="720" y="492"/>
                  </a:lnTo>
                  <a:lnTo>
                    <a:pt x="681" y="522"/>
                  </a:lnTo>
                  <a:lnTo>
                    <a:pt x="656" y="496"/>
                  </a:lnTo>
                  <a:lnTo>
                    <a:pt x="554" y="517"/>
                  </a:lnTo>
                  <a:lnTo>
                    <a:pt x="506" y="519"/>
                  </a:lnTo>
                  <a:lnTo>
                    <a:pt x="461" y="463"/>
                  </a:lnTo>
                  <a:lnTo>
                    <a:pt x="381" y="412"/>
                  </a:lnTo>
                  <a:lnTo>
                    <a:pt x="312" y="44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85" name="Freeform 7">
              <a:extLst/>
            </p:cNvPr>
            <p:cNvSpPr>
              <a:spLocks/>
            </p:cNvSpPr>
            <p:nvPr/>
          </p:nvSpPr>
          <p:spPr bwMode="auto">
            <a:xfrm>
              <a:off x="6237264" y="4794268"/>
              <a:ext cx="180975" cy="153988"/>
            </a:xfrm>
            <a:custGeom>
              <a:avLst/>
              <a:gdLst>
                <a:gd name="T0" fmla="*/ 24 w 1063626"/>
                <a:gd name="T1" fmla="*/ 61 h 901451"/>
                <a:gd name="T2" fmla="*/ 12 w 1063626"/>
                <a:gd name="T3" fmla="*/ 47 h 901451"/>
                <a:gd name="T4" fmla="*/ 4 w 1063626"/>
                <a:gd name="T5" fmla="*/ 52 h 901451"/>
                <a:gd name="T6" fmla="*/ 0 w 1063626"/>
                <a:gd name="T7" fmla="*/ 59 h 901451"/>
                <a:gd name="T8" fmla="*/ 1 w 1063626"/>
                <a:gd name="T9" fmla="*/ 68 h 901451"/>
                <a:gd name="T10" fmla="*/ 2 w 1063626"/>
                <a:gd name="T11" fmla="*/ 77 h 901451"/>
                <a:gd name="T12" fmla="*/ 6 w 1063626"/>
                <a:gd name="T13" fmla="*/ 88 h 901451"/>
                <a:gd name="T14" fmla="*/ 14 w 1063626"/>
                <a:gd name="T15" fmla="*/ 88 h 901451"/>
                <a:gd name="T16" fmla="*/ 18 w 1063626"/>
                <a:gd name="T17" fmla="*/ 93 h 901451"/>
                <a:gd name="T18" fmla="*/ 15 w 1063626"/>
                <a:gd name="T19" fmla="*/ 100 h 901451"/>
                <a:gd name="T20" fmla="*/ 17 w 1063626"/>
                <a:gd name="T21" fmla="*/ 106 h 901451"/>
                <a:gd name="T22" fmla="*/ 22 w 1063626"/>
                <a:gd name="T23" fmla="*/ 112 h 901451"/>
                <a:gd name="T24" fmla="*/ 29 w 1063626"/>
                <a:gd name="T25" fmla="*/ 116 h 901451"/>
                <a:gd name="T26" fmla="*/ 37 w 1063626"/>
                <a:gd name="T27" fmla="*/ 115 h 901451"/>
                <a:gd name="T28" fmla="*/ 42 w 1063626"/>
                <a:gd name="T29" fmla="*/ 114 h 901451"/>
                <a:gd name="T30" fmla="*/ 44 w 1063626"/>
                <a:gd name="T31" fmla="*/ 123 h 901451"/>
                <a:gd name="T32" fmla="*/ 53 w 1063626"/>
                <a:gd name="T33" fmla="*/ 126 h 901451"/>
                <a:gd name="T34" fmla="*/ 61 w 1063626"/>
                <a:gd name="T35" fmla="*/ 123 h 901451"/>
                <a:gd name="T36" fmla="*/ 66 w 1063626"/>
                <a:gd name="T37" fmla="*/ 115 h 901451"/>
                <a:gd name="T38" fmla="*/ 71 w 1063626"/>
                <a:gd name="T39" fmla="*/ 123 h 901451"/>
                <a:gd name="T40" fmla="*/ 80 w 1063626"/>
                <a:gd name="T41" fmla="*/ 128 h 901451"/>
                <a:gd name="T42" fmla="*/ 92 w 1063626"/>
                <a:gd name="T43" fmla="*/ 131 h 901451"/>
                <a:gd name="T44" fmla="*/ 103 w 1063626"/>
                <a:gd name="T45" fmla="*/ 125 h 901451"/>
                <a:gd name="T46" fmla="*/ 111 w 1063626"/>
                <a:gd name="T47" fmla="*/ 120 h 901451"/>
                <a:gd name="T48" fmla="*/ 120 w 1063626"/>
                <a:gd name="T49" fmla="*/ 108 h 901451"/>
                <a:gd name="T50" fmla="*/ 116 w 1063626"/>
                <a:gd name="T51" fmla="*/ 102 h 901451"/>
                <a:gd name="T52" fmla="*/ 117 w 1063626"/>
                <a:gd name="T53" fmla="*/ 93 h 901451"/>
                <a:gd name="T54" fmla="*/ 124 w 1063626"/>
                <a:gd name="T55" fmla="*/ 89 h 901451"/>
                <a:gd name="T56" fmla="*/ 132 w 1063626"/>
                <a:gd name="T57" fmla="*/ 78 h 901451"/>
                <a:gd name="T58" fmla="*/ 131 w 1063626"/>
                <a:gd name="T59" fmla="*/ 70 h 901451"/>
                <a:gd name="T60" fmla="*/ 133 w 1063626"/>
                <a:gd name="T61" fmla="*/ 63 h 901451"/>
                <a:gd name="T62" fmla="*/ 136 w 1063626"/>
                <a:gd name="T63" fmla="*/ 57 h 901451"/>
                <a:gd name="T64" fmla="*/ 143 w 1063626"/>
                <a:gd name="T65" fmla="*/ 55 h 901451"/>
                <a:gd name="T66" fmla="*/ 152 w 1063626"/>
                <a:gd name="T67" fmla="*/ 57 h 901451"/>
                <a:gd name="T68" fmla="*/ 150 w 1063626"/>
                <a:gd name="T69" fmla="*/ 49 h 901451"/>
                <a:gd name="T70" fmla="*/ 141 w 1063626"/>
                <a:gd name="T71" fmla="*/ 44 h 901451"/>
                <a:gd name="T72" fmla="*/ 136 w 1063626"/>
                <a:gd name="T73" fmla="*/ 39 h 901451"/>
                <a:gd name="T74" fmla="*/ 139 w 1063626"/>
                <a:gd name="T75" fmla="*/ 34 h 901451"/>
                <a:gd name="T76" fmla="*/ 133 w 1063626"/>
                <a:gd name="T77" fmla="*/ 29 h 901451"/>
                <a:gd name="T78" fmla="*/ 128 w 1063626"/>
                <a:gd name="T79" fmla="*/ 23 h 901451"/>
                <a:gd name="T80" fmla="*/ 132 w 1063626"/>
                <a:gd name="T81" fmla="*/ 13 h 901451"/>
                <a:gd name="T82" fmla="*/ 131 w 1063626"/>
                <a:gd name="T83" fmla="*/ 7 h 901451"/>
                <a:gd name="T84" fmla="*/ 129 w 1063626"/>
                <a:gd name="T85" fmla="*/ 1 h 901451"/>
                <a:gd name="T86" fmla="*/ 121 w 1063626"/>
                <a:gd name="T87" fmla="*/ 4 h 901451"/>
                <a:gd name="T88" fmla="*/ 114 w 1063626"/>
                <a:gd name="T89" fmla="*/ 2 h 901451"/>
                <a:gd name="T90" fmla="*/ 106 w 1063626"/>
                <a:gd name="T91" fmla="*/ 0 h 901451"/>
                <a:gd name="T92" fmla="*/ 101 w 1063626"/>
                <a:gd name="T93" fmla="*/ 4 h 901451"/>
                <a:gd name="T94" fmla="*/ 97 w 1063626"/>
                <a:gd name="T95" fmla="*/ 11 h 901451"/>
                <a:gd name="T96" fmla="*/ 97 w 1063626"/>
                <a:gd name="T97" fmla="*/ 20 h 901451"/>
                <a:gd name="T98" fmla="*/ 90 w 1063626"/>
                <a:gd name="T99" fmla="*/ 28 h 901451"/>
                <a:gd name="T100" fmla="*/ 88 w 1063626"/>
                <a:gd name="T101" fmla="*/ 36 h 901451"/>
                <a:gd name="T102" fmla="*/ 84 w 1063626"/>
                <a:gd name="T103" fmla="*/ 47 h 901451"/>
                <a:gd name="T104" fmla="*/ 73 w 1063626"/>
                <a:gd name="T105" fmla="*/ 48 h 901451"/>
                <a:gd name="T106" fmla="*/ 62 w 1063626"/>
                <a:gd name="T107" fmla="*/ 47 h 901451"/>
                <a:gd name="T108" fmla="*/ 54 w 1063626"/>
                <a:gd name="T109" fmla="*/ 45 h 901451"/>
                <a:gd name="T110" fmla="*/ 48 w 1063626"/>
                <a:gd name="T111" fmla="*/ 53 h 901451"/>
                <a:gd name="T112" fmla="*/ 35 w 1063626"/>
                <a:gd name="T113" fmla="*/ 55 h 901451"/>
                <a:gd name="T114" fmla="*/ 24 w 1063626"/>
                <a:gd name="T115" fmla="*/ 61 h 9014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63626"/>
                <a:gd name="T175" fmla="*/ 0 h 901451"/>
                <a:gd name="T176" fmla="*/ 1063626 w 1063626"/>
                <a:gd name="T177" fmla="*/ 901451 h 9014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63626" h="901451">
                  <a:moveTo>
                    <a:pt x="169312" y="419514"/>
                  </a:moveTo>
                  <a:lnTo>
                    <a:pt x="86827" y="325804"/>
                  </a:lnTo>
                  <a:lnTo>
                    <a:pt x="30389" y="357041"/>
                  </a:lnTo>
                  <a:lnTo>
                    <a:pt x="0" y="406127"/>
                  </a:lnTo>
                  <a:lnTo>
                    <a:pt x="8683" y="468600"/>
                  </a:lnTo>
                  <a:lnTo>
                    <a:pt x="13024" y="531074"/>
                  </a:lnTo>
                  <a:lnTo>
                    <a:pt x="43413" y="602472"/>
                  </a:lnTo>
                  <a:lnTo>
                    <a:pt x="99851" y="606934"/>
                  </a:lnTo>
                  <a:lnTo>
                    <a:pt x="125899" y="638171"/>
                  </a:lnTo>
                  <a:lnTo>
                    <a:pt x="104192" y="687257"/>
                  </a:lnTo>
                  <a:lnTo>
                    <a:pt x="117216" y="730393"/>
                  </a:lnTo>
                  <a:lnTo>
                    <a:pt x="151947" y="772042"/>
                  </a:lnTo>
                  <a:lnTo>
                    <a:pt x="204043" y="797329"/>
                  </a:lnTo>
                  <a:lnTo>
                    <a:pt x="256139" y="789892"/>
                  </a:lnTo>
                  <a:lnTo>
                    <a:pt x="290869" y="780967"/>
                  </a:lnTo>
                  <a:lnTo>
                    <a:pt x="308234" y="847902"/>
                  </a:lnTo>
                  <a:lnTo>
                    <a:pt x="369013" y="865752"/>
                  </a:lnTo>
                  <a:lnTo>
                    <a:pt x="425450" y="843440"/>
                  </a:lnTo>
                  <a:lnTo>
                    <a:pt x="460181" y="794354"/>
                  </a:lnTo>
                  <a:lnTo>
                    <a:pt x="499253" y="843440"/>
                  </a:lnTo>
                  <a:lnTo>
                    <a:pt x="564373" y="883601"/>
                  </a:lnTo>
                  <a:lnTo>
                    <a:pt x="642517" y="901451"/>
                  </a:lnTo>
                  <a:lnTo>
                    <a:pt x="725002" y="856827"/>
                  </a:lnTo>
                  <a:lnTo>
                    <a:pt x="781440" y="825591"/>
                  </a:lnTo>
                  <a:lnTo>
                    <a:pt x="842218" y="745268"/>
                  </a:lnTo>
                  <a:lnTo>
                    <a:pt x="816170" y="700644"/>
                  </a:lnTo>
                  <a:lnTo>
                    <a:pt x="820511" y="642633"/>
                  </a:lnTo>
                  <a:lnTo>
                    <a:pt x="872607" y="611396"/>
                  </a:lnTo>
                  <a:lnTo>
                    <a:pt x="924703" y="535536"/>
                  </a:lnTo>
                  <a:lnTo>
                    <a:pt x="920362" y="481987"/>
                  </a:lnTo>
                  <a:lnTo>
                    <a:pt x="929045" y="432901"/>
                  </a:lnTo>
                  <a:lnTo>
                    <a:pt x="950751" y="392740"/>
                  </a:lnTo>
                  <a:lnTo>
                    <a:pt x="1002847" y="379353"/>
                  </a:lnTo>
                  <a:lnTo>
                    <a:pt x="1063626" y="392740"/>
                  </a:lnTo>
                  <a:lnTo>
                    <a:pt x="1054943" y="339191"/>
                  </a:lnTo>
                  <a:lnTo>
                    <a:pt x="989823" y="303492"/>
                  </a:lnTo>
                  <a:lnTo>
                    <a:pt x="950751" y="267793"/>
                  </a:lnTo>
                  <a:lnTo>
                    <a:pt x="976799" y="236557"/>
                  </a:lnTo>
                  <a:lnTo>
                    <a:pt x="933386" y="196395"/>
                  </a:lnTo>
                  <a:lnTo>
                    <a:pt x="894314" y="156234"/>
                  </a:lnTo>
                  <a:lnTo>
                    <a:pt x="924703" y="89298"/>
                  </a:lnTo>
                  <a:lnTo>
                    <a:pt x="916021" y="49137"/>
                  </a:lnTo>
                  <a:lnTo>
                    <a:pt x="902035" y="9525"/>
                  </a:lnTo>
                  <a:lnTo>
                    <a:pt x="847266" y="30956"/>
                  </a:lnTo>
                  <a:lnTo>
                    <a:pt x="802022" y="14288"/>
                  </a:lnTo>
                  <a:lnTo>
                    <a:pt x="742491" y="0"/>
                  </a:lnTo>
                  <a:lnTo>
                    <a:pt x="711535" y="30956"/>
                  </a:lnTo>
                  <a:lnTo>
                    <a:pt x="678197" y="78581"/>
                  </a:lnTo>
                  <a:lnTo>
                    <a:pt x="678197" y="140494"/>
                  </a:lnTo>
                  <a:lnTo>
                    <a:pt x="630572" y="190500"/>
                  </a:lnTo>
                  <a:lnTo>
                    <a:pt x="613903" y="250031"/>
                  </a:lnTo>
                  <a:lnTo>
                    <a:pt x="590421" y="321342"/>
                  </a:lnTo>
                  <a:lnTo>
                    <a:pt x="511510" y="330994"/>
                  </a:lnTo>
                  <a:lnTo>
                    <a:pt x="437691" y="326231"/>
                  </a:lnTo>
                  <a:lnTo>
                    <a:pt x="382037" y="307955"/>
                  </a:lnTo>
                  <a:lnTo>
                    <a:pt x="337678" y="361950"/>
                  </a:lnTo>
                  <a:lnTo>
                    <a:pt x="247456" y="379353"/>
                  </a:lnTo>
                  <a:lnTo>
                    <a:pt x="169312" y="41951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86" name="Freeform 8">
              <a:extLst/>
            </p:cNvPr>
            <p:cNvSpPr>
              <a:spLocks/>
            </p:cNvSpPr>
            <p:nvPr/>
          </p:nvSpPr>
          <p:spPr bwMode="auto">
            <a:xfrm>
              <a:off x="5502251" y="4233881"/>
              <a:ext cx="522288" cy="482600"/>
            </a:xfrm>
            <a:custGeom>
              <a:avLst/>
              <a:gdLst>
                <a:gd name="T0" fmla="*/ 173 w 3052763"/>
                <a:gd name="T1" fmla="*/ 36 h 2835275"/>
                <a:gd name="T2" fmla="*/ 182 w 3052763"/>
                <a:gd name="T3" fmla="*/ 60 h 2835275"/>
                <a:gd name="T4" fmla="*/ 207 w 3052763"/>
                <a:gd name="T5" fmla="*/ 85 h 2835275"/>
                <a:gd name="T6" fmla="*/ 244 w 3052763"/>
                <a:gd name="T7" fmla="*/ 93 h 2835275"/>
                <a:gd name="T8" fmla="*/ 302 w 3052763"/>
                <a:gd name="T9" fmla="*/ 116 h 2835275"/>
                <a:gd name="T10" fmla="*/ 306 w 3052763"/>
                <a:gd name="T11" fmla="*/ 87 h 2835275"/>
                <a:gd name="T12" fmla="*/ 324 w 3052763"/>
                <a:gd name="T13" fmla="*/ 106 h 2835275"/>
                <a:gd name="T14" fmla="*/ 361 w 3052763"/>
                <a:gd name="T15" fmla="*/ 111 h 2835275"/>
                <a:gd name="T16" fmla="*/ 366 w 3052763"/>
                <a:gd name="T17" fmla="*/ 96 h 2835275"/>
                <a:gd name="T18" fmla="*/ 384 w 3052763"/>
                <a:gd name="T19" fmla="*/ 74 h 2835275"/>
                <a:gd name="T20" fmla="*/ 439 w 3052763"/>
                <a:gd name="T21" fmla="*/ 78 h 2835275"/>
                <a:gd name="T22" fmla="*/ 448 w 3052763"/>
                <a:gd name="T23" fmla="*/ 102 h 2835275"/>
                <a:gd name="T24" fmla="*/ 405 w 3052763"/>
                <a:gd name="T25" fmla="*/ 151 h 2835275"/>
                <a:gd name="T26" fmla="*/ 385 w 3052763"/>
                <a:gd name="T27" fmla="*/ 182 h 2835275"/>
                <a:gd name="T28" fmla="*/ 357 w 3052763"/>
                <a:gd name="T29" fmla="*/ 157 h 2835275"/>
                <a:gd name="T30" fmla="*/ 358 w 3052763"/>
                <a:gd name="T31" fmla="*/ 140 h 2835275"/>
                <a:gd name="T32" fmla="*/ 319 w 3052763"/>
                <a:gd name="T33" fmla="*/ 114 h 2835275"/>
                <a:gd name="T34" fmla="*/ 314 w 3052763"/>
                <a:gd name="T35" fmla="*/ 130 h 2835275"/>
                <a:gd name="T36" fmla="*/ 317 w 3052763"/>
                <a:gd name="T37" fmla="*/ 154 h 2835275"/>
                <a:gd name="T38" fmla="*/ 322 w 3052763"/>
                <a:gd name="T39" fmla="*/ 190 h 2835275"/>
                <a:gd name="T40" fmla="*/ 296 w 3052763"/>
                <a:gd name="T41" fmla="*/ 193 h 2835275"/>
                <a:gd name="T42" fmla="*/ 285 w 3052763"/>
                <a:gd name="T43" fmla="*/ 217 h 2835275"/>
                <a:gd name="T44" fmla="*/ 257 w 3052763"/>
                <a:gd name="T45" fmla="*/ 236 h 2835275"/>
                <a:gd name="T46" fmla="*/ 230 w 3052763"/>
                <a:gd name="T47" fmla="*/ 260 h 2835275"/>
                <a:gd name="T48" fmla="*/ 213 w 3052763"/>
                <a:gd name="T49" fmla="*/ 278 h 2835275"/>
                <a:gd name="T50" fmla="*/ 198 w 3052763"/>
                <a:gd name="T51" fmla="*/ 288 h 2835275"/>
                <a:gd name="T52" fmla="*/ 184 w 3052763"/>
                <a:gd name="T53" fmla="*/ 317 h 2835275"/>
                <a:gd name="T54" fmla="*/ 176 w 3052763"/>
                <a:gd name="T55" fmla="*/ 350 h 2835275"/>
                <a:gd name="T56" fmla="*/ 170 w 3052763"/>
                <a:gd name="T57" fmla="*/ 376 h 2835275"/>
                <a:gd name="T58" fmla="*/ 150 w 3052763"/>
                <a:gd name="T59" fmla="*/ 396 h 2835275"/>
                <a:gd name="T60" fmla="*/ 128 w 3052763"/>
                <a:gd name="T61" fmla="*/ 394 h 2835275"/>
                <a:gd name="T62" fmla="*/ 111 w 3052763"/>
                <a:gd name="T63" fmla="*/ 354 h 2835275"/>
                <a:gd name="T64" fmla="*/ 93 w 3052763"/>
                <a:gd name="T65" fmla="*/ 309 h 2835275"/>
                <a:gd name="T66" fmla="*/ 70 w 3052763"/>
                <a:gd name="T67" fmla="*/ 234 h 2835275"/>
                <a:gd name="T68" fmla="*/ 60 w 3052763"/>
                <a:gd name="T69" fmla="*/ 186 h 2835275"/>
                <a:gd name="T70" fmla="*/ 35 w 3052763"/>
                <a:gd name="T71" fmla="*/ 207 h 2835275"/>
                <a:gd name="T72" fmla="*/ 31 w 3052763"/>
                <a:gd name="T73" fmla="*/ 176 h 2835275"/>
                <a:gd name="T74" fmla="*/ 6 w 3052763"/>
                <a:gd name="T75" fmla="*/ 169 h 2835275"/>
                <a:gd name="T76" fmla="*/ 25 w 3052763"/>
                <a:gd name="T77" fmla="*/ 152 h 2835275"/>
                <a:gd name="T78" fmla="*/ 37 w 3052763"/>
                <a:gd name="T79" fmla="*/ 134 h 2835275"/>
                <a:gd name="T80" fmla="*/ 22 w 3052763"/>
                <a:gd name="T81" fmla="*/ 101 h 2835275"/>
                <a:gd name="T82" fmla="*/ 64 w 3052763"/>
                <a:gd name="T83" fmla="*/ 93 h 2835275"/>
                <a:gd name="T84" fmla="*/ 85 w 3052763"/>
                <a:gd name="T85" fmla="*/ 63 h 2835275"/>
                <a:gd name="T86" fmla="*/ 96 w 3052763"/>
                <a:gd name="T87" fmla="*/ 22 h 2835275"/>
                <a:gd name="T88" fmla="*/ 116 w 3052763"/>
                <a:gd name="T89" fmla="*/ 7 h 2835275"/>
                <a:gd name="T90" fmla="*/ 150 w 3052763"/>
                <a:gd name="T91" fmla="*/ 5 h 28352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52763"/>
                <a:gd name="T139" fmla="*/ 0 h 2835275"/>
                <a:gd name="T140" fmla="*/ 3052763 w 3052763"/>
                <a:gd name="T141" fmla="*/ 2835275 h 28352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52763" h="2835275">
                  <a:moveTo>
                    <a:pt x="1081088" y="104775"/>
                  </a:moveTo>
                  <a:lnTo>
                    <a:pt x="1122363" y="190500"/>
                  </a:lnTo>
                  <a:lnTo>
                    <a:pt x="1181100" y="249238"/>
                  </a:lnTo>
                  <a:lnTo>
                    <a:pt x="1241425" y="296863"/>
                  </a:lnTo>
                  <a:lnTo>
                    <a:pt x="1289050" y="334963"/>
                  </a:lnTo>
                  <a:lnTo>
                    <a:pt x="1241425" y="419100"/>
                  </a:lnTo>
                  <a:lnTo>
                    <a:pt x="1247775" y="515938"/>
                  </a:lnTo>
                  <a:lnTo>
                    <a:pt x="1327150" y="566738"/>
                  </a:lnTo>
                  <a:lnTo>
                    <a:pt x="1409700" y="596900"/>
                  </a:lnTo>
                  <a:lnTo>
                    <a:pt x="1500188" y="635000"/>
                  </a:lnTo>
                  <a:lnTo>
                    <a:pt x="1546225" y="658813"/>
                  </a:lnTo>
                  <a:lnTo>
                    <a:pt x="1666875" y="654050"/>
                  </a:lnTo>
                  <a:lnTo>
                    <a:pt x="1763713" y="741363"/>
                  </a:lnTo>
                  <a:lnTo>
                    <a:pt x="1946275" y="779463"/>
                  </a:lnTo>
                  <a:lnTo>
                    <a:pt x="2058988" y="809625"/>
                  </a:lnTo>
                  <a:lnTo>
                    <a:pt x="2089150" y="757238"/>
                  </a:lnTo>
                  <a:lnTo>
                    <a:pt x="2108200" y="696913"/>
                  </a:lnTo>
                  <a:lnTo>
                    <a:pt x="2089150" y="606425"/>
                  </a:lnTo>
                  <a:lnTo>
                    <a:pt x="2212975" y="625475"/>
                  </a:lnTo>
                  <a:lnTo>
                    <a:pt x="2208213" y="715963"/>
                  </a:lnTo>
                  <a:lnTo>
                    <a:pt x="2209800" y="744538"/>
                  </a:lnTo>
                  <a:lnTo>
                    <a:pt x="2282825" y="754063"/>
                  </a:lnTo>
                  <a:lnTo>
                    <a:pt x="2373313" y="774700"/>
                  </a:lnTo>
                  <a:lnTo>
                    <a:pt x="2463800" y="779463"/>
                  </a:lnTo>
                  <a:lnTo>
                    <a:pt x="2544763" y="768350"/>
                  </a:lnTo>
                  <a:lnTo>
                    <a:pt x="2538413" y="700088"/>
                  </a:lnTo>
                  <a:lnTo>
                    <a:pt x="2500313" y="671513"/>
                  </a:lnTo>
                  <a:lnTo>
                    <a:pt x="2413000" y="587375"/>
                  </a:lnTo>
                  <a:lnTo>
                    <a:pt x="2517775" y="561975"/>
                  </a:lnTo>
                  <a:lnTo>
                    <a:pt x="2619375" y="520700"/>
                  </a:lnTo>
                  <a:lnTo>
                    <a:pt x="2798763" y="504825"/>
                  </a:lnTo>
                  <a:lnTo>
                    <a:pt x="2900363" y="495300"/>
                  </a:lnTo>
                  <a:lnTo>
                    <a:pt x="2995550" y="546746"/>
                  </a:lnTo>
                  <a:lnTo>
                    <a:pt x="3012219" y="597943"/>
                  </a:lnTo>
                  <a:lnTo>
                    <a:pt x="3036888" y="654050"/>
                  </a:lnTo>
                  <a:lnTo>
                    <a:pt x="3052763" y="714375"/>
                  </a:lnTo>
                  <a:lnTo>
                    <a:pt x="2932447" y="713433"/>
                  </a:lnTo>
                  <a:lnTo>
                    <a:pt x="2836863" y="781050"/>
                  </a:lnTo>
                  <a:lnTo>
                    <a:pt x="2763378" y="1055143"/>
                  </a:lnTo>
                  <a:lnTo>
                    <a:pt x="2643188" y="1090613"/>
                  </a:lnTo>
                  <a:lnTo>
                    <a:pt x="2647950" y="1209675"/>
                  </a:lnTo>
                  <a:lnTo>
                    <a:pt x="2627647" y="1270646"/>
                  </a:lnTo>
                  <a:lnTo>
                    <a:pt x="2552700" y="1133475"/>
                  </a:lnTo>
                  <a:lnTo>
                    <a:pt x="2447925" y="1168400"/>
                  </a:lnTo>
                  <a:lnTo>
                    <a:pt x="2432050" y="1100138"/>
                  </a:lnTo>
                  <a:lnTo>
                    <a:pt x="2495550" y="1039813"/>
                  </a:lnTo>
                  <a:lnTo>
                    <a:pt x="2532063" y="965200"/>
                  </a:lnTo>
                  <a:lnTo>
                    <a:pt x="2441575" y="981075"/>
                  </a:lnTo>
                  <a:lnTo>
                    <a:pt x="2303463" y="949325"/>
                  </a:lnTo>
                  <a:lnTo>
                    <a:pt x="2282825" y="842963"/>
                  </a:lnTo>
                  <a:lnTo>
                    <a:pt x="2179638" y="800100"/>
                  </a:lnTo>
                  <a:lnTo>
                    <a:pt x="2085975" y="849313"/>
                  </a:lnTo>
                  <a:lnTo>
                    <a:pt x="2093913" y="885825"/>
                  </a:lnTo>
                  <a:lnTo>
                    <a:pt x="2143125" y="906463"/>
                  </a:lnTo>
                  <a:lnTo>
                    <a:pt x="2162175" y="958850"/>
                  </a:lnTo>
                  <a:lnTo>
                    <a:pt x="2114550" y="996950"/>
                  </a:lnTo>
                  <a:lnTo>
                    <a:pt x="2160588" y="1076325"/>
                  </a:lnTo>
                  <a:lnTo>
                    <a:pt x="2170113" y="1177925"/>
                  </a:lnTo>
                  <a:lnTo>
                    <a:pt x="2189163" y="1273175"/>
                  </a:lnTo>
                  <a:lnTo>
                    <a:pt x="2198688" y="1333500"/>
                  </a:lnTo>
                  <a:lnTo>
                    <a:pt x="2138363" y="1358900"/>
                  </a:lnTo>
                  <a:lnTo>
                    <a:pt x="2109788" y="1296988"/>
                  </a:lnTo>
                  <a:lnTo>
                    <a:pt x="2019300" y="1349375"/>
                  </a:lnTo>
                  <a:lnTo>
                    <a:pt x="1962150" y="1404938"/>
                  </a:lnTo>
                  <a:lnTo>
                    <a:pt x="1989138" y="1481138"/>
                  </a:lnTo>
                  <a:lnTo>
                    <a:pt x="1943100" y="1520825"/>
                  </a:lnTo>
                  <a:lnTo>
                    <a:pt x="1884363" y="1554163"/>
                  </a:lnTo>
                  <a:lnTo>
                    <a:pt x="1817688" y="1587500"/>
                  </a:lnTo>
                  <a:lnTo>
                    <a:pt x="1755775" y="1654175"/>
                  </a:lnTo>
                  <a:lnTo>
                    <a:pt x="1708150" y="1711325"/>
                  </a:lnTo>
                  <a:lnTo>
                    <a:pt x="1643063" y="1762125"/>
                  </a:lnTo>
                  <a:lnTo>
                    <a:pt x="1570038" y="1820863"/>
                  </a:lnTo>
                  <a:lnTo>
                    <a:pt x="1504950" y="1871663"/>
                  </a:lnTo>
                  <a:lnTo>
                    <a:pt x="1479550" y="1924050"/>
                  </a:lnTo>
                  <a:lnTo>
                    <a:pt x="1450975" y="1944688"/>
                  </a:lnTo>
                  <a:lnTo>
                    <a:pt x="1395413" y="1963738"/>
                  </a:lnTo>
                  <a:lnTo>
                    <a:pt x="1408113" y="2001838"/>
                  </a:lnTo>
                  <a:lnTo>
                    <a:pt x="1347788" y="2014538"/>
                  </a:lnTo>
                  <a:lnTo>
                    <a:pt x="1266825" y="2033588"/>
                  </a:lnTo>
                  <a:lnTo>
                    <a:pt x="1262063" y="2116138"/>
                  </a:lnTo>
                  <a:lnTo>
                    <a:pt x="1257300" y="2216150"/>
                  </a:lnTo>
                  <a:lnTo>
                    <a:pt x="1284288" y="2305050"/>
                  </a:lnTo>
                  <a:lnTo>
                    <a:pt x="1236663" y="2400300"/>
                  </a:lnTo>
                  <a:lnTo>
                    <a:pt x="1203325" y="2449513"/>
                  </a:lnTo>
                  <a:lnTo>
                    <a:pt x="1228725" y="2506663"/>
                  </a:lnTo>
                  <a:lnTo>
                    <a:pt x="1223963" y="2587625"/>
                  </a:lnTo>
                  <a:lnTo>
                    <a:pt x="1162050" y="2628900"/>
                  </a:lnTo>
                  <a:lnTo>
                    <a:pt x="1138238" y="2692400"/>
                  </a:lnTo>
                  <a:lnTo>
                    <a:pt x="1095375" y="2720975"/>
                  </a:lnTo>
                  <a:lnTo>
                    <a:pt x="1023938" y="2771775"/>
                  </a:lnTo>
                  <a:lnTo>
                    <a:pt x="1014413" y="2835275"/>
                  </a:lnTo>
                  <a:lnTo>
                    <a:pt x="927100" y="2828925"/>
                  </a:lnTo>
                  <a:lnTo>
                    <a:pt x="871538" y="2757488"/>
                  </a:lnTo>
                  <a:lnTo>
                    <a:pt x="841375" y="2682875"/>
                  </a:lnTo>
                  <a:lnTo>
                    <a:pt x="828675" y="2597150"/>
                  </a:lnTo>
                  <a:lnTo>
                    <a:pt x="760413" y="2476500"/>
                  </a:lnTo>
                  <a:lnTo>
                    <a:pt x="708025" y="2359025"/>
                  </a:lnTo>
                  <a:lnTo>
                    <a:pt x="684213" y="2257425"/>
                  </a:lnTo>
                  <a:lnTo>
                    <a:pt x="633413" y="2162175"/>
                  </a:lnTo>
                  <a:lnTo>
                    <a:pt x="557213" y="2035175"/>
                  </a:lnTo>
                  <a:lnTo>
                    <a:pt x="509588" y="1824038"/>
                  </a:lnTo>
                  <a:lnTo>
                    <a:pt x="481013" y="1635125"/>
                  </a:lnTo>
                  <a:lnTo>
                    <a:pt x="479425" y="1490663"/>
                  </a:lnTo>
                  <a:lnTo>
                    <a:pt x="466725" y="1319213"/>
                  </a:lnTo>
                  <a:lnTo>
                    <a:pt x="409575" y="1300163"/>
                  </a:lnTo>
                  <a:lnTo>
                    <a:pt x="395288" y="1400175"/>
                  </a:lnTo>
                  <a:lnTo>
                    <a:pt x="328613" y="1438275"/>
                  </a:lnTo>
                  <a:lnTo>
                    <a:pt x="241300" y="1446213"/>
                  </a:lnTo>
                  <a:lnTo>
                    <a:pt x="76200" y="1316038"/>
                  </a:lnTo>
                  <a:lnTo>
                    <a:pt x="150813" y="1273175"/>
                  </a:lnTo>
                  <a:lnTo>
                    <a:pt x="209550" y="1233488"/>
                  </a:lnTo>
                  <a:lnTo>
                    <a:pt x="184150" y="1192213"/>
                  </a:lnTo>
                  <a:lnTo>
                    <a:pt x="107950" y="1204913"/>
                  </a:lnTo>
                  <a:lnTo>
                    <a:pt x="38100" y="1181100"/>
                  </a:lnTo>
                  <a:lnTo>
                    <a:pt x="0" y="1106488"/>
                  </a:lnTo>
                  <a:lnTo>
                    <a:pt x="50800" y="1071563"/>
                  </a:lnTo>
                  <a:lnTo>
                    <a:pt x="168275" y="1066800"/>
                  </a:lnTo>
                  <a:lnTo>
                    <a:pt x="279400" y="1066800"/>
                  </a:lnTo>
                  <a:lnTo>
                    <a:pt x="298450" y="1019175"/>
                  </a:lnTo>
                  <a:lnTo>
                    <a:pt x="255588" y="935038"/>
                  </a:lnTo>
                  <a:lnTo>
                    <a:pt x="217488" y="871538"/>
                  </a:lnTo>
                  <a:lnTo>
                    <a:pt x="214313" y="787400"/>
                  </a:lnTo>
                  <a:lnTo>
                    <a:pt x="152400" y="704850"/>
                  </a:lnTo>
                  <a:lnTo>
                    <a:pt x="306388" y="631825"/>
                  </a:lnTo>
                  <a:lnTo>
                    <a:pt x="350838" y="668338"/>
                  </a:lnTo>
                  <a:lnTo>
                    <a:pt x="436563" y="652463"/>
                  </a:lnTo>
                  <a:lnTo>
                    <a:pt x="496888" y="584200"/>
                  </a:lnTo>
                  <a:lnTo>
                    <a:pt x="568325" y="530225"/>
                  </a:lnTo>
                  <a:lnTo>
                    <a:pt x="581025" y="441325"/>
                  </a:lnTo>
                  <a:lnTo>
                    <a:pt x="654050" y="360363"/>
                  </a:lnTo>
                  <a:lnTo>
                    <a:pt x="660400" y="273050"/>
                  </a:lnTo>
                  <a:lnTo>
                    <a:pt x="657225" y="157163"/>
                  </a:lnTo>
                  <a:lnTo>
                    <a:pt x="712788" y="90488"/>
                  </a:lnTo>
                  <a:lnTo>
                    <a:pt x="736600" y="47625"/>
                  </a:lnTo>
                  <a:lnTo>
                    <a:pt x="792163" y="49213"/>
                  </a:lnTo>
                  <a:lnTo>
                    <a:pt x="876300" y="0"/>
                  </a:lnTo>
                  <a:lnTo>
                    <a:pt x="952500" y="14288"/>
                  </a:lnTo>
                  <a:lnTo>
                    <a:pt x="1020763" y="33338"/>
                  </a:lnTo>
                  <a:lnTo>
                    <a:pt x="1081088" y="1047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87" name="Freeform 9">
              <a:extLst/>
            </p:cNvPr>
            <p:cNvSpPr>
              <a:spLocks/>
            </p:cNvSpPr>
            <p:nvPr/>
          </p:nvSpPr>
          <p:spPr bwMode="auto">
            <a:xfrm>
              <a:off x="5859439" y="4370406"/>
              <a:ext cx="92075" cy="107950"/>
            </a:xfrm>
            <a:custGeom>
              <a:avLst/>
              <a:gdLst>
                <a:gd name="T0" fmla="*/ 28 w 542591"/>
                <a:gd name="T1" fmla="*/ 6 h 631972"/>
                <a:gd name="T2" fmla="*/ 13 w 542591"/>
                <a:gd name="T3" fmla="*/ 0 h 631972"/>
                <a:gd name="T4" fmla="*/ 0 w 542591"/>
                <a:gd name="T5" fmla="*/ 7 h 631972"/>
                <a:gd name="T6" fmla="*/ 2 w 542591"/>
                <a:gd name="T7" fmla="*/ 12 h 631972"/>
                <a:gd name="T8" fmla="*/ 9 w 542591"/>
                <a:gd name="T9" fmla="*/ 15 h 631972"/>
                <a:gd name="T10" fmla="*/ 11 w 542591"/>
                <a:gd name="T11" fmla="*/ 24 h 631972"/>
                <a:gd name="T12" fmla="*/ 4 w 542591"/>
                <a:gd name="T13" fmla="*/ 28 h 631972"/>
                <a:gd name="T14" fmla="*/ 11 w 542591"/>
                <a:gd name="T15" fmla="*/ 39 h 631972"/>
                <a:gd name="T16" fmla="*/ 12 w 542591"/>
                <a:gd name="T17" fmla="*/ 56 h 631972"/>
                <a:gd name="T18" fmla="*/ 15 w 542591"/>
                <a:gd name="T19" fmla="*/ 68 h 631972"/>
                <a:gd name="T20" fmla="*/ 16 w 542591"/>
                <a:gd name="T21" fmla="*/ 77 h 631972"/>
                <a:gd name="T22" fmla="*/ 34 w 542591"/>
                <a:gd name="T23" fmla="*/ 73 h 631972"/>
                <a:gd name="T24" fmla="*/ 46 w 542591"/>
                <a:gd name="T25" fmla="*/ 75 h 631972"/>
                <a:gd name="T26" fmla="*/ 56 w 542591"/>
                <a:gd name="T27" fmla="*/ 70 h 631972"/>
                <a:gd name="T28" fmla="*/ 64 w 542591"/>
                <a:gd name="T29" fmla="*/ 71 h 631972"/>
                <a:gd name="T30" fmla="*/ 64 w 542591"/>
                <a:gd name="T31" fmla="*/ 84 h 631972"/>
                <a:gd name="T32" fmla="*/ 69 w 542591"/>
                <a:gd name="T33" fmla="*/ 92 h 631972"/>
                <a:gd name="T34" fmla="*/ 74 w 542591"/>
                <a:gd name="T35" fmla="*/ 83 h 631972"/>
                <a:gd name="T36" fmla="*/ 76 w 542591"/>
                <a:gd name="T37" fmla="*/ 69 h 631972"/>
                <a:gd name="T38" fmla="*/ 73 w 542591"/>
                <a:gd name="T39" fmla="*/ 63 h 631972"/>
                <a:gd name="T40" fmla="*/ 66 w 542591"/>
                <a:gd name="T41" fmla="*/ 48 h 631972"/>
                <a:gd name="T42" fmla="*/ 51 w 542591"/>
                <a:gd name="T43" fmla="*/ 54 h 631972"/>
                <a:gd name="T44" fmla="*/ 49 w 542591"/>
                <a:gd name="T45" fmla="*/ 44 h 631972"/>
                <a:gd name="T46" fmla="*/ 58 w 542591"/>
                <a:gd name="T47" fmla="*/ 35 h 631972"/>
                <a:gd name="T48" fmla="*/ 62 w 542591"/>
                <a:gd name="T49" fmla="*/ 24 h 631972"/>
                <a:gd name="T50" fmla="*/ 51 w 542591"/>
                <a:gd name="T51" fmla="*/ 26 h 631972"/>
                <a:gd name="T52" fmla="*/ 31 w 542591"/>
                <a:gd name="T53" fmla="*/ 21 h 631972"/>
                <a:gd name="T54" fmla="*/ 29 w 542591"/>
                <a:gd name="T55" fmla="*/ 12 h 631972"/>
                <a:gd name="T56" fmla="*/ 28 w 542591"/>
                <a:gd name="T57" fmla="*/ 6 h 6319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2591"/>
                <a:gd name="T88" fmla="*/ 0 h 631972"/>
                <a:gd name="T89" fmla="*/ 542591 w 542591"/>
                <a:gd name="T90" fmla="*/ 631972 h 63197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2591" h="631972">
                  <a:moveTo>
                    <a:pt x="201216" y="40481"/>
                  </a:moveTo>
                  <a:lnTo>
                    <a:pt x="92869" y="0"/>
                  </a:lnTo>
                  <a:lnTo>
                    <a:pt x="0" y="48815"/>
                  </a:lnTo>
                  <a:lnTo>
                    <a:pt x="10778" y="84285"/>
                  </a:lnTo>
                  <a:lnTo>
                    <a:pt x="61578" y="104922"/>
                  </a:lnTo>
                  <a:lnTo>
                    <a:pt x="75866" y="162072"/>
                  </a:lnTo>
                  <a:lnTo>
                    <a:pt x="29828" y="195410"/>
                  </a:lnTo>
                  <a:lnTo>
                    <a:pt x="77453" y="271610"/>
                  </a:lnTo>
                  <a:lnTo>
                    <a:pt x="85391" y="381147"/>
                  </a:lnTo>
                  <a:lnTo>
                    <a:pt x="104441" y="470047"/>
                  </a:lnTo>
                  <a:lnTo>
                    <a:pt x="113966" y="528785"/>
                  </a:lnTo>
                  <a:lnTo>
                    <a:pt x="240966" y="501797"/>
                  </a:lnTo>
                  <a:lnTo>
                    <a:pt x="326691" y="514497"/>
                  </a:lnTo>
                  <a:lnTo>
                    <a:pt x="399716" y="481160"/>
                  </a:lnTo>
                  <a:lnTo>
                    <a:pt x="458453" y="487510"/>
                  </a:lnTo>
                  <a:lnTo>
                    <a:pt x="452103" y="576410"/>
                  </a:lnTo>
                  <a:lnTo>
                    <a:pt x="490203" y="631972"/>
                  </a:lnTo>
                  <a:lnTo>
                    <a:pt x="529891" y="570060"/>
                  </a:lnTo>
                  <a:lnTo>
                    <a:pt x="542591" y="473222"/>
                  </a:lnTo>
                  <a:lnTo>
                    <a:pt x="521953" y="431947"/>
                  </a:lnTo>
                  <a:lnTo>
                    <a:pt x="467978" y="328760"/>
                  </a:lnTo>
                  <a:lnTo>
                    <a:pt x="361616" y="370035"/>
                  </a:lnTo>
                  <a:lnTo>
                    <a:pt x="348853" y="300037"/>
                  </a:lnTo>
                  <a:lnTo>
                    <a:pt x="414003" y="236685"/>
                  </a:lnTo>
                  <a:lnTo>
                    <a:pt x="444166" y="165247"/>
                  </a:lnTo>
                  <a:lnTo>
                    <a:pt x="359569" y="178593"/>
                  </a:lnTo>
                  <a:lnTo>
                    <a:pt x="218741" y="146197"/>
                  </a:lnTo>
                  <a:lnTo>
                    <a:pt x="206041" y="81110"/>
                  </a:lnTo>
                  <a:lnTo>
                    <a:pt x="201216" y="4048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88" name="Freeform 10">
              <a:extLst/>
            </p:cNvPr>
            <p:cNvSpPr>
              <a:spLocks/>
            </p:cNvSpPr>
            <p:nvPr/>
          </p:nvSpPr>
          <p:spPr bwMode="auto">
            <a:xfrm>
              <a:off x="5941989" y="4329131"/>
              <a:ext cx="147637" cy="344487"/>
            </a:xfrm>
            <a:custGeom>
              <a:avLst/>
              <a:gdLst>
                <a:gd name="T0" fmla="*/ 39 w 861678"/>
                <a:gd name="T1" fmla="*/ 32 h 2017860"/>
                <a:gd name="T2" fmla="*/ 32 w 861678"/>
                <a:gd name="T3" fmla="*/ 59 h 2017860"/>
                <a:gd name="T4" fmla="*/ 19 w 861678"/>
                <a:gd name="T5" fmla="*/ 74 h 2017860"/>
                <a:gd name="T6" fmla="*/ 10 w 861678"/>
                <a:gd name="T7" fmla="*/ 88 h 2017860"/>
                <a:gd name="T8" fmla="*/ 8 w 861678"/>
                <a:gd name="T9" fmla="*/ 102 h 2017860"/>
                <a:gd name="T10" fmla="*/ 0 w 861678"/>
                <a:gd name="T11" fmla="*/ 126 h 2017860"/>
                <a:gd name="T12" fmla="*/ 12 w 861678"/>
                <a:gd name="T13" fmla="*/ 138 h 2017860"/>
                <a:gd name="T14" fmla="*/ 14 w 861678"/>
                <a:gd name="T15" fmla="*/ 150 h 2017860"/>
                <a:gd name="T16" fmla="*/ 26 w 861678"/>
                <a:gd name="T17" fmla="*/ 163 h 2017860"/>
                <a:gd name="T18" fmla="*/ 30 w 861678"/>
                <a:gd name="T19" fmla="*/ 186 h 2017860"/>
                <a:gd name="T20" fmla="*/ 23 w 861678"/>
                <a:gd name="T21" fmla="*/ 200 h 2017860"/>
                <a:gd name="T22" fmla="*/ 36 w 861678"/>
                <a:gd name="T23" fmla="*/ 210 h 2017860"/>
                <a:gd name="T24" fmla="*/ 51 w 861678"/>
                <a:gd name="T25" fmla="*/ 205 h 2017860"/>
                <a:gd name="T26" fmla="*/ 63 w 861678"/>
                <a:gd name="T27" fmla="*/ 195 h 2017860"/>
                <a:gd name="T28" fmla="*/ 74 w 861678"/>
                <a:gd name="T29" fmla="*/ 192 h 2017860"/>
                <a:gd name="T30" fmla="*/ 78 w 861678"/>
                <a:gd name="T31" fmla="*/ 215 h 2017860"/>
                <a:gd name="T32" fmla="*/ 78 w 861678"/>
                <a:gd name="T33" fmla="*/ 239 h 2017860"/>
                <a:gd name="T34" fmla="*/ 90 w 861678"/>
                <a:gd name="T35" fmla="*/ 252 h 2017860"/>
                <a:gd name="T36" fmla="*/ 96 w 861678"/>
                <a:gd name="T37" fmla="*/ 278 h 2017860"/>
                <a:gd name="T38" fmla="*/ 100 w 861678"/>
                <a:gd name="T39" fmla="*/ 292 h 2017860"/>
                <a:gd name="T40" fmla="*/ 105 w 861678"/>
                <a:gd name="T41" fmla="*/ 274 h 2017860"/>
                <a:gd name="T42" fmla="*/ 106 w 861678"/>
                <a:gd name="T43" fmla="*/ 258 h 2017860"/>
                <a:gd name="T44" fmla="*/ 98 w 861678"/>
                <a:gd name="T45" fmla="*/ 244 h 2017860"/>
                <a:gd name="T46" fmla="*/ 91 w 861678"/>
                <a:gd name="T47" fmla="*/ 225 h 2017860"/>
                <a:gd name="T48" fmla="*/ 92 w 861678"/>
                <a:gd name="T49" fmla="*/ 202 h 2017860"/>
                <a:gd name="T50" fmla="*/ 82 w 861678"/>
                <a:gd name="T51" fmla="*/ 186 h 2017860"/>
                <a:gd name="T52" fmla="*/ 77 w 861678"/>
                <a:gd name="T53" fmla="*/ 158 h 2017860"/>
                <a:gd name="T54" fmla="*/ 92 w 861678"/>
                <a:gd name="T55" fmla="*/ 145 h 2017860"/>
                <a:gd name="T56" fmla="*/ 115 w 861678"/>
                <a:gd name="T57" fmla="*/ 139 h 2017860"/>
                <a:gd name="T58" fmla="*/ 127 w 861678"/>
                <a:gd name="T59" fmla="*/ 117 h 2017860"/>
                <a:gd name="T60" fmla="*/ 105 w 861678"/>
                <a:gd name="T61" fmla="*/ 97 h 2017860"/>
                <a:gd name="T62" fmla="*/ 92 w 861678"/>
                <a:gd name="T63" fmla="*/ 77 h 2017860"/>
                <a:gd name="T64" fmla="*/ 81 w 861678"/>
                <a:gd name="T65" fmla="*/ 66 h 2017860"/>
                <a:gd name="T66" fmla="*/ 91 w 861678"/>
                <a:gd name="T67" fmla="*/ 40 h 2017860"/>
                <a:gd name="T68" fmla="*/ 95 w 861678"/>
                <a:gd name="T69" fmla="*/ 18 h 2017860"/>
                <a:gd name="T70" fmla="*/ 81 w 861678"/>
                <a:gd name="T71" fmla="*/ 0 h 2017860"/>
                <a:gd name="T72" fmla="*/ 68 w 861678"/>
                <a:gd name="T73" fmla="*/ 11 h 2017860"/>
                <a:gd name="T74" fmla="*/ 53 w 861678"/>
                <a:gd name="T75" fmla="*/ 21 h 20178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61678"/>
                <a:gd name="T115" fmla="*/ 0 h 2017860"/>
                <a:gd name="T116" fmla="*/ 861678 w 861678"/>
                <a:gd name="T117" fmla="*/ 2017860 h 20178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61678" h="2017860">
                  <a:moveTo>
                    <a:pt x="356853" y="147785"/>
                  </a:moveTo>
                  <a:lnTo>
                    <a:pt x="261603" y="217635"/>
                  </a:lnTo>
                  <a:lnTo>
                    <a:pt x="239378" y="304948"/>
                  </a:lnTo>
                  <a:lnTo>
                    <a:pt x="213978" y="403373"/>
                  </a:lnTo>
                  <a:lnTo>
                    <a:pt x="190166" y="489098"/>
                  </a:lnTo>
                  <a:lnTo>
                    <a:pt x="125078" y="509735"/>
                  </a:lnTo>
                  <a:lnTo>
                    <a:pt x="71103" y="524023"/>
                  </a:lnTo>
                  <a:lnTo>
                    <a:pt x="71103" y="608160"/>
                  </a:lnTo>
                  <a:lnTo>
                    <a:pt x="72691" y="655785"/>
                  </a:lnTo>
                  <a:lnTo>
                    <a:pt x="52387" y="704850"/>
                  </a:lnTo>
                  <a:lnTo>
                    <a:pt x="39290" y="810815"/>
                  </a:lnTo>
                  <a:lnTo>
                    <a:pt x="0" y="870347"/>
                  </a:lnTo>
                  <a:lnTo>
                    <a:pt x="23478" y="941535"/>
                  </a:lnTo>
                  <a:lnTo>
                    <a:pt x="82216" y="949473"/>
                  </a:lnTo>
                  <a:lnTo>
                    <a:pt x="86978" y="993923"/>
                  </a:lnTo>
                  <a:lnTo>
                    <a:pt x="91741" y="1032023"/>
                  </a:lnTo>
                  <a:lnTo>
                    <a:pt x="109203" y="1093935"/>
                  </a:lnTo>
                  <a:lnTo>
                    <a:pt x="172703" y="1124098"/>
                  </a:lnTo>
                  <a:lnTo>
                    <a:pt x="191753" y="1193948"/>
                  </a:lnTo>
                  <a:lnTo>
                    <a:pt x="201278" y="1279673"/>
                  </a:lnTo>
                  <a:lnTo>
                    <a:pt x="172703" y="1352698"/>
                  </a:lnTo>
                  <a:lnTo>
                    <a:pt x="158416" y="1381273"/>
                  </a:lnTo>
                  <a:lnTo>
                    <a:pt x="182228" y="1419373"/>
                  </a:lnTo>
                  <a:lnTo>
                    <a:pt x="242553" y="1446360"/>
                  </a:lnTo>
                  <a:lnTo>
                    <a:pt x="301291" y="1451123"/>
                  </a:lnTo>
                  <a:lnTo>
                    <a:pt x="342566" y="1409848"/>
                  </a:lnTo>
                  <a:lnTo>
                    <a:pt x="385428" y="1360635"/>
                  </a:lnTo>
                  <a:lnTo>
                    <a:pt x="423528" y="1341585"/>
                  </a:lnTo>
                  <a:lnTo>
                    <a:pt x="447341" y="1300310"/>
                  </a:lnTo>
                  <a:lnTo>
                    <a:pt x="501316" y="1327298"/>
                  </a:lnTo>
                  <a:lnTo>
                    <a:pt x="515603" y="1395560"/>
                  </a:lnTo>
                  <a:lnTo>
                    <a:pt x="525128" y="1484460"/>
                  </a:lnTo>
                  <a:lnTo>
                    <a:pt x="510841" y="1571773"/>
                  </a:lnTo>
                  <a:lnTo>
                    <a:pt x="525128" y="1646385"/>
                  </a:lnTo>
                  <a:lnTo>
                    <a:pt x="558466" y="1681310"/>
                  </a:lnTo>
                  <a:lnTo>
                    <a:pt x="612441" y="1741635"/>
                  </a:lnTo>
                  <a:lnTo>
                    <a:pt x="625141" y="1852760"/>
                  </a:lnTo>
                  <a:lnTo>
                    <a:pt x="652128" y="1914673"/>
                  </a:lnTo>
                  <a:lnTo>
                    <a:pt x="625141" y="2017860"/>
                  </a:lnTo>
                  <a:lnTo>
                    <a:pt x="678656" y="2015728"/>
                  </a:lnTo>
                  <a:lnTo>
                    <a:pt x="685466" y="1979760"/>
                  </a:lnTo>
                  <a:lnTo>
                    <a:pt x="709612" y="1887140"/>
                  </a:lnTo>
                  <a:lnTo>
                    <a:pt x="700087" y="1841897"/>
                  </a:lnTo>
                  <a:lnTo>
                    <a:pt x="719137" y="1779984"/>
                  </a:lnTo>
                  <a:lnTo>
                    <a:pt x="704516" y="1736873"/>
                  </a:lnTo>
                  <a:lnTo>
                    <a:pt x="666416" y="1681310"/>
                  </a:lnTo>
                  <a:lnTo>
                    <a:pt x="623553" y="1627335"/>
                  </a:lnTo>
                  <a:lnTo>
                    <a:pt x="618791" y="1551135"/>
                  </a:lnTo>
                  <a:lnTo>
                    <a:pt x="606091" y="1479698"/>
                  </a:lnTo>
                  <a:lnTo>
                    <a:pt x="625141" y="1395560"/>
                  </a:lnTo>
                  <a:lnTo>
                    <a:pt x="625141" y="1335235"/>
                  </a:lnTo>
                  <a:lnTo>
                    <a:pt x="552116" y="1281260"/>
                  </a:lnTo>
                  <a:lnTo>
                    <a:pt x="520366" y="1178073"/>
                  </a:lnTo>
                  <a:lnTo>
                    <a:pt x="520366" y="1090760"/>
                  </a:lnTo>
                  <a:lnTo>
                    <a:pt x="552116" y="1043135"/>
                  </a:lnTo>
                  <a:lnTo>
                    <a:pt x="625141" y="1003448"/>
                  </a:lnTo>
                  <a:lnTo>
                    <a:pt x="702928" y="997098"/>
                  </a:lnTo>
                  <a:lnTo>
                    <a:pt x="780716" y="962173"/>
                  </a:lnTo>
                  <a:lnTo>
                    <a:pt x="829928" y="895498"/>
                  </a:lnTo>
                  <a:lnTo>
                    <a:pt x="861678" y="808185"/>
                  </a:lnTo>
                  <a:lnTo>
                    <a:pt x="768016" y="738335"/>
                  </a:lnTo>
                  <a:lnTo>
                    <a:pt x="707691" y="670073"/>
                  </a:lnTo>
                  <a:lnTo>
                    <a:pt x="708421" y="575072"/>
                  </a:lnTo>
                  <a:lnTo>
                    <a:pt x="620378" y="530373"/>
                  </a:lnTo>
                  <a:lnTo>
                    <a:pt x="526256" y="522684"/>
                  </a:lnTo>
                  <a:lnTo>
                    <a:pt x="547353" y="452585"/>
                  </a:lnTo>
                  <a:lnTo>
                    <a:pt x="606091" y="366860"/>
                  </a:lnTo>
                  <a:lnTo>
                    <a:pt x="617203" y="274785"/>
                  </a:lnTo>
                  <a:lnTo>
                    <a:pt x="656034" y="195262"/>
                  </a:lnTo>
                  <a:lnTo>
                    <a:pt x="645318" y="123825"/>
                  </a:lnTo>
                  <a:lnTo>
                    <a:pt x="582278" y="47773"/>
                  </a:lnTo>
                  <a:lnTo>
                    <a:pt x="547687" y="0"/>
                  </a:lnTo>
                  <a:lnTo>
                    <a:pt x="439403" y="33485"/>
                  </a:lnTo>
                  <a:lnTo>
                    <a:pt x="456866" y="76348"/>
                  </a:lnTo>
                  <a:lnTo>
                    <a:pt x="477503" y="150960"/>
                  </a:lnTo>
                  <a:lnTo>
                    <a:pt x="356853" y="14778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89" name="Freeform 11">
              <a:extLst/>
            </p:cNvPr>
            <p:cNvSpPr>
              <a:spLocks/>
            </p:cNvSpPr>
            <p:nvPr/>
          </p:nvSpPr>
          <p:spPr bwMode="auto">
            <a:xfrm>
              <a:off x="4891064" y="4251343"/>
              <a:ext cx="381000" cy="304800"/>
            </a:xfrm>
            <a:custGeom>
              <a:avLst/>
              <a:gdLst>
                <a:gd name="T0" fmla="*/ 7068360 w 1199"/>
                <a:gd name="T1" fmla="*/ 226310190 h 960"/>
                <a:gd name="T2" fmla="*/ 44630702 w 1199"/>
                <a:gd name="T3" fmla="*/ 275906865 h 960"/>
                <a:gd name="T4" fmla="*/ 70177404 w 1199"/>
                <a:gd name="T5" fmla="*/ 337499325 h 960"/>
                <a:gd name="T6" fmla="*/ 122886005 w 1199"/>
                <a:gd name="T7" fmla="*/ 410281438 h 960"/>
                <a:gd name="T8" fmla="*/ 149341196 w 1199"/>
                <a:gd name="T9" fmla="*/ 475906465 h 960"/>
                <a:gd name="T10" fmla="*/ 226081714 w 1199"/>
                <a:gd name="T11" fmla="*/ 540624078 h 960"/>
                <a:gd name="T12" fmla="*/ 242035731 w 1199"/>
                <a:gd name="T13" fmla="*/ 627014875 h 960"/>
                <a:gd name="T14" fmla="*/ 265259890 w 1199"/>
                <a:gd name="T15" fmla="*/ 703022788 h 960"/>
                <a:gd name="T16" fmla="*/ 328368933 w 1199"/>
                <a:gd name="T17" fmla="*/ 771772650 h 960"/>
                <a:gd name="T18" fmla="*/ 391477977 w 1199"/>
                <a:gd name="T19" fmla="*/ 838204128 h 960"/>
                <a:gd name="T20" fmla="*/ 434695261 w 1199"/>
                <a:gd name="T21" fmla="*/ 885381453 h 960"/>
                <a:gd name="T22" fmla="*/ 480234453 w 1199"/>
                <a:gd name="T23" fmla="*/ 867740518 h 960"/>
                <a:gd name="T24" fmla="*/ 566567655 w 1199"/>
                <a:gd name="T25" fmla="*/ 875704053 h 960"/>
                <a:gd name="T26" fmla="*/ 643308173 w 1199"/>
                <a:gd name="T27" fmla="*/ 898184005 h 960"/>
                <a:gd name="T28" fmla="*/ 721664525 w 1199"/>
                <a:gd name="T29" fmla="*/ 843748630 h 960"/>
                <a:gd name="T30" fmla="*/ 795173692 w 1199"/>
                <a:gd name="T31" fmla="*/ 803728073 h 960"/>
                <a:gd name="T32" fmla="*/ 875145878 w 1199"/>
                <a:gd name="T33" fmla="*/ 792538738 h 960"/>
                <a:gd name="T34" fmla="*/ 966224580 w 1199"/>
                <a:gd name="T35" fmla="*/ 770159750 h 960"/>
                <a:gd name="T36" fmla="*/ 1044580932 w 1199"/>
                <a:gd name="T37" fmla="*/ 751006563 h 960"/>
                <a:gd name="T38" fmla="*/ 1098905049 w 1199"/>
                <a:gd name="T39" fmla="*/ 690220553 h 960"/>
                <a:gd name="T40" fmla="*/ 1110113249 w 1199"/>
                <a:gd name="T41" fmla="*/ 587801403 h 960"/>
                <a:gd name="T42" fmla="*/ 1066896283 w 1199"/>
                <a:gd name="T43" fmla="*/ 563809515 h 960"/>
                <a:gd name="T44" fmla="*/ 967840414 w 1199"/>
                <a:gd name="T45" fmla="*/ 554232763 h 960"/>
                <a:gd name="T46" fmla="*/ 910284946 w 1199"/>
                <a:gd name="T47" fmla="*/ 483870000 h 960"/>
                <a:gd name="T48" fmla="*/ 868683495 w 1199"/>
                <a:gd name="T49" fmla="*/ 445462978 h 960"/>
                <a:gd name="T50" fmla="*/ 828697561 w 1199"/>
                <a:gd name="T51" fmla="*/ 360684763 h 960"/>
                <a:gd name="T52" fmla="*/ 774373126 w 1199"/>
                <a:gd name="T53" fmla="*/ 288709100 h 960"/>
                <a:gd name="T54" fmla="*/ 688039924 w 1199"/>
                <a:gd name="T55" fmla="*/ 198386700 h 960"/>
                <a:gd name="T56" fmla="*/ 612107164 w 1199"/>
                <a:gd name="T57" fmla="*/ 179132865 h 960"/>
                <a:gd name="T58" fmla="*/ 526581721 w 1199"/>
                <a:gd name="T59" fmla="*/ 168749663 h 960"/>
                <a:gd name="T60" fmla="*/ 473065361 w 1199"/>
                <a:gd name="T61" fmla="*/ 127923290 h 960"/>
                <a:gd name="T62" fmla="*/ 409855269 w 1199"/>
                <a:gd name="T63" fmla="*/ 76007913 h 960"/>
                <a:gd name="T64" fmla="*/ 308376125 w 1199"/>
                <a:gd name="T65" fmla="*/ 23991888 h 960"/>
                <a:gd name="T66" fmla="*/ 222042923 w 1199"/>
                <a:gd name="T67" fmla="*/ 0 h 960"/>
                <a:gd name="T68" fmla="*/ 138132996 w 1199"/>
                <a:gd name="T69" fmla="*/ 28024138 h 960"/>
                <a:gd name="T70" fmla="*/ 170142080 w 1199"/>
                <a:gd name="T71" fmla="*/ 104737853 h 960"/>
                <a:gd name="T72" fmla="*/ 134901963 w 1199"/>
                <a:gd name="T73" fmla="*/ 152721628 h 960"/>
                <a:gd name="T74" fmla="*/ 78962012 w 1199"/>
                <a:gd name="T75" fmla="*/ 179939315 h 960"/>
                <a:gd name="T76" fmla="*/ 16660726 w 1199"/>
                <a:gd name="T77" fmla="*/ 191128650 h 9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99"/>
                <a:gd name="T118" fmla="*/ 0 h 960"/>
                <a:gd name="T119" fmla="*/ 2230102 w 1199"/>
                <a:gd name="T120" fmla="*/ 1782762 h 9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99" h="960">
                  <a:moveTo>
                    <a:pt x="0" y="228"/>
                  </a:moveTo>
                  <a:lnTo>
                    <a:pt x="8" y="242"/>
                  </a:lnTo>
                  <a:lnTo>
                    <a:pt x="15" y="286"/>
                  </a:lnTo>
                  <a:lnTo>
                    <a:pt x="48" y="295"/>
                  </a:lnTo>
                  <a:lnTo>
                    <a:pt x="65" y="321"/>
                  </a:lnTo>
                  <a:lnTo>
                    <a:pt x="75" y="361"/>
                  </a:lnTo>
                  <a:lnTo>
                    <a:pt x="111" y="402"/>
                  </a:lnTo>
                  <a:lnTo>
                    <a:pt x="131" y="439"/>
                  </a:lnTo>
                  <a:lnTo>
                    <a:pt x="164" y="461"/>
                  </a:lnTo>
                  <a:lnTo>
                    <a:pt x="160" y="509"/>
                  </a:lnTo>
                  <a:lnTo>
                    <a:pt x="209" y="541"/>
                  </a:lnTo>
                  <a:lnTo>
                    <a:pt x="242" y="578"/>
                  </a:lnTo>
                  <a:lnTo>
                    <a:pt x="263" y="619"/>
                  </a:lnTo>
                  <a:lnTo>
                    <a:pt x="259" y="670"/>
                  </a:lnTo>
                  <a:lnTo>
                    <a:pt x="273" y="704"/>
                  </a:lnTo>
                  <a:lnTo>
                    <a:pt x="283" y="751"/>
                  </a:lnTo>
                  <a:lnTo>
                    <a:pt x="330" y="781"/>
                  </a:lnTo>
                  <a:lnTo>
                    <a:pt x="351" y="825"/>
                  </a:lnTo>
                  <a:lnTo>
                    <a:pt x="390" y="863"/>
                  </a:lnTo>
                  <a:lnTo>
                    <a:pt x="418" y="896"/>
                  </a:lnTo>
                  <a:lnTo>
                    <a:pt x="428" y="935"/>
                  </a:lnTo>
                  <a:lnTo>
                    <a:pt x="465" y="946"/>
                  </a:lnTo>
                  <a:lnTo>
                    <a:pt x="486" y="931"/>
                  </a:lnTo>
                  <a:lnTo>
                    <a:pt x="513" y="928"/>
                  </a:lnTo>
                  <a:lnTo>
                    <a:pt x="558" y="931"/>
                  </a:lnTo>
                  <a:lnTo>
                    <a:pt x="605" y="936"/>
                  </a:lnTo>
                  <a:lnTo>
                    <a:pt x="641" y="945"/>
                  </a:lnTo>
                  <a:lnTo>
                    <a:pt x="687" y="960"/>
                  </a:lnTo>
                  <a:lnTo>
                    <a:pt x="724" y="947"/>
                  </a:lnTo>
                  <a:lnTo>
                    <a:pt x="771" y="902"/>
                  </a:lnTo>
                  <a:lnTo>
                    <a:pt x="812" y="876"/>
                  </a:lnTo>
                  <a:lnTo>
                    <a:pt x="850" y="859"/>
                  </a:lnTo>
                  <a:lnTo>
                    <a:pt x="899" y="851"/>
                  </a:lnTo>
                  <a:lnTo>
                    <a:pt x="935" y="847"/>
                  </a:lnTo>
                  <a:lnTo>
                    <a:pt x="980" y="835"/>
                  </a:lnTo>
                  <a:lnTo>
                    <a:pt x="1043" y="825"/>
                  </a:lnTo>
                  <a:lnTo>
                    <a:pt x="1079" y="811"/>
                  </a:lnTo>
                  <a:lnTo>
                    <a:pt x="1106" y="804"/>
                  </a:lnTo>
                  <a:lnTo>
                    <a:pt x="1138" y="774"/>
                  </a:lnTo>
                  <a:lnTo>
                    <a:pt x="1150" y="738"/>
                  </a:lnTo>
                  <a:lnTo>
                    <a:pt x="1178" y="697"/>
                  </a:lnTo>
                  <a:lnTo>
                    <a:pt x="1199" y="660"/>
                  </a:lnTo>
                  <a:lnTo>
                    <a:pt x="1181" y="628"/>
                  </a:lnTo>
                  <a:lnTo>
                    <a:pt x="1169" y="599"/>
                  </a:lnTo>
                  <a:lnTo>
                    <a:pt x="1140" y="603"/>
                  </a:lnTo>
                  <a:lnTo>
                    <a:pt x="1086" y="598"/>
                  </a:lnTo>
                  <a:lnTo>
                    <a:pt x="1034" y="592"/>
                  </a:lnTo>
                  <a:lnTo>
                    <a:pt x="1002" y="555"/>
                  </a:lnTo>
                  <a:lnTo>
                    <a:pt x="973" y="517"/>
                  </a:lnTo>
                  <a:lnTo>
                    <a:pt x="952" y="502"/>
                  </a:lnTo>
                  <a:lnTo>
                    <a:pt x="928" y="476"/>
                  </a:lnTo>
                  <a:lnTo>
                    <a:pt x="896" y="445"/>
                  </a:lnTo>
                  <a:lnTo>
                    <a:pt x="886" y="386"/>
                  </a:lnTo>
                  <a:lnTo>
                    <a:pt x="870" y="351"/>
                  </a:lnTo>
                  <a:lnTo>
                    <a:pt x="828" y="309"/>
                  </a:lnTo>
                  <a:lnTo>
                    <a:pt x="788" y="269"/>
                  </a:lnTo>
                  <a:lnTo>
                    <a:pt x="735" y="212"/>
                  </a:lnTo>
                  <a:lnTo>
                    <a:pt x="704" y="203"/>
                  </a:lnTo>
                  <a:lnTo>
                    <a:pt x="654" y="191"/>
                  </a:lnTo>
                  <a:lnTo>
                    <a:pt x="600" y="198"/>
                  </a:lnTo>
                  <a:lnTo>
                    <a:pt x="563" y="180"/>
                  </a:lnTo>
                  <a:lnTo>
                    <a:pt x="529" y="163"/>
                  </a:lnTo>
                  <a:lnTo>
                    <a:pt x="506" y="137"/>
                  </a:lnTo>
                  <a:lnTo>
                    <a:pt x="469" y="102"/>
                  </a:lnTo>
                  <a:lnTo>
                    <a:pt x="438" y="81"/>
                  </a:lnTo>
                  <a:lnTo>
                    <a:pt x="382" y="56"/>
                  </a:lnTo>
                  <a:lnTo>
                    <a:pt x="330" y="26"/>
                  </a:lnTo>
                  <a:lnTo>
                    <a:pt x="283" y="4"/>
                  </a:lnTo>
                  <a:lnTo>
                    <a:pt x="237" y="0"/>
                  </a:lnTo>
                  <a:lnTo>
                    <a:pt x="199" y="19"/>
                  </a:lnTo>
                  <a:lnTo>
                    <a:pt x="148" y="30"/>
                  </a:lnTo>
                  <a:lnTo>
                    <a:pt x="149" y="59"/>
                  </a:lnTo>
                  <a:lnTo>
                    <a:pt x="182" y="112"/>
                  </a:lnTo>
                  <a:lnTo>
                    <a:pt x="165" y="139"/>
                  </a:lnTo>
                  <a:lnTo>
                    <a:pt x="144" y="163"/>
                  </a:lnTo>
                  <a:lnTo>
                    <a:pt x="114" y="176"/>
                  </a:lnTo>
                  <a:lnTo>
                    <a:pt x="84" y="192"/>
                  </a:lnTo>
                  <a:lnTo>
                    <a:pt x="33" y="185"/>
                  </a:lnTo>
                  <a:lnTo>
                    <a:pt x="18" y="204"/>
                  </a:lnTo>
                  <a:lnTo>
                    <a:pt x="0" y="22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0" name="Freeform 12">
              <a:extLst/>
            </p:cNvPr>
            <p:cNvSpPr>
              <a:spLocks/>
            </p:cNvSpPr>
            <p:nvPr/>
          </p:nvSpPr>
          <p:spPr bwMode="auto">
            <a:xfrm>
              <a:off x="5037114" y="4514868"/>
              <a:ext cx="187325" cy="122238"/>
            </a:xfrm>
            <a:custGeom>
              <a:avLst/>
              <a:gdLst>
                <a:gd name="T0" fmla="*/ 2147483647 w 590"/>
                <a:gd name="T1" fmla="*/ 2147483647 h 385"/>
                <a:gd name="T2" fmla="*/ 0 w 590"/>
                <a:gd name="T3" fmla="*/ 2147483647 h 385"/>
                <a:gd name="T4" fmla="*/ 2147483647 w 590"/>
                <a:gd name="T5" fmla="*/ 2147483647 h 385"/>
                <a:gd name="T6" fmla="*/ 2147483647 w 590"/>
                <a:gd name="T7" fmla="*/ 2147483647 h 385"/>
                <a:gd name="T8" fmla="*/ 2147483647 w 590"/>
                <a:gd name="T9" fmla="*/ 2147483647 h 385"/>
                <a:gd name="T10" fmla="*/ 2147483647 w 590"/>
                <a:gd name="T11" fmla="*/ 2147483647 h 385"/>
                <a:gd name="T12" fmla="*/ 2147483647 w 590"/>
                <a:gd name="T13" fmla="*/ 2147483647 h 385"/>
                <a:gd name="T14" fmla="*/ 2147483647 w 590"/>
                <a:gd name="T15" fmla="*/ 2147483647 h 385"/>
                <a:gd name="T16" fmla="*/ 2147483647 w 590"/>
                <a:gd name="T17" fmla="*/ 2147483647 h 385"/>
                <a:gd name="T18" fmla="*/ 2147483647 w 590"/>
                <a:gd name="T19" fmla="*/ 2147483647 h 385"/>
                <a:gd name="T20" fmla="*/ 2147483647 w 590"/>
                <a:gd name="T21" fmla="*/ 2147483647 h 385"/>
                <a:gd name="T22" fmla="*/ 2147483647 w 590"/>
                <a:gd name="T23" fmla="*/ 2147483647 h 385"/>
                <a:gd name="T24" fmla="*/ 2147483647 w 590"/>
                <a:gd name="T25" fmla="*/ 2147483647 h 385"/>
                <a:gd name="T26" fmla="*/ 2147483647 w 590"/>
                <a:gd name="T27" fmla="*/ 2147483647 h 385"/>
                <a:gd name="T28" fmla="*/ 2147483647 w 590"/>
                <a:gd name="T29" fmla="*/ 2147483647 h 385"/>
                <a:gd name="T30" fmla="*/ 2147483647 w 590"/>
                <a:gd name="T31" fmla="*/ 2147483647 h 385"/>
                <a:gd name="T32" fmla="*/ 2147483647 w 590"/>
                <a:gd name="T33" fmla="*/ 2147483647 h 385"/>
                <a:gd name="T34" fmla="*/ 2147483647 w 590"/>
                <a:gd name="T35" fmla="*/ 2147483647 h 385"/>
                <a:gd name="T36" fmla="*/ 2147483647 w 590"/>
                <a:gd name="T37" fmla="*/ 2147483647 h 385"/>
                <a:gd name="T38" fmla="*/ 2147483647 w 590"/>
                <a:gd name="T39" fmla="*/ 2147483647 h 385"/>
                <a:gd name="T40" fmla="*/ 2147483647 w 590"/>
                <a:gd name="T41" fmla="*/ 0 h 385"/>
                <a:gd name="T42" fmla="*/ 2147483647 w 590"/>
                <a:gd name="T43" fmla="*/ 2147483647 h 385"/>
                <a:gd name="T44" fmla="*/ 2147483647 w 590"/>
                <a:gd name="T45" fmla="*/ 2147483647 h 385"/>
                <a:gd name="T46" fmla="*/ 2147483647 w 590"/>
                <a:gd name="T47" fmla="*/ 2147483647 h 385"/>
                <a:gd name="T48" fmla="*/ 2147483647 w 590"/>
                <a:gd name="T49" fmla="*/ 2147483647 h 385"/>
                <a:gd name="T50" fmla="*/ 2147483647 w 590"/>
                <a:gd name="T51" fmla="*/ 2147483647 h 385"/>
                <a:gd name="T52" fmla="*/ 2147483647 w 590"/>
                <a:gd name="T53" fmla="*/ 2147483647 h 385"/>
                <a:gd name="T54" fmla="*/ 2147483647 w 590"/>
                <a:gd name="T55" fmla="*/ 2147483647 h 385"/>
                <a:gd name="T56" fmla="*/ 2147483647 w 590"/>
                <a:gd name="T57" fmla="*/ 2147483647 h 385"/>
                <a:gd name="T58" fmla="*/ 2147483647 w 590"/>
                <a:gd name="T59" fmla="*/ 2147483647 h 385"/>
                <a:gd name="T60" fmla="*/ 2147483647 w 590"/>
                <a:gd name="T61" fmla="*/ 2147483647 h 385"/>
                <a:gd name="T62" fmla="*/ 2147483647 w 590"/>
                <a:gd name="T63" fmla="*/ 2147483647 h 385"/>
                <a:gd name="T64" fmla="*/ 2147483647 w 590"/>
                <a:gd name="T65" fmla="*/ 2147483647 h 385"/>
                <a:gd name="T66" fmla="*/ 2147483647 w 590"/>
                <a:gd name="T67" fmla="*/ 2147483647 h 385"/>
                <a:gd name="T68" fmla="*/ 2147483647 w 590"/>
                <a:gd name="T69" fmla="*/ 2147483647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0"/>
                <a:gd name="T106" fmla="*/ 0 h 385"/>
                <a:gd name="T107" fmla="*/ 699 w 590"/>
                <a:gd name="T108" fmla="*/ 452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0" h="385">
                  <a:moveTo>
                    <a:pt x="7" y="152"/>
                  </a:moveTo>
                  <a:lnTo>
                    <a:pt x="0" y="214"/>
                  </a:lnTo>
                  <a:lnTo>
                    <a:pt x="14" y="254"/>
                  </a:lnTo>
                  <a:lnTo>
                    <a:pt x="31" y="305"/>
                  </a:lnTo>
                  <a:lnTo>
                    <a:pt x="41" y="359"/>
                  </a:lnTo>
                  <a:lnTo>
                    <a:pt x="80" y="385"/>
                  </a:lnTo>
                  <a:lnTo>
                    <a:pt x="125" y="366"/>
                  </a:lnTo>
                  <a:lnTo>
                    <a:pt x="166" y="338"/>
                  </a:lnTo>
                  <a:lnTo>
                    <a:pt x="229" y="342"/>
                  </a:lnTo>
                  <a:lnTo>
                    <a:pt x="293" y="312"/>
                  </a:lnTo>
                  <a:lnTo>
                    <a:pt x="344" y="279"/>
                  </a:lnTo>
                  <a:lnTo>
                    <a:pt x="394" y="240"/>
                  </a:lnTo>
                  <a:lnTo>
                    <a:pt x="479" y="224"/>
                  </a:lnTo>
                  <a:lnTo>
                    <a:pt x="531" y="204"/>
                  </a:lnTo>
                  <a:lnTo>
                    <a:pt x="541" y="174"/>
                  </a:lnTo>
                  <a:lnTo>
                    <a:pt x="566" y="145"/>
                  </a:lnTo>
                  <a:lnTo>
                    <a:pt x="590" y="125"/>
                  </a:lnTo>
                  <a:lnTo>
                    <a:pt x="576" y="101"/>
                  </a:lnTo>
                  <a:lnTo>
                    <a:pt x="556" y="67"/>
                  </a:lnTo>
                  <a:lnTo>
                    <a:pt x="543" y="26"/>
                  </a:lnTo>
                  <a:lnTo>
                    <a:pt x="533" y="0"/>
                  </a:lnTo>
                  <a:lnTo>
                    <a:pt x="470" y="15"/>
                  </a:lnTo>
                  <a:lnTo>
                    <a:pt x="433" y="20"/>
                  </a:lnTo>
                  <a:lnTo>
                    <a:pt x="392" y="26"/>
                  </a:lnTo>
                  <a:lnTo>
                    <a:pt x="351" y="47"/>
                  </a:lnTo>
                  <a:lnTo>
                    <a:pt x="308" y="72"/>
                  </a:lnTo>
                  <a:lnTo>
                    <a:pt x="266" y="115"/>
                  </a:lnTo>
                  <a:lnTo>
                    <a:pt x="251" y="118"/>
                  </a:lnTo>
                  <a:lnTo>
                    <a:pt x="227" y="130"/>
                  </a:lnTo>
                  <a:lnTo>
                    <a:pt x="187" y="113"/>
                  </a:lnTo>
                  <a:lnTo>
                    <a:pt x="128" y="102"/>
                  </a:lnTo>
                  <a:lnTo>
                    <a:pt x="56" y="98"/>
                  </a:lnTo>
                  <a:lnTo>
                    <a:pt x="25" y="101"/>
                  </a:lnTo>
                  <a:lnTo>
                    <a:pt x="8" y="116"/>
                  </a:lnTo>
                  <a:lnTo>
                    <a:pt x="7" y="15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1" name="Freeform 14">
              <a:extLst/>
            </p:cNvPr>
            <p:cNvSpPr>
              <a:spLocks/>
            </p:cNvSpPr>
            <p:nvPr/>
          </p:nvSpPr>
          <p:spPr bwMode="auto">
            <a:xfrm>
              <a:off x="5203801" y="4379931"/>
              <a:ext cx="82550" cy="61912"/>
            </a:xfrm>
            <a:custGeom>
              <a:avLst/>
              <a:gdLst>
                <a:gd name="T0" fmla="*/ 0 w 260"/>
                <a:gd name="T1" fmla="*/ 2147483647 h 195"/>
                <a:gd name="T2" fmla="*/ 2147483647 w 260"/>
                <a:gd name="T3" fmla="*/ 2147483647 h 195"/>
                <a:gd name="T4" fmla="*/ 2147483647 w 260"/>
                <a:gd name="T5" fmla="*/ 2147483647 h 195"/>
                <a:gd name="T6" fmla="*/ 2147483647 w 260"/>
                <a:gd name="T7" fmla="*/ 2147483647 h 195"/>
                <a:gd name="T8" fmla="*/ 2147483647 w 260"/>
                <a:gd name="T9" fmla="*/ 2147483647 h 195"/>
                <a:gd name="T10" fmla="*/ 2147483647 w 260"/>
                <a:gd name="T11" fmla="*/ 2147483647 h 195"/>
                <a:gd name="T12" fmla="*/ 2147483647 w 260"/>
                <a:gd name="T13" fmla="*/ 2147483647 h 195"/>
                <a:gd name="T14" fmla="*/ 2147483647 w 260"/>
                <a:gd name="T15" fmla="*/ 2147483647 h 195"/>
                <a:gd name="T16" fmla="*/ 2147483647 w 260"/>
                <a:gd name="T17" fmla="*/ 2147483647 h 195"/>
                <a:gd name="T18" fmla="*/ 2147483647 w 260"/>
                <a:gd name="T19" fmla="*/ 0 h 195"/>
                <a:gd name="T20" fmla="*/ 2147483647 w 260"/>
                <a:gd name="T21" fmla="*/ 2147483647 h 195"/>
                <a:gd name="T22" fmla="*/ 2147483647 w 260"/>
                <a:gd name="T23" fmla="*/ 2147483647 h 195"/>
                <a:gd name="T24" fmla="*/ 2147483647 w 260"/>
                <a:gd name="T25" fmla="*/ 2147483647 h 195"/>
                <a:gd name="T26" fmla="*/ 2147483647 w 260"/>
                <a:gd name="T27" fmla="*/ 2147483647 h 195"/>
                <a:gd name="T28" fmla="*/ 2147483647 w 260"/>
                <a:gd name="T29" fmla="*/ 2147483647 h 195"/>
                <a:gd name="T30" fmla="*/ 2147483647 w 260"/>
                <a:gd name="T31" fmla="*/ 2147483647 h 195"/>
                <a:gd name="T32" fmla="*/ 2147483647 w 260"/>
                <a:gd name="T33" fmla="*/ 2147483647 h 195"/>
                <a:gd name="T34" fmla="*/ 2147483647 w 260"/>
                <a:gd name="T35" fmla="*/ 2147483647 h 195"/>
                <a:gd name="T36" fmla="*/ 2147483647 w 260"/>
                <a:gd name="T37" fmla="*/ 2147483647 h 195"/>
                <a:gd name="T38" fmla="*/ 2147483647 w 260"/>
                <a:gd name="T39" fmla="*/ 2147483647 h 195"/>
                <a:gd name="T40" fmla="*/ 2147483647 w 260"/>
                <a:gd name="T41" fmla="*/ 2147483647 h 195"/>
                <a:gd name="T42" fmla="*/ 2147483647 w 260"/>
                <a:gd name="T43" fmla="*/ 2147483647 h 195"/>
                <a:gd name="T44" fmla="*/ 0 w 260"/>
                <a:gd name="T45" fmla="*/ 2147483647 h 1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0"/>
                <a:gd name="T70" fmla="*/ 0 h 195"/>
                <a:gd name="T71" fmla="*/ 300 w 260"/>
                <a:gd name="T72" fmla="*/ 232 h 1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0" h="195">
                  <a:moveTo>
                    <a:pt x="0" y="132"/>
                  </a:moveTo>
                  <a:lnTo>
                    <a:pt x="33" y="122"/>
                  </a:lnTo>
                  <a:lnTo>
                    <a:pt x="62" y="111"/>
                  </a:lnTo>
                  <a:lnTo>
                    <a:pt x="99" y="116"/>
                  </a:lnTo>
                  <a:lnTo>
                    <a:pt x="115" y="115"/>
                  </a:lnTo>
                  <a:lnTo>
                    <a:pt x="125" y="97"/>
                  </a:lnTo>
                  <a:lnTo>
                    <a:pt x="146" y="80"/>
                  </a:lnTo>
                  <a:lnTo>
                    <a:pt x="169" y="61"/>
                  </a:lnTo>
                  <a:lnTo>
                    <a:pt x="204" y="39"/>
                  </a:lnTo>
                  <a:lnTo>
                    <a:pt x="231" y="0"/>
                  </a:lnTo>
                  <a:lnTo>
                    <a:pt x="228" y="12"/>
                  </a:lnTo>
                  <a:lnTo>
                    <a:pt x="234" y="22"/>
                  </a:lnTo>
                  <a:lnTo>
                    <a:pt x="246" y="18"/>
                  </a:lnTo>
                  <a:lnTo>
                    <a:pt x="250" y="3"/>
                  </a:lnTo>
                  <a:lnTo>
                    <a:pt x="260" y="20"/>
                  </a:lnTo>
                  <a:lnTo>
                    <a:pt x="259" y="51"/>
                  </a:lnTo>
                  <a:lnTo>
                    <a:pt x="252" y="64"/>
                  </a:lnTo>
                  <a:lnTo>
                    <a:pt x="241" y="70"/>
                  </a:lnTo>
                  <a:lnTo>
                    <a:pt x="226" y="81"/>
                  </a:lnTo>
                  <a:lnTo>
                    <a:pt x="220" y="67"/>
                  </a:lnTo>
                  <a:lnTo>
                    <a:pt x="213" y="73"/>
                  </a:lnTo>
                  <a:lnTo>
                    <a:pt x="216" y="87"/>
                  </a:lnTo>
                  <a:lnTo>
                    <a:pt x="210" y="106"/>
                  </a:lnTo>
                  <a:lnTo>
                    <a:pt x="196" y="136"/>
                  </a:lnTo>
                  <a:lnTo>
                    <a:pt x="196" y="159"/>
                  </a:lnTo>
                  <a:lnTo>
                    <a:pt x="196" y="177"/>
                  </a:lnTo>
                  <a:lnTo>
                    <a:pt x="185" y="192"/>
                  </a:lnTo>
                  <a:lnTo>
                    <a:pt x="150" y="195"/>
                  </a:lnTo>
                  <a:lnTo>
                    <a:pt x="104" y="192"/>
                  </a:lnTo>
                  <a:lnTo>
                    <a:pt x="44" y="187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2" name="Freeform 15">
              <a:extLst/>
            </p:cNvPr>
            <p:cNvSpPr>
              <a:spLocks/>
            </p:cNvSpPr>
            <p:nvPr/>
          </p:nvSpPr>
          <p:spPr bwMode="auto">
            <a:xfrm>
              <a:off x="5705451" y="4694256"/>
              <a:ext cx="50800" cy="77787"/>
            </a:xfrm>
            <a:custGeom>
              <a:avLst/>
              <a:gdLst>
                <a:gd name="T0" fmla="*/ 2147483647 w 403"/>
                <a:gd name="T1" fmla="*/ 2147483647 h 631"/>
                <a:gd name="T2" fmla="*/ 2147483647 w 403"/>
                <a:gd name="T3" fmla="*/ 2147483647 h 631"/>
                <a:gd name="T4" fmla="*/ 2147483647 w 403"/>
                <a:gd name="T5" fmla="*/ 2147483647 h 631"/>
                <a:gd name="T6" fmla="*/ 2147483647 w 403"/>
                <a:gd name="T7" fmla="*/ 2147483647 h 631"/>
                <a:gd name="T8" fmla="*/ 0 w 403"/>
                <a:gd name="T9" fmla="*/ 2147483647 h 631"/>
                <a:gd name="T10" fmla="*/ 2147483647 w 403"/>
                <a:gd name="T11" fmla="*/ 2147483647 h 631"/>
                <a:gd name="T12" fmla="*/ 2147483647 w 403"/>
                <a:gd name="T13" fmla="*/ 2147483647 h 631"/>
                <a:gd name="T14" fmla="*/ 2147483647 w 403"/>
                <a:gd name="T15" fmla="*/ 2147483647 h 631"/>
                <a:gd name="T16" fmla="*/ 2147483647 w 403"/>
                <a:gd name="T17" fmla="*/ 0 h 631"/>
                <a:gd name="T18" fmla="*/ 2147483647 w 403"/>
                <a:gd name="T19" fmla="*/ 2147483647 h 631"/>
                <a:gd name="T20" fmla="*/ 2147483647 w 403"/>
                <a:gd name="T21" fmla="*/ 2147483647 h 631"/>
                <a:gd name="T22" fmla="*/ 2147483647 w 403"/>
                <a:gd name="T23" fmla="*/ 2147483647 h 631"/>
                <a:gd name="T24" fmla="*/ 2147483647 w 403"/>
                <a:gd name="T25" fmla="*/ 2147483647 h 631"/>
                <a:gd name="T26" fmla="*/ 2147483647 w 403"/>
                <a:gd name="T27" fmla="*/ 214748364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3"/>
                <a:gd name="T43" fmla="*/ 0 h 631"/>
                <a:gd name="T44" fmla="*/ 403 w 40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3" h="631">
                  <a:moveTo>
                    <a:pt x="229" y="586"/>
                  </a:moveTo>
                  <a:lnTo>
                    <a:pt x="119" y="631"/>
                  </a:lnTo>
                  <a:lnTo>
                    <a:pt x="37" y="512"/>
                  </a:lnTo>
                  <a:lnTo>
                    <a:pt x="19" y="458"/>
                  </a:lnTo>
                  <a:lnTo>
                    <a:pt x="0" y="320"/>
                  </a:lnTo>
                  <a:lnTo>
                    <a:pt x="83" y="202"/>
                  </a:lnTo>
                  <a:lnTo>
                    <a:pt x="83" y="119"/>
                  </a:lnTo>
                  <a:lnTo>
                    <a:pt x="46" y="19"/>
                  </a:lnTo>
                  <a:lnTo>
                    <a:pt x="101" y="0"/>
                  </a:lnTo>
                  <a:lnTo>
                    <a:pt x="192" y="83"/>
                  </a:lnTo>
                  <a:lnTo>
                    <a:pt x="266" y="229"/>
                  </a:lnTo>
                  <a:lnTo>
                    <a:pt x="375" y="357"/>
                  </a:lnTo>
                  <a:lnTo>
                    <a:pt x="403" y="485"/>
                  </a:lnTo>
                  <a:lnTo>
                    <a:pt x="229" y="58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3" name="Freeform 16">
              <a:extLst/>
            </p:cNvPr>
            <p:cNvSpPr>
              <a:spLocks/>
            </p:cNvSpPr>
            <p:nvPr/>
          </p:nvSpPr>
          <p:spPr bwMode="auto">
            <a:xfrm>
              <a:off x="6229326" y="4494231"/>
              <a:ext cx="44450" cy="34925"/>
            </a:xfrm>
            <a:custGeom>
              <a:avLst/>
              <a:gdLst>
                <a:gd name="T0" fmla="*/ 2147483647 w 344"/>
                <a:gd name="T1" fmla="*/ 2147483647 h 272"/>
                <a:gd name="T2" fmla="*/ 2147483647 w 344"/>
                <a:gd name="T3" fmla="*/ 2147483647 h 272"/>
                <a:gd name="T4" fmla="*/ 2147483647 w 344"/>
                <a:gd name="T5" fmla="*/ 2147483647 h 272"/>
                <a:gd name="T6" fmla="*/ 0 w 344"/>
                <a:gd name="T7" fmla="*/ 2147483647 h 272"/>
                <a:gd name="T8" fmla="*/ 2147483647 w 344"/>
                <a:gd name="T9" fmla="*/ 2147483647 h 272"/>
                <a:gd name="T10" fmla="*/ 2147483647 w 344"/>
                <a:gd name="T11" fmla="*/ 0 h 272"/>
                <a:gd name="T12" fmla="*/ 2147483647 w 344"/>
                <a:gd name="T13" fmla="*/ 0 h 272"/>
                <a:gd name="T14" fmla="*/ 2147483647 w 344"/>
                <a:gd name="T15" fmla="*/ 0 h 272"/>
                <a:gd name="T16" fmla="*/ 2147483647 w 344"/>
                <a:gd name="T17" fmla="*/ 2147483647 h 272"/>
                <a:gd name="T18" fmla="*/ 2147483647 w 344"/>
                <a:gd name="T19" fmla="*/ 2147483647 h 272"/>
                <a:gd name="T20" fmla="*/ 2147483647 w 344"/>
                <a:gd name="T21" fmla="*/ 2147483647 h 272"/>
                <a:gd name="T22" fmla="*/ 2147483647 w 344"/>
                <a:gd name="T23" fmla="*/ 2147483647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4"/>
                <a:gd name="T37" fmla="*/ 0 h 272"/>
                <a:gd name="T38" fmla="*/ 344 w 344"/>
                <a:gd name="T39" fmla="*/ 272 h 2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4" h="272">
                  <a:moveTo>
                    <a:pt x="229" y="272"/>
                  </a:moveTo>
                  <a:lnTo>
                    <a:pt x="93" y="272"/>
                  </a:lnTo>
                  <a:lnTo>
                    <a:pt x="2" y="227"/>
                  </a:lnTo>
                  <a:lnTo>
                    <a:pt x="0" y="143"/>
                  </a:lnTo>
                  <a:lnTo>
                    <a:pt x="72" y="79"/>
                  </a:lnTo>
                  <a:lnTo>
                    <a:pt x="93" y="0"/>
                  </a:lnTo>
                  <a:lnTo>
                    <a:pt x="184" y="0"/>
                  </a:lnTo>
                  <a:lnTo>
                    <a:pt x="274" y="0"/>
                  </a:lnTo>
                  <a:lnTo>
                    <a:pt x="344" y="23"/>
                  </a:lnTo>
                  <a:lnTo>
                    <a:pt x="328" y="119"/>
                  </a:lnTo>
                  <a:lnTo>
                    <a:pt x="312" y="207"/>
                  </a:lnTo>
                  <a:lnTo>
                    <a:pt x="229" y="2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694" name="Freeform 17">
              <a:extLst/>
            </p:cNvPr>
            <p:cNvSpPr>
              <a:spLocks/>
            </p:cNvSpPr>
            <p:nvPr/>
          </p:nvSpPr>
          <p:spPr bwMode="auto">
            <a:xfrm>
              <a:off x="6437289" y="4394218"/>
              <a:ext cx="34925" cy="66675"/>
            </a:xfrm>
            <a:custGeom>
              <a:avLst/>
              <a:gdLst>
                <a:gd name="T0" fmla="*/ 2147483647 w 288"/>
                <a:gd name="T1" fmla="*/ 2147483647 h 520"/>
                <a:gd name="T2" fmla="*/ 2147483647 w 288"/>
                <a:gd name="T3" fmla="*/ 2147483647 h 520"/>
                <a:gd name="T4" fmla="*/ 0 w 288"/>
                <a:gd name="T5" fmla="*/ 2147483647 h 520"/>
                <a:gd name="T6" fmla="*/ 0 w 288"/>
                <a:gd name="T7" fmla="*/ 2147483647 h 520"/>
                <a:gd name="T8" fmla="*/ 2147483647 w 288"/>
                <a:gd name="T9" fmla="*/ 2147483647 h 520"/>
                <a:gd name="T10" fmla="*/ 2147483647 w 288"/>
                <a:gd name="T11" fmla="*/ 2147483647 h 520"/>
                <a:gd name="T12" fmla="*/ 2147483647 w 288"/>
                <a:gd name="T13" fmla="*/ 2147483647 h 520"/>
                <a:gd name="T14" fmla="*/ 2147483647 w 288"/>
                <a:gd name="T15" fmla="*/ 0 h 520"/>
                <a:gd name="T16" fmla="*/ 2147483647 w 288"/>
                <a:gd name="T17" fmla="*/ 0 h 520"/>
                <a:gd name="T18" fmla="*/ 2147483647 w 288"/>
                <a:gd name="T19" fmla="*/ 2147483647 h 520"/>
                <a:gd name="T20" fmla="*/ 2147483647 w 288"/>
                <a:gd name="T21" fmla="*/ 2147483647 h 520"/>
                <a:gd name="T22" fmla="*/ 2147483647 w 288"/>
                <a:gd name="T23" fmla="*/ 2147483647 h 520"/>
                <a:gd name="T24" fmla="*/ 2147483647 w 288"/>
                <a:gd name="T25" fmla="*/ 2147483647 h 520"/>
                <a:gd name="T26" fmla="*/ 2147483647 w 288"/>
                <a:gd name="T27" fmla="*/ 2147483647 h 5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8"/>
                <a:gd name="T43" fmla="*/ 0 h 520"/>
                <a:gd name="T44" fmla="*/ 288 w 288"/>
                <a:gd name="T45" fmla="*/ 520 h 5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8" h="520">
                  <a:moveTo>
                    <a:pt x="176" y="448"/>
                  </a:moveTo>
                  <a:lnTo>
                    <a:pt x="72" y="520"/>
                  </a:lnTo>
                  <a:lnTo>
                    <a:pt x="0" y="440"/>
                  </a:lnTo>
                  <a:lnTo>
                    <a:pt x="0" y="352"/>
                  </a:lnTo>
                  <a:lnTo>
                    <a:pt x="11" y="240"/>
                  </a:lnTo>
                  <a:lnTo>
                    <a:pt x="32" y="161"/>
                  </a:lnTo>
                  <a:lnTo>
                    <a:pt x="120" y="96"/>
                  </a:lnTo>
                  <a:lnTo>
                    <a:pt x="128" y="0"/>
                  </a:lnTo>
                  <a:lnTo>
                    <a:pt x="248" y="0"/>
                  </a:lnTo>
                  <a:lnTo>
                    <a:pt x="288" y="88"/>
                  </a:lnTo>
                  <a:lnTo>
                    <a:pt x="283" y="184"/>
                  </a:lnTo>
                  <a:lnTo>
                    <a:pt x="267" y="280"/>
                  </a:lnTo>
                  <a:lnTo>
                    <a:pt x="216" y="392"/>
                  </a:lnTo>
                  <a:lnTo>
                    <a:pt x="176" y="44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695" name="Freeform 18">
              <a:extLst/>
            </p:cNvPr>
            <p:cNvSpPr>
              <a:spLocks/>
            </p:cNvSpPr>
            <p:nvPr/>
          </p:nvSpPr>
          <p:spPr bwMode="auto">
            <a:xfrm>
              <a:off x="6630964" y="4856181"/>
              <a:ext cx="173037" cy="157162"/>
            </a:xfrm>
            <a:custGeom>
              <a:avLst/>
              <a:gdLst>
                <a:gd name="T0" fmla="*/ 2147483647 w 1417"/>
                <a:gd name="T1" fmla="*/ 2147483647 h 1252"/>
                <a:gd name="T2" fmla="*/ 2147483647 w 1417"/>
                <a:gd name="T3" fmla="*/ 2147483647 h 1252"/>
                <a:gd name="T4" fmla="*/ 2147483647 w 1417"/>
                <a:gd name="T5" fmla="*/ 2147483647 h 1252"/>
                <a:gd name="T6" fmla="*/ 2147483647 w 1417"/>
                <a:gd name="T7" fmla="*/ 2147483647 h 1252"/>
                <a:gd name="T8" fmla="*/ 2147483647 w 1417"/>
                <a:gd name="T9" fmla="*/ 2147483647 h 1252"/>
                <a:gd name="T10" fmla="*/ 2147483647 w 1417"/>
                <a:gd name="T11" fmla="*/ 2147483647 h 1252"/>
                <a:gd name="T12" fmla="*/ 2147483647 w 1417"/>
                <a:gd name="T13" fmla="*/ 2147483647 h 1252"/>
                <a:gd name="T14" fmla="*/ 2147483647 w 1417"/>
                <a:gd name="T15" fmla="*/ 2147483647 h 1252"/>
                <a:gd name="T16" fmla="*/ 2147483647 w 1417"/>
                <a:gd name="T17" fmla="*/ 2147483647 h 1252"/>
                <a:gd name="T18" fmla="*/ 2147483647 w 1417"/>
                <a:gd name="T19" fmla="*/ 2147483647 h 1252"/>
                <a:gd name="T20" fmla="*/ 2147483647 w 1417"/>
                <a:gd name="T21" fmla="*/ 2147483647 h 1252"/>
                <a:gd name="T22" fmla="*/ 2147483647 w 1417"/>
                <a:gd name="T23" fmla="*/ 2147483647 h 1252"/>
                <a:gd name="T24" fmla="*/ 2147483647 w 1417"/>
                <a:gd name="T25" fmla="*/ 2147483647 h 1252"/>
                <a:gd name="T26" fmla="*/ 2147483647 w 1417"/>
                <a:gd name="T27" fmla="*/ 2147483647 h 1252"/>
                <a:gd name="T28" fmla="*/ 2147483647 w 1417"/>
                <a:gd name="T29" fmla="*/ 2147483647 h 1252"/>
                <a:gd name="T30" fmla="*/ 2147483647 w 1417"/>
                <a:gd name="T31" fmla="*/ 2147483647 h 1252"/>
                <a:gd name="T32" fmla="*/ 2147483647 w 1417"/>
                <a:gd name="T33" fmla="*/ 2147483647 h 1252"/>
                <a:gd name="T34" fmla="*/ 2147483647 w 1417"/>
                <a:gd name="T35" fmla="*/ 2147483647 h 1252"/>
                <a:gd name="T36" fmla="*/ 2147483647 w 1417"/>
                <a:gd name="T37" fmla="*/ 2147483647 h 1252"/>
                <a:gd name="T38" fmla="*/ 2147483647 w 1417"/>
                <a:gd name="T39" fmla="*/ 2147483647 h 1252"/>
                <a:gd name="T40" fmla="*/ 2147483647 w 1417"/>
                <a:gd name="T41" fmla="*/ 2147483647 h 1252"/>
                <a:gd name="T42" fmla="*/ 2147483647 w 1417"/>
                <a:gd name="T43" fmla="*/ 2147483647 h 1252"/>
                <a:gd name="T44" fmla="*/ 2147483647 w 1417"/>
                <a:gd name="T45" fmla="*/ 2147483647 h 1252"/>
                <a:gd name="T46" fmla="*/ 2147483647 w 1417"/>
                <a:gd name="T47" fmla="*/ 2147483647 h 1252"/>
                <a:gd name="T48" fmla="*/ 2147483647 w 1417"/>
                <a:gd name="T49" fmla="*/ 2147483647 h 1252"/>
                <a:gd name="T50" fmla="*/ 2147483647 w 1417"/>
                <a:gd name="T51" fmla="*/ 2147483647 h 1252"/>
                <a:gd name="T52" fmla="*/ 2147483647 w 1417"/>
                <a:gd name="T53" fmla="*/ 2147483647 h 1252"/>
                <a:gd name="T54" fmla="*/ 2147483647 w 1417"/>
                <a:gd name="T55" fmla="*/ 2147483647 h 1252"/>
                <a:gd name="T56" fmla="*/ 2147483647 w 1417"/>
                <a:gd name="T57" fmla="*/ 2147483647 h 1252"/>
                <a:gd name="T58" fmla="*/ 2147483647 w 1417"/>
                <a:gd name="T59" fmla="*/ 2147483647 h 1252"/>
                <a:gd name="T60" fmla="*/ 2147483647 w 1417"/>
                <a:gd name="T61" fmla="*/ 2147483647 h 1252"/>
                <a:gd name="T62" fmla="*/ 2147483647 w 1417"/>
                <a:gd name="T63" fmla="*/ 2147483647 h 1252"/>
                <a:gd name="T64" fmla="*/ 2147483647 w 1417"/>
                <a:gd name="T65" fmla="*/ 2147483647 h 1252"/>
                <a:gd name="T66" fmla="*/ 2147483647 w 1417"/>
                <a:gd name="T67" fmla="*/ 2147483647 h 1252"/>
                <a:gd name="T68" fmla="*/ 2147483647 w 1417"/>
                <a:gd name="T69" fmla="*/ 2147483647 h 1252"/>
                <a:gd name="T70" fmla="*/ 2147483647 w 1417"/>
                <a:gd name="T71" fmla="*/ 2147483647 h 1252"/>
                <a:gd name="T72" fmla="*/ 2147483647 w 1417"/>
                <a:gd name="T73" fmla="*/ 2147483647 h 1252"/>
                <a:gd name="T74" fmla="*/ 2147483647 w 1417"/>
                <a:gd name="T75" fmla="*/ 2147483647 h 1252"/>
                <a:gd name="T76" fmla="*/ 2147483647 w 1417"/>
                <a:gd name="T77" fmla="*/ 2147483647 h 1252"/>
                <a:gd name="T78" fmla="*/ 2147483647 w 1417"/>
                <a:gd name="T79" fmla="*/ 0 h 1252"/>
                <a:gd name="T80" fmla="*/ 2147483647 w 1417"/>
                <a:gd name="T81" fmla="*/ 2147483647 h 1252"/>
                <a:gd name="T82" fmla="*/ 2147483647 w 1417"/>
                <a:gd name="T83" fmla="*/ 2147483647 h 1252"/>
                <a:gd name="T84" fmla="*/ 0 w 1417"/>
                <a:gd name="T85" fmla="*/ 2147483647 h 1252"/>
                <a:gd name="T86" fmla="*/ 2147483647 w 1417"/>
                <a:gd name="T87" fmla="*/ 2147483647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7"/>
                <a:gd name="T133" fmla="*/ 0 h 1252"/>
                <a:gd name="T134" fmla="*/ 1417 w 1417"/>
                <a:gd name="T135" fmla="*/ 1252 h 12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7" h="1252">
                  <a:moveTo>
                    <a:pt x="82" y="194"/>
                  </a:moveTo>
                  <a:lnTo>
                    <a:pt x="146" y="256"/>
                  </a:lnTo>
                  <a:lnTo>
                    <a:pt x="228" y="274"/>
                  </a:lnTo>
                  <a:lnTo>
                    <a:pt x="320" y="256"/>
                  </a:lnTo>
                  <a:lnTo>
                    <a:pt x="393" y="283"/>
                  </a:lnTo>
                  <a:lnTo>
                    <a:pt x="310" y="384"/>
                  </a:lnTo>
                  <a:lnTo>
                    <a:pt x="173" y="374"/>
                  </a:lnTo>
                  <a:lnTo>
                    <a:pt x="192" y="420"/>
                  </a:lnTo>
                  <a:lnTo>
                    <a:pt x="228" y="475"/>
                  </a:lnTo>
                  <a:lnTo>
                    <a:pt x="292" y="524"/>
                  </a:lnTo>
                  <a:lnTo>
                    <a:pt x="411" y="493"/>
                  </a:lnTo>
                  <a:lnTo>
                    <a:pt x="530" y="557"/>
                  </a:lnTo>
                  <a:lnTo>
                    <a:pt x="640" y="621"/>
                  </a:lnTo>
                  <a:lnTo>
                    <a:pt x="777" y="621"/>
                  </a:lnTo>
                  <a:lnTo>
                    <a:pt x="905" y="685"/>
                  </a:lnTo>
                  <a:lnTo>
                    <a:pt x="1005" y="768"/>
                  </a:lnTo>
                  <a:lnTo>
                    <a:pt x="1078" y="905"/>
                  </a:lnTo>
                  <a:lnTo>
                    <a:pt x="1078" y="1033"/>
                  </a:lnTo>
                  <a:lnTo>
                    <a:pt x="978" y="1115"/>
                  </a:lnTo>
                  <a:lnTo>
                    <a:pt x="978" y="1225"/>
                  </a:lnTo>
                  <a:lnTo>
                    <a:pt x="1078" y="1188"/>
                  </a:lnTo>
                  <a:lnTo>
                    <a:pt x="1152" y="1152"/>
                  </a:lnTo>
                  <a:lnTo>
                    <a:pt x="1216" y="1142"/>
                  </a:lnTo>
                  <a:lnTo>
                    <a:pt x="1316" y="1170"/>
                  </a:lnTo>
                  <a:lnTo>
                    <a:pt x="1417" y="1252"/>
                  </a:lnTo>
                  <a:lnTo>
                    <a:pt x="1417" y="338"/>
                  </a:lnTo>
                  <a:lnTo>
                    <a:pt x="1261" y="301"/>
                  </a:lnTo>
                  <a:lnTo>
                    <a:pt x="1162" y="254"/>
                  </a:lnTo>
                  <a:lnTo>
                    <a:pt x="1014" y="146"/>
                  </a:lnTo>
                  <a:lnTo>
                    <a:pt x="923" y="192"/>
                  </a:lnTo>
                  <a:lnTo>
                    <a:pt x="886" y="256"/>
                  </a:lnTo>
                  <a:lnTo>
                    <a:pt x="777" y="301"/>
                  </a:lnTo>
                  <a:lnTo>
                    <a:pt x="704" y="374"/>
                  </a:lnTo>
                  <a:lnTo>
                    <a:pt x="603" y="457"/>
                  </a:lnTo>
                  <a:lnTo>
                    <a:pt x="539" y="338"/>
                  </a:lnTo>
                  <a:lnTo>
                    <a:pt x="472" y="284"/>
                  </a:lnTo>
                  <a:lnTo>
                    <a:pt x="472" y="134"/>
                  </a:lnTo>
                  <a:lnTo>
                    <a:pt x="420" y="36"/>
                  </a:lnTo>
                  <a:lnTo>
                    <a:pt x="320" y="64"/>
                  </a:lnTo>
                  <a:lnTo>
                    <a:pt x="201" y="0"/>
                  </a:lnTo>
                  <a:lnTo>
                    <a:pt x="109" y="64"/>
                  </a:lnTo>
                  <a:lnTo>
                    <a:pt x="27" y="100"/>
                  </a:lnTo>
                  <a:lnTo>
                    <a:pt x="0" y="173"/>
                  </a:lnTo>
                  <a:lnTo>
                    <a:pt x="82" y="1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6" name="Freeform 19">
              <a:extLst/>
            </p:cNvPr>
            <p:cNvSpPr>
              <a:spLocks/>
            </p:cNvSpPr>
            <p:nvPr/>
          </p:nvSpPr>
          <p:spPr bwMode="auto">
            <a:xfrm>
              <a:off x="6804001" y="4899043"/>
              <a:ext cx="180975" cy="152400"/>
            </a:xfrm>
            <a:custGeom>
              <a:avLst/>
              <a:gdLst>
                <a:gd name="T0" fmla="*/ 2147483647 w 1460"/>
                <a:gd name="T1" fmla="*/ 2147483647 h 1200"/>
                <a:gd name="T2" fmla="*/ 0 w 1460"/>
                <a:gd name="T3" fmla="*/ 2147483647 h 1200"/>
                <a:gd name="T4" fmla="*/ 2147483647 w 1460"/>
                <a:gd name="T5" fmla="*/ 2147483647 h 1200"/>
                <a:gd name="T6" fmla="*/ 2147483647 w 1460"/>
                <a:gd name="T7" fmla="*/ 2147483647 h 1200"/>
                <a:gd name="T8" fmla="*/ 2147483647 w 1460"/>
                <a:gd name="T9" fmla="*/ 2147483647 h 1200"/>
                <a:gd name="T10" fmla="*/ 2147483647 w 1460"/>
                <a:gd name="T11" fmla="*/ 2147483647 h 1200"/>
                <a:gd name="T12" fmla="*/ 2147483647 w 1460"/>
                <a:gd name="T13" fmla="*/ 2147483647 h 1200"/>
                <a:gd name="T14" fmla="*/ 2147483647 w 1460"/>
                <a:gd name="T15" fmla="*/ 2147483647 h 1200"/>
                <a:gd name="T16" fmla="*/ 2147483647 w 1460"/>
                <a:gd name="T17" fmla="*/ 2147483647 h 1200"/>
                <a:gd name="T18" fmla="*/ 2147483647 w 1460"/>
                <a:gd name="T19" fmla="*/ 2147483647 h 1200"/>
                <a:gd name="T20" fmla="*/ 2147483647 w 1460"/>
                <a:gd name="T21" fmla="*/ 2147483647 h 1200"/>
                <a:gd name="T22" fmla="*/ 2147483647 w 1460"/>
                <a:gd name="T23" fmla="*/ 2147483647 h 1200"/>
                <a:gd name="T24" fmla="*/ 2147483647 w 1460"/>
                <a:gd name="T25" fmla="*/ 2147483647 h 1200"/>
                <a:gd name="T26" fmla="*/ 2147483647 w 1460"/>
                <a:gd name="T27" fmla="*/ 2147483647 h 1200"/>
                <a:gd name="T28" fmla="*/ 2147483647 w 1460"/>
                <a:gd name="T29" fmla="*/ 2147483647 h 1200"/>
                <a:gd name="T30" fmla="*/ 2147483647 w 1460"/>
                <a:gd name="T31" fmla="*/ 2147483647 h 1200"/>
                <a:gd name="T32" fmla="*/ 2147483647 w 1460"/>
                <a:gd name="T33" fmla="*/ 2147483647 h 1200"/>
                <a:gd name="T34" fmla="*/ 2147483647 w 1460"/>
                <a:gd name="T35" fmla="*/ 2147483647 h 1200"/>
                <a:gd name="T36" fmla="*/ 2147483647 w 1460"/>
                <a:gd name="T37" fmla="*/ 2147483647 h 1200"/>
                <a:gd name="T38" fmla="*/ 2147483647 w 1460"/>
                <a:gd name="T39" fmla="*/ 2147483647 h 1200"/>
                <a:gd name="T40" fmla="*/ 2147483647 w 1460"/>
                <a:gd name="T41" fmla="*/ 2147483647 h 1200"/>
                <a:gd name="T42" fmla="*/ 2147483647 w 1460"/>
                <a:gd name="T43" fmla="*/ 2147483647 h 1200"/>
                <a:gd name="T44" fmla="*/ 2147483647 w 1460"/>
                <a:gd name="T45" fmla="*/ 2147483647 h 1200"/>
                <a:gd name="T46" fmla="*/ 2147483647 w 1460"/>
                <a:gd name="T47" fmla="*/ 2147483647 h 1200"/>
                <a:gd name="T48" fmla="*/ 2147483647 w 1460"/>
                <a:gd name="T49" fmla="*/ 2147483647 h 1200"/>
                <a:gd name="T50" fmla="*/ 2147483647 w 1460"/>
                <a:gd name="T51" fmla="*/ 2147483647 h 1200"/>
                <a:gd name="T52" fmla="*/ 2147483647 w 1460"/>
                <a:gd name="T53" fmla="*/ 2147483647 h 1200"/>
                <a:gd name="T54" fmla="*/ 2147483647 w 1460"/>
                <a:gd name="T55" fmla="*/ 2147483647 h 1200"/>
                <a:gd name="T56" fmla="*/ 2147483647 w 1460"/>
                <a:gd name="T57" fmla="*/ 2147483647 h 1200"/>
                <a:gd name="T58" fmla="*/ 2147483647 w 1460"/>
                <a:gd name="T59" fmla="*/ 2147483647 h 1200"/>
                <a:gd name="T60" fmla="*/ 2147483647 w 1460"/>
                <a:gd name="T61" fmla="*/ 2147483647 h 1200"/>
                <a:gd name="T62" fmla="*/ 2147483647 w 1460"/>
                <a:gd name="T63" fmla="*/ 2147483647 h 1200"/>
                <a:gd name="T64" fmla="*/ 2147483647 w 1460"/>
                <a:gd name="T65" fmla="*/ 2147483647 h 1200"/>
                <a:gd name="T66" fmla="*/ 2147483647 w 1460"/>
                <a:gd name="T67" fmla="*/ 2147483647 h 1200"/>
                <a:gd name="T68" fmla="*/ 2147483647 w 1460"/>
                <a:gd name="T69" fmla="*/ 0 h 1200"/>
                <a:gd name="T70" fmla="*/ 2147483647 w 1460"/>
                <a:gd name="T71" fmla="*/ 2147483647 h 12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0"/>
                <a:gd name="T109" fmla="*/ 0 h 1200"/>
                <a:gd name="T110" fmla="*/ 1460 w 1460"/>
                <a:gd name="T111" fmla="*/ 1200 h 120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0" h="1200">
                  <a:moveTo>
                    <a:pt x="2" y="6"/>
                  </a:moveTo>
                  <a:lnTo>
                    <a:pt x="0" y="918"/>
                  </a:lnTo>
                  <a:lnTo>
                    <a:pt x="196" y="960"/>
                  </a:lnTo>
                  <a:lnTo>
                    <a:pt x="340" y="976"/>
                  </a:lnTo>
                  <a:lnTo>
                    <a:pt x="396" y="896"/>
                  </a:lnTo>
                  <a:lnTo>
                    <a:pt x="324" y="808"/>
                  </a:lnTo>
                  <a:lnTo>
                    <a:pt x="428" y="776"/>
                  </a:lnTo>
                  <a:lnTo>
                    <a:pt x="580" y="712"/>
                  </a:lnTo>
                  <a:lnTo>
                    <a:pt x="676" y="792"/>
                  </a:lnTo>
                  <a:lnTo>
                    <a:pt x="756" y="872"/>
                  </a:lnTo>
                  <a:lnTo>
                    <a:pt x="836" y="952"/>
                  </a:lnTo>
                  <a:lnTo>
                    <a:pt x="908" y="1056"/>
                  </a:lnTo>
                  <a:lnTo>
                    <a:pt x="1028" y="1136"/>
                  </a:lnTo>
                  <a:lnTo>
                    <a:pt x="1156" y="1144"/>
                  </a:lnTo>
                  <a:lnTo>
                    <a:pt x="1236" y="1128"/>
                  </a:lnTo>
                  <a:lnTo>
                    <a:pt x="1372" y="1200"/>
                  </a:lnTo>
                  <a:lnTo>
                    <a:pt x="1460" y="1144"/>
                  </a:lnTo>
                  <a:lnTo>
                    <a:pt x="1276" y="1040"/>
                  </a:lnTo>
                  <a:lnTo>
                    <a:pt x="1220" y="1000"/>
                  </a:lnTo>
                  <a:lnTo>
                    <a:pt x="1182" y="885"/>
                  </a:lnTo>
                  <a:lnTo>
                    <a:pt x="1092" y="912"/>
                  </a:lnTo>
                  <a:lnTo>
                    <a:pt x="1092" y="832"/>
                  </a:lnTo>
                  <a:lnTo>
                    <a:pt x="1004" y="776"/>
                  </a:lnTo>
                  <a:lnTo>
                    <a:pt x="964" y="720"/>
                  </a:lnTo>
                  <a:lnTo>
                    <a:pt x="892" y="632"/>
                  </a:lnTo>
                  <a:lnTo>
                    <a:pt x="1004" y="592"/>
                  </a:lnTo>
                  <a:lnTo>
                    <a:pt x="980" y="512"/>
                  </a:lnTo>
                  <a:lnTo>
                    <a:pt x="884" y="472"/>
                  </a:lnTo>
                  <a:lnTo>
                    <a:pt x="772" y="424"/>
                  </a:lnTo>
                  <a:lnTo>
                    <a:pt x="692" y="320"/>
                  </a:lnTo>
                  <a:lnTo>
                    <a:pt x="604" y="232"/>
                  </a:lnTo>
                  <a:lnTo>
                    <a:pt x="484" y="152"/>
                  </a:lnTo>
                  <a:lnTo>
                    <a:pt x="300" y="72"/>
                  </a:lnTo>
                  <a:lnTo>
                    <a:pt x="180" y="48"/>
                  </a:lnTo>
                  <a:lnTo>
                    <a:pt x="84" y="0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7" name="Freeform 20">
              <a:extLst/>
            </p:cNvPr>
            <p:cNvSpPr>
              <a:spLocks/>
            </p:cNvSpPr>
            <p:nvPr/>
          </p:nvSpPr>
          <p:spPr bwMode="auto">
            <a:xfrm>
              <a:off x="5991201" y="4764106"/>
              <a:ext cx="204788" cy="203200"/>
            </a:xfrm>
            <a:custGeom>
              <a:avLst/>
              <a:gdLst>
                <a:gd name="T0" fmla="*/ 2147483647 w 753"/>
                <a:gd name="T1" fmla="*/ 0 h 749"/>
                <a:gd name="T2" fmla="*/ 0 w 753"/>
                <a:gd name="T3" fmla="*/ 2147483647 h 749"/>
                <a:gd name="T4" fmla="*/ 2147483647 w 753"/>
                <a:gd name="T5" fmla="*/ 2147483647 h 749"/>
                <a:gd name="T6" fmla="*/ 2147483647 w 753"/>
                <a:gd name="T7" fmla="*/ 2147483647 h 749"/>
                <a:gd name="T8" fmla="*/ 2147483647 w 753"/>
                <a:gd name="T9" fmla="*/ 2147483647 h 749"/>
                <a:gd name="T10" fmla="*/ 2147483647 w 753"/>
                <a:gd name="T11" fmla="*/ 2147483647 h 749"/>
                <a:gd name="T12" fmla="*/ 2147483647 w 753"/>
                <a:gd name="T13" fmla="*/ 2147483647 h 749"/>
                <a:gd name="T14" fmla="*/ 2147483647 w 753"/>
                <a:gd name="T15" fmla="*/ 2147483647 h 749"/>
                <a:gd name="T16" fmla="*/ 2147483647 w 753"/>
                <a:gd name="T17" fmla="*/ 2147483647 h 749"/>
                <a:gd name="T18" fmla="*/ 2147483647 w 753"/>
                <a:gd name="T19" fmla="*/ 2147483647 h 749"/>
                <a:gd name="T20" fmla="*/ 2147483647 w 753"/>
                <a:gd name="T21" fmla="*/ 2147483647 h 749"/>
                <a:gd name="T22" fmla="*/ 2147483647 w 753"/>
                <a:gd name="T23" fmla="*/ 2147483647 h 749"/>
                <a:gd name="T24" fmla="*/ 2147483647 w 753"/>
                <a:gd name="T25" fmla="*/ 2147483647 h 749"/>
                <a:gd name="T26" fmla="*/ 2147483647 w 753"/>
                <a:gd name="T27" fmla="*/ 2147483647 h 749"/>
                <a:gd name="T28" fmla="*/ 2147483647 w 753"/>
                <a:gd name="T29" fmla="*/ 2147483647 h 749"/>
                <a:gd name="T30" fmla="*/ 2147483647 w 753"/>
                <a:gd name="T31" fmla="*/ 2147483647 h 749"/>
                <a:gd name="T32" fmla="*/ 2147483647 w 753"/>
                <a:gd name="T33" fmla="*/ 2147483647 h 749"/>
                <a:gd name="T34" fmla="*/ 2147483647 w 753"/>
                <a:gd name="T35" fmla="*/ 2147483647 h 749"/>
                <a:gd name="T36" fmla="*/ 2147483647 w 753"/>
                <a:gd name="T37" fmla="*/ 2147483647 h 749"/>
                <a:gd name="T38" fmla="*/ 2147483647 w 753"/>
                <a:gd name="T39" fmla="*/ 2147483647 h 749"/>
                <a:gd name="T40" fmla="*/ 2147483647 w 753"/>
                <a:gd name="T41" fmla="*/ 2147483647 h 749"/>
                <a:gd name="T42" fmla="*/ 2147483647 w 753"/>
                <a:gd name="T43" fmla="*/ 2147483647 h 749"/>
                <a:gd name="T44" fmla="*/ 2147483647 w 753"/>
                <a:gd name="T45" fmla="*/ 2147483647 h 749"/>
                <a:gd name="T46" fmla="*/ 2147483647 w 753"/>
                <a:gd name="T47" fmla="*/ 2147483647 h 749"/>
                <a:gd name="T48" fmla="*/ 2147483647 w 753"/>
                <a:gd name="T49" fmla="*/ 2147483647 h 749"/>
                <a:gd name="T50" fmla="*/ 2147483647 w 753"/>
                <a:gd name="T51" fmla="*/ 2147483647 h 749"/>
                <a:gd name="T52" fmla="*/ 2147483647 w 753"/>
                <a:gd name="T53" fmla="*/ 2147483647 h 749"/>
                <a:gd name="T54" fmla="*/ 2147483647 w 753"/>
                <a:gd name="T55" fmla="*/ 2147483647 h 749"/>
                <a:gd name="T56" fmla="*/ 2147483647 w 753"/>
                <a:gd name="T57" fmla="*/ 2147483647 h 749"/>
                <a:gd name="T58" fmla="*/ 2147483647 w 753"/>
                <a:gd name="T59" fmla="*/ 2147483647 h 749"/>
                <a:gd name="T60" fmla="*/ 2147483647 w 753"/>
                <a:gd name="T61" fmla="*/ 2147483647 h 749"/>
                <a:gd name="T62" fmla="*/ 2147483647 w 753"/>
                <a:gd name="T63" fmla="*/ 2147483647 h 749"/>
                <a:gd name="T64" fmla="*/ 2147483647 w 753"/>
                <a:gd name="T65" fmla="*/ 2147483647 h 749"/>
                <a:gd name="T66" fmla="*/ 2147483647 w 753"/>
                <a:gd name="T67" fmla="*/ 2147483647 h 749"/>
                <a:gd name="T68" fmla="*/ 2147483647 w 753"/>
                <a:gd name="T69" fmla="*/ 2147483647 h 749"/>
                <a:gd name="T70" fmla="*/ 2147483647 w 753"/>
                <a:gd name="T71" fmla="*/ 2147483647 h 749"/>
                <a:gd name="T72" fmla="*/ 2147483647 w 753"/>
                <a:gd name="T73" fmla="*/ 2147483647 h 749"/>
                <a:gd name="T74" fmla="*/ 2147483647 w 753"/>
                <a:gd name="T75" fmla="*/ 2147483647 h 749"/>
                <a:gd name="T76" fmla="*/ 2147483647 w 753"/>
                <a:gd name="T77" fmla="*/ 2147483647 h 749"/>
                <a:gd name="T78" fmla="*/ 2147483647 w 753"/>
                <a:gd name="T79" fmla="*/ 2147483647 h 749"/>
                <a:gd name="T80" fmla="*/ 2147483647 w 753"/>
                <a:gd name="T81" fmla="*/ 2147483647 h 749"/>
                <a:gd name="T82" fmla="*/ 2147483647 w 753"/>
                <a:gd name="T83" fmla="*/ 2147483647 h 749"/>
                <a:gd name="T84" fmla="*/ 2147483647 w 753"/>
                <a:gd name="T85" fmla="*/ 2147483647 h 749"/>
                <a:gd name="T86" fmla="*/ 2147483647 w 753"/>
                <a:gd name="T87" fmla="*/ 2147483647 h 749"/>
                <a:gd name="T88" fmla="*/ 2147483647 w 753"/>
                <a:gd name="T89" fmla="*/ 2147483647 h 749"/>
                <a:gd name="T90" fmla="*/ 2147483647 w 753"/>
                <a:gd name="T91" fmla="*/ 0 h 74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53"/>
                <a:gd name="T139" fmla="*/ 0 h 749"/>
                <a:gd name="T140" fmla="*/ 753 w 753"/>
                <a:gd name="T141" fmla="*/ 749 h 74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53" h="749">
                  <a:moveTo>
                    <a:pt x="8" y="0"/>
                  </a:moveTo>
                  <a:lnTo>
                    <a:pt x="0" y="48"/>
                  </a:lnTo>
                  <a:lnTo>
                    <a:pt x="70" y="105"/>
                  </a:lnTo>
                  <a:lnTo>
                    <a:pt x="101" y="141"/>
                  </a:lnTo>
                  <a:lnTo>
                    <a:pt x="128" y="163"/>
                  </a:lnTo>
                  <a:lnTo>
                    <a:pt x="174" y="219"/>
                  </a:lnTo>
                  <a:lnTo>
                    <a:pt x="247" y="311"/>
                  </a:lnTo>
                  <a:lnTo>
                    <a:pt x="324" y="418"/>
                  </a:lnTo>
                  <a:lnTo>
                    <a:pt x="352" y="487"/>
                  </a:lnTo>
                  <a:lnTo>
                    <a:pt x="373" y="539"/>
                  </a:lnTo>
                  <a:lnTo>
                    <a:pt x="424" y="603"/>
                  </a:lnTo>
                  <a:lnTo>
                    <a:pt x="467" y="648"/>
                  </a:lnTo>
                  <a:lnTo>
                    <a:pt x="529" y="685"/>
                  </a:lnTo>
                  <a:lnTo>
                    <a:pt x="587" y="738"/>
                  </a:lnTo>
                  <a:lnTo>
                    <a:pt x="634" y="749"/>
                  </a:lnTo>
                  <a:lnTo>
                    <a:pt x="681" y="742"/>
                  </a:lnTo>
                  <a:lnTo>
                    <a:pt x="702" y="697"/>
                  </a:lnTo>
                  <a:lnTo>
                    <a:pt x="706" y="637"/>
                  </a:lnTo>
                  <a:lnTo>
                    <a:pt x="699" y="566"/>
                  </a:lnTo>
                  <a:lnTo>
                    <a:pt x="732" y="561"/>
                  </a:lnTo>
                  <a:lnTo>
                    <a:pt x="753" y="528"/>
                  </a:lnTo>
                  <a:lnTo>
                    <a:pt x="738" y="495"/>
                  </a:lnTo>
                  <a:lnTo>
                    <a:pt x="699" y="454"/>
                  </a:lnTo>
                  <a:lnTo>
                    <a:pt x="663" y="450"/>
                  </a:lnTo>
                  <a:lnTo>
                    <a:pt x="681" y="495"/>
                  </a:lnTo>
                  <a:lnTo>
                    <a:pt x="666" y="520"/>
                  </a:lnTo>
                  <a:lnTo>
                    <a:pt x="649" y="517"/>
                  </a:lnTo>
                  <a:lnTo>
                    <a:pt x="605" y="472"/>
                  </a:lnTo>
                  <a:lnTo>
                    <a:pt x="583" y="420"/>
                  </a:lnTo>
                  <a:lnTo>
                    <a:pt x="525" y="408"/>
                  </a:lnTo>
                  <a:lnTo>
                    <a:pt x="532" y="378"/>
                  </a:lnTo>
                  <a:lnTo>
                    <a:pt x="561" y="348"/>
                  </a:lnTo>
                  <a:lnTo>
                    <a:pt x="529" y="330"/>
                  </a:lnTo>
                  <a:lnTo>
                    <a:pt x="489" y="318"/>
                  </a:lnTo>
                  <a:lnTo>
                    <a:pt x="457" y="285"/>
                  </a:lnTo>
                  <a:lnTo>
                    <a:pt x="424" y="259"/>
                  </a:lnTo>
                  <a:lnTo>
                    <a:pt x="395" y="217"/>
                  </a:lnTo>
                  <a:lnTo>
                    <a:pt x="355" y="214"/>
                  </a:lnTo>
                  <a:lnTo>
                    <a:pt x="319" y="176"/>
                  </a:lnTo>
                  <a:lnTo>
                    <a:pt x="266" y="138"/>
                  </a:lnTo>
                  <a:lnTo>
                    <a:pt x="214" y="86"/>
                  </a:lnTo>
                  <a:lnTo>
                    <a:pt x="171" y="39"/>
                  </a:lnTo>
                  <a:lnTo>
                    <a:pt x="129" y="16"/>
                  </a:lnTo>
                  <a:lnTo>
                    <a:pt x="81" y="33"/>
                  </a:lnTo>
                  <a:lnTo>
                    <a:pt x="35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8" name="Freeform 21">
              <a:extLst/>
            </p:cNvPr>
            <p:cNvSpPr>
              <a:spLocks/>
            </p:cNvSpPr>
            <p:nvPr/>
          </p:nvSpPr>
          <p:spPr bwMode="auto">
            <a:xfrm>
              <a:off x="6080101" y="4751406"/>
              <a:ext cx="76200" cy="93662"/>
            </a:xfrm>
            <a:custGeom>
              <a:avLst/>
              <a:gdLst>
                <a:gd name="T0" fmla="*/ 0 w 288"/>
                <a:gd name="T1" fmla="*/ 0 h 348"/>
                <a:gd name="T2" fmla="*/ 2147483647 w 288"/>
                <a:gd name="T3" fmla="*/ 2147483647 h 348"/>
                <a:gd name="T4" fmla="*/ 2147483647 w 288"/>
                <a:gd name="T5" fmla="*/ 2147483647 h 348"/>
                <a:gd name="T6" fmla="*/ 2147483647 w 288"/>
                <a:gd name="T7" fmla="*/ 2147483647 h 348"/>
                <a:gd name="T8" fmla="*/ 2147483647 w 288"/>
                <a:gd name="T9" fmla="*/ 2147483647 h 348"/>
                <a:gd name="T10" fmla="*/ 2147483647 w 288"/>
                <a:gd name="T11" fmla="*/ 2147483647 h 348"/>
                <a:gd name="T12" fmla="*/ 2147483647 w 288"/>
                <a:gd name="T13" fmla="*/ 2147483647 h 348"/>
                <a:gd name="T14" fmla="*/ 2147483647 w 288"/>
                <a:gd name="T15" fmla="*/ 2147483647 h 348"/>
                <a:gd name="T16" fmla="*/ 2147483647 w 288"/>
                <a:gd name="T17" fmla="*/ 2147483647 h 348"/>
                <a:gd name="T18" fmla="*/ 2147483647 w 288"/>
                <a:gd name="T19" fmla="*/ 2147483647 h 348"/>
                <a:gd name="T20" fmla="*/ 2147483647 w 288"/>
                <a:gd name="T21" fmla="*/ 2147483647 h 348"/>
                <a:gd name="T22" fmla="*/ 2147483647 w 288"/>
                <a:gd name="T23" fmla="*/ 2147483647 h 348"/>
                <a:gd name="T24" fmla="*/ 2147483647 w 288"/>
                <a:gd name="T25" fmla="*/ 2147483647 h 348"/>
                <a:gd name="T26" fmla="*/ 2147483647 w 288"/>
                <a:gd name="T27" fmla="*/ 2147483647 h 348"/>
                <a:gd name="T28" fmla="*/ 2147483647 w 288"/>
                <a:gd name="T29" fmla="*/ 2147483647 h 348"/>
                <a:gd name="T30" fmla="*/ 2147483647 w 288"/>
                <a:gd name="T31" fmla="*/ 2147483647 h 348"/>
                <a:gd name="T32" fmla="*/ 2147483647 w 288"/>
                <a:gd name="T33" fmla="*/ 2147483647 h 348"/>
                <a:gd name="T34" fmla="*/ 2147483647 w 288"/>
                <a:gd name="T35" fmla="*/ 2147483647 h 348"/>
                <a:gd name="T36" fmla="*/ 2147483647 w 288"/>
                <a:gd name="T37" fmla="*/ 2147483647 h 348"/>
                <a:gd name="T38" fmla="*/ 2147483647 w 288"/>
                <a:gd name="T39" fmla="*/ 2147483647 h 348"/>
                <a:gd name="T40" fmla="*/ 2147483647 w 288"/>
                <a:gd name="T41" fmla="*/ 2147483647 h 348"/>
                <a:gd name="T42" fmla="*/ 0 w 288"/>
                <a:gd name="T43" fmla="*/ 0 h 3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8"/>
                <a:gd name="T67" fmla="*/ 0 h 348"/>
                <a:gd name="T68" fmla="*/ 288 w 288"/>
                <a:gd name="T69" fmla="*/ 348 h 34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8" h="348">
                  <a:moveTo>
                    <a:pt x="0" y="0"/>
                  </a:moveTo>
                  <a:lnTo>
                    <a:pt x="27" y="6"/>
                  </a:lnTo>
                  <a:lnTo>
                    <a:pt x="54" y="25"/>
                  </a:lnTo>
                  <a:lnTo>
                    <a:pt x="76" y="62"/>
                  </a:lnTo>
                  <a:lnTo>
                    <a:pt x="123" y="65"/>
                  </a:lnTo>
                  <a:lnTo>
                    <a:pt x="160" y="47"/>
                  </a:lnTo>
                  <a:lnTo>
                    <a:pt x="196" y="80"/>
                  </a:lnTo>
                  <a:lnTo>
                    <a:pt x="229" y="121"/>
                  </a:lnTo>
                  <a:lnTo>
                    <a:pt x="229" y="203"/>
                  </a:lnTo>
                  <a:lnTo>
                    <a:pt x="244" y="259"/>
                  </a:lnTo>
                  <a:lnTo>
                    <a:pt x="262" y="293"/>
                  </a:lnTo>
                  <a:lnTo>
                    <a:pt x="288" y="331"/>
                  </a:lnTo>
                  <a:lnTo>
                    <a:pt x="261" y="348"/>
                  </a:lnTo>
                  <a:lnTo>
                    <a:pt x="237" y="348"/>
                  </a:lnTo>
                  <a:lnTo>
                    <a:pt x="204" y="327"/>
                  </a:lnTo>
                  <a:lnTo>
                    <a:pt x="165" y="286"/>
                  </a:lnTo>
                  <a:lnTo>
                    <a:pt x="111" y="262"/>
                  </a:lnTo>
                  <a:lnTo>
                    <a:pt x="70" y="211"/>
                  </a:lnTo>
                  <a:lnTo>
                    <a:pt x="40" y="173"/>
                  </a:lnTo>
                  <a:lnTo>
                    <a:pt x="11" y="91"/>
                  </a:lnTo>
                  <a:lnTo>
                    <a:pt x="29" y="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9" name="Freeform 22">
              <a:extLst/>
            </p:cNvPr>
            <p:cNvSpPr>
              <a:spLocks/>
            </p:cNvSpPr>
            <p:nvPr/>
          </p:nvSpPr>
          <p:spPr bwMode="auto">
            <a:xfrm>
              <a:off x="6173764" y="4968893"/>
              <a:ext cx="168275" cy="55563"/>
            </a:xfrm>
            <a:custGeom>
              <a:avLst/>
              <a:gdLst>
                <a:gd name="T0" fmla="*/ 2147483647 w 1381"/>
                <a:gd name="T1" fmla="*/ 2147483647 h 436"/>
                <a:gd name="T2" fmla="*/ 0 w 1381"/>
                <a:gd name="T3" fmla="*/ 2147483647 h 436"/>
                <a:gd name="T4" fmla="*/ 2147483647 w 1381"/>
                <a:gd name="T5" fmla="*/ 2147483647 h 436"/>
                <a:gd name="T6" fmla="*/ 2147483647 w 1381"/>
                <a:gd name="T7" fmla="*/ 2147483647 h 436"/>
                <a:gd name="T8" fmla="*/ 2147483647 w 1381"/>
                <a:gd name="T9" fmla="*/ 2147483647 h 436"/>
                <a:gd name="T10" fmla="*/ 2147483647 w 1381"/>
                <a:gd name="T11" fmla="*/ 2147483647 h 436"/>
                <a:gd name="T12" fmla="*/ 2147483647 w 1381"/>
                <a:gd name="T13" fmla="*/ 2147483647 h 436"/>
                <a:gd name="T14" fmla="*/ 2147483647 w 1381"/>
                <a:gd name="T15" fmla="*/ 2147483647 h 436"/>
                <a:gd name="T16" fmla="*/ 2147483647 w 1381"/>
                <a:gd name="T17" fmla="*/ 2147483647 h 436"/>
                <a:gd name="T18" fmla="*/ 2147483647 w 1381"/>
                <a:gd name="T19" fmla="*/ 2147483647 h 436"/>
                <a:gd name="T20" fmla="*/ 2147483647 w 1381"/>
                <a:gd name="T21" fmla="*/ 2147483647 h 436"/>
                <a:gd name="T22" fmla="*/ 2147483647 w 1381"/>
                <a:gd name="T23" fmla="*/ 2147483647 h 436"/>
                <a:gd name="T24" fmla="*/ 2147483647 w 1381"/>
                <a:gd name="T25" fmla="*/ 2147483647 h 436"/>
                <a:gd name="T26" fmla="*/ 2147483647 w 1381"/>
                <a:gd name="T27" fmla="*/ 2147483647 h 436"/>
                <a:gd name="T28" fmla="*/ 2147483647 w 1381"/>
                <a:gd name="T29" fmla="*/ 2147483647 h 436"/>
                <a:gd name="T30" fmla="*/ 2147483647 w 1381"/>
                <a:gd name="T31" fmla="*/ 2147483647 h 436"/>
                <a:gd name="T32" fmla="*/ 2147483647 w 1381"/>
                <a:gd name="T33" fmla="*/ 2147483647 h 436"/>
                <a:gd name="T34" fmla="*/ 2147483647 w 1381"/>
                <a:gd name="T35" fmla="*/ 2147483647 h 436"/>
                <a:gd name="T36" fmla="*/ 2147483647 w 1381"/>
                <a:gd name="T37" fmla="*/ 2147483647 h 436"/>
                <a:gd name="T38" fmla="*/ 2147483647 w 1381"/>
                <a:gd name="T39" fmla="*/ 2147483647 h 436"/>
                <a:gd name="T40" fmla="*/ 2147483647 w 1381"/>
                <a:gd name="T41" fmla="*/ 2147483647 h 436"/>
                <a:gd name="T42" fmla="*/ 2147483647 w 1381"/>
                <a:gd name="T43" fmla="*/ 2147483647 h 436"/>
                <a:gd name="T44" fmla="*/ 2147483647 w 1381"/>
                <a:gd name="T45" fmla="*/ 2147483647 h 436"/>
                <a:gd name="T46" fmla="*/ 2147483647 w 1381"/>
                <a:gd name="T47" fmla="*/ 2147483647 h 436"/>
                <a:gd name="T48" fmla="*/ 2147483647 w 1381"/>
                <a:gd name="T49" fmla="*/ 2147483647 h 436"/>
                <a:gd name="T50" fmla="*/ 2147483647 w 1381"/>
                <a:gd name="T51" fmla="*/ 2147483647 h 436"/>
                <a:gd name="T52" fmla="*/ 2147483647 w 1381"/>
                <a:gd name="T53" fmla="*/ 2147483647 h 436"/>
                <a:gd name="T54" fmla="*/ 2147483647 w 1381"/>
                <a:gd name="T55" fmla="*/ 0 h 436"/>
                <a:gd name="T56" fmla="*/ 2147483647 w 1381"/>
                <a:gd name="T57" fmla="*/ 2147483647 h 436"/>
                <a:gd name="T58" fmla="*/ 2147483647 w 1381"/>
                <a:gd name="T59" fmla="*/ 2147483647 h 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1"/>
                <a:gd name="T91" fmla="*/ 0 h 436"/>
                <a:gd name="T92" fmla="*/ 1381 w 1381"/>
                <a:gd name="T93" fmla="*/ 436 h 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1" h="436">
                  <a:moveTo>
                    <a:pt x="101" y="15"/>
                  </a:moveTo>
                  <a:lnTo>
                    <a:pt x="0" y="98"/>
                  </a:lnTo>
                  <a:lnTo>
                    <a:pt x="9" y="162"/>
                  </a:lnTo>
                  <a:lnTo>
                    <a:pt x="73" y="171"/>
                  </a:lnTo>
                  <a:lnTo>
                    <a:pt x="156" y="171"/>
                  </a:lnTo>
                  <a:lnTo>
                    <a:pt x="201" y="244"/>
                  </a:lnTo>
                  <a:lnTo>
                    <a:pt x="311" y="226"/>
                  </a:lnTo>
                  <a:lnTo>
                    <a:pt x="439" y="280"/>
                  </a:lnTo>
                  <a:lnTo>
                    <a:pt x="540" y="253"/>
                  </a:lnTo>
                  <a:lnTo>
                    <a:pt x="722" y="317"/>
                  </a:lnTo>
                  <a:lnTo>
                    <a:pt x="823" y="363"/>
                  </a:lnTo>
                  <a:lnTo>
                    <a:pt x="1006" y="363"/>
                  </a:lnTo>
                  <a:lnTo>
                    <a:pt x="1189" y="399"/>
                  </a:lnTo>
                  <a:lnTo>
                    <a:pt x="1335" y="436"/>
                  </a:lnTo>
                  <a:lnTo>
                    <a:pt x="1381" y="372"/>
                  </a:lnTo>
                  <a:lnTo>
                    <a:pt x="1353" y="280"/>
                  </a:lnTo>
                  <a:lnTo>
                    <a:pt x="1262" y="235"/>
                  </a:lnTo>
                  <a:lnTo>
                    <a:pt x="1271" y="143"/>
                  </a:lnTo>
                  <a:lnTo>
                    <a:pt x="1207" y="125"/>
                  </a:lnTo>
                  <a:lnTo>
                    <a:pt x="1106" y="143"/>
                  </a:lnTo>
                  <a:lnTo>
                    <a:pt x="978" y="116"/>
                  </a:lnTo>
                  <a:lnTo>
                    <a:pt x="924" y="116"/>
                  </a:lnTo>
                  <a:lnTo>
                    <a:pt x="823" y="88"/>
                  </a:lnTo>
                  <a:lnTo>
                    <a:pt x="713" y="152"/>
                  </a:lnTo>
                  <a:lnTo>
                    <a:pt x="558" y="152"/>
                  </a:lnTo>
                  <a:lnTo>
                    <a:pt x="466" y="79"/>
                  </a:lnTo>
                  <a:lnTo>
                    <a:pt x="393" y="61"/>
                  </a:lnTo>
                  <a:lnTo>
                    <a:pt x="295" y="0"/>
                  </a:lnTo>
                  <a:lnTo>
                    <a:pt x="210" y="15"/>
                  </a:lnTo>
                  <a:lnTo>
                    <a:pt x="101" y="1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0" name="Freeform 23">
              <a:extLst/>
            </p:cNvPr>
            <p:cNvSpPr>
              <a:spLocks/>
            </p:cNvSpPr>
            <p:nvPr/>
          </p:nvSpPr>
          <p:spPr bwMode="auto">
            <a:xfrm>
              <a:off x="6116614" y="4429143"/>
              <a:ext cx="131762" cy="280988"/>
            </a:xfrm>
            <a:custGeom>
              <a:avLst/>
              <a:gdLst>
                <a:gd name="T0" fmla="*/ 47 w 771190"/>
                <a:gd name="T1" fmla="*/ 236 h 1646237"/>
                <a:gd name="T2" fmla="*/ 54 w 771190"/>
                <a:gd name="T3" fmla="*/ 230 h 1646237"/>
                <a:gd name="T4" fmla="*/ 64 w 771190"/>
                <a:gd name="T5" fmla="*/ 223 h 1646237"/>
                <a:gd name="T6" fmla="*/ 68 w 771190"/>
                <a:gd name="T7" fmla="*/ 219 h 1646237"/>
                <a:gd name="T8" fmla="*/ 70 w 771190"/>
                <a:gd name="T9" fmla="*/ 214 h 1646237"/>
                <a:gd name="T10" fmla="*/ 81 w 771190"/>
                <a:gd name="T11" fmla="*/ 209 h 1646237"/>
                <a:gd name="T12" fmla="*/ 94 w 771190"/>
                <a:gd name="T13" fmla="*/ 203 h 1646237"/>
                <a:gd name="T14" fmla="*/ 103 w 771190"/>
                <a:gd name="T15" fmla="*/ 195 h 1646237"/>
                <a:gd name="T16" fmla="*/ 111 w 771190"/>
                <a:gd name="T17" fmla="*/ 187 h 1646237"/>
                <a:gd name="T18" fmla="*/ 111 w 771190"/>
                <a:gd name="T19" fmla="*/ 178 h 1646237"/>
                <a:gd name="T20" fmla="*/ 112 w 771190"/>
                <a:gd name="T21" fmla="*/ 167 h 1646237"/>
                <a:gd name="T22" fmla="*/ 110 w 771190"/>
                <a:gd name="T23" fmla="*/ 156 h 1646237"/>
                <a:gd name="T24" fmla="*/ 107 w 771190"/>
                <a:gd name="T25" fmla="*/ 141 h 1646237"/>
                <a:gd name="T26" fmla="*/ 100 w 771190"/>
                <a:gd name="T27" fmla="*/ 130 h 1646237"/>
                <a:gd name="T28" fmla="*/ 90 w 771190"/>
                <a:gd name="T29" fmla="*/ 115 h 1646237"/>
                <a:gd name="T30" fmla="*/ 76 w 771190"/>
                <a:gd name="T31" fmla="*/ 103 h 1646237"/>
                <a:gd name="T32" fmla="*/ 68 w 771190"/>
                <a:gd name="T33" fmla="*/ 93 h 1646237"/>
                <a:gd name="T34" fmla="*/ 63 w 771190"/>
                <a:gd name="T35" fmla="*/ 83 h 1646237"/>
                <a:gd name="T36" fmla="*/ 54 w 771190"/>
                <a:gd name="T37" fmla="*/ 76 h 1646237"/>
                <a:gd name="T38" fmla="*/ 54 w 771190"/>
                <a:gd name="T39" fmla="*/ 70 h 1646237"/>
                <a:gd name="T40" fmla="*/ 56 w 771190"/>
                <a:gd name="T41" fmla="*/ 63 h 1646237"/>
                <a:gd name="T42" fmla="*/ 63 w 771190"/>
                <a:gd name="T43" fmla="*/ 56 h 1646237"/>
                <a:gd name="T44" fmla="*/ 72 w 771190"/>
                <a:gd name="T45" fmla="*/ 46 h 1646237"/>
                <a:gd name="T46" fmla="*/ 82 w 771190"/>
                <a:gd name="T47" fmla="*/ 39 h 1646237"/>
                <a:gd name="T48" fmla="*/ 94 w 771190"/>
                <a:gd name="T49" fmla="*/ 32 h 1646237"/>
                <a:gd name="T50" fmla="*/ 80 w 771190"/>
                <a:gd name="T51" fmla="*/ 28 h 1646237"/>
                <a:gd name="T52" fmla="*/ 74 w 771190"/>
                <a:gd name="T53" fmla="*/ 19 h 1646237"/>
                <a:gd name="T54" fmla="*/ 65 w 771190"/>
                <a:gd name="T55" fmla="*/ 8 h 1646237"/>
                <a:gd name="T56" fmla="*/ 46 w 771190"/>
                <a:gd name="T57" fmla="*/ 0 h 1646237"/>
                <a:gd name="T58" fmla="*/ 35 w 771190"/>
                <a:gd name="T59" fmla="*/ 9 h 1646237"/>
                <a:gd name="T60" fmla="*/ 26 w 771190"/>
                <a:gd name="T61" fmla="*/ 16 h 1646237"/>
                <a:gd name="T62" fmla="*/ 17 w 771190"/>
                <a:gd name="T63" fmla="*/ 9 h 1646237"/>
                <a:gd name="T64" fmla="*/ 8 w 771190"/>
                <a:gd name="T65" fmla="*/ 13 h 1646237"/>
                <a:gd name="T66" fmla="*/ 0 w 771190"/>
                <a:gd name="T67" fmla="*/ 15 h 1646237"/>
                <a:gd name="T68" fmla="*/ 9 w 771190"/>
                <a:gd name="T69" fmla="*/ 25 h 1646237"/>
                <a:gd name="T70" fmla="*/ 11 w 771190"/>
                <a:gd name="T71" fmla="*/ 32 h 1646237"/>
                <a:gd name="T72" fmla="*/ 16 w 771190"/>
                <a:gd name="T73" fmla="*/ 42 h 1646237"/>
                <a:gd name="T74" fmla="*/ 27 w 771190"/>
                <a:gd name="T75" fmla="*/ 44 h 1646237"/>
                <a:gd name="T76" fmla="*/ 38 w 771190"/>
                <a:gd name="T77" fmla="*/ 47 h 1646237"/>
                <a:gd name="T78" fmla="*/ 43 w 771190"/>
                <a:gd name="T79" fmla="*/ 58 h 1646237"/>
                <a:gd name="T80" fmla="*/ 33 w 771190"/>
                <a:gd name="T81" fmla="*/ 69 h 1646237"/>
                <a:gd name="T82" fmla="*/ 43 w 771190"/>
                <a:gd name="T83" fmla="*/ 79 h 1646237"/>
                <a:gd name="T84" fmla="*/ 51 w 771190"/>
                <a:gd name="T85" fmla="*/ 87 h 1646237"/>
                <a:gd name="T86" fmla="*/ 58 w 771190"/>
                <a:gd name="T87" fmla="*/ 96 h 1646237"/>
                <a:gd name="T88" fmla="*/ 67 w 771190"/>
                <a:gd name="T89" fmla="*/ 105 h 1646237"/>
                <a:gd name="T90" fmla="*/ 76 w 771190"/>
                <a:gd name="T91" fmla="*/ 118 h 1646237"/>
                <a:gd name="T92" fmla="*/ 80 w 771190"/>
                <a:gd name="T93" fmla="*/ 128 h 1646237"/>
                <a:gd name="T94" fmla="*/ 83 w 771190"/>
                <a:gd name="T95" fmla="*/ 146 h 1646237"/>
                <a:gd name="T96" fmla="*/ 85 w 771190"/>
                <a:gd name="T97" fmla="*/ 156 h 1646237"/>
                <a:gd name="T98" fmla="*/ 85 w 771190"/>
                <a:gd name="T99" fmla="*/ 168 h 1646237"/>
                <a:gd name="T100" fmla="*/ 80 w 771190"/>
                <a:gd name="T101" fmla="*/ 180 h 1646237"/>
                <a:gd name="T102" fmla="*/ 71 w 771190"/>
                <a:gd name="T103" fmla="*/ 185 h 1646237"/>
                <a:gd name="T104" fmla="*/ 62 w 771190"/>
                <a:gd name="T105" fmla="*/ 189 h 1646237"/>
                <a:gd name="T106" fmla="*/ 59 w 771190"/>
                <a:gd name="T107" fmla="*/ 196 h 1646237"/>
                <a:gd name="T108" fmla="*/ 54 w 771190"/>
                <a:gd name="T109" fmla="*/ 201 h 1646237"/>
                <a:gd name="T110" fmla="*/ 43 w 771190"/>
                <a:gd name="T111" fmla="*/ 201 h 1646237"/>
                <a:gd name="T112" fmla="*/ 36 w 771190"/>
                <a:gd name="T113" fmla="*/ 209 h 1646237"/>
                <a:gd name="T114" fmla="*/ 41 w 771190"/>
                <a:gd name="T115" fmla="*/ 224 h 1646237"/>
                <a:gd name="T116" fmla="*/ 40 w 771190"/>
                <a:gd name="T117" fmla="*/ 230 h 1646237"/>
                <a:gd name="T118" fmla="*/ 40 w 771190"/>
                <a:gd name="T119" fmla="*/ 236 h 1646237"/>
                <a:gd name="T120" fmla="*/ 39 w 771190"/>
                <a:gd name="T121" fmla="*/ 238 h 1646237"/>
                <a:gd name="T122" fmla="*/ 47 w 771190"/>
                <a:gd name="T123" fmla="*/ 236 h 16462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71190"/>
                <a:gd name="T187" fmla="*/ 0 h 1646237"/>
                <a:gd name="T188" fmla="*/ 771190 w 771190"/>
                <a:gd name="T189" fmla="*/ 1646237 h 16462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71190" h="1646237">
                  <a:moveTo>
                    <a:pt x="323515" y="1628775"/>
                  </a:moveTo>
                  <a:lnTo>
                    <a:pt x="367965" y="1589087"/>
                  </a:lnTo>
                  <a:lnTo>
                    <a:pt x="437815" y="1541462"/>
                  </a:lnTo>
                  <a:lnTo>
                    <a:pt x="466390" y="1509712"/>
                  </a:lnTo>
                  <a:lnTo>
                    <a:pt x="480678" y="1474787"/>
                  </a:lnTo>
                  <a:lnTo>
                    <a:pt x="558465" y="1446212"/>
                  </a:lnTo>
                  <a:lnTo>
                    <a:pt x="644190" y="1400175"/>
                  </a:lnTo>
                  <a:lnTo>
                    <a:pt x="706103" y="1347787"/>
                  </a:lnTo>
                  <a:lnTo>
                    <a:pt x="760078" y="1292225"/>
                  </a:lnTo>
                  <a:lnTo>
                    <a:pt x="761665" y="1227137"/>
                  </a:lnTo>
                  <a:lnTo>
                    <a:pt x="771190" y="1155700"/>
                  </a:lnTo>
                  <a:lnTo>
                    <a:pt x="756903" y="1076325"/>
                  </a:lnTo>
                  <a:lnTo>
                    <a:pt x="733090" y="973137"/>
                  </a:lnTo>
                  <a:lnTo>
                    <a:pt x="690228" y="893762"/>
                  </a:lnTo>
                  <a:lnTo>
                    <a:pt x="620378" y="795337"/>
                  </a:lnTo>
                  <a:lnTo>
                    <a:pt x="525128" y="714375"/>
                  </a:lnTo>
                  <a:lnTo>
                    <a:pt x="466390" y="641350"/>
                  </a:lnTo>
                  <a:lnTo>
                    <a:pt x="434640" y="576262"/>
                  </a:lnTo>
                  <a:lnTo>
                    <a:pt x="369553" y="525462"/>
                  </a:lnTo>
                  <a:lnTo>
                    <a:pt x="367965" y="485775"/>
                  </a:lnTo>
                  <a:lnTo>
                    <a:pt x="385428" y="433387"/>
                  </a:lnTo>
                  <a:lnTo>
                    <a:pt x="434640" y="390525"/>
                  </a:lnTo>
                  <a:lnTo>
                    <a:pt x="493378" y="319087"/>
                  </a:lnTo>
                  <a:lnTo>
                    <a:pt x="561640" y="269875"/>
                  </a:lnTo>
                  <a:lnTo>
                    <a:pt x="644190" y="217487"/>
                  </a:lnTo>
                  <a:lnTo>
                    <a:pt x="548940" y="190500"/>
                  </a:lnTo>
                  <a:lnTo>
                    <a:pt x="506078" y="133350"/>
                  </a:lnTo>
                  <a:lnTo>
                    <a:pt x="448928" y="52387"/>
                  </a:lnTo>
                  <a:lnTo>
                    <a:pt x="315578" y="0"/>
                  </a:lnTo>
                  <a:lnTo>
                    <a:pt x="242553" y="61912"/>
                  </a:lnTo>
                  <a:lnTo>
                    <a:pt x="180640" y="109537"/>
                  </a:lnTo>
                  <a:lnTo>
                    <a:pt x="116681" y="60574"/>
                  </a:lnTo>
                  <a:lnTo>
                    <a:pt x="56815" y="90487"/>
                  </a:lnTo>
                  <a:lnTo>
                    <a:pt x="0" y="104627"/>
                  </a:lnTo>
                  <a:lnTo>
                    <a:pt x="58403" y="171450"/>
                  </a:lnTo>
                  <a:lnTo>
                    <a:pt x="75865" y="219075"/>
                  </a:lnTo>
                  <a:lnTo>
                    <a:pt x="109203" y="290512"/>
                  </a:lnTo>
                  <a:lnTo>
                    <a:pt x="185403" y="303212"/>
                  </a:lnTo>
                  <a:lnTo>
                    <a:pt x="258428" y="323850"/>
                  </a:lnTo>
                  <a:lnTo>
                    <a:pt x="291765" y="403225"/>
                  </a:lnTo>
                  <a:lnTo>
                    <a:pt x="225090" y="476250"/>
                  </a:lnTo>
                  <a:lnTo>
                    <a:pt x="291765" y="546100"/>
                  </a:lnTo>
                  <a:lnTo>
                    <a:pt x="347328" y="603250"/>
                  </a:lnTo>
                  <a:lnTo>
                    <a:pt x="396540" y="661987"/>
                  </a:lnTo>
                  <a:lnTo>
                    <a:pt x="461628" y="728662"/>
                  </a:lnTo>
                  <a:lnTo>
                    <a:pt x="525128" y="817562"/>
                  </a:lnTo>
                  <a:lnTo>
                    <a:pt x="548940" y="884237"/>
                  </a:lnTo>
                  <a:lnTo>
                    <a:pt x="567990" y="1004887"/>
                  </a:lnTo>
                  <a:lnTo>
                    <a:pt x="580690" y="1079500"/>
                  </a:lnTo>
                  <a:lnTo>
                    <a:pt x="582278" y="1162050"/>
                  </a:lnTo>
                  <a:lnTo>
                    <a:pt x="548940" y="1243012"/>
                  </a:lnTo>
                  <a:lnTo>
                    <a:pt x="487028" y="1276350"/>
                  </a:lnTo>
                  <a:lnTo>
                    <a:pt x="425115" y="1303337"/>
                  </a:lnTo>
                  <a:lnTo>
                    <a:pt x="404478" y="1350962"/>
                  </a:lnTo>
                  <a:lnTo>
                    <a:pt x="367965" y="1384300"/>
                  </a:lnTo>
                  <a:lnTo>
                    <a:pt x="296528" y="1389062"/>
                  </a:lnTo>
                  <a:lnTo>
                    <a:pt x="248903" y="1443037"/>
                  </a:lnTo>
                  <a:lnTo>
                    <a:pt x="283828" y="1549400"/>
                  </a:lnTo>
                  <a:lnTo>
                    <a:pt x="275890" y="1585912"/>
                  </a:lnTo>
                  <a:lnTo>
                    <a:pt x="277478" y="1625600"/>
                  </a:lnTo>
                  <a:lnTo>
                    <a:pt x="267953" y="1646237"/>
                  </a:lnTo>
                  <a:lnTo>
                    <a:pt x="323515" y="16287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1" name="Freeform 24">
              <a:extLst/>
            </p:cNvPr>
            <p:cNvSpPr>
              <a:spLocks/>
            </p:cNvSpPr>
            <p:nvPr/>
          </p:nvSpPr>
          <p:spPr bwMode="auto">
            <a:xfrm>
              <a:off x="6030889" y="4494231"/>
              <a:ext cx="146050" cy="276225"/>
            </a:xfrm>
            <a:custGeom>
              <a:avLst/>
              <a:gdLst>
                <a:gd name="T0" fmla="*/ 69 w 855663"/>
                <a:gd name="T1" fmla="*/ 239 h 1610371"/>
                <a:gd name="T2" fmla="*/ 54 w 855663"/>
                <a:gd name="T3" fmla="*/ 230 h 1610371"/>
                <a:gd name="T4" fmla="*/ 40 w 855663"/>
                <a:gd name="T5" fmla="*/ 224 h 1610371"/>
                <a:gd name="T6" fmla="*/ 28 w 855663"/>
                <a:gd name="T7" fmla="*/ 208 h 1610371"/>
                <a:gd name="T8" fmla="*/ 18 w 855663"/>
                <a:gd name="T9" fmla="*/ 191 h 1610371"/>
                <a:gd name="T10" fmla="*/ 11 w 855663"/>
                <a:gd name="T11" fmla="*/ 184 h 1610371"/>
                <a:gd name="T12" fmla="*/ 16 w 855663"/>
                <a:gd name="T13" fmla="*/ 174 h 1610371"/>
                <a:gd name="T14" fmla="*/ 16 w 855663"/>
                <a:gd name="T15" fmla="*/ 157 h 1610371"/>
                <a:gd name="T16" fmla="*/ 25 w 855663"/>
                <a:gd name="T17" fmla="*/ 147 h 1610371"/>
                <a:gd name="T18" fmla="*/ 26 w 855663"/>
                <a:gd name="T19" fmla="*/ 130 h 1610371"/>
                <a:gd name="T20" fmla="*/ 27 w 855663"/>
                <a:gd name="T21" fmla="*/ 115 h 1610371"/>
                <a:gd name="T22" fmla="*/ 15 w 855663"/>
                <a:gd name="T23" fmla="*/ 98 h 1610371"/>
                <a:gd name="T24" fmla="*/ 12 w 855663"/>
                <a:gd name="T25" fmla="*/ 77 h 1610371"/>
                <a:gd name="T26" fmla="*/ 15 w 855663"/>
                <a:gd name="T27" fmla="*/ 55 h 1610371"/>
                <a:gd name="T28" fmla="*/ 0 w 855663"/>
                <a:gd name="T29" fmla="*/ 32 h 1610371"/>
                <a:gd name="T30" fmla="*/ 5 w 855663"/>
                <a:gd name="T31" fmla="*/ 12 h 1610371"/>
                <a:gd name="T32" fmla="*/ 26 w 855663"/>
                <a:gd name="T33" fmla="*/ 5 h 1610371"/>
                <a:gd name="T34" fmla="*/ 46 w 855663"/>
                <a:gd name="T35" fmla="*/ 5 h 1610371"/>
                <a:gd name="T36" fmla="*/ 55 w 855663"/>
                <a:gd name="T37" fmla="*/ 17 h 1610371"/>
                <a:gd name="T38" fmla="*/ 53 w 855663"/>
                <a:gd name="T39" fmla="*/ 34 h 1610371"/>
                <a:gd name="T40" fmla="*/ 61 w 855663"/>
                <a:gd name="T41" fmla="*/ 40 h 1610371"/>
                <a:gd name="T42" fmla="*/ 83 w 855663"/>
                <a:gd name="T43" fmla="*/ 30 h 1610371"/>
                <a:gd name="T44" fmla="*/ 103 w 855663"/>
                <a:gd name="T45" fmla="*/ 37 h 1610371"/>
                <a:gd name="T46" fmla="*/ 112 w 855663"/>
                <a:gd name="T47" fmla="*/ 61 h 1610371"/>
                <a:gd name="T48" fmla="*/ 124 w 855663"/>
                <a:gd name="T49" fmla="*/ 75 h 1610371"/>
                <a:gd name="T50" fmla="*/ 116 w 855663"/>
                <a:gd name="T51" fmla="*/ 95 h 1610371"/>
                <a:gd name="T52" fmla="*/ 99 w 855663"/>
                <a:gd name="T53" fmla="*/ 97 h 1610371"/>
                <a:gd name="T54" fmla="*/ 84 w 855663"/>
                <a:gd name="T55" fmla="*/ 103 h 1610371"/>
                <a:gd name="T56" fmla="*/ 75 w 855663"/>
                <a:gd name="T57" fmla="*/ 111 h 1610371"/>
                <a:gd name="T58" fmla="*/ 81 w 855663"/>
                <a:gd name="T59" fmla="*/ 137 h 1610371"/>
                <a:gd name="T60" fmla="*/ 66 w 855663"/>
                <a:gd name="T61" fmla="*/ 124 h 1610371"/>
                <a:gd name="T62" fmla="*/ 52 w 855663"/>
                <a:gd name="T63" fmla="*/ 120 h 1610371"/>
                <a:gd name="T64" fmla="*/ 43 w 855663"/>
                <a:gd name="T65" fmla="*/ 115 h 1610371"/>
                <a:gd name="T66" fmla="*/ 41 w 855663"/>
                <a:gd name="T67" fmla="*/ 128 h 1610371"/>
                <a:gd name="T68" fmla="*/ 34 w 855663"/>
                <a:gd name="T69" fmla="*/ 143 h 1610371"/>
                <a:gd name="T70" fmla="*/ 32 w 855663"/>
                <a:gd name="T71" fmla="*/ 166 h 1610371"/>
                <a:gd name="T72" fmla="*/ 39 w 855663"/>
                <a:gd name="T73" fmla="*/ 185 h 1610371"/>
                <a:gd name="T74" fmla="*/ 46 w 855663"/>
                <a:gd name="T75" fmla="*/ 203 h 1610371"/>
                <a:gd name="T76" fmla="*/ 61 w 855663"/>
                <a:gd name="T77" fmla="*/ 217 h 1610371"/>
                <a:gd name="T78" fmla="*/ 72 w 855663"/>
                <a:gd name="T79" fmla="*/ 224 h 16103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5663"/>
                <a:gd name="T121" fmla="*/ 0 h 1610371"/>
                <a:gd name="T122" fmla="*/ 855663 w 855663"/>
                <a:gd name="T123" fmla="*/ 1610371 h 161037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5663" h="1610371">
                  <a:moveTo>
                    <a:pt x="539291" y="1580605"/>
                  </a:moveTo>
                  <a:lnTo>
                    <a:pt x="478569" y="1610371"/>
                  </a:lnTo>
                  <a:lnTo>
                    <a:pt x="403560" y="1604418"/>
                  </a:lnTo>
                  <a:lnTo>
                    <a:pt x="369888" y="1546225"/>
                  </a:lnTo>
                  <a:lnTo>
                    <a:pt x="324978" y="1513930"/>
                  </a:lnTo>
                  <a:lnTo>
                    <a:pt x="279400" y="1504950"/>
                  </a:lnTo>
                  <a:lnTo>
                    <a:pt x="247650" y="1450975"/>
                  </a:lnTo>
                  <a:lnTo>
                    <a:pt x="192088" y="1403350"/>
                  </a:lnTo>
                  <a:lnTo>
                    <a:pt x="150813" y="1335088"/>
                  </a:lnTo>
                  <a:lnTo>
                    <a:pt x="122238" y="1287463"/>
                  </a:lnTo>
                  <a:lnTo>
                    <a:pt x="88900" y="1273175"/>
                  </a:lnTo>
                  <a:lnTo>
                    <a:pt x="74613" y="1239838"/>
                  </a:lnTo>
                  <a:lnTo>
                    <a:pt x="90488" y="1198563"/>
                  </a:lnTo>
                  <a:lnTo>
                    <a:pt x="107950" y="1174750"/>
                  </a:lnTo>
                  <a:lnTo>
                    <a:pt x="114300" y="1130300"/>
                  </a:lnTo>
                  <a:lnTo>
                    <a:pt x="107950" y="1055688"/>
                  </a:lnTo>
                  <a:lnTo>
                    <a:pt x="157163" y="1050925"/>
                  </a:lnTo>
                  <a:lnTo>
                    <a:pt x="171450" y="992188"/>
                  </a:lnTo>
                  <a:lnTo>
                    <a:pt x="188913" y="920750"/>
                  </a:lnTo>
                  <a:lnTo>
                    <a:pt x="180975" y="874713"/>
                  </a:lnTo>
                  <a:lnTo>
                    <a:pt x="200025" y="815975"/>
                  </a:lnTo>
                  <a:lnTo>
                    <a:pt x="184150" y="777875"/>
                  </a:lnTo>
                  <a:lnTo>
                    <a:pt x="150813" y="722313"/>
                  </a:lnTo>
                  <a:lnTo>
                    <a:pt x="102331" y="662633"/>
                  </a:lnTo>
                  <a:lnTo>
                    <a:pt x="100013" y="592138"/>
                  </a:lnTo>
                  <a:lnTo>
                    <a:pt x="85725" y="515938"/>
                  </a:lnTo>
                  <a:lnTo>
                    <a:pt x="103188" y="444500"/>
                  </a:lnTo>
                  <a:lnTo>
                    <a:pt x="104713" y="368549"/>
                  </a:lnTo>
                  <a:lnTo>
                    <a:pt x="28575" y="314325"/>
                  </a:lnTo>
                  <a:lnTo>
                    <a:pt x="0" y="214313"/>
                  </a:lnTo>
                  <a:lnTo>
                    <a:pt x="0" y="130175"/>
                  </a:lnTo>
                  <a:lnTo>
                    <a:pt x="33338" y="80963"/>
                  </a:lnTo>
                  <a:lnTo>
                    <a:pt x="106363" y="38100"/>
                  </a:lnTo>
                  <a:lnTo>
                    <a:pt x="180975" y="33338"/>
                  </a:lnTo>
                  <a:lnTo>
                    <a:pt x="255588" y="0"/>
                  </a:lnTo>
                  <a:lnTo>
                    <a:pt x="317500" y="34925"/>
                  </a:lnTo>
                  <a:lnTo>
                    <a:pt x="350838" y="69850"/>
                  </a:lnTo>
                  <a:lnTo>
                    <a:pt x="381000" y="112713"/>
                  </a:lnTo>
                  <a:lnTo>
                    <a:pt x="382588" y="169863"/>
                  </a:lnTo>
                  <a:lnTo>
                    <a:pt x="363538" y="230188"/>
                  </a:lnTo>
                  <a:lnTo>
                    <a:pt x="382588" y="271463"/>
                  </a:lnTo>
                  <a:lnTo>
                    <a:pt x="422275" y="273050"/>
                  </a:lnTo>
                  <a:lnTo>
                    <a:pt x="481013" y="236538"/>
                  </a:lnTo>
                  <a:lnTo>
                    <a:pt x="569913" y="201613"/>
                  </a:lnTo>
                  <a:lnTo>
                    <a:pt x="661988" y="206375"/>
                  </a:lnTo>
                  <a:lnTo>
                    <a:pt x="714375" y="246063"/>
                  </a:lnTo>
                  <a:lnTo>
                    <a:pt x="774700" y="306388"/>
                  </a:lnTo>
                  <a:lnTo>
                    <a:pt x="774700" y="407988"/>
                  </a:lnTo>
                  <a:lnTo>
                    <a:pt x="819150" y="449263"/>
                  </a:lnTo>
                  <a:lnTo>
                    <a:pt x="855663" y="508000"/>
                  </a:lnTo>
                  <a:lnTo>
                    <a:pt x="841375" y="619125"/>
                  </a:lnTo>
                  <a:lnTo>
                    <a:pt x="803275" y="641350"/>
                  </a:lnTo>
                  <a:lnTo>
                    <a:pt x="741363" y="679450"/>
                  </a:lnTo>
                  <a:lnTo>
                    <a:pt x="681038" y="655638"/>
                  </a:lnTo>
                  <a:lnTo>
                    <a:pt x="623888" y="661988"/>
                  </a:lnTo>
                  <a:lnTo>
                    <a:pt x="582613" y="690563"/>
                  </a:lnTo>
                  <a:lnTo>
                    <a:pt x="554038" y="714375"/>
                  </a:lnTo>
                  <a:lnTo>
                    <a:pt x="519113" y="746125"/>
                  </a:lnTo>
                  <a:lnTo>
                    <a:pt x="547688" y="846138"/>
                  </a:lnTo>
                  <a:lnTo>
                    <a:pt x="561975" y="920750"/>
                  </a:lnTo>
                  <a:lnTo>
                    <a:pt x="503238" y="874713"/>
                  </a:lnTo>
                  <a:lnTo>
                    <a:pt x="457200" y="836613"/>
                  </a:lnTo>
                  <a:lnTo>
                    <a:pt x="414338" y="849313"/>
                  </a:lnTo>
                  <a:lnTo>
                    <a:pt x="360363" y="811213"/>
                  </a:lnTo>
                  <a:lnTo>
                    <a:pt x="333375" y="749300"/>
                  </a:lnTo>
                  <a:lnTo>
                    <a:pt x="293688" y="773113"/>
                  </a:lnTo>
                  <a:lnTo>
                    <a:pt x="276225" y="815975"/>
                  </a:lnTo>
                  <a:lnTo>
                    <a:pt x="284163" y="860425"/>
                  </a:lnTo>
                  <a:lnTo>
                    <a:pt x="266700" y="906463"/>
                  </a:lnTo>
                  <a:lnTo>
                    <a:pt x="236538" y="960438"/>
                  </a:lnTo>
                  <a:lnTo>
                    <a:pt x="219075" y="1017588"/>
                  </a:lnTo>
                  <a:lnTo>
                    <a:pt x="219075" y="1117600"/>
                  </a:lnTo>
                  <a:lnTo>
                    <a:pt x="219075" y="1185863"/>
                  </a:lnTo>
                  <a:lnTo>
                    <a:pt x="271463" y="1246188"/>
                  </a:lnTo>
                  <a:lnTo>
                    <a:pt x="285750" y="1322388"/>
                  </a:lnTo>
                  <a:lnTo>
                    <a:pt x="317500" y="1370013"/>
                  </a:lnTo>
                  <a:lnTo>
                    <a:pt x="349250" y="1423988"/>
                  </a:lnTo>
                  <a:lnTo>
                    <a:pt x="422275" y="1463675"/>
                  </a:lnTo>
                  <a:lnTo>
                    <a:pt x="461963" y="1479550"/>
                  </a:lnTo>
                  <a:lnTo>
                    <a:pt x="493713" y="1508125"/>
                  </a:lnTo>
                  <a:lnTo>
                    <a:pt x="539291" y="158060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2" name="Freeform 25">
              <a:extLst/>
            </p:cNvPr>
            <p:cNvSpPr>
              <a:spLocks/>
            </p:cNvSpPr>
            <p:nvPr/>
          </p:nvSpPr>
          <p:spPr bwMode="auto">
            <a:xfrm>
              <a:off x="6073751" y="4446606"/>
              <a:ext cx="138113" cy="161925"/>
            </a:xfrm>
            <a:custGeom>
              <a:avLst/>
              <a:gdLst>
                <a:gd name="T0" fmla="*/ 18 w 803275"/>
                <a:gd name="T1" fmla="*/ 67 h 941387"/>
                <a:gd name="T2" fmla="*/ 16 w 803275"/>
                <a:gd name="T3" fmla="*/ 76 h 941387"/>
                <a:gd name="T4" fmla="*/ 19 w 803275"/>
                <a:gd name="T5" fmla="*/ 82 h 941387"/>
                <a:gd name="T6" fmla="*/ 25 w 803275"/>
                <a:gd name="T7" fmla="*/ 83 h 941387"/>
                <a:gd name="T8" fmla="*/ 33 w 803275"/>
                <a:gd name="T9" fmla="*/ 77 h 941387"/>
                <a:gd name="T10" fmla="*/ 46 w 803275"/>
                <a:gd name="T11" fmla="*/ 72 h 941387"/>
                <a:gd name="T12" fmla="*/ 61 w 803275"/>
                <a:gd name="T13" fmla="*/ 72 h 941387"/>
                <a:gd name="T14" fmla="*/ 69 w 803275"/>
                <a:gd name="T15" fmla="*/ 79 h 941387"/>
                <a:gd name="T16" fmla="*/ 78 w 803275"/>
                <a:gd name="T17" fmla="*/ 87 h 941387"/>
                <a:gd name="T18" fmla="*/ 78 w 803275"/>
                <a:gd name="T19" fmla="*/ 102 h 941387"/>
                <a:gd name="T20" fmla="*/ 84 w 803275"/>
                <a:gd name="T21" fmla="*/ 109 h 941387"/>
                <a:gd name="T22" fmla="*/ 90 w 803275"/>
                <a:gd name="T23" fmla="*/ 118 h 941387"/>
                <a:gd name="T24" fmla="*/ 87 w 803275"/>
                <a:gd name="T25" fmla="*/ 135 h 941387"/>
                <a:gd name="T26" fmla="*/ 97 w 803275"/>
                <a:gd name="T27" fmla="*/ 142 h 941387"/>
                <a:gd name="T28" fmla="*/ 105 w 803275"/>
                <a:gd name="T29" fmla="*/ 136 h 941387"/>
                <a:gd name="T30" fmla="*/ 113 w 803275"/>
                <a:gd name="T31" fmla="*/ 133 h 941387"/>
                <a:gd name="T32" fmla="*/ 121 w 803275"/>
                <a:gd name="T33" fmla="*/ 131 h 941387"/>
                <a:gd name="T34" fmla="*/ 119 w 803275"/>
                <a:gd name="T35" fmla="*/ 116 h 941387"/>
                <a:gd name="T36" fmla="*/ 115 w 803275"/>
                <a:gd name="T37" fmla="*/ 107 h 941387"/>
                <a:gd name="T38" fmla="*/ 106 w 803275"/>
                <a:gd name="T39" fmla="*/ 94 h 941387"/>
                <a:gd name="T40" fmla="*/ 96 w 803275"/>
                <a:gd name="T41" fmla="*/ 84 h 941387"/>
                <a:gd name="T42" fmla="*/ 89 w 803275"/>
                <a:gd name="T43" fmla="*/ 76 h 941387"/>
                <a:gd name="T44" fmla="*/ 70 w 803275"/>
                <a:gd name="T45" fmla="*/ 56 h 941387"/>
                <a:gd name="T46" fmla="*/ 80 w 803275"/>
                <a:gd name="T47" fmla="*/ 45 h 941387"/>
                <a:gd name="T48" fmla="*/ 75 w 803275"/>
                <a:gd name="T49" fmla="*/ 33 h 941387"/>
                <a:gd name="T50" fmla="*/ 64 w 803275"/>
                <a:gd name="T51" fmla="*/ 29 h 941387"/>
                <a:gd name="T52" fmla="*/ 53 w 803275"/>
                <a:gd name="T53" fmla="*/ 28 h 941387"/>
                <a:gd name="T54" fmla="*/ 48 w 803275"/>
                <a:gd name="T55" fmla="*/ 18 h 941387"/>
                <a:gd name="T56" fmla="*/ 46 w 803275"/>
                <a:gd name="T57" fmla="*/ 11 h 941387"/>
                <a:gd name="T58" fmla="*/ 36 w 803275"/>
                <a:gd name="T59" fmla="*/ 0 h 941387"/>
                <a:gd name="T60" fmla="*/ 29 w 803275"/>
                <a:gd name="T61" fmla="*/ 3 h 941387"/>
                <a:gd name="T62" fmla="*/ 25 w 803275"/>
                <a:gd name="T63" fmla="*/ 14 h 941387"/>
                <a:gd name="T64" fmla="*/ 13 w 803275"/>
                <a:gd name="T65" fmla="*/ 18 h 941387"/>
                <a:gd name="T66" fmla="*/ 8 w 803275"/>
                <a:gd name="T67" fmla="*/ 31 h 941387"/>
                <a:gd name="T68" fmla="*/ 0 w 803275"/>
                <a:gd name="T69" fmla="*/ 41 h 941387"/>
                <a:gd name="T70" fmla="*/ 10 w 803275"/>
                <a:gd name="T71" fmla="*/ 47 h 941387"/>
                <a:gd name="T72" fmla="*/ 14 w 803275"/>
                <a:gd name="T73" fmla="*/ 53 h 941387"/>
                <a:gd name="T74" fmla="*/ 19 w 803275"/>
                <a:gd name="T75" fmla="*/ 58 h 941387"/>
                <a:gd name="T76" fmla="*/ 18 w 803275"/>
                <a:gd name="T77" fmla="*/ 67 h 9413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03275"/>
                <a:gd name="T118" fmla="*/ 0 h 941387"/>
                <a:gd name="T119" fmla="*/ 803275 w 803275"/>
                <a:gd name="T120" fmla="*/ 941387 h 94138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03275" h="941387">
                  <a:moveTo>
                    <a:pt x="122572" y="447527"/>
                  </a:moveTo>
                  <a:lnTo>
                    <a:pt x="107094" y="507058"/>
                  </a:lnTo>
                  <a:lnTo>
                    <a:pt x="123825" y="546100"/>
                  </a:lnTo>
                  <a:lnTo>
                    <a:pt x="164244" y="548730"/>
                  </a:lnTo>
                  <a:lnTo>
                    <a:pt x="219075" y="512762"/>
                  </a:lnTo>
                  <a:lnTo>
                    <a:pt x="307975" y="476250"/>
                  </a:lnTo>
                  <a:lnTo>
                    <a:pt x="404750" y="480865"/>
                  </a:lnTo>
                  <a:lnTo>
                    <a:pt x="457200" y="522287"/>
                  </a:lnTo>
                  <a:lnTo>
                    <a:pt x="515938" y="579437"/>
                  </a:lnTo>
                  <a:lnTo>
                    <a:pt x="517525" y="679450"/>
                  </a:lnTo>
                  <a:lnTo>
                    <a:pt x="560388" y="723900"/>
                  </a:lnTo>
                  <a:lnTo>
                    <a:pt x="598488" y="781050"/>
                  </a:lnTo>
                  <a:lnTo>
                    <a:pt x="581025" y="898525"/>
                  </a:lnTo>
                  <a:lnTo>
                    <a:pt x="646113" y="941387"/>
                  </a:lnTo>
                  <a:lnTo>
                    <a:pt x="695325" y="904875"/>
                  </a:lnTo>
                  <a:lnTo>
                    <a:pt x="752475" y="884237"/>
                  </a:lnTo>
                  <a:lnTo>
                    <a:pt x="803275" y="866775"/>
                  </a:lnTo>
                  <a:lnTo>
                    <a:pt x="789322" y="770187"/>
                  </a:lnTo>
                  <a:lnTo>
                    <a:pt x="766700" y="713037"/>
                  </a:lnTo>
                  <a:lnTo>
                    <a:pt x="702406" y="624930"/>
                  </a:lnTo>
                  <a:lnTo>
                    <a:pt x="641685" y="560637"/>
                  </a:lnTo>
                  <a:lnTo>
                    <a:pt x="591678" y="501105"/>
                  </a:lnTo>
                  <a:lnTo>
                    <a:pt x="466725" y="371475"/>
                  </a:lnTo>
                  <a:lnTo>
                    <a:pt x="533400" y="298450"/>
                  </a:lnTo>
                  <a:lnTo>
                    <a:pt x="501191" y="217737"/>
                  </a:lnTo>
                  <a:lnTo>
                    <a:pt x="423863" y="195262"/>
                  </a:lnTo>
                  <a:lnTo>
                    <a:pt x="349981" y="186780"/>
                  </a:lnTo>
                  <a:lnTo>
                    <a:pt x="319025" y="117724"/>
                  </a:lnTo>
                  <a:lnTo>
                    <a:pt x="303213" y="71437"/>
                  </a:lnTo>
                  <a:lnTo>
                    <a:pt x="241300" y="0"/>
                  </a:lnTo>
                  <a:lnTo>
                    <a:pt x="190438" y="17712"/>
                  </a:lnTo>
                  <a:lnTo>
                    <a:pt x="165100" y="92075"/>
                  </a:lnTo>
                  <a:lnTo>
                    <a:pt x="85725" y="117475"/>
                  </a:lnTo>
                  <a:lnTo>
                    <a:pt x="52388" y="204787"/>
                  </a:lnTo>
                  <a:lnTo>
                    <a:pt x="0" y="271462"/>
                  </a:lnTo>
                  <a:lnTo>
                    <a:pt x="65422" y="309415"/>
                  </a:lnTo>
                  <a:lnTo>
                    <a:pt x="96378" y="351087"/>
                  </a:lnTo>
                  <a:lnTo>
                    <a:pt x="123825" y="388937"/>
                  </a:lnTo>
                  <a:lnTo>
                    <a:pt x="122572" y="44752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3" name="Freeform 26">
              <a:extLst/>
            </p:cNvPr>
            <p:cNvSpPr>
              <a:spLocks/>
            </p:cNvSpPr>
            <p:nvPr/>
          </p:nvSpPr>
          <p:spPr bwMode="auto">
            <a:xfrm>
              <a:off x="6118201" y="4594243"/>
              <a:ext cx="96838" cy="82550"/>
            </a:xfrm>
            <a:custGeom>
              <a:avLst/>
              <a:gdLst>
                <a:gd name="T0" fmla="*/ 25 w 559594"/>
                <a:gd name="T1" fmla="*/ 11 h 470297"/>
                <a:gd name="T2" fmla="*/ 16 w 559594"/>
                <a:gd name="T3" fmla="*/ 11 h 470297"/>
                <a:gd name="T4" fmla="*/ 0 w 559594"/>
                <a:gd name="T5" fmla="*/ 25 h 470297"/>
                <a:gd name="T6" fmla="*/ 4 w 559594"/>
                <a:gd name="T7" fmla="*/ 43 h 470297"/>
                <a:gd name="T8" fmla="*/ 7 w 559594"/>
                <a:gd name="T9" fmla="*/ 55 h 470297"/>
                <a:gd name="T10" fmla="*/ 8 w 559594"/>
                <a:gd name="T11" fmla="*/ 64 h 470297"/>
                <a:gd name="T12" fmla="*/ 12 w 559594"/>
                <a:gd name="T13" fmla="*/ 69 h 470297"/>
                <a:gd name="T14" fmla="*/ 20 w 559594"/>
                <a:gd name="T15" fmla="*/ 72 h 470297"/>
                <a:gd name="T16" fmla="*/ 28 w 559594"/>
                <a:gd name="T17" fmla="*/ 77 h 470297"/>
                <a:gd name="T18" fmla="*/ 35 w 559594"/>
                <a:gd name="T19" fmla="*/ 78 h 470297"/>
                <a:gd name="T20" fmla="*/ 42 w 559594"/>
                <a:gd name="T21" fmla="*/ 70 h 470297"/>
                <a:gd name="T22" fmla="*/ 53 w 559594"/>
                <a:gd name="T23" fmla="*/ 69 h 470297"/>
                <a:gd name="T24" fmla="*/ 59 w 559594"/>
                <a:gd name="T25" fmla="*/ 64 h 470297"/>
                <a:gd name="T26" fmla="*/ 63 w 559594"/>
                <a:gd name="T27" fmla="*/ 55 h 470297"/>
                <a:gd name="T28" fmla="*/ 74 w 559594"/>
                <a:gd name="T29" fmla="*/ 50 h 470297"/>
                <a:gd name="T30" fmla="*/ 82 w 559594"/>
                <a:gd name="T31" fmla="*/ 45 h 470297"/>
                <a:gd name="T32" fmla="*/ 87 w 559594"/>
                <a:gd name="T33" fmla="*/ 31 h 470297"/>
                <a:gd name="T34" fmla="*/ 87 w 559594"/>
                <a:gd name="T35" fmla="*/ 18 h 470297"/>
                <a:gd name="T36" fmla="*/ 84 w 559594"/>
                <a:gd name="T37" fmla="*/ 0 h 470297"/>
                <a:gd name="T38" fmla="*/ 76 w 559594"/>
                <a:gd name="T39" fmla="*/ 2 h 470297"/>
                <a:gd name="T40" fmla="*/ 69 w 559594"/>
                <a:gd name="T41" fmla="*/ 6 h 470297"/>
                <a:gd name="T42" fmla="*/ 59 w 559594"/>
                <a:gd name="T43" fmla="*/ 12 h 470297"/>
                <a:gd name="T44" fmla="*/ 49 w 559594"/>
                <a:gd name="T45" fmla="*/ 5 h 470297"/>
                <a:gd name="T46" fmla="*/ 44 w 559594"/>
                <a:gd name="T47" fmla="*/ 8 h 470297"/>
                <a:gd name="T48" fmla="*/ 34 w 559594"/>
                <a:gd name="T49" fmla="*/ 14 h 470297"/>
                <a:gd name="T50" fmla="*/ 25 w 559594"/>
                <a:gd name="T51" fmla="*/ 11 h 470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59594"/>
                <a:gd name="T79" fmla="*/ 0 h 470297"/>
                <a:gd name="T80" fmla="*/ 559594 w 559594"/>
                <a:gd name="T81" fmla="*/ 470297 h 470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59594" h="470297">
                  <a:moveTo>
                    <a:pt x="163115" y="63103"/>
                  </a:moveTo>
                  <a:lnTo>
                    <a:pt x="100012" y="67866"/>
                  </a:lnTo>
                  <a:lnTo>
                    <a:pt x="0" y="152400"/>
                  </a:lnTo>
                  <a:lnTo>
                    <a:pt x="27447" y="258911"/>
                  </a:lnTo>
                  <a:lnTo>
                    <a:pt x="44909" y="331936"/>
                  </a:lnTo>
                  <a:lnTo>
                    <a:pt x="52847" y="381148"/>
                  </a:lnTo>
                  <a:lnTo>
                    <a:pt x="75072" y="414486"/>
                  </a:lnTo>
                  <a:lnTo>
                    <a:pt x="125872" y="435123"/>
                  </a:lnTo>
                  <a:lnTo>
                    <a:pt x="181434" y="463698"/>
                  </a:lnTo>
                  <a:lnTo>
                    <a:pt x="228600" y="470297"/>
                  </a:lnTo>
                  <a:lnTo>
                    <a:pt x="273509" y="417661"/>
                  </a:lnTo>
                  <a:lnTo>
                    <a:pt x="344947" y="412898"/>
                  </a:lnTo>
                  <a:lnTo>
                    <a:pt x="382190" y="383381"/>
                  </a:lnTo>
                  <a:lnTo>
                    <a:pt x="404812" y="333375"/>
                  </a:lnTo>
                  <a:lnTo>
                    <a:pt x="478297" y="300186"/>
                  </a:lnTo>
                  <a:lnTo>
                    <a:pt x="530684" y="270023"/>
                  </a:lnTo>
                  <a:lnTo>
                    <a:pt x="559259" y="185886"/>
                  </a:lnTo>
                  <a:lnTo>
                    <a:pt x="559594" y="110728"/>
                  </a:lnTo>
                  <a:lnTo>
                    <a:pt x="541734" y="0"/>
                  </a:lnTo>
                  <a:lnTo>
                    <a:pt x="489409" y="14436"/>
                  </a:lnTo>
                  <a:lnTo>
                    <a:pt x="441784" y="33486"/>
                  </a:lnTo>
                  <a:lnTo>
                    <a:pt x="379872" y="74761"/>
                  </a:lnTo>
                  <a:lnTo>
                    <a:pt x="317897" y="30956"/>
                  </a:lnTo>
                  <a:lnTo>
                    <a:pt x="284622" y="46186"/>
                  </a:lnTo>
                  <a:lnTo>
                    <a:pt x="219075" y="85725"/>
                  </a:lnTo>
                  <a:lnTo>
                    <a:pt x="163115" y="6310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4" name="Freeform 27">
              <a:extLst/>
            </p:cNvPr>
            <p:cNvSpPr>
              <a:spLocks/>
            </p:cNvSpPr>
            <p:nvPr/>
          </p:nvSpPr>
          <p:spPr bwMode="auto">
            <a:xfrm>
              <a:off x="6251551" y="4746643"/>
              <a:ext cx="174625" cy="119063"/>
            </a:xfrm>
            <a:custGeom>
              <a:avLst/>
              <a:gdLst>
                <a:gd name="T0" fmla="*/ 2147483647 w 550"/>
                <a:gd name="T1" fmla="*/ 2147483647 h 375"/>
                <a:gd name="T2" fmla="*/ 0 w 550"/>
                <a:gd name="T3" fmla="*/ 2147483647 h 375"/>
                <a:gd name="T4" fmla="*/ 2147483647 w 550"/>
                <a:gd name="T5" fmla="*/ 2147483647 h 375"/>
                <a:gd name="T6" fmla="*/ 2147483647 w 550"/>
                <a:gd name="T7" fmla="*/ 2147483647 h 375"/>
                <a:gd name="T8" fmla="*/ 2147483647 w 550"/>
                <a:gd name="T9" fmla="*/ 2147483647 h 375"/>
                <a:gd name="T10" fmla="*/ 2147483647 w 550"/>
                <a:gd name="T11" fmla="*/ 2147483647 h 375"/>
                <a:gd name="T12" fmla="*/ 2147483647 w 550"/>
                <a:gd name="T13" fmla="*/ 2147483647 h 375"/>
                <a:gd name="T14" fmla="*/ 2147483647 w 550"/>
                <a:gd name="T15" fmla="*/ 2147483647 h 375"/>
                <a:gd name="T16" fmla="*/ 2147483647 w 550"/>
                <a:gd name="T17" fmla="*/ 2147483647 h 375"/>
                <a:gd name="T18" fmla="*/ 2147483647 w 550"/>
                <a:gd name="T19" fmla="*/ 2147483647 h 375"/>
                <a:gd name="T20" fmla="*/ 2147483647 w 550"/>
                <a:gd name="T21" fmla="*/ 2147483647 h 375"/>
                <a:gd name="T22" fmla="*/ 2147483647 w 550"/>
                <a:gd name="T23" fmla="*/ 2147483647 h 375"/>
                <a:gd name="T24" fmla="*/ 2147483647 w 550"/>
                <a:gd name="T25" fmla="*/ 2147483647 h 375"/>
                <a:gd name="T26" fmla="*/ 2147483647 w 550"/>
                <a:gd name="T27" fmla="*/ 2147483647 h 375"/>
                <a:gd name="T28" fmla="*/ 2147483647 w 550"/>
                <a:gd name="T29" fmla="*/ 2147483647 h 375"/>
                <a:gd name="T30" fmla="*/ 2147483647 w 550"/>
                <a:gd name="T31" fmla="*/ 2147483647 h 375"/>
                <a:gd name="T32" fmla="*/ 2147483647 w 550"/>
                <a:gd name="T33" fmla="*/ 2147483647 h 375"/>
                <a:gd name="T34" fmla="*/ 2147483647 w 550"/>
                <a:gd name="T35" fmla="*/ 2147483647 h 375"/>
                <a:gd name="T36" fmla="*/ 2147483647 w 550"/>
                <a:gd name="T37" fmla="*/ 2147483647 h 375"/>
                <a:gd name="T38" fmla="*/ 2147483647 w 550"/>
                <a:gd name="T39" fmla="*/ 2147483647 h 375"/>
                <a:gd name="T40" fmla="*/ 2147483647 w 550"/>
                <a:gd name="T41" fmla="*/ 2147483647 h 375"/>
                <a:gd name="T42" fmla="*/ 2147483647 w 550"/>
                <a:gd name="T43" fmla="*/ 2147483647 h 375"/>
                <a:gd name="T44" fmla="*/ 2147483647 w 550"/>
                <a:gd name="T45" fmla="*/ 2147483647 h 375"/>
                <a:gd name="T46" fmla="*/ 2147483647 w 550"/>
                <a:gd name="T47" fmla="*/ 2147483647 h 375"/>
                <a:gd name="T48" fmla="*/ 2147483647 w 550"/>
                <a:gd name="T49" fmla="*/ 2147483647 h 375"/>
                <a:gd name="T50" fmla="*/ 2147483647 w 550"/>
                <a:gd name="T51" fmla="*/ 0 h 375"/>
                <a:gd name="T52" fmla="*/ 2147483647 w 550"/>
                <a:gd name="T53" fmla="*/ 2147483647 h 375"/>
                <a:gd name="T54" fmla="*/ 2147483647 w 550"/>
                <a:gd name="T55" fmla="*/ 2147483647 h 375"/>
                <a:gd name="T56" fmla="*/ 2147483647 w 550"/>
                <a:gd name="T57" fmla="*/ 2147483647 h 375"/>
                <a:gd name="T58" fmla="*/ 2147483647 w 550"/>
                <a:gd name="T59" fmla="*/ 2147483647 h 375"/>
                <a:gd name="T60" fmla="*/ 2147483647 w 550"/>
                <a:gd name="T61" fmla="*/ 2147483647 h 375"/>
                <a:gd name="T62" fmla="*/ 2147483647 w 550"/>
                <a:gd name="T63" fmla="*/ 2147483647 h 375"/>
                <a:gd name="T64" fmla="*/ 2147483647 w 550"/>
                <a:gd name="T65" fmla="*/ 2147483647 h 375"/>
                <a:gd name="T66" fmla="*/ 2147483647 w 550"/>
                <a:gd name="T67" fmla="*/ 2147483647 h 375"/>
                <a:gd name="T68" fmla="*/ 2147483647 w 550"/>
                <a:gd name="T69" fmla="*/ 2147483647 h 375"/>
                <a:gd name="T70" fmla="*/ 2147483647 w 550"/>
                <a:gd name="T71" fmla="*/ 2147483647 h 375"/>
                <a:gd name="T72" fmla="*/ 2147483647 w 550"/>
                <a:gd name="T73" fmla="*/ 2147483647 h 375"/>
                <a:gd name="T74" fmla="*/ 2147483647 w 550"/>
                <a:gd name="T75" fmla="*/ 2147483647 h 375"/>
                <a:gd name="T76" fmla="*/ 2147483647 w 550"/>
                <a:gd name="T77" fmla="*/ 2147483647 h 3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0"/>
                <a:gd name="T118" fmla="*/ 0 h 375"/>
                <a:gd name="T119" fmla="*/ 1023938 w 550"/>
                <a:gd name="T120" fmla="*/ 698500 h 3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0" h="375">
                  <a:moveTo>
                    <a:pt x="46" y="293"/>
                  </a:moveTo>
                  <a:lnTo>
                    <a:pt x="0" y="325"/>
                  </a:lnTo>
                  <a:lnTo>
                    <a:pt x="22" y="351"/>
                  </a:lnTo>
                  <a:lnTo>
                    <a:pt x="44" y="375"/>
                  </a:lnTo>
                  <a:lnTo>
                    <a:pt x="90" y="353"/>
                  </a:lnTo>
                  <a:lnTo>
                    <a:pt x="134" y="347"/>
                  </a:lnTo>
                  <a:lnTo>
                    <a:pt x="158" y="316"/>
                  </a:lnTo>
                  <a:lnTo>
                    <a:pt x="188" y="326"/>
                  </a:lnTo>
                  <a:lnTo>
                    <a:pt x="228" y="329"/>
                  </a:lnTo>
                  <a:lnTo>
                    <a:pt x="271" y="324"/>
                  </a:lnTo>
                  <a:lnTo>
                    <a:pt x="285" y="281"/>
                  </a:lnTo>
                  <a:lnTo>
                    <a:pt x="291" y="256"/>
                  </a:lnTo>
                  <a:lnTo>
                    <a:pt x="316" y="229"/>
                  </a:lnTo>
                  <a:lnTo>
                    <a:pt x="318" y="191"/>
                  </a:lnTo>
                  <a:lnTo>
                    <a:pt x="334" y="168"/>
                  </a:lnTo>
                  <a:lnTo>
                    <a:pt x="352" y="150"/>
                  </a:lnTo>
                  <a:lnTo>
                    <a:pt x="385" y="161"/>
                  </a:lnTo>
                  <a:lnTo>
                    <a:pt x="409" y="168"/>
                  </a:lnTo>
                  <a:lnTo>
                    <a:pt x="437" y="155"/>
                  </a:lnTo>
                  <a:lnTo>
                    <a:pt x="495" y="154"/>
                  </a:lnTo>
                  <a:lnTo>
                    <a:pt x="495" y="116"/>
                  </a:lnTo>
                  <a:lnTo>
                    <a:pt x="550" y="91"/>
                  </a:lnTo>
                  <a:lnTo>
                    <a:pt x="517" y="82"/>
                  </a:lnTo>
                  <a:lnTo>
                    <a:pt x="466" y="57"/>
                  </a:lnTo>
                  <a:lnTo>
                    <a:pt x="434" y="4"/>
                  </a:lnTo>
                  <a:lnTo>
                    <a:pt x="397" y="0"/>
                  </a:lnTo>
                  <a:lnTo>
                    <a:pt x="356" y="43"/>
                  </a:lnTo>
                  <a:lnTo>
                    <a:pt x="347" y="77"/>
                  </a:lnTo>
                  <a:lnTo>
                    <a:pt x="319" y="124"/>
                  </a:lnTo>
                  <a:lnTo>
                    <a:pt x="300" y="133"/>
                  </a:lnTo>
                  <a:lnTo>
                    <a:pt x="303" y="145"/>
                  </a:lnTo>
                  <a:lnTo>
                    <a:pt x="306" y="156"/>
                  </a:lnTo>
                  <a:lnTo>
                    <a:pt x="297" y="154"/>
                  </a:lnTo>
                  <a:lnTo>
                    <a:pt x="290" y="147"/>
                  </a:lnTo>
                  <a:lnTo>
                    <a:pt x="290" y="135"/>
                  </a:lnTo>
                  <a:lnTo>
                    <a:pt x="281" y="139"/>
                  </a:lnTo>
                  <a:lnTo>
                    <a:pt x="284" y="156"/>
                  </a:lnTo>
                  <a:lnTo>
                    <a:pt x="281" y="165"/>
                  </a:lnTo>
                  <a:lnTo>
                    <a:pt x="273" y="170"/>
                  </a:lnTo>
                  <a:lnTo>
                    <a:pt x="267" y="163"/>
                  </a:lnTo>
                  <a:lnTo>
                    <a:pt x="258" y="159"/>
                  </a:lnTo>
                  <a:lnTo>
                    <a:pt x="255" y="150"/>
                  </a:lnTo>
                  <a:lnTo>
                    <a:pt x="251" y="144"/>
                  </a:lnTo>
                  <a:lnTo>
                    <a:pt x="184" y="211"/>
                  </a:lnTo>
                  <a:lnTo>
                    <a:pt x="120" y="236"/>
                  </a:lnTo>
                  <a:lnTo>
                    <a:pt x="92" y="283"/>
                  </a:lnTo>
                  <a:lnTo>
                    <a:pt x="46" y="29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5" name="Freeform 28">
              <a:extLst/>
            </p:cNvPr>
            <p:cNvSpPr>
              <a:spLocks/>
            </p:cNvSpPr>
            <p:nvPr/>
          </p:nvSpPr>
          <p:spPr bwMode="auto">
            <a:xfrm>
              <a:off x="6413476" y="4841893"/>
              <a:ext cx="115888" cy="136525"/>
            </a:xfrm>
            <a:custGeom>
              <a:avLst/>
              <a:gdLst>
                <a:gd name="T0" fmla="*/ 2147483647 w 942"/>
                <a:gd name="T1" fmla="*/ 2147483647 h 1089"/>
                <a:gd name="T2" fmla="*/ 2147483647 w 942"/>
                <a:gd name="T3" fmla="*/ 2147483647 h 1089"/>
                <a:gd name="T4" fmla="*/ 2147483647 w 942"/>
                <a:gd name="T5" fmla="*/ 2147483647 h 1089"/>
                <a:gd name="T6" fmla="*/ 0 w 942"/>
                <a:gd name="T7" fmla="*/ 2147483647 h 1089"/>
                <a:gd name="T8" fmla="*/ 2147483647 w 942"/>
                <a:gd name="T9" fmla="*/ 2147483647 h 1089"/>
                <a:gd name="T10" fmla="*/ 2147483647 w 942"/>
                <a:gd name="T11" fmla="*/ 2147483647 h 1089"/>
                <a:gd name="T12" fmla="*/ 2147483647 w 942"/>
                <a:gd name="T13" fmla="*/ 2147483647 h 1089"/>
                <a:gd name="T14" fmla="*/ 2147483647 w 942"/>
                <a:gd name="T15" fmla="*/ 2147483647 h 1089"/>
                <a:gd name="T16" fmla="*/ 2147483647 w 942"/>
                <a:gd name="T17" fmla="*/ 2147483647 h 1089"/>
                <a:gd name="T18" fmla="*/ 2147483647 w 942"/>
                <a:gd name="T19" fmla="*/ 2147483647 h 1089"/>
                <a:gd name="T20" fmla="*/ 2147483647 w 942"/>
                <a:gd name="T21" fmla="*/ 2147483647 h 1089"/>
                <a:gd name="T22" fmla="*/ 2147483647 w 942"/>
                <a:gd name="T23" fmla="*/ 2147483647 h 1089"/>
                <a:gd name="T24" fmla="*/ 2147483647 w 942"/>
                <a:gd name="T25" fmla="*/ 2147483647 h 1089"/>
                <a:gd name="T26" fmla="*/ 2147483647 w 942"/>
                <a:gd name="T27" fmla="*/ 2147483647 h 1089"/>
                <a:gd name="T28" fmla="*/ 2147483647 w 942"/>
                <a:gd name="T29" fmla="*/ 2147483647 h 1089"/>
                <a:gd name="T30" fmla="*/ 2147483647 w 942"/>
                <a:gd name="T31" fmla="*/ 2147483647 h 1089"/>
                <a:gd name="T32" fmla="*/ 2147483647 w 942"/>
                <a:gd name="T33" fmla="*/ 2147483647 h 1089"/>
                <a:gd name="T34" fmla="*/ 2147483647 w 942"/>
                <a:gd name="T35" fmla="*/ 2147483647 h 1089"/>
                <a:gd name="T36" fmla="*/ 2147483647 w 942"/>
                <a:gd name="T37" fmla="*/ 2147483647 h 1089"/>
                <a:gd name="T38" fmla="*/ 2147483647 w 942"/>
                <a:gd name="T39" fmla="*/ 2147483647 h 1089"/>
                <a:gd name="T40" fmla="*/ 2147483647 w 942"/>
                <a:gd name="T41" fmla="*/ 2147483647 h 1089"/>
                <a:gd name="T42" fmla="*/ 2147483647 w 942"/>
                <a:gd name="T43" fmla="*/ 2147483647 h 1089"/>
                <a:gd name="T44" fmla="*/ 2147483647 w 942"/>
                <a:gd name="T45" fmla="*/ 2147483647 h 1089"/>
                <a:gd name="T46" fmla="*/ 2147483647 w 942"/>
                <a:gd name="T47" fmla="*/ 2147483647 h 1089"/>
                <a:gd name="T48" fmla="*/ 2147483647 w 942"/>
                <a:gd name="T49" fmla="*/ 2147483647 h 1089"/>
                <a:gd name="T50" fmla="*/ 2147483647 w 942"/>
                <a:gd name="T51" fmla="*/ 2147483647 h 1089"/>
                <a:gd name="T52" fmla="*/ 2147483647 w 942"/>
                <a:gd name="T53" fmla="*/ 2147483647 h 1089"/>
                <a:gd name="T54" fmla="*/ 2147483647 w 942"/>
                <a:gd name="T55" fmla="*/ 2147483647 h 1089"/>
                <a:gd name="T56" fmla="*/ 2147483647 w 942"/>
                <a:gd name="T57" fmla="*/ 2147483647 h 1089"/>
                <a:gd name="T58" fmla="*/ 2147483647 w 942"/>
                <a:gd name="T59" fmla="*/ 2147483647 h 1089"/>
                <a:gd name="T60" fmla="*/ 2147483647 w 942"/>
                <a:gd name="T61" fmla="*/ 2147483647 h 1089"/>
                <a:gd name="T62" fmla="*/ 2147483647 w 942"/>
                <a:gd name="T63" fmla="*/ 2147483647 h 1089"/>
                <a:gd name="T64" fmla="*/ 2147483647 w 942"/>
                <a:gd name="T65" fmla="*/ 2147483647 h 1089"/>
                <a:gd name="T66" fmla="*/ 2147483647 w 942"/>
                <a:gd name="T67" fmla="*/ 2147483647 h 10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42"/>
                <a:gd name="T103" fmla="*/ 0 h 1089"/>
                <a:gd name="T104" fmla="*/ 942 w 942"/>
                <a:gd name="T105" fmla="*/ 1089 h 10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42" h="1089">
                  <a:moveTo>
                    <a:pt x="175" y="1089"/>
                  </a:moveTo>
                  <a:lnTo>
                    <a:pt x="84" y="1043"/>
                  </a:lnTo>
                  <a:lnTo>
                    <a:pt x="84" y="953"/>
                  </a:lnTo>
                  <a:lnTo>
                    <a:pt x="120" y="873"/>
                  </a:lnTo>
                  <a:lnTo>
                    <a:pt x="114" y="807"/>
                  </a:lnTo>
                  <a:lnTo>
                    <a:pt x="72" y="771"/>
                  </a:lnTo>
                  <a:lnTo>
                    <a:pt x="6" y="759"/>
                  </a:lnTo>
                  <a:lnTo>
                    <a:pt x="0" y="663"/>
                  </a:lnTo>
                  <a:lnTo>
                    <a:pt x="54" y="603"/>
                  </a:lnTo>
                  <a:lnTo>
                    <a:pt x="72" y="465"/>
                  </a:lnTo>
                  <a:lnTo>
                    <a:pt x="84" y="363"/>
                  </a:lnTo>
                  <a:lnTo>
                    <a:pt x="132" y="327"/>
                  </a:lnTo>
                  <a:lnTo>
                    <a:pt x="175" y="227"/>
                  </a:lnTo>
                  <a:lnTo>
                    <a:pt x="175" y="136"/>
                  </a:lnTo>
                  <a:lnTo>
                    <a:pt x="258" y="123"/>
                  </a:lnTo>
                  <a:lnTo>
                    <a:pt x="311" y="91"/>
                  </a:lnTo>
                  <a:lnTo>
                    <a:pt x="401" y="91"/>
                  </a:lnTo>
                  <a:lnTo>
                    <a:pt x="498" y="111"/>
                  </a:lnTo>
                  <a:lnTo>
                    <a:pt x="582" y="123"/>
                  </a:lnTo>
                  <a:lnTo>
                    <a:pt x="702" y="135"/>
                  </a:lnTo>
                  <a:lnTo>
                    <a:pt x="764" y="91"/>
                  </a:lnTo>
                  <a:lnTo>
                    <a:pt x="834" y="75"/>
                  </a:lnTo>
                  <a:lnTo>
                    <a:pt x="900" y="0"/>
                  </a:lnTo>
                  <a:lnTo>
                    <a:pt x="942" y="57"/>
                  </a:lnTo>
                  <a:lnTo>
                    <a:pt x="906" y="135"/>
                  </a:lnTo>
                  <a:lnTo>
                    <a:pt x="855" y="182"/>
                  </a:lnTo>
                  <a:lnTo>
                    <a:pt x="804" y="195"/>
                  </a:lnTo>
                  <a:lnTo>
                    <a:pt x="750" y="177"/>
                  </a:lnTo>
                  <a:lnTo>
                    <a:pt x="672" y="195"/>
                  </a:lnTo>
                  <a:lnTo>
                    <a:pt x="594" y="195"/>
                  </a:lnTo>
                  <a:lnTo>
                    <a:pt x="516" y="195"/>
                  </a:lnTo>
                  <a:lnTo>
                    <a:pt x="402" y="201"/>
                  </a:lnTo>
                  <a:lnTo>
                    <a:pt x="318" y="213"/>
                  </a:lnTo>
                  <a:lnTo>
                    <a:pt x="220" y="227"/>
                  </a:lnTo>
                  <a:lnTo>
                    <a:pt x="198" y="321"/>
                  </a:lnTo>
                  <a:lnTo>
                    <a:pt x="228" y="369"/>
                  </a:lnTo>
                  <a:lnTo>
                    <a:pt x="265" y="408"/>
                  </a:lnTo>
                  <a:lnTo>
                    <a:pt x="306" y="459"/>
                  </a:lnTo>
                  <a:lnTo>
                    <a:pt x="356" y="454"/>
                  </a:lnTo>
                  <a:lnTo>
                    <a:pt x="401" y="408"/>
                  </a:lnTo>
                  <a:lnTo>
                    <a:pt x="480" y="399"/>
                  </a:lnTo>
                  <a:lnTo>
                    <a:pt x="552" y="381"/>
                  </a:lnTo>
                  <a:lnTo>
                    <a:pt x="636" y="375"/>
                  </a:lnTo>
                  <a:lnTo>
                    <a:pt x="673" y="408"/>
                  </a:lnTo>
                  <a:lnTo>
                    <a:pt x="612" y="477"/>
                  </a:lnTo>
                  <a:lnTo>
                    <a:pt x="537" y="499"/>
                  </a:lnTo>
                  <a:lnTo>
                    <a:pt x="474" y="513"/>
                  </a:lnTo>
                  <a:lnTo>
                    <a:pt x="401" y="544"/>
                  </a:lnTo>
                  <a:lnTo>
                    <a:pt x="408" y="597"/>
                  </a:lnTo>
                  <a:lnTo>
                    <a:pt x="474" y="657"/>
                  </a:lnTo>
                  <a:lnTo>
                    <a:pt x="534" y="711"/>
                  </a:lnTo>
                  <a:lnTo>
                    <a:pt x="492" y="783"/>
                  </a:lnTo>
                  <a:lnTo>
                    <a:pt x="552" y="849"/>
                  </a:lnTo>
                  <a:lnTo>
                    <a:pt x="612" y="891"/>
                  </a:lnTo>
                  <a:lnTo>
                    <a:pt x="534" y="927"/>
                  </a:lnTo>
                  <a:lnTo>
                    <a:pt x="510" y="981"/>
                  </a:lnTo>
                  <a:lnTo>
                    <a:pt x="426" y="969"/>
                  </a:lnTo>
                  <a:lnTo>
                    <a:pt x="356" y="907"/>
                  </a:lnTo>
                  <a:lnTo>
                    <a:pt x="311" y="817"/>
                  </a:lnTo>
                  <a:lnTo>
                    <a:pt x="306" y="747"/>
                  </a:lnTo>
                  <a:lnTo>
                    <a:pt x="356" y="680"/>
                  </a:lnTo>
                  <a:lnTo>
                    <a:pt x="288" y="651"/>
                  </a:lnTo>
                  <a:lnTo>
                    <a:pt x="246" y="681"/>
                  </a:lnTo>
                  <a:lnTo>
                    <a:pt x="220" y="726"/>
                  </a:lnTo>
                  <a:lnTo>
                    <a:pt x="228" y="819"/>
                  </a:lnTo>
                  <a:lnTo>
                    <a:pt x="234" y="909"/>
                  </a:lnTo>
                  <a:lnTo>
                    <a:pt x="220" y="998"/>
                  </a:lnTo>
                  <a:lnTo>
                    <a:pt x="175" y="10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6" name="Freeform 29">
              <a:extLst/>
            </p:cNvPr>
            <p:cNvSpPr>
              <a:spLocks/>
            </p:cNvSpPr>
            <p:nvPr/>
          </p:nvSpPr>
          <p:spPr bwMode="auto">
            <a:xfrm>
              <a:off x="6418239" y="5032393"/>
              <a:ext cx="33337" cy="19050"/>
            </a:xfrm>
            <a:custGeom>
              <a:avLst/>
              <a:gdLst>
                <a:gd name="T0" fmla="*/ 2147483647 w 273"/>
                <a:gd name="T1" fmla="*/ 2147483647 h 146"/>
                <a:gd name="T2" fmla="*/ 2147483647 w 273"/>
                <a:gd name="T3" fmla="*/ 2147483647 h 146"/>
                <a:gd name="T4" fmla="*/ 0 w 273"/>
                <a:gd name="T5" fmla="*/ 2147483647 h 146"/>
                <a:gd name="T6" fmla="*/ 2147483647 w 273"/>
                <a:gd name="T7" fmla="*/ 2147483647 h 146"/>
                <a:gd name="T8" fmla="*/ 2147483647 w 273"/>
                <a:gd name="T9" fmla="*/ 0 h 146"/>
                <a:gd name="T10" fmla="*/ 2147483647 w 273"/>
                <a:gd name="T11" fmla="*/ 2147483647 h 146"/>
                <a:gd name="T12" fmla="*/ 2147483647 w 273"/>
                <a:gd name="T13" fmla="*/ 2147483647 h 146"/>
                <a:gd name="T14" fmla="*/ 2147483647 w 273"/>
                <a:gd name="T15" fmla="*/ 2147483647 h 146"/>
                <a:gd name="T16" fmla="*/ 2147483647 w 273"/>
                <a:gd name="T17" fmla="*/ 214748364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46"/>
                <a:gd name="T29" fmla="*/ 273 w 273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46">
                  <a:moveTo>
                    <a:pt x="182" y="146"/>
                  </a:moveTo>
                  <a:lnTo>
                    <a:pt x="70" y="90"/>
                  </a:lnTo>
                  <a:lnTo>
                    <a:pt x="0" y="55"/>
                  </a:lnTo>
                  <a:lnTo>
                    <a:pt x="46" y="10"/>
                  </a:lnTo>
                  <a:lnTo>
                    <a:pt x="106" y="0"/>
                  </a:lnTo>
                  <a:lnTo>
                    <a:pt x="160" y="6"/>
                  </a:lnTo>
                  <a:lnTo>
                    <a:pt x="227" y="55"/>
                  </a:lnTo>
                  <a:lnTo>
                    <a:pt x="273" y="101"/>
                  </a:lnTo>
                  <a:lnTo>
                    <a:pt x="182" y="1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7" name="Freeform 30">
              <a:extLst/>
            </p:cNvPr>
            <p:cNvSpPr>
              <a:spLocks/>
            </p:cNvSpPr>
            <p:nvPr/>
          </p:nvSpPr>
          <p:spPr bwMode="auto">
            <a:xfrm>
              <a:off x="6376964" y="5011756"/>
              <a:ext cx="41275" cy="19050"/>
            </a:xfrm>
            <a:custGeom>
              <a:avLst/>
              <a:gdLst>
                <a:gd name="T0" fmla="*/ 2147483647 w 336"/>
                <a:gd name="T1" fmla="*/ 2147483647 h 159"/>
                <a:gd name="T2" fmla="*/ 2147483647 w 336"/>
                <a:gd name="T3" fmla="*/ 2147483647 h 159"/>
                <a:gd name="T4" fmla="*/ 0 w 336"/>
                <a:gd name="T5" fmla="*/ 2147483647 h 159"/>
                <a:gd name="T6" fmla="*/ 2147483647 w 336"/>
                <a:gd name="T7" fmla="*/ 2147483647 h 159"/>
                <a:gd name="T8" fmla="*/ 2147483647 w 336"/>
                <a:gd name="T9" fmla="*/ 2147483647 h 159"/>
                <a:gd name="T10" fmla="*/ 2147483647 w 336"/>
                <a:gd name="T11" fmla="*/ 0 h 159"/>
                <a:gd name="T12" fmla="*/ 2147483647 w 336"/>
                <a:gd name="T13" fmla="*/ 2147483647 h 159"/>
                <a:gd name="T14" fmla="*/ 2147483647 w 336"/>
                <a:gd name="T15" fmla="*/ 2147483647 h 159"/>
                <a:gd name="T16" fmla="*/ 2147483647 w 336"/>
                <a:gd name="T17" fmla="*/ 2147483647 h 159"/>
                <a:gd name="T18" fmla="*/ 2147483647 w 336"/>
                <a:gd name="T19" fmla="*/ 2147483647 h 159"/>
                <a:gd name="T20" fmla="*/ 2147483647 w 336"/>
                <a:gd name="T21" fmla="*/ 2147483647 h 159"/>
                <a:gd name="T22" fmla="*/ 2147483647 w 336"/>
                <a:gd name="T23" fmla="*/ 2147483647 h 159"/>
                <a:gd name="T24" fmla="*/ 2147483647 w 336"/>
                <a:gd name="T25" fmla="*/ 2147483647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59"/>
                <a:gd name="T41" fmla="*/ 336 w 336"/>
                <a:gd name="T42" fmla="*/ 159 h 1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59">
                  <a:moveTo>
                    <a:pt x="162" y="147"/>
                  </a:moveTo>
                  <a:lnTo>
                    <a:pt x="84" y="159"/>
                  </a:lnTo>
                  <a:lnTo>
                    <a:pt x="0" y="147"/>
                  </a:lnTo>
                  <a:lnTo>
                    <a:pt x="21" y="55"/>
                  </a:lnTo>
                  <a:lnTo>
                    <a:pt x="67" y="10"/>
                  </a:lnTo>
                  <a:lnTo>
                    <a:pt x="127" y="0"/>
                  </a:lnTo>
                  <a:lnTo>
                    <a:pt x="181" y="6"/>
                  </a:lnTo>
                  <a:lnTo>
                    <a:pt x="276" y="33"/>
                  </a:lnTo>
                  <a:lnTo>
                    <a:pt x="336" y="27"/>
                  </a:lnTo>
                  <a:lnTo>
                    <a:pt x="330" y="105"/>
                  </a:lnTo>
                  <a:lnTo>
                    <a:pt x="276" y="105"/>
                  </a:lnTo>
                  <a:lnTo>
                    <a:pt x="222" y="123"/>
                  </a:lnTo>
                  <a:lnTo>
                    <a:pt x="162" y="14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8" name="Freeform 31">
              <a:extLst/>
            </p:cNvPr>
            <p:cNvSpPr>
              <a:spLocks/>
            </p:cNvSpPr>
            <p:nvPr/>
          </p:nvSpPr>
          <p:spPr bwMode="auto">
            <a:xfrm>
              <a:off x="6432526" y="5010168"/>
              <a:ext cx="42863" cy="17463"/>
            </a:xfrm>
            <a:custGeom>
              <a:avLst/>
              <a:gdLst>
                <a:gd name="T0" fmla="*/ 2147483647 w 336"/>
                <a:gd name="T1" fmla="*/ 2147483647 h 138"/>
                <a:gd name="T2" fmla="*/ 2147483647 w 336"/>
                <a:gd name="T3" fmla="*/ 2147483647 h 138"/>
                <a:gd name="T4" fmla="*/ 0 w 336"/>
                <a:gd name="T5" fmla="*/ 2147483647 h 138"/>
                <a:gd name="T6" fmla="*/ 2147483647 w 336"/>
                <a:gd name="T7" fmla="*/ 2147483647 h 138"/>
                <a:gd name="T8" fmla="*/ 2147483647 w 336"/>
                <a:gd name="T9" fmla="*/ 0 h 138"/>
                <a:gd name="T10" fmla="*/ 2147483647 w 336"/>
                <a:gd name="T11" fmla="*/ 2147483647 h 138"/>
                <a:gd name="T12" fmla="*/ 2147483647 w 336"/>
                <a:gd name="T13" fmla="*/ 2147483647 h 138"/>
                <a:gd name="T14" fmla="*/ 2147483647 w 336"/>
                <a:gd name="T15" fmla="*/ 2147483647 h 138"/>
                <a:gd name="T16" fmla="*/ 2147483647 w 336"/>
                <a:gd name="T17" fmla="*/ 2147483647 h 138"/>
                <a:gd name="T18" fmla="*/ 2147483647 w 336"/>
                <a:gd name="T19" fmla="*/ 2147483647 h 138"/>
                <a:gd name="T20" fmla="*/ 2147483647 w 336"/>
                <a:gd name="T21" fmla="*/ 2147483647 h 138"/>
                <a:gd name="T22" fmla="*/ 2147483647 w 336"/>
                <a:gd name="T23" fmla="*/ 2147483647 h 138"/>
                <a:gd name="T24" fmla="*/ 2147483647 w 336"/>
                <a:gd name="T25" fmla="*/ 2147483647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38"/>
                <a:gd name="T41" fmla="*/ 336 w 336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38">
                  <a:moveTo>
                    <a:pt x="145" y="126"/>
                  </a:moveTo>
                  <a:lnTo>
                    <a:pt x="67" y="138"/>
                  </a:lnTo>
                  <a:lnTo>
                    <a:pt x="0" y="108"/>
                  </a:lnTo>
                  <a:lnTo>
                    <a:pt x="4" y="34"/>
                  </a:lnTo>
                  <a:lnTo>
                    <a:pt x="60" y="0"/>
                  </a:lnTo>
                  <a:lnTo>
                    <a:pt x="126" y="12"/>
                  </a:lnTo>
                  <a:lnTo>
                    <a:pt x="162" y="36"/>
                  </a:lnTo>
                  <a:lnTo>
                    <a:pt x="264" y="48"/>
                  </a:lnTo>
                  <a:lnTo>
                    <a:pt x="336" y="48"/>
                  </a:lnTo>
                  <a:lnTo>
                    <a:pt x="330" y="108"/>
                  </a:lnTo>
                  <a:lnTo>
                    <a:pt x="270" y="120"/>
                  </a:lnTo>
                  <a:lnTo>
                    <a:pt x="205" y="102"/>
                  </a:lnTo>
                  <a:lnTo>
                    <a:pt x="145" y="12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9" name="Freeform 32">
              <a:extLst/>
            </p:cNvPr>
            <p:cNvSpPr>
              <a:spLocks/>
            </p:cNvSpPr>
            <p:nvPr/>
          </p:nvSpPr>
          <p:spPr bwMode="auto">
            <a:xfrm>
              <a:off x="6427764" y="4524393"/>
              <a:ext cx="52387" cy="125413"/>
            </a:xfrm>
            <a:custGeom>
              <a:avLst/>
              <a:gdLst>
                <a:gd name="T0" fmla="*/ 2147483647 w 424"/>
                <a:gd name="T1" fmla="*/ 2147483647 h 1002"/>
                <a:gd name="T2" fmla="*/ 2147483647 w 424"/>
                <a:gd name="T3" fmla="*/ 2147483647 h 1002"/>
                <a:gd name="T4" fmla="*/ 2147483647 w 424"/>
                <a:gd name="T5" fmla="*/ 2147483647 h 1002"/>
                <a:gd name="T6" fmla="*/ 2147483647 w 424"/>
                <a:gd name="T7" fmla="*/ 2147483647 h 1002"/>
                <a:gd name="T8" fmla="*/ 2147483647 w 424"/>
                <a:gd name="T9" fmla="*/ 2147483647 h 1002"/>
                <a:gd name="T10" fmla="*/ 2147483647 w 424"/>
                <a:gd name="T11" fmla="*/ 2147483647 h 1002"/>
                <a:gd name="T12" fmla="*/ 2147483647 w 424"/>
                <a:gd name="T13" fmla="*/ 2147483647 h 1002"/>
                <a:gd name="T14" fmla="*/ 2147483647 w 424"/>
                <a:gd name="T15" fmla="*/ 2147483647 h 1002"/>
                <a:gd name="T16" fmla="*/ 2147483647 w 424"/>
                <a:gd name="T17" fmla="*/ 2147483647 h 1002"/>
                <a:gd name="T18" fmla="*/ 2147483647 w 424"/>
                <a:gd name="T19" fmla="*/ 2147483647 h 1002"/>
                <a:gd name="T20" fmla="*/ 2147483647 w 424"/>
                <a:gd name="T21" fmla="*/ 2147483647 h 1002"/>
                <a:gd name="T22" fmla="*/ 2147483647 w 424"/>
                <a:gd name="T23" fmla="*/ 2147483647 h 1002"/>
                <a:gd name="T24" fmla="*/ 2147483647 w 424"/>
                <a:gd name="T25" fmla="*/ 2147483647 h 1002"/>
                <a:gd name="T26" fmla="*/ 0 w 424"/>
                <a:gd name="T27" fmla="*/ 2147483647 h 1002"/>
                <a:gd name="T28" fmla="*/ 2147483647 w 424"/>
                <a:gd name="T29" fmla="*/ 2147483647 h 1002"/>
                <a:gd name="T30" fmla="*/ 2147483647 w 424"/>
                <a:gd name="T31" fmla="*/ 2147483647 h 1002"/>
                <a:gd name="T32" fmla="*/ 2147483647 w 424"/>
                <a:gd name="T33" fmla="*/ 2147483647 h 1002"/>
                <a:gd name="T34" fmla="*/ 2147483647 w 424"/>
                <a:gd name="T35" fmla="*/ 2147483647 h 1002"/>
                <a:gd name="T36" fmla="*/ 2147483647 w 424"/>
                <a:gd name="T37" fmla="*/ 2147483647 h 1002"/>
                <a:gd name="T38" fmla="*/ 2147483647 w 424"/>
                <a:gd name="T39" fmla="*/ 2147483647 h 1002"/>
                <a:gd name="T40" fmla="*/ 2147483647 w 424"/>
                <a:gd name="T41" fmla="*/ 0 h 1002"/>
                <a:gd name="T42" fmla="*/ 2147483647 w 424"/>
                <a:gd name="T43" fmla="*/ 2147483647 h 1002"/>
                <a:gd name="T44" fmla="*/ 2147483647 w 424"/>
                <a:gd name="T45" fmla="*/ 2147483647 h 1002"/>
                <a:gd name="T46" fmla="*/ 2147483647 w 424"/>
                <a:gd name="T47" fmla="*/ 2147483647 h 1002"/>
                <a:gd name="T48" fmla="*/ 2147483647 w 424"/>
                <a:gd name="T49" fmla="*/ 2147483647 h 1002"/>
                <a:gd name="T50" fmla="*/ 2147483647 w 424"/>
                <a:gd name="T51" fmla="*/ 2147483647 h 1002"/>
                <a:gd name="T52" fmla="*/ 2147483647 w 424"/>
                <a:gd name="T53" fmla="*/ 2147483647 h 1002"/>
                <a:gd name="T54" fmla="*/ 2147483647 w 424"/>
                <a:gd name="T55" fmla="*/ 2147483647 h 10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4"/>
                <a:gd name="T85" fmla="*/ 0 h 1002"/>
                <a:gd name="T86" fmla="*/ 424 w 424"/>
                <a:gd name="T87" fmla="*/ 1002 h 100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4" h="1002">
                  <a:moveTo>
                    <a:pt x="256" y="490"/>
                  </a:moveTo>
                  <a:lnTo>
                    <a:pt x="256" y="594"/>
                  </a:lnTo>
                  <a:lnTo>
                    <a:pt x="336" y="666"/>
                  </a:lnTo>
                  <a:lnTo>
                    <a:pt x="312" y="730"/>
                  </a:lnTo>
                  <a:lnTo>
                    <a:pt x="264" y="778"/>
                  </a:lnTo>
                  <a:lnTo>
                    <a:pt x="264" y="874"/>
                  </a:lnTo>
                  <a:lnTo>
                    <a:pt x="248" y="1002"/>
                  </a:lnTo>
                  <a:lnTo>
                    <a:pt x="168" y="930"/>
                  </a:lnTo>
                  <a:lnTo>
                    <a:pt x="120" y="858"/>
                  </a:lnTo>
                  <a:lnTo>
                    <a:pt x="200" y="778"/>
                  </a:lnTo>
                  <a:lnTo>
                    <a:pt x="120" y="674"/>
                  </a:lnTo>
                  <a:lnTo>
                    <a:pt x="56" y="610"/>
                  </a:lnTo>
                  <a:lnTo>
                    <a:pt x="32" y="490"/>
                  </a:lnTo>
                  <a:lnTo>
                    <a:pt x="0" y="394"/>
                  </a:lnTo>
                  <a:lnTo>
                    <a:pt x="56" y="362"/>
                  </a:lnTo>
                  <a:lnTo>
                    <a:pt x="120" y="418"/>
                  </a:lnTo>
                  <a:lnTo>
                    <a:pt x="128" y="306"/>
                  </a:lnTo>
                  <a:lnTo>
                    <a:pt x="128" y="250"/>
                  </a:lnTo>
                  <a:lnTo>
                    <a:pt x="104" y="161"/>
                  </a:lnTo>
                  <a:lnTo>
                    <a:pt x="144" y="82"/>
                  </a:lnTo>
                  <a:lnTo>
                    <a:pt x="200" y="0"/>
                  </a:lnTo>
                  <a:lnTo>
                    <a:pt x="320" y="98"/>
                  </a:lnTo>
                  <a:lnTo>
                    <a:pt x="424" y="98"/>
                  </a:lnTo>
                  <a:lnTo>
                    <a:pt x="376" y="178"/>
                  </a:lnTo>
                  <a:lnTo>
                    <a:pt x="416" y="306"/>
                  </a:lnTo>
                  <a:lnTo>
                    <a:pt x="368" y="378"/>
                  </a:lnTo>
                  <a:lnTo>
                    <a:pt x="288" y="392"/>
                  </a:lnTo>
                  <a:lnTo>
                    <a:pt x="256" y="49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0" name="Freeform 33">
              <a:extLst/>
            </p:cNvPr>
            <p:cNvSpPr>
              <a:spLocks/>
            </p:cNvSpPr>
            <p:nvPr/>
          </p:nvSpPr>
          <p:spPr bwMode="auto">
            <a:xfrm>
              <a:off x="6470626" y="4699018"/>
              <a:ext cx="79375" cy="69850"/>
            </a:xfrm>
            <a:custGeom>
              <a:avLst/>
              <a:gdLst>
                <a:gd name="T0" fmla="*/ 2147483647 w 640"/>
                <a:gd name="T1" fmla="*/ 2147483647 h 544"/>
                <a:gd name="T2" fmla="*/ 2147483647 w 640"/>
                <a:gd name="T3" fmla="*/ 2147483647 h 544"/>
                <a:gd name="T4" fmla="*/ 2147483647 w 640"/>
                <a:gd name="T5" fmla="*/ 2147483647 h 544"/>
                <a:gd name="T6" fmla="*/ 2147483647 w 640"/>
                <a:gd name="T7" fmla="*/ 2147483647 h 544"/>
                <a:gd name="T8" fmla="*/ 2147483647 w 640"/>
                <a:gd name="T9" fmla="*/ 2147483647 h 544"/>
                <a:gd name="T10" fmla="*/ 2147483647 w 640"/>
                <a:gd name="T11" fmla="*/ 2147483647 h 544"/>
                <a:gd name="T12" fmla="*/ 2147483647 w 640"/>
                <a:gd name="T13" fmla="*/ 2147483647 h 544"/>
                <a:gd name="T14" fmla="*/ 2147483647 w 640"/>
                <a:gd name="T15" fmla="*/ 2147483647 h 544"/>
                <a:gd name="T16" fmla="*/ 2147483647 w 640"/>
                <a:gd name="T17" fmla="*/ 2147483647 h 544"/>
                <a:gd name="T18" fmla="*/ 2147483647 w 640"/>
                <a:gd name="T19" fmla="*/ 2147483647 h 544"/>
                <a:gd name="T20" fmla="*/ 0 w 640"/>
                <a:gd name="T21" fmla="*/ 2147483647 h 544"/>
                <a:gd name="T22" fmla="*/ 2147483647 w 640"/>
                <a:gd name="T23" fmla="*/ 2147483647 h 544"/>
                <a:gd name="T24" fmla="*/ 2147483647 w 640"/>
                <a:gd name="T25" fmla="*/ 2147483647 h 544"/>
                <a:gd name="T26" fmla="*/ 2147483647 w 640"/>
                <a:gd name="T27" fmla="*/ 2147483647 h 544"/>
                <a:gd name="T28" fmla="*/ 2147483647 w 640"/>
                <a:gd name="T29" fmla="*/ 2147483647 h 544"/>
                <a:gd name="T30" fmla="*/ 2147483647 w 640"/>
                <a:gd name="T31" fmla="*/ 2147483647 h 544"/>
                <a:gd name="T32" fmla="*/ 2147483647 w 640"/>
                <a:gd name="T33" fmla="*/ 2147483647 h 544"/>
                <a:gd name="T34" fmla="*/ 2147483647 w 640"/>
                <a:gd name="T35" fmla="*/ 2147483647 h 544"/>
                <a:gd name="T36" fmla="*/ 2147483647 w 640"/>
                <a:gd name="T37" fmla="*/ 0 h 544"/>
                <a:gd name="T38" fmla="*/ 2147483647 w 640"/>
                <a:gd name="T39" fmla="*/ 2147483647 h 544"/>
                <a:gd name="T40" fmla="*/ 2147483647 w 640"/>
                <a:gd name="T41" fmla="*/ 2147483647 h 544"/>
                <a:gd name="T42" fmla="*/ 2147483647 w 640"/>
                <a:gd name="T43" fmla="*/ 2147483647 h 544"/>
                <a:gd name="T44" fmla="*/ 2147483647 w 640"/>
                <a:gd name="T45" fmla="*/ 2147483647 h 544"/>
                <a:gd name="T46" fmla="*/ 2147483647 w 640"/>
                <a:gd name="T47" fmla="*/ 2147483647 h 544"/>
                <a:gd name="T48" fmla="*/ 2147483647 w 640"/>
                <a:gd name="T49" fmla="*/ 2147483647 h 5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0"/>
                <a:gd name="T76" fmla="*/ 0 h 544"/>
                <a:gd name="T77" fmla="*/ 640 w 640"/>
                <a:gd name="T78" fmla="*/ 544 h 5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0" h="544">
                  <a:moveTo>
                    <a:pt x="496" y="416"/>
                  </a:moveTo>
                  <a:lnTo>
                    <a:pt x="512" y="496"/>
                  </a:lnTo>
                  <a:lnTo>
                    <a:pt x="472" y="544"/>
                  </a:lnTo>
                  <a:lnTo>
                    <a:pt x="376" y="512"/>
                  </a:lnTo>
                  <a:lnTo>
                    <a:pt x="296" y="456"/>
                  </a:lnTo>
                  <a:lnTo>
                    <a:pt x="304" y="346"/>
                  </a:lnTo>
                  <a:lnTo>
                    <a:pt x="248" y="280"/>
                  </a:lnTo>
                  <a:lnTo>
                    <a:pt x="184" y="328"/>
                  </a:lnTo>
                  <a:lnTo>
                    <a:pt x="104" y="328"/>
                  </a:lnTo>
                  <a:lnTo>
                    <a:pt x="32" y="384"/>
                  </a:lnTo>
                  <a:lnTo>
                    <a:pt x="0" y="288"/>
                  </a:lnTo>
                  <a:lnTo>
                    <a:pt x="80" y="232"/>
                  </a:lnTo>
                  <a:lnTo>
                    <a:pt x="160" y="168"/>
                  </a:lnTo>
                  <a:lnTo>
                    <a:pt x="232" y="136"/>
                  </a:lnTo>
                  <a:lnTo>
                    <a:pt x="288" y="184"/>
                  </a:lnTo>
                  <a:lnTo>
                    <a:pt x="374" y="198"/>
                  </a:lnTo>
                  <a:lnTo>
                    <a:pt x="395" y="119"/>
                  </a:lnTo>
                  <a:lnTo>
                    <a:pt x="488" y="64"/>
                  </a:lnTo>
                  <a:lnTo>
                    <a:pt x="520" y="0"/>
                  </a:lnTo>
                  <a:lnTo>
                    <a:pt x="592" y="24"/>
                  </a:lnTo>
                  <a:lnTo>
                    <a:pt x="640" y="144"/>
                  </a:lnTo>
                  <a:lnTo>
                    <a:pt x="630" y="238"/>
                  </a:lnTo>
                  <a:lnTo>
                    <a:pt x="614" y="326"/>
                  </a:lnTo>
                  <a:lnTo>
                    <a:pt x="520" y="352"/>
                  </a:lnTo>
                  <a:lnTo>
                    <a:pt x="496" y="4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1" name="Freeform 34">
              <a:extLst/>
            </p:cNvPr>
            <p:cNvSpPr>
              <a:spLocks/>
            </p:cNvSpPr>
            <p:nvPr/>
          </p:nvSpPr>
          <p:spPr bwMode="auto">
            <a:xfrm>
              <a:off x="6469039" y="4660918"/>
              <a:ext cx="28575" cy="46038"/>
            </a:xfrm>
            <a:custGeom>
              <a:avLst/>
              <a:gdLst>
                <a:gd name="T0" fmla="*/ 2147483647 w 228"/>
                <a:gd name="T1" fmla="*/ 2147483647 h 366"/>
                <a:gd name="T2" fmla="*/ 2147483647 w 228"/>
                <a:gd name="T3" fmla="*/ 2147483647 h 366"/>
                <a:gd name="T4" fmla="*/ 2147483647 w 228"/>
                <a:gd name="T5" fmla="*/ 2147483647 h 366"/>
                <a:gd name="T6" fmla="*/ 2147483647 w 228"/>
                <a:gd name="T7" fmla="*/ 2147483647 h 366"/>
                <a:gd name="T8" fmla="*/ 0 w 228"/>
                <a:gd name="T9" fmla="*/ 2147483647 h 366"/>
                <a:gd name="T10" fmla="*/ 2147483647 w 228"/>
                <a:gd name="T11" fmla="*/ 2147483647 h 366"/>
                <a:gd name="T12" fmla="*/ 2147483647 w 228"/>
                <a:gd name="T13" fmla="*/ 2147483647 h 366"/>
                <a:gd name="T14" fmla="*/ 2147483647 w 228"/>
                <a:gd name="T15" fmla="*/ 2147483647 h 366"/>
                <a:gd name="T16" fmla="*/ 2147483647 w 228"/>
                <a:gd name="T17" fmla="*/ 0 h 366"/>
                <a:gd name="T18" fmla="*/ 2147483647 w 228"/>
                <a:gd name="T19" fmla="*/ 2147483647 h 366"/>
                <a:gd name="T20" fmla="*/ 2147483647 w 228"/>
                <a:gd name="T21" fmla="*/ 2147483647 h 366"/>
                <a:gd name="T22" fmla="*/ 2147483647 w 228"/>
                <a:gd name="T23" fmla="*/ 2147483647 h 366"/>
                <a:gd name="T24" fmla="*/ 2147483647 w 228"/>
                <a:gd name="T25" fmla="*/ 2147483647 h 366"/>
                <a:gd name="T26" fmla="*/ 2147483647 w 228"/>
                <a:gd name="T27" fmla="*/ 2147483647 h 366"/>
                <a:gd name="T28" fmla="*/ 2147483647 w 228"/>
                <a:gd name="T29" fmla="*/ 2147483647 h 3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8"/>
                <a:gd name="T46" fmla="*/ 0 h 366"/>
                <a:gd name="T47" fmla="*/ 228 w 228"/>
                <a:gd name="T48" fmla="*/ 366 h 36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8" h="366">
                  <a:moveTo>
                    <a:pt x="108" y="348"/>
                  </a:moveTo>
                  <a:lnTo>
                    <a:pt x="48" y="288"/>
                  </a:lnTo>
                  <a:lnTo>
                    <a:pt x="72" y="210"/>
                  </a:lnTo>
                  <a:lnTo>
                    <a:pt x="66" y="138"/>
                  </a:lnTo>
                  <a:lnTo>
                    <a:pt x="0" y="156"/>
                  </a:lnTo>
                  <a:lnTo>
                    <a:pt x="6" y="78"/>
                  </a:lnTo>
                  <a:lnTo>
                    <a:pt x="17" y="7"/>
                  </a:lnTo>
                  <a:lnTo>
                    <a:pt x="102" y="6"/>
                  </a:lnTo>
                  <a:lnTo>
                    <a:pt x="162" y="0"/>
                  </a:lnTo>
                  <a:lnTo>
                    <a:pt x="180" y="60"/>
                  </a:lnTo>
                  <a:lnTo>
                    <a:pt x="228" y="108"/>
                  </a:lnTo>
                  <a:lnTo>
                    <a:pt x="222" y="168"/>
                  </a:lnTo>
                  <a:lnTo>
                    <a:pt x="186" y="258"/>
                  </a:lnTo>
                  <a:lnTo>
                    <a:pt x="186" y="366"/>
                  </a:lnTo>
                  <a:lnTo>
                    <a:pt x="108" y="34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2" name="Freeform 35">
              <a:extLst/>
            </p:cNvPr>
            <p:cNvSpPr>
              <a:spLocks/>
            </p:cNvSpPr>
            <p:nvPr/>
          </p:nvSpPr>
          <p:spPr bwMode="auto">
            <a:xfrm>
              <a:off x="6515076" y="4640281"/>
              <a:ext cx="20638" cy="30162"/>
            </a:xfrm>
            <a:custGeom>
              <a:avLst/>
              <a:gdLst>
                <a:gd name="T0" fmla="*/ 2147483647 w 169"/>
                <a:gd name="T1" fmla="*/ 2147483647 h 240"/>
                <a:gd name="T2" fmla="*/ 2147483647 w 169"/>
                <a:gd name="T3" fmla="*/ 2147483647 h 240"/>
                <a:gd name="T4" fmla="*/ 2147483647 w 169"/>
                <a:gd name="T5" fmla="*/ 2147483647 h 240"/>
                <a:gd name="T6" fmla="*/ 0 w 169"/>
                <a:gd name="T7" fmla="*/ 2147483647 h 240"/>
                <a:gd name="T8" fmla="*/ 2147483647 w 169"/>
                <a:gd name="T9" fmla="*/ 2147483647 h 240"/>
                <a:gd name="T10" fmla="*/ 2147483647 w 169"/>
                <a:gd name="T11" fmla="*/ 0 h 240"/>
                <a:gd name="T12" fmla="*/ 2147483647 w 169"/>
                <a:gd name="T13" fmla="*/ 2147483647 h 240"/>
                <a:gd name="T14" fmla="*/ 2147483647 w 169"/>
                <a:gd name="T15" fmla="*/ 2147483647 h 240"/>
                <a:gd name="T16" fmla="*/ 2147483647 w 169"/>
                <a:gd name="T17" fmla="*/ 2147483647 h 240"/>
                <a:gd name="T18" fmla="*/ 2147483647 w 169"/>
                <a:gd name="T19" fmla="*/ 2147483647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240"/>
                <a:gd name="T32" fmla="*/ 169 w 169"/>
                <a:gd name="T33" fmla="*/ 240 h 2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240">
                  <a:moveTo>
                    <a:pt x="114" y="240"/>
                  </a:moveTo>
                  <a:lnTo>
                    <a:pt x="54" y="162"/>
                  </a:lnTo>
                  <a:lnTo>
                    <a:pt x="6" y="126"/>
                  </a:lnTo>
                  <a:lnTo>
                    <a:pt x="0" y="72"/>
                  </a:lnTo>
                  <a:lnTo>
                    <a:pt x="33" y="45"/>
                  </a:lnTo>
                  <a:lnTo>
                    <a:pt x="78" y="0"/>
                  </a:lnTo>
                  <a:lnTo>
                    <a:pt x="162" y="54"/>
                  </a:lnTo>
                  <a:lnTo>
                    <a:pt x="169" y="136"/>
                  </a:lnTo>
                  <a:lnTo>
                    <a:pt x="169" y="226"/>
                  </a:lnTo>
                  <a:lnTo>
                    <a:pt x="114" y="24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3" name="Freeform 36">
              <a:extLst/>
            </p:cNvPr>
            <p:cNvSpPr>
              <a:spLocks/>
            </p:cNvSpPr>
            <p:nvPr/>
          </p:nvSpPr>
          <p:spPr bwMode="auto">
            <a:xfrm>
              <a:off x="6381726" y="4678381"/>
              <a:ext cx="50800" cy="53975"/>
            </a:xfrm>
            <a:custGeom>
              <a:avLst/>
              <a:gdLst>
                <a:gd name="T0" fmla="*/ 0 w 424"/>
                <a:gd name="T1" fmla="*/ 2147483647 h 424"/>
                <a:gd name="T2" fmla="*/ 2147483647 w 424"/>
                <a:gd name="T3" fmla="*/ 2147483647 h 424"/>
                <a:gd name="T4" fmla="*/ 2147483647 w 424"/>
                <a:gd name="T5" fmla="*/ 2147483647 h 424"/>
                <a:gd name="T6" fmla="*/ 2147483647 w 424"/>
                <a:gd name="T7" fmla="*/ 2147483647 h 424"/>
                <a:gd name="T8" fmla="*/ 2147483647 w 424"/>
                <a:gd name="T9" fmla="*/ 2147483647 h 424"/>
                <a:gd name="T10" fmla="*/ 2147483647 w 424"/>
                <a:gd name="T11" fmla="*/ 2147483647 h 424"/>
                <a:gd name="T12" fmla="*/ 2147483647 w 424"/>
                <a:gd name="T13" fmla="*/ 0 h 424"/>
                <a:gd name="T14" fmla="*/ 2147483647 w 424"/>
                <a:gd name="T15" fmla="*/ 2147483647 h 424"/>
                <a:gd name="T16" fmla="*/ 2147483647 w 424"/>
                <a:gd name="T17" fmla="*/ 2147483647 h 424"/>
                <a:gd name="T18" fmla="*/ 2147483647 w 424"/>
                <a:gd name="T19" fmla="*/ 2147483647 h 424"/>
                <a:gd name="T20" fmla="*/ 2147483647 w 424"/>
                <a:gd name="T21" fmla="*/ 2147483647 h 424"/>
                <a:gd name="T22" fmla="*/ 2147483647 w 424"/>
                <a:gd name="T23" fmla="*/ 2147483647 h 424"/>
                <a:gd name="T24" fmla="*/ 2147483647 w 424"/>
                <a:gd name="T25" fmla="*/ 2147483647 h 424"/>
                <a:gd name="T26" fmla="*/ 0 w 424"/>
                <a:gd name="T27" fmla="*/ 2147483647 h 4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24"/>
                <a:gd name="T43" fmla="*/ 0 h 424"/>
                <a:gd name="T44" fmla="*/ 424 w 424"/>
                <a:gd name="T45" fmla="*/ 424 h 4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24" h="424">
                  <a:moveTo>
                    <a:pt x="0" y="368"/>
                  </a:moveTo>
                  <a:lnTo>
                    <a:pt x="64" y="304"/>
                  </a:lnTo>
                  <a:lnTo>
                    <a:pt x="112" y="227"/>
                  </a:lnTo>
                  <a:lnTo>
                    <a:pt x="170" y="161"/>
                  </a:lnTo>
                  <a:lnTo>
                    <a:pt x="213" y="128"/>
                  </a:lnTo>
                  <a:lnTo>
                    <a:pt x="272" y="72"/>
                  </a:lnTo>
                  <a:lnTo>
                    <a:pt x="320" y="0"/>
                  </a:lnTo>
                  <a:lnTo>
                    <a:pt x="424" y="24"/>
                  </a:lnTo>
                  <a:lnTo>
                    <a:pt x="328" y="120"/>
                  </a:lnTo>
                  <a:lnTo>
                    <a:pt x="248" y="200"/>
                  </a:lnTo>
                  <a:lnTo>
                    <a:pt x="184" y="280"/>
                  </a:lnTo>
                  <a:lnTo>
                    <a:pt x="96" y="368"/>
                  </a:lnTo>
                  <a:lnTo>
                    <a:pt x="56" y="424"/>
                  </a:lnTo>
                  <a:lnTo>
                    <a:pt x="0" y="36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4" name="Freeform 37">
              <a:extLst/>
            </p:cNvPr>
            <p:cNvSpPr>
              <a:spLocks/>
            </p:cNvSpPr>
            <p:nvPr/>
          </p:nvSpPr>
          <p:spPr bwMode="auto">
            <a:xfrm>
              <a:off x="6470626" y="4610118"/>
              <a:ext cx="36513" cy="31750"/>
            </a:xfrm>
            <a:custGeom>
              <a:avLst/>
              <a:gdLst>
                <a:gd name="T0" fmla="*/ 2147483647 w 288"/>
                <a:gd name="T1" fmla="*/ 2147483647 h 246"/>
                <a:gd name="T2" fmla="*/ 2147483647 w 288"/>
                <a:gd name="T3" fmla="*/ 2147483647 h 246"/>
                <a:gd name="T4" fmla="*/ 2147483647 w 288"/>
                <a:gd name="T5" fmla="*/ 2147483647 h 246"/>
                <a:gd name="T6" fmla="*/ 2147483647 w 288"/>
                <a:gd name="T7" fmla="*/ 2147483647 h 246"/>
                <a:gd name="T8" fmla="*/ 2147483647 w 288"/>
                <a:gd name="T9" fmla="*/ 2147483647 h 246"/>
                <a:gd name="T10" fmla="*/ 0 w 288"/>
                <a:gd name="T11" fmla="*/ 2147483647 h 246"/>
                <a:gd name="T12" fmla="*/ 2147483647 w 288"/>
                <a:gd name="T13" fmla="*/ 2147483647 h 246"/>
                <a:gd name="T14" fmla="*/ 2147483647 w 288"/>
                <a:gd name="T15" fmla="*/ 0 h 246"/>
                <a:gd name="T16" fmla="*/ 2147483647 w 288"/>
                <a:gd name="T17" fmla="*/ 2147483647 h 246"/>
                <a:gd name="T18" fmla="*/ 2147483647 w 288"/>
                <a:gd name="T19" fmla="*/ 2147483647 h 246"/>
                <a:gd name="T20" fmla="*/ 2147483647 w 288"/>
                <a:gd name="T21" fmla="*/ 2147483647 h 246"/>
                <a:gd name="T22" fmla="*/ 2147483647 w 288"/>
                <a:gd name="T23" fmla="*/ 2147483647 h 246"/>
                <a:gd name="T24" fmla="*/ 2147483647 w 288"/>
                <a:gd name="T25" fmla="*/ 2147483647 h 2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8"/>
                <a:gd name="T40" fmla="*/ 0 h 246"/>
                <a:gd name="T41" fmla="*/ 288 w 288"/>
                <a:gd name="T42" fmla="*/ 246 h 2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8" h="246">
                  <a:moveTo>
                    <a:pt x="216" y="246"/>
                  </a:moveTo>
                  <a:lnTo>
                    <a:pt x="150" y="138"/>
                  </a:lnTo>
                  <a:lnTo>
                    <a:pt x="90" y="126"/>
                  </a:lnTo>
                  <a:lnTo>
                    <a:pt x="24" y="156"/>
                  </a:lnTo>
                  <a:lnTo>
                    <a:pt x="6" y="108"/>
                  </a:lnTo>
                  <a:lnTo>
                    <a:pt x="0" y="60"/>
                  </a:lnTo>
                  <a:lnTo>
                    <a:pt x="24" y="18"/>
                  </a:lnTo>
                  <a:lnTo>
                    <a:pt x="90" y="0"/>
                  </a:lnTo>
                  <a:lnTo>
                    <a:pt x="147" y="7"/>
                  </a:lnTo>
                  <a:lnTo>
                    <a:pt x="204" y="60"/>
                  </a:lnTo>
                  <a:lnTo>
                    <a:pt x="238" y="143"/>
                  </a:lnTo>
                  <a:lnTo>
                    <a:pt x="288" y="222"/>
                  </a:lnTo>
                  <a:lnTo>
                    <a:pt x="216" y="2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5" name="Freeform 38">
              <a:extLst/>
            </p:cNvPr>
            <p:cNvSpPr>
              <a:spLocks/>
            </p:cNvSpPr>
            <p:nvPr/>
          </p:nvSpPr>
          <p:spPr bwMode="auto">
            <a:xfrm>
              <a:off x="6935764" y="4949843"/>
              <a:ext cx="69850" cy="41275"/>
            </a:xfrm>
            <a:custGeom>
              <a:avLst/>
              <a:gdLst>
                <a:gd name="T0" fmla="*/ 2147483647 w 568"/>
                <a:gd name="T1" fmla="*/ 2147483647 h 316"/>
                <a:gd name="T2" fmla="*/ 2147483647 w 568"/>
                <a:gd name="T3" fmla="*/ 2147483647 h 316"/>
                <a:gd name="T4" fmla="*/ 2147483647 w 568"/>
                <a:gd name="T5" fmla="*/ 2147483647 h 316"/>
                <a:gd name="T6" fmla="*/ 2147483647 w 568"/>
                <a:gd name="T7" fmla="*/ 2147483647 h 316"/>
                <a:gd name="T8" fmla="*/ 2147483647 w 568"/>
                <a:gd name="T9" fmla="*/ 2147483647 h 316"/>
                <a:gd name="T10" fmla="*/ 0 w 568"/>
                <a:gd name="T11" fmla="*/ 2147483647 h 316"/>
                <a:gd name="T12" fmla="*/ 2147483647 w 568"/>
                <a:gd name="T13" fmla="*/ 2147483647 h 316"/>
                <a:gd name="T14" fmla="*/ 2147483647 w 568"/>
                <a:gd name="T15" fmla="*/ 2147483647 h 316"/>
                <a:gd name="T16" fmla="*/ 2147483647 w 568"/>
                <a:gd name="T17" fmla="*/ 2147483647 h 316"/>
                <a:gd name="T18" fmla="*/ 2147483647 w 568"/>
                <a:gd name="T19" fmla="*/ 2147483647 h 316"/>
                <a:gd name="T20" fmla="*/ 2147483647 w 568"/>
                <a:gd name="T21" fmla="*/ 2147483647 h 316"/>
                <a:gd name="T22" fmla="*/ 2147483647 w 568"/>
                <a:gd name="T23" fmla="*/ 2147483647 h 316"/>
                <a:gd name="T24" fmla="*/ 2147483647 w 568"/>
                <a:gd name="T25" fmla="*/ 2147483647 h 316"/>
                <a:gd name="T26" fmla="*/ 2147483647 w 568"/>
                <a:gd name="T27" fmla="*/ 2147483647 h 316"/>
                <a:gd name="T28" fmla="*/ 2147483647 w 568"/>
                <a:gd name="T29" fmla="*/ 0 h 316"/>
                <a:gd name="T30" fmla="*/ 2147483647 w 568"/>
                <a:gd name="T31" fmla="*/ 2147483647 h 316"/>
                <a:gd name="T32" fmla="*/ 2147483647 w 568"/>
                <a:gd name="T33" fmla="*/ 2147483647 h 3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8"/>
                <a:gd name="T52" fmla="*/ 0 h 316"/>
                <a:gd name="T53" fmla="*/ 568 w 568"/>
                <a:gd name="T54" fmla="*/ 316 h 3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8" h="316">
                  <a:moveTo>
                    <a:pt x="384" y="136"/>
                  </a:moveTo>
                  <a:lnTo>
                    <a:pt x="318" y="178"/>
                  </a:lnTo>
                  <a:lnTo>
                    <a:pt x="258" y="190"/>
                  </a:lnTo>
                  <a:lnTo>
                    <a:pt x="184" y="184"/>
                  </a:lnTo>
                  <a:lnTo>
                    <a:pt x="64" y="192"/>
                  </a:lnTo>
                  <a:lnTo>
                    <a:pt x="0" y="256"/>
                  </a:lnTo>
                  <a:lnTo>
                    <a:pt x="112" y="296"/>
                  </a:lnTo>
                  <a:lnTo>
                    <a:pt x="192" y="298"/>
                  </a:lnTo>
                  <a:lnTo>
                    <a:pt x="258" y="316"/>
                  </a:lnTo>
                  <a:lnTo>
                    <a:pt x="315" y="309"/>
                  </a:lnTo>
                  <a:lnTo>
                    <a:pt x="389" y="301"/>
                  </a:lnTo>
                  <a:lnTo>
                    <a:pt x="472" y="232"/>
                  </a:lnTo>
                  <a:lnTo>
                    <a:pt x="528" y="168"/>
                  </a:lnTo>
                  <a:lnTo>
                    <a:pt x="568" y="40"/>
                  </a:lnTo>
                  <a:lnTo>
                    <a:pt x="480" y="0"/>
                  </a:lnTo>
                  <a:lnTo>
                    <a:pt x="464" y="80"/>
                  </a:lnTo>
                  <a:lnTo>
                    <a:pt x="384" y="13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6" name="Freeform 39">
              <a:extLst/>
            </p:cNvPr>
            <p:cNvSpPr>
              <a:spLocks/>
            </p:cNvSpPr>
            <p:nvPr/>
          </p:nvSpPr>
          <p:spPr bwMode="auto">
            <a:xfrm>
              <a:off x="6302351" y="5038743"/>
              <a:ext cx="733425" cy="592138"/>
            </a:xfrm>
            <a:custGeom>
              <a:avLst/>
              <a:gdLst>
                <a:gd name="T0" fmla="*/ 2147483647 w 3045"/>
                <a:gd name="T1" fmla="*/ 2147483647 h 2382"/>
                <a:gd name="T2" fmla="*/ 2147483647 w 3045"/>
                <a:gd name="T3" fmla="*/ 2147483647 h 2382"/>
                <a:gd name="T4" fmla="*/ 2147483647 w 3045"/>
                <a:gd name="T5" fmla="*/ 2147483647 h 2382"/>
                <a:gd name="T6" fmla="*/ 2147483647 w 3045"/>
                <a:gd name="T7" fmla="*/ 2147483647 h 2382"/>
                <a:gd name="T8" fmla="*/ 2147483647 w 3045"/>
                <a:gd name="T9" fmla="*/ 2147483647 h 2382"/>
                <a:gd name="T10" fmla="*/ 2147483647 w 3045"/>
                <a:gd name="T11" fmla="*/ 2147483647 h 2382"/>
                <a:gd name="T12" fmla="*/ 0 w 3045"/>
                <a:gd name="T13" fmla="*/ 2147483647 h 2382"/>
                <a:gd name="T14" fmla="*/ 2147483647 w 3045"/>
                <a:gd name="T15" fmla="*/ 2147483647 h 2382"/>
                <a:gd name="T16" fmla="*/ 2147483647 w 3045"/>
                <a:gd name="T17" fmla="*/ 2147483647 h 2382"/>
                <a:gd name="T18" fmla="*/ 2147483647 w 3045"/>
                <a:gd name="T19" fmla="*/ 2147483647 h 2382"/>
                <a:gd name="T20" fmla="*/ 2147483647 w 3045"/>
                <a:gd name="T21" fmla="*/ 2147483647 h 2382"/>
                <a:gd name="T22" fmla="*/ 2147483647 w 3045"/>
                <a:gd name="T23" fmla="*/ 2147483647 h 2382"/>
                <a:gd name="T24" fmla="*/ 2147483647 w 3045"/>
                <a:gd name="T25" fmla="*/ 2147483647 h 2382"/>
                <a:gd name="T26" fmla="*/ 2147483647 w 3045"/>
                <a:gd name="T27" fmla="*/ 2147483647 h 2382"/>
                <a:gd name="T28" fmla="*/ 2147483647 w 3045"/>
                <a:gd name="T29" fmla="*/ 2147483647 h 2382"/>
                <a:gd name="T30" fmla="*/ 2147483647 w 3045"/>
                <a:gd name="T31" fmla="*/ 2147483647 h 2382"/>
                <a:gd name="T32" fmla="*/ 2147483647 w 3045"/>
                <a:gd name="T33" fmla="*/ 2147483647 h 2382"/>
                <a:gd name="T34" fmla="*/ 2147483647 w 3045"/>
                <a:gd name="T35" fmla="*/ 2147483647 h 2382"/>
                <a:gd name="T36" fmla="*/ 2147483647 w 3045"/>
                <a:gd name="T37" fmla="*/ 2147483647 h 2382"/>
                <a:gd name="T38" fmla="*/ 2147483647 w 3045"/>
                <a:gd name="T39" fmla="*/ 2147483647 h 2382"/>
                <a:gd name="T40" fmla="*/ 2147483647 w 3045"/>
                <a:gd name="T41" fmla="*/ 2147483647 h 2382"/>
                <a:gd name="T42" fmla="*/ 2147483647 w 3045"/>
                <a:gd name="T43" fmla="*/ 2147483647 h 2382"/>
                <a:gd name="T44" fmla="*/ 2147483647 w 3045"/>
                <a:gd name="T45" fmla="*/ 2147483647 h 2382"/>
                <a:gd name="T46" fmla="*/ 2147483647 w 3045"/>
                <a:gd name="T47" fmla="*/ 0 h 2382"/>
                <a:gd name="T48" fmla="*/ 2147483647 w 3045"/>
                <a:gd name="T49" fmla="*/ 2147483647 h 2382"/>
                <a:gd name="T50" fmla="*/ 2147483647 w 3045"/>
                <a:gd name="T51" fmla="*/ 2147483647 h 2382"/>
                <a:gd name="T52" fmla="*/ 2147483647 w 3045"/>
                <a:gd name="T53" fmla="*/ 2147483647 h 2382"/>
                <a:gd name="T54" fmla="*/ 2147483647 w 3045"/>
                <a:gd name="T55" fmla="*/ 2147483647 h 2382"/>
                <a:gd name="T56" fmla="*/ 2147483647 w 3045"/>
                <a:gd name="T57" fmla="*/ 2147483647 h 2382"/>
                <a:gd name="T58" fmla="*/ 2147483647 w 3045"/>
                <a:gd name="T59" fmla="*/ 2147483647 h 2382"/>
                <a:gd name="T60" fmla="*/ 2147483647 w 3045"/>
                <a:gd name="T61" fmla="*/ 2147483647 h 2382"/>
                <a:gd name="T62" fmla="*/ 2147483647 w 3045"/>
                <a:gd name="T63" fmla="*/ 2147483647 h 2382"/>
                <a:gd name="T64" fmla="*/ 2147483647 w 3045"/>
                <a:gd name="T65" fmla="*/ 2147483647 h 2382"/>
                <a:gd name="T66" fmla="*/ 2147483647 w 3045"/>
                <a:gd name="T67" fmla="*/ 2147483647 h 2382"/>
                <a:gd name="T68" fmla="*/ 2147483647 w 3045"/>
                <a:gd name="T69" fmla="*/ 2147483647 h 2382"/>
                <a:gd name="T70" fmla="*/ 2147483647 w 3045"/>
                <a:gd name="T71" fmla="*/ 2147483647 h 2382"/>
                <a:gd name="T72" fmla="*/ 2147483647 w 3045"/>
                <a:gd name="T73" fmla="*/ 2147483647 h 2382"/>
                <a:gd name="T74" fmla="*/ 2147483647 w 3045"/>
                <a:gd name="T75" fmla="*/ 2147483647 h 2382"/>
                <a:gd name="T76" fmla="*/ 2147483647 w 3045"/>
                <a:gd name="T77" fmla="*/ 2147483647 h 2382"/>
                <a:gd name="T78" fmla="*/ 2147483647 w 3045"/>
                <a:gd name="T79" fmla="*/ 2147483647 h 2382"/>
                <a:gd name="T80" fmla="*/ 2147483647 w 3045"/>
                <a:gd name="T81" fmla="*/ 2147483647 h 2382"/>
                <a:gd name="T82" fmla="*/ 2147483647 w 3045"/>
                <a:gd name="T83" fmla="*/ 2147483647 h 2382"/>
                <a:gd name="T84" fmla="*/ 2147483647 w 3045"/>
                <a:gd name="T85" fmla="*/ 2147483647 h 2382"/>
                <a:gd name="T86" fmla="*/ 2147483647 w 3045"/>
                <a:gd name="T87" fmla="*/ 2147483647 h 23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45"/>
                <a:gd name="T133" fmla="*/ 0 h 2382"/>
                <a:gd name="T134" fmla="*/ 3045 w 3045"/>
                <a:gd name="T135" fmla="*/ 2382 h 238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45" h="2382">
                  <a:moveTo>
                    <a:pt x="1399" y="1744"/>
                  </a:moveTo>
                  <a:lnTo>
                    <a:pt x="1234" y="1735"/>
                  </a:lnTo>
                  <a:lnTo>
                    <a:pt x="1070" y="1808"/>
                  </a:lnTo>
                  <a:lnTo>
                    <a:pt x="924" y="1854"/>
                  </a:lnTo>
                  <a:lnTo>
                    <a:pt x="841" y="1945"/>
                  </a:lnTo>
                  <a:lnTo>
                    <a:pt x="590" y="1946"/>
                  </a:lnTo>
                  <a:lnTo>
                    <a:pt x="430" y="2019"/>
                  </a:lnTo>
                  <a:lnTo>
                    <a:pt x="274" y="2055"/>
                  </a:lnTo>
                  <a:lnTo>
                    <a:pt x="154" y="1946"/>
                  </a:lnTo>
                  <a:lnTo>
                    <a:pt x="247" y="1808"/>
                  </a:lnTo>
                  <a:lnTo>
                    <a:pt x="221" y="1711"/>
                  </a:lnTo>
                  <a:lnTo>
                    <a:pt x="174" y="1552"/>
                  </a:lnTo>
                  <a:lnTo>
                    <a:pt x="119" y="1388"/>
                  </a:lnTo>
                  <a:lnTo>
                    <a:pt x="0" y="1260"/>
                  </a:lnTo>
                  <a:lnTo>
                    <a:pt x="46" y="1168"/>
                  </a:lnTo>
                  <a:lnTo>
                    <a:pt x="64" y="1040"/>
                  </a:lnTo>
                  <a:lnTo>
                    <a:pt x="101" y="940"/>
                  </a:lnTo>
                  <a:lnTo>
                    <a:pt x="201" y="885"/>
                  </a:lnTo>
                  <a:lnTo>
                    <a:pt x="338" y="812"/>
                  </a:lnTo>
                  <a:lnTo>
                    <a:pt x="430" y="793"/>
                  </a:lnTo>
                  <a:lnTo>
                    <a:pt x="585" y="766"/>
                  </a:lnTo>
                  <a:lnTo>
                    <a:pt x="691" y="671"/>
                  </a:lnTo>
                  <a:lnTo>
                    <a:pt x="713" y="565"/>
                  </a:lnTo>
                  <a:lnTo>
                    <a:pt x="805" y="473"/>
                  </a:lnTo>
                  <a:lnTo>
                    <a:pt x="860" y="510"/>
                  </a:lnTo>
                  <a:lnTo>
                    <a:pt x="914" y="382"/>
                  </a:lnTo>
                  <a:lnTo>
                    <a:pt x="1024" y="272"/>
                  </a:lnTo>
                  <a:lnTo>
                    <a:pt x="1143" y="355"/>
                  </a:lnTo>
                  <a:lnTo>
                    <a:pt x="1253" y="345"/>
                  </a:lnTo>
                  <a:lnTo>
                    <a:pt x="1308" y="263"/>
                  </a:lnTo>
                  <a:lnTo>
                    <a:pt x="1353" y="190"/>
                  </a:lnTo>
                  <a:lnTo>
                    <a:pt x="1289" y="135"/>
                  </a:lnTo>
                  <a:lnTo>
                    <a:pt x="1372" y="89"/>
                  </a:lnTo>
                  <a:lnTo>
                    <a:pt x="1527" y="99"/>
                  </a:lnTo>
                  <a:lnTo>
                    <a:pt x="1637" y="153"/>
                  </a:lnTo>
                  <a:lnTo>
                    <a:pt x="1731" y="101"/>
                  </a:lnTo>
                  <a:lnTo>
                    <a:pt x="1801" y="108"/>
                  </a:lnTo>
                  <a:lnTo>
                    <a:pt x="1829" y="181"/>
                  </a:lnTo>
                  <a:lnTo>
                    <a:pt x="1792" y="263"/>
                  </a:lnTo>
                  <a:lnTo>
                    <a:pt x="1731" y="335"/>
                  </a:lnTo>
                  <a:lnTo>
                    <a:pt x="1820" y="455"/>
                  </a:lnTo>
                  <a:lnTo>
                    <a:pt x="1920" y="501"/>
                  </a:lnTo>
                  <a:lnTo>
                    <a:pt x="2030" y="583"/>
                  </a:lnTo>
                  <a:lnTo>
                    <a:pt x="2100" y="503"/>
                  </a:lnTo>
                  <a:lnTo>
                    <a:pt x="2149" y="428"/>
                  </a:lnTo>
                  <a:lnTo>
                    <a:pt x="2167" y="309"/>
                  </a:lnTo>
                  <a:lnTo>
                    <a:pt x="2134" y="134"/>
                  </a:lnTo>
                  <a:lnTo>
                    <a:pt x="2167" y="0"/>
                  </a:lnTo>
                  <a:lnTo>
                    <a:pt x="2277" y="80"/>
                  </a:lnTo>
                  <a:lnTo>
                    <a:pt x="2332" y="199"/>
                  </a:lnTo>
                  <a:lnTo>
                    <a:pt x="2341" y="309"/>
                  </a:lnTo>
                  <a:lnTo>
                    <a:pt x="2402" y="335"/>
                  </a:lnTo>
                  <a:lnTo>
                    <a:pt x="2402" y="436"/>
                  </a:lnTo>
                  <a:lnTo>
                    <a:pt x="2469" y="570"/>
                  </a:lnTo>
                  <a:lnTo>
                    <a:pt x="2533" y="693"/>
                  </a:lnTo>
                  <a:lnTo>
                    <a:pt x="2637" y="738"/>
                  </a:lnTo>
                  <a:lnTo>
                    <a:pt x="2716" y="867"/>
                  </a:lnTo>
                  <a:lnTo>
                    <a:pt x="2805" y="939"/>
                  </a:lnTo>
                  <a:lnTo>
                    <a:pt x="2898" y="1086"/>
                  </a:lnTo>
                  <a:lnTo>
                    <a:pt x="2972" y="1174"/>
                  </a:lnTo>
                  <a:lnTo>
                    <a:pt x="3036" y="1296"/>
                  </a:lnTo>
                  <a:lnTo>
                    <a:pt x="3036" y="1406"/>
                  </a:lnTo>
                  <a:lnTo>
                    <a:pt x="3045" y="1534"/>
                  </a:lnTo>
                  <a:lnTo>
                    <a:pt x="3045" y="1671"/>
                  </a:lnTo>
                  <a:lnTo>
                    <a:pt x="2981" y="1781"/>
                  </a:lnTo>
                  <a:lnTo>
                    <a:pt x="2905" y="1845"/>
                  </a:lnTo>
                  <a:lnTo>
                    <a:pt x="2853" y="1955"/>
                  </a:lnTo>
                  <a:lnTo>
                    <a:pt x="2816" y="2019"/>
                  </a:lnTo>
                  <a:lnTo>
                    <a:pt x="2807" y="2156"/>
                  </a:lnTo>
                  <a:lnTo>
                    <a:pt x="2780" y="2265"/>
                  </a:lnTo>
                  <a:lnTo>
                    <a:pt x="2642" y="2320"/>
                  </a:lnTo>
                  <a:lnTo>
                    <a:pt x="2536" y="2348"/>
                  </a:lnTo>
                  <a:lnTo>
                    <a:pt x="2469" y="2382"/>
                  </a:lnTo>
                  <a:lnTo>
                    <a:pt x="2377" y="2348"/>
                  </a:lnTo>
                  <a:lnTo>
                    <a:pt x="2268" y="2382"/>
                  </a:lnTo>
                  <a:lnTo>
                    <a:pt x="2103" y="2348"/>
                  </a:lnTo>
                  <a:lnTo>
                    <a:pt x="2002" y="2275"/>
                  </a:lnTo>
                  <a:lnTo>
                    <a:pt x="1993" y="2119"/>
                  </a:lnTo>
                  <a:lnTo>
                    <a:pt x="1920" y="2128"/>
                  </a:lnTo>
                  <a:lnTo>
                    <a:pt x="1838" y="2147"/>
                  </a:lnTo>
                  <a:lnTo>
                    <a:pt x="1829" y="2064"/>
                  </a:lnTo>
                  <a:lnTo>
                    <a:pt x="1874" y="1927"/>
                  </a:lnTo>
                  <a:lnTo>
                    <a:pt x="1792" y="1964"/>
                  </a:lnTo>
                  <a:lnTo>
                    <a:pt x="1692" y="2055"/>
                  </a:lnTo>
                  <a:lnTo>
                    <a:pt x="1637" y="1918"/>
                  </a:lnTo>
                  <a:lnTo>
                    <a:pt x="1582" y="1790"/>
                  </a:lnTo>
                  <a:lnTo>
                    <a:pt x="1500" y="1799"/>
                  </a:lnTo>
                  <a:lnTo>
                    <a:pt x="1399" y="174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7" name="Freeform 40">
              <a:extLst/>
            </p:cNvPr>
            <p:cNvSpPr>
              <a:spLocks/>
            </p:cNvSpPr>
            <p:nvPr/>
          </p:nvSpPr>
          <p:spPr bwMode="auto">
            <a:xfrm>
              <a:off x="6881789" y="5668981"/>
              <a:ext cx="73025" cy="71437"/>
            </a:xfrm>
            <a:custGeom>
              <a:avLst/>
              <a:gdLst>
                <a:gd name="T0" fmla="*/ 32 w 433388"/>
                <a:gd name="T1" fmla="*/ 63 h 414038"/>
                <a:gd name="T2" fmla="*/ 20 w 433388"/>
                <a:gd name="T3" fmla="*/ 60 h 414038"/>
                <a:gd name="T4" fmla="*/ 13 w 433388"/>
                <a:gd name="T5" fmla="*/ 52 h 414038"/>
                <a:gd name="T6" fmla="*/ 10 w 433388"/>
                <a:gd name="T7" fmla="*/ 22 h 414038"/>
                <a:gd name="T8" fmla="*/ 0 w 433388"/>
                <a:gd name="T9" fmla="*/ 8 h 414038"/>
                <a:gd name="T10" fmla="*/ 2 w 433388"/>
                <a:gd name="T11" fmla="*/ 0 h 414038"/>
                <a:gd name="T12" fmla="*/ 16 w 433388"/>
                <a:gd name="T13" fmla="*/ 8 h 414038"/>
                <a:gd name="T14" fmla="*/ 23 w 433388"/>
                <a:gd name="T15" fmla="*/ 12 h 414038"/>
                <a:gd name="T16" fmla="*/ 40 w 433388"/>
                <a:gd name="T17" fmla="*/ 6 h 414038"/>
                <a:gd name="T18" fmla="*/ 49 w 433388"/>
                <a:gd name="T19" fmla="*/ 1 h 414038"/>
                <a:gd name="T20" fmla="*/ 57 w 433388"/>
                <a:gd name="T21" fmla="*/ 11 h 414038"/>
                <a:gd name="T22" fmla="*/ 59 w 433388"/>
                <a:gd name="T23" fmla="*/ 27 h 414038"/>
                <a:gd name="T24" fmla="*/ 51 w 433388"/>
                <a:gd name="T25" fmla="*/ 35 h 414038"/>
                <a:gd name="T26" fmla="*/ 51 w 433388"/>
                <a:gd name="T27" fmla="*/ 49 h 414038"/>
                <a:gd name="T28" fmla="*/ 41 w 433388"/>
                <a:gd name="T29" fmla="*/ 53 h 414038"/>
                <a:gd name="T30" fmla="*/ 32 w 433388"/>
                <a:gd name="T31" fmla="*/ 63 h 4140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3388"/>
                <a:gd name="T49" fmla="*/ 0 h 414038"/>
                <a:gd name="T50" fmla="*/ 433388 w 433388"/>
                <a:gd name="T51" fmla="*/ 414038 h 4140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3388" h="414038">
                  <a:moveTo>
                    <a:pt x="235744" y="414038"/>
                  </a:moveTo>
                  <a:lnTo>
                    <a:pt x="150019" y="394988"/>
                  </a:lnTo>
                  <a:lnTo>
                    <a:pt x="92869" y="342600"/>
                  </a:lnTo>
                  <a:lnTo>
                    <a:pt x="73819" y="144956"/>
                  </a:lnTo>
                  <a:lnTo>
                    <a:pt x="0" y="52088"/>
                  </a:lnTo>
                  <a:lnTo>
                    <a:pt x="16896" y="0"/>
                  </a:lnTo>
                  <a:lnTo>
                    <a:pt x="116422" y="50796"/>
                  </a:lnTo>
                  <a:lnTo>
                    <a:pt x="167948" y="75726"/>
                  </a:lnTo>
                  <a:lnTo>
                    <a:pt x="292634" y="36509"/>
                  </a:lnTo>
                  <a:lnTo>
                    <a:pt x="359569" y="4463"/>
                  </a:lnTo>
                  <a:lnTo>
                    <a:pt x="421482" y="71138"/>
                  </a:lnTo>
                  <a:lnTo>
                    <a:pt x="433388" y="173531"/>
                  </a:lnTo>
                  <a:lnTo>
                    <a:pt x="373857" y="230681"/>
                  </a:lnTo>
                  <a:lnTo>
                    <a:pt x="374057" y="320722"/>
                  </a:lnTo>
                  <a:lnTo>
                    <a:pt x="302419" y="344981"/>
                  </a:lnTo>
                  <a:lnTo>
                    <a:pt x="235744" y="41403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8" name="Freeform 41">
              <a:extLst/>
            </p:cNvPr>
            <p:cNvSpPr>
              <a:spLocks/>
            </p:cNvSpPr>
            <p:nvPr/>
          </p:nvSpPr>
          <p:spPr bwMode="auto">
            <a:xfrm>
              <a:off x="7272314" y="5668981"/>
              <a:ext cx="147637" cy="157162"/>
            </a:xfrm>
            <a:custGeom>
              <a:avLst/>
              <a:gdLst>
                <a:gd name="T0" fmla="*/ 27 w 859171"/>
                <a:gd name="T1" fmla="*/ 122 h 917326"/>
                <a:gd name="T2" fmla="*/ 14 w 859171"/>
                <a:gd name="T3" fmla="*/ 118 h 917326"/>
                <a:gd name="T4" fmla="*/ 0 w 859171"/>
                <a:gd name="T5" fmla="*/ 117 h 917326"/>
                <a:gd name="T6" fmla="*/ 2 w 859171"/>
                <a:gd name="T7" fmla="*/ 101 h 917326"/>
                <a:gd name="T8" fmla="*/ 27 w 859171"/>
                <a:gd name="T9" fmla="*/ 76 h 917326"/>
                <a:gd name="T10" fmla="*/ 52 w 859171"/>
                <a:gd name="T11" fmla="*/ 58 h 917326"/>
                <a:gd name="T12" fmla="*/ 74 w 859171"/>
                <a:gd name="T13" fmla="*/ 38 h 917326"/>
                <a:gd name="T14" fmla="*/ 85 w 859171"/>
                <a:gd name="T15" fmla="*/ 20 h 917326"/>
                <a:gd name="T16" fmla="*/ 95 w 859171"/>
                <a:gd name="T17" fmla="*/ 11 h 917326"/>
                <a:gd name="T18" fmla="*/ 100 w 859171"/>
                <a:gd name="T19" fmla="*/ 0 h 917326"/>
                <a:gd name="T20" fmla="*/ 107 w 859171"/>
                <a:gd name="T21" fmla="*/ 0 h 917326"/>
                <a:gd name="T22" fmla="*/ 115 w 859171"/>
                <a:gd name="T23" fmla="*/ 6 h 917326"/>
                <a:gd name="T24" fmla="*/ 126 w 859171"/>
                <a:gd name="T25" fmla="*/ 0 h 917326"/>
                <a:gd name="T26" fmla="*/ 129 w 859171"/>
                <a:gd name="T27" fmla="*/ 13 h 917326"/>
                <a:gd name="T28" fmla="*/ 128 w 859171"/>
                <a:gd name="T29" fmla="*/ 20 h 917326"/>
                <a:gd name="T30" fmla="*/ 122 w 859171"/>
                <a:gd name="T31" fmla="*/ 29 h 917326"/>
                <a:gd name="T32" fmla="*/ 117 w 859171"/>
                <a:gd name="T33" fmla="*/ 46 h 917326"/>
                <a:gd name="T34" fmla="*/ 107 w 859171"/>
                <a:gd name="T35" fmla="*/ 54 h 917326"/>
                <a:gd name="T36" fmla="*/ 115 w 859171"/>
                <a:gd name="T37" fmla="*/ 65 h 917326"/>
                <a:gd name="T38" fmla="*/ 94 w 859171"/>
                <a:gd name="T39" fmla="*/ 67 h 917326"/>
                <a:gd name="T40" fmla="*/ 87 w 859171"/>
                <a:gd name="T41" fmla="*/ 80 h 917326"/>
                <a:gd name="T42" fmla="*/ 76 w 859171"/>
                <a:gd name="T43" fmla="*/ 110 h 917326"/>
                <a:gd name="T44" fmla="*/ 59 w 859171"/>
                <a:gd name="T45" fmla="*/ 122 h 917326"/>
                <a:gd name="T46" fmla="*/ 47 w 859171"/>
                <a:gd name="T47" fmla="*/ 135 h 917326"/>
                <a:gd name="T48" fmla="*/ 34 w 859171"/>
                <a:gd name="T49" fmla="*/ 128 h 917326"/>
                <a:gd name="T50" fmla="*/ 27 w 859171"/>
                <a:gd name="T51" fmla="*/ 122 h 9173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59171"/>
                <a:gd name="T79" fmla="*/ 0 h 917326"/>
                <a:gd name="T80" fmla="*/ 859171 w 859171"/>
                <a:gd name="T81" fmla="*/ 917326 h 9173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59171" h="917326">
                  <a:moveTo>
                    <a:pt x="182896" y="823913"/>
                  </a:moveTo>
                  <a:lnTo>
                    <a:pt x="94790" y="802481"/>
                  </a:lnTo>
                  <a:lnTo>
                    <a:pt x="0" y="789853"/>
                  </a:lnTo>
                  <a:lnTo>
                    <a:pt x="12690" y="684108"/>
                  </a:lnTo>
                  <a:lnTo>
                    <a:pt x="180474" y="511729"/>
                  </a:lnTo>
                  <a:lnTo>
                    <a:pt x="344028" y="392947"/>
                  </a:lnTo>
                  <a:lnTo>
                    <a:pt x="496303" y="256782"/>
                  </a:lnTo>
                  <a:lnTo>
                    <a:pt x="563896" y="135731"/>
                  </a:lnTo>
                  <a:lnTo>
                    <a:pt x="630571" y="71438"/>
                  </a:lnTo>
                  <a:lnTo>
                    <a:pt x="666290" y="0"/>
                  </a:lnTo>
                  <a:lnTo>
                    <a:pt x="711534" y="2381"/>
                  </a:lnTo>
                  <a:lnTo>
                    <a:pt x="771065" y="38100"/>
                  </a:lnTo>
                  <a:lnTo>
                    <a:pt x="842502" y="2381"/>
                  </a:lnTo>
                  <a:lnTo>
                    <a:pt x="859171" y="85725"/>
                  </a:lnTo>
                  <a:lnTo>
                    <a:pt x="856790" y="138113"/>
                  </a:lnTo>
                  <a:lnTo>
                    <a:pt x="816361" y="198839"/>
                  </a:lnTo>
                  <a:lnTo>
                    <a:pt x="778209" y="309563"/>
                  </a:lnTo>
                  <a:lnTo>
                    <a:pt x="711534" y="366713"/>
                  </a:lnTo>
                  <a:lnTo>
                    <a:pt x="769833" y="442198"/>
                  </a:lnTo>
                  <a:lnTo>
                    <a:pt x="628190" y="454819"/>
                  </a:lnTo>
                  <a:lnTo>
                    <a:pt x="580900" y="539251"/>
                  </a:lnTo>
                  <a:lnTo>
                    <a:pt x="507582" y="743499"/>
                  </a:lnTo>
                  <a:lnTo>
                    <a:pt x="390556" y="830412"/>
                  </a:lnTo>
                  <a:lnTo>
                    <a:pt x="315829" y="917326"/>
                  </a:lnTo>
                  <a:lnTo>
                    <a:pt x="228140" y="869156"/>
                  </a:lnTo>
                  <a:lnTo>
                    <a:pt x="182896" y="8239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9" name="Freeform 44">
              <a:extLst/>
            </p:cNvPr>
            <p:cNvSpPr>
              <a:spLocks/>
            </p:cNvSpPr>
            <p:nvPr/>
          </p:nvSpPr>
          <p:spPr bwMode="auto">
            <a:xfrm>
              <a:off x="6146776" y="4845068"/>
              <a:ext cx="17463" cy="11113"/>
            </a:xfrm>
            <a:custGeom>
              <a:avLst/>
              <a:gdLst>
                <a:gd name="T0" fmla="*/ 143606411 w 1594"/>
                <a:gd name="T1" fmla="*/ 167354325 h 951"/>
                <a:gd name="T2" fmla="*/ 152609497 w 1594"/>
                <a:gd name="T3" fmla="*/ 160157705 h 951"/>
                <a:gd name="T4" fmla="*/ 193318806 w 1594"/>
                <a:gd name="T5" fmla="*/ 132038122 h 951"/>
                <a:gd name="T6" fmla="*/ 228367277 w 1594"/>
                <a:gd name="T7" fmla="*/ 125082518 h 951"/>
                <a:gd name="T8" fmla="*/ 244933683 w 1594"/>
                <a:gd name="T9" fmla="*/ 122248492 h 951"/>
                <a:gd name="T10" fmla="*/ 251559379 w 1594"/>
                <a:gd name="T11" fmla="*/ 91518453 h 951"/>
                <a:gd name="T12" fmla="*/ 237355968 w 1594"/>
                <a:gd name="T13" fmla="*/ 79099085 h 951"/>
                <a:gd name="T14" fmla="*/ 220314884 w 1594"/>
                <a:gd name="T15" fmla="*/ 62093706 h 951"/>
                <a:gd name="T16" fmla="*/ 204210087 w 1594"/>
                <a:gd name="T17" fmla="*/ 71902466 h 951"/>
                <a:gd name="T18" fmla="*/ 191907831 w 1594"/>
                <a:gd name="T19" fmla="*/ 55567290 h 951"/>
                <a:gd name="T20" fmla="*/ 181016550 w 1594"/>
                <a:gd name="T21" fmla="*/ 40537303 h 951"/>
                <a:gd name="T22" fmla="*/ 160187332 w 1594"/>
                <a:gd name="T23" fmla="*/ 31382773 h 951"/>
                <a:gd name="T24" fmla="*/ 150246623 w 1594"/>
                <a:gd name="T25" fmla="*/ 41842607 h 951"/>
                <a:gd name="T26" fmla="*/ 142194230 w 1594"/>
                <a:gd name="T27" fmla="*/ 48369023 h 951"/>
                <a:gd name="T28" fmla="*/ 149771945 w 1594"/>
                <a:gd name="T29" fmla="*/ 16335163 h 951"/>
                <a:gd name="T30" fmla="*/ 127990709 w 1594"/>
                <a:gd name="T31" fmla="*/ 652582 h 951"/>
                <a:gd name="T32" fmla="*/ 117575399 w 1594"/>
                <a:gd name="T33" fmla="*/ 652582 h 951"/>
                <a:gd name="T34" fmla="*/ 87743085 w 1594"/>
                <a:gd name="T35" fmla="*/ 26142415 h 951"/>
                <a:gd name="T36" fmla="*/ 70066847 w 1594"/>
                <a:gd name="T37" fmla="*/ 15029988 h 951"/>
                <a:gd name="T38" fmla="*/ 57447836 w 1594"/>
                <a:gd name="T39" fmla="*/ 24184517 h 951"/>
                <a:gd name="T40" fmla="*/ 42293611 w 1594"/>
                <a:gd name="T41" fmla="*/ 36174568 h 951"/>
                <a:gd name="T42" fmla="*/ 27932375 w 1594"/>
                <a:gd name="T43" fmla="*/ 75835872 h 951"/>
                <a:gd name="T44" fmla="*/ 15154225 w 1594"/>
                <a:gd name="T45" fmla="*/ 108504703 h 951"/>
                <a:gd name="T46" fmla="*/ 6627143 w 1594"/>
                <a:gd name="T47" fmla="*/ 139234742 h 951"/>
                <a:gd name="T48" fmla="*/ 5675124 w 1594"/>
                <a:gd name="T49" fmla="*/ 158852400 h 951"/>
                <a:gd name="T50" fmla="*/ 1426707 w 1594"/>
                <a:gd name="T51" fmla="*/ 175838639 h 951"/>
                <a:gd name="T52" fmla="*/ 15630229 w 1594"/>
                <a:gd name="T53" fmla="*/ 207221412 h 951"/>
                <a:gd name="T54" fmla="*/ 20830554 w 1594"/>
                <a:gd name="T55" fmla="*/ 164726223 h 951"/>
                <a:gd name="T56" fmla="*/ 26044191 w 1594"/>
                <a:gd name="T57" fmla="*/ 153612031 h 951"/>
                <a:gd name="T58" fmla="*/ 25569502 w 1594"/>
                <a:gd name="T59" fmla="*/ 128774908 h 951"/>
                <a:gd name="T60" fmla="*/ 41185215 w 1594"/>
                <a:gd name="T61" fmla="*/ 139234742 h 951"/>
                <a:gd name="T62" fmla="*/ 70700686 w 1594"/>
                <a:gd name="T63" fmla="*/ 135318946 h 951"/>
                <a:gd name="T64" fmla="*/ 93432615 w 1594"/>
                <a:gd name="T65" fmla="*/ 139234742 h 951"/>
                <a:gd name="T66" fmla="*/ 99109054 w 1594"/>
                <a:gd name="T67" fmla="*/ 148390931 h 951"/>
                <a:gd name="T68" fmla="*/ 88693788 w 1594"/>
                <a:gd name="T69" fmla="*/ 148390931 h 951"/>
                <a:gd name="T70" fmla="*/ 97682358 w 1594"/>
                <a:gd name="T71" fmla="*/ 162768196 h 951"/>
                <a:gd name="T72" fmla="*/ 113312587 w 1594"/>
                <a:gd name="T73" fmla="*/ 160810298 h 951"/>
                <a:gd name="T74" fmla="*/ 135409384 w 1594"/>
                <a:gd name="T75" fmla="*/ 184342210 h 951"/>
                <a:gd name="T76" fmla="*/ 134141837 w 1594"/>
                <a:gd name="T77" fmla="*/ 168006918 h 9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94"/>
                <a:gd name="T118" fmla="*/ 0 h 951"/>
                <a:gd name="T119" fmla="*/ 1594 w 1594"/>
                <a:gd name="T120" fmla="*/ 951 h 9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94" h="951">
                  <a:moveTo>
                    <a:pt x="850" y="771"/>
                  </a:moveTo>
                  <a:lnTo>
                    <a:pt x="910" y="768"/>
                  </a:lnTo>
                  <a:lnTo>
                    <a:pt x="928" y="735"/>
                  </a:lnTo>
                  <a:lnTo>
                    <a:pt x="967" y="735"/>
                  </a:lnTo>
                  <a:lnTo>
                    <a:pt x="1081" y="651"/>
                  </a:lnTo>
                  <a:lnTo>
                    <a:pt x="1225" y="606"/>
                  </a:lnTo>
                  <a:lnTo>
                    <a:pt x="1357" y="574"/>
                  </a:lnTo>
                  <a:lnTo>
                    <a:pt x="1447" y="574"/>
                  </a:lnTo>
                  <a:lnTo>
                    <a:pt x="1489" y="594"/>
                  </a:lnTo>
                  <a:lnTo>
                    <a:pt x="1552" y="561"/>
                  </a:lnTo>
                  <a:lnTo>
                    <a:pt x="1549" y="492"/>
                  </a:lnTo>
                  <a:lnTo>
                    <a:pt x="1594" y="420"/>
                  </a:lnTo>
                  <a:lnTo>
                    <a:pt x="1543" y="378"/>
                  </a:lnTo>
                  <a:lnTo>
                    <a:pt x="1504" y="363"/>
                  </a:lnTo>
                  <a:lnTo>
                    <a:pt x="1459" y="306"/>
                  </a:lnTo>
                  <a:lnTo>
                    <a:pt x="1396" y="285"/>
                  </a:lnTo>
                  <a:lnTo>
                    <a:pt x="1345" y="321"/>
                  </a:lnTo>
                  <a:lnTo>
                    <a:pt x="1294" y="330"/>
                  </a:lnTo>
                  <a:lnTo>
                    <a:pt x="1258" y="300"/>
                  </a:lnTo>
                  <a:lnTo>
                    <a:pt x="1216" y="255"/>
                  </a:lnTo>
                  <a:lnTo>
                    <a:pt x="1174" y="228"/>
                  </a:lnTo>
                  <a:lnTo>
                    <a:pt x="1147" y="186"/>
                  </a:lnTo>
                  <a:lnTo>
                    <a:pt x="1039" y="166"/>
                  </a:lnTo>
                  <a:lnTo>
                    <a:pt x="1015" y="144"/>
                  </a:lnTo>
                  <a:lnTo>
                    <a:pt x="991" y="153"/>
                  </a:lnTo>
                  <a:lnTo>
                    <a:pt x="952" y="192"/>
                  </a:lnTo>
                  <a:lnTo>
                    <a:pt x="919" y="234"/>
                  </a:lnTo>
                  <a:lnTo>
                    <a:pt x="901" y="222"/>
                  </a:lnTo>
                  <a:lnTo>
                    <a:pt x="958" y="123"/>
                  </a:lnTo>
                  <a:lnTo>
                    <a:pt x="949" y="75"/>
                  </a:lnTo>
                  <a:lnTo>
                    <a:pt x="858" y="30"/>
                  </a:lnTo>
                  <a:lnTo>
                    <a:pt x="811" y="3"/>
                  </a:lnTo>
                  <a:lnTo>
                    <a:pt x="784" y="0"/>
                  </a:lnTo>
                  <a:lnTo>
                    <a:pt x="745" y="3"/>
                  </a:lnTo>
                  <a:lnTo>
                    <a:pt x="631" y="75"/>
                  </a:lnTo>
                  <a:lnTo>
                    <a:pt x="556" y="120"/>
                  </a:lnTo>
                  <a:lnTo>
                    <a:pt x="514" y="105"/>
                  </a:lnTo>
                  <a:lnTo>
                    <a:pt x="444" y="69"/>
                  </a:lnTo>
                  <a:lnTo>
                    <a:pt x="406" y="69"/>
                  </a:lnTo>
                  <a:lnTo>
                    <a:pt x="364" y="111"/>
                  </a:lnTo>
                  <a:lnTo>
                    <a:pt x="319" y="132"/>
                  </a:lnTo>
                  <a:lnTo>
                    <a:pt x="268" y="166"/>
                  </a:lnTo>
                  <a:lnTo>
                    <a:pt x="223" y="257"/>
                  </a:lnTo>
                  <a:lnTo>
                    <a:pt x="177" y="348"/>
                  </a:lnTo>
                  <a:lnTo>
                    <a:pt x="151" y="405"/>
                  </a:lnTo>
                  <a:lnTo>
                    <a:pt x="96" y="498"/>
                  </a:lnTo>
                  <a:lnTo>
                    <a:pt x="79" y="579"/>
                  </a:lnTo>
                  <a:lnTo>
                    <a:pt x="42" y="639"/>
                  </a:lnTo>
                  <a:lnTo>
                    <a:pt x="60" y="678"/>
                  </a:lnTo>
                  <a:lnTo>
                    <a:pt x="36" y="729"/>
                  </a:lnTo>
                  <a:lnTo>
                    <a:pt x="36" y="774"/>
                  </a:lnTo>
                  <a:lnTo>
                    <a:pt x="9" y="807"/>
                  </a:lnTo>
                  <a:lnTo>
                    <a:pt x="0" y="924"/>
                  </a:lnTo>
                  <a:lnTo>
                    <a:pt x="99" y="951"/>
                  </a:lnTo>
                  <a:lnTo>
                    <a:pt x="48" y="813"/>
                  </a:lnTo>
                  <a:lnTo>
                    <a:pt x="132" y="756"/>
                  </a:lnTo>
                  <a:lnTo>
                    <a:pt x="132" y="699"/>
                  </a:lnTo>
                  <a:lnTo>
                    <a:pt x="165" y="705"/>
                  </a:lnTo>
                  <a:lnTo>
                    <a:pt x="111" y="582"/>
                  </a:lnTo>
                  <a:lnTo>
                    <a:pt x="162" y="591"/>
                  </a:lnTo>
                  <a:lnTo>
                    <a:pt x="223" y="665"/>
                  </a:lnTo>
                  <a:lnTo>
                    <a:pt x="261" y="639"/>
                  </a:lnTo>
                  <a:lnTo>
                    <a:pt x="359" y="620"/>
                  </a:lnTo>
                  <a:lnTo>
                    <a:pt x="448" y="621"/>
                  </a:lnTo>
                  <a:lnTo>
                    <a:pt x="538" y="639"/>
                  </a:lnTo>
                  <a:lnTo>
                    <a:pt x="592" y="639"/>
                  </a:lnTo>
                  <a:lnTo>
                    <a:pt x="589" y="666"/>
                  </a:lnTo>
                  <a:lnTo>
                    <a:pt x="628" y="681"/>
                  </a:lnTo>
                  <a:lnTo>
                    <a:pt x="610" y="708"/>
                  </a:lnTo>
                  <a:lnTo>
                    <a:pt x="562" y="681"/>
                  </a:lnTo>
                  <a:lnTo>
                    <a:pt x="541" y="702"/>
                  </a:lnTo>
                  <a:lnTo>
                    <a:pt x="619" y="747"/>
                  </a:lnTo>
                  <a:lnTo>
                    <a:pt x="655" y="705"/>
                  </a:lnTo>
                  <a:lnTo>
                    <a:pt x="718" y="738"/>
                  </a:lnTo>
                  <a:lnTo>
                    <a:pt x="767" y="801"/>
                  </a:lnTo>
                  <a:lnTo>
                    <a:pt x="858" y="846"/>
                  </a:lnTo>
                  <a:lnTo>
                    <a:pt x="903" y="801"/>
                  </a:lnTo>
                  <a:lnTo>
                    <a:pt x="850" y="77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0" name="Freeform 46">
              <a:extLst/>
            </p:cNvPr>
            <p:cNvSpPr>
              <a:spLocks/>
            </p:cNvSpPr>
            <p:nvPr/>
          </p:nvSpPr>
          <p:spPr bwMode="auto">
            <a:xfrm>
              <a:off x="4925989" y="4537093"/>
              <a:ext cx="114300" cy="103188"/>
            </a:xfrm>
            <a:custGeom>
              <a:avLst/>
              <a:gdLst>
                <a:gd name="T0" fmla="*/ 94 w 675084"/>
                <a:gd name="T1" fmla="*/ 83 h 602456"/>
                <a:gd name="T2" fmla="*/ 92 w 675084"/>
                <a:gd name="T3" fmla="*/ 86 h 602456"/>
                <a:gd name="T4" fmla="*/ 86 w 675084"/>
                <a:gd name="T5" fmla="*/ 89 h 602456"/>
                <a:gd name="T6" fmla="*/ 80 w 675084"/>
                <a:gd name="T7" fmla="*/ 83 h 602456"/>
                <a:gd name="T8" fmla="*/ 71 w 675084"/>
                <a:gd name="T9" fmla="*/ 71 h 602456"/>
                <a:gd name="T10" fmla="*/ 65 w 675084"/>
                <a:gd name="T11" fmla="*/ 64 h 602456"/>
                <a:gd name="T12" fmla="*/ 56 w 675084"/>
                <a:gd name="T13" fmla="*/ 57 h 602456"/>
                <a:gd name="T14" fmla="*/ 45 w 675084"/>
                <a:gd name="T15" fmla="*/ 54 h 602456"/>
                <a:gd name="T16" fmla="*/ 32 w 675084"/>
                <a:gd name="T17" fmla="*/ 55 h 602456"/>
                <a:gd name="T18" fmla="*/ 21 w 675084"/>
                <a:gd name="T19" fmla="*/ 52 h 602456"/>
                <a:gd name="T20" fmla="*/ 12 w 675084"/>
                <a:gd name="T21" fmla="*/ 61 h 602456"/>
                <a:gd name="T22" fmla="*/ 0 w 675084"/>
                <a:gd name="T23" fmla="*/ 58 h 602456"/>
                <a:gd name="T24" fmla="*/ 1 w 675084"/>
                <a:gd name="T25" fmla="*/ 48 h 602456"/>
                <a:gd name="T26" fmla="*/ 3 w 675084"/>
                <a:gd name="T27" fmla="*/ 32 h 602456"/>
                <a:gd name="T28" fmla="*/ 6 w 675084"/>
                <a:gd name="T29" fmla="*/ 20 h 602456"/>
                <a:gd name="T30" fmla="*/ 17 w 675084"/>
                <a:gd name="T31" fmla="*/ 8 h 602456"/>
                <a:gd name="T32" fmla="*/ 31 w 675084"/>
                <a:gd name="T33" fmla="*/ 0 h 602456"/>
                <a:gd name="T34" fmla="*/ 36 w 675084"/>
                <a:gd name="T35" fmla="*/ 5 h 602456"/>
                <a:gd name="T36" fmla="*/ 39 w 675084"/>
                <a:gd name="T37" fmla="*/ 16 h 602456"/>
                <a:gd name="T38" fmla="*/ 40 w 675084"/>
                <a:gd name="T39" fmla="*/ 26 h 602456"/>
                <a:gd name="T40" fmla="*/ 42 w 675084"/>
                <a:gd name="T41" fmla="*/ 37 h 602456"/>
                <a:gd name="T42" fmla="*/ 53 w 675084"/>
                <a:gd name="T43" fmla="*/ 44 h 602456"/>
                <a:gd name="T44" fmla="*/ 66 w 675084"/>
                <a:gd name="T45" fmla="*/ 50 h 602456"/>
                <a:gd name="T46" fmla="*/ 73 w 675084"/>
                <a:gd name="T47" fmla="*/ 59 h 602456"/>
                <a:gd name="T48" fmla="*/ 82 w 675084"/>
                <a:gd name="T49" fmla="*/ 66 h 602456"/>
                <a:gd name="T50" fmla="*/ 94 w 675084"/>
                <a:gd name="T51" fmla="*/ 83 h 6024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75084"/>
                <a:gd name="T79" fmla="*/ 0 h 602456"/>
                <a:gd name="T80" fmla="*/ 675084 w 675084"/>
                <a:gd name="T81" fmla="*/ 602456 h 60245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75084" h="602456">
                  <a:moveTo>
                    <a:pt x="675084" y="559594"/>
                  </a:moveTo>
                  <a:lnTo>
                    <a:pt x="663254" y="581482"/>
                  </a:lnTo>
                  <a:lnTo>
                    <a:pt x="620316" y="602456"/>
                  </a:lnTo>
                  <a:lnTo>
                    <a:pt x="576262" y="561975"/>
                  </a:lnTo>
                  <a:lnTo>
                    <a:pt x="508438" y="483236"/>
                  </a:lnTo>
                  <a:lnTo>
                    <a:pt x="464344" y="434578"/>
                  </a:lnTo>
                  <a:lnTo>
                    <a:pt x="401241" y="383381"/>
                  </a:lnTo>
                  <a:lnTo>
                    <a:pt x="325041" y="367903"/>
                  </a:lnTo>
                  <a:lnTo>
                    <a:pt x="232172" y="371475"/>
                  </a:lnTo>
                  <a:lnTo>
                    <a:pt x="151209" y="352425"/>
                  </a:lnTo>
                  <a:lnTo>
                    <a:pt x="86916" y="411956"/>
                  </a:lnTo>
                  <a:lnTo>
                    <a:pt x="0" y="390525"/>
                  </a:lnTo>
                  <a:lnTo>
                    <a:pt x="8334" y="325040"/>
                  </a:lnTo>
                  <a:lnTo>
                    <a:pt x="23812" y="219075"/>
                  </a:lnTo>
                  <a:lnTo>
                    <a:pt x="41672" y="132159"/>
                  </a:lnTo>
                  <a:lnTo>
                    <a:pt x="122634" y="54769"/>
                  </a:lnTo>
                  <a:lnTo>
                    <a:pt x="222647" y="0"/>
                  </a:lnTo>
                  <a:lnTo>
                    <a:pt x="255984" y="35719"/>
                  </a:lnTo>
                  <a:lnTo>
                    <a:pt x="282178" y="109537"/>
                  </a:lnTo>
                  <a:lnTo>
                    <a:pt x="290512" y="177403"/>
                  </a:lnTo>
                  <a:lnTo>
                    <a:pt x="299832" y="252409"/>
                  </a:lnTo>
                  <a:lnTo>
                    <a:pt x="379930" y="295868"/>
                  </a:lnTo>
                  <a:lnTo>
                    <a:pt x="471152" y="336763"/>
                  </a:lnTo>
                  <a:lnTo>
                    <a:pt x="522560" y="399654"/>
                  </a:lnTo>
                  <a:lnTo>
                    <a:pt x="590459" y="448063"/>
                  </a:lnTo>
                  <a:lnTo>
                    <a:pt x="675084" y="5595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1" name="Freeform 47">
              <a:extLst/>
            </p:cNvPr>
            <p:cNvSpPr>
              <a:spLocks/>
            </p:cNvSpPr>
            <p:nvPr/>
          </p:nvSpPr>
          <p:spPr bwMode="auto">
            <a:xfrm>
              <a:off x="4429101" y="4233881"/>
              <a:ext cx="292100" cy="268287"/>
            </a:xfrm>
            <a:custGeom>
              <a:avLst/>
              <a:gdLst>
                <a:gd name="T0" fmla="*/ 250 w 1707356"/>
                <a:gd name="T1" fmla="*/ 27 h 1557338"/>
                <a:gd name="T2" fmla="*/ 247 w 1707356"/>
                <a:gd name="T3" fmla="*/ 33 h 1557338"/>
                <a:gd name="T4" fmla="*/ 241 w 1707356"/>
                <a:gd name="T5" fmla="*/ 40 h 1557338"/>
                <a:gd name="T6" fmla="*/ 245 w 1707356"/>
                <a:gd name="T7" fmla="*/ 200 h 1557338"/>
                <a:gd name="T8" fmla="*/ 247 w 1707356"/>
                <a:gd name="T9" fmla="*/ 235 h 1557338"/>
                <a:gd name="T10" fmla="*/ 230 w 1707356"/>
                <a:gd name="T11" fmla="*/ 236 h 1557338"/>
                <a:gd name="T12" fmla="*/ 214 w 1707356"/>
                <a:gd name="T13" fmla="*/ 227 h 1557338"/>
                <a:gd name="T14" fmla="*/ 109 w 1707356"/>
                <a:gd name="T15" fmla="*/ 172 h 1557338"/>
                <a:gd name="T16" fmla="*/ 93 w 1707356"/>
                <a:gd name="T17" fmla="*/ 184 h 1557338"/>
                <a:gd name="T18" fmla="*/ 73 w 1707356"/>
                <a:gd name="T19" fmla="*/ 184 h 1557338"/>
                <a:gd name="T20" fmla="*/ 62 w 1707356"/>
                <a:gd name="T21" fmla="*/ 176 h 1557338"/>
                <a:gd name="T22" fmla="*/ 47 w 1707356"/>
                <a:gd name="T23" fmla="*/ 172 h 1557338"/>
                <a:gd name="T24" fmla="*/ 36 w 1707356"/>
                <a:gd name="T25" fmla="*/ 156 h 1557338"/>
                <a:gd name="T26" fmla="*/ 26 w 1707356"/>
                <a:gd name="T27" fmla="*/ 157 h 1557338"/>
                <a:gd name="T28" fmla="*/ 17 w 1707356"/>
                <a:gd name="T29" fmla="*/ 150 h 1557338"/>
                <a:gd name="T30" fmla="*/ 16 w 1707356"/>
                <a:gd name="T31" fmla="*/ 140 h 1557338"/>
                <a:gd name="T32" fmla="*/ 5 w 1707356"/>
                <a:gd name="T33" fmla="*/ 141 h 1557338"/>
                <a:gd name="T34" fmla="*/ 0 w 1707356"/>
                <a:gd name="T35" fmla="*/ 135 h 1557338"/>
                <a:gd name="T36" fmla="*/ 3 w 1707356"/>
                <a:gd name="T37" fmla="*/ 127 h 1557338"/>
                <a:gd name="T38" fmla="*/ 6 w 1707356"/>
                <a:gd name="T39" fmla="*/ 118 h 1557338"/>
                <a:gd name="T40" fmla="*/ 0 w 1707356"/>
                <a:gd name="T41" fmla="*/ 107 h 1557338"/>
                <a:gd name="T42" fmla="*/ 8 w 1707356"/>
                <a:gd name="T43" fmla="*/ 100 h 1557338"/>
                <a:gd name="T44" fmla="*/ 2 w 1707356"/>
                <a:gd name="T45" fmla="*/ 88 h 1557338"/>
                <a:gd name="T46" fmla="*/ 9 w 1707356"/>
                <a:gd name="T47" fmla="*/ 80 h 1557338"/>
                <a:gd name="T48" fmla="*/ 5 w 1707356"/>
                <a:gd name="T49" fmla="*/ 70 h 1557338"/>
                <a:gd name="T50" fmla="*/ 10 w 1707356"/>
                <a:gd name="T51" fmla="*/ 60 h 1557338"/>
                <a:gd name="T52" fmla="*/ 8 w 1707356"/>
                <a:gd name="T53" fmla="*/ 50 h 1557338"/>
                <a:gd name="T54" fmla="*/ 14 w 1707356"/>
                <a:gd name="T55" fmla="*/ 48 h 1557338"/>
                <a:gd name="T56" fmla="*/ 20 w 1707356"/>
                <a:gd name="T57" fmla="*/ 41 h 1557338"/>
                <a:gd name="T58" fmla="*/ 20 w 1707356"/>
                <a:gd name="T59" fmla="*/ 24 h 1557338"/>
                <a:gd name="T60" fmla="*/ 33 w 1707356"/>
                <a:gd name="T61" fmla="*/ 14 h 1557338"/>
                <a:gd name="T62" fmla="*/ 43 w 1707356"/>
                <a:gd name="T63" fmla="*/ 0 h 1557338"/>
                <a:gd name="T64" fmla="*/ 62 w 1707356"/>
                <a:gd name="T65" fmla="*/ 1 h 1557338"/>
                <a:gd name="T66" fmla="*/ 74 w 1707356"/>
                <a:gd name="T67" fmla="*/ 3 h 1557338"/>
                <a:gd name="T68" fmla="*/ 89 w 1707356"/>
                <a:gd name="T69" fmla="*/ 7 h 1557338"/>
                <a:gd name="T70" fmla="*/ 98 w 1707356"/>
                <a:gd name="T71" fmla="*/ 14 h 1557338"/>
                <a:gd name="T72" fmla="*/ 99 w 1707356"/>
                <a:gd name="T73" fmla="*/ 23 h 1557338"/>
                <a:gd name="T74" fmla="*/ 102 w 1707356"/>
                <a:gd name="T75" fmla="*/ 29 h 1557338"/>
                <a:gd name="T76" fmla="*/ 112 w 1707356"/>
                <a:gd name="T77" fmla="*/ 30 h 1557338"/>
                <a:gd name="T78" fmla="*/ 125 w 1707356"/>
                <a:gd name="T79" fmla="*/ 33 h 1557338"/>
                <a:gd name="T80" fmla="*/ 134 w 1707356"/>
                <a:gd name="T81" fmla="*/ 38 h 1557338"/>
                <a:gd name="T82" fmla="*/ 143 w 1707356"/>
                <a:gd name="T83" fmla="*/ 46 h 1557338"/>
                <a:gd name="T84" fmla="*/ 150 w 1707356"/>
                <a:gd name="T85" fmla="*/ 48 h 1557338"/>
                <a:gd name="T86" fmla="*/ 158 w 1707356"/>
                <a:gd name="T87" fmla="*/ 47 h 1557338"/>
                <a:gd name="T88" fmla="*/ 173 w 1707356"/>
                <a:gd name="T89" fmla="*/ 41 h 1557338"/>
                <a:gd name="T90" fmla="*/ 171 w 1707356"/>
                <a:gd name="T91" fmla="*/ 20 h 1557338"/>
                <a:gd name="T92" fmla="*/ 178 w 1707356"/>
                <a:gd name="T93" fmla="*/ 9 h 1557338"/>
                <a:gd name="T94" fmla="*/ 188 w 1707356"/>
                <a:gd name="T95" fmla="*/ 5 h 1557338"/>
                <a:gd name="T96" fmla="*/ 206 w 1707356"/>
                <a:gd name="T97" fmla="*/ 1 h 1557338"/>
                <a:gd name="T98" fmla="*/ 227 w 1707356"/>
                <a:gd name="T99" fmla="*/ 14 h 1557338"/>
                <a:gd name="T100" fmla="*/ 250 w 1707356"/>
                <a:gd name="T101" fmla="*/ 20 h 1557338"/>
                <a:gd name="T102" fmla="*/ 250 w 1707356"/>
                <a:gd name="T103" fmla="*/ 27 h 15573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7356"/>
                <a:gd name="T157" fmla="*/ 0 h 1557338"/>
                <a:gd name="T158" fmla="*/ 1707356 w 1707356"/>
                <a:gd name="T159" fmla="*/ 1557338 h 15573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7356" h="1557338">
                  <a:moveTo>
                    <a:pt x="1707356" y="176213"/>
                  </a:moveTo>
                  <a:lnTo>
                    <a:pt x="1683544" y="214313"/>
                  </a:lnTo>
                  <a:lnTo>
                    <a:pt x="1645444" y="266700"/>
                  </a:lnTo>
                  <a:lnTo>
                    <a:pt x="1672828" y="1320403"/>
                  </a:lnTo>
                  <a:lnTo>
                    <a:pt x="1685925" y="1547813"/>
                  </a:lnTo>
                  <a:lnTo>
                    <a:pt x="1569244" y="1557338"/>
                  </a:lnTo>
                  <a:lnTo>
                    <a:pt x="1457765" y="1498298"/>
                  </a:lnTo>
                  <a:lnTo>
                    <a:pt x="745331" y="1133475"/>
                  </a:lnTo>
                  <a:lnTo>
                    <a:pt x="631031" y="1212056"/>
                  </a:lnTo>
                  <a:lnTo>
                    <a:pt x="495300" y="1214438"/>
                  </a:lnTo>
                  <a:lnTo>
                    <a:pt x="426135" y="1156771"/>
                  </a:lnTo>
                  <a:lnTo>
                    <a:pt x="317897" y="1135856"/>
                  </a:lnTo>
                  <a:lnTo>
                    <a:pt x="248840" y="1031081"/>
                  </a:lnTo>
                  <a:lnTo>
                    <a:pt x="175022" y="1033463"/>
                  </a:lnTo>
                  <a:lnTo>
                    <a:pt x="116681" y="989409"/>
                  </a:lnTo>
                  <a:lnTo>
                    <a:pt x="105965" y="923925"/>
                  </a:lnTo>
                  <a:lnTo>
                    <a:pt x="34528" y="932259"/>
                  </a:lnTo>
                  <a:lnTo>
                    <a:pt x="0" y="887016"/>
                  </a:lnTo>
                  <a:lnTo>
                    <a:pt x="19050" y="837009"/>
                  </a:lnTo>
                  <a:lnTo>
                    <a:pt x="41672" y="776288"/>
                  </a:lnTo>
                  <a:lnTo>
                    <a:pt x="0" y="703659"/>
                  </a:lnTo>
                  <a:lnTo>
                    <a:pt x="52387" y="656034"/>
                  </a:lnTo>
                  <a:lnTo>
                    <a:pt x="16669" y="581025"/>
                  </a:lnTo>
                  <a:lnTo>
                    <a:pt x="64294" y="527447"/>
                  </a:lnTo>
                  <a:lnTo>
                    <a:pt x="35719" y="460772"/>
                  </a:lnTo>
                  <a:lnTo>
                    <a:pt x="65484" y="395288"/>
                  </a:lnTo>
                  <a:lnTo>
                    <a:pt x="51197" y="327422"/>
                  </a:lnTo>
                  <a:lnTo>
                    <a:pt x="96440" y="315516"/>
                  </a:lnTo>
                  <a:lnTo>
                    <a:pt x="133350" y="269081"/>
                  </a:lnTo>
                  <a:lnTo>
                    <a:pt x="135731" y="155972"/>
                  </a:lnTo>
                  <a:lnTo>
                    <a:pt x="221456" y="95250"/>
                  </a:lnTo>
                  <a:lnTo>
                    <a:pt x="296465" y="0"/>
                  </a:lnTo>
                  <a:lnTo>
                    <a:pt x="421481" y="4763"/>
                  </a:lnTo>
                  <a:lnTo>
                    <a:pt x="507206" y="19050"/>
                  </a:lnTo>
                  <a:lnTo>
                    <a:pt x="607219" y="42863"/>
                  </a:lnTo>
                  <a:lnTo>
                    <a:pt x="669131" y="95250"/>
                  </a:lnTo>
                  <a:lnTo>
                    <a:pt x="678656" y="152400"/>
                  </a:lnTo>
                  <a:lnTo>
                    <a:pt x="692944" y="190500"/>
                  </a:lnTo>
                  <a:lnTo>
                    <a:pt x="764381" y="195263"/>
                  </a:lnTo>
                  <a:lnTo>
                    <a:pt x="850106" y="219075"/>
                  </a:lnTo>
                  <a:lnTo>
                    <a:pt x="916781" y="252413"/>
                  </a:lnTo>
                  <a:lnTo>
                    <a:pt x="975002" y="301949"/>
                  </a:lnTo>
                  <a:lnTo>
                    <a:pt x="1021556" y="314325"/>
                  </a:lnTo>
                  <a:lnTo>
                    <a:pt x="1078706" y="309563"/>
                  </a:lnTo>
                  <a:lnTo>
                    <a:pt x="1178719" y="271463"/>
                  </a:lnTo>
                  <a:lnTo>
                    <a:pt x="1169194" y="133350"/>
                  </a:lnTo>
                  <a:lnTo>
                    <a:pt x="1212056" y="57150"/>
                  </a:lnTo>
                  <a:lnTo>
                    <a:pt x="1285206" y="35330"/>
                  </a:lnTo>
                  <a:lnTo>
                    <a:pt x="1402556" y="9525"/>
                  </a:lnTo>
                  <a:lnTo>
                    <a:pt x="1545431" y="90488"/>
                  </a:lnTo>
                  <a:lnTo>
                    <a:pt x="1702594" y="133350"/>
                  </a:lnTo>
                  <a:lnTo>
                    <a:pt x="1707356" y="1762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2" name="Freeform 48">
              <a:extLst/>
            </p:cNvPr>
            <p:cNvSpPr>
              <a:spLocks/>
            </p:cNvSpPr>
            <p:nvPr/>
          </p:nvSpPr>
          <p:spPr bwMode="auto">
            <a:xfrm>
              <a:off x="4108426" y="4143393"/>
              <a:ext cx="374650" cy="371475"/>
            </a:xfrm>
            <a:custGeom>
              <a:avLst/>
              <a:gdLst>
                <a:gd name="T0" fmla="*/ 0 w 2197894"/>
                <a:gd name="T1" fmla="*/ 169 h 2178844"/>
                <a:gd name="T2" fmla="*/ 125 w 2197894"/>
                <a:gd name="T3" fmla="*/ 262 h 2178844"/>
                <a:gd name="T4" fmla="*/ 149 w 2197894"/>
                <a:gd name="T5" fmla="*/ 284 h 2178844"/>
                <a:gd name="T6" fmla="*/ 173 w 2197894"/>
                <a:gd name="T7" fmla="*/ 298 h 2178844"/>
                <a:gd name="T8" fmla="*/ 184 w 2197894"/>
                <a:gd name="T9" fmla="*/ 313 h 2178844"/>
                <a:gd name="T10" fmla="*/ 227 w 2197894"/>
                <a:gd name="T11" fmla="*/ 304 h 2178844"/>
                <a:gd name="T12" fmla="*/ 306 w 2197894"/>
                <a:gd name="T13" fmla="*/ 226 h 2178844"/>
                <a:gd name="T14" fmla="*/ 288 w 2197894"/>
                <a:gd name="T15" fmla="*/ 219 h 2178844"/>
                <a:gd name="T16" fmla="*/ 276 w 2197894"/>
                <a:gd name="T17" fmla="*/ 212 h 2178844"/>
                <a:gd name="T18" fmla="*/ 277 w 2197894"/>
                <a:gd name="T19" fmla="*/ 189 h 2178844"/>
                <a:gd name="T20" fmla="*/ 278 w 2197894"/>
                <a:gd name="T21" fmla="*/ 172 h 2178844"/>
                <a:gd name="T22" fmla="*/ 280 w 2197894"/>
                <a:gd name="T23" fmla="*/ 153 h 2178844"/>
                <a:gd name="T24" fmla="*/ 280 w 2197894"/>
                <a:gd name="T25" fmla="*/ 134 h 2178844"/>
                <a:gd name="T26" fmla="*/ 268 w 2197894"/>
                <a:gd name="T27" fmla="*/ 85 h 2178844"/>
                <a:gd name="T28" fmla="*/ 254 w 2197894"/>
                <a:gd name="T29" fmla="*/ 70 h 2178844"/>
                <a:gd name="T30" fmla="*/ 256 w 2197894"/>
                <a:gd name="T31" fmla="*/ 54 h 2178844"/>
                <a:gd name="T32" fmla="*/ 257 w 2197894"/>
                <a:gd name="T33" fmla="*/ 23 h 2178844"/>
                <a:gd name="T34" fmla="*/ 262 w 2197894"/>
                <a:gd name="T35" fmla="*/ 5 h 2178844"/>
                <a:gd name="T36" fmla="*/ 244 w 2197894"/>
                <a:gd name="T37" fmla="*/ 1 h 2178844"/>
                <a:gd name="T38" fmla="*/ 230 w 2197894"/>
                <a:gd name="T39" fmla="*/ 1 h 2178844"/>
                <a:gd name="T40" fmla="*/ 212 w 2197894"/>
                <a:gd name="T41" fmla="*/ 7 h 2178844"/>
                <a:gd name="T42" fmla="*/ 187 w 2197894"/>
                <a:gd name="T43" fmla="*/ 6 h 2178844"/>
                <a:gd name="T44" fmla="*/ 163 w 2197894"/>
                <a:gd name="T45" fmla="*/ 10 h 2178844"/>
                <a:gd name="T46" fmla="*/ 136 w 2197894"/>
                <a:gd name="T47" fmla="*/ 22 h 2178844"/>
                <a:gd name="T48" fmla="*/ 99 w 2197894"/>
                <a:gd name="T49" fmla="*/ 35 h 2178844"/>
                <a:gd name="T50" fmla="*/ 109 w 2197894"/>
                <a:gd name="T51" fmla="*/ 61 h 2178844"/>
                <a:gd name="T52" fmla="*/ 115 w 2197894"/>
                <a:gd name="T53" fmla="*/ 80 h 2178844"/>
                <a:gd name="T54" fmla="*/ 104 w 2197894"/>
                <a:gd name="T55" fmla="*/ 90 h 2178844"/>
                <a:gd name="T56" fmla="*/ 85 w 2197894"/>
                <a:gd name="T57" fmla="*/ 91 h 2178844"/>
                <a:gd name="T58" fmla="*/ 76 w 2197894"/>
                <a:gd name="T59" fmla="*/ 105 h 2178844"/>
                <a:gd name="T60" fmla="*/ 73 w 2197894"/>
                <a:gd name="T61" fmla="*/ 123 h 2178844"/>
                <a:gd name="T62" fmla="*/ 34 w 2197894"/>
                <a:gd name="T63" fmla="*/ 135 h 2178844"/>
                <a:gd name="T64" fmla="*/ 1 w 2197894"/>
                <a:gd name="T65" fmla="*/ 147 h 21788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97894"/>
                <a:gd name="T100" fmla="*/ 0 h 2178844"/>
                <a:gd name="T101" fmla="*/ 2197894 w 2197894"/>
                <a:gd name="T102" fmla="*/ 2178844 h 21788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97894" h="2178844">
                  <a:moveTo>
                    <a:pt x="4763" y="1023937"/>
                  </a:moveTo>
                  <a:lnTo>
                    <a:pt x="0" y="1173956"/>
                  </a:lnTo>
                  <a:lnTo>
                    <a:pt x="364332" y="1476375"/>
                  </a:lnTo>
                  <a:lnTo>
                    <a:pt x="866775" y="1821656"/>
                  </a:lnTo>
                  <a:lnTo>
                    <a:pt x="991059" y="1899194"/>
                  </a:lnTo>
                  <a:lnTo>
                    <a:pt x="1038225" y="1971675"/>
                  </a:lnTo>
                  <a:lnTo>
                    <a:pt x="1128713" y="2031206"/>
                  </a:lnTo>
                  <a:lnTo>
                    <a:pt x="1202532" y="2069306"/>
                  </a:lnTo>
                  <a:lnTo>
                    <a:pt x="1259346" y="2069057"/>
                  </a:lnTo>
                  <a:lnTo>
                    <a:pt x="1281113" y="2174081"/>
                  </a:lnTo>
                  <a:lnTo>
                    <a:pt x="1381125" y="2178844"/>
                  </a:lnTo>
                  <a:lnTo>
                    <a:pt x="1578769" y="2107406"/>
                  </a:lnTo>
                  <a:lnTo>
                    <a:pt x="2197894" y="1674019"/>
                  </a:lnTo>
                  <a:lnTo>
                    <a:pt x="2128838" y="1565672"/>
                  </a:lnTo>
                  <a:lnTo>
                    <a:pt x="2053828" y="1568053"/>
                  </a:lnTo>
                  <a:lnTo>
                    <a:pt x="1999060" y="1522809"/>
                  </a:lnTo>
                  <a:lnTo>
                    <a:pt x="1986421" y="1459457"/>
                  </a:lnTo>
                  <a:lnTo>
                    <a:pt x="1916571" y="1468982"/>
                  </a:lnTo>
                  <a:lnTo>
                    <a:pt x="1881646" y="1424532"/>
                  </a:lnTo>
                  <a:lnTo>
                    <a:pt x="1924050" y="1312069"/>
                  </a:lnTo>
                  <a:lnTo>
                    <a:pt x="1881188" y="1240631"/>
                  </a:lnTo>
                  <a:lnTo>
                    <a:pt x="1933575" y="1193006"/>
                  </a:lnTo>
                  <a:lnTo>
                    <a:pt x="1900238" y="1116806"/>
                  </a:lnTo>
                  <a:lnTo>
                    <a:pt x="1945482" y="1062037"/>
                  </a:lnTo>
                  <a:lnTo>
                    <a:pt x="1916907" y="997744"/>
                  </a:lnTo>
                  <a:lnTo>
                    <a:pt x="1945482" y="928687"/>
                  </a:lnTo>
                  <a:lnTo>
                    <a:pt x="1922860" y="817959"/>
                  </a:lnTo>
                  <a:lnTo>
                    <a:pt x="1863328" y="592931"/>
                  </a:lnTo>
                  <a:lnTo>
                    <a:pt x="1810941" y="540544"/>
                  </a:lnTo>
                  <a:lnTo>
                    <a:pt x="1764507" y="485775"/>
                  </a:lnTo>
                  <a:lnTo>
                    <a:pt x="1751410" y="409575"/>
                  </a:lnTo>
                  <a:lnTo>
                    <a:pt x="1779985" y="377428"/>
                  </a:lnTo>
                  <a:lnTo>
                    <a:pt x="1772109" y="338682"/>
                  </a:lnTo>
                  <a:lnTo>
                    <a:pt x="1787984" y="159294"/>
                  </a:lnTo>
                  <a:lnTo>
                    <a:pt x="1814971" y="105319"/>
                  </a:lnTo>
                  <a:lnTo>
                    <a:pt x="1821657" y="33337"/>
                  </a:lnTo>
                  <a:lnTo>
                    <a:pt x="1745457" y="0"/>
                  </a:lnTo>
                  <a:lnTo>
                    <a:pt x="1697832" y="4762"/>
                  </a:lnTo>
                  <a:lnTo>
                    <a:pt x="1650207" y="16669"/>
                  </a:lnTo>
                  <a:lnTo>
                    <a:pt x="1600200" y="4762"/>
                  </a:lnTo>
                  <a:lnTo>
                    <a:pt x="1533525" y="35719"/>
                  </a:lnTo>
                  <a:lnTo>
                    <a:pt x="1471613" y="47625"/>
                  </a:lnTo>
                  <a:lnTo>
                    <a:pt x="1388269" y="21431"/>
                  </a:lnTo>
                  <a:lnTo>
                    <a:pt x="1297782" y="40481"/>
                  </a:lnTo>
                  <a:lnTo>
                    <a:pt x="1214438" y="69056"/>
                  </a:lnTo>
                  <a:lnTo>
                    <a:pt x="1131094" y="66675"/>
                  </a:lnTo>
                  <a:lnTo>
                    <a:pt x="1016794" y="109537"/>
                  </a:lnTo>
                  <a:lnTo>
                    <a:pt x="942975" y="154781"/>
                  </a:lnTo>
                  <a:lnTo>
                    <a:pt x="833438" y="195262"/>
                  </a:lnTo>
                  <a:lnTo>
                    <a:pt x="684671" y="240257"/>
                  </a:lnTo>
                  <a:lnTo>
                    <a:pt x="737059" y="359319"/>
                  </a:lnTo>
                  <a:lnTo>
                    <a:pt x="757238" y="426244"/>
                  </a:lnTo>
                  <a:lnTo>
                    <a:pt x="768809" y="479969"/>
                  </a:lnTo>
                  <a:lnTo>
                    <a:pt x="797384" y="554582"/>
                  </a:lnTo>
                  <a:lnTo>
                    <a:pt x="792621" y="635544"/>
                  </a:lnTo>
                  <a:lnTo>
                    <a:pt x="722771" y="621257"/>
                  </a:lnTo>
                  <a:lnTo>
                    <a:pt x="657225" y="626269"/>
                  </a:lnTo>
                  <a:lnTo>
                    <a:pt x="592932" y="628650"/>
                  </a:lnTo>
                  <a:lnTo>
                    <a:pt x="581025" y="702469"/>
                  </a:lnTo>
                  <a:lnTo>
                    <a:pt x="531019" y="731044"/>
                  </a:lnTo>
                  <a:lnTo>
                    <a:pt x="540544" y="819150"/>
                  </a:lnTo>
                  <a:lnTo>
                    <a:pt x="504825" y="854869"/>
                  </a:lnTo>
                  <a:lnTo>
                    <a:pt x="323850" y="935831"/>
                  </a:lnTo>
                  <a:lnTo>
                    <a:pt x="235744" y="938212"/>
                  </a:lnTo>
                  <a:lnTo>
                    <a:pt x="80963" y="988219"/>
                  </a:lnTo>
                  <a:lnTo>
                    <a:pt x="4763" y="102393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3" name="Freeform 49">
              <a:extLst/>
            </p:cNvPr>
            <p:cNvSpPr>
              <a:spLocks/>
            </p:cNvSpPr>
            <p:nvPr/>
          </p:nvSpPr>
          <p:spPr bwMode="auto">
            <a:xfrm>
              <a:off x="4038576" y="4175143"/>
              <a:ext cx="204788" cy="169863"/>
            </a:xfrm>
            <a:custGeom>
              <a:avLst/>
              <a:gdLst>
                <a:gd name="T0" fmla="*/ 0 w 1198563"/>
                <a:gd name="T1" fmla="*/ 145 h 992187"/>
                <a:gd name="T2" fmla="*/ 59 w 1198563"/>
                <a:gd name="T3" fmla="*/ 146 h 992187"/>
                <a:gd name="T4" fmla="*/ 59 w 1198563"/>
                <a:gd name="T5" fmla="*/ 124 h 992187"/>
                <a:gd name="T6" fmla="*/ 71 w 1198563"/>
                <a:gd name="T7" fmla="*/ 118 h 992187"/>
                <a:gd name="T8" fmla="*/ 92 w 1198563"/>
                <a:gd name="T9" fmla="*/ 112 h 992187"/>
                <a:gd name="T10" fmla="*/ 107 w 1198563"/>
                <a:gd name="T11" fmla="*/ 111 h 992187"/>
                <a:gd name="T12" fmla="*/ 121 w 1198563"/>
                <a:gd name="T13" fmla="*/ 104 h 992187"/>
                <a:gd name="T14" fmla="*/ 133 w 1198563"/>
                <a:gd name="T15" fmla="*/ 99 h 992187"/>
                <a:gd name="T16" fmla="*/ 137 w 1198563"/>
                <a:gd name="T17" fmla="*/ 93 h 992187"/>
                <a:gd name="T18" fmla="*/ 136 w 1198563"/>
                <a:gd name="T19" fmla="*/ 81 h 992187"/>
                <a:gd name="T20" fmla="*/ 143 w 1198563"/>
                <a:gd name="T21" fmla="*/ 76 h 992187"/>
                <a:gd name="T22" fmla="*/ 145 w 1198563"/>
                <a:gd name="T23" fmla="*/ 65 h 992187"/>
                <a:gd name="T24" fmla="*/ 155 w 1198563"/>
                <a:gd name="T25" fmla="*/ 65 h 992187"/>
                <a:gd name="T26" fmla="*/ 163 w 1198563"/>
                <a:gd name="T27" fmla="*/ 65 h 992187"/>
                <a:gd name="T28" fmla="*/ 174 w 1198563"/>
                <a:gd name="T29" fmla="*/ 67 h 992187"/>
                <a:gd name="T30" fmla="*/ 174 w 1198563"/>
                <a:gd name="T31" fmla="*/ 55 h 992187"/>
                <a:gd name="T32" fmla="*/ 170 w 1198563"/>
                <a:gd name="T33" fmla="*/ 43 h 992187"/>
                <a:gd name="T34" fmla="*/ 169 w 1198563"/>
                <a:gd name="T35" fmla="*/ 35 h 992187"/>
                <a:gd name="T36" fmla="*/ 166 w 1198563"/>
                <a:gd name="T37" fmla="*/ 26 h 992187"/>
                <a:gd name="T38" fmla="*/ 162 w 1198563"/>
                <a:gd name="T39" fmla="*/ 17 h 992187"/>
                <a:gd name="T40" fmla="*/ 157 w 1198563"/>
                <a:gd name="T41" fmla="*/ 8 h 992187"/>
                <a:gd name="T42" fmla="*/ 148 w 1198563"/>
                <a:gd name="T43" fmla="*/ 9 h 992187"/>
                <a:gd name="T44" fmla="*/ 142 w 1198563"/>
                <a:gd name="T45" fmla="*/ 7 h 992187"/>
                <a:gd name="T46" fmla="*/ 134 w 1198563"/>
                <a:gd name="T47" fmla="*/ 5 h 992187"/>
                <a:gd name="T48" fmla="*/ 124 w 1198563"/>
                <a:gd name="T49" fmla="*/ 9 h 992187"/>
                <a:gd name="T50" fmla="*/ 113 w 1198563"/>
                <a:gd name="T51" fmla="*/ 6 h 992187"/>
                <a:gd name="T52" fmla="*/ 110 w 1198563"/>
                <a:gd name="T53" fmla="*/ 0 h 992187"/>
                <a:gd name="T54" fmla="*/ 103 w 1198563"/>
                <a:gd name="T55" fmla="*/ 1 h 992187"/>
                <a:gd name="T56" fmla="*/ 101 w 1198563"/>
                <a:gd name="T57" fmla="*/ 6 h 992187"/>
                <a:gd name="T58" fmla="*/ 99 w 1198563"/>
                <a:gd name="T59" fmla="*/ 15 h 992187"/>
                <a:gd name="T60" fmla="*/ 96 w 1198563"/>
                <a:gd name="T61" fmla="*/ 25 h 992187"/>
                <a:gd name="T62" fmla="*/ 88 w 1198563"/>
                <a:gd name="T63" fmla="*/ 30 h 992187"/>
                <a:gd name="T64" fmla="*/ 81 w 1198563"/>
                <a:gd name="T65" fmla="*/ 38 h 992187"/>
                <a:gd name="T66" fmla="*/ 71 w 1198563"/>
                <a:gd name="T67" fmla="*/ 41 h 992187"/>
                <a:gd name="T68" fmla="*/ 56 w 1198563"/>
                <a:gd name="T69" fmla="*/ 55 h 992187"/>
                <a:gd name="T70" fmla="*/ 47 w 1198563"/>
                <a:gd name="T71" fmla="*/ 69 h 992187"/>
                <a:gd name="T72" fmla="*/ 41 w 1198563"/>
                <a:gd name="T73" fmla="*/ 83 h 992187"/>
                <a:gd name="T74" fmla="*/ 45 w 1198563"/>
                <a:gd name="T75" fmla="*/ 94 h 992187"/>
                <a:gd name="T76" fmla="*/ 47 w 1198563"/>
                <a:gd name="T77" fmla="*/ 103 h 992187"/>
                <a:gd name="T78" fmla="*/ 36 w 1198563"/>
                <a:gd name="T79" fmla="*/ 110 h 992187"/>
                <a:gd name="T80" fmla="*/ 27 w 1198563"/>
                <a:gd name="T81" fmla="*/ 115 h 992187"/>
                <a:gd name="T82" fmla="*/ 20 w 1198563"/>
                <a:gd name="T83" fmla="*/ 129 h 992187"/>
                <a:gd name="T84" fmla="*/ 10 w 1198563"/>
                <a:gd name="T85" fmla="*/ 137 h 992187"/>
                <a:gd name="T86" fmla="*/ 0 w 1198563"/>
                <a:gd name="T87" fmla="*/ 145 h 9921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8563"/>
                <a:gd name="T133" fmla="*/ 0 h 992187"/>
                <a:gd name="T134" fmla="*/ 1198563 w 1198563"/>
                <a:gd name="T135" fmla="*/ 992187 h 9921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8563" h="992187">
                  <a:moveTo>
                    <a:pt x="0" y="987425"/>
                  </a:moveTo>
                  <a:lnTo>
                    <a:pt x="403225" y="992187"/>
                  </a:lnTo>
                  <a:lnTo>
                    <a:pt x="405942" y="843212"/>
                  </a:lnTo>
                  <a:lnTo>
                    <a:pt x="486904" y="802730"/>
                  </a:lnTo>
                  <a:lnTo>
                    <a:pt x="631825" y="758825"/>
                  </a:lnTo>
                  <a:lnTo>
                    <a:pt x="731838" y="752475"/>
                  </a:lnTo>
                  <a:lnTo>
                    <a:pt x="833438" y="706437"/>
                  </a:lnTo>
                  <a:lnTo>
                    <a:pt x="912813" y="671512"/>
                  </a:lnTo>
                  <a:lnTo>
                    <a:pt x="941723" y="633662"/>
                  </a:lnTo>
                  <a:lnTo>
                    <a:pt x="935038" y="549275"/>
                  </a:lnTo>
                  <a:lnTo>
                    <a:pt x="979488" y="517525"/>
                  </a:lnTo>
                  <a:lnTo>
                    <a:pt x="995363" y="444500"/>
                  </a:lnTo>
                  <a:lnTo>
                    <a:pt x="1063625" y="441325"/>
                  </a:lnTo>
                  <a:lnTo>
                    <a:pt x="1119188" y="439737"/>
                  </a:lnTo>
                  <a:lnTo>
                    <a:pt x="1193800" y="452437"/>
                  </a:lnTo>
                  <a:lnTo>
                    <a:pt x="1198563" y="373062"/>
                  </a:lnTo>
                  <a:lnTo>
                    <a:pt x="1166813" y="290512"/>
                  </a:lnTo>
                  <a:lnTo>
                    <a:pt x="1160463" y="238125"/>
                  </a:lnTo>
                  <a:lnTo>
                    <a:pt x="1138238" y="173037"/>
                  </a:lnTo>
                  <a:lnTo>
                    <a:pt x="1109663" y="114300"/>
                  </a:lnTo>
                  <a:lnTo>
                    <a:pt x="1081088" y="50800"/>
                  </a:lnTo>
                  <a:lnTo>
                    <a:pt x="1019175" y="63500"/>
                  </a:lnTo>
                  <a:lnTo>
                    <a:pt x="976313" y="44450"/>
                  </a:lnTo>
                  <a:lnTo>
                    <a:pt x="922338" y="33337"/>
                  </a:lnTo>
                  <a:lnTo>
                    <a:pt x="850900" y="63500"/>
                  </a:lnTo>
                  <a:lnTo>
                    <a:pt x="779463" y="39687"/>
                  </a:lnTo>
                  <a:lnTo>
                    <a:pt x="755650" y="0"/>
                  </a:lnTo>
                  <a:lnTo>
                    <a:pt x="709613" y="4762"/>
                  </a:lnTo>
                  <a:lnTo>
                    <a:pt x="693738" y="42862"/>
                  </a:lnTo>
                  <a:lnTo>
                    <a:pt x="679450" y="104775"/>
                  </a:lnTo>
                  <a:lnTo>
                    <a:pt x="655638" y="171450"/>
                  </a:lnTo>
                  <a:lnTo>
                    <a:pt x="603250" y="206375"/>
                  </a:lnTo>
                  <a:lnTo>
                    <a:pt x="555625" y="258762"/>
                  </a:lnTo>
                  <a:lnTo>
                    <a:pt x="485775" y="276225"/>
                  </a:lnTo>
                  <a:lnTo>
                    <a:pt x="385763" y="373062"/>
                  </a:lnTo>
                  <a:lnTo>
                    <a:pt x="322263" y="466725"/>
                  </a:lnTo>
                  <a:lnTo>
                    <a:pt x="279400" y="566737"/>
                  </a:lnTo>
                  <a:lnTo>
                    <a:pt x="309563" y="639762"/>
                  </a:lnTo>
                  <a:lnTo>
                    <a:pt x="322263" y="703262"/>
                  </a:lnTo>
                  <a:lnTo>
                    <a:pt x="247650" y="746125"/>
                  </a:lnTo>
                  <a:lnTo>
                    <a:pt x="182563" y="784225"/>
                  </a:lnTo>
                  <a:lnTo>
                    <a:pt x="136525" y="876300"/>
                  </a:lnTo>
                  <a:lnTo>
                    <a:pt x="69850" y="930275"/>
                  </a:lnTo>
                  <a:lnTo>
                    <a:pt x="0" y="9874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4" name="Freeform 50">
              <a:extLst/>
            </p:cNvPr>
            <p:cNvSpPr>
              <a:spLocks/>
            </p:cNvSpPr>
            <p:nvPr/>
          </p:nvSpPr>
          <p:spPr bwMode="auto">
            <a:xfrm>
              <a:off x="4270351" y="4429143"/>
              <a:ext cx="287338" cy="223838"/>
            </a:xfrm>
            <a:custGeom>
              <a:avLst/>
              <a:gdLst>
                <a:gd name="T0" fmla="*/ 223 w 1688307"/>
                <a:gd name="T1" fmla="*/ 11 h 1307417"/>
                <a:gd name="T2" fmla="*/ 227 w 1688307"/>
                <a:gd name="T3" fmla="*/ 43 h 1307417"/>
                <a:gd name="T4" fmla="*/ 235 w 1688307"/>
                <a:gd name="T5" fmla="*/ 51 h 1307417"/>
                <a:gd name="T6" fmla="*/ 241 w 1688307"/>
                <a:gd name="T7" fmla="*/ 61 h 1307417"/>
                <a:gd name="T8" fmla="*/ 238 w 1688307"/>
                <a:gd name="T9" fmla="*/ 67 h 1307417"/>
                <a:gd name="T10" fmla="*/ 235 w 1688307"/>
                <a:gd name="T11" fmla="*/ 92 h 1307417"/>
                <a:gd name="T12" fmla="*/ 236 w 1688307"/>
                <a:gd name="T13" fmla="*/ 109 h 1307417"/>
                <a:gd name="T14" fmla="*/ 220 w 1688307"/>
                <a:gd name="T15" fmla="*/ 129 h 1307417"/>
                <a:gd name="T16" fmla="*/ 207 w 1688307"/>
                <a:gd name="T17" fmla="*/ 142 h 1307417"/>
                <a:gd name="T18" fmla="*/ 200 w 1688307"/>
                <a:gd name="T19" fmla="*/ 153 h 1307417"/>
                <a:gd name="T20" fmla="*/ 204 w 1688307"/>
                <a:gd name="T21" fmla="*/ 164 h 1307417"/>
                <a:gd name="T22" fmla="*/ 195 w 1688307"/>
                <a:gd name="T23" fmla="*/ 167 h 1307417"/>
                <a:gd name="T24" fmla="*/ 187 w 1688307"/>
                <a:gd name="T25" fmla="*/ 169 h 1307417"/>
                <a:gd name="T26" fmla="*/ 178 w 1688307"/>
                <a:gd name="T27" fmla="*/ 170 h 1307417"/>
                <a:gd name="T28" fmla="*/ 168 w 1688307"/>
                <a:gd name="T29" fmla="*/ 166 h 1307417"/>
                <a:gd name="T30" fmla="*/ 158 w 1688307"/>
                <a:gd name="T31" fmla="*/ 167 h 1307417"/>
                <a:gd name="T32" fmla="*/ 139 w 1688307"/>
                <a:gd name="T33" fmla="*/ 174 h 1307417"/>
                <a:gd name="T34" fmla="*/ 129 w 1688307"/>
                <a:gd name="T35" fmla="*/ 173 h 1307417"/>
                <a:gd name="T36" fmla="*/ 122 w 1688307"/>
                <a:gd name="T37" fmla="*/ 169 h 1307417"/>
                <a:gd name="T38" fmla="*/ 109 w 1688307"/>
                <a:gd name="T39" fmla="*/ 169 h 1307417"/>
                <a:gd name="T40" fmla="*/ 100 w 1688307"/>
                <a:gd name="T41" fmla="*/ 171 h 1307417"/>
                <a:gd name="T42" fmla="*/ 92 w 1688307"/>
                <a:gd name="T43" fmla="*/ 167 h 1307417"/>
                <a:gd name="T44" fmla="*/ 81 w 1688307"/>
                <a:gd name="T45" fmla="*/ 161 h 1307417"/>
                <a:gd name="T46" fmla="*/ 71 w 1688307"/>
                <a:gd name="T47" fmla="*/ 162 h 1307417"/>
                <a:gd name="T48" fmla="*/ 64 w 1688307"/>
                <a:gd name="T49" fmla="*/ 165 h 1307417"/>
                <a:gd name="T50" fmla="*/ 62 w 1688307"/>
                <a:gd name="T51" fmla="*/ 174 h 1307417"/>
                <a:gd name="T52" fmla="*/ 56 w 1688307"/>
                <a:gd name="T53" fmla="*/ 183 h 1307417"/>
                <a:gd name="T54" fmla="*/ 54 w 1688307"/>
                <a:gd name="T55" fmla="*/ 191 h 1307417"/>
                <a:gd name="T56" fmla="*/ 41 w 1688307"/>
                <a:gd name="T57" fmla="*/ 192 h 1307417"/>
                <a:gd name="T58" fmla="*/ 38 w 1688307"/>
                <a:gd name="T59" fmla="*/ 183 h 1307417"/>
                <a:gd name="T60" fmla="*/ 19 w 1688307"/>
                <a:gd name="T61" fmla="*/ 177 h 1307417"/>
                <a:gd name="T62" fmla="*/ 12 w 1688307"/>
                <a:gd name="T63" fmla="*/ 167 h 1307417"/>
                <a:gd name="T64" fmla="*/ 4 w 1688307"/>
                <a:gd name="T65" fmla="*/ 158 h 1307417"/>
                <a:gd name="T66" fmla="*/ 0 w 1688307"/>
                <a:gd name="T67" fmla="*/ 142 h 1307417"/>
                <a:gd name="T68" fmla="*/ 20 w 1688307"/>
                <a:gd name="T69" fmla="*/ 135 h 1307417"/>
                <a:gd name="T70" fmla="*/ 42 w 1688307"/>
                <a:gd name="T71" fmla="*/ 133 h 1307417"/>
                <a:gd name="T72" fmla="*/ 59 w 1688307"/>
                <a:gd name="T73" fmla="*/ 125 h 1307417"/>
                <a:gd name="T74" fmla="*/ 61 w 1688307"/>
                <a:gd name="T75" fmla="*/ 75 h 1307417"/>
                <a:gd name="T76" fmla="*/ 89 w 1688307"/>
                <a:gd name="T77" fmla="*/ 64 h 1307417"/>
                <a:gd name="T78" fmla="*/ 178 w 1688307"/>
                <a:gd name="T79" fmla="*/ 0 h 1307417"/>
                <a:gd name="T80" fmla="*/ 193 w 1688307"/>
                <a:gd name="T81" fmla="*/ 2 h 1307417"/>
                <a:gd name="T82" fmla="*/ 203 w 1688307"/>
                <a:gd name="T83" fmla="*/ 11 h 1307417"/>
                <a:gd name="T84" fmla="*/ 223 w 1688307"/>
                <a:gd name="T85" fmla="*/ 11 h 13074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88307"/>
                <a:gd name="T130" fmla="*/ 0 h 1307417"/>
                <a:gd name="T131" fmla="*/ 1688307 w 1688307"/>
                <a:gd name="T132" fmla="*/ 1307417 h 13074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88307" h="1307417">
                  <a:moveTo>
                    <a:pt x="1562100" y="73818"/>
                  </a:moveTo>
                  <a:lnTo>
                    <a:pt x="1585913" y="290512"/>
                  </a:lnTo>
                  <a:lnTo>
                    <a:pt x="1647825" y="345281"/>
                  </a:lnTo>
                  <a:lnTo>
                    <a:pt x="1688307" y="411956"/>
                  </a:lnTo>
                  <a:lnTo>
                    <a:pt x="1663839" y="458488"/>
                  </a:lnTo>
                  <a:lnTo>
                    <a:pt x="1646655" y="624876"/>
                  </a:lnTo>
                  <a:lnTo>
                    <a:pt x="1652588" y="740568"/>
                  </a:lnTo>
                  <a:lnTo>
                    <a:pt x="1540669" y="878681"/>
                  </a:lnTo>
                  <a:lnTo>
                    <a:pt x="1452563" y="966787"/>
                  </a:lnTo>
                  <a:lnTo>
                    <a:pt x="1402557" y="1038225"/>
                  </a:lnTo>
                  <a:lnTo>
                    <a:pt x="1431024" y="1112984"/>
                  </a:lnTo>
                  <a:lnTo>
                    <a:pt x="1364457" y="1138237"/>
                  </a:lnTo>
                  <a:lnTo>
                    <a:pt x="1309688" y="1152525"/>
                  </a:lnTo>
                  <a:lnTo>
                    <a:pt x="1243013" y="1154906"/>
                  </a:lnTo>
                  <a:lnTo>
                    <a:pt x="1178719" y="1131093"/>
                  </a:lnTo>
                  <a:lnTo>
                    <a:pt x="1104900" y="1135856"/>
                  </a:lnTo>
                  <a:lnTo>
                    <a:pt x="973932" y="1181100"/>
                  </a:lnTo>
                  <a:lnTo>
                    <a:pt x="904875" y="1173956"/>
                  </a:lnTo>
                  <a:lnTo>
                    <a:pt x="852488" y="1150143"/>
                  </a:lnTo>
                  <a:lnTo>
                    <a:pt x="766763" y="1150143"/>
                  </a:lnTo>
                  <a:lnTo>
                    <a:pt x="702469" y="1162050"/>
                  </a:lnTo>
                  <a:lnTo>
                    <a:pt x="642938" y="1138237"/>
                  </a:lnTo>
                  <a:lnTo>
                    <a:pt x="564357" y="1095375"/>
                  </a:lnTo>
                  <a:lnTo>
                    <a:pt x="497682" y="1104900"/>
                  </a:lnTo>
                  <a:lnTo>
                    <a:pt x="445294" y="1119187"/>
                  </a:lnTo>
                  <a:lnTo>
                    <a:pt x="435595" y="1184849"/>
                  </a:lnTo>
                  <a:lnTo>
                    <a:pt x="390525" y="1240631"/>
                  </a:lnTo>
                  <a:lnTo>
                    <a:pt x="381571" y="1300445"/>
                  </a:lnTo>
                  <a:lnTo>
                    <a:pt x="287412" y="1307417"/>
                  </a:lnTo>
                  <a:lnTo>
                    <a:pt x="269082" y="1240631"/>
                  </a:lnTo>
                  <a:lnTo>
                    <a:pt x="132889" y="1204377"/>
                  </a:lnTo>
                  <a:lnTo>
                    <a:pt x="83344" y="1133475"/>
                  </a:lnTo>
                  <a:lnTo>
                    <a:pt x="28933" y="1073519"/>
                  </a:lnTo>
                  <a:lnTo>
                    <a:pt x="0" y="962025"/>
                  </a:lnTo>
                  <a:lnTo>
                    <a:pt x="140494" y="916781"/>
                  </a:lnTo>
                  <a:lnTo>
                    <a:pt x="290513" y="902493"/>
                  </a:lnTo>
                  <a:lnTo>
                    <a:pt x="411957" y="847725"/>
                  </a:lnTo>
                  <a:lnTo>
                    <a:pt x="426244" y="507206"/>
                  </a:lnTo>
                  <a:lnTo>
                    <a:pt x="623888" y="433387"/>
                  </a:lnTo>
                  <a:lnTo>
                    <a:pt x="1245394" y="0"/>
                  </a:lnTo>
                  <a:lnTo>
                    <a:pt x="1352550" y="16668"/>
                  </a:lnTo>
                  <a:lnTo>
                    <a:pt x="1423988" y="76200"/>
                  </a:lnTo>
                  <a:lnTo>
                    <a:pt x="1562100" y="7381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5" name="Freeform 52">
              <a:extLst/>
            </p:cNvPr>
            <p:cNvSpPr>
              <a:spLocks/>
            </p:cNvSpPr>
            <p:nvPr/>
          </p:nvSpPr>
          <p:spPr bwMode="auto">
            <a:xfrm>
              <a:off x="4710089" y="4262456"/>
              <a:ext cx="217487" cy="198437"/>
            </a:xfrm>
            <a:custGeom>
              <a:avLst/>
              <a:gdLst>
                <a:gd name="T0" fmla="*/ 166 w 1279177"/>
                <a:gd name="T1" fmla="*/ 144 h 1160821"/>
                <a:gd name="T2" fmla="*/ 163 w 1279177"/>
                <a:gd name="T3" fmla="*/ 156 h 1160821"/>
                <a:gd name="T4" fmla="*/ 172 w 1279177"/>
                <a:gd name="T5" fmla="*/ 155 h 1160821"/>
                <a:gd name="T6" fmla="*/ 182 w 1279177"/>
                <a:gd name="T7" fmla="*/ 167 h 1160821"/>
                <a:gd name="T8" fmla="*/ 162 w 1279177"/>
                <a:gd name="T9" fmla="*/ 168 h 1160821"/>
                <a:gd name="T10" fmla="*/ 139 w 1279177"/>
                <a:gd name="T11" fmla="*/ 168 h 1160821"/>
                <a:gd name="T12" fmla="*/ 3 w 1279177"/>
                <a:gd name="T13" fmla="*/ 169 h 1160821"/>
                <a:gd name="T14" fmla="*/ 0 w 1279177"/>
                <a:gd name="T15" fmla="*/ 36 h 1160821"/>
                <a:gd name="T16" fmla="*/ 0 w 1279177"/>
                <a:gd name="T17" fmla="*/ 15 h 1160821"/>
                <a:gd name="T18" fmla="*/ 5 w 1279177"/>
                <a:gd name="T19" fmla="*/ 8 h 1160821"/>
                <a:gd name="T20" fmla="*/ 8 w 1279177"/>
                <a:gd name="T21" fmla="*/ 2 h 1160821"/>
                <a:gd name="T22" fmla="*/ 14 w 1279177"/>
                <a:gd name="T23" fmla="*/ 0 h 1160821"/>
                <a:gd name="T24" fmla="*/ 24 w 1279177"/>
                <a:gd name="T25" fmla="*/ 4 h 1160821"/>
                <a:gd name="T26" fmla="*/ 38 w 1279177"/>
                <a:gd name="T27" fmla="*/ 9 h 1160821"/>
                <a:gd name="T28" fmla="*/ 45 w 1279177"/>
                <a:gd name="T29" fmla="*/ 7 h 1160821"/>
                <a:gd name="T30" fmla="*/ 57 w 1279177"/>
                <a:gd name="T31" fmla="*/ 11 h 1160821"/>
                <a:gd name="T32" fmla="*/ 69 w 1279177"/>
                <a:gd name="T33" fmla="*/ 13 h 1160821"/>
                <a:gd name="T34" fmla="*/ 77 w 1279177"/>
                <a:gd name="T35" fmla="*/ 9 h 1160821"/>
                <a:gd name="T36" fmla="*/ 84 w 1279177"/>
                <a:gd name="T37" fmla="*/ 2 h 1160821"/>
                <a:gd name="T38" fmla="*/ 92 w 1279177"/>
                <a:gd name="T39" fmla="*/ 2 h 1160821"/>
                <a:gd name="T40" fmla="*/ 100 w 1279177"/>
                <a:gd name="T41" fmla="*/ 6 h 1160821"/>
                <a:gd name="T42" fmla="*/ 113 w 1279177"/>
                <a:gd name="T43" fmla="*/ 4 h 1160821"/>
                <a:gd name="T44" fmla="*/ 124 w 1279177"/>
                <a:gd name="T45" fmla="*/ 6 h 1160821"/>
                <a:gd name="T46" fmla="*/ 132 w 1279177"/>
                <a:gd name="T47" fmla="*/ 6 h 1160821"/>
                <a:gd name="T48" fmla="*/ 145 w 1279177"/>
                <a:gd name="T49" fmla="*/ 4 h 1160821"/>
                <a:gd name="T50" fmla="*/ 159 w 1279177"/>
                <a:gd name="T51" fmla="*/ 33 h 1160821"/>
                <a:gd name="T52" fmla="*/ 159 w 1279177"/>
                <a:gd name="T53" fmla="*/ 39 h 1160821"/>
                <a:gd name="T54" fmla="*/ 151 w 1279177"/>
                <a:gd name="T55" fmla="*/ 51 h 1160821"/>
                <a:gd name="T56" fmla="*/ 148 w 1279177"/>
                <a:gd name="T57" fmla="*/ 60 h 1160821"/>
                <a:gd name="T58" fmla="*/ 140 w 1279177"/>
                <a:gd name="T59" fmla="*/ 62 h 1160821"/>
                <a:gd name="T60" fmla="*/ 135 w 1279177"/>
                <a:gd name="T61" fmla="*/ 58 h 1160821"/>
                <a:gd name="T62" fmla="*/ 130 w 1279177"/>
                <a:gd name="T63" fmla="*/ 56 h 1160821"/>
                <a:gd name="T64" fmla="*/ 123 w 1279177"/>
                <a:gd name="T65" fmla="*/ 52 h 1160821"/>
                <a:gd name="T66" fmla="*/ 118 w 1279177"/>
                <a:gd name="T67" fmla="*/ 44 h 1160821"/>
                <a:gd name="T68" fmla="*/ 115 w 1279177"/>
                <a:gd name="T69" fmla="*/ 37 h 1160821"/>
                <a:gd name="T70" fmla="*/ 105 w 1279177"/>
                <a:gd name="T71" fmla="*/ 25 h 1160821"/>
                <a:gd name="T72" fmla="*/ 101 w 1279177"/>
                <a:gd name="T73" fmla="*/ 25 h 1160821"/>
                <a:gd name="T74" fmla="*/ 101 w 1279177"/>
                <a:gd name="T75" fmla="*/ 29 h 1160821"/>
                <a:gd name="T76" fmla="*/ 107 w 1279177"/>
                <a:gd name="T77" fmla="*/ 39 h 1160821"/>
                <a:gd name="T78" fmla="*/ 116 w 1279177"/>
                <a:gd name="T79" fmla="*/ 52 h 1160821"/>
                <a:gd name="T80" fmla="*/ 132 w 1279177"/>
                <a:gd name="T81" fmla="*/ 66 h 1160821"/>
                <a:gd name="T82" fmla="*/ 139 w 1279177"/>
                <a:gd name="T83" fmla="*/ 78 h 1160821"/>
                <a:gd name="T84" fmla="*/ 145 w 1279177"/>
                <a:gd name="T85" fmla="*/ 92 h 1160821"/>
                <a:gd name="T86" fmla="*/ 151 w 1279177"/>
                <a:gd name="T87" fmla="*/ 102 h 1160821"/>
                <a:gd name="T88" fmla="*/ 151 w 1279177"/>
                <a:gd name="T89" fmla="*/ 110 h 1160821"/>
                <a:gd name="T90" fmla="*/ 156 w 1279177"/>
                <a:gd name="T91" fmla="*/ 117 h 1160821"/>
                <a:gd name="T92" fmla="*/ 162 w 1279177"/>
                <a:gd name="T93" fmla="*/ 125 h 1160821"/>
                <a:gd name="T94" fmla="*/ 166 w 1279177"/>
                <a:gd name="T95" fmla="*/ 134 h 1160821"/>
                <a:gd name="T96" fmla="*/ 166 w 1279177"/>
                <a:gd name="T97" fmla="*/ 144 h 11608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9177"/>
                <a:gd name="T148" fmla="*/ 0 h 1160821"/>
                <a:gd name="T149" fmla="*/ 1279177 w 1279177"/>
                <a:gd name="T150" fmla="*/ 1160821 h 116082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9177" h="1160821">
                  <a:moveTo>
                    <a:pt x="1169640" y="984609"/>
                  </a:moveTo>
                  <a:lnTo>
                    <a:pt x="1150590" y="1067952"/>
                  </a:lnTo>
                  <a:lnTo>
                    <a:pt x="1207740" y="1060809"/>
                  </a:lnTo>
                  <a:lnTo>
                    <a:pt x="1279177" y="1144152"/>
                  </a:lnTo>
                  <a:lnTo>
                    <a:pt x="1141065" y="1153677"/>
                  </a:lnTo>
                  <a:lnTo>
                    <a:pt x="979140" y="1148915"/>
                  </a:lnTo>
                  <a:lnTo>
                    <a:pt x="24259" y="1160821"/>
                  </a:lnTo>
                  <a:lnTo>
                    <a:pt x="2647" y="247857"/>
                  </a:lnTo>
                  <a:lnTo>
                    <a:pt x="0" y="102001"/>
                  </a:lnTo>
                  <a:lnTo>
                    <a:pt x="36165" y="51159"/>
                  </a:lnTo>
                  <a:lnTo>
                    <a:pt x="57091" y="14829"/>
                  </a:lnTo>
                  <a:lnTo>
                    <a:pt x="99290" y="0"/>
                  </a:lnTo>
                  <a:lnTo>
                    <a:pt x="171301" y="26819"/>
                  </a:lnTo>
                  <a:lnTo>
                    <a:pt x="268061" y="62564"/>
                  </a:lnTo>
                  <a:lnTo>
                    <a:pt x="319240" y="49916"/>
                  </a:lnTo>
                  <a:lnTo>
                    <a:pt x="404025" y="72403"/>
                  </a:lnTo>
                  <a:lnTo>
                    <a:pt x="486221" y="89259"/>
                  </a:lnTo>
                  <a:lnTo>
                    <a:pt x="543371" y="60684"/>
                  </a:lnTo>
                  <a:lnTo>
                    <a:pt x="593377" y="15440"/>
                  </a:lnTo>
                  <a:lnTo>
                    <a:pt x="644954" y="15880"/>
                  </a:lnTo>
                  <a:lnTo>
                    <a:pt x="707415" y="39942"/>
                  </a:lnTo>
                  <a:lnTo>
                    <a:pt x="792679" y="27262"/>
                  </a:lnTo>
                  <a:lnTo>
                    <a:pt x="869602" y="41634"/>
                  </a:lnTo>
                  <a:lnTo>
                    <a:pt x="926752" y="44015"/>
                  </a:lnTo>
                  <a:lnTo>
                    <a:pt x="1019621" y="27346"/>
                  </a:lnTo>
                  <a:lnTo>
                    <a:pt x="1117252" y="224990"/>
                  </a:lnTo>
                  <a:lnTo>
                    <a:pt x="1122015" y="270234"/>
                  </a:lnTo>
                  <a:lnTo>
                    <a:pt x="1060102" y="348815"/>
                  </a:lnTo>
                  <a:lnTo>
                    <a:pt x="1041052" y="413109"/>
                  </a:lnTo>
                  <a:lnTo>
                    <a:pt x="986284" y="425015"/>
                  </a:lnTo>
                  <a:lnTo>
                    <a:pt x="950565" y="398821"/>
                  </a:lnTo>
                  <a:lnTo>
                    <a:pt x="916460" y="381864"/>
                  </a:lnTo>
                  <a:lnTo>
                    <a:pt x="865707" y="356417"/>
                  </a:lnTo>
                  <a:lnTo>
                    <a:pt x="829121" y="298809"/>
                  </a:lnTo>
                  <a:lnTo>
                    <a:pt x="812940" y="250730"/>
                  </a:lnTo>
                  <a:lnTo>
                    <a:pt x="735524" y="172445"/>
                  </a:lnTo>
                  <a:lnTo>
                    <a:pt x="709829" y="172911"/>
                  </a:lnTo>
                  <a:lnTo>
                    <a:pt x="710318" y="199857"/>
                  </a:lnTo>
                  <a:lnTo>
                    <a:pt x="750137" y="269449"/>
                  </a:lnTo>
                  <a:lnTo>
                    <a:pt x="818742" y="354926"/>
                  </a:lnTo>
                  <a:lnTo>
                    <a:pt x="929134" y="451209"/>
                  </a:lnTo>
                  <a:lnTo>
                    <a:pt x="981521" y="532171"/>
                  </a:lnTo>
                  <a:lnTo>
                    <a:pt x="1022002" y="632184"/>
                  </a:lnTo>
                  <a:lnTo>
                    <a:pt x="1060102" y="696477"/>
                  </a:lnTo>
                  <a:lnTo>
                    <a:pt x="1062946" y="755978"/>
                  </a:lnTo>
                  <a:lnTo>
                    <a:pt x="1100584" y="801252"/>
                  </a:lnTo>
                  <a:lnTo>
                    <a:pt x="1141065" y="858402"/>
                  </a:lnTo>
                  <a:lnTo>
                    <a:pt x="1169640" y="915552"/>
                  </a:lnTo>
                  <a:lnTo>
                    <a:pt x="1169640" y="98460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6" name="Freeform 53">
              <a:extLst/>
            </p:cNvPr>
            <p:cNvSpPr>
              <a:spLocks/>
            </p:cNvSpPr>
            <p:nvPr/>
          </p:nvSpPr>
          <p:spPr bwMode="auto">
            <a:xfrm>
              <a:off x="4510064" y="4429143"/>
              <a:ext cx="188912" cy="301625"/>
            </a:xfrm>
            <a:custGeom>
              <a:avLst/>
              <a:gdLst>
                <a:gd name="T0" fmla="*/ 3 w 1104900"/>
                <a:gd name="T1" fmla="*/ 160 h 1769269"/>
                <a:gd name="T2" fmla="*/ 14 w 1104900"/>
                <a:gd name="T3" fmla="*/ 167 h 1769269"/>
                <a:gd name="T4" fmla="*/ 25 w 1104900"/>
                <a:gd name="T5" fmla="*/ 178 h 1769269"/>
                <a:gd name="T6" fmla="*/ 26 w 1104900"/>
                <a:gd name="T7" fmla="*/ 184 h 1769269"/>
                <a:gd name="T8" fmla="*/ 31 w 1104900"/>
                <a:gd name="T9" fmla="*/ 189 h 1769269"/>
                <a:gd name="T10" fmla="*/ 30 w 1104900"/>
                <a:gd name="T11" fmla="*/ 201 h 1769269"/>
                <a:gd name="T12" fmla="*/ 32 w 1104900"/>
                <a:gd name="T13" fmla="*/ 209 h 1769269"/>
                <a:gd name="T14" fmla="*/ 30 w 1104900"/>
                <a:gd name="T15" fmla="*/ 214 h 1769269"/>
                <a:gd name="T16" fmla="*/ 24 w 1104900"/>
                <a:gd name="T17" fmla="*/ 217 h 1769269"/>
                <a:gd name="T18" fmla="*/ 20 w 1104900"/>
                <a:gd name="T19" fmla="*/ 226 h 1769269"/>
                <a:gd name="T20" fmla="*/ 22 w 1104900"/>
                <a:gd name="T21" fmla="*/ 234 h 1769269"/>
                <a:gd name="T22" fmla="*/ 25 w 1104900"/>
                <a:gd name="T23" fmla="*/ 245 h 1769269"/>
                <a:gd name="T24" fmla="*/ 30 w 1104900"/>
                <a:gd name="T25" fmla="*/ 255 h 1769269"/>
                <a:gd name="T26" fmla="*/ 42 w 1104900"/>
                <a:gd name="T27" fmla="*/ 252 h 1769269"/>
                <a:gd name="T28" fmla="*/ 57 w 1104900"/>
                <a:gd name="T29" fmla="*/ 250 h 1769269"/>
                <a:gd name="T30" fmla="*/ 69 w 1104900"/>
                <a:gd name="T31" fmla="*/ 247 h 1769269"/>
                <a:gd name="T32" fmla="*/ 80 w 1104900"/>
                <a:gd name="T33" fmla="*/ 244 h 1769269"/>
                <a:gd name="T34" fmla="*/ 84 w 1104900"/>
                <a:gd name="T35" fmla="*/ 233 h 1769269"/>
                <a:gd name="T36" fmla="*/ 92 w 1104900"/>
                <a:gd name="T37" fmla="*/ 235 h 1769269"/>
                <a:gd name="T38" fmla="*/ 102 w 1104900"/>
                <a:gd name="T39" fmla="*/ 233 h 1769269"/>
                <a:gd name="T40" fmla="*/ 110 w 1104900"/>
                <a:gd name="T41" fmla="*/ 227 h 1769269"/>
                <a:gd name="T42" fmla="*/ 122 w 1104900"/>
                <a:gd name="T43" fmla="*/ 214 h 1769269"/>
                <a:gd name="T44" fmla="*/ 131 w 1104900"/>
                <a:gd name="T45" fmla="*/ 203 h 1769269"/>
                <a:gd name="T46" fmla="*/ 142 w 1104900"/>
                <a:gd name="T47" fmla="*/ 197 h 1769269"/>
                <a:gd name="T48" fmla="*/ 143 w 1104900"/>
                <a:gd name="T49" fmla="*/ 178 h 1769269"/>
                <a:gd name="T50" fmla="*/ 130 w 1104900"/>
                <a:gd name="T51" fmla="*/ 170 h 1769269"/>
                <a:gd name="T52" fmla="*/ 133 w 1104900"/>
                <a:gd name="T53" fmla="*/ 156 h 1769269"/>
                <a:gd name="T54" fmla="*/ 139 w 1104900"/>
                <a:gd name="T55" fmla="*/ 145 h 1769269"/>
                <a:gd name="T56" fmla="*/ 147 w 1104900"/>
                <a:gd name="T57" fmla="*/ 132 h 1769269"/>
                <a:gd name="T58" fmla="*/ 161 w 1104900"/>
                <a:gd name="T59" fmla="*/ 123 h 1769269"/>
                <a:gd name="T60" fmla="*/ 160 w 1104900"/>
                <a:gd name="T61" fmla="*/ 61 h 1769269"/>
                <a:gd name="T62" fmla="*/ 39 w 1104900"/>
                <a:gd name="T63" fmla="*/ 0 h 1769269"/>
                <a:gd name="T64" fmla="*/ 23 w 1104900"/>
                <a:gd name="T65" fmla="*/ 11 h 1769269"/>
                <a:gd name="T66" fmla="*/ 26 w 1104900"/>
                <a:gd name="T67" fmla="*/ 42 h 1769269"/>
                <a:gd name="T68" fmla="*/ 36 w 1104900"/>
                <a:gd name="T69" fmla="*/ 50 h 1769269"/>
                <a:gd name="T70" fmla="*/ 42 w 1104900"/>
                <a:gd name="T71" fmla="*/ 60 h 1769269"/>
                <a:gd name="T72" fmla="*/ 38 w 1104900"/>
                <a:gd name="T73" fmla="*/ 67 h 1769269"/>
                <a:gd name="T74" fmla="*/ 35 w 1104900"/>
                <a:gd name="T75" fmla="*/ 91 h 1769269"/>
                <a:gd name="T76" fmla="*/ 36 w 1104900"/>
                <a:gd name="T77" fmla="*/ 107 h 1769269"/>
                <a:gd name="T78" fmla="*/ 19 w 1104900"/>
                <a:gd name="T79" fmla="*/ 127 h 1769269"/>
                <a:gd name="T80" fmla="*/ 7 w 1104900"/>
                <a:gd name="T81" fmla="*/ 140 h 1769269"/>
                <a:gd name="T82" fmla="*/ 0 w 1104900"/>
                <a:gd name="T83" fmla="*/ 150 h 1769269"/>
                <a:gd name="T84" fmla="*/ 3 w 1104900"/>
                <a:gd name="T85" fmla="*/ 160 h 17692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4900"/>
                <a:gd name="T130" fmla="*/ 0 h 1769269"/>
                <a:gd name="T131" fmla="*/ 1104900 w 1104900"/>
                <a:gd name="T132" fmla="*/ 1769269 h 17692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4900" h="1769269">
                  <a:moveTo>
                    <a:pt x="23812" y="1113235"/>
                  </a:moveTo>
                  <a:lnTo>
                    <a:pt x="97944" y="1158782"/>
                  </a:lnTo>
                  <a:lnTo>
                    <a:pt x="170259" y="1238250"/>
                  </a:lnTo>
                  <a:lnTo>
                    <a:pt x="176212" y="1275160"/>
                  </a:lnTo>
                  <a:lnTo>
                    <a:pt x="215503" y="1313260"/>
                  </a:lnTo>
                  <a:lnTo>
                    <a:pt x="205978" y="1397794"/>
                  </a:lnTo>
                  <a:lnTo>
                    <a:pt x="216694" y="1453753"/>
                  </a:lnTo>
                  <a:lnTo>
                    <a:pt x="207169" y="1485900"/>
                  </a:lnTo>
                  <a:lnTo>
                    <a:pt x="164306" y="1509713"/>
                  </a:lnTo>
                  <a:lnTo>
                    <a:pt x="138112" y="1566863"/>
                  </a:lnTo>
                  <a:lnTo>
                    <a:pt x="150019" y="1624013"/>
                  </a:lnTo>
                  <a:lnTo>
                    <a:pt x="173138" y="1702984"/>
                  </a:lnTo>
                  <a:lnTo>
                    <a:pt x="204787" y="1769269"/>
                  </a:lnTo>
                  <a:lnTo>
                    <a:pt x="285750" y="1752600"/>
                  </a:lnTo>
                  <a:lnTo>
                    <a:pt x="390525" y="1733550"/>
                  </a:lnTo>
                  <a:lnTo>
                    <a:pt x="473869" y="1716882"/>
                  </a:lnTo>
                  <a:lnTo>
                    <a:pt x="547687" y="1693069"/>
                  </a:lnTo>
                  <a:lnTo>
                    <a:pt x="576262" y="1619250"/>
                  </a:lnTo>
                  <a:lnTo>
                    <a:pt x="628650" y="1633538"/>
                  </a:lnTo>
                  <a:lnTo>
                    <a:pt x="695325" y="1619250"/>
                  </a:lnTo>
                  <a:lnTo>
                    <a:pt x="750094" y="1578769"/>
                  </a:lnTo>
                  <a:lnTo>
                    <a:pt x="835819" y="1488282"/>
                  </a:lnTo>
                  <a:lnTo>
                    <a:pt x="900112" y="1409700"/>
                  </a:lnTo>
                  <a:lnTo>
                    <a:pt x="971550" y="1369219"/>
                  </a:lnTo>
                  <a:lnTo>
                    <a:pt x="976312" y="1238250"/>
                  </a:lnTo>
                  <a:lnTo>
                    <a:pt x="890587" y="1178719"/>
                  </a:lnTo>
                  <a:lnTo>
                    <a:pt x="912019" y="1083469"/>
                  </a:lnTo>
                  <a:lnTo>
                    <a:pt x="950119" y="1007269"/>
                  </a:lnTo>
                  <a:lnTo>
                    <a:pt x="1007269" y="914400"/>
                  </a:lnTo>
                  <a:lnTo>
                    <a:pt x="1104900" y="857250"/>
                  </a:lnTo>
                  <a:lnTo>
                    <a:pt x="1095375" y="421482"/>
                  </a:lnTo>
                  <a:lnTo>
                    <a:pt x="266700" y="0"/>
                  </a:lnTo>
                  <a:lnTo>
                    <a:pt x="154781" y="73819"/>
                  </a:lnTo>
                  <a:lnTo>
                    <a:pt x="178594" y="290513"/>
                  </a:lnTo>
                  <a:lnTo>
                    <a:pt x="245269" y="347663"/>
                  </a:lnTo>
                  <a:lnTo>
                    <a:pt x="284559" y="415528"/>
                  </a:lnTo>
                  <a:lnTo>
                    <a:pt x="257175" y="464344"/>
                  </a:lnTo>
                  <a:lnTo>
                    <a:pt x="241697" y="629841"/>
                  </a:lnTo>
                  <a:lnTo>
                    <a:pt x="245269" y="744141"/>
                  </a:lnTo>
                  <a:lnTo>
                    <a:pt x="133350" y="881063"/>
                  </a:lnTo>
                  <a:lnTo>
                    <a:pt x="45244" y="970360"/>
                  </a:lnTo>
                  <a:lnTo>
                    <a:pt x="0" y="1042988"/>
                  </a:lnTo>
                  <a:lnTo>
                    <a:pt x="23812" y="111323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7" name="Freeform 54">
              <a:extLst/>
            </p:cNvPr>
            <p:cNvSpPr>
              <a:spLocks/>
            </p:cNvSpPr>
            <p:nvPr/>
          </p:nvSpPr>
          <p:spPr bwMode="auto">
            <a:xfrm>
              <a:off x="4406876" y="4141806"/>
              <a:ext cx="73025" cy="149225"/>
            </a:xfrm>
            <a:custGeom>
              <a:avLst/>
              <a:gdLst>
                <a:gd name="T0" fmla="*/ 51 w 426244"/>
                <a:gd name="T1" fmla="*/ 7 h 871166"/>
                <a:gd name="T2" fmla="*/ 43 w 426244"/>
                <a:gd name="T3" fmla="*/ 8 h 871166"/>
                <a:gd name="T4" fmla="*/ 38 w 426244"/>
                <a:gd name="T5" fmla="*/ 3 h 871166"/>
                <a:gd name="T6" fmla="*/ 33 w 426244"/>
                <a:gd name="T7" fmla="*/ 0 h 871166"/>
                <a:gd name="T8" fmla="*/ 27 w 426244"/>
                <a:gd name="T9" fmla="*/ 4 h 871166"/>
                <a:gd name="T10" fmla="*/ 11 w 426244"/>
                <a:gd name="T11" fmla="*/ 6 h 871166"/>
                <a:gd name="T12" fmla="*/ 10 w 426244"/>
                <a:gd name="T13" fmla="*/ 15 h 871166"/>
                <a:gd name="T14" fmla="*/ 5 w 426244"/>
                <a:gd name="T15" fmla="*/ 25 h 871166"/>
                <a:gd name="T16" fmla="*/ 3 w 426244"/>
                <a:gd name="T17" fmla="*/ 50 h 871166"/>
                <a:gd name="T18" fmla="*/ 4 w 426244"/>
                <a:gd name="T19" fmla="*/ 57 h 871166"/>
                <a:gd name="T20" fmla="*/ 0 w 426244"/>
                <a:gd name="T21" fmla="*/ 62 h 871166"/>
                <a:gd name="T22" fmla="*/ 2 w 426244"/>
                <a:gd name="T23" fmla="*/ 73 h 871166"/>
                <a:gd name="T24" fmla="*/ 9 w 426244"/>
                <a:gd name="T25" fmla="*/ 80 h 871166"/>
                <a:gd name="T26" fmla="*/ 17 w 426244"/>
                <a:gd name="T27" fmla="*/ 89 h 871166"/>
                <a:gd name="T28" fmla="*/ 27 w 426244"/>
                <a:gd name="T29" fmla="*/ 128 h 871166"/>
                <a:gd name="T30" fmla="*/ 33 w 426244"/>
                <a:gd name="T31" fmla="*/ 127 h 871166"/>
                <a:gd name="T32" fmla="*/ 39 w 426244"/>
                <a:gd name="T33" fmla="*/ 120 h 871166"/>
                <a:gd name="T34" fmla="*/ 39 w 426244"/>
                <a:gd name="T35" fmla="*/ 103 h 871166"/>
                <a:gd name="T36" fmla="*/ 52 w 426244"/>
                <a:gd name="T37" fmla="*/ 94 h 871166"/>
                <a:gd name="T38" fmla="*/ 63 w 426244"/>
                <a:gd name="T39" fmla="*/ 80 h 871166"/>
                <a:gd name="T40" fmla="*/ 58 w 426244"/>
                <a:gd name="T41" fmla="*/ 76 h 871166"/>
                <a:gd name="T42" fmla="*/ 54 w 426244"/>
                <a:gd name="T43" fmla="*/ 68 h 871166"/>
                <a:gd name="T44" fmla="*/ 50 w 426244"/>
                <a:gd name="T45" fmla="*/ 68 h 871166"/>
                <a:gd name="T46" fmla="*/ 44 w 426244"/>
                <a:gd name="T47" fmla="*/ 63 h 871166"/>
                <a:gd name="T48" fmla="*/ 38 w 426244"/>
                <a:gd name="T49" fmla="*/ 60 h 871166"/>
                <a:gd name="T50" fmla="*/ 33 w 426244"/>
                <a:gd name="T51" fmla="*/ 54 h 871166"/>
                <a:gd name="T52" fmla="*/ 37 w 426244"/>
                <a:gd name="T53" fmla="*/ 46 h 871166"/>
                <a:gd name="T54" fmla="*/ 46 w 426244"/>
                <a:gd name="T55" fmla="*/ 41 h 871166"/>
                <a:gd name="T56" fmla="*/ 49 w 426244"/>
                <a:gd name="T57" fmla="*/ 34 h 871166"/>
                <a:gd name="T58" fmla="*/ 50 w 426244"/>
                <a:gd name="T59" fmla="*/ 26 h 871166"/>
                <a:gd name="T60" fmla="*/ 44 w 426244"/>
                <a:gd name="T61" fmla="*/ 25 h 871166"/>
                <a:gd name="T62" fmla="*/ 44 w 426244"/>
                <a:gd name="T63" fmla="*/ 16 h 871166"/>
                <a:gd name="T64" fmla="*/ 51 w 426244"/>
                <a:gd name="T65" fmla="*/ 7 h 871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6244"/>
                <a:gd name="T100" fmla="*/ 0 h 871166"/>
                <a:gd name="T101" fmla="*/ 426244 w 426244"/>
                <a:gd name="T102" fmla="*/ 871166 h 871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6244" h="871166">
                  <a:moveTo>
                    <a:pt x="342016" y="48656"/>
                  </a:moveTo>
                  <a:lnTo>
                    <a:pt x="288932" y="54872"/>
                  </a:lnTo>
                  <a:lnTo>
                    <a:pt x="256991" y="22769"/>
                  </a:lnTo>
                  <a:lnTo>
                    <a:pt x="225220" y="0"/>
                  </a:lnTo>
                  <a:lnTo>
                    <a:pt x="185338" y="24069"/>
                  </a:lnTo>
                  <a:lnTo>
                    <a:pt x="73819" y="42491"/>
                  </a:lnTo>
                  <a:lnTo>
                    <a:pt x="66675" y="104403"/>
                  </a:lnTo>
                  <a:lnTo>
                    <a:pt x="35719" y="168697"/>
                  </a:lnTo>
                  <a:lnTo>
                    <a:pt x="21431" y="340147"/>
                  </a:lnTo>
                  <a:lnTo>
                    <a:pt x="28575" y="385391"/>
                  </a:lnTo>
                  <a:lnTo>
                    <a:pt x="0" y="418728"/>
                  </a:lnTo>
                  <a:lnTo>
                    <a:pt x="16669" y="492547"/>
                  </a:lnTo>
                  <a:lnTo>
                    <a:pt x="59531" y="544934"/>
                  </a:lnTo>
                  <a:lnTo>
                    <a:pt x="114300" y="602084"/>
                  </a:lnTo>
                  <a:lnTo>
                    <a:pt x="183356" y="871166"/>
                  </a:lnTo>
                  <a:lnTo>
                    <a:pt x="226219" y="859259"/>
                  </a:lnTo>
                  <a:lnTo>
                    <a:pt x="264319" y="811634"/>
                  </a:lnTo>
                  <a:lnTo>
                    <a:pt x="266700" y="699716"/>
                  </a:lnTo>
                  <a:lnTo>
                    <a:pt x="352425" y="635422"/>
                  </a:lnTo>
                  <a:lnTo>
                    <a:pt x="426244" y="542553"/>
                  </a:lnTo>
                  <a:lnTo>
                    <a:pt x="390525" y="513978"/>
                  </a:lnTo>
                  <a:lnTo>
                    <a:pt x="364616" y="460873"/>
                  </a:lnTo>
                  <a:lnTo>
                    <a:pt x="336606" y="460214"/>
                  </a:lnTo>
                  <a:lnTo>
                    <a:pt x="300102" y="423523"/>
                  </a:lnTo>
                  <a:lnTo>
                    <a:pt x="255065" y="410334"/>
                  </a:lnTo>
                  <a:lnTo>
                    <a:pt x="220705" y="368353"/>
                  </a:lnTo>
                  <a:lnTo>
                    <a:pt x="253286" y="312317"/>
                  </a:lnTo>
                  <a:lnTo>
                    <a:pt x="310911" y="278587"/>
                  </a:lnTo>
                  <a:lnTo>
                    <a:pt x="332455" y="231506"/>
                  </a:lnTo>
                  <a:lnTo>
                    <a:pt x="340395" y="175333"/>
                  </a:lnTo>
                  <a:lnTo>
                    <a:pt x="295443" y="166812"/>
                  </a:lnTo>
                  <a:lnTo>
                    <a:pt x="294427" y="110801"/>
                  </a:lnTo>
                  <a:lnTo>
                    <a:pt x="342016" y="4865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8" name="Freeform 55">
              <a:extLst/>
            </p:cNvPr>
            <p:cNvSpPr>
              <a:spLocks/>
            </p:cNvSpPr>
            <p:nvPr/>
          </p:nvSpPr>
          <p:spPr bwMode="auto">
            <a:xfrm>
              <a:off x="4852964" y="4597418"/>
              <a:ext cx="274637" cy="200025"/>
            </a:xfrm>
            <a:custGeom>
              <a:avLst/>
              <a:gdLst>
                <a:gd name="T0" fmla="*/ 238 w 1600980"/>
                <a:gd name="T1" fmla="*/ 88 h 1179900"/>
                <a:gd name="T2" fmla="*/ 216 w 1600980"/>
                <a:gd name="T3" fmla="*/ 130 h 1179900"/>
                <a:gd name="T4" fmla="*/ 198 w 1600980"/>
                <a:gd name="T5" fmla="*/ 144 h 1179900"/>
                <a:gd name="T6" fmla="*/ 178 w 1600980"/>
                <a:gd name="T7" fmla="*/ 149 h 1179900"/>
                <a:gd name="T8" fmla="*/ 165 w 1600980"/>
                <a:gd name="T9" fmla="*/ 154 h 1179900"/>
                <a:gd name="T10" fmla="*/ 158 w 1600980"/>
                <a:gd name="T11" fmla="*/ 152 h 1179900"/>
                <a:gd name="T12" fmla="*/ 146 w 1600980"/>
                <a:gd name="T13" fmla="*/ 157 h 1179900"/>
                <a:gd name="T14" fmla="*/ 132 w 1600980"/>
                <a:gd name="T15" fmla="*/ 156 h 1179900"/>
                <a:gd name="T16" fmla="*/ 117 w 1600980"/>
                <a:gd name="T17" fmla="*/ 164 h 1179900"/>
                <a:gd name="T18" fmla="*/ 109 w 1600980"/>
                <a:gd name="T19" fmla="*/ 165 h 1179900"/>
                <a:gd name="T20" fmla="*/ 99 w 1600980"/>
                <a:gd name="T21" fmla="*/ 162 h 1179900"/>
                <a:gd name="T22" fmla="*/ 88 w 1600980"/>
                <a:gd name="T23" fmla="*/ 163 h 1179900"/>
                <a:gd name="T24" fmla="*/ 76 w 1600980"/>
                <a:gd name="T25" fmla="*/ 157 h 1179900"/>
                <a:gd name="T26" fmla="*/ 66 w 1600980"/>
                <a:gd name="T27" fmla="*/ 150 h 1179900"/>
                <a:gd name="T28" fmla="*/ 55 w 1600980"/>
                <a:gd name="T29" fmla="*/ 150 h 1179900"/>
                <a:gd name="T30" fmla="*/ 45 w 1600980"/>
                <a:gd name="T31" fmla="*/ 149 h 1179900"/>
                <a:gd name="T32" fmla="*/ 45 w 1600980"/>
                <a:gd name="T33" fmla="*/ 135 h 1179900"/>
                <a:gd name="T34" fmla="*/ 39 w 1600980"/>
                <a:gd name="T35" fmla="*/ 134 h 1179900"/>
                <a:gd name="T36" fmla="*/ 35 w 1600980"/>
                <a:gd name="T37" fmla="*/ 129 h 1179900"/>
                <a:gd name="T38" fmla="*/ 31 w 1600980"/>
                <a:gd name="T39" fmla="*/ 119 h 1179900"/>
                <a:gd name="T40" fmla="*/ 24 w 1600980"/>
                <a:gd name="T41" fmla="*/ 112 h 1179900"/>
                <a:gd name="T42" fmla="*/ 13 w 1600980"/>
                <a:gd name="T43" fmla="*/ 98 h 1179900"/>
                <a:gd name="T44" fmla="*/ 2 w 1600980"/>
                <a:gd name="T45" fmla="*/ 93 h 1179900"/>
                <a:gd name="T46" fmla="*/ 2 w 1600980"/>
                <a:gd name="T47" fmla="*/ 87 h 1179900"/>
                <a:gd name="T48" fmla="*/ 0 w 1600980"/>
                <a:gd name="T49" fmla="*/ 83 h 1179900"/>
                <a:gd name="T50" fmla="*/ 6 w 1600980"/>
                <a:gd name="T51" fmla="*/ 76 h 1179900"/>
                <a:gd name="T52" fmla="*/ 7 w 1600980"/>
                <a:gd name="T53" fmla="*/ 68 h 1179900"/>
                <a:gd name="T54" fmla="*/ 16 w 1600980"/>
                <a:gd name="T55" fmla="*/ 62 h 1179900"/>
                <a:gd name="T56" fmla="*/ 26 w 1600980"/>
                <a:gd name="T57" fmla="*/ 63 h 1179900"/>
                <a:gd name="T58" fmla="*/ 34 w 1600980"/>
                <a:gd name="T59" fmla="*/ 60 h 1179900"/>
                <a:gd name="T60" fmla="*/ 40 w 1600980"/>
                <a:gd name="T61" fmla="*/ 53 h 1179900"/>
                <a:gd name="T62" fmla="*/ 46 w 1600980"/>
                <a:gd name="T63" fmla="*/ 42 h 1179900"/>
                <a:gd name="T64" fmla="*/ 55 w 1600980"/>
                <a:gd name="T65" fmla="*/ 25 h 1179900"/>
                <a:gd name="T66" fmla="*/ 60 w 1600980"/>
                <a:gd name="T67" fmla="*/ 16 h 1179900"/>
                <a:gd name="T68" fmla="*/ 63 w 1600980"/>
                <a:gd name="T69" fmla="*/ 5 h 1179900"/>
                <a:gd name="T70" fmla="*/ 75 w 1600980"/>
                <a:gd name="T71" fmla="*/ 8 h 1179900"/>
                <a:gd name="T72" fmla="*/ 85 w 1600980"/>
                <a:gd name="T73" fmla="*/ 0 h 1179900"/>
                <a:gd name="T74" fmla="*/ 97 w 1600980"/>
                <a:gd name="T75" fmla="*/ 3 h 1179900"/>
                <a:gd name="T76" fmla="*/ 111 w 1600980"/>
                <a:gd name="T77" fmla="*/ 2 h 1179900"/>
                <a:gd name="T78" fmla="*/ 122 w 1600980"/>
                <a:gd name="T79" fmla="*/ 4 h 1179900"/>
                <a:gd name="T80" fmla="*/ 132 w 1600980"/>
                <a:gd name="T81" fmla="*/ 12 h 1179900"/>
                <a:gd name="T82" fmla="*/ 142 w 1600980"/>
                <a:gd name="T83" fmla="*/ 22 h 1179900"/>
                <a:gd name="T84" fmla="*/ 148 w 1600980"/>
                <a:gd name="T85" fmla="*/ 30 h 1179900"/>
                <a:gd name="T86" fmla="*/ 154 w 1600980"/>
                <a:gd name="T87" fmla="*/ 35 h 1179900"/>
                <a:gd name="T88" fmla="*/ 149 w 1600980"/>
                <a:gd name="T89" fmla="*/ 44 h 1179900"/>
                <a:gd name="T90" fmla="*/ 149 w 1600980"/>
                <a:gd name="T91" fmla="*/ 55 h 1179900"/>
                <a:gd name="T92" fmla="*/ 163 w 1600980"/>
                <a:gd name="T93" fmla="*/ 57 h 1179900"/>
                <a:gd name="T94" fmla="*/ 173 w 1600980"/>
                <a:gd name="T95" fmla="*/ 74 h 1179900"/>
                <a:gd name="T96" fmla="*/ 223 w 1600980"/>
                <a:gd name="T97" fmla="*/ 88 h 1179900"/>
                <a:gd name="T98" fmla="*/ 238 w 1600980"/>
                <a:gd name="T99" fmla="*/ 88 h 11799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0980"/>
                <a:gd name="T151" fmla="*/ 0 h 1179900"/>
                <a:gd name="T152" fmla="*/ 1600980 w 1600980"/>
                <a:gd name="T153" fmla="*/ 1179900 h 11799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0980" h="1179900">
                  <a:moveTo>
                    <a:pt x="1600980" y="630360"/>
                  </a:moveTo>
                  <a:lnTo>
                    <a:pt x="1457325" y="926306"/>
                  </a:lnTo>
                  <a:lnTo>
                    <a:pt x="1333500" y="1027509"/>
                  </a:lnTo>
                  <a:lnTo>
                    <a:pt x="1197769" y="1066800"/>
                  </a:lnTo>
                  <a:lnTo>
                    <a:pt x="1109663" y="1100137"/>
                  </a:lnTo>
                  <a:lnTo>
                    <a:pt x="1065610" y="1088231"/>
                  </a:lnTo>
                  <a:lnTo>
                    <a:pt x="984647" y="1121569"/>
                  </a:lnTo>
                  <a:lnTo>
                    <a:pt x="888615" y="1113903"/>
                  </a:lnTo>
                  <a:lnTo>
                    <a:pt x="789385" y="1169194"/>
                  </a:lnTo>
                  <a:lnTo>
                    <a:pt x="735474" y="1179900"/>
                  </a:lnTo>
                  <a:lnTo>
                    <a:pt x="664432" y="1160117"/>
                  </a:lnTo>
                  <a:lnTo>
                    <a:pt x="590643" y="1161456"/>
                  </a:lnTo>
                  <a:lnTo>
                    <a:pt x="512958" y="1120721"/>
                  </a:lnTo>
                  <a:lnTo>
                    <a:pt x="444984" y="1072786"/>
                  </a:lnTo>
                  <a:lnTo>
                    <a:pt x="371134" y="1070848"/>
                  </a:lnTo>
                  <a:lnTo>
                    <a:pt x="305991" y="1064419"/>
                  </a:lnTo>
                  <a:lnTo>
                    <a:pt x="305991" y="964406"/>
                  </a:lnTo>
                  <a:lnTo>
                    <a:pt x="264319" y="954881"/>
                  </a:lnTo>
                  <a:lnTo>
                    <a:pt x="233363" y="920353"/>
                  </a:lnTo>
                  <a:lnTo>
                    <a:pt x="207169" y="852487"/>
                  </a:lnTo>
                  <a:lnTo>
                    <a:pt x="162659" y="799286"/>
                  </a:lnTo>
                  <a:lnTo>
                    <a:pt x="90488" y="697706"/>
                  </a:lnTo>
                  <a:lnTo>
                    <a:pt x="10716" y="664369"/>
                  </a:lnTo>
                  <a:lnTo>
                    <a:pt x="15478" y="625078"/>
                  </a:lnTo>
                  <a:lnTo>
                    <a:pt x="0" y="589359"/>
                  </a:lnTo>
                  <a:lnTo>
                    <a:pt x="41672" y="546497"/>
                  </a:lnTo>
                  <a:lnTo>
                    <a:pt x="47625" y="485775"/>
                  </a:lnTo>
                  <a:lnTo>
                    <a:pt x="105966" y="445294"/>
                  </a:lnTo>
                  <a:lnTo>
                    <a:pt x="177403" y="450056"/>
                  </a:lnTo>
                  <a:lnTo>
                    <a:pt x="226219" y="426244"/>
                  </a:lnTo>
                  <a:lnTo>
                    <a:pt x="270272" y="376237"/>
                  </a:lnTo>
                  <a:lnTo>
                    <a:pt x="307182" y="302419"/>
                  </a:lnTo>
                  <a:lnTo>
                    <a:pt x="367903" y="177403"/>
                  </a:lnTo>
                  <a:lnTo>
                    <a:pt x="404813" y="116681"/>
                  </a:lnTo>
                  <a:lnTo>
                    <a:pt x="421482" y="38100"/>
                  </a:lnTo>
                  <a:lnTo>
                    <a:pt x="504825" y="59531"/>
                  </a:lnTo>
                  <a:lnTo>
                    <a:pt x="571500" y="0"/>
                  </a:lnTo>
                  <a:lnTo>
                    <a:pt x="652463" y="19050"/>
                  </a:lnTo>
                  <a:lnTo>
                    <a:pt x="750094" y="16669"/>
                  </a:lnTo>
                  <a:lnTo>
                    <a:pt x="819150" y="30956"/>
                  </a:lnTo>
                  <a:lnTo>
                    <a:pt x="890588" y="88106"/>
                  </a:lnTo>
                  <a:lnTo>
                    <a:pt x="952500" y="157162"/>
                  </a:lnTo>
                  <a:lnTo>
                    <a:pt x="997744" y="211931"/>
                  </a:lnTo>
                  <a:lnTo>
                    <a:pt x="1038225" y="250031"/>
                  </a:lnTo>
                  <a:lnTo>
                    <a:pt x="1000125" y="316706"/>
                  </a:lnTo>
                  <a:lnTo>
                    <a:pt x="1002507" y="392906"/>
                  </a:lnTo>
                  <a:lnTo>
                    <a:pt x="1095375" y="409575"/>
                  </a:lnTo>
                  <a:lnTo>
                    <a:pt x="1166489" y="525860"/>
                  </a:lnTo>
                  <a:lnTo>
                    <a:pt x="1503876" y="628845"/>
                  </a:lnTo>
                  <a:lnTo>
                    <a:pt x="1600980" y="63036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9" name="Freeform 56">
              <a:extLst/>
            </p:cNvPr>
            <p:cNvSpPr>
              <a:spLocks/>
            </p:cNvSpPr>
            <p:nvPr/>
          </p:nvSpPr>
          <p:spPr bwMode="auto">
            <a:xfrm>
              <a:off x="5008539" y="4632343"/>
              <a:ext cx="188912" cy="252413"/>
            </a:xfrm>
            <a:custGeom>
              <a:avLst/>
              <a:gdLst>
                <a:gd name="T0" fmla="*/ 33 w 1107281"/>
                <a:gd name="T1" fmla="*/ 21 h 1476375"/>
                <a:gd name="T2" fmla="*/ 40 w 1107281"/>
                <a:gd name="T3" fmla="*/ 27 h 1476375"/>
                <a:gd name="T4" fmla="*/ 50 w 1107281"/>
                <a:gd name="T5" fmla="*/ 36 h 1476375"/>
                <a:gd name="T6" fmla="*/ 63 w 1107281"/>
                <a:gd name="T7" fmla="*/ 33 h 1476375"/>
                <a:gd name="T8" fmla="*/ 75 w 1107281"/>
                <a:gd name="T9" fmla="*/ 30 h 1476375"/>
                <a:gd name="T10" fmla="*/ 90 w 1107281"/>
                <a:gd name="T11" fmla="*/ 27 h 1476375"/>
                <a:gd name="T12" fmla="*/ 104 w 1107281"/>
                <a:gd name="T13" fmla="*/ 23 h 1476375"/>
                <a:gd name="T14" fmla="*/ 118 w 1107281"/>
                <a:gd name="T15" fmla="*/ 21 h 1476375"/>
                <a:gd name="T16" fmla="*/ 131 w 1107281"/>
                <a:gd name="T17" fmla="*/ 22 h 1476375"/>
                <a:gd name="T18" fmla="*/ 142 w 1107281"/>
                <a:gd name="T19" fmla="*/ 16 h 1476375"/>
                <a:gd name="T20" fmla="*/ 149 w 1107281"/>
                <a:gd name="T21" fmla="*/ 8 h 1476375"/>
                <a:gd name="T22" fmla="*/ 155 w 1107281"/>
                <a:gd name="T23" fmla="*/ 0 h 1476375"/>
                <a:gd name="T24" fmla="*/ 160 w 1107281"/>
                <a:gd name="T25" fmla="*/ 2 h 1476375"/>
                <a:gd name="T26" fmla="*/ 159 w 1107281"/>
                <a:gd name="T27" fmla="*/ 11 h 1476375"/>
                <a:gd name="T28" fmla="*/ 158 w 1107281"/>
                <a:gd name="T29" fmla="*/ 25 h 1476375"/>
                <a:gd name="T30" fmla="*/ 155 w 1107281"/>
                <a:gd name="T31" fmla="*/ 36 h 1476375"/>
                <a:gd name="T32" fmla="*/ 149 w 1107281"/>
                <a:gd name="T33" fmla="*/ 53 h 1476375"/>
                <a:gd name="T34" fmla="*/ 140 w 1107281"/>
                <a:gd name="T35" fmla="*/ 68 h 1476375"/>
                <a:gd name="T36" fmla="*/ 132 w 1107281"/>
                <a:gd name="T37" fmla="*/ 88 h 1476375"/>
                <a:gd name="T38" fmla="*/ 121 w 1107281"/>
                <a:gd name="T39" fmla="*/ 109 h 1476375"/>
                <a:gd name="T40" fmla="*/ 105 w 1107281"/>
                <a:gd name="T41" fmla="*/ 131 h 1476375"/>
                <a:gd name="T42" fmla="*/ 85 w 1107281"/>
                <a:gd name="T43" fmla="*/ 149 h 1476375"/>
                <a:gd name="T44" fmla="*/ 64 w 1107281"/>
                <a:gd name="T45" fmla="*/ 168 h 1476375"/>
                <a:gd name="T46" fmla="*/ 47 w 1107281"/>
                <a:gd name="T47" fmla="*/ 178 h 1476375"/>
                <a:gd name="T48" fmla="*/ 30 w 1107281"/>
                <a:gd name="T49" fmla="*/ 198 h 1476375"/>
                <a:gd name="T50" fmla="*/ 27 w 1107281"/>
                <a:gd name="T51" fmla="*/ 216 h 1476375"/>
                <a:gd name="T52" fmla="*/ 14 w 1107281"/>
                <a:gd name="T53" fmla="*/ 212 h 1476375"/>
                <a:gd name="T54" fmla="*/ 9 w 1107281"/>
                <a:gd name="T55" fmla="*/ 203 h 1476375"/>
                <a:gd name="T56" fmla="*/ 0 w 1107281"/>
                <a:gd name="T57" fmla="*/ 155 h 1476375"/>
                <a:gd name="T58" fmla="*/ 11 w 1107281"/>
                <a:gd name="T59" fmla="*/ 134 h 1476375"/>
                <a:gd name="T60" fmla="*/ 23 w 1107281"/>
                <a:gd name="T61" fmla="*/ 128 h 1476375"/>
                <a:gd name="T62" fmla="*/ 29 w 1107281"/>
                <a:gd name="T63" fmla="*/ 130 h 1476375"/>
                <a:gd name="T64" fmla="*/ 42 w 1107281"/>
                <a:gd name="T65" fmla="*/ 125 h 1476375"/>
                <a:gd name="T66" fmla="*/ 61 w 1107281"/>
                <a:gd name="T67" fmla="*/ 120 h 1476375"/>
                <a:gd name="T68" fmla="*/ 80 w 1107281"/>
                <a:gd name="T69" fmla="*/ 104 h 1476375"/>
                <a:gd name="T70" fmla="*/ 100 w 1107281"/>
                <a:gd name="T71" fmla="*/ 62 h 1476375"/>
                <a:gd name="T72" fmla="*/ 86 w 1107281"/>
                <a:gd name="T73" fmla="*/ 61 h 1476375"/>
                <a:gd name="T74" fmla="*/ 38 w 1107281"/>
                <a:gd name="T75" fmla="*/ 47 h 1476375"/>
                <a:gd name="T76" fmla="*/ 27 w 1107281"/>
                <a:gd name="T77" fmla="*/ 30 h 1476375"/>
                <a:gd name="T78" fmla="*/ 33 w 1107281"/>
                <a:gd name="T79" fmla="*/ 21 h 1476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07281"/>
                <a:gd name="T121" fmla="*/ 0 h 1476375"/>
                <a:gd name="T122" fmla="*/ 1107281 w 1107281"/>
                <a:gd name="T123" fmla="*/ 1476375 h 1476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07281" h="1476375">
                  <a:moveTo>
                    <a:pt x="228600" y="140494"/>
                  </a:moveTo>
                  <a:lnTo>
                    <a:pt x="273843" y="183356"/>
                  </a:lnTo>
                  <a:lnTo>
                    <a:pt x="347662" y="247650"/>
                  </a:lnTo>
                  <a:lnTo>
                    <a:pt x="438150" y="226219"/>
                  </a:lnTo>
                  <a:lnTo>
                    <a:pt x="516731" y="207169"/>
                  </a:lnTo>
                  <a:lnTo>
                    <a:pt x="619125" y="180975"/>
                  </a:lnTo>
                  <a:lnTo>
                    <a:pt x="719137" y="157162"/>
                  </a:lnTo>
                  <a:lnTo>
                    <a:pt x="814387" y="145256"/>
                  </a:lnTo>
                  <a:lnTo>
                    <a:pt x="907256" y="147637"/>
                  </a:lnTo>
                  <a:lnTo>
                    <a:pt x="985837" y="107156"/>
                  </a:lnTo>
                  <a:lnTo>
                    <a:pt x="1031081" y="54769"/>
                  </a:lnTo>
                  <a:lnTo>
                    <a:pt x="1071562" y="0"/>
                  </a:lnTo>
                  <a:lnTo>
                    <a:pt x="1107281" y="14287"/>
                  </a:lnTo>
                  <a:lnTo>
                    <a:pt x="1102518" y="73819"/>
                  </a:lnTo>
                  <a:lnTo>
                    <a:pt x="1092993" y="173831"/>
                  </a:lnTo>
                  <a:lnTo>
                    <a:pt x="1071562" y="247650"/>
                  </a:lnTo>
                  <a:lnTo>
                    <a:pt x="1031081" y="364331"/>
                  </a:lnTo>
                  <a:lnTo>
                    <a:pt x="966787" y="464344"/>
                  </a:lnTo>
                  <a:lnTo>
                    <a:pt x="912018" y="602456"/>
                  </a:lnTo>
                  <a:lnTo>
                    <a:pt x="835818" y="742950"/>
                  </a:lnTo>
                  <a:lnTo>
                    <a:pt x="728662" y="895350"/>
                  </a:lnTo>
                  <a:lnTo>
                    <a:pt x="588494" y="1020926"/>
                  </a:lnTo>
                  <a:lnTo>
                    <a:pt x="443060" y="1147718"/>
                  </a:lnTo>
                  <a:lnTo>
                    <a:pt x="326843" y="1219259"/>
                  </a:lnTo>
                  <a:lnTo>
                    <a:pt x="204787" y="1354931"/>
                  </a:lnTo>
                  <a:lnTo>
                    <a:pt x="185737" y="1476375"/>
                  </a:lnTo>
                  <a:lnTo>
                    <a:pt x="97631" y="1452562"/>
                  </a:lnTo>
                  <a:lnTo>
                    <a:pt x="61912" y="1388269"/>
                  </a:lnTo>
                  <a:lnTo>
                    <a:pt x="0" y="1064419"/>
                  </a:lnTo>
                  <a:lnTo>
                    <a:pt x="76774" y="914886"/>
                  </a:lnTo>
                  <a:lnTo>
                    <a:pt x="157237" y="877533"/>
                  </a:lnTo>
                  <a:lnTo>
                    <a:pt x="202406" y="891778"/>
                  </a:lnTo>
                  <a:lnTo>
                    <a:pt x="294084" y="854869"/>
                  </a:lnTo>
                  <a:lnTo>
                    <a:pt x="421481" y="821531"/>
                  </a:lnTo>
                  <a:lnTo>
                    <a:pt x="550068" y="715565"/>
                  </a:lnTo>
                  <a:lnTo>
                    <a:pt x="695325" y="421481"/>
                  </a:lnTo>
                  <a:lnTo>
                    <a:pt x="598884" y="419100"/>
                  </a:lnTo>
                  <a:lnTo>
                    <a:pt x="260746" y="319087"/>
                  </a:lnTo>
                  <a:lnTo>
                    <a:pt x="190500" y="202406"/>
                  </a:lnTo>
                  <a:lnTo>
                    <a:pt x="228600" y="1404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0" name="Freeform 57">
              <a:extLst/>
            </p:cNvPr>
            <p:cNvSpPr>
              <a:spLocks/>
            </p:cNvSpPr>
            <p:nvPr/>
          </p:nvSpPr>
          <p:spPr bwMode="auto">
            <a:xfrm>
              <a:off x="3965551" y="4343418"/>
              <a:ext cx="144463" cy="100013"/>
            </a:xfrm>
            <a:custGeom>
              <a:avLst/>
              <a:gdLst>
                <a:gd name="T0" fmla="*/ 89 w 846535"/>
                <a:gd name="T1" fmla="*/ 0 h 582068"/>
                <a:gd name="T2" fmla="*/ 63 w 846535"/>
                <a:gd name="T3" fmla="*/ 0 h 582068"/>
                <a:gd name="T4" fmla="*/ 48 w 846535"/>
                <a:gd name="T5" fmla="*/ 4 h 582068"/>
                <a:gd name="T6" fmla="*/ 47 w 846535"/>
                <a:gd name="T7" fmla="*/ 16 h 582068"/>
                <a:gd name="T8" fmla="*/ 37 w 846535"/>
                <a:gd name="T9" fmla="*/ 26 h 582068"/>
                <a:gd name="T10" fmla="*/ 27 w 846535"/>
                <a:gd name="T11" fmla="*/ 37 h 582068"/>
                <a:gd name="T12" fmla="*/ 26 w 846535"/>
                <a:gd name="T13" fmla="*/ 53 h 582068"/>
                <a:gd name="T14" fmla="*/ 14 w 846535"/>
                <a:gd name="T15" fmla="*/ 63 h 582068"/>
                <a:gd name="T16" fmla="*/ 9 w 846535"/>
                <a:gd name="T17" fmla="*/ 77 h 582068"/>
                <a:gd name="T18" fmla="*/ 0 w 846535"/>
                <a:gd name="T19" fmla="*/ 86 h 582068"/>
                <a:gd name="T20" fmla="*/ 55 w 846535"/>
                <a:gd name="T21" fmla="*/ 87 h 582068"/>
                <a:gd name="T22" fmla="*/ 69 w 846535"/>
                <a:gd name="T23" fmla="*/ 75 h 582068"/>
                <a:gd name="T24" fmla="*/ 72 w 846535"/>
                <a:gd name="T25" fmla="*/ 50 h 582068"/>
                <a:gd name="T26" fmla="*/ 71 w 846535"/>
                <a:gd name="T27" fmla="*/ 31 h 582068"/>
                <a:gd name="T28" fmla="*/ 117 w 846535"/>
                <a:gd name="T29" fmla="*/ 31 h 582068"/>
                <a:gd name="T30" fmla="*/ 123 w 846535"/>
                <a:gd name="T31" fmla="*/ 15 h 582068"/>
                <a:gd name="T32" fmla="*/ 122 w 846535"/>
                <a:gd name="T33" fmla="*/ 1 h 582068"/>
                <a:gd name="T34" fmla="*/ 89 w 846535"/>
                <a:gd name="T35" fmla="*/ 0 h 5820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46535"/>
                <a:gd name="T55" fmla="*/ 0 h 582068"/>
                <a:gd name="T56" fmla="*/ 846535 w 846535"/>
                <a:gd name="T57" fmla="*/ 582068 h 5820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46535" h="582068">
                  <a:moveTo>
                    <a:pt x="611646" y="0"/>
                  </a:moveTo>
                  <a:lnTo>
                    <a:pt x="438150" y="1043"/>
                  </a:lnTo>
                  <a:lnTo>
                    <a:pt x="335421" y="28575"/>
                  </a:lnTo>
                  <a:lnTo>
                    <a:pt x="323850" y="105818"/>
                  </a:lnTo>
                  <a:lnTo>
                    <a:pt x="254458" y="173038"/>
                  </a:lnTo>
                  <a:lnTo>
                    <a:pt x="185738" y="248693"/>
                  </a:lnTo>
                  <a:lnTo>
                    <a:pt x="180975" y="353468"/>
                  </a:lnTo>
                  <a:lnTo>
                    <a:pt x="97632" y="420143"/>
                  </a:lnTo>
                  <a:lnTo>
                    <a:pt x="64294" y="517774"/>
                  </a:lnTo>
                  <a:lnTo>
                    <a:pt x="0" y="574924"/>
                  </a:lnTo>
                  <a:lnTo>
                    <a:pt x="381000" y="582068"/>
                  </a:lnTo>
                  <a:lnTo>
                    <a:pt x="473869" y="498724"/>
                  </a:lnTo>
                  <a:lnTo>
                    <a:pt x="494171" y="334963"/>
                  </a:lnTo>
                  <a:lnTo>
                    <a:pt x="490538" y="209402"/>
                  </a:lnTo>
                  <a:lnTo>
                    <a:pt x="804863" y="205830"/>
                  </a:lnTo>
                  <a:lnTo>
                    <a:pt x="846535" y="101055"/>
                  </a:lnTo>
                  <a:lnTo>
                    <a:pt x="840582" y="4615"/>
                  </a:lnTo>
                  <a:lnTo>
                    <a:pt x="611646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1" name="Freeform 407">
              <a:extLst/>
            </p:cNvPr>
            <p:cNvSpPr>
              <a:spLocks/>
            </p:cNvSpPr>
            <p:nvPr/>
          </p:nvSpPr>
          <p:spPr bwMode="auto">
            <a:xfrm>
              <a:off x="5043464" y="5084781"/>
              <a:ext cx="131762" cy="268287"/>
            </a:xfrm>
            <a:custGeom>
              <a:avLst/>
              <a:gdLst>
                <a:gd name="T0" fmla="*/ 91 w 771858"/>
                <a:gd name="T1" fmla="*/ 9 h 1571091"/>
                <a:gd name="T2" fmla="*/ 90 w 771858"/>
                <a:gd name="T3" fmla="*/ 19 h 1571091"/>
                <a:gd name="T4" fmla="*/ 86 w 771858"/>
                <a:gd name="T5" fmla="*/ 25 h 1571091"/>
                <a:gd name="T6" fmla="*/ 82 w 771858"/>
                <a:gd name="T7" fmla="*/ 27 h 1571091"/>
                <a:gd name="T8" fmla="*/ 76 w 771858"/>
                <a:gd name="T9" fmla="*/ 26 h 1571091"/>
                <a:gd name="T10" fmla="*/ 73 w 771858"/>
                <a:gd name="T11" fmla="*/ 30 h 1571091"/>
                <a:gd name="T12" fmla="*/ 77 w 771858"/>
                <a:gd name="T13" fmla="*/ 39 h 1571091"/>
                <a:gd name="T14" fmla="*/ 70 w 771858"/>
                <a:gd name="T15" fmla="*/ 41 h 1571091"/>
                <a:gd name="T16" fmla="*/ 72 w 771858"/>
                <a:gd name="T17" fmla="*/ 47 h 1571091"/>
                <a:gd name="T18" fmla="*/ 65 w 771858"/>
                <a:gd name="T19" fmla="*/ 52 h 1571091"/>
                <a:gd name="T20" fmla="*/ 62 w 771858"/>
                <a:gd name="T21" fmla="*/ 50 h 1571091"/>
                <a:gd name="T22" fmla="*/ 56 w 771858"/>
                <a:gd name="T23" fmla="*/ 56 h 1571091"/>
                <a:gd name="T24" fmla="*/ 41 w 771858"/>
                <a:gd name="T25" fmla="*/ 65 h 1571091"/>
                <a:gd name="T26" fmla="*/ 32 w 771858"/>
                <a:gd name="T27" fmla="*/ 68 h 1571091"/>
                <a:gd name="T28" fmla="*/ 28 w 771858"/>
                <a:gd name="T29" fmla="*/ 69 h 1571091"/>
                <a:gd name="T30" fmla="*/ 23 w 771858"/>
                <a:gd name="T31" fmla="*/ 69 h 1571091"/>
                <a:gd name="T32" fmla="*/ 18 w 771858"/>
                <a:gd name="T33" fmla="*/ 80 h 1571091"/>
                <a:gd name="T34" fmla="*/ 15 w 771858"/>
                <a:gd name="T35" fmla="*/ 88 h 1571091"/>
                <a:gd name="T36" fmla="*/ 18 w 771858"/>
                <a:gd name="T37" fmla="*/ 101 h 1571091"/>
                <a:gd name="T38" fmla="*/ 19 w 771858"/>
                <a:gd name="T39" fmla="*/ 113 h 1571091"/>
                <a:gd name="T40" fmla="*/ 16 w 771858"/>
                <a:gd name="T41" fmla="*/ 125 h 1571091"/>
                <a:gd name="T42" fmla="*/ 15 w 771858"/>
                <a:gd name="T43" fmla="*/ 134 h 1571091"/>
                <a:gd name="T44" fmla="*/ 7 w 771858"/>
                <a:gd name="T45" fmla="*/ 148 h 1571091"/>
                <a:gd name="T46" fmla="*/ 0 w 771858"/>
                <a:gd name="T47" fmla="*/ 157 h 1571091"/>
                <a:gd name="T48" fmla="*/ 4 w 771858"/>
                <a:gd name="T49" fmla="*/ 163 h 1571091"/>
                <a:gd name="T50" fmla="*/ 4 w 771858"/>
                <a:gd name="T51" fmla="*/ 172 h 1571091"/>
                <a:gd name="T52" fmla="*/ 6 w 771858"/>
                <a:gd name="T53" fmla="*/ 178 h 1571091"/>
                <a:gd name="T54" fmla="*/ 6 w 771858"/>
                <a:gd name="T55" fmla="*/ 186 h 1571091"/>
                <a:gd name="T56" fmla="*/ 11 w 771858"/>
                <a:gd name="T57" fmla="*/ 198 h 1571091"/>
                <a:gd name="T58" fmla="*/ 16 w 771858"/>
                <a:gd name="T59" fmla="*/ 206 h 1571091"/>
                <a:gd name="T60" fmla="*/ 13 w 771858"/>
                <a:gd name="T61" fmla="*/ 213 h 1571091"/>
                <a:gd name="T62" fmla="*/ 11 w 771858"/>
                <a:gd name="T63" fmla="*/ 218 h 1571091"/>
                <a:gd name="T64" fmla="*/ 10 w 771858"/>
                <a:gd name="T65" fmla="*/ 222 h 1571091"/>
                <a:gd name="T66" fmla="*/ 16 w 771858"/>
                <a:gd name="T67" fmla="*/ 228 h 1571091"/>
                <a:gd name="T68" fmla="*/ 26 w 771858"/>
                <a:gd name="T69" fmla="*/ 224 h 1571091"/>
                <a:gd name="T70" fmla="*/ 36 w 771858"/>
                <a:gd name="T71" fmla="*/ 221 h 1571091"/>
                <a:gd name="T72" fmla="*/ 45 w 771858"/>
                <a:gd name="T73" fmla="*/ 218 h 1571091"/>
                <a:gd name="T74" fmla="*/ 55 w 771858"/>
                <a:gd name="T75" fmla="*/ 213 h 1571091"/>
                <a:gd name="T76" fmla="*/ 60 w 771858"/>
                <a:gd name="T77" fmla="*/ 207 h 1571091"/>
                <a:gd name="T78" fmla="*/ 72 w 771858"/>
                <a:gd name="T79" fmla="*/ 186 h 1571091"/>
                <a:gd name="T80" fmla="*/ 81 w 771858"/>
                <a:gd name="T81" fmla="*/ 147 h 1571091"/>
                <a:gd name="T82" fmla="*/ 84 w 771858"/>
                <a:gd name="T83" fmla="*/ 123 h 1571091"/>
                <a:gd name="T84" fmla="*/ 91 w 771858"/>
                <a:gd name="T85" fmla="*/ 107 h 1571091"/>
                <a:gd name="T86" fmla="*/ 99 w 771858"/>
                <a:gd name="T87" fmla="*/ 96 h 1571091"/>
                <a:gd name="T88" fmla="*/ 101 w 771858"/>
                <a:gd name="T89" fmla="*/ 87 h 1571091"/>
                <a:gd name="T90" fmla="*/ 99 w 771858"/>
                <a:gd name="T91" fmla="*/ 80 h 1571091"/>
                <a:gd name="T92" fmla="*/ 101 w 771858"/>
                <a:gd name="T93" fmla="*/ 75 h 1571091"/>
                <a:gd name="T94" fmla="*/ 96 w 771858"/>
                <a:gd name="T95" fmla="*/ 66 h 1571091"/>
                <a:gd name="T96" fmla="*/ 97 w 771858"/>
                <a:gd name="T97" fmla="*/ 61 h 1571091"/>
                <a:gd name="T98" fmla="*/ 102 w 771858"/>
                <a:gd name="T99" fmla="*/ 59 h 1571091"/>
                <a:gd name="T100" fmla="*/ 104 w 771858"/>
                <a:gd name="T101" fmla="*/ 64 h 1571091"/>
                <a:gd name="T102" fmla="*/ 105 w 771858"/>
                <a:gd name="T103" fmla="*/ 67 h 1571091"/>
                <a:gd name="T104" fmla="*/ 109 w 771858"/>
                <a:gd name="T105" fmla="*/ 63 h 1571091"/>
                <a:gd name="T106" fmla="*/ 112 w 771858"/>
                <a:gd name="T107" fmla="*/ 57 h 1571091"/>
                <a:gd name="T108" fmla="*/ 108 w 771858"/>
                <a:gd name="T109" fmla="*/ 50 h 1571091"/>
                <a:gd name="T110" fmla="*/ 108 w 771858"/>
                <a:gd name="T111" fmla="*/ 39 h 1571091"/>
                <a:gd name="T112" fmla="*/ 106 w 771858"/>
                <a:gd name="T113" fmla="*/ 18 h 1571091"/>
                <a:gd name="T114" fmla="*/ 101 w 771858"/>
                <a:gd name="T115" fmla="*/ 10 h 1571091"/>
                <a:gd name="T116" fmla="*/ 98 w 771858"/>
                <a:gd name="T117" fmla="*/ 0 h 1571091"/>
                <a:gd name="T118" fmla="*/ 94 w 771858"/>
                <a:gd name="T119" fmla="*/ 3 h 1571091"/>
                <a:gd name="T120" fmla="*/ 91 w 771858"/>
                <a:gd name="T121" fmla="*/ 9 h 15710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1858"/>
                <a:gd name="T184" fmla="*/ 0 h 1571091"/>
                <a:gd name="T185" fmla="*/ 771858 w 771858"/>
                <a:gd name="T186" fmla="*/ 1571091 h 157109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1858" h="1571091">
                  <a:moveTo>
                    <a:pt x="625523" y="60989"/>
                  </a:moveTo>
                  <a:lnTo>
                    <a:pt x="623220" y="132316"/>
                  </a:lnTo>
                  <a:lnTo>
                    <a:pt x="595126" y="170344"/>
                  </a:lnTo>
                  <a:lnTo>
                    <a:pt x="563095" y="189685"/>
                  </a:lnTo>
                  <a:lnTo>
                    <a:pt x="523325" y="179151"/>
                  </a:lnTo>
                  <a:lnTo>
                    <a:pt x="505886" y="209483"/>
                  </a:lnTo>
                  <a:lnTo>
                    <a:pt x="532084" y="265284"/>
                  </a:lnTo>
                  <a:lnTo>
                    <a:pt x="482001" y="281201"/>
                  </a:lnTo>
                  <a:lnTo>
                    <a:pt x="497205" y="325947"/>
                  </a:lnTo>
                  <a:lnTo>
                    <a:pt x="451059" y="360551"/>
                  </a:lnTo>
                  <a:lnTo>
                    <a:pt x="425609" y="346006"/>
                  </a:lnTo>
                  <a:lnTo>
                    <a:pt x="389023" y="387002"/>
                  </a:lnTo>
                  <a:lnTo>
                    <a:pt x="283505" y="446133"/>
                  </a:lnTo>
                  <a:lnTo>
                    <a:pt x="219103" y="466060"/>
                  </a:lnTo>
                  <a:lnTo>
                    <a:pt x="194129" y="477769"/>
                  </a:lnTo>
                  <a:lnTo>
                    <a:pt x="154988" y="477073"/>
                  </a:lnTo>
                  <a:lnTo>
                    <a:pt x="127083" y="550271"/>
                  </a:lnTo>
                  <a:lnTo>
                    <a:pt x="102204" y="609409"/>
                  </a:lnTo>
                  <a:lnTo>
                    <a:pt x="121254" y="695134"/>
                  </a:lnTo>
                  <a:lnTo>
                    <a:pt x="133160" y="776097"/>
                  </a:lnTo>
                  <a:lnTo>
                    <a:pt x="107486" y="858278"/>
                  </a:lnTo>
                  <a:lnTo>
                    <a:pt x="100991" y="921709"/>
                  </a:lnTo>
                  <a:lnTo>
                    <a:pt x="49198" y="1016914"/>
                  </a:lnTo>
                  <a:lnTo>
                    <a:pt x="0" y="1081588"/>
                  </a:lnTo>
                  <a:lnTo>
                    <a:pt x="26004" y="1123759"/>
                  </a:lnTo>
                  <a:lnTo>
                    <a:pt x="30766" y="1188053"/>
                  </a:lnTo>
                  <a:lnTo>
                    <a:pt x="40291" y="1228534"/>
                  </a:lnTo>
                  <a:lnTo>
                    <a:pt x="45054" y="1280922"/>
                  </a:lnTo>
                  <a:lnTo>
                    <a:pt x="73629" y="1361884"/>
                  </a:lnTo>
                  <a:lnTo>
                    <a:pt x="111729" y="1421415"/>
                  </a:lnTo>
                  <a:lnTo>
                    <a:pt x="90298" y="1464278"/>
                  </a:lnTo>
                  <a:lnTo>
                    <a:pt x="73629" y="1502378"/>
                  </a:lnTo>
                  <a:lnTo>
                    <a:pt x="69315" y="1530552"/>
                  </a:lnTo>
                  <a:lnTo>
                    <a:pt x="109628" y="1571091"/>
                  </a:lnTo>
                  <a:lnTo>
                    <a:pt x="181020" y="1539780"/>
                  </a:lnTo>
                  <a:lnTo>
                    <a:pt x="248128" y="1520272"/>
                  </a:lnTo>
                  <a:lnTo>
                    <a:pt x="309825" y="1499924"/>
                  </a:lnTo>
                  <a:lnTo>
                    <a:pt x="378429" y="1464278"/>
                  </a:lnTo>
                  <a:lnTo>
                    <a:pt x="411766" y="1426178"/>
                  </a:lnTo>
                  <a:lnTo>
                    <a:pt x="497491" y="1278540"/>
                  </a:lnTo>
                  <a:lnTo>
                    <a:pt x="561785" y="1014222"/>
                  </a:lnTo>
                  <a:lnTo>
                    <a:pt x="578603" y="845977"/>
                  </a:lnTo>
                  <a:lnTo>
                    <a:pt x="630582" y="736230"/>
                  </a:lnTo>
                  <a:lnTo>
                    <a:pt x="685610" y="664178"/>
                  </a:lnTo>
                  <a:lnTo>
                    <a:pt x="697516" y="599884"/>
                  </a:lnTo>
                  <a:lnTo>
                    <a:pt x="681131" y="547720"/>
                  </a:lnTo>
                  <a:lnTo>
                    <a:pt x="694906" y="513704"/>
                  </a:lnTo>
                  <a:lnTo>
                    <a:pt x="663235" y="453780"/>
                  </a:lnTo>
                  <a:lnTo>
                    <a:pt x="668026" y="420395"/>
                  </a:lnTo>
                  <a:lnTo>
                    <a:pt x="700126" y="404805"/>
                  </a:lnTo>
                  <a:lnTo>
                    <a:pt x="715125" y="438300"/>
                  </a:lnTo>
                  <a:lnTo>
                    <a:pt x="726324" y="460607"/>
                  </a:lnTo>
                  <a:lnTo>
                    <a:pt x="754622" y="433831"/>
                  </a:lnTo>
                  <a:lnTo>
                    <a:pt x="771858" y="392248"/>
                  </a:lnTo>
                  <a:lnTo>
                    <a:pt x="745795" y="343947"/>
                  </a:lnTo>
                  <a:lnTo>
                    <a:pt x="744366" y="265183"/>
                  </a:lnTo>
                  <a:lnTo>
                    <a:pt x="731057" y="126607"/>
                  </a:lnTo>
                  <a:lnTo>
                    <a:pt x="697596" y="67185"/>
                  </a:lnTo>
                  <a:lnTo>
                    <a:pt x="678387" y="0"/>
                  </a:lnTo>
                  <a:lnTo>
                    <a:pt x="646424" y="23091"/>
                  </a:lnTo>
                  <a:lnTo>
                    <a:pt x="625523" y="609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2" name="Freeform 408">
              <a:extLst/>
            </p:cNvPr>
            <p:cNvSpPr>
              <a:spLocks/>
            </p:cNvSpPr>
            <p:nvPr/>
          </p:nvSpPr>
          <p:spPr bwMode="auto">
            <a:xfrm>
              <a:off x="4165576" y="4594243"/>
              <a:ext cx="150813" cy="98425"/>
            </a:xfrm>
            <a:custGeom>
              <a:avLst/>
              <a:gdLst>
                <a:gd name="T0" fmla="*/ 89 w 884634"/>
                <a:gd name="T1" fmla="*/ 0 h 577358"/>
                <a:gd name="T2" fmla="*/ 70 w 884634"/>
                <a:gd name="T3" fmla="*/ 1 h 577358"/>
                <a:gd name="T4" fmla="*/ 56 w 884634"/>
                <a:gd name="T5" fmla="*/ 6 h 577358"/>
                <a:gd name="T6" fmla="*/ 47 w 884634"/>
                <a:gd name="T7" fmla="*/ 10 h 577358"/>
                <a:gd name="T8" fmla="*/ 40 w 884634"/>
                <a:gd name="T9" fmla="*/ 17 h 577358"/>
                <a:gd name="T10" fmla="*/ 32 w 884634"/>
                <a:gd name="T11" fmla="*/ 22 h 577358"/>
                <a:gd name="T12" fmla="*/ 17 w 884634"/>
                <a:gd name="T13" fmla="*/ 33 h 577358"/>
                <a:gd name="T14" fmla="*/ 19 w 884634"/>
                <a:gd name="T15" fmla="*/ 40 h 577358"/>
                <a:gd name="T16" fmla="*/ 13 w 884634"/>
                <a:gd name="T17" fmla="*/ 42 h 577358"/>
                <a:gd name="T18" fmla="*/ 6 w 884634"/>
                <a:gd name="T19" fmla="*/ 47 h 577358"/>
                <a:gd name="T20" fmla="*/ 0 w 884634"/>
                <a:gd name="T21" fmla="*/ 54 h 577358"/>
                <a:gd name="T22" fmla="*/ 2 w 884634"/>
                <a:gd name="T23" fmla="*/ 63 h 577358"/>
                <a:gd name="T24" fmla="*/ 1 w 884634"/>
                <a:gd name="T25" fmla="*/ 72 h 577358"/>
                <a:gd name="T26" fmla="*/ 7 w 884634"/>
                <a:gd name="T27" fmla="*/ 79 h 577358"/>
                <a:gd name="T28" fmla="*/ 17 w 884634"/>
                <a:gd name="T29" fmla="*/ 83 h 577358"/>
                <a:gd name="T30" fmla="*/ 31 w 884634"/>
                <a:gd name="T31" fmla="*/ 79 h 577358"/>
                <a:gd name="T32" fmla="*/ 39 w 884634"/>
                <a:gd name="T33" fmla="*/ 82 h 577358"/>
                <a:gd name="T34" fmla="*/ 41 w 884634"/>
                <a:gd name="T35" fmla="*/ 73 h 577358"/>
                <a:gd name="T36" fmla="*/ 40 w 884634"/>
                <a:gd name="T37" fmla="*/ 62 h 577358"/>
                <a:gd name="T38" fmla="*/ 48 w 884634"/>
                <a:gd name="T39" fmla="*/ 62 h 577358"/>
                <a:gd name="T40" fmla="*/ 64 w 884634"/>
                <a:gd name="T41" fmla="*/ 61 h 577358"/>
                <a:gd name="T42" fmla="*/ 82 w 884634"/>
                <a:gd name="T43" fmla="*/ 61 h 577358"/>
                <a:gd name="T44" fmla="*/ 90 w 884634"/>
                <a:gd name="T45" fmla="*/ 65 h 577358"/>
                <a:gd name="T46" fmla="*/ 98 w 884634"/>
                <a:gd name="T47" fmla="*/ 62 h 577358"/>
                <a:gd name="T48" fmla="*/ 104 w 884634"/>
                <a:gd name="T49" fmla="*/ 58 h 577358"/>
                <a:gd name="T50" fmla="*/ 115 w 884634"/>
                <a:gd name="T51" fmla="*/ 58 h 577358"/>
                <a:gd name="T52" fmla="*/ 119 w 884634"/>
                <a:gd name="T53" fmla="*/ 49 h 577358"/>
                <a:gd name="T54" fmla="*/ 127 w 884634"/>
                <a:gd name="T55" fmla="*/ 40 h 577358"/>
                <a:gd name="T56" fmla="*/ 108 w 884634"/>
                <a:gd name="T57" fmla="*/ 35 h 577358"/>
                <a:gd name="T58" fmla="*/ 101 w 884634"/>
                <a:gd name="T59" fmla="*/ 26 h 577358"/>
                <a:gd name="T60" fmla="*/ 93 w 884634"/>
                <a:gd name="T61" fmla="*/ 16 h 577358"/>
                <a:gd name="T62" fmla="*/ 89 w 884634"/>
                <a:gd name="T63" fmla="*/ 0 h 577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4634"/>
                <a:gd name="T97" fmla="*/ 0 h 577358"/>
                <a:gd name="T98" fmla="*/ 884634 w 884634"/>
                <a:gd name="T99" fmla="*/ 577358 h 5773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4634" h="577358">
                  <a:moveTo>
                    <a:pt x="616743" y="0"/>
                  </a:moveTo>
                  <a:lnTo>
                    <a:pt x="488156" y="4763"/>
                  </a:lnTo>
                  <a:lnTo>
                    <a:pt x="388143" y="40482"/>
                  </a:lnTo>
                  <a:lnTo>
                    <a:pt x="328612" y="69057"/>
                  </a:lnTo>
                  <a:lnTo>
                    <a:pt x="276225" y="119063"/>
                  </a:lnTo>
                  <a:lnTo>
                    <a:pt x="223837" y="154782"/>
                  </a:lnTo>
                  <a:lnTo>
                    <a:pt x="117871" y="230982"/>
                  </a:lnTo>
                  <a:lnTo>
                    <a:pt x="128587" y="279797"/>
                  </a:lnTo>
                  <a:lnTo>
                    <a:pt x="90487" y="295275"/>
                  </a:lnTo>
                  <a:lnTo>
                    <a:pt x="39290" y="328613"/>
                  </a:lnTo>
                  <a:lnTo>
                    <a:pt x="0" y="376238"/>
                  </a:lnTo>
                  <a:lnTo>
                    <a:pt x="16668" y="438150"/>
                  </a:lnTo>
                  <a:lnTo>
                    <a:pt x="7143" y="500063"/>
                  </a:lnTo>
                  <a:lnTo>
                    <a:pt x="51531" y="546121"/>
                  </a:lnTo>
                  <a:lnTo>
                    <a:pt x="114633" y="577358"/>
                  </a:lnTo>
                  <a:lnTo>
                    <a:pt x="214849" y="546442"/>
                  </a:lnTo>
                  <a:lnTo>
                    <a:pt x="267046" y="571776"/>
                  </a:lnTo>
                  <a:lnTo>
                    <a:pt x="283368" y="509588"/>
                  </a:lnTo>
                  <a:lnTo>
                    <a:pt x="276225" y="431007"/>
                  </a:lnTo>
                  <a:lnTo>
                    <a:pt x="334228" y="431172"/>
                  </a:lnTo>
                  <a:lnTo>
                    <a:pt x="442912" y="426244"/>
                  </a:lnTo>
                  <a:lnTo>
                    <a:pt x="571625" y="423109"/>
                  </a:lnTo>
                  <a:lnTo>
                    <a:pt x="621506" y="452438"/>
                  </a:lnTo>
                  <a:lnTo>
                    <a:pt x="678656" y="431007"/>
                  </a:lnTo>
                  <a:lnTo>
                    <a:pt x="722432" y="403478"/>
                  </a:lnTo>
                  <a:lnTo>
                    <a:pt x="799356" y="403021"/>
                  </a:lnTo>
                  <a:lnTo>
                    <a:pt x="826617" y="343392"/>
                  </a:lnTo>
                  <a:lnTo>
                    <a:pt x="884634" y="280988"/>
                  </a:lnTo>
                  <a:lnTo>
                    <a:pt x="746530" y="243945"/>
                  </a:lnTo>
                  <a:lnTo>
                    <a:pt x="704850" y="178594"/>
                  </a:lnTo>
                  <a:lnTo>
                    <a:pt x="642937" y="114300"/>
                  </a:lnTo>
                  <a:lnTo>
                    <a:pt x="616743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3" name="Freeform 409">
              <a:extLst/>
            </p:cNvPr>
            <p:cNvSpPr>
              <a:spLocks/>
            </p:cNvSpPr>
            <p:nvPr/>
          </p:nvSpPr>
          <p:spPr bwMode="auto">
            <a:xfrm>
              <a:off x="5024414" y="4632343"/>
              <a:ext cx="25400" cy="34925"/>
            </a:xfrm>
            <a:custGeom>
              <a:avLst/>
              <a:gdLst>
                <a:gd name="T0" fmla="*/ 13 w 149562"/>
                <a:gd name="T1" fmla="*/ 0 h 204788"/>
                <a:gd name="T2" fmla="*/ 11 w 149562"/>
                <a:gd name="T3" fmla="*/ 4 h 204788"/>
                <a:gd name="T4" fmla="*/ 5 w 149562"/>
                <a:gd name="T5" fmla="*/ 6 h 204788"/>
                <a:gd name="T6" fmla="*/ 0 w 149562"/>
                <a:gd name="T7" fmla="*/ 16 h 204788"/>
                <a:gd name="T8" fmla="*/ 0 w 149562"/>
                <a:gd name="T9" fmla="*/ 27 h 204788"/>
                <a:gd name="T10" fmla="*/ 8 w 149562"/>
                <a:gd name="T11" fmla="*/ 28 h 204788"/>
                <a:gd name="T12" fmla="*/ 14 w 149562"/>
                <a:gd name="T13" fmla="*/ 30 h 204788"/>
                <a:gd name="T14" fmla="*/ 19 w 149562"/>
                <a:gd name="T15" fmla="*/ 21 h 204788"/>
                <a:gd name="T16" fmla="*/ 19 w 149562"/>
                <a:gd name="T17" fmla="*/ 18 h 204788"/>
                <a:gd name="T18" fmla="*/ 14 w 149562"/>
                <a:gd name="T19" fmla="*/ 19 h 204788"/>
                <a:gd name="T20" fmla="*/ 11 w 149562"/>
                <a:gd name="T21" fmla="*/ 21 h 204788"/>
                <a:gd name="T22" fmla="*/ 8 w 149562"/>
                <a:gd name="T23" fmla="*/ 21 h 204788"/>
                <a:gd name="T24" fmla="*/ 7 w 149562"/>
                <a:gd name="T25" fmla="*/ 19 h 204788"/>
                <a:gd name="T26" fmla="*/ 11 w 149562"/>
                <a:gd name="T27" fmla="*/ 17 h 204788"/>
                <a:gd name="T28" fmla="*/ 15 w 149562"/>
                <a:gd name="T29" fmla="*/ 13 h 204788"/>
                <a:gd name="T30" fmla="*/ 21 w 149562"/>
                <a:gd name="T31" fmla="*/ 12 h 204788"/>
                <a:gd name="T32" fmla="*/ 20 w 149562"/>
                <a:gd name="T33" fmla="*/ 7 h 204788"/>
                <a:gd name="T34" fmla="*/ 17 w 149562"/>
                <a:gd name="T35" fmla="*/ 4 h 204788"/>
                <a:gd name="T36" fmla="*/ 13 w 149562"/>
                <a:gd name="T37" fmla="*/ 0 h 2047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562"/>
                <a:gd name="T58" fmla="*/ 0 h 204788"/>
                <a:gd name="T59" fmla="*/ 149562 w 149562"/>
                <a:gd name="T60" fmla="*/ 204788 h 2047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562" h="204788">
                  <a:moveTo>
                    <a:pt x="94060" y="0"/>
                  </a:moveTo>
                  <a:lnTo>
                    <a:pt x="80963" y="28575"/>
                  </a:lnTo>
                  <a:lnTo>
                    <a:pt x="38100" y="45244"/>
                  </a:lnTo>
                  <a:lnTo>
                    <a:pt x="0" y="111919"/>
                  </a:lnTo>
                  <a:lnTo>
                    <a:pt x="2382" y="186928"/>
                  </a:lnTo>
                  <a:lnTo>
                    <a:pt x="55730" y="197936"/>
                  </a:lnTo>
                  <a:lnTo>
                    <a:pt x="96441" y="204788"/>
                  </a:lnTo>
                  <a:lnTo>
                    <a:pt x="135732" y="147638"/>
                  </a:lnTo>
                  <a:lnTo>
                    <a:pt x="133233" y="125252"/>
                  </a:lnTo>
                  <a:lnTo>
                    <a:pt x="97322" y="129297"/>
                  </a:lnTo>
                  <a:lnTo>
                    <a:pt x="77105" y="148332"/>
                  </a:lnTo>
                  <a:lnTo>
                    <a:pt x="54837" y="148736"/>
                  </a:lnTo>
                  <a:lnTo>
                    <a:pt x="47729" y="134723"/>
                  </a:lnTo>
                  <a:lnTo>
                    <a:pt x="74839" y="117826"/>
                  </a:lnTo>
                  <a:lnTo>
                    <a:pt x="105148" y="88425"/>
                  </a:lnTo>
                  <a:lnTo>
                    <a:pt x="149562" y="80831"/>
                  </a:lnTo>
                  <a:lnTo>
                    <a:pt x="142125" y="48721"/>
                  </a:lnTo>
                  <a:lnTo>
                    <a:pt x="121138" y="25343"/>
                  </a:lnTo>
                  <a:lnTo>
                    <a:pt x="9406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4" name="Freeform 410">
              <a:extLst/>
            </p:cNvPr>
            <p:cNvSpPr>
              <a:spLocks/>
            </p:cNvSpPr>
            <p:nvPr/>
          </p:nvSpPr>
          <p:spPr bwMode="auto">
            <a:xfrm>
              <a:off x="4873601" y="4776806"/>
              <a:ext cx="152400" cy="158750"/>
            </a:xfrm>
            <a:custGeom>
              <a:avLst/>
              <a:gdLst>
                <a:gd name="T0" fmla="*/ 2147483647 w 480"/>
                <a:gd name="T1" fmla="*/ 2147483647 h 498"/>
                <a:gd name="T2" fmla="*/ 0 w 480"/>
                <a:gd name="T3" fmla="*/ 2147483647 h 498"/>
                <a:gd name="T4" fmla="*/ 2147483647 w 480"/>
                <a:gd name="T5" fmla="*/ 2147483647 h 498"/>
                <a:gd name="T6" fmla="*/ 2147483647 w 480"/>
                <a:gd name="T7" fmla="*/ 2147483647 h 498"/>
                <a:gd name="T8" fmla="*/ 2147483647 w 480"/>
                <a:gd name="T9" fmla="*/ 2147483647 h 498"/>
                <a:gd name="T10" fmla="*/ 2147483647 w 480"/>
                <a:gd name="T11" fmla="*/ 2147483647 h 498"/>
                <a:gd name="T12" fmla="*/ 2147483647 w 480"/>
                <a:gd name="T13" fmla="*/ 2147483647 h 498"/>
                <a:gd name="T14" fmla="*/ 2147483647 w 480"/>
                <a:gd name="T15" fmla="*/ 2147483647 h 498"/>
                <a:gd name="T16" fmla="*/ 2147483647 w 480"/>
                <a:gd name="T17" fmla="*/ 2147483647 h 498"/>
                <a:gd name="T18" fmla="*/ 2147483647 w 480"/>
                <a:gd name="T19" fmla="*/ 2147483647 h 498"/>
                <a:gd name="T20" fmla="*/ 2147483647 w 480"/>
                <a:gd name="T21" fmla="*/ 2147483647 h 498"/>
                <a:gd name="T22" fmla="*/ 2147483647 w 480"/>
                <a:gd name="T23" fmla="*/ 2147483647 h 498"/>
                <a:gd name="T24" fmla="*/ 2147483647 w 480"/>
                <a:gd name="T25" fmla="*/ 2147483647 h 498"/>
                <a:gd name="T26" fmla="*/ 2147483647 w 480"/>
                <a:gd name="T27" fmla="*/ 2147483647 h 498"/>
                <a:gd name="T28" fmla="*/ 2147483647 w 480"/>
                <a:gd name="T29" fmla="*/ 2147483647 h 498"/>
                <a:gd name="T30" fmla="*/ 2147483647 w 480"/>
                <a:gd name="T31" fmla="*/ 2147483647 h 498"/>
                <a:gd name="T32" fmla="*/ 2147483647 w 480"/>
                <a:gd name="T33" fmla="*/ 2147483647 h 498"/>
                <a:gd name="T34" fmla="*/ 2147483647 w 480"/>
                <a:gd name="T35" fmla="*/ 2147483647 h 498"/>
                <a:gd name="T36" fmla="*/ 2147483647 w 480"/>
                <a:gd name="T37" fmla="*/ 2147483647 h 498"/>
                <a:gd name="T38" fmla="*/ 2147483647 w 480"/>
                <a:gd name="T39" fmla="*/ 2147483647 h 498"/>
                <a:gd name="T40" fmla="*/ 2147483647 w 480"/>
                <a:gd name="T41" fmla="*/ 2147483647 h 498"/>
                <a:gd name="T42" fmla="*/ 2147483647 w 480"/>
                <a:gd name="T43" fmla="*/ 2147483647 h 498"/>
                <a:gd name="T44" fmla="*/ 2147483647 w 480"/>
                <a:gd name="T45" fmla="*/ 2147483647 h 498"/>
                <a:gd name="T46" fmla="*/ 2147483647 w 480"/>
                <a:gd name="T47" fmla="*/ 2147483647 h 498"/>
                <a:gd name="T48" fmla="*/ 2147483647 w 480"/>
                <a:gd name="T49" fmla="*/ 2147483647 h 498"/>
                <a:gd name="T50" fmla="*/ 2147483647 w 480"/>
                <a:gd name="T51" fmla="*/ 2147483647 h 498"/>
                <a:gd name="T52" fmla="*/ 2147483647 w 480"/>
                <a:gd name="T53" fmla="*/ 2147483647 h 498"/>
                <a:gd name="T54" fmla="*/ 2147483647 w 480"/>
                <a:gd name="T55" fmla="*/ 2147483647 h 498"/>
                <a:gd name="T56" fmla="*/ 2147483647 w 480"/>
                <a:gd name="T57" fmla="*/ 2147483647 h 498"/>
                <a:gd name="T58" fmla="*/ 2147483647 w 480"/>
                <a:gd name="T59" fmla="*/ 2147483647 h 498"/>
                <a:gd name="T60" fmla="*/ 2147483647 w 480"/>
                <a:gd name="T61" fmla="*/ 2147483647 h 498"/>
                <a:gd name="T62" fmla="*/ 2147483647 w 480"/>
                <a:gd name="T63" fmla="*/ 2147483647 h 498"/>
                <a:gd name="T64" fmla="*/ 2147483647 w 480"/>
                <a:gd name="T65" fmla="*/ 2147483647 h 498"/>
                <a:gd name="T66" fmla="*/ 2147483647 w 480"/>
                <a:gd name="T67" fmla="*/ 2147483647 h 498"/>
                <a:gd name="T68" fmla="*/ 2147483647 w 480"/>
                <a:gd name="T69" fmla="*/ 2147483647 h 498"/>
                <a:gd name="T70" fmla="*/ 2147483647 w 480"/>
                <a:gd name="T71" fmla="*/ 2147483647 h 498"/>
                <a:gd name="T72" fmla="*/ 2147483647 w 480"/>
                <a:gd name="T73" fmla="*/ 2147483647 h 498"/>
                <a:gd name="T74" fmla="*/ 2147483647 w 480"/>
                <a:gd name="T75" fmla="*/ 2147483647 h 498"/>
                <a:gd name="T76" fmla="*/ 2147483647 w 480"/>
                <a:gd name="T77" fmla="*/ 2147483647 h 498"/>
                <a:gd name="T78" fmla="*/ 2147483647 w 480"/>
                <a:gd name="T79" fmla="*/ 2147483647 h 498"/>
                <a:gd name="T80" fmla="*/ 2147483647 w 480"/>
                <a:gd name="T81" fmla="*/ 0 h 498"/>
                <a:gd name="T82" fmla="*/ 2147483647 w 480"/>
                <a:gd name="T83" fmla="*/ 2147483647 h 498"/>
                <a:gd name="T84" fmla="*/ 2147483647 w 480"/>
                <a:gd name="T85" fmla="*/ 2147483647 h 4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80"/>
                <a:gd name="T130" fmla="*/ 0 h 498"/>
                <a:gd name="T131" fmla="*/ 480 w 480"/>
                <a:gd name="T132" fmla="*/ 498 h 4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80" h="498">
                  <a:moveTo>
                    <a:pt x="28" y="24"/>
                  </a:moveTo>
                  <a:lnTo>
                    <a:pt x="0" y="36"/>
                  </a:lnTo>
                  <a:lnTo>
                    <a:pt x="41" y="92"/>
                  </a:lnTo>
                  <a:lnTo>
                    <a:pt x="64" y="139"/>
                  </a:lnTo>
                  <a:lnTo>
                    <a:pt x="95" y="147"/>
                  </a:lnTo>
                  <a:lnTo>
                    <a:pt x="103" y="174"/>
                  </a:lnTo>
                  <a:lnTo>
                    <a:pt x="107" y="199"/>
                  </a:lnTo>
                  <a:lnTo>
                    <a:pt x="74" y="229"/>
                  </a:lnTo>
                  <a:lnTo>
                    <a:pt x="41" y="285"/>
                  </a:lnTo>
                  <a:lnTo>
                    <a:pt x="57" y="309"/>
                  </a:lnTo>
                  <a:lnTo>
                    <a:pt x="86" y="303"/>
                  </a:lnTo>
                  <a:lnTo>
                    <a:pt x="98" y="318"/>
                  </a:lnTo>
                  <a:lnTo>
                    <a:pt x="79" y="335"/>
                  </a:lnTo>
                  <a:lnTo>
                    <a:pt x="59" y="333"/>
                  </a:lnTo>
                  <a:lnTo>
                    <a:pt x="60" y="351"/>
                  </a:lnTo>
                  <a:lnTo>
                    <a:pt x="83" y="365"/>
                  </a:lnTo>
                  <a:lnTo>
                    <a:pt x="108" y="375"/>
                  </a:lnTo>
                  <a:lnTo>
                    <a:pt x="155" y="397"/>
                  </a:lnTo>
                  <a:lnTo>
                    <a:pt x="198" y="424"/>
                  </a:lnTo>
                  <a:lnTo>
                    <a:pt x="227" y="456"/>
                  </a:lnTo>
                  <a:lnTo>
                    <a:pt x="264" y="485"/>
                  </a:lnTo>
                  <a:lnTo>
                    <a:pt x="286" y="498"/>
                  </a:lnTo>
                  <a:lnTo>
                    <a:pt x="340" y="498"/>
                  </a:lnTo>
                  <a:lnTo>
                    <a:pt x="357" y="471"/>
                  </a:lnTo>
                  <a:lnTo>
                    <a:pt x="376" y="431"/>
                  </a:lnTo>
                  <a:lnTo>
                    <a:pt x="413" y="403"/>
                  </a:lnTo>
                  <a:lnTo>
                    <a:pt x="441" y="374"/>
                  </a:lnTo>
                  <a:lnTo>
                    <a:pt x="461" y="351"/>
                  </a:lnTo>
                  <a:lnTo>
                    <a:pt x="480" y="328"/>
                  </a:lnTo>
                  <a:lnTo>
                    <a:pt x="463" y="292"/>
                  </a:lnTo>
                  <a:lnTo>
                    <a:pt x="428" y="120"/>
                  </a:lnTo>
                  <a:lnTo>
                    <a:pt x="468" y="34"/>
                  </a:lnTo>
                  <a:lnTo>
                    <a:pt x="414" y="30"/>
                  </a:lnTo>
                  <a:lnTo>
                    <a:pt x="365" y="57"/>
                  </a:lnTo>
                  <a:lnTo>
                    <a:pt x="336" y="62"/>
                  </a:lnTo>
                  <a:lnTo>
                    <a:pt x="292" y="50"/>
                  </a:lnTo>
                  <a:lnTo>
                    <a:pt x="254" y="52"/>
                  </a:lnTo>
                  <a:lnTo>
                    <a:pt x="214" y="36"/>
                  </a:lnTo>
                  <a:lnTo>
                    <a:pt x="176" y="6"/>
                  </a:lnTo>
                  <a:lnTo>
                    <a:pt x="142" y="2"/>
                  </a:lnTo>
                  <a:lnTo>
                    <a:pt x="102" y="0"/>
                  </a:lnTo>
                  <a:lnTo>
                    <a:pt x="62" y="6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5" name="Freeform 411">
              <a:extLst/>
            </p:cNvPr>
            <p:cNvSpPr>
              <a:spLocks/>
            </p:cNvSpPr>
            <p:nvPr/>
          </p:nvSpPr>
          <p:spPr bwMode="auto">
            <a:xfrm>
              <a:off x="4803751" y="4789506"/>
              <a:ext cx="103188" cy="109537"/>
            </a:xfrm>
            <a:custGeom>
              <a:avLst/>
              <a:gdLst>
                <a:gd name="T0" fmla="*/ 65 w 615017"/>
                <a:gd name="T1" fmla="*/ 14 h 639366"/>
                <a:gd name="T2" fmla="*/ 54 w 615017"/>
                <a:gd name="T3" fmla="*/ 0 h 639366"/>
                <a:gd name="T4" fmla="*/ 49 w 615017"/>
                <a:gd name="T5" fmla="*/ 2 h 639366"/>
                <a:gd name="T6" fmla="*/ 26 w 615017"/>
                <a:gd name="T7" fmla="*/ 7 h 639366"/>
                <a:gd name="T8" fmla="*/ 18 w 615017"/>
                <a:gd name="T9" fmla="*/ 10 h 639366"/>
                <a:gd name="T10" fmla="*/ 15 w 615017"/>
                <a:gd name="T11" fmla="*/ 24 h 639366"/>
                <a:gd name="T12" fmla="*/ 19 w 615017"/>
                <a:gd name="T13" fmla="*/ 29 h 639366"/>
                <a:gd name="T14" fmla="*/ 19 w 615017"/>
                <a:gd name="T15" fmla="*/ 36 h 639366"/>
                <a:gd name="T16" fmla="*/ 16 w 615017"/>
                <a:gd name="T17" fmla="*/ 42 h 639366"/>
                <a:gd name="T18" fmla="*/ 7 w 615017"/>
                <a:gd name="T19" fmla="*/ 51 h 639366"/>
                <a:gd name="T20" fmla="*/ 0 w 615017"/>
                <a:gd name="T21" fmla="*/ 64 h 639366"/>
                <a:gd name="T22" fmla="*/ 0 w 615017"/>
                <a:gd name="T23" fmla="*/ 67 h 639366"/>
                <a:gd name="T24" fmla="*/ 4 w 615017"/>
                <a:gd name="T25" fmla="*/ 67 h 639366"/>
                <a:gd name="T26" fmla="*/ 7 w 615017"/>
                <a:gd name="T27" fmla="*/ 70 h 639366"/>
                <a:gd name="T28" fmla="*/ 9 w 615017"/>
                <a:gd name="T29" fmla="*/ 75 h 639366"/>
                <a:gd name="T30" fmla="*/ 8 w 615017"/>
                <a:gd name="T31" fmla="*/ 83 h 639366"/>
                <a:gd name="T32" fmla="*/ 6 w 615017"/>
                <a:gd name="T33" fmla="*/ 86 h 639366"/>
                <a:gd name="T34" fmla="*/ 3 w 615017"/>
                <a:gd name="T35" fmla="*/ 91 h 639366"/>
                <a:gd name="T36" fmla="*/ 3 w 615017"/>
                <a:gd name="T37" fmla="*/ 94 h 639366"/>
                <a:gd name="T38" fmla="*/ 9 w 615017"/>
                <a:gd name="T39" fmla="*/ 94 h 639366"/>
                <a:gd name="T40" fmla="*/ 14 w 615017"/>
                <a:gd name="T41" fmla="*/ 90 h 639366"/>
                <a:gd name="T42" fmla="*/ 21 w 615017"/>
                <a:gd name="T43" fmla="*/ 89 h 639366"/>
                <a:gd name="T44" fmla="*/ 28 w 615017"/>
                <a:gd name="T45" fmla="*/ 93 h 639366"/>
                <a:gd name="T46" fmla="*/ 33 w 615017"/>
                <a:gd name="T47" fmla="*/ 91 h 639366"/>
                <a:gd name="T48" fmla="*/ 36 w 615017"/>
                <a:gd name="T49" fmla="*/ 88 h 639366"/>
                <a:gd name="T50" fmla="*/ 35 w 615017"/>
                <a:gd name="T51" fmla="*/ 85 h 639366"/>
                <a:gd name="T52" fmla="*/ 35 w 615017"/>
                <a:gd name="T53" fmla="*/ 80 h 639366"/>
                <a:gd name="T54" fmla="*/ 34 w 615017"/>
                <a:gd name="T55" fmla="*/ 76 h 639366"/>
                <a:gd name="T56" fmla="*/ 35 w 615017"/>
                <a:gd name="T57" fmla="*/ 72 h 639366"/>
                <a:gd name="T58" fmla="*/ 33 w 615017"/>
                <a:gd name="T59" fmla="*/ 66 h 639366"/>
                <a:gd name="T60" fmla="*/ 37 w 615017"/>
                <a:gd name="T61" fmla="*/ 63 h 639366"/>
                <a:gd name="T62" fmla="*/ 42 w 615017"/>
                <a:gd name="T63" fmla="*/ 63 h 639366"/>
                <a:gd name="T64" fmla="*/ 45 w 615017"/>
                <a:gd name="T65" fmla="*/ 65 h 639366"/>
                <a:gd name="T66" fmla="*/ 46 w 615017"/>
                <a:gd name="T67" fmla="*/ 69 h 639366"/>
                <a:gd name="T68" fmla="*/ 47 w 615017"/>
                <a:gd name="T69" fmla="*/ 72 h 639366"/>
                <a:gd name="T70" fmla="*/ 49 w 615017"/>
                <a:gd name="T71" fmla="*/ 76 h 639366"/>
                <a:gd name="T72" fmla="*/ 52 w 615017"/>
                <a:gd name="T73" fmla="*/ 71 h 639366"/>
                <a:gd name="T74" fmla="*/ 62 w 615017"/>
                <a:gd name="T75" fmla="*/ 69 h 639366"/>
                <a:gd name="T76" fmla="*/ 66 w 615017"/>
                <a:gd name="T77" fmla="*/ 67 h 639366"/>
                <a:gd name="T78" fmla="*/ 74 w 615017"/>
                <a:gd name="T79" fmla="*/ 52 h 639366"/>
                <a:gd name="T80" fmla="*/ 82 w 615017"/>
                <a:gd name="T81" fmla="*/ 44 h 639366"/>
                <a:gd name="T82" fmla="*/ 81 w 615017"/>
                <a:gd name="T83" fmla="*/ 37 h 639366"/>
                <a:gd name="T84" fmla="*/ 79 w 615017"/>
                <a:gd name="T85" fmla="*/ 29 h 639366"/>
                <a:gd name="T86" fmla="*/ 71 w 615017"/>
                <a:gd name="T87" fmla="*/ 27 h 639366"/>
                <a:gd name="T88" fmla="*/ 65 w 615017"/>
                <a:gd name="T89" fmla="*/ 14 h 639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15017"/>
                <a:gd name="T136" fmla="*/ 0 h 639366"/>
                <a:gd name="T137" fmla="*/ 615017 w 615017"/>
                <a:gd name="T138" fmla="*/ 639366 h 639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15017" h="639366">
                  <a:moveTo>
                    <a:pt x="489347" y="91678"/>
                  </a:moveTo>
                  <a:lnTo>
                    <a:pt x="407193" y="0"/>
                  </a:lnTo>
                  <a:lnTo>
                    <a:pt x="366712" y="10716"/>
                  </a:lnTo>
                  <a:lnTo>
                    <a:pt x="196453" y="44053"/>
                  </a:lnTo>
                  <a:lnTo>
                    <a:pt x="136922" y="69056"/>
                  </a:lnTo>
                  <a:lnTo>
                    <a:pt x="110728" y="160734"/>
                  </a:lnTo>
                  <a:lnTo>
                    <a:pt x="142179" y="196835"/>
                  </a:lnTo>
                  <a:lnTo>
                    <a:pt x="144065" y="247650"/>
                  </a:lnTo>
                  <a:lnTo>
                    <a:pt x="121443" y="283369"/>
                  </a:lnTo>
                  <a:lnTo>
                    <a:pt x="51197" y="342900"/>
                  </a:lnTo>
                  <a:lnTo>
                    <a:pt x="1190" y="434578"/>
                  </a:lnTo>
                  <a:lnTo>
                    <a:pt x="0" y="453628"/>
                  </a:lnTo>
                  <a:lnTo>
                    <a:pt x="26193" y="452438"/>
                  </a:lnTo>
                  <a:lnTo>
                    <a:pt x="48815" y="472678"/>
                  </a:lnTo>
                  <a:lnTo>
                    <a:pt x="66675" y="510778"/>
                  </a:lnTo>
                  <a:lnTo>
                    <a:pt x="60722" y="559594"/>
                  </a:lnTo>
                  <a:lnTo>
                    <a:pt x="41672" y="581025"/>
                  </a:lnTo>
                  <a:lnTo>
                    <a:pt x="20240" y="614363"/>
                  </a:lnTo>
                  <a:lnTo>
                    <a:pt x="21431" y="638175"/>
                  </a:lnTo>
                  <a:lnTo>
                    <a:pt x="67865" y="639366"/>
                  </a:lnTo>
                  <a:lnTo>
                    <a:pt x="109071" y="610087"/>
                  </a:lnTo>
                  <a:lnTo>
                    <a:pt x="157733" y="606387"/>
                  </a:lnTo>
                  <a:lnTo>
                    <a:pt x="206856" y="628029"/>
                  </a:lnTo>
                  <a:lnTo>
                    <a:pt x="247246" y="616029"/>
                  </a:lnTo>
                  <a:lnTo>
                    <a:pt x="271296" y="598693"/>
                  </a:lnTo>
                  <a:lnTo>
                    <a:pt x="260062" y="576363"/>
                  </a:lnTo>
                  <a:lnTo>
                    <a:pt x="262103" y="539708"/>
                  </a:lnTo>
                  <a:lnTo>
                    <a:pt x="258365" y="514350"/>
                  </a:lnTo>
                  <a:lnTo>
                    <a:pt x="259556" y="485775"/>
                  </a:lnTo>
                  <a:lnTo>
                    <a:pt x="246459" y="450056"/>
                  </a:lnTo>
                  <a:lnTo>
                    <a:pt x="278606" y="428625"/>
                  </a:lnTo>
                  <a:lnTo>
                    <a:pt x="319087" y="426244"/>
                  </a:lnTo>
                  <a:lnTo>
                    <a:pt x="336947" y="440531"/>
                  </a:lnTo>
                  <a:lnTo>
                    <a:pt x="347479" y="470557"/>
                  </a:lnTo>
                  <a:lnTo>
                    <a:pt x="352425" y="489347"/>
                  </a:lnTo>
                  <a:lnTo>
                    <a:pt x="365522" y="517922"/>
                  </a:lnTo>
                  <a:lnTo>
                    <a:pt x="391715" y="481013"/>
                  </a:lnTo>
                  <a:lnTo>
                    <a:pt x="463798" y="465629"/>
                  </a:lnTo>
                  <a:lnTo>
                    <a:pt x="492913" y="453834"/>
                  </a:lnTo>
                  <a:lnTo>
                    <a:pt x="557845" y="352193"/>
                  </a:lnTo>
                  <a:lnTo>
                    <a:pt x="615017" y="295290"/>
                  </a:lnTo>
                  <a:lnTo>
                    <a:pt x="608361" y="251751"/>
                  </a:lnTo>
                  <a:lnTo>
                    <a:pt x="591519" y="193845"/>
                  </a:lnTo>
                  <a:lnTo>
                    <a:pt x="535781" y="182166"/>
                  </a:lnTo>
                  <a:lnTo>
                    <a:pt x="489347" y="9167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6" name="Freeform 412">
              <a:extLst/>
            </p:cNvPr>
            <p:cNvSpPr>
              <a:spLocks/>
            </p:cNvSpPr>
            <p:nvPr/>
          </p:nvSpPr>
          <p:spPr bwMode="auto">
            <a:xfrm>
              <a:off x="4795814" y="4867293"/>
              <a:ext cx="201612" cy="206375"/>
            </a:xfrm>
            <a:custGeom>
              <a:avLst/>
              <a:gdLst>
                <a:gd name="T0" fmla="*/ 2147483647 w 636"/>
                <a:gd name="T1" fmla="*/ 2147483647 h 650"/>
                <a:gd name="T2" fmla="*/ 2147483647 w 636"/>
                <a:gd name="T3" fmla="*/ 2147483647 h 650"/>
                <a:gd name="T4" fmla="*/ 2147483647 w 636"/>
                <a:gd name="T5" fmla="*/ 2147483647 h 650"/>
                <a:gd name="T6" fmla="*/ 2147483647 w 636"/>
                <a:gd name="T7" fmla="*/ 2147483647 h 650"/>
                <a:gd name="T8" fmla="*/ 2147483647 w 636"/>
                <a:gd name="T9" fmla="*/ 2147483647 h 650"/>
                <a:gd name="T10" fmla="*/ 2147483647 w 636"/>
                <a:gd name="T11" fmla="*/ 2147483647 h 650"/>
                <a:gd name="T12" fmla="*/ 2147483647 w 636"/>
                <a:gd name="T13" fmla="*/ 2147483647 h 650"/>
                <a:gd name="T14" fmla="*/ 2147483647 w 636"/>
                <a:gd name="T15" fmla="*/ 2147483647 h 650"/>
                <a:gd name="T16" fmla="*/ 2147483647 w 636"/>
                <a:gd name="T17" fmla="*/ 2147483647 h 650"/>
                <a:gd name="T18" fmla="*/ 2147483647 w 636"/>
                <a:gd name="T19" fmla="*/ 2147483647 h 650"/>
                <a:gd name="T20" fmla="*/ 2147483647 w 636"/>
                <a:gd name="T21" fmla="*/ 2147483647 h 650"/>
                <a:gd name="T22" fmla="*/ 2147483647 w 636"/>
                <a:gd name="T23" fmla="*/ 2147483647 h 650"/>
                <a:gd name="T24" fmla="*/ 2147483647 w 636"/>
                <a:gd name="T25" fmla="*/ 2147483647 h 650"/>
                <a:gd name="T26" fmla="*/ 2147483647 w 636"/>
                <a:gd name="T27" fmla="*/ 2147483647 h 650"/>
                <a:gd name="T28" fmla="*/ 2147483647 w 636"/>
                <a:gd name="T29" fmla="*/ 2147483647 h 650"/>
                <a:gd name="T30" fmla="*/ 2147483647 w 636"/>
                <a:gd name="T31" fmla="*/ 2147483647 h 650"/>
                <a:gd name="T32" fmla="*/ 2147483647 w 636"/>
                <a:gd name="T33" fmla="*/ 2147483647 h 650"/>
                <a:gd name="T34" fmla="*/ 2147483647 w 636"/>
                <a:gd name="T35" fmla="*/ 2147483647 h 650"/>
                <a:gd name="T36" fmla="*/ 2147483647 w 636"/>
                <a:gd name="T37" fmla="*/ 2147483647 h 650"/>
                <a:gd name="T38" fmla="*/ 2147483647 w 636"/>
                <a:gd name="T39" fmla="*/ 2147483647 h 650"/>
                <a:gd name="T40" fmla="*/ 2147483647 w 636"/>
                <a:gd name="T41" fmla="*/ 2147483647 h 650"/>
                <a:gd name="T42" fmla="*/ 2147483647 w 636"/>
                <a:gd name="T43" fmla="*/ 2147483647 h 650"/>
                <a:gd name="T44" fmla="*/ 2147483647 w 636"/>
                <a:gd name="T45" fmla="*/ 2147483647 h 650"/>
                <a:gd name="T46" fmla="*/ 2147483647 w 636"/>
                <a:gd name="T47" fmla="*/ 2147483647 h 650"/>
                <a:gd name="T48" fmla="*/ 2147483647 w 636"/>
                <a:gd name="T49" fmla="*/ 2147483647 h 650"/>
                <a:gd name="T50" fmla="*/ 2147483647 w 636"/>
                <a:gd name="T51" fmla="*/ 2147483647 h 650"/>
                <a:gd name="T52" fmla="*/ 2147483647 w 636"/>
                <a:gd name="T53" fmla="*/ 2147483647 h 650"/>
                <a:gd name="T54" fmla="*/ 2147483647 w 636"/>
                <a:gd name="T55" fmla="*/ 2147483647 h 650"/>
                <a:gd name="T56" fmla="*/ 2147483647 w 636"/>
                <a:gd name="T57" fmla="*/ 2147483647 h 650"/>
                <a:gd name="T58" fmla="*/ 2147483647 w 636"/>
                <a:gd name="T59" fmla="*/ 2147483647 h 650"/>
                <a:gd name="T60" fmla="*/ 2147483647 w 636"/>
                <a:gd name="T61" fmla="*/ 2147483647 h 650"/>
                <a:gd name="T62" fmla="*/ 2147483647 w 636"/>
                <a:gd name="T63" fmla="*/ 2147483647 h 650"/>
                <a:gd name="T64" fmla="*/ 2147483647 w 636"/>
                <a:gd name="T65" fmla="*/ 2147483647 h 650"/>
                <a:gd name="T66" fmla="*/ 2147483647 w 636"/>
                <a:gd name="T67" fmla="*/ 2147483647 h 650"/>
                <a:gd name="T68" fmla="*/ 2147483647 w 636"/>
                <a:gd name="T69" fmla="*/ 2147483647 h 650"/>
                <a:gd name="T70" fmla="*/ 2147483647 w 636"/>
                <a:gd name="T71" fmla="*/ 2147483647 h 650"/>
                <a:gd name="T72" fmla="*/ 2147483647 w 636"/>
                <a:gd name="T73" fmla="*/ 2147483647 h 650"/>
                <a:gd name="T74" fmla="*/ 2147483647 w 636"/>
                <a:gd name="T75" fmla="*/ 2147483647 h 650"/>
                <a:gd name="T76" fmla="*/ 2147483647 w 636"/>
                <a:gd name="T77" fmla="*/ 2147483647 h 650"/>
                <a:gd name="T78" fmla="*/ 2147483647 w 636"/>
                <a:gd name="T79" fmla="*/ 2147483647 h 650"/>
                <a:gd name="T80" fmla="*/ 2147483647 w 636"/>
                <a:gd name="T81" fmla="*/ 2147483647 h 650"/>
                <a:gd name="T82" fmla="*/ 2147483647 w 636"/>
                <a:gd name="T83" fmla="*/ 2147483647 h 650"/>
                <a:gd name="T84" fmla="*/ 2147483647 w 636"/>
                <a:gd name="T85" fmla="*/ 2147483647 h 650"/>
                <a:gd name="T86" fmla="*/ 2147483647 w 636"/>
                <a:gd name="T87" fmla="*/ 2147483647 h 650"/>
                <a:gd name="T88" fmla="*/ 2147483647 w 636"/>
                <a:gd name="T89" fmla="*/ 2147483647 h 650"/>
                <a:gd name="T90" fmla="*/ 2147483647 w 636"/>
                <a:gd name="T91" fmla="*/ 2147483647 h 650"/>
                <a:gd name="T92" fmla="*/ 2147483647 w 636"/>
                <a:gd name="T93" fmla="*/ 2147483647 h 650"/>
                <a:gd name="T94" fmla="*/ 2147483647 w 636"/>
                <a:gd name="T95" fmla="*/ 2147483647 h 650"/>
                <a:gd name="T96" fmla="*/ 2147483647 w 636"/>
                <a:gd name="T97" fmla="*/ 2147483647 h 6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6"/>
                <a:gd name="T148" fmla="*/ 0 h 650"/>
                <a:gd name="T149" fmla="*/ 636 w 636"/>
                <a:gd name="T150" fmla="*/ 650 h 6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6" h="650">
                  <a:moveTo>
                    <a:pt x="275" y="5"/>
                  </a:moveTo>
                  <a:lnTo>
                    <a:pt x="236" y="15"/>
                  </a:lnTo>
                  <a:lnTo>
                    <a:pt x="224" y="33"/>
                  </a:lnTo>
                  <a:lnTo>
                    <a:pt x="230" y="51"/>
                  </a:lnTo>
                  <a:lnTo>
                    <a:pt x="252" y="54"/>
                  </a:lnTo>
                  <a:lnTo>
                    <a:pt x="240" y="69"/>
                  </a:lnTo>
                  <a:lnTo>
                    <a:pt x="227" y="83"/>
                  </a:lnTo>
                  <a:lnTo>
                    <a:pt x="207" y="81"/>
                  </a:lnTo>
                  <a:lnTo>
                    <a:pt x="200" y="82"/>
                  </a:lnTo>
                  <a:lnTo>
                    <a:pt x="201" y="94"/>
                  </a:lnTo>
                  <a:lnTo>
                    <a:pt x="192" y="110"/>
                  </a:lnTo>
                  <a:lnTo>
                    <a:pt x="175" y="101"/>
                  </a:lnTo>
                  <a:lnTo>
                    <a:pt x="187" y="78"/>
                  </a:lnTo>
                  <a:lnTo>
                    <a:pt x="173" y="77"/>
                  </a:lnTo>
                  <a:lnTo>
                    <a:pt x="161" y="87"/>
                  </a:lnTo>
                  <a:lnTo>
                    <a:pt x="151" y="89"/>
                  </a:lnTo>
                  <a:lnTo>
                    <a:pt x="137" y="91"/>
                  </a:lnTo>
                  <a:lnTo>
                    <a:pt x="111" y="82"/>
                  </a:lnTo>
                  <a:lnTo>
                    <a:pt x="86" y="82"/>
                  </a:lnTo>
                  <a:lnTo>
                    <a:pt x="63" y="100"/>
                  </a:lnTo>
                  <a:lnTo>
                    <a:pt x="69" y="114"/>
                  </a:lnTo>
                  <a:lnTo>
                    <a:pt x="60" y="126"/>
                  </a:lnTo>
                  <a:lnTo>
                    <a:pt x="46" y="134"/>
                  </a:lnTo>
                  <a:lnTo>
                    <a:pt x="36" y="153"/>
                  </a:lnTo>
                  <a:lnTo>
                    <a:pt x="30" y="171"/>
                  </a:lnTo>
                  <a:lnTo>
                    <a:pt x="21" y="183"/>
                  </a:lnTo>
                  <a:lnTo>
                    <a:pt x="3" y="188"/>
                  </a:lnTo>
                  <a:lnTo>
                    <a:pt x="12" y="238"/>
                  </a:lnTo>
                  <a:lnTo>
                    <a:pt x="15" y="268"/>
                  </a:lnTo>
                  <a:lnTo>
                    <a:pt x="15" y="287"/>
                  </a:lnTo>
                  <a:lnTo>
                    <a:pt x="0" y="307"/>
                  </a:lnTo>
                  <a:lnTo>
                    <a:pt x="3" y="332"/>
                  </a:lnTo>
                  <a:lnTo>
                    <a:pt x="26" y="352"/>
                  </a:lnTo>
                  <a:lnTo>
                    <a:pt x="35" y="377"/>
                  </a:lnTo>
                  <a:lnTo>
                    <a:pt x="62" y="392"/>
                  </a:lnTo>
                  <a:lnTo>
                    <a:pt x="72" y="421"/>
                  </a:lnTo>
                  <a:lnTo>
                    <a:pt x="77" y="449"/>
                  </a:lnTo>
                  <a:lnTo>
                    <a:pt x="89" y="468"/>
                  </a:lnTo>
                  <a:lnTo>
                    <a:pt x="102" y="477"/>
                  </a:lnTo>
                  <a:lnTo>
                    <a:pt x="113" y="465"/>
                  </a:lnTo>
                  <a:lnTo>
                    <a:pt x="132" y="468"/>
                  </a:lnTo>
                  <a:lnTo>
                    <a:pt x="147" y="484"/>
                  </a:lnTo>
                  <a:lnTo>
                    <a:pt x="176" y="491"/>
                  </a:lnTo>
                  <a:lnTo>
                    <a:pt x="199" y="507"/>
                  </a:lnTo>
                  <a:lnTo>
                    <a:pt x="219" y="514"/>
                  </a:lnTo>
                  <a:lnTo>
                    <a:pt x="235" y="518"/>
                  </a:lnTo>
                  <a:lnTo>
                    <a:pt x="234" y="544"/>
                  </a:lnTo>
                  <a:lnTo>
                    <a:pt x="244" y="560"/>
                  </a:lnTo>
                  <a:lnTo>
                    <a:pt x="257" y="576"/>
                  </a:lnTo>
                  <a:lnTo>
                    <a:pt x="272" y="556"/>
                  </a:lnTo>
                  <a:lnTo>
                    <a:pt x="299" y="561"/>
                  </a:lnTo>
                  <a:lnTo>
                    <a:pt x="306" y="586"/>
                  </a:lnTo>
                  <a:lnTo>
                    <a:pt x="313" y="598"/>
                  </a:lnTo>
                  <a:lnTo>
                    <a:pt x="322" y="609"/>
                  </a:lnTo>
                  <a:lnTo>
                    <a:pt x="332" y="650"/>
                  </a:lnTo>
                  <a:lnTo>
                    <a:pt x="367" y="647"/>
                  </a:lnTo>
                  <a:lnTo>
                    <a:pt x="395" y="639"/>
                  </a:lnTo>
                  <a:lnTo>
                    <a:pt x="409" y="633"/>
                  </a:lnTo>
                  <a:lnTo>
                    <a:pt x="428" y="629"/>
                  </a:lnTo>
                  <a:lnTo>
                    <a:pt x="442" y="649"/>
                  </a:lnTo>
                  <a:lnTo>
                    <a:pt x="482" y="646"/>
                  </a:lnTo>
                  <a:lnTo>
                    <a:pt x="508" y="649"/>
                  </a:lnTo>
                  <a:lnTo>
                    <a:pt x="526" y="640"/>
                  </a:lnTo>
                  <a:lnTo>
                    <a:pt x="532" y="624"/>
                  </a:lnTo>
                  <a:lnTo>
                    <a:pt x="549" y="615"/>
                  </a:lnTo>
                  <a:lnTo>
                    <a:pt x="567" y="626"/>
                  </a:lnTo>
                  <a:lnTo>
                    <a:pt x="594" y="612"/>
                  </a:lnTo>
                  <a:lnTo>
                    <a:pt x="627" y="606"/>
                  </a:lnTo>
                  <a:lnTo>
                    <a:pt x="636" y="587"/>
                  </a:lnTo>
                  <a:lnTo>
                    <a:pt x="608" y="546"/>
                  </a:lnTo>
                  <a:lnTo>
                    <a:pt x="586" y="533"/>
                  </a:lnTo>
                  <a:lnTo>
                    <a:pt x="577" y="510"/>
                  </a:lnTo>
                  <a:lnTo>
                    <a:pt x="575" y="478"/>
                  </a:lnTo>
                  <a:lnTo>
                    <a:pt x="564" y="449"/>
                  </a:lnTo>
                  <a:lnTo>
                    <a:pt x="561" y="416"/>
                  </a:lnTo>
                  <a:lnTo>
                    <a:pt x="559" y="390"/>
                  </a:lnTo>
                  <a:lnTo>
                    <a:pt x="570" y="369"/>
                  </a:lnTo>
                  <a:lnTo>
                    <a:pt x="598" y="359"/>
                  </a:lnTo>
                  <a:lnTo>
                    <a:pt x="595" y="338"/>
                  </a:lnTo>
                  <a:lnTo>
                    <a:pt x="572" y="325"/>
                  </a:lnTo>
                  <a:lnTo>
                    <a:pt x="558" y="309"/>
                  </a:lnTo>
                  <a:lnTo>
                    <a:pt x="564" y="286"/>
                  </a:lnTo>
                  <a:lnTo>
                    <a:pt x="570" y="263"/>
                  </a:lnTo>
                  <a:lnTo>
                    <a:pt x="589" y="215"/>
                  </a:lnTo>
                  <a:lnTo>
                    <a:pt x="533" y="216"/>
                  </a:lnTo>
                  <a:lnTo>
                    <a:pt x="507" y="199"/>
                  </a:lnTo>
                  <a:lnTo>
                    <a:pt x="473" y="171"/>
                  </a:lnTo>
                  <a:lnTo>
                    <a:pt x="449" y="144"/>
                  </a:lnTo>
                  <a:lnTo>
                    <a:pt x="399" y="111"/>
                  </a:lnTo>
                  <a:lnTo>
                    <a:pt x="337" y="82"/>
                  </a:lnTo>
                  <a:lnTo>
                    <a:pt x="310" y="67"/>
                  </a:lnTo>
                  <a:lnTo>
                    <a:pt x="309" y="49"/>
                  </a:lnTo>
                  <a:lnTo>
                    <a:pt x="329" y="51"/>
                  </a:lnTo>
                  <a:lnTo>
                    <a:pt x="346" y="33"/>
                  </a:lnTo>
                  <a:lnTo>
                    <a:pt x="337" y="17"/>
                  </a:lnTo>
                  <a:lnTo>
                    <a:pt x="308" y="24"/>
                  </a:lnTo>
                  <a:lnTo>
                    <a:pt x="292" y="0"/>
                  </a:lnTo>
                  <a:lnTo>
                    <a:pt x="275" y="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7" name="Freeform 413">
              <a:extLst/>
            </p:cNvPr>
            <p:cNvSpPr>
              <a:spLocks/>
            </p:cNvSpPr>
            <p:nvPr/>
          </p:nvSpPr>
          <p:spPr bwMode="auto">
            <a:xfrm>
              <a:off x="4859314" y="5043506"/>
              <a:ext cx="57150" cy="127000"/>
            </a:xfrm>
            <a:custGeom>
              <a:avLst/>
              <a:gdLst>
                <a:gd name="T0" fmla="*/ 2147483647 w 180"/>
                <a:gd name="T1" fmla="*/ 2147483647 h 400"/>
                <a:gd name="T2" fmla="*/ 2147483647 w 180"/>
                <a:gd name="T3" fmla="*/ 0 h 400"/>
                <a:gd name="T4" fmla="*/ 2147483647 w 180"/>
                <a:gd name="T5" fmla="*/ 2147483647 h 400"/>
                <a:gd name="T6" fmla="*/ 2147483647 w 180"/>
                <a:gd name="T7" fmla="*/ 2147483647 h 400"/>
                <a:gd name="T8" fmla="*/ 2147483647 w 180"/>
                <a:gd name="T9" fmla="*/ 2147483647 h 400"/>
                <a:gd name="T10" fmla="*/ 2147483647 w 180"/>
                <a:gd name="T11" fmla="*/ 2147483647 h 400"/>
                <a:gd name="T12" fmla="*/ 2147483647 w 180"/>
                <a:gd name="T13" fmla="*/ 2147483647 h 400"/>
                <a:gd name="T14" fmla="*/ 2147483647 w 180"/>
                <a:gd name="T15" fmla="*/ 2147483647 h 400"/>
                <a:gd name="T16" fmla="*/ 2147483647 w 180"/>
                <a:gd name="T17" fmla="*/ 2147483647 h 400"/>
                <a:gd name="T18" fmla="*/ 2147483647 w 180"/>
                <a:gd name="T19" fmla="*/ 2147483647 h 400"/>
                <a:gd name="T20" fmla="*/ 2147483647 w 180"/>
                <a:gd name="T21" fmla="*/ 2147483647 h 400"/>
                <a:gd name="T22" fmla="*/ 2147483647 w 180"/>
                <a:gd name="T23" fmla="*/ 2147483647 h 400"/>
                <a:gd name="T24" fmla="*/ 0 w 180"/>
                <a:gd name="T25" fmla="*/ 2147483647 h 400"/>
                <a:gd name="T26" fmla="*/ 2147483647 w 180"/>
                <a:gd name="T27" fmla="*/ 2147483647 h 400"/>
                <a:gd name="T28" fmla="*/ 2147483647 w 180"/>
                <a:gd name="T29" fmla="*/ 2147483647 h 400"/>
                <a:gd name="T30" fmla="*/ 2147483647 w 180"/>
                <a:gd name="T31" fmla="*/ 2147483647 h 400"/>
                <a:gd name="T32" fmla="*/ 2147483647 w 180"/>
                <a:gd name="T33" fmla="*/ 2147483647 h 400"/>
                <a:gd name="T34" fmla="*/ 2147483647 w 180"/>
                <a:gd name="T35" fmla="*/ 2147483647 h 400"/>
                <a:gd name="T36" fmla="*/ 2147483647 w 180"/>
                <a:gd name="T37" fmla="*/ 2147483647 h 400"/>
                <a:gd name="T38" fmla="*/ 2147483647 w 180"/>
                <a:gd name="T39" fmla="*/ 2147483647 h 400"/>
                <a:gd name="T40" fmla="*/ 2147483647 w 180"/>
                <a:gd name="T41" fmla="*/ 2147483647 h 400"/>
                <a:gd name="T42" fmla="*/ 2147483647 w 180"/>
                <a:gd name="T43" fmla="*/ 2147483647 h 400"/>
                <a:gd name="T44" fmla="*/ 2147483647 w 180"/>
                <a:gd name="T45" fmla="*/ 2147483647 h 400"/>
                <a:gd name="T46" fmla="*/ 2147483647 w 180"/>
                <a:gd name="T47" fmla="*/ 2147483647 h 400"/>
                <a:gd name="T48" fmla="*/ 2147483647 w 180"/>
                <a:gd name="T49" fmla="*/ 2147483647 h 400"/>
                <a:gd name="T50" fmla="*/ 2147483647 w 180"/>
                <a:gd name="T51" fmla="*/ 2147483647 h 400"/>
                <a:gd name="T52" fmla="*/ 2147483647 w 180"/>
                <a:gd name="T53" fmla="*/ 2147483647 h 400"/>
                <a:gd name="T54" fmla="*/ 2147483647 w 180"/>
                <a:gd name="T55" fmla="*/ 2147483647 h 400"/>
                <a:gd name="T56" fmla="*/ 2147483647 w 180"/>
                <a:gd name="T57" fmla="*/ 2147483647 h 400"/>
                <a:gd name="T58" fmla="*/ 2147483647 w 180"/>
                <a:gd name="T59" fmla="*/ 2147483647 h 400"/>
                <a:gd name="T60" fmla="*/ 2147483647 w 180"/>
                <a:gd name="T61" fmla="*/ 2147483647 h 400"/>
                <a:gd name="T62" fmla="*/ 2147483647 w 180"/>
                <a:gd name="T63" fmla="*/ 2147483647 h 400"/>
                <a:gd name="T64" fmla="*/ 2147483647 w 180"/>
                <a:gd name="T65" fmla="*/ 2147483647 h 400"/>
                <a:gd name="T66" fmla="*/ 2147483647 w 180"/>
                <a:gd name="T67" fmla="*/ 2147483647 h 400"/>
                <a:gd name="T68" fmla="*/ 2147483647 w 180"/>
                <a:gd name="T69" fmla="*/ 2147483647 h 400"/>
                <a:gd name="T70" fmla="*/ 2147483647 w 180"/>
                <a:gd name="T71" fmla="*/ 2147483647 h 400"/>
                <a:gd name="T72" fmla="*/ 2147483647 w 180"/>
                <a:gd name="T73" fmla="*/ 2147483647 h 400"/>
                <a:gd name="T74" fmla="*/ 2147483647 w 180"/>
                <a:gd name="T75" fmla="*/ 2147483647 h 400"/>
                <a:gd name="T76" fmla="*/ 2147483647 w 180"/>
                <a:gd name="T77" fmla="*/ 2147483647 h 400"/>
                <a:gd name="T78" fmla="*/ 2147483647 w 180"/>
                <a:gd name="T79" fmla="*/ 2147483647 h 400"/>
                <a:gd name="T80" fmla="*/ 2147483647 w 180"/>
                <a:gd name="T81" fmla="*/ 2147483647 h 400"/>
                <a:gd name="T82" fmla="*/ 2147483647 w 180"/>
                <a:gd name="T83" fmla="*/ 2147483647 h 400"/>
                <a:gd name="T84" fmla="*/ 2147483647 w 180"/>
                <a:gd name="T85" fmla="*/ 2147483647 h 400"/>
                <a:gd name="T86" fmla="*/ 2147483647 w 180"/>
                <a:gd name="T87" fmla="*/ 2147483647 h 4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0"/>
                <a:gd name="T133" fmla="*/ 0 h 400"/>
                <a:gd name="T134" fmla="*/ 180 w 180"/>
                <a:gd name="T135" fmla="*/ 400 h 4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0" h="400">
                  <a:moveTo>
                    <a:pt x="95" y="5"/>
                  </a:moveTo>
                  <a:lnTo>
                    <a:pt x="69" y="0"/>
                  </a:lnTo>
                  <a:lnTo>
                    <a:pt x="56" y="19"/>
                  </a:lnTo>
                  <a:lnTo>
                    <a:pt x="43" y="29"/>
                  </a:lnTo>
                  <a:lnTo>
                    <a:pt x="22" y="61"/>
                  </a:lnTo>
                  <a:lnTo>
                    <a:pt x="30" y="94"/>
                  </a:lnTo>
                  <a:lnTo>
                    <a:pt x="47" y="117"/>
                  </a:lnTo>
                  <a:lnTo>
                    <a:pt x="44" y="139"/>
                  </a:lnTo>
                  <a:lnTo>
                    <a:pt x="36" y="144"/>
                  </a:lnTo>
                  <a:lnTo>
                    <a:pt x="30" y="154"/>
                  </a:lnTo>
                  <a:lnTo>
                    <a:pt x="11" y="167"/>
                  </a:lnTo>
                  <a:lnTo>
                    <a:pt x="14" y="187"/>
                  </a:lnTo>
                  <a:lnTo>
                    <a:pt x="0" y="212"/>
                  </a:lnTo>
                  <a:lnTo>
                    <a:pt x="27" y="232"/>
                  </a:lnTo>
                  <a:lnTo>
                    <a:pt x="55" y="256"/>
                  </a:lnTo>
                  <a:lnTo>
                    <a:pt x="86" y="260"/>
                  </a:lnTo>
                  <a:lnTo>
                    <a:pt x="93" y="270"/>
                  </a:lnTo>
                  <a:lnTo>
                    <a:pt x="92" y="298"/>
                  </a:lnTo>
                  <a:lnTo>
                    <a:pt x="84" y="338"/>
                  </a:lnTo>
                  <a:lnTo>
                    <a:pt x="100" y="354"/>
                  </a:lnTo>
                  <a:lnTo>
                    <a:pt x="106" y="365"/>
                  </a:lnTo>
                  <a:lnTo>
                    <a:pt x="121" y="382"/>
                  </a:lnTo>
                  <a:lnTo>
                    <a:pt x="132" y="399"/>
                  </a:lnTo>
                  <a:lnTo>
                    <a:pt x="152" y="400"/>
                  </a:lnTo>
                  <a:lnTo>
                    <a:pt x="161" y="378"/>
                  </a:lnTo>
                  <a:lnTo>
                    <a:pt x="173" y="365"/>
                  </a:lnTo>
                  <a:lnTo>
                    <a:pt x="176" y="354"/>
                  </a:lnTo>
                  <a:lnTo>
                    <a:pt x="176" y="341"/>
                  </a:lnTo>
                  <a:lnTo>
                    <a:pt x="179" y="320"/>
                  </a:lnTo>
                  <a:lnTo>
                    <a:pt x="180" y="294"/>
                  </a:lnTo>
                  <a:lnTo>
                    <a:pt x="176" y="269"/>
                  </a:lnTo>
                  <a:lnTo>
                    <a:pt x="134" y="236"/>
                  </a:lnTo>
                  <a:lnTo>
                    <a:pt x="139" y="218"/>
                  </a:lnTo>
                  <a:lnTo>
                    <a:pt x="132" y="201"/>
                  </a:lnTo>
                  <a:lnTo>
                    <a:pt x="122" y="193"/>
                  </a:lnTo>
                  <a:lnTo>
                    <a:pt x="123" y="179"/>
                  </a:lnTo>
                  <a:lnTo>
                    <a:pt x="117" y="144"/>
                  </a:lnTo>
                  <a:lnTo>
                    <a:pt x="105" y="120"/>
                  </a:lnTo>
                  <a:lnTo>
                    <a:pt x="115" y="101"/>
                  </a:lnTo>
                  <a:lnTo>
                    <a:pt x="131" y="88"/>
                  </a:lnTo>
                  <a:lnTo>
                    <a:pt x="118" y="53"/>
                  </a:lnTo>
                  <a:lnTo>
                    <a:pt x="106" y="38"/>
                  </a:lnTo>
                  <a:lnTo>
                    <a:pt x="99" y="24"/>
                  </a:lnTo>
                  <a:lnTo>
                    <a:pt x="95" y="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8" name="Freeform 414">
              <a:extLst/>
            </p:cNvPr>
            <p:cNvSpPr>
              <a:spLocks/>
            </p:cNvSpPr>
            <p:nvPr/>
          </p:nvSpPr>
          <p:spPr bwMode="auto">
            <a:xfrm>
              <a:off x="4805339" y="5053031"/>
              <a:ext cx="204787" cy="314325"/>
            </a:xfrm>
            <a:custGeom>
              <a:avLst/>
              <a:gdLst>
                <a:gd name="T0" fmla="*/ 168 w 1200150"/>
                <a:gd name="T1" fmla="*/ 9 h 1838325"/>
                <a:gd name="T2" fmla="*/ 164 w 1200150"/>
                <a:gd name="T3" fmla="*/ 27 h 1838325"/>
                <a:gd name="T4" fmla="*/ 170 w 1200150"/>
                <a:gd name="T5" fmla="*/ 42 h 1838325"/>
                <a:gd name="T6" fmla="*/ 167 w 1200150"/>
                <a:gd name="T7" fmla="*/ 55 h 1838325"/>
                <a:gd name="T8" fmla="*/ 168 w 1200150"/>
                <a:gd name="T9" fmla="*/ 78 h 1838325"/>
                <a:gd name="T10" fmla="*/ 159 w 1200150"/>
                <a:gd name="T11" fmla="*/ 96 h 1838325"/>
                <a:gd name="T12" fmla="*/ 139 w 1200150"/>
                <a:gd name="T13" fmla="*/ 104 h 1838325"/>
                <a:gd name="T14" fmla="*/ 120 w 1200150"/>
                <a:gd name="T15" fmla="*/ 116 h 1838325"/>
                <a:gd name="T16" fmla="*/ 110 w 1200150"/>
                <a:gd name="T17" fmla="*/ 130 h 1838325"/>
                <a:gd name="T18" fmla="*/ 98 w 1200150"/>
                <a:gd name="T19" fmla="*/ 137 h 1838325"/>
                <a:gd name="T20" fmla="*/ 79 w 1200150"/>
                <a:gd name="T21" fmla="*/ 155 h 1838325"/>
                <a:gd name="T22" fmla="*/ 86 w 1200150"/>
                <a:gd name="T23" fmla="*/ 167 h 1838325"/>
                <a:gd name="T24" fmla="*/ 88 w 1200150"/>
                <a:gd name="T25" fmla="*/ 184 h 1838325"/>
                <a:gd name="T26" fmla="*/ 90 w 1200150"/>
                <a:gd name="T27" fmla="*/ 199 h 1838325"/>
                <a:gd name="T28" fmla="*/ 87 w 1200150"/>
                <a:gd name="T29" fmla="*/ 224 h 1838325"/>
                <a:gd name="T30" fmla="*/ 67 w 1200150"/>
                <a:gd name="T31" fmla="*/ 236 h 1838325"/>
                <a:gd name="T32" fmla="*/ 46 w 1200150"/>
                <a:gd name="T33" fmla="*/ 247 h 1838325"/>
                <a:gd name="T34" fmla="*/ 47 w 1200150"/>
                <a:gd name="T35" fmla="*/ 269 h 1838325"/>
                <a:gd name="T36" fmla="*/ 34 w 1200150"/>
                <a:gd name="T37" fmla="*/ 264 h 1838325"/>
                <a:gd name="T38" fmla="*/ 35 w 1200150"/>
                <a:gd name="T39" fmla="*/ 255 h 1838325"/>
                <a:gd name="T40" fmla="*/ 29 w 1200150"/>
                <a:gd name="T41" fmla="*/ 235 h 1838325"/>
                <a:gd name="T42" fmla="*/ 24 w 1200150"/>
                <a:gd name="T43" fmla="*/ 216 h 1838325"/>
                <a:gd name="T44" fmla="*/ 22 w 1200150"/>
                <a:gd name="T45" fmla="*/ 199 h 1838325"/>
                <a:gd name="T46" fmla="*/ 43 w 1200150"/>
                <a:gd name="T47" fmla="*/ 173 h 1838325"/>
                <a:gd name="T48" fmla="*/ 44 w 1200150"/>
                <a:gd name="T49" fmla="*/ 159 h 1838325"/>
                <a:gd name="T50" fmla="*/ 55 w 1200150"/>
                <a:gd name="T51" fmla="*/ 148 h 1838325"/>
                <a:gd name="T52" fmla="*/ 51 w 1200150"/>
                <a:gd name="T53" fmla="*/ 129 h 1838325"/>
                <a:gd name="T54" fmla="*/ 55 w 1200150"/>
                <a:gd name="T55" fmla="*/ 114 h 1838325"/>
                <a:gd name="T56" fmla="*/ 49 w 1200150"/>
                <a:gd name="T57" fmla="*/ 100 h 1838325"/>
                <a:gd name="T58" fmla="*/ 33 w 1200150"/>
                <a:gd name="T59" fmla="*/ 96 h 1838325"/>
                <a:gd name="T60" fmla="*/ 15 w 1200150"/>
                <a:gd name="T61" fmla="*/ 87 h 1838325"/>
                <a:gd name="T62" fmla="*/ 1 w 1200150"/>
                <a:gd name="T63" fmla="*/ 73 h 1838325"/>
                <a:gd name="T64" fmla="*/ 18 w 1200150"/>
                <a:gd name="T65" fmla="*/ 68 h 1838325"/>
                <a:gd name="T66" fmla="*/ 44 w 1200150"/>
                <a:gd name="T67" fmla="*/ 58 h 1838325"/>
                <a:gd name="T68" fmla="*/ 52 w 1200150"/>
                <a:gd name="T69" fmla="*/ 54 h 1838325"/>
                <a:gd name="T70" fmla="*/ 60 w 1200150"/>
                <a:gd name="T71" fmla="*/ 62 h 1838325"/>
                <a:gd name="T72" fmla="*/ 71 w 1200150"/>
                <a:gd name="T73" fmla="*/ 66 h 1838325"/>
                <a:gd name="T74" fmla="*/ 68 w 1200150"/>
                <a:gd name="T75" fmla="*/ 84 h 1838325"/>
                <a:gd name="T76" fmla="*/ 74 w 1200150"/>
                <a:gd name="T77" fmla="*/ 91 h 1838325"/>
                <a:gd name="T78" fmla="*/ 82 w 1200150"/>
                <a:gd name="T79" fmla="*/ 101 h 1838325"/>
                <a:gd name="T80" fmla="*/ 90 w 1200150"/>
                <a:gd name="T81" fmla="*/ 95 h 1838325"/>
                <a:gd name="T82" fmla="*/ 94 w 1200150"/>
                <a:gd name="T83" fmla="*/ 89 h 1838325"/>
                <a:gd name="T84" fmla="*/ 95 w 1200150"/>
                <a:gd name="T85" fmla="*/ 80 h 1838325"/>
                <a:gd name="T86" fmla="*/ 94 w 1200150"/>
                <a:gd name="T87" fmla="*/ 66 h 1838325"/>
                <a:gd name="T88" fmla="*/ 86 w 1200150"/>
                <a:gd name="T89" fmla="*/ 59 h 1838325"/>
                <a:gd name="T90" fmla="*/ 83 w 1200150"/>
                <a:gd name="T91" fmla="*/ 51 h 1838325"/>
                <a:gd name="T92" fmla="*/ 79 w 1200150"/>
                <a:gd name="T93" fmla="*/ 44 h 1838325"/>
                <a:gd name="T94" fmla="*/ 77 w 1200150"/>
                <a:gd name="T95" fmla="*/ 31 h 1838325"/>
                <a:gd name="T96" fmla="*/ 77 w 1200150"/>
                <a:gd name="T97" fmla="*/ 19 h 1838325"/>
                <a:gd name="T98" fmla="*/ 90 w 1200150"/>
                <a:gd name="T99" fmla="*/ 16 h 1838325"/>
                <a:gd name="T100" fmla="*/ 101 w 1200150"/>
                <a:gd name="T101" fmla="*/ 12 h 1838325"/>
                <a:gd name="T102" fmla="*/ 110 w 1200150"/>
                <a:gd name="T103" fmla="*/ 17 h 1838325"/>
                <a:gd name="T104" fmla="*/ 127 w 1200150"/>
                <a:gd name="T105" fmla="*/ 17 h 1838325"/>
                <a:gd name="T106" fmla="*/ 134 w 1200150"/>
                <a:gd name="T107" fmla="*/ 10 h 1838325"/>
                <a:gd name="T108" fmla="*/ 144 w 1200150"/>
                <a:gd name="T109" fmla="*/ 11 h 1838325"/>
                <a:gd name="T110" fmla="*/ 160 w 1200150"/>
                <a:gd name="T111" fmla="*/ 5 h 1838325"/>
                <a:gd name="T112" fmla="*/ 168 w 1200150"/>
                <a:gd name="T113" fmla="*/ 1 h 1838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00150"/>
                <a:gd name="T172" fmla="*/ 0 h 1838325"/>
                <a:gd name="T173" fmla="*/ 1200150 w 1200150"/>
                <a:gd name="T174" fmla="*/ 1838325 h 1838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00150" h="1838325">
                  <a:moveTo>
                    <a:pt x="1164431" y="7144"/>
                  </a:moveTo>
                  <a:lnTo>
                    <a:pt x="1158478" y="63104"/>
                  </a:lnTo>
                  <a:lnTo>
                    <a:pt x="1138237" y="127397"/>
                  </a:lnTo>
                  <a:lnTo>
                    <a:pt x="1132284" y="180975"/>
                  </a:lnTo>
                  <a:lnTo>
                    <a:pt x="1168003" y="233363"/>
                  </a:lnTo>
                  <a:lnTo>
                    <a:pt x="1178718" y="290513"/>
                  </a:lnTo>
                  <a:lnTo>
                    <a:pt x="1156096" y="317897"/>
                  </a:lnTo>
                  <a:lnTo>
                    <a:pt x="1152525" y="376238"/>
                  </a:lnTo>
                  <a:lnTo>
                    <a:pt x="1200150" y="448866"/>
                  </a:lnTo>
                  <a:lnTo>
                    <a:pt x="1164431" y="535782"/>
                  </a:lnTo>
                  <a:lnTo>
                    <a:pt x="1148677" y="596285"/>
                  </a:lnTo>
                  <a:lnTo>
                    <a:pt x="1100417" y="657100"/>
                  </a:lnTo>
                  <a:lnTo>
                    <a:pt x="1039808" y="705028"/>
                  </a:lnTo>
                  <a:lnTo>
                    <a:pt x="961911" y="715339"/>
                  </a:lnTo>
                  <a:lnTo>
                    <a:pt x="900996" y="746414"/>
                  </a:lnTo>
                  <a:lnTo>
                    <a:pt x="828274" y="794562"/>
                  </a:lnTo>
                  <a:lnTo>
                    <a:pt x="796307" y="838223"/>
                  </a:lnTo>
                  <a:lnTo>
                    <a:pt x="759998" y="889925"/>
                  </a:lnTo>
                  <a:lnTo>
                    <a:pt x="715299" y="899633"/>
                  </a:lnTo>
                  <a:lnTo>
                    <a:pt x="674723" y="938769"/>
                  </a:lnTo>
                  <a:lnTo>
                    <a:pt x="614428" y="1004017"/>
                  </a:lnTo>
                  <a:lnTo>
                    <a:pt x="545904" y="1060985"/>
                  </a:lnTo>
                  <a:lnTo>
                    <a:pt x="562828" y="1103291"/>
                  </a:lnTo>
                  <a:lnTo>
                    <a:pt x="596358" y="1145765"/>
                  </a:lnTo>
                  <a:lnTo>
                    <a:pt x="581134" y="1197084"/>
                  </a:lnTo>
                  <a:lnTo>
                    <a:pt x="606894" y="1256555"/>
                  </a:lnTo>
                  <a:lnTo>
                    <a:pt x="636778" y="1320635"/>
                  </a:lnTo>
                  <a:lnTo>
                    <a:pt x="620953" y="1363535"/>
                  </a:lnTo>
                  <a:lnTo>
                    <a:pt x="614195" y="1436241"/>
                  </a:lnTo>
                  <a:lnTo>
                    <a:pt x="599388" y="1535317"/>
                  </a:lnTo>
                  <a:lnTo>
                    <a:pt x="534512" y="1570679"/>
                  </a:lnTo>
                  <a:lnTo>
                    <a:pt x="461264" y="1614621"/>
                  </a:lnTo>
                  <a:lnTo>
                    <a:pt x="380161" y="1646063"/>
                  </a:lnTo>
                  <a:lnTo>
                    <a:pt x="319035" y="1690254"/>
                  </a:lnTo>
                  <a:lnTo>
                    <a:pt x="339328" y="1774032"/>
                  </a:lnTo>
                  <a:lnTo>
                    <a:pt x="325040" y="1838325"/>
                  </a:lnTo>
                  <a:lnTo>
                    <a:pt x="270271" y="1812132"/>
                  </a:lnTo>
                  <a:lnTo>
                    <a:pt x="234553" y="1803797"/>
                  </a:lnTo>
                  <a:lnTo>
                    <a:pt x="240506" y="1770460"/>
                  </a:lnTo>
                  <a:lnTo>
                    <a:pt x="245268" y="1741885"/>
                  </a:lnTo>
                  <a:lnTo>
                    <a:pt x="197643" y="1672829"/>
                  </a:lnTo>
                  <a:lnTo>
                    <a:pt x="198834" y="1606154"/>
                  </a:lnTo>
                  <a:lnTo>
                    <a:pt x="177403" y="1544241"/>
                  </a:lnTo>
                  <a:lnTo>
                    <a:pt x="167878" y="1476375"/>
                  </a:lnTo>
                  <a:lnTo>
                    <a:pt x="160734" y="1412082"/>
                  </a:lnTo>
                  <a:lnTo>
                    <a:pt x="151209" y="1359694"/>
                  </a:lnTo>
                  <a:lnTo>
                    <a:pt x="141684" y="1309688"/>
                  </a:lnTo>
                  <a:lnTo>
                    <a:pt x="297656" y="1181100"/>
                  </a:lnTo>
                  <a:lnTo>
                    <a:pt x="304800" y="1132285"/>
                  </a:lnTo>
                  <a:lnTo>
                    <a:pt x="302418" y="1088232"/>
                  </a:lnTo>
                  <a:lnTo>
                    <a:pt x="342900" y="1040607"/>
                  </a:lnTo>
                  <a:lnTo>
                    <a:pt x="377428" y="1010841"/>
                  </a:lnTo>
                  <a:lnTo>
                    <a:pt x="352425" y="962025"/>
                  </a:lnTo>
                  <a:lnTo>
                    <a:pt x="348853" y="885825"/>
                  </a:lnTo>
                  <a:lnTo>
                    <a:pt x="369093" y="835819"/>
                  </a:lnTo>
                  <a:lnTo>
                    <a:pt x="378618" y="777479"/>
                  </a:lnTo>
                  <a:lnTo>
                    <a:pt x="348853" y="734616"/>
                  </a:lnTo>
                  <a:lnTo>
                    <a:pt x="336946" y="686991"/>
                  </a:lnTo>
                  <a:lnTo>
                    <a:pt x="298846" y="672704"/>
                  </a:lnTo>
                  <a:lnTo>
                    <a:pt x="226218" y="653654"/>
                  </a:lnTo>
                  <a:lnTo>
                    <a:pt x="180975" y="627460"/>
                  </a:lnTo>
                  <a:lnTo>
                    <a:pt x="100012" y="596504"/>
                  </a:lnTo>
                  <a:lnTo>
                    <a:pt x="0" y="556022"/>
                  </a:lnTo>
                  <a:lnTo>
                    <a:pt x="8334" y="501254"/>
                  </a:lnTo>
                  <a:lnTo>
                    <a:pt x="75009" y="479822"/>
                  </a:lnTo>
                  <a:lnTo>
                    <a:pt x="127396" y="461963"/>
                  </a:lnTo>
                  <a:lnTo>
                    <a:pt x="186928" y="427435"/>
                  </a:lnTo>
                  <a:lnTo>
                    <a:pt x="304052" y="394800"/>
                  </a:lnTo>
                  <a:lnTo>
                    <a:pt x="310753" y="340519"/>
                  </a:lnTo>
                  <a:lnTo>
                    <a:pt x="355996" y="370285"/>
                  </a:lnTo>
                  <a:lnTo>
                    <a:pt x="396478" y="403622"/>
                  </a:lnTo>
                  <a:lnTo>
                    <a:pt x="416718" y="422672"/>
                  </a:lnTo>
                  <a:lnTo>
                    <a:pt x="475634" y="428212"/>
                  </a:lnTo>
                  <a:lnTo>
                    <a:pt x="490537" y="448866"/>
                  </a:lnTo>
                  <a:lnTo>
                    <a:pt x="484584" y="509588"/>
                  </a:lnTo>
                  <a:lnTo>
                    <a:pt x="471487" y="573882"/>
                  </a:lnTo>
                  <a:lnTo>
                    <a:pt x="502443" y="604838"/>
                  </a:lnTo>
                  <a:lnTo>
                    <a:pt x="513159" y="625079"/>
                  </a:lnTo>
                  <a:lnTo>
                    <a:pt x="532209" y="647700"/>
                  </a:lnTo>
                  <a:lnTo>
                    <a:pt x="564356" y="688182"/>
                  </a:lnTo>
                  <a:lnTo>
                    <a:pt x="603646" y="692944"/>
                  </a:lnTo>
                  <a:lnTo>
                    <a:pt x="622319" y="647514"/>
                  </a:lnTo>
                  <a:lnTo>
                    <a:pt x="642572" y="626074"/>
                  </a:lnTo>
                  <a:lnTo>
                    <a:pt x="647700" y="606029"/>
                  </a:lnTo>
                  <a:lnTo>
                    <a:pt x="648890" y="582216"/>
                  </a:lnTo>
                  <a:lnTo>
                    <a:pt x="656034" y="544116"/>
                  </a:lnTo>
                  <a:lnTo>
                    <a:pt x="654843" y="491729"/>
                  </a:lnTo>
                  <a:lnTo>
                    <a:pt x="650081" y="450057"/>
                  </a:lnTo>
                  <a:lnTo>
                    <a:pt x="626268" y="427435"/>
                  </a:lnTo>
                  <a:lnTo>
                    <a:pt x="593667" y="404061"/>
                  </a:lnTo>
                  <a:lnTo>
                    <a:pt x="569535" y="384831"/>
                  </a:lnTo>
                  <a:lnTo>
                    <a:pt x="576947" y="348171"/>
                  </a:lnTo>
                  <a:lnTo>
                    <a:pt x="564342" y="321240"/>
                  </a:lnTo>
                  <a:lnTo>
                    <a:pt x="546523" y="303769"/>
                  </a:lnTo>
                  <a:lnTo>
                    <a:pt x="544091" y="268692"/>
                  </a:lnTo>
                  <a:lnTo>
                    <a:pt x="534937" y="209386"/>
                  </a:lnTo>
                  <a:lnTo>
                    <a:pt x="511268" y="166267"/>
                  </a:lnTo>
                  <a:lnTo>
                    <a:pt x="529828" y="132160"/>
                  </a:lnTo>
                  <a:lnTo>
                    <a:pt x="553640" y="113110"/>
                  </a:lnTo>
                  <a:lnTo>
                    <a:pt x="621081" y="109485"/>
                  </a:lnTo>
                  <a:lnTo>
                    <a:pt x="663469" y="96072"/>
                  </a:lnTo>
                  <a:lnTo>
                    <a:pt x="695574" y="84719"/>
                  </a:lnTo>
                  <a:lnTo>
                    <a:pt x="733595" y="77942"/>
                  </a:lnTo>
                  <a:lnTo>
                    <a:pt x="761182" y="114435"/>
                  </a:lnTo>
                  <a:lnTo>
                    <a:pt x="827974" y="110413"/>
                  </a:lnTo>
                  <a:lnTo>
                    <a:pt x="880563" y="115078"/>
                  </a:lnTo>
                  <a:lnTo>
                    <a:pt x="915248" y="97590"/>
                  </a:lnTo>
                  <a:lnTo>
                    <a:pt x="924151" y="68864"/>
                  </a:lnTo>
                  <a:lnTo>
                    <a:pt x="956594" y="51417"/>
                  </a:lnTo>
                  <a:lnTo>
                    <a:pt x="991993" y="73253"/>
                  </a:lnTo>
                  <a:lnTo>
                    <a:pt x="1042176" y="44245"/>
                  </a:lnTo>
                  <a:lnTo>
                    <a:pt x="1103889" y="32354"/>
                  </a:lnTo>
                  <a:lnTo>
                    <a:pt x="1120378" y="0"/>
                  </a:lnTo>
                  <a:lnTo>
                    <a:pt x="1164431" y="714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9" name="Freeform 415">
              <a:extLst/>
            </p:cNvPr>
            <p:cNvSpPr>
              <a:spLocks/>
            </p:cNvSpPr>
            <p:nvPr/>
          </p:nvSpPr>
          <p:spPr bwMode="auto">
            <a:xfrm>
              <a:off x="4621189" y="5187968"/>
              <a:ext cx="173037" cy="179388"/>
            </a:xfrm>
            <a:custGeom>
              <a:avLst/>
              <a:gdLst>
                <a:gd name="T0" fmla="*/ 16 w 1004887"/>
                <a:gd name="T1" fmla="*/ 0 h 1047750"/>
                <a:gd name="T2" fmla="*/ 49 w 1004887"/>
                <a:gd name="T3" fmla="*/ 1 h 1047750"/>
                <a:gd name="T4" fmla="*/ 58 w 1004887"/>
                <a:gd name="T5" fmla="*/ 3 h 1047750"/>
                <a:gd name="T6" fmla="*/ 69 w 1004887"/>
                <a:gd name="T7" fmla="*/ 2 h 1047750"/>
                <a:gd name="T8" fmla="*/ 75 w 1004887"/>
                <a:gd name="T9" fmla="*/ 2 h 1047750"/>
                <a:gd name="T10" fmla="*/ 83 w 1004887"/>
                <a:gd name="T11" fmla="*/ 1 h 1047750"/>
                <a:gd name="T12" fmla="*/ 88 w 1004887"/>
                <a:gd name="T13" fmla="*/ 7 h 1047750"/>
                <a:gd name="T14" fmla="*/ 94 w 1004887"/>
                <a:gd name="T15" fmla="*/ 13 h 1047750"/>
                <a:gd name="T16" fmla="*/ 97 w 1004887"/>
                <a:gd name="T17" fmla="*/ 20 h 1047750"/>
                <a:gd name="T18" fmla="*/ 101 w 1004887"/>
                <a:gd name="T19" fmla="*/ 27 h 1047750"/>
                <a:gd name="T20" fmla="*/ 108 w 1004887"/>
                <a:gd name="T21" fmla="*/ 31 h 1047750"/>
                <a:gd name="T22" fmla="*/ 115 w 1004887"/>
                <a:gd name="T23" fmla="*/ 34 h 1047750"/>
                <a:gd name="T24" fmla="*/ 123 w 1004887"/>
                <a:gd name="T25" fmla="*/ 39 h 1047750"/>
                <a:gd name="T26" fmla="*/ 130 w 1004887"/>
                <a:gd name="T27" fmla="*/ 47 h 1047750"/>
                <a:gd name="T28" fmla="*/ 132 w 1004887"/>
                <a:gd name="T29" fmla="*/ 58 h 1047750"/>
                <a:gd name="T30" fmla="*/ 137 w 1004887"/>
                <a:gd name="T31" fmla="*/ 67 h 1047750"/>
                <a:gd name="T32" fmla="*/ 143 w 1004887"/>
                <a:gd name="T33" fmla="*/ 73 h 1047750"/>
                <a:gd name="T34" fmla="*/ 145 w 1004887"/>
                <a:gd name="T35" fmla="*/ 83 h 1047750"/>
                <a:gd name="T36" fmla="*/ 152 w 1004887"/>
                <a:gd name="T37" fmla="*/ 88 h 1047750"/>
                <a:gd name="T38" fmla="*/ 149 w 1004887"/>
                <a:gd name="T39" fmla="*/ 94 h 1047750"/>
                <a:gd name="T40" fmla="*/ 141 w 1004887"/>
                <a:gd name="T41" fmla="*/ 95 h 1047750"/>
                <a:gd name="T42" fmla="*/ 133 w 1004887"/>
                <a:gd name="T43" fmla="*/ 99 h 1047750"/>
                <a:gd name="T44" fmla="*/ 129 w 1004887"/>
                <a:gd name="T45" fmla="*/ 106 h 1047750"/>
                <a:gd name="T46" fmla="*/ 106 w 1004887"/>
                <a:gd name="T47" fmla="*/ 119 h 1047750"/>
                <a:gd name="T48" fmla="*/ 100 w 1004887"/>
                <a:gd name="T49" fmla="*/ 129 h 1047750"/>
                <a:gd name="T50" fmla="*/ 89 w 1004887"/>
                <a:gd name="T51" fmla="*/ 134 h 1047750"/>
                <a:gd name="T52" fmla="*/ 73 w 1004887"/>
                <a:gd name="T53" fmla="*/ 128 h 1047750"/>
                <a:gd name="T54" fmla="*/ 63 w 1004887"/>
                <a:gd name="T55" fmla="*/ 125 h 1047750"/>
                <a:gd name="T56" fmla="*/ 53 w 1004887"/>
                <a:gd name="T57" fmla="*/ 126 h 1047750"/>
                <a:gd name="T58" fmla="*/ 31 w 1004887"/>
                <a:gd name="T59" fmla="*/ 153 h 1047750"/>
                <a:gd name="T60" fmla="*/ 23 w 1004887"/>
                <a:gd name="T61" fmla="*/ 154 h 1047750"/>
                <a:gd name="T62" fmla="*/ 17 w 1004887"/>
                <a:gd name="T63" fmla="*/ 149 h 1047750"/>
                <a:gd name="T64" fmla="*/ 20 w 1004887"/>
                <a:gd name="T65" fmla="*/ 142 h 1047750"/>
                <a:gd name="T66" fmla="*/ 14 w 1004887"/>
                <a:gd name="T67" fmla="*/ 137 h 1047750"/>
                <a:gd name="T68" fmla="*/ 7 w 1004887"/>
                <a:gd name="T69" fmla="*/ 129 h 1047750"/>
                <a:gd name="T70" fmla="*/ 2 w 1004887"/>
                <a:gd name="T71" fmla="*/ 108 h 1047750"/>
                <a:gd name="T72" fmla="*/ 0 w 1004887"/>
                <a:gd name="T73" fmla="*/ 65 h 1047750"/>
                <a:gd name="T74" fmla="*/ 16 w 1004887"/>
                <a:gd name="T75" fmla="*/ 63 h 1047750"/>
                <a:gd name="T76" fmla="*/ 16 w 1004887"/>
                <a:gd name="T77" fmla="*/ 0 h 104775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4887"/>
                <a:gd name="T118" fmla="*/ 0 h 1047750"/>
                <a:gd name="T119" fmla="*/ 1004887 w 1004887"/>
                <a:gd name="T120" fmla="*/ 1047750 h 104775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4887" h="1047750">
                  <a:moveTo>
                    <a:pt x="104775" y="0"/>
                  </a:moveTo>
                  <a:lnTo>
                    <a:pt x="321468" y="4763"/>
                  </a:lnTo>
                  <a:lnTo>
                    <a:pt x="383381" y="21431"/>
                  </a:lnTo>
                  <a:lnTo>
                    <a:pt x="457200" y="16669"/>
                  </a:lnTo>
                  <a:lnTo>
                    <a:pt x="497681" y="14288"/>
                  </a:lnTo>
                  <a:lnTo>
                    <a:pt x="549270" y="5605"/>
                  </a:lnTo>
                  <a:lnTo>
                    <a:pt x="579421" y="49371"/>
                  </a:lnTo>
                  <a:lnTo>
                    <a:pt x="622146" y="89176"/>
                  </a:lnTo>
                  <a:lnTo>
                    <a:pt x="640992" y="132214"/>
                  </a:lnTo>
                  <a:lnTo>
                    <a:pt x="666287" y="182131"/>
                  </a:lnTo>
                  <a:lnTo>
                    <a:pt x="712370" y="207883"/>
                  </a:lnTo>
                  <a:lnTo>
                    <a:pt x="761613" y="233577"/>
                  </a:lnTo>
                  <a:lnTo>
                    <a:pt x="812006" y="266700"/>
                  </a:lnTo>
                  <a:lnTo>
                    <a:pt x="857250" y="319088"/>
                  </a:lnTo>
                  <a:lnTo>
                    <a:pt x="869156" y="395288"/>
                  </a:lnTo>
                  <a:lnTo>
                    <a:pt x="902493" y="457200"/>
                  </a:lnTo>
                  <a:lnTo>
                    <a:pt x="943029" y="499426"/>
                  </a:lnTo>
                  <a:lnTo>
                    <a:pt x="959643" y="566738"/>
                  </a:lnTo>
                  <a:lnTo>
                    <a:pt x="1004887" y="600075"/>
                  </a:lnTo>
                  <a:lnTo>
                    <a:pt x="985837" y="640556"/>
                  </a:lnTo>
                  <a:lnTo>
                    <a:pt x="928687" y="642938"/>
                  </a:lnTo>
                  <a:lnTo>
                    <a:pt x="881062" y="676275"/>
                  </a:lnTo>
                  <a:lnTo>
                    <a:pt x="852487" y="723900"/>
                  </a:lnTo>
                  <a:lnTo>
                    <a:pt x="702468" y="807244"/>
                  </a:lnTo>
                  <a:lnTo>
                    <a:pt x="659606" y="876300"/>
                  </a:lnTo>
                  <a:lnTo>
                    <a:pt x="585787" y="912019"/>
                  </a:lnTo>
                  <a:lnTo>
                    <a:pt x="480931" y="868844"/>
                  </a:lnTo>
                  <a:lnTo>
                    <a:pt x="415611" y="853237"/>
                  </a:lnTo>
                  <a:lnTo>
                    <a:pt x="350043" y="857250"/>
                  </a:lnTo>
                  <a:lnTo>
                    <a:pt x="204787" y="1040606"/>
                  </a:lnTo>
                  <a:lnTo>
                    <a:pt x="150018" y="1047750"/>
                  </a:lnTo>
                  <a:lnTo>
                    <a:pt x="114300" y="1012031"/>
                  </a:lnTo>
                  <a:lnTo>
                    <a:pt x="135731" y="962025"/>
                  </a:lnTo>
                  <a:lnTo>
                    <a:pt x="91807" y="929080"/>
                  </a:lnTo>
                  <a:lnTo>
                    <a:pt x="42862" y="878681"/>
                  </a:lnTo>
                  <a:lnTo>
                    <a:pt x="15061" y="731766"/>
                  </a:lnTo>
                  <a:lnTo>
                    <a:pt x="0" y="440531"/>
                  </a:lnTo>
                  <a:lnTo>
                    <a:pt x="107156" y="431006"/>
                  </a:lnTo>
                  <a:lnTo>
                    <a:pt x="10477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0" name="Freeform 416">
              <a:extLst/>
            </p:cNvPr>
            <p:cNvSpPr>
              <a:spLocks/>
            </p:cNvSpPr>
            <p:nvPr/>
          </p:nvSpPr>
          <p:spPr bwMode="auto">
            <a:xfrm>
              <a:off x="4564039" y="5276868"/>
              <a:ext cx="296862" cy="254000"/>
            </a:xfrm>
            <a:custGeom>
              <a:avLst/>
              <a:gdLst>
                <a:gd name="T0" fmla="*/ 0 w 1747837"/>
                <a:gd name="T1" fmla="*/ 102 h 1494500"/>
                <a:gd name="T2" fmla="*/ 21 w 1747837"/>
                <a:gd name="T3" fmla="*/ 101 h 1494500"/>
                <a:gd name="T4" fmla="*/ 38 w 1747837"/>
                <a:gd name="T5" fmla="*/ 105 h 1494500"/>
                <a:gd name="T6" fmla="*/ 55 w 1747837"/>
                <a:gd name="T7" fmla="*/ 75 h 1494500"/>
                <a:gd name="T8" fmla="*/ 62 w 1747837"/>
                <a:gd name="T9" fmla="*/ 58 h 1494500"/>
                <a:gd name="T10" fmla="*/ 65 w 1747837"/>
                <a:gd name="T11" fmla="*/ 70 h 1494500"/>
                <a:gd name="T12" fmla="*/ 77 w 1747837"/>
                <a:gd name="T13" fmla="*/ 74 h 1494500"/>
                <a:gd name="T14" fmla="*/ 98 w 1747837"/>
                <a:gd name="T15" fmla="*/ 48 h 1494500"/>
                <a:gd name="T16" fmla="*/ 117 w 1747837"/>
                <a:gd name="T17" fmla="*/ 50 h 1494500"/>
                <a:gd name="T18" fmla="*/ 142 w 1747837"/>
                <a:gd name="T19" fmla="*/ 51 h 1494500"/>
                <a:gd name="T20" fmla="*/ 159 w 1747837"/>
                <a:gd name="T21" fmla="*/ 35 h 1494500"/>
                <a:gd name="T22" fmla="*/ 170 w 1747837"/>
                <a:gd name="T23" fmla="*/ 29 h 1494500"/>
                <a:gd name="T24" fmla="*/ 180 w 1747837"/>
                <a:gd name="T25" fmla="*/ 18 h 1494500"/>
                <a:gd name="T26" fmla="*/ 191 w 1747837"/>
                <a:gd name="T27" fmla="*/ 12 h 1494500"/>
                <a:gd name="T28" fmla="*/ 207 w 1747837"/>
                <a:gd name="T29" fmla="*/ 3 h 1494500"/>
                <a:gd name="T30" fmla="*/ 223 w 1747837"/>
                <a:gd name="T31" fmla="*/ 15 h 1494500"/>
                <a:gd name="T32" fmla="*/ 226 w 1747837"/>
                <a:gd name="T33" fmla="*/ 33 h 1494500"/>
                <a:gd name="T34" fmla="*/ 229 w 1747837"/>
                <a:gd name="T35" fmla="*/ 51 h 1494500"/>
                <a:gd name="T36" fmla="*/ 219 w 1747837"/>
                <a:gd name="T37" fmla="*/ 63 h 1494500"/>
                <a:gd name="T38" fmla="*/ 221 w 1747837"/>
                <a:gd name="T39" fmla="*/ 79 h 1494500"/>
                <a:gd name="T40" fmla="*/ 239 w 1747837"/>
                <a:gd name="T41" fmla="*/ 72 h 1494500"/>
                <a:gd name="T42" fmla="*/ 240 w 1747837"/>
                <a:gd name="T43" fmla="*/ 87 h 1494500"/>
                <a:gd name="T44" fmla="*/ 236 w 1747837"/>
                <a:gd name="T45" fmla="*/ 101 h 1494500"/>
                <a:gd name="T46" fmla="*/ 224 w 1747837"/>
                <a:gd name="T47" fmla="*/ 118 h 1494500"/>
                <a:gd name="T48" fmla="*/ 201 w 1747837"/>
                <a:gd name="T49" fmla="*/ 151 h 1494500"/>
                <a:gd name="T50" fmla="*/ 185 w 1747837"/>
                <a:gd name="T51" fmla="*/ 166 h 1494500"/>
                <a:gd name="T52" fmla="*/ 169 w 1747837"/>
                <a:gd name="T53" fmla="*/ 183 h 1494500"/>
                <a:gd name="T54" fmla="*/ 154 w 1747837"/>
                <a:gd name="T55" fmla="*/ 192 h 1494500"/>
                <a:gd name="T56" fmla="*/ 143 w 1747837"/>
                <a:gd name="T57" fmla="*/ 193 h 1494500"/>
                <a:gd name="T58" fmla="*/ 128 w 1747837"/>
                <a:gd name="T59" fmla="*/ 198 h 1494500"/>
                <a:gd name="T60" fmla="*/ 116 w 1747837"/>
                <a:gd name="T61" fmla="*/ 201 h 1494500"/>
                <a:gd name="T62" fmla="*/ 103 w 1747837"/>
                <a:gd name="T63" fmla="*/ 201 h 1494500"/>
                <a:gd name="T64" fmla="*/ 92 w 1747837"/>
                <a:gd name="T65" fmla="*/ 200 h 1494500"/>
                <a:gd name="T66" fmla="*/ 79 w 1747837"/>
                <a:gd name="T67" fmla="*/ 205 h 1494500"/>
                <a:gd name="T68" fmla="*/ 60 w 1747837"/>
                <a:gd name="T69" fmla="*/ 212 h 1494500"/>
                <a:gd name="T70" fmla="*/ 51 w 1747837"/>
                <a:gd name="T71" fmla="*/ 205 h 1494500"/>
                <a:gd name="T72" fmla="*/ 41 w 1747837"/>
                <a:gd name="T73" fmla="*/ 203 h 1494500"/>
                <a:gd name="T74" fmla="*/ 38 w 1747837"/>
                <a:gd name="T75" fmla="*/ 195 h 1494500"/>
                <a:gd name="T76" fmla="*/ 32 w 1747837"/>
                <a:gd name="T77" fmla="*/ 185 h 1494500"/>
                <a:gd name="T78" fmla="*/ 38 w 1747837"/>
                <a:gd name="T79" fmla="*/ 179 h 1494500"/>
                <a:gd name="T80" fmla="*/ 36 w 1747837"/>
                <a:gd name="T81" fmla="*/ 165 h 1494500"/>
                <a:gd name="T82" fmla="*/ 25 w 1747837"/>
                <a:gd name="T83" fmla="*/ 149 h 1494500"/>
                <a:gd name="T84" fmla="*/ 19 w 1747837"/>
                <a:gd name="T85" fmla="*/ 135 h 1494500"/>
                <a:gd name="T86" fmla="*/ 10 w 1747837"/>
                <a:gd name="T87" fmla="*/ 117 h 14945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47837"/>
                <a:gd name="T133" fmla="*/ 0 h 1494500"/>
                <a:gd name="T134" fmla="*/ 1747837 w 1747837"/>
                <a:gd name="T135" fmla="*/ 1494500 h 14945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47837" h="1494500">
                  <a:moveTo>
                    <a:pt x="69105" y="826041"/>
                  </a:moveTo>
                  <a:lnTo>
                    <a:pt x="0" y="719138"/>
                  </a:lnTo>
                  <a:lnTo>
                    <a:pt x="40481" y="669132"/>
                  </a:lnTo>
                  <a:lnTo>
                    <a:pt x="144864" y="714058"/>
                  </a:lnTo>
                  <a:lnTo>
                    <a:pt x="199787" y="784301"/>
                  </a:lnTo>
                  <a:lnTo>
                    <a:pt x="271462" y="740569"/>
                  </a:lnTo>
                  <a:lnTo>
                    <a:pt x="397668" y="697707"/>
                  </a:lnTo>
                  <a:lnTo>
                    <a:pt x="390525" y="528638"/>
                  </a:lnTo>
                  <a:lnTo>
                    <a:pt x="388143" y="369094"/>
                  </a:lnTo>
                  <a:lnTo>
                    <a:pt x="436249" y="412567"/>
                  </a:lnTo>
                  <a:lnTo>
                    <a:pt x="478631" y="446485"/>
                  </a:lnTo>
                  <a:lnTo>
                    <a:pt x="457200" y="495300"/>
                  </a:lnTo>
                  <a:lnTo>
                    <a:pt x="495300" y="533400"/>
                  </a:lnTo>
                  <a:lnTo>
                    <a:pt x="547687" y="523875"/>
                  </a:lnTo>
                  <a:lnTo>
                    <a:pt x="611981" y="442913"/>
                  </a:lnTo>
                  <a:lnTo>
                    <a:pt x="690562" y="341710"/>
                  </a:lnTo>
                  <a:lnTo>
                    <a:pt x="757237" y="335757"/>
                  </a:lnTo>
                  <a:lnTo>
                    <a:pt x="823912" y="354807"/>
                  </a:lnTo>
                  <a:lnTo>
                    <a:pt x="926306" y="392907"/>
                  </a:lnTo>
                  <a:lnTo>
                    <a:pt x="1003974" y="360083"/>
                  </a:lnTo>
                  <a:lnTo>
                    <a:pt x="1047750" y="288132"/>
                  </a:lnTo>
                  <a:lnTo>
                    <a:pt x="1126162" y="244446"/>
                  </a:lnTo>
                  <a:lnTo>
                    <a:pt x="1163811" y="225016"/>
                  </a:lnTo>
                  <a:lnTo>
                    <a:pt x="1200523" y="203259"/>
                  </a:lnTo>
                  <a:lnTo>
                    <a:pt x="1220390" y="160735"/>
                  </a:lnTo>
                  <a:lnTo>
                    <a:pt x="1270396" y="126207"/>
                  </a:lnTo>
                  <a:lnTo>
                    <a:pt x="1329150" y="122187"/>
                  </a:lnTo>
                  <a:lnTo>
                    <a:pt x="1350168" y="84535"/>
                  </a:lnTo>
                  <a:lnTo>
                    <a:pt x="1415940" y="76087"/>
                  </a:lnTo>
                  <a:lnTo>
                    <a:pt x="1464468" y="23813"/>
                  </a:lnTo>
                  <a:lnTo>
                    <a:pt x="1559718" y="0"/>
                  </a:lnTo>
                  <a:lnTo>
                    <a:pt x="1580068" y="103573"/>
                  </a:lnTo>
                  <a:lnTo>
                    <a:pt x="1585912" y="169069"/>
                  </a:lnTo>
                  <a:lnTo>
                    <a:pt x="1597818" y="235744"/>
                  </a:lnTo>
                  <a:lnTo>
                    <a:pt x="1617116" y="297401"/>
                  </a:lnTo>
                  <a:lnTo>
                    <a:pt x="1618059" y="361950"/>
                  </a:lnTo>
                  <a:lnTo>
                    <a:pt x="1583531" y="395288"/>
                  </a:lnTo>
                  <a:lnTo>
                    <a:pt x="1552575" y="440532"/>
                  </a:lnTo>
                  <a:lnTo>
                    <a:pt x="1538287" y="519113"/>
                  </a:lnTo>
                  <a:lnTo>
                    <a:pt x="1566862" y="557213"/>
                  </a:lnTo>
                  <a:lnTo>
                    <a:pt x="1611899" y="601198"/>
                  </a:lnTo>
                  <a:lnTo>
                    <a:pt x="1693068" y="504825"/>
                  </a:lnTo>
                  <a:lnTo>
                    <a:pt x="1747837" y="531019"/>
                  </a:lnTo>
                  <a:lnTo>
                    <a:pt x="1700697" y="616459"/>
                  </a:lnTo>
                  <a:lnTo>
                    <a:pt x="1721643" y="692944"/>
                  </a:lnTo>
                  <a:lnTo>
                    <a:pt x="1670304" y="715433"/>
                  </a:lnTo>
                  <a:lnTo>
                    <a:pt x="1647547" y="791772"/>
                  </a:lnTo>
                  <a:lnTo>
                    <a:pt x="1586586" y="832246"/>
                  </a:lnTo>
                  <a:lnTo>
                    <a:pt x="1497453" y="946346"/>
                  </a:lnTo>
                  <a:lnTo>
                    <a:pt x="1424512" y="1065777"/>
                  </a:lnTo>
                  <a:lnTo>
                    <a:pt x="1356067" y="1137320"/>
                  </a:lnTo>
                  <a:lnTo>
                    <a:pt x="1308360" y="1169118"/>
                  </a:lnTo>
                  <a:lnTo>
                    <a:pt x="1266323" y="1217687"/>
                  </a:lnTo>
                  <a:lnTo>
                    <a:pt x="1195247" y="1292090"/>
                  </a:lnTo>
                  <a:lnTo>
                    <a:pt x="1150120" y="1318217"/>
                  </a:lnTo>
                  <a:lnTo>
                    <a:pt x="1089107" y="1355881"/>
                  </a:lnTo>
                  <a:lnTo>
                    <a:pt x="1051667" y="1362185"/>
                  </a:lnTo>
                  <a:lnTo>
                    <a:pt x="1011393" y="1360104"/>
                  </a:lnTo>
                  <a:lnTo>
                    <a:pt x="955743" y="1397671"/>
                  </a:lnTo>
                  <a:lnTo>
                    <a:pt x="904743" y="1395784"/>
                  </a:lnTo>
                  <a:lnTo>
                    <a:pt x="878488" y="1427193"/>
                  </a:lnTo>
                  <a:lnTo>
                    <a:pt x="821921" y="1414159"/>
                  </a:lnTo>
                  <a:lnTo>
                    <a:pt x="767830" y="1389832"/>
                  </a:lnTo>
                  <a:lnTo>
                    <a:pt x="728066" y="1415862"/>
                  </a:lnTo>
                  <a:lnTo>
                    <a:pt x="690320" y="1405299"/>
                  </a:lnTo>
                  <a:lnTo>
                    <a:pt x="652829" y="1408792"/>
                  </a:lnTo>
                  <a:lnTo>
                    <a:pt x="599861" y="1446310"/>
                  </a:lnTo>
                  <a:lnTo>
                    <a:pt x="556956" y="1447088"/>
                  </a:lnTo>
                  <a:lnTo>
                    <a:pt x="487287" y="1451165"/>
                  </a:lnTo>
                  <a:lnTo>
                    <a:pt x="423695" y="1494500"/>
                  </a:lnTo>
                  <a:lnTo>
                    <a:pt x="396777" y="1489365"/>
                  </a:lnTo>
                  <a:lnTo>
                    <a:pt x="358470" y="1447879"/>
                  </a:lnTo>
                  <a:lnTo>
                    <a:pt x="334183" y="1439883"/>
                  </a:lnTo>
                  <a:lnTo>
                    <a:pt x="291074" y="1429418"/>
                  </a:lnTo>
                  <a:lnTo>
                    <a:pt x="266583" y="1410178"/>
                  </a:lnTo>
                  <a:lnTo>
                    <a:pt x="271283" y="1373536"/>
                  </a:lnTo>
                  <a:lnTo>
                    <a:pt x="259893" y="1337185"/>
                  </a:lnTo>
                  <a:lnTo>
                    <a:pt x="227153" y="1306846"/>
                  </a:lnTo>
                  <a:lnTo>
                    <a:pt x="226490" y="1270302"/>
                  </a:lnTo>
                  <a:lnTo>
                    <a:pt x="266561" y="1261139"/>
                  </a:lnTo>
                  <a:lnTo>
                    <a:pt x="271056" y="1213252"/>
                  </a:lnTo>
                  <a:lnTo>
                    <a:pt x="254100" y="1165755"/>
                  </a:lnTo>
                  <a:lnTo>
                    <a:pt x="204658" y="1101975"/>
                  </a:lnTo>
                  <a:lnTo>
                    <a:pt x="179555" y="1049002"/>
                  </a:lnTo>
                  <a:lnTo>
                    <a:pt x="143879" y="1004656"/>
                  </a:lnTo>
                  <a:lnTo>
                    <a:pt x="137597" y="954152"/>
                  </a:lnTo>
                  <a:lnTo>
                    <a:pt x="109404" y="878738"/>
                  </a:lnTo>
                  <a:lnTo>
                    <a:pt x="69105" y="82604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1" name="Freeform 417">
              <a:extLst/>
            </p:cNvPr>
            <p:cNvSpPr>
              <a:spLocks/>
            </p:cNvSpPr>
            <p:nvPr/>
          </p:nvSpPr>
          <p:spPr bwMode="auto">
            <a:xfrm rot="21537619">
              <a:off x="4756126" y="5405456"/>
              <a:ext cx="42863" cy="41275"/>
            </a:xfrm>
            <a:custGeom>
              <a:avLst/>
              <a:gdLst>
                <a:gd name="T0" fmla="*/ 2147483647 w 560"/>
                <a:gd name="T1" fmla="*/ 2147483647 h 504"/>
                <a:gd name="T2" fmla="*/ 2147483647 w 560"/>
                <a:gd name="T3" fmla="*/ 2147483647 h 504"/>
                <a:gd name="T4" fmla="*/ 2147483647 w 560"/>
                <a:gd name="T5" fmla="*/ 2147483647 h 504"/>
                <a:gd name="T6" fmla="*/ 2147483647 w 560"/>
                <a:gd name="T7" fmla="*/ 2147483647 h 504"/>
                <a:gd name="T8" fmla="*/ 2147483647 w 560"/>
                <a:gd name="T9" fmla="*/ 2147483647 h 504"/>
                <a:gd name="T10" fmla="*/ 0 w 560"/>
                <a:gd name="T11" fmla="*/ 2147483647 h 504"/>
                <a:gd name="T12" fmla="*/ 2147483647 w 560"/>
                <a:gd name="T13" fmla="*/ 2147483647 h 504"/>
                <a:gd name="T14" fmla="*/ 2147483647 w 560"/>
                <a:gd name="T15" fmla="*/ 2147483647 h 504"/>
                <a:gd name="T16" fmla="*/ 2147483647 w 560"/>
                <a:gd name="T17" fmla="*/ 0 h 504"/>
                <a:gd name="T18" fmla="*/ 2147483647 w 560"/>
                <a:gd name="T19" fmla="*/ 2147483647 h 504"/>
                <a:gd name="T20" fmla="*/ 2147483647 w 560"/>
                <a:gd name="T21" fmla="*/ 2147483647 h 504"/>
                <a:gd name="T22" fmla="*/ 2147483647 w 560"/>
                <a:gd name="T23" fmla="*/ 2147483647 h 504"/>
                <a:gd name="T24" fmla="*/ 2147483647 w 560"/>
                <a:gd name="T25" fmla="*/ 2147483647 h 5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0"/>
                <a:gd name="T40" fmla="*/ 0 h 504"/>
                <a:gd name="T41" fmla="*/ 560 w 560"/>
                <a:gd name="T42" fmla="*/ 504 h 5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0" h="504">
                  <a:moveTo>
                    <a:pt x="432" y="344"/>
                  </a:moveTo>
                  <a:lnTo>
                    <a:pt x="288" y="408"/>
                  </a:lnTo>
                  <a:lnTo>
                    <a:pt x="168" y="504"/>
                  </a:lnTo>
                  <a:lnTo>
                    <a:pt x="96" y="456"/>
                  </a:lnTo>
                  <a:lnTo>
                    <a:pt x="56" y="360"/>
                  </a:lnTo>
                  <a:lnTo>
                    <a:pt x="0" y="304"/>
                  </a:lnTo>
                  <a:lnTo>
                    <a:pt x="96" y="160"/>
                  </a:lnTo>
                  <a:lnTo>
                    <a:pt x="216" y="40"/>
                  </a:lnTo>
                  <a:lnTo>
                    <a:pt x="392" y="0"/>
                  </a:lnTo>
                  <a:lnTo>
                    <a:pt x="496" y="96"/>
                  </a:lnTo>
                  <a:lnTo>
                    <a:pt x="560" y="192"/>
                  </a:lnTo>
                  <a:lnTo>
                    <a:pt x="488" y="272"/>
                  </a:lnTo>
                  <a:lnTo>
                    <a:pt x="432" y="34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2" name="Freeform 418">
              <a:extLst/>
            </p:cNvPr>
            <p:cNvSpPr>
              <a:spLocks/>
            </p:cNvSpPr>
            <p:nvPr/>
          </p:nvSpPr>
          <p:spPr bwMode="auto">
            <a:xfrm>
              <a:off x="4316389" y="4616468"/>
              <a:ext cx="214312" cy="171450"/>
            </a:xfrm>
            <a:custGeom>
              <a:avLst/>
              <a:gdLst>
                <a:gd name="T0" fmla="*/ 88 w 1257300"/>
                <a:gd name="T1" fmla="*/ 135 h 1004887"/>
                <a:gd name="T2" fmla="*/ 89 w 1257300"/>
                <a:gd name="T3" fmla="*/ 141 h 1004887"/>
                <a:gd name="T4" fmla="*/ 66 w 1257300"/>
                <a:gd name="T5" fmla="*/ 145 h 1004887"/>
                <a:gd name="T6" fmla="*/ 55 w 1257300"/>
                <a:gd name="T7" fmla="*/ 144 h 1004887"/>
                <a:gd name="T8" fmla="*/ 46 w 1257300"/>
                <a:gd name="T9" fmla="*/ 143 h 1004887"/>
                <a:gd name="T10" fmla="*/ 41 w 1257300"/>
                <a:gd name="T11" fmla="*/ 139 h 1004887"/>
                <a:gd name="T12" fmla="*/ 34 w 1257300"/>
                <a:gd name="T13" fmla="*/ 130 h 1004887"/>
                <a:gd name="T14" fmla="*/ 30 w 1257300"/>
                <a:gd name="T15" fmla="*/ 119 h 1004887"/>
                <a:gd name="T16" fmla="*/ 22 w 1257300"/>
                <a:gd name="T17" fmla="*/ 114 h 1004887"/>
                <a:gd name="T18" fmla="*/ 12 w 1257300"/>
                <a:gd name="T19" fmla="*/ 114 h 1004887"/>
                <a:gd name="T20" fmla="*/ 1 w 1257300"/>
                <a:gd name="T21" fmla="*/ 113 h 1004887"/>
                <a:gd name="T22" fmla="*/ 0 w 1257300"/>
                <a:gd name="T23" fmla="*/ 86 h 1004887"/>
                <a:gd name="T24" fmla="*/ 3 w 1257300"/>
                <a:gd name="T25" fmla="*/ 74 h 1004887"/>
                <a:gd name="T26" fmla="*/ 12 w 1257300"/>
                <a:gd name="T27" fmla="*/ 65 h 1004887"/>
                <a:gd name="T28" fmla="*/ 17 w 1257300"/>
                <a:gd name="T29" fmla="*/ 56 h 1004887"/>
                <a:gd name="T30" fmla="*/ 18 w 1257300"/>
                <a:gd name="T31" fmla="*/ 46 h 1004887"/>
                <a:gd name="T32" fmla="*/ 13 w 1257300"/>
                <a:gd name="T33" fmla="*/ 33 h 1004887"/>
                <a:gd name="T34" fmla="*/ 16 w 1257300"/>
                <a:gd name="T35" fmla="*/ 30 h 1004887"/>
                <a:gd name="T36" fmla="*/ 17 w 1257300"/>
                <a:gd name="T37" fmla="*/ 21 h 1004887"/>
                <a:gd name="T38" fmla="*/ 24 w 1257300"/>
                <a:gd name="T39" fmla="*/ 13 h 1004887"/>
                <a:gd name="T40" fmla="*/ 25 w 1257300"/>
                <a:gd name="T41" fmla="*/ 3 h 1004887"/>
                <a:gd name="T42" fmla="*/ 33 w 1257300"/>
                <a:gd name="T43" fmla="*/ 1 h 1004887"/>
                <a:gd name="T44" fmla="*/ 43 w 1257300"/>
                <a:gd name="T45" fmla="*/ 0 h 1004887"/>
                <a:gd name="T46" fmla="*/ 53 w 1257300"/>
                <a:gd name="T47" fmla="*/ 5 h 1004887"/>
                <a:gd name="T48" fmla="*/ 62 w 1257300"/>
                <a:gd name="T49" fmla="*/ 10 h 1004887"/>
                <a:gd name="T50" fmla="*/ 71 w 1257300"/>
                <a:gd name="T51" fmla="*/ 8 h 1004887"/>
                <a:gd name="T52" fmla="*/ 84 w 1257300"/>
                <a:gd name="T53" fmla="*/ 8 h 1004887"/>
                <a:gd name="T54" fmla="*/ 91 w 1257300"/>
                <a:gd name="T55" fmla="*/ 11 h 1004887"/>
                <a:gd name="T56" fmla="*/ 102 w 1257300"/>
                <a:gd name="T57" fmla="*/ 12 h 1004887"/>
                <a:gd name="T58" fmla="*/ 120 w 1257300"/>
                <a:gd name="T59" fmla="*/ 6 h 1004887"/>
                <a:gd name="T60" fmla="*/ 131 w 1257300"/>
                <a:gd name="T61" fmla="*/ 5 h 1004887"/>
                <a:gd name="T62" fmla="*/ 140 w 1257300"/>
                <a:gd name="T63" fmla="*/ 9 h 1004887"/>
                <a:gd name="T64" fmla="*/ 149 w 1257300"/>
                <a:gd name="T65" fmla="*/ 8 h 1004887"/>
                <a:gd name="T66" fmla="*/ 157 w 1257300"/>
                <a:gd name="T67" fmla="*/ 6 h 1004887"/>
                <a:gd name="T68" fmla="*/ 164 w 1257300"/>
                <a:gd name="T69" fmla="*/ 4 h 1004887"/>
                <a:gd name="T70" fmla="*/ 168 w 1257300"/>
                <a:gd name="T71" fmla="*/ 14 h 1004887"/>
                <a:gd name="T72" fmla="*/ 175 w 1257300"/>
                <a:gd name="T73" fmla="*/ 18 h 1004887"/>
                <a:gd name="T74" fmla="*/ 176 w 1257300"/>
                <a:gd name="T75" fmla="*/ 26 h 1004887"/>
                <a:gd name="T76" fmla="*/ 181 w 1257300"/>
                <a:gd name="T77" fmla="*/ 28 h 1004887"/>
                <a:gd name="T78" fmla="*/ 176 w 1257300"/>
                <a:gd name="T79" fmla="*/ 36 h 1004887"/>
                <a:gd name="T80" fmla="*/ 180 w 1257300"/>
                <a:gd name="T81" fmla="*/ 41 h 1004887"/>
                <a:gd name="T82" fmla="*/ 175 w 1257300"/>
                <a:gd name="T83" fmla="*/ 46 h 1004887"/>
                <a:gd name="T84" fmla="*/ 169 w 1257300"/>
                <a:gd name="T85" fmla="*/ 55 h 1004887"/>
                <a:gd name="T86" fmla="*/ 164 w 1257300"/>
                <a:gd name="T87" fmla="*/ 72 h 1004887"/>
                <a:gd name="T88" fmla="*/ 158 w 1257300"/>
                <a:gd name="T89" fmla="*/ 79 h 1004887"/>
                <a:gd name="T90" fmla="*/ 152 w 1257300"/>
                <a:gd name="T91" fmla="*/ 87 h 1004887"/>
                <a:gd name="T92" fmla="*/ 145 w 1257300"/>
                <a:gd name="T93" fmla="*/ 90 h 1004887"/>
                <a:gd name="T94" fmla="*/ 139 w 1257300"/>
                <a:gd name="T95" fmla="*/ 101 h 1004887"/>
                <a:gd name="T96" fmla="*/ 133 w 1257300"/>
                <a:gd name="T97" fmla="*/ 111 h 1004887"/>
                <a:gd name="T98" fmla="*/ 126 w 1257300"/>
                <a:gd name="T99" fmla="*/ 111 h 1004887"/>
                <a:gd name="T100" fmla="*/ 117 w 1257300"/>
                <a:gd name="T101" fmla="*/ 109 h 1004887"/>
                <a:gd name="T102" fmla="*/ 108 w 1257300"/>
                <a:gd name="T103" fmla="*/ 107 h 1004887"/>
                <a:gd name="T104" fmla="*/ 101 w 1257300"/>
                <a:gd name="T105" fmla="*/ 115 h 1004887"/>
                <a:gd name="T106" fmla="*/ 93 w 1257300"/>
                <a:gd name="T107" fmla="*/ 124 h 1004887"/>
                <a:gd name="T108" fmla="*/ 88 w 1257300"/>
                <a:gd name="T109" fmla="*/ 135 h 10048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7300"/>
                <a:gd name="T166" fmla="*/ 0 h 1004887"/>
                <a:gd name="T167" fmla="*/ 1257300 w 1257300"/>
                <a:gd name="T168" fmla="*/ 1004887 h 10048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7300" h="1004887">
                  <a:moveTo>
                    <a:pt x="614363" y="933450"/>
                  </a:moveTo>
                  <a:lnTo>
                    <a:pt x="615553" y="977503"/>
                  </a:lnTo>
                  <a:lnTo>
                    <a:pt x="456010" y="1004887"/>
                  </a:lnTo>
                  <a:lnTo>
                    <a:pt x="381000" y="996553"/>
                  </a:lnTo>
                  <a:lnTo>
                    <a:pt x="317897" y="989409"/>
                  </a:lnTo>
                  <a:lnTo>
                    <a:pt x="287927" y="959735"/>
                  </a:lnTo>
                  <a:lnTo>
                    <a:pt x="233027" y="901125"/>
                  </a:lnTo>
                  <a:lnTo>
                    <a:pt x="209550" y="821531"/>
                  </a:lnTo>
                  <a:lnTo>
                    <a:pt x="154781" y="785812"/>
                  </a:lnTo>
                  <a:lnTo>
                    <a:pt x="86916" y="787003"/>
                  </a:lnTo>
                  <a:lnTo>
                    <a:pt x="8335" y="782240"/>
                  </a:lnTo>
                  <a:lnTo>
                    <a:pt x="0" y="594121"/>
                  </a:lnTo>
                  <a:lnTo>
                    <a:pt x="23813" y="510778"/>
                  </a:lnTo>
                  <a:lnTo>
                    <a:pt x="82153" y="448865"/>
                  </a:lnTo>
                  <a:lnTo>
                    <a:pt x="120253" y="385762"/>
                  </a:lnTo>
                  <a:lnTo>
                    <a:pt x="125016" y="320278"/>
                  </a:lnTo>
                  <a:lnTo>
                    <a:pt x="94060" y="227409"/>
                  </a:lnTo>
                  <a:lnTo>
                    <a:pt x="109538" y="204787"/>
                  </a:lnTo>
                  <a:lnTo>
                    <a:pt x="119063" y="144065"/>
                  </a:lnTo>
                  <a:lnTo>
                    <a:pt x="166688" y="88106"/>
                  </a:lnTo>
                  <a:lnTo>
                    <a:pt x="172641" y="23812"/>
                  </a:lnTo>
                  <a:lnTo>
                    <a:pt x="232172" y="9525"/>
                  </a:lnTo>
                  <a:lnTo>
                    <a:pt x="296466" y="0"/>
                  </a:lnTo>
                  <a:lnTo>
                    <a:pt x="366713" y="38100"/>
                  </a:lnTo>
                  <a:lnTo>
                    <a:pt x="431006" y="66675"/>
                  </a:lnTo>
                  <a:lnTo>
                    <a:pt x="491728" y="55959"/>
                  </a:lnTo>
                  <a:lnTo>
                    <a:pt x="582216" y="53578"/>
                  </a:lnTo>
                  <a:lnTo>
                    <a:pt x="634603" y="77390"/>
                  </a:lnTo>
                  <a:lnTo>
                    <a:pt x="706041" y="85725"/>
                  </a:lnTo>
                  <a:lnTo>
                    <a:pt x="833438" y="40481"/>
                  </a:lnTo>
                  <a:lnTo>
                    <a:pt x="908447" y="34528"/>
                  </a:lnTo>
                  <a:lnTo>
                    <a:pt x="973931" y="60721"/>
                  </a:lnTo>
                  <a:lnTo>
                    <a:pt x="1035844" y="55959"/>
                  </a:lnTo>
                  <a:lnTo>
                    <a:pt x="1094185" y="44053"/>
                  </a:lnTo>
                  <a:lnTo>
                    <a:pt x="1141810" y="25003"/>
                  </a:lnTo>
                  <a:lnTo>
                    <a:pt x="1168003" y="97631"/>
                  </a:lnTo>
                  <a:lnTo>
                    <a:pt x="1215628" y="127396"/>
                  </a:lnTo>
                  <a:lnTo>
                    <a:pt x="1225153" y="177403"/>
                  </a:lnTo>
                  <a:lnTo>
                    <a:pt x="1257300" y="191690"/>
                  </a:lnTo>
                  <a:lnTo>
                    <a:pt x="1220391" y="247650"/>
                  </a:lnTo>
                  <a:lnTo>
                    <a:pt x="1253728" y="283368"/>
                  </a:lnTo>
                  <a:lnTo>
                    <a:pt x="1218358" y="315228"/>
                  </a:lnTo>
                  <a:lnTo>
                    <a:pt x="1175775" y="379113"/>
                  </a:lnTo>
                  <a:lnTo>
                    <a:pt x="1140874" y="495453"/>
                  </a:lnTo>
                  <a:lnTo>
                    <a:pt x="1098101" y="548824"/>
                  </a:lnTo>
                  <a:lnTo>
                    <a:pt x="1054894" y="598884"/>
                  </a:lnTo>
                  <a:lnTo>
                    <a:pt x="1009650" y="621506"/>
                  </a:lnTo>
                  <a:lnTo>
                    <a:pt x="969169" y="701278"/>
                  </a:lnTo>
                  <a:lnTo>
                    <a:pt x="921544" y="764381"/>
                  </a:lnTo>
                  <a:lnTo>
                    <a:pt x="873919" y="767953"/>
                  </a:lnTo>
                  <a:lnTo>
                    <a:pt x="812006" y="752475"/>
                  </a:lnTo>
                  <a:lnTo>
                    <a:pt x="753666" y="740568"/>
                  </a:lnTo>
                  <a:lnTo>
                    <a:pt x="700088" y="796528"/>
                  </a:lnTo>
                  <a:lnTo>
                    <a:pt x="642938" y="856059"/>
                  </a:lnTo>
                  <a:lnTo>
                    <a:pt x="614363" y="9334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3" name="Freeform 419">
              <a:extLst/>
            </p:cNvPr>
            <p:cNvSpPr>
              <a:spLocks/>
            </p:cNvSpPr>
            <p:nvPr/>
          </p:nvSpPr>
          <p:spPr bwMode="auto">
            <a:xfrm>
              <a:off x="4421164" y="4619643"/>
              <a:ext cx="136525" cy="214313"/>
            </a:xfrm>
            <a:custGeom>
              <a:avLst/>
              <a:gdLst>
                <a:gd name="T0" fmla="*/ 2147483647 w 430"/>
                <a:gd name="T1" fmla="*/ 2147483647 h 675"/>
                <a:gd name="T2" fmla="*/ 2147483647 w 430"/>
                <a:gd name="T3" fmla="*/ 2147483647 h 675"/>
                <a:gd name="T4" fmla="*/ 2147483647 w 430"/>
                <a:gd name="T5" fmla="*/ 2147483647 h 675"/>
                <a:gd name="T6" fmla="*/ 2147483647 w 430"/>
                <a:gd name="T7" fmla="*/ 2147483647 h 675"/>
                <a:gd name="T8" fmla="*/ 2147483647 w 430"/>
                <a:gd name="T9" fmla="*/ 2147483647 h 675"/>
                <a:gd name="T10" fmla="*/ 2147483647 w 430"/>
                <a:gd name="T11" fmla="*/ 2147483647 h 675"/>
                <a:gd name="T12" fmla="*/ 2147483647 w 430"/>
                <a:gd name="T13" fmla="*/ 2147483647 h 675"/>
                <a:gd name="T14" fmla="*/ 2147483647 w 430"/>
                <a:gd name="T15" fmla="*/ 2147483647 h 675"/>
                <a:gd name="T16" fmla="*/ 2147483647 w 430"/>
                <a:gd name="T17" fmla="*/ 2147483647 h 675"/>
                <a:gd name="T18" fmla="*/ 2147483647 w 430"/>
                <a:gd name="T19" fmla="*/ 2147483647 h 675"/>
                <a:gd name="T20" fmla="*/ 2147483647 w 430"/>
                <a:gd name="T21" fmla="*/ 2147483647 h 675"/>
                <a:gd name="T22" fmla="*/ 2147483647 w 430"/>
                <a:gd name="T23" fmla="*/ 2147483647 h 675"/>
                <a:gd name="T24" fmla="*/ 2147483647 w 430"/>
                <a:gd name="T25" fmla="*/ 2147483647 h 675"/>
                <a:gd name="T26" fmla="*/ 2147483647 w 430"/>
                <a:gd name="T27" fmla="*/ 2147483647 h 675"/>
                <a:gd name="T28" fmla="*/ 0 w 430"/>
                <a:gd name="T29" fmla="*/ 2147483647 h 675"/>
                <a:gd name="T30" fmla="*/ 2147483647 w 430"/>
                <a:gd name="T31" fmla="*/ 2147483647 h 675"/>
                <a:gd name="T32" fmla="*/ 2147483647 w 430"/>
                <a:gd name="T33" fmla="*/ 2147483647 h 675"/>
                <a:gd name="T34" fmla="*/ 2147483647 w 430"/>
                <a:gd name="T35" fmla="*/ 2147483647 h 675"/>
                <a:gd name="T36" fmla="*/ 2147483647 w 430"/>
                <a:gd name="T37" fmla="*/ 2147483647 h 675"/>
                <a:gd name="T38" fmla="*/ 2147483647 w 430"/>
                <a:gd name="T39" fmla="*/ 2147483647 h 675"/>
                <a:gd name="T40" fmla="*/ 2147483647 w 430"/>
                <a:gd name="T41" fmla="*/ 2147483647 h 675"/>
                <a:gd name="T42" fmla="*/ 2147483647 w 430"/>
                <a:gd name="T43" fmla="*/ 2147483647 h 675"/>
                <a:gd name="T44" fmla="*/ 2147483647 w 430"/>
                <a:gd name="T45" fmla="*/ 2147483647 h 675"/>
                <a:gd name="T46" fmla="*/ 2147483647 w 430"/>
                <a:gd name="T47" fmla="*/ 2147483647 h 675"/>
                <a:gd name="T48" fmla="*/ 2147483647 w 430"/>
                <a:gd name="T49" fmla="*/ 2147483647 h 675"/>
                <a:gd name="T50" fmla="*/ 2147483647 w 430"/>
                <a:gd name="T51" fmla="*/ 2147483647 h 675"/>
                <a:gd name="T52" fmla="*/ 2147483647 w 430"/>
                <a:gd name="T53" fmla="*/ 2147483647 h 675"/>
                <a:gd name="T54" fmla="*/ 2147483647 w 430"/>
                <a:gd name="T55" fmla="*/ 2147483647 h 675"/>
                <a:gd name="T56" fmla="*/ 2147483647 w 430"/>
                <a:gd name="T57" fmla="*/ 2147483647 h 675"/>
                <a:gd name="T58" fmla="*/ 2147483647 w 430"/>
                <a:gd name="T59" fmla="*/ 2147483647 h 675"/>
                <a:gd name="T60" fmla="*/ 2147483647 w 430"/>
                <a:gd name="T61" fmla="*/ 2147483647 h 675"/>
                <a:gd name="T62" fmla="*/ 2147483647 w 430"/>
                <a:gd name="T63" fmla="*/ 2147483647 h 675"/>
                <a:gd name="T64" fmla="*/ 2147483647 w 430"/>
                <a:gd name="T65" fmla="*/ 0 h 675"/>
                <a:gd name="T66" fmla="*/ 2147483647 w 430"/>
                <a:gd name="T67" fmla="*/ 2147483647 h 675"/>
                <a:gd name="T68" fmla="*/ 2147483647 w 430"/>
                <a:gd name="T69" fmla="*/ 2147483647 h 675"/>
                <a:gd name="T70" fmla="*/ 2147483647 w 430"/>
                <a:gd name="T71" fmla="*/ 2147483647 h 675"/>
                <a:gd name="T72" fmla="*/ 2147483647 w 430"/>
                <a:gd name="T73" fmla="*/ 2147483647 h 675"/>
                <a:gd name="T74" fmla="*/ 2147483647 w 430"/>
                <a:gd name="T75" fmla="*/ 2147483647 h 675"/>
                <a:gd name="T76" fmla="*/ 2147483647 w 430"/>
                <a:gd name="T77" fmla="*/ 2147483647 h 675"/>
                <a:gd name="T78" fmla="*/ 2147483647 w 430"/>
                <a:gd name="T79" fmla="*/ 2147483647 h 675"/>
                <a:gd name="T80" fmla="*/ 2147483647 w 430"/>
                <a:gd name="T81" fmla="*/ 2147483647 h 675"/>
                <a:gd name="T82" fmla="*/ 2147483647 w 430"/>
                <a:gd name="T83" fmla="*/ 2147483647 h 675"/>
                <a:gd name="T84" fmla="*/ 2147483647 w 430"/>
                <a:gd name="T85" fmla="*/ 2147483647 h 675"/>
                <a:gd name="T86" fmla="*/ 2147483647 w 430"/>
                <a:gd name="T87" fmla="*/ 2147483647 h 675"/>
                <a:gd name="T88" fmla="*/ 2147483647 w 430"/>
                <a:gd name="T89" fmla="*/ 2147483647 h 675"/>
                <a:gd name="T90" fmla="*/ 2147483647 w 430"/>
                <a:gd name="T91" fmla="*/ 2147483647 h 675"/>
                <a:gd name="T92" fmla="*/ 2147483647 w 430"/>
                <a:gd name="T93" fmla="*/ 2147483647 h 675"/>
                <a:gd name="T94" fmla="*/ 2147483647 w 430"/>
                <a:gd name="T95" fmla="*/ 2147483647 h 675"/>
                <a:gd name="T96" fmla="*/ 2147483647 w 430"/>
                <a:gd name="T97" fmla="*/ 2147483647 h 675"/>
                <a:gd name="T98" fmla="*/ 2147483647 w 430"/>
                <a:gd name="T99" fmla="*/ 2147483647 h 675"/>
                <a:gd name="T100" fmla="*/ 2147483647 w 430"/>
                <a:gd name="T101" fmla="*/ 2147483647 h 675"/>
                <a:gd name="T102" fmla="*/ 2147483647 w 430"/>
                <a:gd name="T103" fmla="*/ 2147483647 h 675"/>
                <a:gd name="T104" fmla="*/ 2147483647 w 430"/>
                <a:gd name="T105" fmla="*/ 2147483647 h 675"/>
                <a:gd name="T106" fmla="*/ 2147483647 w 430"/>
                <a:gd name="T107" fmla="*/ 2147483647 h 675"/>
                <a:gd name="T108" fmla="*/ 2147483647 w 430"/>
                <a:gd name="T109" fmla="*/ 2147483647 h 6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30"/>
                <a:gd name="T166" fmla="*/ 0 h 675"/>
                <a:gd name="T167" fmla="*/ 800100 w 430"/>
                <a:gd name="T168" fmla="*/ 1254919 h 6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30" h="675">
                  <a:moveTo>
                    <a:pt x="372" y="673"/>
                  </a:moveTo>
                  <a:lnTo>
                    <a:pt x="319" y="664"/>
                  </a:lnTo>
                  <a:lnTo>
                    <a:pt x="271" y="653"/>
                  </a:lnTo>
                  <a:lnTo>
                    <a:pt x="232" y="647"/>
                  </a:lnTo>
                  <a:lnTo>
                    <a:pt x="203" y="647"/>
                  </a:lnTo>
                  <a:lnTo>
                    <a:pt x="163" y="653"/>
                  </a:lnTo>
                  <a:lnTo>
                    <a:pt x="135" y="649"/>
                  </a:lnTo>
                  <a:lnTo>
                    <a:pt x="93" y="653"/>
                  </a:lnTo>
                  <a:lnTo>
                    <a:pt x="77" y="644"/>
                  </a:lnTo>
                  <a:lnTo>
                    <a:pt x="67" y="619"/>
                  </a:lnTo>
                  <a:lnTo>
                    <a:pt x="53" y="613"/>
                  </a:lnTo>
                  <a:lnTo>
                    <a:pt x="44" y="575"/>
                  </a:lnTo>
                  <a:lnTo>
                    <a:pt x="24" y="556"/>
                  </a:lnTo>
                  <a:lnTo>
                    <a:pt x="3" y="517"/>
                  </a:lnTo>
                  <a:lnTo>
                    <a:pt x="0" y="493"/>
                  </a:lnTo>
                  <a:lnTo>
                    <a:pt x="15" y="451"/>
                  </a:lnTo>
                  <a:lnTo>
                    <a:pt x="75" y="389"/>
                  </a:lnTo>
                  <a:lnTo>
                    <a:pt x="138" y="403"/>
                  </a:lnTo>
                  <a:lnTo>
                    <a:pt x="166" y="402"/>
                  </a:lnTo>
                  <a:lnTo>
                    <a:pt x="190" y="370"/>
                  </a:lnTo>
                  <a:lnTo>
                    <a:pt x="212" y="326"/>
                  </a:lnTo>
                  <a:lnTo>
                    <a:pt x="236" y="314"/>
                  </a:lnTo>
                  <a:lnTo>
                    <a:pt x="284" y="257"/>
                  </a:lnTo>
                  <a:lnTo>
                    <a:pt x="303" y="195"/>
                  </a:lnTo>
                  <a:lnTo>
                    <a:pt x="324" y="161"/>
                  </a:lnTo>
                  <a:lnTo>
                    <a:pt x="346" y="143"/>
                  </a:lnTo>
                  <a:lnTo>
                    <a:pt x="325" y="125"/>
                  </a:lnTo>
                  <a:lnTo>
                    <a:pt x="347" y="94"/>
                  </a:lnTo>
                  <a:lnTo>
                    <a:pt x="330" y="87"/>
                  </a:lnTo>
                  <a:lnTo>
                    <a:pt x="323" y="60"/>
                  </a:lnTo>
                  <a:lnTo>
                    <a:pt x="300" y="44"/>
                  </a:lnTo>
                  <a:lnTo>
                    <a:pt x="285" y="4"/>
                  </a:lnTo>
                  <a:lnTo>
                    <a:pt x="296" y="0"/>
                  </a:lnTo>
                  <a:lnTo>
                    <a:pt x="331" y="24"/>
                  </a:lnTo>
                  <a:lnTo>
                    <a:pt x="351" y="42"/>
                  </a:lnTo>
                  <a:lnTo>
                    <a:pt x="370" y="66"/>
                  </a:lnTo>
                  <a:lnTo>
                    <a:pt x="376" y="88"/>
                  </a:lnTo>
                  <a:lnTo>
                    <a:pt x="397" y="106"/>
                  </a:lnTo>
                  <a:lnTo>
                    <a:pt x="392" y="151"/>
                  </a:lnTo>
                  <a:lnTo>
                    <a:pt x="397" y="183"/>
                  </a:lnTo>
                  <a:lnTo>
                    <a:pt x="392" y="200"/>
                  </a:lnTo>
                  <a:lnTo>
                    <a:pt x="369" y="213"/>
                  </a:lnTo>
                  <a:lnTo>
                    <a:pt x="354" y="244"/>
                  </a:lnTo>
                  <a:lnTo>
                    <a:pt x="362" y="276"/>
                  </a:lnTo>
                  <a:lnTo>
                    <a:pt x="372" y="313"/>
                  </a:lnTo>
                  <a:lnTo>
                    <a:pt x="391" y="352"/>
                  </a:lnTo>
                  <a:lnTo>
                    <a:pt x="378" y="387"/>
                  </a:lnTo>
                  <a:lnTo>
                    <a:pt x="338" y="438"/>
                  </a:lnTo>
                  <a:lnTo>
                    <a:pt x="357" y="500"/>
                  </a:lnTo>
                  <a:lnTo>
                    <a:pt x="376" y="561"/>
                  </a:lnTo>
                  <a:lnTo>
                    <a:pt x="394" y="578"/>
                  </a:lnTo>
                  <a:lnTo>
                    <a:pt x="425" y="602"/>
                  </a:lnTo>
                  <a:lnTo>
                    <a:pt x="430" y="627"/>
                  </a:lnTo>
                  <a:lnTo>
                    <a:pt x="422" y="675"/>
                  </a:lnTo>
                  <a:lnTo>
                    <a:pt x="372" y="67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4" name="Freeform 420">
              <a:extLst/>
            </p:cNvPr>
            <p:cNvSpPr>
              <a:spLocks/>
            </p:cNvSpPr>
            <p:nvPr/>
          </p:nvSpPr>
          <p:spPr bwMode="auto">
            <a:xfrm>
              <a:off x="4111601" y="4672031"/>
              <a:ext cx="104775" cy="114300"/>
            </a:xfrm>
            <a:custGeom>
              <a:avLst/>
              <a:gdLst>
                <a:gd name="T0" fmla="*/ 24 w 619222"/>
                <a:gd name="T1" fmla="*/ 99 h 666750"/>
                <a:gd name="T2" fmla="*/ 13 w 619222"/>
                <a:gd name="T3" fmla="*/ 99 h 666750"/>
                <a:gd name="T4" fmla="*/ 13 w 619222"/>
                <a:gd name="T5" fmla="*/ 89 h 666750"/>
                <a:gd name="T6" fmla="*/ 13 w 619222"/>
                <a:gd name="T7" fmla="*/ 77 h 666750"/>
                <a:gd name="T8" fmla="*/ 0 w 619222"/>
                <a:gd name="T9" fmla="*/ 67 h 666750"/>
                <a:gd name="T10" fmla="*/ 1 w 619222"/>
                <a:gd name="T11" fmla="*/ 60 h 666750"/>
                <a:gd name="T12" fmla="*/ 0 w 619222"/>
                <a:gd name="T13" fmla="*/ 50 h 666750"/>
                <a:gd name="T14" fmla="*/ 5 w 619222"/>
                <a:gd name="T15" fmla="*/ 42 h 666750"/>
                <a:gd name="T16" fmla="*/ 7 w 619222"/>
                <a:gd name="T17" fmla="*/ 34 h 666750"/>
                <a:gd name="T18" fmla="*/ 8 w 619222"/>
                <a:gd name="T19" fmla="*/ 6 h 666750"/>
                <a:gd name="T20" fmla="*/ 14 w 619222"/>
                <a:gd name="T21" fmla="*/ 7 h 666750"/>
                <a:gd name="T22" fmla="*/ 19 w 619222"/>
                <a:gd name="T23" fmla="*/ 7 h 666750"/>
                <a:gd name="T24" fmla="*/ 25 w 619222"/>
                <a:gd name="T25" fmla="*/ 2 h 666750"/>
                <a:gd name="T26" fmla="*/ 32 w 619222"/>
                <a:gd name="T27" fmla="*/ 0 h 666750"/>
                <a:gd name="T28" fmla="*/ 36 w 619222"/>
                <a:gd name="T29" fmla="*/ 8 h 666750"/>
                <a:gd name="T30" fmla="*/ 45 w 619222"/>
                <a:gd name="T31" fmla="*/ 6 h 666750"/>
                <a:gd name="T32" fmla="*/ 51 w 619222"/>
                <a:gd name="T33" fmla="*/ 12 h 666750"/>
                <a:gd name="T34" fmla="*/ 59 w 619222"/>
                <a:gd name="T35" fmla="*/ 17 h 666750"/>
                <a:gd name="T36" fmla="*/ 73 w 619222"/>
                <a:gd name="T37" fmla="*/ 13 h 666750"/>
                <a:gd name="T38" fmla="*/ 81 w 619222"/>
                <a:gd name="T39" fmla="*/ 16 h 666750"/>
                <a:gd name="T40" fmla="*/ 86 w 619222"/>
                <a:gd name="T41" fmla="*/ 35 h 666750"/>
                <a:gd name="T42" fmla="*/ 83 w 619222"/>
                <a:gd name="T43" fmla="*/ 50 h 666750"/>
                <a:gd name="T44" fmla="*/ 77 w 619222"/>
                <a:gd name="T45" fmla="*/ 68 h 666750"/>
                <a:gd name="T46" fmla="*/ 79 w 619222"/>
                <a:gd name="T47" fmla="*/ 84 h 666750"/>
                <a:gd name="T48" fmla="*/ 84 w 619222"/>
                <a:gd name="T49" fmla="*/ 92 h 666750"/>
                <a:gd name="T50" fmla="*/ 71 w 619222"/>
                <a:gd name="T51" fmla="*/ 89 h 666750"/>
                <a:gd name="T52" fmla="*/ 60 w 619222"/>
                <a:gd name="T53" fmla="*/ 87 h 666750"/>
                <a:gd name="T54" fmla="*/ 48 w 619222"/>
                <a:gd name="T55" fmla="*/ 88 h 666750"/>
                <a:gd name="T56" fmla="*/ 33 w 619222"/>
                <a:gd name="T57" fmla="*/ 89 h 666750"/>
                <a:gd name="T58" fmla="*/ 24 w 619222"/>
                <a:gd name="T59" fmla="*/ 99 h 6667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9222"/>
                <a:gd name="T91" fmla="*/ 0 h 666750"/>
                <a:gd name="T92" fmla="*/ 619222 w 619222"/>
                <a:gd name="T93" fmla="*/ 666750 h 6667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9222" h="666750">
                  <a:moveTo>
                    <a:pt x="172641" y="666750"/>
                  </a:moveTo>
                  <a:lnTo>
                    <a:pt x="90487" y="665560"/>
                  </a:lnTo>
                  <a:lnTo>
                    <a:pt x="96441" y="598885"/>
                  </a:lnTo>
                  <a:lnTo>
                    <a:pt x="94059" y="522685"/>
                  </a:lnTo>
                  <a:lnTo>
                    <a:pt x="0" y="453628"/>
                  </a:lnTo>
                  <a:lnTo>
                    <a:pt x="8334" y="404813"/>
                  </a:lnTo>
                  <a:lnTo>
                    <a:pt x="1191" y="334566"/>
                  </a:lnTo>
                  <a:lnTo>
                    <a:pt x="35719" y="280988"/>
                  </a:lnTo>
                  <a:lnTo>
                    <a:pt x="51197" y="227410"/>
                  </a:lnTo>
                  <a:lnTo>
                    <a:pt x="57150" y="40481"/>
                  </a:lnTo>
                  <a:lnTo>
                    <a:pt x="97631" y="44053"/>
                  </a:lnTo>
                  <a:lnTo>
                    <a:pt x="136922" y="46435"/>
                  </a:lnTo>
                  <a:lnTo>
                    <a:pt x="180975" y="14288"/>
                  </a:lnTo>
                  <a:lnTo>
                    <a:pt x="229791" y="0"/>
                  </a:lnTo>
                  <a:lnTo>
                    <a:pt x="257175" y="57150"/>
                  </a:lnTo>
                  <a:lnTo>
                    <a:pt x="321469" y="38100"/>
                  </a:lnTo>
                  <a:lnTo>
                    <a:pt x="366712" y="83344"/>
                  </a:lnTo>
                  <a:lnTo>
                    <a:pt x="427434" y="115491"/>
                  </a:lnTo>
                  <a:lnTo>
                    <a:pt x="527447" y="85725"/>
                  </a:lnTo>
                  <a:lnTo>
                    <a:pt x="583406" y="109538"/>
                  </a:lnTo>
                  <a:lnTo>
                    <a:pt x="619222" y="237593"/>
                  </a:lnTo>
                  <a:lnTo>
                    <a:pt x="598570" y="340042"/>
                  </a:lnTo>
                  <a:lnTo>
                    <a:pt x="555685" y="457811"/>
                  </a:lnTo>
                  <a:lnTo>
                    <a:pt x="571216" y="569391"/>
                  </a:lnTo>
                  <a:lnTo>
                    <a:pt x="603647" y="619125"/>
                  </a:lnTo>
                  <a:lnTo>
                    <a:pt x="510778" y="602456"/>
                  </a:lnTo>
                  <a:lnTo>
                    <a:pt x="435769" y="588169"/>
                  </a:lnTo>
                  <a:lnTo>
                    <a:pt x="347662" y="591741"/>
                  </a:lnTo>
                  <a:lnTo>
                    <a:pt x="240506" y="604838"/>
                  </a:lnTo>
                  <a:lnTo>
                    <a:pt x="172641" y="6667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5" name="Freeform 421">
              <a:extLst/>
            </p:cNvPr>
            <p:cNvSpPr>
              <a:spLocks/>
            </p:cNvSpPr>
            <p:nvPr/>
          </p:nvSpPr>
          <p:spPr bwMode="auto">
            <a:xfrm>
              <a:off x="4281464" y="4640281"/>
              <a:ext cx="55562" cy="112712"/>
            </a:xfrm>
            <a:custGeom>
              <a:avLst/>
              <a:gdLst>
                <a:gd name="T0" fmla="*/ 20 w 327422"/>
                <a:gd name="T1" fmla="*/ 9 h 656034"/>
                <a:gd name="T2" fmla="*/ 16 w 327422"/>
                <a:gd name="T3" fmla="*/ 18 h 656034"/>
                <a:gd name="T4" fmla="*/ 6 w 327422"/>
                <a:gd name="T5" fmla="*/ 18 h 656034"/>
                <a:gd name="T6" fmla="*/ 0 w 327422"/>
                <a:gd name="T7" fmla="*/ 22 h 656034"/>
                <a:gd name="T8" fmla="*/ 3 w 327422"/>
                <a:gd name="T9" fmla="*/ 27 h 656034"/>
                <a:gd name="T10" fmla="*/ 9 w 327422"/>
                <a:gd name="T11" fmla="*/ 42 h 656034"/>
                <a:gd name="T12" fmla="*/ 9 w 327422"/>
                <a:gd name="T13" fmla="*/ 49 h 656034"/>
                <a:gd name="T14" fmla="*/ 13 w 327422"/>
                <a:gd name="T15" fmla="*/ 57 h 656034"/>
                <a:gd name="T16" fmla="*/ 12 w 327422"/>
                <a:gd name="T17" fmla="*/ 97 h 656034"/>
                <a:gd name="T18" fmla="*/ 19 w 327422"/>
                <a:gd name="T19" fmla="*/ 98 h 656034"/>
                <a:gd name="T20" fmla="*/ 24 w 327422"/>
                <a:gd name="T21" fmla="*/ 97 h 656034"/>
                <a:gd name="T22" fmla="*/ 30 w 327422"/>
                <a:gd name="T23" fmla="*/ 96 h 656034"/>
                <a:gd name="T24" fmla="*/ 29 w 327422"/>
                <a:gd name="T25" fmla="*/ 67 h 656034"/>
                <a:gd name="T26" fmla="*/ 32 w 327422"/>
                <a:gd name="T27" fmla="*/ 55 h 656034"/>
                <a:gd name="T28" fmla="*/ 40 w 327422"/>
                <a:gd name="T29" fmla="*/ 46 h 656034"/>
                <a:gd name="T30" fmla="*/ 46 w 327422"/>
                <a:gd name="T31" fmla="*/ 36 h 656034"/>
                <a:gd name="T32" fmla="*/ 46 w 327422"/>
                <a:gd name="T33" fmla="*/ 26 h 656034"/>
                <a:gd name="T34" fmla="*/ 42 w 327422"/>
                <a:gd name="T35" fmla="*/ 13 h 656034"/>
                <a:gd name="T36" fmla="*/ 44 w 327422"/>
                <a:gd name="T37" fmla="*/ 9 h 656034"/>
                <a:gd name="T38" fmla="*/ 31 w 327422"/>
                <a:gd name="T39" fmla="*/ 10 h 656034"/>
                <a:gd name="T40" fmla="*/ 28 w 327422"/>
                <a:gd name="T41" fmla="*/ 0 h 656034"/>
                <a:gd name="T42" fmla="*/ 20 w 327422"/>
                <a:gd name="T43" fmla="*/ 9 h 6560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7422"/>
                <a:gd name="T67" fmla="*/ 0 h 656034"/>
                <a:gd name="T68" fmla="*/ 327422 w 327422"/>
                <a:gd name="T69" fmla="*/ 656034 h 6560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7422" h="656034">
                  <a:moveTo>
                    <a:pt x="145257" y="58340"/>
                  </a:moveTo>
                  <a:lnTo>
                    <a:pt x="115491" y="120253"/>
                  </a:lnTo>
                  <a:lnTo>
                    <a:pt x="41672" y="121444"/>
                  </a:lnTo>
                  <a:lnTo>
                    <a:pt x="0" y="148828"/>
                  </a:lnTo>
                  <a:lnTo>
                    <a:pt x="20862" y="182335"/>
                  </a:lnTo>
                  <a:lnTo>
                    <a:pt x="62603" y="281067"/>
                  </a:lnTo>
                  <a:lnTo>
                    <a:pt x="64294" y="327422"/>
                  </a:lnTo>
                  <a:lnTo>
                    <a:pt x="89297" y="377428"/>
                  </a:lnTo>
                  <a:lnTo>
                    <a:pt x="85725" y="646509"/>
                  </a:lnTo>
                  <a:lnTo>
                    <a:pt x="136922" y="656034"/>
                  </a:lnTo>
                  <a:lnTo>
                    <a:pt x="173832" y="646509"/>
                  </a:lnTo>
                  <a:lnTo>
                    <a:pt x="213122" y="639365"/>
                  </a:lnTo>
                  <a:lnTo>
                    <a:pt x="204606" y="447444"/>
                  </a:lnTo>
                  <a:lnTo>
                    <a:pt x="227902" y="366959"/>
                  </a:lnTo>
                  <a:lnTo>
                    <a:pt x="286406" y="304085"/>
                  </a:lnTo>
                  <a:lnTo>
                    <a:pt x="324043" y="238646"/>
                  </a:lnTo>
                  <a:lnTo>
                    <a:pt x="327422" y="176772"/>
                  </a:lnTo>
                  <a:lnTo>
                    <a:pt x="297588" y="83123"/>
                  </a:lnTo>
                  <a:lnTo>
                    <a:pt x="314325" y="59531"/>
                  </a:lnTo>
                  <a:lnTo>
                    <a:pt x="221457" y="66675"/>
                  </a:lnTo>
                  <a:lnTo>
                    <a:pt x="200025" y="0"/>
                  </a:lnTo>
                  <a:lnTo>
                    <a:pt x="145257" y="5834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6" name="Freeform 422">
              <a:extLst/>
            </p:cNvPr>
            <p:cNvSpPr>
              <a:spLocks/>
            </p:cNvSpPr>
            <p:nvPr/>
          </p:nvSpPr>
          <p:spPr bwMode="auto">
            <a:xfrm>
              <a:off x="4529114" y="4662506"/>
              <a:ext cx="230187" cy="161925"/>
            </a:xfrm>
            <a:custGeom>
              <a:avLst/>
              <a:gdLst>
                <a:gd name="T0" fmla="*/ 186 w 1348979"/>
                <a:gd name="T1" fmla="*/ 100 h 940594"/>
                <a:gd name="T2" fmla="*/ 178 w 1348979"/>
                <a:gd name="T3" fmla="*/ 97 h 940594"/>
                <a:gd name="T4" fmla="*/ 167 w 1348979"/>
                <a:gd name="T5" fmla="*/ 94 h 940594"/>
                <a:gd name="T6" fmla="*/ 161 w 1348979"/>
                <a:gd name="T7" fmla="*/ 102 h 940594"/>
                <a:gd name="T8" fmla="*/ 152 w 1348979"/>
                <a:gd name="T9" fmla="*/ 97 h 940594"/>
                <a:gd name="T10" fmla="*/ 143 w 1348979"/>
                <a:gd name="T11" fmla="*/ 102 h 940594"/>
                <a:gd name="T12" fmla="*/ 136 w 1348979"/>
                <a:gd name="T13" fmla="*/ 108 h 940594"/>
                <a:gd name="T14" fmla="*/ 128 w 1348979"/>
                <a:gd name="T15" fmla="*/ 105 h 940594"/>
                <a:gd name="T16" fmla="*/ 120 w 1348979"/>
                <a:gd name="T17" fmla="*/ 115 h 940594"/>
                <a:gd name="T18" fmla="*/ 114 w 1348979"/>
                <a:gd name="T19" fmla="*/ 114 h 940594"/>
                <a:gd name="T20" fmla="*/ 103 w 1348979"/>
                <a:gd name="T21" fmla="*/ 113 h 940594"/>
                <a:gd name="T22" fmla="*/ 97 w 1348979"/>
                <a:gd name="T23" fmla="*/ 111 h 940594"/>
                <a:gd name="T24" fmla="*/ 90 w 1348979"/>
                <a:gd name="T25" fmla="*/ 111 h 940594"/>
                <a:gd name="T26" fmla="*/ 87 w 1348979"/>
                <a:gd name="T27" fmla="*/ 105 h 940594"/>
                <a:gd name="T28" fmla="*/ 81 w 1348979"/>
                <a:gd name="T29" fmla="*/ 101 h 940594"/>
                <a:gd name="T30" fmla="*/ 72 w 1348979"/>
                <a:gd name="T31" fmla="*/ 100 h 940594"/>
                <a:gd name="T32" fmla="*/ 65 w 1348979"/>
                <a:gd name="T33" fmla="*/ 106 h 940594"/>
                <a:gd name="T34" fmla="*/ 62 w 1348979"/>
                <a:gd name="T35" fmla="*/ 116 h 940594"/>
                <a:gd name="T36" fmla="*/ 59 w 1348979"/>
                <a:gd name="T37" fmla="*/ 126 h 940594"/>
                <a:gd name="T38" fmla="*/ 52 w 1348979"/>
                <a:gd name="T39" fmla="*/ 126 h 940594"/>
                <a:gd name="T40" fmla="*/ 41 w 1348979"/>
                <a:gd name="T41" fmla="*/ 126 h 940594"/>
                <a:gd name="T42" fmla="*/ 30 w 1348979"/>
                <a:gd name="T43" fmla="*/ 128 h 940594"/>
                <a:gd name="T44" fmla="*/ 29 w 1348979"/>
                <a:gd name="T45" fmla="*/ 133 h 940594"/>
                <a:gd name="T46" fmla="*/ 29 w 1348979"/>
                <a:gd name="T47" fmla="*/ 139 h 940594"/>
                <a:gd name="T48" fmla="*/ 24 w 1348979"/>
                <a:gd name="T49" fmla="*/ 142 h 940594"/>
                <a:gd name="T50" fmla="*/ 25 w 1348979"/>
                <a:gd name="T51" fmla="*/ 137 h 940594"/>
                <a:gd name="T52" fmla="*/ 24 w 1348979"/>
                <a:gd name="T53" fmla="*/ 131 h 940594"/>
                <a:gd name="T54" fmla="*/ 16 w 1348979"/>
                <a:gd name="T55" fmla="*/ 124 h 940594"/>
                <a:gd name="T56" fmla="*/ 10 w 1348979"/>
                <a:gd name="T57" fmla="*/ 119 h 940594"/>
                <a:gd name="T58" fmla="*/ 0 w 1348979"/>
                <a:gd name="T59" fmla="*/ 84 h 940594"/>
                <a:gd name="T60" fmla="*/ 11 w 1348979"/>
                <a:gd name="T61" fmla="*/ 70 h 940594"/>
                <a:gd name="T62" fmla="*/ 15 w 1348979"/>
                <a:gd name="T63" fmla="*/ 61 h 940594"/>
                <a:gd name="T64" fmla="*/ 26 w 1348979"/>
                <a:gd name="T65" fmla="*/ 58 h 940594"/>
                <a:gd name="T66" fmla="*/ 40 w 1348979"/>
                <a:gd name="T67" fmla="*/ 55 h 940594"/>
                <a:gd name="T68" fmla="*/ 52 w 1348979"/>
                <a:gd name="T69" fmla="*/ 53 h 940594"/>
                <a:gd name="T70" fmla="*/ 64 w 1348979"/>
                <a:gd name="T71" fmla="*/ 49 h 940594"/>
                <a:gd name="T72" fmla="*/ 68 w 1348979"/>
                <a:gd name="T73" fmla="*/ 38 h 940594"/>
                <a:gd name="T74" fmla="*/ 75 w 1348979"/>
                <a:gd name="T75" fmla="*/ 40 h 940594"/>
                <a:gd name="T76" fmla="*/ 85 w 1348979"/>
                <a:gd name="T77" fmla="*/ 38 h 940594"/>
                <a:gd name="T78" fmla="*/ 93 w 1348979"/>
                <a:gd name="T79" fmla="*/ 31 h 940594"/>
                <a:gd name="T80" fmla="*/ 105 w 1348979"/>
                <a:gd name="T81" fmla="*/ 19 h 940594"/>
                <a:gd name="T82" fmla="*/ 115 w 1348979"/>
                <a:gd name="T83" fmla="*/ 7 h 940594"/>
                <a:gd name="T84" fmla="*/ 126 w 1348979"/>
                <a:gd name="T85" fmla="*/ 0 h 940594"/>
                <a:gd name="T86" fmla="*/ 136 w 1348979"/>
                <a:gd name="T87" fmla="*/ 13 h 940594"/>
                <a:gd name="T88" fmla="*/ 140 w 1348979"/>
                <a:gd name="T89" fmla="*/ 23 h 940594"/>
                <a:gd name="T90" fmla="*/ 138 w 1348979"/>
                <a:gd name="T91" fmla="*/ 38 h 940594"/>
                <a:gd name="T92" fmla="*/ 147 w 1348979"/>
                <a:gd name="T93" fmla="*/ 46 h 940594"/>
                <a:gd name="T94" fmla="*/ 163 w 1348979"/>
                <a:gd name="T95" fmla="*/ 54 h 940594"/>
                <a:gd name="T96" fmla="*/ 185 w 1348979"/>
                <a:gd name="T97" fmla="*/ 83 h 940594"/>
                <a:gd name="T98" fmla="*/ 191 w 1348979"/>
                <a:gd name="T99" fmla="*/ 90 h 940594"/>
                <a:gd name="T100" fmla="*/ 195 w 1348979"/>
                <a:gd name="T101" fmla="*/ 98 h 940594"/>
                <a:gd name="T102" fmla="*/ 186 w 1348979"/>
                <a:gd name="T103" fmla="*/ 100 h 9405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48979"/>
                <a:gd name="T157" fmla="*/ 0 h 940594"/>
                <a:gd name="T158" fmla="*/ 1348979 w 1348979"/>
                <a:gd name="T159" fmla="*/ 940594 h 9405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48979" h="940594">
                  <a:moveTo>
                    <a:pt x="1288506" y="658030"/>
                  </a:moveTo>
                  <a:lnTo>
                    <a:pt x="1231355" y="641614"/>
                  </a:lnTo>
                  <a:lnTo>
                    <a:pt x="1157424" y="622012"/>
                  </a:lnTo>
                  <a:lnTo>
                    <a:pt x="1114850" y="671653"/>
                  </a:lnTo>
                  <a:lnTo>
                    <a:pt x="1050822" y="644890"/>
                  </a:lnTo>
                  <a:lnTo>
                    <a:pt x="991214" y="677387"/>
                  </a:lnTo>
                  <a:lnTo>
                    <a:pt x="938419" y="716741"/>
                  </a:lnTo>
                  <a:lnTo>
                    <a:pt x="884484" y="693287"/>
                  </a:lnTo>
                  <a:lnTo>
                    <a:pt x="830567" y="762912"/>
                  </a:lnTo>
                  <a:lnTo>
                    <a:pt x="785202" y="750937"/>
                  </a:lnTo>
                  <a:lnTo>
                    <a:pt x="714931" y="748721"/>
                  </a:lnTo>
                  <a:lnTo>
                    <a:pt x="671153" y="732063"/>
                  </a:lnTo>
                  <a:lnTo>
                    <a:pt x="624411" y="736402"/>
                  </a:lnTo>
                  <a:lnTo>
                    <a:pt x="603592" y="694894"/>
                  </a:lnTo>
                  <a:lnTo>
                    <a:pt x="559624" y="667767"/>
                  </a:lnTo>
                  <a:lnTo>
                    <a:pt x="499908" y="663615"/>
                  </a:lnTo>
                  <a:lnTo>
                    <a:pt x="449868" y="701174"/>
                  </a:lnTo>
                  <a:lnTo>
                    <a:pt x="431011" y="767836"/>
                  </a:lnTo>
                  <a:lnTo>
                    <a:pt x="408749" y="831070"/>
                  </a:lnTo>
                  <a:lnTo>
                    <a:pt x="358665" y="835470"/>
                  </a:lnTo>
                  <a:lnTo>
                    <a:pt x="285050" y="833315"/>
                  </a:lnTo>
                  <a:lnTo>
                    <a:pt x="205004" y="845240"/>
                  </a:lnTo>
                  <a:lnTo>
                    <a:pt x="200025" y="879872"/>
                  </a:lnTo>
                  <a:lnTo>
                    <a:pt x="201216" y="922734"/>
                  </a:lnTo>
                  <a:lnTo>
                    <a:pt x="164307" y="940594"/>
                  </a:lnTo>
                  <a:lnTo>
                    <a:pt x="172641" y="907256"/>
                  </a:lnTo>
                  <a:lnTo>
                    <a:pt x="163116" y="866775"/>
                  </a:lnTo>
                  <a:lnTo>
                    <a:pt x="107157" y="820341"/>
                  </a:lnTo>
                  <a:lnTo>
                    <a:pt x="71438" y="790575"/>
                  </a:lnTo>
                  <a:lnTo>
                    <a:pt x="0" y="558403"/>
                  </a:lnTo>
                  <a:lnTo>
                    <a:pt x="76200" y="465534"/>
                  </a:lnTo>
                  <a:lnTo>
                    <a:pt x="100013" y="401241"/>
                  </a:lnTo>
                  <a:lnTo>
                    <a:pt x="183357" y="383381"/>
                  </a:lnTo>
                  <a:lnTo>
                    <a:pt x="275035" y="365522"/>
                  </a:lnTo>
                  <a:lnTo>
                    <a:pt x="361950" y="348853"/>
                  </a:lnTo>
                  <a:lnTo>
                    <a:pt x="444104" y="321469"/>
                  </a:lnTo>
                  <a:lnTo>
                    <a:pt x="469107" y="250031"/>
                  </a:lnTo>
                  <a:lnTo>
                    <a:pt x="521494" y="263128"/>
                  </a:lnTo>
                  <a:lnTo>
                    <a:pt x="589360" y="251222"/>
                  </a:lnTo>
                  <a:lnTo>
                    <a:pt x="645319" y="207169"/>
                  </a:lnTo>
                  <a:lnTo>
                    <a:pt x="722710" y="126206"/>
                  </a:lnTo>
                  <a:lnTo>
                    <a:pt x="792957" y="42863"/>
                  </a:lnTo>
                  <a:lnTo>
                    <a:pt x="867966" y="0"/>
                  </a:lnTo>
                  <a:lnTo>
                    <a:pt x="938213" y="86916"/>
                  </a:lnTo>
                  <a:lnTo>
                    <a:pt x="965597" y="148828"/>
                  </a:lnTo>
                  <a:lnTo>
                    <a:pt x="951310" y="251222"/>
                  </a:lnTo>
                  <a:lnTo>
                    <a:pt x="1017313" y="303423"/>
                  </a:lnTo>
                  <a:lnTo>
                    <a:pt x="1129904" y="359569"/>
                  </a:lnTo>
                  <a:lnTo>
                    <a:pt x="1279922" y="546497"/>
                  </a:lnTo>
                  <a:lnTo>
                    <a:pt x="1322785" y="597694"/>
                  </a:lnTo>
                  <a:lnTo>
                    <a:pt x="1348979" y="651272"/>
                  </a:lnTo>
                  <a:lnTo>
                    <a:pt x="1288506" y="65803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7" name="Freeform 423">
              <a:extLst/>
            </p:cNvPr>
            <p:cNvSpPr>
              <a:spLocks/>
            </p:cNvSpPr>
            <p:nvPr/>
          </p:nvSpPr>
          <p:spPr bwMode="auto">
            <a:xfrm>
              <a:off x="4471964" y="4975243"/>
              <a:ext cx="228600" cy="217488"/>
            </a:xfrm>
            <a:custGeom>
              <a:avLst/>
              <a:gdLst>
                <a:gd name="T0" fmla="*/ 2147483647 w 720"/>
                <a:gd name="T1" fmla="*/ 2147483647 h 687"/>
                <a:gd name="T2" fmla="*/ 2147483647 w 720"/>
                <a:gd name="T3" fmla="*/ 2147483647 h 687"/>
                <a:gd name="T4" fmla="*/ 2147483647 w 720"/>
                <a:gd name="T5" fmla="*/ 2147483647 h 687"/>
                <a:gd name="T6" fmla="*/ 2147483647 w 720"/>
                <a:gd name="T7" fmla="*/ 2147483647 h 687"/>
                <a:gd name="T8" fmla="*/ 2147483647 w 720"/>
                <a:gd name="T9" fmla="*/ 2147483647 h 687"/>
                <a:gd name="T10" fmla="*/ 2147483647 w 720"/>
                <a:gd name="T11" fmla="*/ 2147483647 h 687"/>
                <a:gd name="T12" fmla="*/ 2147483647 w 720"/>
                <a:gd name="T13" fmla="*/ 2147483647 h 687"/>
                <a:gd name="T14" fmla="*/ 2147483647 w 720"/>
                <a:gd name="T15" fmla="*/ 2147483647 h 687"/>
                <a:gd name="T16" fmla="*/ 2147483647 w 720"/>
                <a:gd name="T17" fmla="*/ 2147483647 h 687"/>
                <a:gd name="T18" fmla="*/ 2147483647 w 720"/>
                <a:gd name="T19" fmla="*/ 2147483647 h 687"/>
                <a:gd name="T20" fmla="*/ 2147483647 w 720"/>
                <a:gd name="T21" fmla="*/ 2147483647 h 687"/>
                <a:gd name="T22" fmla="*/ 2147483647 w 720"/>
                <a:gd name="T23" fmla="*/ 2147483647 h 687"/>
                <a:gd name="T24" fmla="*/ 2147483647 w 720"/>
                <a:gd name="T25" fmla="*/ 2147483647 h 687"/>
                <a:gd name="T26" fmla="*/ 2147483647 w 720"/>
                <a:gd name="T27" fmla="*/ 2147483647 h 687"/>
                <a:gd name="T28" fmla="*/ 2147483647 w 720"/>
                <a:gd name="T29" fmla="*/ 2147483647 h 687"/>
                <a:gd name="T30" fmla="*/ 2147483647 w 720"/>
                <a:gd name="T31" fmla="*/ 2147483647 h 687"/>
                <a:gd name="T32" fmla="*/ 2147483647 w 720"/>
                <a:gd name="T33" fmla="*/ 2147483647 h 687"/>
                <a:gd name="T34" fmla="*/ 0 w 720"/>
                <a:gd name="T35" fmla="*/ 2147483647 h 687"/>
                <a:gd name="T36" fmla="*/ 2147483647 w 720"/>
                <a:gd name="T37" fmla="*/ 2147483647 h 687"/>
                <a:gd name="T38" fmla="*/ 2147483647 w 720"/>
                <a:gd name="T39" fmla="*/ 2147483647 h 687"/>
                <a:gd name="T40" fmla="*/ 2147483647 w 720"/>
                <a:gd name="T41" fmla="*/ 2147483647 h 687"/>
                <a:gd name="T42" fmla="*/ 2147483647 w 720"/>
                <a:gd name="T43" fmla="*/ 2147483647 h 687"/>
                <a:gd name="T44" fmla="*/ 2147483647 w 720"/>
                <a:gd name="T45" fmla="*/ 2147483647 h 687"/>
                <a:gd name="T46" fmla="*/ 2147483647 w 720"/>
                <a:gd name="T47" fmla="*/ 2147483647 h 687"/>
                <a:gd name="T48" fmla="*/ 2147483647 w 720"/>
                <a:gd name="T49" fmla="*/ 2147483647 h 687"/>
                <a:gd name="T50" fmla="*/ 2147483647 w 720"/>
                <a:gd name="T51" fmla="*/ 2147483647 h 687"/>
                <a:gd name="T52" fmla="*/ 2147483647 w 720"/>
                <a:gd name="T53" fmla="*/ 2147483647 h 687"/>
                <a:gd name="T54" fmla="*/ 2147483647 w 720"/>
                <a:gd name="T55" fmla="*/ 2147483647 h 687"/>
                <a:gd name="T56" fmla="*/ 2147483647 w 720"/>
                <a:gd name="T57" fmla="*/ 2147483647 h 687"/>
                <a:gd name="T58" fmla="*/ 2147483647 w 720"/>
                <a:gd name="T59" fmla="*/ 2147483647 h 687"/>
                <a:gd name="T60" fmla="*/ 2147483647 w 720"/>
                <a:gd name="T61" fmla="*/ 2147483647 h 687"/>
                <a:gd name="T62" fmla="*/ 2147483647 w 720"/>
                <a:gd name="T63" fmla="*/ 2147483647 h 687"/>
                <a:gd name="T64" fmla="*/ 2147483647 w 720"/>
                <a:gd name="T65" fmla="*/ 2147483647 h 687"/>
                <a:gd name="T66" fmla="*/ 2147483647 w 720"/>
                <a:gd name="T67" fmla="*/ 2147483647 h 687"/>
                <a:gd name="T68" fmla="*/ 2147483647 w 720"/>
                <a:gd name="T69" fmla="*/ 2147483647 h 687"/>
                <a:gd name="T70" fmla="*/ 2147483647 w 720"/>
                <a:gd name="T71" fmla="*/ 2147483647 h 687"/>
                <a:gd name="T72" fmla="*/ 2147483647 w 720"/>
                <a:gd name="T73" fmla="*/ 2147483647 h 687"/>
                <a:gd name="T74" fmla="*/ 2147483647 w 720"/>
                <a:gd name="T75" fmla="*/ 2147483647 h 687"/>
                <a:gd name="T76" fmla="*/ 2147483647 w 720"/>
                <a:gd name="T77" fmla="*/ 2147483647 h 687"/>
                <a:gd name="T78" fmla="*/ 2147483647 w 720"/>
                <a:gd name="T79" fmla="*/ 2147483647 h 687"/>
                <a:gd name="T80" fmla="*/ 2147483647 w 720"/>
                <a:gd name="T81" fmla="*/ 2147483647 h 687"/>
                <a:gd name="T82" fmla="*/ 2147483647 w 720"/>
                <a:gd name="T83" fmla="*/ 2147483647 h 687"/>
                <a:gd name="T84" fmla="*/ 2147483647 w 720"/>
                <a:gd name="T85" fmla="*/ 2147483647 h 687"/>
                <a:gd name="T86" fmla="*/ 2147483647 w 720"/>
                <a:gd name="T87" fmla="*/ 2147483647 h 687"/>
                <a:gd name="T88" fmla="*/ 2147483647 w 720"/>
                <a:gd name="T89" fmla="*/ 2147483647 h 687"/>
                <a:gd name="T90" fmla="*/ 2147483647 w 720"/>
                <a:gd name="T91" fmla="*/ 2147483647 h 687"/>
                <a:gd name="T92" fmla="*/ 2147483647 w 720"/>
                <a:gd name="T93" fmla="*/ 2147483647 h 687"/>
                <a:gd name="T94" fmla="*/ 2147483647 w 720"/>
                <a:gd name="T95" fmla="*/ 2147483647 h 687"/>
                <a:gd name="T96" fmla="*/ 2147483647 w 720"/>
                <a:gd name="T97" fmla="*/ 2147483647 h 687"/>
                <a:gd name="T98" fmla="*/ 2147483647 w 720"/>
                <a:gd name="T99" fmla="*/ 2147483647 h 687"/>
                <a:gd name="T100" fmla="*/ 2147483647 w 720"/>
                <a:gd name="T101" fmla="*/ 2147483647 h 687"/>
                <a:gd name="T102" fmla="*/ 2147483647 w 720"/>
                <a:gd name="T103" fmla="*/ 2147483647 h 687"/>
                <a:gd name="T104" fmla="*/ 2147483647 w 720"/>
                <a:gd name="T105" fmla="*/ 2147483647 h 687"/>
                <a:gd name="T106" fmla="*/ 2147483647 w 720"/>
                <a:gd name="T107" fmla="*/ 0 h 687"/>
                <a:gd name="T108" fmla="*/ 2147483647 w 720"/>
                <a:gd name="T109" fmla="*/ 2147483647 h 687"/>
                <a:gd name="T110" fmla="*/ 2147483647 w 720"/>
                <a:gd name="T111" fmla="*/ 2147483647 h 6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0"/>
                <a:gd name="T169" fmla="*/ 0 h 687"/>
                <a:gd name="T170" fmla="*/ 1338263 w 720"/>
                <a:gd name="T171" fmla="*/ 1322784 h 6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0" h="687">
                  <a:moveTo>
                    <a:pt x="71" y="21"/>
                  </a:moveTo>
                  <a:lnTo>
                    <a:pt x="106" y="64"/>
                  </a:lnTo>
                  <a:lnTo>
                    <a:pt x="129" y="127"/>
                  </a:lnTo>
                  <a:lnTo>
                    <a:pt x="124" y="167"/>
                  </a:lnTo>
                  <a:lnTo>
                    <a:pt x="125" y="205"/>
                  </a:lnTo>
                  <a:lnTo>
                    <a:pt x="157" y="258"/>
                  </a:lnTo>
                  <a:lnTo>
                    <a:pt x="164" y="291"/>
                  </a:lnTo>
                  <a:lnTo>
                    <a:pt x="163" y="327"/>
                  </a:lnTo>
                  <a:lnTo>
                    <a:pt x="153" y="371"/>
                  </a:lnTo>
                  <a:lnTo>
                    <a:pt x="119" y="395"/>
                  </a:lnTo>
                  <a:lnTo>
                    <a:pt x="100" y="433"/>
                  </a:lnTo>
                  <a:lnTo>
                    <a:pt x="99" y="460"/>
                  </a:lnTo>
                  <a:lnTo>
                    <a:pt x="78" y="489"/>
                  </a:lnTo>
                  <a:lnTo>
                    <a:pt x="54" y="510"/>
                  </a:lnTo>
                  <a:lnTo>
                    <a:pt x="35" y="542"/>
                  </a:lnTo>
                  <a:lnTo>
                    <a:pt x="19" y="573"/>
                  </a:lnTo>
                  <a:lnTo>
                    <a:pt x="0" y="632"/>
                  </a:lnTo>
                  <a:lnTo>
                    <a:pt x="40" y="636"/>
                  </a:lnTo>
                  <a:lnTo>
                    <a:pt x="69" y="619"/>
                  </a:lnTo>
                  <a:lnTo>
                    <a:pt x="99" y="622"/>
                  </a:lnTo>
                  <a:lnTo>
                    <a:pt x="132" y="646"/>
                  </a:lnTo>
                  <a:lnTo>
                    <a:pt x="160" y="641"/>
                  </a:lnTo>
                  <a:lnTo>
                    <a:pt x="257" y="628"/>
                  </a:lnTo>
                  <a:lnTo>
                    <a:pt x="332" y="646"/>
                  </a:lnTo>
                  <a:lnTo>
                    <a:pt x="398" y="658"/>
                  </a:lnTo>
                  <a:lnTo>
                    <a:pt x="462" y="662"/>
                  </a:lnTo>
                  <a:lnTo>
                    <a:pt x="529" y="675"/>
                  </a:lnTo>
                  <a:lnTo>
                    <a:pt x="645" y="678"/>
                  </a:lnTo>
                  <a:lnTo>
                    <a:pt x="685" y="687"/>
                  </a:lnTo>
                  <a:lnTo>
                    <a:pt x="697" y="661"/>
                  </a:lnTo>
                  <a:lnTo>
                    <a:pt x="641" y="598"/>
                  </a:lnTo>
                  <a:lnTo>
                    <a:pt x="607" y="565"/>
                  </a:lnTo>
                  <a:lnTo>
                    <a:pt x="609" y="398"/>
                  </a:lnTo>
                  <a:lnTo>
                    <a:pt x="712" y="390"/>
                  </a:lnTo>
                  <a:lnTo>
                    <a:pt x="720" y="329"/>
                  </a:lnTo>
                  <a:lnTo>
                    <a:pt x="712" y="269"/>
                  </a:lnTo>
                  <a:lnTo>
                    <a:pt x="673" y="278"/>
                  </a:lnTo>
                  <a:lnTo>
                    <a:pt x="631" y="284"/>
                  </a:lnTo>
                  <a:lnTo>
                    <a:pt x="605" y="255"/>
                  </a:lnTo>
                  <a:lnTo>
                    <a:pt x="614" y="203"/>
                  </a:lnTo>
                  <a:lnTo>
                    <a:pt x="603" y="168"/>
                  </a:lnTo>
                  <a:lnTo>
                    <a:pt x="607" y="121"/>
                  </a:lnTo>
                  <a:lnTo>
                    <a:pt x="580" y="55"/>
                  </a:lnTo>
                  <a:lnTo>
                    <a:pt x="553" y="52"/>
                  </a:lnTo>
                  <a:lnTo>
                    <a:pt x="504" y="51"/>
                  </a:lnTo>
                  <a:lnTo>
                    <a:pt x="471" y="45"/>
                  </a:lnTo>
                  <a:lnTo>
                    <a:pt x="451" y="97"/>
                  </a:lnTo>
                  <a:lnTo>
                    <a:pt x="410" y="104"/>
                  </a:lnTo>
                  <a:lnTo>
                    <a:pt x="366" y="108"/>
                  </a:lnTo>
                  <a:lnTo>
                    <a:pt x="328" y="63"/>
                  </a:lnTo>
                  <a:lnTo>
                    <a:pt x="317" y="34"/>
                  </a:lnTo>
                  <a:lnTo>
                    <a:pt x="304" y="0"/>
                  </a:lnTo>
                  <a:lnTo>
                    <a:pt x="247" y="0"/>
                  </a:lnTo>
                  <a:lnTo>
                    <a:pt x="119" y="3"/>
                  </a:lnTo>
                  <a:lnTo>
                    <a:pt x="71" y="2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8" name="Freeform 424">
              <a:extLst/>
            </p:cNvPr>
            <p:cNvSpPr>
              <a:spLocks/>
            </p:cNvSpPr>
            <p:nvPr/>
          </p:nvSpPr>
          <p:spPr bwMode="auto">
            <a:xfrm>
              <a:off x="4471964" y="5170506"/>
              <a:ext cx="168275" cy="239712"/>
            </a:xfrm>
            <a:custGeom>
              <a:avLst/>
              <a:gdLst>
                <a:gd name="T0" fmla="*/ 1 w 992943"/>
                <a:gd name="T1" fmla="*/ 3 h 1403016"/>
                <a:gd name="T2" fmla="*/ 11 w 992943"/>
                <a:gd name="T3" fmla="*/ 5 h 1403016"/>
                <a:gd name="T4" fmla="*/ 19 w 992943"/>
                <a:gd name="T5" fmla="*/ 0 h 1403016"/>
                <a:gd name="T6" fmla="*/ 26 w 992943"/>
                <a:gd name="T7" fmla="*/ 1 h 1403016"/>
                <a:gd name="T8" fmla="*/ 35 w 992943"/>
                <a:gd name="T9" fmla="*/ 7 h 1403016"/>
                <a:gd name="T10" fmla="*/ 42 w 992943"/>
                <a:gd name="T11" fmla="*/ 6 h 1403016"/>
                <a:gd name="T12" fmla="*/ 67 w 992943"/>
                <a:gd name="T13" fmla="*/ 3 h 1403016"/>
                <a:gd name="T14" fmla="*/ 87 w 992943"/>
                <a:gd name="T15" fmla="*/ 7 h 1403016"/>
                <a:gd name="T16" fmla="*/ 105 w 992943"/>
                <a:gd name="T17" fmla="*/ 11 h 1403016"/>
                <a:gd name="T18" fmla="*/ 122 w 992943"/>
                <a:gd name="T19" fmla="*/ 11 h 1403016"/>
                <a:gd name="T20" fmla="*/ 138 w 992943"/>
                <a:gd name="T21" fmla="*/ 15 h 1403016"/>
                <a:gd name="T22" fmla="*/ 139 w 992943"/>
                <a:gd name="T23" fmla="*/ 78 h 1403016"/>
                <a:gd name="T24" fmla="*/ 124 w 992943"/>
                <a:gd name="T25" fmla="*/ 79 h 1403016"/>
                <a:gd name="T26" fmla="*/ 125 w 992943"/>
                <a:gd name="T27" fmla="*/ 120 h 1403016"/>
                <a:gd name="T28" fmla="*/ 130 w 992943"/>
                <a:gd name="T29" fmla="*/ 143 h 1403016"/>
                <a:gd name="T30" fmla="*/ 131 w 992943"/>
                <a:gd name="T31" fmla="*/ 192 h 1403016"/>
                <a:gd name="T32" fmla="*/ 114 w 992943"/>
                <a:gd name="T33" fmla="*/ 198 h 1403016"/>
                <a:gd name="T34" fmla="*/ 104 w 992943"/>
                <a:gd name="T35" fmla="*/ 204 h 1403016"/>
                <a:gd name="T36" fmla="*/ 96 w 992943"/>
                <a:gd name="T37" fmla="*/ 194 h 1403016"/>
                <a:gd name="T38" fmla="*/ 81 w 992943"/>
                <a:gd name="T39" fmla="*/ 188 h 1403016"/>
                <a:gd name="T40" fmla="*/ 76 w 992943"/>
                <a:gd name="T41" fmla="*/ 194 h 1403016"/>
                <a:gd name="T42" fmla="*/ 71 w 992943"/>
                <a:gd name="T43" fmla="*/ 183 h 1403016"/>
                <a:gd name="T44" fmla="*/ 64 w 992943"/>
                <a:gd name="T45" fmla="*/ 174 h 1403016"/>
                <a:gd name="T46" fmla="*/ 56 w 992943"/>
                <a:gd name="T47" fmla="*/ 160 h 1403016"/>
                <a:gd name="T48" fmla="*/ 56 w 992943"/>
                <a:gd name="T49" fmla="*/ 152 h 1403016"/>
                <a:gd name="T50" fmla="*/ 53 w 992943"/>
                <a:gd name="T51" fmla="*/ 146 h 1403016"/>
                <a:gd name="T52" fmla="*/ 51 w 992943"/>
                <a:gd name="T53" fmla="*/ 138 h 1403016"/>
                <a:gd name="T54" fmla="*/ 51 w 992943"/>
                <a:gd name="T55" fmla="*/ 128 h 1403016"/>
                <a:gd name="T56" fmla="*/ 46 w 992943"/>
                <a:gd name="T57" fmla="*/ 119 h 1403016"/>
                <a:gd name="T58" fmla="*/ 46 w 992943"/>
                <a:gd name="T59" fmla="*/ 108 h 1403016"/>
                <a:gd name="T60" fmla="*/ 43 w 992943"/>
                <a:gd name="T61" fmla="*/ 98 h 1403016"/>
                <a:gd name="T62" fmla="*/ 46 w 992943"/>
                <a:gd name="T63" fmla="*/ 90 h 1403016"/>
                <a:gd name="T64" fmla="*/ 42 w 992943"/>
                <a:gd name="T65" fmla="*/ 85 h 1403016"/>
                <a:gd name="T66" fmla="*/ 37 w 992943"/>
                <a:gd name="T67" fmla="*/ 78 h 1403016"/>
                <a:gd name="T68" fmla="*/ 27 w 992943"/>
                <a:gd name="T69" fmla="*/ 64 h 1403016"/>
                <a:gd name="T70" fmla="*/ 26 w 992943"/>
                <a:gd name="T71" fmla="*/ 55 h 1403016"/>
                <a:gd name="T72" fmla="*/ 17 w 992943"/>
                <a:gd name="T73" fmla="*/ 41 h 1403016"/>
                <a:gd name="T74" fmla="*/ 13 w 992943"/>
                <a:gd name="T75" fmla="*/ 30 h 1403016"/>
                <a:gd name="T76" fmla="*/ 6 w 992943"/>
                <a:gd name="T77" fmla="*/ 26 h 1403016"/>
                <a:gd name="T78" fmla="*/ 1 w 992943"/>
                <a:gd name="T79" fmla="*/ 18 h 1403016"/>
                <a:gd name="T80" fmla="*/ 0 w 992943"/>
                <a:gd name="T81" fmla="*/ 12 h 1403016"/>
                <a:gd name="T82" fmla="*/ 1 w 992943"/>
                <a:gd name="T83" fmla="*/ 3 h 14030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92943"/>
                <a:gd name="T127" fmla="*/ 0 h 1403016"/>
                <a:gd name="T128" fmla="*/ 992943 w 992943"/>
                <a:gd name="T129" fmla="*/ 1403016 h 14030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92943" h="1403016">
                  <a:moveTo>
                    <a:pt x="2983" y="23498"/>
                  </a:moveTo>
                  <a:lnTo>
                    <a:pt x="80234" y="31959"/>
                  </a:lnTo>
                  <a:lnTo>
                    <a:pt x="133307" y="0"/>
                  </a:lnTo>
                  <a:lnTo>
                    <a:pt x="187964" y="5584"/>
                  </a:lnTo>
                  <a:lnTo>
                    <a:pt x="253709" y="50882"/>
                  </a:lnTo>
                  <a:lnTo>
                    <a:pt x="303535" y="38707"/>
                  </a:lnTo>
                  <a:lnTo>
                    <a:pt x="479122" y="17128"/>
                  </a:lnTo>
                  <a:lnTo>
                    <a:pt x="621997" y="50466"/>
                  </a:lnTo>
                  <a:lnTo>
                    <a:pt x="752764" y="72820"/>
                  </a:lnTo>
                  <a:lnTo>
                    <a:pt x="869652" y="79153"/>
                  </a:lnTo>
                  <a:lnTo>
                    <a:pt x="987519" y="104044"/>
                  </a:lnTo>
                  <a:lnTo>
                    <a:pt x="992943" y="537612"/>
                  </a:lnTo>
                  <a:lnTo>
                    <a:pt x="883935" y="541003"/>
                  </a:lnTo>
                  <a:lnTo>
                    <a:pt x="897570" y="822522"/>
                  </a:lnTo>
                  <a:lnTo>
                    <a:pt x="929178" y="983916"/>
                  </a:lnTo>
                  <a:lnTo>
                    <a:pt x="936322" y="1317291"/>
                  </a:lnTo>
                  <a:lnTo>
                    <a:pt x="814878" y="1360153"/>
                  </a:lnTo>
                  <a:lnTo>
                    <a:pt x="741060" y="1403016"/>
                  </a:lnTo>
                  <a:lnTo>
                    <a:pt x="686291" y="1331578"/>
                  </a:lnTo>
                  <a:lnTo>
                    <a:pt x="579135" y="1291097"/>
                  </a:lnTo>
                  <a:lnTo>
                    <a:pt x="543416" y="1333959"/>
                  </a:lnTo>
                  <a:lnTo>
                    <a:pt x="505539" y="1256991"/>
                  </a:lnTo>
                  <a:lnTo>
                    <a:pt x="458390" y="1193039"/>
                  </a:lnTo>
                  <a:lnTo>
                    <a:pt x="402617" y="1101067"/>
                  </a:lnTo>
                  <a:lnTo>
                    <a:pt x="401595" y="1044731"/>
                  </a:lnTo>
                  <a:lnTo>
                    <a:pt x="381950" y="1005639"/>
                  </a:lnTo>
                  <a:lnTo>
                    <a:pt x="364701" y="949598"/>
                  </a:lnTo>
                  <a:lnTo>
                    <a:pt x="366076" y="876312"/>
                  </a:lnTo>
                  <a:lnTo>
                    <a:pt x="327092" y="815030"/>
                  </a:lnTo>
                  <a:lnTo>
                    <a:pt x="325763" y="741793"/>
                  </a:lnTo>
                  <a:lnTo>
                    <a:pt x="308258" y="671669"/>
                  </a:lnTo>
                  <a:lnTo>
                    <a:pt x="326268" y="620622"/>
                  </a:lnTo>
                  <a:lnTo>
                    <a:pt x="301266" y="584446"/>
                  </a:lnTo>
                  <a:lnTo>
                    <a:pt x="262485" y="534432"/>
                  </a:lnTo>
                  <a:lnTo>
                    <a:pt x="193140" y="439887"/>
                  </a:lnTo>
                  <a:lnTo>
                    <a:pt x="186606" y="378016"/>
                  </a:lnTo>
                  <a:lnTo>
                    <a:pt x="122669" y="283374"/>
                  </a:lnTo>
                  <a:lnTo>
                    <a:pt x="91542" y="207861"/>
                  </a:lnTo>
                  <a:lnTo>
                    <a:pt x="45007" y="177710"/>
                  </a:lnTo>
                  <a:lnTo>
                    <a:pt x="6175" y="124878"/>
                  </a:lnTo>
                  <a:lnTo>
                    <a:pt x="0" y="82725"/>
                  </a:lnTo>
                  <a:lnTo>
                    <a:pt x="2983" y="2349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9" name="Freeform 425">
              <a:extLst/>
            </p:cNvPr>
            <p:cNvSpPr>
              <a:spLocks/>
            </p:cNvSpPr>
            <p:nvPr/>
          </p:nvSpPr>
          <p:spPr bwMode="auto">
            <a:xfrm>
              <a:off x="4471964" y="4805381"/>
              <a:ext cx="128587" cy="155575"/>
            </a:xfrm>
            <a:custGeom>
              <a:avLst/>
              <a:gdLst>
                <a:gd name="T0" fmla="*/ 2147483647 w 405"/>
                <a:gd name="T1" fmla="*/ 2147483647 h 490"/>
                <a:gd name="T2" fmla="*/ 2147483647 w 405"/>
                <a:gd name="T3" fmla="*/ 2147483647 h 490"/>
                <a:gd name="T4" fmla="*/ 2147483647 w 405"/>
                <a:gd name="T5" fmla="*/ 2147483647 h 490"/>
                <a:gd name="T6" fmla="*/ 2147483647 w 405"/>
                <a:gd name="T7" fmla="*/ 0 h 490"/>
                <a:gd name="T8" fmla="*/ 2147483647 w 405"/>
                <a:gd name="T9" fmla="*/ 2147483647 h 490"/>
                <a:gd name="T10" fmla="*/ 2147483647 w 405"/>
                <a:gd name="T11" fmla="*/ 2147483647 h 490"/>
                <a:gd name="T12" fmla="*/ 2147483647 w 405"/>
                <a:gd name="T13" fmla="*/ 2147483647 h 490"/>
                <a:gd name="T14" fmla="*/ 2147483647 w 405"/>
                <a:gd name="T15" fmla="*/ 2147483647 h 490"/>
                <a:gd name="T16" fmla="*/ 2147483647 w 405"/>
                <a:gd name="T17" fmla="*/ 2147483647 h 490"/>
                <a:gd name="T18" fmla="*/ 2147483647 w 405"/>
                <a:gd name="T19" fmla="*/ 2147483647 h 490"/>
                <a:gd name="T20" fmla="*/ 2147483647 w 405"/>
                <a:gd name="T21" fmla="*/ 2147483647 h 490"/>
                <a:gd name="T22" fmla="*/ 2147483647 w 405"/>
                <a:gd name="T23" fmla="*/ 2147483647 h 490"/>
                <a:gd name="T24" fmla="*/ 2147483647 w 405"/>
                <a:gd name="T25" fmla="*/ 2147483647 h 490"/>
                <a:gd name="T26" fmla="*/ 2147483647 w 405"/>
                <a:gd name="T27" fmla="*/ 2147483647 h 490"/>
                <a:gd name="T28" fmla="*/ 2147483647 w 405"/>
                <a:gd name="T29" fmla="*/ 2147483647 h 490"/>
                <a:gd name="T30" fmla="*/ 2147483647 w 405"/>
                <a:gd name="T31" fmla="*/ 2147483647 h 490"/>
                <a:gd name="T32" fmla="*/ 2147483647 w 405"/>
                <a:gd name="T33" fmla="*/ 2147483647 h 490"/>
                <a:gd name="T34" fmla="*/ 2147483647 w 405"/>
                <a:gd name="T35" fmla="*/ 2147483647 h 490"/>
                <a:gd name="T36" fmla="*/ 2147483647 w 405"/>
                <a:gd name="T37" fmla="*/ 2147483647 h 490"/>
                <a:gd name="T38" fmla="*/ 2147483647 w 405"/>
                <a:gd name="T39" fmla="*/ 2147483647 h 490"/>
                <a:gd name="T40" fmla="*/ 2147483647 w 405"/>
                <a:gd name="T41" fmla="*/ 2147483647 h 490"/>
                <a:gd name="T42" fmla="*/ 2147483647 w 405"/>
                <a:gd name="T43" fmla="*/ 2147483647 h 490"/>
                <a:gd name="T44" fmla="*/ 2147483647 w 405"/>
                <a:gd name="T45" fmla="*/ 2147483647 h 490"/>
                <a:gd name="T46" fmla="*/ 2147483647 w 405"/>
                <a:gd name="T47" fmla="*/ 2147483647 h 490"/>
                <a:gd name="T48" fmla="*/ 2147483647 w 405"/>
                <a:gd name="T49" fmla="*/ 2147483647 h 490"/>
                <a:gd name="T50" fmla="*/ 2147483647 w 405"/>
                <a:gd name="T51" fmla="*/ 2147483647 h 490"/>
                <a:gd name="T52" fmla="*/ 2147483647 w 405"/>
                <a:gd name="T53" fmla="*/ 2147483647 h 490"/>
                <a:gd name="T54" fmla="*/ 2147483647 w 405"/>
                <a:gd name="T55" fmla="*/ 2147483647 h 490"/>
                <a:gd name="T56" fmla="*/ 2147483647 w 405"/>
                <a:gd name="T57" fmla="*/ 2147483647 h 490"/>
                <a:gd name="T58" fmla="*/ 2147483647 w 405"/>
                <a:gd name="T59" fmla="*/ 2147483647 h 490"/>
                <a:gd name="T60" fmla="*/ 0 w 405"/>
                <a:gd name="T61" fmla="*/ 2147483647 h 490"/>
                <a:gd name="T62" fmla="*/ 2147483647 w 405"/>
                <a:gd name="T63" fmla="*/ 2147483647 h 490"/>
                <a:gd name="T64" fmla="*/ 2147483647 w 405"/>
                <a:gd name="T65" fmla="*/ 2147483647 h 490"/>
                <a:gd name="T66" fmla="*/ 2147483647 w 405"/>
                <a:gd name="T67" fmla="*/ 2147483647 h 490"/>
                <a:gd name="T68" fmla="*/ 2147483647 w 405"/>
                <a:gd name="T69" fmla="*/ 2147483647 h 490"/>
                <a:gd name="T70" fmla="*/ 2147483647 w 405"/>
                <a:gd name="T71" fmla="*/ 2147483647 h 490"/>
                <a:gd name="T72" fmla="*/ 2147483647 w 405"/>
                <a:gd name="T73" fmla="*/ 2147483647 h 490"/>
                <a:gd name="T74" fmla="*/ 2147483647 w 405"/>
                <a:gd name="T75" fmla="*/ 2147483647 h 490"/>
                <a:gd name="T76" fmla="*/ 2147483647 w 405"/>
                <a:gd name="T77" fmla="*/ 2147483647 h 490"/>
                <a:gd name="T78" fmla="*/ 2147483647 w 405"/>
                <a:gd name="T79" fmla="*/ 2147483647 h 490"/>
                <a:gd name="T80" fmla="*/ 2147483647 w 405"/>
                <a:gd name="T81" fmla="*/ 2147483647 h 490"/>
                <a:gd name="T82" fmla="*/ 2147483647 w 405"/>
                <a:gd name="T83" fmla="*/ 2147483647 h 490"/>
                <a:gd name="T84" fmla="*/ 2147483647 w 405"/>
                <a:gd name="T85" fmla="*/ 2147483647 h 490"/>
                <a:gd name="T86" fmla="*/ 2147483647 w 405"/>
                <a:gd name="T87" fmla="*/ 2147483647 h 490"/>
                <a:gd name="T88" fmla="*/ 2147483647 w 405"/>
                <a:gd name="T89" fmla="*/ 2147483647 h 490"/>
                <a:gd name="T90" fmla="*/ 2147483647 w 405"/>
                <a:gd name="T91" fmla="*/ 2147483647 h 490"/>
                <a:gd name="T92" fmla="*/ 2147483647 w 405"/>
                <a:gd name="T93" fmla="*/ 2147483647 h 490"/>
                <a:gd name="T94" fmla="*/ 2147483647 w 405"/>
                <a:gd name="T95" fmla="*/ 2147483647 h 490"/>
                <a:gd name="T96" fmla="*/ 2147483647 w 405"/>
                <a:gd name="T97" fmla="*/ 2147483647 h 490"/>
                <a:gd name="T98" fmla="*/ 2147483647 w 405"/>
                <a:gd name="T99" fmla="*/ 2147483647 h 490"/>
                <a:gd name="T100" fmla="*/ 2147483647 w 405"/>
                <a:gd name="T101" fmla="*/ 2147483647 h 490"/>
                <a:gd name="T102" fmla="*/ 2147483647 w 405"/>
                <a:gd name="T103" fmla="*/ 2147483647 h 4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5"/>
                <a:gd name="T157" fmla="*/ 0 h 490"/>
                <a:gd name="T158" fmla="*/ 756981 w 405"/>
                <a:gd name="T159" fmla="*/ 915591 h 4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5" h="490">
                  <a:moveTo>
                    <a:pt x="381" y="124"/>
                  </a:moveTo>
                  <a:lnTo>
                    <a:pt x="376" y="94"/>
                  </a:lnTo>
                  <a:lnTo>
                    <a:pt x="405" y="31"/>
                  </a:lnTo>
                  <a:lnTo>
                    <a:pt x="398" y="0"/>
                  </a:lnTo>
                  <a:lnTo>
                    <a:pt x="373" y="2"/>
                  </a:lnTo>
                  <a:lnTo>
                    <a:pt x="331" y="2"/>
                  </a:lnTo>
                  <a:lnTo>
                    <a:pt x="289" y="8"/>
                  </a:lnTo>
                  <a:lnTo>
                    <a:pt x="284" y="26"/>
                  </a:lnTo>
                  <a:lnTo>
                    <a:pt x="286" y="49"/>
                  </a:lnTo>
                  <a:lnTo>
                    <a:pt x="267" y="57"/>
                  </a:lnTo>
                  <a:lnTo>
                    <a:pt x="263" y="91"/>
                  </a:lnTo>
                  <a:lnTo>
                    <a:pt x="205" y="87"/>
                  </a:lnTo>
                  <a:lnTo>
                    <a:pt x="159" y="78"/>
                  </a:lnTo>
                  <a:lnTo>
                    <a:pt x="112" y="69"/>
                  </a:lnTo>
                  <a:lnTo>
                    <a:pt x="100" y="68"/>
                  </a:lnTo>
                  <a:lnTo>
                    <a:pt x="85" y="101"/>
                  </a:lnTo>
                  <a:lnTo>
                    <a:pt x="88" y="121"/>
                  </a:lnTo>
                  <a:lnTo>
                    <a:pt x="104" y="135"/>
                  </a:lnTo>
                  <a:lnTo>
                    <a:pt x="129" y="125"/>
                  </a:lnTo>
                  <a:lnTo>
                    <a:pt x="154" y="134"/>
                  </a:lnTo>
                  <a:lnTo>
                    <a:pt x="168" y="164"/>
                  </a:lnTo>
                  <a:lnTo>
                    <a:pt x="173" y="182"/>
                  </a:lnTo>
                  <a:lnTo>
                    <a:pt x="162" y="250"/>
                  </a:lnTo>
                  <a:lnTo>
                    <a:pt x="167" y="286"/>
                  </a:lnTo>
                  <a:lnTo>
                    <a:pt x="167" y="312"/>
                  </a:lnTo>
                  <a:lnTo>
                    <a:pt x="97" y="311"/>
                  </a:lnTo>
                  <a:lnTo>
                    <a:pt x="69" y="299"/>
                  </a:lnTo>
                  <a:lnTo>
                    <a:pt x="20" y="322"/>
                  </a:lnTo>
                  <a:lnTo>
                    <a:pt x="21" y="354"/>
                  </a:lnTo>
                  <a:lnTo>
                    <a:pt x="23" y="394"/>
                  </a:lnTo>
                  <a:lnTo>
                    <a:pt x="0" y="404"/>
                  </a:lnTo>
                  <a:lnTo>
                    <a:pt x="18" y="435"/>
                  </a:lnTo>
                  <a:lnTo>
                    <a:pt x="45" y="456"/>
                  </a:lnTo>
                  <a:lnTo>
                    <a:pt x="56" y="490"/>
                  </a:lnTo>
                  <a:lnTo>
                    <a:pt x="70" y="473"/>
                  </a:lnTo>
                  <a:lnTo>
                    <a:pt x="83" y="460"/>
                  </a:lnTo>
                  <a:lnTo>
                    <a:pt x="100" y="452"/>
                  </a:lnTo>
                  <a:lnTo>
                    <a:pt x="118" y="467"/>
                  </a:lnTo>
                  <a:lnTo>
                    <a:pt x="151" y="417"/>
                  </a:lnTo>
                  <a:lnTo>
                    <a:pt x="172" y="432"/>
                  </a:lnTo>
                  <a:lnTo>
                    <a:pt x="194" y="439"/>
                  </a:lnTo>
                  <a:lnTo>
                    <a:pt x="224" y="426"/>
                  </a:lnTo>
                  <a:lnTo>
                    <a:pt x="254" y="401"/>
                  </a:lnTo>
                  <a:lnTo>
                    <a:pt x="266" y="385"/>
                  </a:lnTo>
                  <a:lnTo>
                    <a:pt x="269" y="360"/>
                  </a:lnTo>
                  <a:lnTo>
                    <a:pt x="273" y="329"/>
                  </a:lnTo>
                  <a:lnTo>
                    <a:pt x="280" y="295"/>
                  </a:lnTo>
                  <a:lnTo>
                    <a:pt x="318" y="277"/>
                  </a:lnTo>
                  <a:lnTo>
                    <a:pt x="348" y="258"/>
                  </a:lnTo>
                  <a:lnTo>
                    <a:pt x="358" y="211"/>
                  </a:lnTo>
                  <a:lnTo>
                    <a:pt x="376" y="188"/>
                  </a:lnTo>
                  <a:lnTo>
                    <a:pt x="366" y="153"/>
                  </a:lnTo>
                  <a:lnTo>
                    <a:pt x="381" y="12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0" name="Freeform 426">
              <a:extLst/>
            </p:cNvPr>
            <p:cNvSpPr>
              <a:spLocks/>
            </p:cNvSpPr>
            <p:nvPr/>
          </p:nvSpPr>
          <p:spPr bwMode="auto">
            <a:xfrm>
              <a:off x="4427514" y="4824431"/>
              <a:ext cx="98425" cy="109537"/>
            </a:xfrm>
            <a:custGeom>
              <a:avLst/>
              <a:gdLst>
                <a:gd name="T0" fmla="*/ 2147483647 w 310"/>
                <a:gd name="T1" fmla="*/ 2147483647 h 345"/>
                <a:gd name="T2" fmla="*/ 2147483647 w 310"/>
                <a:gd name="T3" fmla="*/ 2147483647 h 345"/>
                <a:gd name="T4" fmla="*/ 2147483647 w 310"/>
                <a:gd name="T5" fmla="*/ 2147483647 h 345"/>
                <a:gd name="T6" fmla="*/ 2147483647 w 310"/>
                <a:gd name="T7" fmla="*/ 2147483647 h 345"/>
                <a:gd name="T8" fmla="*/ 2147483647 w 310"/>
                <a:gd name="T9" fmla="*/ 2147483647 h 345"/>
                <a:gd name="T10" fmla="*/ 2147483647 w 310"/>
                <a:gd name="T11" fmla="*/ 2147483647 h 345"/>
                <a:gd name="T12" fmla="*/ 2147483647 w 310"/>
                <a:gd name="T13" fmla="*/ 2147483647 h 345"/>
                <a:gd name="T14" fmla="*/ 2147483647 w 310"/>
                <a:gd name="T15" fmla="*/ 0 h 345"/>
                <a:gd name="T16" fmla="*/ 2147483647 w 310"/>
                <a:gd name="T17" fmla="*/ 2147483647 h 345"/>
                <a:gd name="T18" fmla="*/ 2147483647 w 310"/>
                <a:gd name="T19" fmla="*/ 2147483647 h 345"/>
                <a:gd name="T20" fmla="*/ 2147483647 w 310"/>
                <a:gd name="T21" fmla="*/ 2147483647 h 345"/>
                <a:gd name="T22" fmla="*/ 2147483647 w 310"/>
                <a:gd name="T23" fmla="*/ 2147483647 h 345"/>
                <a:gd name="T24" fmla="*/ 2147483647 w 310"/>
                <a:gd name="T25" fmla="*/ 2147483647 h 345"/>
                <a:gd name="T26" fmla="*/ 2147483647 w 310"/>
                <a:gd name="T27" fmla="*/ 2147483647 h 345"/>
                <a:gd name="T28" fmla="*/ 2147483647 w 310"/>
                <a:gd name="T29" fmla="*/ 2147483647 h 345"/>
                <a:gd name="T30" fmla="*/ 2147483647 w 310"/>
                <a:gd name="T31" fmla="*/ 2147483647 h 345"/>
                <a:gd name="T32" fmla="*/ 2147483647 w 310"/>
                <a:gd name="T33" fmla="*/ 2147483647 h 345"/>
                <a:gd name="T34" fmla="*/ 2147483647 w 310"/>
                <a:gd name="T35" fmla="*/ 2147483647 h 345"/>
                <a:gd name="T36" fmla="*/ 2147483647 w 310"/>
                <a:gd name="T37" fmla="*/ 2147483647 h 345"/>
                <a:gd name="T38" fmla="*/ 0 w 310"/>
                <a:gd name="T39" fmla="*/ 2147483647 h 345"/>
                <a:gd name="T40" fmla="*/ 2147483647 w 310"/>
                <a:gd name="T41" fmla="*/ 2147483647 h 345"/>
                <a:gd name="T42" fmla="*/ 2147483647 w 310"/>
                <a:gd name="T43" fmla="*/ 2147483647 h 345"/>
                <a:gd name="T44" fmla="*/ 2147483647 w 310"/>
                <a:gd name="T45" fmla="*/ 2147483647 h 345"/>
                <a:gd name="T46" fmla="*/ 2147483647 w 310"/>
                <a:gd name="T47" fmla="*/ 2147483647 h 345"/>
                <a:gd name="T48" fmla="*/ 2147483647 w 310"/>
                <a:gd name="T49" fmla="*/ 2147483647 h 345"/>
                <a:gd name="T50" fmla="*/ 2147483647 w 310"/>
                <a:gd name="T51" fmla="*/ 2147483647 h 345"/>
                <a:gd name="T52" fmla="*/ 2147483647 w 310"/>
                <a:gd name="T53" fmla="*/ 2147483647 h 345"/>
                <a:gd name="T54" fmla="*/ 2147483647 w 310"/>
                <a:gd name="T55" fmla="*/ 2147483647 h 345"/>
                <a:gd name="T56" fmla="*/ 2147483647 w 310"/>
                <a:gd name="T57" fmla="*/ 2147483647 h 345"/>
                <a:gd name="T58" fmla="*/ 2147483647 w 310"/>
                <a:gd name="T59" fmla="*/ 2147483647 h 345"/>
                <a:gd name="T60" fmla="*/ 2147483647 w 310"/>
                <a:gd name="T61" fmla="*/ 2147483647 h 345"/>
                <a:gd name="T62" fmla="*/ 2147483647 w 310"/>
                <a:gd name="T63" fmla="*/ 2147483647 h 345"/>
                <a:gd name="T64" fmla="*/ 2147483647 w 310"/>
                <a:gd name="T65" fmla="*/ 2147483647 h 345"/>
                <a:gd name="T66" fmla="*/ 2147483647 w 310"/>
                <a:gd name="T67" fmla="*/ 2147483647 h 345"/>
                <a:gd name="T68" fmla="*/ 2147483647 w 310"/>
                <a:gd name="T69" fmla="*/ 2147483647 h 345"/>
                <a:gd name="T70" fmla="*/ 2147483647 w 310"/>
                <a:gd name="T71" fmla="*/ 2147483647 h 345"/>
                <a:gd name="T72" fmla="*/ 2147483647 w 310"/>
                <a:gd name="T73" fmla="*/ 2147483647 h 345"/>
                <a:gd name="T74" fmla="*/ 2147483647 w 310"/>
                <a:gd name="T75" fmla="*/ 2147483647 h 345"/>
                <a:gd name="T76" fmla="*/ 2147483647 w 310"/>
                <a:gd name="T77" fmla="*/ 2147483647 h 345"/>
                <a:gd name="T78" fmla="*/ 2147483647 w 310"/>
                <a:gd name="T79" fmla="*/ 2147483647 h 3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10"/>
                <a:gd name="T121" fmla="*/ 0 h 345"/>
                <a:gd name="T122" fmla="*/ 582220 w 310"/>
                <a:gd name="T123" fmla="*/ 639365 h 3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10" h="345">
                  <a:moveTo>
                    <a:pt x="303" y="95"/>
                  </a:moveTo>
                  <a:lnTo>
                    <a:pt x="290" y="72"/>
                  </a:lnTo>
                  <a:lnTo>
                    <a:pt x="266" y="61"/>
                  </a:lnTo>
                  <a:lnTo>
                    <a:pt x="242" y="73"/>
                  </a:lnTo>
                  <a:lnTo>
                    <a:pt x="225" y="59"/>
                  </a:lnTo>
                  <a:lnTo>
                    <a:pt x="222" y="40"/>
                  </a:lnTo>
                  <a:lnTo>
                    <a:pt x="238" y="5"/>
                  </a:lnTo>
                  <a:lnTo>
                    <a:pt x="210" y="0"/>
                  </a:lnTo>
                  <a:lnTo>
                    <a:pt x="176" y="1"/>
                  </a:lnTo>
                  <a:lnTo>
                    <a:pt x="140" y="8"/>
                  </a:lnTo>
                  <a:lnTo>
                    <a:pt x="120" y="8"/>
                  </a:lnTo>
                  <a:lnTo>
                    <a:pt x="124" y="48"/>
                  </a:lnTo>
                  <a:lnTo>
                    <a:pt x="124" y="67"/>
                  </a:lnTo>
                  <a:lnTo>
                    <a:pt x="66" y="67"/>
                  </a:lnTo>
                  <a:lnTo>
                    <a:pt x="34" y="76"/>
                  </a:lnTo>
                  <a:lnTo>
                    <a:pt x="17" y="114"/>
                  </a:lnTo>
                  <a:lnTo>
                    <a:pt x="28" y="129"/>
                  </a:lnTo>
                  <a:lnTo>
                    <a:pt x="29" y="152"/>
                  </a:lnTo>
                  <a:lnTo>
                    <a:pt x="11" y="152"/>
                  </a:lnTo>
                  <a:lnTo>
                    <a:pt x="0" y="181"/>
                  </a:lnTo>
                  <a:lnTo>
                    <a:pt x="17" y="202"/>
                  </a:lnTo>
                  <a:lnTo>
                    <a:pt x="31" y="233"/>
                  </a:lnTo>
                  <a:lnTo>
                    <a:pt x="45" y="260"/>
                  </a:lnTo>
                  <a:lnTo>
                    <a:pt x="81" y="284"/>
                  </a:lnTo>
                  <a:lnTo>
                    <a:pt x="100" y="311"/>
                  </a:lnTo>
                  <a:lnTo>
                    <a:pt x="115" y="334"/>
                  </a:lnTo>
                  <a:lnTo>
                    <a:pt x="138" y="345"/>
                  </a:lnTo>
                  <a:lnTo>
                    <a:pt x="162" y="333"/>
                  </a:lnTo>
                  <a:lnTo>
                    <a:pt x="158" y="294"/>
                  </a:lnTo>
                  <a:lnTo>
                    <a:pt x="158" y="262"/>
                  </a:lnTo>
                  <a:lnTo>
                    <a:pt x="186" y="249"/>
                  </a:lnTo>
                  <a:lnTo>
                    <a:pt x="207" y="239"/>
                  </a:lnTo>
                  <a:lnTo>
                    <a:pt x="236" y="251"/>
                  </a:lnTo>
                  <a:lnTo>
                    <a:pt x="274" y="251"/>
                  </a:lnTo>
                  <a:lnTo>
                    <a:pt x="304" y="251"/>
                  </a:lnTo>
                  <a:lnTo>
                    <a:pt x="304" y="229"/>
                  </a:lnTo>
                  <a:lnTo>
                    <a:pt x="300" y="187"/>
                  </a:lnTo>
                  <a:lnTo>
                    <a:pt x="307" y="145"/>
                  </a:lnTo>
                  <a:lnTo>
                    <a:pt x="310" y="118"/>
                  </a:lnTo>
                  <a:lnTo>
                    <a:pt x="303" y="9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1" name="Freeform 84">
              <a:extLst/>
            </p:cNvPr>
            <p:cNvSpPr>
              <a:spLocks/>
            </p:cNvSpPr>
            <p:nvPr/>
          </p:nvSpPr>
          <p:spPr bwMode="auto">
            <a:xfrm>
              <a:off x="4205264" y="4665681"/>
              <a:ext cx="77787" cy="114300"/>
            </a:xfrm>
            <a:custGeom>
              <a:avLst/>
              <a:gdLst>
                <a:gd name="T0" fmla="*/ 35 w 445207"/>
                <a:gd name="T1" fmla="*/ 1 h 665560"/>
                <a:gd name="T2" fmla="*/ 19 w 445207"/>
                <a:gd name="T3" fmla="*/ 1 h 665560"/>
                <a:gd name="T4" fmla="*/ 6 w 445207"/>
                <a:gd name="T5" fmla="*/ 1 h 665560"/>
                <a:gd name="T6" fmla="*/ 7 w 445207"/>
                <a:gd name="T7" fmla="*/ 13 h 665560"/>
                <a:gd name="T8" fmla="*/ 4 w 445207"/>
                <a:gd name="T9" fmla="*/ 22 h 665560"/>
                <a:gd name="T10" fmla="*/ 10 w 445207"/>
                <a:gd name="T11" fmla="*/ 41 h 665560"/>
                <a:gd name="T12" fmla="*/ 6 w 445207"/>
                <a:gd name="T13" fmla="*/ 57 h 665560"/>
                <a:gd name="T14" fmla="*/ 0 w 445207"/>
                <a:gd name="T15" fmla="*/ 74 h 665560"/>
                <a:gd name="T16" fmla="*/ 2 w 445207"/>
                <a:gd name="T17" fmla="*/ 91 h 665560"/>
                <a:gd name="T18" fmla="*/ 8 w 445207"/>
                <a:gd name="T19" fmla="*/ 98 h 665560"/>
                <a:gd name="T20" fmla="*/ 14 w 445207"/>
                <a:gd name="T21" fmla="*/ 99 h 665560"/>
                <a:gd name="T22" fmla="*/ 25 w 445207"/>
                <a:gd name="T23" fmla="*/ 99 h 665560"/>
                <a:gd name="T24" fmla="*/ 34 w 445207"/>
                <a:gd name="T25" fmla="*/ 94 h 665560"/>
                <a:gd name="T26" fmla="*/ 44 w 445207"/>
                <a:gd name="T27" fmla="*/ 91 h 665560"/>
                <a:gd name="T28" fmla="*/ 52 w 445207"/>
                <a:gd name="T29" fmla="*/ 90 h 665560"/>
                <a:gd name="T30" fmla="*/ 61 w 445207"/>
                <a:gd name="T31" fmla="*/ 86 h 665560"/>
                <a:gd name="T32" fmla="*/ 72 w 445207"/>
                <a:gd name="T33" fmla="*/ 87 h 665560"/>
                <a:gd name="T34" fmla="*/ 73 w 445207"/>
                <a:gd name="T35" fmla="*/ 83 h 665560"/>
                <a:gd name="T36" fmla="*/ 68 w 445207"/>
                <a:gd name="T37" fmla="*/ 77 h 665560"/>
                <a:gd name="T38" fmla="*/ 70 w 445207"/>
                <a:gd name="T39" fmla="*/ 70 h 665560"/>
                <a:gd name="T40" fmla="*/ 70 w 445207"/>
                <a:gd name="T41" fmla="*/ 65 h 665560"/>
                <a:gd name="T42" fmla="*/ 67 w 445207"/>
                <a:gd name="T43" fmla="*/ 61 h 665560"/>
                <a:gd name="T44" fmla="*/ 68 w 445207"/>
                <a:gd name="T45" fmla="*/ 54 h 665560"/>
                <a:gd name="T46" fmla="*/ 72 w 445207"/>
                <a:gd name="T47" fmla="*/ 49 h 665560"/>
                <a:gd name="T48" fmla="*/ 70 w 445207"/>
                <a:gd name="T49" fmla="*/ 47 h 665560"/>
                <a:gd name="T50" fmla="*/ 67 w 445207"/>
                <a:gd name="T51" fmla="*/ 43 h 665560"/>
                <a:gd name="T52" fmla="*/ 71 w 445207"/>
                <a:gd name="T53" fmla="*/ 40 h 665560"/>
                <a:gd name="T54" fmla="*/ 70 w 445207"/>
                <a:gd name="T55" fmla="*/ 35 h 665560"/>
                <a:gd name="T56" fmla="*/ 69 w 445207"/>
                <a:gd name="T57" fmla="*/ 29 h 665560"/>
                <a:gd name="T58" fmla="*/ 66 w 445207"/>
                <a:gd name="T59" fmla="*/ 26 h 665560"/>
                <a:gd name="T60" fmla="*/ 67 w 445207"/>
                <a:gd name="T61" fmla="*/ 15 h 665560"/>
                <a:gd name="T62" fmla="*/ 62 w 445207"/>
                <a:gd name="T63" fmla="*/ 5 h 665560"/>
                <a:gd name="T64" fmla="*/ 54 w 445207"/>
                <a:gd name="T65" fmla="*/ 0 h 665560"/>
                <a:gd name="T66" fmla="*/ 35 w 445207"/>
                <a:gd name="T67" fmla="*/ 1 h 6655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5207"/>
                <a:gd name="T103" fmla="*/ 0 h 665560"/>
                <a:gd name="T104" fmla="*/ 445207 w 445207"/>
                <a:gd name="T105" fmla="*/ 665560 h 6655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5207" h="665560">
                  <a:moveTo>
                    <a:pt x="214313" y="3572"/>
                  </a:moveTo>
                  <a:lnTo>
                    <a:pt x="115491" y="9525"/>
                  </a:lnTo>
                  <a:lnTo>
                    <a:pt x="34529" y="8335"/>
                  </a:lnTo>
                  <a:lnTo>
                    <a:pt x="41672" y="88106"/>
                  </a:lnTo>
                  <a:lnTo>
                    <a:pt x="26194" y="147638"/>
                  </a:lnTo>
                  <a:lnTo>
                    <a:pt x="61913" y="276225"/>
                  </a:lnTo>
                  <a:lnTo>
                    <a:pt x="39291" y="382191"/>
                  </a:lnTo>
                  <a:lnTo>
                    <a:pt x="0" y="496491"/>
                  </a:lnTo>
                  <a:lnTo>
                    <a:pt x="14288" y="610791"/>
                  </a:lnTo>
                  <a:lnTo>
                    <a:pt x="48816" y="658416"/>
                  </a:lnTo>
                  <a:lnTo>
                    <a:pt x="86916" y="664369"/>
                  </a:lnTo>
                  <a:lnTo>
                    <a:pt x="154782" y="665560"/>
                  </a:lnTo>
                  <a:lnTo>
                    <a:pt x="207169" y="632222"/>
                  </a:lnTo>
                  <a:lnTo>
                    <a:pt x="269082" y="611981"/>
                  </a:lnTo>
                  <a:lnTo>
                    <a:pt x="319088" y="602456"/>
                  </a:lnTo>
                  <a:lnTo>
                    <a:pt x="372666" y="577453"/>
                  </a:lnTo>
                  <a:lnTo>
                    <a:pt x="442913" y="582216"/>
                  </a:lnTo>
                  <a:lnTo>
                    <a:pt x="445207" y="557514"/>
                  </a:lnTo>
                  <a:lnTo>
                    <a:pt x="418590" y="512668"/>
                  </a:lnTo>
                  <a:lnTo>
                    <a:pt x="430891" y="467115"/>
                  </a:lnTo>
                  <a:lnTo>
                    <a:pt x="432162" y="437345"/>
                  </a:lnTo>
                  <a:lnTo>
                    <a:pt x="412215" y="410793"/>
                  </a:lnTo>
                  <a:lnTo>
                    <a:pt x="419904" y="360603"/>
                  </a:lnTo>
                  <a:lnTo>
                    <a:pt x="441095" y="330944"/>
                  </a:lnTo>
                  <a:lnTo>
                    <a:pt x="428090" y="312765"/>
                  </a:lnTo>
                  <a:lnTo>
                    <a:pt x="410766" y="288131"/>
                  </a:lnTo>
                  <a:lnTo>
                    <a:pt x="438171" y="269614"/>
                  </a:lnTo>
                  <a:lnTo>
                    <a:pt x="428504" y="235793"/>
                  </a:lnTo>
                  <a:lnTo>
                    <a:pt x="425957" y="195231"/>
                  </a:lnTo>
                  <a:lnTo>
                    <a:pt x="403858" y="174857"/>
                  </a:lnTo>
                  <a:lnTo>
                    <a:pt x="412453" y="99624"/>
                  </a:lnTo>
                  <a:lnTo>
                    <a:pt x="378619" y="32147"/>
                  </a:lnTo>
                  <a:lnTo>
                    <a:pt x="329804" y="0"/>
                  </a:lnTo>
                  <a:lnTo>
                    <a:pt x="214313" y="35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2" name="Freeform 85">
              <a:extLst/>
            </p:cNvPr>
            <p:cNvSpPr>
              <a:spLocks/>
            </p:cNvSpPr>
            <p:nvPr/>
          </p:nvSpPr>
          <p:spPr bwMode="auto">
            <a:xfrm>
              <a:off x="4270351" y="4667268"/>
              <a:ext cx="26988" cy="96838"/>
            </a:xfrm>
            <a:custGeom>
              <a:avLst/>
              <a:gdLst>
                <a:gd name="T0" fmla="*/ 0 w 152226"/>
                <a:gd name="T1" fmla="*/ 3 h 576263"/>
                <a:gd name="T2" fmla="*/ 6 w 152226"/>
                <a:gd name="T3" fmla="*/ 13 h 576263"/>
                <a:gd name="T4" fmla="*/ 4 w 152226"/>
                <a:gd name="T5" fmla="*/ 23 h 576263"/>
                <a:gd name="T6" fmla="*/ 8 w 152226"/>
                <a:gd name="T7" fmla="*/ 25 h 576263"/>
                <a:gd name="T8" fmla="*/ 9 w 152226"/>
                <a:gd name="T9" fmla="*/ 31 h 576263"/>
                <a:gd name="T10" fmla="*/ 10 w 152226"/>
                <a:gd name="T11" fmla="*/ 35 h 576263"/>
                <a:gd name="T12" fmla="*/ 6 w 152226"/>
                <a:gd name="T13" fmla="*/ 38 h 576263"/>
                <a:gd name="T14" fmla="*/ 11 w 152226"/>
                <a:gd name="T15" fmla="*/ 44 h 576263"/>
                <a:gd name="T16" fmla="*/ 7 w 152226"/>
                <a:gd name="T17" fmla="*/ 48 h 576263"/>
                <a:gd name="T18" fmla="*/ 6 w 152226"/>
                <a:gd name="T19" fmla="*/ 54 h 576263"/>
                <a:gd name="T20" fmla="*/ 9 w 152226"/>
                <a:gd name="T21" fmla="*/ 58 h 576263"/>
                <a:gd name="T22" fmla="*/ 9 w 152226"/>
                <a:gd name="T23" fmla="*/ 62 h 576263"/>
                <a:gd name="T24" fmla="*/ 7 w 152226"/>
                <a:gd name="T25" fmla="*/ 68 h 576263"/>
                <a:gd name="T26" fmla="*/ 11 w 152226"/>
                <a:gd name="T27" fmla="*/ 74 h 576263"/>
                <a:gd name="T28" fmla="*/ 12 w 152226"/>
                <a:gd name="T29" fmla="*/ 77 h 576263"/>
                <a:gd name="T30" fmla="*/ 16 w 152226"/>
                <a:gd name="T31" fmla="*/ 76 h 576263"/>
                <a:gd name="T32" fmla="*/ 20 w 152226"/>
                <a:gd name="T33" fmla="*/ 73 h 576263"/>
                <a:gd name="T34" fmla="*/ 23 w 152226"/>
                <a:gd name="T35" fmla="*/ 69 h 576263"/>
                <a:gd name="T36" fmla="*/ 26 w 152226"/>
                <a:gd name="T37" fmla="*/ 67 h 576263"/>
                <a:gd name="T38" fmla="*/ 27 w 152226"/>
                <a:gd name="T39" fmla="*/ 30 h 576263"/>
                <a:gd name="T40" fmla="*/ 22 w 152226"/>
                <a:gd name="T41" fmla="*/ 24 h 576263"/>
                <a:gd name="T42" fmla="*/ 22 w 152226"/>
                <a:gd name="T43" fmla="*/ 17 h 576263"/>
                <a:gd name="T44" fmla="*/ 15 w 152226"/>
                <a:gd name="T45" fmla="*/ 5 h 576263"/>
                <a:gd name="T46" fmla="*/ 11 w 152226"/>
                <a:gd name="T47" fmla="*/ 0 h 576263"/>
                <a:gd name="T48" fmla="*/ 0 w 152226"/>
                <a:gd name="T49" fmla="*/ 3 h 5762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2226"/>
                <a:gd name="T76" fmla="*/ 0 h 576263"/>
                <a:gd name="T77" fmla="*/ 152226 w 152226"/>
                <a:gd name="T78" fmla="*/ 576263 h 5762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2226" h="576263">
                  <a:moveTo>
                    <a:pt x="0" y="25003"/>
                  </a:moveTo>
                  <a:lnTo>
                    <a:pt x="32147" y="94060"/>
                  </a:lnTo>
                  <a:lnTo>
                    <a:pt x="25003" y="167878"/>
                  </a:lnTo>
                  <a:lnTo>
                    <a:pt x="47625" y="188119"/>
                  </a:lnTo>
                  <a:lnTo>
                    <a:pt x="48816" y="232172"/>
                  </a:lnTo>
                  <a:lnTo>
                    <a:pt x="59531" y="264319"/>
                  </a:lnTo>
                  <a:lnTo>
                    <a:pt x="32147" y="282178"/>
                  </a:lnTo>
                  <a:lnTo>
                    <a:pt x="63103" y="325041"/>
                  </a:lnTo>
                  <a:lnTo>
                    <a:pt x="41672" y="354807"/>
                  </a:lnTo>
                  <a:lnTo>
                    <a:pt x="32147" y="402432"/>
                  </a:lnTo>
                  <a:lnTo>
                    <a:pt x="53578" y="431007"/>
                  </a:lnTo>
                  <a:lnTo>
                    <a:pt x="52388" y="461963"/>
                  </a:lnTo>
                  <a:lnTo>
                    <a:pt x="40481" y="506016"/>
                  </a:lnTo>
                  <a:lnTo>
                    <a:pt x="64294" y="550069"/>
                  </a:lnTo>
                  <a:lnTo>
                    <a:pt x="65485" y="576263"/>
                  </a:lnTo>
                  <a:lnTo>
                    <a:pt x="93683" y="567736"/>
                  </a:lnTo>
                  <a:lnTo>
                    <a:pt x="116681" y="541735"/>
                  </a:lnTo>
                  <a:lnTo>
                    <a:pt x="130969" y="514350"/>
                  </a:lnTo>
                  <a:lnTo>
                    <a:pt x="148828" y="501253"/>
                  </a:lnTo>
                  <a:lnTo>
                    <a:pt x="152226" y="226972"/>
                  </a:lnTo>
                  <a:lnTo>
                    <a:pt x="125860" y="176237"/>
                  </a:lnTo>
                  <a:lnTo>
                    <a:pt x="124974" y="127389"/>
                  </a:lnTo>
                  <a:lnTo>
                    <a:pt x="83344" y="33338"/>
                  </a:lnTo>
                  <a:lnTo>
                    <a:pt x="60722" y="0"/>
                  </a:lnTo>
                  <a:lnTo>
                    <a:pt x="0" y="2500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3" name="Freeform 86">
              <a:extLst/>
            </p:cNvPr>
            <p:cNvSpPr>
              <a:spLocks/>
            </p:cNvSpPr>
            <p:nvPr/>
          </p:nvSpPr>
          <p:spPr bwMode="auto">
            <a:xfrm>
              <a:off x="4056039" y="4710131"/>
              <a:ext cx="71437" cy="77787"/>
            </a:xfrm>
            <a:custGeom>
              <a:avLst/>
              <a:gdLst>
                <a:gd name="T0" fmla="*/ 58 w 422672"/>
                <a:gd name="T1" fmla="*/ 68 h 449732"/>
                <a:gd name="T2" fmla="*/ 58 w 422672"/>
                <a:gd name="T3" fmla="*/ 59 h 449732"/>
                <a:gd name="T4" fmla="*/ 58 w 422672"/>
                <a:gd name="T5" fmla="*/ 46 h 449732"/>
                <a:gd name="T6" fmla="*/ 45 w 422672"/>
                <a:gd name="T7" fmla="*/ 35 h 449732"/>
                <a:gd name="T8" fmla="*/ 46 w 422672"/>
                <a:gd name="T9" fmla="*/ 28 h 449732"/>
                <a:gd name="T10" fmla="*/ 45 w 422672"/>
                <a:gd name="T11" fmla="*/ 17 h 449732"/>
                <a:gd name="T12" fmla="*/ 39 w 422672"/>
                <a:gd name="T13" fmla="*/ 17 h 449732"/>
                <a:gd name="T14" fmla="*/ 34 w 422672"/>
                <a:gd name="T15" fmla="*/ 15 h 449732"/>
                <a:gd name="T16" fmla="*/ 31 w 422672"/>
                <a:gd name="T17" fmla="*/ 11 h 449732"/>
                <a:gd name="T18" fmla="*/ 27 w 422672"/>
                <a:gd name="T19" fmla="*/ 7 h 449732"/>
                <a:gd name="T20" fmla="*/ 21 w 422672"/>
                <a:gd name="T21" fmla="*/ 7 h 449732"/>
                <a:gd name="T22" fmla="*/ 19 w 422672"/>
                <a:gd name="T23" fmla="*/ 2 h 449732"/>
                <a:gd name="T24" fmla="*/ 16 w 422672"/>
                <a:gd name="T25" fmla="*/ 0 h 449732"/>
                <a:gd name="T26" fmla="*/ 14 w 422672"/>
                <a:gd name="T27" fmla="*/ 8 h 449732"/>
                <a:gd name="T28" fmla="*/ 11 w 422672"/>
                <a:gd name="T29" fmla="*/ 12 h 449732"/>
                <a:gd name="T30" fmla="*/ 10 w 422672"/>
                <a:gd name="T31" fmla="*/ 17 h 449732"/>
                <a:gd name="T32" fmla="*/ 6 w 422672"/>
                <a:gd name="T33" fmla="*/ 20 h 449732"/>
                <a:gd name="T34" fmla="*/ 3 w 422672"/>
                <a:gd name="T35" fmla="*/ 24 h 449732"/>
                <a:gd name="T36" fmla="*/ 0 w 422672"/>
                <a:gd name="T37" fmla="*/ 28 h 449732"/>
                <a:gd name="T38" fmla="*/ 3 w 422672"/>
                <a:gd name="T39" fmla="*/ 30 h 449732"/>
                <a:gd name="T40" fmla="*/ 8 w 422672"/>
                <a:gd name="T41" fmla="*/ 32 h 449732"/>
                <a:gd name="T42" fmla="*/ 13 w 422672"/>
                <a:gd name="T43" fmla="*/ 35 h 449732"/>
                <a:gd name="T44" fmla="*/ 19 w 422672"/>
                <a:gd name="T45" fmla="*/ 43 h 449732"/>
                <a:gd name="T46" fmla="*/ 23 w 422672"/>
                <a:gd name="T47" fmla="*/ 45 h 449732"/>
                <a:gd name="T48" fmla="*/ 27 w 422672"/>
                <a:gd name="T49" fmla="*/ 51 h 449732"/>
                <a:gd name="T50" fmla="*/ 30 w 422672"/>
                <a:gd name="T51" fmla="*/ 57 h 449732"/>
                <a:gd name="T52" fmla="*/ 35 w 422672"/>
                <a:gd name="T53" fmla="*/ 61 h 449732"/>
                <a:gd name="T54" fmla="*/ 39 w 422672"/>
                <a:gd name="T55" fmla="*/ 62 h 449732"/>
                <a:gd name="T56" fmla="*/ 43 w 422672"/>
                <a:gd name="T57" fmla="*/ 66 h 449732"/>
                <a:gd name="T58" fmla="*/ 48 w 422672"/>
                <a:gd name="T59" fmla="*/ 68 h 449732"/>
                <a:gd name="T60" fmla="*/ 53 w 422672"/>
                <a:gd name="T61" fmla="*/ 70 h 449732"/>
                <a:gd name="T62" fmla="*/ 58 w 422672"/>
                <a:gd name="T63" fmla="*/ 68 h 4497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2672"/>
                <a:gd name="T97" fmla="*/ 0 h 449732"/>
                <a:gd name="T98" fmla="*/ 422672 w 422672"/>
                <a:gd name="T99" fmla="*/ 449732 h 4497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2672" h="449732">
                  <a:moveTo>
                    <a:pt x="417909" y="441722"/>
                  </a:moveTo>
                  <a:lnTo>
                    <a:pt x="422672" y="378619"/>
                  </a:lnTo>
                  <a:lnTo>
                    <a:pt x="422672" y="298847"/>
                  </a:lnTo>
                  <a:lnTo>
                    <a:pt x="327422" y="228600"/>
                  </a:lnTo>
                  <a:lnTo>
                    <a:pt x="336947" y="177403"/>
                  </a:lnTo>
                  <a:lnTo>
                    <a:pt x="327422" y="108347"/>
                  </a:lnTo>
                  <a:lnTo>
                    <a:pt x="283369" y="109538"/>
                  </a:lnTo>
                  <a:lnTo>
                    <a:pt x="247650" y="98822"/>
                  </a:lnTo>
                  <a:lnTo>
                    <a:pt x="222647" y="70247"/>
                  </a:lnTo>
                  <a:lnTo>
                    <a:pt x="194072" y="45244"/>
                  </a:lnTo>
                  <a:lnTo>
                    <a:pt x="154781" y="46435"/>
                  </a:lnTo>
                  <a:lnTo>
                    <a:pt x="136922" y="13097"/>
                  </a:lnTo>
                  <a:lnTo>
                    <a:pt x="116681" y="0"/>
                  </a:lnTo>
                  <a:lnTo>
                    <a:pt x="102394" y="50007"/>
                  </a:lnTo>
                  <a:lnTo>
                    <a:pt x="78581" y="78582"/>
                  </a:lnTo>
                  <a:lnTo>
                    <a:pt x="76200" y="107157"/>
                  </a:lnTo>
                  <a:lnTo>
                    <a:pt x="41672" y="130969"/>
                  </a:lnTo>
                  <a:lnTo>
                    <a:pt x="22622" y="153591"/>
                  </a:lnTo>
                  <a:lnTo>
                    <a:pt x="0" y="180975"/>
                  </a:lnTo>
                  <a:lnTo>
                    <a:pt x="19956" y="197096"/>
                  </a:lnTo>
                  <a:lnTo>
                    <a:pt x="60562" y="204904"/>
                  </a:lnTo>
                  <a:lnTo>
                    <a:pt x="90589" y="224296"/>
                  </a:lnTo>
                  <a:lnTo>
                    <a:pt x="134668" y="274762"/>
                  </a:lnTo>
                  <a:lnTo>
                    <a:pt x="166688" y="294085"/>
                  </a:lnTo>
                  <a:lnTo>
                    <a:pt x="192283" y="327832"/>
                  </a:lnTo>
                  <a:lnTo>
                    <a:pt x="220027" y="370050"/>
                  </a:lnTo>
                  <a:lnTo>
                    <a:pt x="255550" y="395039"/>
                  </a:lnTo>
                  <a:lnTo>
                    <a:pt x="279034" y="400784"/>
                  </a:lnTo>
                  <a:lnTo>
                    <a:pt x="310054" y="425380"/>
                  </a:lnTo>
                  <a:lnTo>
                    <a:pt x="348069" y="438930"/>
                  </a:lnTo>
                  <a:lnTo>
                    <a:pt x="380637" y="449732"/>
                  </a:lnTo>
                  <a:lnTo>
                    <a:pt x="417909" y="44172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4" name="Freeform 87">
              <a:extLst/>
            </p:cNvPr>
            <p:cNvSpPr>
              <a:spLocks/>
            </p:cNvSpPr>
            <p:nvPr/>
          </p:nvSpPr>
          <p:spPr bwMode="auto">
            <a:xfrm>
              <a:off x="4022701" y="4679968"/>
              <a:ext cx="52388" cy="61913"/>
            </a:xfrm>
            <a:custGeom>
              <a:avLst/>
              <a:gdLst>
                <a:gd name="T0" fmla="*/ 1 w 311748"/>
                <a:gd name="T1" fmla="*/ 26 h 355997"/>
                <a:gd name="T2" fmla="*/ 0 w 311748"/>
                <a:gd name="T3" fmla="*/ 19 h 355997"/>
                <a:gd name="T4" fmla="*/ 5 w 311748"/>
                <a:gd name="T5" fmla="*/ 15 h 355997"/>
                <a:gd name="T6" fmla="*/ 10 w 311748"/>
                <a:gd name="T7" fmla="*/ 8 h 355997"/>
                <a:gd name="T8" fmla="*/ 13 w 311748"/>
                <a:gd name="T9" fmla="*/ 1 h 355997"/>
                <a:gd name="T10" fmla="*/ 20 w 311748"/>
                <a:gd name="T11" fmla="*/ 0 h 355997"/>
                <a:gd name="T12" fmla="*/ 26 w 311748"/>
                <a:gd name="T13" fmla="*/ 2 h 355997"/>
                <a:gd name="T14" fmla="*/ 31 w 311748"/>
                <a:gd name="T15" fmla="*/ 7 h 355997"/>
                <a:gd name="T16" fmla="*/ 36 w 311748"/>
                <a:gd name="T17" fmla="*/ 15 h 355997"/>
                <a:gd name="T18" fmla="*/ 42 w 311748"/>
                <a:gd name="T19" fmla="*/ 28 h 355997"/>
                <a:gd name="T20" fmla="*/ 39 w 311748"/>
                <a:gd name="T21" fmla="*/ 36 h 355997"/>
                <a:gd name="T22" fmla="*/ 36 w 311748"/>
                <a:gd name="T23" fmla="*/ 40 h 355997"/>
                <a:gd name="T24" fmla="*/ 36 w 311748"/>
                <a:gd name="T25" fmla="*/ 45 h 355997"/>
                <a:gd name="T26" fmla="*/ 32 w 311748"/>
                <a:gd name="T27" fmla="*/ 48 h 355997"/>
                <a:gd name="T28" fmla="*/ 28 w 311748"/>
                <a:gd name="T29" fmla="*/ 54 h 355997"/>
                <a:gd name="T30" fmla="*/ 26 w 311748"/>
                <a:gd name="T31" fmla="*/ 57 h 355997"/>
                <a:gd name="T32" fmla="*/ 21 w 311748"/>
                <a:gd name="T33" fmla="*/ 56 h 355997"/>
                <a:gd name="T34" fmla="*/ 17 w 311748"/>
                <a:gd name="T35" fmla="*/ 50 h 355997"/>
                <a:gd name="T36" fmla="*/ 11 w 311748"/>
                <a:gd name="T37" fmla="*/ 49 h 355997"/>
                <a:gd name="T38" fmla="*/ 7 w 311748"/>
                <a:gd name="T39" fmla="*/ 42 h 355997"/>
                <a:gd name="T40" fmla="*/ 3 w 311748"/>
                <a:gd name="T41" fmla="*/ 36 h 355997"/>
                <a:gd name="T42" fmla="*/ 0 w 311748"/>
                <a:gd name="T43" fmla="*/ 30 h 355997"/>
                <a:gd name="T44" fmla="*/ 1 w 311748"/>
                <a:gd name="T45" fmla="*/ 26 h 3559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1748"/>
                <a:gd name="T70" fmla="*/ 0 h 355997"/>
                <a:gd name="T71" fmla="*/ 311748 w 311748"/>
                <a:gd name="T72" fmla="*/ 355997 h 35599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1748" h="355997">
                  <a:moveTo>
                    <a:pt x="10520" y="160734"/>
                  </a:moveTo>
                  <a:lnTo>
                    <a:pt x="2185" y="117872"/>
                  </a:lnTo>
                  <a:lnTo>
                    <a:pt x="40285" y="92869"/>
                  </a:lnTo>
                  <a:lnTo>
                    <a:pt x="77195" y="50006"/>
                  </a:lnTo>
                  <a:lnTo>
                    <a:pt x="93864" y="7144"/>
                  </a:lnTo>
                  <a:lnTo>
                    <a:pt x="151014" y="0"/>
                  </a:lnTo>
                  <a:lnTo>
                    <a:pt x="192685" y="11906"/>
                  </a:lnTo>
                  <a:lnTo>
                    <a:pt x="229595" y="41672"/>
                  </a:lnTo>
                  <a:lnTo>
                    <a:pt x="271267" y="94059"/>
                  </a:lnTo>
                  <a:lnTo>
                    <a:pt x="311748" y="173831"/>
                  </a:lnTo>
                  <a:lnTo>
                    <a:pt x="293889" y="225028"/>
                  </a:lnTo>
                  <a:lnTo>
                    <a:pt x="272428" y="254027"/>
                  </a:lnTo>
                  <a:lnTo>
                    <a:pt x="270076" y="282178"/>
                  </a:lnTo>
                  <a:lnTo>
                    <a:pt x="237923" y="302490"/>
                  </a:lnTo>
                  <a:lnTo>
                    <a:pt x="209980" y="337570"/>
                  </a:lnTo>
                  <a:lnTo>
                    <a:pt x="192685" y="355997"/>
                  </a:lnTo>
                  <a:lnTo>
                    <a:pt x="156967" y="351234"/>
                  </a:lnTo>
                  <a:lnTo>
                    <a:pt x="126010" y="315516"/>
                  </a:lnTo>
                  <a:lnTo>
                    <a:pt x="82015" y="310529"/>
                  </a:lnTo>
                  <a:lnTo>
                    <a:pt x="53382" y="264319"/>
                  </a:lnTo>
                  <a:lnTo>
                    <a:pt x="24807" y="228600"/>
                  </a:lnTo>
                  <a:lnTo>
                    <a:pt x="0" y="190771"/>
                  </a:lnTo>
                  <a:lnTo>
                    <a:pt x="10520" y="16073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5" name="Freeform 88">
              <a:extLst/>
            </p:cNvPr>
            <p:cNvSpPr>
              <a:spLocks/>
            </p:cNvSpPr>
            <p:nvPr/>
          </p:nvSpPr>
          <p:spPr bwMode="auto">
            <a:xfrm>
              <a:off x="4492601" y="4770456"/>
              <a:ext cx="334963" cy="338137"/>
            </a:xfrm>
            <a:custGeom>
              <a:avLst/>
              <a:gdLst>
                <a:gd name="T0" fmla="*/ 2147483647 w 1054"/>
                <a:gd name="T1" fmla="*/ 2147483647 h 1065"/>
                <a:gd name="T2" fmla="*/ 2147483647 w 1054"/>
                <a:gd name="T3" fmla="*/ 2147483647 h 1065"/>
                <a:gd name="T4" fmla="*/ 2147483647 w 1054"/>
                <a:gd name="T5" fmla="*/ 2147483647 h 1065"/>
                <a:gd name="T6" fmla="*/ 2147483647 w 1054"/>
                <a:gd name="T7" fmla="*/ 2147483647 h 1065"/>
                <a:gd name="T8" fmla="*/ 2147483647 w 1054"/>
                <a:gd name="T9" fmla="*/ 2147483647 h 1065"/>
                <a:gd name="T10" fmla="*/ 2147483647 w 1054"/>
                <a:gd name="T11" fmla="*/ 2147483647 h 1065"/>
                <a:gd name="T12" fmla="*/ 2147483647 w 1054"/>
                <a:gd name="T13" fmla="*/ 2147483647 h 1065"/>
                <a:gd name="T14" fmla="*/ 2147483647 w 1054"/>
                <a:gd name="T15" fmla="*/ 2147483647 h 1065"/>
                <a:gd name="T16" fmla="*/ 2147483647 w 1054"/>
                <a:gd name="T17" fmla="*/ 2147483647 h 1065"/>
                <a:gd name="T18" fmla="*/ 2147483647 w 1054"/>
                <a:gd name="T19" fmla="*/ 2147483647 h 1065"/>
                <a:gd name="T20" fmla="*/ 2147483647 w 1054"/>
                <a:gd name="T21" fmla="*/ 2147483647 h 1065"/>
                <a:gd name="T22" fmla="*/ 2147483647 w 1054"/>
                <a:gd name="T23" fmla="*/ 2147483647 h 1065"/>
                <a:gd name="T24" fmla="*/ 2147483647 w 1054"/>
                <a:gd name="T25" fmla="*/ 2147483647 h 1065"/>
                <a:gd name="T26" fmla="*/ 2147483647 w 1054"/>
                <a:gd name="T27" fmla="*/ 2147483647 h 1065"/>
                <a:gd name="T28" fmla="*/ 2147483647 w 1054"/>
                <a:gd name="T29" fmla="*/ 2147483647 h 1065"/>
                <a:gd name="T30" fmla="*/ 2147483647 w 1054"/>
                <a:gd name="T31" fmla="*/ 2147483647 h 1065"/>
                <a:gd name="T32" fmla="*/ 2147483647 w 1054"/>
                <a:gd name="T33" fmla="*/ 2147483647 h 1065"/>
                <a:gd name="T34" fmla="*/ 2147483647 w 1054"/>
                <a:gd name="T35" fmla="*/ 2147483647 h 1065"/>
                <a:gd name="T36" fmla="*/ 2147483647 w 1054"/>
                <a:gd name="T37" fmla="*/ 2147483647 h 1065"/>
                <a:gd name="T38" fmla="*/ 2147483647 w 1054"/>
                <a:gd name="T39" fmla="*/ 0 h 1065"/>
                <a:gd name="T40" fmla="*/ 2147483647 w 1054"/>
                <a:gd name="T41" fmla="*/ 2147483647 h 1065"/>
                <a:gd name="T42" fmla="*/ 2147483647 w 1054"/>
                <a:gd name="T43" fmla="*/ 2147483647 h 1065"/>
                <a:gd name="T44" fmla="*/ 2147483647 w 1054"/>
                <a:gd name="T45" fmla="*/ 2147483647 h 1065"/>
                <a:gd name="T46" fmla="*/ 2147483647 w 1054"/>
                <a:gd name="T47" fmla="*/ 2147483647 h 1065"/>
                <a:gd name="T48" fmla="*/ 2147483647 w 1054"/>
                <a:gd name="T49" fmla="*/ 2147483647 h 1065"/>
                <a:gd name="T50" fmla="*/ 2147483647 w 1054"/>
                <a:gd name="T51" fmla="*/ 2147483647 h 1065"/>
                <a:gd name="T52" fmla="*/ 2147483647 w 1054"/>
                <a:gd name="T53" fmla="*/ 2147483647 h 1065"/>
                <a:gd name="T54" fmla="*/ 2147483647 w 1054"/>
                <a:gd name="T55" fmla="*/ 2147483647 h 1065"/>
                <a:gd name="T56" fmla="*/ 2147483647 w 1054"/>
                <a:gd name="T57" fmla="*/ 2147483647 h 1065"/>
                <a:gd name="T58" fmla="*/ 2147483647 w 1054"/>
                <a:gd name="T59" fmla="*/ 2147483647 h 1065"/>
                <a:gd name="T60" fmla="*/ 2147483647 w 1054"/>
                <a:gd name="T61" fmla="*/ 2147483647 h 1065"/>
                <a:gd name="T62" fmla="*/ 2147483647 w 1054"/>
                <a:gd name="T63" fmla="*/ 2147483647 h 1065"/>
                <a:gd name="T64" fmla="*/ 2147483647 w 1054"/>
                <a:gd name="T65" fmla="*/ 2147483647 h 1065"/>
                <a:gd name="T66" fmla="*/ 2147483647 w 1054"/>
                <a:gd name="T67" fmla="*/ 2147483647 h 1065"/>
                <a:gd name="T68" fmla="*/ 2147483647 w 1054"/>
                <a:gd name="T69" fmla="*/ 2147483647 h 1065"/>
                <a:gd name="T70" fmla="*/ 2147483647 w 1054"/>
                <a:gd name="T71" fmla="*/ 2147483647 h 1065"/>
                <a:gd name="T72" fmla="*/ 2147483647 w 1054"/>
                <a:gd name="T73" fmla="*/ 2147483647 h 1065"/>
                <a:gd name="T74" fmla="*/ 2147483647 w 1054"/>
                <a:gd name="T75" fmla="*/ 2147483647 h 1065"/>
                <a:gd name="T76" fmla="*/ 2147483647 w 1054"/>
                <a:gd name="T77" fmla="*/ 2147483647 h 1065"/>
                <a:gd name="T78" fmla="*/ 2147483647 w 1054"/>
                <a:gd name="T79" fmla="*/ 2147483647 h 1065"/>
                <a:gd name="T80" fmla="*/ 2147483647 w 1054"/>
                <a:gd name="T81" fmla="*/ 2147483647 h 1065"/>
                <a:gd name="T82" fmla="*/ 2147483647 w 1054"/>
                <a:gd name="T83" fmla="*/ 2147483647 h 1065"/>
                <a:gd name="T84" fmla="*/ 2147483647 w 1054"/>
                <a:gd name="T85" fmla="*/ 2147483647 h 1065"/>
                <a:gd name="T86" fmla="*/ 2147483647 w 1054"/>
                <a:gd name="T87" fmla="*/ 2147483647 h 1065"/>
                <a:gd name="T88" fmla="*/ 2147483647 w 1054"/>
                <a:gd name="T89" fmla="*/ 2147483647 h 1065"/>
                <a:gd name="T90" fmla="*/ 2147483647 w 1054"/>
                <a:gd name="T91" fmla="*/ 2147483647 h 1065"/>
                <a:gd name="T92" fmla="*/ 2147483647 w 1054"/>
                <a:gd name="T93" fmla="*/ 2147483647 h 1065"/>
                <a:gd name="T94" fmla="*/ 2147483647 w 1054"/>
                <a:gd name="T95" fmla="*/ 2147483647 h 1065"/>
                <a:gd name="T96" fmla="*/ 2147483647 w 1054"/>
                <a:gd name="T97" fmla="*/ 2147483647 h 1065"/>
                <a:gd name="T98" fmla="*/ 2147483647 w 1054"/>
                <a:gd name="T99" fmla="*/ 2147483647 h 1065"/>
                <a:gd name="T100" fmla="*/ 2147483647 w 1054"/>
                <a:gd name="T101" fmla="*/ 2147483647 h 1065"/>
                <a:gd name="T102" fmla="*/ 2147483647 w 1054"/>
                <a:gd name="T103" fmla="*/ 2147483647 h 1065"/>
                <a:gd name="T104" fmla="*/ 2147483647 w 1054"/>
                <a:gd name="T105" fmla="*/ 2147483647 h 1065"/>
                <a:gd name="T106" fmla="*/ 2147483647 w 1054"/>
                <a:gd name="T107" fmla="*/ 2147483647 h 1065"/>
                <a:gd name="T108" fmla="*/ 2147483647 w 1054"/>
                <a:gd name="T109" fmla="*/ 2147483647 h 1065"/>
                <a:gd name="T110" fmla="*/ 2147483647 w 1054"/>
                <a:gd name="T111" fmla="*/ 2147483647 h 1065"/>
                <a:gd name="T112" fmla="*/ 2147483647 w 1054"/>
                <a:gd name="T113" fmla="*/ 2147483647 h 1065"/>
                <a:gd name="T114" fmla="*/ 2147483647 w 1054"/>
                <a:gd name="T115" fmla="*/ 2147483647 h 1065"/>
                <a:gd name="T116" fmla="*/ 2147483647 w 1054"/>
                <a:gd name="T117" fmla="*/ 2147483647 h 1065"/>
                <a:gd name="T118" fmla="*/ 2147483647 w 1054"/>
                <a:gd name="T119" fmla="*/ 2147483647 h 10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4"/>
                <a:gd name="T181" fmla="*/ 0 h 1065"/>
                <a:gd name="T182" fmla="*/ 1059 w 1054"/>
                <a:gd name="T183" fmla="*/ 1066 h 10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4" h="1065">
                  <a:moveTo>
                    <a:pt x="44" y="646"/>
                  </a:moveTo>
                  <a:lnTo>
                    <a:pt x="8" y="663"/>
                  </a:lnTo>
                  <a:lnTo>
                    <a:pt x="0" y="639"/>
                  </a:lnTo>
                  <a:lnTo>
                    <a:pt x="10" y="640"/>
                  </a:lnTo>
                  <a:lnTo>
                    <a:pt x="22" y="636"/>
                  </a:lnTo>
                  <a:lnTo>
                    <a:pt x="20" y="601"/>
                  </a:lnTo>
                  <a:lnTo>
                    <a:pt x="34" y="582"/>
                  </a:lnTo>
                  <a:lnTo>
                    <a:pt x="52" y="574"/>
                  </a:lnTo>
                  <a:lnTo>
                    <a:pt x="85" y="531"/>
                  </a:lnTo>
                  <a:lnTo>
                    <a:pt x="103" y="540"/>
                  </a:lnTo>
                  <a:lnTo>
                    <a:pt x="128" y="552"/>
                  </a:lnTo>
                  <a:lnTo>
                    <a:pt x="157" y="539"/>
                  </a:lnTo>
                  <a:lnTo>
                    <a:pt x="188" y="514"/>
                  </a:lnTo>
                  <a:lnTo>
                    <a:pt x="198" y="498"/>
                  </a:lnTo>
                  <a:lnTo>
                    <a:pt x="201" y="480"/>
                  </a:lnTo>
                  <a:lnTo>
                    <a:pt x="205" y="444"/>
                  </a:lnTo>
                  <a:lnTo>
                    <a:pt x="213" y="407"/>
                  </a:lnTo>
                  <a:lnTo>
                    <a:pt x="247" y="393"/>
                  </a:lnTo>
                  <a:lnTo>
                    <a:pt x="281" y="371"/>
                  </a:lnTo>
                  <a:lnTo>
                    <a:pt x="290" y="326"/>
                  </a:lnTo>
                  <a:lnTo>
                    <a:pt x="309" y="299"/>
                  </a:lnTo>
                  <a:lnTo>
                    <a:pt x="299" y="266"/>
                  </a:lnTo>
                  <a:lnTo>
                    <a:pt x="314" y="236"/>
                  </a:lnTo>
                  <a:lnTo>
                    <a:pt x="308" y="205"/>
                  </a:lnTo>
                  <a:lnTo>
                    <a:pt x="339" y="142"/>
                  </a:lnTo>
                  <a:lnTo>
                    <a:pt x="331" y="111"/>
                  </a:lnTo>
                  <a:lnTo>
                    <a:pt x="342" y="79"/>
                  </a:lnTo>
                  <a:lnTo>
                    <a:pt x="352" y="42"/>
                  </a:lnTo>
                  <a:lnTo>
                    <a:pt x="379" y="22"/>
                  </a:lnTo>
                  <a:lnTo>
                    <a:pt x="410" y="24"/>
                  </a:lnTo>
                  <a:lnTo>
                    <a:pt x="434" y="38"/>
                  </a:lnTo>
                  <a:lnTo>
                    <a:pt x="444" y="61"/>
                  </a:lnTo>
                  <a:lnTo>
                    <a:pt x="469" y="58"/>
                  </a:lnTo>
                  <a:lnTo>
                    <a:pt x="495" y="68"/>
                  </a:lnTo>
                  <a:lnTo>
                    <a:pt x="533" y="69"/>
                  </a:lnTo>
                  <a:lnTo>
                    <a:pt x="557" y="76"/>
                  </a:lnTo>
                  <a:lnTo>
                    <a:pt x="585" y="38"/>
                  </a:lnTo>
                  <a:lnTo>
                    <a:pt x="615" y="51"/>
                  </a:lnTo>
                  <a:lnTo>
                    <a:pt x="642" y="29"/>
                  </a:lnTo>
                  <a:lnTo>
                    <a:pt x="675" y="12"/>
                  </a:lnTo>
                  <a:lnTo>
                    <a:pt x="710" y="26"/>
                  </a:lnTo>
                  <a:lnTo>
                    <a:pt x="732" y="0"/>
                  </a:lnTo>
                  <a:lnTo>
                    <a:pt x="803" y="18"/>
                  </a:lnTo>
                  <a:lnTo>
                    <a:pt x="836" y="17"/>
                  </a:lnTo>
                  <a:lnTo>
                    <a:pt x="848" y="38"/>
                  </a:lnTo>
                  <a:lnTo>
                    <a:pt x="880" y="44"/>
                  </a:lnTo>
                  <a:lnTo>
                    <a:pt x="902" y="30"/>
                  </a:lnTo>
                  <a:lnTo>
                    <a:pt x="930" y="46"/>
                  </a:lnTo>
                  <a:lnTo>
                    <a:pt x="968" y="50"/>
                  </a:lnTo>
                  <a:lnTo>
                    <a:pt x="986" y="30"/>
                  </a:lnTo>
                  <a:lnTo>
                    <a:pt x="1028" y="68"/>
                  </a:lnTo>
                  <a:lnTo>
                    <a:pt x="1050" y="102"/>
                  </a:lnTo>
                  <a:lnTo>
                    <a:pt x="1035" y="150"/>
                  </a:lnTo>
                  <a:lnTo>
                    <a:pt x="1053" y="171"/>
                  </a:lnTo>
                  <a:lnTo>
                    <a:pt x="1054" y="198"/>
                  </a:lnTo>
                  <a:lnTo>
                    <a:pt x="1041" y="218"/>
                  </a:lnTo>
                  <a:lnTo>
                    <a:pt x="1002" y="251"/>
                  </a:lnTo>
                  <a:lnTo>
                    <a:pt x="977" y="298"/>
                  </a:lnTo>
                  <a:lnTo>
                    <a:pt x="977" y="308"/>
                  </a:lnTo>
                  <a:lnTo>
                    <a:pt x="959" y="315"/>
                  </a:lnTo>
                  <a:lnTo>
                    <a:pt x="942" y="306"/>
                  </a:lnTo>
                  <a:lnTo>
                    <a:pt x="919" y="337"/>
                  </a:lnTo>
                  <a:lnTo>
                    <a:pt x="909" y="369"/>
                  </a:lnTo>
                  <a:lnTo>
                    <a:pt x="903" y="392"/>
                  </a:lnTo>
                  <a:lnTo>
                    <a:pt x="920" y="413"/>
                  </a:lnTo>
                  <a:lnTo>
                    <a:pt x="923" y="430"/>
                  </a:lnTo>
                  <a:lnTo>
                    <a:pt x="921" y="442"/>
                  </a:lnTo>
                  <a:lnTo>
                    <a:pt x="931" y="442"/>
                  </a:lnTo>
                  <a:lnTo>
                    <a:pt x="933" y="464"/>
                  </a:lnTo>
                  <a:lnTo>
                    <a:pt x="943" y="486"/>
                  </a:lnTo>
                  <a:lnTo>
                    <a:pt x="957" y="499"/>
                  </a:lnTo>
                  <a:lnTo>
                    <a:pt x="968" y="551"/>
                  </a:lnTo>
                  <a:lnTo>
                    <a:pt x="968" y="592"/>
                  </a:lnTo>
                  <a:lnTo>
                    <a:pt x="957" y="611"/>
                  </a:lnTo>
                  <a:lnTo>
                    <a:pt x="959" y="636"/>
                  </a:lnTo>
                  <a:lnTo>
                    <a:pt x="984" y="665"/>
                  </a:lnTo>
                  <a:lnTo>
                    <a:pt x="988" y="678"/>
                  </a:lnTo>
                  <a:lnTo>
                    <a:pt x="1016" y="702"/>
                  </a:lnTo>
                  <a:lnTo>
                    <a:pt x="1025" y="725"/>
                  </a:lnTo>
                  <a:lnTo>
                    <a:pt x="1028" y="756"/>
                  </a:lnTo>
                  <a:lnTo>
                    <a:pt x="976" y="762"/>
                  </a:lnTo>
                  <a:lnTo>
                    <a:pt x="945" y="782"/>
                  </a:lnTo>
                  <a:lnTo>
                    <a:pt x="915" y="815"/>
                  </a:lnTo>
                  <a:lnTo>
                    <a:pt x="905" y="847"/>
                  </a:lnTo>
                  <a:lnTo>
                    <a:pt x="914" y="892"/>
                  </a:lnTo>
                  <a:lnTo>
                    <a:pt x="896" y="942"/>
                  </a:lnTo>
                  <a:lnTo>
                    <a:pt x="912" y="975"/>
                  </a:lnTo>
                  <a:lnTo>
                    <a:pt x="944" y="998"/>
                  </a:lnTo>
                  <a:lnTo>
                    <a:pt x="979" y="985"/>
                  </a:lnTo>
                  <a:lnTo>
                    <a:pt x="982" y="1027"/>
                  </a:lnTo>
                  <a:lnTo>
                    <a:pt x="973" y="1057"/>
                  </a:lnTo>
                  <a:lnTo>
                    <a:pt x="949" y="1065"/>
                  </a:lnTo>
                  <a:lnTo>
                    <a:pt x="917" y="1043"/>
                  </a:lnTo>
                  <a:lnTo>
                    <a:pt x="878" y="1002"/>
                  </a:lnTo>
                  <a:lnTo>
                    <a:pt x="843" y="959"/>
                  </a:lnTo>
                  <a:lnTo>
                    <a:pt x="808" y="947"/>
                  </a:lnTo>
                  <a:lnTo>
                    <a:pt x="779" y="973"/>
                  </a:lnTo>
                  <a:lnTo>
                    <a:pt x="745" y="955"/>
                  </a:lnTo>
                  <a:lnTo>
                    <a:pt x="718" y="939"/>
                  </a:lnTo>
                  <a:lnTo>
                    <a:pt x="688" y="933"/>
                  </a:lnTo>
                  <a:lnTo>
                    <a:pt x="646" y="914"/>
                  </a:lnTo>
                  <a:lnTo>
                    <a:pt x="611" y="923"/>
                  </a:lnTo>
                  <a:lnTo>
                    <a:pt x="563" y="929"/>
                  </a:lnTo>
                  <a:lnTo>
                    <a:pt x="538" y="900"/>
                  </a:lnTo>
                  <a:lnTo>
                    <a:pt x="548" y="851"/>
                  </a:lnTo>
                  <a:lnTo>
                    <a:pt x="536" y="813"/>
                  </a:lnTo>
                  <a:lnTo>
                    <a:pt x="539" y="768"/>
                  </a:lnTo>
                  <a:lnTo>
                    <a:pt x="529" y="740"/>
                  </a:lnTo>
                  <a:lnTo>
                    <a:pt x="512" y="701"/>
                  </a:lnTo>
                  <a:lnTo>
                    <a:pt x="472" y="693"/>
                  </a:lnTo>
                  <a:lnTo>
                    <a:pt x="433" y="697"/>
                  </a:lnTo>
                  <a:lnTo>
                    <a:pt x="404" y="691"/>
                  </a:lnTo>
                  <a:lnTo>
                    <a:pt x="384" y="743"/>
                  </a:lnTo>
                  <a:lnTo>
                    <a:pt x="343" y="750"/>
                  </a:lnTo>
                  <a:lnTo>
                    <a:pt x="299" y="754"/>
                  </a:lnTo>
                  <a:lnTo>
                    <a:pt x="262" y="709"/>
                  </a:lnTo>
                  <a:lnTo>
                    <a:pt x="248" y="676"/>
                  </a:lnTo>
                  <a:lnTo>
                    <a:pt x="238" y="643"/>
                  </a:lnTo>
                  <a:lnTo>
                    <a:pt x="151" y="645"/>
                  </a:lnTo>
                  <a:lnTo>
                    <a:pt x="98" y="646"/>
                  </a:lnTo>
                  <a:lnTo>
                    <a:pt x="44" y="6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6" name="Freeform 89">
              <a:extLst/>
            </p:cNvPr>
            <p:cNvSpPr>
              <a:spLocks/>
            </p:cNvSpPr>
            <p:nvPr/>
          </p:nvSpPr>
          <p:spPr bwMode="auto">
            <a:xfrm rot="21537619">
              <a:off x="4779939" y="4865706"/>
              <a:ext cx="34925" cy="30162"/>
            </a:xfrm>
            <a:custGeom>
              <a:avLst/>
              <a:gdLst>
                <a:gd name="T0" fmla="*/ 2147483647 w 452"/>
                <a:gd name="T1" fmla="*/ 2147483647 h 369"/>
                <a:gd name="T2" fmla="*/ 2147483647 w 452"/>
                <a:gd name="T3" fmla="*/ 2147483647 h 369"/>
                <a:gd name="T4" fmla="*/ 2147483647 w 452"/>
                <a:gd name="T5" fmla="*/ 2147483647 h 369"/>
                <a:gd name="T6" fmla="*/ 2147483647 w 452"/>
                <a:gd name="T7" fmla="*/ 2147483647 h 369"/>
                <a:gd name="T8" fmla="*/ 2147483647 w 452"/>
                <a:gd name="T9" fmla="*/ 2147483647 h 369"/>
                <a:gd name="T10" fmla="*/ 0 w 452"/>
                <a:gd name="T11" fmla="*/ 2147483647 h 369"/>
                <a:gd name="T12" fmla="*/ 2147483647 w 452"/>
                <a:gd name="T13" fmla="*/ 2147483647 h 369"/>
                <a:gd name="T14" fmla="*/ 2147483647 w 452"/>
                <a:gd name="T15" fmla="*/ 2147483647 h 369"/>
                <a:gd name="T16" fmla="*/ 2147483647 w 452"/>
                <a:gd name="T17" fmla="*/ 0 h 369"/>
                <a:gd name="T18" fmla="*/ 2147483647 w 452"/>
                <a:gd name="T19" fmla="*/ 2147483647 h 369"/>
                <a:gd name="T20" fmla="*/ 2147483647 w 452"/>
                <a:gd name="T21" fmla="*/ 2147483647 h 369"/>
                <a:gd name="T22" fmla="*/ 2147483647 w 452"/>
                <a:gd name="T23" fmla="*/ 2147483647 h 369"/>
                <a:gd name="T24" fmla="*/ 2147483647 w 452"/>
                <a:gd name="T25" fmla="*/ 2147483647 h 369"/>
                <a:gd name="T26" fmla="*/ 2147483647 w 452"/>
                <a:gd name="T27" fmla="*/ 2147483647 h 369"/>
                <a:gd name="T28" fmla="*/ 2147483647 w 452"/>
                <a:gd name="T29" fmla="*/ 2147483647 h 369"/>
                <a:gd name="T30" fmla="*/ 2147483647 w 452"/>
                <a:gd name="T31" fmla="*/ 2147483647 h 3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2"/>
                <a:gd name="T49" fmla="*/ 0 h 369"/>
                <a:gd name="T50" fmla="*/ 452 w 452"/>
                <a:gd name="T51" fmla="*/ 369 h 3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2" h="369">
                  <a:moveTo>
                    <a:pt x="390" y="283"/>
                  </a:moveTo>
                  <a:lnTo>
                    <a:pt x="280" y="297"/>
                  </a:lnTo>
                  <a:lnTo>
                    <a:pt x="241" y="355"/>
                  </a:lnTo>
                  <a:lnTo>
                    <a:pt x="150" y="369"/>
                  </a:lnTo>
                  <a:lnTo>
                    <a:pt x="78" y="355"/>
                  </a:lnTo>
                  <a:lnTo>
                    <a:pt x="0" y="340"/>
                  </a:lnTo>
                  <a:lnTo>
                    <a:pt x="21" y="264"/>
                  </a:lnTo>
                  <a:lnTo>
                    <a:pt x="72" y="114"/>
                  </a:lnTo>
                  <a:lnTo>
                    <a:pt x="168" y="0"/>
                  </a:lnTo>
                  <a:lnTo>
                    <a:pt x="236" y="37"/>
                  </a:lnTo>
                  <a:lnTo>
                    <a:pt x="305" y="7"/>
                  </a:lnTo>
                  <a:lnTo>
                    <a:pt x="371" y="9"/>
                  </a:lnTo>
                  <a:lnTo>
                    <a:pt x="414" y="57"/>
                  </a:lnTo>
                  <a:lnTo>
                    <a:pt x="452" y="139"/>
                  </a:lnTo>
                  <a:lnTo>
                    <a:pt x="438" y="240"/>
                  </a:lnTo>
                  <a:lnTo>
                    <a:pt x="390" y="28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7" name="Freeform 90">
              <a:extLst/>
            </p:cNvPr>
            <p:cNvSpPr>
              <a:spLocks/>
            </p:cNvSpPr>
            <p:nvPr/>
          </p:nvSpPr>
          <p:spPr bwMode="auto">
            <a:xfrm>
              <a:off x="4779939" y="4889518"/>
              <a:ext cx="36512" cy="38100"/>
            </a:xfrm>
            <a:custGeom>
              <a:avLst/>
              <a:gdLst>
                <a:gd name="T0" fmla="*/ 26 w 212685"/>
                <a:gd name="T1" fmla="*/ 0 h 225329"/>
                <a:gd name="T2" fmla="*/ 24 w 212685"/>
                <a:gd name="T3" fmla="*/ 3 h 225329"/>
                <a:gd name="T4" fmla="*/ 23 w 212685"/>
                <a:gd name="T5" fmla="*/ 5 h 225329"/>
                <a:gd name="T6" fmla="*/ 23 w 212685"/>
                <a:gd name="T7" fmla="*/ 8 h 225329"/>
                <a:gd name="T8" fmla="*/ 26 w 212685"/>
                <a:gd name="T9" fmla="*/ 8 h 225329"/>
                <a:gd name="T10" fmla="*/ 30 w 212685"/>
                <a:gd name="T11" fmla="*/ 8 h 225329"/>
                <a:gd name="T12" fmla="*/ 32 w 212685"/>
                <a:gd name="T13" fmla="*/ 12 h 225329"/>
                <a:gd name="T14" fmla="*/ 29 w 212685"/>
                <a:gd name="T15" fmla="*/ 15 h 225329"/>
                <a:gd name="T16" fmla="*/ 25 w 212685"/>
                <a:gd name="T17" fmla="*/ 17 h 225329"/>
                <a:gd name="T18" fmla="*/ 22 w 212685"/>
                <a:gd name="T19" fmla="*/ 22 h 225329"/>
                <a:gd name="T20" fmla="*/ 21 w 212685"/>
                <a:gd name="T21" fmla="*/ 26 h 225329"/>
                <a:gd name="T22" fmla="*/ 19 w 212685"/>
                <a:gd name="T23" fmla="*/ 29 h 225329"/>
                <a:gd name="T24" fmla="*/ 14 w 212685"/>
                <a:gd name="T25" fmla="*/ 31 h 225329"/>
                <a:gd name="T26" fmla="*/ 10 w 212685"/>
                <a:gd name="T27" fmla="*/ 28 h 225329"/>
                <a:gd name="T28" fmla="*/ 8 w 212685"/>
                <a:gd name="T29" fmla="*/ 23 h 225329"/>
                <a:gd name="T30" fmla="*/ 8 w 212685"/>
                <a:gd name="T31" fmla="*/ 20 h 225329"/>
                <a:gd name="T32" fmla="*/ 8 w 212685"/>
                <a:gd name="T33" fmla="*/ 17 h 225329"/>
                <a:gd name="T34" fmla="*/ 5 w 212685"/>
                <a:gd name="T35" fmla="*/ 17 h 225329"/>
                <a:gd name="T36" fmla="*/ 5 w 212685"/>
                <a:gd name="T37" fmla="*/ 14 h 225329"/>
                <a:gd name="T38" fmla="*/ 4 w 212685"/>
                <a:gd name="T39" fmla="*/ 9 h 225329"/>
                <a:gd name="T40" fmla="*/ 0 w 212685"/>
                <a:gd name="T41" fmla="*/ 4 h 225329"/>
                <a:gd name="T42" fmla="*/ 10 w 212685"/>
                <a:gd name="T43" fmla="*/ 6 h 225329"/>
                <a:gd name="T44" fmla="*/ 16 w 212685"/>
                <a:gd name="T45" fmla="*/ 5 h 225329"/>
                <a:gd name="T46" fmla="*/ 19 w 212685"/>
                <a:gd name="T47" fmla="*/ 1 h 225329"/>
                <a:gd name="T48" fmla="*/ 26 w 212685"/>
                <a:gd name="T49" fmla="*/ 0 h 2253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2685"/>
                <a:gd name="T76" fmla="*/ 0 h 225329"/>
                <a:gd name="T77" fmla="*/ 212685 w 212685"/>
                <a:gd name="T78" fmla="*/ 225329 h 2253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2685" h="225329">
                  <a:moveTo>
                    <a:pt x="175286" y="0"/>
                  </a:moveTo>
                  <a:lnTo>
                    <a:pt x="162936" y="18650"/>
                  </a:lnTo>
                  <a:lnTo>
                    <a:pt x="153288" y="36329"/>
                  </a:lnTo>
                  <a:lnTo>
                    <a:pt x="153664" y="57052"/>
                  </a:lnTo>
                  <a:lnTo>
                    <a:pt x="174502" y="56674"/>
                  </a:lnTo>
                  <a:lnTo>
                    <a:pt x="201969" y="58214"/>
                  </a:lnTo>
                  <a:lnTo>
                    <a:pt x="212685" y="85598"/>
                  </a:lnTo>
                  <a:lnTo>
                    <a:pt x="196016" y="110602"/>
                  </a:lnTo>
                  <a:lnTo>
                    <a:pt x="167441" y="124889"/>
                  </a:lnTo>
                  <a:lnTo>
                    <a:pt x="150772" y="159417"/>
                  </a:lnTo>
                  <a:lnTo>
                    <a:pt x="141247" y="190373"/>
                  </a:lnTo>
                  <a:lnTo>
                    <a:pt x="125769" y="211805"/>
                  </a:lnTo>
                  <a:lnTo>
                    <a:pt x="95090" y="225329"/>
                  </a:lnTo>
                  <a:lnTo>
                    <a:pt x="70210" y="202749"/>
                  </a:lnTo>
                  <a:lnTo>
                    <a:pt x="52731" y="163450"/>
                  </a:lnTo>
                  <a:lnTo>
                    <a:pt x="52355" y="142728"/>
                  </a:lnTo>
                  <a:lnTo>
                    <a:pt x="51971" y="121546"/>
                  </a:lnTo>
                  <a:lnTo>
                    <a:pt x="31586" y="121916"/>
                  </a:lnTo>
                  <a:lnTo>
                    <a:pt x="33877" y="98381"/>
                  </a:lnTo>
                  <a:lnTo>
                    <a:pt x="27840" y="65324"/>
                  </a:lnTo>
                  <a:lnTo>
                    <a:pt x="0" y="29438"/>
                  </a:lnTo>
                  <a:lnTo>
                    <a:pt x="67285" y="41576"/>
                  </a:lnTo>
                  <a:lnTo>
                    <a:pt x="109289" y="33903"/>
                  </a:lnTo>
                  <a:lnTo>
                    <a:pt x="125121" y="7360"/>
                  </a:lnTo>
                  <a:lnTo>
                    <a:pt x="175286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8" name="Freeform 91">
              <a:extLst/>
            </p:cNvPr>
            <p:cNvSpPr>
              <a:spLocks/>
            </p:cNvSpPr>
            <p:nvPr/>
          </p:nvSpPr>
          <p:spPr bwMode="auto">
            <a:xfrm>
              <a:off x="4664051" y="5010168"/>
              <a:ext cx="212725" cy="184150"/>
            </a:xfrm>
            <a:custGeom>
              <a:avLst/>
              <a:gdLst>
                <a:gd name="T0" fmla="*/ 110 w 1243454"/>
                <a:gd name="T1" fmla="*/ 7 h 1081396"/>
                <a:gd name="T2" fmla="*/ 100 w 1243454"/>
                <a:gd name="T3" fmla="*/ 24 h 1081396"/>
                <a:gd name="T4" fmla="*/ 97 w 1243454"/>
                <a:gd name="T5" fmla="*/ 50 h 1081396"/>
                <a:gd name="T6" fmla="*/ 111 w 1243454"/>
                <a:gd name="T7" fmla="*/ 64 h 1081396"/>
                <a:gd name="T8" fmla="*/ 120 w 1243454"/>
                <a:gd name="T9" fmla="*/ 72 h 1081396"/>
                <a:gd name="T10" fmla="*/ 112 w 1243454"/>
                <a:gd name="T11" fmla="*/ 82 h 1081396"/>
                <a:gd name="T12" fmla="*/ 94 w 1243454"/>
                <a:gd name="T13" fmla="*/ 67 h 1081396"/>
                <a:gd name="T14" fmla="*/ 73 w 1243454"/>
                <a:gd name="T15" fmla="*/ 51 h 1081396"/>
                <a:gd name="T16" fmla="*/ 49 w 1243454"/>
                <a:gd name="T17" fmla="*/ 49 h 1081396"/>
                <a:gd name="T18" fmla="*/ 28 w 1243454"/>
                <a:gd name="T19" fmla="*/ 42 h 1081396"/>
                <a:gd name="T20" fmla="*/ 29 w 1243454"/>
                <a:gd name="T21" fmla="*/ 74 h 1081396"/>
                <a:gd name="T22" fmla="*/ 0 w 1243454"/>
                <a:gd name="T23" fmla="*/ 120 h 1081396"/>
                <a:gd name="T24" fmla="*/ 25 w 1243454"/>
                <a:gd name="T25" fmla="*/ 146 h 1081396"/>
                <a:gd name="T26" fmla="*/ 29 w 1243454"/>
                <a:gd name="T27" fmla="*/ 152 h 1081396"/>
                <a:gd name="T28" fmla="*/ 45 w 1243454"/>
                <a:gd name="T29" fmla="*/ 150 h 1081396"/>
                <a:gd name="T30" fmla="*/ 56 w 1243454"/>
                <a:gd name="T31" fmla="*/ 152 h 1081396"/>
                <a:gd name="T32" fmla="*/ 70 w 1243454"/>
                <a:gd name="T33" fmla="*/ 155 h 1081396"/>
                <a:gd name="T34" fmla="*/ 82 w 1243454"/>
                <a:gd name="T35" fmla="*/ 149 h 1081396"/>
                <a:gd name="T36" fmla="*/ 95 w 1243454"/>
                <a:gd name="T37" fmla="*/ 135 h 1081396"/>
                <a:gd name="T38" fmla="*/ 104 w 1243454"/>
                <a:gd name="T39" fmla="*/ 129 h 1081396"/>
                <a:gd name="T40" fmla="*/ 108 w 1243454"/>
                <a:gd name="T41" fmla="*/ 120 h 1081396"/>
                <a:gd name="T42" fmla="*/ 121 w 1243454"/>
                <a:gd name="T43" fmla="*/ 116 h 1081396"/>
                <a:gd name="T44" fmla="*/ 132 w 1243454"/>
                <a:gd name="T45" fmla="*/ 105 h 1081396"/>
                <a:gd name="T46" fmla="*/ 149 w 1243454"/>
                <a:gd name="T47" fmla="*/ 97 h 1081396"/>
                <a:gd name="T48" fmla="*/ 166 w 1243454"/>
                <a:gd name="T49" fmla="*/ 93 h 1081396"/>
                <a:gd name="T50" fmla="*/ 171 w 1243454"/>
                <a:gd name="T51" fmla="*/ 78 h 1081396"/>
                <a:gd name="T52" fmla="*/ 175 w 1243454"/>
                <a:gd name="T53" fmla="*/ 69 h 1081396"/>
                <a:gd name="T54" fmla="*/ 179 w 1243454"/>
                <a:gd name="T55" fmla="*/ 65 h 1081396"/>
                <a:gd name="T56" fmla="*/ 175 w 1243454"/>
                <a:gd name="T57" fmla="*/ 53 h 1081396"/>
                <a:gd name="T58" fmla="*/ 176 w 1243454"/>
                <a:gd name="T59" fmla="*/ 40 h 1081396"/>
                <a:gd name="T60" fmla="*/ 182 w 1243454"/>
                <a:gd name="T61" fmla="*/ 33 h 1081396"/>
                <a:gd name="T62" fmla="*/ 176 w 1243454"/>
                <a:gd name="T63" fmla="*/ 25 h 1081396"/>
                <a:gd name="T64" fmla="*/ 172 w 1243454"/>
                <a:gd name="T65" fmla="*/ 17 h 1081396"/>
                <a:gd name="T66" fmla="*/ 159 w 1243454"/>
                <a:gd name="T67" fmla="*/ 11 h 1081396"/>
                <a:gd name="T68" fmla="*/ 148 w 1243454"/>
                <a:gd name="T69" fmla="*/ 5 h 1081396"/>
                <a:gd name="T70" fmla="*/ 140 w 1243454"/>
                <a:gd name="T71" fmla="*/ 7 h 1081396"/>
                <a:gd name="T72" fmla="*/ 133 w 1243454"/>
                <a:gd name="T73" fmla="*/ 0 h 10813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43454"/>
                <a:gd name="T112" fmla="*/ 0 h 1081396"/>
                <a:gd name="T113" fmla="*/ 1243454 w 1243454"/>
                <a:gd name="T114" fmla="*/ 1081396 h 10813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43454" h="1081396">
                  <a:moveTo>
                    <a:pt x="809625" y="10716"/>
                  </a:moveTo>
                  <a:lnTo>
                    <a:pt x="753666" y="48816"/>
                  </a:lnTo>
                  <a:lnTo>
                    <a:pt x="702469" y="107157"/>
                  </a:lnTo>
                  <a:lnTo>
                    <a:pt x="679847" y="169069"/>
                  </a:lnTo>
                  <a:lnTo>
                    <a:pt x="697854" y="251657"/>
                  </a:lnTo>
                  <a:lnTo>
                    <a:pt x="663765" y="347607"/>
                  </a:lnTo>
                  <a:lnTo>
                    <a:pt x="691250" y="405988"/>
                  </a:lnTo>
                  <a:lnTo>
                    <a:pt x="755641" y="449680"/>
                  </a:lnTo>
                  <a:lnTo>
                    <a:pt x="817890" y="424719"/>
                  </a:lnTo>
                  <a:lnTo>
                    <a:pt x="821531" y="504825"/>
                  </a:lnTo>
                  <a:lnTo>
                    <a:pt x="809625" y="560785"/>
                  </a:lnTo>
                  <a:lnTo>
                    <a:pt x="762000" y="573882"/>
                  </a:lnTo>
                  <a:lnTo>
                    <a:pt x="702469" y="533400"/>
                  </a:lnTo>
                  <a:lnTo>
                    <a:pt x="638175" y="466725"/>
                  </a:lnTo>
                  <a:lnTo>
                    <a:pt x="567928" y="379810"/>
                  </a:lnTo>
                  <a:lnTo>
                    <a:pt x="500063" y="355997"/>
                  </a:lnTo>
                  <a:lnTo>
                    <a:pt x="446485" y="403622"/>
                  </a:lnTo>
                  <a:lnTo>
                    <a:pt x="335756" y="341710"/>
                  </a:lnTo>
                  <a:lnTo>
                    <a:pt x="277416" y="328613"/>
                  </a:lnTo>
                  <a:lnTo>
                    <a:pt x="194072" y="292894"/>
                  </a:lnTo>
                  <a:lnTo>
                    <a:pt x="211931" y="404813"/>
                  </a:lnTo>
                  <a:lnTo>
                    <a:pt x="196453" y="519113"/>
                  </a:lnTo>
                  <a:lnTo>
                    <a:pt x="3572" y="533400"/>
                  </a:lnTo>
                  <a:lnTo>
                    <a:pt x="0" y="840582"/>
                  </a:lnTo>
                  <a:lnTo>
                    <a:pt x="71438" y="914400"/>
                  </a:lnTo>
                  <a:lnTo>
                    <a:pt x="167878" y="1021557"/>
                  </a:lnTo>
                  <a:lnTo>
                    <a:pt x="147638" y="1066800"/>
                  </a:lnTo>
                  <a:lnTo>
                    <a:pt x="198835" y="1063228"/>
                  </a:lnTo>
                  <a:lnTo>
                    <a:pt x="259556" y="1058466"/>
                  </a:lnTo>
                  <a:lnTo>
                    <a:pt x="304800" y="1048941"/>
                  </a:lnTo>
                  <a:lnTo>
                    <a:pt x="331159" y="1047591"/>
                  </a:lnTo>
                  <a:lnTo>
                    <a:pt x="382454" y="1060679"/>
                  </a:lnTo>
                  <a:lnTo>
                    <a:pt x="436384" y="1070916"/>
                  </a:lnTo>
                  <a:lnTo>
                    <a:pt x="476883" y="1081396"/>
                  </a:lnTo>
                  <a:lnTo>
                    <a:pt x="509018" y="1075205"/>
                  </a:lnTo>
                  <a:lnTo>
                    <a:pt x="556762" y="1040693"/>
                  </a:lnTo>
                  <a:lnTo>
                    <a:pt x="588031" y="986853"/>
                  </a:lnTo>
                  <a:lnTo>
                    <a:pt x="646368" y="943736"/>
                  </a:lnTo>
                  <a:lnTo>
                    <a:pt x="686257" y="920582"/>
                  </a:lnTo>
                  <a:lnTo>
                    <a:pt x="710027" y="897720"/>
                  </a:lnTo>
                  <a:lnTo>
                    <a:pt x="704854" y="859494"/>
                  </a:lnTo>
                  <a:lnTo>
                    <a:pt x="738560" y="841126"/>
                  </a:lnTo>
                  <a:lnTo>
                    <a:pt x="778448" y="817971"/>
                  </a:lnTo>
                  <a:lnTo>
                    <a:pt x="826650" y="808685"/>
                  </a:lnTo>
                  <a:lnTo>
                    <a:pt x="836428" y="755235"/>
                  </a:lnTo>
                  <a:lnTo>
                    <a:pt x="903231" y="734395"/>
                  </a:lnTo>
                  <a:lnTo>
                    <a:pt x="959289" y="713751"/>
                  </a:lnTo>
                  <a:lnTo>
                    <a:pt x="1017779" y="679044"/>
                  </a:lnTo>
                  <a:lnTo>
                    <a:pt x="1065610" y="667941"/>
                  </a:lnTo>
                  <a:lnTo>
                    <a:pt x="1132285" y="648891"/>
                  </a:lnTo>
                  <a:lnTo>
                    <a:pt x="1137139" y="592763"/>
                  </a:lnTo>
                  <a:lnTo>
                    <a:pt x="1165772" y="541774"/>
                  </a:lnTo>
                  <a:lnTo>
                    <a:pt x="1157103" y="508285"/>
                  </a:lnTo>
                  <a:lnTo>
                    <a:pt x="1195388" y="484585"/>
                  </a:lnTo>
                  <a:lnTo>
                    <a:pt x="1207381" y="465315"/>
                  </a:lnTo>
                  <a:lnTo>
                    <a:pt x="1223963" y="453628"/>
                  </a:lnTo>
                  <a:lnTo>
                    <a:pt x="1228725" y="414338"/>
                  </a:lnTo>
                  <a:lnTo>
                    <a:pt x="1194957" y="373014"/>
                  </a:lnTo>
                  <a:lnTo>
                    <a:pt x="1181100" y="310753"/>
                  </a:lnTo>
                  <a:lnTo>
                    <a:pt x="1201286" y="277569"/>
                  </a:lnTo>
                  <a:lnTo>
                    <a:pt x="1219582" y="249199"/>
                  </a:lnTo>
                  <a:lnTo>
                    <a:pt x="1243454" y="231942"/>
                  </a:lnTo>
                  <a:lnTo>
                    <a:pt x="1216031" y="201598"/>
                  </a:lnTo>
                  <a:lnTo>
                    <a:pt x="1199404" y="173861"/>
                  </a:lnTo>
                  <a:lnTo>
                    <a:pt x="1201217" y="125696"/>
                  </a:lnTo>
                  <a:lnTo>
                    <a:pt x="1176491" y="120537"/>
                  </a:lnTo>
                  <a:lnTo>
                    <a:pt x="1133204" y="104500"/>
                  </a:lnTo>
                  <a:lnTo>
                    <a:pt x="1086977" y="74496"/>
                  </a:lnTo>
                  <a:lnTo>
                    <a:pt x="1042457" y="64557"/>
                  </a:lnTo>
                  <a:lnTo>
                    <a:pt x="1007414" y="33882"/>
                  </a:lnTo>
                  <a:lnTo>
                    <a:pt x="975979" y="29313"/>
                  </a:lnTo>
                  <a:lnTo>
                    <a:pt x="955292" y="49315"/>
                  </a:lnTo>
                  <a:lnTo>
                    <a:pt x="930810" y="32936"/>
                  </a:lnTo>
                  <a:lnTo>
                    <a:pt x="909638" y="0"/>
                  </a:lnTo>
                  <a:lnTo>
                    <a:pt x="809625" y="107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9" name="Freeform 92">
              <a:extLst/>
            </p:cNvPr>
            <p:cNvSpPr>
              <a:spLocks/>
            </p:cNvSpPr>
            <p:nvPr/>
          </p:nvSpPr>
          <p:spPr bwMode="auto">
            <a:xfrm>
              <a:off x="4714851" y="5148281"/>
              <a:ext cx="155575" cy="142875"/>
            </a:xfrm>
            <a:custGeom>
              <a:avLst/>
              <a:gdLst>
                <a:gd name="T0" fmla="*/ 89 w 903533"/>
                <a:gd name="T1" fmla="*/ 4 h 835819"/>
                <a:gd name="T2" fmla="*/ 80 w 903533"/>
                <a:gd name="T3" fmla="*/ 0 h 835819"/>
                <a:gd name="T4" fmla="*/ 72 w 903533"/>
                <a:gd name="T5" fmla="*/ 1 h 835819"/>
                <a:gd name="T6" fmla="*/ 61 w 903533"/>
                <a:gd name="T7" fmla="*/ 7 h 835819"/>
                <a:gd name="T8" fmla="*/ 62 w 903533"/>
                <a:gd name="T9" fmla="*/ 13 h 835819"/>
                <a:gd name="T10" fmla="*/ 58 w 903533"/>
                <a:gd name="T11" fmla="*/ 16 h 835819"/>
                <a:gd name="T12" fmla="*/ 51 w 903533"/>
                <a:gd name="T13" fmla="*/ 20 h 835819"/>
                <a:gd name="T14" fmla="*/ 43 w 903533"/>
                <a:gd name="T15" fmla="*/ 26 h 835819"/>
                <a:gd name="T16" fmla="*/ 38 w 903533"/>
                <a:gd name="T17" fmla="*/ 33 h 835819"/>
                <a:gd name="T18" fmla="*/ 32 w 903533"/>
                <a:gd name="T19" fmla="*/ 38 h 835819"/>
                <a:gd name="T20" fmla="*/ 27 w 903533"/>
                <a:gd name="T21" fmla="*/ 39 h 835819"/>
                <a:gd name="T22" fmla="*/ 22 w 903533"/>
                <a:gd name="T23" fmla="*/ 38 h 835819"/>
                <a:gd name="T24" fmla="*/ 14 w 903533"/>
                <a:gd name="T25" fmla="*/ 37 h 835819"/>
                <a:gd name="T26" fmla="*/ 5 w 903533"/>
                <a:gd name="T27" fmla="*/ 34 h 835819"/>
                <a:gd name="T28" fmla="*/ 0 w 903533"/>
                <a:gd name="T29" fmla="*/ 35 h 835819"/>
                <a:gd name="T30" fmla="*/ 4 w 903533"/>
                <a:gd name="T31" fmla="*/ 41 h 835819"/>
                <a:gd name="T32" fmla="*/ 11 w 903533"/>
                <a:gd name="T33" fmla="*/ 47 h 835819"/>
                <a:gd name="T34" fmla="*/ 18 w 903533"/>
                <a:gd name="T35" fmla="*/ 61 h 835819"/>
                <a:gd name="T36" fmla="*/ 28 w 903533"/>
                <a:gd name="T37" fmla="*/ 66 h 835819"/>
                <a:gd name="T38" fmla="*/ 35 w 903533"/>
                <a:gd name="T39" fmla="*/ 70 h 835819"/>
                <a:gd name="T40" fmla="*/ 40 w 903533"/>
                <a:gd name="T41" fmla="*/ 73 h 835819"/>
                <a:gd name="T42" fmla="*/ 46 w 903533"/>
                <a:gd name="T43" fmla="*/ 81 h 835819"/>
                <a:gd name="T44" fmla="*/ 49 w 903533"/>
                <a:gd name="T45" fmla="*/ 92 h 835819"/>
                <a:gd name="T46" fmla="*/ 53 w 903533"/>
                <a:gd name="T47" fmla="*/ 101 h 835819"/>
                <a:gd name="T48" fmla="*/ 59 w 903533"/>
                <a:gd name="T49" fmla="*/ 107 h 835819"/>
                <a:gd name="T50" fmla="*/ 62 w 903533"/>
                <a:gd name="T51" fmla="*/ 117 h 835819"/>
                <a:gd name="T52" fmla="*/ 69 w 903533"/>
                <a:gd name="T53" fmla="*/ 122 h 835819"/>
                <a:gd name="T54" fmla="*/ 80 w 903533"/>
                <a:gd name="T55" fmla="*/ 121 h 835819"/>
                <a:gd name="T56" fmla="*/ 86 w 903533"/>
                <a:gd name="T57" fmla="*/ 113 h 835819"/>
                <a:gd name="T58" fmla="*/ 101 w 903533"/>
                <a:gd name="T59" fmla="*/ 110 h 835819"/>
                <a:gd name="T60" fmla="*/ 111 w 903533"/>
                <a:gd name="T61" fmla="*/ 102 h 835819"/>
                <a:gd name="T62" fmla="*/ 125 w 903533"/>
                <a:gd name="T63" fmla="*/ 91 h 835819"/>
                <a:gd name="T64" fmla="*/ 126 w 903533"/>
                <a:gd name="T65" fmla="*/ 83 h 835819"/>
                <a:gd name="T66" fmla="*/ 125 w 903533"/>
                <a:gd name="T67" fmla="*/ 77 h 835819"/>
                <a:gd name="T68" fmla="*/ 131 w 903533"/>
                <a:gd name="T69" fmla="*/ 71 h 835819"/>
                <a:gd name="T70" fmla="*/ 137 w 903533"/>
                <a:gd name="T71" fmla="*/ 66 h 835819"/>
                <a:gd name="T72" fmla="*/ 133 w 903533"/>
                <a:gd name="T73" fmla="*/ 58 h 835819"/>
                <a:gd name="T74" fmla="*/ 133 w 903533"/>
                <a:gd name="T75" fmla="*/ 48 h 835819"/>
                <a:gd name="T76" fmla="*/ 136 w 903533"/>
                <a:gd name="T77" fmla="*/ 41 h 835819"/>
                <a:gd name="T78" fmla="*/ 137 w 903533"/>
                <a:gd name="T79" fmla="*/ 32 h 835819"/>
                <a:gd name="T80" fmla="*/ 132 w 903533"/>
                <a:gd name="T81" fmla="*/ 26 h 835819"/>
                <a:gd name="T82" fmla="*/ 131 w 903533"/>
                <a:gd name="T83" fmla="*/ 19 h 835819"/>
                <a:gd name="T84" fmla="*/ 123 w 903533"/>
                <a:gd name="T85" fmla="*/ 16 h 835819"/>
                <a:gd name="T86" fmla="*/ 113 w 903533"/>
                <a:gd name="T87" fmla="*/ 14 h 835819"/>
                <a:gd name="T88" fmla="*/ 106 w 903533"/>
                <a:gd name="T89" fmla="*/ 10 h 835819"/>
                <a:gd name="T90" fmla="*/ 96 w 903533"/>
                <a:gd name="T91" fmla="*/ 6 h 835819"/>
                <a:gd name="T92" fmla="*/ 89 w 903533"/>
                <a:gd name="T93" fmla="*/ 4 h 83581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03533"/>
                <a:gd name="T142" fmla="*/ 0 h 835819"/>
                <a:gd name="T143" fmla="*/ 903533 w 903533"/>
                <a:gd name="T144" fmla="*/ 835819 h 83581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03533" h="835819">
                  <a:moveTo>
                    <a:pt x="590550" y="26194"/>
                  </a:moveTo>
                  <a:lnTo>
                    <a:pt x="526257" y="0"/>
                  </a:lnTo>
                  <a:lnTo>
                    <a:pt x="476250" y="7144"/>
                  </a:lnTo>
                  <a:lnTo>
                    <a:pt x="404813" y="48816"/>
                  </a:lnTo>
                  <a:lnTo>
                    <a:pt x="408385" y="89297"/>
                  </a:lnTo>
                  <a:lnTo>
                    <a:pt x="383382" y="110728"/>
                  </a:lnTo>
                  <a:lnTo>
                    <a:pt x="334566" y="139303"/>
                  </a:lnTo>
                  <a:lnTo>
                    <a:pt x="284560" y="177403"/>
                  </a:lnTo>
                  <a:lnTo>
                    <a:pt x="253603" y="228600"/>
                  </a:lnTo>
                  <a:lnTo>
                    <a:pt x="211932" y="261937"/>
                  </a:lnTo>
                  <a:lnTo>
                    <a:pt x="176213" y="270272"/>
                  </a:lnTo>
                  <a:lnTo>
                    <a:pt x="145257" y="261937"/>
                  </a:lnTo>
                  <a:lnTo>
                    <a:pt x="90488" y="252412"/>
                  </a:lnTo>
                  <a:lnTo>
                    <a:pt x="30957" y="235744"/>
                  </a:lnTo>
                  <a:lnTo>
                    <a:pt x="0" y="240506"/>
                  </a:lnTo>
                  <a:lnTo>
                    <a:pt x="27385" y="283369"/>
                  </a:lnTo>
                  <a:lnTo>
                    <a:pt x="72628" y="323850"/>
                  </a:lnTo>
                  <a:lnTo>
                    <a:pt x="116682" y="420291"/>
                  </a:lnTo>
                  <a:lnTo>
                    <a:pt x="183357" y="452437"/>
                  </a:lnTo>
                  <a:lnTo>
                    <a:pt x="233363" y="482203"/>
                  </a:lnTo>
                  <a:lnTo>
                    <a:pt x="263128" y="501253"/>
                  </a:lnTo>
                  <a:lnTo>
                    <a:pt x="305991" y="551259"/>
                  </a:lnTo>
                  <a:lnTo>
                    <a:pt x="320278" y="631031"/>
                  </a:lnTo>
                  <a:lnTo>
                    <a:pt x="351235" y="690562"/>
                  </a:lnTo>
                  <a:lnTo>
                    <a:pt x="392907" y="731044"/>
                  </a:lnTo>
                  <a:lnTo>
                    <a:pt x="410766" y="801291"/>
                  </a:lnTo>
                  <a:lnTo>
                    <a:pt x="457200" y="835819"/>
                  </a:lnTo>
                  <a:lnTo>
                    <a:pt x="527447" y="826294"/>
                  </a:lnTo>
                  <a:lnTo>
                    <a:pt x="570310" y="775097"/>
                  </a:lnTo>
                  <a:lnTo>
                    <a:pt x="669132" y="752475"/>
                  </a:lnTo>
                  <a:lnTo>
                    <a:pt x="734616" y="698897"/>
                  </a:lnTo>
                  <a:lnTo>
                    <a:pt x="824175" y="622115"/>
                  </a:lnTo>
                  <a:lnTo>
                    <a:pt x="831336" y="570006"/>
                  </a:lnTo>
                  <a:lnTo>
                    <a:pt x="827021" y="530748"/>
                  </a:lnTo>
                  <a:lnTo>
                    <a:pt x="867647" y="486462"/>
                  </a:lnTo>
                  <a:lnTo>
                    <a:pt x="903533" y="453967"/>
                  </a:lnTo>
                  <a:lnTo>
                    <a:pt x="877355" y="401058"/>
                  </a:lnTo>
                  <a:lnTo>
                    <a:pt x="876072" y="330371"/>
                  </a:lnTo>
                  <a:lnTo>
                    <a:pt x="895350" y="279797"/>
                  </a:lnTo>
                  <a:lnTo>
                    <a:pt x="903303" y="217958"/>
                  </a:lnTo>
                  <a:lnTo>
                    <a:pt x="875110" y="176212"/>
                  </a:lnTo>
                  <a:lnTo>
                    <a:pt x="863203" y="130969"/>
                  </a:lnTo>
                  <a:lnTo>
                    <a:pt x="813197" y="111919"/>
                  </a:lnTo>
                  <a:lnTo>
                    <a:pt x="748903" y="94059"/>
                  </a:lnTo>
                  <a:lnTo>
                    <a:pt x="701278" y="69056"/>
                  </a:lnTo>
                  <a:lnTo>
                    <a:pt x="632222" y="41672"/>
                  </a:lnTo>
                  <a:lnTo>
                    <a:pt x="590550" y="261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0" name="Freeform 93">
              <a:extLst/>
            </p:cNvPr>
            <p:cNvSpPr>
              <a:spLocks/>
            </p:cNvSpPr>
            <p:nvPr/>
          </p:nvSpPr>
          <p:spPr bwMode="auto">
            <a:xfrm>
              <a:off x="4825976" y="5338781"/>
              <a:ext cx="25400" cy="41275"/>
            </a:xfrm>
            <a:custGeom>
              <a:avLst/>
              <a:gdLst>
                <a:gd name="T0" fmla="*/ 16 w 152400"/>
                <a:gd name="T1" fmla="*/ 11 h 235743"/>
                <a:gd name="T2" fmla="*/ 15 w 152400"/>
                <a:gd name="T3" fmla="*/ 22 h 235743"/>
                <a:gd name="T4" fmla="*/ 20 w 152400"/>
                <a:gd name="T5" fmla="*/ 23 h 235743"/>
                <a:gd name="T6" fmla="*/ 14 w 152400"/>
                <a:gd name="T7" fmla="*/ 32 h 235743"/>
                <a:gd name="T8" fmla="*/ 9 w 152400"/>
                <a:gd name="T9" fmla="*/ 39 h 235743"/>
                <a:gd name="T10" fmla="*/ 4 w 152400"/>
                <a:gd name="T11" fmla="*/ 33 h 235743"/>
                <a:gd name="T12" fmla="*/ 0 w 152400"/>
                <a:gd name="T13" fmla="*/ 25 h 235743"/>
                <a:gd name="T14" fmla="*/ 2 w 152400"/>
                <a:gd name="T15" fmla="*/ 13 h 235743"/>
                <a:gd name="T16" fmla="*/ 5 w 152400"/>
                <a:gd name="T17" fmla="*/ 6 h 235743"/>
                <a:gd name="T18" fmla="*/ 10 w 152400"/>
                <a:gd name="T19" fmla="*/ 0 h 235743"/>
                <a:gd name="T20" fmla="*/ 13 w 152400"/>
                <a:gd name="T21" fmla="*/ 6 h 235743"/>
                <a:gd name="T22" fmla="*/ 16 w 152400"/>
                <a:gd name="T23" fmla="*/ 11 h 2357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2400"/>
                <a:gd name="T37" fmla="*/ 0 h 235743"/>
                <a:gd name="T38" fmla="*/ 152400 w 152400"/>
                <a:gd name="T39" fmla="*/ 235743 h 2357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2400" h="235743">
                  <a:moveTo>
                    <a:pt x="123716" y="68211"/>
                  </a:moveTo>
                  <a:lnTo>
                    <a:pt x="115519" y="131749"/>
                  </a:lnTo>
                  <a:lnTo>
                    <a:pt x="152400" y="140493"/>
                  </a:lnTo>
                  <a:lnTo>
                    <a:pt x="110728" y="192881"/>
                  </a:lnTo>
                  <a:lnTo>
                    <a:pt x="72628" y="235743"/>
                  </a:lnTo>
                  <a:lnTo>
                    <a:pt x="33338" y="198834"/>
                  </a:lnTo>
                  <a:lnTo>
                    <a:pt x="0" y="154781"/>
                  </a:lnTo>
                  <a:lnTo>
                    <a:pt x="14288" y="79771"/>
                  </a:lnTo>
                  <a:lnTo>
                    <a:pt x="39291" y="35718"/>
                  </a:lnTo>
                  <a:lnTo>
                    <a:pt x="77391" y="0"/>
                  </a:lnTo>
                  <a:lnTo>
                    <a:pt x="102235" y="37611"/>
                  </a:lnTo>
                  <a:lnTo>
                    <a:pt x="123716" y="6821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1" name="Freeform 94">
              <a:extLst/>
            </p:cNvPr>
            <p:cNvSpPr>
              <a:spLocks/>
            </p:cNvSpPr>
            <p:nvPr/>
          </p:nvSpPr>
          <p:spPr bwMode="auto">
            <a:xfrm>
              <a:off x="6827814" y="3679843"/>
              <a:ext cx="52387" cy="242888"/>
            </a:xfrm>
            <a:custGeom>
              <a:avLst/>
              <a:gdLst>
                <a:gd name="T0" fmla="*/ 2147483647 w 432"/>
                <a:gd name="T1" fmla="*/ 2147483647 h 1904"/>
                <a:gd name="T2" fmla="*/ 2147483647 w 432"/>
                <a:gd name="T3" fmla="*/ 2147483647 h 1904"/>
                <a:gd name="T4" fmla="*/ 2147483647 w 432"/>
                <a:gd name="T5" fmla="*/ 2147483647 h 1904"/>
                <a:gd name="T6" fmla="*/ 2147483647 w 432"/>
                <a:gd name="T7" fmla="*/ 2147483647 h 1904"/>
                <a:gd name="T8" fmla="*/ 2147483647 w 432"/>
                <a:gd name="T9" fmla="*/ 2147483647 h 1904"/>
                <a:gd name="T10" fmla="*/ 2147483647 w 432"/>
                <a:gd name="T11" fmla="*/ 2147483647 h 1904"/>
                <a:gd name="T12" fmla="*/ 0 w 432"/>
                <a:gd name="T13" fmla="*/ 2147483647 h 1904"/>
                <a:gd name="T14" fmla="*/ 2147483647 w 432"/>
                <a:gd name="T15" fmla="*/ 2147483647 h 1904"/>
                <a:gd name="T16" fmla="*/ 2147483647 w 432"/>
                <a:gd name="T17" fmla="*/ 2147483647 h 1904"/>
                <a:gd name="T18" fmla="*/ 2147483647 w 432"/>
                <a:gd name="T19" fmla="*/ 2147483647 h 1904"/>
                <a:gd name="T20" fmla="*/ 2147483647 w 432"/>
                <a:gd name="T21" fmla="*/ 2147483647 h 1904"/>
                <a:gd name="T22" fmla="*/ 2147483647 w 432"/>
                <a:gd name="T23" fmla="*/ 2147483647 h 1904"/>
                <a:gd name="T24" fmla="*/ 2147483647 w 432"/>
                <a:gd name="T25" fmla="*/ 2147483647 h 1904"/>
                <a:gd name="T26" fmla="*/ 2147483647 w 432"/>
                <a:gd name="T27" fmla="*/ 2147483647 h 1904"/>
                <a:gd name="T28" fmla="*/ 2147483647 w 432"/>
                <a:gd name="T29" fmla="*/ 2147483647 h 1904"/>
                <a:gd name="T30" fmla="*/ 2147483647 w 432"/>
                <a:gd name="T31" fmla="*/ 2147483647 h 1904"/>
                <a:gd name="T32" fmla="*/ 2147483647 w 432"/>
                <a:gd name="T33" fmla="*/ 2147483647 h 1904"/>
                <a:gd name="T34" fmla="*/ 2147483647 w 432"/>
                <a:gd name="T35" fmla="*/ 2147483647 h 1904"/>
                <a:gd name="T36" fmla="*/ 2147483647 w 432"/>
                <a:gd name="T37" fmla="*/ 2147483647 h 1904"/>
                <a:gd name="T38" fmla="*/ 2147483647 w 432"/>
                <a:gd name="T39" fmla="*/ 2147483647 h 1904"/>
                <a:gd name="T40" fmla="*/ 2147483647 w 432"/>
                <a:gd name="T41" fmla="*/ 2147483647 h 1904"/>
                <a:gd name="T42" fmla="*/ 2147483647 w 432"/>
                <a:gd name="T43" fmla="*/ 2147483647 h 1904"/>
                <a:gd name="T44" fmla="*/ 2147483647 w 432"/>
                <a:gd name="T45" fmla="*/ 2147483647 h 1904"/>
                <a:gd name="T46" fmla="*/ 2147483647 w 432"/>
                <a:gd name="T47" fmla="*/ 2147483647 h 1904"/>
                <a:gd name="T48" fmla="*/ 2147483647 w 432"/>
                <a:gd name="T49" fmla="*/ 2147483647 h 1904"/>
                <a:gd name="T50" fmla="*/ 2147483647 w 432"/>
                <a:gd name="T51" fmla="*/ 2147483647 h 1904"/>
                <a:gd name="T52" fmla="*/ 2147483647 w 432"/>
                <a:gd name="T53" fmla="*/ 2147483647 h 1904"/>
                <a:gd name="T54" fmla="*/ 2147483647 w 432"/>
                <a:gd name="T55" fmla="*/ 0 h 1904"/>
                <a:gd name="T56" fmla="*/ 2147483647 w 432"/>
                <a:gd name="T57" fmla="*/ 2147483647 h 1904"/>
                <a:gd name="T58" fmla="*/ 2147483647 w 432"/>
                <a:gd name="T59" fmla="*/ 2147483647 h 1904"/>
                <a:gd name="T60" fmla="*/ 2147483647 w 432"/>
                <a:gd name="T61" fmla="*/ 2147483647 h 1904"/>
                <a:gd name="T62" fmla="*/ 2147483647 w 432"/>
                <a:gd name="T63" fmla="*/ 2147483647 h 1904"/>
                <a:gd name="T64" fmla="*/ 2147483647 w 432"/>
                <a:gd name="T65" fmla="*/ 2147483647 h 1904"/>
                <a:gd name="T66" fmla="*/ 2147483647 w 432"/>
                <a:gd name="T67" fmla="*/ 2147483647 h 1904"/>
                <a:gd name="T68" fmla="*/ 2147483647 w 432"/>
                <a:gd name="T69" fmla="*/ 2147483647 h 1904"/>
                <a:gd name="T70" fmla="*/ 2147483647 w 432"/>
                <a:gd name="T71" fmla="*/ 2147483647 h 1904"/>
                <a:gd name="T72" fmla="*/ 2147483647 w 432"/>
                <a:gd name="T73" fmla="*/ 2147483647 h 1904"/>
                <a:gd name="T74" fmla="*/ 2147483647 w 432"/>
                <a:gd name="T75" fmla="*/ 2147483647 h 1904"/>
                <a:gd name="T76" fmla="*/ 2147483647 w 432"/>
                <a:gd name="T77" fmla="*/ 2147483647 h 1904"/>
                <a:gd name="T78" fmla="*/ 2147483647 w 432"/>
                <a:gd name="T79" fmla="*/ 2147483647 h 1904"/>
                <a:gd name="T80" fmla="*/ 2147483647 w 432"/>
                <a:gd name="T81" fmla="*/ 2147483647 h 1904"/>
                <a:gd name="T82" fmla="*/ 2147483647 w 432"/>
                <a:gd name="T83" fmla="*/ 2147483647 h 1904"/>
                <a:gd name="T84" fmla="*/ 2147483647 w 432"/>
                <a:gd name="T85" fmla="*/ 2147483647 h 1904"/>
                <a:gd name="T86" fmla="*/ 2147483647 w 432"/>
                <a:gd name="T87" fmla="*/ 2147483647 h 1904"/>
                <a:gd name="T88" fmla="*/ 2147483647 w 432"/>
                <a:gd name="T89" fmla="*/ 2147483647 h 1904"/>
                <a:gd name="T90" fmla="*/ 2147483647 w 432"/>
                <a:gd name="T91" fmla="*/ 2147483647 h 1904"/>
                <a:gd name="T92" fmla="*/ 2147483647 w 432"/>
                <a:gd name="T93" fmla="*/ 2147483647 h 1904"/>
                <a:gd name="T94" fmla="*/ 2147483647 w 432"/>
                <a:gd name="T95" fmla="*/ 2147483647 h 1904"/>
                <a:gd name="T96" fmla="*/ 2147483647 w 432"/>
                <a:gd name="T97" fmla="*/ 2147483647 h 19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2"/>
                <a:gd name="T148" fmla="*/ 0 h 1904"/>
                <a:gd name="T149" fmla="*/ 432 w 432"/>
                <a:gd name="T150" fmla="*/ 1904 h 19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2" h="1904">
                  <a:moveTo>
                    <a:pt x="288" y="1880"/>
                  </a:moveTo>
                  <a:lnTo>
                    <a:pt x="216" y="1760"/>
                  </a:lnTo>
                  <a:lnTo>
                    <a:pt x="160" y="1768"/>
                  </a:lnTo>
                  <a:lnTo>
                    <a:pt x="136" y="1832"/>
                  </a:lnTo>
                  <a:lnTo>
                    <a:pt x="120" y="1904"/>
                  </a:lnTo>
                  <a:lnTo>
                    <a:pt x="48" y="1896"/>
                  </a:lnTo>
                  <a:lnTo>
                    <a:pt x="0" y="1840"/>
                  </a:lnTo>
                  <a:lnTo>
                    <a:pt x="32" y="1736"/>
                  </a:lnTo>
                  <a:lnTo>
                    <a:pt x="48" y="1664"/>
                  </a:lnTo>
                  <a:lnTo>
                    <a:pt x="56" y="1560"/>
                  </a:lnTo>
                  <a:lnTo>
                    <a:pt x="96" y="1504"/>
                  </a:lnTo>
                  <a:lnTo>
                    <a:pt x="104" y="1432"/>
                  </a:lnTo>
                  <a:lnTo>
                    <a:pt x="72" y="1376"/>
                  </a:lnTo>
                  <a:lnTo>
                    <a:pt x="32" y="1288"/>
                  </a:lnTo>
                  <a:lnTo>
                    <a:pt x="88" y="1200"/>
                  </a:lnTo>
                  <a:lnTo>
                    <a:pt x="80" y="1064"/>
                  </a:lnTo>
                  <a:lnTo>
                    <a:pt x="64" y="968"/>
                  </a:lnTo>
                  <a:lnTo>
                    <a:pt x="74" y="857"/>
                  </a:lnTo>
                  <a:lnTo>
                    <a:pt x="96" y="776"/>
                  </a:lnTo>
                  <a:lnTo>
                    <a:pt x="64" y="688"/>
                  </a:lnTo>
                  <a:lnTo>
                    <a:pt x="24" y="576"/>
                  </a:lnTo>
                  <a:lnTo>
                    <a:pt x="40" y="440"/>
                  </a:lnTo>
                  <a:lnTo>
                    <a:pt x="64" y="344"/>
                  </a:lnTo>
                  <a:lnTo>
                    <a:pt x="56" y="240"/>
                  </a:lnTo>
                  <a:lnTo>
                    <a:pt x="128" y="232"/>
                  </a:lnTo>
                  <a:lnTo>
                    <a:pt x="152" y="160"/>
                  </a:lnTo>
                  <a:lnTo>
                    <a:pt x="112" y="8"/>
                  </a:lnTo>
                  <a:lnTo>
                    <a:pt x="184" y="0"/>
                  </a:lnTo>
                  <a:lnTo>
                    <a:pt x="232" y="80"/>
                  </a:lnTo>
                  <a:lnTo>
                    <a:pt x="216" y="168"/>
                  </a:lnTo>
                  <a:lnTo>
                    <a:pt x="264" y="376"/>
                  </a:lnTo>
                  <a:lnTo>
                    <a:pt x="248" y="496"/>
                  </a:lnTo>
                  <a:lnTo>
                    <a:pt x="224" y="584"/>
                  </a:lnTo>
                  <a:lnTo>
                    <a:pt x="248" y="680"/>
                  </a:lnTo>
                  <a:lnTo>
                    <a:pt x="296" y="800"/>
                  </a:lnTo>
                  <a:lnTo>
                    <a:pt x="296" y="920"/>
                  </a:lnTo>
                  <a:lnTo>
                    <a:pt x="344" y="1024"/>
                  </a:lnTo>
                  <a:lnTo>
                    <a:pt x="376" y="1120"/>
                  </a:lnTo>
                  <a:lnTo>
                    <a:pt x="432" y="1192"/>
                  </a:lnTo>
                  <a:lnTo>
                    <a:pt x="376" y="1240"/>
                  </a:lnTo>
                  <a:lnTo>
                    <a:pt x="312" y="1200"/>
                  </a:lnTo>
                  <a:lnTo>
                    <a:pt x="240" y="1224"/>
                  </a:lnTo>
                  <a:lnTo>
                    <a:pt x="208" y="1336"/>
                  </a:lnTo>
                  <a:lnTo>
                    <a:pt x="168" y="1432"/>
                  </a:lnTo>
                  <a:lnTo>
                    <a:pt x="192" y="1552"/>
                  </a:lnTo>
                  <a:lnTo>
                    <a:pt x="232" y="1632"/>
                  </a:lnTo>
                  <a:lnTo>
                    <a:pt x="264" y="1696"/>
                  </a:lnTo>
                  <a:lnTo>
                    <a:pt x="320" y="1768"/>
                  </a:lnTo>
                  <a:lnTo>
                    <a:pt x="288" y="188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2" name="Freeform 95">
              <a:extLst/>
            </p:cNvPr>
            <p:cNvSpPr>
              <a:spLocks/>
            </p:cNvSpPr>
            <p:nvPr/>
          </p:nvSpPr>
          <p:spPr bwMode="auto">
            <a:xfrm>
              <a:off x="6507139" y="3998931"/>
              <a:ext cx="114300" cy="131762"/>
            </a:xfrm>
            <a:custGeom>
              <a:avLst/>
              <a:gdLst>
                <a:gd name="T0" fmla="*/ 0 w 358"/>
                <a:gd name="T1" fmla="*/ 2147483647 h 414"/>
                <a:gd name="T2" fmla="*/ 2147483647 w 358"/>
                <a:gd name="T3" fmla="*/ 2147483647 h 414"/>
                <a:gd name="T4" fmla="*/ 2147483647 w 358"/>
                <a:gd name="T5" fmla="*/ 2147483647 h 414"/>
                <a:gd name="T6" fmla="*/ 2147483647 w 358"/>
                <a:gd name="T7" fmla="*/ 2147483647 h 414"/>
                <a:gd name="T8" fmla="*/ 2147483647 w 358"/>
                <a:gd name="T9" fmla="*/ 2147483647 h 414"/>
                <a:gd name="T10" fmla="*/ 2147483647 w 358"/>
                <a:gd name="T11" fmla="*/ 2147483647 h 414"/>
                <a:gd name="T12" fmla="*/ 2147483647 w 358"/>
                <a:gd name="T13" fmla="*/ 2147483647 h 414"/>
                <a:gd name="T14" fmla="*/ 2147483647 w 358"/>
                <a:gd name="T15" fmla="*/ 2147483647 h 414"/>
                <a:gd name="T16" fmla="*/ 2147483647 w 358"/>
                <a:gd name="T17" fmla="*/ 2147483647 h 414"/>
                <a:gd name="T18" fmla="*/ 2147483647 w 358"/>
                <a:gd name="T19" fmla="*/ 2147483647 h 414"/>
                <a:gd name="T20" fmla="*/ 2147483647 w 358"/>
                <a:gd name="T21" fmla="*/ 2147483647 h 414"/>
                <a:gd name="T22" fmla="*/ 2147483647 w 358"/>
                <a:gd name="T23" fmla="*/ 2147483647 h 414"/>
                <a:gd name="T24" fmla="*/ 2147483647 w 358"/>
                <a:gd name="T25" fmla="*/ 2147483647 h 414"/>
                <a:gd name="T26" fmla="*/ 2147483647 w 358"/>
                <a:gd name="T27" fmla="*/ 2147483647 h 414"/>
                <a:gd name="T28" fmla="*/ 2147483647 w 358"/>
                <a:gd name="T29" fmla="*/ 2147483647 h 414"/>
                <a:gd name="T30" fmla="*/ 2147483647 w 358"/>
                <a:gd name="T31" fmla="*/ 2147483647 h 414"/>
                <a:gd name="T32" fmla="*/ 2147483647 w 358"/>
                <a:gd name="T33" fmla="*/ 2147483647 h 414"/>
                <a:gd name="T34" fmla="*/ 2147483647 w 358"/>
                <a:gd name="T35" fmla="*/ 2147483647 h 414"/>
                <a:gd name="T36" fmla="*/ 2147483647 w 358"/>
                <a:gd name="T37" fmla="*/ 2147483647 h 414"/>
                <a:gd name="T38" fmla="*/ 2147483647 w 358"/>
                <a:gd name="T39" fmla="*/ 2147483647 h 414"/>
                <a:gd name="T40" fmla="*/ 2147483647 w 358"/>
                <a:gd name="T41" fmla="*/ 2147483647 h 414"/>
                <a:gd name="T42" fmla="*/ 2147483647 w 358"/>
                <a:gd name="T43" fmla="*/ 2147483647 h 414"/>
                <a:gd name="T44" fmla="*/ 2147483647 w 358"/>
                <a:gd name="T45" fmla="*/ 2147483647 h 414"/>
                <a:gd name="T46" fmla="*/ 2147483647 w 358"/>
                <a:gd name="T47" fmla="*/ 2147483647 h 414"/>
                <a:gd name="T48" fmla="*/ 2147483647 w 358"/>
                <a:gd name="T49" fmla="*/ 2147483647 h 414"/>
                <a:gd name="T50" fmla="*/ 2147483647 w 358"/>
                <a:gd name="T51" fmla="*/ 2147483647 h 414"/>
                <a:gd name="T52" fmla="*/ 2147483647 w 358"/>
                <a:gd name="T53" fmla="*/ 2147483647 h 414"/>
                <a:gd name="T54" fmla="*/ 2147483647 w 358"/>
                <a:gd name="T55" fmla="*/ 2147483647 h 414"/>
                <a:gd name="T56" fmla="*/ 2147483647 w 358"/>
                <a:gd name="T57" fmla="*/ 2147483647 h 414"/>
                <a:gd name="T58" fmla="*/ 2147483647 w 358"/>
                <a:gd name="T59" fmla="*/ 2147483647 h 414"/>
                <a:gd name="T60" fmla="*/ 2147483647 w 358"/>
                <a:gd name="T61" fmla="*/ 0 h 414"/>
                <a:gd name="T62" fmla="*/ 2147483647 w 358"/>
                <a:gd name="T63" fmla="*/ 2147483647 h 414"/>
                <a:gd name="T64" fmla="*/ 2147483647 w 358"/>
                <a:gd name="T65" fmla="*/ 2147483647 h 414"/>
                <a:gd name="T66" fmla="*/ 2147483647 w 358"/>
                <a:gd name="T67" fmla="*/ 2147483647 h 414"/>
                <a:gd name="T68" fmla="*/ 2147483647 w 358"/>
                <a:gd name="T69" fmla="*/ 2147483647 h 414"/>
                <a:gd name="T70" fmla="*/ 2147483647 w 358"/>
                <a:gd name="T71" fmla="*/ 2147483647 h 414"/>
                <a:gd name="T72" fmla="*/ 2147483647 w 358"/>
                <a:gd name="T73" fmla="*/ 2147483647 h 414"/>
                <a:gd name="T74" fmla="*/ 2147483647 w 358"/>
                <a:gd name="T75" fmla="*/ 2147483647 h 414"/>
                <a:gd name="T76" fmla="*/ 2147483647 w 358"/>
                <a:gd name="T77" fmla="*/ 2147483647 h 414"/>
                <a:gd name="T78" fmla="*/ 2147483647 w 358"/>
                <a:gd name="T79" fmla="*/ 2147483647 h 414"/>
                <a:gd name="T80" fmla="*/ 0 w 358"/>
                <a:gd name="T81" fmla="*/ 2147483647 h 4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8"/>
                <a:gd name="T124" fmla="*/ 0 h 414"/>
                <a:gd name="T125" fmla="*/ 358 w 358"/>
                <a:gd name="T126" fmla="*/ 414 h 4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8" h="414">
                  <a:moveTo>
                    <a:pt x="0" y="251"/>
                  </a:moveTo>
                  <a:lnTo>
                    <a:pt x="30" y="268"/>
                  </a:lnTo>
                  <a:lnTo>
                    <a:pt x="58" y="268"/>
                  </a:lnTo>
                  <a:lnTo>
                    <a:pt x="74" y="273"/>
                  </a:lnTo>
                  <a:lnTo>
                    <a:pt x="75" y="315"/>
                  </a:lnTo>
                  <a:lnTo>
                    <a:pt x="64" y="341"/>
                  </a:lnTo>
                  <a:lnTo>
                    <a:pt x="40" y="347"/>
                  </a:lnTo>
                  <a:lnTo>
                    <a:pt x="30" y="373"/>
                  </a:lnTo>
                  <a:lnTo>
                    <a:pt x="58" y="402"/>
                  </a:lnTo>
                  <a:lnTo>
                    <a:pt x="78" y="414"/>
                  </a:lnTo>
                  <a:lnTo>
                    <a:pt x="100" y="405"/>
                  </a:lnTo>
                  <a:lnTo>
                    <a:pt x="126" y="407"/>
                  </a:lnTo>
                  <a:lnTo>
                    <a:pt x="152" y="384"/>
                  </a:lnTo>
                  <a:lnTo>
                    <a:pt x="180" y="371"/>
                  </a:lnTo>
                  <a:lnTo>
                    <a:pt x="208" y="367"/>
                  </a:lnTo>
                  <a:lnTo>
                    <a:pt x="236" y="366"/>
                  </a:lnTo>
                  <a:lnTo>
                    <a:pt x="222" y="346"/>
                  </a:lnTo>
                  <a:lnTo>
                    <a:pt x="203" y="327"/>
                  </a:lnTo>
                  <a:lnTo>
                    <a:pt x="177" y="291"/>
                  </a:lnTo>
                  <a:lnTo>
                    <a:pt x="183" y="272"/>
                  </a:lnTo>
                  <a:lnTo>
                    <a:pt x="211" y="255"/>
                  </a:lnTo>
                  <a:lnTo>
                    <a:pt x="233" y="248"/>
                  </a:lnTo>
                  <a:lnTo>
                    <a:pt x="244" y="218"/>
                  </a:lnTo>
                  <a:lnTo>
                    <a:pt x="280" y="195"/>
                  </a:lnTo>
                  <a:lnTo>
                    <a:pt x="294" y="176"/>
                  </a:lnTo>
                  <a:lnTo>
                    <a:pt x="310" y="154"/>
                  </a:lnTo>
                  <a:lnTo>
                    <a:pt x="307" y="122"/>
                  </a:lnTo>
                  <a:lnTo>
                    <a:pt x="318" y="93"/>
                  </a:lnTo>
                  <a:lnTo>
                    <a:pt x="327" y="80"/>
                  </a:lnTo>
                  <a:lnTo>
                    <a:pt x="358" y="42"/>
                  </a:lnTo>
                  <a:lnTo>
                    <a:pt x="326" y="0"/>
                  </a:lnTo>
                  <a:lnTo>
                    <a:pt x="283" y="61"/>
                  </a:lnTo>
                  <a:lnTo>
                    <a:pt x="246" y="71"/>
                  </a:lnTo>
                  <a:lnTo>
                    <a:pt x="223" y="91"/>
                  </a:lnTo>
                  <a:lnTo>
                    <a:pt x="208" y="122"/>
                  </a:lnTo>
                  <a:lnTo>
                    <a:pt x="191" y="140"/>
                  </a:lnTo>
                  <a:lnTo>
                    <a:pt x="143" y="116"/>
                  </a:lnTo>
                  <a:lnTo>
                    <a:pt x="110" y="151"/>
                  </a:lnTo>
                  <a:lnTo>
                    <a:pt x="90" y="188"/>
                  </a:lnTo>
                  <a:lnTo>
                    <a:pt x="35" y="195"/>
                  </a:lnTo>
                  <a:lnTo>
                    <a:pt x="0" y="25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3" name="Freeform 96">
              <a:extLst/>
            </p:cNvPr>
            <p:cNvSpPr>
              <a:spLocks/>
            </p:cNvSpPr>
            <p:nvPr/>
          </p:nvSpPr>
          <p:spPr bwMode="auto">
            <a:xfrm>
              <a:off x="6542064" y="4114818"/>
              <a:ext cx="65087" cy="98425"/>
            </a:xfrm>
            <a:custGeom>
              <a:avLst/>
              <a:gdLst>
                <a:gd name="T0" fmla="*/ 0 w 241"/>
                <a:gd name="T1" fmla="*/ 2147483647 h 351"/>
                <a:gd name="T2" fmla="*/ 2147483647 w 241"/>
                <a:gd name="T3" fmla="*/ 2147483647 h 351"/>
                <a:gd name="T4" fmla="*/ 2147483647 w 241"/>
                <a:gd name="T5" fmla="*/ 2147483647 h 351"/>
                <a:gd name="T6" fmla="*/ 2147483647 w 241"/>
                <a:gd name="T7" fmla="*/ 2147483647 h 351"/>
                <a:gd name="T8" fmla="*/ 2147483647 w 241"/>
                <a:gd name="T9" fmla="*/ 2147483647 h 351"/>
                <a:gd name="T10" fmla="*/ 2147483647 w 241"/>
                <a:gd name="T11" fmla="*/ 2147483647 h 351"/>
                <a:gd name="T12" fmla="*/ 2147483647 w 241"/>
                <a:gd name="T13" fmla="*/ 2147483647 h 351"/>
                <a:gd name="T14" fmla="*/ 2147483647 w 241"/>
                <a:gd name="T15" fmla="*/ 2147483647 h 351"/>
                <a:gd name="T16" fmla="*/ 2147483647 w 241"/>
                <a:gd name="T17" fmla="*/ 2147483647 h 351"/>
                <a:gd name="T18" fmla="*/ 2147483647 w 241"/>
                <a:gd name="T19" fmla="*/ 2147483647 h 351"/>
                <a:gd name="T20" fmla="*/ 2147483647 w 241"/>
                <a:gd name="T21" fmla="*/ 2147483647 h 351"/>
                <a:gd name="T22" fmla="*/ 2147483647 w 241"/>
                <a:gd name="T23" fmla="*/ 2147483647 h 351"/>
                <a:gd name="T24" fmla="*/ 2147483647 w 241"/>
                <a:gd name="T25" fmla="*/ 2147483647 h 351"/>
                <a:gd name="T26" fmla="*/ 2147483647 w 241"/>
                <a:gd name="T27" fmla="*/ 2147483647 h 351"/>
                <a:gd name="T28" fmla="*/ 2147483647 w 241"/>
                <a:gd name="T29" fmla="*/ 0 h 351"/>
                <a:gd name="T30" fmla="*/ 2147483647 w 241"/>
                <a:gd name="T31" fmla="*/ 2147483647 h 351"/>
                <a:gd name="T32" fmla="*/ 2147483647 w 241"/>
                <a:gd name="T33" fmla="*/ 2147483647 h 351"/>
                <a:gd name="T34" fmla="*/ 2147483647 w 241"/>
                <a:gd name="T35" fmla="*/ 2147483647 h 351"/>
                <a:gd name="T36" fmla="*/ 2147483647 w 241"/>
                <a:gd name="T37" fmla="*/ 2147483647 h 351"/>
                <a:gd name="T38" fmla="*/ 0 w 241"/>
                <a:gd name="T39" fmla="*/ 2147483647 h 351"/>
                <a:gd name="T40" fmla="*/ 2147483647 w 241"/>
                <a:gd name="T41" fmla="*/ 2147483647 h 351"/>
                <a:gd name="T42" fmla="*/ 2147483647 w 241"/>
                <a:gd name="T43" fmla="*/ 2147483647 h 351"/>
                <a:gd name="T44" fmla="*/ 2147483647 w 241"/>
                <a:gd name="T45" fmla="*/ 2147483647 h 351"/>
                <a:gd name="T46" fmla="*/ 0 w 241"/>
                <a:gd name="T47" fmla="*/ 2147483647 h 3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1"/>
                <a:gd name="T73" fmla="*/ 0 h 351"/>
                <a:gd name="T74" fmla="*/ 241 w 241"/>
                <a:gd name="T75" fmla="*/ 351 h 3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1" h="351">
                  <a:moveTo>
                    <a:pt x="0" y="289"/>
                  </a:moveTo>
                  <a:lnTo>
                    <a:pt x="20" y="330"/>
                  </a:lnTo>
                  <a:lnTo>
                    <a:pt x="40" y="351"/>
                  </a:lnTo>
                  <a:lnTo>
                    <a:pt x="80" y="310"/>
                  </a:lnTo>
                  <a:lnTo>
                    <a:pt x="141" y="310"/>
                  </a:lnTo>
                  <a:lnTo>
                    <a:pt x="181" y="294"/>
                  </a:lnTo>
                  <a:lnTo>
                    <a:pt x="220" y="292"/>
                  </a:lnTo>
                  <a:lnTo>
                    <a:pt x="217" y="274"/>
                  </a:lnTo>
                  <a:lnTo>
                    <a:pt x="195" y="258"/>
                  </a:lnTo>
                  <a:lnTo>
                    <a:pt x="213" y="210"/>
                  </a:lnTo>
                  <a:lnTo>
                    <a:pt x="241" y="186"/>
                  </a:lnTo>
                  <a:lnTo>
                    <a:pt x="241" y="103"/>
                  </a:lnTo>
                  <a:lnTo>
                    <a:pt x="224" y="79"/>
                  </a:lnTo>
                  <a:lnTo>
                    <a:pt x="192" y="50"/>
                  </a:lnTo>
                  <a:lnTo>
                    <a:pt x="151" y="0"/>
                  </a:lnTo>
                  <a:lnTo>
                    <a:pt x="91" y="3"/>
                  </a:lnTo>
                  <a:lnTo>
                    <a:pt x="55" y="17"/>
                  </a:lnTo>
                  <a:lnTo>
                    <a:pt x="22" y="44"/>
                  </a:lnTo>
                  <a:lnTo>
                    <a:pt x="40" y="62"/>
                  </a:lnTo>
                  <a:lnTo>
                    <a:pt x="0" y="103"/>
                  </a:lnTo>
                  <a:lnTo>
                    <a:pt x="20" y="144"/>
                  </a:lnTo>
                  <a:lnTo>
                    <a:pt x="29" y="207"/>
                  </a:lnTo>
                  <a:lnTo>
                    <a:pt x="29" y="261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4" name="Freeform 97">
              <a:extLst/>
            </p:cNvPr>
            <p:cNvSpPr>
              <a:spLocks/>
            </p:cNvSpPr>
            <p:nvPr/>
          </p:nvSpPr>
          <p:spPr bwMode="auto">
            <a:xfrm>
              <a:off x="6643664" y="3935431"/>
              <a:ext cx="254000" cy="285750"/>
            </a:xfrm>
            <a:custGeom>
              <a:avLst/>
              <a:gdLst>
                <a:gd name="T0" fmla="*/ 2147483647 w 943"/>
                <a:gd name="T1" fmla="*/ 0 h 1055"/>
                <a:gd name="T2" fmla="*/ 2147483647 w 943"/>
                <a:gd name="T3" fmla="*/ 2147483647 h 1055"/>
                <a:gd name="T4" fmla="*/ 2147483647 w 943"/>
                <a:gd name="T5" fmla="*/ 2147483647 h 1055"/>
                <a:gd name="T6" fmla="*/ 2147483647 w 943"/>
                <a:gd name="T7" fmla="*/ 2147483647 h 1055"/>
                <a:gd name="T8" fmla="*/ 2147483647 w 943"/>
                <a:gd name="T9" fmla="*/ 2147483647 h 1055"/>
                <a:gd name="T10" fmla="*/ 2147483647 w 943"/>
                <a:gd name="T11" fmla="*/ 2147483647 h 1055"/>
                <a:gd name="T12" fmla="*/ 2147483647 w 943"/>
                <a:gd name="T13" fmla="*/ 2147483647 h 1055"/>
                <a:gd name="T14" fmla="*/ 2147483647 w 943"/>
                <a:gd name="T15" fmla="*/ 2147483647 h 1055"/>
                <a:gd name="T16" fmla="*/ 2147483647 w 943"/>
                <a:gd name="T17" fmla="*/ 2147483647 h 1055"/>
                <a:gd name="T18" fmla="*/ 2147483647 w 943"/>
                <a:gd name="T19" fmla="*/ 2147483647 h 1055"/>
                <a:gd name="T20" fmla="*/ 2147483647 w 943"/>
                <a:gd name="T21" fmla="*/ 2147483647 h 1055"/>
                <a:gd name="T22" fmla="*/ 2147483647 w 943"/>
                <a:gd name="T23" fmla="*/ 2147483647 h 1055"/>
                <a:gd name="T24" fmla="*/ 2147483647 w 943"/>
                <a:gd name="T25" fmla="*/ 2147483647 h 1055"/>
                <a:gd name="T26" fmla="*/ 2147483647 w 943"/>
                <a:gd name="T27" fmla="*/ 2147483647 h 1055"/>
                <a:gd name="T28" fmla="*/ 2147483647 w 943"/>
                <a:gd name="T29" fmla="*/ 2147483647 h 1055"/>
                <a:gd name="T30" fmla="*/ 2147483647 w 943"/>
                <a:gd name="T31" fmla="*/ 2147483647 h 1055"/>
                <a:gd name="T32" fmla="*/ 2147483647 w 943"/>
                <a:gd name="T33" fmla="*/ 2147483647 h 1055"/>
                <a:gd name="T34" fmla="*/ 2147483647 w 943"/>
                <a:gd name="T35" fmla="*/ 2147483647 h 1055"/>
                <a:gd name="T36" fmla="*/ 2147483647 w 943"/>
                <a:gd name="T37" fmla="*/ 2147483647 h 1055"/>
                <a:gd name="T38" fmla="*/ 2147483647 w 943"/>
                <a:gd name="T39" fmla="*/ 2147483647 h 1055"/>
                <a:gd name="T40" fmla="*/ 2147483647 w 943"/>
                <a:gd name="T41" fmla="*/ 2147483647 h 1055"/>
                <a:gd name="T42" fmla="*/ 2147483647 w 943"/>
                <a:gd name="T43" fmla="*/ 2147483647 h 1055"/>
                <a:gd name="T44" fmla="*/ 2147483647 w 943"/>
                <a:gd name="T45" fmla="*/ 2147483647 h 1055"/>
                <a:gd name="T46" fmla="*/ 2147483647 w 943"/>
                <a:gd name="T47" fmla="*/ 2147483647 h 1055"/>
                <a:gd name="T48" fmla="*/ 2147483647 w 943"/>
                <a:gd name="T49" fmla="*/ 2147483647 h 1055"/>
                <a:gd name="T50" fmla="*/ 2147483647 w 943"/>
                <a:gd name="T51" fmla="*/ 2147483647 h 1055"/>
                <a:gd name="T52" fmla="*/ 2147483647 w 943"/>
                <a:gd name="T53" fmla="*/ 2147483647 h 1055"/>
                <a:gd name="T54" fmla="*/ 2147483647 w 943"/>
                <a:gd name="T55" fmla="*/ 2147483647 h 1055"/>
                <a:gd name="T56" fmla="*/ 2147483647 w 943"/>
                <a:gd name="T57" fmla="*/ 2147483647 h 1055"/>
                <a:gd name="T58" fmla="*/ 2147483647 w 943"/>
                <a:gd name="T59" fmla="*/ 2147483647 h 1055"/>
                <a:gd name="T60" fmla="*/ 2147483647 w 943"/>
                <a:gd name="T61" fmla="*/ 2147483647 h 1055"/>
                <a:gd name="T62" fmla="*/ 2147483647 w 943"/>
                <a:gd name="T63" fmla="*/ 2147483647 h 1055"/>
                <a:gd name="T64" fmla="*/ 2147483647 w 943"/>
                <a:gd name="T65" fmla="*/ 2147483647 h 1055"/>
                <a:gd name="T66" fmla="*/ 2147483647 w 943"/>
                <a:gd name="T67" fmla="*/ 2147483647 h 1055"/>
                <a:gd name="T68" fmla="*/ 2147483647 w 943"/>
                <a:gd name="T69" fmla="*/ 2147483647 h 10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43"/>
                <a:gd name="T106" fmla="*/ 0 h 1055"/>
                <a:gd name="T107" fmla="*/ 943 w 943"/>
                <a:gd name="T108" fmla="*/ 1055 h 10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43" h="1055">
                  <a:moveTo>
                    <a:pt x="664" y="40"/>
                  </a:moveTo>
                  <a:lnTo>
                    <a:pt x="702" y="0"/>
                  </a:lnTo>
                  <a:lnTo>
                    <a:pt x="767" y="45"/>
                  </a:lnTo>
                  <a:lnTo>
                    <a:pt x="805" y="107"/>
                  </a:lnTo>
                  <a:lnTo>
                    <a:pt x="849" y="124"/>
                  </a:lnTo>
                  <a:lnTo>
                    <a:pt x="903" y="175"/>
                  </a:lnTo>
                  <a:lnTo>
                    <a:pt x="943" y="235"/>
                  </a:lnTo>
                  <a:lnTo>
                    <a:pt x="903" y="226"/>
                  </a:lnTo>
                  <a:lnTo>
                    <a:pt x="843" y="249"/>
                  </a:lnTo>
                  <a:lnTo>
                    <a:pt x="805" y="277"/>
                  </a:lnTo>
                  <a:lnTo>
                    <a:pt x="789" y="333"/>
                  </a:lnTo>
                  <a:lnTo>
                    <a:pt x="740" y="305"/>
                  </a:lnTo>
                  <a:lnTo>
                    <a:pt x="697" y="277"/>
                  </a:lnTo>
                  <a:lnTo>
                    <a:pt x="675" y="300"/>
                  </a:lnTo>
                  <a:lnTo>
                    <a:pt x="631" y="288"/>
                  </a:lnTo>
                  <a:lnTo>
                    <a:pt x="626" y="311"/>
                  </a:lnTo>
                  <a:lnTo>
                    <a:pt x="671" y="348"/>
                  </a:lnTo>
                  <a:lnTo>
                    <a:pt x="631" y="384"/>
                  </a:lnTo>
                  <a:lnTo>
                    <a:pt x="669" y="418"/>
                  </a:lnTo>
                  <a:lnTo>
                    <a:pt x="697" y="469"/>
                  </a:lnTo>
                  <a:lnTo>
                    <a:pt x="712" y="503"/>
                  </a:lnTo>
                  <a:lnTo>
                    <a:pt x="708" y="593"/>
                  </a:lnTo>
                  <a:lnTo>
                    <a:pt x="686" y="667"/>
                  </a:lnTo>
                  <a:lnTo>
                    <a:pt x="642" y="684"/>
                  </a:lnTo>
                  <a:lnTo>
                    <a:pt x="644" y="744"/>
                  </a:lnTo>
                  <a:lnTo>
                    <a:pt x="644" y="801"/>
                  </a:lnTo>
                  <a:lnTo>
                    <a:pt x="621" y="887"/>
                  </a:lnTo>
                  <a:lnTo>
                    <a:pt x="588" y="938"/>
                  </a:lnTo>
                  <a:lnTo>
                    <a:pt x="535" y="928"/>
                  </a:lnTo>
                  <a:lnTo>
                    <a:pt x="485" y="972"/>
                  </a:lnTo>
                  <a:lnTo>
                    <a:pt x="430" y="955"/>
                  </a:lnTo>
                  <a:lnTo>
                    <a:pt x="381" y="944"/>
                  </a:lnTo>
                  <a:lnTo>
                    <a:pt x="365" y="983"/>
                  </a:lnTo>
                  <a:lnTo>
                    <a:pt x="339" y="1009"/>
                  </a:lnTo>
                  <a:lnTo>
                    <a:pt x="314" y="1040"/>
                  </a:lnTo>
                  <a:lnTo>
                    <a:pt x="291" y="1055"/>
                  </a:lnTo>
                  <a:lnTo>
                    <a:pt x="251" y="1006"/>
                  </a:lnTo>
                  <a:lnTo>
                    <a:pt x="267" y="961"/>
                  </a:lnTo>
                  <a:lnTo>
                    <a:pt x="229" y="972"/>
                  </a:lnTo>
                  <a:lnTo>
                    <a:pt x="159" y="978"/>
                  </a:lnTo>
                  <a:lnTo>
                    <a:pt x="88" y="978"/>
                  </a:lnTo>
                  <a:lnTo>
                    <a:pt x="36" y="1015"/>
                  </a:lnTo>
                  <a:lnTo>
                    <a:pt x="0" y="988"/>
                  </a:lnTo>
                  <a:lnTo>
                    <a:pt x="45" y="950"/>
                  </a:lnTo>
                  <a:lnTo>
                    <a:pt x="99" y="910"/>
                  </a:lnTo>
                  <a:lnTo>
                    <a:pt x="191" y="882"/>
                  </a:lnTo>
                  <a:lnTo>
                    <a:pt x="236" y="887"/>
                  </a:lnTo>
                  <a:lnTo>
                    <a:pt x="281" y="905"/>
                  </a:lnTo>
                  <a:lnTo>
                    <a:pt x="322" y="882"/>
                  </a:lnTo>
                  <a:lnTo>
                    <a:pt x="327" y="836"/>
                  </a:lnTo>
                  <a:lnTo>
                    <a:pt x="360" y="797"/>
                  </a:lnTo>
                  <a:lnTo>
                    <a:pt x="371" y="757"/>
                  </a:lnTo>
                  <a:lnTo>
                    <a:pt x="392" y="729"/>
                  </a:lnTo>
                  <a:lnTo>
                    <a:pt x="414" y="780"/>
                  </a:lnTo>
                  <a:lnTo>
                    <a:pt x="479" y="746"/>
                  </a:lnTo>
                  <a:lnTo>
                    <a:pt x="512" y="684"/>
                  </a:lnTo>
                  <a:lnTo>
                    <a:pt x="528" y="639"/>
                  </a:lnTo>
                  <a:lnTo>
                    <a:pt x="555" y="599"/>
                  </a:lnTo>
                  <a:lnTo>
                    <a:pt x="572" y="554"/>
                  </a:lnTo>
                  <a:lnTo>
                    <a:pt x="563" y="489"/>
                  </a:lnTo>
                  <a:lnTo>
                    <a:pt x="555" y="458"/>
                  </a:lnTo>
                  <a:lnTo>
                    <a:pt x="593" y="430"/>
                  </a:lnTo>
                  <a:lnTo>
                    <a:pt x="576" y="376"/>
                  </a:lnTo>
                  <a:lnTo>
                    <a:pt x="566" y="328"/>
                  </a:lnTo>
                  <a:lnTo>
                    <a:pt x="599" y="294"/>
                  </a:lnTo>
                  <a:lnTo>
                    <a:pt x="603" y="221"/>
                  </a:lnTo>
                  <a:lnTo>
                    <a:pt x="648" y="203"/>
                  </a:lnTo>
                  <a:lnTo>
                    <a:pt x="680" y="147"/>
                  </a:lnTo>
                  <a:lnTo>
                    <a:pt x="696" y="103"/>
                  </a:lnTo>
                  <a:lnTo>
                    <a:pt x="664" y="4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5" name="Freeform 98">
              <a:extLst/>
            </p:cNvPr>
            <p:cNvSpPr>
              <a:spLocks/>
            </p:cNvSpPr>
            <p:nvPr/>
          </p:nvSpPr>
          <p:spPr bwMode="auto">
            <a:xfrm>
              <a:off x="6607151" y="4211656"/>
              <a:ext cx="38100" cy="58737"/>
            </a:xfrm>
            <a:custGeom>
              <a:avLst/>
              <a:gdLst>
                <a:gd name="T0" fmla="*/ 2147483647 w 317"/>
                <a:gd name="T1" fmla="*/ 2147483647 h 456"/>
                <a:gd name="T2" fmla="*/ 2147483647 w 317"/>
                <a:gd name="T3" fmla="*/ 2147483647 h 456"/>
                <a:gd name="T4" fmla="*/ 2147483647 w 317"/>
                <a:gd name="T5" fmla="*/ 2147483647 h 456"/>
                <a:gd name="T6" fmla="*/ 2147483647 w 317"/>
                <a:gd name="T7" fmla="*/ 2147483647 h 456"/>
                <a:gd name="T8" fmla="*/ 2147483647 w 317"/>
                <a:gd name="T9" fmla="*/ 2147483647 h 456"/>
                <a:gd name="T10" fmla="*/ 2147483647 w 317"/>
                <a:gd name="T11" fmla="*/ 2147483647 h 456"/>
                <a:gd name="T12" fmla="*/ 2147483647 w 317"/>
                <a:gd name="T13" fmla="*/ 2147483647 h 456"/>
                <a:gd name="T14" fmla="*/ 2147483647 w 317"/>
                <a:gd name="T15" fmla="*/ 0 h 456"/>
                <a:gd name="T16" fmla="*/ 2147483647 w 317"/>
                <a:gd name="T17" fmla="*/ 2147483647 h 456"/>
                <a:gd name="T18" fmla="*/ 0 w 317"/>
                <a:gd name="T19" fmla="*/ 2147483647 h 456"/>
                <a:gd name="T20" fmla="*/ 2147483647 w 317"/>
                <a:gd name="T21" fmla="*/ 2147483647 h 456"/>
                <a:gd name="T22" fmla="*/ 0 w 317"/>
                <a:gd name="T23" fmla="*/ 2147483647 h 456"/>
                <a:gd name="T24" fmla="*/ 2147483647 w 317"/>
                <a:gd name="T25" fmla="*/ 2147483647 h 456"/>
                <a:gd name="T26" fmla="*/ 2147483647 w 317"/>
                <a:gd name="T27" fmla="*/ 2147483647 h 456"/>
                <a:gd name="T28" fmla="*/ 2147483647 w 317"/>
                <a:gd name="T29" fmla="*/ 2147483647 h 456"/>
                <a:gd name="T30" fmla="*/ 2147483647 w 317"/>
                <a:gd name="T31" fmla="*/ 2147483647 h 4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7"/>
                <a:gd name="T49" fmla="*/ 0 h 456"/>
                <a:gd name="T50" fmla="*/ 317 w 317"/>
                <a:gd name="T51" fmla="*/ 456 h 4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7" h="456">
                  <a:moveTo>
                    <a:pt x="177" y="456"/>
                  </a:moveTo>
                  <a:lnTo>
                    <a:pt x="257" y="432"/>
                  </a:lnTo>
                  <a:lnTo>
                    <a:pt x="281" y="344"/>
                  </a:lnTo>
                  <a:lnTo>
                    <a:pt x="317" y="240"/>
                  </a:lnTo>
                  <a:lnTo>
                    <a:pt x="313" y="152"/>
                  </a:lnTo>
                  <a:lnTo>
                    <a:pt x="272" y="58"/>
                  </a:lnTo>
                  <a:lnTo>
                    <a:pt x="201" y="40"/>
                  </a:lnTo>
                  <a:lnTo>
                    <a:pt x="145" y="0"/>
                  </a:lnTo>
                  <a:lnTo>
                    <a:pt x="73" y="40"/>
                  </a:lnTo>
                  <a:lnTo>
                    <a:pt x="0" y="58"/>
                  </a:lnTo>
                  <a:lnTo>
                    <a:pt x="33" y="128"/>
                  </a:lnTo>
                  <a:lnTo>
                    <a:pt x="0" y="194"/>
                  </a:lnTo>
                  <a:lnTo>
                    <a:pt x="90" y="194"/>
                  </a:lnTo>
                  <a:lnTo>
                    <a:pt x="137" y="296"/>
                  </a:lnTo>
                  <a:lnTo>
                    <a:pt x="97" y="400"/>
                  </a:lnTo>
                  <a:lnTo>
                    <a:pt x="177" y="45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6" name="Freeform 99">
              <a:extLst/>
            </p:cNvPr>
            <p:cNvSpPr>
              <a:spLocks/>
            </p:cNvSpPr>
            <p:nvPr/>
          </p:nvSpPr>
          <p:spPr bwMode="auto">
            <a:xfrm>
              <a:off x="6659539" y="4205306"/>
              <a:ext cx="41275" cy="36512"/>
            </a:xfrm>
            <a:custGeom>
              <a:avLst/>
              <a:gdLst>
                <a:gd name="T0" fmla="*/ 2147483647 w 317"/>
                <a:gd name="T1" fmla="*/ 2147483647 h 272"/>
                <a:gd name="T2" fmla="*/ 2147483647 w 317"/>
                <a:gd name="T3" fmla="*/ 2147483647 h 272"/>
                <a:gd name="T4" fmla="*/ 2147483647 w 317"/>
                <a:gd name="T5" fmla="*/ 2147483647 h 272"/>
                <a:gd name="T6" fmla="*/ 2147483647 w 317"/>
                <a:gd name="T7" fmla="*/ 2147483647 h 272"/>
                <a:gd name="T8" fmla="*/ 2147483647 w 317"/>
                <a:gd name="T9" fmla="*/ 2147483647 h 272"/>
                <a:gd name="T10" fmla="*/ 2147483647 w 317"/>
                <a:gd name="T11" fmla="*/ 2147483647 h 272"/>
                <a:gd name="T12" fmla="*/ 2147483647 w 317"/>
                <a:gd name="T13" fmla="*/ 2147483647 h 272"/>
                <a:gd name="T14" fmla="*/ 2147483647 w 317"/>
                <a:gd name="T15" fmla="*/ 0 h 272"/>
                <a:gd name="T16" fmla="*/ 2147483647 w 317"/>
                <a:gd name="T17" fmla="*/ 2147483647 h 272"/>
                <a:gd name="T18" fmla="*/ 2147483647 w 317"/>
                <a:gd name="T19" fmla="*/ 2147483647 h 272"/>
                <a:gd name="T20" fmla="*/ 0 w 317"/>
                <a:gd name="T21" fmla="*/ 2147483647 h 272"/>
                <a:gd name="T22" fmla="*/ 2147483647 w 317"/>
                <a:gd name="T23" fmla="*/ 2147483647 h 272"/>
                <a:gd name="T24" fmla="*/ 0 w 317"/>
                <a:gd name="T25" fmla="*/ 2147483647 h 272"/>
                <a:gd name="T26" fmla="*/ 2147483647 w 317"/>
                <a:gd name="T27" fmla="*/ 2147483647 h 272"/>
                <a:gd name="T28" fmla="*/ 2147483647 w 317"/>
                <a:gd name="T29" fmla="*/ 2147483647 h 2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7"/>
                <a:gd name="T46" fmla="*/ 0 h 272"/>
                <a:gd name="T47" fmla="*/ 317 w 317"/>
                <a:gd name="T48" fmla="*/ 272 h 2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7" h="272">
                  <a:moveTo>
                    <a:pt x="136" y="272"/>
                  </a:moveTo>
                  <a:lnTo>
                    <a:pt x="136" y="226"/>
                  </a:lnTo>
                  <a:lnTo>
                    <a:pt x="136" y="136"/>
                  </a:lnTo>
                  <a:lnTo>
                    <a:pt x="230" y="144"/>
                  </a:lnTo>
                  <a:lnTo>
                    <a:pt x="286" y="136"/>
                  </a:lnTo>
                  <a:lnTo>
                    <a:pt x="317" y="45"/>
                  </a:lnTo>
                  <a:lnTo>
                    <a:pt x="262" y="16"/>
                  </a:lnTo>
                  <a:lnTo>
                    <a:pt x="181" y="0"/>
                  </a:lnTo>
                  <a:lnTo>
                    <a:pt x="126" y="48"/>
                  </a:lnTo>
                  <a:lnTo>
                    <a:pt x="54" y="32"/>
                  </a:lnTo>
                  <a:lnTo>
                    <a:pt x="0" y="90"/>
                  </a:lnTo>
                  <a:lnTo>
                    <a:pt x="38" y="144"/>
                  </a:lnTo>
                  <a:lnTo>
                    <a:pt x="0" y="226"/>
                  </a:lnTo>
                  <a:lnTo>
                    <a:pt x="45" y="272"/>
                  </a:lnTo>
                  <a:lnTo>
                    <a:pt x="136" y="2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7" name="Freeform 100">
              <a:extLst/>
            </p:cNvPr>
            <p:cNvSpPr>
              <a:spLocks/>
            </p:cNvSpPr>
            <p:nvPr/>
          </p:nvSpPr>
          <p:spPr bwMode="auto">
            <a:xfrm>
              <a:off x="5176814" y="2613043"/>
              <a:ext cx="341312" cy="428625"/>
            </a:xfrm>
            <a:custGeom>
              <a:avLst/>
              <a:gdLst>
                <a:gd name="T0" fmla="*/ 2147483647 w 1252"/>
                <a:gd name="T1" fmla="*/ 2147483647 h 1584"/>
                <a:gd name="T2" fmla="*/ 2147483647 w 1252"/>
                <a:gd name="T3" fmla="*/ 2147483647 h 1584"/>
                <a:gd name="T4" fmla="*/ 2147483647 w 1252"/>
                <a:gd name="T5" fmla="*/ 2147483647 h 1584"/>
                <a:gd name="T6" fmla="*/ 2147483647 w 1252"/>
                <a:gd name="T7" fmla="*/ 2147483647 h 1584"/>
                <a:gd name="T8" fmla="*/ 2147483647 w 1252"/>
                <a:gd name="T9" fmla="*/ 2147483647 h 1584"/>
                <a:gd name="T10" fmla="*/ 2147483647 w 1252"/>
                <a:gd name="T11" fmla="*/ 2147483647 h 1584"/>
                <a:gd name="T12" fmla="*/ 2147483647 w 1252"/>
                <a:gd name="T13" fmla="*/ 2147483647 h 1584"/>
                <a:gd name="T14" fmla="*/ 2147483647 w 1252"/>
                <a:gd name="T15" fmla="*/ 2147483647 h 1584"/>
                <a:gd name="T16" fmla="*/ 2147483647 w 1252"/>
                <a:gd name="T17" fmla="*/ 2147483647 h 1584"/>
                <a:gd name="T18" fmla="*/ 2147483647 w 1252"/>
                <a:gd name="T19" fmla="*/ 2147483647 h 1584"/>
                <a:gd name="T20" fmla="*/ 2147483647 w 1252"/>
                <a:gd name="T21" fmla="*/ 2147483647 h 1584"/>
                <a:gd name="T22" fmla="*/ 2147483647 w 1252"/>
                <a:gd name="T23" fmla="*/ 2147483647 h 1584"/>
                <a:gd name="T24" fmla="*/ 2147483647 w 1252"/>
                <a:gd name="T25" fmla="*/ 2147483647 h 1584"/>
                <a:gd name="T26" fmla="*/ 2147483647 w 1252"/>
                <a:gd name="T27" fmla="*/ 2147483647 h 1584"/>
                <a:gd name="T28" fmla="*/ 2147483647 w 1252"/>
                <a:gd name="T29" fmla="*/ 2147483647 h 1584"/>
                <a:gd name="T30" fmla="*/ 2147483647 w 1252"/>
                <a:gd name="T31" fmla="*/ 2147483647 h 1584"/>
                <a:gd name="T32" fmla="*/ 2147483647 w 1252"/>
                <a:gd name="T33" fmla="*/ 2147483647 h 1584"/>
                <a:gd name="T34" fmla="*/ 2147483647 w 1252"/>
                <a:gd name="T35" fmla="*/ 2147483647 h 1584"/>
                <a:gd name="T36" fmla="*/ 2147483647 w 1252"/>
                <a:gd name="T37" fmla="*/ 2147483647 h 1584"/>
                <a:gd name="T38" fmla="*/ 0 w 1252"/>
                <a:gd name="T39" fmla="*/ 2147483647 h 1584"/>
                <a:gd name="T40" fmla="*/ 2147483647 w 1252"/>
                <a:gd name="T41" fmla="*/ 2147483647 h 1584"/>
                <a:gd name="T42" fmla="*/ 2147483647 w 1252"/>
                <a:gd name="T43" fmla="*/ 2147483647 h 1584"/>
                <a:gd name="T44" fmla="*/ 2147483647 w 1252"/>
                <a:gd name="T45" fmla="*/ 2147483647 h 1584"/>
                <a:gd name="T46" fmla="*/ 2147483647 w 1252"/>
                <a:gd name="T47" fmla="*/ 2147483647 h 1584"/>
                <a:gd name="T48" fmla="*/ 2147483647 w 1252"/>
                <a:gd name="T49" fmla="*/ 2147483647 h 1584"/>
                <a:gd name="T50" fmla="*/ 2147483647 w 1252"/>
                <a:gd name="T51" fmla="*/ 2147483647 h 1584"/>
                <a:gd name="T52" fmla="*/ 2147483647 w 1252"/>
                <a:gd name="T53" fmla="*/ 2147483647 h 1584"/>
                <a:gd name="T54" fmla="*/ 2147483647 w 1252"/>
                <a:gd name="T55" fmla="*/ 2147483647 h 1584"/>
                <a:gd name="T56" fmla="*/ 2147483647 w 1252"/>
                <a:gd name="T57" fmla="*/ 2147483647 h 1584"/>
                <a:gd name="T58" fmla="*/ 2147483647 w 1252"/>
                <a:gd name="T59" fmla="*/ 2147483647 h 1584"/>
                <a:gd name="T60" fmla="*/ 2147483647 w 1252"/>
                <a:gd name="T61" fmla="*/ 2147483647 h 1584"/>
                <a:gd name="T62" fmla="*/ 2147483647 w 1252"/>
                <a:gd name="T63" fmla="*/ 2147483647 h 1584"/>
                <a:gd name="T64" fmla="*/ 2147483647 w 1252"/>
                <a:gd name="T65" fmla="*/ 2147483647 h 1584"/>
                <a:gd name="T66" fmla="*/ 2147483647 w 1252"/>
                <a:gd name="T67" fmla="*/ 2147483647 h 1584"/>
                <a:gd name="T68" fmla="*/ 2147483647 w 1252"/>
                <a:gd name="T69" fmla="*/ 2147483647 h 1584"/>
                <a:gd name="T70" fmla="*/ 2147483647 w 1252"/>
                <a:gd name="T71" fmla="*/ 2147483647 h 1584"/>
                <a:gd name="T72" fmla="*/ 2147483647 w 1252"/>
                <a:gd name="T73" fmla="*/ 2147483647 h 1584"/>
                <a:gd name="T74" fmla="*/ 2147483647 w 1252"/>
                <a:gd name="T75" fmla="*/ 2147483647 h 1584"/>
                <a:gd name="T76" fmla="*/ 2147483647 w 1252"/>
                <a:gd name="T77" fmla="*/ 2147483647 h 1584"/>
                <a:gd name="T78" fmla="*/ 2147483647 w 1252"/>
                <a:gd name="T79" fmla="*/ 2147483647 h 1584"/>
                <a:gd name="T80" fmla="*/ 2147483647 w 1252"/>
                <a:gd name="T81" fmla="*/ 2147483647 h 1584"/>
                <a:gd name="T82" fmla="*/ 2147483647 w 1252"/>
                <a:gd name="T83" fmla="*/ 0 h 1584"/>
                <a:gd name="T84" fmla="*/ 2147483647 w 1252"/>
                <a:gd name="T85" fmla="*/ 2147483647 h 1584"/>
                <a:gd name="T86" fmla="*/ 2147483647 w 1252"/>
                <a:gd name="T87" fmla="*/ 2147483647 h 1584"/>
                <a:gd name="T88" fmla="*/ 2147483647 w 1252"/>
                <a:gd name="T89" fmla="*/ 2147483647 h 1584"/>
                <a:gd name="T90" fmla="*/ 2147483647 w 1252"/>
                <a:gd name="T91" fmla="*/ 2147483647 h 1584"/>
                <a:gd name="T92" fmla="*/ 2147483647 w 1252"/>
                <a:gd name="T93" fmla="*/ 2147483647 h 15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52"/>
                <a:gd name="T142" fmla="*/ 0 h 1584"/>
                <a:gd name="T143" fmla="*/ 1252 w 1252"/>
                <a:gd name="T144" fmla="*/ 1584 h 15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52" h="1584">
                  <a:moveTo>
                    <a:pt x="1191" y="216"/>
                  </a:moveTo>
                  <a:lnTo>
                    <a:pt x="1057" y="300"/>
                  </a:lnTo>
                  <a:lnTo>
                    <a:pt x="883" y="391"/>
                  </a:lnTo>
                  <a:lnTo>
                    <a:pt x="797" y="460"/>
                  </a:lnTo>
                  <a:lnTo>
                    <a:pt x="683" y="511"/>
                  </a:lnTo>
                  <a:lnTo>
                    <a:pt x="655" y="634"/>
                  </a:lnTo>
                  <a:lnTo>
                    <a:pt x="569" y="666"/>
                  </a:lnTo>
                  <a:lnTo>
                    <a:pt x="491" y="818"/>
                  </a:lnTo>
                  <a:lnTo>
                    <a:pt x="448" y="944"/>
                  </a:lnTo>
                  <a:lnTo>
                    <a:pt x="370" y="1039"/>
                  </a:lnTo>
                  <a:lnTo>
                    <a:pt x="327" y="1164"/>
                  </a:lnTo>
                  <a:lnTo>
                    <a:pt x="341" y="1341"/>
                  </a:lnTo>
                  <a:lnTo>
                    <a:pt x="391" y="1429"/>
                  </a:lnTo>
                  <a:lnTo>
                    <a:pt x="491" y="1503"/>
                  </a:lnTo>
                  <a:lnTo>
                    <a:pt x="427" y="1584"/>
                  </a:lnTo>
                  <a:lnTo>
                    <a:pt x="334" y="1540"/>
                  </a:lnTo>
                  <a:lnTo>
                    <a:pt x="220" y="1540"/>
                  </a:lnTo>
                  <a:lnTo>
                    <a:pt x="156" y="1451"/>
                  </a:lnTo>
                  <a:lnTo>
                    <a:pt x="99" y="1378"/>
                  </a:lnTo>
                  <a:lnTo>
                    <a:pt x="0" y="1301"/>
                  </a:lnTo>
                  <a:lnTo>
                    <a:pt x="93" y="1243"/>
                  </a:lnTo>
                  <a:lnTo>
                    <a:pt x="135" y="1224"/>
                  </a:lnTo>
                  <a:lnTo>
                    <a:pt x="154" y="1150"/>
                  </a:lnTo>
                  <a:lnTo>
                    <a:pt x="121" y="1080"/>
                  </a:lnTo>
                  <a:lnTo>
                    <a:pt x="171" y="1045"/>
                  </a:lnTo>
                  <a:lnTo>
                    <a:pt x="192" y="967"/>
                  </a:lnTo>
                  <a:lnTo>
                    <a:pt x="263" y="909"/>
                  </a:lnTo>
                  <a:lnTo>
                    <a:pt x="216" y="864"/>
                  </a:lnTo>
                  <a:lnTo>
                    <a:pt x="241" y="798"/>
                  </a:lnTo>
                  <a:lnTo>
                    <a:pt x="306" y="739"/>
                  </a:lnTo>
                  <a:lnTo>
                    <a:pt x="342" y="660"/>
                  </a:lnTo>
                  <a:lnTo>
                    <a:pt x="334" y="577"/>
                  </a:lnTo>
                  <a:lnTo>
                    <a:pt x="327" y="518"/>
                  </a:lnTo>
                  <a:lnTo>
                    <a:pt x="412" y="430"/>
                  </a:lnTo>
                  <a:lnTo>
                    <a:pt x="499" y="397"/>
                  </a:lnTo>
                  <a:lnTo>
                    <a:pt x="568" y="319"/>
                  </a:lnTo>
                  <a:lnTo>
                    <a:pt x="705" y="234"/>
                  </a:lnTo>
                  <a:lnTo>
                    <a:pt x="747" y="186"/>
                  </a:lnTo>
                  <a:lnTo>
                    <a:pt x="808" y="234"/>
                  </a:lnTo>
                  <a:lnTo>
                    <a:pt x="933" y="172"/>
                  </a:lnTo>
                  <a:lnTo>
                    <a:pt x="1018" y="127"/>
                  </a:lnTo>
                  <a:lnTo>
                    <a:pt x="1131" y="0"/>
                  </a:lnTo>
                  <a:lnTo>
                    <a:pt x="1211" y="3"/>
                  </a:lnTo>
                  <a:lnTo>
                    <a:pt x="1252" y="48"/>
                  </a:lnTo>
                  <a:lnTo>
                    <a:pt x="1248" y="108"/>
                  </a:lnTo>
                  <a:lnTo>
                    <a:pt x="1228" y="159"/>
                  </a:lnTo>
                  <a:lnTo>
                    <a:pt x="1191" y="2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8" name="Freeform 101">
              <a:extLst/>
            </p:cNvPr>
            <p:cNvSpPr>
              <a:spLocks/>
            </p:cNvSpPr>
            <p:nvPr/>
          </p:nvSpPr>
          <p:spPr bwMode="auto">
            <a:xfrm>
              <a:off x="4649764" y="3060718"/>
              <a:ext cx="184150" cy="442913"/>
            </a:xfrm>
            <a:custGeom>
              <a:avLst/>
              <a:gdLst>
                <a:gd name="T0" fmla="*/ 2147483647 w 681"/>
                <a:gd name="T1" fmla="*/ 2147483647 h 1634"/>
                <a:gd name="T2" fmla="*/ 2147483647 w 681"/>
                <a:gd name="T3" fmla="*/ 2147483647 h 1634"/>
                <a:gd name="T4" fmla="*/ 2147483647 w 681"/>
                <a:gd name="T5" fmla="*/ 2147483647 h 1634"/>
                <a:gd name="T6" fmla="*/ 2147483647 w 681"/>
                <a:gd name="T7" fmla="*/ 2147483647 h 1634"/>
                <a:gd name="T8" fmla="*/ 2147483647 w 681"/>
                <a:gd name="T9" fmla="*/ 2147483647 h 1634"/>
                <a:gd name="T10" fmla="*/ 2147483647 w 681"/>
                <a:gd name="T11" fmla="*/ 2147483647 h 1634"/>
                <a:gd name="T12" fmla="*/ 2147483647 w 681"/>
                <a:gd name="T13" fmla="*/ 2147483647 h 1634"/>
                <a:gd name="T14" fmla="*/ 2147483647 w 681"/>
                <a:gd name="T15" fmla="*/ 2147483647 h 1634"/>
                <a:gd name="T16" fmla="*/ 2147483647 w 681"/>
                <a:gd name="T17" fmla="*/ 2147483647 h 1634"/>
                <a:gd name="T18" fmla="*/ 2147483647 w 681"/>
                <a:gd name="T19" fmla="*/ 2147483647 h 1634"/>
                <a:gd name="T20" fmla="*/ 2147483647 w 681"/>
                <a:gd name="T21" fmla="*/ 2147483647 h 1634"/>
                <a:gd name="T22" fmla="*/ 2147483647 w 681"/>
                <a:gd name="T23" fmla="*/ 2147483647 h 1634"/>
                <a:gd name="T24" fmla="*/ 2147483647 w 681"/>
                <a:gd name="T25" fmla="*/ 2147483647 h 1634"/>
                <a:gd name="T26" fmla="*/ 2147483647 w 681"/>
                <a:gd name="T27" fmla="*/ 2147483647 h 1634"/>
                <a:gd name="T28" fmla="*/ 2147483647 w 681"/>
                <a:gd name="T29" fmla="*/ 2147483647 h 1634"/>
                <a:gd name="T30" fmla="*/ 2147483647 w 681"/>
                <a:gd name="T31" fmla="*/ 2147483647 h 1634"/>
                <a:gd name="T32" fmla="*/ 2147483647 w 681"/>
                <a:gd name="T33" fmla="*/ 2147483647 h 1634"/>
                <a:gd name="T34" fmla="*/ 2147483647 w 681"/>
                <a:gd name="T35" fmla="*/ 2147483647 h 1634"/>
                <a:gd name="T36" fmla="*/ 2147483647 w 681"/>
                <a:gd name="T37" fmla="*/ 2147483647 h 1634"/>
                <a:gd name="T38" fmla="*/ 2147483647 w 681"/>
                <a:gd name="T39" fmla="*/ 2147483647 h 1634"/>
                <a:gd name="T40" fmla="*/ 2147483647 w 681"/>
                <a:gd name="T41" fmla="*/ 2147483647 h 1634"/>
                <a:gd name="T42" fmla="*/ 2147483647 w 681"/>
                <a:gd name="T43" fmla="*/ 2147483647 h 1634"/>
                <a:gd name="T44" fmla="*/ 2147483647 w 681"/>
                <a:gd name="T45" fmla="*/ 2147483647 h 1634"/>
                <a:gd name="T46" fmla="*/ 2147483647 w 681"/>
                <a:gd name="T47" fmla="*/ 2147483647 h 1634"/>
                <a:gd name="T48" fmla="*/ 2147483647 w 681"/>
                <a:gd name="T49" fmla="*/ 2147483647 h 1634"/>
                <a:gd name="T50" fmla="*/ 2147483647 w 681"/>
                <a:gd name="T51" fmla="*/ 2147483647 h 1634"/>
                <a:gd name="T52" fmla="*/ 2147483647 w 681"/>
                <a:gd name="T53" fmla="*/ 2147483647 h 1634"/>
                <a:gd name="T54" fmla="*/ 2147483647 w 681"/>
                <a:gd name="T55" fmla="*/ 2147483647 h 1634"/>
                <a:gd name="T56" fmla="*/ 2147483647 w 681"/>
                <a:gd name="T57" fmla="*/ 2147483647 h 1634"/>
                <a:gd name="T58" fmla="*/ 2147483647 w 681"/>
                <a:gd name="T59" fmla="*/ 2147483647 h 1634"/>
                <a:gd name="T60" fmla="*/ 2147483647 w 681"/>
                <a:gd name="T61" fmla="*/ 2147483647 h 1634"/>
                <a:gd name="T62" fmla="*/ 2147483647 w 681"/>
                <a:gd name="T63" fmla="*/ 2147483647 h 1634"/>
                <a:gd name="T64" fmla="*/ 2147483647 w 681"/>
                <a:gd name="T65" fmla="*/ 2147483647 h 1634"/>
                <a:gd name="T66" fmla="*/ 2147483647 w 681"/>
                <a:gd name="T67" fmla="*/ 2147483647 h 1634"/>
                <a:gd name="T68" fmla="*/ 2147483647 w 681"/>
                <a:gd name="T69" fmla="*/ 2147483647 h 1634"/>
                <a:gd name="T70" fmla="*/ 2147483647 w 681"/>
                <a:gd name="T71" fmla="*/ 0 h 1634"/>
                <a:gd name="T72" fmla="*/ 2147483647 w 681"/>
                <a:gd name="T73" fmla="*/ 2147483647 h 1634"/>
                <a:gd name="T74" fmla="*/ 2147483647 w 681"/>
                <a:gd name="T75" fmla="*/ 2147483647 h 1634"/>
                <a:gd name="T76" fmla="*/ 2147483647 w 681"/>
                <a:gd name="T77" fmla="*/ 2147483647 h 1634"/>
                <a:gd name="T78" fmla="*/ 2147483647 w 681"/>
                <a:gd name="T79" fmla="*/ 2147483647 h 1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1"/>
                <a:gd name="T121" fmla="*/ 0 h 1634"/>
                <a:gd name="T122" fmla="*/ 681 w 681"/>
                <a:gd name="T123" fmla="*/ 1634 h 16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1" h="1634">
                  <a:moveTo>
                    <a:pt x="248" y="280"/>
                  </a:moveTo>
                  <a:lnTo>
                    <a:pt x="210" y="245"/>
                  </a:lnTo>
                  <a:lnTo>
                    <a:pt x="179" y="238"/>
                  </a:lnTo>
                  <a:lnTo>
                    <a:pt x="138" y="260"/>
                  </a:lnTo>
                  <a:lnTo>
                    <a:pt x="95" y="316"/>
                  </a:lnTo>
                  <a:lnTo>
                    <a:pt x="138" y="356"/>
                  </a:lnTo>
                  <a:lnTo>
                    <a:pt x="179" y="404"/>
                  </a:lnTo>
                  <a:lnTo>
                    <a:pt x="183" y="437"/>
                  </a:lnTo>
                  <a:lnTo>
                    <a:pt x="186" y="475"/>
                  </a:lnTo>
                  <a:lnTo>
                    <a:pt x="198" y="521"/>
                  </a:lnTo>
                  <a:lnTo>
                    <a:pt x="218" y="575"/>
                  </a:lnTo>
                  <a:lnTo>
                    <a:pt x="221" y="622"/>
                  </a:lnTo>
                  <a:lnTo>
                    <a:pt x="216" y="656"/>
                  </a:lnTo>
                  <a:lnTo>
                    <a:pt x="194" y="677"/>
                  </a:lnTo>
                  <a:lnTo>
                    <a:pt x="192" y="715"/>
                  </a:lnTo>
                  <a:lnTo>
                    <a:pt x="194" y="779"/>
                  </a:lnTo>
                  <a:lnTo>
                    <a:pt x="225" y="791"/>
                  </a:lnTo>
                  <a:lnTo>
                    <a:pt x="264" y="812"/>
                  </a:lnTo>
                  <a:lnTo>
                    <a:pt x="288" y="851"/>
                  </a:lnTo>
                  <a:lnTo>
                    <a:pt x="301" y="881"/>
                  </a:lnTo>
                  <a:lnTo>
                    <a:pt x="261" y="909"/>
                  </a:lnTo>
                  <a:lnTo>
                    <a:pt x="251" y="949"/>
                  </a:lnTo>
                  <a:lnTo>
                    <a:pt x="219" y="979"/>
                  </a:lnTo>
                  <a:lnTo>
                    <a:pt x="170" y="1040"/>
                  </a:lnTo>
                  <a:lnTo>
                    <a:pt x="134" y="1099"/>
                  </a:lnTo>
                  <a:lnTo>
                    <a:pt x="104" y="1093"/>
                  </a:lnTo>
                  <a:lnTo>
                    <a:pt x="80" y="1115"/>
                  </a:lnTo>
                  <a:lnTo>
                    <a:pt x="83" y="1148"/>
                  </a:lnTo>
                  <a:lnTo>
                    <a:pt x="39" y="1175"/>
                  </a:lnTo>
                  <a:lnTo>
                    <a:pt x="9" y="1226"/>
                  </a:lnTo>
                  <a:lnTo>
                    <a:pt x="0" y="1301"/>
                  </a:lnTo>
                  <a:lnTo>
                    <a:pt x="24" y="1361"/>
                  </a:lnTo>
                  <a:lnTo>
                    <a:pt x="21" y="1397"/>
                  </a:lnTo>
                  <a:lnTo>
                    <a:pt x="15" y="1445"/>
                  </a:lnTo>
                  <a:lnTo>
                    <a:pt x="12" y="1484"/>
                  </a:lnTo>
                  <a:lnTo>
                    <a:pt x="18" y="1535"/>
                  </a:lnTo>
                  <a:lnTo>
                    <a:pt x="33" y="1565"/>
                  </a:lnTo>
                  <a:lnTo>
                    <a:pt x="63" y="1571"/>
                  </a:lnTo>
                  <a:lnTo>
                    <a:pt x="78" y="1598"/>
                  </a:lnTo>
                  <a:lnTo>
                    <a:pt x="105" y="1613"/>
                  </a:lnTo>
                  <a:lnTo>
                    <a:pt x="120" y="1628"/>
                  </a:lnTo>
                  <a:lnTo>
                    <a:pt x="150" y="1634"/>
                  </a:lnTo>
                  <a:lnTo>
                    <a:pt x="188" y="1625"/>
                  </a:lnTo>
                  <a:lnTo>
                    <a:pt x="235" y="1617"/>
                  </a:lnTo>
                  <a:lnTo>
                    <a:pt x="288" y="1617"/>
                  </a:lnTo>
                  <a:lnTo>
                    <a:pt x="329" y="1594"/>
                  </a:lnTo>
                  <a:lnTo>
                    <a:pt x="386" y="1587"/>
                  </a:lnTo>
                  <a:lnTo>
                    <a:pt x="425" y="1558"/>
                  </a:lnTo>
                  <a:lnTo>
                    <a:pt x="481" y="1558"/>
                  </a:lnTo>
                  <a:lnTo>
                    <a:pt x="507" y="1502"/>
                  </a:lnTo>
                  <a:lnTo>
                    <a:pt x="570" y="1406"/>
                  </a:lnTo>
                  <a:lnTo>
                    <a:pt x="612" y="1328"/>
                  </a:lnTo>
                  <a:lnTo>
                    <a:pt x="660" y="1274"/>
                  </a:lnTo>
                  <a:lnTo>
                    <a:pt x="681" y="1199"/>
                  </a:lnTo>
                  <a:lnTo>
                    <a:pt x="642" y="1154"/>
                  </a:lnTo>
                  <a:lnTo>
                    <a:pt x="606" y="1124"/>
                  </a:lnTo>
                  <a:lnTo>
                    <a:pt x="595" y="1092"/>
                  </a:lnTo>
                  <a:lnTo>
                    <a:pt x="624" y="1034"/>
                  </a:lnTo>
                  <a:lnTo>
                    <a:pt x="581" y="917"/>
                  </a:lnTo>
                  <a:lnTo>
                    <a:pt x="573" y="821"/>
                  </a:lnTo>
                  <a:lnTo>
                    <a:pt x="591" y="748"/>
                  </a:lnTo>
                  <a:lnTo>
                    <a:pt x="538" y="640"/>
                  </a:lnTo>
                  <a:lnTo>
                    <a:pt x="578" y="457"/>
                  </a:lnTo>
                  <a:lnTo>
                    <a:pt x="507" y="367"/>
                  </a:lnTo>
                  <a:lnTo>
                    <a:pt x="510" y="305"/>
                  </a:lnTo>
                  <a:lnTo>
                    <a:pt x="527" y="188"/>
                  </a:lnTo>
                  <a:lnTo>
                    <a:pt x="548" y="139"/>
                  </a:lnTo>
                  <a:lnTo>
                    <a:pt x="521" y="89"/>
                  </a:lnTo>
                  <a:lnTo>
                    <a:pt x="501" y="46"/>
                  </a:lnTo>
                  <a:lnTo>
                    <a:pt x="455" y="14"/>
                  </a:lnTo>
                  <a:lnTo>
                    <a:pt x="422" y="2"/>
                  </a:lnTo>
                  <a:lnTo>
                    <a:pt x="401" y="0"/>
                  </a:lnTo>
                  <a:lnTo>
                    <a:pt x="354" y="19"/>
                  </a:lnTo>
                  <a:lnTo>
                    <a:pt x="333" y="65"/>
                  </a:lnTo>
                  <a:lnTo>
                    <a:pt x="333" y="109"/>
                  </a:lnTo>
                  <a:lnTo>
                    <a:pt x="323" y="136"/>
                  </a:lnTo>
                  <a:lnTo>
                    <a:pt x="309" y="170"/>
                  </a:lnTo>
                  <a:lnTo>
                    <a:pt x="308" y="191"/>
                  </a:lnTo>
                  <a:lnTo>
                    <a:pt x="279" y="235"/>
                  </a:lnTo>
                  <a:lnTo>
                    <a:pt x="248" y="28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9" name="Freeform 102">
              <a:extLst/>
            </p:cNvPr>
            <p:cNvSpPr>
              <a:spLocks/>
            </p:cNvSpPr>
            <p:nvPr/>
          </p:nvSpPr>
          <p:spPr bwMode="auto">
            <a:xfrm>
              <a:off x="4465614" y="3101993"/>
              <a:ext cx="244475" cy="561975"/>
            </a:xfrm>
            <a:custGeom>
              <a:avLst/>
              <a:gdLst>
                <a:gd name="T0" fmla="*/ 2147483647 w 899"/>
                <a:gd name="T1" fmla="*/ 2147483647 h 2074"/>
                <a:gd name="T2" fmla="*/ 2147483647 w 899"/>
                <a:gd name="T3" fmla="*/ 2147483647 h 2074"/>
                <a:gd name="T4" fmla="*/ 2147483647 w 899"/>
                <a:gd name="T5" fmla="*/ 2147483647 h 2074"/>
                <a:gd name="T6" fmla="*/ 2147483647 w 899"/>
                <a:gd name="T7" fmla="*/ 2147483647 h 2074"/>
                <a:gd name="T8" fmla="*/ 2147483647 w 899"/>
                <a:gd name="T9" fmla="*/ 2147483647 h 2074"/>
                <a:gd name="T10" fmla="*/ 2147483647 w 899"/>
                <a:gd name="T11" fmla="*/ 2147483647 h 2074"/>
                <a:gd name="T12" fmla="*/ 2147483647 w 899"/>
                <a:gd name="T13" fmla="*/ 2147483647 h 2074"/>
                <a:gd name="T14" fmla="*/ 2147483647 w 899"/>
                <a:gd name="T15" fmla="*/ 2147483647 h 2074"/>
                <a:gd name="T16" fmla="*/ 2147483647 w 899"/>
                <a:gd name="T17" fmla="*/ 2147483647 h 2074"/>
                <a:gd name="T18" fmla="*/ 2147483647 w 899"/>
                <a:gd name="T19" fmla="*/ 2147483647 h 2074"/>
                <a:gd name="T20" fmla="*/ 2147483647 w 899"/>
                <a:gd name="T21" fmla="*/ 2147483647 h 2074"/>
                <a:gd name="T22" fmla="*/ 2147483647 w 899"/>
                <a:gd name="T23" fmla="*/ 2147483647 h 2074"/>
                <a:gd name="T24" fmla="*/ 2147483647 w 899"/>
                <a:gd name="T25" fmla="*/ 2147483647 h 2074"/>
                <a:gd name="T26" fmla="*/ 2147483647 w 899"/>
                <a:gd name="T27" fmla="*/ 2147483647 h 2074"/>
                <a:gd name="T28" fmla="*/ 2147483647 w 899"/>
                <a:gd name="T29" fmla="*/ 2147483647 h 2074"/>
                <a:gd name="T30" fmla="*/ 2147483647 w 899"/>
                <a:gd name="T31" fmla="*/ 2147483647 h 2074"/>
                <a:gd name="T32" fmla="*/ 2147483647 w 899"/>
                <a:gd name="T33" fmla="*/ 2147483647 h 2074"/>
                <a:gd name="T34" fmla="*/ 2147483647 w 899"/>
                <a:gd name="T35" fmla="*/ 2147483647 h 2074"/>
                <a:gd name="T36" fmla="*/ 2147483647 w 899"/>
                <a:gd name="T37" fmla="*/ 2147483647 h 2074"/>
                <a:gd name="T38" fmla="*/ 2147483647 w 899"/>
                <a:gd name="T39" fmla="*/ 2147483647 h 2074"/>
                <a:gd name="T40" fmla="*/ 2147483647 w 899"/>
                <a:gd name="T41" fmla="*/ 2147483647 h 2074"/>
                <a:gd name="T42" fmla="*/ 2147483647 w 899"/>
                <a:gd name="T43" fmla="*/ 2147483647 h 2074"/>
                <a:gd name="T44" fmla="*/ 2147483647 w 899"/>
                <a:gd name="T45" fmla="*/ 2147483647 h 2074"/>
                <a:gd name="T46" fmla="*/ 2147483647 w 899"/>
                <a:gd name="T47" fmla="*/ 2147483647 h 2074"/>
                <a:gd name="T48" fmla="*/ 2147483647 w 899"/>
                <a:gd name="T49" fmla="*/ 2147483647 h 2074"/>
                <a:gd name="T50" fmla="*/ 2147483647 w 899"/>
                <a:gd name="T51" fmla="*/ 2147483647 h 2074"/>
                <a:gd name="T52" fmla="*/ 2147483647 w 899"/>
                <a:gd name="T53" fmla="*/ 2147483647 h 2074"/>
                <a:gd name="T54" fmla="*/ 2147483647 w 899"/>
                <a:gd name="T55" fmla="*/ 2147483647 h 2074"/>
                <a:gd name="T56" fmla="*/ 2147483647 w 899"/>
                <a:gd name="T57" fmla="*/ 2147483647 h 2074"/>
                <a:gd name="T58" fmla="*/ 2147483647 w 899"/>
                <a:gd name="T59" fmla="*/ 2147483647 h 2074"/>
                <a:gd name="T60" fmla="*/ 2147483647 w 899"/>
                <a:gd name="T61" fmla="*/ 2147483647 h 2074"/>
                <a:gd name="T62" fmla="*/ 2147483647 w 899"/>
                <a:gd name="T63" fmla="*/ 2147483647 h 2074"/>
                <a:gd name="T64" fmla="*/ 2147483647 w 899"/>
                <a:gd name="T65" fmla="*/ 2147483647 h 2074"/>
                <a:gd name="T66" fmla="*/ 2147483647 w 899"/>
                <a:gd name="T67" fmla="*/ 2147483647 h 2074"/>
                <a:gd name="T68" fmla="*/ 2147483647 w 899"/>
                <a:gd name="T69" fmla="*/ 2147483647 h 2074"/>
                <a:gd name="T70" fmla="*/ 2147483647 w 899"/>
                <a:gd name="T71" fmla="*/ 2147483647 h 2074"/>
                <a:gd name="T72" fmla="*/ 2147483647 w 899"/>
                <a:gd name="T73" fmla="*/ 2147483647 h 2074"/>
                <a:gd name="T74" fmla="*/ 2147483647 w 899"/>
                <a:gd name="T75" fmla="*/ 2147483647 h 2074"/>
                <a:gd name="T76" fmla="*/ 2147483647 w 899"/>
                <a:gd name="T77" fmla="*/ 2147483647 h 2074"/>
                <a:gd name="T78" fmla="*/ 2147483647 w 899"/>
                <a:gd name="T79" fmla="*/ 2147483647 h 2074"/>
                <a:gd name="T80" fmla="*/ 2147483647 w 899"/>
                <a:gd name="T81" fmla="*/ 2147483647 h 2074"/>
                <a:gd name="T82" fmla="*/ 2147483647 w 899"/>
                <a:gd name="T83" fmla="*/ 2147483647 h 2074"/>
                <a:gd name="T84" fmla="*/ 2147483647 w 899"/>
                <a:gd name="T85" fmla="*/ 2147483647 h 2074"/>
                <a:gd name="T86" fmla="*/ 2147483647 w 899"/>
                <a:gd name="T87" fmla="*/ 2147483647 h 2074"/>
                <a:gd name="T88" fmla="*/ 2147483647 w 899"/>
                <a:gd name="T89" fmla="*/ 2147483647 h 2074"/>
                <a:gd name="T90" fmla="*/ 2147483647 w 899"/>
                <a:gd name="T91" fmla="*/ 2147483647 h 2074"/>
                <a:gd name="T92" fmla="*/ 2147483647 w 899"/>
                <a:gd name="T93" fmla="*/ 2147483647 h 20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9"/>
                <a:gd name="T142" fmla="*/ 0 h 2074"/>
                <a:gd name="T143" fmla="*/ 899 w 899"/>
                <a:gd name="T144" fmla="*/ 2074 h 20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9" h="2074">
                  <a:moveTo>
                    <a:pt x="746" y="59"/>
                  </a:moveTo>
                  <a:lnTo>
                    <a:pt x="770" y="101"/>
                  </a:lnTo>
                  <a:lnTo>
                    <a:pt x="818" y="107"/>
                  </a:lnTo>
                  <a:lnTo>
                    <a:pt x="769" y="163"/>
                  </a:lnTo>
                  <a:lnTo>
                    <a:pt x="808" y="197"/>
                  </a:lnTo>
                  <a:lnTo>
                    <a:pt x="835" y="229"/>
                  </a:lnTo>
                  <a:lnTo>
                    <a:pt x="854" y="251"/>
                  </a:lnTo>
                  <a:lnTo>
                    <a:pt x="860" y="283"/>
                  </a:lnTo>
                  <a:lnTo>
                    <a:pt x="860" y="298"/>
                  </a:lnTo>
                  <a:lnTo>
                    <a:pt x="863" y="322"/>
                  </a:lnTo>
                  <a:lnTo>
                    <a:pt x="872" y="358"/>
                  </a:lnTo>
                  <a:lnTo>
                    <a:pt x="883" y="392"/>
                  </a:lnTo>
                  <a:lnTo>
                    <a:pt x="896" y="428"/>
                  </a:lnTo>
                  <a:lnTo>
                    <a:pt x="899" y="464"/>
                  </a:lnTo>
                  <a:lnTo>
                    <a:pt x="892" y="503"/>
                  </a:lnTo>
                  <a:lnTo>
                    <a:pt x="871" y="523"/>
                  </a:lnTo>
                  <a:lnTo>
                    <a:pt x="869" y="559"/>
                  </a:lnTo>
                  <a:lnTo>
                    <a:pt x="871" y="587"/>
                  </a:lnTo>
                  <a:lnTo>
                    <a:pt x="872" y="622"/>
                  </a:lnTo>
                  <a:lnTo>
                    <a:pt x="844" y="626"/>
                  </a:lnTo>
                  <a:lnTo>
                    <a:pt x="808" y="631"/>
                  </a:lnTo>
                  <a:lnTo>
                    <a:pt x="779" y="635"/>
                  </a:lnTo>
                  <a:lnTo>
                    <a:pt x="757" y="651"/>
                  </a:lnTo>
                  <a:lnTo>
                    <a:pt x="722" y="692"/>
                  </a:lnTo>
                  <a:lnTo>
                    <a:pt x="701" y="740"/>
                  </a:lnTo>
                  <a:lnTo>
                    <a:pt x="682" y="790"/>
                  </a:lnTo>
                  <a:lnTo>
                    <a:pt x="717" y="825"/>
                  </a:lnTo>
                  <a:lnTo>
                    <a:pt x="694" y="861"/>
                  </a:lnTo>
                  <a:lnTo>
                    <a:pt x="650" y="885"/>
                  </a:lnTo>
                  <a:lnTo>
                    <a:pt x="615" y="907"/>
                  </a:lnTo>
                  <a:lnTo>
                    <a:pt x="573" y="930"/>
                  </a:lnTo>
                  <a:lnTo>
                    <a:pt x="565" y="963"/>
                  </a:lnTo>
                  <a:lnTo>
                    <a:pt x="532" y="983"/>
                  </a:lnTo>
                  <a:lnTo>
                    <a:pt x="516" y="1018"/>
                  </a:lnTo>
                  <a:lnTo>
                    <a:pt x="483" y="1044"/>
                  </a:lnTo>
                  <a:lnTo>
                    <a:pt x="478" y="1088"/>
                  </a:lnTo>
                  <a:lnTo>
                    <a:pt x="472" y="1130"/>
                  </a:lnTo>
                  <a:lnTo>
                    <a:pt x="456" y="1173"/>
                  </a:lnTo>
                  <a:lnTo>
                    <a:pt x="452" y="1224"/>
                  </a:lnTo>
                  <a:lnTo>
                    <a:pt x="416" y="1233"/>
                  </a:lnTo>
                  <a:lnTo>
                    <a:pt x="424" y="1277"/>
                  </a:lnTo>
                  <a:lnTo>
                    <a:pt x="424" y="1317"/>
                  </a:lnTo>
                  <a:lnTo>
                    <a:pt x="432" y="1369"/>
                  </a:lnTo>
                  <a:lnTo>
                    <a:pt x="468" y="1373"/>
                  </a:lnTo>
                  <a:lnTo>
                    <a:pt x="492" y="1397"/>
                  </a:lnTo>
                  <a:lnTo>
                    <a:pt x="512" y="1429"/>
                  </a:lnTo>
                  <a:lnTo>
                    <a:pt x="540" y="1457"/>
                  </a:lnTo>
                  <a:lnTo>
                    <a:pt x="539" y="1482"/>
                  </a:lnTo>
                  <a:lnTo>
                    <a:pt x="524" y="1507"/>
                  </a:lnTo>
                  <a:lnTo>
                    <a:pt x="504" y="1559"/>
                  </a:lnTo>
                  <a:lnTo>
                    <a:pt x="503" y="1600"/>
                  </a:lnTo>
                  <a:lnTo>
                    <a:pt x="475" y="1603"/>
                  </a:lnTo>
                  <a:lnTo>
                    <a:pt x="455" y="1606"/>
                  </a:lnTo>
                  <a:lnTo>
                    <a:pt x="422" y="1627"/>
                  </a:lnTo>
                  <a:lnTo>
                    <a:pt x="403" y="1648"/>
                  </a:lnTo>
                  <a:lnTo>
                    <a:pt x="393" y="1687"/>
                  </a:lnTo>
                  <a:lnTo>
                    <a:pt x="383" y="1722"/>
                  </a:lnTo>
                  <a:lnTo>
                    <a:pt x="374" y="1746"/>
                  </a:lnTo>
                  <a:lnTo>
                    <a:pt x="389" y="1779"/>
                  </a:lnTo>
                  <a:lnTo>
                    <a:pt x="382" y="1810"/>
                  </a:lnTo>
                  <a:lnTo>
                    <a:pt x="368" y="1863"/>
                  </a:lnTo>
                  <a:lnTo>
                    <a:pt x="356" y="1898"/>
                  </a:lnTo>
                  <a:lnTo>
                    <a:pt x="348" y="1941"/>
                  </a:lnTo>
                  <a:lnTo>
                    <a:pt x="328" y="1979"/>
                  </a:lnTo>
                  <a:lnTo>
                    <a:pt x="289" y="1972"/>
                  </a:lnTo>
                  <a:lnTo>
                    <a:pt x="251" y="1981"/>
                  </a:lnTo>
                  <a:lnTo>
                    <a:pt x="222" y="1992"/>
                  </a:lnTo>
                  <a:lnTo>
                    <a:pt x="193" y="2017"/>
                  </a:lnTo>
                  <a:lnTo>
                    <a:pt x="197" y="2046"/>
                  </a:lnTo>
                  <a:lnTo>
                    <a:pt x="192" y="2067"/>
                  </a:lnTo>
                  <a:lnTo>
                    <a:pt x="158" y="2074"/>
                  </a:lnTo>
                  <a:lnTo>
                    <a:pt x="108" y="2069"/>
                  </a:lnTo>
                  <a:lnTo>
                    <a:pt x="113" y="2025"/>
                  </a:lnTo>
                  <a:lnTo>
                    <a:pt x="99" y="1987"/>
                  </a:lnTo>
                  <a:lnTo>
                    <a:pt x="75" y="1959"/>
                  </a:lnTo>
                  <a:lnTo>
                    <a:pt x="92" y="1935"/>
                  </a:lnTo>
                  <a:lnTo>
                    <a:pt x="107" y="1905"/>
                  </a:lnTo>
                  <a:lnTo>
                    <a:pt x="86" y="1871"/>
                  </a:lnTo>
                  <a:lnTo>
                    <a:pt x="69" y="1832"/>
                  </a:lnTo>
                  <a:lnTo>
                    <a:pt x="41" y="1760"/>
                  </a:lnTo>
                  <a:lnTo>
                    <a:pt x="37" y="1702"/>
                  </a:lnTo>
                  <a:lnTo>
                    <a:pt x="44" y="1676"/>
                  </a:lnTo>
                  <a:lnTo>
                    <a:pt x="21" y="1642"/>
                  </a:lnTo>
                  <a:lnTo>
                    <a:pt x="13" y="1605"/>
                  </a:lnTo>
                  <a:lnTo>
                    <a:pt x="0" y="1534"/>
                  </a:lnTo>
                  <a:lnTo>
                    <a:pt x="21" y="1525"/>
                  </a:lnTo>
                  <a:lnTo>
                    <a:pt x="30" y="1570"/>
                  </a:lnTo>
                  <a:lnTo>
                    <a:pt x="49" y="1548"/>
                  </a:lnTo>
                  <a:lnTo>
                    <a:pt x="54" y="1511"/>
                  </a:lnTo>
                  <a:lnTo>
                    <a:pt x="67" y="1484"/>
                  </a:lnTo>
                  <a:lnTo>
                    <a:pt x="51" y="1458"/>
                  </a:lnTo>
                  <a:lnTo>
                    <a:pt x="71" y="1427"/>
                  </a:lnTo>
                  <a:lnTo>
                    <a:pt x="94" y="1400"/>
                  </a:lnTo>
                  <a:lnTo>
                    <a:pt x="111" y="1371"/>
                  </a:lnTo>
                  <a:lnTo>
                    <a:pt x="113" y="1345"/>
                  </a:lnTo>
                  <a:lnTo>
                    <a:pt x="129" y="1320"/>
                  </a:lnTo>
                  <a:lnTo>
                    <a:pt x="111" y="1290"/>
                  </a:lnTo>
                  <a:lnTo>
                    <a:pt x="109" y="1243"/>
                  </a:lnTo>
                  <a:lnTo>
                    <a:pt x="131" y="1237"/>
                  </a:lnTo>
                  <a:lnTo>
                    <a:pt x="153" y="1195"/>
                  </a:lnTo>
                  <a:lnTo>
                    <a:pt x="133" y="1157"/>
                  </a:lnTo>
                  <a:lnTo>
                    <a:pt x="112" y="1126"/>
                  </a:lnTo>
                  <a:lnTo>
                    <a:pt x="107" y="1092"/>
                  </a:lnTo>
                  <a:lnTo>
                    <a:pt x="109" y="1048"/>
                  </a:lnTo>
                  <a:lnTo>
                    <a:pt x="108" y="1008"/>
                  </a:lnTo>
                  <a:lnTo>
                    <a:pt x="110" y="971"/>
                  </a:lnTo>
                  <a:lnTo>
                    <a:pt x="123" y="928"/>
                  </a:lnTo>
                  <a:lnTo>
                    <a:pt x="114" y="886"/>
                  </a:lnTo>
                  <a:lnTo>
                    <a:pt x="128" y="829"/>
                  </a:lnTo>
                  <a:lnTo>
                    <a:pt x="155" y="788"/>
                  </a:lnTo>
                  <a:lnTo>
                    <a:pt x="185" y="754"/>
                  </a:lnTo>
                  <a:lnTo>
                    <a:pt x="222" y="747"/>
                  </a:lnTo>
                  <a:lnTo>
                    <a:pt x="249" y="756"/>
                  </a:lnTo>
                  <a:lnTo>
                    <a:pt x="265" y="744"/>
                  </a:lnTo>
                  <a:lnTo>
                    <a:pt x="274" y="718"/>
                  </a:lnTo>
                  <a:lnTo>
                    <a:pt x="267" y="690"/>
                  </a:lnTo>
                  <a:lnTo>
                    <a:pt x="254" y="671"/>
                  </a:lnTo>
                  <a:lnTo>
                    <a:pt x="258" y="637"/>
                  </a:lnTo>
                  <a:lnTo>
                    <a:pt x="291" y="587"/>
                  </a:lnTo>
                  <a:lnTo>
                    <a:pt x="310" y="535"/>
                  </a:lnTo>
                  <a:lnTo>
                    <a:pt x="319" y="479"/>
                  </a:lnTo>
                  <a:lnTo>
                    <a:pt x="316" y="419"/>
                  </a:lnTo>
                  <a:lnTo>
                    <a:pt x="358" y="410"/>
                  </a:lnTo>
                  <a:lnTo>
                    <a:pt x="380" y="352"/>
                  </a:lnTo>
                  <a:lnTo>
                    <a:pt x="411" y="322"/>
                  </a:lnTo>
                  <a:lnTo>
                    <a:pt x="424" y="287"/>
                  </a:lnTo>
                  <a:lnTo>
                    <a:pt x="452" y="248"/>
                  </a:lnTo>
                  <a:lnTo>
                    <a:pt x="433" y="191"/>
                  </a:lnTo>
                  <a:lnTo>
                    <a:pt x="459" y="152"/>
                  </a:lnTo>
                  <a:lnTo>
                    <a:pt x="485" y="106"/>
                  </a:lnTo>
                  <a:lnTo>
                    <a:pt x="519" y="83"/>
                  </a:lnTo>
                  <a:lnTo>
                    <a:pt x="538" y="101"/>
                  </a:lnTo>
                  <a:lnTo>
                    <a:pt x="563" y="106"/>
                  </a:lnTo>
                  <a:lnTo>
                    <a:pt x="571" y="64"/>
                  </a:lnTo>
                  <a:lnTo>
                    <a:pt x="575" y="36"/>
                  </a:lnTo>
                  <a:lnTo>
                    <a:pt x="575" y="7"/>
                  </a:lnTo>
                  <a:lnTo>
                    <a:pt x="609" y="0"/>
                  </a:lnTo>
                  <a:lnTo>
                    <a:pt x="638" y="17"/>
                  </a:lnTo>
                  <a:lnTo>
                    <a:pt x="661" y="25"/>
                  </a:lnTo>
                  <a:lnTo>
                    <a:pt x="684" y="50"/>
                  </a:lnTo>
                  <a:lnTo>
                    <a:pt x="711" y="37"/>
                  </a:lnTo>
                  <a:lnTo>
                    <a:pt x="746" y="5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0" name="Freeform 103">
              <a:extLst/>
            </p:cNvPr>
            <p:cNvSpPr>
              <a:spLocks/>
            </p:cNvSpPr>
            <p:nvPr/>
          </p:nvSpPr>
          <p:spPr bwMode="auto">
            <a:xfrm>
              <a:off x="4354489" y="2997218"/>
              <a:ext cx="471487" cy="568325"/>
            </a:xfrm>
            <a:custGeom>
              <a:avLst/>
              <a:gdLst>
                <a:gd name="T0" fmla="*/ 327 w 2762250"/>
                <a:gd name="T1" fmla="*/ 70 h 3324225"/>
                <a:gd name="T2" fmla="*/ 307 w 2762250"/>
                <a:gd name="T3" fmla="*/ 119 h 3324225"/>
                <a:gd name="T4" fmla="*/ 266 w 2762250"/>
                <a:gd name="T5" fmla="*/ 102 h 3324225"/>
                <a:gd name="T6" fmla="*/ 234 w 2762250"/>
                <a:gd name="T7" fmla="*/ 89 h 3324225"/>
                <a:gd name="T8" fmla="*/ 214 w 2762250"/>
                <a:gd name="T9" fmla="*/ 109 h 3324225"/>
                <a:gd name="T10" fmla="*/ 193 w 2762250"/>
                <a:gd name="T11" fmla="*/ 156 h 3324225"/>
                <a:gd name="T12" fmla="*/ 168 w 2762250"/>
                <a:gd name="T13" fmla="*/ 200 h 3324225"/>
                <a:gd name="T14" fmla="*/ 157 w 2762250"/>
                <a:gd name="T15" fmla="*/ 249 h 3324225"/>
                <a:gd name="T16" fmla="*/ 138 w 2762250"/>
                <a:gd name="T17" fmla="*/ 264 h 3324225"/>
                <a:gd name="T18" fmla="*/ 121 w 2762250"/>
                <a:gd name="T19" fmla="*/ 314 h 3324225"/>
                <a:gd name="T20" fmla="*/ 125 w 2762250"/>
                <a:gd name="T21" fmla="*/ 357 h 3324225"/>
                <a:gd name="T22" fmla="*/ 124 w 2762250"/>
                <a:gd name="T23" fmla="*/ 394 h 3324225"/>
                <a:gd name="T24" fmla="*/ 107 w 2762250"/>
                <a:gd name="T25" fmla="*/ 427 h 3324225"/>
                <a:gd name="T26" fmla="*/ 99 w 2762250"/>
                <a:gd name="T27" fmla="*/ 443 h 3324225"/>
                <a:gd name="T28" fmla="*/ 65 w 2762250"/>
                <a:gd name="T29" fmla="*/ 467 h 3324225"/>
                <a:gd name="T30" fmla="*/ 23 w 2762250"/>
                <a:gd name="T31" fmla="*/ 480 h 3324225"/>
                <a:gd name="T32" fmla="*/ 1 w 2762250"/>
                <a:gd name="T33" fmla="*/ 436 h 3324225"/>
                <a:gd name="T34" fmla="*/ 20 w 2762250"/>
                <a:gd name="T35" fmla="*/ 422 h 3324225"/>
                <a:gd name="T36" fmla="*/ 0 w 2762250"/>
                <a:gd name="T37" fmla="*/ 413 h 3324225"/>
                <a:gd name="T38" fmla="*/ 16 w 2762250"/>
                <a:gd name="T39" fmla="*/ 402 h 3324225"/>
                <a:gd name="T40" fmla="*/ 10 w 2762250"/>
                <a:gd name="T41" fmla="*/ 398 h 3324225"/>
                <a:gd name="T42" fmla="*/ 1 w 2762250"/>
                <a:gd name="T43" fmla="*/ 369 h 3324225"/>
                <a:gd name="T44" fmla="*/ 32 w 2762250"/>
                <a:gd name="T45" fmla="*/ 367 h 3324225"/>
                <a:gd name="T46" fmla="*/ 6 w 2762250"/>
                <a:gd name="T47" fmla="*/ 350 h 3324225"/>
                <a:gd name="T48" fmla="*/ 16 w 2762250"/>
                <a:gd name="T49" fmla="*/ 335 h 3324225"/>
                <a:gd name="T50" fmla="*/ 34 w 2762250"/>
                <a:gd name="T51" fmla="*/ 316 h 3324225"/>
                <a:gd name="T52" fmla="*/ 40 w 2762250"/>
                <a:gd name="T53" fmla="*/ 307 h 3324225"/>
                <a:gd name="T54" fmla="*/ 63 w 2762250"/>
                <a:gd name="T55" fmla="*/ 306 h 3324225"/>
                <a:gd name="T56" fmla="*/ 80 w 2762250"/>
                <a:gd name="T57" fmla="*/ 279 h 3324225"/>
                <a:gd name="T58" fmla="*/ 107 w 2762250"/>
                <a:gd name="T59" fmla="*/ 276 h 3324225"/>
                <a:gd name="T60" fmla="*/ 98 w 2762250"/>
                <a:gd name="T61" fmla="*/ 276 h 3324225"/>
                <a:gd name="T62" fmla="*/ 97 w 2762250"/>
                <a:gd name="T63" fmla="*/ 253 h 3324225"/>
                <a:gd name="T64" fmla="*/ 115 w 2762250"/>
                <a:gd name="T65" fmla="*/ 240 h 3324225"/>
                <a:gd name="T66" fmla="*/ 137 w 2762250"/>
                <a:gd name="T67" fmla="*/ 219 h 3324225"/>
                <a:gd name="T68" fmla="*/ 137 w 2762250"/>
                <a:gd name="T69" fmla="*/ 194 h 3324225"/>
                <a:gd name="T70" fmla="*/ 154 w 2762250"/>
                <a:gd name="T71" fmla="*/ 156 h 3324225"/>
                <a:gd name="T72" fmla="*/ 178 w 2762250"/>
                <a:gd name="T73" fmla="*/ 124 h 3324225"/>
                <a:gd name="T74" fmla="*/ 187 w 2762250"/>
                <a:gd name="T75" fmla="*/ 104 h 3324225"/>
                <a:gd name="T76" fmla="*/ 190 w 2762250"/>
                <a:gd name="T77" fmla="*/ 89 h 3324225"/>
                <a:gd name="T78" fmla="*/ 220 w 2762250"/>
                <a:gd name="T79" fmla="*/ 77 h 3324225"/>
                <a:gd name="T80" fmla="*/ 226 w 2762250"/>
                <a:gd name="T81" fmla="*/ 64 h 3324225"/>
                <a:gd name="T82" fmla="*/ 263 w 2762250"/>
                <a:gd name="T83" fmla="*/ 63 h 3324225"/>
                <a:gd name="T84" fmla="*/ 275 w 2762250"/>
                <a:gd name="T85" fmla="*/ 44 h 3324225"/>
                <a:gd name="T86" fmla="*/ 272 w 2762250"/>
                <a:gd name="T87" fmla="*/ 34 h 3324225"/>
                <a:gd name="T88" fmla="*/ 302 w 2762250"/>
                <a:gd name="T89" fmla="*/ 34 h 3324225"/>
                <a:gd name="T90" fmla="*/ 313 w 2762250"/>
                <a:gd name="T91" fmla="*/ 11 h 3324225"/>
                <a:gd name="T92" fmla="*/ 316 w 2762250"/>
                <a:gd name="T93" fmla="*/ 31 h 3324225"/>
                <a:gd name="T94" fmla="*/ 335 w 2762250"/>
                <a:gd name="T95" fmla="*/ 17 h 3324225"/>
                <a:gd name="T96" fmla="*/ 345 w 2762250"/>
                <a:gd name="T97" fmla="*/ 11 h 3324225"/>
                <a:gd name="T98" fmla="*/ 364 w 2762250"/>
                <a:gd name="T99" fmla="*/ 13 h 3324225"/>
                <a:gd name="T100" fmla="*/ 365 w 2762250"/>
                <a:gd name="T101" fmla="*/ 23 h 3324225"/>
                <a:gd name="T102" fmla="*/ 385 w 2762250"/>
                <a:gd name="T103" fmla="*/ 25 h 3324225"/>
                <a:gd name="T104" fmla="*/ 399 w 2762250"/>
                <a:gd name="T105" fmla="*/ 47 h 3324225"/>
                <a:gd name="T106" fmla="*/ 377 w 2762250"/>
                <a:gd name="T107" fmla="*/ 51 h 3324225"/>
                <a:gd name="T108" fmla="*/ 366 w 2762250"/>
                <a:gd name="T109" fmla="*/ 65 h 33242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62250"/>
                <a:gd name="T166" fmla="*/ 0 h 3324225"/>
                <a:gd name="T167" fmla="*/ 2762250 w 2762250"/>
                <a:gd name="T168" fmla="*/ 3324225 h 33242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62250" h="3324225">
                  <a:moveTo>
                    <a:pt x="2462213" y="395288"/>
                  </a:moveTo>
                  <a:lnTo>
                    <a:pt x="2401888" y="369888"/>
                  </a:lnTo>
                  <a:lnTo>
                    <a:pt x="2365375" y="369888"/>
                  </a:lnTo>
                  <a:lnTo>
                    <a:pt x="2295525" y="395288"/>
                  </a:lnTo>
                  <a:lnTo>
                    <a:pt x="2259013" y="476250"/>
                  </a:lnTo>
                  <a:lnTo>
                    <a:pt x="2257425" y="547688"/>
                  </a:lnTo>
                  <a:lnTo>
                    <a:pt x="2219325" y="636588"/>
                  </a:lnTo>
                  <a:lnTo>
                    <a:pt x="2220913" y="674688"/>
                  </a:lnTo>
                  <a:lnTo>
                    <a:pt x="2178050" y="728663"/>
                  </a:lnTo>
                  <a:lnTo>
                    <a:pt x="2120900" y="812800"/>
                  </a:lnTo>
                  <a:lnTo>
                    <a:pt x="2068513" y="757238"/>
                  </a:lnTo>
                  <a:lnTo>
                    <a:pt x="2014538" y="742950"/>
                  </a:lnTo>
                  <a:lnTo>
                    <a:pt x="1943100" y="781050"/>
                  </a:lnTo>
                  <a:lnTo>
                    <a:pt x="1873250" y="771525"/>
                  </a:lnTo>
                  <a:lnTo>
                    <a:pt x="1835150" y="700088"/>
                  </a:lnTo>
                  <a:lnTo>
                    <a:pt x="1784350" y="669925"/>
                  </a:lnTo>
                  <a:lnTo>
                    <a:pt x="1739900" y="688975"/>
                  </a:lnTo>
                  <a:lnTo>
                    <a:pt x="1704975" y="649288"/>
                  </a:lnTo>
                  <a:lnTo>
                    <a:pt x="1668463" y="638175"/>
                  </a:lnTo>
                  <a:lnTo>
                    <a:pt x="1617663" y="611188"/>
                  </a:lnTo>
                  <a:lnTo>
                    <a:pt x="1570038" y="622300"/>
                  </a:lnTo>
                  <a:lnTo>
                    <a:pt x="1570038" y="668338"/>
                  </a:lnTo>
                  <a:lnTo>
                    <a:pt x="1547813" y="779463"/>
                  </a:lnTo>
                  <a:lnTo>
                    <a:pt x="1509713" y="769938"/>
                  </a:lnTo>
                  <a:lnTo>
                    <a:pt x="1479550" y="742950"/>
                  </a:lnTo>
                  <a:lnTo>
                    <a:pt x="1423988" y="779463"/>
                  </a:lnTo>
                  <a:lnTo>
                    <a:pt x="1385888" y="849313"/>
                  </a:lnTo>
                  <a:lnTo>
                    <a:pt x="1344613" y="917575"/>
                  </a:lnTo>
                  <a:lnTo>
                    <a:pt x="1373188" y="1003300"/>
                  </a:lnTo>
                  <a:lnTo>
                    <a:pt x="1330325" y="1066800"/>
                  </a:lnTo>
                  <a:lnTo>
                    <a:pt x="1308100" y="1120775"/>
                  </a:lnTo>
                  <a:lnTo>
                    <a:pt x="1260475" y="1173163"/>
                  </a:lnTo>
                  <a:lnTo>
                    <a:pt x="1225550" y="1263650"/>
                  </a:lnTo>
                  <a:lnTo>
                    <a:pt x="1158875" y="1276350"/>
                  </a:lnTo>
                  <a:lnTo>
                    <a:pt x="1162050" y="1370013"/>
                  </a:lnTo>
                  <a:lnTo>
                    <a:pt x="1149350" y="1457325"/>
                  </a:lnTo>
                  <a:lnTo>
                    <a:pt x="1114425" y="1547813"/>
                  </a:lnTo>
                  <a:lnTo>
                    <a:pt x="1066800" y="1622425"/>
                  </a:lnTo>
                  <a:lnTo>
                    <a:pt x="1058863" y="1676400"/>
                  </a:lnTo>
                  <a:lnTo>
                    <a:pt x="1082675" y="1708150"/>
                  </a:lnTo>
                  <a:lnTo>
                    <a:pt x="1092200" y="1751013"/>
                  </a:lnTo>
                  <a:lnTo>
                    <a:pt x="1077913" y="1792288"/>
                  </a:lnTo>
                  <a:lnTo>
                    <a:pt x="1052513" y="1809750"/>
                  </a:lnTo>
                  <a:lnTo>
                    <a:pt x="1008063" y="1793875"/>
                  </a:lnTo>
                  <a:lnTo>
                    <a:pt x="950913" y="1806575"/>
                  </a:lnTo>
                  <a:lnTo>
                    <a:pt x="901700" y="1860550"/>
                  </a:lnTo>
                  <a:lnTo>
                    <a:pt x="858838" y="1925638"/>
                  </a:lnTo>
                  <a:lnTo>
                    <a:pt x="838200" y="2016125"/>
                  </a:lnTo>
                  <a:lnTo>
                    <a:pt x="850900" y="2084388"/>
                  </a:lnTo>
                  <a:lnTo>
                    <a:pt x="833438" y="2151063"/>
                  </a:lnTo>
                  <a:lnTo>
                    <a:pt x="828675" y="2216150"/>
                  </a:lnTo>
                  <a:lnTo>
                    <a:pt x="830263" y="2274888"/>
                  </a:lnTo>
                  <a:lnTo>
                    <a:pt x="828675" y="2344738"/>
                  </a:lnTo>
                  <a:lnTo>
                    <a:pt x="835025" y="2400300"/>
                  </a:lnTo>
                  <a:lnTo>
                    <a:pt x="865188" y="2446338"/>
                  </a:lnTo>
                  <a:lnTo>
                    <a:pt x="900113" y="2508250"/>
                  </a:lnTo>
                  <a:lnTo>
                    <a:pt x="865188" y="2573338"/>
                  </a:lnTo>
                  <a:lnTo>
                    <a:pt x="828675" y="2582863"/>
                  </a:lnTo>
                  <a:lnTo>
                    <a:pt x="836613" y="2660650"/>
                  </a:lnTo>
                  <a:lnTo>
                    <a:pt x="858838" y="2700338"/>
                  </a:lnTo>
                  <a:lnTo>
                    <a:pt x="838200" y="2746375"/>
                  </a:lnTo>
                  <a:lnTo>
                    <a:pt x="835025" y="2787650"/>
                  </a:lnTo>
                  <a:lnTo>
                    <a:pt x="804863" y="2833688"/>
                  </a:lnTo>
                  <a:lnTo>
                    <a:pt x="768350" y="2876550"/>
                  </a:lnTo>
                  <a:lnTo>
                    <a:pt x="738188" y="2925763"/>
                  </a:lnTo>
                  <a:lnTo>
                    <a:pt x="759954" y="2960937"/>
                  </a:lnTo>
                  <a:lnTo>
                    <a:pt x="742950" y="3008313"/>
                  </a:lnTo>
                  <a:lnTo>
                    <a:pt x="733425" y="3068638"/>
                  </a:lnTo>
                  <a:lnTo>
                    <a:pt x="706438" y="3103563"/>
                  </a:lnTo>
                  <a:lnTo>
                    <a:pt x="686135" y="3032375"/>
                  </a:lnTo>
                  <a:lnTo>
                    <a:pt x="652798" y="3049043"/>
                  </a:lnTo>
                  <a:lnTo>
                    <a:pt x="636588" y="3070225"/>
                  </a:lnTo>
                  <a:lnTo>
                    <a:pt x="585788" y="3114675"/>
                  </a:lnTo>
                  <a:lnTo>
                    <a:pt x="515938" y="3152775"/>
                  </a:lnTo>
                  <a:lnTo>
                    <a:pt x="446088" y="3197225"/>
                  </a:lnTo>
                  <a:lnTo>
                    <a:pt x="407988" y="3228975"/>
                  </a:lnTo>
                  <a:lnTo>
                    <a:pt x="382588" y="3279775"/>
                  </a:lnTo>
                  <a:lnTo>
                    <a:pt x="325438" y="3317875"/>
                  </a:lnTo>
                  <a:lnTo>
                    <a:pt x="242888" y="3324225"/>
                  </a:lnTo>
                  <a:lnTo>
                    <a:pt x="160338" y="3286125"/>
                  </a:lnTo>
                  <a:lnTo>
                    <a:pt x="109538" y="3241675"/>
                  </a:lnTo>
                  <a:lnTo>
                    <a:pt x="79375" y="3163888"/>
                  </a:lnTo>
                  <a:lnTo>
                    <a:pt x="11113" y="3087688"/>
                  </a:lnTo>
                  <a:lnTo>
                    <a:pt x="7938" y="3033713"/>
                  </a:lnTo>
                  <a:lnTo>
                    <a:pt x="9525" y="2984500"/>
                  </a:lnTo>
                  <a:lnTo>
                    <a:pt x="47625" y="2979738"/>
                  </a:lnTo>
                  <a:lnTo>
                    <a:pt x="77788" y="3024188"/>
                  </a:lnTo>
                  <a:lnTo>
                    <a:pt x="76200" y="2959100"/>
                  </a:lnTo>
                  <a:lnTo>
                    <a:pt x="104775" y="2925763"/>
                  </a:lnTo>
                  <a:lnTo>
                    <a:pt x="134938" y="2889250"/>
                  </a:lnTo>
                  <a:lnTo>
                    <a:pt x="123825" y="2854325"/>
                  </a:lnTo>
                  <a:lnTo>
                    <a:pt x="93663" y="2879725"/>
                  </a:lnTo>
                  <a:lnTo>
                    <a:pt x="60325" y="2886075"/>
                  </a:lnTo>
                  <a:lnTo>
                    <a:pt x="9525" y="2898775"/>
                  </a:lnTo>
                  <a:lnTo>
                    <a:pt x="0" y="2825750"/>
                  </a:lnTo>
                  <a:lnTo>
                    <a:pt x="26988" y="2820988"/>
                  </a:lnTo>
                  <a:lnTo>
                    <a:pt x="61913" y="2832100"/>
                  </a:lnTo>
                  <a:lnTo>
                    <a:pt x="93663" y="2817813"/>
                  </a:lnTo>
                  <a:lnTo>
                    <a:pt x="65088" y="2782888"/>
                  </a:lnTo>
                  <a:lnTo>
                    <a:pt x="111125" y="2752725"/>
                  </a:lnTo>
                  <a:lnTo>
                    <a:pt x="141288" y="2711450"/>
                  </a:lnTo>
                  <a:lnTo>
                    <a:pt x="203200" y="2665413"/>
                  </a:lnTo>
                  <a:lnTo>
                    <a:pt x="161925" y="2652713"/>
                  </a:lnTo>
                  <a:lnTo>
                    <a:pt x="112713" y="2679700"/>
                  </a:lnTo>
                  <a:lnTo>
                    <a:pt x="69850" y="2722563"/>
                  </a:lnTo>
                  <a:lnTo>
                    <a:pt x="47625" y="2690813"/>
                  </a:lnTo>
                  <a:lnTo>
                    <a:pt x="7938" y="2671763"/>
                  </a:lnTo>
                  <a:lnTo>
                    <a:pt x="23813" y="2620963"/>
                  </a:lnTo>
                  <a:lnTo>
                    <a:pt x="36513" y="2573338"/>
                  </a:lnTo>
                  <a:lnTo>
                    <a:pt x="4763" y="2528888"/>
                  </a:lnTo>
                  <a:lnTo>
                    <a:pt x="11113" y="2489200"/>
                  </a:lnTo>
                  <a:lnTo>
                    <a:pt x="68263" y="2506663"/>
                  </a:lnTo>
                  <a:lnTo>
                    <a:pt x="117475" y="2505075"/>
                  </a:lnTo>
                  <a:lnTo>
                    <a:pt x="171450" y="2524125"/>
                  </a:lnTo>
                  <a:lnTo>
                    <a:pt x="220663" y="2513013"/>
                  </a:lnTo>
                  <a:lnTo>
                    <a:pt x="249238" y="2516188"/>
                  </a:lnTo>
                  <a:lnTo>
                    <a:pt x="295275" y="2451100"/>
                  </a:lnTo>
                  <a:lnTo>
                    <a:pt x="104775" y="2463800"/>
                  </a:lnTo>
                  <a:lnTo>
                    <a:pt x="22225" y="2433638"/>
                  </a:lnTo>
                  <a:lnTo>
                    <a:pt x="41275" y="2397125"/>
                  </a:lnTo>
                  <a:lnTo>
                    <a:pt x="55563" y="2352675"/>
                  </a:lnTo>
                  <a:lnTo>
                    <a:pt x="38100" y="2263775"/>
                  </a:lnTo>
                  <a:lnTo>
                    <a:pt x="60325" y="2249488"/>
                  </a:lnTo>
                  <a:lnTo>
                    <a:pt x="85725" y="2306638"/>
                  </a:lnTo>
                  <a:lnTo>
                    <a:pt x="109538" y="2295525"/>
                  </a:lnTo>
                  <a:lnTo>
                    <a:pt x="87313" y="2236788"/>
                  </a:lnTo>
                  <a:lnTo>
                    <a:pt x="111125" y="2212975"/>
                  </a:lnTo>
                  <a:lnTo>
                    <a:pt x="165100" y="2244725"/>
                  </a:lnTo>
                  <a:lnTo>
                    <a:pt x="201613" y="2193925"/>
                  </a:lnTo>
                  <a:lnTo>
                    <a:pt x="236538" y="2162175"/>
                  </a:lnTo>
                  <a:lnTo>
                    <a:pt x="246063" y="2116138"/>
                  </a:lnTo>
                  <a:lnTo>
                    <a:pt x="293688" y="2151063"/>
                  </a:lnTo>
                  <a:lnTo>
                    <a:pt x="328613" y="2152650"/>
                  </a:lnTo>
                  <a:lnTo>
                    <a:pt x="341313" y="2117725"/>
                  </a:lnTo>
                  <a:lnTo>
                    <a:pt x="279400" y="2098675"/>
                  </a:lnTo>
                  <a:lnTo>
                    <a:pt x="263525" y="2035175"/>
                  </a:lnTo>
                  <a:lnTo>
                    <a:pt x="306388" y="2063750"/>
                  </a:lnTo>
                  <a:lnTo>
                    <a:pt x="387350" y="2051050"/>
                  </a:lnTo>
                  <a:lnTo>
                    <a:pt x="393700" y="2097088"/>
                  </a:lnTo>
                  <a:lnTo>
                    <a:pt x="433388" y="2093913"/>
                  </a:lnTo>
                  <a:lnTo>
                    <a:pt x="434975" y="2024063"/>
                  </a:lnTo>
                  <a:lnTo>
                    <a:pt x="442913" y="1965325"/>
                  </a:lnTo>
                  <a:lnTo>
                    <a:pt x="490538" y="1920875"/>
                  </a:lnTo>
                  <a:lnTo>
                    <a:pt x="538163" y="1958975"/>
                  </a:lnTo>
                  <a:lnTo>
                    <a:pt x="554038" y="1911350"/>
                  </a:lnTo>
                  <a:lnTo>
                    <a:pt x="588963" y="1919288"/>
                  </a:lnTo>
                  <a:lnTo>
                    <a:pt x="609600" y="1957388"/>
                  </a:lnTo>
                  <a:lnTo>
                    <a:pt x="654050" y="1931988"/>
                  </a:lnTo>
                  <a:lnTo>
                    <a:pt x="706438" y="1930400"/>
                  </a:lnTo>
                  <a:lnTo>
                    <a:pt x="735013" y="1890713"/>
                  </a:lnTo>
                  <a:lnTo>
                    <a:pt x="769938" y="1878013"/>
                  </a:lnTo>
                  <a:lnTo>
                    <a:pt x="763588" y="1808163"/>
                  </a:lnTo>
                  <a:lnTo>
                    <a:pt x="735013" y="1828800"/>
                  </a:lnTo>
                  <a:lnTo>
                    <a:pt x="714375" y="1860550"/>
                  </a:lnTo>
                  <a:lnTo>
                    <a:pt x="674688" y="1889125"/>
                  </a:lnTo>
                  <a:lnTo>
                    <a:pt x="650875" y="1914525"/>
                  </a:lnTo>
                  <a:lnTo>
                    <a:pt x="604838" y="1889125"/>
                  </a:lnTo>
                  <a:lnTo>
                    <a:pt x="596900" y="1849438"/>
                  </a:lnTo>
                  <a:lnTo>
                    <a:pt x="625475" y="1797050"/>
                  </a:lnTo>
                  <a:lnTo>
                    <a:pt x="671513" y="1730375"/>
                  </a:lnTo>
                  <a:lnTo>
                    <a:pt x="719138" y="1711325"/>
                  </a:lnTo>
                  <a:lnTo>
                    <a:pt x="736600" y="1673225"/>
                  </a:lnTo>
                  <a:lnTo>
                    <a:pt x="774700" y="1709738"/>
                  </a:lnTo>
                  <a:lnTo>
                    <a:pt x="830263" y="1662113"/>
                  </a:lnTo>
                  <a:lnTo>
                    <a:pt x="790575" y="1641475"/>
                  </a:lnTo>
                  <a:lnTo>
                    <a:pt x="838200" y="1604963"/>
                  </a:lnTo>
                  <a:lnTo>
                    <a:pt x="828675" y="1535113"/>
                  </a:lnTo>
                  <a:lnTo>
                    <a:pt x="874713" y="1512888"/>
                  </a:lnTo>
                  <a:lnTo>
                    <a:pt x="903288" y="1524000"/>
                  </a:lnTo>
                  <a:lnTo>
                    <a:pt x="947738" y="1500188"/>
                  </a:lnTo>
                  <a:lnTo>
                    <a:pt x="890588" y="1462088"/>
                  </a:lnTo>
                  <a:lnTo>
                    <a:pt x="955675" y="1433513"/>
                  </a:lnTo>
                  <a:lnTo>
                    <a:pt x="901700" y="1384300"/>
                  </a:lnTo>
                  <a:lnTo>
                    <a:pt x="942975" y="1377950"/>
                  </a:lnTo>
                  <a:lnTo>
                    <a:pt x="942975" y="1328738"/>
                  </a:lnTo>
                  <a:lnTo>
                    <a:pt x="966788" y="1274763"/>
                  </a:lnTo>
                  <a:lnTo>
                    <a:pt x="998538" y="1270000"/>
                  </a:lnTo>
                  <a:lnTo>
                    <a:pt x="1011238" y="1195388"/>
                  </a:lnTo>
                  <a:lnTo>
                    <a:pt x="1044575" y="1117600"/>
                  </a:lnTo>
                  <a:lnTo>
                    <a:pt x="1065213" y="1069975"/>
                  </a:lnTo>
                  <a:lnTo>
                    <a:pt x="1092200" y="1025525"/>
                  </a:lnTo>
                  <a:lnTo>
                    <a:pt x="1139825" y="1011238"/>
                  </a:lnTo>
                  <a:lnTo>
                    <a:pt x="1152525" y="950913"/>
                  </a:lnTo>
                  <a:lnTo>
                    <a:pt x="1181100" y="890588"/>
                  </a:lnTo>
                  <a:lnTo>
                    <a:pt x="1227138" y="850900"/>
                  </a:lnTo>
                  <a:lnTo>
                    <a:pt x="1198563" y="822325"/>
                  </a:lnTo>
                  <a:lnTo>
                    <a:pt x="1212850" y="779463"/>
                  </a:lnTo>
                  <a:lnTo>
                    <a:pt x="1257300" y="768350"/>
                  </a:lnTo>
                  <a:lnTo>
                    <a:pt x="1322388" y="766763"/>
                  </a:lnTo>
                  <a:lnTo>
                    <a:pt x="1293813" y="714375"/>
                  </a:lnTo>
                  <a:lnTo>
                    <a:pt x="1347788" y="695325"/>
                  </a:lnTo>
                  <a:lnTo>
                    <a:pt x="1373188" y="681038"/>
                  </a:lnTo>
                  <a:lnTo>
                    <a:pt x="1395413" y="650875"/>
                  </a:lnTo>
                  <a:lnTo>
                    <a:pt x="1323975" y="641350"/>
                  </a:lnTo>
                  <a:lnTo>
                    <a:pt x="1309688" y="609600"/>
                  </a:lnTo>
                  <a:lnTo>
                    <a:pt x="1339850" y="561975"/>
                  </a:lnTo>
                  <a:lnTo>
                    <a:pt x="1387475" y="552450"/>
                  </a:lnTo>
                  <a:lnTo>
                    <a:pt x="1430338" y="569913"/>
                  </a:lnTo>
                  <a:lnTo>
                    <a:pt x="1474788" y="563563"/>
                  </a:lnTo>
                  <a:lnTo>
                    <a:pt x="1519238" y="525463"/>
                  </a:lnTo>
                  <a:lnTo>
                    <a:pt x="1508125" y="471488"/>
                  </a:lnTo>
                  <a:lnTo>
                    <a:pt x="1471613" y="384175"/>
                  </a:lnTo>
                  <a:lnTo>
                    <a:pt x="1516063" y="338138"/>
                  </a:lnTo>
                  <a:lnTo>
                    <a:pt x="1566863" y="371475"/>
                  </a:lnTo>
                  <a:lnTo>
                    <a:pt x="1562100" y="436563"/>
                  </a:lnTo>
                  <a:lnTo>
                    <a:pt x="1624013" y="471488"/>
                  </a:lnTo>
                  <a:lnTo>
                    <a:pt x="1701800" y="457200"/>
                  </a:lnTo>
                  <a:lnTo>
                    <a:pt x="1738313" y="400050"/>
                  </a:lnTo>
                  <a:lnTo>
                    <a:pt x="1776413" y="436563"/>
                  </a:lnTo>
                  <a:lnTo>
                    <a:pt x="1811338" y="433388"/>
                  </a:lnTo>
                  <a:lnTo>
                    <a:pt x="1811338" y="393700"/>
                  </a:lnTo>
                  <a:lnTo>
                    <a:pt x="1776413" y="333375"/>
                  </a:lnTo>
                  <a:lnTo>
                    <a:pt x="1795463" y="293688"/>
                  </a:lnTo>
                  <a:lnTo>
                    <a:pt x="1838325" y="303213"/>
                  </a:lnTo>
                  <a:lnTo>
                    <a:pt x="1895475" y="304800"/>
                  </a:lnTo>
                  <a:lnTo>
                    <a:pt x="1901825" y="374650"/>
                  </a:lnTo>
                  <a:lnTo>
                    <a:pt x="1924050" y="404813"/>
                  </a:lnTo>
                  <a:lnTo>
                    <a:pt x="1971675" y="388938"/>
                  </a:lnTo>
                  <a:lnTo>
                    <a:pt x="1954213" y="307975"/>
                  </a:lnTo>
                  <a:lnTo>
                    <a:pt x="1876425" y="231775"/>
                  </a:lnTo>
                  <a:lnTo>
                    <a:pt x="1897063" y="190500"/>
                  </a:lnTo>
                  <a:lnTo>
                    <a:pt x="1979613" y="204788"/>
                  </a:lnTo>
                  <a:lnTo>
                    <a:pt x="2020888" y="207963"/>
                  </a:lnTo>
                  <a:lnTo>
                    <a:pt x="2068513" y="149225"/>
                  </a:lnTo>
                  <a:lnTo>
                    <a:pt x="2081213" y="233363"/>
                  </a:lnTo>
                  <a:lnTo>
                    <a:pt x="2128838" y="219075"/>
                  </a:lnTo>
                  <a:lnTo>
                    <a:pt x="2111375" y="185738"/>
                  </a:lnTo>
                  <a:lnTo>
                    <a:pt x="2114550" y="138113"/>
                  </a:lnTo>
                  <a:lnTo>
                    <a:pt x="2128838" y="98425"/>
                  </a:lnTo>
                  <a:lnTo>
                    <a:pt x="2157413" y="73025"/>
                  </a:lnTo>
                  <a:lnTo>
                    <a:pt x="2187575" y="57150"/>
                  </a:lnTo>
                  <a:lnTo>
                    <a:pt x="2198688" y="15875"/>
                  </a:lnTo>
                  <a:lnTo>
                    <a:pt x="2230438" y="0"/>
                  </a:lnTo>
                  <a:lnTo>
                    <a:pt x="2209800" y="147638"/>
                  </a:lnTo>
                  <a:lnTo>
                    <a:pt x="2181225" y="212725"/>
                  </a:lnTo>
                  <a:lnTo>
                    <a:pt x="2143125" y="304800"/>
                  </a:lnTo>
                  <a:lnTo>
                    <a:pt x="2128838" y="376238"/>
                  </a:lnTo>
                  <a:lnTo>
                    <a:pt x="2173288" y="331788"/>
                  </a:lnTo>
                  <a:lnTo>
                    <a:pt x="2287588" y="90488"/>
                  </a:lnTo>
                  <a:lnTo>
                    <a:pt x="2311400" y="117475"/>
                  </a:lnTo>
                  <a:lnTo>
                    <a:pt x="2292350" y="261938"/>
                  </a:lnTo>
                  <a:lnTo>
                    <a:pt x="2343150" y="255588"/>
                  </a:lnTo>
                  <a:lnTo>
                    <a:pt x="2371725" y="200025"/>
                  </a:lnTo>
                  <a:lnTo>
                    <a:pt x="2378075" y="147638"/>
                  </a:lnTo>
                  <a:lnTo>
                    <a:pt x="2378075" y="74613"/>
                  </a:lnTo>
                  <a:lnTo>
                    <a:pt x="2395538" y="41275"/>
                  </a:lnTo>
                  <a:lnTo>
                    <a:pt x="2424113" y="20638"/>
                  </a:lnTo>
                  <a:lnTo>
                    <a:pt x="2449513" y="47625"/>
                  </a:lnTo>
                  <a:lnTo>
                    <a:pt x="2479675" y="76200"/>
                  </a:lnTo>
                  <a:lnTo>
                    <a:pt x="2509838" y="88900"/>
                  </a:lnTo>
                  <a:lnTo>
                    <a:pt x="2471738" y="150813"/>
                  </a:lnTo>
                  <a:lnTo>
                    <a:pt x="2452688" y="195263"/>
                  </a:lnTo>
                  <a:lnTo>
                    <a:pt x="2462213" y="227013"/>
                  </a:lnTo>
                  <a:lnTo>
                    <a:pt x="2501900" y="209550"/>
                  </a:lnTo>
                  <a:lnTo>
                    <a:pt x="2516188" y="155575"/>
                  </a:lnTo>
                  <a:lnTo>
                    <a:pt x="2552700" y="114300"/>
                  </a:lnTo>
                  <a:lnTo>
                    <a:pt x="2581275" y="119063"/>
                  </a:lnTo>
                  <a:lnTo>
                    <a:pt x="2592388" y="142875"/>
                  </a:lnTo>
                  <a:lnTo>
                    <a:pt x="2619375" y="160338"/>
                  </a:lnTo>
                  <a:lnTo>
                    <a:pt x="2655888" y="174625"/>
                  </a:lnTo>
                  <a:lnTo>
                    <a:pt x="2716213" y="217488"/>
                  </a:lnTo>
                  <a:lnTo>
                    <a:pt x="2740025" y="233363"/>
                  </a:lnTo>
                  <a:lnTo>
                    <a:pt x="2762250" y="261938"/>
                  </a:lnTo>
                  <a:lnTo>
                    <a:pt x="2749550" y="290513"/>
                  </a:lnTo>
                  <a:lnTo>
                    <a:pt x="2752725" y="320675"/>
                  </a:lnTo>
                  <a:lnTo>
                    <a:pt x="2746375" y="352425"/>
                  </a:lnTo>
                  <a:lnTo>
                    <a:pt x="2705100" y="365125"/>
                  </a:lnTo>
                  <a:lnTo>
                    <a:pt x="2681288" y="374650"/>
                  </a:lnTo>
                  <a:lnTo>
                    <a:pt x="2638425" y="366713"/>
                  </a:lnTo>
                  <a:lnTo>
                    <a:pt x="2601913" y="352425"/>
                  </a:lnTo>
                  <a:lnTo>
                    <a:pt x="2566988" y="357188"/>
                  </a:lnTo>
                  <a:lnTo>
                    <a:pt x="2667000" y="450850"/>
                  </a:lnTo>
                  <a:lnTo>
                    <a:pt x="2663825" y="517525"/>
                  </a:lnTo>
                  <a:lnTo>
                    <a:pt x="2600325" y="585788"/>
                  </a:lnTo>
                  <a:lnTo>
                    <a:pt x="2525713" y="442913"/>
                  </a:lnTo>
                  <a:lnTo>
                    <a:pt x="2462213" y="39528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1" name="Freeform 104">
              <a:extLst/>
            </p:cNvPr>
            <p:cNvSpPr>
              <a:spLocks/>
            </p:cNvSpPr>
            <p:nvPr/>
          </p:nvSpPr>
          <p:spPr bwMode="auto">
            <a:xfrm>
              <a:off x="5841976" y="3760806"/>
              <a:ext cx="590550" cy="273050"/>
            </a:xfrm>
            <a:custGeom>
              <a:avLst/>
              <a:gdLst>
                <a:gd name="T0" fmla="*/ 0 w 2171"/>
                <a:gd name="T1" fmla="*/ 2147483647 h 1006"/>
                <a:gd name="T2" fmla="*/ 2147483647 w 2171"/>
                <a:gd name="T3" fmla="*/ 2147483647 h 1006"/>
                <a:gd name="T4" fmla="*/ 2147483647 w 2171"/>
                <a:gd name="T5" fmla="*/ 2147483647 h 1006"/>
                <a:gd name="T6" fmla="*/ 2147483647 w 2171"/>
                <a:gd name="T7" fmla="*/ 2147483647 h 1006"/>
                <a:gd name="T8" fmla="*/ 2147483647 w 2171"/>
                <a:gd name="T9" fmla="*/ 2147483647 h 1006"/>
                <a:gd name="T10" fmla="*/ 2147483647 w 2171"/>
                <a:gd name="T11" fmla="*/ 2147483647 h 1006"/>
                <a:gd name="T12" fmla="*/ 2147483647 w 2171"/>
                <a:gd name="T13" fmla="*/ 2147483647 h 1006"/>
                <a:gd name="T14" fmla="*/ 2147483647 w 2171"/>
                <a:gd name="T15" fmla="*/ 2147483647 h 1006"/>
                <a:gd name="T16" fmla="*/ 2147483647 w 2171"/>
                <a:gd name="T17" fmla="*/ 2147483647 h 1006"/>
                <a:gd name="T18" fmla="*/ 2147483647 w 2171"/>
                <a:gd name="T19" fmla="*/ 2147483647 h 1006"/>
                <a:gd name="T20" fmla="*/ 2147483647 w 2171"/>
                <a:gd name="T21" fmla="*/ 2147483647 h 1006"/>
                <a:gd name="T22" fmla="*/ 2147483647 w 2171"/>
                <a:gd name="T23" fmla="*/ 2147483647 h 1006"/>
                <a:gd name="T24" fmla="*/ 2147483647 w 2171"/>
                <a:gd name="T25" fmla="*/ 2147483647 h 1006"/>
                <a:gd name="T26" fmla="*/ 2147483647 w 2171"/>
                <a:gd name="T27" fmla="*/ 2147483647 h 1006"/>
                <a:gd name="T28" fmla="*/ 2147483647 w 2171"/>
                <a:gd name="T29" fmla="*/ 2147483647 h 1006"/>
                <a:gd name="T30" fmla="*/ 2147483647 w 2171"/>
                <a:gd name="T31" fmla="*/ 2147483647 h 1006"/>
                <a:gd name="T32" fmla="*/ 2147483647 w 2171"/>
                <a:gd name="T33" fmla="*/ 2147483647 h 1006"/>
                <a:gd name="T34" fmla="*/ 2147483647 w 2171"/>
                <a:gd name="T35" fmla="*/ 2147483647 h 1006"/>
                <a:gd name="T36" fmla="*/ 2147483647 w 2171"/>
                <a:gd name="T37" fmla="*/ 2147483647 h 1006"/>
                <a:gd name="T38" fmla="*/ 2147483647 w 2171"/>
                <a:gd name="T39" fmla="*/ 2147483647 h 1006"/>
                <a:gd name="T40" fmla="*/ 2147483647 w 2171"/>
                <a:gd name="T41" fmla="*/ 2147483647 h 1006"/>
                <a:gd name="T42" fmla="*/ 2147483647 w 2171"/>
                <a:gd name="T43" fmla="*/ 2147483647 h 1006"/>
                <a:gd name="T44" fmla="*/ 2147483647 w 2171"/>
                <a:gd name="T45" fmla="*/ 2147483647 h 1006"/>
                <a:gd name="T46" fmla="*/ 2147483647 w 2171"/>
                <a:gd name="T47" fmla="*/ 2147483647 h 1006"/>
                <a:gd name="T48" fmla="*/ 2147483647 w 2171"/>
                <a:gd name="T49" fmla="*/ 2147483647 h 1006"/>
                <a:gd name="T50" fmla="*/ 2147483647 w 2171"/>
                <a:gd name="T51" fmla="*/ 2147483647 h 1006"/>
                <a:gd name="T52" fmla="*/ 2147483647 w 2171"/>
                <a:gd name="T53" fmla="*/ 2147483647 h 1006"/>
                <a:gd name="T54" fmla="*/ 2147483647 w 2171"/>
                <a:gd name="T55" fmla="*/ 2147483647 h 1006"/>
                <a:gd name="T56" fmla="*/ 2147483647 w 2171"/>
                <a:gd name="T57" fmla="*/ 2147483647 h 1006"/>
                <a:gd name="T58" fmla="*/ 2147483647 w 2171"/>
                <a:gd name="T59" fmla="*/ 2147483647 h 1006"/>
                <a:gd name="T60" fmla="*/ 2147483647 w 2171"/>
                <a:gd name="T61" fmla="*/ 2147483647 h 1006"/>
                <a:gd name="T62" fmla="*/ 2147483647 w 2171"/>
                <a:gd name="T63" fmla="*/ 2147483647 h 1006"/>
                <a:gd name="T64" fmla="*/ 2147483647 w 2171"/>
                <a:gd name="T65" fmla="*/ 0 h 1006"/>
                <a:gd name="T66" fmla="*/ 2147483647 w 2171"/>
                <a:gd name="T67" fmla="*/ 2147483647 h 1006"/>
                <a:gd name="T68" fmla="*/ 2147483647 w 2171"/>
                <a:gd name="T69" fmla="*/ 2147483647 h 1006"/>
                <a:gd name="T70" fmla="*/ 2147483647 w 2171"/>
                <a:gd name="T71" fmla="*/ 2147483647 h 1006"/>
                <a:gd name="T72" fmla="*/ 2147483647 w 2171"/>
                <a:gd name="T73" fmla="*/ 2147483647 h 1006"/>
                <a:gd name="T74" fmla="*/ 2147483647 w 2171"/>
                <a:gd name="T75" fmla="*/ 2147483647 h 1006"/>
                <a:gd name="T76" fmla="*/ 2147483647 w 2171"/>
                <a:gd name="T77" fmla="*/ 2147483647 h 1006"/>
                <a:gd name="T78" fmla="*/ 2147483647 w 2171"/>
                <a:gd name="T79" fmla="*/ 2147483647 h 10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71"/>
                <a:gd name="T121" fmla="*/ 0 h 1006"/>
                <a:gd name="T122" fmla="*/ 2171 w 2171"/>
                <a:gd name="T123" fmla="*/ 1006 h 10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71" h="1006">
                  <a:moveTo>
                    <a:pt x="63" y="279"/>
                  </a:moveTo>
                  <a:lnTo>
                    <a:pt x="0" y="295"/>
                  </a:lnTo>
                  <a:lnTo>
                    <a:pt x="72" y="313"/>
                  </a:lnTo>
                  <a:lnTo>
                    <a:pt x="80" y="354"/>
                  </a:lnTo>
                  <a:lnTo>
                    <a:pt x="146" y="366"/>
                  </a:lnTo>
                  <a:lnTo>
                    <a:pt x="255" y="471"/>
                  </a:lnTo>
                  <a:lnTo>
                    <a:pt x="273" y="558"/>
                  </a:lnTo>
                  <a:lnTo>
                    <a:pt x="252" y="637"/>
                  </a:lnTo>
                  <a:lnTo>
                    <a:pt x="281" y="684"/>
                  </a:lnTo>
                  <a:lnTo>
                    <a:pt x="362" y="706"/>
                  </a:lnTo>
                  <a:lnTo>
                    <a:pt x="395" y="687"/>
                  </a:lnTo>
                  <a:lnTo>
                    <a:pt x="464" y="720"/>
                  </a:lnTo>
                  <a:lnTo>
                    <a:pt x="494" y="756"/>
                  </a:lnTo>
                  <a:lnTo>
                    <a:pt x="552" y="762"/>
                  </a:lnTo>
                  <a:lnTo>
                    <a:pt x="615" y="868"/>
                  </a:lnTo>
                  <a:lnTo>
                    <a:pt x="636" y="925"/>
                  </a:lnTo>
                  <a:lnTo>
                    <a:pt x="713" y="916"/>
                  </a:lnTo>
                  <a:lnTo>
                    <a:pt x="819" y="922"/>
                  </a:lnTo>
                  <a:lnTo>
                    <a:pt x="894" y="936"/>
                  </a:lnTo>
                  <a:lnTo>
                    <a:pt x="969" y="922"/>
                  </a:lnTo>
                  <a:lnTo>
                    <a:pt x="1025" y="958"/>
                  </a:lnTo>
                  <a:lnTo>
                    <a:pt x="1095" y="979"/>
                  </a:lnTo>
                  <a:lnTo>
                    <a:pt x="1148" y="1000"/>
                  </a:lnTo>
                  <a:lnTo>
                    <a:pt x="1190" y="1006"/>
                  </a:lnTo>
                  <a:lnTo>
                    <a:pt x="1244" y="991"/>
                  </a:lnTo>
                  <a:lnTo>
                    <a:pt x="1266" y="951"/>
                  </a:lnTo>
                  <a:lnTo>
                    <a:pt x="1337" y="940"/>
                  </a:lnTo>
                  <a:lnTo>
                    <a:pt x="1388" y="945"/>
                  </a:lnTo>
                  <a:lnTo>
                    <a:pt x="1454" y="937"/>
                  </a:lnTo>
                  <a:lnTo>
                    <a:pt x="1532" y="924"/>
                  </a:lnTo>
                  <a:lnTo>
                    <a:pt x="1590" y="874"/>
                  </a:lnTo>
                  <a:lnTo>
                    <a:pt x="1655" y="825"/>
                  </a:lnTo>
                  <a:lnTo>
                    <a:pt x="1632" y="733"/>
                  </a:lnTo>
                  <a:lnTo>
                    <a:pt x="1661" y="709"/>
                  </a:lnTo>
                  <a:lnTo>
                    <a:pt x="1692" y="703"/>
                  </a:lnTo>
                  <a:lnTo>
                    <a:pt x="1745" y="724"/>
                  </a:lnTo>
                  <a:lnTo>
                    <a:pt x="1793" y="715"/>
                  </a:lnTo>
                  <a:lnTo>
                    <a:pt x="1826" y="691"/>
                  </a:lnTo>
                  <a:lnTo>
                    <a:pt x="1848" y="666"/>
                  </a:lnTo>
                  <a:lnTo>
                    <a:pt x="1887" y="657"/>
                  </a:lnTo>
                  <a:lnTo>
                    <a:pt x="1979" y="561"/>
                  </a:lnTo>
                  <a:lnTo>
                    <a:pt x="2034" y="547"/>
                  </a:lnTo>
                  <a:lnTo>
                    <a:pt x="2082" y="543"/>
                  </a:lnTo>
                  <a:lnTo>
                    <a:pt x="2165" y="546"/>
                  </a:lnTo>
                  <a:lnTo>
                    <a:pt x="2171" y="510"/>
                  </a:lnTo>
                  <a:lnTo>
                    <a:pt x="2156" y="477"/>
                  </a:lnTo>
                  <a:lnTo>
                    <a:pt x="2073" y="405"/>
                  </a:lnTo>
                  <a:lnTo>
                    <a:pt x="2021" y="411"/>
                  </a:lnTo>
                  <a:lnTo>
                    <a:pt x="1962" y="441"/>
                  </a:lnTo>
                  <a:lnTo>
                    <a:pt x="1904" y="424"/>
                  </a:lnTo>
                  <a:lnTo>
                    <a:pt x="1901" y="381"/>
                  </a:lnTo>
                  <a:lnTo>
                    <a:pt x="1952" y="223"/>
                  </a:lnTo>
                  <a:lnTo>
                    <a:pt x="1863" y="198"/>
                  </a:lnTo>
                  <a:lnTo>
                    <a:pt x="1791" y="204"/>
                  </a:lnTo>
                  <a:lnTo>
                    <a:pt x="1736" y="240"/>
                  </a:lnTo>
                  <a:lnTo>
                    <a:pt x="1653" y="280"/>
                  </a:lnTo>
                  <a:lnTo>
                    <a:pt x="1553" y="288"/>
                  </a:lnTo>
                  <a:lnTo>
                    <a:pt x="1457" y="288"/>
                  </a:lnTo>
                  <a:lnTo>
                    <a:pt x="1421" y="250"/>
                  </a:lnTo>
                  <a:lnTo>
                    <a:pt x="1293" y="180"/>
                  </a:lnTo>
                  <a:lnTo>
                    <a:pt x="1130" y="195"/>
                  </a:lnTo>
                  <a:lnTo>
                    <a:pt x="1067" y="193"/>
                  </a:lnTo>
                  <a:lnTo>
                    <a:pt x="995" y="123"/>
                  </a:lnTo>
                  <a:lnTo>
                    <a:pt x="983" y="60"/>
                  </a:lnTo>
                  <a:lnTo>
                    <a:pt x="916" y="20"/>
                  </a:lnTo>
                  <a:lnTo>
                    <a:pt x="865" y="0"/>
                  </a:lnTo>
                  <a:lnTo>
                    <a:pt x="769" y="0"/>
                  </a:lnTo>
                  <a:lnTo>
                    <a:pt x="714" y="36"/>
                  </a:lnTo>
                  <a:lnTo>
                    <a:pt x="722" y="165"/>
                  </a:lnTo>
                  <a:lnTo>
                    <a:pt x="689" y="213"/>
                  </a:lnTo>
                  <a:lnTo>
                    <a:pt x="633" y="219"/>
                  </a:lnTo>
                  <a:lnTo>
                    <a:pt x="524" y="222"/>
                  </a:lnTo>
                  <a:lnTo>
                    <a:pt x="482" y="153"/>
                  </a:lnTo>
                  <a:lnTo>
                    <a:pt x="423" y="144"/>
                  </a:lnTo>
                  <a:lnTo>
                    <a:pt x="351" y="130"/>
                  </a:lnTo>
                  <a:lnTo>
                    <a:pt x="285" y="133"/>
                  </a:lnTo>
                  <a:lnTo>
                    <a:pt x="257" y="171"/>
                  </a:lnTo>
                  <a:lnTo>
                    <a:pt x="212" y="205"/>
                  </a:lnTo>
                  <a:lnTo>
                    <a:pt x="143" y="220"/>
                  </a:lnTo>
                  <a:lnTo>
                    <a:pt x="63" y="27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2" name="Freeform 105">
              <a:extLst/>
            </p:cNvPr>
            <p:cNvSpPr>
              <a:spLocks noChangeAspect="1"/>
            </p:cNvSpPr>
            <p:nvPr/>
          </p:nvSpPr>
          <p:spPr bwMode="auto">
            <a:xfrm>
              <a:off x="5199039" y="4398981"/>
              <a:ext cx="4762" cy="11112"/>
            </a:xfrm>
            <a:custGeom>
              <a:avLst/>
              <a:gdLst>
                <a:gd name="T0" fmla="*/ 2147483647 w 38"/>
                <a:gd name="T1" fmla="*/ 0 h 85"/>
                <a:gd name="T2" fmla="*/ 2147483647 w 38"/>
                <a:gd name="T3" fmla="*/ 2147483647 h 85"/>
                <a:gd name="T4" fmla="*/ 2147483647 w 38"/>
                <a:gd name="T5" fmla="*/ 2147483647 h 85"/>
                <a:gd name="T6" fmla="*/ 2147483647 w 38"/>
                <a:gd name="T7" fmla="*/ 2147483647 h 85"/>
                <a:gd name="T8" fmla="*/ 2147483647 w 38"/>
                <a:gd name="T9" fmla="*/ 2147483647 h 85"/>
                <a:gd name="T10" fmla="*/ 0 w 38"/>
                <a:gd name="T11" fmla="*/ 2147483647 h 85"/>
                <a:gd name="T12" fmla="*/ 2147483647 w 38"/>
                <a:gd name="T13" fmla="*/ 2147483647 h 85"/>
                <a:gd name="T14" fmla="*/ 2147483647 w 38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85"/>
                <a:gd name="T26" fmla="*/ 38 w 38"/>
                <a:gd name="T27" fmla="*/ 85 h 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85">
                  <a:moveTo>
                    <a:pt x="38" y="0"/>
                  </a:moveTo>
                  <a:lnTo>
                    <a:pt x="33" y="30"/>
                  </a:lnTo>
                  <a:lnTo>
                    <a:pt x="36" y="61"/>
                  </a:lnTo>
                  <a:lnTo>
                    <a:pt x="38" y="85"/>
                  </a:lnTo>
                  <a:lnTo>
                    <a:pt x="6" y="84"/>
                  </a:lnTo>
                  <a:lnTo>
                    <a:pt x="0" y="46"/>
                  </a:lnTo>
                  <a:lnTo>
                    <a:pt x="14" y="6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3" name="Freeform 106">
              <a:extLst/>
            </p:cNvPr>
            <p:cNvSpPr>
              <a:spLocks/>
            </p:cNvSpPr>
            <p:nvPr/>
          </p:nvSpPr>
          <p:spPr bwMode="auto">
            <a:xfrm>
              <a:off x="5378426" y="4137043"/>
              <a:ext cx="249238" cy="285750"/>
            </a:xfrm>
            <a:custGeom>
              <a:avLst/>
              <a:gdLst>
                <a:gd name="T0" fmla="*/ 2147483647 w 918"/>
                <a:gd name="T1" fmla="*/ 2147483647 h 1056"/>
                <a:gd name="T2" fmla="*/ 2147483647 w 918"/>
                <a:gd name="T3" fmla="*/ 2147483647 h 1056"/>
                <a:gd name="T4" fmla="*/ 2147483647 w 918"/>
                <a:gd name="T5" fmla="*/ 2147483647 h 1056"/>
                <a:gd name="T6" fmla="*/ 2147483647 w 918"/>
                <a:gd name="T7" fmla="*/ 2147483647 h 1056"/>
                <a:gd name="T8" fmla="*/ 2147483647 w 918"/>
                <a:gd name="T9" fmla="*/ 2147483647 h 1056"/>
                <a:gd name="T10" fmla="*/ 2147483647 w 918"/>
                <a:gd name="T11" fmla="*/ 2147483647 h 1056"/>
                <a:gd name="T12" fmla="*/ 2147483647 w 918"/>
                <a:gd name="T13" fmla="*/ 2147483647 h 1056"/>
                <a:gd name="T14" fmla="*/ 2147483647 w 918"/>
                <a:gd name="T15" fmla="*/ 2147483647 h 1056"/>
                <a:gd name="T16" fmla="*/ 2147483647 w 918"/>
                <a:gd name="T17" fmla="*/ 2147483647 h 1056"/>
                <a:gd name="T18" fmla="*/ 2147483647 w 918"/>
                <a:gd name="T19" fmla="*/ 2147483647 h 1056"/>
                <a:gd name="T20" fmla="*/ 2147483647 w 918"/>
                <a:gd name="T21" fmla="*/ 2147483647 h 1056"/>
                <a:gd name="T22" fmla="*/ 2147483647 w 918"/>
                <a:gd name="T23" fmla="*/ 2147483647 h 1056"/>
                <a:gd name="T24" fmla="*/ 2147483647 w 918"/>
                <a:gd name="T25" fmla="*/ 2147483647 h 1056"/>
                <a:gd name="T26" fmla="*/ 2147483647 w 918"/>
                <a:gd name="T27" fmla="*/ 2147483647 h 1056"/>
                <a:gd name="T28" fmla="*/ 2147483647 w 918"/>
                <a:gd name="T29" fmla="*/ 2147483647 h 1056"/>
                <a:gd name="T30" fmla="*/ 2147483647 w 918"/>
                <a:gd name="T31" fmla="*/ 2147483647 h 1056"/>
                <a:gd name="T32" fmla="*/ 2147483647 w 918"/>
                <a:gd name="T33" fmla="*/ 2147483647 h 1056"/>
                <a:gd name="T34" fmla="*/ 2147483647 w 918"/>
                <a:gd name="T35" fmla="*/ 2147483647 h 1056"/>
                <a:gd name="T36" fmla="*/ 2147483647 w 918"/>
                <a:gd name="T37" fmla="*/ 2147483647 h 1056"/>
                <a:gd name="T38" fmla="*/ 2147483647 w 918"/>
                <a:gd name="T39" fmla="*/ 2147483647 h 1056"/>
                <a:gd name="T40" fmla="*/ 2147483647 w 918"/>
                <a:gd name="T41" fmla="*/ 2147483647 h 1056"/>
                <a:gd name="T42" fmla="*/ 2147483647 w 918"/>
                <a:gd name="T43" fmla="*/ 2147483647 h 1056"/>
                <a:gd name="T44" fmla="*/ 2147483647 w 918"/>
                <a:gd name="T45" fmla="*/ 2147483647 h 1056"/>
                <a:gd name="T46" fmla="*/ 2147483647 w 918"/>
                <a:gd name="T47" fmla="*/ 2147483647 h 1056"/>
                <a:gd name="T48" fmla="*/ 2147483647 w 918"/>
                <a:gd name="T49" fmla="*/ 2147483647 h 1056"/>
                <a:gd name="T50" fmla="*/ 2147483647 w 918"/>
                <a:gd name="T51" fmla="*/ 2147483647 h 1056"/>
                <a:gd name="T52" fmla="*/ 2147483647 w 918"/>
                <a:gd name="T53" fmla="*/ 0 h 1056"/>
                <a:gd name="T54" fmla="*/ 2147483647 w 918"/>
                <a:gd name="T55" fmla="*/ 2147483647 h 1056"/>
                <a:gd name="T56" fmla="*/ 2147483647 w 918"/>
                <a:gd name="T57" fmla="*/ 2147483647 h 1056"/>
                <a:gd name="T58" fmla="*/ 2147483647 w 918"/>
                <a:gd name="T59" fmla="*/ 2147483647 h 1056"/>
                <a:gd name="T60" fmla="*/ 2147483647 w 918"/>
                <a:gd name="T61" fmla="*/ 2147483647 h 1056"/>
                <a:gd name="T62" fmla="*/ 2147483647 w 918"/>
                <a:gd name="T63" fmla="*/ 2147483647 h 1056"/>
                <a:gd name="T64" fmla="*/ 2147483647 w 918"/>
                <a:gd name="T65" fmla="*/ 2147483647 h 1056"/>
                <a:gd name="T66" fmla="*/ 2147483647 w 918"/>
                <a:gd name="T67" fmla="*/ 2147483647 h 1056"/>
                <a:gd name="T68" fmla="*/ 2147483647 w 918"/>
                <a:gd name="T69" fmla="*/ 2147483647 h 1056"/>
                <a:gd name="T70" fmla="*/ 2147483647 w 918"/>
                <a:gd name="T71" fmla="*/ 2147483647 h 1056"/>
                <a:gd name="T72" fmla="*/ 2147483647 w 918"/>
                <a:gd name="T73" fmla="*/ 2147483647 h 1056"/>
                <a:gd name="T74" fmla="*/ 2147483647 w 918"/>
                <a:gd name="T75" fmla="*/ 2147483647 h 1056"/>
                <a:gd name="T76" fmla="*/ 2147483647 w 918"/>
                <a:gd name="T77" fmla="*/ 2147483647 h 1056"/>
                <a:gd name="T78" fmla="*/ 2147483647 w 918"/>
                <a:gd name="T79" fmla="*/ 2147483647 h 1056"/>
                <a:gd name="T80" fmla="*/ 2147483647 w 918"/>
                <a:gd name="T81" fmla="*/ 2147483647 h 1056"/>
                <a:gd name="T82" fmla="*/ 2147483647 w 918"/>
                <a:gd name="T83" fmla="*/ 2147483647 h 10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18"/>
                <a:gd name="T127" fmla="*/ 0 h 1056"/>
                <a:gd name="T128" fmla="*/ 918 w 918"/>
                <a:gd name="T129" fmla="*/ 1056 h 10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18" h="1056">
                  <a:moveTo>
                    <a:pt x="18" y="687"/>
                  </a:moveTo>
                  <a:lnTo>
                    <a:pt x="49" y="720"/>
                  </a:lnTo>
                  <a:lnTo>
                    <a:pt x="81" y="749"/>
                  </a:lnTo>
                  <a:lnTo>
                    <a:pt x="106" y="782"/>
                  </a:lnTo>
                  <a:lnTo>
                    <a:pt x="120" y="810"/>
                  </a:lnTo>
                  <a:lnTo>
                    <a:pt x="84" y="827"/>
                  </a:lnTo>
                  <a:lnTo>
                    <a:pt x="72" y="851"/>
                  </a:lnTo>
                  <a:lnTo>
                    <a:pt x="34" y="867"/>
                  </a:lnTo>
                  <a:lnTo>
                    <a:pt x="9" y="898"/>
                  </a:lnTo>
                  <a:lnTo>
                    <a:pt x="2" y="933"/>
                  </a:lnTo>
                  <a:lnTo>
                    <a:pt x="43" y="963"/>
                  </a:lnTo>
                  <a:lnTo>
                    <a:pt x="85" y="929"/>
                  </a:lnTo>
                  <a:lnTo>
                    <a:pt x="130" y="946"/>
                  </a:lnTo>
                  <a:lnTo>
                    <a:pt x="180" y="933"/>
                  </a:lnTo>
                  <a:lnTo>
                    <a:pt x="213" y="920"/>
                  </a:lnTo>
                  <a:lnTo>
                    <a:pt x="267" y="933"/>
                  </a:lnTo>
                  <a:lnTo>
                    <a:pt x="308" y="933"/>
                  </a:lnTo>
                  <a:lnTo>
                    <a:pt x="354" y="956"/>
                  </a:lnTo>
                  <a:lnTo>
                    <a:pt x="386" y="967"/>
                  </a:lnTo>
                  <a:lnTo>
                    <a:pt x="399" y="1001"/>
                  </a:lnTo>
                  <a:lnTo>
                    <a:pt x="396" y="1037"/>
                  </a:lnTo>
                  <a:lnTo>
                    <a:pt x="430" y="1056"/>
                  </a:lnTo>
                  <a:lnTo>
                    <a:pt x="457" y="1052"/>
                  </a:lnTo>
                  <a:lnTo>
                    <a:pt x="486" y="1031"/>
                  </a:lnTo>
                  <a:lnTo>
                    <a:pt x="634" y="1028"/>
                  </a:lnTo>
                  <a:lnTo>
                    <a:pt x="645" y="996"/>
                  </a:lnTo>
                  <a:lnTo>
                    <a:pt x="594" y="909"/>
                  </a:lnTo>
                  <a:lnTo>
                    <a:pt x="594" y="852"/>
                  </a:lnTo>
                  <a:lnTo>
                    <a:pt x="550" y="800"/>
                  </a:lnTo>
                  <a:lnTo>
                    <a:pt x="651" y="755"/>
                  </a:lnTo>
                  <a:lnTo>
                    <a:pt x="676" y="779"/>
                  </a:lnTo>
                  <a:lnTo>
                    <a:pt x="729" y="767"/>
                  </a:lnTo>
                  <a:lnTo>
                    <a:pt x="768" y="726"/>
                  </a:lnTo>
                  <a:lnTo>
                    <a:pt x="813" y="690"/>
                  </a:lnTo>
                  <a:lnTo>
                    <a:pt x="823" y="636"/>
                  </a:lnTo>
                  <a:lnTo>
                    <a:pt x="867" y="584"/>
                  </a:lnTo>
                  <a:lnTo>
                    <a:pt x="873" y="527"/>
                  </a:lnTo>
                  <a:lnTo>
                    <a:pt x="871" y="459"/>
                  </a:lnTo>
                  <a:lnTo>
                    <a:pt x="904" y="417"/>
                  </a:lnTo>
                  <a:lnTo>
                    <a:pt x="918" y="386"/>
                  </a:lnTo>
                  <a:lnTo>
                    <a:pt x="886" y="369"/>
                  </a:lnTo>
                  <a:lnTo>
                    <a:pt x="873" y="329"/>
                  </a:lnTo>
                  <a:lnTo>
                    <a:pt x="855" y="290"/>
                  </a:lnTo>
                  <a:lnTo>
                    <a:pt x="837" y="239"/>
                  </a:lnTo>
                  <a:lnTo>
                    <a:pt x="842" y="187"/>
                  </a:lnTo>
                  <a:lnTo>
                    <a:pt x="866" y="149"/>
                  </a:lnTo>
                  <a:lnTo>
                    <a:pt x="866" y="128"/>
                  </a:lnTo>
                  <a:lnTo>
                    <a:pt x="833" y="107"/>
                  </a:lnTo>
                  <a:lnTo>
                    <a:pt x="804" y="93"/>
                  </a:lnTo>
                  <a:lnTo>
                    <a:pt x="775" y="67"/>
                  </a:lnTo>
                  <a:lnTo>
                    <a:pt x="791" y="33"/>
                  </a:lnTo>
                  <a:lnTo>
                    <a:pt x="833" y="12"/>
                  </a:lnTo>
                  <a:lnTo>
                    <a:pt x="882" y="5"/>
                  </a:lnTo>
                  <a:lnTo>
                    <a:pt x="813" y="0"/>
                  </a:lnTo>
                  <a:lnTo>
                    <a:pt x="762" y="14"/>
                  </a:lnTo>
                  <a:lnTo>
                    <a:pt x="726" y="27"/>
                  </a:lnTo>
                  <a:lnTo>
                    <a:pt x="703" y="44"/>
                  </a:lnTo>
                  <a:lnTo>
                    <a:pt x="672" y="85"/>
                  </a:lnTo>
                  <a:lnTo>
                    <a:pt x="659" y="119"/>
                  </a:lnTo>
                  <a:lnTo>
                    <a:pt x="659" y="154"/>
                  </a:lnTo>
                  <a:lnTo>
                    <a:pt x="672" y="205"/>
                  </a:lnTo>
                  <a:lnTo>
                    <a:pt x="639" y="244"/>
                  </a:lnTo>
                  <a:lnTo>
                    <a:pt x="602" y="257"/>
                  </a:lnTo>
                  <a:lnTo>
                    <a:pt x="573" y="296"/>
                  </a:lnTo>
                  <a:lnTo>
                    <a:pt x="544" y="326"/>
                  </a:lnTo>
                  <a:lnTo>
                    <a:pt x="544" y="369"/>
                  </a:lnTo>
                  <a:lnTo>
                    <a:pt x="535" y="416"/>
                  </a:lnTo>
                  <a:lnTo>
                    <a:pt x="511" y="431"/>
                  </a:lnTo>
                  <a:lnTo>
                    <a:pt x="477" y="421"/>
                  </a:lnTo>
                  <a:lnTo>
                    <a:pt x="448" y="451"/>
                  </a:lnTo>
                  <a:lnTo>
                    <a:pt x="403" y="464"/>
                  </a:lnTo>
                  <a:lnTo>
                    <a:pt x="348" y="488"/>
                  </a:lnTo>
                  <a:lnTo>
                    <a:pt x="337" y="533"/>
                  </a:lnTo>
                  <a:lnTo>
                    <a:pt x="341" y="567"/>
                  </a:lnTo>
                  <a:lnTo>
                    <a:pt x="316" y="558"/>
                  </a:lnTo>
                  <a:lnTo>
                    <a:pt x="316" y="593"/>
                  </a:lnTo>
                  <a:lnTo>
                    <a:pt x="267" y="615"/>
                  </a:lnTo>
                  <a:lnTo>
                    <a:pt x="209" y="606"/>
                  </a:lnTo>
                  <a:lnTo>
                    <a:pt x="167" y="619"/>
                  </a:lnTo>
                  <a:lnTo>
                    <a:pt x="134" y="602"/>
                  </a:lnTo>
                  <a:lnTo>
                    <a:pt x="93" y="615"/>
                  </a:lnTo>
                  <a:lnTo>
                    <a:pt x="43" y="606"/>
                  </a:lnTo>
                  <a:lnTo>
                    <a:pt x="0" y="615"/>
                  </a:lnTo>
                  <a:lnTo>
                    <a:pt x="3" y="654"/>
                  </a:lnTo>
                  <a:lnTo>
                    <a:pt x="18" y="68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4" name="Freeform 107">
              <a:extLst/>
            </p:cNvPr>
            <p:cNvSpPr>
              <a:spLocks/>
            </p:cNvSpPr>
            <p:nvPr/>
          </p:nvSpPr>
          <p:spPr bwMode="auto">
            <a:xfrm>
              <a:off x="5589564" y="4138631"/>
              <a:ext cx="112712" cy="112712"/>
            </a:xfrm>
            <a:custGeom>
              <a:avLst/>
              <a:gdLst>
                <a:gd name="T0" fmla="*/ 114132424 w 357"/>
                <a:gd name="T1" fmla="*/ 23084370 h 355"/>
                <a:gd name="T2" fmla="*/ 80142021 w 357"/>
                <a:gd name="T3" fmla="*/ 0 h 355"/>
                <a:gd name="T4" fmla="*/ 44755820 w 357"/>
                <a:gd name="T5" fmla="*/ 6854795 h 355"/>
                <a:gd name="T6" fmla="*/ 8472659 w 357"/>
                <a:gd name="T7" fmla="*/ 23084370 h 355"/>
                <a:gd name="T8" fmla="*/ 0 w 357"/>
                <a:gd name="T9" fmla="*/ 46068093 h 355"/>
                <a:gd name="T10" fmla="*/ 23923043 w 357"/>
                <a:gd name="T11" fmla="*/ 69858263 h 355"/>
                <a:gd name="T12" fmla="*/ 49341020 w 357"/>
                <a:gd name="T13" fmla="*/ 81349807 h 355"/>
                <a:gd name="T14" fmla="*/ 68579095 w 357"/>
                <a:gd name="T15" fmla="*/ 95160360 h 355"/>
                <a:gd name="T16" fmla="*/ 68579095 w 357"/>
                <a:gd name="T17" fmla="*/ 111288971 h 355"/>
                <a:gd name="T18" fmla="*/ 50138528 w 357"/>
                <a:gd name="T19" fmla="*/ 142740382 h 355"/>
                <a:gd name="T20" fmla="*/ 47846086 w 357"/>
                <a:gd name="T21" fmla="*/ 184171408 h 355"/>
                <a:gd name="T22" fmla="*/ 59907217 w 357"/>
                <a:gd name="T23" fmla="*/ 214312184 h 355"/>
                <a:gd name="T24" fmla="*/ 75556821 w 357"/>
                <a:gd name="T25" fmla="*/ 247174876 h 355"/>
                <a:gd name="T26" fmla="*/ 85325194 w 357"/>
                <a:gd name="T27" fmla="*/ 279331768 h 355"/>
                <a:gd name="T28" fmla="*/ 109049018 w 357"/>
                <a:gd name="T29" fmla="*/ 293142005 h 355"/>
                <a:gd name="T30" fmla="*/ 138055467 w 357"/>
                <a:gd name="T31" fmla="*/ 292436205 h 355"/>
                <a:gd name="T32" fmla="*/ 182711835 w 357"/>
                <a:gd name="T33" fmla="*/ 270158282 h 355"/>
                <a:gd name="T34" fmla="*/ 216602471 w 357"/>
                <a:gd name="T35" fmla="*/ 277114041 h 355"/>
                <a:gd name="T36" fmla="*/ 250194435 w 357"/>
                <a:gd name="T37" fmla="*/ 285077540 h 355"/>
                <a:gd name="T38" fmla="*/ 281393875 w 357"/>
                <a:gd name="T39" fmla="*/ 323181816 h 355"/>
                <a:gd name="T40" fmla="*/ 324554993 w 357"/>
                <a:gd name="T41" fmla="*/ 273988902 h 355"/>
                <a:gd name="T42" fmla="*/ 306114426 w 357"/>
                <a:gd name="T43" fmla="*/ 251710978 h 355"/>
                <a:gd name="T44" fmla="*/ 295249242 w 357"/>
                <a:gd name="T45" fmla="*/ 221066014 h 355"/>
                <a:gd name="T46" fmla="*/ 297641767 w 357"/>
                <a:gd name="T47" fmla="*/ 189614921 h 355"/>
                <a:gd name="T48" fmla="*/ 304519409 w 357"/>
                <a:gd name="T49" fmla="*/ 155038690 h 355"/>
                <a:gd name="T50" fmla="*/ 323059744 w 357"/>
                <a:gd name="T51" fmla="*/ 164211859 h 355"/>
                <a:gd name="T52" fmla="*/ 355455446 w 357"/>
                <a:gd name="T53" fmla="*/ 141228453 h 355"/>
                <a:gd name="T54" fmla="*/ 359243137 w 357"/>
                <a:gd name="T55" fmla="*/ 115926038 h 355"/>
                <a:gd name="T56" fmla="*/ 350770478 w 357"/>
                <a:gd name="T57" fmla="*/ 92841668 h 355"/>
                <a:gd name="T58" fmla="*/ 331532403 w 357"/>
                <a:gd name="T59" fmla="*/ 88305566 h 355"/>
                <a:gd name="T60" fmla="*/ 299934209 w 357"/>
                <a:gd name="T61" fmla="*/ 90623940 h 355"/>
                <a:gd name="T62" fmla="*/ 276011166 w 357"/>
                <a:gd name="T63" fmla="*/ 98990981 h 355"/>
                <a:gd name="T64" fmla="*/ 244412973 w 357"/>
                <a:gd name="T65" fmla="*/ 112801217 h 355"/>
                <a:gd name="T66" fmla="*/ 205039861 w 357"/>
                <a:gd name="T67" fmla="*/ 98990981 h 355"/>
                <a:gd name="T68" fmla="*/ 168058959 w 357"/>
                <a:gd name="T69" fmla="*/ 60684776 h 355"/>
                <a:gd name="T70" fmla="*/ 114132424 w 357"/>
                <a:gd name="T71" fmla="*/ 23084370 h 3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7"/>
                <a:gd name="T109" fmla="*/ 0 h 355"/>
                <a:gd name="T110" fmla="*/ 739775 w 357"/>
                <a:gd name="T111" fmla="*/ 668338 h 3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7" h="355">
                  <a:moveTo>
                    <a:pt x="125" y="25"/>
                  </a:moveTo>
                  <a:lnTo>
                    <a:pt x="88" y="0"/>
                  </a:lnTo>
                  <a:lnTo>
                    <a:pt x="49" y="8"/>
                  </a:lnTo>
                  <a:lnTo>
                    <a:pt x="9" y="25"/>
                  </a:lnTo>
                  <a:lnTo>
                    <a:pt x="0" y="51"/>
                  </a:lnTo>
                  <a:lnTo>
                    <a:pt x="26" y="77"/>
                  </a:lnTo>
                  <a:lnTo>
                    <a:pt x="54" y="89"/>
                  </a:lnTo>
                  <a:lnTo>
                    <a:pt x="75" y="105"/>
                  </a:lnTo>
                  <a:lnTo>
                    <a:pt x="75" y="122"/>
                  </a:lnTo>
                  <a:lnTo>
                    <a:pt x="55" y="157"/>
                  </a:lnTo>
                  <a:lnTo>
                    <a:pt x="53" y="202"/>
                  </a:lnTo>
                  <a:lnTo>
                    <a:pt x="66" y="235"/>
                  </a:lnTo>
                  <a:lnTo>
                    <a:pt x="83" y="272"/>
                  </a:lnTo>
                  <a:lnTo>
                    <a:pt x="94" y="307"/>
                  </a:lnTo>
                  <a:lnTo>
                    <a:pt x="120" y="322"/>
                  </a:lnTo>
                  <a:lnTo>
                    <a:pt x="152" y="321"/>
                  </a:lnTo>
                  <a:lnTo>
                    <a:pt x="201" y="297"/>
                  </a:lnTo>
                  <a:lnTo>
                    <a:pt x="238" y="304"/>
                  </a:lnTo>
                  <a:lnTo>
                    <a:pt x="275" y="313"/>
                  </a:lnTo>
                  <a:lnTo>
                    <a:pt x="309" y="355"/>
                  </a:lnTo>
                  <a:lnTo>
                    <a:pt x="357" y="301"/>
                  </a:lnTo>
                  <a:lnTo>
                    <a:pt x="337" y="277"/>
                  </a:lnTo>
                  <a:lnTo>
                    <a:pt x="325" y="243"/>
                  </a:lnTo>
                  <a:lnTo>
                    <a:pt x="327" y="208"/>
                  </a:lnTo>
                  <a:lnTo>
                    <a:pt x="335" y="170"/>
                  </a:lnTo>
                  <a:lnTo>
                    <a:pt x="312" y="142"/>
                  </a:lnTo>
                  <a:lnTo>
                    <a:pt x="269" y="124"/>
                  </a:lnTo>
                  <a:lnTo>
                    <a:pt x="225" y="109"/>
                  </a:lnTo>
                  <a:lnTo>
                    <a:pt x="185" y="67"/>
                  </a:lnTo>
                  <a:lnTo>
                    <a:pt x="125" y="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5" name="Freeform 108">
              <a:extLst/>
            </p:cNvPr>
            <p:cNvSpPr>
              <a:spLocks/>
            </p:cNvSpPr>
            <p:nvPr/>
          </p:nvSpPr>
          <p:spPr bwMode="auto">
            <a:xfrm>
              <a:off x="5362551" y="4113231"/>
              <a:ext cx="255588" cy="190500"/>
            </a:xfrm>
            <a:custGeom>
              <a:avLst/>
              <a:gdLst>
                <a:gd name="T0" fmla="*/ 1 w 1489076"/>
                <a:gd name="T1" fmla="*/ 75 h 1112837"/>
                <a:gd name="T2" fmla="*/ 2 w 1489076"/>
                <a:gd name="T3" fmla="*/ 105 h 1112837"/>
                <a:gd name="T4" fmla="*/ 0 w 1489076"/>
                <a:gd name="T5" fmla="*/ 121 h 1112837"/>
                <a:gd name="T6" fmla="*/ 15 w 1489076"/>
                <a:gd name="T7" fmla="*/ 139 h 1112837"/>
                <a:gd name="T8" fmla="*/ 4 w 1489076"/>
                <a:gd name="T9" fmla="*/ 160 h 1112837"/>
                <a:gd name="T10" fmla="*/ 22 w 1489076"/>
                <a:gd name="T11" fmla="*/ 161 h 1112837"/>
                <a:gd name="T12" fmla="*/ 44 w 1489076"/>
                <a:gd name="T13" fmla="*/ 160 h 1112837"/>
                <a:gd name="T14" fmla="*/ 62 w 1489076"/>
                <a:gd name="T15" fmla="*/ 162 h 1112837"/>
                <a:gd name="T16" fmla="*/ 87 w 1489076"/>
                <a:gd name="T17" fmla="*/ 159 h 1112837"/>
                <a:gd name="T18" fmla="*/ 93 w 1489076"/>
                <a:gd name="T19" fmla="*/ 151 h 1112837"/>
                <a:gd name="T20" fmla="*/ 95 w 1489076"/>
                <a:gd name="T21" fmla="*/ 134 h 1112837"/>
                <a:gd name="T22" fmla="*/ 119 w 1489076"/>
                <a:gd name="T23" fmla="*/ 125 h 1112837"/>
                <a:gd name="T24" fmla="*/ 134 w 1489076"/>
                <a:gd name="T25" fmla="*/ 120 h 1112837"/>
                <a:gd name="T26" fmla="*/ 142 w 1489076"/>
                <a:gd name="T27" fmla="*/ 108 h 1112837"/>
                <a:gd name="T28" fmla="*/ 148 w 1489076"/>
                <a:gd name="T29" fmla="*/ 90 h 1112837"/>
                <a:gd name="T30" fmla="*/ 164 w 1489076"/>
                <a:gd name="T31" fmla="*/ 77 h 1112837"/>
                <a:gd name="T32" fmla="*/ 169 w 1489076"/>
                <a:gd name="T33" fmla="*/ 55 h 1112837"/>
                <a:gd name="T34" fmla="*/ 172 w 1489076"/>
                <a:gd name="T35" fmla="*/ 39 h 1112837"/>
                <a:gd name="T36" fmla="*/ 185 w 1489076"/>
                <a:gd name="T37" fmla="*/ 26 h 1112837"/>
                <a:gd name="T38" fmla="*/ 206 w 1489076"/>
                <a:gd name="T39" fmla="*/ 20 h 1112837"/>
                <a:gd name="T40" fmla="*/ 222 w 1489076"/>
                <a:gd name="T41" fmla="*/ 14 h 1112837"/>
                <a:gd name="T42" fmla="*/ 203 w 1489076"/>
                <a:gd name="T43" fmla="*/ 11 h 1112837"/>
                <a:gd name="T44" fmla="*/ 183 w 1489076"/>
                <a:gd name="T45" fmla="*/ 22 h 1112837"/>
                <a:gd name="T46" fmla="*/ 169 w 1489076"/>
                <a:gd name="T47" fmla="*/ 16 h 1112837"/>
                <a:gd name="T48" fmla="*/ 160 w 1489076"/>
                <a:gd name="T49" fmla="*/ 0 h 1112837"/>
                <a:gd name="T50" fmla="*/ 144 w 1489076"/>
                <a:gd name="T51" fmla="*/ 15 h 1112837"/>
                <a:gd name="T52" fmla="*/ 123 w 1489076"/>
                <a:gd name="T53" fmla="*/ 25 h 1112837"/>
                <a:gd name="T54" fmla="*/ 93 w 1489076"/>
                <a:gd name="T55" fmla="*/ 18 h 1112837"/>
                <a:gd name="T56" fmla="*/ 71 w 1489076"/>
                <a:gd name="T57" fmla="*/ 22 h 1112837"/>
                <a:gd name="T58" fmla="*/ 58 w 1489076"/>
                <a:gd name="T59" fmla="*/ 43 h 1112837"/>
                <a:gd name="T60" fmla="*/ 35 w 1489076"/>
                <a:gd name="T61" fmla="*/ 53 h 1112837"/>
                <a:gd name="T62" fmla="*/ 14 w 1489076"/>
                <a:gd name="T63" fmla="*/ 55 h 11128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89076"/>
                <a:gd name="T97" fmla="*/ 0 h 1112837"/>
                <a:gd name="T98" fmla="*/ 1489076 w 1489076"/>
                <a:gd name="T99" fmla="*/ 1112837 h 111283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89076" h="1112837">
                  <a:moveTo>
                    <a:pt x="55563" y="427037"/>
                  </a:moveTo>
                  <a:lnTo>
                    <a:pt x="9525" y="512762"/>
                  </a:lnTo>
                  <a:lnTo>
                    <a:pt x="9525" y="619125"/>
                  </a:lnTo>
                  <a:lnTo>
                    <a:pt x="12700" y="712787"/>
                  </a:lnTo>
                  <a:lnTo>
                    <a:pt x="22225" y="757237"/>
                  </a:lnTo>
                  <a:lnTo>
                    <a:pt x="0" y="823912"/>
                  </a:lnTo>
                  <a:lnTo>
                    <a:pt x="58738" y="892175"/>
                  </a:lnTo>
                  <a:lnTo>
                    <a:pt x="103188" y="942975"/>
                  </a:lnTo>
                  <a:lnTo>
                    <a:pt x="98425" y="995362"/>
                  </a:lnTo>
                  <a:lnTo>
                    <a:pt x="28575" y="1085850"/>
                  </a:lnTo>
                  <a:lnTo>
                    <a:pt x="88900" y="1112837"/>
                  </a:lnTo>
                  <a:lnTo>
                    <a:pt x="146050" y="1095375"/>
                  </a:lnTo>
                  <a:lnTo>
                    <a:pt x="241300" y="1109662"/>
                  </a:lnTo>
                  <a:lnTo>
                    <a:pt x="295275" y="1090612"/>
                  </a:lnTo>
                  <a:lnTo>
                    <a:pt x="352425" y="1112837"/>
                  </a:lnTo>
                  <a:lnTo>
                    <a:pt x="417513" y="1100137"/>
                  </a:lnTo>
                  <a:lnTo>
                    <a:pt x="517525" y="1108075"/>
                  </a:lnTo>
                  <a:lnTo>
                    <a:pt x="585788" y="1079500"/>
                  </a:lnTo>
                  <a:lnTo>
                    <a:pt x="589298" y="1022599"/>
                  </a:lnTo>
                  <a:lnTo>
                    <a:pt x="627063" y="1028700"/>
                  </a:lnTo>
                  <a:lnTo>
                    <a:pt x="622300" y="984250"/>
                  </a:lnTo>
                  <a:lnTo>
                    <a:pt x="638175" y="908050"/>
                  </a:lnTo>
                  <a:lnTo>
                    <a:pt x="728663" y="871537"/>
                  </a:lnTo>
                  <a:lnTo>
                    <a:pt x="800101" y="850900"/>
                  </a:lnTo>
                  <a:lnTo>
                    <a:pt x="846138" y="803275"/>
                  </a:lnTo>
                  <a:lnTo>
                    <a:pt x="900113" y="817562"/>
                  </a:lnTo>
                  <a:lnTo>
                    <a:pt x="941388" y="793750"/>
                  </a:lnTo>
                  <a:lnTo>
                    <a:pt x="950913" y="731837"/>
                  </a:lnTo>
                  <a:lnTo>
                    <a:pt x="950913" y="652462"/>
                  </a:lnTo>
                  <a:lnTo>
                    <a:pt x="992919" y="610643"/>
                  </a:lnTo>
                  <a:lnTo>
                    <a:pt x="1042926" y="542777"/>
                  </a:lnTo>
                  <a:lnTo>
                    <a:pt x="1102457" y="522537"/>
                  </a:lnTo>
                  <a:lnTo>
                    <a:pt x="1157226" y="460624"/>
                  </a:lnTo>
                  <a:lnTo>
                    <a:pt x="1136651" y="374650"/>
                  </a:lnTo>
                  <a:lnTo>
                    <a:pt x="1131888" y="322262"/>
                  </a:lnTo>
                  <a:lnTo>
                    <a:pt x="1157288" y="266700"/>
                  </a:lnTo>
                  <a:lnTo>
                    <a:pt x="1204913" y="204787"/>
                  </a:lnTo>
                  <a:lnTo>
                    <a:pt x="1241426" y="174625"/>
                  </a:lnTo>
                  <a:lnTo>
                    <a:pt x="1303338" y="155575"/>
                  </a:lnTo>
                  <a:lnTo>
                    <a:pt x="1381126" y="133350"/>
                  </a:lnTo>
                  <a:lnTo>
                    <a:pt x="1489076" y="141287"/>
                  </a:lnTo>
                  <a:lnTo>
                    <a:pt x="1489076" y="93662"/>
                  </a:lnTo>
                  <a:lnTo>
                    <a:pt x="1417638" y="79375"/>
                  </a:lnTo>
                  <a:lnTo>
                    <a:pt x="1363663" y="77787"/>
                  </a:lnTo>
                  <a:lnTo>
                    <a:pt x="1304926" y="109537"/>
                  </a:lnTo>
                  <a:lnTo>
                    <a:pt x="1231901" y="150812"/>
                  </a:lnTo>
                  <a:lnTo>
                    <a:pt x="1166813" y="198437"/>
                  </a:lnTo>
                  <a:lnTo>
                    <a:pt x="1131888" y="107950"/>
                  </a:lnTo>
                  <a:lnTo>
                    <a:pt x="1146176" y="41275"/>
                  </a:lnTo>
                  <a:lnTo>
                    <a:pt x="1076326" y="0"/>
                  </a:lnTo>
                  <a:lnTo>
                    <a:pt x="1033463" y="38100"/>
                  </a:lnTo>
                  <a:lnTo>
                    <a:pt x="965201" y="103187"/>
                  </a:lnTo>
                  <a:lnTo>
                    <a:pt x="903288" y="174625"/>
                  </a:lnTo>
                  <a:lnTo>
                    <a:pt x="828676" y="171450"/>
                  </a:lnTo>
                  <a:lnTo>
                    <a:pt x="731838" y="146050"/>
                  </a:lnTo>
                  <a:lnTo>
                    <a:pt x="623888" y="123825"/>
                  </a:lnTo>
                  <a:lnTo>
                    <a:pt x="547688" y="109537"/>
                  </a:lnTo>
                  <a:lnTo>
                    <a:pt x="479425" y="152400"/>
                  </a:lnTo>
                  <a:lnTo>
                    <a:pt x="422275" y="209550"/>
                  </a:lnTo>
                  <a:lnTo>
                    <a:pt x="388938" y="293687"/>
                  </a:lnTo>
                  <a:lnTo>
                    <a:pt x="300038" y="307975"/>
                  </a:lnTo>
                  <a:lnTo>
                    <a:pt x="231775" y="357187"/>
                  </a:lnTo>
                  <a:lnTo>
                    <a:pt x="179388" y="382587"/>
                  </a:lnTo>
                  <a:lnTo>
                    <a:pt x="93663" y="371475"/>
                  </a:lnTo>
                  <a:lnTo>
                    <a:pt x="55563" y="42703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6" name="Freeform 109">
              <a:extLst/>
            </p:cNvPr>
            <p:cNvSpPr>
              <a:spLocks/>
            </p:cNvSpPr>
            <p:nvPr/>
          </p:nvSpPr>
          <p:spPr bwMode="auto">
            <a:xfrm>
              <a:off x="5065689" y="4081481"/>
              <a:ext cx="346075" cy="319087"/>
            </a:xfrm>
            <a:custGeom>
              <a:avLst/>
              <a:gdLst>
                <a:gd name="T0" fmla="*/ 2147483647 w 1090"/>
                <a:gd name="T1" fmla="*/ 0 h 1006"/>
                <a:gd name="T2" fmla="*/ 0 w 1090"/>
                <a:gd name="T3" fmla="*/ 2147483647 h 1006"/>
                <a:gd name="T4" fmla="*/ 2147483647 w 1090"/>
                <a:gd name="T5" fmla="*/ 2147483647 h 1006"/>
                <a:gd name="T6" fmla="*/ 2147483647 w 1090"/>
                <a:gd name="T7" fmla="*/ 2147483647 h 1006"/>
                <a:gd name="T8" fmla="*/ 2147483647 w 1090"/>
                <a:gd name="T9" fmla="*/ 2147483647 h 1006"/>
                <a:gd name="T10" fmla="*/ 2147483647 w 1090"/>
                <a:gd name="T11" fmla="*/ 2147483647 h 1006"/>
                <a:gd name="T12" fmla="*/ 2147483647 w 1090"/>
                <a:gd name="T13" fmla="*/ 2147483647 h 1006"/>
                <a:gd name="T14" fmla="*/ 2147483647 w 1090"/>
                <a:gd name="T15" fmla="*/ 2147483647 h 1006"/>
                <a:gd name="T16" fmla="*/ 2147483647 w 1090"/>
                <a:gd name="T17" fmla="*/ 2147483647 h 1006"/>
                <a:gd name="T18" fmla="*/ 2147483647 w 1090"/>
                <a:gd name="T19" fmla="*/ 2147483647 h 1006"/>
                <a:gd name="T20" fmla="*/ 2147483647 w 1090"/>
                <a:gd name="T21" fmla="*/ 2147483647 h 1006"/>
                <a:gd name="T22" fmla="*/ 2147483647 w 1090"/>
                <a:gd name="T23" fmla="*/ 2147483647 h 1006"/>
                <a:gd name="T24" fmla="*/ 2147483647 w 1090"/>
                <a:gd name="T25" fmla="*/ 2147483647 h 1006"/>
                <a:gd name="T26" fmla="*/ 2147483647 w 1090"/>
                <a:gd name="T27" fmla="*/ 2147483647 h 1006"/>
                <a:gd name="T28" fmla="*/ 2147483647 w 1090"/>
                <a:gd name="T29" fmla="*/ 2147483647 h 1006"/>
                <a:gd name="T30" fmla="*/ 2147483647 w 1090"/>
                <a:gd name="T31" fmla="*/ 2147483647 h 1006"/>
                <a:gd name="T32" fmla="*/ 2147483647 w 1090"/>
                <a:gd name="T33" fmla="*/ 2147483647 h 1006"/>
                <a:gd name="T34" fmla="*/ 2147483647 w 1090"/>
                <a:gd name="T35" fmla="*/ 2147483647 h 1006"/>
                <a:gd name="T36" fmla="*/ 2147483647 w 1090"/>
                <a:gd name="T37" fmla="*/ 2147483647 h 1006"/>
                <a:gd name="T38" fmla="*/ 2147483647 w 1090"/>
                <a:gd name="T39" fmla="*/ 2147483647 h 1006"/>
                <a:gd name="T40" fmla="*/ 2147483647 w 1090"/>
                <a:gd name="T41" fmla="*/ 2147483647 h 1006"/>
                <a:gd name="T42" fmla="*/ 2147483647 w 1090"/>
                <a:gd name="T43" fmla="*/ 2147483647 h 1006"/>
                <a:gd name="T44" fmla="*/ 2147483647 w 1090"/>
                <a:gd name="T45" fmla="*/ 2147483647 h 1006"/>
                <a:gd name="T46" fmla="*/ 2147483647 w 1090"/>
                <a:gd name="T47" fmla="*/ 2147483647 h 1006"/>
                <a:gd name="T48" fmla="*/ 2147483647 w 1090"/>
                <a:gd name="T49" fmla="*/ 2147483647 h 1006"/>
                <a:gd name="T50" fmla="*/ 2147483647 w 1090"/>
                <a:gd name="T51" fmla="*/ 2147483647 h 1006"/>
                <a:gd name="T52" fmla="*/ 2147483647 w 1090"/>
                <a:gd name="T53" fmla="*/ 2147483647 h 1006"/>
                <a:gd name="T54" fmla="*/ 2147483647 w 1090"/>
                <a:gd name="T55" fmla="*/ 2147483647 h 1006"/>
                <a:gd name="T56" fmla="*/ 2147483647 w 1090"/>
                <a:gd name="T57" fmla="*/ 2147483647 h 1006"/>
                <a:gd name="T58" fmla="*/ 2147483647 w 1090"/>
                <a:gd name="T59" fmla="*/ 2147483647 h 1006"/>
                <a:gd name="T60" fmla="*/ 2147483647 w 1090"/>
                <a:gd name="T61" fmla="*/ 2147483647 h 1006"/>
                <a:gd name="T62" fmla="*/ 2147483647 w 1090"/>
                <a:gd name="T63" fmla="*/ 2147483647 h 1006"/>
                <a:gd name="T64" fmla="*/ 2147483647 w 1090"/>
                <a:gd name="T65" fmla="*/ 2147483647 h 1006"/>
                <a:gd name="T66" fmla="*/ 2147483647 w 1090"/>
                <a:gd name="T67" fmla="*/ 2147483647 h 1006"/>
                <a:gd name="T68" fmla="*/ 2147483647 w 1090"/>
                <a:gd name="T69" fmla="*/ 2147483647 h 1006"/>
                <a:gd name="T70" fmla="*/ 2147483647 w 1090"/>
                <a:gd name="T71" fmla="*/ 2147483647 h 1006"/>
                <a:gd name="T72" fmla="*/ 2147483647 w 1090"/>
                <a:gd name="T73" fmla="*/ 2147483647 h 1006"/>
                <a:gd name="T74" fmla="*/ 2147483647 w 1090"/>
                <a:gd name="T75" fmla="*/ 2147483647 h 1006"/>
                <a:gd name="T76" fmla="*/ 2147483647 w 1090"/>
                <a:gd name="T77" fmla="*/ 2147483647 h 1006"/>
                <a:gd name="T78" fmla="*/ 2147483647 w 1090"/>
                <a:gd name="T79" fmla="*/ 2147483647 h 1006"/>
                <a:gd name="T80" fmla="*/ 2147483647 w 1090"/>
                <a:gd name="T81" fmla="*/ 2147483647 h 1006"/>
                <a:gd name="T82" fmla="*/ 2147483647 w 1090"/>
                <a:gd name="T83" fmla="*/ 2147483647 h 1006"/>
                <a:gd name="T84" fmla="*/ 2147483647 w 1090"/>
                <a:gd name="T85" fmla="*/ 2147483647 h 1006"/>
                <a:gd name="T86" fmla="*/ 2147483647 w 1090"/>
                <a:gd name="T87" fmla="*/ 2147483647 h 1006"/>
                <a:gd name="T88" fmla="*/ 2147483647 w 1090"/>
                <a:gd name="T89" fmla="*/ 2147483647 h 1006"/>
                <a:gd name="T90" fmla="*/ 2147483647 w 1090"/>
                <a:gd name="T91" fmla="*/ 2147483647 h 1006"/>
                <a:gd name="T92" fmla="*/ 2147483647 w 1090"/>
                <a:gd name="T93" fmla="*/ 2147483647 h 1006"/>
                <a:gd name="T94" fmla="*/ 2147483647 w 1090"/>
                <a:gd name="T95" fmla="*/ 2147483647 h 1006"/>
                <a:gd name="T96" fmla="*/ 2147483647 w 1090"/>
                <a:gd name="T97" fmla="*/ 2147483647 h 1006"/>
                <a:gd name="T98" fmla="*/ 2147483647 w 1090"/>
                <a:gd name="T99" fmla="*/ 2147483647 h 1006"/>
                <a:gd name="T100" fmla="*/ 2147483647 w 1090"/>
                <a:gd name="T101" fmla="*/ 2147483647 h 1006"/>
                <a:gd name="T102" fmla="*/ 2147483647 w 1090"/>
                <a:gd name="T103" fmla="*/ 2147483647 h 1006"/>
                <a:gd name="T104" fmla="*/ 2147483647 w 1090"/>
                <a:gd name="T105" fmla="*/ 2147483647 h 1006"/>
                <a:gd name="T106" fmla="*/ 2147483647 w 1090"/>
                <a:gd name="T107" fmla="*/ 2147483647 h 1006"/>
                <a:gd name="T108" fmla="*/ 2147483647 w 1090"/>
                <a:gd name="T109" fmla="*/ 2147483647 h 1006"/>
                <a:gd name="T110" fmla="*/ 2147483647 w 1090"/>
                <a:gd name="T111" fmla="*/ 2147483647 h 1006"/>
                <a:gd name="T112" fmla="*/ 2147483647 w 1090"/>
                <a:gd name="T113" fmla="*/ 2147483647 h 1006"/>
                <a:gd name="T114" fmla="*/ 2147483647 w 1090"/>
                <a:gd name="T115" fmla="*/ 2147483647 h 100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90"/>
                <a:gd name="T175" fmla="*/ 0 h 1006"/>
                <a:gd name="T176" fmla="*/ 1090 w 1090"/>
                <a:gd name="T177" fmla="*/ 1006 h 100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90" h="1006">
                  <a:moveTo>
                    <a:pt x="73" y="20"/>
                  </a:moveTo>
                  <a:lnTo>
                    <a:pt x="49" y="0"/>
                  </a:lnTo>
                  <a:lnTo>
                    <a:pt x="23" y="11"/>
                  </a:lnTo>
                  <a:lnTo>
                    <a:pt x="0" y="26"/>
                  </a:lnTo>
                  <a:lnTo>
                    <a:pt x="3" y="61"/>
                  </a:lnTo>
                  <a:lnTo>
                    <a:pt x="7" y="93"/>
                  </a:lnTo>
                  <a:lnTo>
                    <a:pt x="26" y="142"/>
                  </a:lnTo>
                  <a:lnTo>
                    <a:pt x="28" y="190"/>
                  </a:lnTo>
                  <a:lnTo>
                    <a:pt x="44" y="226"/>
                  </a:lnTo>
                  <a:lnTo>
                    <a:pt x="56" y="254"/>
                  </a:lnTo>
                  <a:lnTo>
                    <a:pt x="74" y="279"/>
                  </a:lnTo>
                  <a:lnTo>
                    <a:pt x="108" y="283"/>
                  </a:lnTo>
                  <a:lnTo>
                    <a:pt x="132" y="289"/>
                  </a:lnTo>
                  <a:lnTo>
                    <a:pt x="115" y="318"/>
                  </a:lnTo>
                  <a:lnTo>
                    <a:pt x="103" y="341"/>
                  </a:lnTo>
                  <a:lnTo>
                    <a:pt x="118" y="373"/>
                  </a:lnTo>
                  <a:lnTo>
                    <a:pt x="116" y="397"/>
                  </a:lnTo>
                  <a:lnTo>
                    <a:pt x="117" y="411"/>
                  </a:lnTo>
                  <a:lnTo>
                    <a:pt x="129" y="450"/>
                  </a:lnTo>
                  <a:lnTo>
                    <a:pt x="146" y="478"/>
                  </a:lnTo>
                  <a:lnTo>
                    <a:pt x="177" y="503"/>
                  </a:lnTo>
                  <a:lnTo>
                    <a:pt x="207" y="521"/>
                  </a:lnTo>
                  <a:lnTo>
                    <a:pt x="227" y="528"/>
                  </a:lnTo>
                  <a:lnTo>
                    <a:pt x="233" y="569"/>
                  </a:lnTo>
                  <a:lnTo>
                    <a:pt x="220" y="601"/>
                  </a:lnTo>
                  <a:lnTo>
                    <a:pt x="236" y="632"/>
                  </a:lnTo>
                  <a:lnTo>
                    <a:pt x="239" y="675"/>
                  </a:lnTo>
                  <a:lnTo>
                    <a:pt x="261" y="652"/>
                  </a:lnTo>
                  <a:lnTo>
                    <a:pt x="290" y="673"/>
                  </a:lnTo>
                  <a:lnTo>
                    <a:pt x="326" y="667"/>
                  </a:lnTo>
                  <a:lnTo>
                    <a:pt x="338" y="684"/>
                  </a:lnTo>
                  <a:lnTo>
                    <a:pt x="355" y="718"/>
                  </a:lnTo>
                  <a:lnTo>
                    <a:pt x="377" y="742"/>
                  </a:lnTo>
                  <a:lnTo>
                    <a:pt x="391" y="783"/>
                  </a:lnTo>
                  <a:lnTo>
                    <a:pt x="409" y="805"/>
                  </a:lnTo>
                  <a:lnTo>
                    <a:pt x="428" y="806"/>
                  </a:lnTo>
                  <a:lnTo>
                    <a:pt x="452" y="834"/>
                  </a:lnTo>
                  <a:lnTo>
                    <a:pt x="493" y="844"/>
                  </a:lnTo>
                  <a:lnTo>
                    <a:pt x="515" y="883"/>
                  </a:lnTo>
                  <a:lnTo>
                    <a:pt x="533" y="909"/>
                  </a:lnTo>
                  <a:lnTo>
                    <a:pt x="579" y="912"/>
                  </a:lnTo>
                  <a:lnTo>
                    <a:pt x="615" y="915"/>
                  </a:lnTo>
                  <a:lnTo>
                    <a:pt x="650" y="918"/>
                  </a:lnTo>
                  <a:lnTo>
                    <a:pt x="671" y="892"/>
                  </a:lnTo>
                  <a:lnTo>
                    <a:pt x="689" y="873"/>
                  </a:lnTo>
                  <a:lnTo>
                    <a:pt x="727" y="878"/>
                  </a:lnTo>
                  <a:lnTo>
                    <a:pt x="737" y="913"/>
                  </a:lnTo>
                  <a:lnTo>
                    <a:pt x="752" y="960"/>
                  </a:lnTo>
                  <a:lnTo>
                    <a:pt x="765" y="979"/>
                  </a:lnTo>
                  <a:lnTo>
                    <a:pt x="807" y="976"/>
                  </a:lnTo>
                  <a:lnTo>
                    <a:pt x="841" y="992"/>
                  </a:lnTo>
                  <a:lnTo>
                    <a:pt x="845" y="980"/>
                  </a:lnTo>
                  <a:lnTo>
                    <a:pt x="878" y="980"/>
                  </a:lnTo>
                  <a:lnTo>
                    <a:pt x="909" y="1002"/>
                  </a:lnTo>
                  <a:lnTo>
                    <a:pt x="943" y="1005"/>
                  </a:lnTo>
                  <a:lnTo>
                    <a:pt x="973" y="1006"/>
                  </a:lnTo>
                  <a:lnTo>
                    <a:pt x="986" y="975"/>
                  </a:lnTo>
                  <a:lnTo>
                    <a:pt x="997" y="944"/>
                  </a:lnTo>
                  <a:lnTo>
                    <a:pt x="1015" y="921"/>
                  </a:lnTo>
                  <a:lnTo>
                    <a:pt x="1049" y="906"/>
                  </a:lnTo>
                  <a:lnTo>
                    <a:pt x="1057" y="886"/>
                  </a:lnTo>
                  <a:lnTo>
                    <a:pt x="1090" y="870"/>
                  </a:lnTo>
                  <a:lnTo>
                    <a:pt x="1074" y="841"/>
                  </a:lnTo>
                  <a:lnTo>
                    <a:pt x="1051" y="816"/>
                  </a:lnTo>
                  <a:lnTo>
                    <a:pt x="1026" y="791"/>
                  </a:lnTo>
                  <a:lnTo>
                    <a:pt x="1003" y="765"/>
                  </a:lnTo>
                  <a:lnTo>
                    <a:pt x="989" y="737"/>
                  </a:lnTo>
                  <a:lnTo>
                    <a:pt x="989" y="706"/>
                  </a:lnTo>
                  <a:lnTo>
                    <a:pt x="954" y="693"/>
                  </a:lnTo>
                  <a:lnTo>
                    <a:pt x="992" y="639"/>
                  </a:lnTo>
                  <a:lnTo>
                    <a:pt x="995" y="614"/>
                  </a:lnTo>
                  <a:lnTo>
                    <a:pt x="977" y="595"/>
                  </a:lnTo>
                  <a:lnTo>
                    <a:pt x="938" y="549"/>
                  </a:lnTo>
                  <a:lnTo>
                    <a:pt x="950" y="514"/>
                  </a:lnTo>
                  <a:lnTo>
                    <a:pt x="947" y="493"/>
                  </a:lnTo>
                  <a:lnTo>
                    <a:pt x="943" y="442"/>
                  </a:lnTo>
                  <a:lnTo>
                    <a:pt x="943" y="382"/>
                  </a:lnTo>
                  <a:lnTo>
                    <a:pt x="967" y="336"/>
                  </a:lnTo>
                  <a:lnTo>
                    <a:pt x="990" y="306"/>
                  </a:lnTo>
                  <a:lnTo>
                    <a:pt x="980" y="280"/>
                  </a:lnTo>
                  <a:lnTo>
                    <a:pt x="980" y="251"/>
                  </a:lnTo>
                  <a:lnTo>
                    <a:pt x="974" y="232"/>
                  </a:lnTo>
                  <a:lnTo>
                    <a:pt x="949" y="222"/>
                  </a:lnTo>
                  <a:lnTo>
                    <a:pt x="925" y="222"/>
                  </a:lnTo>
                  <a:lnTo>
                    <a:pt x="903" y="196"/>
                  </a:lnTo>
                  <a:lnTo>
                    <a:pt x="869" y="169"/>
                  </a:lnTo>
                  <a:lnTo>
                    <a:pt x="841" y="154"/>
                  </a:lnTo>
                  <a:lnTo>
                    <a:pt x="807" y="143"/>
                  </a:lnTo>
                  <a:lnTo>
                    <a:pt x="758" y="125"/>
                  </a:lnTo>
                  <a:lnTo>
                    <a:pt x="723" y="123"/>
                  </a:lnTo>
                  <a:lnTo>
                    <a:pt x="702" y="119"/>
                  </a:lnTo>
                  <a:lnTo>
                    <a:pt x="674" y="125"/>
                  </a:lnTo>
                  <a:lnTo>
                    <a:pt x="647" y="129"/>
                  </a:lnTo>
                  <a:lnTo>
                    <a:pt x="629" y="154"/>
                  </a:lnTo>
                  <a:lnTo>
                    <a:pt x="613" y="172"/>
                  </a:lnTo>
                  <a:lnTo>
                    <a:pt x="562" y="172"/>
                  </a:lnTo>
                  <a:lnTo>
                    <a:pt x="557" y="202"/>
                  </a:lnTo>
                  <a:lnTo>
                    <a:pt x="518" y="210"/>
                  </a:lnTo>
                  <a:lnTo>
                    <a:pt x="477" y="232"/>
                  </a:lnTo>
                  <a:lnTo>
                    <a:pt x="440" y="225"/>
                  </a:lnTo>
                  <a:lnTo>
                    <a:pt x="407" y="216"/>
                  </a:lnTo>
                  <a:lnTo>
                    <a:pt x="379" y="183"/>
                  </a:lnTo>
                  <a:lnTo>
                    <a:pt x="350" y="167"/>
                  </a:lnTo>
                  <a:lnTo>
                    <a:pt x="323" y="178"/>
                  </a:lnTo>
                  <a:lnTo>
                    <a:pt x="311" y="154"/>
                  </a:lnTo>
                  <a:lnTo>
                    <a:pt x="282" y="146"/>
                  </a:lnTo>
                  <a:lnTo>
                    <a:pt x="267" y="134"/>
                  </a:lnTo>
                  <a:lnTo>
                    <a:pt x="257" y="100"/>
                  </a:lnTo>
                  <a:lnTo>
                    <a:pt x="252" y="81"/>
                  </a:lnTo>
                  <a:lnTo>
                    <a:pt x="223" y="60"/>
                  </a:lnTo>
                  <a:lnTo>
                    <a:pt x="202" y="15"/>
                  </a:lnTo>
                  <a:lnTo>
                    <a:pt x="185" y="28"/>
                  </a:lnTo>
                  <a:lnTo>
                    <a:pt x="149" y="46"/>
                  </a:lnTo>
                  <a:lnTo>
                    <a:pt x="124" y="44"/>
                  </a:lnTo>
                  <a:lnTo>
                    <a:pt x="100" y="39"/>
                  </a:lnTo>
                  <a:lnTo>
                    <a:pt x="73" y="2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7" name="Freeform 110">
              <a:extLst/>
            </p:cNvPr>
            <p:cNvSpPr>
              <a:spLocks/>
            </p:cNvSpPr>
            <p:nvPr/>
          </p:nvSpPr>
          <p:spPr bwMode="auto">
            <a:xfrm>
              <a:off x="5278414" y="3944956"/>
              <a:ext cx="303212" cy="193675"/>
            </a:xfrm>
            <a:custGeom>
              <a:avLst/>
              <a:gdLst>
                <a:gd name="T0" fmla="*/ 0 w 1771650"/>
                <a:gd name="T1" fmla="*/ 45 h 1135063"/>
                <a:gd name="T2" fmla="*/ 4 w 1771650"/>
                <a:gd name="T3" fmla="*/ 70 h 1135063"/>
                <a:gd name="T4" fmla="*/ 10 w 1771650"/>
                <a:gd name="T5" fmla="*/ 80 h 1135063"/>
                <a:gd name="T6" fmla="*/ 28 w 1771650"/>
                <a:gd name="T7" fmla="*/ 70 h 1135063"/>
                <a:gd name="T8" fmla="*/ 47 w 1771650"/>
                <a:gd name="T9" fmla="*/ 63 h 1135063"/>
                <a:gd name="T10" fmla="*/ 67 w 1771650"/>
                <a:gd name="T11" fmla="*/ 68 h 1135063"/>
                <a:gd name="T12" fmla="*/ 72 w 1771650"/>
                <a:gd name="T13" fmla="*/ 88 h 1135063"/>
                <a:gd name="T14" fmla="*/ 87 w 1771650"/>
                <a:gd name="T15" fmla="*/ 86 h 1135063"/>
                <a:gd name="T16" fmla="*/ 106 w 1771650"/>
                <a:gd name="T17" fmla="*/ 110 h 1135063"/>
                <a:gd name="T18" fmla="*/ 132 w 1771650"/>
                <a:gd name="T19" fmla="*/ 130 h 1135063"/>
                <a:gd name="T20" fmla="*/ 161 w 1771650"/>
                <a:gd name="T21" fmla="*/ 145 h 1135063"/>
                <a:gd name="T22" fmla="*/ 164 w 1771650"/>
                <a:gd name="T23" fmla="*/ 161 h 1135063"/>
                <a:gd name="T24" fmla="*/ 185 w 1771650"/>
                <a:gd name="T25" fmla="*/ 157 h 1135063"/>
                <a:gd name="T26" fmla="*/ 186 w 1771650"/>
                <a:gd name="T27" fmla="*/ 137 h 1135063"/>
                <a:gd name="T28" fmla="*/ 180 w 1771650"/>
                <a:gd name="T29" fmla="*/ 121 h 1135063"/>
                <a:gd name="T30" fmla="*/ 197 w 1771650"/>
                <a:gd name="T31" fmla="*/ 109 h 1135063"/>
                <a:gd name="T32" fmla="*/ 209 w 1771650"/>
                <a:gd name="T33" fmla="*/ 100 h 1135063"/>
                <a:gd name="T34" fmla="*/ 225 w 1771650"/>
                <a:gd name="T35" fmla="*/ 92 h 1135063"/>
                <a:gd name="T36" fmla="*/ 236 w 1771650"/>
                <a:gd name="T37" fmla="*/ 105 h 1135063"/>
                <a:gd name="T38" fmla="*/ 253 w 1771650"/>
                <a:gd name="T39" fmla="*/ 99 h 1135063"/>
                <a:gd name="T40" fmla="*/ 248 w 1771650"/>
                <a:gd name="T41" fmla="*/ 90 h 1135063"/>
                <a:gd name="T42" fmla="*/ 228 w 1771650"/>
                <a:gd name="T43" fmla="*/ 81 h 1135063"/>
                <a:gd name="T44" fmla="*/ 240 w 1771650"/>
                <a:gd name="T45" fmla="*/ 57 h 1135063"/>
                <a:gd name="T46" fmla="*/ 219 w 1771650"/>
                <a:gd name="T47" fmla="*/ 68 h 1135063"/>
                <a:gd name="T48" fmla="*/ 199 w 1771650"/>
                <a:gd name="T49" fmla="*/ 85 h 1135063"/>
                <a:gd name="T50" fmla="*/ 170 w 1771650"/>
                <a:gd name="T51" fmla="*/ 89 h 1135063"/>
                <a:gd name="T52" fmla="*/ 161 w 1771650"/>
                <a:gd name="T53" fmla="*/ 72 h 1135063"/>
                <a:gd name="T54" fmla="*/ 153 w 1771650"/>
                <a:gd name="T55" fmla="*/ 49 h 1135063"/>
                <a:gd name="T56" fmla="*/ 137 w 1771650"/>
                <a:gd name="T57" fmla="*/ 33 h 1135063"/>
                <a:gd name="T58" fmla="*/ 111 w 1771650"/>
                <a:gd name="T59" fmla="*/ 36 h 1135063"/>
                <a:gd name="T60" fmla="*/ 85 w 1771650"/>
                <a:gd name="T61" fmla="*/ 34 h 1135063"/>
                <a:gd name="T62" fmla="*/ 76 w 1771650"/>
                <a:gd name="T63" fmla="*/ 34 h 1135063"/>
                <a:gd name="T64" fmla="*/ 52 w 1771650"/>
                <a:gd name="T65" fmla="*/ 34 h 1135063"/>
                <a:gd name="T66" fmla="*/ 38 w 1771650"/>
                <a:gd name="T67" fmla="*/ 21 h 1135063"/>
                <a:gd name="T68" fmla="*/ 37 w 1771650"/>
                <a:gd name="T69" fmla="*/ 1 h 1135063"/>
                <a:gd name="T70" fmla="*/ 17 w 1771650"/>
                <a:gd name="T71" fmla="*/ 3 h 1135063"/>
                <a:gd name="T72" fmla="*/ 0 w 1771650"/>
                <a:gd name="T73" fmla="*/ 22 h 113506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71650"/>
                <a:gd name="T112" fmla="*/ 0 h 1135063"/>
                <a:gd name="T113" fmla="*/ 1771650 w 1771650"/>
                <a:gd name="T114" fmla="*/ 1135063 h 113506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71650" h="1135063">
                  <a:moveTo>
                    <a:pt x="23813" y="206375"/>
                  </a:moveTo>
                  <a:lnTo>
                    <a:pt x="0" y="307975"/>
                  </a:lnTo>
                  <a:lnTo>
                    <a:pt x="33338" y="393700"/>
                  </a:lnTo>
                  <a:lnTo>
                    <a:pt x="25400" y="484188"/>
                  </a:lnTo>
                  <a:lnTo>
                    <a:pt x="22225" y="561975"/>
                  </a:lnTo>
                  <a:lnTo>
                    <a:pt x="71438" y="550863"/>
                  </a:lnTo>
                  <a:lnTo>
                    <a:pt x="142875" y="533400"/>
                  </a:lnTo>
                  <a:lnTo>
                    <a:pt x="193675" y="485775"/>
                  </a:lnTo>
                  <a:lnTo>
                    <a:pt x="252413" y="444500"/>
                  </a:lnTo>
                  <a:lnTo>
                    <a:pt x="320675" y="433388"/>
                  </a:lnTo>
                  <a:lnTo>
                    <a:pt x="401638" y="420688"/>
                  </a:lnTo>
                  <a:lnTo>
                    <a:pt x="458788" y="468313"/>
                  </a:lnTo>
                  <a:lnTo>
                    <a:pt x="493713" y="533400"/>
                  </a:lnTo>
                  <a:lnTo>
                    <a:pt x="487363" y="604838"/>
                  </a:lnTo>
                  <a:lnTo>
                    <a:pt x="528638" y="593725"/>
                  </a:lnTo>
                  <a:lnTo>
                    <a:pt x="592138" y="593725"/>
                  </a:lnTo>
                  <a:lnTo>
                    <a:pt x="660400" y="681038"/>
                  </a:lnTo>
                  <a:lnTo>
                    <a:pt x="723900" y="758825"/>
                  </a:lnTo>
                  <a:lnTo>
                    <a:pt x="815975" y="830263"/>
                  </a:lnTo>
                  <a:lnTo>
                    <a:pt x="896938" y="901700"/>
                  </a:lnTo>
                  <a:lnTo>
                    <a:pt x="1017588" y="960438"/>
                  </a:lnTo>
                  <a:lnTo>
                    <a:pt x="1098550" y="1004888"/>
                  </a:lnTo>
                  <a:lnTo>
                    <a:pt x="1122363" y="1054100"/>
                  </a:lnTo>
                  <a:lnTo>
                    <a:pt x="1118728" y="1113484"/>
                  </a:lnTo>
                  <a:lnTo>
                    <a:pt x="1217613" y="1135063"/>
                  </a:lnTo>
                  <a:lnTo>
                    <a:pt x="1260475" y="1082675"/>
                  </a:lnTo>
                  <a:lnTo>
                    <a:pt x="1296988" y="1020763"/>
                  </a:lnTo>
                  <a:lnTo>
                    <a:pt x="1268413" y="944563"/>
                  </a:lnTo>
                  <a:lnTo>
                    <a:pt x="1230313" y="895350"/>
                  </a:lnTo>
                  <a:lnTo>
                    <a:pt x="1223963" y="835025"/>
                  </a:lnTo>
                  <a:lnTo>
                    <a:pt x="1287463" y="806450"/>
                  </a:lnTo>
                  <a:lnTo>
                    <a:pt x="1339850" y="752475"/>
                  </a:lnTo>
                  <a:lnTo>
                    <a:pt x="1357313" y="717550"/>
                  </a:lnTo>
                  <a:lnTo>
                    <a:pt x="1423528" y="689621"/>
                  </a:lnTo>
                  <a:lnTo>
                    <a:pt x="1471613" y="646113"/>
                  </a:lnTo>
                  <a:lnTo>
                    <a:pt x="1535113" y="635000"/>
                  </a:lnTo>
                  <a:lnTo>
                    <a:pt x="1558925" y="700088"/>
                  </a:lnTo>
                  <a:lnTo>
                    <a:pt x="1609725" y="723900"/>
                  </a:lnTo>
                  <a:lnTo>
                    <a:pt x="1679575" y="723900"/>
                  </a:lnTo>
                  <a:lnTo>
                    <a:pt x="1725613" y="687388"/>
                  </a:lnTo>
                  <a:lnTo>
                    <a:pt x="1771650" y="658813"/>
                  </a:lnTo>
                  <a:lnTo>
                    <a:pt x="1685925" y="622300"/>
                  </a:lnTo>
                  <a:lnTo>
                    <a:pt x="1604963" y="574675"/>
                  </a:lnTo>
                  <a:lnTo>
                    <a:pt x="1552575" y="557213"/>
                  </a:lnTo>
                  <a:lnTo>
                    <a:pt x="1563688" y="492125"/>
                  </a:lnTo>
                  <a:lnTo>
                    <a:pt x="1631950" y="396875"/>
                  </a:lnTo>
                  <a:lnTo>
                    <a:pt x="1574800" y="400050"/>
                  </a:lnTo>
                  <a:lnTo>
                    <a:pt x="1492250" y="466725"/>
                  </a:lnTo>
                  <a:lnTo>
                    <a:pt x="1422400" y="509588"/>
                  </a:lnTo>
                  <a:lnTo>
                    <a:pt x="1354138" y="585788"/>
                  </a:lnTo>
                  <a:lnTo>
                    <a:pt x="1250950" y="628650"/>
                  </a:lnTo>
                  <a:lnTo>
                    <a:pt x="1160463" y="615950"/>
                  </a:lnTo>
                  <a:lnTo>
                    <a:pt x="1111250" y="558800"/>
                  </a:lnTo>
                  <a:lnTo>
                    <a:pt x="1093788" y="496888"/>
                  </a:lnTo>
                  <a:lnTo>
                    <a:pt x="1041400" y="423863"/>
                  </a:lnTo>
                  <a:lnTo>
                    <a:pt x="1041400" y="338138"/>
                  </a:lnTo>
                  <a:lnTo>
                    <a:pt x="982663" y="290513"/>
                  </a:lnTo>
                  <a:lnTo>
                    <a:pt x="931863" y="225425"/>
                  </a:lnTo>
                  <a:lnTo>
                    <a:pt x="849313" y="215900"/>
                  </a:lnTo>
                  <a:lnTo>
                    <a:pt x="755650" y="247650"/>
                  </a:lnTo>
                  <a:lnTo>
                    <a:pt x="654050" y="242888"/>
                  </a:lnTo>
                  <a:lnTo>
                    <a:pt x="579438" y="238125"/>
                  </a:lnTo>
                  <a:lnTo>
                    <a:pt x="501650" y="185738"/>
                  </a:lnTo>
                  <a:lnTo>
                    <a:pt x="515938" y="238125"/>
                  </a:lnTo>
                  <a:lnTo>
                    <a:pt x="436563" y="266700"/>
                  </a:lnTo>
                  <a:lnTo>
                    <a:pt x="355600" y="238125"/>
                  </a:lnTo>
                  <a:lnTo>
                    <a:pt x="292100" y="219075"/>
                  </a:lnTo>
                  <a:lnTo>
                    <a:pt x="257175" y="149225"/>
                  </a:lnTo>
                  <a:lnTo>
                    <a:pt x="263525" y="84138"/>
                  </a:lnTo>
                  <a:lnTo>
                    <a:pt x="254000" y="9525"/>
                  </a:lnTo>
                  <a:lnTo>
                    <a:pt x="187325" y="0"/>
                  </a:lnTo>
                  <a:lnTo>
                    <a:pt x="112713" y="22225"/>
                  </a:lnTo>
                  <a:lnTo>
                    <a:pt x="19050" y="63500"/>
                  </a:lnTo>
                  <a:lnTo>
                    <a:pt x="0" y="153988"/>
                  </a:lnTo>
                  <a:lnTo>
                    <a:pt x="23813" y="2063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8" name="Freeform 111">
              <a:extLst/>
            </p:cNvPr>
            <p:cNvSpPr>
              <a:spLocks/>
            </p:cNvSpPr>
            <p:nvPr/>
          </p:nvSpPr>
          <p:spPr bwMode="auto">
            <a:xfrm>
              <a:off x="5524476" y="3995756"/>
              <a:ext cx="188913" cy="96837"/>
            </a:xfrm>
            <a:custGeom>
              <a:avLst/>
              <a:gdLst>
                <a:gd name="T0" fmla="*/ 46 w 1112838"/>
                <a:gd name="T1" fmla="*/ 14 h 560388"/>
                <a:gd name="T2" fmla="*/ 27 w 1112838"/>
                <a:gd name="T3" fmla="*/ 15 h 560388"/>
                <a:gd name="T4" fmla="*/ 17 w 1112838"/>
                <a:gd name="T5" fmla="*/ 30 h 560388"/>
                <a:gd name="T6" fmla="*/ 17 w 1112838"/>
                <a:gd name="T7" fmla="*/ 39 h 560388"/>
                <a:gd name="T8" fmla="*/ 26 w 1112838"/>
                <a:gd name="T9" fmla="*/ 43 h 560388"/>
                <a:gd name="T10" fmla="*/ 36 w 1112838"/>
                <a:gd name="T11" fmla="*/ 50 h 560388"/>
                <a:gd name="T12" fmla="*/ 47 w 1112838"/>
                <a:gd name="T13" fmla="*/ 55 h 560388"/>
                <a:gd name="T14" fmla="*/ 41 w 1112838"/>
                <a:gd name="T15" fmla="*/ 59 h 560388"/>
                <a:gd name="T16" fmla="*/ 35 w 1112838"/>
                <a:gd name="T17" fmla="*/ 65 h 560388"/>
                <a:gd name="T18" fmla="*/ 24 w 1112838"/>
                <a:gd name="T19" fmla="*/ 65 h 560388"/>
                <a:gd name="T20" fmla="*/ 17 w 1112838"/>
                <a:gd name="T21" fmla="*/ 61 h 560388"/>
                <a:gd name="T22" fmla="*/ 2 w 1112838"/>
                <a:gd name="T23" fmla="*/ 71 h 560388"/>
                <a:gd name="T24" fmla="*/ 0 w 1112838"/>
                <a:gd name="T25" fmla="*/ 77 h 560388"/>
                <a:gd name="T26" fmla="*/ 6 w 1112838"/>
                <a:gd name="T27" fmla="*/ 82 h 560388"/>
                <a:gd name="T28" fmla="*/ 17 w 1112838"/>
                <a:gd name="T29" fmla="*/ 83 h 560388"/>
                <a:gd name="T30" fmla="*/ 24 w 1112838"/>
                <a:gd name="T31" fmla="*/ 81 h 560388"/>
                <a:gd name="T32" fmla="*/ 38 w 1112838"/>
                <a:gd name="T33" fmla="*/ 82 h 560388"/>
                <a:gd name="T34" fmla="*/ 48 w 1112838"/>
                <a:gd name="T35" fmla="*/ 86 h 560388"/>
                <a:gd name="T36" fmla="*/ 57 w 1112838"/>
                <a:gd name="T37" fmla="*/ 86 h 560388"/>
                <a:gd name="T38" fmla="*/ 61 w 1112838"/>
                <a:gd name="T39" fmla="*/ 81 h 560388"/>
                <a:gd name="T40" fmla="*/ 78 w 1112838"/>
                <a:gd name="T41" fmla="*/ 68 h 560388"/>
                <a:gd name="T42" fmla="*/ 84 w 1112838"/>
                <a:gd name="T43" fmla="*/ 58 h 560388"/>
                <a:gd name="T44" fmla="*/ 96 w 1112838"/>
                <a:gd name="T45" fmla="*/ 65 h 560388"/>
                <a:gd name="T46" fmla="*/ 107 w 1112838"/>
                <a:gd name="T47" fmla="*/ 52 h 560388"/>
                <a:gd name="T48" fmla="*/ 129 w 1112838"/>
                <a:gd name="T49" fmla="*/ 46 h 560388"/>
                <a:gd name="T50" fmla="*/ 138 w 1112838"/>
                <a:gd name="T51" fmla="*/ 44 h 560388"/>
                <a:gd name="T52" fmla="*/ 150 w 1112838"/>
                <a:gd name="T53" fmla="*/ 34 h 560388"/>
                <a:gd name="T54" fmla="*/ 157 w 1112838"/>
                <a:gd name="T55" fmla="*/ 17 h 560388"/>
                <a:gd name="T56" fmla="*/ 148 w 1112838"/>
                <a:gd name="T57" fmla="*/ 12 h 560388"/>
                <a:gd name="T58" fmla="*/ 138 w 1112838"/>
                <a:gd name="T59" fmla="*/ 16 h 560388"/>
                <a:gd name="T60" fmla="*/ 109 w 1112838"/>
                <a:gd name="T61" fmla="*/ 10 h 560388"/>
                <a:gd name="T62" fmla="*/ 93 w 1112838"/>
                <a:gd name="T63" fmla="*/ 11 h 560388"/>
                <a:gd name="T64" fmla="*/ 77 w 1112838"/>
                <a:gd name="T65" fmla="*/ 8 h 560388"/>
                <a:gd name="T66" fmla="*/ 70 w 1112838"/>
                <a:gd name="T67" fmla="*/ 0 h 560388"/>
                <a:gd name="T68" fmla="*/ 60 w 1112838"/>
                <a:gd name="T69" fmla="*/ 3 h 560388"/>
                <a:gd name="T70" fmla="*/ 46 w 1112838"/>
                <a:gd name="T71" fmla="*/ 14 h 5603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2838"/>
                <a:gd name="T109" fmla="*/ 0 h 560388"/>
                <a:gd name="T110" fmla="*/ 1112838 w 1112838"/>
                <a:gd name="T111" fmla="*/ 560388 h 5603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2838" h="560388">
                  <a:moveTo>
                    <a:pt x="328613" y="88900"/>
                  </a:moveTo>
                  <a:lnTo>
                    <a:pt x="193675" y="100013"/>
                  </a:lnTo>
                  <a:lnTo>
                    <a:pt x="123825" y="193675"/>
                  </a:lnTo>
                  <a:lnTo>
                    <a:pt x="117475" y="252413"/>
                  </a:lnTo>
                  <a:lnTo>
                    <a:pt x="184150" y="279400"/>
                  </a:lnTo>
                  <a:lnTo>
                    <a:pt x="257175" y="327025"/>
                  </a:lnTo>
                  <a:lnTo>
                    <a:pt x="336550" y="355600"/>
                  </a:lnTo>
                  <a:lnTo>
                    <a:pt x="290513" y="384175"/>
                  </a:lnTo>
                  <a:lnTo>
                    <a:pt x="247650" y="420688"/>
                  </a:lnTo>
                  <a:lnTo>
                    <a:pt x="172579" y="422525"/>
                  </a:lnTo>
                  <a:lnTo>
                    <a:pt x="123825" y="398463"/>
                  </a:lnTo>
                  <a:lnTo>
                    <a:pt x="14288" y="457200"/>
                  </a:lnTo>
                  <a:lnTo>
                    <a:pt x="0" y="500063"/>
                  </a:lnTo>
                  <a:lnTo>
                    <a:pt x="41275" y="530225"/>
                  </a:lnTo>
                  <a:lnTo>
                    <a:pt x="117475" y="538163"/>
                  </a:lnTo>
                  <a:lnTo>
                    <a:pt x="171450" y="528638"/>
                  </a:lnTo>
                  <a:lnTo>
                    <a:pt x="269875" y="533400"/>
                  </a:lnTo>
                  <a:lnTo>
                    <a:pt x="341313" y="560388"/>
                  </a:lnTo>
                  <a:lnTo>
                    <a:pt x="406400" y="560388"/>
                  </a:lnTo>
                  <a:lnTo>
                    <a:pt x="433388" y="528638"/>
                  </a:lnTo>
                  <a:lnTo>
                    <a:pt x="550863" y="442913"/>
                  </a:lnTo>
                  <a:lnTo>
                    <a:pt x="593725" y="376238"/>
                  </a:lnTo>
                  <a:lnTo>
                    <a:pt x="684213" y="419100"/>
                  </a:lnTo>
                  <a:lnTo>
                    <a:pt x="762000" y="336550"/>
                  </a:lnTo>
                  <a:lnTo>
                    <a:pt x="912813" y="296863"/>
                  </a:lnTo>
                  <a:lnTo>
                    <a:pt x="979488" y="285750"/>
                  </a:lnTo>
                  <a:lnTo>
                    <a:pt x="1066800" y="219075"/>
                  </a:lnTo>
                  <a:lnTo>
                    <a:pt x="1112838" y="112713"/>
                  </a:lnTo>
                  <a:lnTo>
                    <a:pt x="1047750" y="74613"/>
                  </a:lnTo>
                  <a:lnTo>
                    <a:pt x="979488" y="103188"/>
                  </a:lnTo>
                  <a:lnTo>
                    <a:pt x="776288" y="61913"/>
                  </a:lnTo>
                  <a:lnTo>
                    <a:pt x="661988" y="71438"/>
                  </a:lnTo>
                  <a:lnTo>
                    <a:pt x="542925" y="52388"/>
                  </a:lnTo>
                  <a:lnTo>
                    <a:pt x="498475" y="0"/>
                  </a:lnTo>
                  <a:lnTo>
                    <a:pt x="422275" y="17463"/>
                  </a:lnTo>
                  <a:lnTo>
                    <a:pt x="328613" y="889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9" name="Freeform 112">
              <a:extLst/>
            </p:cNvPr>
            <p:cNvSpPr>
              <a:spLocks/>
            </p:cNvSpPr>
            <p:nvPr/>
          </p:nvSpPr>
          <p:spPr bwMode="auto">
            <a:xfrm>
              <a:off x="5486376" y="4054493"/>
              <a:ext cx="131763" cy="93663"/>
            </a:xfrm>
            <a:custGeom>
              <a:avLst/>
              <a:gdLst>
                <a:gd name="T0" fmla="*/ 97 w 768351"/>
                <a:gd name="T1" fmla="*/ 27 h 552700"/>
                <a:gd name="T2" fmla="*/ 94 w 768351"/>
                <a:gd name="T3" fmla="*/ 32 h 552700"/>
                <a:gd name="T4" fmla="*/ 83 w 768351"/>
                <a:gd name="T5" fmla="*/ 31 h 552700"/>
                <a:gd name="T6" fmla="*/ 73 w 768351"/>
                <a:gd name="T7" fmla="*/ 27 h 552700"/>
                <a:gd name="T8" fmla="*/ 59 w 768351"/>
                <a:gd name="T9" fmla="*/ 27 h 552700"/>
                <a:gd name="T10" fmla="*/ 50 w 768351"/>
                <a:gd name="T11" fmla="*/ 28 h 552700"/>
                <a:gd name="T12" fmla="*/ 39 w 768351"/>
                <a:gd name="T13" fmla="*/ 27 h 552700"/>
                <a:gd name="T14" fmla="*/ 33 w 768351"/>
                <a:gd name="T15" fmla="*/ 23 h 552700"/>
                <a:gd name="T16" fmla="*/ 35 w 768351"/>
                <a:gd name="T17" fmla="*/ 17 h 552700"/>
                <a:gd name="T18" fmla="*/ 51 w 768351"/>
                <a:gd name="T19" fmla="*/ 9 h 552700"/>
                <a:gd name="T20" fmla="*/ 48 w 768351"/>
                <a:gd name="T21" fmla="*/ 0 h 552700"/>
                <a:gd name="T22" fmla="*/ 38 w 768351"/>
                <a:gd name="T23" fmla="*/ 1 h 552700"/>
                <a:gd name="T24" fmla="*/ 31 w 768351"/>
                <a:gd name="T25" fmla="*/ 7 h 552700"/>
                <a:gd name="T26" fmla="*/ 21 w 768351"/>
                <a:gd name="T27" fmla="*/ 11 h 552700"/>
                <a:gd name="T28" fmla="*/ 18 w 768351"/>
                <a:gd name="T29" fmla="*/ 17 h 552700"/>
                <a:gd name="T30" fmla="*/ 11 w 768351"/>
                <a:gd name="T31" fmla="*/ 24 h 552700"/>
                <a:gd name="T32" fmla="*/ 2 w 768351"/>
                <a:gd name="T33" fmla="*/ 27 h 552700"/>
                <a:gd name="T34" fmla="*/ 3 w 768351"/>
                <a:gd name="T35" fmla="*/ 37 h 552700"/>
                <a:gd name="T36" fmla="*/ 8 w 768351"/>
                <a:gd name="T37" fmla="*/ 44 h 552700"/>
                <a:gd name="T38" fmla="*/ 12 w 768351"/>
                <a:gd name="T39" fmla="*/ 53 h 552700"/>
                <a:gd name="T40" fmla="*/ 7 w 768351"/>
                <a:gd name="T41" fmla="*/ 63 h 552700"/>
                <a:gd name="T42" fmla="*/ 0 w 768351"/>
                <a:gd name="T43" fmla="*/ 70 h 552700"/>
                <a:gd name="T44" fmla="*/ 16 w 768351"/>
                <a:gd name="T45" fmla="*/ 73 h 552700"/>
                <a:gd name="T46" fmla="*/ 27 w 768351"/>
                <a:gd name="T47" fmla="*/ 74 h 552700"/>
                <a:gd name="T48" fmla="*/ 34 w 768351"/>
                <a:gd name="T49" fmla="*/ 66 h 552700"/>
                <a:gd name="T50" fmla="*/ 45 w 768351"/>
                <a:gd name="T51" fmla="*/ 56 h 552700"/>
                <a:gd name="T52" fmla="*/ 52 w 768351"/>
                <a:gd name="T53" fmla="*/ 50 h 552700"/>
                <a:gd name="T54" fmla="*/ 63 w 768351"/>
                <a:gd name="T55" fmla="*/ 55 h 552700"/>
                <a:gd name="T56" fmla="*/ 61 w 768351"/>
                <a:gd name="T57" fmla="*/ 65 h 552700"/>
                <a:gd name="T58" fmla="*/ 66 w 768351"/>
                <a:gd name="T59" fmla="*/ 77 h 552700"/>
                <a:gd name="T60" fmla="*/ 78 w 768351"/>
                <a:gd name="T61" fmla="*/ 69 h 552700"/>
                <a:gd name="T62" fmla="*/ 96 w 768351"/>
                <a:gd name="T63" fmla="*/ 60 h 552700"/>
                <a:gd name="T64" fmla="*/ 104 w 768351"/>
                <a:gd name="T65" fmla="*/ 61 h 552700"/>
                <a:gd name="T66" fmla="*/ 114 w 768351"/>
                <a:gd name="T67" fmla="*/ 62 h 552700"/>
                <a:gd name="T68" fmla="*/ 113 w 768351"/>
                <a:gd name="T69" fmla="*/ 55 h 552700"/>
                <a:gd name="T70" fmla="*/ 103 w 768351"/>
                <a:gd name="T71" fmla="*/ 41 h 552700"/>
                <a:gd name="T72" fmla="*/ 97 w 768351"/>
                <a:gd name="T73" fmla="*/ 27 h 5527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8351"/>
                <a:gd name="T112" fmla="*/ 0 h 552700"/>
                <a:gd name="T113" fmla="*/ 768351 w 768351"/>
                <a:gd name="T114" fmla="*/ 552700 h 55270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8351" h="552700">
                  <a:moveTo>
                    <a:pt x="650876" y="196850"/>
                  </a:moveTo>
                  <a:lnTo>
                    <a:pt x="631763" y="226468"/>
                  </a:lnTo>
                  <a:lnTo>
                    <a:pt x="560388" y="222250"/>
                  </a:lnTo>
                  <a:lnTo>
                    <a:pt x="492126" y="196850"/>
                  </a:lnTo>
                  <a:lnTo>
                    <a:pt x="397210" y="191940"/>
                  </a:lnTo>
                  <a:lnTo>
                    <a:pt x="337679" y="202656"/>
                  </a:lnTo>
                  <a:lnTo>
                    <a:pt x="266241" y="196703"/>
                  </a:lnTo>
                  <a:lnTo>
                    <a:pt x="223379" y="165746"/>
                  </a:lnTo>
                  <a:lnTo>
                    <a:pt x="236538" y="119063"/>
                  </a:lnTo>
                  <a:lnTo>
                    <a:pt x="344488" y="61913"/>
                  </a:lnTo>
                  <a:lnTo>
                    <a:pt x="320675" y="0"/>
                  </a:lnTo>
                  <a:lnTo>
                    <a:pt x="258763" y="6350"/>
                  </a:lnTo>
                  <a:lnTo>
                    <a:pt x="211138" y="49213"/>
                  </a:lnTo>
                  <a:lnTo>
                    <a:pt x="144463" y="80963"/>
                  </a:lnTo>
                  <a:lnTo>
                    <a:pt x="120650" y="120650"/>
                  </a:lnTo>
                  <a:lnTo>
                    <a:pt x="74613" y="168275"/>
                  </a:lnTo>
                  <a:lnTo>
                    <a:pt x="12700" y="195263"/>
                  </a:lnTo>
                  <a:lnTo>
                    <a:pt x="17463" y="261938"/>
                  </a:lnTo>
                  <a:lnTo>
                    <a:pt x="57150" y="314325"/>
                  </a:lnTo>
                  <a:lnTo>
                    <a:pt x="82885" y="381250"/>
                  </a:lnTo>
                  <a:lnTo>
                    <a:pt x="43594" y="447925"/>
                  </a:lnTo>
                  <a:lnTo>
                    <a:pt x="0" y="500063"/>
                  </a:lnTo>
                  <a:lnTo>
                    <a:pt x="109079" y="525315"/>
                  </a:lnTo>
                  <a:lnTo>
                    <a:pt x="184150" y="528638"/>
                  </a:lnTo>
                  <a:lnTo>
                    <a:pt x="230188" y="471488"/>
                  </a:lnTo>
                  <a:lnTo>
                    <a:pt x="303213" y="400050"/>
                  </a:lnTo>
                  <a:lnTo>
                    <a:pt x="354013" y="357188"/>
                  </a:lnTo>
                  <a:lnTo>
                    <a:pt x="427038" y="395288"/>
                  </a:lnTo>
                  <a:lnTo>
                    <a:pt x="411163" y="468313"/>
                  </a:lnTo>
                  <a:lnTo>
                    <a:pt x="446026" y="552700"/>
                  </a:lnTo>
                  <a:lnTo>
                    <a:pt x="522288" y="495300"/>
                  </a:lnTo>
                  <a:lnTo>
                    <a:pt x="643669" y="431256"/>
                  </a:lnTo>
                  <a:lnTo>
                    <a:pt x="701676" y="434975"/>
                  </a:lnTo>
                  <a:lnTo>
                    <a:pt x="768351" y="444500"/>
                  </a:lnTo>
                  <a:lnTo>
                    <a:pt x="760413" y="395288"/>
                  </a:lnTo>
                  <a:lnTo>
                    <a:pt x="692151" y="292100"/>
                  </a:lnTo>
                  <a:lnTo>
                    <a:pt x="650876" y="1968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0" name="Freeform 113">
              <a:extLst/>
            </p:cNvPr>
            <p:cNvSpPr>
              <a:spLocks/>
            </p:cNvSpPr>
            <p:nvPr/>
          </p:nvSpPr>
          <p:spPr bwMode="auto">
            <a:xfrm>
              <a:off x="5221264" y="4016393"/>
              <a:ext cx="250825" cy="163513"/>
            </a:xfrm>
            <a:custGeom>
              <a:avLst/>
              <a:gdLst>
                <a:gd name="T0" fmla="*/ 2147483647 w 927"/>
                <a:gd name="T1" fmla="*/ 2147483647 h 601"/>
                <a:gd name="T2" fmla="*/ 2147483647 w 927"/>
                <a:gd name="T3" fmla="*/ 2147483647 h 601"/>
                <a:gd name="T4" fmla="*/ 2147483647 w 927"/>
                <a:gd name="T5" fmla="*/ 2147483647 h 601"/>
                <a:gd name="T6" fmla="*/ 2147483647 w 927"/>
                <a:gd name="T7" fmla="*/ 2147483647 h 601"/>
                <a:gd name="T8" fmla="*/ 2147483647 w 927"/>
                <a:gd name="T9" fmla="*/ 2147483647 h 601"/>
                <a:gd name="T10" fmla="*/ 2147483647 w 927"/>
                <a:gd name="T11" fmla="*/ 2147483647 h 601"/>
                <a:gd name="T12" fmla="*/ 2147483647 w 927"/>
                <a:gd name="T13" fmla="*/ 2147483647 h 601"/>
                <a:gd name="T14" fmla="*/ 2147483647 w 927"/>
                <a:gd name="T15" fmla="*/ 2147483647 h 601"/>
                <a:gd name="T16" fmla="*/ 2147483647 w 927"/>
                <a:gd name="T17" fmla="*/ 2147483647 h 601"/>
                <a:gd name="T18" fmla="*/ 2147483647 w 927"/>
                <a:gd name="T19" fmla="*/ 2147483647 h 601"/>
                <a:gd name="T20" fmla="*/ 2147483647 w 927"/>
                <a:gd name="T21" fmla="*/ 2147483647 h 601"/>
                <a:gd name="T22" fmla="*/ 2147483647 w 927"/>
                <a:gd name="T23" fmla="*/ 2147483647 h 601"/>
                <a:gd name="T24" fmla="*/ 2147483647 w 927"/>
                <a:gd name="T25" fmla="*/ 2147483647 h 601"/>
                <a:gd name="T26" fmla="*/ 2147483647 w 927"/>
                <a:gd name="T27" fmla="*/ 2147483647 h 601"/>
                <a:gd name="T28" fmla="*/ 2147483647 w 927"/>
                <a:gd name="T29" fmla="*/ 2147483647 h 601"/>
                <a:gd name="T30" fmla="*/ 2147483647 w 927"/>
                <a:gd name="T31" fmla="*/ 2147483647 h 601"/>
                <a:gd name="T32" fmla="*/ 2147483647 w 927"/>
                <a:gd name="T33" fmla="*/ 2147483647 h 601"/>
                <a:gd name="T34" fmla="*/ 2147483647 w 927"/>
                <a:gd name="T35" fmla="*/ 2147483647 h 601"/>
                <a:gd name="T36" fmla="*/ 2147483647 w 927"/>
                <a:gd name="T37" fmla="*/ 2147483647 h 601"/>
                <a:gd name="T38" fmla="*/ 2147483647 w 927"/>
                <a:gd name="T39" fmla="*/ 2147483647 h 601"/>
                <a:gd name="T40" fmla="*/ 2147483647 w 927"/>
                <a:gd name="T41" fmla="*/ 2147483647 h 601"/>
                <a:gd name="T42" fmla="*/ 2147483647 w 927"/>
                <a:gd name="T43" fmla="*/ 2147483647 h 601"/>
                <a:gd name="T44" fmla="*/ 2147483647 w 927"/>
                <a:gd name="T45" fmla="*/ 2147483647 h 601"/>
                <a:gd name="T46" fmla="*/ 2147483647 w 927"/>
                <a:gd name="T47" fmla="*/ 2147483647 h 601"/>
                <a:gd name="T48" fmla="*/ 2147483647 w 927"/>
                <a:gd name="T49" fmla="*/ 2147483647 h 601"/>
                <a:gd name="T50" fmla="*/ 2147483647 w 927"/>
                <a:gd name="T51" fmla="*/ 2147483647 h 601"/>
                <a:gd name="T52" fmla="*/ 2147483647 w 927"/>
                <a:gd name="T53" fmla="*/ 2147483647 h 601"/>
                <a:gd name="T54" fmla="*/ 2147483647 w 927"/>
                <a:gd name="T55" fmla="*/ 2147483647 h 601"/>
                <a:gd name="T56" fmla="*/ 2147483647 w 927"/>
                <a:gd name="T57" fmla="*/ 2147483647 h 601"/>
                <a:gd name="T58" fmla="*/ 2147483647 w 927"/>
                <a:gd name="T59" fmla="*/ 2147483647 h 601"/>
                <a:gd name="T60" fmla="*/ 2147483647 w 927"/>
                <a:gd name="T61" fmla="*/ 2147483647 h 601"/>
                <a:gd name="T62" fmla="*/ 2147483647 w 927"/>
                <a:gd name="T63" fmla="*/ 2147483647 h 601"/>
                <a:gd name="T64" fmla="*/ 2147483647 w 927"/>
                <a:gd name="T65" fmla="*/ 2147483647 h 601"/>
                <a:gd name="T66" fmla="*/ 2147483647 w 927"/>
                <a:gd name="T67" fmla="*/ 2147483647 h 601"/>
                <a:gd name="T68" fmla="*/ 2147483647 w 927"/>
                <a:gd name="T69" fmla="*/ 2147483647 h 601"/>
                <a:gd name="T70" fmla="*/ 2147483647 w 927"/>
                <a:gd name="T71" fmla="*/ 2147483647 h 601"/>
                <a:gd name="T72" fmla="*/ 2147483647 w 927"/>
                <a:gd name="T73" fmla="*/ 2147483647 h 601"/>
                <a:gd name="T74" fmla="*/ 2147483647 w 927"/>
                <a:gd name="T75" fmla="*/ 2147483647 h 601"/>
                <a:gd name="T76" fmla="*/ 2147483647 w 927"/>
                <a:gd name="T77" fmla="*/ 0 h 601"/>
                <a:gd name="T78" fmla="*/ 2147483647 w 927"/>
                <a:gd name="T79" fmla="*/ 2147483647 h 601"/>
                <a:gd name="T80" fmla="*/ 2147483647 w 927"/>
                <a:gd name="T81" fmla="*/ 2147483647 h 601"/>
                <a:gd name="T82" fmla="*/ 2147483647 w 927"/>
                <a:gd name="T83" fmla="*/ 2147483647 h 601"/>
                <a:gd name="T84" fmla="*/ 2147483647 w 927"/>
                <a:gd name="T85" fmla="*/ 2147483647 h 601"/>
                <a:gd name="T86" fmla="*/ 2147483647 w 927"/>
                <a:gd name="T87" fmla="*/ 2147483647 h 601"/>
                <a:gd name="T88" fmla="*/ 2147483647 w 927"/>
                <a:gd name="T89" fmla="*/ 2147483647 h 601"/>
                <a:gd name="T90" fmla="*/ 2147483647 w 927"/>
                <a:gd name="T91" fmla="*/ 2147483647 h 601"/>
                <a:gd name="T92" fmla="*/ 2147483647 w 927"/>
                <a:gd name="T93" fmla="*/ 2147483647 h 601"/>
                <a:gd name="T94" fmla="*/ 2147483647 w 927"/>
                <a:gd name="T95" fmla="*/ 2147483647 h 601"/>
                <a:gd name="T96" fmla="*/ 2147483647 w 927"/>
                <a:gd name="T97" fmla="*/ 2147483647 h 601"/>
                <a:gd name="T98" fmla="*/ 2147483647 w 927"/>
                <a:gd name="T99" fmla="*/ 2147483647 h 601"/>
                <a:gd name="T100" fmla="*/ 2147483647 w 927"/>
                <a:gd name="T101" fmla="*/ 2147483647 h 601"/>
                <a:gd name="T102" fmla="*/ 2147483647 w 927"/>
                <a:gd name="T103" fmla="*/ 2147483647 h 601"/>
                <a:gd name="T104" fmla="*/ 2147483647 w 927"/>
                <a:gd name="T105" fmla="*/ 2147483647 h 601"/>
                <a:gd name="T106" fmla="*/ 0 w 927"/>
                <a:gd name="T107" fmla="*/ 2147483647 h 601"/>
                <a:gd name="T108" fmla="*/ 2147483647 w 927"/>
                <a:gd name="T109" fmla="*/ 2147483647 h 601"/>
                <a:gd name="T110" fmla="*/ 2147483647 w 927"/>
                <a:gd name="T111" fmla="*/ 2147483647 h 601"/>
                <a:gd name="T112" fmla="*/ 2147483647 w 927"/>
                <a:gd name="T113" fmla="*/ 2147483647 h 601"/>
                <a:gd name="T114" fmla="*/ 2147483647 w 927"/>
                <a:gd name="T115" fmla="*/ 2147483647 h 601"/>
                <a:gd name="T116" fmla="*/ 2147483647 w 927"/>
                <a:gd name="T117" fmla="*/ 2147483647 h 601"/>
                <a:gd name="T118" fmla="*/ 2147483647 w 927"/>
                <a:gd name="T119" fmla="*/ 2147483647 h 601"/>
                <a:gd name="T120" fmla="*/ 2147483647 w 927"/>
                <a:gd name="T121" fmla="*/ 2147483647 h 6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7"/>
                <a:gd name="T184" fmla="*/ 0 h 601"/>
                <a:gd name="T185" fmla="*/ 927 w 927"/>
                <a:gd name="T186" fmla="*/ 601 h 6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7" h="601">
                  <a:moveTo>
                    <a:pt x="72" y="407"/>
                  </a:moveTo>
                  <a:lnTo>
                    <a:pt x="91" y="436"/>
                  </a:lnTo>
                  <a:lnTo>
                    <a:pt x="148" y="437"/>
                  </a:lnTo>
                  <a:lnTo>
                    <a:pt x="169" y="416"/>
                  </a:lnTo>
                  <a:lnTo>
                    <a:pt x="186" y="389"/>
                  </a:lnTo>
                  <a:lnTo>
                    <a:pt x="214" y="382"/>
                  </a:lnTo>
                  <a:lnTo>
                    <a:pt x="250" y="373"/>
                  </a:lnTo>
                  <a:lnTo>
                    <a:pt x="273" y="378"/>
                  </a:lnTo>
                  <a:lnTo>
                    <a:pt x="316" y="382"/>
                  </a:lnTo>
                  <a:lnTo>
                    <a:pt x="371" y="399"/>
                  </a:lnTo>
                  <a:lnTo>
                    <a:pt x="413" y="416"/>
                  </a:lnTo>
                  <a:lnTo>
                    <a:pt x="446" y="432"/>
                  </a:lnTo>
                  <a:lnTo>
                    <a:pt x="484" y="463"/>
                  </a:lnTo>
                  <a:lnTo>
                    <a:pt x="511" y="493"/>
                  </a:lnTo>
                  <a:lnTo>
                    <a:pt x="538" y="493"/>
                  </a:lnTo>
                  <a:lnTo>
                    <a:pt x="568" y="505"/>
                  </a:lnTo>
                  <a:lnTo>
                    <a:pt x="577" y="533"/>
                  </a:lnTo>
                  <a:lnTo>
                    <a:pt x="576" y="565"/>
                  </a:lnTo>
                  <a:lnTo>
                    <a:pt x="587" y="592"/>
                  </a:lnTo>
                  <a:lnTo>
                    <a:pt x="637" y="601"/>
                  </a:lnTo>
                  <a:lnTo>
                    <a:pt x="675" y="586"/>
                  </a:lnTo>
                  <a:lnTo>
                    <a:pt x="715" y="554"/>
                  </a:lnTo>
                  <a:lnTo>
                    <a:pt x="774" y="544"/>
                  </a:lnTo>
                  <a:lnTo>
                    <a:pt x="795" y="494"/>
                  </a:lnTo>
                  <a:lnTo>
                    <a:pt x="828" y="460"/>
                  </a:lnTo>
                  <a:lnTo>
                    <a:pt x="873" y="428"/>
                  </a:lnTo>
                  <a:lnTo>
                    <a:pt x="924" y="437"/>
                  </a:lnTo>
                  <a:lnTo>
                    <a:pt x="927" y="401"/>
                  </a:lnTo>
                  <a:lnTo>
                    <a:pt x="912" y="367"/>
                  </a:lnTo>
                  <a:lnTo>
                    <a:pt x="863" y="341"/>
                  </a:lnTo>
                  <a:lnTo>
                    <a:pt x="787" y="303"/>
                  </a:lnTo>
                  <a:lnTo>
                    <a:pt x="734" y="257"/>
                  </a:lnTo>
                  <a:lnTo>
                    <a:pt x="675" y="213"/>
                  </a:lnTo>
                  <a:lnTo>
                    <a:pt x="594" y="108"/>
                  </a:lnTo>
                  <a:lnTo>
                    <a:pt x="554" y="108"/>
                  </a:lnTo>
                  <a:lnTo>
                    <a:pt x="527" y="115"/>
                  </a:lnTo>
                  <a:lnTo>
                    <a:pt x="528" y="71"/>
                  </a:lnTo>
                  <a:lnTo>
                    <a:pt x="505" y="29"/>
                  </a:lnTo>
                  <a:lnTo>
                    <a:pt x="475" y="0"/>
                  </a:lnTo>
                  <a:lnTo>
                    <a:pt x="416" y="8"/>
                  </a:lnTo>
                  <a:lnTo>
                    <a:pt x="380" y="14"/>
                  </a:lnTo>
                  <a:lnTo>
                    <a:pt x="343" y="39"/>
                  </a:lnTo>
                  <a:lnTo>
                    <a:pt x="312" y="70"/>
                  </a:lnTo>
                  <a:lnTo>
                    <a:pt x="232" y="89"/>
                  </a:lnTo>
                  <a:lnTo>
                    <a:pt x="180" y="101"/>
                  </a:lnTo>
                  <a:lnTo>
                    <a:pt x="136" y="53"/>
                  </a:lnTo>
                  <a:lnTo>
                    <a:pt x="114" y="13"/>
                  </a:lnTo>
                  <a:lnTo>
                    <a:pt x="63" y="10"/>
                  </a:lnTo>
                  <a:lnTo>
                    <a:pt x="24" y="34"/>
                  </a:lnTo>
                  <a:lnTo>
                    <a:pt x="124" y="130"/>
                  </a:lnTo>
                  <a:lnTo>
                    <a:pt x="91" y="140"/>
                  </a:lnTo>
                  <a:lnTo>
                    <a:pt x="54" y="158"/>
                  </a:lnTo>
                  <a:lnTo>
                    <a:pt x="22" y="131"/>
                  </a:lnTo>
                  <a:lnTo>
                    <a:pt x="0" y="161"/>
                  </a:lnTo>
                  <a:lnTo>
                    <a:pt x="3" y="206"/>
                  </a:lnTo>
                  <a:lnTo>
                    <a:pt x="48" y="221"/>
                  </a:lnTo>
                  <a:lnTo>
                    <a:pt x="45" y="248"/>
                  </a:lnTo>
                  <a:lnTo>
                    <a:pt x="54" y="287"/>
                  </a:lnTo>
                  <a:lnTo>
                    <a:pt x="82" y="322"/>
                  </a:lnTo>
                  <a:lnTo>
                    <a:pt x="63" y="371"/>
                  </a:lnTo>
                  <a:lnTo>
                    <a:pt x="72" y="40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1" name="Freeform 114">
              <a:extLst/>
            </p:cNvPr>
            <p:cNvSpPr>
              <a:spLocks/>
            </p:cNvSpPr>
            <p:nvPr/>
          </p:nvSpPr>
          <p:spPr bwMode="auto">
            <a:xfrm>
              <a:off x="5713389" y="4287856"/>
              <a:ext cx="149225" cy="84137"/>
            </a:xfrm>
            <a:custGeom>
              <a:avLst/>
              <a:gdLst>
                <a:gd name="T0" fmla="*/ 2147483647 w 470"/>
                <a:gd name="T1" fmla="*/ 2147483647 h 266"/>
                <a:gd name="T2" fmla="*/ 0 w 470"/>
                <a:gd name="T3" fmla="*/ 2147483647 h 266"/>
                <a:gd name="T4" fmla="*/ 2147483647 w 470"/>
                <a:gd name="T5" fmla="*/ 2147483647 h 266"/>
                <a:gd name="T6" fmla="*/ 2147483647 w 470"/>
                <a:gd name="T7" fmla="*/ 2147483647 h 266"/>
                <a:gd name="T8" fmla="*/ 2147483647 w 470"/>
                <a:gd name="T9" fmla="*/ 2147483647 h 266"/>
                <a:gd name="T10" fmla="*/ 2147483647 w 470"/>
                <a:gd name="T11" fmla="*/ 2147483647 h 266"/>
                <a:gd name="T12" fmla="*/ 2147483647 w 470"/>
                <a:gd name="T13" fmla="*/ 2147483647 h 266"/>
                <a:gd name="T14" fmla="*/ 2147483647 w 470"/>
                <a:gd name="T15" fmla="*/ 2147483647 h 266"/>
                <a:gd name="T16" fmla="*/ 2147483647 w 470"/>
                <a:gd name="T17" fmla="*/ 2147483647 h 266"/>
                <a:gd name="T18" fmla="*/ 2147483647 w 470"/>
                <a:gd name="T19" fmla="*/ 2147483647 h 266"/>
                <a:gd name="T20" fmla="*/ 2147483647 w 470"/>
                <a:gd name="T21" fmla="*/ 2147483647 h 266"/>
                <a:gd name="T22" fmla="*/ 2147483647 w 470"/>
                <a:gd name="T23" fmla="*/ 2147483647 h 266"/>
                <a:gd name="T24" fmla="*/ 2147483647 w 470"/>
                <a:gd name="T25" fmla="*/ 2147483647 h 266"/>
                <a:gd name="T26" fmla="*/ 2147483647 w 470"/>
                <a:gd name="T27" fmla="*/ 2147483647 h 266"/>
                <a:gd name="T28" fmla="*/ 2147483647 w 470"/>
                <a:gd name="T29" fmla="*/ 2147483647 h 266"/>
                <a:gd name="T30" fmla="*/ 2147483647 w 470"/>
                <a:gd name="T31" fmla="*/ 2147483647 h 266"/>
                <a:gd name="T32" fmla="*/ 2147483647 w 470"/>
                <a:gd name="T33" fmla="*/ 2147483647 h 266"/>
                <a:gd name="T34" fmla="*/ 2147483647 w 470"/>
                <a:gd name="T35" fmla="*/ 2147483647 h 266"/>
                <a:gd name="T36" fmla="*/ 2147483647 w 470"/>
                <a:gd name="T37" fmla="*/ 0 h 266"/>
                <a:gd name="T38" fmla="*/ 2147483647 w 470"/>
                <a:gd name="T39" fmla="*/ 2147483647 h 26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70"/>
                <a:gd name="T61" fmla="*/ 0 h 266"/>
                <a:gd name="T62" fmla="*/ 470 w 470"/>
                <a:gd name="T63" fmla="*/ 266 h 26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70" h="266">
                  <a:moveTo>
                    <a:pt x="27" y="13"/>
                  </a:moveTo>
                  <a:lnTo>
                    <a:pt x="0" y="58"/>
                  </a:lnTo>
                  <a:lnTo>
                    <a:pt x="3" y="108"/>
                  </a:lnTo>
                  <a:lnTo>
                    <a:pt x="46" y="136"/>
                  </a:lnTo>
                  <a:lnTo>
                    <a:pt x="94" y="154"/>
                  </a:lnTo>
                  <a:lnTo>
                    <a:pt x="168" y="185"/>
                  </a:lnTo>
                  <a:lnTo>
                    <a:pt x="231" y="185"/>
                  </a:lnTo>
                  <a:lnTo>
                    <a:pt x="285" y="230"/>
                  </a:lnTo>
                  <a:lnTo>
                    <a:pt x="373" y="248"/>
                  </a:lnTo>
                  <a:lnTo>
                    <a:pt x="444" y="266"/>
                  </a:lnTo>
                  <a:lnTo>
                    <a:pt x="462" y="234"/>
                  </a:lnTo>
                  <a:lnTo>
                    <a:pt x="470" y="200"/>
                  </a:lnTo>
                  <a:lnTo>
                    <a:pt x="458" y="157"/>
                  </a:lnTo>
                  <a:lnTo>
                    <a:pt x="420" y="158"/>
                  </a:lnTo>
                  <a:lnTo>
                    <a:pt x="347" y="159"/>
                  </a:lnTo>
                  <a:lnTo>
                    <a:pt x="297" y="127"/>
                  </a:lnTo>
                  <a:lnTo>
                    <a:pt x="223" y="63"/>
                  </a:lnTo>
                  <a:lnTo>
                    <a:pt x="130" y="10"/>
                  </a:lnTo>
                  <a:lnTo>
                    <a:pt x="73" y="0"/>
                  </a:lnTo>
                  <a:lnTo>
                    <a:pt x="27" y="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2" name="Freeform 115">
              <a:extLst/>
            </p:cNvPr>
            <p:cNvSpPr>
              <a:spLocks/>
            </p:cNvSpPr>
            <p:nvPr/>
          </p:nvSpPr>
          <p:spPr bwMode="auto">
            <a:xfrm>
              <a:off x="5878489" y="4333893"/>
              <a:ext cx="58737" cy="31750"/>
            </a:xfrm>
            <a:custGeom>
              <a:avLst/>
              <a:gdLst>
                <a:gd name="T0" fmla="*/ 2147483647 w 185"/>
                <a:gd name="T1" fmla="*/ 2147483647 h 101"/>
                <a:gd name="T2" fmla="*/ 0 w 185"/>
                <a:gd name="T3" fmla="*/ 2147483647 h 101"/>
                <a:gd name="T4" fmla="*/ 2147483647 w 185"/>
                <a:gd name="T5" fmla="*/ 2147483647 h 101"/>
                <a:gd name="T6" fmla="*/ 2147483647 w 185"/>
                <a:gd name="T7" fmla="*/ 2147483647 h 101"/>
                <a:gd name="T8" fmla="*/ 2147483647 w 185"/>
                <a:gd name="T9" fmla="*/ 2147483647 h 101"/>
                <a:gd name="T10" fmla="*/ 2147483647 w 185"/>
                <a:gd name="T11" fmla="*/ 2147483647 h 101"/>
                <a:gd name="T12" fmla="*/ 2147483647 w 185"/>
                <a:gd name="T13" fmla="*/ 2147483647 h 101"/>
                <a:gd name="T14" fmla="*/ 2147483647 w 185"/>
                <a:gd name="T15" fmla="*/ 2147483647 h 101"/>
                <a:gd name="T16" fmla="*/ 2147483647 w 185"/>
                <a:gd name="T17" fmla="*/ 0 h 101"/>
                <a:gd name="T18" fmla="*/ 2147483647 w 185"/>
                <a:gd name="T19" fmla="*/ 2147483647 h 101"/>
                <a:gd name="T20" fmla="*/ 2147483647 w 185"/>
                <a:gd name="T21" fmla="*/ 2147483647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5"/>
                <a:gd name="T34" fmla="*/ 0 h 101"/>
                <a:gd name="T35" fmla="*/ 185 w 185"/>
                <a:gd name="T36" fmla="*/ 101 h 1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5" h="101">
                  <a:moveTo>
                    <a:pt x="1" y="22"/>
                  </a:moveTo>
                  <a:lnTo>
                    <a:pt x="0" y="84"/>
                  </a:lnTo>
                  <a:lnTo>
                    <a:pt x="40" y="88"/>
                  </a:lnTo>
                  <a:lnTo>
                    <a:pt x="92" y="99"/>
                  </a:lnTo>
                  <a:lnTo>
                    <a:pt x="139" y="101"/>
                  </a:lnTo>
                  <a:lnTo>
                    <a:pt x="184" y="98"/>
                  </a:lnTo>
                  <a:lnTo>
                    <a:pt x="185" y="63"/>
                  </a:lnTo>
                  <a:lnTo>
                    <a:pt x="156" y="45"/>
                  </a:lnTo>
                  <a:lnTo>
                    <a:pt x="112" y="0"/>
                  </a:lnTo>
                  <a:lnTo>
                    <a:pt x="62" y="11"/>
                  </a:lnTo>
                  <a:lnTo>
                    <a:pt x="1" y="2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3" name="Freeform 116">
              <a:extLst/>
            </p:cNvPr>
            <p:cNvSpPr>
              <a:spLocks/>
            </p:cNvSpPr>
            <p:nvPr/>
          </p:nvSpPr>
          <p:spPr bwMode="auto">
            <a:xfrm>
              <a:off x="4102076" y="3984643"/>
              <a:ext cx="223838" cy="185738"/>
            </a:xfrm>
            <a:custGeom>
              <a:avLst/>
              <a:gdLst>
                <a:gd name="T0" fmla="*/ 2147483647 w 832"/>
                <a:gd name="T1" fmla="*/ 0 h 685"/>
                <a:gd name="T2" fmla="*/ 2147483647 w 832"/>
                <a:gd name="T3" fmla="*/ 2147483647 h 685"/>
                <a:gd name="T4" fmla="*/ 2147483647 w 832"/>
                <a:gd name="T5" fmla="*/ 2147483647 h 685"/>
                <a:gd name="T6" fmla="*/ 0 w 832"/>
                <a:gd name="T7" fmla="*/ 2147483647 h 685"/>
                <a:gd name="T8" fmla="*/ 2147483647 w 832"/>
                <a:gd name="T9" fmla="*/ 2147483647 h 685"/>
                <a:gd name="T10" fmla="*/ 2147483647 w 832"/>
                <a:gd name="T11" fmla="*/ 2147483647 h 685"/>
                <a:gd name="T12" fmla="*/ 2147483647 w 832"/>
                <a:gd name="T13" fmla="*/ 2147483647 h 685"/>
                <a:gd name="T14" fmla="*/ 2147483647 w 832"/>
                <a:gd name="T15" fmla="*/ 2147483647 h 685"/>
                <a:gd name="T16" fmla="*/ 2147483647 w 832"/>
                <a:gd name="T17" fmla="*/ 2147483647 h 685"/>
                <a:gd name="T18" fmla="*/ 2147483647 w 832"/>
                <a:gd name="T19" fmla="*/ 2147483647 h 685"/>
                <a:gd name="T20" fmla="*/ 2147483647 w 832"/>
                <a:gd name="T21" fmla="*/ 2147483647 h 685"/>
                <a:gd name="T22" fmla="*/ 2147483647 w 832"/>
                <a:gd name="T23" fmla="*/ 2147483647 h 685"/>
                <a:gd name="T24" fmla="*/ 2147483647 w 832"/>
                <a:gd name="T25" fmla="*/ 2147483647 h 685"/>
                <a:gd name="T26" fmla="*/ 2147483647 w 832"/>
                <a:gd name="T27" fmla="*/ 2147483647 h 685"/>
                <a:gd name="T28" fmla="*/ 2147483647 w 832"/>
                <a:gd name="T29" fmla="*/ 2147483647 h 685"/>
                <a:gd name="T30" fmla="*/ 2147483647 w 832"/>
                <a:gd name="T31" fmla="*/ 2147483647 h 685"/>
                <a:gd name="T32" fmla="*/ 2147483647 w 832"/>
                <a:gd name="T33" fmla="*/ 2147483647 h 685"/>
                <a:gd name="T34" fmla="*/ 2147483647 w 832"/>
                <a:gd name="T35" fmla="*/ 2147483647 h 685"/>
                <a:gd name="T36" fmla="*/ 2147483647 w 832"/>
                <a:gd name="T37" fmla="*/ 2147483647 h 685"/>
                <a:gd name="T38" fmla="*/ 2147483647 w 832"/>
                <a:gd name="T39" fmla="*/ 2147483647 h 685"/>
                <a:gd name="T40" fmla="*/ 2147483647 w 832"/>
                <a:gd name="T41" fmla="*/ 2147483647 h 685"/>
                <a:gd name="T42" fmla="*/ 2147483647 w 832"/>
                <a:gd name="T43" fmla="*/ 2147483647 h 685"/>
                <a:gd name="T44" fmla="*/ 2147483647 w 832"/>
                <a:gd name="T45" fmla="*/ 2147483647 h 685"/>
                <a:gd name="T46" fmla="*/ 2147483647 w 832"/>
                <a:gd name="T47" fmla="*/ 2147483647 h 685"/>
                <a:gd name="T48" fmla="*/ 2147483647 w 832"/>
                <a:gd name="T49" fmla="*/ 2147483647 h 685"/>
                <a:gd name="T50" fmla="*/ 2147483647 w 832"/>
                <a:gd name="T51" fmla="*/ 2147483647 h 685"/>
                <a:gd name="T52" fmla="*/ 2147483647 w 832"/>
                <a:gd name="T53" fmla="*/ 2147483647 h 685"/>
                <a:gd name="T54" fmla="*/ 2147483647 w 832"/>
                <a:gd name="T55" fmla="*/ 2147483647 h 685"/>
                <a:gd name="T56" fmla="*/ 2147483647 w 832"/>
                <a:gd name="T57" fmla="*/ 2147483647 h 685"/>
                <a:gd name="T58" fmla="*/ 2147483647 w 832"/>
                <a:gd name="T59" fmla="*/ 2147483647 h 685"/>
                <a:gd name="T60" fmla="*/ 2147483647 w 832"/>
                <a:gd name="T61" fmla="*/ 2147483647 h 685"/>
                <a:gd name="T62" fmla="*/ 2147483647 w 832"/>
                <a:gd name="T63" fmla="*/ 2147483647 h 685"/>
                <a:gd name="T64" fmla="*/ 2147483647 w 832"/>
                <a:gd name="T65" fmla="*/ 2147483647 h 685"/>
                <a:gd name="T66" fmla="*/ 2147483647 w 832"/>
                <a:gd name="T67" fmla="*/ 2147483647 h 685"/>
                <a:gd name="T68" fmla="*/ 2147483647 w 832"/>
                <a:gd name="T69" fmla="*/ 2147483647 h 685"/>
                <a:gd name="T70" fmla="*/ 2147483647 w 832"/>
                <a:gd name="T71" fmla="*/ 2147483647 h 685"/>
                <a:gd name="T72" fmla="*/ 2147483647 w 832"/>
                <a:gd name="T73" fmla="*/ 2147483647 h 685"/>
                <a:gd name="T74" fmla="*/ 2147483647 w 832"/>
                <a:gd name="T75" fmla="*/ 2147483647 h 685"/>
                <a:gd name="T76" fmla="*/ 2147483647 w 832"/>
                <a:gd name="T77" fmla="*/ 2147483647 h 685"/>
                <a:gd name="T78" fmla="*/ 2147483647 w 832"/>
                <a:gd name="T79" fmla="*/ 2147483647 h 685"/>
                <a:gd name="T80" fmla="*/ 2147483647 w 832"/>
                <a:gd name="T81" fmla="*/ 2147483647 h 685"/>
                <a:gd name="T82" fmla="*/ 2147483647 w 832"/>
                <a:gd name="T83" fmla="*/ 2147483647 h 685"/>
                <a:gd name="T84" fmla="*/ 2147483647 w 832"/>
                <a:gd name="T85" fmla="*/ 2147483647 h 685"/>
                <a:gd name="T86" fmla="*/ 2147483647 w 832"/>
                <a:gd name="T87" fmla="*/ 2147483647 h 685"/>
                <a:gd name="T88" fmla="*/ 2147483647 w 832"/>
                <a:gd name="T89" fmla="*/ 2147483647 h 685"/>
                <a:gd name="T90" fmla="*/ 2147483647 w 832"/>
                <a:gd name="T91" fmla="*/ 2147483647 h 685"/>
                <a:gd name="T92" fmla="*/ 2147483647 w 832"/>
                <a:gd name="T93" fmla="*/ 2147483647 h 685"/>
                <a:gd name="T94" fmla="*/ 2147483647 w 832"/>
                <a:gd name="T95" fmla="*/ 2147483647 h 6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2"/>
                <a:gd name="T145" fmla="*/ 0 h 685"/>
                <a:gd name="T146" fmla="*/ 832 w 832"/>
                <a:gd name="T147" fmla="*/ 685 h 68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2" h="685">
                  <a:moveTo>
                    <a:pt x="117" y="0"/>
                  </a:moveTo>
                  <a:lnTo>
                    <a:pt x="82" y="0"/>
                  </a:lnTo>
                  <a:lnTo>
                    <a:pt x="57" y="3"/>
                  </a:lnTo>
                  <a:lnTo>
                    <a:pt x="67" y="24"/>
                  </a:lnTo>
                  <a:lnTo>
                    <a:pt x="25" y="34"/>
                  </a:lnTo>
                  <a:lnTo>
                    <a:pt x="6" y="51"/>
                  </a:lnTo>
                  <a:lnTo>
                    <a:pt x="1" y="69"/>
                  </a:lnTo>
                  <a:lnTo>
                    <a:pt x="0" y="90"/>
                  </a:lnTo>
                  <a:lnTo>
                    <a:pt x="21" y="102"/>
                  </a:lnTo>
                  <a:lnTo>
                    <a:pt x="61" y="84"/>
                  </a:lnTo>
                  <a:lnTo>
                    <a:pt x="96" y="43"/>
                  </a:lnTo>
                  <a:lnTo>
                    <a:pt x="102" y="68"/>
                  </a:lnTo>
                  <a:lnTo>
                    <a:pt x="139" y="70"/>
                  </a:lnTo>
                  <a:lnTo>
                    <a:pt x="171" y="71"/>
                  </a:lnTo>
                  <a:lnTo>
                    <a:pt x="200" y="69"/>
                  </a:lnTo>
                  <a:lnTo>
                    <a:pt x="226" y="96"/>
                  </a:lnTo>
                  <a:lnTo>
                    <a:pt x="222" y="121"/>
                  </a:lnTo>
                  <a:lnTo>
                    <a:pt x="203" y="140"/>
                  </a:lnTo>
                  <a:lnTo>
                    <a:pt x="182" y="151"/>
                  </a:lnTo>
                  <a:lnTo>
                    <a:pt x="170" y="168"/>
                  </a:lnTo>
                  <a:lnTo>
                    <a:pt x="171" y="196"/>
                  </a:lnTo>
                  <a:lnTo>
                    <a:pt x="174" y="224"/>
                  </a:lnTo>
                  <a:lnTo>
                    <a:pt x="156" y="254"/>
                  </a:lnTo>
                  <a:lnTo>
                    <a:pt x="160" y="283"/>
                  </a:lnTo>
                  <a:lnTo>
                    <a:pt x="131" y="291"/>
                  </a:lnTo>
                  <a:lnTo>
                    <a:pt x="130" y="328"/>
                  </a:lnTo>
                  <a:lnTo>
                    <a:pt x="147" y="340"/>
                  </a:lnTo>
                  <a:lnTo>
                    <a:pt x="119" y="380"/>
                  </a:lnTo>
                  <a:lnTo>
                    <a:pt x="139" y="399"/>
                  </a:lnTo>
                  <a:lnTo>
                    <a:pt x="159" y="429"/>
                  </a:lnTo>
                  <a:lnTo>
                    <a:pt x="145" y="462"/>
                  </a:lnTo>
                  <a:lnTo>
                    <a:pt x="126" y="489"/>
                  </a:lnTo>
                  <a:lnTo>
                    <a:pt x="120" y="516"/>
                  </a:lnTo>
                  <a:lnTo>
                    <a:pt x="126" y="547"/>
                  </a:lnTo>
                  <a:lnTo>
                    <a:pt x="151" y="559"/>
                  </a:lnTo>
                  <a:lnTo>
                    <a:pt x="162" y="571"/>
                  </a:lnTo>
                  <a:lnTo>
                    <a:pt x="171" y="585"/>
                  </a:lnTo>
                  <a:lnTo>
                    <a:pt x="179" y="603"/>
                  </a:lnTo>
                  <a:lnTo>
                    <a:pt x="192" y="635"/>
                  </a:lnTo>
                  <a:lnTo>
                    <a:pt x="180" y="663"/>
                  </a:lnTo>
                  <a:lnTo>
                    <a:pt x="202" y="669"/>
                  </a:lnTo>
                  <a:lnTo>
                    <a:pt x="237" y="685"/>
                  </a:lnTo>
                  <a:lnTo>
                    <a:pt x="241" y="666"/>
                  </a:lnTo>
                  <a:lnTo>
                    <a:pt x="227" y="646"/>
                  </a:lnTo>
                  <a:lnTo>
                    <a:pt x="241" y="633"/>
                  </a:lnTo>
                  <a:lnTo>
                    <a:pt x="259" y="619"/>
                  </a:lnTo>
                  <a:lnTo>
                    <a:pt x="282" y="616"/>
                  </a:lnTo>
                  <a:lnTo>
                    <a:pt x="304" y="612"/>
                  </a:lnTo>
                  <a:lnTo>
                    <a:pt x="334" y="604"/>
                  </a:lnTo>
                  <a:lnTo>
                    <a:pt x="381" y="603"/>
                  </a:lnTo>
                  <a:lnTo>
                    <a:pt x="415" y="609"/>
                  </a:lnTo>
                  <a:lnTo>
                    <a:pt x="466" y="598"/>
                  </a:lnTo>
                  <a:lnTo>
                    <a:pt x="477" y="570"/>
                  </a:lnTo>
                  <a:lnTo>
                    <a:pt x="499" y="541"/>
                  </a:lnTo>
                  <a:lnTo>
                    <a:pt x="534" y="525"/>
                  </a:lnTo>
                  <a:lnTo>
                    <a:pt x="564" y="528"/>
                  </a:lnTo>
                  <a:lnTo>
                    <a:pt x="560" y="503"/>
                  </a:lnTo>
                  <a:lnTo>
                    <a:pt x="573" y="478"/>
                  </a:lnTo>
                  <a:lnTo>
                    <a:pt x="591" y="471"/>
                  </a:lnTo>
                  <a:lnTo>
                    <a:pt x="625" y="450"/>
                  </a:lnTo>
                  <a:lnTo>
                    <a:pt x="604" y="420"/>
                  </a:lnTo>
                  <a:lnTo>
                    <a:pt x="583" y="379"/>
                  </a:lnTo>
                  <a:lnTo>
                    <a:pt x="595" y="346"/>
                  </a:lnTo>
                  <a:lnTo>
                    <a:pt x="623" y="330"/>
                  </a:lnTo>
                  <a:lnTo>
                    <a:pt x="652" y="296"/>
                  </a:lnTo>
                  <a:lnTo>
                    <a:pt x="682" y="253"/>
                  </a:lnTo>
                  <a:lnTo>
                    <a:pt x="714" y="237"/>
                  </a:lnTo>
                  <a:lnTo>
                    <a:pt x="764" y="203"/>
                  </a:lnTo>
                  <a:lnTo>
                    <a:pt x="807" y="194"/>
                  </a:lnTo>
                  <a:lnTo>
                    <a:pt x="832" y="174"/>
                  </a:lnTo>
                  <a:lnTo>
                    <a:pt x="823" y="144"/>
                  </a:lnTo>
                  <a:lnTo>
                    <a:pt x="817" y="114"/>
                  </a:lnTo>
                  <a:lnTo>
                    <a:pt x="832" y="96"/>
                  </a:lnTo>
                  <a:lnTo>
                    <a:pt x="801" y="84"/>
                  </a:lnTo>
                  <a:lnTo>
                    <a:pt x="773" y="55"/>
                  </a:lnTo>
                  <a:lnTo>
                    <a:pt x="769" y="62"/>
                  </a:lnTo>
                  <a:lnTo>
                    <a:pt x="757" y="65"/>
                  </a:lnTo>
                  <a:lnTo>
                    <a:pt x="754" y="59"/>
                  </a:lnTo>
                  <a:lnTo>
                    <a:pt x="754" y="53"/>
                  </a:lnTo>
                  <a:lnTo>
                    <a:pt x="724" y="39"/>
                  </a:lnTo>
                  <a:lnTo>
                    <a:pt x="701" y="51"/>
                  </a:lnTo>
                  <a:lnTo>
                    <a:pt x="663" y="43"/>
                  </a:lnTo>
                  <a:lnTo>
                    <a:pt x="631" y="40"/>
                  </a:lnTo>
                  <a:lnTo>
                    <a:pt x="606" y="33"/>
                  </a:lnTo>
                  <a:lnTo>
                    <a:pt x="576" y="36"/>
                  </a:lnTo>
                  <a:lnTo>
                    <a:pt x="541" y="37"/>
                  </a:lnTo>
                  <a:lnTo>
                    <a:pt x="507" y="31"/>
                  </a:lnTo>
                  <a:lnTo>
                    <a:pt x="484" y="28"/>
                  </a:lnTo>
                  <a:lnTo>
                    <a:pt x="459" y="31"/>
                  </a:lnTo>
                  <a:lnTo>
                    <a:pt x="423" y="25"/>
                  </a:lnTo>
                  <a:lnTo>
                    <a:pt x="388" y="22"/>
                  </a:lnTo>
                  <a:lnTo>
                    <a:pt x="349" y="25"/>
                  </a:lnTo>
                  <a:lnTo>
                    <a:pt x="306" y="24"/>
                  </a:lnTo>
                  <a:lnTo>
                    <a:pt x="258" y="15"/>
                  </a:lnTo>
                  <a:lnTo>
                    <a:pt x="195" y="9"/>
                  </a:lnTo>
                  <a:lnTo>
                    <a:pt x="144" y="12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4" name="Freeform 117">
              <a:extLst/>
            </p:cNvPr>
            <p:cNvSpPr>
              <a:spLocks/>
            </p:cNvSpPr>
            <p:nvPr/>
          </p:nvSpPr>
          <p:spPr bwMode="auto">
            <a:xfrm>
              <a:off x="4090964" y="3995756"/>
              <a:ext cx="71437" cy="147637"/>
            </a:xfrm>
            <a:custGeom>
              <a:avLst/>
              <a:gdLst>
                <a:gd name="T0" fmla="*/ 2147483647 w 263"/>
                <a:gd name="T1" fmla="*/ 2147483647 h 544"/>
                <a:gd name="T2" fmla="*/ 2147483647 w 263"/>
                <a:gd name="T3" fmla="*/ 0 h 544"/>
                <a:gd name="T4" fmla="*/ 2147483647 w 263"/>
                <a:gd name="T5" fmla="*/ 2147483647 h 544"/>
                <a:gd name="T6" fmla="*/ 2147483647 w 263"/>
                <a:gd name="T7" fmla="*/ 2147483647 h 544"/>
                <a:gd name="T8" fmla="*/ 2147483647 w 263"/>
                <a:gd name="T9" fmla="*/ 2147483647 h 544"/>
                <a:gd name="T10" fmla="*/ 2147483647 w 263"/>
                <a:gd name="T11" fmla="*/ 2147483647 h 544"/>
                <a:gd name="T12" fmla="*/ 2147483647 w 263"/>
                <a:gd name="T13" fmla="*/ 2147483647 h 544"/>
                <a:gd name="T14" fmla="*/ 2147483647 w 263"/>
                <a:gd name="T15" fmla="*/ 2147483647 h 544"/>
                <a:gd name="T16" fmla="*/ 2147483647 w 263"/>
                <a:gd name="T17" fmla="*/ 2147483647 h 544"/>
                <a:gd name="T18" fmla="*/ 2147483647 w 263"/>
                <a:gd name="T19" fmla="*/ 2147483647 h 544"/>
                <a:gd name="T20" fmla="*/ 2147483647 w 263"/>
                <a:gd name="T21" fmla="*/ 2147483647 h 544"/>
                <a:gd name="T22" fmla="*/ 2147483647 w 263"/>
                <a:gd name="T23" fmla="*/ 2147483647 h 544"/>
                <a:gd name="T24" fmla="*/ 2147483647 w 263"/>
                <a:gd name="T25" fmla="*/ 2147483647 h 544"/>
                <a:gd name="T26" fmla="*/ 2147483647 w 263"/>
                <a:gd name="T27" fmla="*/ 2147483647 h 544"/>
                <a:gd name="T28" fmla="*/ 2147483647 w 263"/>
                <a:gd name="T29" fmla="*/ 2147483647 h 544"/>
                <a:gd name="T30" fmla="*/ 2147483647 w 263"/>
                <a:gd name="T31" fmla="*/ 2147483647 h 544"/>
                <a:gd name="T32" fmla="*/ 2147483647 w 263"/>
                <a:gd name="T33" fmla="*/ 2147483647 h 544"/>
                <a:gd name="T34" fmla="*/ 2147483647 w 263"/>
                <a:gd name="T35" fmla="*/ 2147483647 h 544"/>
                <a:gd name="T36" fmla="*/ 2147483647 w 263"/>
                <a:gd name="T37" fmla="*/ 2147483647 h 544"/>
                <a:gd name="T38" fmla="*/ 2147483647 w 263"/>
                <a:gd name="T39" fmla="*/ 2147483647 h 544"/>
                <a:gd name="T40" fmla="*/ 2147483647 w 263"/>
                <a:gd name="T41" fmla="*/ 2147483647 h 544"/>
                <a:gd name="T42" fmla="*/ 2147483647 w 263"/>
                <a:gd name="T43" fmla="*/ 2147483647 h 544"/>
                <a:gd name="T44" fmla="*/ 2147483647 w 263"/>
                <a:gd name="T45" fmla="*/ 2147483647 h 544"/>
                <a:gd name="T46" fmla="*/ 2147483647 w 263"/>
                <a:gd name="T47" fmla="*/ 2147483647 h 544"/>
                <a:gd name="T48" fmla="*/ 2147483647 w 263"/>
                <a:gd name="T49" fmla="*/ 2147483647 h 544"/>
                <a:gd name="T50" fmla="*/ 2147483647 w 263"/>
                <a:gd name="T51" fmla="*/ 2147483647 h 544"/>
                <a:gd name="T52" fmla="*/ 2147483647 w 263"/>
                <a:gd name="T53" fmla="*/ 2147483647 h 544"/>
                <a:gd name="T54" fmla="*/ 2147483647 w 263"/>
                <a:gd name="T55" fmla="*/ 2147483647 h 544"/>
                <a:gd name="T56" fmla="*/ 2147483647 w 263"/>
                <a:gd name="T57" fmla="*/ 2147483647 h 544"/>
                <a:gd name="T58" fmla="*/ 2147483647 w 263"/>
                <a:gd name="T59" fmla="*/ 2147483647 h 544"/>
                <a:gd name="T60" fmla="*/ 2147483647 w 263"/>
                <a:gd name="T61" fmla="*/ 2147483647 h 544"/>
                <a:gd name="T62" fmla="*/ 2147483647 w 263"/>
                <a:gd name="T63" fmla="*/ 2147483647 h 544"/>
                <a:gd name="T64" fmla="*/ 2147483647 w 263"/>
                <a:gd name="T65" fmla="*/ 2147483647 h 544"/>
                <a:gd name="T66" fmla="*/ 2147483647 w 263"/>
                <a:gd name="T67" fmla="*/ 2147483647 h 544"/>
                <a:gd name="T68" fmla="*/ 0 w 263"/>
                <a:gd name="T69" fmla="*/ 2147483647 h 544"/>
                <a:gd name="T70" fmla="*/ 2147483647 w 263"/>
                <a:gd name="T71" fmla="*/ 2147483647 h 544"/>
                <a:gd name="T72" fmla="*/ 2147483647 w 263"/>
                <a:gd name="T73" fmla="*/ 2147483647 h 544"/>
                <a:gd name="T74" fmla="*/ 2147483647 w 263"/>
                <a:gd name="T75" fmla="*/ 2147483647 h 544"/>
                <a:gd name="T76" fmla="*/ 2147483647 w 263"/>
                <a:gd name="T77" fmla="*/ 2147483647 h 544"/>
                <a:gd name="T78" fmla="*/ 2147483647 w 263"/>
                <a:gd name="T79" fmla="*/ 2147483647 h 544"/>
                <a:gd name="T80" fmla="*/ 2147483647 w 263"/>
                <a:gd name="T81" fmla="*/ 2147483647 h 544"/>
                <a:gd name="T82" fmla="*/ 2147483647 w 263"/>
                <a:gd name="T83" fmla="*/ 2147483647 h 544"/>
                <a:gd name="T84" fmla="*/ 2147483647 w 263"/>
                <a:gd name="T85" fmla="*/ 2147483647 h 544"/>
                <a:gd name="T86" fmla="*/ 2147483647 w 263"/>
                <a:gd name="T87" fmla="*/ 2147483647 h 544"/>
                <a:gd name="T88" fmla="*/ 2147483647 w 263"/>
                <a:gd name="T89" fmla="*/ 2147483647 h 544"/>
                <a:gd name="T90" fmla="*/ 2147483647 w 263"/>
                <a:gd name="T91" fmla="*/ 2147483647 h 544"/>
                <a:gd name="T92" fmla="*/ 2147483647 w 263"/>
                <a:gd name="T93" fmla="*/ 2147483647 h 544"/>
                <a:gd name="T94" fmla="*/ 2147483647 w 263"/>
                <a:gd name="T95" fmla="*/ 2147483647 h 544"/>
                <a:gd name="T96" fmla="*/ 2147483647 w 263"/>
                <a:gd name="T97" fmla="*/ 2147483647 h 544"/>
                <a:gd name="T98" fmla="*/ 2147483647 w 263"/>
                <a:gd name="T99" fmla="*/ 2147483647 h 5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544"/>
                <a:gd name="T152" fmla="*/ 263 w 263"/>
                <a:gd name="T153" fmla="*/ 544 h 54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544">
                  <a:moveTo>
                    <a:pt x="101" y="39"/>
                  </a:moveTo>
                  <a:lnTo>
                    <a:pt x="134" y="0"/>
                  </a:lnTo>
                  <a:lnTo>
                    <a:pt x="139" y="24"/>
                  </a:lnTo>
                  <a:lnTo>
                    <a:pt x="185" y="28"/>
                  </a:lnTo>
                  <a:lnTo>
                    <a:pt x="216" y="28"/>
                  </a:lnTo>
                  <a:lnTo>
                    <a:pt x="236" y="25"/>
                  </a:lnTo>
                  <a:lnTo>
                    <a:pt x="263" y="52"/>
                  </a:lnTo>
                  <a:lnTo>
                    <a:pt x="258" y="77"/>
                  </a:lnTo>
                  <a:lnTo>
                    <a:pt x="239" y="97"/>
                  </a:lnTo>
                  <a:lnTo>
                    <a:pt x="218" y="107"/>
                  </a:lnTo>
                  <a:lnTo>
                    <a:pt x="206" y="125"/>
                  </a:lnTo>
                  <a:lnTo>
                    <a:pt x="210" y="180"/>
                  </a:lnTo>
                  <a:lnTo>
                    <a:pt x="198" y="207"/>
                  </a:lnTo>
                  <a:lnTo>
                    <a:pt x="196" y="239"/>
                  </a:lnTo>
                  <a:lnTo>
                    <a:pt x="168" y="252"/>
                  </a:lnTo>
                  <a:lnTo>
                    <a:pt x="166" y="285"/>
                  </a:lnTo>
                  <a:lnTo>
                    <a:pt x="186" y="300"/>
                  </a:lnTo>
                  <a:lnTo>
                    <a:pt x="158" y="336"/>
                  </a:lnTo>
                  <a:lnTo>
                    <a:pt x="179" y="357"/>
                  </a:lnTo>
                  <a:lnTo>
                    <a:pt x="198" y="391"/>
                  </a:lnTo>
                  <a:lnTo>
                    <a:pt x="180" y="421"/>
                  </a:lnTo>
                  <a:lnTo>
                    <a:pt x="165" y="450"/>
                  </a:lnTo>
                  <a:lnTo>
                    <a:pt x="158" y="480"/>
                  </a:lnTo>
                  <a:lnTo>
                    <a:pt x="164" y="508"/>
                  </a:lnTo>
                  <a:lnTo>
                    <a:pt x="135" y="525"/>
                  </a:lnTo>
                  <a:lnTo>
                    <a:pt x="102" y="543"/>
                  </a:lnTo>
                  <a:lnTo>
                    <a:pt x="68" y="544"/>
                  </a:lnTo>
                  <a:lnTo>
                    <a:pt x="56" y="508"/>
                  </a:lnTo>
                  <a:lnTo>
                    <a:pt x="53" y="484"/>
                  </a:lnTo>
                  <a:lnTo>
                    <a:pt x="59" y="456"/>
                  </a:lnTo>
                  <a:lnTo>
                    <a:pt x="60" y="430"/>
                  </a:lnTo>
                  <a:lnTo>
                    <a:pt x="41" y="416"/>
                  </a:lnTo>
                  <a:lnTo>
                    <a:pt x="9" y="411"/>
                  </a:lnTo>
                  <a:lnTo>
                    <a:pt x="3" y="390"/>
                  </a:lnTo>
                  <a:lnTo>
                    <a:pt x="0" y="363"/>
                  </a:lnTo>
                  <a:lnTo>
                    <a:pt x="21" y="339"/>
                  </a:lnTo>
                  <a:lnTo>
                    <a:pt x="36" y="323"/>
                  </a:lnTo>
                  <a:lnTo>
                    <a:pt x="42" y="300"/>
                  </a:lnTo>
                  <a:lnTo>
                    <a:pt x="51" y="283"/>
                  </a:lnTo>
                  <a:lnTo>
                    <a:pt x="56" y="262"/>
                  </a:lnTo>
                  <a:lnTo>
                    <a:pt x="63" y="240"/>
                  </a:lnTo>
                  <a:lnTo>
                    <a:pt x="68" y="223"/>
                  </a:lnTo>
                  <a:lnTo>
                    <a:pt x="71" y="193"/>
                  </a:lnTo>
                  <a:lnTo>
                    <a:pt x="66" y="163"/>
                  </a:lnTo>
                  <a:lnTo>
                    <a:pt x="60" y="144"/>
                  </a:lnTo>
                  <a:lnTo>
                    <a:pt x="71" y="127"/>
                  </a:lnTo>
                  <a:lnTo>
                    <a:pt x="68" y="109"/>
                  </a:lnTo>
                  <a:lnTo>
                    <a:pt x="59" y="87"/>
                  </a:lnTo>
                  <a:lnTo>
                    <a:pt x="56" y="63"/>
                  </a:lnTo>
                  <a:lnTo>
                    <a:pt x="101" y="3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5" name="Freeform 118">
              <a:extLst/>
            </p:cNvPr>
            <p:cNvSpPr>
              <a:spLocks/>
            </p:cNvSpPr>
            <p:nvPr/>
          </p:nvSpPr>
          <p:spPr bwMode="auto">
            <a:xfrm>
              <a:off x="4732314" y="4024331"/>
              <a:ext cx="349250" cy="144462"/>
            </a:xfrm>
            <a:custGeom>
              <a:avLst/>
              <a:gdLst>
                <a:gd name="T0" fmla="*/ 2147483647 w 1101"/>
                <a:gd name="T1" fmla="*/ 2147483647 h 456"/>
                <a:gd name="T2" fmla="*/ 2147483647 w 1101"/>
                <a:gd name="T3" fmla="*/ 2147483647 h 456"/>
                <a:gd name="T4" fmla="*/ 2147483647 w 1101"/>
                <a:gd name="T5" fmla="*/ 2147483647 h 456"/>
                <a:gd name="T6" fmla="*/ 2147483647 w 1101"/>
                <a:gd name="T7" fmla="*/ 2147483647 h 456"/>
                <a:gd name="T8" fmla="*/ 2147483647 w 1101"/>
                <a:gd name="T9" fmla="*/ 2147483647 h 456"/>
                <a:gd name="T10" fmla="*/ 2147483647 w 1101"/>
                <a:gd name="T11" fmla="*/ 2147483647 h 456"/>
                <a:gd name="T12" fmla="*/ 2147483647 w 1101"/>
                <a:gd name="T13" fmla="*/ 2147483647 h 456"/>
                <a:gd name="T14" fmla="*/ 2147483647 w 1101"/>
                <a:gd name="T15" fmla="*/ 2147483647 h 456"/>
                <a:gd name="T16" fmla="*/ 2147483647 w 1101"/>
                <a:gd name="T17" fmla="*/ 2147483647 h 456"/>
                <a:gd name="T18" fmla="*/ 2147483647 w 1101"/>
                <a:gd name="T19" fmla="*/ 2147483647 h 456"/>
                <a:gd name="T20" fmla="*/ 2147483647 w 1101"/>
                <a:gd name="T21" fmla="*/ 2147483647 h 456"/>
                <a:gd name="T22" fmla="*/ 2147483647 w 1101"/>
                <a:gd name="T23" fmla="*/ 2147483647 h 456"/>
                <a:gd name="T24" fmla="*/ 2147483647 w 1101"/>
                <a:gd name="T25" fmla="*/ 2147483647 h 456"/>
                <a:gd name="T26" fmla="*/ 2147483647 w 1101"/>
                <a:gd name="T27" fmla="*/ 2147483647 h 456"/>
                <a:gd name="T28" fmla="*/ 2147483647 w 1101"/>
                <a:gd name="T29" fmla="*/ 2147483647 h 456"/>
                <a:gd name="T30" fmla="*/ 2147483647 w 1101"/>
                <a:gd name="T31" fmla="*/ 2147483647 h 456"/>
                <a:gd name="T32" fmla="*/ 2147483647 w 1101"/>
                <a:gd name="T33" fmla="*/ 2147483647 h 456"/>
                <a:gd name="T34" fmla="*/ 2147483647 w 1101"/>
                <a:gd name="T35" fmla="*/ 2147483647 h 456"/>
                <a:gd name="T36" fmla="*/ 2147483647 w 1101"/>
                <a:gd name="T37" fmla="*/ 2147483647 h 456"/>
                <a:gd name="T38" fmla="*/ 2147483647 w 1101"/>
                <a:gd name="T39" fmla="*/ 2147483647 h 456"/>
                <a:gd name="T40" fmla="*/ 2147483647 w 1101"/>
                <a:gd name="T41" fmla="*/ 2147483647 h 456"/>
                <a:gd name="T42" fmla="*/ 2147483647 w 1101"/>
                <a:gd name="T43" fmla="*/ 2147483647 h 456"/>
                <a:gd name="T44" fmla="*/ 2147483647 w 1101"/>
                <a:gd name="T45" fmla="*/ 2147483647 h 456"/>
                <a:gd name="T46" fmla="*/ 2147483647 w 1101"/>
                <a:gd name="T47" fmla="*/ 2147483647 h 456"/>
                <a:gd name="T48" fmla="*/ 2147483647 w 1101"/>
                <a:gd name="T49" fmla="*/ 2147483647 h 456"/>
                <a:gd name="T50" fmla="*/ 2147483647 w 1101"/>
                <a:gd name="T51" fmla="*/ 2147483647 h 456"/>
                <a:gd name="T52" fmla="*/ 2147483647 w 1101"/>
                <a:gd name="T53" fmla="*/ 2147483647 h 456"/>
                <a:gd name="T54" fmla="*/ 2147483647 w 1101"/>
                <a:gd name="T55" fmla="*/ 2147483647 h 456"/>
                <a:gd name="T56" fmla="*/ 2147483647 w 1101"/>
                <a:gd name="T57" fmla="*/ 2147483647 h 456"/>
                <a:gd name="T58" fmla="*/ 2147483647 w 1101"/>
                <a:gd name="T59" fmla="*/ 2147483647 h 456"/>
                <a:gd name="T60" fmla="*/ 2147483647 w 1101"/>
                <a:gd name="T61" fmla="*/ 2147483647 h 456"/>
                <a:gd name="T62" fmla="*/ 2147483647 w 1101"/>
                <a:gd name="T63" fmla="*/ 2147483647 h 456"/>
                <a:gd name="T64" fmla="*/ 2147483647 w 1101"/>
                <a:gd name="T65" fmla="*/ 2147483647 h 456"/>
                <a:gd name="T66" fmla="*/ 2147483647 w 1101"/>
                <a:gd name="T67" fmla="*/ 2147483647 h 456"/>
                <a:gd name="T68" fmla="*/ 2147483647 w 1101"/>
                <a:gd name="T69" fmla="*/ 2147483647 h 456"/>
                <a:gd name="T70" fmla="*/ 2147483647 w 1101"/>
                <a:gd name="T71" fmla="*/ 2147483647 h 456"/>
                <a:gd name="T72" fmla="*/ 2147483647 w 1101"/>
                <a:gd name="T73" fmla="*/ 2147483647 h 456"/>
                <a:gd name="T74" fmla="*/ 2147483647 w 1101"/>
                <a:gd name="T75" fmla="*/ 2147483647 h 456"/>
                <a:gd name="T76" fmla="*/ 2147483647 w 1101"/>
                <a:gd name="T77" fmla="*/ 2147483647 h 456"/>
                <a:gd name="T78" fmla="*/ 2147483647 w 1101"/>
                <a:gd name="T79" fmla="*/ 2147483647 h 456"/>
                <a:gd name="T80" fmla="*/ 2147483647 w 1101"/>
                <a:gd name="T81" fmla="*/ 2147483647 h 456"/>
                <a:gd name="T82" fmla="*/ 2147483647 w 1101"/>
                <a:gd name="T83" fmla="*/ 2147483647 h 456"/>
                <a:gd name="T84" fmla="*/ 2147483647 w 1101"/>
                <a:gd name="T85" fmla="*/ 2147483647 h 456"/>
                <a:gd name="T86" fmla="*/ 2147483647 w 1101"/>
                <a:gd name="T87" fmla="*/ 2147483647 h 456"/>
                <a:gd name="T88" fmla="*/ 2147483647 w 1101"/>
                <a:gd name="T89" fmla="*/ 2147483647 h 456"/>
                <a:gd name="T90" fmla="*/ 2147483647 w 1101"/>
                <a:gd name="T91" fmla="*/ 2147483647 h 456"/>
                <a:gd name="T92" fmla="*/ 2147483647 w 1101"/>
                <a:gd name="T93" fmla="*/ 2147483647 h 456"/>
                <a:gd name="T94" fmla="*/ 0 w 1101"/>
                <a:gd name="T95" fmla="*/ 2147483647 h 456"/>
                <a:gd name="T96" fmla="*/ 2147483647 w 1101"/>
                <a:gd name="T97" fmla="*/ 2147483647 h 4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456"/>
                <a:gd name="T149" fmla="*/ 1101 w 1101"/>
                <a:gd name="T150" fmla="*/ 456 h 4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456">
                  <a:moveTo>
                    <a:pt x="53" y="226"/>
                  </a:moveTo>
                  <a:lnTo>
                    <a:pt x="52" y="285"/>
                  </a:lnTo>
                  <a:lnTo>
                    <a:pt x="68" y="334"/>
                  </a:lnTo>
                  <a:lnTo>
                    <a:pt x="102" y="384"/>
                  </a:lnTo>
                  <a:lnTo>
                    <a:pt x="162" y="420"/>
                  </a:lnTo>
                  <a:lnTo>
                    <a:pt x="187" y="448"/>
                  </a:lnTo>
                  <a:lnTo>
                    <a:pt x="241" y="456"/>
                  </a:lnTo>
                  <a:lnTo>
                    <a:pt x="272" y="445"/>
                  </a:lnTo>
                  <a:lnTo>
                    <a:pt x="272" y="411"/>
                  </a:lnTo>
                  <a:lnTo>
                    <a:pt x="311" y="395"/>
                  </a:lnTo>
                  <a:lnTo>
                    <a:pt x="335" y="430"/>
                  </a:lnTo>
                  <a:lnTo>
                    <a:pt x="392" y="456"/>
                  </a:lnTo>
                  <a:lnTo>
                    <a:pt x="435" y="448"/>
                  </a:lnTo>
                  <a:lnTo>
                    <a:pt x="468" y="430"/>
                  </a:lnTo>
                  <a:lnTo>
                    <a:pt x="496" y="404"/>
                  </a:lnTo>
                  <a:lnTo>
                    <a:pt x="523" y="419"/>
                  </a:lnTo>
                  <a:lnTo>
                    <a:pt x="555" y="400"/>
                  </a:lnTo>
                  <a:lnTo>
                    <a:pt x="585" y="393"/>
                  </a:lnTo>
                  <a:lnTo>
                    <a:pt x="583" y="430"/>
                  </a:lnTo>
                  <a:lnTo>
                    <a:pt x="621" y="443"/>
                  </a:lnTo>
                  <a:lnTo>
                    <a:pt x="623" y="403"/>
                  </a:lnTo>
                  <a:lnTo>
                    <a:pt x="657" y="391"/>
                  </a:lnTo>
                  <a:lnTo>
                    <a:pt x="683" y="393"/>
                  </a:lnTo>
                  <a:lnTo>
                    <a:pt x="734" y="394"/>
                  </a:lnTo>
                  <a:lnTo>
                    <a:pt x="779" y="386"/>
                  </a:lnTo>
                  <a:lnTo>
                    <a:pt x="816" y="385"/>
                  </a:lnTo>
                  <a:lnTo>
                    <a:pt x="849" y="374"/>
                  </a:lnTo>
                  <a:lnTo>
                    <a:pt x="911" y="372"/>
                  </a:lnTo>
                  <a:lnTo>
                    <a:pt x="931" y="377"/>
                  </a:lnTo>
                  <a:lnTo>
                    <a:pt x="951" y="349"/>
                  </a:lnTo>
                  <a:lnTo>
                    <a:pt x="992" y="355"/>
                  </a:lnTo>
                  <a:lnTo>
                    <a:pt x="1032" y="366"/>
                  </a:lnTo>
                  <a:lnTo>
                    <a:pt x="1054" y="361"/>
                  </a:lnTo>
                  <a:lnTo>
                    <a:pt x="1080" y="372"/>
                  </a:lnTo>
                  <a:lnTo>
                    <a:pt x="1077" y="322"/>
                  </a:lnTo>
                  <a:lnTo>
                    <a:pt x="1054" y="269"/>
                  </a:lnTo>
                  <a:lnTo>
                    <a:pt x="1050" y="209"/>
                  </a:lnTo>
                  <a:lnTo>
                    <a:pt x="1072" y="192"/>
                  </a:lnTo>
                  <a:lnTo>
                    <a:pt x="1101" y="177"/>
                  </a:lnTo>
                  <a:lnTo>
                    <a:pt x="1087" y="168"/>
                  </a:lnTo>
                  <a:lnTo>
                    <a:pt x="1068" y="162"/>
                  </a:lnTo>
                  <a:lnTo>
                    <a:pt x="1050" y="164"/>
                  </a:lnTo>
                  <a:lnTo>
                    <a:pt x="1033" y="158"/>
                  </a:lnTo>
                  <a:lnTo>
                    <a:pt x="1027" y="146"/>
                  </a:lnTo>
                  <a:lnTo>
                    <a:pt x="1020" y="132"/>
                  </a:lnTo>
                  <a:lnTo>
                    <a:pt x="1027" y="125"/>
                  </a:lnTo>
                  <a:lnTo>
                    <a:pt x="1023" y="110"/>
                  </a:lnTo>
                  <a:lnTo>
                    <a:pt x="1014" y="104"/>
                  </a:lnTo>
                  <a:lnTo>
                    <a:pt x="1009" y="89"/>
                  </a:lnTo>
                  <a:lnTo>
                    <a:pt x="1000" y="59"/>
                  </a:lnTo>
                  <a:lnTo>
                    <a:pt x="958" y="33"/>
                  </a:lnTo>
                  <a:lnTo>
                    <a:pt x="927" y="38"/>
                  </a:lnTo>
                  <a:lnTo>
                    <a:pt x="897" y="28"/>
                  </a:lnTo>
                  <a:lnTo>
                    <a:pt x="873" y="59"/>
                  </a:lnTo>
                  <a:lnTo>
                    <a:pt x="849" y="88"/>
                  </a:lnTo>
                  <a:lnTo>
                    <a:pt x="808" y="90"/>
                  </a:lnTo>
                  <a:lnTo>
                    <a:pt x="789" y="75"/>
                  </a:lnTo>
                  <a:lnTo>
                    <a:pt x="753" y="72"/>
                  </a:lnTo>
                  <a:lnTo>
                    <a:pt x="729" y="90"/>
                  </a:lnTo>
                  <a:lnTo>
                    <a:pt x="674" y="78"/>
                  </a:lnTo>
                  <a:lnTo>
                    <a:pt x="632" y="78"/>
                  </a:lnTo>
                  <a:lnTo>
                    <a:pt x="594" y="56"/>
                  </a:lnTo>
                  <a:lnTo>
                    <a:pt x="556" y="41"/>
                  </a:lnTo>
                  <a:lnTo>
                    <a:pt x="520" y="3"/>
                  </a:lnTo>
                  <a:lnTo>
                    <a:pt x="460" y="0"/>
                  </a:lnTo>
                  <a:lnTo>
                    <a:pt x="418" y="9"/>
                  </a:lnTo>
                  <a:lnTo>
                    <a:pt x="385" y="25"/>
                  </a:lnTo>
                  <a:lnTo>
                    <a:pt x="364" y="43"/>
                  </a:lnTo>
                  <a:lnTo>
                    <a:pt x="339" y="51"/>
                  </a:lnTo>
                  <a:lnTo>
                    <a:pt x="298" y="69"/>
                  </a:lnTo>
                  <a:lnTo>
                    <a:pt x="261" y="81"/>
                  </a:lnTo>
                  <a:lnTo>
                    <a:pt x="208" y="69"/>
                  </a:lnTo>
                  <a:lnTo>
                    <a:pt x="198" y="96"/>
                  </a:lnTo>
                  <a:lnTo>
                    <a:pt x="180" y="122"/>
                  </a:lnTo>
                  <a:lnTo>
                    <a:pt x="160" y="154"/>
                  </a:lnTo>
                  <a:lnTo>
                    <a:pt x="110" y="147"/>
                  </a:lnTo>
                  <a:lnTo>
                    <a:pt x="67" y="140"/>
                  </a:lnTo>
                  <a:lnTo>
                    <a:pt x="71" y="115"/>
                  </a:lnTo>
                  <a:lnTo>
                    <a:pt x="110" y="96"/>
                  </a:lnTo>
                  <a:lnTo>
                    <a:pt x="145" y="96"/>
                  </a:lnTo>
                  <a:lnTo>
                    <a:pt x="173" y="84"/>
                  </a:lnTo>
                  <a:lnTo>
                    <a:pt x="160" y="62"/>
                  </a:lnTo>
                  <a:lnTo>
                    <a:pt x="131" y="47"/>
                  </a:lnTo>
                  <a:lnTo>
                    <a:pt x="116" y="13"/>
                  </a:lnTo>
                  <a:lnTo>
                    <a:pt x="99" y="23"/>
                  </a:lnTo>
                  <a:lnTo>
                    <a:pt x="82" y="7"/>
                  </a:lnTo>
                  <a:lnTo>
                    <a:pt x="61" y="5"/>
                  </a:lnTo>
                  <a:lnTo>
                    <a:pt x="22" y="24"/>
                  </a:lnTo>
                  <a:lnTo>
                    <a:pt x="42" y="59"/>
                  </a:lnTo>
                  <a:lnTo>
                    <a:pt x="23" y="69"/>
                  </a:lnTo>
                  <a:lnTo>
                    <a:pt x="16" y="84"/>
                  </a:lnTo>
                  <a:lnTo>
                    <a:pt x="25" y="101"/>
                  </a:lnTo>
                  <a:lnTo>
                    <a:pt x="35" y="122"/>
                  </a:lnTo>
                  <a:lnTo>
                    <a:pt x="53" y="136"/>
                  </a:lnTo>
                  <a:lnTo>
                    <a:pt x="28" y="154"/>
                  </a:lnTo>
                  <a:lnTo>
                    <a:pt x="0" y="178"/>
                  </a:lnTo>
                  <a:lnTo>
                    <a:pt x="18" y="203"/>
                  </a:lnTo>
                  <a:lnTo>
                    <a:pt x="53" y="22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6" name="Freeform 119">
              <a:extLst/>
            </p:cNvPr>
            <p:cNvSpPr>
              <a:spLocks/>
            </p:cNvSpPr>
            <p:nvPr/>
          </p:nvSpPr>
          <p:spPr bwMode="auto">
            <a:xfrm>
              <a:off x="4951389" y="4135456"/>
              <a:ext cx="190500" cy="179387"/>
            </a:xfrm>
            <a:custGeom>
              <a:avLst/>
              <a:gdLst>
                <a:gd name="T0" fmla="*/ 2147483647 w 600"/>
                <a:gd name="T1" fmla="*/ 0 h 565"/>
                <a:gd name="T2" fmla="*/ 2147483647 w 600"/>
                <a:gd name="T3" fmla="*/ 2147483647 h 565"/>
                <a:gd name="T4" fmla="*/ 2147483647 w 600"/>
                <a:gd name="T5" fmla="*/ 2147483647 h 565"/>
                <a:gd name="T6" fmla="*/ 2147483647 w 600"/>
                <a:gd name="T7" fmla="*/ 2147483647 h 565"/>
                <a:gd name="T8" fmla="*/ 2147483647 w 600"/>
                <a:gd name="T9" fmla="*/ 2147483647 h 565"/>
                <a:gd name="T10" fmla="*/ 2147483647 w 600"/>
                <a:gd name="T11" fmla="*/ 2147483647 h 565"/>
                <a:gd name="T12" fmla="*/ 2147483647 w 600"/>
                <a:gd name="T13" fmla="*/ 2147483647 h 565"/>
                <a:gd name="T14" fmla="*/ 2147483647 w 600"/>
                <a:gd name="T15" fmla="*/ 2147483647 h 565"/>
                <a:gd name="T16" fmla="*/ 2147483647 w 600"/>
                <a:gd name="T17" fmla="*/ 2147483647 h 565"/>
                <a:gd name="T18" fmla="*/ 2147483647 w 600"/>
                <a:gd name="T19" fmla="*/ 2147483647 h 565"/>
                <a:gd name="T20" fmla="*/ 2147483647 w 600"/>
                <a:gd name="T21" fmla="*/ 2147483647 h 565"/>
                <a:gd name="T22" fmla="*/ 2147483647 w 600"/>
                <a:gd name="T23" fmla="*/ 2147483647 h 565"/>
                <a:gd name="T24" fmla="*/ 0 w 600"/>
                <a:gd name="T25" fmla="*/ 2147483647 h 565"/>
                <a:gd name="T26" fmla="*/ 2147483647 w 600"/>
                <a:gd name="T27" fmla="*/ 2147483647 h 565"/>
                <a:gd name="T28" fmla="*/ 2147483647 w 600"/>
                <a:gd name="T29" fmla="*/ 2147483647 h 565"/>
                <a:gd name="T30" fmla="*/ 2147483647 w 600"/>
                <a:gd name="T31" fmla="*/ 2147483647 h 565"/>
                <a:gd name="T32" fmla="*/ 2147483647 w 600"/>
                <a:gd name="T33" fmla="*/ 2147483647 h 565"/>
                <a:gd name="T34" fmla="*/ 2147483647 w 600"/>
                <a:gd name="T35" fmla="*/ 2147483647 h 565"/>
                <a:gd name="T36" fmla="*/ 2147483647 w 600"/>
                <a:gd name="T37" fmla="*/ 2147483647 h 565"/>
                <a:gd name="T38" fmla="*/ 2147483647 w 600"/>
                <a:gd name="T39" fmla="*/ 2147483647 h 565"/>
                <a:gd name="T40" fmla="*/ 2147483647 w 600"/>
                <a:gd name="T41" fmla="*/ 2147483647 h 565"/>
                <a:gd name="T42" fmla="*/ 2147483647 w 600"/>
                <a:gd name="T43" fmla="*/ 2147483647 h 565"/>
                <a:gd name="T44" fmla="*/ 2147483647 w 600"/>
                <a:gd name="T45" fmla="*/ 2147483647 h 565"/>
                <a:gd name="T46" fmla="*/ 2147483647 w 600"/>
                <a:gd name="T47" fmla="*/ 2147483647 h 565"/>
                <a:gd name="T48" fmla="*/ 2147483647 w 600"/>
                <a:gd name="T49" fmla="*/ 2147483647 h 565"/>
                <a:gd name="T50" fmla="*/ 2147483647 w 600"/>
                <a:gd name="T51" fmla="*/ 2147483647 h 565"/>
                <a:gd name="T52" fmla="*/ 2147483647 w 600"/>
                <a:gd name="T53" fmla="*/ 2147483647 h 565"/>
                <a:gd name="T54" fmla="*/ 2147483647 w 600"/>
                <a:gd name="T55" fmla="*/ 2147483647 h 565"/>
                <a:gd name="T56" fmla="*/ 2147483647 w 600"/>
                <a:gd name="T57" fmla="*/ 2147483647 h 565"/>
                <a:gd name="T58" fmla="*/ 2147483647 w 600"/>
                <a:gd name="T59" fmla="*/ 2147483647 h 565"/>
                <a:gd name="T60" fmla="*/ 2147483647 w 600"/>
                <a:gd name="T61" fmla="*/ 2147483647 h 565"/>
                <a:gd name="T62" fmla="*/ 2147483647 w 600"/>
                <a:gd name="T63" fmla="*/ 2147483647 h 565"/>
                <a:gd name="T64" fmla="*/ 2147483647 w 600"/>
                <a:gd name="T65" fmla="*/ 2147483647 h 565"/>
                <a:gd name="T66" fmla="*/ 2147483647 w 600"/>
                <a:gd name="T67" fmla="*/ 2147483647 h 565"/>
                <a:gd name="T68" fmla="*/ 2147483647 w 600"/>
                <a:gd name="T69" fmla="*/ 2147483647 h 565"/>
                <a:gd name="T70" fmla="*/ 2147483647 w 600"/>
                <a:gd name="T71" fmla="*/ 2147483647 h 565"/>
                <a:gd name="T72" fmla="*/ 2147483647 w 600"/>
                <a:gd name="T73" fmla="*/ 2147483647 h 565"/>
                <a:gd name="T74" fmla="*/ 2147483647 w 600"/>
                <a:gd name="T75" fmla="*/ 2147483647 h 565"/>
                <a:gd name="T76" fmla="*/ 2147483647 w 600"/>
                <a:gd name="T77" fmla="*/ 2147483647 h 565"/>
                <a:gd name="T78" fmla="*/ 2147483647 w 600"/>
                <a:gd name="T79" fmla="*/ 2147483647 h 565"/>
                <a:gd name="T80" fmla="*/ 2147483647 w 600"/>
                <a:gd name="T81" fmla="*/ 2147483647 h 565"/>
                <a:gd name="T82" fmla="*/ 2147483647 w 600"/>
                <a:gd name="T83" fmla="*/ 2147483647 h 565"/>
                <a:gd name="T84" fmla="*/ 2147483647 w 600"/>
                <a:gd name="T85" fmla="*/ 2147483647 h 565"/>
                <a:gd name="T86" fmla="*/ 2147483647 w 600"/>
                <a:gd name="T87" fmla="*/ 2147483647 h 565"/>
                <a:gd name="T88" fmla="*/ 2147483647 w 600"/>
                <a:gd name="T89" fmla="*/ 2147483647 h 565"/>
                <a:gd name="T90" fmla="*/ 2147483647 w 600"/>
                <a:gd name="T91" fmla="*/ 2147483647 h 565"/>
                <a:gd name="T92" fmla="*/ 2147483647 w 600"/>
                <a:gd name="T93" fmla="*/ 2147483647 h 565"/>
                <a:gd name="T94" fmla="*/ 2147483647 w 600"/>
                <a:gd name="T95" fmla="*/ 2147483647 h 565"/>
                <a:gd name="T96" fmla="*/ 2147483647 w 600"/>
                <a:gd name="T97" fmla="*/ 2147483647 h 565"/>
                <a:gd name="T98" fmla="*/ 2147483647 w 600"/>
                <a:gd name="T99" fmla="*/ 2147483647 h 565"/>
                <a:gd name="T100" fmla="*/ 2147483647 w 600"/>
                <a:gd name="T101" fmla="*/ 2147483647 h 565"/>
                <a:gd name="T102" fmla="*/ 2147483647 w 600"/>
                <a:gd name="T103" fmla="*/ 2147483647 h 565"/>
                <a:gd name="T104" fmla="*/ 2147483647 w 600"/>
                <a:gd name="T105" fmla="*/ 2147483647 h 565"/>
                <a:gd name="T106" fmla="*/ 2147483647 w 600"/>
                <a:gd name="T107" fmla="*/ 0 h 565"/>
                <a:gd name="T108" fmla="*/ 2147483647 w 600"/>
                <a:gd name="T109" fmla="*/ 0 h 5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00"/>
                <a:gd name="T166" fmla="*/ 0 h 565"/>
                <a:gd name="T167" fmla="*/ 600 w 600"/>
                <a:gd name="T168" fmla="*/ 565 h 5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00" h="565">
                  <a:moveTo>
                    <a:pt x="260" y="0"/>
                  </a:moveTo>
                  <a:lnTo>
                    <a:pt x="243" y="26"/>
                  </a:lnTo>
                  <a:lnTo>
                    <a:pt x="218" y="44"/>
                  </a:lnTo>
                  <a:lnTo>
                    <a:pt x="202" y="58"/>
                  </a:lnTo>
                  <a:lnTo>
                    <a:pt x="190" y="106"/>
                  </a:lnTo>
                  <a:lnTo>
                    <a:pt x="168" y="135"/>
                  </a:lnTo>
                  <a:lnTo>
                    <a:pt x="183" y="164"/>
                  </a:lnTo>
                  <a:lnTo>
                    <a:pt x="189" y="202"/>
                  </a:lnTo>
                  <a:lnTo>
                    <a:pt x="146" y="206"/>
                  </a:lnTo>
                  <a:lnTo>
                    <a:pt x="114" y="225"/>
                  </a:lnTo>
                  <a:lnTo>
                    <a:pt x="71" y="243"/>
                  </a:lnTo>
                  <a:lnTo>
                    <a:pt x="21" y="279"/>
                  </a:lnTo>
                  <a:lnTo>
                    <a:pt x="0" y="314"/>
                  </a:lnTo>
                  <a:lnTo>
                    <a:pt x="15" y="348"/>
                  </a:lnTo>
                  <a:lnTo>
                    <a:pt x="21" y="379"/>
                  </a:lnTo>
                  <a:lnTo>
                    <a:pt x="49" y="367"/>
                  </a:lnTo>
                  <a:lnTo>
                    <a:pt x="95" y="371"/>
                  </a:lnTo>
                  <a:lnTo>
                    <a:pt x="143" y="395"/>
                  </a:lnTo>
                  <a:lnTo>
                    <a:pt x="190" y="423"/>
                  </a:lnTo>
                  <a:lnTo>
                    <a:pt x="254" y="453"/>
                  </a:lnTo>
                  <a:lnTo>
                    <a:pt x="283" y="472"/>
                  </a:lnTo>
                  <a:lnTo>
                    <a:pt x="310" y="500"/>
                  </a:lnTo>
                  <a:lnTo>
                    <a:pt x="335" y="529"/>
                  </a:lnTo>
                  <a:lnTo>
                    <a:pt x="378" y="551"/>
                  </a:lnTo>
                  <a:lnTo>
                    <a:pt x="411" y="564"/>
                  </a:lnTo>
                  <a:lnTo>
                    <a:pt x="462" y="557"/>
                  </a:lnTo>
                  <a:lnTo>
                    <a:pt x="498" y="565"/>
                  </a:lnTo>
                  <a:lnTo>
                    <a:pt x="507" y="508"/>
                  </a:lnTo>
                  <a:lnTo>
                    <a:pt x="545" y="515"/>
                  </a:lnTo>
                  <a:lnTo>
                    <a:pt x="573" y="516"/>
                  </a:lnTo>
                  <a:lnTo>
                    <a:pt x="600" y="503"/>
                  </a:lnTo>
                  <a:lnTo>
                    <a:pt x="597" y="465"/>
                  </a:lnTo>
                  <a:lnTo>
                    <a:pt x="583" y="428"/>
                  </a:lnTo>
                  <a:lnTo>
                    <a:pt x="596" y="397"/>
                  </a:lnTo>
                  <a:lnTo>
                    <a:pt x="590" y="356"/>
                  </a:lnTo>
                  <a:lnTo>
                    <a:pt x="569" y="348"/>
                  </a:lnTo>
                  <a:lnTo>
                    <a:pt x="540" y="331"/>
                  </a:lnTo>
                  <a:lnTo>
                    <a:pt x="510" y="308"/>
                  </a:lnTo>
                  <a:lnTo>
                    <a:pt x="499" y="293"/>
                  </a:lnTo>
                  <a:lnTo>
                    <a:pt x="489" y="272"/>
                  </a:lnTo>
                  <a:lnTo>
                    <a:pt x="480" y="241"/>
                  </a:lnTo>
                  <a:lnTo>
                    <a:pt x="478" y="220"/>
                  </a:lnTo>
                  <a:lnTo>
                    <a:pt x="483" y="202"/>
                  </a:lnTo>
                  <a:lnTo>
                    <a:pt x="466" y="170"/>
                  </a:lnTo>
                  <a:lnTo>
                    <a:pt x="495" y="116"/>
                  </a:lnTo>
                  <a:lnTo>
                    <a:pt x="466" y="110"/>
                  </a:lnTo>
                  <a:lnTo>
                    <a:pt x="435" y="108"/>
                  </a:lnTo>
                  <a:lnTo>
                    <a:pt x="419" y="85"/>
                  </a:lnTo>
                  <a:lnTo>
                    <a:pt x="407" y="59"/>
                  </a:lnTo>
                  <a:lnTo>
                    <a:pt x="401" y="39"/>
                  </a:lnTo>
                  <a:lnTo>
                    <a:pt x="391" y="19"/>
                  </a:lnTo>
                  <a:lnTo>
                    <a:pt x="368" y="11"/>
                  </a:lnTo>
                  <a:lnTo>
                    <a:pt x="346" y="13"/>
                  </a:lnTo>
                  <a:lnTo>
                    <a:pt x="28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7" name="Freeform 120">
              <a:extLst/>
            </p:cNvPr>
            <p:cNvSpPr>
              <a:spLocks/>
            </p:cNvSpPr>
            <p:nvPr/>
          </p:nvSpPr>
          <p:spPr bwMode="auto">
            <a:xfrm>
              <a:off x="4997426" y="3995756"/>
              <a:ext cx="112713" cy="57150"/>
            </a:xfrm>
            <a:custGeom>
              <a:avLst/>
              <a:gdLst>
                <a:gd name="T0" fmla="*/ 2147483647 w 355"/>
                <a:gd name="T1" fmla="*/ 2147483647 h 179"/>
                <a:gd name="T2" fmla="*/ 2147483647 w 355"/>
                <a:gd name="T3" fmla="*/ 2147483647 h 179"/>
                <a:gd name="T4" fmla="*/ 2147483647 w 355"/>
                <a:gd name="T5" fmla="*/ 2147483647 h 179"/>
                <a:gd name="T6" fmla="*/ 2147483647 w 355"/>
                <a:gd name="T7" fmla="*/ 2147483647 h 179"/>
                <a:gd name="T8" fmla="*/ 2147483647 w 355"/>
                <a:gd name="T9" fmla="*/ 2147483647 h 179"/>
                <a:gd name="T10" fmla="*/ 2147483647 w 355"/>
                <a:gd name="T11" fmla="*/ 2147483647 h 179"/>
                <a:gd name="T12" fmla="*/ 2147483647 w 355"/>
                <a:gd name="T13" fmla="*/ 2147483647 h 179"/>
                <a:gd name="T14" fmla="*/ 2147483647 w 355"/>
                <a:gd name="T15" fmla="*/ 2147483647 h 179"/>
                <a:gd name="T16" fmla="*/ 2147483647 w 355"/>
                <a:gd name="T17" fmla="*/ 2147483647 h 179"/>
                <a:gd name="T18" fmla="*/ 2147483647 w 355"/>
                <a:gd name="T19" fmla="*/ 2147483647 h 179"/>
                <a:gd name="T20" fmla="*/ 2147483647 w 355"/>
                <a:gd name="T21" fmla="*/ 2147483647 h 179"/>
                <a:gd name="T22" fmla="*/ 2147483647 w 355"/>
                <a:gd name="T23" fmla="*/ 2147483647 h 179"/>
                <a:gd name="T24" fmla="*/ 2147483647 w 355"/>
                <a:gd name="T25" fmla="*/ 2147483647 h 179"/>
                <a:gd name="T26" fmla="*/ 2147483647 w 355"/>
                <a:gd name="T27" fmla="*/ 2147483647 h 179"/>
                <a:gd name="T28" fmla="*/ 2147483647 w 355"/>
                <a:gd name="T29" fmla="*/ 2147483647 h 179"/>
                <a:gd name="T30" fmla="*/ 2147483647 w 355"/>
                <a:gd name="T31" fmla="*/ 2147483647 h 179"/>
                <a:gd name="T32" fmla="*/ 2147483647 w 355"/>
                <a:gd name="T33" fmla="*/ 2147483647 h 179"/>
                <a:gd name="T34" fmla="*/ 2147483647 w 355"/>
                <a:gd name="T35" fmla="*/ 2147483647 h 179"/>
                <a:gd name="T36" fmla="*/ 0 w 355"/>
                <a:gd name="T37" fmla="*/ 0 h 179"/>
                <a:gd name="T38" fmla="*/ 2147483647 w 355"/>
                <a:gd name="T39" fmla="*/ 2147483647 h 179"/>
                <a:gd name="T40" fmla="*/ 2147483647 w 355"/>
                <a:gd name="T41" fmla="*/ 2147483647 h 179"/>
                <a:gd name="T42" fmla="*/ 2147483647 w 355"/>
                <a:gd name="T43" fmla="*/ 2147483647 h 179"/>
                <a:gd name="T44" fmla="*/ 2147483647 w 355"/>
                <a:gd name="T45" fmla="*/ 2147483647 h 179"/>
                <a:gd name="T46" fmla="*/ 2147483647 w 355"/>
                <a:gd name="T47" fmla="*/ 2147483647 h 179"/>
                <a:gd name="T48" fmla="*/ 2147483647 w 355"/>
                <a:gd name="T49" fmla="*/ 2147483647 h 179"/>
                <a:gd name="T50" fmla="*/ 2147483647 w 355"/>
                <a:gd name="T51" fmla="*/ 2147483647 h 179"/>
                <a:gd name="T52" fmla="*/ 2147483647 w 355"/>
                <a:gd name="T53" fmla="*/ 2147483647 h 1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5"/>
                <a:gd name="T82" fmla="*/ 0 h 179"/>
                <a:gd name="T83" fmla="*/ 355 w 355"/>
                <a:gd name="T84" fmla="*/ 179 h 1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5" h="179">
                  <a:moveTo>
                    <a:pt x="355" y="135"/>
                  </a:moveTo>
                  <a:lnTo>
                    <a:pt x="324" y="149"/>
                  </a:lnTo>
                  <a:lnTo>
                    <a:pt x="294" y="158"/>
                  </a:lnTo>
                  <a:lnTo>
                    <a:pt x="276" y="170"/>
                  </a:lnTo>
                  <a:lnTo>
                    <a:pt x="270" y="161"/>
                  </a:lnTo>
                  <a:lnTo>
                    <a:pt x="257" y="161"/>
                  </a:lnTo>
                  <a:lnTo>
                    <a:pt x="254" y="170"/>
                  </a:lnTo>
                  <a:lnTo>
                    <a:pt x="221" y="167"/>
                  </a:lnTo>
                  <a:lnTo>
                    <a:pt x="189" y="176"/>
                  </a:lnTo>
                  <a:lnTo>
                    <a:pt x="176" y="179"/>
                  </a:lnTo>
                  <a:lnTo>
                    <a:pt x="164" y="148"/>
                  </a:lnTo>
                  <a:lnTo>
                    <a:pt x="121" y="121"/>
                  </a:lnTo>
                  <a:lnTo>
                    <a:pt x="89" y="128"/>
                  </a:lnTo>
                  <a:lnTo>
                    <a:pt x="64" y="118"/>
                  </a:lnTo>
                  <a:lnTo>
                    <a:pt x="70" y="82"/>
                  </a:lnTo>
                  <a:lnTo>
                    <a:pt x="67" y="57"/>
                  </a:lnTo>
                  <a:lnTo>
                    <a:pt x="42" y="32"/>
                  </a:lnTo>
                  <a:lnTo>
                    <a:pt x="8" y="19"/>
                  </a:lnTo>
                  <a:lnTo>
                    <a:pt x="0" y="0"/>
                  </a:lnTo>
                  <a:lnTo>
                    <a:pt x="49" y="7"/>
                  </a:lnTo>
                  <a:lnTo>
                    <a:pt x="84" y="12"/>
                  </a:lnTo>
                  <a:lnTo>
                    <a:pt x="138" y="4"/>
                  </a:lnTo>
                  <a:lnTo>
                    <a:pt x="178" y="55"/>
                  </a:lnTo>
                  <a:lnTo>
                    <a:pt x="245" y="49"/>
                  </a:lnTo>
                  <a:lnTo>
                    <a:pt x="305" y="77"/>
                  </a:lnTo>
                  <a:lnTo>
                    <a:pt x="324" y="100"/>
                  </a:lnTo>
                  <a:lnTo>
                    <a:pt x="355" y="13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8" name="Freeform 121">
              <a:extLst/>
            </p:cNvPr>
            <p:cNvSpPr>
              <a:spLocks/>
            </p:cNvSpPr>
            <p:nvPr/>
          </p:nvSpPr>
          <p:spPr bwMode="auto">
            <a:xfrm>
              <a:off x="5084739" y="4033856"/>
              <a:ext cx="82550" cy="74612"/>
            </a:xfrm>
            <a:custGeom>
              <a:avLst/>
              <a:gdLst>
                <a:gd name="T0" fmla="*/ 2147483647 w 260"/>
                <a:gd name="T1" fmla="*/ 2147483647 h 236"/>
                <a:gd name="T2" fmla="*/ 2147483647 w 260"/>
                <a:gd name="T3" fmla="*/ 0 h 236"/>
                <a:gd name="T4" fmla="*/ 2147483647 w 260"/>
                <a:gd name="T5" fmla="*/ 2147483647 h 236"/>
                <a:gd name="T6" fmla="*/ 2147483647 w 260"/>
                <a:gd name="T7" fmla="*/ 2147483647 h 236"/>
                <a:gd name="T8" fmla="*/ 2147483647 w 260"/>
                <a:gd name="T9" fmla="*/ 2147483647 h 236"/>
                <a:gd name="T10" fmla="*/ 2147483647 w 260"/>
                <a:gd name="T11" fmla="*/ 2147483647 h 236"/>
                <a:gd name="T12" fmla="*/ 2147483647 w 260"/>
                <a:gd name="T13" fmla="*/ 2147483647 h 236"/>
                <a:gd name="T14" fmla="*/ 2147483647 w 260"/>
                <a:gd name="T15" fmla="*/ 2147483647 h 236"/>
                <a:gd name="T16" fmla="*/ 2147483647 w 260"/>
                <a:gd name="T17" fmla="*/ 2147483647 h 236"/>
                <a:gd name="T18" fmla="*/ 2147483647 w 260"/>
                <a:gd name="T19" fmla="*/ 2147483647 h 236"/>
                <a:gd name="T20" fmla="*/ 2147483647 w 260"/>
                <a:gd name="T21" fmla="*/ 2147483647 h 236"/>
                <a:gd name="T22" fmla="*/ 2147483647 w 260"/>
                <a:gd name="T23" fmla="*/ 2147483647 h 236"/>
                <a:gd name="T24" fmla="*/ 2147483647 w 260"/>
                <a:gd name="T25" fmla="*/ 2147483647 h 236"/>
                <a:gd name="T26" fmla="*/ 2147483647 w 260"/>
                <a:gd name="T27" fmla="*/ 2147483647 h 236"/>
                <a:gd name="T28" fmla="*/ 2147483647 w 260"/>
                <a:gd name="T29" fmla="*/ 2147483647 h 236"/>
                <a:gd name="T30" fmla="*/ 2147483647 w 260"/>
                <a:gd name="T31" fmla="*/ 2147483647 h 236"/>
                <a:gd name="T32" fmla="*/ 2147483647 w 260"/>
                <a:gd name="T33" fmla="*/ 2147483647 h 236"/>
                <a:gd name="T34" fmla="*/ 2147483647 w 260"/>
                <a:gd name="T35" fmla="*/ 2147483647 h 236"/>
                <a:gd name="T36" fmla="*/ 2147483647 w 260"/>
                <a:gd name="T37" fmla="*/ 2147483647 h 236"/>
                <a:gd name="T38" fmla="*/ 2147483647 w 260"/>
                <a:gd name="T39" fmla="*/ 2147483647 h 236"/>
                <a:gd name="T40" fmla="*/ 2147483647 w 260"/>
                <a:gd name="T41" fmla="*/ 2147483647 h 236"/>
                <a:gd name="T42" fmla="*/ 2147483647 w 260"/>
                <a:gd name="T43" fmla="*/ 2147483647 h 236"/>
                <a:gd name="T44" fmla="*/ 2147483647 w 260"/>
                <a:gd name="T45" fmla="*/ 2147483647 h 236"/>
                <a:gd name="T46" fmla="*/ 2147483647 w 260"/>
                <a:gd name="T47" fmla="*/ 2147483647 h 236"/>
                <a:gd name="T48" fmla="*/ 2147483647 w 260"/>
                <a:gd name="T49" fmla="*/ 2147483647 h 236"/>
                <a:gd name="T50" fmla="*/ 2147483647 w 260"/>
                <a:gd name="T51" fmla="*/ 2147483647 h 236"/>
                <a:gd name="T52" fmla="*/ 2147483647 w 260"/>
                <a:gd name="T53" fmla="*/ 2147483647 h 236"/>
                <a:gd name="T54" fmla="*/ 2147483647 w 260"/>
                <a:gd name="T55" fmla="*/ 2147483647 h 236"/>
                <a:gd name="T56" fmla="*/ 2147483647 w 260"/>
                <a:gd name="T57" fmla="*/ 2147483647 h 236"/>
                <a:gd name="T58" fmla="*/ 0 w 260"/>
                <a:gd name="T59" fmla="*/ 2147483647 h 236"/>
                <a:gd name="T60" fmla="*/ 2147483647 w 260"/>
                <a:gd name="T61" fmla="*/ 2147483647 h 236"/>
                <a:gd name="T62" fmla="*/ 2147483647 w 260"/>
                <a:gd name="T63" fmla="*/ 2147483647 h 236"/>
                <a:gd name="T64" fmla="*/ 2147483647 w 260"/>
                <a:gd name="T65" fmla="*/ 2147483647 h 236"/>
                <a:gd name="T66" fmla="*/ 2147483647 w 260"/>
                <a:gd name="T67" fmla="*/ 2147483647 h 2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236"/>
                <a:gd name="T104" fmla="*/ 260 w 260"/>
                <a:gd name="T105" fmla="*/ 236 h 2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236">
                  <a:moveTo>
                    <a:pt x="124" y="43"/>
                  </a:moveTo>
                  <a:lnTo>
                    <a:pt x="184" y="0"/>
                  </a:lnTo>
                  <a:lnTo>
                    <a:pt x="209" y="13"/>
                  </a:lnTo>
                  <a:lnTo>
                    <a:pt x="229" y="45"/>
                  </a:lnTo>
                  <a:lnTo>
                    <a:pt x="248" y="72"/>
                  </a:lnTo>
                  <a:lnTo>
                    <a:pt x="260" y="96"/>
                  </a:lnTo>
                  <a:lnTo>
                    <a:pt x="238" y="134"/>
                  </a:lnTo>
                  <a:lnTo>
                    <a:pt x="227" y="165"/>
                  </a:lnTo>
                  <a:lnTo>
                    <a:pt x="206" y="198"/>
                  </a:lnTo>
                  <a:lnTo>
                    <a:pt x="193" y="236"/>
                  </a:lnTo>
                  <a:lnTo>
                    <a:pt x="183" y="224"/>
                  </a:lnTo>
                  <a:lnTo>
                    <a:pt x="163" y="212"/>
                  </a:lnTo>
                  <a:lnTo>
                    <a:pt x="144" y="163"/>
                  </a:lnTo>
                  <a:lnTo>
                    <a:pt x="128" y="173"/>
                  </a:lnTo>
                  <a:lnTo>
                    <a:pt x="108" y="188"/>
                  </a:lnTo>
                  <a:lnTo>
                    <a:pt x="103" y="174"/>
                  </a:lnTo>
                  <a:lnTo>
                    <a:pt x="105" y="164"/>
                  </a:lnTo>
                  <a:lnTo>
                    <a:pt x="96" y="158"/>
                  </a:lnTo>
                  <a:lnTo>
                    <a:pt x="103" y="144"/>
                  </a:lnTo>
                  <a:lnTo>
                    <a:pt x="85" y="144"/>
                  </a:lnTo>
                  <a:lnTo>
                    <a:pt x="76" y="137"/>
                  </a:lnTo>
                  <a:lnTo>
                    <a:pt x="51" y="128"/>
                  </a:lnTo>
                  <a:lnTo>
                    <a:pt x="45" y="117"/>
                  </a:lnTo>
                  <a:lnTo>
                    <a:pt x="61" y="113"/>
                  </a:lnTo>
                  <a:lnTo>
                    <a:pt x="54" y="101"/>
                  </a:lnTo>
                  <a:lnTo>
                    <a:pt x="40" y="99"/>
                  </a:lnTo>
                  <a:lnTo>
                    <a:pt x="19" y="81"/>
                  </a:lnTo>
                  <a:lnTo>
                    <a:pt x="28" y="65"/>
                  </a:lnTo>
                  <a:lnTo>
                    <a:pt x="15" y="57"/>
                  </a:lnTo>
                  <a:lnTo>
                    <a:pt x="0" y="53"/>
                  </a:lnTo>
                  <a:lnTo>
                    <a:pt x="18" y="36"/>
                  </a:lnTo>
                  <a:lnTo>
                    <a:pt x="54" y="27"/>
                  </a:lnTo>
                  <a:lnTo>
                    <a:pt x="79" y="16"/>
                  </a:lnTo>
                  <a:lnTo>
                    <a:pt x="124" y="4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9" name="Freeform 122">
              <a:extLst/>
            </p:cNvPr>
            <p:cNvSpPr>
              <a:spLocks/>
            </p:cNvSpPr>
            <p:nvPr/>
          </p:nvSpPr>
          <p:spPr bwMode="auto">
            <a:xfrm>
              <a:off x="4914876" y="4140218"/>
              <a:ext cx="115888" cy="103188"/>
            </a:xfrm>
            <a:custGeom>
              <a:avLst/>
              <a:gdLst>
                <a:gd name="T0" fmla="*/ 0 w 364"/>
                <a:gd name="T1" fmla="*/ 2147483647 h 326"/>
                <a:gd name="T2" fmla="*/ 0 w 364"/>
                <a:gd name="T3" fmla="*/ 2147483647 h 326"/>
                <a:gd name="T4" fmla="*/ 2147483647 w 364"/>
                <a:gd name="T5" fmla="*/ 2147483647 h 326"/>
                <a:gd name="T6" fmla="*/ 2147483647 w 364"/>
                <a:gd name="T7" fmla="*/ 2147483647 h 326"/>
                <a:gd name="T8" fmla="*/ 2147483647 w 364"/>
                <a:gd name="T9" fmla="*/ 2147483647 h 326"/>
                <a:gd name="T10" fmla="*/ 2147483647 w 364"/>
                <a:gd name="T11" fmla="*/ 2147483647 h 326"/>
                <a:gd name="T12" fmla="*/ 2147483647 w 364"/>
                <a:gd name="T13" fmla="*/ 2147483647 h 326"/>
                <a:gd name="T14" fmla="*/ 0 w 364"/>
                <a:gd name="T15" fmla="*/ 2147483647 h 326"/>
                <a:gd name="T16" fmla="*/ 2147483647 w 364"/>
                <a:gd name="T17" fmla="*/ 2147483647 h 326"/>
                <a:gd name="T18" fmla="*/ 2147483647 w 364"/>
                <a:gd name="T19" fmla="*/ 2147483647 h 326"/>
                <a:gd name="T20" fmla="*/ 2147483647 w 364"/>
                <a:gd name="T21" fmla="*/ 2147483647 h 326"/>
                <a:gd name="T22" fmla="*/ 2147483647 w 364"/>
                <a:gd name="T23" fmla="*/ 2147483647 h 326"/>
                <a:gd name="T24" fmla="*/ 2147483647 w 364"/>
                <a:gd name="T25" fmla="*/ 2147483647 h 326"/>
                <a:gd name="T26" fmla="*/ 2147483647 w 364"/>
                <a:gd name="T27" fmla="*/ 2147483647 h 326"/>
                <a:gd name="T28" fmla="*/ 2147483647 w 364"/>
                <a:gd name="T29" fmla="*/ 2147483647 h 326"/>
                <a:gd name="T30" fmla="*/ 2147483647 w 364"/>
                <a:gd name="T31" fmla="*/ 2147483647 h 326"/>
                <a:gd name="T32" fmla="*/ 2147483647 w 364"/>
                <a:gd name="T33" fmla="*/ 2147483647 h 326"/>
                <a:gd name="T34" fmla="*/ 2147483647 w 364"/>
                <a:gd name="T35" fmla="*/ 2147483647 h 326"/>
                <a:gd name="T36" fmla="*/ 2147483647 w 364"/>
                <a:gd name="T37" fmla="*/ 2147483647 h 326"/>
                <a:gd name="T38" fmla="*/ 2147483647 w 364"/>
                <a:gd name="T39" fmla="*/ 2147483647 h 326"/>
                <a:gd name="T40" fmla="*/ 2147483647 w 364"/>
                <a:gd name="T41" fmla="*/ 2147483647 h 326"/>
                <a:gd name="T42" fmla="*/ 2147483647 w 364"/>
                <a:gd name="T43" fmla="*/ 2147483647 h 326"/>
                <a:gd name="T44" fmla="*/ 2147483647 w 364"/>
                <a:gd name="T45" fmla="*/ 2147483647 h 326"/>
                <a:gd name="T46" fmla="*/ 2147483647 w 364"/>
                <a:gd name="T47" fmla="*/ 0 h 326"/>
                <a:gd name="T48" fmla="*/ 2147483647 w 364"/>
                <a:gd name="T49" fmla="*/ 2147483647 h 326"/>
                <a:gd name="T50" fmla="*/ 2147483647 w 364"/>
                <a:gd name="T51" fmla="*/ 2147483647 h 326"/>
                <a:gd name="T52" fmla="*/ 2147483647 w 364"/>
                <a:gd name="T53" fmla="*/ 2147483647 h 326"/>
                <a:gd name="T54" fmla="*/ 2147483647 w 364"/>
                <a:gd name="T55" fmla="*/ 2147483647 h 326"/>
                <a:gd name="T56" fmla="*/ 2147483647 w 364"/>
                <a:gd name="T57" fmla="*/ 2147483647 h 326"/>
                <a:gd name="T58" fmla="*/ 2147483647 w 364"/>
                <a:gd name="T59" fmla="*/ 2147483647 h 326"/>
                <a:gd name="T60" fmla="*/ 2147483647 w 364"/>
                <a:gd name="T61" fmla="*/ 2147483647 h 326"/>
                <a:gd name="T62" fmla="*/ 0 w 364"/>
                <a:gd name="T63" fmla="*/ 2147483647 h 3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4"/>
                <a:gd name="T97" fmla="*/ 0 h 326"/>
                <a:gd name="T98" fmla="*/ 364 w 364"/>
                <a:gd name="T99" fmla="*/ 326 h 3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4" h="326">
                  <a:moveTo>
                    <a:pt x="0" y="94"/>
                  </a:moveTo>
                  <a:lnTo>
                    <a:pt x="0" y="139"/>
                  </a:lnTo>
                  <a:lnTo>
                    <a:pt x="10" y="174"/>
                  </a:lnTo>
                  <a:lnTo>
                    <a:pt x="18" y="189"/>
                  </a:lnTo>
                  <a:lnTo>
                    <a:pt x="31" y="204"/>
                  </a:lnTo>
                  <a:lnTo>
                    <a:pt x="28" y="228"/>
                  </a:lnTo>
                  <a:lnTo>
                    <a:pt x="3" y="261"/>
                  </a:lnTo>
                  <a:lnTo>
                    <a:pt x="0" y="299"/>
                  </a:lnTo>
                  <a:lnTo>
                    <a:pt x="21" y="315"/>
                  </a:lnTo>
                  <a:lnTo>
                    <a:pt x="53" y="326"/>
                  </a:lnTo>
                  <a:lnTo>
                    <a:pt x="80" y="300"/>
                  </a:lnTo>
                  <a:lnTo>
                    <a:pt x="114" y="297"/>
                  </a:lnTo>
                  <a:lnTo>
                    <a:pt x="135" y="264"/>
                  </a:lnTo>
                  <a:lnTo>
                    <a:pt x="184" y="229"/>
                  </a:lnTo>
                  <a:lnTo>
                    <a:pt x="228" y="207"/>
                  </a:lnTo>
                  <a:lnTo>
                    <a:pt x="266" y="189"/>
                  </a:lnTo>
                  <a:lnTo>
                    <a:pt x="304" y="185"/>
                  </a:lnTo>
                  <a:lnTo>
                    <a:pt x="298" y="148"/>
                  </a:lnTo>
                  <a:lnTo>
                    <a:pt x="284" y="115"/>
                  </a:lnTo>
                  <a:lnTo>
                    <a:pt x="308" y="95"/>
                  </a:lnTo>
                  <a:lnTo>
                    <a:pt x="316" y="43"/>
                  </a:lnTo>
                  <a:lnTo>
                    <a:pt x="364" y="5"/>
                  </a:lnTo>
                  <a:lnTo>
                    <a:pt x="334" y="3"/>
                  </a:lnTo>
                  <a:lnTo>
                    <a:pt x="273" y="0"/>
                  </a:lnTo>
                  <a:lnTo>
                    <a:pt x="238" y="13"/>
                  </a:lnTo>
                  <a:lnTo>
                    <a:pt x="202" y="15"/>
                  </a:lnTo>
                  <a:lnTo>
                    <a:pt x="150" y="24"/>
                  </a:lnTo>
                  <a:lnTo>
                    <a:pt x="84" y="17"/>
                  </a:lnTo>
                  <a:lnTo>
                    <a:pt x="50" y="32"/>
                  </a:lnTo>
                  <a:lnTo>
                    <a:pt x="43" y="68"/>
                  </a:lnTo>
                  <a:lnTo>
                    <a:pt x="8" y="58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0" name="Freeform 123">
              <a:extLst/>
            </p:cNvPr>
            <p:cNvSpPr>
              <a:spLocks/>
            </p:cNvSpPr>
            <p:nvPr/>
          </p:nvSpPr>
          <p:spPr bwMode="auto">
            <a:xfrm>
              <a:off x="5110139" y="4297381"/>
              <a:ext cx="28575" cy="30162"/>
            </a:xfrm>
            <a:custGeom>
              <a:avLst/>
              <a:gdLst>
                <a:gd name="T0" fmla="*/ 18 w 176213"/>
                <a:gd name="T1" fmla="*/ 9 h 184150"/>
                <a:gd name="T2" fmla="*/ 16 w 176213"/>
                <a:gd name="T3" fmla="*/ 11 h 184150"/>
                <a:gd name="T4" fmla="*/ 19 w 176213"/>
                <a:gd name="T5" fmla="*/ 13 h 184150"/>
                <a:gd name="T6" fmla="*/ 20 w 176213"/>
                <a:gd name="T7" fmla="*/ 21 h 184150"/>
                <a:gd name="T8" fmla="*/ 16 w 176213"/>
                <a:gd name="T9" fmla="*/ 22 h 184150"/>
                <a:gd name="T10" fmla="*/ 9 w 176213"/>
                <a:gd name="T11" fmla="*/ 16 h 184150"/>
                <a:gd name="T12" fmla="*/ 0 w 176213"/>
                <a:gd name="T13" fmla="*/ 12 h 184150"/>
                <a:gd name="T14" fmla="*/ 1 w 176213"/>
                <a:gd name="T15" fmla="*/ 0 h 184150"/>
                <a:gd name="T16" fmla="*/ 10 w 176213"/>
                <a:gd name="T17" fmla="*/ 1 h 184150"/>
                <a:gd name="T18" fmla="*/ 16 w 176213"/>
                <a:gd name="T19" fmla="*/ 2 h 184150"/>
                <a:gd name="T20" fmla="*/ 18 w 176213"/>
                <a:gd name="T21" fmla="*/ 9 h 184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6213"/>
                <a:gd name="T34" fmla="*/ 0 h 184150"/>
                <a:gd name="T35" fmla="*/ 176213 w 176213"/>
                <a:gd name="T36" fmla="*/ 184150 h 1841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6213" h="184150">
                  <a:moveTo>
                    <a:pt x="157163" y="74613"/>
                  </a:moveTo>
                  <a:lnTo>
                    <a:pt x="142875" y="96838"/>
                  </a:lnTo>
                  <a:lnTo>
                    <a:pt x="171450" y="114300"/>
                  </a:lnTo>
                  <a:lnTo>
                    <a:pt x="176213" y="176213"/>
                  </a:lnTo>
                  <a:lnTo>
                    <a:pt x="138113" y="184150"/>
                  </a:lnTo>
                  <a:lnTo>
                    <a:pt x="84138" y="131763"/>
                  </a:lnTo>
                  <a:lnTo>
                    <a:pt x="0" y="103188"/>
                  </a:lnTo>
                  <a:lnTo>
                    <a:pt x="12700" y="0"/>
                  </a:lnTo>
                  <a:lnTo>
                    <a:pt x="88044" y="12949"/>
                  </a:lnTo>
                  <a:lnTo>
                    <a:pt x="146050" y="14288"/>
                  </a:lnTo>
                  <a:lnTo>
                    <a:pt x="157163" y="746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1" name="Freeform 124">
              <a:extLst/>
            </p:cNvPr>
            <p:cNvSpPr>
              <a:spLocks/>
            </p:cNvSpPr>
            <p:nvPr/>
          </p:nvSpPr>
          <p:spPr bwMode="auto">
            <a:xfrm>
              <a:off x="4849789" y="4178318"/>
              <a:ext cx="31750" cy="20638"/>
            </a:xfrm>
            <a:custGeom>
              <a:avLst/>
              <a:gdLst>
                <a:gd name="T0" fmla="*/ 2147483647 w 122"/>
                <a:gd name="T1" fmla="*/ 0 h 78"/>
                <a:gd name="T2" fmla="*/ 2147483647 w 122"/>
                <a:gd name="T3" fmla="*/ 2147483647 h 78"/>
                <a:gd name="T4" fmla="*/ 2147483647 w 122"/>
                <a:gd name="T5" fmla="*/ 2147483647 h 78"/>
                <a:gd name="T6" fmla="*/ 0 w 122"/>
                <a:gd name="T7" fmla="*/ 2147483647 h 78"/>
                <a:gd name="T8" fmla="*/ 2147483647 w 122"/>
                <a:gd name="T9" fmla="*/ 2147483647 h 78"/>
                <a:gd name="T10" fmla="*/ 2147483647 w 122"/>
                <a:gd name="T11" fmla="*/ 2147483647 h 78"/>
                <a:gd name="T12" fmla="*/ 2147483647 w 122"/>
                <a:gd name="T13" fmla="*/ 2147483647 h 78"/>
                <a:gd name="T14" fmla="*/ 2147483647 w 122"/>
                <a:gd name="T15" fmla="*/ 2147483647 h 78"/>
                <a:gd name="T16" fmla="*/ 2147483647 w 122"/>
                <a:gd name="T17" fmla="*/ 2147483647 h 78"/>
                <a:gd name="T18" fmla="*/ 2147483647 w 122"/>
                <a:gd name="T19" fmla="*/ 2147483647 h 78"/>
                <a:gd name="T20" fmla="*/ 2147483647 w 122"/>
                <a:gd name="T21" fmla="*/ 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78"/>
                <a:gd name="T35" fmla="*/ 122 w 122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78">
                  <a:moveTo>
                    <a:pt x="92" y="0"/>
                  </a:moveTo>
                  <a:lnTo>
                    <a:pt x="50" y="1"/>
                  </a:lnTo>
                  <a:lnTo>
                    <a:pt x="20" y="7"/>
                  </a:lnTo>
                  <a:lnTo>
                    <a:pt x="0" y="50"/>
                  </a:lnTo>
                  <a:lnTo>
                    <a:pt x="29" y="78"/>
                  </a:lnTo>
                  <a:lnTo>
                    <a:pt x="51" y="78"/>
                  </a:lnTo>
                  <a:lnTo>
                    <a:pt x="76" y="67"/>
                  </a:lnTo>
                  <a:lnTo>
                    <a:pt x="101" y="50"/>
                  </a:lnTo>
                  <a:lnTo>
                    <a:pt x="121" y="29"/>
                  </a:lnTo>
                  <a:lnTo>
                    <a:pt x="122" y="7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2" name="Freeform 125">
              <a:extLst/>
            </p:cNvPr>
            <p:cNvSpPr>
              <a:spLocks/>
            </p:cNvSpPr>
            <p:nvPr/>
          </p:nvSpPr>
          <p:spPr bwMode="auto">
            <a:xfrm>
              <a:off x="4902176" y="4233881"/>
              <a:ext cx="55563" cy="79375"/>
            </a:xfrm>
            <a:custGeom>
              <a:avLst/>
              <a:gdLst>
                <a:gd name="T0" fmla="*/ 2147483647 w 175"/>
                <a:gd name="T1" fmla="*/ 2147483647 h 248"/>
                <a:gd name="T2" fmla="*/ 2147483647 w 175"/>
                <a:gd name="T3" fmla="*/ 2147483647 h 248"/>
                <a:gd name="T4" fmla="*/ 2147483647 w 175"/>
                <a:gd name="T5" fmla="*/ 2147483647 h 248"/>
                <a:gd name="T6" fmla="*/ 2147483647 w 175"/>
                <a:gd name="T7" fmla="*/ 2147483647 h 248"/>
                <a:gd name="T8" fmla="*/ 2147483647 w 175"/>
                <a:gd name="T9" fmla="*/ 2147483647 h 248"/>
                <a:gd name="T10" fmla="*/ 2147483647 w 175"/>
                <a:gd name="T11" fmla="*/ 2147483647 h 248"/>
                <a:gd name="T12" fmla="*/ 2147483647 w 175"/>
                <a:gd name="T13" fmla="*/ 2147483647 h 248"/>
                <a:gd name="T14" fmla="*/ 2147483647 w 175"/>
                <a:gd name="T15" fmla="*/ 2147483647 h 248"/>
                <a:gd name="T16" fmla="*/ 0 w 175"/>
                <a:gd name="T17" fmla="*/ 2147483647 h 248"/>
                <a:gd name="T18" fmla="*/ 2147483647 w 175"/>
                <a:gd name="T19" fmla="*/ 2147483647 h 248"/>
                <a:gd name="T20" fmla="*/ 2147483647 w 175"/>
                <a:gd name="T21" fmla="*/ 2147483647 h 248"/>
                <a:gd name="T22" fmla="*/ 2147483647 w 175"/>
                <a:gd name="T23" fmla="*/ 2147483647 h 248"/>
                <a:gd name="T24" fmla="*/ 2147483647 w 175"/>
                <a:gd name="T25" fmla="*/ 2147483647 h 248"/>
                <a:gd name="T26" fmla="*/ 2147483647 w 175"/>
                <a:gd name="T27" fmla="*/ 2147483647 h 248"/>
                <a:gd name="T28" fmla="*/ 2147483647 w 175"/>
                <a:gd name="T29" fmla="*/ 2147483647 h 248"/>
                <a:gd name="T30" fmla="*/ 2147483647 w 175"/>
                <a:gd name="T31" fmla="*/ 2147483647 h 248"/>
                <a:gd name="T32" fmla="*/ 2147483647 w 175"/>
                <a:gd name="T33" fmla="*/ 2147483647 h 248"/>
                <a:gd name="T34" fmla="*/ 2147483647 w 175"/>
                <a:gd name="T35" fmla="*/ 2147483647 h 248"/>
                <a:gd name="T36" fmla="*/ 2147483647 w 175"/>
                <a:gd name="T37" fmla="*/ 2147483647 h 248"/>
                <a:gd name="T38" fmla="*/ 2147483647 w 175"/>
                <a:gd name="T39" fmla="*/ 2147483647 h 248"/>
                <a:gd name="T40" fmla="*/ 2147483647 w 175"/>
                <a:gd name="T41" fmla="*/ 0 h 248"/>
                <a:gd name="T42" fmla="*/ 2147483647 w 175"/>
                <a:gd name="T43" fmla="*/ 2147483647 h 248"/>
                <a:gd name="T44" fmla="*/ 2147483647 w 175"/>
                <a:gd name="T45" fmla="*/ 2147483647 h 248"/>
                <a:gd name="T46" fmla="*/ 2147483647 w 175"/>
                <a:gd name="T47" fmla="*/ 2147483647 h 248"/>
                <a:gd name="T48" fmla="*/ 2147483647 w 175"/>
                <a:gd name="T49" fmla="*/ 2147483647 h 2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5"/>
                <a:gd name="T76" fmla="*/ 0 h 248"/>
                <a:gd name="T77" fmla="*/ 175 w 175"/>
                <a:gd name="T78" fmla="*/ 248 h 24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5" h="248">
                  <a:moveTo>
                    <a:pt x="39" y="3"/>
                  </a:moveTo>
                  <a:lnTo>
                    <a:pt x="20" y="30"/>
                  </a:lnTo>
                  <a:lnTo>
                    <a:pt x="22" y="45"/>
                  </a:lnTo>
                  <a:lnTo>
                    <a:pt x="20" y="61"/>
                  </a:lnTo>
                  <a:lnTo>
                    <a:pt x="13" y="78"/>
                  </a:lnTo>
                  <a:lnTo>
                    <a:pt x="8" y="101"/>
                  </a:lnTo>
                  <a:lnTo>
                    <a:pt x="5" y="126"/>
                  </a:lnTo>
                  <a:lnTo>
                    <a:pt x="8" y="175"/>
                  </a:lnTo>
                  <a:lnTo>
                    <a:pt x="0" y="209"/>
                  </a:lnTo>
                  <a:lnTo>
                    <a:pt x="2" y="240"/>
                  </a:lnTo>
                  <a:lnTo>
                    <a:pt x="49" y="248"/>
                  </a:lnTo>
                  <a:lnTo>
                    <a:pt x="75" y="232"/>
                  </a:lnTo>
                  <a:lnTo>
                    <a:pt x="105" y="222"/>
                  </a:lnTo>
                  <a:lnTo>
                    <a:pt x="129" y="192"/>
                  </a:lnTo>
                  <a:lnTo>
                    <a:pt x="145" y="168"/>
                  </a:lnTo>
                  <a:lnTo>
                    <a:pt x="112" y="112"/>
                  </a:lnTo>
                  <a:lnTo>
                    <a:pt x="110" y="86"/>
                  </a:lnTo>
                  <a:lnTo>
                    <a:pt x="158" y="75"/>
                  </a:lnTo>
                  <a:lnTo>
                    <a:pt x="175" y="66"/>
                  </a:lnTo>
                  <a:lnTo>
                    <a:pt x="171" y="37"/>
                  </a:lnTo>
                  <a:lnTo>
                    <a:pt x="158" y="0"/>
                  </a:lnTo>
                  <a:lnTo>
                    <a:pt x="122" y="1"/>
                  </a:lnTo>
                  <a:lnTo>
                    <a:pt x="96" y="27"/>
                  </a:lnTo>
                  <a:lnTo>
                    <a:pt x="65" y="21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3" name="Freeform 126">
              <a:extLst/>
            </p:cNvPr>
            <p:cNvSpPr>
              <a:spLocks/>
            </p:cNvSpPr>
            <p:nvPr/>
          </p:nvSpPr>
          <p:spPr bwMode="gray">
            <a:xfrm>
              <a:off x="4905351" y="4200543"/>
              <a:ext cx="19050" cy="28575"/>
            </a:xfrm>
            <a:custGeom>
              <a:avLst/>
              <a:gdLst>
                <a:gd name="T0" fmla="*/ 2147483647 w 61"/>
                <a:gd name="T1" fmla="*/ 2147483647 h 92"/>
                <a:gd name="T2" fmla="*/ 2147483647 w 61"/>
                <a:gd name="T3" fmla="*/ 2147483647 h 92"/>
                <a:gd name="T4" fmla="*/ 2147483647 w 61"/>
                <a:gd name="T5" fmla="*/ 2147483647 h 92"/>
                <a:gd name="T6" fmla="*/ 0 w 61"/>
                <a:gd name="T7" fmla="*/ 2147483647 h 92"/>
                <a:gd name="T8" fmla="*/ 2147483647 w 61"/>
                <a:gd name="T9" fmla="*/ 2147483647 h 92"/>
                <a:gd name="T10" fmla="*/ 2147483647 w 61"/>
                <a:gd name="T11" fmla="*/ 2147483647 h 92"/>
                <a:gd name="T12" fmla="*/ 2147483647 w 61"/>
                <a:gd name="T13" fmla="*/ 2147483647 h 92"/>
                <a:gd name="T14" fmla="*/ 2147483647 w 61"/>
                <a:gd name="T15" fmla="*/ 2147483647 h 92"/>
                <a:gd name="T16" fmla="*/ 2147483647 w 61"/>
                <a:gd name="T17" fmla="*/ 2147483647 h 92"/>
                <a:gd name="T18" fmla="*/ 2147483647 w 61"/>
                <a:gd name="T19" fmla="*/ 2147483647 h 92"/>
                <a:gd name="T20" fmla="*/ 2147483647 w 61"/>
                <a:gd name="T21" fmla="*/ 0 h 92"/>
                <a:gd name="T22" fmla="*/ 2147483647 w 61"/>
                <a:gd name="T23" fmla="*/ 2147483647 h 92"/>
                <a:gd name="T24" fmla="*/ 2147483647 w 61"/>
                <a:gd name="T25" fmla="*/ 2147483647 h 92"/>
                <a:gd name="T26" fmla="*/ 2147483647 w 6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92"/>
                <a:gd name="T44" fmla="*/ 61 w 6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92">
                  <a:moveTo>
                    <a:pt x="33" y="78"/>
                  </a:moveTo>
                  <a:lnTo>
                    <a:pt x="12" y="73"/>
                  </a:lnTo>
                  <a:lnTo>
                    <a:pt x="3" y="92"/>
                  </a:lnTo>
                  <a:lnTo>
                    <a:pt x="0" y="73"/>
                  </a:lnTo>
                  <a:lnTo>
                    <a:pt x="5" y="58"/>
                  </a:lnTo>
                  <a:lnTo>
                    <a:pt x="11" y="46"/>
                  </a:lnTo>
                  <a:lnTo>
                    <a:pt x="17" y="35"/>
                  </a:lnTo>
                  <a:lnTo>
                    <a:pt x="22" y="24"/>
                  </a:lnTo>
                  <a:lnTo>
                    <a:pt x="25" y="14"/>
                  </a:lnTo>
                  <a:lnTo>
                    <a:pt x="42" y="5"/>
                  </a:lnTo>
                  <a:lnTo>
                    <a:pt x="47" y="0"/>
                  </a:lnTo>
                  <a:lnTo>
                    <a:pt x="61" y="13"/>
                  </a:lnTo>
                  <a:lnTo>
                    <a:pt x="58" y="39"/>
                  </a:lnTo>
                  <a:lnTo>
                    <a:pt x="33" y="7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4" name="Freeform 127">
              <a:extLst/>
            </p:cNvPr>
            <p:cNvSpPr>
              <a:spLocks/>
            </p:cNvSpPr>
            <p:nvPr/>
          </p:nvSpPr>
          <p:spPr bwMode="auto">
            <a:xfrm>
              <a:off x="4886301" y="4224356"/>
              <a:ext cx="28575" cy="77787"/>
            </a:xfrm>
            <a:custGeom>
              <a:avLst/>
              <a:gdLst>
                <a:gd name="T0" fmla="*/ 2147483647 w 89"/>
                <a:gd name="T1" fmla="*/ 2147483647 h 245"/>
                <a:gd name="T2" fmla="*/ 2147483647 w 89"/>
                <a:gd name="T3" fmla="*/ 2147483647 h 245"/>
                <a:gd name="T4" fmla="*/ 2147483647 w 89"/>
                <a:gd name="T5" fmla="*/ 2147483647 h 245"/>
                <a:gd name="T6" fmla="*/ 2147483647 w 89"/>
                <a:gd name="T7" fmla="*/ 0 h 245"/>
                <a:gd name="T8" fmla="*/ 2147483647 w 89"/>
                <a:gd name="T9" fmla="*/ 2147483647 h 245"/>
                <a:gd name="T10" fmla="*/ 2147483647 w 89"/>
                <a:gd name="T11" fmla="*/ 2147483647 h 245"/>
                <a:gd name="T12" fmla="*/ 2147483647 w 89"/>
                <a:gd name="T13" fmla="*/ 2147483647 h 245"/>
                <a:gd name="T14" fmla="*/ 2147483647 w 89"/>
                <a:gd name="T15" fmla="*/ 2147483647 h 245"/>
                <a:gd name="T16" fmla="*/ 2147483647 w 89"/>
                <a:gd name="T17" fmla="*/ 2147483647 h 245"/>
                <a:gd name="T18" fmla="*/ 2147483647 w 89"/>
                <a:gd name="T19" fmla="*/ 2147483647 h 245"/>
                <a:gd name="T20" fmla="*/ 2147483647 w 89"/>
                <a:gd name="T21" fmla="*/ 2147483647 h 245"/>
                <a:gd name="T22" fmla="*/ 2147483647 w 89"/>
                <a:gd name="T23" fmla="*/ 2147483647 h 245"/>
                <a:gd name="T24" fmla="*/ 2147483647 w 89"/>
                <a:gd name="T25" fmla="*/ 2147483647 h 245"/>
                <a:gd name="T26" fmla="*/ 2147483647 w 89"/>
                <a:gd name="T27" fmla="*/ 2147483647 h 245"/>
                <a:gd name="T28" fmla="*/ 2147483647 w 89"/>
                <a:gd name="T29" fmla="*/ 2147483647 h 245"/>
                <a:gd name="T30" fmla="*/ 2147483647 w 89"/>
                <a:gd name="T31" fmla="*/ 2147483647 h 245"/>
                <a:gd name="T32" fmla="*/ 2147483647 w 89"/>
                <a:gd name="T33" fmla="*/ 2147483647 h 245"/>
                <a:gd name="T34" fmla="*/ 0 w 89"/>
                <a:gd name="T35" fmla="*/ 2147483647 h 245"/>
                <a:gd name="T36" fmla="*/ 2147483647 w 89"/>
                <a:gd name="T37" fmla="*/ 2147483647 h 245"/>
                <a:gd name="T38" fmla="*/ 2147483647 w 89"/>
                <a:gd name="T39" fmla="*/ 2147483647 h 245"/>
                <a:gd name="T40" fmla="*/ 2147483647 w 89"/>
                <a:gd name="T41" fmla="*/ 2147483647 h 245"/>
                <a:gd name="T42" fmla="*/ 2147483647 w 89"/>
                <a:gd name="T43" fmla="*/ 2147483647 h 245"/>
                <a:gd name="T44" fmla="*/ 2147483647 w 89"/>
                <a:gd name="T45" fmla="*/ 2147483647 h 245"/>
                <a:gd name="T46" fmla="*/ 2147483647 w 89"/>
                <a:gd name="T47" fmla="*/ 2147483647 h 245"/>
                <a:gd name="T48" fmla="*/ 2147483647 w 89"/>
                <a:gd name="T49" fmla="*/ 2147483647 h 245"/>
                <a:gd name="T50" fmla="*/ 2147483647 w 89"/>
                <a:gd name="T51" fmla="*/ 2147483647 h 245"/>
                <a:gd name="T52" fmla="*/ 2147483647 w 89"/>
                <a:gd name="T53" fmla="*/ 2147483647 h 245"/>
                <a:gd name="T54" fmla="*/ 2147483647 w 89"/>
                <a:gd name="T55" fmla="*/ 2147483647 h 245"/>
                <a:gd name="T56" fmla="*/ 2147483647 w 89"/>
                <a:gd name="T57" fmla="*/ 2147483647 h 245"/>
                <a:gd name="T58" fmla="*/ 2147483647 w 89"/>
                <a:gd name="T59" fmla="*/ 2147483647 h 245"/>
                <a:gd name="T60" fmla="*/ 2147483647 w 89"/>
                <a:gd name="T61" fmla="*/ 2147483647 h 245"/>
                <a:gd name="T62" fmla="*/ 2147483647 w 89"/>
                <a:gd name="T63" fmla="*/ 2147483647 h 245"/>
                <a:gd name="T64" fmla="*/ 2147483647 w 89"/>
                <a:gd name="T65" fmla="*/ 2147483647 h 245"/>
                <a:gd name="T66" fmla="*/ 2147483647 w 89"/>
                <a:gd name="T67" fmla="*/ 2147483647 h 245"/>
                <a:gd name="T68" fmla="*/ 2147483647 w 89"/>
                <a:gd name="T69" fmla="*/ 2147483647 h 245"/>
                <a:gd name="T70" fmla="*/ 2147483647 w 89"/>
                <a:gd name="T71" fmla="*/ 2147483647 h 245"/>
                <a:gd name="T72" fmla="*/ 2147483647 w 89"/>
                <a:gd name="T73" fmla="*/ 2147483647 h 245"/>
                <a:gd name="T74" fmla="*/ 2147483647 w 89"/>
                <a:gd name="T75" fmla="*/ 2147483647 h 245"/>
                <a:gd name="T76" fmla="*/ 2147483647 w 89"/>
                <a:gd name="T77" fmla="*/ 2147483647 h 245"/>
                <a:gd name="T78" fmla="*/ 2147483647 w 89"/>
                <a:gd name="T79" fmla="*/ 2147483647 h 245"/>
                <a:gd name="T80" fmla="*/ 2147483647 w 89"/>
                <a:gd name="T81" fmla="*/ 2147483647 h 245"/>
                <a:gd name="T82" fmla="*/ 2147483647 w 89"/>
                <a:gd name="T83" fmla="*/ 2147483647 h 245"/>
                <a:gd name="T84" fmla="*/ 2147483647 w 89"/>
                <a:gd name="T85" fmla="*/ 2147483647 h 245"/>
                <a:gd name="T86" fmla="*/ 2147483647 w 89"/>
                <a:gd name="T87" fmla="*/ 2147483647 h 245"/>
                <a:gd name="T88" fmla="*/ 2147483647 w 89"/>
                <a:gd name="T89" fmla="*/ 2147483647 h 245"/>
                <a:gd name="T90" fmla="*/ 2147483647 w 89"/>
                <a:gd name="T91" fmla="*/ 2147483647 h 245"/>
                <a:gd name="T92" fmla="*/ 2147483647 w 89"/>
                <a:gd name="T93" fmla="*/ 2147483647 h 245"/>
                <a:gd name="T94" fmla="*/ 2147483647 w 89"/>
                <a:gd name="T95" fmla="*/ 2147483647 h 245"/>
                <a:gd name="T96" fmla="*/ 2147483647 w 89"/>
                <a:gd name="T97" fmla="*/ 2147483647 h 245"/>
                <a:gd name="T98" fmla="*/ 2147483647 w 89"/>
                <a:gd name="T99" fmla="*/ 2147483647 h 245"/>
                <a:gd name="T100" fmla="*/ 2147483647 w 89"/>
                <a:gd name="T101" fmla="*/ 2147483647 h 245"/>
                <a:gd name="T102" fmla="*/ 2147483647 w 89"/>
                <a:gd name="T103" fmla="*/ 2147483647 h 2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9"/>
                <a:gd name="T157" fmla="*/ 0 h 245"/>
                <a:gd name="T158" fmla="*/ 89 w 89"/>
                <a:gd name="T159" fmla="*/ 245 h 2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9" h="245">
                  <a:moveTo>
                    <a:pt x="80" y="49"/>
                  </a:moveTo>
                  <a:lnTo>
                    <a:pt x="88" y="40"/>
                  </a:lnTo>
                  <a:lnTo>
                    <a:pt x="89" y="4"/>
                  </a:lnTo>
                  <a:lnTo>
                    <a:pt x="72" y="0"/>
                  </a:lnTo>
                  <a:lnTo>
                    <a:pt x="61" y="12"/>
                  </a:lnTo>
                  <a:lnTo>
                    <a:pt x="56" y="25"/>
                  </a:lnTo>
                  <a:lnTo>
                    <a:pt x="52" y="35"/>
                  </a:lnTo>
                  <a:lnTo>
                    <a:pt x="50" y="46"/>
                  </a:lnTo>
                  <a:lnTo>
                    <a:pt x="46" y="61"/>
                  </a:lnTo>
                  <a:lnTo>
                    <a:pt x="40" y="73"/>
                  </a:lnTo>
                  <a:lnTo>
                    <a:pt x="35" y="83"/>
                  </a:lnTo>
                  <a:lnTo>
                    <a:pt x="30" y="94"/>
                  </a:lnTo>
                  <a:lnTo>
                    <a:pt x="24" y="99"/>
                  </a:lnTo>
                  <a:lnTo>
                    <a:pt x="19" y="105"/>
                  </a:lnTo>
                  <a:lnTo>
                    <a:pt x="16" y="111"/>
                  </a:lnTo>
                  <a:lnTo>
                    <a:pt x="27" y="120"/>
                  </a:lnTo>
                  <a:lnTo>
                    <a:pt x="10" y="135"/>
                  </a:lnTo>
                  <a:lnTo>
                    <a:pt x="0" y="153"/>
                  </a:lnTo>
                  <a:lnTo>
                    <a:pt x="48" y="245"/>
                  </a:lnTo>
                  <a:lnTo>
                    <a:pt x="50" y="227"/>
                  </a:lnTo>
                  <a:lnTo>
                    <a:pt x="55" y="202"/>
                  </a:lnTo>
                  <a:lnTo>
                    <a:pt x="51" y="156"/>
                  </a:lnTo>
                  <a:lnTo>
                    <a:pt x="57" y="124"/>
                  </a:lnTo>
                  <a:lnTo>
                    <a:pt x="63" y="106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4" y="113"/>
                  </a:lnTo>
                  <a:lnTo>
                    <a:pt x="51" y="113"/>
                  </a:lnTo>
                  <a:lnTo>
                    <a:pt x="48" y="114"/>
                  </a:lnTo>
                  <a:lnTo>
                    <a:pt x="46" y="111"/>
                  </a:lnTo>
                  <a:lnTo>
                    <a:pt x="49" y="105"/>
                  </a:lnTo>
                  <a:lnTo>
                    <a:pt x="49" y="102"/>
                  </a:lnTo>
                  <a:lnTo>
                    <a:pt x="50" y="99"/>
                  </a:lnTo>
                  <a:lnTo>
                    <a:pt x="53" y="95"/>
                  </a:lnTo>
                  <a:lnTo>
                    <a:pt x="55" y="94"/>
                  </a:lnTo>
                  <a:lnTo>
                    <a:pt x="57" y="94"/>
                  </a:lnTo>
                  <a:lnTo>
                    <a:pt x="58" y="92"/>
                  </a:lnTo>
                  <a:lnTo>
                    <a:pt x="52" y="90"/>
                  </a:lnTo>
                  <a:lnTo>
                    <a:pt x="50" y="91"/>
                  </a:lnTo>
                  <a:lnTo>
                    <a:pt x="48" y="89"/>
                  </a:lnTo>
                  <a:lnTo>
                    <a:pt x="51" y="87"/>
                  </a:lnTo>
                  <a:lnTo>
                    <a:pt x="50" y="84"/>
                  </a:lnTo>
                  <a:lnTo>
                    <a:pt x="49" y="74"/>
                  </a:lnTo>
                  <a:lnTo>
                    <a:pt x="51" y="70"/>
                  </a:lnTo>
                  <a:lnTo>
                    <a:pt x="50" y="68"/>
                  </a:lnTo>
                  <a:lnTo>
                    <a:pt x="50" y="66"/>
                  </a:lnTo>
                  <a:lnTo>
                    <a:pt x="52" y="61"/>
                  </a:lnTo>
                  <a:lnTo>
                    <a:pt x="56" y="57"/>
                  </a:lnTo>
                  <a:lnTo>
                    <a:pt x="58" y="58"/>
                  </a:lnTo>
                  <a:lnTo>
                    <a:pt x="63" y="59"/>
                  </a:lnTo>
                  <a:lnTo>
                    <a:pt x="64" y="63"/>
                  </a:lnTo>
                  <a:lnTo>
                    <a:pt x="80" y="4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5" name="Freeform 128">
              <a:extLst/>
            </p:cNvPr>
            <p:cNvSpPr>
              <a:spLocks/>
            </p:cNvSpPr>
            <p:nvPr/>
          </p:nvSpPr>
          <p:spPr bwMode="auto">
            <a:xfrm>
              <a:off x="4900589" y="4241818"/>
              <a:ext cx="6350" cy="19050"/>
            </a:xfrm>
            <a:custGeom>
              <a:avLst/>
              <a:gdLst>
                <a:gd name="T0" fmla="*/ 2147483647 w 26"/>
                <a:gd name="T1" fmla="*/ 2147483647 h 68"/>
                <a:gd name="T2" fmla="*/ 2147483647 w 26"/>
                <a:gd name="T3" fmla="*/ 2147483647 h 68"/>
                <a:gd name="T4" fmla="*/ 2147483647 w 26"/>
                <a:gd name="T5" fmla="*/ 2147483647 h 68"/>
                <a:gd name="T6" fmla="*/ 2147483647 w 26"/>
                <a:gd name="T7" fmla="*/ 2147483647 h 68"/>
                <a:gd name="T8" fmla="*/ 2147483647 w 26"/>
                <a:gd name="T9" fmla="*/ 2147483647 h 68"/>
                <a:gd name="T10" fmla="*/ 2147483647 w 26"/>
                <a:gd name="T11" fmla="*/ 0 h 68"/>
                <a:gd name="T12" fmla="*/ 2147483647 w 26"/>
                <a:gd name="T13" fmla="*/ 2147483647 h 68"/>
                <a:gd name="T14" fmla="*/ 2147483647 w 26"/>
                <a:gd name="T15" fmla="*/ 2147483647 h 68"/>
                <a:gd name="T16" fmla="*/ 2147483647 w 26"/>
                <a:gd name="T17" fmla="*/ 2147483647 h 68"/>
                <a:gd name="T18" fmla="*/ 2147483647 w 26"/>
                <a:gd name="T19" fmla="*/ 2147483647 h 68"/>
                <a:gd name="T20" fmla="*/ 2147483647 w 26"/>
                <a:gd name="T21" fmla="*/ 2147483647 h 68"/>
                <a:gd name="T22" fmla="*/ 2147483647 w 26"/>
                <a:gd name="T23" fmla="*/ 2147483647 h 68"/>
                <a:gd name="T24" fmla="*/ 2147483647 w 26"/>
                <a:gd name="T25" fmla="*/ 2147483647 h 68"/>
                <a:gd name="T26" fmla="*/ 2147483647 w 26"/>
                <a:gd name="T27" fmla="*/ 2147483647 h 68"/>
                <a:gd name="T28" fmla="*/ 2147483647 w 26"/>
                <a:gd name="T29" fmla="*/ 2147483647 h 68"/>
                <a:gd name="T30" fmla="*/ 2147483647 w 26"/>
                <a:gd name="T31" fmla="*/ 2147483647 h 68"/>
                <a:gd name="T32" fmla="*/ 2147483647 w 26"/>
                <a:gd name="T33" fmla="*/ 2147483647 h 68"/>
                <a:gd name="T34" fmla="*/ 2147483647 w 26"/>
                <a:gd name="T35" fmla="*/ 2147483647 h 68"/>
                <a:gd name="T36" fmla="*/ 2147483647 w 26"/>
                <a:gd name="T37" fmla="*/ 2147483647 h 68"/>
                <a:gd name="T38" fmla="*/ 2147483647 w 26"/>
                <a:gd name="T39" fmla="*/ 2147483647 h 68"/>
                <a:gd name="T40" fmla="*/ 2147483647 w 26"/>
                <a:gd name="T41" fmla="*/ 2147483647 h 68"/>
                <a:gd name="T42" fmla="*/ 2147483647 w 26"/>
                <a:gd name="T43" fmla="*/ 2147483647 h 68"/>
                <a:gd name="T44" fmla="*/ 2147483647 w 26"/>
                <a:gd name="T45" fmla="*/ 2147483647 h 68"/>
                <a:gd name="T46" fmla="*/ 2147483647 w 26"/>
                <a:gd name="T47" fmla="*/ 2147483647 h 68"/>
                <a:gd name="T48" fmla="*/ 2147483647 w 26"/>
                <a:gd name="T49" fmla="*/ 2147483647 h 68"/>
                <a:gd name="T50" fmla="*/ 2147483647 w 26"/>
                <a:gd name="T51" fmla="*/ 2147483647 h 68"/>
                <a:gd name="T52" fmla="*/ 2147483647 w 26"/>
                <a:gd name="T53" fmla="*/ 2147483647 h 68"/>
                <a:gd name="T54" fmla="*/ 0 w 26"/>
                <a:gd name="T55" fmla="*/ 2147483647 h 68"/>
                <a:gd name="T56" fmla="*/ 2147483647 w 26"/>
                <a:gd name="T57" fmla="*/ 2147483647 h 68"/>
                <a:gd name="T58" fmla="*/ 2147483647 w 26"/>
                <a:gd name="T59" fmla="*/ 2147483647 h 68"/>
                <a:gd name="T60" fmla="*/ 2147483647 w 26"/>
                <a:gd name="T61" fmla="*/ 2147483647 h 68"/>
                <a:gd name="T62" fmla="*/ 2147483647 w 26"/>
                <a:gd name="T63" fmla="*/ 2147483647 h 68"/>
                <a:gd name="T64" fmla="*/ 2147483647 w 26"/>
                <a:gd name="T65" fmla="*/ 2147483647 h 68"/>
                <a:gd name="T66" fmla="*/ 2147483647 w 26"/>
                <a:gd name="T67" fmla="*/ 2147483647 h 68"/>
                <a:gd name="T68" fmla="*/ 2147483647 w 26"/>
                <a:gd name="T69" fmla="*/ 2147483647 h 68"/>
                <a:gd name="T70" fmla="*/ 2147483647 w 26"/>
                <a:gd name="T71" fmla="*/ 2147483647 h 68"/>
                <a:gd name="T72" fmla="*/ 2147483647 w 26"/>
                <a:gd name="T73" fmla="*/ 2147483647 h 68"/>
                <a:gd name="T74" fmla="*/ 2147483647 w 26"/>
                <a:gd name="T75" fmla="*/ 2147483647 h 68"/>
                <a:gd name="T76" fmla="*/ 2147483647 w 26"/>
                <a:gd name="T77" fmla="*/ 2147483647 h 68"/>
                <a:gd name="T78" fmla="*/ 2147483647 w 26"/>
                <a:gd name="T79" fmla="*/ 2147483647 h 68"/>
                <a:gd name="T80" fmla="*/ 2147483647 w 26"/>
                <a:gd name="T81" fmla="*/ 2147483647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"/>
                <a:gd name="T124" fmla="*/ 0 h 68"/>
                <a:gd name="T125" fmla="*/ 26 w 26"/>
                <a:gd name="T126" fmla="*/ 68 h 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" h="68">
                  <a:moveTo>
                    <a:pt x="24" y="9"/>
                  </a:moveTo>
                  <a:lnTo>
                    <a:pt x="21" y="7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3" y="28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2" y="39"/>
                  </a:lnTo>
                  <a:lnTo>
                    <a:pt x="4" y="42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4" y="42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6" y="67"/>
                  </a:lnTo>
                  <a:lnTo>
                    <a:pt x="10" y="68"/>
                  </a:lnTo>
                  <a:lnTo>
                    <a:pt x="14" y="66"/>
                  </a:lnTo>
                  <a:lnTo>
                    <a:pt x="20" y="59"/>
                  </a:lnTo>
                  <a:lnTo>
                    <a:pt x="21" y="51"/>
                  </a:lnTo>
                  <a:lnTo>
                    <a:pt x="24" y="46"/>
                  </a:lnTo>
                  <a:lnTo>
                    <a:pt x="26" y="42"/>
                  </a:lnTo>
                  <a:lnTo>
                    <a:pt x="26" y="32"/>
                  </a:lnTo>
                  <a:lnTo>
                    <a:pt x="26" y="17"/>
                  </a:lnTo>
                  <a:lnTo>
                    <a:pt x="25" y="12"/>
                  </a:lnTo>
                  <a:lnTo>
                    <a:pt x="24" y="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6" name="Freeform 129">
              <a:extLst/>
            </p:cNvPr>
            <p:cNvSpPr>
              <a:spLocks/>
            </p:cNvSpPr>
            <p:nvPr/>
          </p:nvSpPr>
          <p:spPr bwMode="auto">
            <a:xfrm>
              <a:off x="4163989" y="3530618"/>
              <a:ext cx="139700" cy="287338"/>
            </a:xfrm>
            <a:custGeom>
              <a:avLst/>
              <a:gdLst>
                <a:gd name="T0" fmla="*/ 2147483647 w 514"/>
                <a:gd name="T1" fmla="*/ 2147483647 h 1066"/>
                <a:gd name="T2" fmla="*/ 2147483647 w 514"/>
                <a:gd name="T3" fmla="*/ 2147483647 h 1066"/>
                <a:gd name="T4" fmla="*/ 2147483647 w 514"/>
                <a:gd name="T5" fmla="*/ 2147483647 h 1066"/>
                <a:gd name="T6" fmla="*/ 2147483647 w 514"/>
                <a:gd name="T7" fmla="*/ 2147483647 h 1066"/>
                <a:gd name="T8" fmla="*/ 2147483647 w 514"/>
                <a:gd name="T9" fmla="*/ 2147483647 h 1066"/>
                <a:gd name="T10" fmla="*/ 2147483647 w 514"/>
                <a:gd name="T11" fmla="*/ 2147483647 h 1066"/>
                <a:gd name="T12" fmla="*/ 2147483647 w 514"/>
                <a:gd name="T13" fmla="*/ 2147483647 h 1066"/>
                <a:gd name="T14" fmla="*/ 2147483647 w 514"/>
                <a:gd name="T15" fmla="*/ 2147483647 h 1066"/>
                <a:gd name="T16" fmla="*/ 2147483647 w 514"/>
                <a:gd name="T17" fmla="*/ 2147483647 h 1066"/>
                <a:gd name="T18" fmla="*/ 2147483647 w 514"/>
                <a:gd name="T19" fmla="*/ 2147483647 h 1066"/>
                <a:gd name="T20" fmla="*/ 2147483647 w 514"/>
                <a:gd name="T21" fmla="*/ 2147483647 h 1066"/>
                <a:gd name="T22" fmla="*/ 2147483647 w 514"/>
                <a:gd name="T23" fmla="*/ 2147483647 h 1066"/>
                <a:gd name="T24" fmla="*/ 2147483647 w 514"/>
                <a:gd name="T25" fmla="*/ 2147483647 h 1066"/>
                <a:gd name="T26" fmla="*/ 2147483647 w 514"/>
                <a:gd name="T27" fmla="*/ 2147483647 h 1066"/>
                <a:gd name="T28" fmla="*/ 2147483647 w 514"/>
                <a:gd name="T29" fmla="*/ 2147483647 h 1066"/>
                <a:gd name="T30" fmla="*/ 2147483647 w 514"/>
                <a:gd name="T31" fmla="*/ 2147483647 h 1066"/>
                <a:gd name="T32" fmla="*/ 2147483647 w 514"/>
                <a:gd name="T33" fmla="*/ 2147483647 h 1066"/>
                <a:gd name="T34" fmla="*/ 2147483647 w 514"/>
                <a:gd name="T35" fmla="*/ 2147483647 h 1066"/>
                <a:gd name="T36" fmla="*/ 2147483647 w 514"/>
                <a:gd name="T37" fmla="*/ 2147483647 h 1066"/>
                <a:gd name="T38" fmla="*/ 2147483647 w 514"/>
                <a:gd name="T39" fmla="*/ 2147483647 h 1066"/>
                <a:gd name="T40" fmla="*/ 2147483647 w 514"/>
                <a:gd name="T41" fmla="*/ 2147483647 h 1066"/>
                <a:gd name="T42" fmla="*/ 2147483647 w 514"/>
                <a:gd name="T43" fmla="*/ 2147483647 h 1066"/>
                <a:gd name="T44" fmla="*/ 2147483647 w 514"/>
                <a:gd name="T45" fmla="*/ 2147483647 h 1066"/>
                <a:gd name="T46" fmla="*/ 2147483647 w 514"/>
                <a:gd name="T47" fmla="*/ 2147483647 h 1066"/>
                <a:gd name="T48" fmla="*/ 2147483647 w 514"/>
                <a:gd name="T49" fmla="*/ 2147483647 h 1066"/>
                <a:gd name="T50" fmla="*/ 2147483647 w 514"/>
                <a:gd name="T51" fmla="*/ 2147483647 h 1066"/>
                <a:gd name="T52" fmla="*/ 2147483647 w 514"/>
                <a:gd name="T53" fmla="*/ 2147483647 h 1066"/>
                <a:gd name="T54" fmla="*/ 2147483647 w 514"/>
                <a:gd name="T55" fmla="*/ 2147483647 h 1066"/>
                <a:gd name="T56" fmla="*/ 2147483647 w 514"/>
                <a:gd name="T57" fmla="*/ 2147483647 h 1066"/>
                <a:gd name="T58" fmla="*/ 0 w 514"/>
                <a:gd name="T59" fmla="*/ 2147483647 h 1066"/>
                <a:gd name="T60" fmla="*/ 2147483647 w 514"/>
                <a:gd name="T61" fmla="*/ 2147483647 h 1066"/>
                <a:gd name="T62" fmla="*/ 2147483647 w 514"/>
                <a:gd name="T63" fmla="*/ 2147483647 h 1066"/>
                <a:gd name="T64" fmla="*/ 2147483647 w 514"/>
                <a:gd name="T65" fmla="*/ 2147483647 h 1066"/>
                <a:gd name="T66" fmla="*/ 2147483647 w 514"/>
                <a:gd name="T67" fmla="*/ 2147483647 h 1066"/>
                <a:gd name="T68" fmla="*/ 2147483647 w 514"/>
                <a:gd name="T69" fmla="*/ 2147483647 h 1066"/>
                <a:gd name="T70" fmla="*/ 2147483647 w 514"/>
                <a:gd name="T71" fmla="*/ 2147483647 h 1066"/>
                <a:gd name="T72" fmla="*/ 2147483647 w 514"/>
                <a:gd name="T73" fmla="*/ 2147483647 h 1066"/>
                <a:gd name="T74" fmla="*/ 2147483647 w 514"/>
                <a:gd name="T75" fmla="*/ 2147483647 h 1066"/>
                <a:gd name="T76" fmla="*/ 2147483647 w 514"/>
                <a:gd name="T77" fmla="*/ 2147483647 h 1066"/>
                <a:gd name="T78" fmla="*/ 2147483647 w 514"/>
                <a:gd name="T79" fmla="*/ 2147483647 h 1066"/>
                <a:gd name="T80" fmla="*/ 2147483647 w 514"/>
                <a:gd name="T81" fmla="*/ 2147483647 h 1066"/>
                <a:gd name="T82" fmla="*/ 2147483647 w 514"/>
                <a:gd name="T83" fmla="*/ 2147483647 h 1066"/>
                <a:gd name="T84" fmla="*/ 2147483647 w 514"/>
                <a:gd name="T85" fmla="*/ 2147483647 h 1066"/>
                <a:gd name="T86" fmla="*/ 2147483647 w 514"/>
                <a:gd name="T87" fmla="*/ 2147483647 h 1066"/>
                <a:gd name="T88" fmla="*/ 2147483647 w 514"/>
                <a:gd name="T89" fmla="*/ 2147483647 h 1066"/>
                <a:gd name="T90" fmla="*/ 2147483647 w 514"/>
                <a:gd name="T91" fmla="*/ 2147483647 h 1066"/>
                <a:gd name="T92" fmla="*/ 2147483647 w 514"/>
                <a:gd name="T93" fmla="*/ 2147483647 h 1066"/>
                <a:gd name="T94" fmla="*/ 2147483647 w 514"/>
                <a:gd name="T95" fmla="*/ 2147483647 h 1066"/>
                <a:gd name="T96" fmla="*/ 2147483647 w 514"/>
                <a:gd name="T97" fmla="*/ 2147483647 h 1066"/>
                <a:gd name="T98" fmla="*/ 2147483647 w 514"/>
                <a:gd name="T99" fmla="*/ 2147483647 h 1066"/>
                <a:gd name="T100" fmla="*/ 2147483647 w 514"/>
                <a:gd name="T101" fmla="*/ 2147483647 h 1066"/>
                <a:gd name="T102" fmla="*/ 2147483647 w 514"/>
                <a:gd name="T103" fmla="*/ 2147483647 h 1066"/>
                <a:gd name="T104" fmla="*/ 2147483647 w 514"/>
                <a:gd name="T105" fmla="*/ 2147483647 h 1066"/>
                <a:gd name="T106" fmla="*/ 2147483647 w 514"/>
                <a:gd name="T107" fmla="*/ 2147483647 h 1066"/>
                <a:gd name="T108" fmla="*/ 2147483647 w 514"/>
                <a:gd name="T109" fmla="*/ 2147483647 h 1066"/>
                <a:gd name="T110" fmla="*/ 2147483647 w 514"/>
                <a:gd name="T111" fmla="*/ 2147483647 h 1066"/>
                <a:gd name="T112" fmla="*/ 2147483647 w 514"/>
                <a:gd name="T113" fmla="*/ 2147483647 h 10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4"/>
                <a:gd name="T172" fmla="*/ 0 h 1066"/>
                <a:gd name="T173" fmla="*/ 514 w 514"/>
                <a:gd name="T174" fmla="*/ 1066 h 10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4" h="1066">
                  <a:moveTo>
                    <a:pt x="169" y="0"/>
                  </a:moveTo>
                  <a:lnTo>
                    <a:pt x="204" y="11"/>
                  </a:lnTo>
                  <a:lnTo>
                    <a:pt x="234" y="8"/>
                  </a:lnTo>
                  <a:lnTo>
                    <a:pt x="285" y="4"/>
                  </a:lnTo>
                  <a:lnTo>
                    <a:pt x="285" y="31"/>
                  </a:lnTo>
                  <a:lnTo>
                    <a:pt x="260" y="49"/>
                  </a:lnTo>
                  <a:lnTo>
                    <a:pt x="230" y="77"/>
                  </a:lnTo>
                  <a:lnTo>
                    <a:pt x="161" y="103"/>
                  </a:lnTo>
                  <a:lnTo>
                    <a:pt x="182" y="147"/>
                  </a:lnTo>
                  <a:lnTo>
                    <a:pt x="210" y="131"/>
                  </a:lnTo>
                  <a:lnTo>
                    <a:pt x="257" y="123"/>
                  </a:lnTo>
                  <a:lnTo>
                    <a:pt x="314" y="136"/>
                  </a:lnTo>
                  <a:lnTo>
                    <a:pt x="347" y="137"/>
                  </a:lnTo>
                  <a:lnTo>
                    <a:pt x="366" y="160"/>
                  </a:lnTo>
                  <a:lnTo>
                    <a:pt x="349" y="182"/>
                  </a:lnTo>
                  <a:lnTo>
                    <a:pt x="331" y="212"/>
                  </a:lnTo>
                  <a:lnTo>
                    <a:pt x="313" y="243"/>
                  </a:lnTo>
                  <a:lnTo>
                    <a:pt x="264" y="295"/>
                  </a:lnTo>
                  <a:lnTo>
                    <a:pt x="251" y="323"/>
                  </a:lnTo>
                  <a:lnTo>
                    <a:pt x="222" y="339"/>
                  </a:lnTo>
                  <a:lnTo>
                    <a:pt x="262" y="351"/>
                  </a:lnTo>
                  <a:lnTo>
                    <a:pt x="287" y="355"/>
                  </a:lnTo>
                  <a:lnTo>
                    <a:pt x="316" y="378"/>
                  </a:lnTo>
                  <a:lnTo>
                    <a:pt x="335" y="412"/>
                  </a:lnTo>
                  <a:lnTo>
                    <a:pt x="347" y="453"/>
                  </a:lnTo>
                  <a:lnTo>
                    <a:pt x="366" y="500"/>
                  </a:lnTo>
                  <a:lnTo>
                    <a:pt x="378" y="538"/>
                  </a:lnTo>
                  <a:lnTo>
                    <a:pt x="413" y="575"/>
                  </a:lnTo>
                  <a:lnTo>
                    <a:pt x="396" y="619"/>
                  </a:lnTo>
                  <a:lnTo>
                    <a:pt x="385" y="652"/>
                  </a:lnTo>
                  <a:lnTo>
                    <a:pt x="394" y="681"/>
                  </a:lnTo>
                  <a:lnTo>
                    <a:pt x="412" y="705"/>
                  </a:lnTo>
                  <a:lnTo>
                    <a:pt x="440" y="736"/>
                  </a:lnTo>
                  <a:lnTo>
                    <a:pt x="440" y="763"/>
                  </a:lnTo>
                  <a:lnTo>
                    <a:pt x="472" y="745"/>
                  </a:lnTo>
                  <a:lnTo>
                    <a:pt x="514" y="759"/>
                  </a:lnTo>
                  <a:lnTo>
                    <a:pt x="504" y="778"/>
                  </a:lnTo>
                  <a:lnTo>
                    <a:pt x="507" y="817"/>
                  </a:lnTo>
                  <a:lnTo>
                    <a:pt x="481" y="850"/>
                  </a:lnTo>
                  <a:lnTo>
                    <a:pt x="451" y="876"/>
                  </a:lnTo>
                  <a:lnTo>
                    <a:pt x="433" y="909"/>
                  </a:lnTo>
                  <a:lnTo>
                    <a:pt x="474" y="907"/>
                  </a:lnTo>
                  <a:lnTo>
                    <a:pt x="478" y="936"/>
                  </a:lnTo>
                  <a:lnTo>
                    <a:pt x="456" y="966"/>
                  </a:lnTo>
                  <a:lnTo>
                    <a:pt x="434" y="998"/>
                  </a:lnTo>
                  <a:lnTo>
                    <a:pt x="394" y="1002"/>
                  </a:lnTo>
                  <a:lnTo>
                    <a:pt x="349" y="987"/>
                  </a:lnTo>
                  <a:lnTo>
                    <a:pt x="309" y="984"/>
                  </a:lnTo>
                  <a:lnTo>
                    <a:pt x="285" y="996"/>
                  </a:lnTo>
                  <a:lnTo>
                    <a:pt x="250" y="993"/>
                  </a:lnTo>
                  <a:lnTo>
                    <a:pt x="235" y="1010"/>
                  </a:lnTo>
                  <a:lnTo>
                    <a:pt x="204" y="994"/>
                  </a:lnTo>
                  <a:lnTo>
                    <a:pt x="171" y="986"/>
                  </a:lnTo>
                  <a:lnTo>
                    <a:pt x="131" y="985"/>
                  </a:lnTo>
                  <a:lnTo>
                    <a:pt x="119" y="1008"/>
                  </a:lnTo>
                  <a:lnTo>
                    <a:pt x="107" y="1036"/>
                  </a:lnTo>
                  <a:lnTo>
                    <a:pt x="71" y="1028"/>
                  </a:lnTo>
                  <a:lnTo>
                    <a:pt x="57" y="1047"/>
                  </a:lnTo>
                  <a:lnTo>
                    <a:pt x="13" y="1066"/>
                  </a:lnTo>
                  <a:lnTo>
                    <a:pt x="0" y="1047"/>
                  </a:lnTo>
                  <a:lnTo>
                    <a:pt x="15" y="1024"/>
                  </a:lnTo>
                  <a:lnTo>
                    <a:pt x="37" y="996"/>
                  </a:lnTo>
                  <a:lnTo>
                    <a:pt x="66" y="975"/>
                  </a:lnTo>
                  <a:lnTo>
                    <a:pt x="82" y="939"/>
                  </a:lnTo>
                  <a:lnTo>
                    <a:pt x="99" y="928"/>
                  </a:lnTo>
                  <a:lnTo>
                    <a:pt x="137" y="926"/>
                  </a:lnTo>
                  <a:lnTo>
                    <a:pt x="170" y="931"/>
                  </a:lnTo>
                  <a:lnTo>
                    <a:pt x="196" y="915"/>
                  </a:lnTo>
                  <a:lnTo>
                    <a:pt x="210" y="890"/>
                  </a:lnTo>
                  <a:lnTo>
                    <a:pt x="188" y="890"/>
                  </a:lnTo>
                  <a:lnTo>
                    <a:pt x="160" y="896"/>
                  </a:lnTo>
                  <a:lnTo>
                    <a:pt x="126" y="898"/>
                  </a:lnTo>
                  <a:lnTo>
                    <a:pt x="92" y="873"/>
                  </a:lnTo>
                  <a:lnTo>
                    <a:pt x="66" y="889"/>
                  </a:lnTo>
                  <a:lnTo>
                    <a:pt x="34" y="894"/>
                  </a:lnTo>
                  <a:lnTo>
                    <a:pt x="9" y="864"/>
                  </a:lnTo>
                  <a:lnTo>
                    <a:pt x="60" y="829"/>
                  </a:lnTo>
                  <a:lnTo>
                    <a:pt x="89" y="796"/>
                  </a:lnTo>
                  <a:lnTo>
                    <a:pt x="119" y="761"/>
                  </a:lnTo>
                  <a:lnTo>
                    <a:pt x="96" y="747"/>
                  </a:lnTo>
                  <a:lnTo>
                    <a:pt x="69" y="739"/>
                  </a:lnTo>
                  <a:lnTo>
                    <a:pt x="75" y="697"/>
                  </a:lnTo>
                  <a:lnTo>
                    <a:pt x="99" y="703"/>
                  </a:lnTo>
                  <a:lnTo>
                    <a:pt x="124" y="709"/>
                  </a:lnTo>
                  <a:lnTo>
                    <a:pt x="153" y="703"/>
                  </a:lnTo>
                  <a:lnTo>
                    <a:pt x="180" y="666"/>
                  </a:lnTo>
                  <a:lnTo>
                    <a:pt x="192" y="686"/>
                  </a:lnTo>
                  <a:lnTo>
                    <a:pt x="223" y="686"/>
                  </a:lnTo>
                  <a:lnTo>
                    <a:pt x="227" y="662"/>
                  </a:lnTo>
                  <a:lnTo>
                    <a:pt x="208" y="647"/>
                  </a:lnTo>
                  <a:lnTo>
                    <a:pt x="211" y="613"/>
                  </a:lnTo>
                  <a:lnTo>
                    <a:pt x="201" y="569"/>
                  </a:lnTo>
                  <a:lnTo>
                    <a:pt x="179" y="533"/>
                  </a:lnTo>
                  <a:lnTo>
                    <a:pt x="179" y="479"/>
                  </a:lnTo>
                  <a:lnTo>
                    <a:pt x="133" y="474"/>
                  </a:lnTo>
                  <a:lnTo>
                    <a:pt x="84" y="485"/>
                  </a:lnTo>
                  <a:lnTo>
                    <a:pt x="76" y="440"/>
                  </a:lnTo>
                  <a:lnTo>
                    <a:pt x="101" y="420"/>
                  </a:lnTo>
                  <a:lnTo>
                    <a:pt x="123" y="393"/>
                  </a:lnTo>
                  <a:lnTo>
                    <a:pt x="108" y="355"/>
                  </a:lnTo>
                  <a:lnTo>
                    <a:pt x="130" y="331"/>
                  </a:lnTo>
                  <a:lnTo>
                    <a:pt x="100" y="328"/>
                  </a:lnTo>
                  <a:lnTo>
                    <a:pt x="69" y="333"/>
                  </a:lnTo>
                  <a:lnTo>
                    <a:pt x="60" y="312"/>
                  </a:lnTo>
                  <a:lnTo>
                    <a:pt x="64" y="261"/>
                  </a:lnTo>
                  <a:lnTo>
                    <a:pt x="33" y="224"/>
                  </a:lnTo>
                  <a:lnTo>
                    <a:pt x="60" y="197"/>
                  </a:lnTo>
                  <a:lnTo>
                    <a:pt x="91" y="168"/>
                  </a:lnTo>
                  <a:lnTo>
                    <a:pt x="88" y="139"/>
                  </a:lnTo>
                  <a:lnTo>
                    <a:pt x="72" y="98"/>
                  </a:lnTo>
                  <a:lnTo>
                    <a:pt x="96" y="81"/>
                  </a:lnTo>
                  <a:lnTo>
                    <a:pt x="123" y="57"/>
                  </a:lnTo>
                  <a:lnTo>
                    <a:pt x="142" y="37"/>
                  </a:lnTo>
                  <a:lnTo>
                    <a:pt x="140" y="2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97" name="Freeform 130">
              <a:extLst/>
            </p:cNvPr>
            <p:cNvSpPr>
              <a:spLocks/>
            </p:cNvSpPr>
            <p:nvPr/>
          </p:nvSpPr>
          <p:spPr bwMode="auto">
            <a:xfrm rot="290201">
              <a:off x="4071914" y="3652856"/>
              <a:ext cx="87312" cy="127000"/>
            </a:xfrm>
            <a:custGeom>
              <a:avLst/>
              <a:gdLst>
                <a:gd name="T0" fmla="*/ 2147483647 w 1176"/>
                <a:gd name="T1" fmla="*/ 2147483647 h 1616"/>
                <a:gd name="T2" fmla="*/ 2147483647 w 1176"/>
                <a:gd name="T3" fmla="*/ 2147483647 h 1616"/>
                <a:gd name="T4" fmla="*/ 2147483647 w 1176"/>
                <a:gd name="T5" fmla="*/ 2147483647 h 1616"/>
                <a:gd name="T6" fmla="*/ 2147483647 w 1176"/>
                <a:gd name="T7" fmla="*/ 2147483647 h 1616"/>
                <a:gd name="T8" fmla="*/ 2147483647 w 1176"/>
                <a:gd name="T9" fmla="*/ 2147483647 h 1616"/>
                <a:gd name="T10" fmla="*/ 2147483647 w 1176"/>
                <a:gd name="T11" fmla="*/ 2147483647 h 1616"/>
                <a:gd name="T12" fmla="*/ 2147483647 w 1176"/>
                <a:gd name="T13" fmla="*/ 2147483647 h 1616"/>
                <a:gd name="T14" fmla="*/ 2147483647 w 1176"/>
                <a:gd name="T15" fmla="*/ 0 h 1616"/>
                <a:gd name="T16" fmla="*/ 2147483647 w 1176"/>
                <a:gd name="T17" fmla="*/ 2147483647 h 1616"/>
                <a:gd name="T18" fmla="*/ 2147483647 w 1176"/>
                <a:gd name="T19" fmla="*/ 2147483647 h 1616"/>
                <a:gd name="T20" fmla="*/ 2147483647 w 1176"/>
                <a:gd name="T21" fmla="*/ 2147483647 h 1616"/>
                <a:gd name="T22" fmla="*/ 2147483647 w 1176"/>
                <a:gd name="T23" fmla="*/ 2147483647 h 1616"/>
                <a:gd name="T24" fmla="*/ 2147483647 w 1176"/>
                <a:gd name="T25" fmla="*/ 2147483647 h 1616"/>
                <a:gd name="T26" fmla="*/ 2147483647 w 1176"/>
                <a:gd name="T27" fmla="*/ 2147483647 h 1616"/>
                <a:gd name="T28" fmla="*/ 2147483647 w 1176"/>
                <a:gd name="T29" fmla="*/ 2147483647 h 1616"/>
                <a:gd name="T30" fmla="*/ 2147483647 w 1176"/>
                <a:gd name="T31" fmla="*/ 2147483647 h 1616"/>
                <a:gd name="T32" fmla="*/ 2147483647 w 1176"/>
                <a:gd name="T33" fmla="*/ 2147483647 h 1616"/>
                <a:gd name="T34" fmla="*/ 2147483647 w 1176"/>
                <a:gd name="T35" fmla="*/ 2147483647 h 1616"/>
                <a:gd name="T36" fmla="*/ 2147483647 w 1176"/>
                <a:gd name="T37" fmla="*/ 2147483647 h 1616"/>
                <a:gd name="T38" fmla="*/ 2147483647 w 1176"/>
                <a:gd name="T39" fmla="*/ 2147483647 h 1616"/>
                <a:gd name="T40" fmla="*/ 2147483647 w 1176"/>
                <a:gd name="T41" fmla="*/ 2147483647 h 1616"/>
                <a:gd name="T42" fmla="*/ 2147483647 w 1176"/>
                <a:gd name="T43" fmla="*/ 2147483647 h 1616"/>
                <a:gd name="T44" fmla="*/ 2147483647 w 1176"/>
                <a:gd name="T45" fmla="*/ 2147483647 h 1616"/>
                <a:gd name="T46" fmla="*/ 2147483647 w 1176"/>
                <a:gd name="T47" fmla="*/ 2147483647 h 1616"/>
                <a:gd name="T48" fmla="*/ 2147483647 w 1176"/>
                <a:gd name="T49" fmla="*/ 2147483647 h 1616"/>
                <a:gd name="T50" fmla="*/ 2147483647 w 1176"/>
                <a:gd name="T51" fmla="*/ 2147483647 h 1616"/>
                <a:gd name="T52" fmla="*/ 2147483647 w 1176"/>
                <a:gd name="T53" fmla="*/ 2147483647 h 1616"/>
                <a:gd name="T54" fmla="*/ 2147483647 w 1176"/>
                <a:gd name="T55" fmla="*/ 2147483647 h 1616"/>
                <a:gd name="T56" fmla="*/ 2147483647 w 1176"/>
                <a:gd name="T57" fmla="*/ 2147483647 h 1616"/>
                <a:gd name="T58" fmla="*/ 2147483647 w 1176"/>
                <a:gd name="T59" fmla="*/ 2147483647 h 1616"/>
                <a:gd name="T60" fmla="*/ 2147483647 w 1176"/>
                <a:gd name="T61" fmla="*/ 2147483647 h 1616"/>
                <a:gd name="T62" fmla="*/ 2147483647 w 1176"/>
                <a:gd name="T63" fmla="*/ 2147483647 h 1616"/>
                <a:gd name="T64" fmla="*/ 2147483647 w 1176"/>
                <a:gd name="T65" fmla="*/ 2147483647 h 1616"/>
                <a:gd name="T66" fmla="*/ 2147483647 w 1176"/>
                <a:gd name="T67" fmla="*/ 2147483647 h 1616"/>
                <a:gd name="T68" fmla="*/ 0 w 1176"/>
                <a:gd name="T69" fmla="*/ 2147483647 h 1616"/>
                <a:gd name="T70" fmla="*/ 2147483647 w 1176"/>
                <a:gd name="T71" fmla="*/ 2147483647 h 1616"/>
                <a:gd name="T72" fmla="*/ 2147483647 w 1176"/>
                <a:gd name="T73" fmla="*/ 2147483647 h 1616"/>
                <a:gd name="T74" fmla="*/ 2147483647 w 1176"/>
                <a:gd name="T75" fmla="*/ 2147483647 h 1616"/>
                <a:gd name="T76" fmla="*/ 2147483647 w 1176"/>
                <a:gd name="T77" fmla="*/ 2147483647 h 1616"/>
                <a:gd name="T78" fmla="*/ 2147483647 w 1176"/>
                <a:gd name="T79" fmla="*/ 2147483647 h 1616"/>
                <a:gd name="T80" fmla="*/ 2147483647 w 1176"/>
                <a:gd name="T81" fmla="*/ 2147483647 h 1616"/>
                <a:gd name="T82" fmla="*/ 2147483647 w 1176"/>
                <a:gd name="T83" fmla="*/ 2147483647 h 1616"/>
                <a:gd name="T84" fmla="*/ 2147483647 w 1176"/>
                <a:gd name="T85" fmla="*/ 2147483647 h 1616"/>
                <a:gd name="T86" fmla="*/ 2147483647 w 1176"/>
                <a:gd name="T87" fmla="*/ 2147483647 h 1616"/>
                <a:gd name="T88" fmla="*/ 2147483647 w 1176"/>
                <a:gd name="T89" fmla="*/ 2147483647 h 1616"/>
                <a:gd name="T90" fmla="*/ 2147483647 w 1176"/>
                <a:gd name="T91" fmla="*/ 2147483647 h 1616"/>
                <a:gd name="T92" fmla="*/ 2147483647 w 1176"/>
                <a:gd name="T93" fmla="*/ 2147483647 h 1616"/>
                <a:gd name="T94" fmla="*/ 2147483647 w 1176"/>
                <a:gd name="T95" fmla="*/ 2147483647 h 1616"/>
                <a:gd name="T96" fmla="*/ 2147483647 w 1176"/>
                <a:gd name="T97" fmla="*/ 2147483647 h 1616"/>
                <a:gd name="T98" fmla="*/ 2147483647 w 1176"/>
                <a:gd name="T99" fmla="*/ 2147483647 h 1616"/>
                <a:gd name="T100" fmla="*/ 2147483647 w 1176"/>
                <a:gd name="T101" fmla="*/ 2147483647 h 1616"/>
                <a:gd name="T102" fmla="*/ 2147483647 w 1176"/>
                <a:gd name="T103" fmla="*/ 2147483647 h 1616"/>
                <a:gd name="T104" fmla="*/ 2147483647 w 1176"/>
                <a:gd name="T105" fmla="*/ 2147483647 h 1616"/>
                <a:gd name="T106" fmla="*/ 2147483647 w 1176"/>
                <a:gd name="T107" fmla="*/ 2147483647 h 1616"/>
                <a:gd name="T108" fmla="*/ 2147483647 w 1176"/>
                <a:gd name="T109" fmla="*/ 2147483647 h 1616"/>
                <a:gd name="T110" fmla="*/ 2147483647 w 1176"/>
                <a:gd name="T111" fmla="*/ 2147483647 h 1616"/>
                <a:gd name="T112" fmla="*/ 2147483647 w 1176"/>
                <a:gd name="T113" fmla="*/ 2147483647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6"/>
                <a:gd name="T172" fmla="*/ 0 h 1616"/>
                <a:gd name="T173" fmla="*/ 1176 w 1176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6" h="1616">
                  <a:moveTo>
                    <a:pt x="664" y="464"/>
                  </a:moveTo>
                  <a:lnTo>
                    <a:pt x="608" y="320"/>
                  </a:lnTo>
                  <a:lnTo>
                    <a:pt x="664" y="256"/>
                  </a:lnTo>
                  <a:lnTo>
                    <a:pt x="744" y="264"/>
                  </a:lnTo>
                  <a:lnTo>
                    <a:pt x="792" y="168"/>
                  </a:lnTo>
                  <a:lnTo>
                    <a:pt x="928" y="112"/>
                  </a:lnTo>
                  <a:lnTo>
                    <a:pt x="952" y="32"/>
                  </a:lnTo>
                  <a:lnTo>
                    <a:pt x="904" y="0"/>
                  </a:lnTo>
                  <a:lnTo>
                    <a:pt x="856" y="64"/>
                  </a:lnTo>
                  <a:lnTo>
                    <a:pt x="813" y="147"/>
                  </a:lnTo>
                  <a:lnTo>
                    <a:pt x="768" y="160"/>
                  </a:lnTo>
                  <a:lnTo>
                    <a:pt x="760" y="48"/>
                  </a:lnTo>
                  <a:lnTo>
                    <a:pt x="632" y="48"/>
                  </a:lnTo>
                  <a:lnTo>
                    <a:pt x="584" y="104"/>
                  </a:lnTo>
                  <a:lnTo>
                    <a:pt x="584" y="184"/>
                  </a:lnTo>
                  <a:lnTo>
                    <a:pt x="480" y="256"/>
                  </a:lnTo>
                  <a:lnTo>
                    <a:pt x="560" y="280"/>
                  </a:lnTo>
                  <a:lnTo>
                    <a:pt x="584" y="336"/>
                  </a:lnTo>
                  <a:lnTo>
                    <a:pt x="544" y="424"/>
                  </a:lnTo>
                  <a:lnTo>
                    <a:pt x="504" y="496"/>
                  </a:lnTo>
                  <a:lnTo>
                    <a:pt x="432" y="432"/>
                  </a:lnTo>
                  <a:lnTo>
                    <a:pt x="384" y="496"/>
                  </a:lnTo>
                  <a:lnTo>
                    <a:pt x="280" y="432"/>
                  </a:lnTo>
                  <a:lnTo>
                    <a:pt x="195" y="457"/>
                  </a:lnTo>
                  <a:lnTo>
                    <a:pt x="152" y="552"/>
                  </a:lnTo>
                  <a:lnTo>
                    <a:pt x="184" y="632"/>
                  </a:lnTo>
                  <a:lnTo>
                    <a:pt x="120" y="680"/>
                  </a:lnTo>
                  <a:lnTo>
                    <a:pt x="144" y="856"/>
                  </a:lnTo>
                  <a:lnTo>
                    <a:pt x="192" y="896"/>
                  </a:lnTo>
                  <a:lnTo>
                    <a:pt x="240" y="976"/>
                  </a:lnTo>
                  <a:lnTo>
                    <a:pt x="216" y="1080"/>
                  </a:lnTo>
                  <a:lnTo>
                    <a:pt x="216" y="1168"/>
                  </a:lnTo>
                  <a:lnTo>
                    <a:pt x="88" y="1200"/>
                  </a:lnTo>
                  <a:lnTo>
                    <a:pt x="40" y="1288"/>
                  </a:lnTo>
                  <a:lnTo>
                    <a:pt x="0" y="1448"/>
                  </a:lnTo>
                  <a:lnTo>
                    <a:pt x="40" y="1552"/>
                  </a:lnTo>
                  <a:lnTo>
                    <a:pt x="120" y="1528"/>
                  </a:lnTo>
                  <a:lnTo>
                    <a:pt x="160" y="1616"/>
                  </a:lnTo>
                  <a:lnTo>
                    <a:pt x="288" y="1616"/>
                  </a:lnTo>
                  <a:lnTo>
                    <a:pt x="424" y="1552"/>
                  </a:lnTo>
                  <a:lnTo>
                    <a:pt x="520" y="1456"/>
                  </a:lnTo>
                  <a:lnTo>
                    <a:pt x="624" y="1448"/>
                  </a:lnTo>
                  <a:lnTo>
                    <a:pt x="728" y="1376"/>
                  </a:lnTo>
                  <a:lnTo>
                    <a:pt x="1006" y="1327"/>
                  </a:lnTo>
                  <a:lnTo>
                    <a:pt x="1048" y="1224"/>
                  </a:lnTo>
                  <a:lnTo>
                    <a:pt x="1112" y="1112"/>
                  </a:lnTo>
                  <a:lnTo>
                    <a:pt x="1160" y="1000"/>
                  </a:lnTo>
                  <a:lnTo>
                    <a:pt x="1144" y="888"/>
                  </a:lnTo>
                  <a:lnTo>
                    <a:pt x="1176" y="768"/>
                  </a:lnTo>
                  <a:lnTo>
                    <a:pt x="1136" y="664"/>
                  </a:lnTo>
                  <a:lnTo>
                    <a:pt x="1088" y="568"/>
                  </a:lnTo>
                  <a:lnTo>
                    <a:pt x="1024" y="528"/>
                  </a:lnTo>
                  <a:lnTo>
                    <a:pt x="984" y="456"/>
                  </a:lnTo>
                  <a:lnTo>
                    <a:pt x="912" y="440"/>
                  </a:lnTo>
                  <a:lnTo>
                    <a:pt x="848" y="496"/>
                  </a:lnTo>
                  <a:lnTo>
                    <a:pt x="776" y="528"/>
                  </a:lnTo>
                  <a:lnTo>
                    <a:pt x="664" y="46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8" name="Freeform 131">
              <a:extLst/>
            </p:cNvPr>
            <p:cNvSpPr>
              <a:spLocks/>
            </p:cNvSpPr>
            <p:nvPr/>
          </p:nvSpPr>
          <p:spPr bwMode="auto">
            <a:xfrm>
              <a:off x="4119539" y="3659206"/>
              <a:ext cx="50800" cy="41275"/>
            </a:xfrm>
            <a:custGeom>
              <a:avLst/>
              <a:gdLst>
                <a:gd name="T0" fmla="*/ 2147483647 w 161"/>
                <a:gd name="T1" fmla="*/ 0 h 130"/>
                <a:gd name="T2" fmla="*/ 2147483647 w 161"/>
                <a:gd name="T3" fmla="*/ 2147483647 h 130"/>
                <a:gd name="T4" fmla="*/ 2147483647 w 161"/>
                <a:gd name="T5" fmla="*/ 2147483647 h 130"/>
                <a:gd name="T6" fmla="*/ 2147483647 w 161"/>
                <a:gd name="T7" fmla="*/ 2147483647 h 130"/>
                <a:gd name="T8" fmla="*/ 2147483647 w 161"/>
                <a:gd name="T9" fmla="*/ 2147483647 h 130"/>
                <a:gd name="T10" fmla="*/ 2147483647 w 161"/>
                <a:gd name="T11" fmla="*/ 2147483647 h 130"/>
                <a:gd name="T12" fmla="*/ 2147483647 w 161"/>
                <a:gd name="T13" fmla="*/ 2147483647 h 130"/>
                <a:gd name="T14" fmla="*/ 0 w 161"/>
                <a:gd name="T15" fmla="*/ 2147483647 h 130"/>
                <a:gd name="T16" fmla="*/ 2147483647 w 161"/>
                <a:gd name="T17" fmla="*/ 2147483647 h 130"/>
                <a:gd name="T18" fmla="*/ 2147483647 w 161"/>
                <a:gd name="T19" fmla="*/ 2147483647 h 130"/>
                <a:gd name="T20" fmla="*/ 2147483647 w 161"/>
                <a:gd name="T21" fmla="*/ 2147483647 h 130"/>
                <a:gd name="T22" fmla="*/ 2147483647 w 161"/>
                <a:gd name="T23" fmla="*/ 2147483647 h 130"/>
                <a:gd name="T24" fmla="*/ 2147483647 w 161"/>
                <a:gd name="T25" fmla="*/ 2147483647 h 130"/>
                <a:gd name="T26" fmla="*/ 2147483647 w 161"/>
                <a:gd name="T27" fmla="*/ 2147483647 h 130"/>
                <a:gd name="T28" fmla="*/ 2147483647 w 161"/>
                <a:gd name="T29" fmla="*/ 2147483647 h 130"/>
                <a:gd name="T30" fmla="*/ 2147483647 w 161"/>
                <a:gd name="T31" fmla="*/ 2147483647 h 130"/>
                <a:gd name="T32" fmla="*/ 2147483647 w 161"/>
                <a:gd name="T33" fmla="*/ 2147483647 h 130"/>
                <a:gd name="T34" fmla="*/ 2147483647 w 161"/>
                <a:gd name="T35" fmla="*/ 2147483647 h 130"/>
                <a:gd name="T36" fmla="*/ 2147483647 w 161"/>
                <a:gd name="T37" fmla="*/ 2147483647 h 130"/>
                <a:gd name="T38" fmla="*/ 2147483647 w 161"/>
                <a:gd name="T39" fmla="*/ 2147483647 h 130"/>
                <a:gd name="T40" fmla="*/ 2147483647 w 161"/>
                <a:gd name="T41" fmla="*/ 2147483647 h 130"/>
                <a:gd name="T42" fmla="*/ 2147483647 w 161"/>
                <a:gd name="T43" fmla="*/ 2147483647 h 130"/>
                <a:gd name="T44" fmla="*/ 2147483647 w 161"/>
                <a:gd name="T45" fmla="*/ 2147483647 h 130"/>
                <a:gd name="T46" fmla="*/ 2147483647 w 161"/>
                <a:gd name="T47" fmla="*/ 2147483647 h 130"/>
                <a:gd name="T48" fmla="*/ 2147483647 w 161"/>
                <a:gd name="T49" fmla="*/ 2147483647 h 130"/>
                <a:gd name="T50" fmla="*/ 2147483647 w 161"/>
                <a:gd name="T51" fmla="*/ 0 h 1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"/>
                <a:gd name="T79" fmla="*/ 0 h 130"/>
                <a:gd name="T80" fmla="*/ 161 w 161"/>
                <a:gd name="T81" fmla="*/ 130 h 1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" h="130">
                  <a:moveTo>
                    <a:pt x="138" y="0"/>
                  </a:moveTo>
                  <a:lnTo>
                    <a:pt x="124" y="9"/>
                  </a:lnTo>
                  <a:lnTo>
                    <a:pt x="106" y="8"/>
                  </a:lnTo>
                  <a:lnTo>
                    <a:pt x="77" y="14"/>
                  </a:lnTo>
                  <a:lnTo>
                    <a:pt x="45" y="26"/>
                  </a:lnTo>
                  <a:lnTo>
                    <a:pt x="32" y="48"/>
                  </a:lnTo>
                  <a:lnTo>
                    <a:pt x="13" y="45"/>
                  </a:lnTo>
                  <a:lnTo>
                    <a:pt x="0" y="58"/>
                  </a:lnTo>
                  <a:lnTo>
                    <a:pt x="9" y="96"/>
                  </a:lnTo>
                  <a:lnTo>
                    <a:pt x="32" y="114"/>
                  </a:lnTo>
                  <a:lnTo>
                    <a:pt x="53" y="111"/>
                  </a:lnTo>
                  <a:lnTo>
                    <a:pt x="69" y="97"/>
                  </a:lnTo>
                  <a:lnTo>
                    <a:pt x="84" y="101"/>
                  </a:lnTo>
                  <a:lnTo>
                    <a:pt x="91" y="118"/>
                  </a:lnTo>
                  <a:lnTo>
                    <a:pt x="105" y="130"/>
                  </a:lnTo>
                  <a:lnTo>
                    <a:pt x="117" y="124"/>
                  </a:lnTo>
                  <a:lnTo>
                    <a:pt x="128" y="123"/>
                  </a:lnTo>
                  <a:lnTo>
                    <a:pt x="142" y="116"/>
                  </a:lnTo>
                  <a:lnTo>
                    <a:pt x="158" y="103"/>
                  </a:lnTo>
                  <a:lnTo>
                    <a:pt x="161" y="93"/>
                  </a:lnTo>
                  <a:lnTo>
                    <a:pt x="160" y="79"/>
                  </a:lnTo>
                  <a:lnTo>
                    <a:pt x="149" y="68"/>
                  </a:lnTo>
                  <a:lnTo>
                    <a:pt x="154" y="58"/>
                  </a:lnTo>
                  <a:lnTo>
                    <a:pt x="157" y="40"/>
                  </a:lnTo>
                  <a:lnTo>
                    <a:pt x="146" y="23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99" name="Freeform 132">
              <a:extLst/>
            </p:cNvPr>
            <p:cNvSpPr>
              <a:spLocks/>
            </p:cNvSpPr>
            <p:nvPr/>
          </p:nvSpPr>
          <p:spPr bwMode="auto">
            <a:xfrm>
              <a:off x="4665639" y="3751281"/>
              <a:ext cx="320675" cy="220662"/>
            </a:xfrm>
            <a:custGeom>
              <a:avLst/>
              <a:gdLst>
                <a:gd name="T0" fmla="*/ 35 w 1879600"/>
                <a:gd name="T1" fmla="*/ 11 h 1290637"/>
                <a:gd name="T2" fmla="*/ 25 w 1879600"/>
                <a:gd name="T3" fmla="*/ 31 h 1290637"/>
                <a:gd name="T4" fmla="*/ 16 w 1879600"/>
                <a:gd name="T5" fmla="*/ 53 h 1290637"/>
                <a:gd name="T6" fmla="*/ 6 w 1879600"/>
                <a:gd name="T7" fmla="*/ 76 h 1290637"/>
                <a:gd name="T8" fmla="*/ 5 w 1879600"/>
                <a:gd name="T9" fmla="*/ 99 h 1290637"/>
                <a:gd name="T10" fmla="*/ 32 w 1879600"/>
                <a:gd name="T11" fmla="*/ 107 h 1290637"/>
                <a:gd name="T12" fmla="*/ 59 w 1879600"/>
                <a:gd name="T13" fmla="*/ 99 h 1290637"/>
                <a:gd name="T14" fmla="*/ 84 w 1879600"/>
                <a:gd name="T15" fmla="*/ 95 h 1290637"/>
                <a:gd name="T16" fmla="*/ 108 w 1879600"/>
                <a:gd name="T17" fmla="*/ 105 h 1290637"/>
                <a:gd name="T18" fmla="*/ 122 w 1879600"/>
                <a:gd name="T19" fmla="*/ 132 h 1290637"/>
                <a:gd name="T20" fmla="*/ 115 w 1879600"/>
                <a:gd name="T21" fmla="*/ 143 h 1290637"/>
                <a:gd name="T22" fmla="*/ 102 w 1879600"/>
                <a:gd name="T23" fmla="*/ 152 h 1290637"/>
                <a:gd name="T24" fmla="*/ 95 w 1879600"/>
                <a:gd name="T25" fmla="*/ 163 h 1290637"/>
                <a:gd name="T26" fmla="*/ 114 w 1879600"/>
                <a:gd name="T27" fmla="*/ 166 h 1290637"/>
                <a:gd name="T28" fmla="*/ 128 w 1879600"/>
                <a:gd name="T29" fmla="*/ 148 h 1290637"/>
                <a:gd name="T30" fmla="*/ 143 w 1879600"/>
                <a:gd name="T31" fmla="*/ 136 h 1290637"/>
                <a:gd name="T32" fmla="*/ 153 w 1879600"/>
                <a:gd name="T33" fmla="*/ 143 h 1290637"/>
                <a:gd name="T34" fmla="*/ 170 w 1879600"/>
                <a:gd name="T35" fmla="*/ 145 h 1290637"/>
                <a:gd name="T36" fmla="*/ 173 w 1879600"/>
                <a:gd name="T37" fmla="*/ 156 h 1290637"/>
                <a:gd name="T38" fmla="*/ 167 w 1879600"/>
                <a:gd name="T39" fmla="*/ 165 h 1290637"/>
                <a:gd name="T40" fmla="*/ 175 w 1879600"/>
                <a:gd name="T41" fmla="*/ 176 h 1290637"/>
                <a:gd name="T42" fmla="*/ 185 w 1879600"/>
                <a:gd name="T43" fmla="*/ 186 h 1290637"/>
                <a:gd name="T44" fmla="*/ 207 w 1879600"/>
                <a:gd name="T45" fmla="*/ 174 h 1290637"/>
                <a:gd name="T46" fmla="*/ 218 w 1879600"/>
                <a:gd name="T47" fmla="*/ 167 h 1290637"/>
                <a:gd name="T48" fmla="*/ 209 w 1879600"/>
                <a:gd name="T49" fmla="*/ 166 h 1290637"/>
                <a:gd name="T50" fmla="*/ 196 w 1879600"/>
                <a:gd name="T51" fmla="*/ 161 h 1290637"/>
                <a:gd name="T52" fmla="*/ 195 w 1879600"/>
                <a:gd name="T53" fmla="*/ 145 h 1290637"/>
                <a:gd name="T54" fmla="*/ 214 w 1879600"/>
                <a:gd name="T55" fmla="*/ 138 h 1290637"/>
                <a:gd name="T56" fmla="*/ 234 w 1879600"/>
                <a:gd name="T57" fmla="*/ 129 h 1290637"/>
                <a:gd name="T58" fmla="*/ 249 w 1879600"/>
                <a:gd name="T59" fmla="*/ 118 h 1290637"/>
                <a:gd name="T60" fmla="*/ 269 w 1879600"/>
                <a:gd name="T61" fmla="*/ 91 h 1290637"/>
                <a:gd name="T62" fmla="*/ 265 w 1879600"/>
                <a:gd name="T63" fmla="*/ 65 h 1290637"/>
                <a:gd name="T64" fmla="*/ 243 w 1879600"/>
                <a:gd name="T65" fmla="*/ 63 h 1290637"/>
                <a:gd name="T66" fmla="*/ 215 w 1879600"/>
                <a:gd name="T67" fmla="*/ 48 h 1290637"/>
                <a:gd name="T68" fmla="*/ 196 w 1879600"/>
                <a:gd name="T69" fmla="*/ 31 h 1290637"/>
                <a:gd name="T70" fmla="*/ 179 w 1879600"/>
                <a:gd name="T71" fmla="*/ 1 h 1290637"/>
                <a:gd name="T72" fmla="*/ 148 w 1879600"/>
                <a:gd name="T73" fmla="*/ 7 h 1290637"/>
                <a:gd name="T74" fmla="*/ 134 w 1879600"/>
                <a:gd name="T75" fmla="*/ 11 h 1290637"/>
                <a:gd name="T76" fmla="*/ 130 w 1879600"/>
                <a:gd name="T77" fmla="*/ 21 h 1290637"/>
                <a:gd name="T78" fmla="*/ 113 w 1879600"/>
                <a:gd name="T79" fmla="*/ 19 h 1290637"/>
                <a:gd name="T80" fmla="*/ 103 w 1879600"/>
                <a:gd name="T81" fmla="*/ 16 h 1290637"/>
                <a:gd name="T82" fmla="*/ 88 w 1879600"/>
                <a:gd name="T83" fmla="*/ 12 h 1290637"/>
                <a:gd name="T84" fmla="*/ 66 w 1879600"/>
                <a:gd name="T85" fmla="*/ 8 h 12906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79600"/>
                <a:gd name="T130" fmla="*/ 0 h 1290637"/>
                <a:gd name="T131" fmla="*/ 1879600 w 1879600"/>
                <a:gd name="T132" fmla="*/ 1290637 h 129063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79600" h="1290637">
                  <a:moveTo>
                    <a:pt x="331788" y="61912"/>
                  </a:moveTo>
                  <a:lnTo>
                    <a:pt x="277813" y="77787"/>
                  </a:lnTo>
                  <a:lnTo>
                    <a:pt x="239713" y="77787"/>
                  </a:lnTo>
                  <a:lnTo>
                    <a:pt x="207963" y="92075"/>
                  </a:lnTo>
                  <a:lnTo>
                    <a:pt x="182563" y="133350"/>
                  </a:lnTo>
                  <a:lnTo>
                    <a:pt x="174625" y="209550"/>
                  </a:lnTo>
                  <a:lnTo>
                    <a:pt x="201613" y="290512"/>
                  </a:lnTo>
                  <a:lnTo>
                    <a:pt x="165100" y="328612"/>
                  </a:lnTo>
                  <a:lnTo>
                    <a:pt x="111125" y="363537"/>
                  </a:lnTo>
                  <a:lnTo>
                    <a:pt x="61913" y="392112"/>
                  </a:lnTo>
                  <a:lnTo>
                    <a:pt x="57150" y="444500"/>
                  </a:lnTo>
                  <a:lnTo>
                    <a:pt x="39688" y="522287"/>
                  </a:lnTo>
                  <a:lnTo>
                    <a:pt x="0" y="555625"/>
                  </a:lnTo>
                  <a:lnTo>
                    <a:pt x="25400" y="649287"/>
                  </a:lnTo>
                  <a:lnTo>
                    <a:pt x="36451" y="676525"/>
                  </a:lnTo>
                  <a:lnTo>
                    <a:pt x="69850" y="725487"/>
                  </a:lnTo>
                  <a:lnTo>
                    <a:pt x="136525" y="733425"/>
                  </a:lnTo>
                  <a:lnTo>
                    <a:pt x="220663" y="728662"/>
                  </a:lnTo>
                  <a:lnTo>
                    <a:pt x="288925" y="738187"/>
                  </a:lnTo>
                  <a:lnTo>
                    <a:pt x="360363" y="725487"/>
                  </a:lnTo>
                  <a:lnTo>
                    <a:pt x="407988" y="679450"/>
                  </a:lnTo>
                  <a:lnTo>
                    <a:pt x="477838" y="668337"/>
                  </a:lnTo>
                  <a:lnTo>
                    <a:pt x="517525" y="639762"/>
                  </a:lnTo>
                  <a:lnTo>
                    <a:pt x="584200" y="647700"/>
                  </a:lnTo>
                  <a:lnTo>
                    <a:pt x="646113" y="657225"/>
                  </a:lnTo>
                  <a:lnTo>
                    <a:pt x="715963" y="688975"/>
                  </a:lnTo>
                  <a:lnTo>
                    <a:pt x="749300" y="719137"/>
                  </a:lnTo>
                  <a:lnTo>
                    <a:pt x="765175" y="801687"/>
                  </a:lnTo>
                  <a:lnTo>
                    <a:pt x="806450" y="847725"/>
                  </a:lnTo>
                  <a:lnTo>
                    <a:pt x="846138" y="904875"/>
                  </a:lnTo>
                  <a:lnTo>
                    <a:pt x="841375" y="963612"/>
                  </a:lnTo>
                  <a:lnTo>
                    <a:pt x="820738" y="981075"/>
                  </a:lnTo>
                  <a:lnTo>
                    <a:pt x="796925" y="981075"/>
                  </a:lnTo>
                  <a:lnTo>
                    <a:pt x="758825" y="957262"/>
                  </a:lnTo>
                  <a:lnTo>
                    <a:pt x="720725" y="963612"/>
                  </a:lnTo>
                  <a:lnTo>
                    <a:pt x="701675" y="1042987"/>
                  </a:lnTo>
                  <a:lnTo>
                    <a:pt x="684213" y="1073150"/>
                  </a:lnTo>
                  <a:lnTo>
                    <a:pt x="665163" y="1092200"/>
                  </a:lnTo>
                  <a:lnTo>
                    <a:pt x="657225" y="1116012"/>
                  </a:lnTo>
                  <a:lnTo>
                    <a:pt x="696913" y="1135062"/>
                  </a:lnTo>
                  <a:lnTo>
                    <a:pt x="741363" y="1138237"/>
                  </a:lnTo>
                  <a:lnTo>
                    <a:pt x="792163" y="1138237"/>
                  </a:lnTo>
                  <a:lnTo>
                    <a:pt x="820738" y="1077912"/>
                  </a:lnTo>
                  <a:lnTo>
                    <a:pt x="849313" y="1054100"/>
                  </a:lnTo>
                  <a:lnTo>
                    <a:pt x="889000" y="1016000"/>
                  </a:lnTo>
                  <a:lnTo>
                    <a:pt x="915988" y="981075"/>
                  </a:lnTo>
                  <a:lnTo>
                    <a:pt x="963613" y="949325"/>
                  </a:lnTo>
                  <a:lnTo>
                    <a:pt x="987425" y="933450"/>
                  </a:lnTo>
                  <a:lnTo>
                    <a:pt x="1016000" y="903287"/>
                  </a:lnTo>
                  <a:lnTo>
                    <a:pt x="1046163" y="923925"/>
                  </a:lnTo>
                  <a:lnTo>
                    <a:pt x="1057275" y="977900"/>
                  </a:lnTo>
                  <a:lnTo>
                    <a:pt x="1082675" y="1004887"/>
                  </a:lnTo>
                  <a:lnTo>
                    <a:pt x="1120775" y="996950"/>
                  </a:lnTo>
                  <a:lnTo>
                    <a:pt x="1174750" y="992187"/>
                  </a:lnTo>
                  <a:lnTo>
                    <a:pt x="1217613" y="1009650"/>
                  </a:lnTo>
                  <a:lnTo>
                    <a:pt x="1238250" y="1047750"/>
                  </a:lnTo>
                  <a:lnTo>
                    <a:pt x="1198563" y="1066800"/>
                  </a:lnTo>
                  <a:lnTo>
                    <a:pt x="1165225" y="1082675"/>
                  </a:lnTo>
                  <a:lnTo>
                    <a:pt x="1147763" y="1100137"/>
                  </a:lnTo>
                  <a:lnTo>
                    <a:pt x="1152525" y="1131887"/>
                  </a:lnTo>
                  <a:lnTo>
                    <a:pt x="1187450" y="1146175"/>
                  </a:lnTo>
                  <a:lnTo>
                    <a:pt x="1222375" y="1163637"/>
                  </a:lnTo>
                  <a:lnTo>
                    <a:pt x="1211263" y="1206500"/>
                  </a:lnTo>
                  <a:lnTo>
                    <a:pt x="1222375" y="1258887"/>
                  </a:lnTo>
                  <a:lnTo>
                    <a:pt x="1236663" y="1290637"/>
                  </a:lnTo>
                  <a:lnTo>
                    <a:pt x="1281113" y="1270000"/>
                  </a:lnTo>
                  <a:lnTo>
                    <a:pt x="1311275" y="1235075"/>
                  </a:lnTo>
                  <a:lnTo>
                    <a:pt x="1381125" y="1203325"/>
                  </a:lnTo>
                  <a:lnTo>
                    <a:pt x="1430338" y="1190625"/>
                  </a:lnTo>
                  <a:lnTo>
                    <a:pt x="1473200" y="1185862"/>
                  </a:lnTo>
                  <a:lnTo>
                    <a:pt x="1512888" y="1181100"/>
                  </a:lnTo>
                  <a:lnTo>
                    <a:pt x="1511300" y="1144587"/>
                  </a:lnTo>
                  <a:lnTo>
                    <a:pt x="1508125" y="1104900"/>
                  </a:lnTo>
                  <a:lnTo>
                    <a:pt x="1477963" y="1100137"/>
                  </a:lnTo>
                  <a:lnTo>
                    <a:pt x="1446213" y="1133475"/>
                  </a:lnTo>
                  <a:lnTo>
                    <a:pt x="1411288" y="1143000"/>
                  </a:lnTo>
                  <a:lnTo>
                    <a:pt x="1387475" y="1143000"/>
                  </a:lnTo>
                  <a:lnTo>
                    <a:pt x="1355725" y="1101725"/>
                  </a:lnTo>
                  <a:lnTo>
                    <a:pt x="1328738" y="1077912"/>
                  </a:lnTo>
                  <a:lnTo>
                    <a:pt x="1333500" y="1041400"/>
                  </a:lnTo>
                  <a:lnTo>
                    <a:pt x="1346200" y="995362"/>
                  </a:lnTo>
                  <a:lnTo>
                    <a:pt x="1395413" y="965200"/>
                  </a:lnTo>
                  <a:lnTo>
                    <a:pt x="1438275" y="952500"/>
                  </a:lnTo>
                  <a:lnTo>
                    <a:pt x="1482725" y="947737"/>
                  </a:lnTo>
                  <a:lnTo>
                    <a:pt x="1533525" y="911225"/>
                  </a:lnTo>
                  <a:lnTo>
                    <a:pt x="1585913" y="915987"/>
                  </a:lnTo>
                  <a:lnTo>
                    <a:pt x="1616075" y="882650"/>
                  </a:lnTo>
                  <a:lnTo>
                    <a:pt x="1671638" y="874712"/>
                  </a:lnTo>
                  <a:lnTo>
                    <a:pt x="1706563" y="842962"/>
                  </a:lnTo>
                  <a:lnTo>
                    <a:pt x="1722438" y="806450"/>
                  </a:lnTo>
                  <a:lnTo>
                    <a:pt x="1849438" y="752475"/>
                  </a:lnTo>
                  <a:lnTo>
                    <a:pt x="1879600" y="685800"/>
                  </a:lnTo>
                  <a:lnTo>
                    <a:pt x="1860550" y="623887"/>
                  </a:lnTo>
                  <a:lnTo>
                    <a:pt x="1865313" y="530225"/>
                  </a:lnTo>
                  <a:lnTo>
                    <a:pt x="1879600" y="471487"/>
                  </a:lnTo>
                  <a:lnTo>
                    <a:pt x="1836738" y="444500"/>
                  </a:lnTo>
                  <a:lnTo>
                    <a:pt x="1797050" y="454025"/>
                  </a:lnTo>
                  <a:lnTo>
                    <a:pt x="1728788" y="423862"/>
                  </a:lnTo>
                  <a:lnTo>
                    <a:pt x="1679575" y="428625"/>
                  </a:lnTo>
                  <a:lnTo>
                    <a:pt x="1614488" y="342900"/>
                  </a:lnTo>
                  <a:lnTo>
                    <a:pt x="1544638" y="330200"/>
                  </a:lnTo>
                  <a:lnTo>
                    <a:pt x="1487488" y="330200"/>
                  </a:lnTo>
                  <a:lnTo>
                    <a:pt x="1439863" y="268287"/>
                  </a:lnTo>
                  <a:lnTo>
                    <a:pt x="1403350" y="239712"/>
                  </a:lnTo>
                  <a:lnTo>
                    <a:pt x="1354138" y="209550"/>
                  </a:lnTo>
                  <a:lnTo>
                    <a:pt x="1265238" y="166687"/>
                  </a:lnTo>
                  <a:lnTo>
                    <a:pt x="1282700" y="90487"/>
                  </a:lnTo>
                  <a:lnTo>
                    <a:pt x="1239838" y="9525"/>
                  </a:lnTo>
                  <a:lnTo>
                    <a:pt x="1184275" y="0"/>
                  </a:lnTo>
                  <a:lnTo>
                    <a:pt x="1116013" y="47625"/>
                  </a:lnTo>
                  <a:lnTo>
                    <a:pt x="1020763" y="47625"/>
                  </a:lnTo>
                  <a:lnTo>
                    <a:pt x="996950" y="14287"/>
                  </a:lnTo>
                  <a:lnTo>
                    <a:pt x="947738" y="42862"/>
                  </a:lnTo>
                  <a:lnTo>
                    <a:pt x="923925" y="73025"/>
                  </a:lnTo>
                  <a:lnTo>
                    <a:pt x="920750" y="109537"/>
                  </a:lnTo>
                  <a:lnTo>
                    <a:pt x="927100" y="142875"/>
                  </a:lnTo>
                  <a:lnTo>
                    <a:pt x="896938" y="146050"/>
                  </a:lnTo>
                  <a:lnTo>
                    <a:pt x="863600" y="111125"/>
                  </a:lnTo>
                  <a:lnTo>
                    <a:pt x="814388" y="107950"/>
                  </a:lnTo>
                  <a:lnTo>
                    <a:pt x="784225" y="131762"/>
                  </a:lnTo>
                  <a:lnTo>
                    <a:pt x="763588" y="85725"/>
                  </a:lnTo>
                  <a:lnTo>
                    <a:pt x="735013" y="92075"/>
                  </a:lnTo>
                  <a:lnTo>
                    <a:pt x="712788" y="112712"/>
                  </a:lnTo>
                  <a:lnTo>
                    <a:pt x="692150" y="82550"/>
                  </a:lnTo>
                  <a:lnTo>
                    <a:pt x="655638" y="82550"/>
                  </a:lnTo>
                  <a:lnTo>
                    <a:pt x="609600" y="85725"/>
                  </a:lnTo>
                  <a:lnTo>
                    <a:pt x="558800" y="57150"/>
                  </a:lnTo>
                  <a:lnTo>
                    <a:pt x="511175" y="82550"/>
                  </a:lnTo>
                  <a:lnTo>
                    <a:pt x="458788" y="53975"/>
                  </a:lnTo>
                  <a:lnTo>
                    <a:pt x="392113" y="53975"/>
                  </a:lnTo>
                  <a:lnTo>
                    <a:pt x="331788" y="6191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0" name="Freeform 133">
              <a:extLst/>
            </p:cNvPr>
            <p:cNvSpPr>
              <a:spLocks/>
            </p:cNvSpPr>
            <p:nvPr/>
          </p:nvSpPr>
          <p:spPr bwMode="auto">
            <a:xfrm>
              <a:off x="4689451" y="3632218"/>
              <a:ext cx="165100" cy="144463"/>
            </a:xfrm>
            <a:custGeom>
              <a:avLst/>
              <a:gdLst>
                <a:gd name="T0" fmla="*/ 2147483647 w 610"/>
                <a:gd name="T1" fmla="*/ 2147483647 h 532"/>
                <a:gd name="T2" fmla="*/ 2147483647 w 610"/>
                <a:gd name="T3" fmla="*/ 2147483647 h 532"/>
                <a:gd name="T4" fmla="*/ 2147483647 w 610"/>
                <a:gd name="T5" fmla="*/ 2147483647 h 532"/>
                <a:gd name="T6" fmla="*/ 2147483647 w 610"/>
                <a:gd name="T7" fmla="*/ 2147483647 h 532"/>
                <a:gd name="T8" fmla="*/ 2147483647 w 610"/>
                <a:gd name="T9" fmla="*/ 2147483647 h 532"/>
                <a:gd name="T10" fmla="*/ 2147483647 w 610"/>
                <a:gd name="T11" fmla="*/ 2147483647 h 532"/>
                <a:gd name="T12" fmla="*/ 2147483647 w 610"/>
                <a:gd name="T13" fmla="*/ 2147483647 h 532"/>
                <a:gd name="T14" fmla="*/ 2147483647 w 610"/>
                <a:gd name="T15" fmla="*/ 2147483647 h 532"/>
                <a:gd name="T16" fmla="*/ 2147483647 w 610"/>
                <a:gd name="T17" fmla="*/ 2147483647 h 532"/>
                <a:gd name="T18" fmla="*/ 2147483647 w 610"/>
                <a:gd name="T19" fmla="*/ 2147483647 h 532"/>
                <a:gd name="T20" fmla="*/ 2147483647 w 610"/>
                <a:gd name="T21" fmla="*/ 2147483647 h 532"/>
                <a:gd name="T22" fmla="*/ 2147483647 w 610"/>
                <a:gd name="T23" fmla="*/ 2147483647 h 532"/>
                <a:gd name="T24" fmla="*/ 2147483647 w 610"/>
                <a:gd name="T25" fmla="*/ 2147483647 h 532"/>
                <a:gd name="T26" fmla="*/ 2147483647 w 610"/>
                <a:gd name="T27" fmla="*/ 2147483647 h 532"/>
                <a:gd name="T28" fmla="*/ 2147483647 w 610"/>
                <a:gd name="T29" fmla="*/ 2147483647 h 532"/>
                <a:gd name="T30" fmla="*/ 2147483647 w 610"/>
                <a:gd name="T31" fmla="*/ 2147483647 h 532"/>
                <a:gd name="T32" fmla="*/ 2147483647 w 610"/>
                <a:gd name="T33" fmla="*/ 2147483647 h 532"/>
                <a:gd name="T34" fmla="*/ 2147483647 w 610"/>
                <a:gd name="T35" fmla="*/ 2147483647 h 532"/>
                <a:gd name="T36" fmla="*/ 2147483647 w 610"/>
                <a:gd name="T37" fmla="*/ 2147483647 h 532"/>
                <a:gd name="T38" fmla="*/ 2147483647 w 610"/>
                <a:gd name="T39" fmla="*/ 2147483647 h 532"/>
                <a:gd name="T40" fmla="*/ 2147483647 w 610"/>
                <a:gd name="T41" fmla="*/ 2147483647 h 532"/>
                <a:gd name="T42" fmla="*/ 2147483647 w 610"/>
                <a:gd name="T43" fmla="*/ 2147483647 h 532"/>
                <a:gd name="T44" fmla="*/ 2147483647 w 610"/>
                <a:gd name="T45" fmla="*/ 2147483647 h 532"/>
                <a:gd name="T46" fmla="*/ 2147483647 w 610"/>
                <a:gd name="T47" fmla="*/ 2147483647 h 532"/>
                <a:gd name="T48" fmla="*/ 2147483647 w 610"/>
                <a:gd name="T49" fmla="*/ 2147483647 h 532"/>
                <a:gd name="T50" fmla="*/ 2147483647 w 610"/>
                <a:gd name="T51" fmla="*/ 2147483647 h 532"/>
                <a:gd name="T52" fmla="*/ 2147483647 w 610"/>
                <a:gd name="T53" fmla="*/ 2147483647 h 532"/>
                <a:gd name="T54" fmla="*/ 2147483647 w 610"/>
                <a:gd name="T55" fmla="*/ 0 h 532"/>
                <a:gd name="T56" fmla="*/ 2147483647 w 610"/>
                <a:gd name="T57" fmla="*/ 2147483647 h 532"/>
                <a:gd name="T58" fmla="*/ 2147483647 w 610"/>
                <a:gd name="T59" fmla="*/ 2147483647 h 532"/>
                <a:gd name="T60" fmla="*/ 2147483647 w 610"/>
                <a:gd name="T61" fmla="*/ 2147483647 h 532"/>
                <a:gd name="T62" fmla="*/ 2147483647 w 610"/>
                <a:gd name="T63" fmla="*/ 2147483647 h 532"/>
                <a:gd name="T64" fmla="*/ 2147483647 w 610"/>
                <a:gd name="T65" fmla="*/ 2147483647 h 532"/>
                <a:gd name="T66" fmla="*/ 2147483647 w 610"/>
                <a:gd name="T67" fmla="*/ 2147483647 h 532"/>
                <a:gd name="T68" fmla="*/ 2147483647 w 610"/>
                <a:gd name="T69" fmla="*/ 2147483647 h 532"/>
                <a:gd name="T70" fmla="*/ 2147483647 w 610"/>
                <a:gd name="T71" fmla="*/ 2147483647 h 532"/>
                <a:gd name="T72" fmla="*/ 2147483647 w 610"/>
                <a:gd name="T73" fmla="*/ 2147483647 h 532"/>
                <a:gd name="T74" fmla="*/ 2147483647 w 610"/>
                <a:gd name="T75" fmla="*/ 2147483647 h 532"/>
                <a:gd name="T76" fmla="*/ 2147483647 w 610"/>
                <a:gd name="T77" fmla="*/ 2147483647 h 532"/>
                <a:gd name="T78" fmla="*/ 2147483647 w 610"/>
                <a:gd name="T79" fmla="*/ 2147483647 h 532"/>
                <a:gd name="T80" fmla="*/ 2147483647 w 610"/>
                <a:gd name="T81" fmla="*/ 2147483647 h 532"/>
                <a:gd name="T82" fmla="*/ 2147483647 w 610"/>
                <a:gd name="T83" fmla="*/ 2147483647 h 532"/>
                <a:gd name="T84" fmla="*/ 2147483647 w 610"/>
                <a:gd name="T85" fmla="*/ 2147483647 h 532"/>
                <a:gd name="T86" fmla="*/ 2147483647 w 610"/>
                <a:gd name="T87" fmla="*/ 2147483647 h 532"/>
                <a:gd name="T88" fmla="*/ 2147483647 w 610"/>
                <a:gd name="T89" fmla="*/ 2147483647 h 532"/>
                <a:gd name="T90" fmla="*/ 2147483647 w 610"/>
                <a:gd name="T91" fmla="*/ 2147483647 h 532"/>
                <a:gd name="T92" fmla="*/ 2147483647 w 610"/>
                <a:gd name="T93" fmla="*/ 2147483647 h 532"/>
                <a:gd name="T94" fmla="*/ 2147483647 w 610"/>
                <a:gd name="T95" fmla="*/ 2147483647 h 532"/>
                <a:gd name="T96" fmla="*/ 0 w 610"/>
                <a:gd name="T97" fmla="*/ 2147483647 h 532"/>
                <a:gd name="T98" fmla="*/ 2147483647 w 610"/>
                <a:gd name="T99" fmla="*/ 2147483647 h 532"/>
                <a:gd name="T100" fmla="*/ 2147483647 w 610"/>
                <a:gd name="T101" fmla="*/ 2147483647 h 532"/>
                <a:gd name="T102" fmla="*/ 2147483647 w 610"/>
                <a:gd name="T103" fmla="*/ 2147483647 h 532"/>
                <a:gd name="T104" fmla="*/ 2147483647 w 610"/>
                <a:gd name="T105" fmla="*/ 2147483647 h 532"/>
                <a:gd name="T106" fmla="*/ 2147483647 w 610"/>
                <a:gd name="T107" fmla="*/ 2147483647 h 532"/>
                <a:gd name="T108" fmla="*/ 2147483647 w 610"/>
                <a:gd name="T109" fmla="*/ 2147483647 h 532"/>
                <a:gd name="T110" fmla="*/ 2147483647 w 610"/>
                <a:gd name="T111" fmla="*/ 2147483647 h 532"/>
                <a:gd name="T112" fmla="*/ 2147483647 w 610"/>
                <a:gd name="T113" fmla="*/ 2147483647 h 532"/>
                <a:gd name="T114" fmla="*/ 2147483647 w 610"/>
                <a:gd name="T115" fmla="*/ 2147483647 h 532"/>
                <a:gd name="T116" fmla="*/ 2147483647 w 610"/>
                <a:gd name="T117" fmla="*/ 2147483647 h 532"/>
                <a:gd name="T118" fmla="*/ 2147483647 w 610"/>
                <a:gd name="T119" fmla="*/ 2147483647 h 532"/>
                <a:gd name="T120" fmla="*/ 2147483647 w 610"/>
                <a:gd name="T121" fmla="*/ 2147483647 h 5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532"/>
                <a:gd name="T185" fmla="*/ 610 w 610"/>
                <a:gd name="T186" fmla="*/ 532 h 5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532">
                  <a:moveTo>
                    <a:pt x="346" y="492"/>
                  </a:moveTo>
                  <a:lnTo>
                    <a:pt x="361" y="510"/>
                  </a:lnTo>
                  <a:lnTo>
                    <a:pt x="373" y="501"/>
                  </a:lnTo>
                  <a:lnTo>
                    <a:pt x="390" y="492"/>
                  </a:lnTo>
                  <a:lnTo>
                    <a:pt x="405" y="525"/>
                  </a:lnTo>
                  <a:lnTo>
                    <a:pt x="424" y="510"/>
                  </a:lnTo>
                  <a:lnTo>
                    <a:pt x="453" y="508"/>
                  </a:lnTo>
                  <a:lnTo>
                    <a:pt x="478" y="532"/>
                  </a:lnTo>
                  <a:lnTo>
                    <a:pt x="499" y="531"/>
                  </a:lnTo>
                  <a:lnTo>
                    <a:pt x="493" y="514"/>
                  </a:lnTo>
                  <a:lnTo>
                    <a:pt x="495" y="489"/>
                  </a:lnTo>
                  <a:lnTo>
                    <a:pt x="508" y="468"/>
                  </a:lnTo>
                  <a:lnTo>
                    <a:pt x="537" y="451"/>
                  </a:lnTo>
                  <a:lnTo>
                    <a:pt x="526" y="423"/>
                  </a:lnTo>
                  <a:lnTo>
                    <a:pt x="517" y="382"/>
                  </a:lnTo>
                  <a:lnTo>
                    <a:pt x="571" y="366"/>
                  </a:lnTo>
                  <a:lnTo>
                    <a:pt x="610" y="348"/>
                  </a:lnTo>
                  <a:lnTo>
                    <a:pt x="592" y="310"/>
                  </a:lnTo>
                  <a:lnTo>
                    <a:pt x="558" y="292"/>
                  </a:lnTo>
                  <a:lnTo>
                    <a:pt x="552" y="255"/>
                  </a:lnTo>
                  <a:lnTo>
                    <a:pt x="529" y="223"/>
                  </a:lnTo>
                  <a:lnTo>
                    <a:pt x="495" y="183"/>
                  </a:lnTo>
                  <a:lnTo>
                    <a:pt x="480" y="148"/>
                  </a:lnTo>
                  <a:lnTo>
                    <a:pt x="495" y="97"/>
                  </a:lnTo>
                  <a:lnTo>
                    <a:pt x="474" y="66"/>
                  </a:lnTo>
                  <a:lnTo>
                    <a:pt x="414" y="40"/>
                  </a:lnTo>
                  <a:lnTo>
                    <a:pt x="349" y="27"/>
                  </a:lnTo>
                  <a:lnTo>
                    <a:pt x="288" y="0"/>
                  </a:lnTo>
                  <a:lnTo>
                    <a:pt x="255" y="27"/>
                  </a:lnTo>
                  <a:lnTo>
                    <a:pt x="226" y="64"/>
                  </a:lnTo>
                  <a:lnTo>
                    <a:pt x="222" y="101"/>
                  </a:lnTo>
                  <a:lnTo>
                    <a:pt x="202" y="130"/>
                  </a:lnTo>
                  <a:lnTo>
                    <a:pt x="187" y="150"/>
                  </a:lnTo>
                  <a:lnTo>
                    <a:pt x="154" y="154"/>
                  </a:lnTo>
                  <a:lnTo>
                    <a:pt x="151" y="181"/>
                  </a:lnTo>
                  <a:lnTo>
                    <a:pt x="159" y="210"/>
                  </a:lnTo>
                  <a:lnTo>
                    <a:pt x="142" y="229"/>
                  </a:lnTo>
                  <a:lnTo>
                    <a:pt x="117" y="247"/>
                  </a:lnTo>
                  <a:lnTo>
                    <a:pt x="90" y="256"/>
                  </a:lnTo>
                  <a:lnTo>
                    <a:pt x="47" y="253"/>
                  </a:lnTo>
                  <a:lnTo>
                    <a:pt x="18" y="265"/>
                  </a:lnTo>
                  <a:lnTo>
                    <a:pt x="10" y="288"/>
                  </a:lnTo>
                  <a:lnTo>
                    <a:pt x="21" y="318"/>
                  </a:lnTo>
                  <a:lnTo>
                    <a:pt x="45" y="346"/>
                  </a:lnTo>
                  <a:lnTo>
                    <a:pt x="27" y="363"/>
                  </a:lnTo>
                  <a:lnTo>
                    <a:pt x="13" y="384"/>
                  </a:lnTo>
                  <a:lnTo>
                    <a:pt x="25" y="406"/>
                  </a:lnTo>
                  <a:lnTo>
                    <a:pt x="12" y="424"/>
                  </a:lnTo>
                  <a:lnTo>
                    <a:pt x="0" y="451"/>
                  </a:lnTo>
                  <a:lnTo>
                    <a:pt x="13" y="486"/>
                  </a:lnTo>
                  <a:lnTo>
                    <a:pt x="27" y="520"/>
                  </a:lnTo>
                  <a:lnTo>
                    <a:pt x="43" y="499"/>
                  </a:lnTo>
                  <a:lnTo>
                    <a:pt x="64" y="489"/>
                  </a:lnTo>
                  <a:lnTo>
                    <a:pt x="90" y="489"/>
                  </a:lnTo>
                  <a:lnTo>
                    <a:pt x="124" y="478"/>
                  </a:lnTo>
                  <a:lnTo>
                    <a:pt x="159" y="477"/>
                  </a:lnTo>
                  <a:lnTo>
                    <a:pt x="198" y="474"/>
                  </a:lnTo>
                  <a:lnTo>
                    <a:pt x="231" y="492"/>
                  </a:lnTo>
                  <a:lnTo>
                    <a:pt x="264" y="475"/>
                  </a:lnTo>
                  <a:lnTo>
                    <a:pt x="295" y="493"/>
                  </a:lnTo>
                  <a:lnTo>
                    <a:pt x="346" y="49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1" name="Freeform 134">
              <a:extLst/>
            </p:cNvPr>
            <p:cNvSpPr>
              <a:spLocks/>
            </p:cNvSpPr>
            <p:nvPr/>
          </p:nvSpPr>
          <p:spPr bwMode="auto">
            <a:xfrm>
              <a:off x="4686276" y="3514743"/>
              <a:ext cx="84138" cy="71438"/>
            </a:xfrm>
            <a:custGeom>
              <a:avLst/>
              <a:gdLst>
                <a:gd name="T0" fmla="*/ 2147483647 w 307"/>
                <a:gd name="T1" fmla="*/ 2147483647 h 265"/>
                <a:gd name="T2" fmla="*/ 2147483647 w 307"/>
                <a:gd name="T3" fmla="*/ 2147483647 h 265"/>
                <a:gd name="T4" fmla="*/ 2147483647 w 307"/>
                <a:gd name="T5" fmla="*/ 2147483647 h 265"/>
                <a:gd name="T6" fmla="*/ 2147483647 w 307"/>
                <a:gd name="T7" fmla="*/ 2147483647 h 265"/>
                <a:gd name="T8" fmla="*/ 2147483647 w 307"/>
                <a:gd name="T9" fmla="*/ 2147483647 h 265"/>
                <a:gd name="T10" fmla="*/ 2147483647 w 307"/>
                <a:gd name="T11" fmla="*/ 2147483647 h 265"/>
                <a:gd name="T12" fmla="*/ 2147483647 w 307"/>
                <a:gd name="T13" fmla="*/ 2147483647 h 265"/>
                <a:gd name="T14" fmla="*/ 2147483647 w 307"/>
                <a:gd name="T15" fmla="*/ 0 h 265"/>
                <a:gd name="T16" fmla="*/ 2147483647 w 307"/>
                <a:gd name="T17" fmla="*/ 2147483647 h 265"/>
                <a:gd name="T18" fmla="*/ 2147483647 w 307"/>
                <a:gd name="T19" fmla="*/ 2147483647 h 265"/>
                <a:gd name="T20" fmla="*/ 2147483647 w 307"/>
                <a:gd name="T21" fmla="*/ 2147483647 h 265"/>
                <a:gd name="T22" fmla="*/ 2147483647 w 307"/>
                <a:gd name="T23" fmla="*/ 2147483647 h 265"/>
                <a:gd name="T24" fmla="*/ 0 w 307"/>
                <a:gd name="T25" fmla="*/ 2147483647 h 265"/>
                <a:gd name="T26" fmla="*/ 2147483647 w 307"/>
                <a:gd name="T27" fmla="*/ 2147483647 h 265"/>
                <a:gd name="T28" fmla="*/ 2147483647 w 307"/>
                <a:gd name="T29" fmla="*/ 2147483647 h 265"/>
                <a:gd name="T30" fmla="*/ 2147483647 w 307"/>
                <a:gd name="T31" fmla="*/ 2147483647 h 265"/>
                <a:gd name="T32" fmla="*/ 2147483647 w 307"/>
                <a:gd name="T33" fmla="*/ 2147483647 h 265"/>
                <a:gd name="T34" fmla="*/ 2147483647 w 307"/>
                <a:gd name="T35" fmla="*/ 2147483647 h 265"/>
                <a:gd name="T36" fmla="*/ 2147483647 w 307"/>
                <a:gd name="T37" fmla="*/ 2147483647 h 265"/>
                <a:gd name="T38" fmla="*/ 2147483647 w 307"/>
                <a:gd name="T39" fmla="*/ 2147483647 h 265"/>
                <a:gd name="T40" fmla="*/ 2147483647 w 307"/>
                <a:gd name="T41" fmla="*/ 2147483647 h 265"/>
                <a:gd name="T42" fmla="*/ 2147483647 w 307"/>
                <a:gd name="T43" fmla="*/ 2147483647 h 265"/>
                <a:gd name="T44" fmla="*/ 2147483647 w 307"/>
                <a:gd name="T45" fmla="*/ 2147483647 h 265"/>
                <a:gd name="T46" fmla="*/ 2147483647 w 307"/>
                <a:gd name="T47" fmla="*/ 2147483647 h 265"/>
                <a:gd name="T48" fmla="*/ 2147483647 w 307"/>
                <a:gd name="T49" fmla="*/ 2147483647 h 265"/>
                <a:gd name="T50" fmla="*/ 2147483647 w 307"/>
                <a:gd name="T51" fmla="*/ 2147483647 h 265"/>
                <a:gd name="T52" fmla="*/ 2147483647 w 307"/>
                <a:gd name="T53" fmla="*/ 2147483647 h 265"/>
                <a:gd name="T54" fmla="*/ 2147483647 w 307"/>
                <a:gd name="T55" fmla="*/ 2147483647 h 265"/>
                <a:gd name="T56" fmla="*/ 2147483647 w 307"/>
                <a:gd name="T57" fmla="*/ 2147483647 h 265"/>
                <a:gd name="T58" fmla="*/ 2147483647 w 307"/>
                <a:gd name="T59" fmla="*/ 2147483647 h 265"/>
                <a:gd name="T60" fmla="*/ 2147483647 w 307"/>
                <a:gd name="T61" fmla="*/ 2147483647 h 265"/>
                <a:gd name="T62" fmla="*/ 2147483647 w 307"/>
                <a:gd name="T63" fmla="*/ 2147483647 h 2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7"/>
                <a:gd name="T97" fmla="*/ 0 h 265"/>
                <a:gd name="T98" fmla="*/ 307 w 307"/>
                <a:gd name="T99" fmla="*/ 265 h 2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7" h="265">
                  <a:moveTo>
                    <a:pt x="307" y="41"/>
                  </a:moveTo>
                  <a:lnTo>
                    <a:pt x="271" y="31"/>
                  </a:lnTo>
                  <a:lnTo>
                    <a:pt x="237" y="23"/>
                  </a:lnTo>
                  <a:lnTo>
                    <a:pt x="216" y="6"/>
                  </a:lnTo>
                  <a:lnTo>
                    <a:pt x="188" y="2"/>
                  </a:lnTo>
                  <a:lnTo>
                    <a:pt x="155" y="3"/>
                  </a:lnTo>
                  <a:lnTo>
                    <a:pt x="140" y="16"/>
                  </a:lnTo>
                  <a:lnTo>
                    <a:pt x="107" y="0"/>
                  </a:lnTo>
                  <a:lnTo>
                    <a:pt x="73" y="7"/>
                  </a:lnTo>
                  <a:lnTo>
                    <a:pt x="59" y="25"/>
                  </a:lnTo>
                  <a:lnTo>
                    <a:pt x="31" y="31"/>
                  </a:lnTo>
                  <a:lnTo>
                    <a:pt x="4" y="46"/>
                  </a:lnTo>
                  <a:lnTo>
                    <a:pt x="0" y="83"/>
                  </a:lnTo>
                  <a:lnTo>
                    <a:pt x="18" y="102"/>
                  </a:lnTo>
                  <a:lnTo>
                    <a:pt x="12" y="134"/>
                  </a:lnTo>
                  <a:lnTo>
                    <a:pt x="35" y="149"/>
                  </a:lnTo>
                  <a:lnTo>
                    <a:pt x="52" y="151"/>
                  </a:lnTo>
                  <a:lnTo>
                    <a:pt x="75" y="148"/>
                  </a:lnTo>
                  <a:lnTo>
                    <a:pt x="85" y="162"/>
                  </a:lnTo>
                  <a:lnTo>
                    <a:pt x="92" y="182"/>
                  </a:lnTo>
                  <a:lnTo>
                    <a:pt x="106" y="188"/>
                  </a:lnTo>
                  <a:lnTo>
                    <a:pt x="137" y="194"/>
                  </a:lnTo>
                  <a:lnTo>
                    <a:pt x="155" y="226"/>
                  </a:lnTo>
                  <a:lnTo>
                    <a:pt x="179" y="241"/>
                  </a:lnTo>
                  <a:lnTo>
                    <a:pt x="202" y="236"/>
                  </a:lnTo>
                  <a:lnTo>
                    <a:pt x="227" y="253"/>
                  </a:lnTo>
                  <a:lnTo>
                    <a:pt x="253" y="256"/>
                  </a:lnTo>
                  <a:lnTo>
                    <a:pt x="269" y="265"/>
                  </a:lnTo>
                  <a:lnTo>
                    <a:pt x="289" y="193"/>
                  </a:lnTo>
                  <a:lnTo>
                    <a:pt x="287" y="166"/>
                  </a:lnTo>
                  <a:lnTo>
                    <a:pt x="290" y="116"/>
                  </a:lnTo>
                  <a:lnTo>
                    <a:pt x="307" y="4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2" name="Freeform 135">
              <a:extLst/>
            </p:cNvPr>
            <p:cNvSpPr>
              <a:spLocks/>
            </p:cNvSpPr>
            <p:nvPr/>
          </p:nvSpPr>
          <p:spPr bwMode="auto">
            <a:xfrm>
              <a:off x="4638651" y="3614756"/>
              <a:ext cx="119063" cy="88900"/>
            </a:xfrm>
            <a:custGeom>
              <a:avLst/>
              <a:gdLst>
                <a:gd name="T0" fmla="*/ 2147483647 w 439"/>
                <a:gd name="T1" fmla="*/ 2147483647 h 324"/>
                <a:gd name="T2" fmla="*/ 2147483647 w 439"/>
                <a:gd name="T3" fmla="*/ 2147483647 h 324"/>
                <a:gd name="T4" fmla="*/ 2147483647 w 439"/>
                <a:gd name="T5" fmla="*/ 2147483647 h 324"/>
                <a:gd name="T6" fmla="*/ 2147483647 w 439"/>
                <a:gd name="T7" fmla="*/ 2147483647 h 324"/>
                <a:gd name="T8" fmla="*/ 2147483647 w 439"/>
                <a:gd name="T9" fmla="*/ 2147483647 h 324"/>
                <a:gd name="T10" fmla="*/ 2147483647 w 439"/>
                <a:gd name="T11" fmla="*/ 2147483647 h 324"/>
                <a:gd name="T12" fmla="*/ 2147483647 w 439"/>
                <a:gd name="T13" fmla="*/ 2147483647 h 324"/>
                <a:gd name="T14" fmla="*/ 2147483647 w 439"/>
                <a:gd name="T15" fmla="*/ 2147483647 h 324"/>
                <a:gd name="T16" fmla="*/ 2147483647 w 439"/>
                <a:gd name="T17" fmla="*/ 2147483647 h 324"/>
                <a:gd name="T18" fmla="*/ 2147483647 w 439"/>
                <a:gd name="T19" fmla="*/ 2147483647 h 324"/>
                <a:gd name="T20" fmla="*/ 2147483647 w 439"/>
                <a:gd name="T21" fmla="*/ 2147483647 h 324"/>
                <a:gd name="T22" fmla="*/ 2147483647 w 439"/>
                <a:gd name="T23" fmla="*/ 2147483647 h 324"/>
                <a:gd name="T24" fmla="*/ 2147483647 w 439"/>
                <a:gd name="T25" fmla="*/ 0 h 324"/>
                <a:gd name="T26" fmla="*/ 2147483647 w 439"/>
                <a:gd name="T27" fmla="*/ 2147483647 h 324"/>
                <a:gd name="T28" fmla="*/ 2147483647 w 439"/>
                <a:gd name="T29" fmla="*/ 2147483647 h 324"/>
                <a:gd name="T30" fmla="*/ 2147483647 w 439"/>
                <a:gd name="T31" fmla="*/ 2147483647 h 324"/>
                <a:gd name="T32" fmla="*/ 2147483647 w 439"/>
                <a:gd name="T33" fmla="*/ 2147483647 h 324"/>
                <a:gd name="T34" fmla="*/ 2147483647 w 439"/>
                <a:gd name="T35" fmla="*/ 2147483647 h 324"/>
                <a:gd name="T36" fmla="*/ 2147483647 w 439"/>
                <a:gd name="T37" fmla="*/ 2147483647 h 324"/>
                <a:gd name="T38" fmla="*/ 2147483647 w 439"/>
                <a:gd name="T39" fmla="*/ 2147483647 h 324"/>
                <a:gd name="T40" fmla="*/ 0 w 439"/>
                <a:gd name="T41" fmla="*/ 2147483647 h 324"/>
                <a:gd name="T42" fmla="*/ 2147483647 w 439"/>
                <a:gd name="T43" fmla="*/ 2147483647 h 324"/>
                <a:gd name="T44" fmla="*/ 2147483647 w 439"/>
                <a:gd name="T45" fmla="*/ 2147483647 h 324"/>
                <a:gd name="T46" fmla="*/ 2147483647 w 439"/>
                <a:gd name="T47" fmla="*/ 2147483647 h 324"/>
                <a:gd name="T48" fmla="*/ 2147483647 w 439"/>
                <a:gd name="T49" fmla="*/ 2147483647 h 324"/>
                <a:gd name="T50" fmla="*/ 2147483647 w 439"/>
                <a:gd name="T51" fmla="*/ 2147483647 h 324"/>
                <a:gd name="T52" fmla="*/ 2147483647 w 439"/>
                <a:gd name="T53" fmla="*/ 2147483647 h 324"/>
                <a:gd name="T54" fmla="*/ 2147483647 w 439"/>
                <a:gd name="T55" fmla="*/ 2147483647 h 324"/>
                <a:gd name="T56" fmla="*/ 2147483647 w 439"/>
                <a:gd name="T57" fmla="*/ 2147483647 h 324"/>
                <a:gd name="T58" fmla="*/ 2147483647 w 439"/>
                <a:gd name="T59" fmla="*/ 2147483647 h 324"/>
                <a:gd name="T60" fmla="*/ 2147483647 w 439"/>
                <a:gd name="T61" fmla="*/ 2147483647 h 324"/>
                <a:gd name="T62" fmla="*/ 2147483647 w 439"/>
                <a:gd name="T63" fmla="*/ 2147483647 h 324"/>
                <a:gd name="T64" fmla="*/ 2147483647 w 439"/>
                <a:gd name="T65" fmla="*/ 2147483647 h 324"/>
                <a:gd name="T66" fmla="*/ 2147483647 w 439"/>
                <a:gd name="T67" fmla="*/ 2147483647 h 324"/>
                <a:gd name="T68" fmla="*/ 2147483647 w 439"/>
                <a:gd name="T69" fmla="*/ 2147483647 h 324"/>
                <a:gd name="T70" fmla="*/ 2147483647 w 439"/>
                <a:gd name="T71" fmla="*/ 2147483647 h 324"/>
                <a:gd name="T72" fmla="*/ 2147483647 w 439"/>
                <a:gd name="T73" fmla="*/ 2147483647 h 324"/>
                <a:gd name="T74" fmla="*/ 2147483647 w 439"/>
                <a:gd name="T75" fmla="*/ 2147483647 h 324"/>
                <a:gd name="T76" fmla="*/ 2147483647 w 439"/>
                <a:gd name="T77" fmla="*/ 2147483647 h 324"/>
                <a:gd name="T78" fmla="*/ 2147483647 w 439"/>
                <a:gd name="T79" fmla="*/ 2147483647 h 324"/>
                <a:gd name="T80" fmla="*/ 2147483647 w 439"/>
                <a:gd name="T81" fmla="*/ 2147483647 h 324"/>
                <a:gd name="T82" fmla="*/ 2147483647 w 439"/>
                <a:gd name="T83" fmla="*/ 2147483647 h 324"/>
                <a:gd name="T84" fmla="*/ 2147483647 w 439"/>
                <a:gd name="T85" fmla="*/ 2147483647 h 324"/>
                <a:gd name="T86" fmla="*/ 2147483647 w 439"/>
                <a:gd name="T87" fmla="*/ 2147483647 h 3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39"/>
                <a:gd name="T133" fmla="*/ 0 h 324"/>
                <a:gd name="T134" fmla="*/ 439 w 439"/>
                <a:gd name="T135" fmla="*/ 324 h 3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39" h="324">
                  <a:moveTo>
                    <a:pt x="406" y="164"/>
                  </a:moveTo>
                  <a:lnTo>
                    <a:pt x="415" y="122"/>
                  </a:lnTo>
                  <a:lnTo>
                    <a:pt x="439" y="90"/>
                  </a:lnTo>
                  <a:lnTo>
                    <a:pt x="400" y="93"/>
                  </a:lnTo>
                  <a:lnTo>
                    <a:pt x="341" y="39"/>
                  </a:lnTo>
                  <a:lnTo>
                    <a:pt x="319" y="34"/>
                  </a:lnTo>
                  <a:lnTo>
                    <a:pt x="305" y="6"/>
                  </a:lnTo>
                  <a:lnTo>
                    <a:pt x="286" y="20"/>
                  </a:lnTo>
                  <a:lnTo>
                    <a:pt x="257" y="23"/>
                  </a:lnTo>
                  <a:lnTo>
                    <a:pt x="227" y="6"/>
                  </a:lnTo>
                  <a:lnTo>
                    <a:pt x="205" y="6"/>
                  </a:lnTo>
                  <a:lnTo>
                    <a:pt x="190" y="12"/>
                  </a:lnTo>
                  <a:lnTo>
                    <a:pt x="164" y="0"/>
                  </a:lnTo>
                  <a:lnTo>
                    <a:pt x="125" y="2"/>
                  </a:lnTo>
                  <a:lnTo>
                    <a:pt x="76" y="11"/>
                  </a:lnTo>
                  <a:lnTo>
                    <a:pt x="61" y="30"/>
                  </a:lnTo>
                  <a:lnTo>
                    <a:pt x="37" y="47"/>
                  </a:lnTo>
                  <a:lnTo>
                    <a:pt x="19" y="57"/>
                  </a:lnTo>
                  <a:lnTo>
                    <a:pt x="7" y="78"/>
                  </a:lnTo>
                  <a:lnTo>
                    <a:pt x="13" y="106"/>
                  </a:lnTo>
                  <a:lnTo>
                    <a:pt x="0" y="126"/>
                  </a:lnTo>
                  <a:lnTo>
                    <a:pt x="28" y="137"/>
                  </a:lnTo>
                  <a:lnTo>
                    <a:pt x="63" y="150"/>
                  </a:lnTo>
                  <a:lnTo>
                    <a:pt x="87" y="175"/>
                  </a:lnTo>
                  <a:lnTo>
                    <a:pt x="107" y="164"/>
                  </a:lnTo>
                  <a:lnTo>
                    <a:pt x="122" y="169"/>
                  </a:lnTo>
                  <a:lnTo>
                    <a:pt x="138" y="191"/>
                  </a:lnTo>
                  <a:lnTo>
                    <a:pt x="121" y="236"/>
                  </a:lnTo>
                  <a:lnTo>
                    <a:pt x="126" y="249"/>
                  </a:lnTo>
                  <a:lnTo>
                    <a:pt x="144" y="242"/>
                  </a:lnTo>
                  <a:lnTo>
                    <a:pt x="149" y="261"/>
                  </a:lnTo>
                  <a:lnTo>
                    <a:pt x="164" y="271"/>
                  </a:lnTo>
                  <a:lnTo>
                    <a:pt x="185" y="275"/>
                  </a:lnTo>
                  <a:lnTo>
                    <a:pt x="182" y="314"/>
                  </a:lnTo>
                  <a:lnTo>
                    <a:pt x="206" y="324"/>
                  </a:lnTo>
                  <a:lnTo>
                    <a:pt x="236" y="312"/>
                  </a:lnTo>
                  <a:lnTo>
                    <a:pt x="275" y="315"/>
                  </a:lnTo>
                  <a:lnTo>
                    <a:pt x="310" y="303"/>
                  </a:lnTo>
                  <a:lnTo>
                    <a:pt x="328" y="290"/>
                  </a:lnTo>
                  <a:lnTo>
                    <a:pt x="346" y="270"/>
                  </a:lnTo>
                  <a:lnTo>
                    <a:pt x="337" y="243"/>
                  </a:lnTo>
                  <a:lnTo>
                    <a:pt x="341" y="215"/>
                  </a:lnTo>
                  <a:lnTo>
                    <a:pt x="374" y="207"/>
                  </a:lnTo>
                  <a:lnTo>
                    <a:pt x="406" y="16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3" name="Freeform 136">
              <a:extLst/>
            </p:cNvPr>
            <p:cNvSpPr>
              <a:spLocks/>
            </p:cNvSpPr>
            <p:nvPr/>
          </p:nvSpPr>
          <p:spPr bwMode="auto">
            <a:xfrm>
              <a:off x="4648176" y="3565543"/>
              <a:ext cx="120650" cy="76200"/>
            </a:xfrm>
            <a:custGeom>
              <a:avLst/>
              <a:gdLst>
                <a:gd name="T0" fmla="*/ 2147483647 w 380"/>
                <a:gd name="T1" fmla="*/ 2147483647 h 241"/>
                <a:gd name="T2" fmla="*/ 2147483647 w 380"/>
                <a:gd name="T3" fmla="*/ 2147483647 h 241"/>
                <a:gd name="T4" fmla="*/ 2147483647 w 380"/>
                <a:gd name="T5" fmla="*/ 2147483647 h 241"/>
                <a:gd name="T6" fmla="*/ 2147483647 w 380"/>
                <a:gd name="T7" fmla="*/ 2147483647 h 241"/>
                <a:gd name="T8" fmla="*/ 2147483647 w 380"/>
                <a:gd name="T9" fmla="*/ 2147483647 h 241"/>
                <a:gd name="T10" fmla="*/ 0 w 380"/>
                <a:gd name="T11" fmla="*/ 2147483647 h 241"/>
                <a:gd name="T12" fmla="*/ 2147483647 w 380"/>
                <a:gd name="T13" fmla="*/ 2147483647 h 241"/>
                <a:gd name="T14" fmla="*/ 2147483647 w 380"/>
                <a:gd name="T15" fmla="*/ 2147483647 h 241"/>
                <a:gd name="T16" fmla="*/ 2147483647 w 380"/>
                <a:gd name="T17" fmla="*/ 2147483647 h 241"/>
                <a:gd name="T18" fmla="*/ 2147483647 w 380"/>
                <a:gd name="T19" fmla="*/ 2147483647 h 241"/>
                <a:gd name="T20" fmla="*/ 2147483647 w 380"/>
                <a:gd name="T21" fmla="*/ 2147483647 h 241"/>
                <a:gd name="T22" fmla="*/ 2147483647 w 380"/>
                <a:gd name="T23" fmla="*/ 2147483647 h 241"/>
                <a:gd name="T24" fmla="*/ 2147483647 w 380"/>
                <a:gd name="T25" fmla="*/ 2147483647 h 241"/>
                <a:gd name="T26" fmla="*/ 2147483647 w 380"/>
                <a:gd name="T27" fmla="*/ 2147483647 h 241"/>
                <a:gd name="T28" fmla="*/ 2147483647 w 380"/>
                <a:gd name="T29" fmla="*/ 2147483647 h 241"/>
                <a:gd name="T30" fmla="*/ 2147483647 w 380"/>
                <a:gd name="T31" fmla="*/ 2147483647 h 241"/>
                <a:gd name="T32" fmla="*/ 2147483647 w 380"/>
                <a:gd name="T33" fmla="*/ 2147483647 h 241"/>
                <a:gd name="T34" fmla="*/ 2147483647 w 380"/>
                <a:gd name="T35" fmla="*/ 2147483647 h 241"/>
                <a:gd name="T36" fmla="*/ 2147483647 w 380"/>
                <a:gd name="T37" fmla="*/ 2147483647 h 241"/>
                <a:gd name="T38" fmla="*/ 2147483647 w 380"/>
                <a:gd name="T39" fmla="*/ 2147483647 h 241"/>
                <a:gd name="T40" fmla="*/ 2147483647 w 380"/>
                <a:gd name="T41" fmla="*/ 2147483647 h 241"/>
                <a:gd name="T42" fmla="*/ 2147483647 w 380"/>
                <a:gd name="T43" fmla="*/ 2147483647 h 241"/>
                <a:gd name="T44" fmla="*/ 2147483647 w 380"/>
                <a:gd name="T45" fmla="*/ 2147483647 h 241"/>
                <a:gd name="T46" fmla="*/ 2147483647 w 380"/>
                <a:gd name="T47" fmla="*/ 2147483647 h 241"/>
                <a:gd name="T48" fmla="*/ 2147483647 w 380"/>
                <a:gd name="T49" fmla="*/ 2147483647 h 241"/>
                <a:gd name="T50" fmla="*/ 2147483647 w 380"/>
                <a:gd name="T51" fmla="*/ 2147483647 h 241"/>
                <a:gd name="T52" fmla="*/ 2147483647 w 380"/>
                <a:gd name="T53" fmla="*/ 2147483647 h 241"/>
                <a:gd name="T54" fmla="*/ 2147483647 w 380"/>
                <a:gd name="T55" fmla="*/ 2147483647 h 241"/>
                <a:gd name="T56" fmla="*/ 2147483647 w 380"/>
                <a:gd name="T57" fmla="*/ 2147483647 h 241"/>
                <a:gd name="T58" fmla="*/ 2147483647 w 380"/>
                <a:gd name="T59" fmla="*/ 2147483647 h 241"/>
                <a:gd name="T60" fmla="*/ 2147483647 w 380"/>
                <a:gd name="T61" fmla="*/ 2147483647 h 241"/>
                <a:gd name="T62" fmla="*/ 2147483647 w 380"/>
                <a:gd name="T63" fmla="*/ 2147483647 h 241"/>
                <a:gd name="T64" fmla="*/ 2147483647 w 380"/>
                <a:gd name="T65" fmla="*/ 2147483647 h 241"/>
                <a:gd name="T66" fmla="*/ 2147483647 w 380"/>
                <a:gd name="T67" fmla="*/ 2147483647 h 241"/>
                <a:gd name="T68" fmla="*/ 2147483647 w 380"/>
                <a:gd name="T69" fmla="*/ 2147483647 h 241"/>
                <a:gd name="T70" fmla="*/ 2147483647 w 380"/>
                <a:gd name="T71" fmla="*/ 0 h 241"/>
                <a:gd name="T72" fmla="*/ 2147483647 w 380"/>
                <a:gd name="T73" fmla="*/ 2147483647 h 241"/>
                <a:gd name="T74" fmla="*/ 2147483647 w 380"/>
                <a:gd name="T75" fmla="*/ 2147483647 h 241"/>
                <a:gd name="T76" fmla="*/ 2147483647 w 380"/>
                <a:gd name="T77" fmla="*/ 2147483647 h 241"/>
                <a:gd name="T78" fmla="*/ 2147483647 w 380"/>
                <a:gd name="T79" fmla="*/ 2147483647 h 241"/>
                <a:gd name="T80" fmla="*/ 2147483647 w 380"/>
                <a:gd name="T81" fmla="*/ 2147483647 h 241"/>
                <a:gd name="T82" fmla="*/ 2147483647 w 380"/>
                <a:gd name="T83" fmla="*/ 2147483647 h 241"/>
                <a:gd name="T84" fmla="*/ 2147483647 w 380"/>
                <a:gd name="T85" fmla="*/ 2147483647 h 241"/>
                <a:gd name="T86" fmla="*/ 2147483647 w 380"/>
                <a:gd name="T87" fmla="*/ 2147483647 h 241"/>
                <a:gd name="T88" fmla="*/ 2147483647 w 380"/>
                <a:gd name="T89" fmla="*/ 2147483647 h 241"/>
                <a:gd name="T90" fmla="*/ 2147483647 w 380"/>
                <a:gd name="T91" fmla="*/ 2147483647 h 241"/>
                <a:gd name="T92" fmla="*/ 2147483647 w 380"/>
                <a:gd name="T93" fmla="*/ 2147483647 h 2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0"/>
                <a:gd name="T142" fmla="*/ 0 h 241"/>
                <a:gd name="T143" fmla="*/ 380 w 380"/>
                <a:gd name="T144" fmla="*/ 241 h 2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0" h="241">
                  <a:moveTo>
                    <a:pt x="65" y="39"/>
                  </a:moveTo>
                  <a:lnTo>
                    <a:pt x="42" y="56"/>
                  </a:lnTo>
                  <a:lnTo>
                    <a:pt x="34" y="94"/>
                  </a:lnTo>
                  <a:lnTo>
                    <a:pt x="16" y="119"/>
                  </a:lnTo>
                  <a:lnTo>
                    <a:pt x="1" y="141"/>
                  </a:lnTo>
                  <a:lnTo>
                    <a:pt x="0" y="165"/>
                  </a:lnTo>
                  <a:lnTo>
                    <a:pt x="5" y="196"/>
                  </a:lnTo>
                  <a:lnTo>
                    <a:pt x="19" y="187"/>
                  </a:lnTo>
                  <a:lnTo>
                    <a:pt x="33" y="172"/>
                  </a:lnTo>
                  <a:lnTo>
                    <a:pt x="56" y="167"/>
                  </a:lnTo>
                  <a:lnTo>
                    <a:pt x="84" y="162"/>
                  </a:lnTo>
                  <a:lnTo>
                    <a:pt x="108" y="162"/>
                  </a:lnTo>
                  <a:lnTo>
                    <a:pt x="131" y="174"/>
                  </a:lnTo>
                  <a:lnTo>
                    <a:pt x="143" y="166"/>
                  </a:lnTo>
                  <a:lnTo>
                    <a:pt x="159" y="166"/>
                  </a:lnTo>
                  <a:lnTo>
                    <a:pt x="180" y="178"/>
                  </a:lnTo>
                  <a:lnTo>
                    <a:pt x="196" y="182"/>
                  </a:lnTo>
                  <a:lnTo>
                    <a:pt x="215" y="178"/>
                  </a:lnTo>
                  <a:lnTo>
                    <a:pt x="229" y="169"/>
                  </a:lnTo>
                  <a:lnTo>
                    <a:pt x="241" y="193"/>
                  </a:lnTo>
                  <a:lnTo>
                    <a:pt x="259" y="195"/>
                  </a:lnTo>
                  <a:lnTo>
                    <a:pt x="277" y="209"/>
                  </a:lnTo>
                  <a:lnTo>
                    <a:pt x="299" y="228"/>
                  </a:lnTo>
                  <a:lnTo>
                    <a:pt x="312" y="241"/>
                  </a:lnTo>
                  <a:lnTo>
                    <a:pt x="331" y="239"/>
                  </a:lnTo>
                  <a:lnTo>
                    <a:pt x="349" y="238"/>
                  </a:lnTo>
                  <a:lnTo>
                    <a:pt x="380" y="211"/>
                  </a:lnTo>
                  <a:lnTo>
                    <a:pt x="377" y="113"/>
                  </a:lnTo>
                  <a:lnTo>
                    <a:pt x="357" y="71"/>
                  </a:lnTo>
                  <a:lnTo>
                    <a:pt x="338" y="63"/>
                  </a:lnTo>
                  <a:lnTo>
                    <a:pt x="318" y="61"/>
                  </a:lnTo>
                  <a:lnTo>
                    <a:pt x="298" y="47"/>
                  </a:lnTo>
                  <a:lnTo>
                    <a:pt x="277" y="48"/>
                  </a:lnTo>
                  <a:lnTo>
                    <a:pt x="256" y="38"/>
                  </a:lnTo>
                  <a:lnTo>
                    <a:pt x="242" y="3"/>
                  </a:lnTo>
                  <a:lnTo>
                    <a:pt x="207" y="0"/>
                  </a:lnTo>
                  <a:lnTo>
                    <a:pt x="200" y="21"/>
                  </a:lnTo>
                  <a:lnTo>
                    <a:pt x="193" y="37"/>
                  </a:lnTo>
                  <a:lnTo>
                    <a:pt x="183" y="66"/>
                  </a:lnTo>
                  <a:lnTo>
                    <a:pt x="193" y="93"/>
                  </a:lnTo>
                  <a:lnTo>
                    <a:pt x="174" y="108"/>
                  </a:lnTo>
                  <a:lnTo>
                    <a:pt x="160" y="126"/>
                  </a:lnTo>
                  <a:lnTo>
                    <a:pt x="138" y="129"/>
                  </a:lnTo>
                  <a:lnTo>
                    <a:pt x="121" y="103"/>
                  </a:lnTo>
                  <a:lnTo>
                    <a:pt x="112" y="80"/>
                  </a:lnTo>
                  <a:lnTo>
                    <a:pt x="81" y="58"/>
                  </a:lnTo>
                  <a:lnTo>
                    <a:pt x="65" y="3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4" name="Freeform 137">
              <a:extLst/>
            </p:cNvPr>
            <p:cNvSpPr>
              <a:spLocks/>
            </p:cNvSpPr>
            <p:nvPr/>
          </p:nvSpPr>
          <p:spPr bwMode="auto">
            <a:xfrm>
              <a:off x="4598964" y="3641743"/>
              <a:ext cx="77787" cy="38100"/>
            </a:xfrm>
            <a:custGeom>
              <a:avLst/>
              <a:gdLst>
                <a:gd name="T0" fmla="*/ 2147483647 w 284"/>
                <a:gd name="T1" fmla="*/ 2147483647 h 138"/>
                <a:gd name="T2" fmla="*/ 2147483647 w 284"/>
                <a:gd name="T3" fmla="*/ 0 h 138"/>
                <a:gd name="T4" fmla="*/ 2147483647 w 284"/>
                <a:gd name="T5" fmla="*/ 2147483647 h 138"/>
                <a:gd name="T6" fmla="*/ 2147483647 w 284"/>
                <a:gd name="T7" fmla="*/ 2147483647 h 138"/>
                <a:gd name="T8" fmla="*/ 2147483647 w 284"/>
                <a:gd name="T9" fmla="*/ 2147483647 h 138"/>
                <a:gd name="T10" fmla="*/ 2147483647 w 284"/>
                <a:gd name="T11" fmla="*/ 2147483647 h 138"/>
                <a:gd name="T12" fmla="*/ 2147483647 w 284"/>
                <a:gd name="T13" fmla="*/ 2147483647 h 138"/>
                <a:gd name="T14" fmla="*/ 2147483647 w 284"/>
                <a:gd name="T15" fmla="*/ 2147483647 h 138"/>
                <a:gd name="T16" fmla="*/ 2147483647 w 284"/>
                <a:gd name="T17" fmla="*/ 2147483647 h 138"/>
                <a:gd name="T18" fmla="*/ 2147483647 w 284"/>
                <a:gd name="T19" fmla="*/ 2147483647 h 138"/>
                <a:gd name="T20" fmla="*/ 2147483647 w 284"/>
                <a:gd name="T21" fmla="*/ 2147483647 h 138"/>
                <a:gd name="T22" fmla="*/ 2147483647 w 284"/>
                <a:gd name="T23" fmla="*/ 2147483647 h 138"/>
                <a:gd name="T24" fmla="*/ 2147483647 w 284"/>
                <a:gd name="T25" fmla="*/ 2147483647 h 138"/>
                <a:gd name="T26" fmla="*/ 0 w 284"/>
                <a:gd name="T27" fmla="*/ 2147483647 h 138"/>
                <a:gd name="T28" fmla="*/ 2147483647 w 284"/>
                <a:gd name="T29" fmla="*/ 2147483647 h 138"/>
                <a:gd name="T30" fmla="*/ 2147483647 w 284"/>
                <a:gd name="T31" fmla="*/ 2147483647 h 138"/>
                <a:gd name="T32" fmla="*/ 2147483647 w 284"/>
                <a:gd name="T33" fmla="*/ 2147483647 h 138"/>
                <a:gd name="T34" fmla="*/ 2147483647 w 284"/>
                <a:gd name="T35" fmla="*/ 2147483647 h 138"/>
                <a:gd name="T36" fmla="*/ 2147483647 w 284"/>
                <a:gd name="T37" fmla="*/ 2147483647 h 138"/>
                <a:gd name="T38" fmla="*/ 2147483647 w 284"/>
                <a:gd name="T39" fmla="*/ 2147483647 h 138"/>
                <a:gd name="T40" fmla="*/ 2147483647 w 284"/>
                <a:gd name="T41" fmla="*/ 2147483647 h 138"/>
                <a:gd name="T42" fmla="*/ 2147483647 w 284"/>
                <a:gd name="T43" fmla="*/ 2147483647 h 138"/>
                <a:gd name="T44" fmla="*/ 2147483647 w 284"/>
                <a:gd name="T45" fmla="*/ 2147483647 h 138"/>
                <a:gd name="T46" fmla="*/ 2147483647 w 284"/>
                <a:gd name="T47" fmla="*/ 2147483647 h 138"/>
                <a:gd name="T48" fmla="*/ 2147483647 w 284"/>
                <a:gd name="T49" fmla="*/ 2147483647 h 138"/>
                <a:gd name="T50" fmla="*/ 2147483647 w 284"/>
                <a:gd name="T51" fmla="*/ 2147483647 h 138"/>
                <a:gd name="T52" fmla="*/ 2147483647 w 284"/>
                <a:gd name="T53" fmla="*/ 2147483647 h 138"/>
                <a:gd name="T54" fmla="*/ 2147483647 w 284"/>
                <a:gd name="T55" fmla="*/ 2147483647 h 138"/>
                <a:gd name="T56" fmla="*/ 2147483647 w 284"/>
                <a:gd name="T57" fmla="*/ 2147483647 h 138"/>
                <a:gd name="T58" fmla="*/ 2147483647 w 28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4"/>
                <a:gd name="T91" fmla="*/ 0 h 138"/>
                <a:gd name="T92" fmla="*/ 284 w 28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4" h="138">
                  <a:moveTo>
                    <a:pt x="119" y="7"/>
                  </a:moveTo>
                  <a:lnTo>
                    <a:pt x="86" y="0"/>
                  </a:lnTo>
                  <a:lnTo>
                    <a:pt x="72" y="12"/>
                  </a:lnTo>
                  <a:lnTo>
                    <a:pt x="59" y="11"/>
                  </a:lnTo>
                  <a:lnTo>
                    <a:pt x="58" y="25"/>
                  </a:lnTo>
                  <a:lnTo>
                    <a:pt x="46" y="24"/>
                  </a:lnTo>
                  <a:lnTo>
                    <a:pt x="20" y="22"/>
                  </a:lnTo>
                  <a:lnTo>
                    <a:pt x="19" y="36"/>
                  </a:lnTo>
                  <a:lnTo>
                    <a:pt x="18" y="49"/>
                  </a:lnTo>
                  <a:lnTo>
                    <a:pt x="29" y="50"/>
                  </a:lnTo>
                  <a:lnTo>
                    <a:pt x="41" y="59"/>
                  </a:lnTo>
                  <a:lnTo>
                    <a:pt x="28" y="71"/>
                  </a:lnTo>
                  <a:lnTo>
                    <a:pt x="19" y="80"/>
                  </a:lnTo>
                  <a:lnTo>
                    <a:pt x="0" y="97"/>
                  </a:lnTo>
                  <a:lnTo>
                    <a:pt x="24" y="117"/>
                  </a:lnTo>
                  <a:lnTo>
                    <a:pt x="48" y="114"/>
                  </a:lnTo>
                  <a:lnTo>
                    <a:pt x="62" y="133"/>
                  </a:lnTo>
                  <a:lnTo>
                    <a:pt x="107" y="123"/>
                  </a:lnTo>
                  <a:lnTo>
                    <a:pt x="164" y="130"/>
                  </a:lnTo>
                  <a:lnTo>
                    <a:pt x="201" y="130"/>
                  </a:lnTo>
                  <a:lnTo>
                    <a:pt x="231" y="129"/>
                  </a:lnTo>
                  <a:lnTo>
                    <a:pt x="269" y="138"/>
                  </a:lnTo>
                  <a:lnTo>
                    <a:pt x="284" y="94"/>
                  </a:lnTo>
                  <a:lnTo>
                    <a:pt x="272" y="70"/>
                  </a:lnTo>
                  <a:lnTo>
                    <a:pt x="254" y="69"/>
                  </a:lnTo>
                  <a:lnTo>
                    <a:pt x="233" y="78"/>
                  </a:lnTo>
                  <a:lnTo>
                    <a:pt x="213" y="51"/>
                  </a:lnTo>
                  <a:lnTo>
                    <a:pt x="188" y="43"/>
                  </a:lnTo>
                  <a:lnTo>
                    <a:pt x="153" y="28"/>
                  </a:lnTo>
                  <a:lnTo>
                    <a:pt x="119" y="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5" name="Freeform 138">
              <a:extLst/>
            </p:cNvPr>
            <p:cNvSpPr>
              <a:spLocks/>
            </p:cNvSpPr>
            <p:nvPr/>
          </p:nvSpPr>
          <p:spPr bwMode="auto">
            <a:xfrm>
              <a:off x="4521176" y="3651268"/>
              <a:ext cx="180975" cy="193675"/>
            </a:xfrm>
            <a:custGeom>
              <a:avLst/>
              <a:gdLst>
                <a:gd name="T0" fmla="*/ 78 w 1058863"/>
                <a:gd name="T1" fmla="*/ 18 h 1138238"/>
                <a:gd name="T2" fmla="*/ 65 w 1058863"/>
                <a:gd name="T3" fmla="*/ 14 h 1138238"/>
                <a:gd name="T4" fmla="*/ 52 w 1058863"/>
                <a:gd name="T5" fmla="*/ 0 h 1138238"/>
                <a:gd name="T6" fmla="*/ 40 w 1058863"/>
                <a:gd name="T7" fmla="*/ 10 h 1138238"/>
                <a:gd name="T8" fmla="*/ 38 w 1058863"/>
                <a:gd name="T9" fmla="*/ 25 h 1138238"/>
                <a:gd name="T10" fmla="*/ 20 w 1058863"/>
                <a:gd name="T11" fmla="*/ 36 h 1138238"/>
                <a:gd name="T12" fmla="*/ 2 w 1058863"/>
                <a:gd name="T13" fmla="*/ 43 h 1138238"/>
                <a:gd name="T14" fmla="*/ 1 w 1058863"/>
                <a:gd name="T15" fmla="*/ 59 h 1138238"/>
                <a:gd name="T16" fmla="*/ 2 w 1058863"/>
                <a:gd name="T17" fmla="*/ 72 h 1138238"/>
                <a:gd name="T18" fmla="*/ 2 w 1058863"/>
                <a:gd name="T19" fmla="*/ 90 h 1138238"/>
                <a:gd name="T20" fmla="*/ 5 w 1058863"/>
                <a:gd name="T21" fmla="*/ 106 h 1138238"/>
                <a:gd name="T22" fmla="*/ 10 w 1058863"/>
                <a:gd name="T23" fmla="*/ 120 h 1138238"/>
                <a:gd name="T24" fmla="*/ 21 w 1058863"/>
                <a:gd name="T25" fmla="*/ 117 h 1138238"/>
                <a:gd name="T26" fmla="*/ 29 w 1058863"/>
                <a:gd name="T27" fmla="*/ 121 h 1138238"/>
                <a:gd name="T28" fmla="*/ 50 w 1058863"/>
                <a:gd name="T29" fmla="*/ 132 h 1138238"/>
                <a:gd name="T30" fmla="*/ 64 w 1058863"/>
                <a:gd name="T31" fmla="*/ 143 h 1138238"/>
                <a:gd name="T32" fmla="*/ 73 w 1058863"/>
                <a:gd name="T33" fmla="*/ 147 h 1138238"/>
                <a:gd name="T34" fmla="*/ 89 w 1058863"/>
                <a:gd name="T35" fmla="*/ 151 h 1138238"/>
                <a:gd name="T36" fmla="*/ 106 w 1058863"/>
                <a:gd name="T37" fmla="*/ 153 h 1138238"/>
                <a:gd name="T38" fmla="*/ 116 w 1058863"/>
                <a:gd name="T39" fmla="*/ 156 h 1138238"/>
                <a:gd name="T40" fmla="*/ 129 w 1058863"/>
                <a:gd name="T41" fmla="*/ 158 h 1138238"/>
                <a:gd name="T42" fmla="*/ 132 w 1058863"/>
                <a:gd name="T43" fmla="*/ 139 h 1138238"/>
                <a:gd name="T44" fmla="*/ 153 w 1058863"/>
                <a:gd name="T45" fmla="*/ 125 h 1138238"/>
                <a:gd name="T46" fmla="*/ 150 w 1058863"/>
                <a:gd name="T47" fmla="*/ 102 h 1138238"/>
                <a:gd name="T48" fmla="*/ 144 w 1058863"/>
                <a:gd name="T49" fmla="*/ 87 h 1138238"/>
                <a:gd name="T50" fmla="*/ 150 w 1058863"/>
                <a:gd name="T51" fmla="*/ 76 h 1138238"/>
                <a:gd name="T52" fmla="*/ 150 w 1058863"/>
                <a:gd name="T53" fmla="*/ 66 h 1138238"/>
                <a:gd name="T54" fmla="*/ 149 w 1058863"/>
                <a:gd name="T55" fmla="*/ 56 h 1138238"/>
                <a:gd name="T56" fmla="*/ 148 w 1058863"/>
                <a:gd name="T57" fmla="*/ 44 h 1138238"/>
                <a:gd name="T58" fmla="*/ 144 w 1058863"/>
                <a:gd name="T59" fmla="*/ 33 h 1138238"/>
                <a:gd name="T60" fmla="*/ 135 w 1058863"/>
                <a:gd name="T61" fmla="*/ 29 h 1138238"/>
                <a:gd name="T62" fmla="*/ 130 w 1058863"/>
                <a:gd name="T63" fmla="*/ 27 h 1138238"/>
                <a:gd name="T64" fmla="*/ 120 w 1058863"/>
                <a:gd name="T65" fmla="*/ 22 h 1138238"/>
                <a:gd name="T66" fmla="*/ 101 w 1058863"/>
                <a:gd name="T67" fmla="*/ 21 h 1138238"/>
                <a:gd name="T68" fmla="*/ 81 w 1058863"/>
                <a:gd name="T69" fmla="*/ 23 h 11382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8863"/>
                <a:gd name="T106" fmla="*/ 0 h 1138238"/>
                <a:gd name="T107" fmla="*/ 1058863 w 1058863"/>
                <a:gd name="T108" fmla="*/ 1138238 h 11382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8863" h="1138238">
                  <a:moveTo>
                    <a:pt x="552450" y="163513"/>
                  </a:moveTo>
                  <a:lnTo>
                    <a:pt x="533400" y="128588"/>
                  </a:lnTo>
                  <a:lnTo>
                    <a:pt x="493713" y="133350"/>
                  </a:lnTo>
                  <a:lnTo>
                    <a:pt x="444500" y="95250"/>
                  </a:lnTo>
                  <a:lnTo>
                    <a:pt x="431800" y="38100"/>
                  </a:lnTo>
                  <a:lnTo>
                    <a:pt x="354013" y="0"/>
                  </a:lnTo>
                  <a:lnTo>
                    <a:pt x="287338" y="15875"/>
                  </a:lnTo>
                  <a:lnTo>
                    <a:pt x="271463" y="66675"/>
                  </a:lnTo>
                  <a:lnTo>
                    <a:pt x="300038" y="128588"/>
                  </a:lnTo>
                  <a:lnTo>
                    <a:pt x="263525" y="177800"/>
                  </a:lnTo>
                  <a:lnTo>
                    <a:pt x="211138" y="223838"/>
                  </a:lnTo>
                  <a:lnTo>
                    <a:pt x="138113" y="254000"/>
                  </a:lnTo>
                  <a:lnTo>
                    <a:pt x="77788" y="271463"/>
                  </a:lnTo>
                  <a:lnTo>
                    <a:pt x="14288" y="303213"/>
                  </a:lnTo>
                  <a:lnTo>
                    <a:pt x="0" y="344488"/>
                  </a:lnTo>
                  <a:lnTo>
                    <a:pt x="6350" y="411163"/>
                  </a:lnTo>
                  <a:lnTo>
                    <a:pt x="20638" y="457200"/>
                  </a:lnTo>
                  <a:lnTo>
                    <a:pt x="15875" y="506413"/>
                  </a:lnTo>
                  <a:lnTo>
                    <a:pt x="19050" y="560388"/>
                  </a:lnTo>
                  <a:lnTo>
                    <a:pt x="15875" y="628650"/>
                  </a:lnTo>
                  <a:lnTo>
                    <a:pt x="39688" y="688975"/>
                  </a:lnTo>
                  <a:lnTo>
                    <a:pt x="38100" y="741363"/>
                  </a:lnTo>
                  <a:lnTo>
                    <a:pt x="44450" y="790575"/>
                  </a:lnTo>
                  <a:lnTo>
                    <a:pt x="67011" y="840831"/>
                  </a:lnTo>
                  <a:lnTo>
                    <a:pt x="104775" y="838200"/>
                  </a:lnTo>
                  <a:lnTo>
                    <a:pt x="145592" y="817019"/>
                  </a:lnTo>
                  <a:lnTo>
                    <a:pt x="176548" y="812256"/>
                  </a:lnTo>
                  <a:lnTo>
                    <a:pt x="200025" y="850900"/>
                  </a:lnTo>
                  <a:lnTo>
                    <a:pt x="277813" y="914400"/>
                  </a:lnTo>
                  <a:lnTo>
                    <a:pt x="342900" y="922338"/>
                  </a:lnTo>
                  <a:lnTo>
                    <a:pt x="395288" y="958850"/>
                  </a:lnTo>
                  <a:lnTo>
                    <a:pt x="441325" y="1004888"/>
                  </a:lnTo>
                  <a:lnTo>
                    <a:pt x="463550" y="1058863"/>
                  </a:lnTo>
                  <a:lnTo>
                    <a:pt x="501650" y="1031875"/>
                  </a:lnTo>
                  <a:lnTo>
                    <a:pt x="561975" y="1081088"/>
                  </a:lnTo>
                  <a:lnTo>
                    <a:pt x="609600" y="1055688"/>
                  </a:lnTo>
                  <a:lnTo>
                    <a:pt x="669925" y="1090613"/>
                  </a:lnTo>
                  <a:lnTo>
                    <a:pt x="723900" y="1073150"/>
                  </a:lnTo>
                  <a:lnTo>
                    <a:pt x="758825" y="1076325"/>
                  </a:lnTo>
                  <a:lnTo>
                    <a:pt x="793750" y="1093788"/>
                  </a:lnTo>
                  <a:lnTo>
                    <a:pt x="842963" y="1138238"/>
                  </a:lnTo>
                  <a:lnTo>
                    <a:pt x="882650" y="1111250"/>
                  </a:lnTo>
                  <a:lnTo>
                    <a:pt x="900113" y="1035050"/>
                  </a:lnTo>
                  <a:lnTo>
                    <a:pt x="906463" y="976313"/>
                  </a:lnTo>
                  <a:lnTo>
                    <a:pt x="1009650" y="915988"/>
                  </a:lnTo>
                  <a:lnTo>
                    <a:pt x="1049338" y="877888"/>
                  </a:lnTo>
                  <a:lnTo>
                    <a:pt x="1020763" y="795338"/>
                  </a:lnTo>
                  <a:lnTo>
                    <a:pt x="1028700" y="715963"/>
                  </a:lnTo>
                  <a:lnTo>
                    <a:pt x="1009650" y="668338"/>
                  </a:lnTo>
                  <a:lnTo>
                    <a:pt x="987425" y="609600"/>
                  </a:lnTo>
                  <a:lnTo>
                    <a:pt x="1004888" y="557213"/>
                  </a:lnTo>
                  <a:lnTo>
                    <a:pt x="1028700" y="534988"/>
                  </a:lnTo>
                  <a:lnTo>
                    <a:pt x="1006475" y="492125"/>
                  </a:lnTo>
                  <a:lnTo>
                    <a:pt x="1030288" y="463550"/>
                  </a:lnTo>
                  <a:lnTo>
                    <a:pt x="1058863" y="439738"/>
                  </a:lnTo>
                  <a:lnTo>
                    <a:pt x="1023938" y="395288"/>
                  </a:lnTo>
                  <a:lnTo>
                    <a:pt x="1001713" y="347663"/>
                  </a:lnTo>
                  <a:lnTo>
                    <a:pt x="1016000" y="306388"/>
                  </a:lnTo>
                  <a:lnTo>
                    <a:pt x="973138" y="290513"/>
                  </a:lnTo>
                  <a:lnTo>
                    <a:pt x="985838" y="230188"/>
                  </a:lnTo>
                  <a:lnTo>
                    <a:pt x="952500" y="225425"/>
                  </a:lnTo>
                  <a:lnTo>
                    <a:pt x="925513" y="204788"/>
                  </a:lnTo>
                  <a:lnTo>
                    <a:pt x="920750" y="177800"/>
                  </a:lnTo>
                  <a:lnTo>
                    <a:pt x="890588" y="190500"/>
                  </a:lnTo>
                  <a:lnTo>
                    <a:pt x="876300" y="165100"/>
                  </a:lnTo>
                  <a:lnTo>
                    <a:pt x="823913" y="153988"/>
                  </a:lnTo>
                  <a:lnTo>
                    <a:pt x="769938" y="157163"/>
                  </a:lnTo>
                  <a:lnTo>
                    <a:pt x="692150" y="150813"/>
                  </a:lnTo>
                  <a:lnTo>
                    <a:pt x="630238" y="142875"/>
                  </a:lnTo>
                  <a:lnTo>
                    <a:pt x="552450" y="1635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6" name="Freeform 139">
              <a:extLst/>
            </p:cNvPr>
            <p:cNvSpPr>
              <a:spLocks/>
            </p:cNvSpPr>
            <p:nvPr/>
          </p:nvSpPr>
          <p:spPr bwMode="auto">
            <a:xfrm>
              <a:off x="4373539" y="3676668"/>
              <a:ext cx="158750" cy="209550"/>
            </a:xfrm>
            <a:custGeom>
              <a:avLst/>
              <a:gdLst>
                <a:gd name="T0" fmla="*/ 2147483647 w 500"/>
                <a:gd name="T1" fmla="*/ 2147483647 h 662"/>
                <a:gd name="T2" fmla="*/ 2147483647 w 500"/>
                <a:gd name="T3" fmla="*/ 2147483647 h 662"/>
                <a:gd name="T4" fmla="*/ 2147483647 w 500"/>
                <a:gd name="T5" fmla="*/ 2147483647 h 662"/>
                <a:gd name="T6" fmla="*/ 2147483647 w 500"/>
                <a:gd name="T7" fmla="*/ 2147483647 h 662"/>
                <a:gd name="T8" fmla="*/ 2147483647 w 500"/>
                <a:gd name="T9" fmla="*/ 2147483647 h 662"/>
                <a:gd name="T10" fmla="*/ 2147483647 w 500"/>
                <a:gd name="T11" fmla="*/ 2147483647 h 662"/>
                <a:gd name="T12" fmla="*/ 2147483647 w 500"/>
                <a:gd name="T13" fmla="*/ 2147483647 h 662"/>
                <a:gd name="T14" fmla="*/ 2147483647 w 500"/>
                <a:gd name="T15" fmla="*/ 2147483647 h 662"/>
                <a:gd name="T16" fmla="*/ 2147483647 w 500"/>
                <a:gd name="T17" fmla="*/ 2147483647 h 662"/>
                <a:gd name="T18" fmla="*/ 2147483647 w 500"/>
                <a:gd name="T19" fmla="*/ 2147483647 h 662"/>
                <a:gd name="T20" fmla="*/ 0 w 500"/>
                <a:gd name="T21" fmla="*/ 2147483647 h 662"/>
                <a:gd name="T22" fmla="*/ 2147483647 w 500"/>
                <a:gd name="T23" fmla="*/ 2147483647 h 662"/>
                <a:gd name="T24" fmla="*/ 2147483647 w 500"/>
                <a:gd name="T25" fmla="*/ 2147483647 h 662"/>
                <a:gd name="T26" fmla="*/ 2147483647 w 500"/>
                <a:gd name="T27" fmla="*/ 2147483647 h 662"/>
                <a:gd name="T28" fmla="*/ 2147483647 w 500"/>
                <a:gd name="T29" fmla="*/ 2147483647 h 662"/>
                <a:gd name="T30" fmla="*/ 2147483647 w 500"/>
                <a:gd name="T31" fmla="*/ 2147483647 h 662"/>
                <a:gd name="T32" fmla="*/ 2147483647 w 500"/>
                <a:gd name="T33" fmla="*/ 2147483647 h 662"/>
                <a:gd name="T34" fmla="*/ 2147483647 w 500"/>
                <a:gd name="T35" fmla="*/ 2147483647 h 662"/>
                <a:gd name="T36" fmla="*/ 2147483647 w 500"/>
                <a:gd name="T37" fmla="*/ 2147483647 h 662"/>
                <a:gd name="T38" fmla="*/ 2147483647 w 500"/>
                <a:gd name="T39" fmla="*/ 2147483647 h 662"/>
                <a:gd name="T40" fmla="*/ 2147483647 w 500"/>
                <a:gd name="T41" fmla="*/ 2147483647 h 662"/>
                <a:gd name="T42" fmla="*/ 2147483647 w 500"/>
                <a:gd name="T43" fmla="*/ 2147483647 h 662"/>
                <a:gd name="T44" fmla="*/ 2147483647 w 500"/>
                <a:gd name="T45" fmla="*/ 2147483647 h 662"/>
                <a:gd name="T46" fmla="*/ 2147483647 w 500"/>
                <a:gd name="T47" fmla="*/ 2147483647 h 662"/>
                <a:gd name="T48" fmla="*/ 2147483647 w 500"/>
                <a:gd name="T49" fmla="*/ 2147483647 h 662"/>
                <a:gd name="T50" fmla="*/ 2147483647 w 500"/>
                <a:gd name="T51" fmla="*/ 2147483647 h 662"/>
                <a:gd name="T52" fmla="*/ 2147483647 w 500"/>
                <a:gd name="T53" fmla="*/ 2147483647 h 662"/>
                <a:gd name="T54" fmla="*/ 2147483647 w 500"/>
                <a:gd name="T55" fmla="*/ 2147483647 h 662"/>
                <a:gd name="T56" fmla="*/ 2147483647 w 500"/>
                <a:gd name="T57" fmla="*/ 2147483647 h 662"/>
                <a:gd name="T58" fmla="*/ 2147483647 w 500"/>
                <a:gd name="T59" fmla="*/ 2147483647 h 662"/>
                <a:gd name="T60" fmla="*/ 2147483647 w 500"/>
                <a:gd name="T61" fmla="*/ 2147483647 h 662"/>
                <a:gd name="T62" fmla="*/ 2147483647 w 500"/>
                <a:gd name="T63" fmla="*/ 2147483647 h 662"/>
                <a:gd name="T64" fmla="*/ 2147483647 w 500"/>
                <a:gd name="T65" fmla="*/ 2147483647 h 662"/>
                <a:gd name="T66" fmla="*/ 2147483647 w 500"/>
                <a:gd name="T67" fmla="*/ 2147483647 h 662"/>
                <a:gd name="T68" fmla="*/ 2147483647 w 500"/>
                <a:gd name="T69" fmla="*/ 2147483647 h 662"/>
                <a:gd name="T70" fmla="*/ 2147483647 w 500"/>
                <a:gd name="T71" fmla="*/ 2147483647 h 662"/>
                <a:gd name="T72" fmla="*/ 2147483647 w 500"/>
                <a:gd name="T73" fmla="*/ 2147483647 h 662"/>
                <a:gd name="T74" fmla="*/ 2147483647 w 500"/>
                <a:gd name="T75" fmla="*/ 2147483647 h 662"/>
                <a:gd name="T76" fmla="*/ 2147483647 w 500"/>
                <a:gd name="T77" fmla="*/ 2147483647 h 662"/>
                <a:gd name="T78" fmla="*/ 2147483647 w 500"/>
                <a:gd name="T79" fmla="*/ 2147483647 h 662"/>
                <a:gd name="T80" fmla="*/ 2147483647 w 500"/>
                <a:gd name="T81" fmla="*/ 2147483647 h 662"/>
                <a:gd name="T82" fmla="*/ 2147483647 w 500"/>
                <a:gd name="T83" fmla="*/ 2147483647 h 662"/>
                <a:gd name="T84" fmla="*/ 2147483647 w 500"/>
                <a:gd name="T85" fmla="*/ 2147483647 h 662"/>
                <a:gd name="T86" fmla="*/ 2147483647 w 500"/>
                <a:gd name="T87" fmla="*/ 2147483647 h 662"/>
                <a:gd name="T88" fmla="*/ 2147483647 w 500"/>
                <a:gd name="T89" fmla="*/ 2147483647 h 662"/>
                <a:gd name="T90" fmla="*/ 2147483647 w 500"/>
                <a:gd name="T91" fmla="*/ 2147483647 h 662"/>
                <a:gd name="T92" fmla="*/ 2147483647 w 500"/>
                <a:gd name="T93" fmla="*/ 2147483647 h 6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"/>
                <a:gd name="T142" fmla="*/ 0 h 662"/>
                <a:gd name="T143" fmla="*/ 927436 w 500"/>
                <a:gd name="T144" fmla="*/ 1259681 h 66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" h="662">
                  <a:moveTo>
                    <a:pt x="155" y="0"/>
                  </a:moveTo>
                  <a:lnTo>
                    <a:pt x="162" y="28"/>
                  </a:lnTo>
                  <a:lnTo>
                    <a:pt x="169" y="51"/>
                  </a:lnTo>
                  <a:lnTo>
                    <a:pt x="172" y="80"/>
                  </a:lnTo>
                  <a:lnTo>
                    <a:pt x="167" y="102"/>
                  </a:lnTo>
                  <a:lnTo>
                    <a:pt x="155" y="117"/>
                  </a:lnTo>
                  <a:lnTo>
                    <a:pt x="137" y="111"/>
                  </a:lnTo>
                  <a:lnTo>
                    <a:pt x="110" y="110"/>
                  </a:lnTo>
                  <a:lnTo>
                    <a:pt x="89" y="99"/>
                  </a:lnTo>
                  <a:lnTo>
                    <a:pt x="72" y="113"/>
                  </a:lnTo>
                  <a:lnTo>
                    <a:pt x="56" y="135"/>
                  </a:lnTo>
                  <a:lnTo>
                    <a:pt x="58" y="171"/>
                  </a:lnTo>
                  <a:lnTo>
                    <a:pt x="56" y="200"/>
                  </a:lnTo>
                  <a:lnTo>
                    <a:pt x="61" y="230"/>
                  </a:lnTo>
                  <a:lnTo>
                    <a:pt x="46" y="247"/>
                  </a:lnTo>
                  <a:lnTo>
                    <a:pt x="40" y="271"/>
                  </a:lnTo>
                  <a:lnTo>
                    <a:pt x="13" y="281"/>
                  </a:lnTo>
                  <a:lnTo>
                    <a:pt x="23" y="306"/>
                  </a:lnTo>
                  <a:lnTo>
                    <a:pt x="33" y="325"/>
                  </a:lnTo>
                  <a:lnTo>
                    <a:pt x="21" y="341"/>
                  </a:lnTo>
                  <a:lnTo>
                    <a:pt x="3" y="347"/>
                  </a:lnTo>
                  <a:lnTo>
                    <a:pt x="0" y="369"/>
                  </a:lnTo>
                  <a:lnTo>
                    <a:pt x="6" y="387"/>
                  </a:lnTo>
                  <a:lnTo>
                    <a:pt x="24" y="403"/>
                  </a:lnTo>
                  <a:lnTo>
                    <a:pt x="12" y="415"/>
                  </a:lnTo>
                  <a:lnTo>
                    <a:pt x="4" y="444"/>
                  </a:lnTo>
                  <a:lnTo>
                    <a:pt x="7" y="458"/>
                  </a:lnTo>
                  <a:lnTo>
                    <a:pt x="13" y="464"/>
                  </a:lnTo>
                  <a:lnTo>
                    <a:pt x="29" y="503"/>
                  </a:lnTo>
                  <a:lnTo>
                    <a:pt x="46" y="517"/>
                  </a:lnTo>
                  <a:lnTo>
                    <a:pt x="71" y="520"/>
                  </a:lnTo>
                  <a:lnTo>
                    <a:pt x="95" y="536"/>
                  </a:lnTo>
                  <a:lnTo>
                    <a:pt x="95" y="574"/>
                  </a:lnTo>
                  <a:lnTo>
                    <a:pt x="80" y="606"/>
                  </a:lnTo>
                  <a:lnTo>
                    <a:pt x="78" y="634"/>
                  </a:lnTo>
                  <a:lnTo>
                    <a:pt x="76" y="655"/>
                  </a:lnTo>
                  <a:lnTo>
                    <a:pt x="103" y="650"/>
                  </a:lnTo>
                  <a:lnTo>
                    <a:pt x="125" y="648"/>
                  </a:lnTo>
                  <a:lnTo>
                    <a:pt x="144" y="645"/>
                  </a:lnTo>
                  <a:lnTo>
                    <a:pt x="173" y="647"/>
                  </a:lnTo>
                  <a:lnTo>
                    <a:pt x="200" y="651"/>
                  </a:lnTo>
                  <a:lnTo>
                    <a:pt x="228" y="660"/>
                  </a:lnTo>
                  <a:lnTo>
                    <a:pt x="249" y="656"/>
                  </a:lnTo>
                  <a:lnTo>
                    <a:pt x="296" y="662"/>
                  </a:lnTo>
                  <a:lnTo>
                    <a:pt x="347" y="654"/>
                  </a:lnTo>
                  <a:lnTo>
                    <a:pt x="368" y="650"/>
                  </a:lnTo>
                  <a:lnTo>
                    <a:pt x="419" y="639"/>
                  </a:lnTo>
                  <a:lnTo>
                    <a:pt x="406" y="626"/>
                  </a:lnTo>
                  <a:lnTo>
                    <a:pt x="402" y="600"/>
                  </a:lnTo>
                  <a:lnTo>
                    <a:pt x="425" y="579"/>
                  </a:lnTo>
                  <a:lnTo>
                    <a:pt x="436" y="554"/>
                  </a:lnTo>
                  <a:lnTo>
                    <a:pt x="420" y="531"/>
                  </a:lnTo>
                  <a:lnTo>
                    <a:pt x="400" y="511"/>
                  </a:lnTo>
                  <a:lnTo>
                    <a:pt x="383" y="495"/>
                  </a:lnTo>
                  <a:lnTo>
                    <a:pt x="370" y="475"/>
                  </a:lnTo>
                  <a:lnTo>
                    <a:pt x="364" y="444"/>
                  </a:lnTo>
                  <a:lnTo>
                    <a:pt x="389" y="435"/>
                  </a:lnTo>
                  <a:lnTo>
                    <a:pt x="413" y="419"/>
                  </a:lnTo>
                  <a:lnTo>
                    <a:pt x="446" y="408"/>
                  </a:lnTo>
                  <a:lnTo>
                    <a:pt x="464" y="393"/>
                  </a:lnTo>
                  <a:lnTo>
                    <a:pt x="482" y="396"/>
                  </a:lnTo>
                  <a:lnTo>
                    <a:pt x="498" y="397"/>
                  </a:lnTo>
                  <a:lnTo>
                    <a:pt x="500" y="372"/>
                  </a:lnTo>
                  <a:lnTo>
                    <a:pt x="488" y="344"/>
                  </a:lnTo>
                  <a:lnTo>
                    <a:pt x="486" y="318"/>
                  </a:lnTo>
                  <a:lnTo>
                    <a:pt x="485" y="290"/>
                  </a:lnTo>
                  <a:lnTo>
                    <a:pt x="474" y="259"/>
                  </a:lnTo>
                  <a:lnTo>
                    <a:pt x="475" y="228"/>
                  </a:lnTo>
                  <a:lnTo>
                    <a:pt x="472" y="194"/>
                  </a:lnTo>
                  <a:lnTo>
                    <a:pt x="475" y="167"/>
                  </a:lnTo>
                  <a:lnTo>
                    <a:pt x="469" y="142"/>
                  </a:lnTo>
                  <a:lnTo>
                    <a:pt x="464" y="110"/>
                  </a:lnTo>
                  <a:lnTo>
                    <a:pt x="469" y="87"/>
                  </a:lnTo>
                  <a:lnTo>
                    <a:pt x="443" y="59"/>
                  </a:lnTo>
                  <a:lnTo>
                    <a:pt x="436" y="36"/>
                  </a:lnTo>
                  <a:lnTo>
                    <a:pt x="413" y="36"/>
                  </a:lnTo>
                  <a:lnTo>
                    <a:pt x="387" y="39"/>
                  </a:lnTo>
                  <a:lnTo>
                    <a:pt x="369" y="56"/>
                  </a:lnTo>
                  <a:lnTo>
                    <a:pt x="354" y="75"/>
                  </a:lnTo>
                  <a:lnTo>
                    <a:pt x="341" y="93"/>
                  </a:lnTo>
                  <a:lnTo>
                    <a:pt x="332" y="106"/>
                  </a:lnTo>
                  <a:lnTo>
                    <a:pt x="316" y="109"/>
                  </a:lnTo>
                  <a:lnTo>
                    <a:pt x="294" y="110"/>
                  </a:lnTo>
                  <a:lnTo>
                    <a:pt x="293" y="96"/>
                  </a:lnTo>
                  <a:lnTo>
                    <a:pt x="310" y="77"/>
                  </a:lnTo>
                  <a:lnTo>
                    <a:pt x="312" y="59"/>
                  </a:lnTo>
                  <a:lnTo>
                    <a:pt x="295" y="61"/>
                  </a:lnTo>
                  <a:lnTo>
                    <a:pt x="282" y="67"/>
                  </a:lnTo>
                  <a:lnTo>
                    <a:pt x="263" y="59"/>
                  </a:lnTo>
                  <a:lnTo>
                    <a:pt x="247" y="53"/>
                  </a:lnTo>
                  <a:lnTo>
                    <a:pt x="256" y="37"/>
                  </a:lnTo>
                  <a:lnTo>
                    <a:pt x="229" y="20"/>
                  </a:lnTo>
                  <a:lnTo>
                    <a:pt x="202" y="5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7" name="Freeform 141">
              <a:extLst/>
            </p:cNvPr>
            <p:cNvSpPr>
              <a:spLocks/>
            </p:cNvSpPr>
            <p:nvPr/>
          </p:nvSpPr>
          <p:spPr bwMode="auto">
            <a:xfrm>
              <a:off x="4313214" y="3773506"/>
              <a:ext cx="68262" cy="57150"/>
            </a:xfrm>
            <a:custGeom>
              <a:avLst/>
              <a:gdLst>
                <a:gd name="T0" fmla="*/ 51 w 402767"/>
                <a:gd name="T1" fmla="*/ 11 h 339079"/>
                <a:gd name="T2" fmla="*/ 47 w 402767"/>
                <a:gd name="T3" fmla="*/ 6 h 339079"/>
                <a:gd name="T4" fmla="*/ 42 w 402767"/>
                <a:gd name="T5" fmla="*/ 3 h 339079"/>
                <a:gd name="T6" fmla="*/ 37 w 402767"/>
                <a:gd name="T7" fmla="*/ 0 h 339079"/>
                <a:gd name="T8" fmla="*/ 31 w 402767"/>
                <a:gd name="T9" fmla="*/ 0 h 339079"/>
                <a:gd name="T10" fmla="*/ 24 w 402767"/>
                <a:gd name="T11" fmla="*/ 1 h 339079"/>
                <a:gd name="T12" fmla="*/ 18 w 402767"/>
                <a:gd name="T13" fmla="*/ 1 h 339079"/>
                <a:gd name="T14" fmla="*/ 10 w 402767"/>
                <a:gd name="T15" fmla="*/ 2 h 339079"/>
                <a:gd name="T16" fmla="*/ 6 w 402767"/>
                <a:gd name="T17" fmla="*/ 5 h 339079"/>
                <a:gd name="T18" fmla="*/ 0 w 402767"/>
                <a:gd name="T19" fmla="*/ 7 h 339079"/>
                <a:gd name="T20" fmla="*/ 7 w 402767"/>
                <a:gd name="T21" fmla="*/ 11 h 339079"/>
                <a:gd name="T22" fmla="*/ 9 w 402767"/>
                <a:gd name="T23" fmla="*/ 16 h 339079"/>
                <a:gd name="T24" fmla="*/ 15 w 402767"/>
                <a:gd name="T25" fmla="*/ 18 h 339079"/>
                <a:gd name="T26" fmla="*/ 18 w 402767"/>
                <a:gd name="T27" fmla="*/ 23 h 339079"/>
                <a:gd name="T28" fmla="*/ 23 w 402767"/>
                <a:gd name="T29" fmla="*/ 28 h 339079"/>
                <a:gd name="T30" fmla="*/ 28 w 402767"/>
                <a:gd name="T31" fmla="*/ 31 h 339079"/>
                <a:gd name="T32" fmla="*/ 34 w 402767"/>
                <a:gd name="T33" fmla="*/ 31 h 339079"/>
                <a:gd name="T34" fmla="*/ 36 w 402767"/>
                <a:gd name="T35" fmla="*/ 39 h 339079"/>
                <a:gd name="T36" fmla="*/ 41 w 402767"/>
                <a:gd name="T37" fmla="*/ 43 h 339079"/>
                <a:gd name="T38" fmla="*/ 47 w 402767"/>
                <a:gd name="T39" fmla="*/ 46 h 339079"/>
                <a:gd name="T40" fmla="*/ 48 w 402767"/>
                <a:gd name="T41" fmla="*/ 45 h 339079"/>
                <a:gd name="T42" fmla="*/ 48 w 402767"/>
                <a:gd name="T43" fmla="*/ 42 h 339079"/>
                <a:gd name="T44" fmla="*/ 48 w 402767"/>
                <a:gd name="T45" fmla="*/ 39 h 339079"/>
                <a:gd name="T46" fmla="*/ 49 w 402767"/>
                <a:gd name="T47" fmla="*/ 37 h 339079"/>
                <a:gd name="T48" fmla="*/ 51 w 402767"/>
                <a:gd name="T49" fmla="*/ 36 h 339079"/>
                <a:gd name="T50" fmla="*/ 53 w 402767"/>
                <a:gd name="T51" fmla="*/ 29 h 339079"/>
                <a:gd name="T52" fmla="*/ 56 w 402767"/>
                <a:gd name="T53" fmla="*/ 25 h 339079"/>
                <a:gd name="T54" fmla="*/ 52 w 402767"/>
                <a:gd name="T55" fmla="*/ 21 h 339079"/>
                <a:gd name="T56" fmla="*/ 50 w 402767"/>
                <a:gd name="T57" fmla="*/ 18 h 339079"/>
                <a:gd name="T58" fmla="*/ 51 w 402767"/>
                <a:gd name="T59" fmla="*/ 11 h 33907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2767"/>
                <a:gd name="T91" fmla="*/ 0 h 339079"/>
                <a:gd name="T92" fmla="*/ 402767 w 402767"/>
                <a:gd name="T93" fmla="*/ 339079 h 33907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2767" h="339079">
                  <a:moveTo>
                    <a:pt x="364667" y="79772"/>
                  </a:moveTo>
                  <a:lnTo>
                    <a:pt x="336092" y="46435"/>
                  </a:lnTo>
                  <a:lnTo>
                    <a:pt x="303213" y="24754"/>
                  </a:lnTo>
                  <a:lnTo>
                    <a:pt x="262273" y="2382"/>
                  </a:lnTo>
                  <a:lnTo>
                    <a:pt x="222982" y="0"/>
                  </a:lnTo>
                  <a:lnTo>
                    <a:pt x="173038" y="10467"/>
                  </a:lnTo>
                  <a:lnTo>
                    <a:pt x="128588" y="10467"/>
                  </a:lnTo>
                  <a:lnTo>
                    <a:pt x="73025" y="12054"/>
                  </a:lnTo>
                  <a:lnTo>
                    <a:pt x="46038" y="39042"/>
                  </a:lnTo>
                  <a:lnTo>
                    <a:pt x="0" y="50154"/>
                  </a:lnTo>
                  <a:lnTo>
                    <a:pt x="47625" y="83492"/>
                  </a:lnTo>
                  <a:lnTo>
                    <a:pt x="65088" y="118417"/>
                  </a:lnTo>
                  <a:lnTo>
                    <a:pt x="104775" y="132704"/>
                  </a:lnTo>
                  <a:lnTo>
                    <a:pt x="127000" y="170804"/>
                  </a:lnTo>
                  <a:lnTo>
                    <a:pt x="161925" y="208904"/>
                  </a:lnTo>
                  <a:lnTo>
                    <a:pt x="200025" y="229542"/>
                  </a:lnTo>
                  <a:lnTo>
                    <a:pt x="246063" y="226367"/>
                  </a:lnTo>
                  <a:lnTo>
                    <a:pt x="255588" y="285104"/>
                  </a:lnTo>
                  <a:lnTo>
                    <a:pt x="290513" y="316854"/>
                  </a:lnTo>
                  <a:lnTo>
                    <a:pt x="338138" y="339079"/>
                  </a:lnTo>
                  <a:lnTo>
                    <a:pt x="342900" y="327967"/>
                  </a:lnTo>
                  <a:lnTo>
                    <a:pt x="346075" y="307329"/>
                  </a:lnTo>
                  <a:lnTo>
                    <a:pt x="342900" y="289867"/>
                  </a:lnTo>
                  <a:lnTo>
                    <a:pt x="352425" y="269229"/>
                  </a:lnTo>
                  <a:lnTo>
                    <a:pt x="363538" y="267642"/>
                  </a:lnTo>
                  <a:lnTo>
                    <a:pt x="381336" y="211932"/>
                  </a:lnTo>
                  <a:lnTo>
                    <a:pt x="402767" y="185738"/>
                  </a:lnTo>
                  <a:lnTo>
                    <a:pt x="371811" y="157163"/>
                  </a:lnTo>
                  <a:lnTo>
                    <a:pt x="358775" y="129529"/>
                  </a:lnTo>
                  <a:lnTo>
                    <a:pt x="364667" y="797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8" name="Freeform 142">
              <a:extLst/>
            </p:cNvPr>
            <p:cNvSpPr>
              <a:spLocks/>
            </p:cNvSpPr>
            <p:nvPr/>
          </p:nvSpPr>
          <p:spPr bwMode="auto">
            <a:xfrm>
              <a:off x="4333851" y="3717943"/>
              <a:ext cx="60325" cy="69850"/>
            </a:xfrm>
            <a:custGeom>
              <a:avLst/>
              <a:gdLst>
                <a:gd name="T0" fmla="*/ 50 w 352425"/>
                <a:gd name="T1" fmla="*/ 0 h 401637"/>
                <a:gd name="T2" fmla="*/ 45 w 352425"/>
                <a:gd name="T3" fmla="*/ 3 h 401637"/>
                <a:gd name="T4" fmla="*/ 39 w 352425"/>
                <a:gd name="T5" fmla="*/ 3 h 401637"/>
                <a:gd name="T6" fmla="*/ 34 w 352425"/>
                <a:gd name="T7" fmla="*/ 0 h 401637"/>
                <a:gd name="T8" fmla="*/ 33 w 352425"/>
                <a:gd name="T9" fmla="*/ 5 h 401637"/>
                <a:gd name="T10" fmla="*/ 35 w 352425"/>
                <a:gd name="T11" fmla="*/ 8 h 401637"/>
                <a:gd name="T12" fmla="*/ 35 w 352425"/>
                <a:gd name="T13" fmla="*/ 14 h 401637"/>
                <a:gd name="T14" fmla="*/ 37 w 352425"/>
                <a:gd name="T15" fmla="*/ 18 h 401637"/>
                <a:gd name="T16" fmla="*/ 36 w 352425"/>
                <a:gd name="T17" fmla="*/ 22 h 401637"/>
                <a:gd name="T18" fmla="*/ 31 w 352425"/>
                <a:gd name="T19" fmla="*/ 25 h 401637"/>
                <a:gd name="T20" fmla="*/ 29 w 352425"/>
                <a:gd name="T21" fmla="*/ 22 h 401637"/>
                <a:gd name="T22" fmla="*/ 29 w 352425"/>
                <a:gd name="T23" fmla="*/ 17 h 401637"/>
                <a:gd name="T24" fmla="*/ 28 w 352425"/>
                <a:gd name="T25" fmla="*/ 13 h 401637"/>
                <a:gd name="T26" fmla="*/ 24 w 352425"/>
                <a:gd name="T27" fmla="*/ 14 h 401637"/>
                <a:gd name="T28" fmla="*/ 17 w 352425"/>
                <a:gd name="T29" fmla="*/ 23 h 401637"/>
                <a:gd name="T30" fmla="*/ 15 w 352425"/>
                <a:gd name="T31" fmla="*/ 29 h 401637"/>
                <a:gd name="T32" fmla="*/ 13 w 352425"/>
                <a:gd name="T33" fmla="*/ 32 h 401637"/>
                <a:gd name="T34" fmla="*/ 13 w 352425"/>
                <a:gd name="T35" fmla="*/ 37 h 401637"/>
                <a:gd name="T36" fmla="*/ 9 w 352425"/>
                <a:gd name="T37" fmla="*/ 40 h 401637"/>
                <a:gd name="T38" fmla="*/ 7 w 352425"/>
                <a:gd name="T39" fmla="*/ 44 h 401637"/>
                <a:gd name="T40" fmla="*/ 0 w 352425"/>
                <a:gd name="T41" fmla="*/ 52 h 401637"/>
                <a:gd name="T42" fmla="*/ 9 w 352425"/>
                <a:gd name="T43" fmla="*/ 53 h 401637"/>
                <a:gd name="T44" fmla="*/ 15 w 352425"/>
                <a:gd name="T45" fmla="*/ 51 h 401637"/>
                <a:gd name="T46" fmla="*/ 21 w 352425"/>
                <a:gd name="T47" fmla="*/ 52 h 401637"/>
                <a:gd name="T48" fmla="*/ 27 w 352425"/>
                <a:gd name="T49" fmla="*/ 55 h 401637"/>
                <a:gd name="T50" fmla="*/ 32 w 352425"/>
                <a:gd name="T51" fmla="*/ 58 h 401637"/>
                <a:gd name="T52" fmla="*/ 36 w 352425"/>
                <a:gd name="T53" fmla="*/ 64 h 401637"/>
                <a:gd name="T54" fmla="*/ 41 w 352425"/>
                <a:gd name="T55" fmla="*/ 62 h 401637"/>
                <a:gd name="T56" fmla="*/ 44 w 352425"/>
                <a:gd name="T57" fmla="*/ 57 h 401637"/>
                <a:gd name="T58" fmla="*/ 41 w 352425"/>
                <a:gd name="T59" fmla="*/ 51 h 401637"/>
                <a:gd name="T60" fmla="*/ 39 w 352425"/>
                <a:gd name="T61" fmla="*/ 45 h 401637"/>
                <a:gd name="T62" fmla="*/ 46 w 352425"/>
                <a:gd name="T63" fmla="*/ 42 h 401637"/>
                <a:gd name="T64" fmla="*/ 48 w 352425"/>
                <a:gd name="T65" fmla="*/ 35 h 401637"/>
                <a:gd name="T66" fmla="*/ 52 w 352425"/>
                <a:gd name="T67" fmla="*/ 29 h 401637"/>
                <a:gd name="T68" fmla="*/ 51 w 352425"/>
                <a:gd name="T69" fmla="*/ 22 h 401637"/>
                <a:gd name="T70" fmla="*/ 51 w 352425"/>
                <a:gd name="T71" fmla="*/ 13 h 401637"/>
                <a:gd name="T72" fmla="*/ 51 w 352425"/>
                <a:gd name="T73" fmla="*/ 7 h 401637"/>
                <a:gd name="T74" fmla="*/ 50 w 352425"/>
                <a:gd name="T75" fmla="*/ 0 h 4016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2425"/>
                <a:gd name="T115" fmla="*/ 0 h 401637"/>
                <a:gd name="T116" fmla="*/ 352425 w 352425"/>
                <a:gd name="T117" fmla="*/ 401637 h 4016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2425" h="401637">
                  <a:moveTo>
                    <a:pt x="342900" y="1587"/>
                  </a:moveTo>
                  <a:lnTo>
                    <a:pt x="306388" y="17462"/>
                  </a:lnTo>
                  <a:lnTo>
                    <a:pt x="268288" y="17462"/>
                  </a:lnTo>
                  <a:lnTo>
                    <a:pt x="231775" y="0"/>
                  </a:lnTo>
                  <a:lnTo>
                    <a:pt x="227013" y="31750"/>
                  </a:lnTo>
                  <a:lnTo>
                    <a:pt x="236538" y="47625"/>
                  </a:lnTo>
                  <a:lnTo>
                    <a:pt x="236538" y="87312"/>
                  </a:lnTo>
                  <a:lnTo>
                    <a:pt x="254000" y="114300"/>
                  </a:lnTo>
                  <a:lnTo>
                    <a:pt x="246063" y="141287"/>
                  </a:lnTo>
                  <a:lnTo>
                    <a:pt x="214313" y="153987"/>
                  </a:lnTo>
                  <a:lnTo>
                    <a:pt x="200025" y="141287"/>
                  </a:lnTo>
                  <a:lnTo>
                    <a:pt x="200025" y="104775"/>
                  </a:lnTo>
                  <a:lnTo>
                    <a:pt x="190500" y="79375"/>
                  </a:lnTo>
                  <a:lnTo>
                    <a:pt x="160338" y="87312"/>
                  </a:lnTo>
                  <a:lnTo>
                    <a:pt x="114300" y="142875"/>
                  </a:lnTo>
                  <a:lnTo>
                    <a:pt x="101600" y="179387"/>
                  </a:lnTo>
                  <a:lnTo>
                    <a:pt x="90488" y="200025"/>
                  </a:lnTo>
                  <a:lnTo>
                    <a:pt x="87313" y="234950"/>
                  </a:lnTo>
                  <a:lnTo>
                    <a:pt x="58738" y="250825"/>
                  </a:lnTo>
                  <a:lnTo>
                    <a:pt x="47625" y="276225"/>
                  </a:lnTo>
                  <a:lnTo>
                    <a:pt x="0" y="328612"/>
                  </a:lnTo>
                  <a:lnTo>
                    <a:pt x="58738" y="331787"/>
                  </a:lnTo>
                  <a:lnTo>
                    <a:pt x="104775" y="320675"/>
                  </a:lnTo>
                  <a:lnTo>
                    <a:pt x="142875" y="325437"/>
                  </a:lnTo>
                  <a:lnTo>
                    <a:pt x="184150" y="344487"/>
                  </a:lnTo>
                  <a:lnTo>
                    <a:pt x="215900" y="366712"/>
                  </a:lnTo>
                  <a:lnTo>
                    <a:pt x="246063" y="401637"/>
                  </a:lnTo>
                  <a:lnTo>
                    <a:pt x="276225" y="392112"/>
                  </a:lnTo>
                  <a:lnTo>
                    <a:pt x="300373" y="360612"/>
                  </a:lnTo>
                  <a:lnTo>
                    <a:pt x="278941" y="322512"/>
                  </a:lnTo>
                  <a:lnTo>
                    <a:pt x="265113" y="282575"/>
                  </a:lnTo>
                  <a:lnTo>
                    <a:pt x="312738" y="263525"/>
                  </a:lnTo>
                  <a:lnTo>
                    <a:pt x="325438" y="217487"/>
                  </a:lnTo>
                  <a:lnTo>
                    <a:pt x="352425" y="184150"/>
                  </a:lnTo>
                  <a:lnTo>
                    <a:pt x="344488" y="138112"/>
                  </a:lnTo>
                  <a:lnTo>
                    <a:pt x="349250" y="84137"/>
                  </a:lnTo>
                  <a:lnTo>
                    <a:pt x="349250" y="42862"/>
                  </a:lnTo>
                  <a:lnTo>
                    <a:pt x="342900" y="158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9" name="Freeform 143">
              <a:extLst/>
            </p:cNvPr>
            <p:cNvSpPr>
              <a:spLocks/>
            </p:cNvSpPr>
            <p:nvPr/>
          </p:nvSpPr>
          <p:spPr bwMode="auto">
            <a:xfrm>
              <a:off x="4405289" y="3584593"/>
              <a:ext cx="58737" cy="93663"/>
            </a:xfrm>
            <a:custGeom>
              <a:avLst/>
              <a:gdLst>
                <a:gd name="T0" fmla="*/ 23 w 341166"/>
                <a:gd name="T1" fmla="*/ 76 h 554288"/>
                <a:gd name="T2" fmla="*/ 29 w 341166"/>
                <a:gd name="T3" fmla="*/ 76 h 554288"/>
                <a:gd name="T4" fmla="*/ 29 w 341166"/>
                <a:gd name="T5" fmla="*/ 70 h 554288"/>
                <a:gd name="T6" fmla="*/ 29 w 341166"/>
                <a:gd name="T7" fmla="*/ 65 h 554288"/>
                <a:gd name="T8" fmla="*/ 34 w 341166"/>
                <a:gd name="T9" fmla="*/ 68 h 554288"/>
                <a:gd name="T10" fmla="*/ 36 w 341166"/>
                <a:gd name="T11" fmla="*/ 70 h 554288"/>
                <a:gd name="T12" fmla="*/ 40 w 341166"/>
                <a:gd name="T13" fmla="*/ 74 h 554288"/>
                <a:gd name="T14" fmla="*/ 45 w 341166"/>
                <a:gd name="T15" fmla="*/ 70 h 554288"/>
                <a:gd name="T16" fmla="*/ 46 w 341166"/>
                <a:gd name="T17" fmla="*/ 65 h 554288"/>
                <a:gd name="T18" fmla="*/ 46 w 341166"/>
                <a:gd name="T19" fmla="*/ 58 h 554288"/>
                <a:gd name="T20" fmla="*/ 40 w 341166"/>
                <a:gd name="T21" fmla="*/ 57 h 554288"/>
                <a:gd name="T22" fmla="*/ 35 w 341166"/>
                <a:gd name="T23" fmla="*/ 53 h 554288"/>
                <a:gd name="T24" fmla="*/ 36 w 341166"/>
                <a:gd name="T25" fmla="*/ 49 h 554288"/>
                <a:gd name="T26" fmla="*/ 38 w 341166"/>
                <a:gd name="T27" fmla="*/ 42 h 554288"/>
                <a:gd name="T28" fmla="*/ 41 w 341166"/>
                <a:gd name="T29" fmla="*/ 38 h 554288"/>
                <a:gd name="T30" fmla="*/ 47 w 341166"/>
                <a:gd name="T31" fmla="*/ 37 h 554288"/>
                <a:gd name="T32" fmla="*/ 52 w 341166"/>
                <a:gd name="T33" fmla="*/ 37 h 554288"/>
                <a:gd name="T34" fmla="*/ 51 w 341166"/>
                <a:gd name="T35" fmla="*/ 32 h 554288"/>
                <a:gd name="T36" fmla="*/ 45 w 341166"/>
                <a:gd name="T37" fmla="*/ 31 h 554288"/>
                <a:gd name="T38" fmla="*/ 40 w 341166"/>
                <a:gd name="T39" fmla="*/ 28 h 554288"/>
                <a:gd name="T40" fmla="*/ 41 w 341166"/>
                <a:gd name="T41" fmla="*/ 24 h 554288"/>
                <a:gd name="T42" fmla="*/ 39 w 341166"/>
                <a:gd name="T43" fmla="*/ 17 h 554288"/>
                <a:gd name="T44" fmla="*/ 44 w 341166"/>
                <a:gd name="T45" fmla="*/ 14 h 554288"/>
                <a:gd name="T46" fmla="*/ 47 w 341166"/>
                <a:gd name="T47" fmla="*/ 6 h 554288"/>
                <a:gd name="T48" fmla="*/ 44 w 341166"/>
                <a:gd name="T49" fmla="*/ 0 h 554288"/>
                <a:gd name="T50" fmla="*/ 38 w 341166"/>
                <a:gd name="T51" fmla="*/ 1 h 554288"/>
                <a:gd name="T52" fmla="*/ 34 w 341166"/>
                <a:gd name="T53" fmla="*/ 3 h 554288"/>
                <a:gd name="T54" fmla="*/ 31 w 341166"/>
                <a:gd name="T55" fmla="*/ 7 h 554288"/>
                <a:gd name="T56" fmla="*/ 27 w 341166"/>
                <a:gd name="T57" fmla="*/ 11 h 554288"/>
                <a:gd name="T58" fmla="*/ 22 w 341166"/>
                <a:gd name="T59" fmla="*/ 9 h 554288"/>
                <a:gd name="T60" fmla="*/ 16 w 341166"/>
                <a:gd name="T61" fmla="*/ 9 h 554288"/>
                <a:gd name="T62" fmla="*/ 11 w 341166"/>
                <a:gd name="T63" fmla="*/ 13 h 554288"/>
                <a:gd name="T64" fmla="*/ 9 w 341166"/>
                <a:gd name="T65" fmla="*/ 19 h 554288"/>
                <a:gd name="T66" fmla="*/ 7 w 341166"/>
                <a:gd name="T67" fmla="*/ 26 h 554288"/>
                <a:gd name="T68" fmla="*/ 1 w 341166"/>
                <a:gd name="T69" fmla="*/ 28 h 554288"/>
                <a:gd name="T70" fmla="*/ 0 w 341166"/>
                <a:gd name="T71" fmla="*/ 35 h 554288"/>
                <a:gd name="T72" fmla="*/ 1 w 341166"/>
                <a:gd name="T73" fmla="*/ 41 h 554288"/>
                <a:gd name="T74" fmla="*/ 1 w 341166"/>
                <a:gd name="T75" fmla="*/ 47 h 554288"/>
                <a:gd name="T76" fmla="*/ 4 w 341166"/>
                <a:gd name="T77" fmla="*/ 52 h 554288"/>
                <a:gd name="T78" fmla="*/ 7 w 341166"/>
                <a:gd name="T79" fmla="*/ 62 h 554288"/>
                <a:gd name="T80" fmla="*/ 15 w 341166"/>
                <a:gd name="T81" fmla="*/ 66 h 554288"/>
                <a:gd name="T82" fmla="*/ 13 w 341166"/>
                <a:gd name="T83" fmla="*/ 70 h 554288"/>
                <a:gd name="T84" fmla="*/ 16 w 341166"/>
                <a:gd name="T85" fmla="*/ 75 h 554288"/>
                <a:gd name="T86" fmla="*/ 23 w 341166"/>
                <a:gd name="T87" fmla="*/ 76 h 5542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1166"/>
                <a:gd name="T133" fmla="*/ 0 h 554288"/>
                <a:gd name="T134" fmla="*/ 341166 w 341166"/>
                <a:gd name="T135" fmla="*/ 554288 h 5542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1166" h="554288">
                  <a:moveTo>
                    <a:pt x="151988" y="547966"/>
                  </a:moveTo>
                  <a:lnTo>
                    <a:pt x="194804" y="554288"/>
                  </a:lnTo>
                  <a:lnTo>
                    <a:pt x="194804" y="511425"/>
                  </a:lnTo>
                  <a:lnTo>
                    <a:pt x="190794" y="471543"/>
                  </a:lnTo>
                  <a:lnTo>
                    <a:pt x="221515" y="495933"/>
                  </a:lnTo>
                  <a:lnTo>
                    <a:pt x="239301" y="510567"/>
                  </a:lnTo>
                  <a:lnTo>
                    <a:pt x="266788" y="533332"/>
                  </a:lnTo>
                  <a:lnTo>
                    <a:pt x="297509" y="507315"/>
                  </a:lnTo>
                  <a:lnTo>
                    <a:pt x="307211" y="473169"/>
                  </a:lnTo>
                  <a:lnTo>
                    <a:pt x="307211" y="422763"/>
                  </a:lnTo>
                  <a:lnTo>
                    <a:pt x="261938" y="413007"/>
                  </a:lnTo>
                  <a:lnTo>
                    <a:pt x="231216" y="383739"/>
                  </a:lnTo>
                  <a:lnTo>
                    <a:pt x="236067" y="354470"/>
                  </a:lnTo>
                  <a:lnTo>
                    <a:pt x="249002" y="304064"/>
                  </a:lnTo>
                  <a:lnTo>
                    <a:pt x="268405" y="276422"/>
                  </a:lnTo>
                  <a:lnTo>
                    <a:pt x="308828" y="271544"/>
                  </a:lnTo>
                  <a:lnTo>
                    <a:pt x="341166" y="269918"/>
                  </a:lnTo>
                  <a:lnTo>
                    <a:pt x="339549" y="230894"/>
                  </a:lnTo>
                  <a:lnTo>
                    <a:pt x="299126" y="224389"/>
                  </a:lnTo>
                  <a:lnTo>
                    <a:pt x="265171" y="203251"/>
                  </a:lnTo>
                  <a:lnTo>
                    <a:pt x="273256" y="172357"/>
                  </a:lnTo>
                  <a:lnTo>
                    <a:pt x="260321" y="121951"/>
                  </a:lnTo>
                  <a:lnTo>
                    <a:pt x="287808" y="100813"/>
                  </a:lnTo>
                  <a:lnTo>
                    <a:pt x="310444" y="47154"/>
                  </a:lnTo>
                  <a:lnTo>
                    <a:pt x="291042" y="0"/>
                  </a:lnTo>
                  <a:lnTo>
                    <a:pt x="250619" y="4878"/>
                  </a:lnTo>
                  <a:lnTo>
                    <a:pt x="221515" y="21138"/>
                  </a:lnTo>
                  <a:lnTo>
                    <a:pt x="206963" y="52032"/>
                  </a:lnTo>
                  <a:lnTo>
                    <a:pt x="181093" y="79675"/>
                  </a:lnTo>
                  <a:lnTo>
                    <a:pt x="143904" y="68292"/>
                  </a:lnTo>
                  <a:lnTo>
                    <a:pt x="106715" y="68292"/>
                  </a:lnTo>
                  <a:lnTo>
                    <a:pt x="69527" y="95935"/>
                  </a:lnTo>
                  <a:lnTo>
                    <a:pt x="61442" y="138211"/>
                  </a:lnTo>
                  <a:lnTo>
                    <a:pt x="46890" y="185365"/>
                  </a:lnTo>
                  <a:lnTo>
                    <a:pt x="8084" y="203251"/>
                  </a:lnTo>
                  <a:lnTo>
                    <a:pt x="0" y="253658"/>
                  </a:lnTo>
                  <a:lnTo>
                    <a:pt x="4851" y="295934"/>
                  </a:lnTo>
                  <a:lnTo>
                    <a:pt x="8084" y="343088"/>
                  </a:lnTo>
                  <a:lnTo>
                    <a:pt x="29104" y="378861"/>
                  </a:lnTo>
                  <a:lnTo>
                    <a:pt x="48507" y="447153"/>
                  </a:lnTo>
                  <a:lnTo>
                    <a:pt x="99554" y="478088"/>
                  </a:lnTo>
                  <a:lnTo>
                    <a:pt x="87648" y="511425"/>
                  </a:lnTo>
                  <a:lnTo>
                    <a:pt x="104316" y="547144"/>
                  </a:lnTo>
                  <a:lnTo>
                    <a:pt x="151988" y="54796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0" name="Freeform 144">
              <a:extLst/>
            </p:cNvPr>
            <p:cNvSpPr>
              <a:spLocks/>
            </p:cNvSpPr>
            <p:nvPr/>
          </p:nvSpPr>
          <p:spPr bwMode="auto">
            <a:xfrm>
              <a:off x="4746601" y="3860818"/>
              <a:ext cx="63500" cy="80963"/>
            </a:xfrm>
            <a:custGeom>
              <a:avLst/>
              <a:gdLst>
                <a:gd name="T0" fmla="*/ 0 w 366713"/>
                <a:gd name="T1" fmla="*/ 4 h 477294"/>
                <a:gd name="T2" fmla="*/ 5 w 366713"/>
                <a:gd name="T3" fmla="*/ 7 h 477294"/>
                <a:gd name="T4" fmla="*/ 8 w 366713"/>
                <a:gd name="T5" fmla="*/ 11 h 477294"/>
                <a:gd name="T6" fmla="*/ 12 w 366713"/>
                <a:gd name="T7" fmla="*/ 11 h 477294"/>
                <a:gd name="T8" fmla="*/ 12 w 366713"/>
                <a:gd name="T9" fmla="*/ 17 h 477294"/>
                <a:gd name="T10" fmla="*/ 13 w 366713"/>
                <a:gd name="T11" fmla="*/ 23 h 477294"/>
                <a:gd name="T12" fmla="*/ 17 w 366713"/>
                <a:gd name="T13" fmla="*/ 25 h 477294"/>
                <a:gd name="T14" fmla="*/ 18 w 366713"/>
                <a:gd name="T15" fmla="*/ 30 h 477294"/>
                <a:gd name="T16" fmla="*/ 22 w 366713"/>
                <a:gd name="T17" fmla="*/ 32 h 477294"/>
                <a:gd name="T18" fmla="*/ 26 w 366713"/>
                <a:gd name="T19" fmla="*/ 35 h 477294"/>
                <a:gd name="T20" fmla="*/ 25 w 366713"/>
                <a:gd name="T21" fmla="*/ 42 h 477294"/>
                <a:gd name="T22" fmla="*/ 27 w 366713"/>
                <a:gd name="T23" fmla="*/ 46 h 477294"/>
                <a:gd name="T24" fmla="*/ 25 w 366713"/>
                <a:gd name="T25" fmla="*/ 49 h 477294"/>
                <a:gd name="T26" fmla="*/ 27 w 366713"/>
                <a:gd name="T27" fmla="*/ 53 h 477294"/>
                <a:gd name="T28" fmla="*/ 24 w 366713"/>
                <a:gd name="T29" fmla="*/ 58 h 477294"/>
                <a:gd name="T30" fmla="*/ 24 w 366713"/>
                <a:gd name="T31" fmla="*/ 63 h 477294"/>
                <a:gd name="T32" fmla="*/ 28 w 366713"/>
                <a:gd name="T33" fmla="*/ 67 h 477294"/>
                <a:gd name="T34" fmla="*/ 29 w 366713"/>
                <a:gd name="T35" fmla="*/ 64 h 477294"/>
                <a:gd name="T36" fmla="*/ 33 w 366713"/>
                <a:gd name="T37" fmla="*/ 60 h 477294"/>
                <a:gd name="T38" fmla="*/ 35 w 366713"/>
                <a:gd name="T39" fmla="*/ 56 h 477294"/>
                <a:gd name="T40" fmla="*/ 37 w 366713"/>
                <a:gd name="T41" fmla="*/ 50 h 477294"/>
                <a:gd name="T42" fmla="*/ 38 w 366713"/>
                <a:gd name="T43" fmla="*/ 46 h 477294"/>
                <a:gd name="T44" fmla="*/ 44 w 366713"/>
                <a:gd name="T45" fmla="*/ 45 h 477294"/>
                <a:gd name="T46" fmla="*/ 50 w 366713"/>
                <a:gd name="T47" fmla="*/ 48 h 477294"/>
                <a:gd name="T48" fmla="*/ 53 w 366713"/>
                <a:gd name="T49" fmla="*/ 48 h 477294"/>
                <a:gd name="T50" fmla="*/ 57 w 366713"/>
                <a:gd name="T51" fmla="*/ 45 h 477294"/>
                <a:gd name="T52" fmla="*/ 57 w 366713"/>
                <a:gd name="T53" fmla="*/ 37 h 477294"/>
                <a:gd name="T54" fmla="*/ 51 w 366713"/>
                <a:gd name="T55" fmla="*/ 29 h 477294"/>
                <a:gd name="T56" fmla="*/ 45 w 366713"/>
                <a:gd name="T57" fmla="*/ 23 h 477294"/>
                <a:gd name="T58" fmla="*/ 42 w 366713"/>
                <a:gd name="T59" fmla="*/ 11 h 477294"/>
                <a:gd name="T60" fmla="*/ 37 w 366713"/>
                <a:gd name="T61" fmla="*/ 6 h 477294"/>
                <a:gd name="T62" fmla="*/ 25 w 366713"/>
                <a:gd name="T63" fmla="*/ 2 h 477294"/>
                <a:gd name="T64" fmla="*/ 16 w 366713"/>
                <a:gd name="T65" fmla="*/ 1 h 477294"/>
                <a:gd name="T66" fmla="*/ 7 w 366713"/>
                <a:gd name="T67" fmla="*/ 0 h 477294"/>
                <a:gd name="T68" fmla="*/ 0 w 366713"/>
                <a:gd name="T69" fmla="*/ 4 h 477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6713"/>
                <a:gd name="T106" fmla="*/ 0 h 477294"/>
                <a:gd name="T107" fmla="*/ 366713 w 366713"/>
                <a:gd name="T108" fmla="*/ 477294 h 477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6713" h="477294">
                  <a:moveTo>
                    <a:pt x="0" y="25400"/>
                  </a:moveTo>
                  <a:lnTo>
                    <a:pt x="33338" y="47625"/>
                  </a:lnTo>
                  <a:lnTo>
                    <a:pt x="53975" y="77788"/>
                  </a:lnTo>
                  <a:lnTo>
                    <a:pt x="77788" y="79375"/>
                  </a:lnTo>
                  <a:lnTo>
                    <a:pt x="76200" y="123825"/>
                  </a:lnTo>
                  <a:lnTo>
                    <a:pt x="85725" y="161925"/>
                  </a:lnTo>
                  <a:lnTo>
                    <a:pt x="112713" y="180975"/>
                  </a:lnTo>
                  <a:lnTo>
                    <a:pt x="117475" y="209550"/>
                  </a:lnTo>
                  <a:lnTo>
                    <a:pt x="139700" y="225425"/>
                  </a:lnTo>
                  <a:lnTo>
                    <a:pt x="165100" y="252413"/>
                  </a:lnTo>
                  <a:lnTo>
                    <a:pt x="158750" y="300038"/>
                  </a:lnTo>
                  <a:lnTo>
                    <a:pt x="173038" y="327025"/>
                  </a:lnTo>
                  <a:lnTo>
                    <a:pt x="163513" y="349250"/>
                  </a:lnTo>
                  <a:lnTo>
                    <a:pt x="171450" y="379413"/>
                  </a:lnTo>
                  <a:lnTo>
                    <a:pt x="152400" y="411163"/>
                  </a:lnTo>
                  <a:lnTo>
                    <a:pt x="155575" y="450850"/>
                  </a:lnTo>
                  <a:lnTo>
                    <a:pt x="181311" y="477294"/>
                  </a:lnTo>
                  <a:lnTo>
                    <a:pt x="184150" y="457200"/>
                  </a:lnTo>
                  <a:lnTo>
                    <a:pt x="211138" y="428625"/>
                  </a:lnTo>
                  <a:lnTo>
                    <a:pt x="225364" y="401094"/>
                  </a:lnTo>
                  <a:lnTo>
                    <a:pt x="234950" y="354013"/>
                  </a:lnTo>
                  <a:lnTo>
                    <a:pt x="243223" y="326084"/>
                  </a:lnTo>
                  <a:lnTo>
                    <a:pt x="280988" y="317500"/>
                  </a:lnTo>
                  <a:lnTo>
                    <a:pt x="319423" y="340372"/>
                  </a:lnTo>
                  <a:lnTo>
                    <a:pt x="339725" y="344488"/>
                  </a:lnTo>
                  <a:lnTo>
                    <a:pt x="364667" y="323703"/>
                  </a:lnTo>
                  <a:lnTo>
                    <a:pt x="366713" y="261938"/>
                  </a:lnTo>
                  <a:lnTo>
                    <a:pt x="330139" y="209403"/>
                  </a:lnTo>
                  <a:lnTo>
                    <a:pt x="285750" y="161925"/>
                  </a:lnTo>
                  <a:lnTo>
                    <a:pt x="271463" y="79375"/>
                  </a:lnTo>
                  <a:lnTo>
                    <a:pt x="234950" y="46038"/>
                  </a:lnTo>
                  <a:lnTo>
                    <a:pt x="163513" y="17463"/>
                  </a:lnTo>
                  <a:lnTo>
                    <a:pt x="104775" y="7938"/>
                  </a:lnTo>
                  <a:lnTo>
                    <a:pt x="42863" y="0"/>
                  </a:lnTo>
                  <a:lnTo>
                    <a:pt x="0" y="254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1" name="Freeform 145">
              <a:extLst/>
            </p:cNvPr>
            <p:cNvSpPr>
              <a:spLocks/>
            </p:cNvSpPr>
            <p:nvPr/>
          </p:nvSpPr>
          <p:spPr bwMode="auto">
            <a:xfrm>
              <a:off x="4638651" y="3863993"/>
              <a:ext cx="163513" cy="120650"/>
            </a:xfrm>
            <a:custGeom>
              <a:avLst/>
              <a:gdLst>
                <a:gd name="T0" fmla="*/ 82 w 953356"/>
                <a:gd name="T1" fmla="*/ 104 h 699837"/>
                <a:gd name="T2" fmla="*/ 92 w 953356"/>
                <a:gd name="T3" fmla="*/ 103 h 699837"/>
                <a:gd name="T4" fmla="*/ 99 w 953356"/>
                <a:gd name="T5" fmla="*/ 99 h 699837"/>
                <a:gd name="T6" fmla="*/ 110 w 953356"/>
                <a:gd name="T7" fmla="*/ 101 h 699837"/>
                <a:gd name="T8" fmla="*/ 116 w 953356"/>
                <a:gd name="T9" fmla="*/ 102 h 699837"/>
                <a:gd name="T10" fmla="*/ 120 w 953356"/>
                <a:gd name="T11" fmla="*/ 105 h 699837"/>
                <a:gd name="T12" fmla="*/ 123 w 953356"/>
                <a:gd name="T13" fmla="*/ 100 h 699837"/>
                <a:gd name="T14" fmla="*/ 128 w 953356"/>
                <a:gd name="T15" fmla="*/ 97 h 699837"/>
                <a:gd name="T16" fmla="*/ 127 w 953356"/>
                <a:gd name="T17" fmla="*/ 94 h 699837"/>
                <a:gd name="T18" fmla="*/ 129 w 953356"/>
                <a:gd name="T19" fmla="*/ 88 h 699837"/>
                <a:gd name="T20" fmla="*/ 132 w 953356"/>
                <a:gd name="T21" fmla="*/ 83 h 699837"/>
                <a:gd name="T22" fmla="*/ 135 w 953356"/>
                <a:gd name="T23" fmla="*/ 78 h 699837"/>
                <a:gd name="T24" fmla="*/ 141 w 953356"/>
                <a:gd name="T25" fmla="*/ 72 h 699837"/>
                <a:gd name="T26" fmla="*/ 132 w 953356"/>
                <a:gd name="T27" fmla="*/ 72 h 699837"/>
                <a:gd name="T28" fmla="*/ 127 w 953356"/>
                <a:gd name="T29" fmla="*/ 71 h 699837"/>
                <a:gd name="T30" fmla="*/ 121 w 953356"/>
                <a:gd name="T31" fmla="*/ 69 h 699837"/>
                <a:gd name="T32" fmla="*/ 117 w 953356"/>
                <a:gd name="T33" fmla="*/ 64 h 699837"/>
                <a:gd name="T34" fmla="*/ 117 w 953356"/>
                <a:gd name="T35" fmla="*/ 59 h 699837"/>
                <a:gd name="T36" fmla="*/ 120 w 953356"/>
                <a:gd name="T37" fmla="*/ 54 h 699837"/>
                <a:gd name="T38" fmla="*/ 119 w 953356"/>
                <a:gd name="T39" fmla="*/ 49 h 699837"/>
                <a:gd name="T40" fmla="*/ 120 w 953356"/>
                <a:gd name="T41" fmla="*/ 46 h 699837"/>
                <a:gd name="T42" fmla="*/ 117 w 953356"/>
                <a:gd name="T43" fmla="*/ 42 h 699837"/>
                <a:gd name="T44" fmla="*/ 119 w 953356"/>
                <a:gd name="T45" fmla="*/ 35 h 699837"/>
                <a:gd name="T46" fmla="*/ 116 w 953356"/>
                <a:gd name="T47" fmla="*/ 31 h 699837"/>
                <a:gd name="T48" fmla="*/ 111 w 953356"/>
                <a:gd name="T49" fmla="*/ 27 h 699837"/>
                <a:gd name="T50" fmla="*/ 110 w 953356"/>
                <a:gd name="T51" fmla="*/ 23 h 699837"/>
                <a:gd name="T52" fmla="*/ 107 w 953356"/>
                <a:gd name="T53" fmla="*/ 21 h 699837"/>
                <a:gd name="T54" fmla="*/ 106 w 953356"/>
                <a:gd name="T55" fmla="*/ 14 h 699837"/>
                <a:gd name="T56" fmla="*/ 105 w 953356"/>
                <a:gd name="T57" fmla="*/ 8 h 699837"/>
                <a:gd name="T58" fmla="*/ 103 w 953356"/>
                <a:gd name="T59" fmla="*/ 8 h 699837"/>
                <a:gd name="T60" fmla="*/ 99 w 953356"/>
                <a:gd name="T61" fmla="*/ 4 h 699837"/>
                <a:gd name="T62" fmla="*/ 95 w 953356"/>
                <a:gd name="T63" fmla="*/ 0 h 699837"/>
                <a:gd name="T64" fmla="*/ 83 w 953356"/>
                <a:gd name="T65" fmla="*/ 2 h 699837"/>
                <a:gd name="T66" fmla="*/ 77 w 953356"/>
                <a:gd name="T67" fmla="*/ 8 h 699837"/>
                <a:gd name="T68" fmla="*/ 72 w 953356"/>
                <a:gd name="T69" fmla="*/ 10 h 699837"/>
                <a:gd name="T70" fmla="*/ 65 w 953356"/>
                <a:gd name="T71" fmla="*/ 11 h 699837"/>
                <a:gd name="T72" fmla="*/ 55 w 953356"/>
                <a:gd name="T73" fmla="*/ 9 h 699837"/>
                <a:gd name="T74" fmla="*/ 43 w 953356"/>
                <a:gd name="T75" fmla="*/ 10 h 699837"/>
                <a:gd name="T76" fmla="*/ 34 w 953356"/>
                <a:gd name="T77" fmla="*/ 9 h 699837"/>
                <a:gd name="T78" fmla="*/ 29 w 953356"/>
                <a:gd name="T79" fmla="*/ 12 h 699837"/>
                <a:gd name="T80" fmla="*/ 28 w 953356"/>
                <a:gd name="T81" fmla="*/ 16 h 699837"/>
                <a:gd name="T82" fmla="*/ 22 w 953356"/>
                <a:gd name="T83" fmla="*/ 22 h 699837"/>
                <a:gd name="T84" fmla="*/ 17 w 953356"/>
                <a:gd name="T85" fmla="*/ 29 h 699837"/>
                <a:gd name="T86" fmla="*/ 14 w 953356"/>
                <a:gd name="T87" fmla="*/ 36 h 699837"/>
                <a:gd name="T88" fmla="*/ 8 w 953356"/>
                <a:gd name="T89" fmla="*/ 44 h 699837"/>
                <a:gd name="T90" fmla="*/ 6 w 953356"/>
                <a:gd name="T91" fmla="*/ 51 h 699837"/>
                <a:gd name="T92" fmla="*/ 0 w 953356"/>
                <a:gd name="T93" fmla="*/ 58 h 699837"/>
                <a:gd name="T94" fmla="*/ 7 w 953356"/>
                <a:gd name="T95" fmla="*/ 66 h 699837"/>
                <a:gd name="T96" fmla="*/ 12 w 953356"/>
                <a:gd name="T97" fmla="*/ 73 h 699837"/>
                <a:gd name="T98" fmla="*/ 18 w 953356"/>
                <a:gd name="T99" fmla="*/ 81 h 699837"/>
                <a:gd name="T100" fmla="*/ 27 w 953356"/>
                <a:gd name="T101" fmla="*/ 86 h 699837"/>
                <a:gd name="T102" fmla="*/ 32 w 953356"/>
                <a:gd name="T103" fmla="*/ 93 h 699837"/>
                <a:gd name="T104" fmla="*/ 37 w 953356"/>
                <a:gd name="T105" fmla="*/ 103 h 699837"/>
                <a:gd name="T106" fmla="*/ 44 w 953356"/>
                <a:gd name="T107" fmla="*/ 105 h 699837"/>
                <a:gd name="T108" fmla="*/ 56 w 953356"/>
                <a:gd name="T109" fmla="*/ 107 h 699837"/>
                <a:gd name="T110" fmla="*/ 63 w 953356"/>
                <a:gd name="T111" fmla="*/ 105 h 699837"/>
                <a:gd name="T112" fmla="*/ 73 w 953356"/>
                <a:gd name="T113" fmla="*/ 106 h 699837"/>
                <a:gd name="T114" fmla="*/ 82 w 953356"/>
                <a:gd name="T115" fmla="*/ 104 h 6998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53356"/>
                <a:gd name="T175" fmla="*/ 0 h 699837"/>
                <a:gd name="T176" fmla="*/ 953356 w 953356"/>
                <a:gd name="T177" fmla="*/ 699837 h 6998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53356" h="699837">
                  <a:moveTo>
                    <a:pt x="553306" y="685550"/>
                  </a:moveTo>
                  <a:lnTo>
                    <a:pt x="621569" y="677612"/>
                  </a:lnTo>
                  <a:lnTo>
                    <a:pt x="664431" y="652212"/>
                  </a:lnTo>
                  <a:lnTo>
                    <a:pt x="739044" y="663325"/>
                  </a:lnTo>
                  <a:lnTo>
                    <a:pt x="778731" y="671262"/>
                  </a:lnTo>
                  <a:lnTo>
                    <a:pt x="805719" y="690312"/>
                  </a:lnTo>
                  <a:lnTo>
                    <a:pt x="826356" y="656975"/>
                  </a:lnTo>
                  <a:lnTo>
                    <a:pt x="864456" y="636337"/>
                  </a:lnTo>
                  <a:lnTo>
                    <a:pt x="853344" y="614112"/>
                  </a:lnTo>
                  <a:lnTo>
                    <a:pt x="869219" y="580775"/>
                  </a:lnTo>
                  <a:lnTo>
                    <a:pt x="891444" y="545850"/>
                  </a:lnTo>
                  <a:lnTo>
                    <a:pt x="910494" y="509337"/>
                  </a:lnTo>
                  <a:lnTo>
                    <a:pt x="953356" y="471237"/>
                  </a:lnTo>
                  <a:lnTo>
                    <a:pt x="888269" y="471237"/>
                  </a:lnTo>
                  <a:lnTo>
                    <a:pt x="853344" y="468062"/>
                  </a:lnTo>
                  <a:lnTo>
                    <a:pt x="816769" y="450056"/>
                  </a:lnTo>
                  <a:lnTo>
                    <a:pt x="788194" y="421481"/>
                  </a:lnTo>
                  <a:lnTo>
                    <a:pt x="788256" y="385512"/>
                  </a:lnTo>
                  <a:lnTo>
                    <a:pt x="806054" y="354806"/>
                  </a:lnTo>
                  <a:lnTo>
                    <a:pt x="798910" y="322659"/>
                  </a:lnTo>
                  <a:lnTo>
                    <a:pt x="806054" y="298846"/>
                  </a:lnTo>
                  <a:lnTo>
                    <a:pt x="791431" y="272800"/>
                  </a:lnTo>
                  <a:lnTo>
                    <a:pt x="800956" y="229937"/>
                  </a:lnTo>
                  <a:lnTo>
                    <a:pt x="778669" y="202406"/>
                  </a:lnTo>
                  <a:lnTo>
                    <a:pt x="750156" y="177550"/>
                  </a:lnTo>
                  <a:lnTo>
                    <a:pt x="743806" y="153737"/>
                  </a:lnTo>
                  <a:lnTo>
                    <a:pt x="719994" y="134687"/>
                  </a:lnTo>
                  <a:lnTo>
                    <a:pt x="711994" y="92868"/>
                  </a:lnTo>
                  <a:lnTo>
                    <a:pt x="710469" y="53725"/>
                  </a:lnTo>
                  <a:lnTo>
                    <a:pt x="691419" y="53725"/>
                  </a:lnTo>
                  <a:lnTo>
                    <a:pt x="669194" y="23562"/>
                  </a:lnTo>
                  <a:lnTo>
                    <a:pt x="639366" y="0"/>
                  </a:lnTo>
                  <a:lnTo>
                    <a:pt x="559656" y="14037"/>
                  </a:lnTo>
                  <a:lnTo>
                    <a:pt x="517922" y="55959"/>
                  </a:lnTo>
                  <a:lnTo>
                    <a:pt x="481869" y="66425"/>
                  </a:lnTo>
                  <a:lnTo>
                    <a:pt x="439341" y="71437"/>
                  </a:lnTo>
                  <a:lnTo>
                    <a:pt x="370285" y="61912"/>
                  </a:lnTo>
                  <a:lnTo>
                    <a:pt x="292956" y="66425"/>
                  </a:lnTo>
                  <a:lnTo>
                    <a:pt x="229456" y="58487"/>
                  </a:lnTo>
                  <a:lnTo>
                    <a:pt x="196119" y="75950"/>
                  </a:lnTo>
                  <a:lnTo>
                    <a:pt x="186594" y="106112"/>
                  </a:lnTo>
                  <a:lnTo>
                    <a:pt x="145319" y="144212"/>
                  </a:lnTo>
                  <a:lnTo>
                    <a:pt x="116744" y="191837"/>
                  </a:lnTo>
                  <a:lnTo>
                    <a:pt x="96106" y="233112"/>
                  </a:lnTo>
                  <a:lnTo>
                    <a:pt x="53244" y="287087"/>
                  </a:lnTo>
                  <a:lnTo>
                    <a:pt x="38956" y="334712"/>
                  </a:lnTo>
                  <a:lnTo>
                    <a:pt x="0" y="383381"/>
                  </a:lnTo>
                  <a:lnTo>
                    <a:pt x="50069" y="433137"/>
                  </a:lnTo>
                  <a:lnTo>
                    <a:pt x="83406" y="480762"/>
                  </a:lnTo>
                  <a:lnTo>
                    <a:pt x="121506" y="533150"/>
                  </a:lnTo>
                  <a:lnTo>
                    <a:pt x="183419" y="561725"/>
                  </a:lnTo>
                  <a:lnTo>
                    <a:pt x="211994" y="610937"/>
                  </a:lnTo>
                  <a:lnTo>
                    <a:pt x="248506" y="676025"/>
                  </a:lnTo>
                  <a:lnTo>
                    <a:pt x="296131" y="690312"/>
                  </a:lnTo>
                  <a:lnTo>
                    <a:pt x="378681" y="699837"/>
                  </a:lnTo>
                  <a:lnTo>
                    <a:pt x="426306" y="691900"/>
                  </a:lnTo>
                  <a:lnTo>
                    <a:pt x="491394" y="695075"/>
                  </a:lnTo>
                  <a:lnTo>
                    <a:pt x="553306" y="6855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2" name="Freeform 146">
              <a:extLst/>
            </p:cNvPr>
            <p:cNvSpPr>
              <a:spLocks/>
            </p:cNvSpPr>
            <p:nvPr/>
          </p:nvSpPr>
          <p:spPr bwMode="auto">
            <a:xfrm>
              <a:off x="4667226" y="3976706"/>
              <a:ext cx="109538" cy="73025"/>
            </a:xfrm>
            <a:custGeom>
              <a:avLst/>
              <a:gdLst>
                <a:gd name="T0" fmla="*/ 2147483647 w 343"/>
                <a:gd name="T1" fmla="*/ 2147483647 h 228"/>
                <a:gd name="T2" fmla="*/ 2147483647 w 343"/>
                <a:gd name="T3" fmla="*/ 2147483647 h 228"/>
                <a:gd name="T4" fmla="*/ 2147483647 w 343"/>
                <a:gd name="T5" fmla="*/ 2147483647 h 228"/>
                <a:gd name="T6" fmla="*/ 2147483647 w 343"/>
                <a:gd name="T7" fmla="*/ 2147483647 h 228"/>
                <a:gd name="T8" fmla="*/ 2147483647 w 343"/>
                <a:gd name="T9" fmla="*/ 2147483647 h 228"/>
                <a:gd name="T10" fmla="*/ 2147483647 w 343"/>
                <a:gd name="T11" fmla="*/ 2147483647 h 228"/>
                <a:gd name="T12" fmla="*/ 2147483647 w 343"/>
                <a:gd name="T13" fmla="*/ 2147483647 h 228"/>
                <a:gd name="T14" fmla="*/ 2147483647 w 343"/>
                <a:gd name="T15" fmla="*/ 2147483647 h 228"/>
                <a:gd name="T16" fmla="*/ 2147483647 w 343"/>
                <a:gd name="T17" fmla="*/ 2147483647 h 228"/>
                <a:gd name="T18" fmla="*/ 2147483647 w 343"/>
                <a:gd name="T19" fmla="*/ 2147483647 h 228"/>
                <a:gd name="T20" fmla="*/ 2147483647 w 343"/>
                <a:gd name="T21" fmla="*/ 2147483647 h 228"/>
                <a:gd name="T22" fmla="*/ 2147483647 w 343"/>
                <a:gd name="T23" fmla="*/ 0 h 228"/>
                <a:gd name="T24" fmla="*/ 2147483647 w 343"/>
                <a:gd name="T25" fmla="*/ 2147483647 h 228"/>
                <a:gd name="T26" fmla="*/ 2147483647 w 343"/>
                <a:gd name="T27" fmla="*/ 2147483647 h 228"/>
                <a:gd name="T28" fmla="*/ 2147483647 w 343"/>
                <a:gd name="T29" fmla="*/ 2147483647 h 228"/>
                <a:gd name="T30" fmla="*/ 2147483647 w 343"/>
                <a:gd name="T31" fmla="*/ 2147483647 h 228"/>
                <a:gd name="T32" fmla="*/ 2147483647 w 343"/>
                <a:gd name="T33" fmla="*/ 2147483647 h 228"/>
                <a:gd name="T34" fmla="*/ 2147483647 w 343"/>
                <a:gd name="T35" fmla="*/ 2147483647 h 228"/>
                <a:gd name="T36" fmla="*/ 2147483647 w 343"/>
                <a:gd name="T37" fmla="*/ 2147483647 h 228"/>
                <a:gd name="T38" fmla="*/ 0 w 343"/>
                <a:gd name="T39" fmla="*/ 2147483647 h 228"/>
                <a:gd name="T40" fmla="*/ 2147483647 w 343"/>
                <a:gd name="T41" fmla="*/ 2147483647 h 228"/>
                <a:gd name="T42" fmla="*/ 2147483647 w 343"/>
                <a:gd name="T43" fmla="*/ 2147483647 h 228"/>
                <a:gd name="T44" fmla="*/ 2147483647 w 343"/>
                <a:gd name="T45" fmla="*/ 2147483647 h 228"/>
                <a:gd name="T46" fmla="*/ 2147483647 w 343"/>
                <a:gd name="T47" fmla="*/ 2147483647 h 228"/>
                <a:gd name="T48" fmla="*/ 2147483647 w 343"/>
                <a:gd name="T49" fmla="*/ 2147483647 h 228"/>
                <a:gd name="T50" fmla="*/ 2147483647 w 343"/>
                <a:gd name="T51" fmla="*/ 2147483647 h 228"/>
                <a:gd name="T52" fmla="*/ 2147483647 w 343"/>
                <a:gd name="T53" fmla="*/ 2147483647 h 228"/>
                <a:gd name="T54" fmla="*/ 2147483647 w 343"/>
                <a:gd name="T55" fmla="*/ 2147483647 h 228"/>
                <a:gd name="T56" fmla="*/ 2147483647 w 343"/>
                <a:gd name="T57" fmla="*/ 2147483647 h 228"/>
                <a:gd name="T58" fmla="*/ 2147483647 w 343"/>
                <a:gd name="T59" fmla="*/ 2147483647 h 228"/>
                <a:gd name="T60" fmla="*/ 2147483647 w 343"/>
                <a:gd name="T61" fmla="*/ 2147483647 h 228"/>
                <a:gd name="T62" fmla="*/ 2147483647 w 343"/>
                <a:gd name="T63" fmla="*/ 2147483647 h 228"/>
                <a:gd name="T64" fmla="*/ 2147483647 w 343"/>
                <a:gd name="T65" fmla="*/ 2147483647 h 228"/>
                <a:gd name="T66" fmla="*/ 2147483647 w 343"/>
                <a:gd name="T67" fmla="*/ 2147483647 h 228"/>
                <a:gd name="T68" fmla="*/ 2147483647 w 343"/>
                <a:gd name="T69" fmla="*/ 2147483647 h 228"/>
                <a:gd name="T70" fmla="*/ 2147483647 w 343"/>
                <a:gd name="T71" fmla="*/ 2147483647 h 228"/>
                <a:gd name="T72" fmla="*/ 2147483647 w 343"/>
                <a:gd name="T73" fmla="*/ 2147483647 h 228"/>
                <a:gd name="T74" fmla="*/ 2147483647 w 343"/>
                <a:gd name="T75" fmla="*/ 2147483647 h 228"/>
                <a:gd name="T76" fmla="*/ 2147483647 w 343"/>
                <a:gd name="T77" fmla="*/ 2147483647 h 228"/>
                <a:gd name="T78" fmla="*/ 2147483647 w 343"/>
                <a:gd name="T79" fmla="*/ 2147483647 h 228"/>
                <a:gd name="T80" fmla="*/ 2147483647 w 343"/>
                <a:gd name="T81" fmla="*/ 2147483647 h 228"/>
                <a:gd name="T82" fmla="*/ 2147483647 w 343"/>
                <a:gd name="T83" fmla="*/ 2147483647 h 228"/>
                <a:gd name="T84" fmla="*/ 2147483647 w 343"/>
                <a:gd name="T85" fmla="*/ 2147483647 h 228"/>
                <a:gd name="T86" fmla="*/ 2147483647 w 343"/>
                <a:gd name="T87" fmla="*/ 2147483647 h 228"/>
                <a:gd name="T88" fmla="*/ 2147483647 w 343"/>
                <a:gd name="T89" fmla="*/ 2147483647 h 228"/>
                <a:gd name="T90" fmla="*/ 2147483647 w 343"/>
                <a:gd name="T91" fmla="*/ 2147483647 h 2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3"/>
                <a:gd name="T139" fmla="*/ 0 h 228"/>
                <a:gd name="T140" fmla="*/ 343 w 343"/>
                <a:gd name="T141" fmla="*/ 228 h 2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3" h="228">
                  <a:moveTo>
                    <a:pt x="343" y="21"/>
                  </a:moveTo>
                  <a:lnTo>
                    <a:pt x="328" y="11"/>
                  </a:lnTo>
                  <a:lnTo>
                    <a:pt x="304" y="6"/>
                  </a:lnTo>
                  <a:lnTo>
                    <a:pt x="263" y="1"/>
                  </a:lnTo>
                  <a:lnTo>
                    <a:pt x="243" y="14"/>
                  </a:lnTo>
                  <a:lnTo>
                    <a:pt x="212" y="18"/>
                  </a:lnTo>
                  <a:lnTo>
                    <a:pt x="165" y="24"/>
                  </a:lnTo>
                  <a:lnTo>
                    <a:pt x="134" y="22"/>
                  </a:lnTo>
                  <a:lnTo>
                    <a:pt x="108" y="27"/>
                  </a:lnTo>
                  <a:lnTo>
                    <a:pt x="69" y="21"/>
                  </a:lnTo>
                  <a:lnTo>
                    <a:pt x="40" y="13"/>
                  </a:lnTo>
                  <a:lnTo>
                    <a:pt x="33" y="0"/>
                  </a:lnTo>
                  <a:lnTo>
                    <a:pt x="13" y="23"/>
                  </a:lnTo>
                  <a:lnTo>
                    <a:pt x="25" y="41"/>
                  </a:lnTo>
                  <a:lnTo>
                    <a:pt x="38" y="47"/>
                  </a:lnTo>
                  <a:lnTo>
                    <a:pt x="45" y="68"/>
                  </a:lnTo>
                  <a:lnTo>
                    <a:pt x="33" y="92"/>
                  </a:lnTo>
                  <a:lnTo>
                    <a:pt x="17" y="109"/>
                  </a:lnTo>
                  <a:lnTo>
                    <a:pt x="2" y="131"/>
                  </a:lnTo>
                  <a:lnTo>
                    <a:pt x="0" y="150"/>
                  </a:lnTo>
                  <a:lnTo>
                    <a:pt x="12" y="150"/>
                  </a:lnTo>
                  <a:lnTo>
                    <a:pt x="20" y="167"/>
                  </a:lnTo>
                  <a:lnTo>
                    <a:pt x="30" y="180"/>
                  </a:lnTo>
                  <a:lnTo>
                    <a:pt x="38" y="198"/>
                  </a:lnTo>
                  <a:lnTo>
                    <a:pt x="39" y="228"/>
                  </a:lnTo>
                  <a:lnTo>
                    <a:pt x="57" y="216"/>
                  </a:lnTo>
                  <a:lnTo>
                    <a:pt x="73" y="206"/>
                  </a:lnTo>
                  <a:lnTo>
                    <a:pt x="98" y="204"/>
                  </a:lnTo>
                  <a:lnTo>
                    <a:pt x="125" y="185"/>
                  </a:lnTo>
                  <a:lnTo>
                    <a:pt x="147" y="200"/>
                  </a:lnTo>
                  <a:lnTo>
                    <a:pt x="167" y="207"/>
                  </a:lnTo>
                  <a:lnTo>
                    <a:pt x="182" y="208"/>
                  </a:lnTo>
                  <a:lnTo>
                    <a:pt x="215" y="207"/>
                  </a:lnTo>
                  <a:lnTo>
                    <a:pt x="225" y="174"/>
                  </a:lnTo>
                  <a:lnTo>
                    <a:pt x="243" y="166"/>
                  </a:lnTo>
                  <a:lnTo>
                    <a:pt x="261" y="156"/>
                  </a:lnTo>
                  <a:lnTo>
                    <a:pt x="283" y="159"/>
                  </a:lnTo>
                  <a:lnTo>
                    <a:pt x="300" y="174"/>
                  </a:lnTo>
                  <a:lnTo>
                    <a:pt x="317" y="165"/>
                  </a:lnTo>
                  <a:lnTo>
                    <a:pt x="314" y="152"/>
                  </a:lnTo>
                  <a:lnTo>
                    <a:pt x="309" y="129"/>
                  </a:lnTo>
                  <a:lnTo>
                    <a:pt x="310" y="103"/>
                  </a:lnTo>
                  <a:lnTo>
                    <a:pt x="310" y="74"/>
                  </a:lnTo>
                  <a:lnTo>
                    <a:pt x="321" y="64"/>
                  </a:lnTo>
                  <a:lnTo>
                    <a:pt x="338" y="59"/>
                  </a:lnTo>
                  <a:lnTo>
                    <a:pt x="343" y="2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3" name="Freeform 147">
              <a:extLst/>
            </p:cNvPr>
            <p:cNvSpPr>
              <a:spLocks/>
            </p:cNvSpPr>
            <p:nvPr/>
          </p:nvSpPr>
          <p:spPr bwMode="auto">
            <a:xfrm>
              <a:off x="4625951" y="4032268"/>
              <a:ext cx="119063" cy="123825"/>
            </a:xfrm>
            <a:custGeom>
              <a:avLst/>
              <a:gdLst>
                <a:gd name="T0" fmla="*/ 2147483647 w 375"/>
                <a:gd name="T1" fmla="*/ 2147483647 h 391"/>
                <a:gd name="T2" fmla="*/ 2147483647 w 375"/>
                <a:gd name="T3" fmla="*/ 2147483647 h 391"/>
                <a:gd name="T4" fmla="*/ 2147483647 w 375"/>
                <a:gd name="T5" fmla="*/ 2147483647 h 391"/>
                <a:gd name="T6" fmla="*/ 2147483647 w 375"/>
                <a:gd name="T7" fmla="*/ 2147483647 h 391"/>
                <a:gd name="T8" fmla="*/ 2147483647 w 375"/>
                <a:gd name="T9" fmla="*/ 2147483647 h 391"/>
                <a:gd name="T10" fmla="*/ 2147483647 w 375"/>
                <a:gd name="T11" fmla="*/ 2147483647 h 391"/>
                <a:gd name="T12" fmla="*/ 2147483647 w 375"/>
                <a:gd name="T13" fmla="*/ 2147483647 h 391"/>
                <a:gd name="T14" fmla="*/ 2147483647 w 375"/>
                <a:gd name="T15" fmla="*/ 2147483647 h 391"/>
                <a:gd name="T16" fmla="*/ 2147483647 w 375"/>
                <a:gd name="T17" fmla="*/ 2147483647 h 391"/>
                <a:gd name="T18" fmla="*/ 2147483647 w 375"/>
                <a:gd name="T19" fmla="*/ 2147483647 h 391"/>
                <a:gd name="T20" fmla="*/ 0 w 375"/>
                <a:gd name="T21" fmla="*/ 2147483647 h 391"/>
                <a:gd name="T22" fmla="*/ 2147483647 w 375"/>
                <a:gd name="T23" fmla="*/ 2147483647 h 391"/>
                <a:gd name="T24" fmla="*/ 2147483647 w 375"/>
                <a:gd name="T25" fmla="*/ 2147483647 h 391"/>
                <a:gd name="T26" fmla="*/ 2147483647 w 375"/>
                <a:gd name="T27" fmla="*/ 2147483647 h 391"/>
                <a:gd name="T28" fmla="*/ 2147483647 w 375"/>
                <a:gd name="T29" fmla="*/ 2147483647 h 391"/>
                <a:gd name="T30" fmla="*/ 2147483647 w 375"/>
                <a:gd name="T31" fmla="*/ 2147483647 h 391"/>
                <a:gd name="T32" fmla="*/ 2147483647 w 375"/>
                <a:gd name="T33" fmla="*/ 2147483647 h 391"/>
                <a:gd name="T34" fmla="*/ 2147483647 w 375"/>
                <a:gd name="T35" fmla="*/ 2147483647 h 391"/>
                <a:gd name="T36" fmla="*/ 2147483647 w 375"/>
                <a:gd name="T37" fmla="*/ 2147483647 h 391"/>
                <a:gd name="T38" fmla="*/ 2147483647 w 375"/>
                <a:gd name="T39" fmla="*/ 2147483647 h 391"/>
                <a:gd name="T40" fmla="*/ 2147483647 w 375"/>
                <a:gd name="T41" fmla="*/ 2147483647 h 391"/>
                <a:gd name="T42" fmla="*/ 2147483647 w 375"/>
                <a:gd name="T43" fmla="*/ 2147483647 h 391"/>
                <a:gd name="T44" fmla="*/ 2147483647 w 375"/>
                <a:gd name="T45" fmla="*/ 2147483647 h 391"/>
                <a:gd name="T46" fmla="*/ 2147483647 w 375"/>
                <a:gd name="T47" fmla="*/ 2147483647 h 391"/>
                <a:gd name="T48" fmla="*/ 2147483647 w 375"/>
                <a:gd name="T49" fmla="*/ 2147483647 h 391"/>
                <a:gd name="T50" fmla="*/ 2147483647 w 375"/>
                <a:gd name="T51" fmla="*/ 2147483647 h 391"/>
                <a:gd name="T52" fmla="*/ 2147483647 w 375"/>
                <a:gd name="T53" fmla="*/ 2147483647 h 391"/>
                <a:gd name="T54" fmla="*/ 2147483647 w 375"/>
                <a:gd name="T55" fmla="*/ 2147483647 h 391"/>
                <a:gd name="T56" fmla="*/ 2147483647 w 375"/>
                <a:gd name="T57" fmla="*/ 2147483647 h 391"/>
                <a:gd name="T58" fmla="*/ 2147483647 w 375"/>
                <a:gd name="T59" fmla="*/ 2147483647 h 391"/>
                <a:gd name="T60" fmla="*/ 2147483647 w 375"/>
                <a:gd name="T61" fmla="*/ 2147483647 h 391"/>
                <a:gd name="T62" fmla="*/ 2147483647 w 375"/>
                <a:gd name="T63" fmla="*/ 2147483647 h 391"/>
                <a:gd name="T64" fmla="*/ 2147483647 w 375"/>
                <a:gd name="T65" fmla="*/ 2147483647 h 391"/>
                <a:gd name="T66" fmla="*/ 2147483647 w 375"/>
                <a:gd name="T67" fmla="*/ 2147483647 h 391"/>
                <a:gd name="T68" fmla="*/ 2147483647 w 375"/>
                <a:gd name="T69" fmla="*/ 2147483647 h 391"/>
                <a:gd name="T70" fmla="*/ 2147483647 w 375"/>
                <a:gd name="T71" fmla="*/ 2147483647 h 391"/>
                <a:gd name="T72" fmla="*/ 2147483647 w 375"/>
                <a:gd name="T73" fmla="*/ 2147483647 h 391"/>
                <a:gd name="T74" fmla="*/ 2147483647 w 375"/>
                <a:gd name="T75" fmla="*/ 2147483647 h 3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75"/>
                <a:gd name="T115" fmla="*/ 0 h 391"/>
                <a:gd name="T116" fmla="*/ 375 w 375"/>
                <a:gd name="T117" fmla="*/ 391 h 39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75" h="391">
                  <a:moveTo>
                    <a:pt x="355" y="46"/>
                  </a:moveTo>
                  <a:lnTo>
                    <a:pt x="375" y="32"/>
                  </a:lnTo>
                  <a:lnTo>
                    <a:pt x="357" y="0"/>
                  </a:lnTo>
                  <a:lnTo>
                    <a:pt x="349" y="28"/>
                  </a:lnTo>
                  <a:lnTo>
                    <a:pt x="324" y="31"/>
                  </a:lnTo>
                  <a:lnTo>
                    <a:pt x="305" y="31"/>
                  </a:lnTo>
                  <a:lnTo>
                    <a:pt x="280" y="23"/>
                  </a:lnTo>
                  <a:lnTo>
                    <a:pt x="257" y="8"/>
                  </a:lnTo>
                  <a:lnTo>
                    <a:pt x="230" y="29"/>
                  </a:lnTo>
                  <a:lnTo>
                    <a:pt x="205" y="31"/>
                  </a:lnTo>
                  <a:lnTo>
                    <a:pt x="184" y="43"/>
                  </a:lnTo>
                  <a:lnTo>
                    <a:pt x="173" y="50"/>
                  </a:lnTo>
                  <a:lnTo>
                    <a:pt x="161" y="58"/>
                  </a:lnTo>
                  <a:lnTo>
                    <a:pt x="143" y="76"/>
                  </a:lnTo>
                  <a:lnTo>
                    <a:pt x="114" y="74"/>
                  </a:lnTo>
                  <a:lnTo>
                    <a:pt x="98" y="82"/>
                  </a:lnTo>
                  <a:lnTo>
                    <a:pt x="71" y="89"/>
                  </a:lnTo>
                  <a:lnTo>
                    <a:pt x="52" y="83"/>
                  </a:lnTo>
                  <a:lnTo>
                    <a:pt x="47" y="112"/>
                  </a:lnTo>
                  <a:lnTo>
                    <a:pt x="42" y="131"/>
                  </a:lnTo>
                  <a:lnTo>
                    <a:pt x="26" y="147"/>
                  </a:lnTo>
                  <a:lnTo>
                    <a:pt x="0" y="170"/>
                  </a:lnTo>
                  <a:lnTo>
                    <a:pt x="8" y="186"/>
                  </a:lnTo>
                  <a:lnTo>
                    <a:pt x="26" y="200"/>
                  </a:lnTo>
                  <a:lnTo>
                    <a:pt x="49" y="201"/>
                  </a:lnTo>
                  <a:lnTo>
                    <a:pt x="60" y="231"/>
                  </a:lnTo>
                  <a:lnTo>
                    <a:pt x="70" y="258"/>
                  </a:lnTo>
                  <a:lnTo>
                    <a:pt x="90" y="261"/>
                  </a:lnTo>
                  <a:lnTo>
                    <a:pt x="90" y="278"/>
                  </a:lnTo>
                  <a:lnTo>
                    <a:pt x="83" y="288"/>
                  </a:lnTo>
                  <a:lnTo>
                    <a:pt x="79" y="299"/>
                  </a:lnTo>
                  <a:lnTo>
                    <a:pt x="106" y="340"/>
                  </a:lnTo>
                  <a:lnTo>
                    <a:pt x="99" y="353"/>
                  </a:lnTo>
                  <a:lnTo>
                    <a:pt x="117" y="366"/>
                  </a:lnTo>
                  <a:lnTo>
                    <a:pt x="119" y="375"/>
                  </a:lnTo>
                  <a:lnTo>
                    <a:pt x="134" y="374"/>
                  </a:lnTo>
                  <a:lnTo>
                    <a:pt x="153" y="375"/>
                  </a:lnTo>
                  <a:lnTo>
                    <a:pt x="168" y="386"/>
                  </a:lnTo>
                  <a:lnTo>
                    <a:pt x="181" y="391"/>
                  </a:lnTo>
                  <a:lnTo>
                    <a:pt x="195" y="374"/>
                  </a:lnTo>
                  <a:lnTo>
                    <a:pt x="183" y="355"/>
                  </a:lnTo>
                  <a:lnTo>
                    <a:pt x="178" y="337"/>
                  </a:lnTo>
                  <a:lnTo>
                    <a:pt x="186" y="314"/>
                  </a:lnTo>
                  <a:lnTo>
                    <a:pt x="206" y="301"/>
                  </a:lnTo>
                  <a:lnTo>
                    <a:pt x="222" y="301"/>
                  </a:lnTo>
                  <a:lnTo>
                    <a:pt x="224" y="282"/>
                  </a:lnTo>
                  <a:lnTo>
                    <a:pt x="207" y="276"/>
                  </a:lnTo>
                  <a:lnTo>
                    <a:pt x="189" y="268"/>
                  </a:lnTo>
                  <a:lnTo>
                    <a:pt x="272" y="279"/>
                  </a:lnTo>
                  <a:lnTo>
                    <a:pt x="264" y="264"/>
                  </a:lnTo>
                  <a:lnTo>
                    <a:pt x="248" y="254"/>
                  </a:lnTo>
                  <a:lnTo>
                    <a:pt x="231" y="240"/>
                  </a:lnTo>
                  <a:lnTo>
                    <a:pt x="202" y="223"/>
                  </a:lnTo>
                  <a:lnTo>
                    <a:pt x="191" y="215"/>
                  </a:lnTo>
                  <a:lnTo>
                    <a:pt x="181" y="204"/>
                  </a:lnTo>
                  <a:lnTo>
                    <a:pt x="174" y="189"/>
                  </a:lnTo>
                  <a:lnTo>
                    <a:pt x="171" y="171"/>
                  </a:lnTo>
                  <a:lnTo>
                    <a:pt x="164" y="150"/>
                  </a:lnTo>
                  <a:lnTo>
                    <a:pt x="150" y="137"/>
                  </a:lnTo>
                  <a:lnTo>
                    <a:pt x="145" y="127"/>
                  </a:lnTo>
                  <a:lnTo>
                    <a:pt x="149" y="115"/>
                  </a:lnTo>
                  <a:lnTo>
                    <a:pt x="161" y="103"/>
                  </a:lnTo>
                  <a:lnTo>
                    <a:pt x="178" y="109"/>
                  </a:lnTo>
                  <a:lnTo>
                    <a:pt x="187" y="123"/>
                  </a:lnTo>
                  <a:lnTo>
                    <a:pt x="201" y="119"/>
                  </a:lnTo>
                  <a:lnTo>
                    <a:pt x="218" y="119"/>
                  </a:lnTo>
                  <a:lnTo>
                    <a:pt x="231" y="110"/>
                  </a:lnTo>
                  <a:lnTo>
                    <a:pt x="227" y="88"/>
                  </a:lnTo>
                  <a:lnTo>
                    <a:pt x="243" y="77"/>
                  </a:lnTo>
                  <a:lnTo>
                    <a:pt x="259" y="69"/>
                  </a:lnTo>
                  <a:lnTo>
                    <a:pt x="275" y="62"/>
                  </a:lnTo>
                  <a:lnTo>
                    <a:pt x="296" y="72"/>
                  </a:lnTo>
                  <a:lnTo>
                    <a:pt x="311" y="70"/>
                  </a:lnTo>
                  <a:lnTo>
                    <a:pt x="327" y="70"/>
                  </a:lnTo>
                  <a:lnTo>
                    <a:pt x="336" y="67"/>
                  </a:lnTo>
                  <a:lnTo>
                    <a:pt x="349" y="61"/>
                  </a:lnTo>
                  <a:lnTo>
                    <a:pt x="355" y="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4" name="Freeform 148">
              <a:extLst/>
            </p:cNvPr>
            <p:cNvSpPr>
              <a:spLocks/>
            </p:cNvSpPr>
            <p:nvPr/>
          </p:nvSpPr>
          <p:spPr bwMode="auto">
            <a:xfrm>
              <a:off x="4567214" y="3860818"/>
              <a:ext cx="109537" cy="74613"/>
            </a:xfrm>
            <a:custGeom>
              <a:avLst/>
              <a:gdLst>
                <a:gd name="T0" fmla="*/ 2147483647 w 347"/>
                <a:gd name="T1" fmla="*/ 2147483647 h 235"/>
                <a:gd name="T2" fmla="*/ 2147483647 w 347"/>
                <a:gd name="T3" fmla="*/ 2147483647 h 235"/>
                <a:gd name="T4" fmla="*/ 2147483647 w 347"/>
                <a:gd name="T5" fmla="*/ 2147483647 h 235"/>
                <a:gd name="T6" fmla="*/ 2147483647 w 347"/>
                <a:gd name="T7" fmla="*/ 2147483647 h 235"/>
                <a:gd name="T8" fmla="*/ 2147483647 w 347"/>
                <a:gd name="T9" fmla="*/ 2147483647 h 235"/>
                <a:gd name="T10" fmla="*/ 2147483647 w 347"/>
                <a:gd name="T11" fmla="*/ 2147483647 h 235"/>
                <a:gd name="T12" fmla="*/ 2147483647 w 347"/>
                <a:gd name="T13" fmla="*/ 2147483647 h 235"/>
                <a:gd name="T14" fmla="*/ 2147483647 w 347"/>
                <a:gd name="T15" fmla="*/ 2147483647 h 235"/>
                <a:gd name="T16" fmla="*/ 2147483647 w 347"/>
                <a:gd name="T17" fmla="*/ 2147483647 h 235"/>
                <a:gd name="T18" fmla="*/ 2147483647 w 347"/>
                <a:gd name="T19" fmla="*/ 2147483647 h 235"/>
                <a:gd name="T20" fmla="*/ 0 w 347"/>
                <a:gd name="T21" fmla="*/ 2147483647 h 235"/>
                <a:gd name="T22" fmla="*/ 2147483647 w 347"/>
                <a:gd name="T23" fmla="*/ 2147483647 h 235"/>
                <a:gd name="T24" fmla="*/ 2147483647 w 347"/>
                <a:gd name="T25" fmla="*/ 2147483647 h 235"/>
                <a:gd name="T26" fmla="*/ 2147483647 w 347"/>
                <a:gd name="T27" fmla="*/ 2147483647 h 235"/>
                <a:gd name="T28" fmla="*/ 2147483647 w 347"/>
                <a:gd name="T29" fmla="*/ 2147483647 h 235"/>
                <a:gd name="T30" fmla="*/ 2147483647 w 347"/>
                <a:gd name="T31" fmla="*/ 2147483647 h 235"/>
                <a:gd name="T32" fmla="*/ 2147483647 w 347"/>
                <a:gd name="T33" fmla="*/ 2147483647 h 235"/>
                <a:gd name="T34" fmla="*/ 2147483647 w 347"/>
                <a:gd name="T35" fmla="*/ 2147483647 h 235"/>
                <a:gd name="T36" fmla="*/ 2147483647 w 347"/>
                <a:gd name="T37" fmla="*/ 2147483647 h 235"/>
                <a:gd name="T38" fmla="*/ 2147483647 w 347"/>
                <a:gd name="T39" fmla="*/ 2147483647 h 235"/>
                <a:gd name="T40" fmla="*/ 2147483647 w 347"/>
                <a:gd name="T41" fmla="*/ 2147483647 h 235"/>
                <a:gd name="T42" fmla="*/ 2147483647 w 347"/>
                <a:gd name="T43" fmla="*/ 2147483647 h 235"/>
                <a:gd name="T44" fmla="*/ 2147483647 w 347"/>
                <a:gd name="T45" fmla="*/ 2147483647 h 235"/>
                <a:gd name="T46" fmla="*/ 2147483647 w 347"/>
                <a:gd name="T47" fmla="*/ 2147483647 h 235"/>
                <a:gd name="T48" fmla="*/ 2147483647 w 347"/>
                <a:gd name="T49" fmla="*/ 2147483647 h 235"/>
                <a:gd name="T50" fmla="*/ 2147483647 w 347"/>
                <a:gd name="T51" fmla="*/ 2147483647 h 235"/>
                <a:gd name="T52" fmla="*/ 2147483647 w 347"/>
                <a:gd name="T53" fmla="*/ 2147483647 h 235"/>
                <a:gd name="T54" fmla="*/ 2147483647 w 347"/>
                <a:gd name="T55" fmla="*/ 2147483647 h 235"/>
                <a:gd name="T56" fmla="*/ 2147483647 w 347"/>
                <a:gd name="T57" fmla="*/ 2147483647 h 235"/>
                <a:gd name="T58" fmla="*/ 2147483647 w 347"/>
                <a:gd name="T59" fmla="*/ 2147483647 h 235"/>
                <a:gd name="T60" fmla="*/ 2147483647 w 347"/>
                <a:gd name="T61" fmla="*/ 2147483647 h 235"/>
                <a:gd name="T62" fmla="*/ 2147483647 w 347"/>
                <a:gd name="T63" fmla="*/ 0 h 235"/>
                <a:gd name="T64" fmla="*/ 2147483647 w 347"/>
                <a:gd name="T65" fmla="*/ 2147483647 h 235"/>
                <a:gd name="T66" fmla="*/ 2147483647 w 347"/>
                <a:gd name="T67" fmla="*/ 2147483647 h 235"/>
                <a:gd name="T68" fmla="*/ 2147483647 w 347"/>
                <a:gd name="T69" fmla="*/ 2147483647 h 2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7"/>
                <a:gd name="T106" fmla="*/ 0 h 235"/>
                <a:gd name="T107" fmla="*/ 351 w 347"/>
                <a:gd name="T108" fmla="*/ 234 h 23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7" h="235">
                  <a:moveTo>
                    <a:pt x="191" y="32"/>
                  </a:moveTo>
                  <a:lnTo>
                    <a:pt x="160" y="46"/>
                  </a:lnTo>
                  <a:lnTo>
                    <a:pt x="142" y="60"/>
                  </a:lnTo>
                  <a:lnTo>
                    <a:pt x="116" y="64"/>
                  </a:lnTo>
                  <a:lnTo>
                    <a:pt x="90" y="58"/>
                  </a:lnTo>
                  <a:lnTo>
                    <a:pt x="64" y="46"/>
                  </a:lnTo>
                  <a:lnTo>
                    <a:pt x="42" y="55"/>
                  </a:lnTo>
                  <a:lnTo>
                    <a:pt x="9" y="67"/>
                  </a:lnTo>
                  <a:lnTo>
                    <a:pt x="9" y="99"/>
                  </a:lnTo>
                  <a:lnTo>
                    <a:pt x="3" y="123"/>
                  </a:lnTo>
                  <a:lnTo>
                    <a:pt x="0" y="145"/>
                  </a:lnTo>
                  <a:lnTo>
                    <a:pt x="7" y="166"/>
                  </a:lnTo>
                  <a:lnTo>
                    <a:pt x="31" y="196"/>
                  </a:lnTo>
                  <a:lnTo>
                    <a:pt x="51" y="210"/>
                  </a:lnTo>
                  <a:lnTo>
                    <a:pt x="71" y="230"/>
                  </a:lnTo>
                  <a:lnTo>
                    <a:pt x="107" y="235"/>
                  </a:lnTo>
                  <a:lnTo>
                    <a:pt x="127" y="232"/>
                  </a:lnTo>
                  <a:lnTo>
                    <a:pt x="148" y="219"/>
                  </a:lnTo>
                  <a:lnTo>
                    <a:pt x="184" y="217"/>
                  </a:lnTo>
                  <a:lnTo>
                    <a:pt x="208" y="210"/>
                  </a:lnTo>
                  <a:lnTo>
                    <a:pt x="226" y="220"/>
                  </a:lnTo>
                  <a:lnTo>
                    <a:pt x="246" y="193"/>
                  </a:lnTo>
                  <a:lnTo>
                    <a:pt x="251" y="174"/>
                  </a:lnTo>
                  <a:lnTo>
                    <a:pt x="277" y="141"/>
                  </a:lnTo>
                  <a:lnTo>
                    <a:pt x="290" y="115"/>
                  </a:lnTo>
                  <a:lnTo>
                    <a:pt x="303" y="92"/>
                  </a:lnTo>
                  <a:lnTo>
                    <a:pt x="324" y="73"/>
                  </a:lnTo>
                  <a:lnTo>
                    <a:pt x="329" y="57"/>
                  </a:lnTo>
                  <a:lnTo>
                    <a:pt x="347" y="48"/>
                  </a:lnTo>
                  <a:lnTo>
                    <a:pt x="333" y="16"/>
                  </a:lnTo>
                  <a:lnTo>
                    <a:pt x="295" y="10"/>
                  </a:lnTo>
                  <a:lnTo>
                    <a:pt x="261" y="0"/>
                  </a:lnTo>
                  <a:lnTo>
                    <a:pt x="237" y="8"/>
                  </a:lnTo>
                  <a:lnTo>
                    <a:pt x="220" y="31"/>
                  </a:lnTo>
                  <a:lnTo>
                    <a:pt x="191" y="3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5" name="Freeform 149">
              <a:extLst/>
            </p:cNvPr>
            <p:cNvSpPr>
              <a:spLocks/>
            </p:cNvSpPr>
            <p:nvPr/>
          </p:nvSpPr>
          <p:spPr bwMode="auto">
            <a:xfrm>
              <a:off x="4575151" y="3832243"/>
              <a:ext cx="96838" cy="49213"/>
            </a:xfrm>
            <a:custGeom>
              <a:avLst/>
              <a:gdLst>
                <a:gd name="T0" fmla="*/ 2147483647 w 307"/>
                <a:gd name="T1" fmla="*/ 2147483647 h 155"/>
                <a:gd name="T2" fmla="*/ 2147483647 w 307"/>
                <a:gd name="T3" fmla="*/ 2147483647 h 155"/>
                <a:gd name="T4" fmla="*/ 2147483647 w 307"/>
                <a:gd name="T5" fmla="*/ 2147483647 h 155"/>
                <a:gd name="T6" fmla="*/ 2147483647 w 307"/>
                <a:gd name="T7" fmla="*/ 2147483647 h 155"/>
                <a:gd name="T8" fmla="*/ 2147483647 w 307"/>
                <a:gd name="T9" fmla="*/ 2147483647 h 155"/>
                <a:gd name="T10" fmla="*/ 2147483647 w 307"/>
                <a:gd name="T11" fmla="*/ 2147483647 h 155"/>
                <a:gd name="T12" fmla="*/ 2147483647 w 307"/>
                <a:gd name="T13" fmla="*/ 2147483647 h 155"/>
                <a:gd name="T14" fmla="*/ 2147483647 w 307"/>
                <a:gd name="T15" fmla="*/ 2147483647 h 155"/>
                <a:gd name="T16" fmla="*/ 2147483647 w 307"/>
                <a:gd name="T17" fmla="*/ 2147483647 h 155"/>
                <a:gd name="T18" fmla="*/ 2147483647 w 307"/>
                <a:gd name="T19" fmla="*/ 2147483647 h 155"/>
                <a:gd name="T20" fmla="*/ 0 w 307"/>
                <a:gd name="T21" fmla="*/ 2147483647 h 155"/>
                <a:gd name="T22" fmla="*/ 2147483647 w 307"/>
                <a:gd name="T23" fmla="*/ 2147483647 h 155"/>
                <a:gd name="T24" fmla="*/ 2147483647 w 307"/>
                <a:gd name="T25" fmla="*/ 2147483647 h 155"/>
                <a:gd name="T26" fmla="*/ 2147483647 w 307"/>
                <a:gd name="T27" fmla="*/ 2147483647 h 155"/>
                <a:gd name="T28" fmla="*/ 2147483647 w 307"/>
                <a:gd name="T29" fmla="*/ 2147483647 h 155"/>
                <a:gd name="T30" fmla="*/ 2147483647 w 307"/>
                <a:gd name="T31" fmla="*/ 2147483647 h 155"/>
                <a:gd name="T32" fmla="*/ 2147483647 w 307"/>
                <a:gd name="T33" fmla="*/ 2147483647 h 155"/>
                <a:gd name="T34" fmla="*/ 2147483647 w 307"/>
                <a:gd name="T35" fmla="*/ 2147483647 h 155"/>
                <a:gd name="T36" fmla="*/ 2147483647 w 307"/>
                <a:gd name="T37" fmla="*/ 2147483647 h 155"/>
                <a:gd name="T38" fmla="*/ 2147483647 w 307"/>
                <a:gd name="T39" fmla="*/ 2147483647 h 155"/>
                <a:gd name="T40" fmla="*/ 2147483647 w 307"/>
                <a:gd name="T41" fmla="*/ 2147483647 h 155"/>
                <a:gd name="T42" fmla="*/ 2147483647 w 307"/>
                <a:gd name="T43" fmla="*/ 2147483647 h 155"/>
                <a:gd name="T44" fmla="*/ 2147483647 w 307"/>
                <a:gd name="T45" fmla="*/ 2147483647 h 155"/>
                <a:gd name="T46" fmla="*/ 2147483647 w 307"/>
                <a:gd name="T47" fmla="*/ 2147483647 h 155"/>
                <a:gd name="T48" fmla="*/ 2147483647 w 307"/>
                <a:gd name="T49" fmla="*/ 2147483647 h 155"/>
                <a:gd name="T50" fmla="*/ 2147483647 w 307"/>
                <a:gd name="T51" fmla="*/ 2147483647 h 155"/>
                <a:gd name="T52" fmla="*/ 2147483647 w 307"/>
                <a:gd name="T53" fmla="*/ 2147483647 h 155"/>
                <a:gd name="T54" fmla="*/ 2147483647 w 307"/>
                <a:gd name="T55" fmla="*/ 2147483647 h 155"/>
                <a:gd name="T56" fmla="*/ 2147483647 w 307"/>
                <a:gd name="T57" fmla="*/ 2147483647 h 155"/>
                <a:gd name="T58" fmla="*/ 2147483647 w 307"/>
                <a:gd name="T59" fmla="*/ 2147483647 h 155"/>
                <a:gd name="T60" fmla="*/ 2147483647 w 307"/>
                <a:gd name="T61" fmla="*/ 2147483647 h 155"/>
                <a:gd name="T62" fmla="*/ 2147483647 w 307"/>
                <a:gd name="T63" fmla="*/ 0 h 155"/>
                <a:gd name="T64" fmla="*/ 2147483647 w 307"/>
                <a:gd name="T65" fmla="*/ 2147483647 h 155"/>
                <a:gd name="T66" fmla="*/ 2147483647 w 307"/>
                <a:gd name="T67" fmla="*/ 2147483647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7"/>
                <a:gd name="T103" fmla="*/ 0 h 155"/>
                <a:gd name="T104" fmla="*/ 558800 w 307"/>
                <a:gd name="T105" fmla="*/ 295275 h 1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7" h="155">
                  <a:moveTo>
                    <a:pt x="137" y="25"/>
                  </a:moveTo>
                  <a:lnTo>
                    <a:pt x="120" y="19"/>
                  </a:lnTo>
                  <a:lnTo>
                    <a:pt x="102" y="22"/>
                  </a:lnTo>
                  <a:lnTo>
                    <a:pt x="82" y="34"/>
                  </a:lnTo>
                  <a:lnTo>
                    <a:pt x="74" y="48"/>
                  </a:lnTo>
                  <a:lnTo>
                    <a:pt x="69" y="66"/>
                  </a:lnTo>
                  <a:lnTo>
                    <a:pt x="51" y="62"/>
                  </a:lnTo>
                  <a:lnTo>
                    <a:pt x="29" y="67"/>
                  </a:lnTo>
                  <a:lnTo>
                    <a:pt x="5" y="68"/>
                  </a:lnTo>
                  <a:lnTo>
                    <a:pt x="2" y="82"/>
                  </a:lnTo>
                  <a:lnTo>
                    <a:pt x="0" y="98"/>
                  </a:lnTo>
                  <a:lnTo>
                    <a:pt x="4" y="120"/>
                  </a:lnTo>
                  <a:lnTo>
                    <a:pt x="12" y="131"/>
                  </a:lnTo>
                  <a:lnTo>
                    <a:pt x="40" y="138"/>
                  </a:lnTo>
                  <a:lnTo>
                    <a:pt x="61" y="149"/>
                  </a:lnTo>
                  <a:lnTo>
                    <a:pt x="91" y="155"/>
                  </a:lnTo>
                  <a:lnTo>
                    <a:pt x="118" y="149"/>
                  </a:lnTo>
                  <a:lnTo>
                    <a:pt x="134" y="133"/>
                  </a:lnTo>
                  <a:lnTo>
                    <a:pt x="164" y="124"/>
                  </a:lnTo>
                  <a:lnTo>
                    <a:pt x="197" y="117"/>
                  </a:lnTo>
                  <a:lnTo>
                    <a:pt x="214" y="95"/>
                  </a:lnTo>
                  <a:lnTo>
                    <a:pt x="236" y="89"/>
                  </a:lnTo>
                  <a:lnTo>
                    <a:pt x="269" y="104"/>
                  </a:lnTo>
                  <a:lnTo>
                    <a:pt x="307" y="107"/>
                  </a:lnTo>
                  <a:lnTo>
                    <a:pt x="302" y="91"/>
                  </a:lnTo>
                  <a:lnTo>
                    <a:pt x="286" y="42"/>
                  </a:lnTo>
                  <a:lnTo>
                    <a:pt x="271" y="30"/>
                  </a:lnTo>
                  <a:lnTo>
                    <a:pt x="261" y="18"/>
                  </a:lnTo>
                  <a:lnTo>
                    <a:pt x="240" y="10"/>
                  </a:lnTo>
                  <a:lnTo>
                    <a:pt x="221" y="10"/>
                  </a:lnTo>
                  <a:lnTo>
                    <a:pt x="193" y="16"/>
                  </a:lnTo>
                  <a:lnTo>
                    <a:pt x="158" y="0"/>
                  </a:lnTo>
                  <a:lnTo>
                    <a:pt x="134" y="10"/>
                  </a:lnTo>
                  <a:lnTo>
                    <a:pt x="137" y="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6" name="Freeform 151">
              <a:extLst/>
            </p:cNvPr>
            <p:cNvSpPr>
              <a:spLocks/>
            </p:cNvSpPr>
            <p:nvPr/>
          </p:nvSpPr>
          <p:spPr bwMode="auto">
            <a:xfrm>
              <a:off x="4489426" y="3789381"/>
              <a:ext cx="128588" cy="71437"/>
            </a:xfrm>
            <a:custGeom>
              <a:avLst/>
              <a:gdLst>
                <a:gd name="T0" fmla="*/ 2147483647 w 405"/>
                <a:gd name="T1" fmla="*/ 0 h 223"/>
                <a:gd name="T2" fmla="*/ 2147483647 w 405"/>
                <a:gd name="T3" fmla="*/ 2147483647 h 223"/>
                <a:gd name="T4" fmla="*/ 2147483647 w 405"/>
                <a:gd name="T5" fmla="*/ 2147483647 h 223"/>
                <a:gd name="T6" fmla="*/ 2147483647 w 405"/>
                <a:gd name="T7" fmla="*/ 2147483647 h 223"/>
                <a:gd name="T8" fmla="*/ 2147483647 w 405"/>
                <a:gd name="T9" fmla="*/ 2147483647 h 223"/>
                <a:gd name="T10" fmla="*/ 2147483647 w 405"/>
                <a:gd name="T11" fmla="*/ 2147483647 h 223"/>
                <a:gd name="T12" fmla="*/ 2147483647 w 405"/>
                <a:gd name="T13" fmla="*/ 2147483647 h 223"/>
                <a:gd name="T14" fmla="*/ 2147483647 w 405"/>
                <a:gd name="T15" fmla="*/ 2147483647 h 223"/>
                <a:gd name="T16" fmla="*/ 2147483647 w 405"/>
                <a:gd name="T17" fmla="*/ 2147483647 h 223"/>
                <a:gd name="T18" fmla="*/ 2147483647 w 405"/>
                <a:gd name="T19" fmla="*/ 2147483647 h 223"/>
                <a:gd name="T20" fmla="*/ 0 w 405"/>
                <a:gd name="T21" fmla="*/ 2147483647 h 223"/>
                <a:gd name="T22" fmla="*/ 2147483647 w 405"/>
                <a:gd name="T23" fmla="*/ 2147483647 h 223"/>
                <a:gd name="T24" fmla="*/ 2147483647 w 405"/>
                <a:gd name="T25" fmla="*/ 2147483647 h 223"/>
                <a:gd name="T26" fmla="*/ 2147483647 w 405"/>
                <a:gd name="T27" fmla="*/ 2147483647 h 223"/>
                <a:gd name="T28" fmla="*/ 2147483647 w 405"/>
                <a:gd name="T29" fmla="*/ 2147483647 h 223"/>
                <a:gd name="T30" fmla="*/ 2147483647 w 405"/>
                <a:gd name="T31" fmla="*/ 2147483647 h 223"/>
                <a:gd name="T32" fmla="*/ 2147483647 w 405"/>
                <a:gd name="T33" fmla="*/ 2147483647 h 223"/>
                <a:gd name="T34" fmla="*/ 2147483647 w 405"/>
                <a:gd name="T35" fmla="*/ 2147483647 h 223"/>
                <a:gd name="T36" fmla="*/ 2147483647 w 405"/>
                <a:gd name="T37" fmla="*/ 2147483647 h 223"/>
                <a:gd name="T38" fmla="*/ 2147483647 w 405"/>
                <a:gd name="T39" fmla="*/ 2147483647 h 223"/>
                <a:gd name="T40" fmla="*/ 2147483647 w 405"/>
                <a:gd name="T41" fmla="*/ 2147483647 h 223"/>
                <a:gd name="T42" fmla="*/ 2147483647 w 405"/>
                <a:gd name="T43" fmla="*/ 2147483647 h 223"/>
                <a:gd name="T44" fmla="*/ 2147483647 w 405"/>
                <a:gd name="T45" fmla="*/ 2147483647 h 223"/>
                <a:gd name="T46" fmla="*/ 2147483647 w 405"/>
                <a:gd name="T47" fmla="*/ 2147483647 h 223"/>
                <a:gd name="T48" fmla="*/ 2147483647 w 405"/>
                <a:gd name="T49" fmla="*/ 2147483647 h 223"/>
                <a:gd name="T50" fmla="*/ 2147483647 w 405"/>
                <a:gd name="T51" fmla="*/ 2147483647 h 223"/>
                <a:gd name="T52" fmla="*/ 2147483647 w 405"/>
                <a:gd name="T53" fmla="*/ 2147483647 h 223"/>
                <a:gd name="T54" fmla="*/ 2147483647 w 405"/>
                <a:gd name="T55" fmla="*/ 2147483647 h 223"/>
                <a:gd name="T56" fmla="*/ 2147483647 w 405"/>
                <a:gd name="T57" fmla="*/ 2147483647 h 223"/>
                <a:gd name="T58" fmla="*/ 2147483647 w 405"/>
                <a:gd name="T59" fmla="*/ 2147483647 h 223"/>
                <a:gd name="T60" fmla="*/ 2147483647 w 405"/>
                <a:gd name="T61" fmla="*/ 2147483647 h 223"/>
                <a:gd name="T62" fmla="*/ 2147483647 w 405"/>
                <a:gd name="T63" fmla="*/ 2147483647 h 223"/>
                <a:gd name="T64" fmla="*/ 2147483647 w 405"/>
                <a:gd name="T65" fmla="*/ 2147483647 h 223"/>
                <a:gd name="T66" fmla="*/ 2147483647 w 405"/>
                <a:gd name="T67" fmla="*/ 2147483647 h 223"/>
                <a:gd name="T68" fmla="*/ 2147483647 w 405"/>
                <a:gd name="T69" fmla="*/ 2147483647 h 223"/>
                <a:gd name="T70" fmla="*/ 2147483647 w 405"/>
                <a:gd name="T71" fmla="*/ 2147483647 h 223"/>
                <a:gd name="T72" fmla="*/ 2147483647 w 405"/>
                <a:gd name="T73" fmla="*/ 2147483647 h 223"/>
                <a:gd name="T74" fmla="*/ 2147483647 w 405"/>
                <a:gd name="T75" fmla="*/ 2147483647 h 223"/>
                <a:gd name="T76" fmla="*/ 2147483647 w 405"/>
                <a:gd name="T77" fmla="*/ 2147483647 h 223"/>
                <a:gd name="T78" fmla="*/ 2147483647 w 405"/>
                <a:gd name="T79" fmla="*/ 2147483647 h 223"/>
                <a:gd name="T80" fmla="*/ 2147483647 w 405"/>
                <a:gd name="T81" fmla="*/ 2147483647 h 223"/>
                <a:gd name="T82" fmla="*/ 2147483647 w 405"/>
                <a:gd name="T83" fmla="*/ 2147483647 h 223"/>
                <a:gd name="T84" fmla="*/ 2147483647 w 405"/>
                <a:gd name="T85" fmla="*/ 2147483647 h 223"/>
                <a:gd name="T86" fmla="*/ 2147483647 w 405"/>
                <a:gd name="T87" fmla="*/ 2147483647 h 223"/>
                <a:gd name="T88" fmla="*/ 2147483647 w 405"/>
                <a:gd name="T89" fmla="*/ 2147483647 h 223"/>
                <a:gd name="T90" fmla="*/ 2147483647 w 405"/>
                <a:gd name="T91" fmla="*/ 2147483647 h 223"/>
                <a:gd name="T92" fmla="*/ 2147483647 w 405"/>
                <a:gd name="T93" fmla="*/ 0 h 2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5"/>
                <a:gd name="T142" fmla="*/ 0 h 223"/>
                <a:gd name="T143" fmla="*/ 754521 w 405"/>
                <a:gd name="T144" fmla="*/ 375296 h 2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5" h="223">
                  <a:moveTo>
                    <a:pt x="195" y="0"/>
                  </a:moveTo>
                  <a:lnTo>
                    <a:pt x="178" y="1"/>
                  </a:lnTo>
                  <a:lnTo>
                    <a:pt x="160" y="13"/>
                  </a:lnTo>
                  <a:lnTo>
                    <a:pt x="137" y="16"/>
                  </a:lnTo>
                  <a:lnTo>
                    <a:pt x="135" y="39"/>
                  </a:lnTo>
                  <a:lnTo>
                    <a:pt x="121" y="40"/>
                  </a:lnTo>
                  <a:lnTo>
                    <a:pt x="99" y="37"/>
                  </a:lnTo>
                  <a:lnTo>
                    <a:pt x="81" y="53"/>
                  </a:lnTo>
                  <a:lnTo>
                    <a:pt x="53" y="61"/>
                  </a:lnTo>
                  <a:lnTo>
                    <a:pt x="25" y="79"/>
                  </a:lnTo>
                  <a:lnTo>
                    <a:pt x="0" y="87"/>
                  </a:lnTo>
                  <a:lnTo>
                    <a:pt x="9" y="122"/>
                  </a:lnTo>
                  <a:lnTo>
                    <a:pt x="25" y="146"/>
                  </a:lnTo>
                  <a:lnTo>
                    <a:pt x="59" y="176"/>
                  </a:lnTo>
                  <a:lnTo>
                    <a:pt x="72" y="203"/>
                  </a:lnTo>
                  <a:lnTo>
                    <a:pt x="64" y="223"/>
                  </a:lnTo>
                  <a:lnTo>
                    <a:pt x="82" y="220"/>
                  </a:lnTo>
                  <a:lnTo>
                    <a:pt x="110" y="205"/>
                  </a:lnTo>
                  <a:lnTo>
                    <a:pt x="129" y="208"/>
                  </a:lnTo>
                  <a:lnTo>
                    <a:pt x="145" y="209"/>
                  </a:lnTo>
                  <a:lnTo>
                    <a:pt x="165" y="197"/>
                  </a:lnTo>
                  <a:lnTo>
                    <a:pt x="169" y="181"/>
                  </a:lnTo>
                  <a:lnTo>
                    <a:pt x="183" y="187"/>
                  </a:lnTo>
                  <a:lnTo>
                    <a:pt x="207" y="187"/>
                  </a:lnTo>
                  <a:lnTo>
                    <a:pt x="217" y="196"/>
                  </a:lnTo>
                  <a:lnTo>
                    <a:pt x="241" y="206"/>
                  </a:lnTo>
                  <a:lnTo>
                    <a:pt x="257" y="202"/>
                  </a:lnTo>
                  <a:lnTo>
                    <a:pt x="271" y="199"/>
                  </a:lnTo>
                  <a:lnTo>
                    <a:pt x="298" y="204"/>
                  </a:lnTo>
                  <a:lnTo>
                    <a:pt x="320" y="198"/>
                  </a:lnTo>
                  <a:lnTo>
                    <a:pt x="340" y="202"/>
                  </a:lnTo>
                  <a:lnTo>
                    <a:pt x="345" y="183"/>
                  </a:lnTo>
                  <a:lnTo>
                    <a:pt x="352" y="166"/>
                  </a:lnTo>
                  <a:lnTo>
                    <a:pt x="371" y="156"/>
                  </a:lnTo>
                  <a:lnTo>
                    <a:pt x="387" y="151"/>
                  </a:lnTo>
                  <a:lnTo>
                    <a:pt x="405" y="156"/>
                  </a:lnTo>
                  <a:lnTo>
                    <a:pt x="402" y="143"/>
                  </a:lnTo>
                  <a:lnTo>
                    <a:pt x="390" y="134"/>
                  </a:lnTo>
                  <a:lnTo>
                    <a:pt x="368" y="121"/>
                  </a:lnTo>
                  <a:lnTo>
                    <a:pt x="349" y="130"/>
                  </a:lnTo>
                  <a:lnTo>
                    <a:pt x="336" y="104"/>
                  </a:lnTo>
                  <a:lnTo>
                    <a:pt x="316" y="81"/>
                  </a:lnTo>
                  <a:lnTo>
                    <a:pt x="298" y="66"/>
                  </a:lnTo>
                  <a:lnTo>
                    <a:pt x="277" y="59"/>
                  </a:lnTo>
                  <a:lnTo>
                    <a:pt x="252" y="55"/>
                  </a:lnTo>
                  <a:lnTo>
                    <a:pt x="229" y="37"/>
                  </a:lnTo>
                  <a:lnTo>
                    <a:pt x="221" y="29"/>
                  </a:lnTo>
                  <a:lnTo>
                    <a:pt x="204" y="16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7" name="Freeform 154">
              <a:extLst/>
            </p:cNvPr>
            <p:cNvSpPr>
              <a:spLocks/>
            </p:cNvSpPr>
            <p:nvPr/>
          </p:nvSpPr>
          <p:spPr bwMode="auto">
            <a:xfrm>
              <a:off x="4414814" y="4041793"/>
              <a:ext cx="26987" cy="55563"/>
            </a:xfrm>
            <a:custGeom>
              <a:avLst/>
              <a:gdLst>
                <a:gd name="T0" fmla="*/ 0 w 161870"/>
                <a:gd name="T1" fmla="*/ 10 h 324297"/>
                <a:gd name="T2" fmla="*/ 2 w 161870"/>
                <a:gd name="T3" fmla="*/ 16 h 324297"/>
                <a:gd name="T4" fmla="*/ 3 w 161870"/>
                <a:gd name="T5" fmla="*/ 23 h 324297"/>
                <a:gd name="T6" fmla="*/ 3 w 161870"/>
                <a:gd name="T7" fmla="*/ 29 h 324297"/>
                <a:gd name="T8" fmla="*/ 4 w 161870"/>
                <a:gd name="T9" fmla="*/ 36 h 324297"/>
                <a:gd name="T10" fmla="*/ 1 w 161870"/>
                <a:gd name="T11" fmla="*/ 40 h 324297"/>
                <a:gd name="T12" fmla="*/ 1 w 161870"/>
                <a:gd name="T13" fmla="*/ 46 h 324297"/>
                <a:gd name="T14" fmla="*/ 4 w 161870"/>
                <a:gd name="T15" fmla="*/ 48 h 324297"/>
                <a:gd name="T16" fmla="*/ 6 w 161870"/>
                <a:gd name="T17" fmla="*/ 46 h 324297"/>
                <a:gd name="T18" fmla="*/ 9 w 161870"/>
                <a:gd name="T19" fmla="*/ 44 h 324297"/>
                <a:gd name="T20" fmla="*/ 13 w 161870"/>
                <a:gd name="T21" fmla="*/ 42 h 324297"/>
                <a:gd name="T22" fmla="*/ 15 w 161870"/>
                <a:gd name="T23" fmla="*/ 47 h 324297"/>
                <a:gd name="T24" fmla="*/ 19 w 161870"/>
                <a:gd name="T25" fmla="*/ 44 h 324297"/>
                <a:gd name="T26" fmla="*/ 18 w 161870"/>
                <a:gd name="T27" fmla="*/ 36 h 324297"/>
                <a:gd name="T28" fmla="*/ 17 w 161870"/>
                <a:gd name="T29" fmla="*/ 29 h 324297"/>
                <a:gd name="T30" fmla="*/ 19 w 161870"/>
                <a:gd name="T31" fmla="*/ 21 h 324297"/>
                <a:gd name="T32" fmla="*/ 21 w 161870"/>
                <a:gd name="T33" fmla="*/ 17 h 324297"/>
                <a:gd name="T34" fmla="*/ 18 w 161870"/>
                <a:gd name="T35" fmla="*/ 10 h 324297"/>
                <a:gd name="T36" fmla="*/ 19 w 161870"/>
                <a:gd name="T37" fmla="*/ 13 h 324297"/>
                <a:gd name="T38" fmla="*/ 16 w 161870"/>
                <a:gd name="T39" fmla="*/ 3 h 324297"/>
                <a:gd name="T40" fmla="*/ 14 w 161870"/>
                <a:gd name="T41" fmla="*/ 0 h 324297"/>
                <a:gd name="T42" fmla="*/ 12 w 161870"/>
                <a:gd name="T43" fmla="*/ 4 h 324297"/>
                <a:gd name="T44" fmla="*/ 9 w 161870"/>
                <a:gd name="T45" fmla="*/ 7 h 324297"/>
                <a:gd name="T46" fmla="*/ 6 w 161870"/>
                <a:gd name="T47" fmla="*/ 10 h 324297"/>
                <a:gd name="T48" fmla="*/ 3 w 161870"/>
                <a:gd name="T49" fmla="*/ 9 h 324297"/>
                <a:gd name="T50" fmla="*/ 0 w 161870"/>
                <a:gd name="T51" fmla="*/ 10 h 324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870"/>
                <a:gd name="T79" fmla="*/ 0 h 324297"/>
                <a:gd name="T80" fmla="*/ 161870 w 161870"/>
                <a:gd name="T81" fmla="*/ 324297 h 324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870" h="324297">
                  <a:moveTo>
                    <a:pt x="0" y="67206"/>
                  </a:moveTo>
                  <a:lnTo>
                    <a:pt x="13281" y="106067"/>
                  </a:lnTo>
                  <a:lnTo>
                    <a:pt x="20351" y="153051"/>
                  </a:lnTo>
                  <a:lnTo>
                    <a:pt x="24812" y="198241"/>
                  </a:lnTo>
                  <a:lnTo>
                    <a:pt x="28310" y="242564"/>
                  </a:lnTo>
                  <a:lnTo>
                    <a:pt x="7767" y="269128"/>
                  </a:lnTo>
                  <a:lnTo>
                    <a:pt x="6877" y="312294"/>
                  </a:lnTo>
                  <a:lnTo>
                    <a:pt x="27953" y="324297"/>
                  </a:lnTo>
                  <a:lnTo>
                    <a:pt x="48203" y="313432"/>
                  </a:lnTo>
                  <a:lnTo>
                    <a:pt x="68716" y="299444"/>
                  </a:lnTo>
                  <a:lnTo>
                    <a:pt x="103105" y="284665"/>
                  </a:lnTo>
                  <a:lnTo>
                    <a:pt x="115522" y="321487"/>
                  </a:lnTo>
                  <a:lnTo>
                    <a:pt x="143275" y="299464"/>
                  </a:lnTo>
                  <a:lnTo>
                    <a:pt x="142283" y="245918"/>
                  </a:lnTo>
                  <a:lnTo>
                    <a:pt x="132537" y="197922"/>
                  </a:lnTo>
                  <a:lnTo>
                    <a:pt x="146283" y="145624"/>
                  </a:lnTo>
                  <a:lnTo>
                    <a:pt x="161870" y="112350"/>
                  </a:lnTo>
                  <a:lnTo>
                    <a:pt x="138150" y="66317"/>
                  </a:lnTo>
                  <a:lnTo>
                    <a:pt x="145755" y="89795"/>
                  </a:lnTo>
                  <a:lnTo>
                    <a:pt x="125563" y="19259"/>
                  </a:lnTo>
                  <a:lnTo>
                    <a:pt x="111659" y="0"/>
                  </a:lnTo>
                  <a:lnTo>
                    <a:pt x="89225" y="24440"/>
                  </a:lnTo>
                  <a:lnTo>
                    <a:pt x="70925" y="44905"/>
                  </a:lnTo>
                  <a:lnTo>
                    <a:pt x="43271" y="65757"/>
                  </a:lnTo>
                  <a:lnTo>
                    <a:pt x="25205" y="63050"/>
                  </a:lnTo>
                  <a:lnTo>
                    <a:pt x="0" y="6720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8" name="Freeform 155">
              <a:extLst/>
            </p:cNvPr>
            <p:cNvSpPr>
              <a:spLocks/>
            </p:cNvSpPr>
            <p:nvPr/>
          </p:nvSpPr>
          <p:spPr bwMode="auto">
            <a:xfrm rot="290201">
              <a:off x="4483076" y="4114818"/>
              <a:ext cx="52388" cy="36513"/>
            </a:xfrm>
            <a:custGeom>
              <a:avLst/>
              <a:gdLst>
                <a:gd name="T0" fmla="*/ 2147483647 w 840"/>
                <a:gd name="T1" fmla="*/ 2147483647 h 552"/>
                <a:gd name="T2" fmla="*/ 2147483647 w 840"/>
                <a:gd name="T3" fmla="*/ 2147483647 h 552"/>
                <a:gd name="T4" fmla="*/ 2147483647 w 840"/>
                <a:gd name="T5" fmla="*/ 2147483647 h 552"/>
                <a:gd name="T6" fmla="*/ 2147483647 w 840"/>
                <a:gd name="T7" fmla="*/ 2147483647 h 552"/>
                <a:gd name="T8" fmla="*/ 2147483647 w 840"/>
                <a:gd name="T9" fmla="*/ 2147483647 h 552"/>
                <a:gd name="T10" fmla="*/ 2147483647 w 840"/>
                <a:gd name="T11" fmla="*/ 2147483647 h 552"/>
                <a:gd name="T12" fmla="*/ 2147483647 w 840"/>
                <a:gd name="T13" fmla="*/ 2147483647 h 552"/>
                <a:gd name="T14" fmla="*/ 2147483647 w 840"/>
                <a:gd name="T15" fmla="*/ 2147483647 h 552"/>
                <a:gd name="T16" fmla="*/ 0 w 840"/>
                <a:gd name="T17" fmla="*/ 2147483647 h 552"/>
                <a:gd name="T18" fmla="*/ 2147483647 w 840"/>
                <a:gd name="T19" fmla="*/ 2147483647 h 552"/>
                <a:gd name="T20" fmla="*/ 2147483647 w 840"/>
                <a:gd name="T21" fmla="*/ 2147483647 h 552"/>
                <a:gd name="T22" fmla="*/ 2147483647 w 840"/>
                <a:gd name="T23" fmla="*/ 2147483647 h 552"/>
                <a:gd name="T24" fmla="*/ 2147483647 w 840"/>
                <a:gd name="T25" fmla="*/ 0 h 552"/>
                <a:gd name="T26" fmla="*/ 2147483647 w 840"/>
                <a:gd name="T27" fmla="*/ 2147483647 h 552"/>
                <a:gd name="T28" fmla="*/ 2147483647 w 840"/>
                <a:gd name="T29" fmla="*/ 2147483647 h 552"/>
                <a:gd name="T30" fmla="*/ 2147483647 w 840"/>
                <a:gd name="T31" fmla="*/ 2147483647 h 552"/>
                <a:gd name="T32" fmla="*/ 2147483647 w 840"/>
                <a:gd name="T33" fmla="*/ 2147483647 h 552"/>
                <a:gd name="T34" fmla="*/ 2147483647 w 840"/>
                <a:gd name="T35" fmla="*/ 2147483647 h 552"/>
                <a:gd name="T36" fmla="*/ 2147483647 w 840"/>
                <a:gd name="T37" fmla="*/ 2147483647 h 552"/>
                <a:gd name="T38" fmla="*/ 2147483647 w 840"/>
                <a:gd name="T39" fmla="*/ 2147483647 h 552"/>
                <a:gd name="T40" fmla="*/ 2147483647 w 840"/>
                <a:gd name="T41" fmla="*/ 2147483647 h 552"/>
                <a:gd name="T42" fmla="*/ 2147483647 w 840"/>
                <a:gd name="T43" fmla="*/ 2147483647 h 552"/>
                <a:gd name="T44" fmla="*/ 2147483647 w 840"/>
                <a:gd name="T45" fmla="*/ 2147483647 h 552"/>
                <a:gd name="T46" fmla="*/ 2147483647 w 840"/>
                <a:gd name="T47" fmla="*/ 2147483647 h 5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40"/>
                <a:gd name="T73" fmla="*/ 0 h 552"/>
                <a:gd name="T74" fmla="*/ 840 w 840"/>
                <a:gd name="T75" fmla="*/ 552 h 5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40" h="552">
                  <a:moveTo>
                    <a:pt x="676" y="489"/>
                  </a:moveTo>
                  <a:lnTo>
                    <a:pt x="585" y="444"/>
                  </a:lnTo>
                  <a:lnTo>
                    <a:pt x="520" y="400"/>
                  </a:lnTo>
                  <a:lnTo>
                    <a:pt x="449" y="398"/>
                  </a:lnTo>
                  <a:lnTo>
                    <a:pt x="352" y="376"/>
                  </a:lnTo>
                  <a:lnTo>
                    <a:pt x="267" y="307"/>
                  </a:lnTo>
                  <a:lnTo>
                    <a:pt x="136" y="232"/>
                  </a:lnTo>
                  <a:lnTo>
                    <a:pt x="41" y="217"/>
                  </a:lnTo>
                  <a:lnTo>
                    <a:pt x="0" y="160"/>
                  </a:lnTo>
                  <a:lnTo>
                    <a:pt x="8" y="72"/>
                  </a:lnTo>
                  <a:lnTo>
                    <a:pt x="88" y="72"/>
                  </a:lnTo>
                  <a:lnTo>
                    <a:pt x="168" y="80"/>
                  </a:lnTo>
                  <a:lnTo>
                    <a:pt x="232" y="0"/>
                  </a:lnTo>
                  <a:lnTo>
                    <a:pt x="313" y="81"/>
                  </a:lnTo>
                  <a:lnTo>
                    <a:pt x="472" y="96"/>
                  </a:lnTo>
                  <a:lnTo>
                    <a:pt x="630" y="81"/>
                  </a:lnTo>
                  <a:lnTo>
                    <a:pt x="752" y="72"/>
                  </a:lnTo>
                  <a:lnTo>
                    <a:pt x="840" y="96"/>
                  </a:lnTo>
                  <a:lnTo>
                    <a:pt x="800" y="168"/>
                  </a:lnTo>
                  <a:lnTo>
                    <a:pt x="760" y="312"/>
                  </a:lnTo>
                  <a:lnTo>
                    <a:pt x="816" y="408"/>
                  </a:lnTo>
                  <a:lnTo>
                    <a:pt x="792" y="488"/>
                  </a:lnTo>
                  <a:lnTo>
                    <a:pt x="768" y="552"/>
                  </a:lnTo>
                  <a:lnTo>
                    <a:pt x="676" y="4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9" name="Freeform 156">
              <a:extLst/>
            </p:cNvPr>
            <p:cNvSpPr>
              <a:spLocks/>
            </p:cNvSpPr>
            <p:nvPr/>
          </p:nvSpPr>
          <p:spPr bwMode="auto">
            <a:xfrm rot="290201">
              <a:off x="4425926" y="3992581"/>
              <a:ext cx="14288" cy="34925"/>
            </a:xfrm>
            <a:custGeom>
              <a:avLst/>
              <a:gdLst>
                <a:gd name="T0" fmla="*/ 2147483647 w 253"/>
                <a:gd name="T1" fmla="*/ 0 h 499"/>
                <a:gd name="T2" fmla="*/ 2147483647 w 253"/>
                <a:gd name="T3" fmla="*/ 2147483647 h 499"/>
                <a:gd name="T4" fmla="*/ 2147483647 w 253"/>
                <a:gd name="T5" fmla="*/ 2147483647 h 499"/>
                <a:gd name="T6" fmla="*/ 2147483647 w 253"/>
                <a:gd name="T7" fmla="*/ 2147483647 h 499"/>
                <a:gd name="T8" fmla="*/ 2147483647 w 253"/>
                <a:gd name="T9" fmla="*/ 2147483647 h 499"/>
                <a:gd name="T10" fmla="*/ 2147483647 w 253"/>
                <a:gd name="T11" fmla="*/ 2147483647 h 499"/>
                <a:gd name="T12" fmla="*/ 0 w 253"/>
                <a:gd name="T13" fmla="*/ 2147483647 h 499"/>
                <a:gd name="T14" fmla="*/ 2147483647 w 253"/>
                <a:gd name="T15" fmla="*/ 2147483647 h 499"/>
                <a:gd name="T16" fmla="*/ 2147483647 w 253"/>
                <a:gd name="T17" fmla="*/ 2147483647 h 499"/>
                <a:gd name="T18" fmla="*/ 2147483647 w 253"/>
                <a:gd name="T19" fmla="*/ 0 h 4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3"/>
                <a:gd name="T31" fmla="*/ 0 h 499"/>
                <a:gd name="T32" fmla="*/ 253 w 253"/>
                <a:gd name="T33" fmla="*/ 499 h 4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3" h="499">
                  <a:moveTo>
                    <a:pt x="181" y="0"/>
                  </a:moveTo>
                  <a:lnTo>
                    <a:pt x="253" y="200"/>
                  </a:lnTo>
                  <a:lnTo>
                    <a:pt x="226" y="363"/>
                  </a:lnTo>
                  <a:lnTo>
                    <a:pt x="181" y="499"/>
                  </a:lnTo>
                  <a:lnTo>
                    <a:pt x="77" y="488"/>
                  </a:lnTo>
                  <a:lnTo>
                    <a:pt x="45" y="363"/>
                  </a:lnTo>
                  <a:lnTo>
                    <a:pt x="0" y="272"/>
                  </a:lnTo>
                  <a:lnTo>
                    <a:pt x="21" y="184"/>
                  </a:lnTo>
                  <a:lnTo>
                    <a:pt x="90" y="90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0" name="Freeform 157">
              <a:extLst/>
            </p:cNvPr>
            <p:cNvSpPr>
              <a:spLocks/>
            </p:cNvSpPr>
            <p:nvPr/>
          </p:nvSpPr>
          <p:spPr bwMode="auto">
            <a:xfrm>
              <a:off x="4513239" y="3903681"/>
              <a:ext cx="55562" cy="31750"/>
            </a:xfrm>
            <a:custGeom>
              <a:avLst/>
              <a:gdLst>
                <a:gd name="T0" fmla="*/ 0 w 205"/>
                <a:gd name="T1" fmla="*/ 2147483647 h 117"/>
                <a:gd name="T2" fmla="*/ 2147483647 w 205"/>
                <a:gd name="T3" fmla="*/ 2147483647 h 117"/>
                <a:gd name="T4" fmla="*/ 2147483647 w 205"/>
                <a:gd name="T5" fmla="*/ 2147483647 h 117"/>
                <a:gd name="T6" fmla="*/ 2147483647 w 205"/>
                <a:gd name="T7" fmla="*/ 2147483647 h 117"/>
                <a:gd name="T8" fmla="*/ 2147483647 w 205"/>
                <a:gd name="T9" fmla="*/ 2147483647 h 117"/>
                <a:gd name="T10" fmla="*/ 2147483647 w 205"/>
                <a:gd name="T11" fmla="*/ 2147483647 h 117"/>
                <a:gd name="T12" fmla="*/ 2147483647 w 205"/>
                <a:gd name="T13" fmla="*/ 2147483647 h 117"/>
                <a:gd name="T14" fmla="*/ 2147483647 w 205"/>
                <a:gd name="T15" fmla="*/ 2147483647 h 117"/>
                <a:gd name="T16" fmla="*/ 2147483647 w 205"/>
                <a:gd name="T17" fmla="*/ 2147483647 h 117"/>
                <a:gd name="T18" fmla="*/ 2147483647 w 205"/>
                <a:gd name="T19" fmla="*/ 2147483647 h 117"/>
                <a:gd name="T20" fmla="*/ 2147483647 w 205"/>
                <a:gd name="T21" fmla="*/ 2147483647 h 117"/>
                <a:gd name="T22" fmla="*/ 2147483647 w 205"/>
                <a:gd name="T23" fmla="*/ 2147483647 h 117"/>
                <a:gd name="T24" fmla="*/ 2147483647 w 205"/>
                <a:gd name="T25" fmla="*/ 2147483647 h 117"/>
                <a:gd name="T26" fmla="*/ 2147483647 w 205"/>
                <a:gd name="T27" fmla="*/ 2147483647 h 117"/>
                <a:gd name="T28" fmla="*/ 2147483647 w 205"/>
                <a:gd name="T29" fmla="*/ 2147483647 h 117"/>
                <a:gd name="T30" fmla="*/ 2147483647 w 205"/>
                <a:gd name="T31" fmla="*/ 2147483647 h 117"/>
                <a:gd name="T32" fmla="*/ 2147483647 w 205"/>
                <a:gd name="T33" fmla="*/ 2147483647 h 117"/>
                <a:gd name="T34" fmla="*/ 2147483647 w 205"/>
                <a:gd name="T35" fmla="*/ 2147483647 h 117"/>
                <a:gd name="T36" fmla="*/ 2147483647 w 205"/>
                <a:gd name="T37" fmla="*/ 0 h 117"/>
                <a:gd name="T38" fmla="*/ 2147483647 w 205"/>
                <a:gd name="T39" fmla="*/ 2147483647 h 117"/>
                <a:gd name="T40" fmla="*/ 2147483647 w 205"/>
                <a:gd name="T41" fmla="*/ 2147483647 h 117"/>
                <a:gd name="T42" fmla="*/ 2147483647 w 205"/>
                <a:gd name="T43" fmla="*/ 2147483647 h 117"/>
                <a:gd name="T44" fmla="*/ 2147483647 w 205"/>
                <a:gd name="T45" fmla="*/ 2147483647 h 117"/>
                <a:gd name="T46" fmla="*/ 2147483647 w 205"/>
                <a:gd name="T47" fmla="*/ 2147483647 h 117"/>
                <a:gd name="T48" fmla="*/ 2147483647 w 205"/>
                <a:gd name="T49" fmla="*/ 2147483647 h 117"/>
                <a:gd name="T50" fmla="*/ 0 w 205"/>
                <a:gd name="T51" fmla="*/ 2147483647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5"/>
                <a:gd name="T79" fmla="*/ 0 h 117"/>
                <a:gd name="T80" fmla="*/ 205 w 205"/>
                <a:gd name="T81" fmla="*/ 117 h 1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5" h="117">
                  <a:moveTo>
                    <a:pt x="0" y="89"/>
                  </a:moveTo>
                  <a:lnTo>
                    <a:pt x="2" y="107"/>
                  </a:lnTo>
                  <a:lnTo>
                    <a:pt x="20" y="113"/>
                  </a:lnTo>
                  <a:lnTo>
                    <a:pt x="37" y="113"/>
                  </a:lnTo>
                  <a:lnTo>
                    <a:pt x="58" y="113"/>
                  </a:lnTo>
                  <a:lnTo>
                    <a:pt x="78" y="116"/>
                  </a:lnTo>
                  <a:lnTo>
                    <a:pt x="101" y="113"/>
                  </a:lnTo>
                  <a:lnTo>
                    <a:pt x="120" y="117"/>
                  </a:lnTo>
                  <a:lnTo>
                    <a:pt x="138" y="100"/>
                  </a:lnTo>
                  <a:lnTo>
                    <a:pt x="148" y="86"/>
                  </a:lnTo>
                  <a:lnTo>
                    <a:pt x="146" y="59"/>
                  </a:lnTo>
                  <a:lnTo>
                    <a:pt x="149" y="41"/>
                  </a:lnTo>
                  <a:lnTo>
                    <a:pt x="155" y="32"/>
                  </a:lnTo>
                  <a:lnTo>
                    <a:pt x="172" y="44"/>
                  </a:lnTo>
                  <a:lnTo>
                    <a:pt x="191" y="43"/>
                  </a:lnTo>
                  <a:lnTo>
                    <a:pt x="205" y="33"/>
                  </a:lnTo>
                  <a:lnTo>
                    <a:pt x="196" y="8"/>
                  </a:lnTo>
                  <a:lnTo>
                    <a:pt x="171" y="8"/>
                  </a:lnTo>
                  <a:lnTo>
                    <a:pt x="148" y="0"/>
                  </a:lnTo>
                  <a:lnTo>
                    <a:pt x="118" y="6"/>
                  </a:lnTo>
                  <a:lnTo>
                    <a:pt x="82" y="21"/>
                  </a:lnTo>
                  <a:lnTo>
                    <a:pt x="57" y="38"/>
                  </a:lnTo>
                  <a:lnTo>
                    <a:pt x="41" y="42"/>
                  </a:lnTo>
                  <a:lnTo>
                    <a:pt x="11" y="45"/>
                  </a:lnTo>
                  <a:lnTo>
                    <a:pt x="12" y="71"/>
                  </a:lnTo>
                  <a:lnTo>
                    <a:pt x="0" y="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1" name="Freeform 158">
              <a:extLst/>
            </p:cNvPr>
            <p:cNvSpPr>
              <a:spLocks/>
            </p:cNvSpPr>
            <p:nvPr/>
          </p:nvSpPr>
          <p:spPr bwMode="auto">
            <a:xfrm>
              <a:off x="4514826" y="3911618"/>
              <a:ext cx="98425" cy="82550"/>
            </a:xfrm>
            <a:custGeom>
              <a:avLst/>
              <a:gdLst>
                <a:gd name="T0" fmla="*/ 3 w 580661"/>
                <a:gd name="T1" fmla="*/ 19 h 479512"/>
                <a:gd name="T2" fmla="*/ 2 w 580661"/>
                <a:gd name="T3" fmla="*/ 27 h 479512"/>
                <a:gd name="T4" fmla="*/ 4 w 580661"/>
                <a:gd name="T5" fmla="*/ 32 h 479512"/>
                <a:gd name="T6" fmla="*/ 9 w 580661"/>
                <a:gd name="T7" fmla="*/ 28 h 479512"/>
                <a:gd name="T8" fmla="*/ 14 w 580661"/>
                <a:gd name="T9" fmla="*/ 25 h 479512"/>
                <a:gd name="T10" fmla="*/ 20 w 580661"/>
                <a:gd name="T11" fmla="*/ 31 h 479512"/>
                <a:gd name="T12" fmla="*/ 20 w 580661"/>
                <a:gd name="T13" fmla="*/ 39 h 479512"/>
                <a:gd name="T14" fmla="*/ 25 w 580661"/>
                <a:gd name="T15" fmla="*/ 47 h 479512"/>
                <a:gd name="T16" fmla="*/ 28 w 580661"/>
                <a:gd name="T17" fmla="*/ 53 h 479512"/>
                <a:gd name="T18" fmla="*/ 24 w 580661"/>
                <a:gd name="T19" fmla="*/ 58 h 479512"/>
                <a:gd name="T20" fmla="*/ 30 w 580661"/>
                <a:gd name="T21" fmla="*/ 61 h 479512"/>
                <a:gd name="T22" fmla="*/ 38 w 580661"/>
                <a:gd name="T23" fmla="*/ 65 h 479512"/>
                <a:gd name="T24" fmla="*/ 45 w 580661"/>
                <a:gd name="T25" fmla="*/ 69 h 479512"/>
                <a:gd name="T26" fmla="*/ 51 w 580661"/>
                <a:gd name="T27" fmla="*/ 70 h 479512"/>
                <a:gd name="T28" fmla="*/ 48 w 580661"/>
                <a:gd name="T29" fmla="*/ 61 h 479512"/>
                <a:gd name="T30" fmla="*/ 41 w 580661"/>
                <a:gd name="T31" fmla="*/ 58 h 479512"/>
                <a:gd name="T32" fmla="*/ 37 w 580661"/>
                <a:gd name="T33" fmla="*/ 47 h 479512"/>
                <a:gd name="T34" fmla="*/ 36 w 580661"/>
                <a:gd name="T35" fmla="*/ 34 h 479512"/>
                <a:gd name="T36" fmla="*/ 45 w 580661"/>
                <a:gd name="T37" fmla="*/ 31 h 479512"/>
                <a:gd name="T38" fmla="*/ 54 w 580661"/>
                <a:gd name="T39" fmla="*/ 32 h 479512"/>
                <a:gd name="T40" fmla="*/ 63 w 580661"/>
                <a:gd name="T41" fmla="*/ 33 h 479512"/>
                <a:gd name="T42" fmla="*/ 72 w 580661"/>
                <a:gd name="T43" fmla="*/ 36 h 479512"/>
                <a:gd name="T44" fmla="*/ 80 w 580661"/>
                <a:gd name="T45" fmla="*/ 39 h 479512"/>
                <a:gd name="T46" fmla="*/ 79 w 580661"/>
                <a:gd name="T47" fmla="*/ 29 h 479512"/>
                <a:gd name="T48" fmla="*/ 76 w 580661"/>
                <a:gd name="T49" fmla="*/ 19 h 479512"/>
                <a:gd name="T50" fmla="*/ 61 w 580661"/>
                <a:gd name="T51" fmla="*/ 19 h 479512"/>
                <a:gd name="T52" fmla="*/ 49 w 580661"/>
                <a:gd name="T53" fmla="*/ 8 h 479512"/>
                <a:gd name="T54" fmla="*/ 42 w 580661"/>
                <a:gd name="T55" fmla="*/ 3 h 479512"/>
                <a:gd name="T56" fmla="*/ 34 w 580661"/>
                <a:gd name="T57" fmla="*/ 0 h 479512"/>
                <a:gd name="T58" fmla="*/ 31 w 580661"/>
                <a:gd name="T59" fmla="*/ 9 h 479512"/>
                <a:gd name="T60" fmla="*/ 28 w 580661"/>
                <a:gd name="T61" fmla="*/ 17 h 479512"/>
                <a:gd name="T62" fmla="*/ 22 w 580661"/>
                <a:gd name="T63" fmla="*/ 20 h 479512"/>
                <a:gd name="T64" fmla="*/ 12 w 580661"/>
                <a:gd name="T65" fmla="*/ 20 h 4795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0661"/>
                <a:gd name="T100" fmla="*/ 0 h 479512"/>
                <a:gd name="T101" fmla="*/ 580661 w 580661"/>
                <a:gd name="T102" fmla="*/ 479512 h 4795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0661" h="479512">
                  <a:moveTo>
                    <a:pt x="50472" y="129921"/>
                  </a:moveTo>
                  <a:lnTo>
                    <a:pt x="17945" y="127168"/>
                  </a:lnTo>
                  <a:lnTo>
                    <a:pt x="0" y="143544"/>
                  </a:lnTo>
                  <a:lnTo>
                    <a:pt x="14999" y="179009"/>
                  </a:lnTo>
                  <a:lnTo>
                    <a:pt x="11898" y="198628"/>
                  </a:lnTo>
                  <a:lnTo>
                    <a:pt x="25693" y="211392"/>
                  </a:lnTo>
                  <a:lnTo>
                    <a:pt x="60511" y="202741"/>
                  </a:lnTo>
                  <a:lnTo>
                    <a:pt x="66794" y="183789"/>
                  </a:lnTo>
                  <a:lnTo>
                    <a:pt x="75032" y="163014"/>
                  </a:lnTo>
                  <a:lnTo>
                    <a:pt x="96679" y="162461"/>
                  </a:lnTo>
                  <a:lnTo>
                    <a:pt x="119669" y="171562"/>
                  </a:lnTo>
                  <a:lnTo>
                    <a:pt x="144743" y="207085"/>
                  </a:lnTo>
                  <a:lnTo>
                    <a:pt x="164185" y="232588"/>
                  </a:lnTo>
                  <a:lnTo>
                    <a:pt x="144622" y="259562"/>
                  </a:lnTo>
                  <a:lnTo>
                    <a:pt x="151654" y="282822"/>
                  </a:lnTo>
                  <a:lnTo>
                    <a:pt x="181362" y="310386"/>
                  </a:lnTo>
                  <a:lnTo>
                    <a:pt x="206497" y="319671"/>
                  </a:lnTo>
                  <a:lnTo>
                    <a:pt x="199802" y="347733"/>
                  </a:lnTo>
                  <a:lnTo>
                    <a:pt x="175810" y="350475"/>
                  </a:lnTo>
                  <a:lnTo>
                    <a:pt x="169759" y="382842"/>
                  </a:lnTo>
                  <a:lnTo>
                    <a:pt x="198538" y="388185"/>
                  </a:lnTo>
                  <a:lnTo>
                    <a:pt x="216437" y="406400"/>
                  </a:lnTo>
                  <a:lnTo>
                    <a:pt x="254731" y="417592"/>
                  </a:lnTo>
                  <a:lnTo>
                    <a:pt x="270595" y="430068"/>
                  </a:lnTo>
                  <a:lnTo>
                    <a:pt x="294186" y="432065"/>
                  </a:lnTo>
                  <a:lnTo>
                    <a:pt x="318587" y="457852"/>
                  </a:lnTo>
                  <a:lnTo>
                    <a:pt x="347411" y="479512"/>
                  </a:lnTo>
                  <a:lnTo>
                    <a:pt x="364999" y="463107"/>
                  </a:lnTo>
                  <a:lnTo>
                    <a:pt x="360269" y="442428"/>
                  </a:lnTo>
                  <a:lnTo>
                    <a:pt x="342399" y="406655"/>
                  </a:lnTo>
                  <a:lnTo>
                    <a:pt x="315892" y="405272"/>
                  </a:lnTo>
                  <a:lnTo>
                    <a:pt x="289940" y="384388"/>
                  </a:lnTo>
                  <a:lnTo>
                    <a:pt x="276862" y="347495"/>
                  </a:lnTo>
                  <a:lnTo>
                    <a:pt x="263818" y="310206"/>
                  </a:lnTo>
                  <a:lnTo>
                    <a:pt x="243577" y="253064"/>
                  </a:lnTo>
                  <a:lnTo>
                    <a:pt x="260246" y="224489"/>
                  </a:lnTo>
                  <a:lnTo>
                    <a:pt x="288989" y="204181"/>
                  </a:lnTo>
                  <a:lnTo>
                    <a:pt x="321516" y="206933"/>
                  </a:lnTo>
                  <a:lnTo>
                    <a:pt x="356522" y="205919"/>
                  </a:lnTo>
                  <a:lnTo>
                    <a:pt x="386212" y="212408"/>
                  </a:lnTo>
                  <a:lnTo>
                    <a:pt x="418740" y="215160"/>
                  </a:lnTo>
                  <a:lnTo>
                    <a:pt x="451267" y="217912"/>
                  </a:lnTo>
                  <a:lnTo>
                    <a:pt x="483437" y="220635"/>
                  </a:lnTo>
                  <a:lnTo>
                    <a:pt x="514460" y="241153"/>
                  </a:lnTo>
                  <a:lnTo>
                    <a:pt x="546987" y="243906"/>
                  </a:lnTo>
                  <a:lnTo>
                    <a:pt x="574414" y="260143"/>
                  </a:lnTo>
                  <a:lnTo>
                    <a:pt x="580661" y="228861"/>
                  </a:lnTo>
                  <a:lnTo>
                    <a:pt x="567616" y="191574"/>
                  </a:lnTo>
                  <a:lnTo>
                    <a:pt x="554571" y="154286"/>
                  </a:lnTo>
                  <a:lnTo>
                    <a:pt x="541234" y="129239"/>
                  </a:lnTo>
                  <a:lnTo>
                    <a:pt x="498371" y="134002"/>
                  </a:lnTo>
                  <a:lnTo>
                    <a:pt x="436459" y="126858"/>
                  </a:lnTo>
                  <a:lnTo>
                    <a:pt x="398359" y="86377"/>
                  </a:lnTo>
                  <a:lnTo>
                    <a:pt x="353115" y="53039"/>
                  </a:lnTo>
                  <a:lnTo>
                    <a:pt x="318446" y="702"/>
                  </a:lnTo>
                  <a:lnTo>
                    <a:pt x="296893" y="17169"/>
                  </a:lnTo>
                  <a:lnTo>
                    <a:pt x="265395" y="19275"/>
                  </a:lnTo>
                  <a:lnTo>
                    <a:pt x="239666" y="0"/>
                  </a:lnTo>
                  <a:lnTo>
                    <a:pt x="223337" y="19702"/>
                  </a:lnTo>
                  <a:lnTo>
                    <a:pt x="222146" y="62564"/>
                  </a:lnTo>
                  <a:lnTo>
                    <a:pt x="228284" y="87709"/>
                  </a:lnTo>
                  <a:lnTo>
                    <a:pt x="203096" y="113761"/>
                  </a:lnTo>
                  <a:lnTo>
                    <a:pt x="179284" y="132811"/>
                  </a:lnTo>
                  <a:lnTo>
                    <a:pt x="157434" y="129429"/>
                  </a:lnTo>
                  <a:lnTo>
                    <a:pt x="115884" y="135456"/>
                  </a:lnTo>
                  <a:lnTo>
                    <a:pt x="87165" y="130243"/>
                  </a:lnTo>
                  <a:lnTo>
                    <a:pt x="50472" y="12992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2" name="Freeform 159">
              <a:extLst/>
            </p:cNvPr>
            <p:cNvSpPr>
              <a:spLocks/>
            </p:cNvSpPr>
            <p:nvPr/>
          </p:nvSpPr>
          <p:spPr bwMode="auto">
            <a:xfrm>
              <a:off x="4556101" y="3946543"/>
              <a:ext cx="63500" cy="69850"/>
            </a:xfrm>
            <a:custGeom>
              <a:avLst/>
              <a:gdLst>
                <a:gd name="T0" fmla="*/ 2147483647 w 200"/>
                <a:gd name="T1" fmla="*/ 2147483647 h 221"/>
                <a:gd name="T2" fmla="*/ 2147483647 w 200"/>
                <a:gd name="T3" fmla="*/ 2147483647 h 221"/>
                <a:gd name="T4" fmla="*/ 2147483647 w 200"/>
                <a:gd name="T5" fmla="*/ 2147483647 h 221"/>
                <a:gd name="T6" fmla="*/ 2147483647 w 200"/>
                <a:gd name="T7" fmla="*/ 2147483647 h 221"/>
                <a:gd name="T8" fmla="*/ 2147483647 w 200"/>
                <a:gd name="T9" fmla="*/ 2147483647 h 221"/>
                <a:gd name="T10" fmla="*/ 2147483647 w 200"/>
                <a:gd name="T11" fmla="*/ 2147483647 h 221"/>
                <a:gd name="T12" fmla="*/ 2147483647 w 200"/>
                <a:gd name="T13" fmla="*/ 2147483647 h 221"/>
                <a:gd name="T14" fmla="*/ 2147483647 w 200"/>
                <a:gd name="T15" fmla="*/ 2147483647 h 221"/>
                <a:gd name="T16" fmla="*/ 2147483647 w 200"/>
                <a:gd name="T17" fmla="*/ 2147483647 h 221"/>
                <a:gd name="T18" fmla="*/ 2147483647 w 200"/>
                <a:gd name="T19" fmla="*/ 2147483647 h 221"/>
                <a:gd name="T20" fmla="*/ 2147483647 w 200"/>
                <a:gd name="T21" fmla="*/ 2147483647 h 221"/>
                <a:gd name="T22" fmla="*/ 2147483647 w 200"/>
                <a:gd name="T23" fmla="*/ 2147483647 h 221"/>
                <a:gd name="T24" fmla="*/ 2147483647 w 200"/>
                <a:gd name="T25" fmla="*/ 2147483647 h 221"/>
                <a:gd name="T26" fmla="*/ 2147483647 w 200"/>
                <a:gd name="T27" fmla="*/ 2147483647 h 221"/>
                <a:gd name="T28" fmla="*/ 2147483647 w 200"/>
                <a:gd name="T29" fmla="*/ 2147483647 h 221"/>
                <a:gd name="T30" fmla="*/ 2147483647 w 200"/>
                <a:gd name="T31" fmla="*/ 2147483647 h 221"/>
                <a:gd name="T32" fmla="*/ 2147483647 w 200"/>
                <a:gd name="T33" fmla="*/ 2147483647 h 221"/>
                <a:gd name="T34" fmla="*/ 2147483647 w 200"/>
                <a:gd name="T35" fmla="*/ 2147483647 h 221"/>
                <a:gd name="T36" fmla="*/ 2147483647 w 200"/>
                <a:gd name="T37" fmla="*/ 2147483647 h 221"/>
                <a:gd name="T38" fmla="*/ 2147483647 w 200"/>
                <a:gd name="T39" fmla="*/ 2147483647 h 221"/>
                <a:gd name="T40" fmla="*/ 2147483647 w 200"/>
                <a:gd name="T41" fmla="*/ 2147483647 h 221"/>
                <a:gd name="T42" fmla="*/ 2147483647 w 200"/>
                <a:gd name="T43" fmla="*/ 2147483647 h 221"/>
                <a:gd name="T44" fmla="*/ 2147483647 w 200"/>
                <a:gd name="T45" fmla="*/ 2147483647 h 221"/>
                <a:gd name="T46" fmla="*/ 2147483647 w 200"/>
                <a:gd name="T47" fmla="*/ 2147483647 h 221"/>
                <a:gd name="T48" fmla="*/ 2147483647 w 200"/>
                <a:gd name="T49" fmla="*/ 2147483647 h 221"/>
                <a:gd name="T50" fmla="*/ 2147483647 w 200"/>
                <a:gd name="T51" fmla="*/ 2147483647 h 221"/>
                <a:gd name="T52" fmla="*/ 2147483647 w 200"/>
                <a:gd name="T53" fmla="*/ 2147483647 h 221"/>
                <a:gd name="T54" fmla="*/ 2147483647 w 200"/>
                <a:gd name="T55" fmla="*/ 2147483647 h 221"/>
                <a:gd name="T56" fmla="*/ 2147483647 w 200"/>
                <a:gd name="T57" fmla="*/ 2147483647 h 221"/>
                <a:gd name="T58" fmla="*/ 2147483647 w 200"/>
                <a:gd name="T59" fmla="*/ 2147483647 h 221"/>
                <a:gd name="T60" fmla="*/ 2147483647 w 200"/>
                <a:gd name="T61" fmla="*/ 2147483647 h 221"/>
                <a:gd name="T62" fmla="*/ 2147483647 w 200"/>
                <a:gd name="T63" fmla="*/ 2147483647 h 221"/>
                <a:gd name="T64" fmla="*/ 2147483647 w 200"/>
                <a:gd name="T65" fmla="*/ 2147483647 h 221"/>
                <a:gd name="T66" fmla="*/ 2147483647 w 200"/>
                <a:gd name="T67" fmla="*/ 2147483647 h 221"/>
                <a:gd name="T68" fmla="*/ 2147483647 w 200"/>
                <a:gd name="T69" fmla="*/ 2147483647 h 221"/>
                <a:gd name="T70" fmla="*/ 2147483647 w 200"/>
                <a:gd name="T71" fmla="*/ 2147483647 h 221"/>
                <a:gd name="T72" fmla="*/ 0 w 200"/>
                <a:gd name="T73" fmla="*/ 2147483647 h 221"/>
                <a:gd name="T74" fmla="*/ 2147483647 w 200"/>
                <a:gd name="T75" fmla="*/ 2147483647 h 221"/>
                <a:gd name="T76" fmla="*/ 2147483647 w 200"/>
                <a:gd name="T77" fmla="*/ 0 h 221"/>
                <a:gd name="T78" fmla="*/ 2147483647 w 200"/>
                <a:gd name="T79" fmla="*/ 2147483647 h 221"/>
                <a:gd name="T80" fmla="*/ 2147483647 w 200"/>
                <a:gd name="T81" fmla="*/ 2147483647 h 221"/>
                <a:gd name="T82" fmla="*/ 2147483647 w 200"/>
                <a:gd name="T83" fmla="*/ 2147483647 h 221"/>
                <a:gd name="T84" fmla="*/ 2147483647 w 200"/>
                <a:gd name="T85" fmla="*/ 2147483647 h 221"/>
                <a:gd name="T86" fmla="*/ 2147483647 w 200"/>
                <a:gd name="T87" fmla="*/ 2147483647 h 221"/>
                <a:gd name="T88" fmla="*/ 2147483647 w 200"/>
                <a:gd name="T89" fmla="*/ 2147483647 h 221"/>
                <a:gd name="T90" fmla="*/ 2147483647 w 200"/>
                <a:gd name="T91" fmla="*/ 2147483647 h 2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0"/>
                <a:gd name="T139" fmla="*/ 0 h 221"/>
                <a:gd name="T140" fmla="*/ 200 w 200"/>
                <a:gd name="T141" fmla="*/ 221 h 22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0" h="221">
                  <a:moveTo>
                    <a:pt x="180" y="30"/>
                  </a:moveTo>
                  <a:lnTo>
                    <a:pt x="185" y="58"/>
                  </a:lnTo>
                  <a:lnTo>
                    <a:pt x="179" y="72"/>
                  </a:lnTo>
                  <a:lnTo>
                    <a:pt x="186" y="88"/>
                  </a:lnTo>
                  <a:lnTo>
                    <a:pt x="195" y="83"/>
                  </a:lnTo>
                  <a:lnTo>
                    <a:pt x="200" y="98"/>
                  </a:lnTo>
                  <a:lnTo>
                    <a:pt x="199" y="110"/>
                  </a:lnTo>
                  <a:lnTo>
                    <a:pt x="183" y="106"/>
                  </a:lnTo>
                  <a:lnTo>
                    <a:pt x="184" y="120"/>
                  </a:lnTo>
                  <a:lnTo>
                    <a:pt x="192" y="126"/>
                  </a:lnTo>
                  <a:lnTo>
                    <a:pt x="192" y="141"/>
                  </a:lnTo>
                  <a:lnTo>
                    <a:pt x="181" y="142"/>
                  </a:lnTo>
                  <a:lnTo>
                    <a:pt x="169" y="145"/>
                  </a:lnTo>
                  <a:lnTo>
                    <a:pt x="172" y="154"/>
                  </a:lnTo>
                  <a:lnTo>
                    <a:pt x="181" y="163"/>
                  </a:lnTo>
                  <a:lnTo>
                    <a:pt x="177" y="172"/>
                  </a:lnTo>
                  <a:lnTo>
                    <a:pt x="168" y="167"/>
                  </a:lnTo>
                  <a:lnTo>
                    <a:pt x="160" y="163"/>
                  </a:lnTo>
                  <a:lnTo>
                    <a:pt x="153" y="164"/>
                  </a:lnTo>
                  <a:lnTo>
                    <a:pt x="153" y="181"/>
                  </a:lnTo>
                  <a:lnTo>
                    <a:pt x="145" y="190"/>
                  </a:lnTo>
                  <a:lnTo>
                    <a:pt x="148" y="202"/>
                  </a:lnTo>
                  <a:lnTo>
                    <a:pt x="147" y="221"/>
                  </a:lnTo>
                  <a:lnTo>
                    <a:pt x="124" y="211"/>
                  </a:lnTo>
                  <a:lnTo>
                    <a:pt x="108" y="202"/>
                  </a:lnTo>
                  <a:lnTo>
                    <a:pt x="95" y="190"/>
                  </a:lnTo>
                  <a:lnTo>
                    <a:pt x="84" y="172"/>
                  </a:lnTo>
                  <a:lnTo>
                    <a:pt x="66" y="154"/>
                  </a:lnTo>
                  <a:lnTo>
                    <a:pt x="55" y="149"/>
                  </a:lnTo>
                  <a:lnTo>
                    <a:pt x="66" y="139"/>
                  </a:lnTo>
                  <a:lnTo>
                    <a:pt x="63" y="128"/>
                  </a:lnTo>
                  <a:lnTo>
                    <a:pt x="54" y="111"/>
                  </a:lnTo>
                  <a:lnTo>
                    <a:pt x="39" y="112"/>
                  </a:lnTo>
                  <a:lnTo>
                    <a:pt x="22" y="97"/>
                  </a:lnTo>
                  <a:lnTo>
                    <a:pt x="16" y="73"/>
                  </a:lnTo>
                  <a:lnTo>
                    <a:pt x="7" y="48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28" y="0"/>
                  </a:lnTo>
                  <a:lnTo>
                    <a:pt x="49" y="2"/>
                  </a:lnTo>
                  <a:lnTo>
                    <a:pt x="63" y="1"/>
                  </a:lnTo>
                  <a:lnTo>
                    <a:pt x="79" y="4"/>
                  </a:lnTo>
                  <a:lnTo>
                    <a:pt x="132" y="9"/>
                  </a:lnTo>
                  <a:lnTo>
                    <a:pt x="148" y="20"/>
                  </a:lnTo>
                  <a:lnTo>
                    <a:pt x="166" y="22"/>
                  </a:lnTo>
                  <a:lnTo>
                    <a:pt x="180" y="3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3" name="Freeform 160">
              <a:extLst/>
            </p:cNvPr>
            <p:cNvSpPr>
              <a:spLocks/>
            </p:cNvSpPr>
            <p:nvPr/>
          </p:nvSpPr>
          <p:spPr bwMode="auto">
            <a:xfrm>
              <a:off x="6053114" y="2398731"/>
              <a:ext cx="117475" cy="128587"/>
            </a:xfrm>
            <a:custGeom>
              <a:avLst/>
              <a:gdLst>
                <a:gd name="T0" fmla="*/ 2147483647 w 430"/>
                <a:gd name="T1" fmla="*/ 2147483647 h 476"/>
                <a:gd name="T2" fmla="*/ 2147483647 w 430"/>
                <a:gd name="T3" fmla="*/ 2147483647 h 476"/>
                <a:gd name="T4" fmla="*/ 2147483647 w 430"/>
                <a:gd name="T5" fmla="*/ 2147483647 h 476"/>
                <a:gd name="T6" fmla="*/ 2147483647 w 430"/>
                <a:gd name="T7" fmla="*/ 0 h 476"/>
                <a:gd name="T8" fmla="*/ 2147483647 w 430"/>
                <a:gd name="T9" fmla="*/ 2147483647 h 476"/>
                <a:gd name="T10" fmla="*/ 2147483647 w 430"/>
                <a:gd name="T11" fmla="*/ 2147483647 h 476"/>
                <a:gd name="T12" fmla="*/ 2147483647 w 430"/>
                <a:gd name="T13" fmla="*/ 2147483647 h 476"/>
                <a:gd name="T14" fmla="*/ 2147483647 w 430"/>
                <a:gd name="T15" fmla="*/ 2147483647 h 476"/>
                <a:gd name="T16" fmla="*/ 2147483647 w 430"/>
                <a:gd name="T17" fmla="*/ 2147483647 h 476"/>
                <a:gd name="T18" fmla="*/ 2147483647 w 430"/>
                <a:gd name="T19" fmla="*/ 2147483647 h 476"/>
                <a:gd name="T20" fmla="*/ 2147483647 w 430"/>
                <a:gd name="T21" fmla="*/ 2147483647 h 476"/>
                <a:gd name="T22" fmla="*/ 0 w 430"/>
                <a:gd name="T23" fmla="*/ 2147483647 h 476"/>
                <a:gd name="T24" fmla="*/ 2147483647 w 430"/>
                <a:gd name="T25" fmla="*/ 2147483647 h 4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0"/>
                <a:gd name="T40" fmla="*/ 0 h 476"/>
                <a:gd name="T41" fmla="*/ 430 w 430"/>
                <a:gd name="T42" fmla="*/ 476 h 47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0" h="476">
                  <a:moveTo>
                    <a:pt x="34" y="337"/>
                  </a:moveTo>
                  <a:lnTo>
                    <a:pt x="64" y="183"/>
                  </a:lnTo>
                  <a:lnTo>
                    <a:pt x="125" y="19"/>
                  </a:lnTo>
                  <a:lnTo>
                    <a:pt x="229" y="0"/>
                  </a:lnTo>
                  <a:lnTo>
                    <a:pt x="320" y="92"/>
                  </a:lnTo>
                  <a:lnTo>
                    <a:pt x="397" y="201"/>
                  </a:lnTo>
                  <a:lnTo>
                    <a:pt x="430" y="275"/>
                  </a:lnTo>
                  <a:lnTo>
                    <a:pt x="366" y="330"/>
                  </a:lnTo>
                  <a:lnTo>
                    <a:pt x="306" y="382"/>
                  </a:lnTo>
                  <a:lnTo>
                    <a:pt x="146" y="412"/>
                  </a:lnTo>
                  <a:lnTo>
                    <a:pt x="18" y="476"/>
                  </a:lnTo>
                  <a:lnTo>
                    <a:pt x="0" y="403"/>
                  </a:lnTo>
                  <a:lnTo>
                    <a:pt x="34" y="33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4" name="Freeform 161">
              <a:extLst/>
            </p:cNvPr>
            <p:cNvSpPr>
              <a:spLocks/>
            </p:cNvSpPr>
            <p:nvPr/>
          </p:nvSpPr>
          <p:spPr bwMode="auto">
            <a:xfrm>
              <a:off x="6740501" y="2684481"/>
              <a:ext cx="146050" cy="106362"/>
            </a:xfrm>
            <a:custGeom>
              <a:avLst/>
              <a:gdLst>
                <a:gd name="T0" fmla="*/ 2147483647 w 539"/>
                <a:gd name="T1" fmla="*/ 2147483647 h 393"/>
                <a:gd name="T2" fmla="*/ 0 w 539"/>
                <a:gd name="T3" fmla="*/ 2147483647 h 393"/>
                <a:gd name="T4" fmla="*/ 2147483647 w 539"/>
                <a:gd name="T5" fmla="*/ 2147483647 h 393"/>
                <a:gd name="T6" fmla="*/ 2147483647 w 539"/>
                <a:gd name="T7" fmla="*/ 2147483647 h 393"/>
                <a:gd name="T8" fmla="*/ 2147483647 w 539"/>
                <a:gd name="T9" fmla="*/ 0 h 393"/>
                <a:gd name="T10" fmla="*/ 2147483647 w 539"/>
                <a:gd name="T11" fmla="*/ 2147483647 h 393"/>
                <a:gd name="T12" fmla="*/ 2147483647 w 539"/>
                <a:gd name="T13" fmla="*/ 2147483647 h 393"/>
                <a:gd name="T14" fmla="*/ 2147483647 w 539"/>
                <a:gd name="T15" fmla="*/ 2147483647 h 393"/>
                <a:gd name="T16" fmla="*/ 2147483647 w 539"/>
                <a:gd name="T17" fmla="*/ 2147483647 h 393"/>
                <a:gd name="T18" fmla="*/ 2147483647 w 539"/>
                <a:gd name="T19" fmla="*/ 2147483647 h 393"/>
                <a:gd name="T20" fmla="*/ 2147483647 w 539"/>
                <a:gd name="T21" fmla="*/ 2147483647 h 393"/>
                <a:gd name="T22" fmla="*/ 2147483647 w 539"/>
                <a:gd name="T23" fmla="*/ 2147483647 h 393"/>
                <a:gd name="T24" fmla="*/ 2147483647 w 539"/>
                <a:gd name="T25" fmla="*/ 2147483647 h 393"/>
                <a:gd name="T26" fmla="*/ 2147483647 w 539"/>
                <a:gd name="T27" fmla="*/ 2147483647 h 3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9"/>
                <a:gd name="T43" fmla="*/ 0 h 393"/>
                <a:gd name="T44" fmla="*/ 539 w 539"/>
                <a:gd name="T45" fmla="*/ 393 h 39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9" h="393">
                  <a:moveTo>
                    <a:pt x="6" y="230"/>
                  </a:moveTo>
                  <a:lnTo>
                    <a:pt x="0" y="119"/>
                  </a:lnTo>
                  <a:lnTo>
                    <a:pt x="55" y="18"/>
                  </a:lnTo>
                  <a:lnTo>
                    <a:pt x="237" y="55"/>
                  </a:lnTo>
                  <a:lnTo>
                    <a:pt x="329" y="0"/>
                  </a:lnTo>
                  <a:lnTo>
                    <a:pt x="369" y="94"/>
                  </a:lnTo>
                  <a:lnTo>
                    <a:pt x="539" y="146"/>
                  </a:lnTo>
                  <a:lnTo>
                    <a:pt x="493" y="228"/>
                  </a:lnTo>
                  <a:lnTo>
                    <a:pt x="420" y="320"/>
                  </a:lnTo>
                  <a:lnTo>
                    <a:pt x="329" y="338"/>
                  </a:lnTo>
                  <a:lnTo>
                    <a:pt x="247" y="320"/>
                  </a:lnTo>
                  <a:lnTo>
                    <a:pt x="128" y="393"/>
                  </a:lnTo>
                  <a:lnTo>
                    <a:pt x="36" y="338"/>
                  </a:lnTo>
                  <a:lnTo>
                    <a:pt x="6" y="23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5" name="Freeform 162">
              <a:extLst/>
            </p:cNvPr>
            <p:cNvSpPr>
              <a:spLocks/>
            </p:cNvSpPr>
            <p:nvPr/>
          </p:nvSpPr>
          <p:spPr bwMode="auto">
            <a:xfrm>
              <a:off x="6902426" y="2732106"/>
              <a:ext cx="96838" cy="53975"/>
            </a:xfrm>
            <a:custGeom>
              <a:avLst/>
              <a:gdLst>
                <a:gd name="T0" fmla="*/ 0 w 356"/>
                <a:gd name="T1" fmla="*/ 2147483647 h 201"/>
                <a:gd name="T2" fmla="*/ 2147483647 w 356"/>
                <a:gd name="T3" fmla="*/ 0 h 201"/>
                <a:gd name="T4" fmla="*/ 2147483647 w 356"/>
                <a:gd name="T5" fmla="*/ 2147483647 h 201"/>
                <a:gd name="T6" fmla="*/ 2147483647 w 356"/>
                <a:gd name="T7" fmla="*/ 2147483647 h 201"/>
                <a:gd name="T8" fmla="*/ 2147483647 w 356"/>
                <a:gd name="T9" fmla="*/ 2147483647 h 201"/>
                <a:gd name="T10" fmla="*/ 2147483647 w 356"/>
                <a:gd name="T11" fmla="*/ 2147483647 h 201"/>
                <a:gd name="T12" fmla="*/ 2147483647 w 356"/>
                <a:gd name="T13" fmla="*/ 2147483647 h 201"/>
                <a:gd name="T14" fmla="*/ 2147483647 w 356"/>
                <a:gd name="T15" fmla="*/ 2147483647 h 201"/>
                <a:gd name="T16" fmla="*/ 0 w 356"/>
                <a:gd name="T17" fmla="*/ 2147483647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6"/>
                <a:gd name="T28" fmla="*/ 0 h 201"/>
                <a:gd name="T29" fmla="*/ 356 w 356"/>
                <a:gd name="T30" fmla="*/ 201 h 2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6" h="201">
                  <a:moveTo>
                    <a:pt x="0" y="56"/>
                  </a:moveTo>
                  <a:lnTo>
                    <a:pt x="72" y="0"/>
                  </a:lnTo>
                  <a:lnTo>
                    <a:pt x="182" y="36"/>
                  </a:lnTo>
                  <a:lnTo>
                    <a:pt x="273" y="54"/>
                  </a:lnTo>
                  <a:lnTo>
                    <a:pt x="356" y="109"/>
                  </a:lnTo>
                  <a:lnTo>
                    <a:pt x="264" y="182"/>
                  </a:lnTo>
                  <a:lnTo>
                    <a:pt x="173" y="201"/>
                  </a:lnTo>
                  <a:lnTo>
                    <a:pt x="72" y="128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6" name="Freeform 163">
              <a:extLst/>
            </p:cNvPr>
            <p:cNvSpPr>
              <a:spLocks/>
            </p:cNvSpPr>
            <p:nvPr/>
          </p:nvSpPr>
          <p:spPr bwMode="auto">
            <a:xfrm>
              <a:off x="6808764" y="2835293"/>
              <a:ext cx="55562" cy="47625"/>
            </a:xfrm>
            <a:custGeom>
              <a:avLst/>
              <a:gdLst>
                <a:gd name="T0" fmla="*/ 0 w 326231"/>
                <a:gd name="T1" fmla="*/ 26 h 273844"/>
                <a:gd name="T2" fmla="*/ 5 w 326231"/>
                <a:gd name="T3" fmla="*/ 17 h 273844"/>
                <a:gd name="T4" fmla="*/ 10 w 326231"/>
                <a:gd name="T5" fmla="*/ 6 h 273844"/>
                <a:gd name="T6" fmla="*/ 22 w 326231"/>
                <a:gd name="T7" fmla="*/ 0 h 273844"/>
                <a:gd name="T8" fmla="*/ 32 w 326231"/>
                <a:gd name="T9" fmla="*/ 6 h 273844"/>
                <a:gd name="T10" fmla="*/ 45 w 326231"/>
                <a:gd name="T11" fmla="*/ 21 h 273844"/>
                <a:gd name="T12" fmla="*/ 47 w 326231"/>
                <a:gd name="T13" fmla="*/ 44 h 273844"/>
                <a:gd name="T14" fmla="*/ 35 w 326231"/>
                <a:gd name="T15" fmla="*/ 41 h 273844"/>
                <a:gd name="T16" fmla="*/ 15 w 326231"/>
                <a:gd name="T17" fmla="*/ 41 h 273844"/>
                <a:gd name="T18" fmla="*/ 0 w 326231"/>
                <a:gd name="T19" fmla="*/ 26 h 2738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6231"/>
                <a:gd name="T31" fmla="*/ 0 h 273844"/>
                <a:gd name="T32" fmla="*/ 326231 w 326231"/>
                <a:gd name="T33" fmla="*/ 273844 h 2738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6231" h="273844">
                  <a:moveTo>
                    <a:pt x="0" y="161925"/>
                  </a:moveTo>
                  <a:lnTo>
                    <a:pt x="38100" y="107156"/>
                  </a:lnTo>
                  <a:lnTo>
                    <a:pt x="66675" y="38100"/>
                  </a:lnTo>
                  <a:lnTo>
                    <a:pt x="154781" y="0"/>
                  </a:lnTo>
                  <a:lnTo>
                    <a:pt x="221456" y="35719"/>
                  </a:lnTo>
                  <a:lnTo>
                    <a:pt x="314325" y="130969"/>
                  </a:lnTo>
                  <a:lnTo>
                    <a:pt x="326231" y="273844"/>
                  </a:lnTo>
                  <a:lnTo>
                    <a:pt x="245268" y="254794"/>
                  </a:lnTo>
                  <a:lnTo>
                    <a:pt x="107156" y="254794"/>
                  </a:lnTo>
                  <a:lnTo>
                    <a:pt x="0" y="1619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7" name="Freeform 164">
              <a:extLst/>
            </p:cNvPr>
            <p:cNvSpPr>
              <a:spLocks/>
            </p:cNvSpPr>
            <p:nvPr/>
          </p:nvSpPr>
          <p:spPr bwMode="auto">
            <a:xfrm>
              <a:off x="5913414" y="2219343"/>
              <a:ext cx="149225" cy="241300"/>
            </a:xfrm>
            <a:custGeom>
              <a:avLst/>
              <a:gdLst>
                <a:gd name="T0" fmla="*/ 2147483647 w 558"/>
                <a:gd name="T1" fmla="*/ 2147483647 h 887"/>
                <a:gd name="T2" fmla="*/ 2147483647 w 558"/>
                <a:gd name="T3" fmla="*/ 2147483647 h 887"/>
                <a:gd name="T4" fmla="*/ 2147483647 w 558"/>
                <a:gd name="T5" fmla="*/ 2147483647 h 887"/>
                <a:gd name="T6" fmla="*/ 2147483647 w 558"/>
                <a:gd name="T7" fmla="*/ 2147483647 h 887"/>
                <a:gd name="T8" fmla="*/ 2147483647 w 558"/>
                <a:gd name="T9" fmla="*/ 0 h 887"/>
                <a:gd name="T10" fmla="*/ 2147483647 w 558"/>
                <a:gd name="T11" fmla="*/ 2147483647 h 887"/>
                <a:gd name="T12" fmla="*/ 2147483647 w 558"/>
                <a:gd name="T13" fmla="*/ 2147483647 h 887"/>
                <a:gd name="T14" fmla="*/ 2147483647 w 558"/>
                <a:gd name="T15" fmla="*/ 2147483647 h 887"/>
                <a:gd name="T16" fmla="*/ 2147483647 w 558"/>
                <a:gd name="T17" fmla="*/ 2147483647 h 887"/>
                <a:gd name="T18" fmla="*/ 2147483647 w 558"/>
                <a:gd name="T19" fmla="*/ 2147483647 h 887"/>
                <a:gd name="T20" fmla="*/ 2147483647 w 558"/>
                <a:gd name="T21" fmla="*/ 2147483647 h 887"/>
                <a:gd name="T22" fmla="*/ 2147483647 w 558"/>
                <a:gd name="T23" fmla="*/ 2147483647 h 887"/>
                <a:gd name="T24" fmla="*/ 2147483647 w 558"/>
                <a:gd name="T25" fmla="*/ 2147483647 h 887"/>
                <a:gd name="T26" fmla="*/ 2147483647 w 558"/>
                <a:gd name="T27" fmla="*/ 2147483647 h 887"/>
                <a:gd name="T28" fmla="*/ 2147483647 w 558"/>
                <a:gd name="T29" fmla="*/ 2147483647 h 887"/>
                <a:gd name="T30" fmla="*/ 2147483647 w 558"/>
                <a:gd name="T31" fmla="*/ 2147483647 h 887"/>
                <a:gd name="T32" fmla="*/ 2147483647 w 558"/>
                <a:gd name="T33" fmla="*/ 2147483647 h 887"/>
                <a:gd name="T34" fmla="*/ 2147483647 w 558"/>
                <a:gd name="T35" fmla="*/ 2147483647 h 887"/>
                <a:gd name="T36" fmla="*/ 2147483647 w 558"/>
                <a:gd name="T37" fmla="*/ 2147483647 h 887"/>
                <a:gd name="T38" fmla="*/ 2147483647 w 558"/>
                <a:gd name="T39" fmla="*/ 2147483647 h 887"/>
                <a:gd name="T40" fmla="*/ 0 w 558"/>
                <a:gd name="T41" fmla="*/ 2147483647 h 887"/>
                <a:gd name="T42" fmla="*/ 2147483647 w 558"/>
                <a:gd name="T43" fmla="*/ 2147483647 h 8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58"/>
                <a:gd name="T67" fmla="*/ 0 h 887"/>
                <a:gd name="T68" fmla="*/ 558 w 558"/>
                <a:gd name="T69" fmla="*/ 887 h 88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58" h="887">
                  <a:moveTo>
                    <a:pt x="11" y="451"/>
                  </a:moveTo>
                  <a:lnTo>
                    <a:pt x="9" y="329"/>
                  </a:lnTo>
                  <a:lnTo>
                    <a:pt x="102" y="133"/>
                  </a:lnTo>
                  <a:lnTo>
                    <a:pt x="155" y="64"/>
                  </a:lnTo>
                  <a:lnTo>
                    <a:pt x="247" y="0"/>
                  </a:lnTo>
                  <a:lnTo>
                    <a:pt x="347" y="73"/>
                  </a:lnTo>
                  <a:lnTo>
                    <a:pt x="402" y="146"/>
                  </a:lnTo>
                  <a:lnTo>
                    <a:pt x="448" y="192"/>
                  </a:lnTo>
                  <a:lnTo>
                    <a:pt x="374" y="315"/>
                  </a:lnTo>
                  <a:lnTo>
                    <a:pt x="375" y="402"/>
                  </a:lnTo>
                  <a:lnTo>
                    <a:pt x="475" y="430"/>
                  </a:lnTo>
                  <a:lnTo>
                    <a:pt x="558" y="494"/>
                  </a:lnTo>
                  <a:lnTo>
                    <a:pt x="548" y="585"/>
                  </a:lnTo>
                  <a:lnTo>
                    <a:pt x="539" y="668"/>
                  </a:lnTo>
                  <a:lnTo>
                    <a:pt x="521" y="777"/>
                  </a:lnTo>
                  <a:lnTo>
                    <a:pt x="494" y="887"/>
                  </a:lnTo>
                  <a:lnTo>
                    <a:pt x="393" y="850"/>
                  </a:lnTo>
                  <a:lnTo>
                    <a:pt x="292" y="796"/>
                  </a:lnTo>
                  <a:lnTo>
                    <a:pt x="210" y="732"/>
                  </a:lnTo>
                  <a:lnTo>
                    <a:pt x="146" y="640"/>
                  </a:lnTo>
                  <a:lnTo>
                    <a:pt x="0" y="576"/>
                  </a:lnTo>
                  <a:lnTo>
                    <a:pt x="11" y="45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8" name="Freeform 165">
              <a:extLst/>
            </p:cNvPr>
            <p:cNvSpPr>
              <a:spLocks/>
            </p:cNvSpPr>
            <p:nvPr/>
          </p:nvSpPr>
          <p:spPr bwMode="auto">
            <a:xfrm>
              <a:off x="4451326" y="2303481"/>
              <a:ext cx="311150" cy="328612"/>
            </a:xfrm>
            <a:custGeom>
              <a:avLst/>
              <a:gdLst>
                <a:gd name="T0" fmla="*/ 0 w 1152"/>
                <a:gd name="T1" fmla="*/ 2147483647 h 1207"/>
                <a:gd name="T2" fmla="*/ 2147483647 w 1152"/>
                <a:gd name="T3" fmla="*/ 2147483647 h 1207"/>
                <a:gd name="T4" fmla="*/ 2147483647 w 1152"/>
                <a:gd name="T5" fmla="*/ 2147483647 h 1207"/>
                <a:gd name="T6" fmla="*/ 2147483647 w 1152"/>
                <a:gd name="T7" fmla="*/ 2147483647 h 1207"/>
                <a:gd name="T8" fmla="*/ 2147483647 w 1152"/>
                <a:gd name="T9" fmla="*/ 2147483647 h 1207"/>
                <a:gd name="T10" fmla="*/ 2147483647 w 1152"/>
                <a:gd name="T11" fmla="*/ 2147483647 h 1207"/>
                <a:gd name="T12" fmla="*/ 2147483647 w 1152"/>
                <a:gd name="T13" fmla="*/ 2147483647 h 1207"/>
                <a:gd name="T14" fmla="*/ 2147483647 w 1152"/>
                <a:gd name="T15" fmla="*/ 2147483647 h 1207"/>
                <a:gd name="T16" fmla="*/ 2147483647 w 1152"/>
                <a:gd name="T17" fmla="*/ 2147483647 h 1207"/>
                <a:gd name="T18" fmla="*/ 2147483647 w 1152"/>
                <a:gd name="T19" fmla="*/ 2147483647 h 1207"/>
                <a:gd name="T20" fmla="*/ 2147483647 w 1152"/>
                <a:gd name="T21" fmla="*/ 2147483647 h 1207"/>
                <a:gd name="T22" fmla="*/ 2147483647 w 1152"/>
                <a:gd name="T23" fmla="*/ 0 h 1207"/>
                <a:gd name="T24" fmla="*/ 2147483647 w 1152"/>
                <a:gd name="T25" fmla="*/ 2147483647 h 1207"/>
                <a:gd name="T26" fmla="*/ 2147483647 w 1152"/>
                <a:gd name="T27" fmla="*/ 2147483647 h 1207"/>
                <a:gd name="T28" fmla="*/ 2147483647 w 1152"/>
                <a:gd name="T29" fmla="*/ 2147483647 h 1207"/>
                <a:gd name="T30" fmla="*/ 2147483647 w 1152"/>
                <a:gd name="T31" fmla="*/ 2147483647 h 1207"/>
                <a:gd name="T32" fmla="*/ 2147483647 w 1152"/>
                <a:gd name="T33" fmla="*/ 2147483647 h 1207"/>
                <a:gd name="T34" fmla="*/ 2147483647 w 1152"/>
                <a:gd name="T35" fmla="*/ 2147483647 h 1207"/>
                <a:gd name="T36" fmla="*/ 2147483647 w 1152"/>
                <a:gd name="T37" fmla="*/ 2147483647 h 1207"/>
                <a:gd name="T38" fmla="*/ 2147483647 w 1152"/>
                <a:gd name="T39" fmla="*/ 2147483647 h 1207"/>
                <a:gd name="T40" fmla="*/ 2147483647 w 1152"/>
                <a:gd name="T41" fmla="*/ 2147483647 h 1207"/>
                <a:gd name="T42" fmla="*/ 2147483647 w 1152"/>
                <a:gd name="T43" fmla="*/ 2147483647 h 1207"/>
                <a:gd name="T44" fmla="*/ 2147483647 w 1152"/>
                <a:gd name="T45" fmla="*/ 2147483647 h 1207"/>
                <a:gd name="T46" fmla="*/ 2147483647 w 1152"/>
                <a:gd name="T47" fmla="*/ 2147483647 h 1207"/>
                <a:gd name="T48" fmla="*/ 2147483647 w 1152"/>
                <a:gd name="T49" fmla="*/ 2147483647 h 1207"/>
                <a:gd name="T50" fmla="*/ 2147483647 w 1152"/>
                <a:gd name="T51" fmla="*/ 2147483647 h 1207"/>
                <a:gd name="T52" fmla="*/ 2147483647 w 1152"/>
                <a:gd name="T53" fmla="*/ 2147483647 h 1207"/>
                <a:gd name="T54" fmla="*/ 2147483647 w 1152"/>
                <a:gd name="T55" fmla="*/ 2147483647 h 1207"/>
                <a:gd name="T56" fmla="*/ 2147483647 w 1152"/>
                <a:gd name="T57" fmla="*/ 2147483647 h 1207"/>
                <a:gd name="T58" fmla="*/ 2147483647 w 1152"/>
                <a:gd name="T59" fmla="*/ 2147483647 h 1207"/>
                <a:gd name="T60" fmla="*/ 2147483647 w 1152"/>
                <a:gd name="T61" fmla="*/ 2147483647 h 1207"/>
                <a:gd name="T62" fmla="*/ 2147483647 w 1152"/>
                <a:gd name="T63" fmla="*/ 2147483647 h 1207"/>
                <a:gd name="T64" fmla="*/ 2147483647 w 1152"/>
                <a:gd name="T65" fmla="*/ 2147483647 h 1207"/>
                <a:gd name="T66" fmla="*/ 2147483647 w 1152"/>
                <a:gd name="T67" fmla="*/ 2147483647 h 1207"/>
                <a:gd name="T68" fmla="*/ 2147483647 w 1152"/>
                <a:gd name="T69" fmla="*/ 2147483647 h 1207"/>
                <a:gd name="T70" fmla="*/ 2147483647 w 1152"/>
                <a:gd name="T71" fmla="*/ 2147483647 h 1207"/>
                <a:gd name="T72" fmla="*/ 2147483647 w 1152"/>
                <a:gd name="T73" fmla="*/ 2147483647 h 1207"/>
                <a:gd name="T74" fmla="*/ 2147483647 w 1152"/>
                <a:gd name="T75" fmla="*/ 2147483647 h 1207"/>
                <a:gd name="T76" fmla="*/ 2147483647 w 1152"/>
                <a:gd name="T77" fmla="*/ 2147483647 h 1207"/>
                <a:gd name="T78" fmla="*/ 2147483647 w 1152"/>
                <a:gd name="T79" fmla="*/ 2147483647 h 1207"/>
                <a:gd name="T80" fmla="*/ 2147483647 w 1152"/>
                <a:gd name="T81" fmla="*/ 2147483647 h 1207"/>
                <a:gd name="T82" fmla="*/ 2147483647 w 1152"/>
                <a:gd name="T83" fmla="*/ 2147483647 h 1207"/>
                <a:gd name="T84" fmla="*/ 0 w 1152"/>
                <a:gd name="T85" fmla="*/ 2147483647 h 1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52"/>
                <a:gd name="T130" fmla="*/ 0 h 1207"/>
                <a:gd name="T131" fmla="*/ 1152 w 1152"/>
                <a:gd name="T132" fmla="*/ 1207 h 12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52" h="1207">
                  <a:moveTo>
                    <a:pt x="0" y="567"/>
                  </a:moveTo>
                  <a:lnTo>
                    <a:pt x="100" y="549"/>
                  </a:lnTo>
                  <a:lnTo>
                    <a:pt x="64" y="458"/>
                  </a:lnTo>
                  <a:lnTo>
                    <a:pt x="45" y="348"/>
                  </a:lnTo>
                  <a:lnTo>
                    <a:pt x="18" y="247"/>
                  </a:lnTo>
                  <a:lnTo>
                    <a:pt x="173" y="247"/>
                  </a:lnTo>
                  <a:lnTo>
                    <a:pt x="301" y="266"/>
                  </a:lnTo>
                  <a:lnTo>
                    <a:pt x="411" y="192"/>
                  </a:lnTo>
                  <a:lnTo>
                    <a:pt x="512" y="220"/>
                  </a:lnTo>
                  <a:lnTo>
                    <a:pt x="512" y="119"/>
                  </a:lnTo>
                  <a:lnTo>
                    <a:pt x="539" y="37"/>
                  </a:lnTo>
                  <a:lnTo>
                    <a:pt x="640" y="0"/>
                  </a:lnTo>
                  <a:lnTo>
                    <a:pt x="713" y="46"/>
                  </a:lnTo>
                  <a:lnTo>
                    <a:pt x="795" y="37"/>
                  </a:lnTo>
                  <a:lnTo>
                    <a:pt x="905" y="37"/>
                  </a:lnTo>
                  <a:lnTo>
                    <a:pt x="1024" y="74"/>
                  </a:lnTo>
                  <a:lnTo>
                    <a:pt x="1152" y="156"/>
                  </a:lnTo>
                  <a:lnTo>
                    <a:pt x="1079" y="266"/>
                  </a:lnTo>
                  <a:lnTo>
                    <a:pt x="987" y="412"/>
                  </a:lnTo>
                  <a:lnTo>
                    <a:pt x="859" y="394"/>
                  </a:lnTo>
                  <a:lnTo>
                    <a:pt x="685" y="412"/>
                  </a:lnTo>
                  <a:lnTo>
                    <a:pt x="759" y="576"/>
                  </a:lnTo>
                  <a:lnTo>
                    <a:pt x="813" y="659"/>
                  </a:lnTo>
                  <a:lnTo>
                    <a:pt x="896" y="778"/>
                  </a:lnTo>
                  <a:lnTo>
                    <a:pt x="960" y="860"/>
                  </a:lnTo>
                  <a:lnTo>
                    <a:pt x="932" y="933"/>
                  </a:lnTo>
                  <a:lnTo>
                    <a:pt x="877" y="1006"/>
                  </a:lnTo>
                  <a:lnTo>
                    <a:pt x="768" y="997"/>
                  </a:lnTo>
                  <a:lnTo>
                    <a:pt x="676" y="970"/>
                  </a:lnTo>
                  <a:lnTo>
                    <a:pt x="704" y="869"/>
                  </a:lnTo>
                  <a:lnTo>
                    <a:pt x="685" y="768"/>
                  </a:lnTo>
                  <a:lnTo>
                    <a:pt x="612" y="723"/>
                  </a:lnTo>
                  <a:lnTo>
                    <a:pt x="539" y="759"/>
                  </a:lnTo>
                  <a:lnTo>
                    <a:pt x="548" y="860"/>
                  </a:lnTo>
                  <a:lnTo>
                    <a:pt x="503" y="1070"/>
                  </a:lnTo>
                  <a:lnTo>
                    <a:pt x="448" y="1207"/>
                  </a:lnTo>
                  <a:lnTo>
                    <a:pt x="356" y="1125"/>
                  </a:lnTo>
                  <a:lnTo>
                    <a:pt x="265" y="1024"/>
                  </a:lnTo>
                  <a:lnTo>
                    <a:pt x="219" y="924"/>
                  </a:lnTo>
                  <a:lnTo>
                    <a:pt x="219" y="814"/>
                  </a:lnTo>
                  <a:lnTo>
                    <a:pt x="146" y="723"/>
                  </a:lnTo>
                  <a:lnTo>
                    <a:pt x="73" y="750"/>
                  </a:lnTo>
                  <a:lnTo>
                    <a:pt x="0" y="56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9" name="Freeform 166">
              <a:extLst/>
            </p:cNvPr>
            <p:cNvSpPr>
              <a:spLocks/>
            </p:cNvSpPr>
            <p:nvPr/>
          </p:nvSpPr>
          <p:spPr bwMode="auto">
            <a:xfrm>
              <a:off x="5070451" y="2257443"/>
              <a:ext cx="128588" cy="98425"/>
            </a:xfrm>
            <a:custGeom>
              <a:avLst/>
              <a:gdLst>
                <a:gd name="T0" fmla="*/ 2147483647 w 476"/>
                <a:gd name="T1" fmla="*/ 2147483647 h 366"/>
                <a:gd name="T2" fmla="*/ 2147483647 w 476"/>
                <a:gd name="T3" fmla="*/ 2147483647 h 366"/>
                <a:gd name="T4" fmla="*/ 2147483647 w 476"/>
                <a:gd name="T5" fmla="*/ 2147483647 h 366"/>
                <a:gd name="T6" fmla="*/ 2147483647 w 476"/>
                <a:gd name="T7" fmla="*/ 2147483647 h 366"/>
                <a:gd name="T8" fmla="*/ 2147483647 w 476"/>
                <a:gd name="T9" fmla="*/ 2147483647 h 366"/>
                <a:gd name="T10" fmla="*/ 2147483647 w 476"/>
                <a:gd name="T11" fmla="*/ 0 h 366"/>
                <a:gd name="T12" fmla="*/ 2147483647 w 476"/>
                <a:gd name="T13" fmla="*/ 2147483647 h 366"/>
                <a:gd name="T14" fmla="*/ 0 w 476"/>
                <a:gd name="T15" fmla="*/ 2147483647 h 366"/>
                <a:gd name="T16" fmla="*/ 2147483647 w 476"/>
                <a:gd name="T17" fmla="*/ 2147483647 h 366"/>
                <a:gd name="T18" fmla="*/ 2147483647 w 476"/>
                <a:gd name="T19" fmla="*/ 2147483647 h 366"/>
                <a:gd name="T20" fmla="*/ 2147483647 w 476"/>
                <a:gd name="T21" fmla="*/ 2147483647 h 366"/>
                <a:gd name="T22" fmla="*/ 2147483647 w 476"/>
                <a:gd name="T23" fmla="*/ 2147483647 h 366"/>
                <a:gd name="T24" fmla="*/ 2147483647 w 476"/>
                <a:gd name="T25" fmla="*/ 2147483647 h 366"/>
                <a:gd name="T26" fmla="*/ 2147483647 w 476"/>
                <a:gd name="T27" fmla="*/ 2147483647 h 3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76"/>
                <a:gd name="T43" fmla="*/ 0 h 366"/>
                <a:gd name="T44" fmla="*/ 476 w 476"/>
                <a:gd name="T45" fmla="*/ 366 h 3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76" h="366">
                  <a:moveTo>
                    <a:pt x="457" y="302"/>
                  </a:moveTo>
                  <a:lnTo>
                    <a:pt x="398" y="178"/>
                  </a:lnTo>
                  <a:lnTo>
                    <a:pt x="476" y="83"/>
                  </a:lnTo>
                  <a:lnTo>
                    <a:pt x="398" y="41"/>
                  </a:lnTo>
                  <a:lnTo>
                    <a:pt x="284" y="9"/>
                  </a:lnTo>
                  <a:lnTo>
                    <a:pt x="174" y="0"/>
                  </a:lnTo>
                  <a:lnTo>
                    <a:pt x="64" y="46"/>
                  </a:lnTo>
                  <a:lnTo>
                    <a:pt x="0" y="110"/>
                  </a:lnTo>
                  <a:lnTo>
                    <a:pt x="126" y="178"/>
                  </a:lnTo>
                  <a:lnTo>
                    <a:pt x="211" y="256"/>
                  </a:lnTo>
                  <a:lnTo>
                    <a:pt x="201" y="329"/>
                  </a:lnTo>
                  <a:lnTo>
                    <a:pt x="311" y="366"/>
                  </a:lnTo>
                  <a:lnTo>
                    <a:pt x="393" y="357"/>
                  </a:lnTo>
                  <a:lnTo>
                    <a:pt x="457" y="30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30" name="Freeform 167">
              <a:extLst/>
            </p:cNvPr>
            <p:cNvSpPr>
              <a:spLocks/>
            </p:cNvSpPr>
            <p:nvPr/>
          </p:nvSpPr>
          <p:spPr bwMode="auto">
            <a:xfrm>
              <a:off x="5203801" y="2155843"/>
              <a:ext cx="244475" cy="209550"/>
            </a:xfrm>
            <a:custGeom>
              <a:avLst/>
              <a:gdLst>
                <a:gd name="T0" fmla="*/ 2147483647 w 907"/>
                <a:gd name="T1" fmla="*/ 2147483647 h 778"/>
                <a:gd name="T2" fmla="*/ 2147483647 w 907"/>
                <a:gd name="T3" fmla="*/ 2147483647 h 778"/>
                <a:gd name="T4" fmla="*/ 2147483647 w 907"/>
                <a:gd name="T5" fmla="*/ 2147483647 h 778"/>
                <a:gd name="T6" fmla="*/ 2147483647 w 907"/>
                <a:gd name="T7" fmla="*/ 2147483647 h 778"/>
                <a:gd name="T8" fmla="*/ 2147483647 w 907"/>
                <a:gd name="T9" fmla="*/ 2147483647 h 778"/>
                <a:gd name="T10" fmla="*/ 2147483647 w 907"/>
                <a:gd name="T11" fmla="*/ 2147483647 h 778"/>
                <a:gd name="T12" fmla="*/ 2147483647 w 907"/>
                <a:gd name="T13" fmla="*/ 2147483647 h 778"/>
                <a:gd name="T14" fmla="*/ 2147483647 w 907"/>
                <a:gd name="T15" fmla="*/ 2147483647 h 778"/>
                <a:gd name="T16" fmla="*/ 2147483647 w 907"/>
                <a:gd name="T17" fmla="*/ 2147483647 h 778"/>
                <a:gd name="T18" fmla="*/ 2147483647 w 907"/>
                <a:gd name="T19" fmla="*/ 2147483647 h 778"/>
                <a:gd name="T20" fmla="*/ 2147483647 w 907"/>
                <a:gd name="T21" fmla="*/ 2147483647 h 778"/>
                <a:gd name="T22" fmla="*/ 2147483647 w 907"/>
                <a:gd name="T23" fmla="*/ 2147483647 h 778"/>
                <a:gd name="T24" fmla="*/ 2147483647 w 907"/>
                <a:gd name="T25" fmla="*/ 2147483647 h 778"/>
                <a:gd name="T26" fmla="*/ 2147483647 w 907"/>
                <a:gd name="T27" fmla="*/ 2147483647 h 778"/>
                <a:gd name="T28" fmla="*/ 2147483647 w 907"/>
                <a:gd name="T29" fmla="*/ 2147483647 h 778"/>
                <a:gd name="T30" fmla="*/ 2147483647 w 907"/>
                <a:gd name="T31" fmla="*/ 2147483647 h 778"/>
                <a:gd name="T32" fmla="*/ 2147483647 w 907"/>
                <a:gd name="T33" fmla="*/ 0 h 778"/>
                <a:gd name="T34" fmla="*/ 2147483647 w 907"/>
                <a:gd name="T35" fmla="*/ 0 h 778"/>
                <a:gd name="T36" fmla="*/ 2147483647 w 907"/>
                <a:gd name="T37" fmla="*/ 2147483647 h 778"/>
                <a:gd name="T38" fmla="*/ 2147483647 w 907"/>
                <a:gd name="T39" fmla="*/ 2147483647 h 778"/>
                <a:gd name="T40" fmla="*/ 2147483647 w 907"/>
                <a:gd name="T41" fmla="*/ 2147483647 h 778"/>
                <a:gd name="T42" fmla="*/ 2147483647 w 907"/>
                <a:gd name="T43" fmla="*/ 2147483647 h 778"/>
                <a:gd name="T44" fmla="*/ 2147483647 w 907"/>
                <a:gd name="T45" fmla="*/ 2147483647 h 778"/>
                <a:gd name="T46" fmla="*/ 2147483647 w 907"/>
                <a:gd name="T47" fmla="*/ 2147483647 h 778"/>
                <a:gd name="T48" fmla="*/ 2147483647 w 907"/>
                <a:gd name="T49" fmla="*/ 2147483647 h 778"/>
                <a:gd name="T50" fmla="*/ 2147483647 w 907"/>
                <a:gd name="T51" fmla="*/ 2147483647 h 778"/>
                <a:gd name="T52" fmla="*/ 2147483647 w 907"/>
                <a:gd name="T53" fmla="*/ 2147483647 h 778"/>
                <a:gd name="T54" fmla="*/ 2147483647 w 907"/>
                <a:gd name="T55" fmla="*/ 2147483647 h 778"/>
                <a:gd name="T56" fmla="*/ 0 w 907"/>
                <a:gd name="T57" fmla="*/ 2147483647 h 778"/>
                <a:gd name="T58" fmla="*/ 2147483647 w 907"/>
                <a:gd name="T59" fmla="*/ 2147483647 h 778"/>
                <a:gd name="T60" fmla="*/ 2147483647 w 907"/>
                <a:gd name="T61" fmla="*/ 2147483647 h 778"/>
                <a:gd name="T62" fmla="*/ 2147483647 w 907"/>
                <a:gd name="T63" fmla="*/ 2147483647 h 778"/>
                <a:gd name="T64" fmla="*/ 2147483647 w 907"/>
                <a:gd name="T65" fmla="*/ 2147483647 h 778"/>
                <a:gd name="T66" fmla="*/ 2147483647 w 907"/>
                <a:gd name="T67" fmla="*/ 2147483647 h 778"/>
                <a:gd name="T68" fmla="*/ 2147483647 w 907"/>
                <a:gd name="T69" fmla="*/ 2147483647 h 778"/>
                <a:gd name="T70" fmla="*/ 2147483647 w 907"/>
                <a:gd name="T71" fmla="*/ 2147483647 h 778"/>
                <a:gd name="T72" fmla="*/ 2147483647 w 907"/>
                <a:gd name="T73" fmla="*/ 2147483647 h 7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07"/>
                <a:gd name="T112" fmla="*/ 0 h 778"/>
                <a:gd name="T113" fmla="*/ 907 w 907"/>
                <a:gd name="T114" fmla="*/ 778 h 7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07" h="778">
                  <a:moveTo>
                    <a:pt x="635" y="507"/>
                  </a:moveTo>
                  <a:lnTo>
                    <a:pt x="709" y="430"/>
                  </a:lnTo>
                  <a:lnTo>
                    <a:pt x="819" y="403"/>
                  </a:lnTo>
                  <a:lnTo>
                    <a:pt x="907" y="280"/>
                  </a:lnTo>
                  <a:lnTo>
                    <a:pt x="907" y="190"/>
                  </a:lnTo>
                  <a:lnTo>
                    <a:pt x="791" y="183"/>
                  </a:lnTo>
                  <a:lnTo>
                    <a:pt x="727" y="275"/>
                  </a:lnTo>
                  <a:lnTo>
                    <a:pt x="645" y="357"/>
                  </a:lnTo>
                  <a:lnTo>
                    <a:pt x="590" y="320"/>
                  </a:lnTo>
                  <a:lnTo>
                    <a:pt x="517" y="384"/>
                  </a:lnTo>
                  <a:lnTo>
                    <a:pt x="408" y="462"/>
                  </a:lnTo>
                  <a:lnTo>
                    <a:pt x="462" y="330"/>
                  </a:lnTo>
                  <a:lnTo>
                    <a:pt x="435" y="183"/>
                  </a:lnTo>
                  <a:lnTo>
                    <a:pt x="480" y="220"/>
                  </a:lnTo>
                  <a:lnTo>
                    <a:pt x="517" y="202"/>
                  </a:lnTo>
                  <a:lnTo>
                    <a:pt x="508" y="101"/>
                  </a:lnTo>
                  <a:lnTo>
                    <a:pt x="471" y="0"/>
                  </a:lnTo>
                  <a:lnTo>
                    <a:pt x="426" y="0"/>
                  </a:lnTo>
                  <a:lnTo>
                    <a:pt x="325" y="74"/>
                  </a:lnTo>
                  <a:lnTo>
                    <a:pt x="272" y="190"/>
                  </a:lnTo>
                  <a:lnTo>
                    <a:pt x="182" y="280"/>
                  </a:lnTo>
                  <a:lnTo>
                    <a:pt x="151" y="357"/>
                  </a:lnTo>
                  <a:lnTo>
                    <a:pt x="179" y="421"/>
                  </a:lnTo>
                  <a:lnTo>
                    <a:pt x="325" y="476"/>
                  </a:lnTo>
                  <a:lnTo>
                    <a:pt x="325" y="540"/>
                  </a:lnTo>
                  <a:lnTo>
                    <a:pt x="234" y="494"/>
                  </a:lnTo>
                  <a:lnTo>
                    <a:pt x="160" y="467"/>
                  </a:lnTo>
                  <a:lnTo>
                    <a:pt x="78" y="512"/>
                  </a:lnTo>
                  <a:lnTo>
                    <a:pt x="0" y="553"/>
                  </a:lnTo>
                  <a:lnTo>
                    <a:pt x="91" y="643"/>
                  </a:lnTo>
                  <a:lnTo>
                    <a:pt x="227" y="643"/>
                  </a:lnTo>
                  <a:lnTo>
                    <a:pt x="408" y="689"/>
                  </a:lnTo>
                  <a:lnTo>
                    <a:pt x="471" y="778"/>
                  </a:lnTo>
                  <a:lnTo>
                    <a:pt x="563" y="732"/>
                  </a:lnTo>
                  <a:lnTo>
                    <a:pt x="499" y="598"/>
                  </a:lnTo>
                  <a:lnTo>
                    <a:pt x="636" y="595"/>
                  </a:lnTo>
                  <a:lnTo>
                    <a:pt x="635" y="50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31" name="Freeform 168">
              <a:extLst/>
            </p:cNvPr>
            <p:cNvSpPr>
              <a:spLocks/>
            </p:cNvSpPr>
            <p:nvPr/>
          </p:nvSpPr>
          <p:spPr bwMode="auto">
            <a:xfrm>
              <a:off x="2004989" y="3848118"/>
              <a:ext cx="1042987" cy="549275"/>
            </a:xfrm>
            <a:custGeom>
              <a:avLst/>
              <a:gdLst>
                <a:gd name="T0" fmla="*/ 25 w 6115050"/>
                <a:gd name="T1" fmla="*/ 11 h 3214874"/>
                <a:gd name="T2" fmla="*/ 15 w 6115050"/>
                <a:gd name="T3" fmla="*/ 51 h 3214874"/>
                <a:gd name="T4" fmla="*/ 12 w 6115050"/>
                <a:gd name="T5" fmla="*/ 112 h 3214874"/>
                <a:gd name="T6" fmla="*/ 10 w 6115050"/>
                <a:gd name="T7" fmla="*/ 160 h 3214874"/>
                <a:gd name="T8" fmla="*/ 27 w 6115050"/>
                <a:gd name="T9" fmla="*/ 240 h 3214874"/>
                <a:gd name="T10" fmla="*/ 59 w 6115050"/>
                <a:gd name="T11" fmla="*/ 289 h 3214874"/>
                <a:gd name="T12" fmla="*/ 136 w 6115050"/>
                <a:gd name="T13" fmla="*/ 330 h 3214874"/>
                <a:gd name="T14" fmla="*/ 173 w 6115050"/>
                <a:gd name="T15" fmla="*/ 342 h 3214874"/>
                <a:gd name="T16" fmla="*/ 213 w 6115050"/>
                <a:gd name="T17" fmla="*/ 349 h 3214874"/>
                <a:gd name="T18" fmla="*/ 247 w 6115050"/>
                <a:gd name="T19" fmla="*/ 349 h 3214874"/>
                <a:gd name="T20" fmla="*/ 296 w 6115050"/>
                <a:gd name="T21" fmla="*/ 363 h 3214874"/>
                <a:gd name="T22" fmla="*/ 355 w 6115050"/>
                <a:gd name="T23" fmla="*/ 384 h 3214874"/>
                <a:gd name="T24" fmla="*/ 383 w 6115050"/>
                <a:gd name="T25" fmla="*/ 419 h 3214874"/>
                <a:gd name="T26" fmla="*/ 412 w 6115050"/>
                <a:gd name="T27" fmla="*/ 444 h 3214874"/>
                <a:gd name="T28" fmla="*/ 421 w 6115050"/>
                <a:gd name="T29" fmla="*/ 428 h 3214874"/>
                <a:gd name="T30" fmla="*/ 460 w 6115050"/>
                <a:gd name="T31" fmla="*/ 391 h 3214874"/>
                <a:gd name="T32" fmla="*/ 513 w 6115050"/>
                <a:gd name="T33" fmla="*/ 388 h 3214874"/>
                <a:gd name="T34" fmla="*/ 551 w 6115050"/>
                <a:gd name="T35" fmla="*/ 380 h 3214874"/>
                <a:gd name="T36" fmla="*/ 606 w 6115050"/>
                <a:gd name="T37" fmla="*/ 382 h 3214874"/>
                <a:gd name="T38" fmla="*/ 637 w 6115050"/>
                <a:gd name="T39" fmla="*/ 393 h 3214874"/>
                <a:gd name="T40" fmla="*/ 645 w 6115050"/>
                <a:gd name="T41" fmla="*/ 415 h 3214874"/>
                <a:gd name="T42" fmla="*/ 663 w 6115050"/>
                <a:gd name="T43" fmla="*/ 454 h 3214874"/>
                <a:gd name="T44" fmla="*/ 685 w 6115050"/>
                <a:gd name="T45" fmla="*/ 467 h 3214874"/>
                <a:gd name="T46" fmla="*/ 689 w 6115050"/>
                <a:gd name="T47" fmla="*/ 433 h 3214874"/>
                <a:gd name="T48" fmla="*/ 673 w 6115050"/>
                <a:gd name="T49" fmla="*/ 391 h 3214874"/>
                <a:gd name="T50" fmla="*/ 670 w 6115050"/>
                <a:gd name="T51" fmla="*/ 360 h 3214874"/>
                <a:gd name="T52" fmla="*/ 697 w 6115050"/>
                <a:gd name="T53" fmla="*/ 321 h 3214874"/>
                <a:gd name="T54" fmla="*/ 733 w 6115050"/>
                <a:gd name="T55" fmla="*/ 296 h 3214874"/>
                <a:gd name="T56" fmla="*/ 749 w 6115050"/>
                <a:gd name="T57" fmla="*/ 274 h 3214874"/>
                <a:gd name="T58" fmla="*/ 757 w 6115050"/>
                <a:gd name="T59" fmla="*/ 260 h 3214874"/>
                <a:gd name="T60" fmla="*/ 746 w 6115050"/>
                <a:gd name="T61" fmla="*/ 237 h 3214874"/>
                <a:gd name="T62" fmla="*/ 776 w 6115050"/>
                <a:gd name="T63" fmla="*/ 201 h 3214874"/>
                <a:gd name="T64" fmla="*/ 816 w 6115050"/>
                <a:gd name="T65" fmla="*/ 169 h 3214874"/>
                <a:gd name="T66" fmla="*/ 837 w 6115050"/>
                <a:gd name="T67" fmla="*/ 165 h 3214874"/>
                <a:gd name="T68" fmla="*/ 834 w 6115050"/>
                <a:gd name="T69" fmla="*/ 151 h 3214874"/>
                <a:gd name="T70" fmla="*/ 834 w 6115050"/>
                <a:gd name="T71" fmla="*/ 126 h 3214874"/>
                <a:gd name="T72" fmla="*/ 863 w 6115050"/>
                <a:gd name="T73" fmla="*/ 105 h 3214874"/>
                <a:gd name="T74" fmla="*/ 871 w 6115050"/>
                <a:gd name="T75" fmla="*/ 63 h 3214874"/>
                <a:gd name="T76" fmla="*/ 845 w 6115050"/>
                <a:gd name="T77" fmla="*/ 35 h 3214874"/>
                <a:gd name="T78" fmla="*/ 826 w 6115050"/>
                <a:gd name="T79" fmla="*/ 85 h 3214874"/>
                <a:gd name="T80" fmla="*/ 777 w 6115050"/>
                <a:gd name="T81" fmla="*/ 85 h 3214874"/>
                <a:gd name="T82" fmla="*/ 739 w 6115050"/>
                <a:gd name="T83" fmla="*/ 119 h 3214874"/>
                <a:gd name="T84" fmla="*/ 698 w 6115050"/>
                <a:gd name="T85" fmla="*/ 137 h 3214874"/>
                <a:gd name="T86" fmla="*/ 649 w 6115050"/>
                <a:gd name="T87" fmla="*/ 158 h 3214874"/>
                <a:gd name="T88" fmla="*/ 643 w 6115050"/>
                <a:gd name="T89" fmla="*/ 144 h 3214874"/>
                <a:gd name="T90" fmla="*/ 658 w 6115050"/>
                <a:gd name="T91" fmla="*/ 115 h 3214874"/>
                <a:gd name="T92" fmla="*/ 634 w 6115050"/>
                <a:gd name="T93" fmla="*/ 85 h 3214874"/>
                <a:gd name="T94" fmla="*/ 611 w 6115050"/>
                <a:gd name="T95" fmla="*/ 68 h 3214874"/>
                <a:gd name="T96" fmla="*/ 589 w 6115050"/>
                <a:gd name="T97" fmla="*/ 101 h 3214874"/>
                <a:gd name="T98" fmla="*/ 595 w 6115050"/>
                <a:gd name="T99" fmla="*/ 141 h 3214874"/>
                <a:gd name="T100" fmla="*/ 566 w 6115050"/>
                <a:gd name="T101" fmla="*/ 152 h 3214874"/>
                <a:gd name="T102" fmla="*/ 574 w 6115050"/>
                <a:gd name="T103" fmla="*/ 100 h 3214874"/>
                <a:gd name="T104" fmla="*/ 593 w 6115050"/>
                <a:gd name="T105" fmla="*/ 70 h 3214874"/>
                <a:gd name="T106" fmla="*/ 614 w 6115050"/>
                <a:gd name="T107" fmla="*/ 59 h 3214874"/>
                <a:gd name="T108" fmla="*/ 579 w 6115050"/>
                <a:gd name="T109" fmla="*/ 53 h 3214874"/>
                <a:gd name="T110" fmla="*/ 536 w 6115050"/>
                <a:gd name="T111" fmla="*/ 49 h 3214874"/>
                <a:gd name="T112" fmla="*/ 503 w 6115050"/>
                <a:gd name="T113" fmla="*/ 42 h 3214874"/>
                <a:gd name="T114" fmla="*/ 512 w 6115050"/>
                <a:gd name="T115" fmla="*/ 16 h 3214874"/>
                <a:gd name="T116" fmla="*/ 455 w 6115050"/>
                <a:gd name="T117" fmla="*/ 3 h 32148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15050"/>
                <a:gd name="T178" fmla="*/ 0 h 3214874"/>
                <a:gd name="T179" fmla="*/ 6115050 w 6115050"/>
                <a:gd name="T180" fmla="*/ 3214874 h 321487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15050" h="3214874">
                  <a:moveTo>
                    <a:pt x="174479" y="0"/>
                  </a:moveTo>
                  <a:lnTo>
                    <a:pt x="173831" y="76387"/>
                  </a:lnTo>
                  <a:lnTo>
                    <a:pt x="0" y="90674"/>
                  </a:lnTo>
                  <a:lnTo>
                    <a:pt x="106217" y="347603"/>
                  </a:lnTo>
                  <a:lnTo>
                    <a:pt x="93517" y="531109"/>
                  </a:lnTo>
                  <a:lnTo>
                    <a:pt x="80817" y="772843"/>
                  </a:lnTo>
                  <a:lnTo>
                    <a:pt x="3029" y="887535"/>
                  </a:lnTo>
                  <a:lnTo>
                    <a:pt x="68117" y="1097508"/>
                  </a:lnTo>
                  <a:lnTo>
                    <a:pt x="80817" y="1353358"/>
                  </a:lnTo>
                  <a:lnTo>
                    <a:pt x="184004" y="1649791"/>
                  </a:lnTo>
                  <a:lnTo>
                    <a:pt x="299892" y="1768011"/>
                  </a:lnTo>
                  <a:lnTo>
                    <a:pt x="411017" y="1981514"/>
                  </a:lnTo>
                  <a:lnTo>
                    <a:pt x="841229" y="2265595"/>
                  </a:lnTo>
                  <a:lnTo>
                    <a:pt x="942975" y="2267137"/>
                  </a:lnTo>
                  <a:lnTo>
                    <a:pt x="1088231" y="2290949"/>
                  </a:lnTo>
                  <a:lnTo>
                    <a:pt x="1200150" y="2345718"/>
                  </a:lnTo>
                  <a:lnTo>
                    <a:pt x="1328738" y="2410012"/>
                  </a:lnTo>
                  <a:lnTo>
                    <a:pt x="1478756" y="2400487"/>
                  </a:lnTo>
                  <a:lnTo>
                    <a:pt x="1571625" y="2400487"/>
                  </a:lnTo>
                  <a:lnTo>
                    <a:pt x="1712119" y="2400487"/>
                  </a:lnTo>
                  <a:lnTo>
                    <a:pt x="1933575" y="2390962"/>
                  </a:lnTo>
                  <a:lnTo>
                    <a:pt x="2047875" y="2490974"/>
                  </a:lnTo>
                  <a:lnTo>
                    <a:pt x="2288381" y="2724337"/>
                  </a:lnTo>
                  <a:lnTo>
                    <a:pt x="2459831" y="2636230"/>
                  </a:lnTo>
                  <a:lnTo>
                    <a:pt x="2559844" y="2750530"/>
                  </a:lnTo>
                  <a:lnTo>
                    <a:pt x="2650331" y="2876737"/>
                  </a:lnTo>
                  <a:lnTo>
                    <a:pt x="2736056" y="3041043"/>
                  </a:lnTo>
                  <a:lnTo>
                    <a:pt x="2851004" y="3052554"/>
                  </a:lnTo>
                  <a:lnTo>
                    <a:pt x="2919413" y="3102955"/>
                  </a:lnTo>
                  <a:lnTo>
                    <a:pt x="2917679" y="2939628"/>
                  </a:lnTo>
                  <a:lnTo>
                    <a:pt x="3031979" y="2780824"/>
                  </a:lnTo>
                  <a:lnTo>
                    <a:pt x="3184379" y="2683778"/>
                  </a:lnTo>
                  <a:lnTo>
                    <a:pt x="3370117" y="2613198"/>
                  </a:lnTo>
                  <a:lnTo>
                    <a:pt x="3554267" y="2667897"/>
                  </a:lnTo>
                  <a:lnTo>
                    <a:pt x="3678092" y="2689071"/>
                  </a:lnTo>
                  <a:lnTo>
                    <a:pt x="3819379" y="2607905"/>
                  </a:lnTo>
                  <a:lnTo>
                    <a:pt x="4013054" y="2597318"/>
                  </a:lnTo>
                  <a:lnTo>
                    <a:pt x="4197204" y="2623785"/>
                  </a:lnTo>
                  <a:lnTo>
                    <a:pt x="4351192" y="2655546"/>
                  </a:lnTo>
                  <a:lnTo>
                    <a:pt x="4416279" y="2703187"/>
                  </a:lnTo>
                  <a:lnTo>
                    <a:pt x="4486275" y="2771962"/>
                  </a:lnTo>
                  <a:lnTo>
                    <a:pt x="4464844" y="2848162"/>
                  </a:lnTo>
                  <a:lnTo>
                    <a:pt x="4468667" y="2932570"/>
                  </a:lnTo>
                  <a:lnTo>
                    <a:pt x="4591050" y="3119624"/>
                  </a:lnTo>
                  <a:lnTo>
                    <a:pt x="4648200" y="3214874"/>
                  </a:lnTo>
                  <a:lnTo>
                    <a:pt x="4743450" y="3205349"/>
                  </a:lnTo>
                  <a:lnTo>
                    <a:pt x="4774406" y="3117243"/>
                  </a:lnTo>
                  <a:lnTo>
                    <a:pt x="4776788" y="2971987"/>
                  </a:lnTo>
                  <a:lnTo>
                    <a:pt x="4724400" y="2802918"/>
                  </a:lnTo>
                  <a:lnTo>
                    <a:pt x="4660106" y="2683855"/>
                  </a:lnTo>
                  <a:lnTo>
                    <a:pt x="4627417" y="2565557"/>
                  </a:lnTo>
                  <a:lnTo>
                    <a:pt x="4643438" y="2471924"/>
                  </a:lnTo>
                  <a:lnTo>
                    <a:pt x="4675042" y="2313236"/>
                  </a:lnTo>
                  <a:lnTo>
                    <a:pt x="4830617" y="2207367"/>
                  </a:lnTo>
                  <a:lnTo>
                    <a:pt x="4994129" y="2071502"/>
                  </a:lnTo>
                  <a:lnTo>
                    <a:pt x="5079206" y="2033774"/>
                  </a:lnTo>
                  <a:lnTo>
                    <a:pt x="5111604" y="1969162"/>
                  </a:lnTo>
                  <a:lnTo>
                    <a:pt x="5192567" y="1884467"/>
                  </a:lnTo>
                  <a:lnTo>
                    <a:pt x="5222729" y="1813888"/>
                  </a:lnTo>
                  <a:lnTo>
                    <a:pt x="5241779" y="1783892"/>
                  </a:lnTo>
                  <a:lnTo>
                    <a:pt x="5225904" y="1688610"/>
                  </a:lnTo>
                  <a:lnTo>
                    <a:pt x="5170342" y="1625088"/>
                  </a:lnTo>
                  <a:lnTo>
                    <a:pt x="5268767" y="1538629"/>
                  </a:lnTo>
                  <a:lnTo>
                    <a:pt x="5379244" y="1381312"/>
                  </a:lnTo>
                  <a:lnTo>
                    <a:pt x="5464969" y="1255105"/>
                  </a:lnTo>
                  <a:lnTo>
                    <a:pt x="5651354" y="1162794"/>
                  </a:lnTo>
                  <a:lnTo>
                    <a:pt x="5673579" y="1078099"/>
                  </a:lnTo>
                  <a:lnTo>
                    <a:pt x="5795963" y="1133662"/>
                  </a:lnTo>
                  <a:lnTo>
                    <a:pt x="5836444" y="1102705"/>
                  </a:lnTo>
                  <a:lnTo>
                    <a:pt x="5774531" y="1036030"/>
                  </a:lnTo>
                  <a:lnTo>
                    <a:pt x="5751367" y="956349"/>
                  </a:lnTo>
                  <a:lnTo>
                    <a:pt x="5776913" y="864580"/>
                  </a:lnTo>
                  <a:lnTo>
                    <a:pt x="5862638" y="783618"/>
                  </a:lnTo>
                  <a:lnTo>
                    <a:pt x="5976938" y="724087"/>
                  </a:lnTo>
                  <a:lnTo>
                    <a:pt x="6115050" y="647887"/>
                  </a:lnTo>
                  <a:lnTo>
                    <a:pt x="6030767" y="432298"/>
                  </a:lnTo>
                  <a:lnTo>
                    <a:pt x="6008542" y="254085"/>
                  </a:lnTo>
                  <a:lnTo>
                    <a:pt x="5854554" y="241734"/>
                  </a:lnTo>
                  <a:lnTo>
                    <a:pt x="5798344" y="445480"/>
                  </a:lnTo>
                  <a:lnTo>
                    <a:pt x="5722144" y="583593"/>
                  </a:lnTo>
                  <a:lnTo>
                    <a:pt x="5570392" y="580515"/>
                  </a:lnTo>
                  <a:lnTo>
                    <a:pt x="5379892" y="584044"/>
                  </a:lnTo>
                  <a:lnTo>
                    <a:pt x="5260181" y="666937"/>
                  </a:lnTo>
                  <a:lnTo>
                    <a:pt x="5122069" y="819337"/>
                  </a:lnTo>
                  <a:lnTo>
                    <a:pt x="4860131" y="831243"/>
                  </a:lnTo>
                  <a:lnTo>
                    <a:pt x="4838554" y="938705"/>
                  </a:lnTo>
                  <a:lnTo>
                    <a:pt x="4645819" y="1021743"/>
                  </a:lnTo>
                  <a:lnTo>
                    <a:pt x="4495800" y="1086037"/>
                  </a:lnTo>
                  <a:lnTo>
                    <a:pt x="4424363" y="1024124"/>
                  </a:lnTo>
                  <a:lnTo>
                    <a:pt x="4452938" y="990787"/>
                  </a:lnTo>
                  <a:lnTo>
                    <a:pt x="4507706" y="895537"/>
                  </a:lnTo>
                  <a:lnTo>
                    <a:pt x="4557713" y="790762"/>
                  </a:lnTo>
                  <a:lnTo>
                    <a:pt x="4379119" y="776474"/>
                  </a:lnTo>
                  <a:lnTo>
                    <a:pt x="4395788" y="585974"/>
                  </a:lnTo>
                  <a:lnTo>
                    <a:pt x="4255294" y="407380"/>
                  </a:lnTo>
                  <a:lnTo>
                    <a:pt x="4236244" y="466912"/>
                  </a:lnTo>
                  <a:lnTo>
                    <a:pt x="4168629" y="622862"/>
                  </a:lnTo>
                  <a:lnTo>
                    <a:pt x="4081463" y="690749"/>
                  </a:lnTo>
                  <a:lnTo>
                    <a:pt x="4112419" y="824099"/>
                  </a:lnTo>
                  <a:lnTo>
                    <a:pt x="4124325" y="969355"/>
                  </a:lnTo>
                  <a:lnTo>
                    <a:pt x="4040042" y="1058689"/>
                  </a:lnTo>
                  <a:lnTo>
                    <a:pt x="3922567" y="1044574"/>
                  </a:lnTo>
                  <a:lnTo>
                    <a:pt x="3924300" y="852674"/>
                  </a:lnTo>
                  <a:lnTo>
                    <a:pt x="3976688" y="688368"/>
                  </a:lnTo>
                  <a:lnTo>
                    <a:pt x="4002881" y="509774"/>
                  </a:lnTo>
                  <a:lnTo>
                    <a:pt x="4105275" y="481199"/>
                  </a:lnTo>
                  <a:lnTo>
                    <a:pt x="4188619" y="459768"/>
                  </a:lnTo>
                  <a:lnTo>
                    <a:pt x="4255294" y="402618"/>
                  </a:lnTo>
                  <a:lnTo>
                    <a:pt x="4200525" y="369280"/>
                  </a:lnTo>
                  <a:lnTo>
                    <a:pt x="4007644" y="362137"/>
                  </a:lnTo>
                  <a:lnTo>
                    <a:pt x="3819379" y="241734"/>
                  </a:lnTo>
                  <a:lnTo>
                    <a:pt x="3716192" y="333487"/>
                  </a:lnTo>
                  <a:lnTo>
                    <a:pt x="3562204" y="372306"/>
                  </a:lnTo>
                  <a:lnTo>
                    <a:pt x="3487592" y="289375"/>
                  </a:lnTo>
                  <a:lnTo>
                    <a:pt x="3639992" y="162332"/>
                  </a:lnTo>
                  <a:lnTo>
                    <a:pt x="3549504" y="109398"/>
                  </a:lnTo>
                  <a:lnTo>
                    <a:pt x="3343129" y="82931"/>
                  </a:lnTo>
                  <a:lnTo>
                    <a:pt x="3149454" y="17645"/>
                  </a:lnTo>
                  <a:lnTo>
                    <a:pt x="174479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832" name="Freeform 169">
              <a:extLst/>
            </p:cNvPr>
            <p:cNvSpPr>
              <a:spLocks/>
            </p:cNvSpPr>
            <p:nvPr/>
          </p:nvSpPr>
          <p:spPr bwMode="auto">
            <a:xfrm>
              <a:off x="1214414" y="3001981"/>
              <a:ext cx="704850" cy="731837"/>
            </a:xfrm>
            <a:custGeom>
              <a:avLst/>
              <a:gdLst>
                <a:gd name="T0" fmla="*/ 601 w 4125765"/>
                <a:gd name="T1" fmla="*/ 554 h 4278499"/>
                <a:gd name="T2" fmla="*/ 537 w 4125765"/>
                <a:gd name="T3" fmla="*/ 473 h 4278499"/>
                <a:gd name="T4" fmla="*/ 491 w 4125765"/>
                <a:gd name="T5" fmla="*/ 470 h 4278499"/>
                <a:gd name="T6" fmla="*/ 463 w 4125765"/>
                <a:gd name="T7" fmla="*/ 421 h 4278499"/>
                <a:gd name="T8" fmla="*/ 424 w 4125765"/>
                <a:gd name="T9" fmla="*/ 419 h 4278499"/>
                <a:gd name="T10" fmla="*/ 405 w 4125765"/>
                <a:gd name="T11" fmla="*/ 56 h 4278499"/>
                <a:gd name="T12" fmla="*/ 370 w 4125765"/>
                <a:gd name="T13" fmla="*/ 60 h 4278499"/>
                <a:gd name="T14" fmla="*/ 342 w 4125765"/>
                <a:gd name="T15" fmla="*/ 58 h 4278499"/>
                <a:gd name="T16" fmla="*/ 317 w 4125765"/>
                <a:gd name="T17" fmla="*/ 43 h 4278499"/>
                <a:gd name="T18" fmla="*/ 287 w 4125765"/>
                <a:gd name="T19" fmla="*/ 39 h 4278499"/>
                <a:gd name="T20" fmla="*/ 261 w 4125765"/>
                <a:gd name="T21" fmla="*/ 21 h 4278499"/>
                <a:gd name="T22" fmla="*/ 223 w 4125765"/>
                <a:gd name="T23" fmla="*/ 14 h 4278499"/>
                <a:gd name="T24" fmla="*/ 174 w 4125765"/>
                <a:gd name="T25" fmla="*/ 17 h 4278499"/>
                <a:gd name="T26" fmla="*/ 137 w 4125765"/>
                <a:gd name="T27" fmla="*/ 35 h 4278499"/>
                <a:gd name="T28" fmla="*/ 109 w 4125765"/>
                <a:gd name="T29" fmla="*/ 58 h 4278499"/>
                <a:gd name="T30" fmla="*/ 86 w 4125765"/>
                <a:gd name="T31" fmla="*/ 97 h 4278499"/>
                <a:gd name="T32" fmla="*/ 51 w 4125765"/>
                <a:gd name="T33" fmla="*/ 108 h 4278499"/>
                <a:gd name="T34" fmla="*/ 43 w 4125765"/>
                <a:gd name="T35" fmla="*/ 138 h 4278499"/>
                <a:gd name="T36" fmla="*/ 126 w 4125765"/>
                <a:gd name="T37" fmla="*/ 216 h 4278499"/>
                <a:gd name="T38" fmla="*/ 88 w 4125765"/>
                <a:gd name="T39" fmla="*/ 218 h 4278499"/>
                <a:gd name="T40" fmla="*/ 53 w 4125765"/>
                <a:gd name="T41" fmla="*/ 209 h 4278499"/>
                <a:gd name="T42" fmla="*/ 34 w 4125765"/>
                <a:gd name="T43" fmla="*/ 230 h 4278499"/>
                <a:gd name="T44" fmla="*/ 38 w 4125765"/>
                <a:gd name="T45" fmla="*/ 261 h 4278499"/>
                <a:gd name="T46" fmla="*/ 75 w 4125765"/>
                <a:gd name="T47" fmla="*/ 286 h 4278499"/>
                <a:gd name="T48" fmla="*/ 109 w 4125765"/>
                <a:gd name="T49" fmla="*/ 282 h 4278499"/>
                <a:gd name="T50" fmla="*/ 133 w 4125765"/>
                <a:gd name="T51" fmla="*/ 308 h 4278499"/>
                <a:gd name="T52" fmla="*/ 94 w 4125765"/>
                <a:gd name="T53" fmla="*/ 334 h 4278499"/>
                <a:gd name="T54" fmla="*/ 64 w 4125765"/>
                <a:gd name="T55" fmla="*/ 349 h 4278499"/>
                <a:gd name="T56" fmla="*/ 43 w 4125765"/>
                <a:gd name="T57" fmla="*/ 386 h 4278499"/>
                <a:gd name="T58" fmla="*/ 64 w 4125765"/>
                <a:gd name="T59" fmla="*/ 421 h 4278499"/>
                <a:gd name="T60" fmla="*/ 43 w 4125765"/>
                <a:gd name="T61" fmla="*/ 444 h 4278499"/>
                <a:gd name="T62" fmla="*/ 62 w 4125765"/>
                <a:gd name="T63" fmla="*/ 436 h 4278499"/>
                <a:gd name="T64" fmla="*/ 90 w 4125765"/>
                <a:gd name="T65" fmla="*/ 440 h 4278499"/>
                <a:gd name="T66" fmla="*/ 119 w 4125765"/>
                <a:gd name="T67" fmla="*/ 449 h 4278499"/>
                <a:gd name="T68" fmla="*/ 126 w 4125765"/>
                <a:gd name="T69" fmla="*/ 482 h 4278499"/>
                <a:gd name="T70" fmla="*/ 159 w 4125765"/>
                <a:gd name="T71" fmla="*/ 470 h 4278499"/>
                <a:gd name="T72" fmla="*/ 172 w 4125765"/>
                <a:gd name="T73" fmla="*/ 492 h 4278499"/>
                <a:gd name="T74" fmla="*/ 144 w 4125765"/>
                <a:gd name="T75" fmla="*/ 526 h 4278499"/>
                <a:gd name="T76" fmla="*/ 68 w 4125765"/>
                <a:gd name="T77" fmla="*/ 573 h 4278499"/>
                <a:gd name="T78" fmla="*/ 1 w 4125765"/>
                <a:gd name="T79" fmla="*/ 614 h 4278499"/>
                <a:gd name="T80" fmla="*/ 26 w 4125765"/>
                <a:gd name="T81" fmla="*/ 618 h 4278499"/>
                <a:gd name="T82" fmla="*/ 86 w 4125765"/>
                <a:gd name="T83" fmla="*/ 587 h 4278499"/>
                <a:gd name="T84" fmla="*/ 129 w 4125765"/>
                <a:gd name="T85" fmla="*/ 560 h 4278499"/>
                <a:gd name="T86" fmla="*/ 168 w 4125765"/>
                <a:gd name="T87" fmla="*/ 532 h 4278499"/>
                <a:gd name="T88" fmla="*/ 203 w 4125765"/>
                <a:gd name="T89" fmla="*/ 501 h 4278499"/>
                <a:gd name="T90" fmla="*/ 239 w 4125765"/>
                <a:gd name="T91" fmla="*/ 469 h 4278499"/>
                <a:gd name="T92" fmla="*/ 223 w 4125765"/>
                <a:gd name="T93" fmla="*/ 451 h 4278499"/>
                <a:gd name="T94" fmla="*/ 268 w 4125765"/>
                <a:gd name="T95" fmla="*/ 455 h 4278499"/>
                <a:gd name="T96" fmla="*/ 316 w 4125765"/>
                <a:gd name="T97" fmla="*/ 435 h 4278499"/>
                <a:gd name="T98" fmla="*/ 328 w 4125765"/>
                <a:gd name="T99" fmla="*/ 422 h 4278499"/>
                <a:gd name="T100" fmla="*/ 344 w 4125765"/>
                <a:gd name="T101" fmla="*/ 407 h 4278499"/>
                <a:gd name="T102" fmla="*/ 375 w 4125765"/>
                <a:gd name="T103" fmla="*/ 428 h 4278499"/>
                <a:gd name="T104" fmla="*/ 432 w 4125765"/>
                <a:gd name="T105" fmla="*/ 444 h 4278499"/>
                <a:gd name="T106" fmla="*/ 484 w 4125765"/>
                <a:gd name="T107" fmla="*/ 478 h 4278499"/>
                <a:gd name="T108" fmla="*/ 503 w 4125765"/>
                <a:gd name="T109" fmla="*/ 508 h 4278499"/>
                <a:gd name="T110" fmla="*/ 537 w 4125765"/>
                <a:gd name="T111" fmla="*/ 558 h 4278499"/>
                <a:gd name="T112" fmla="*/ 553 w 4125765"/>
                <a:gd name="T113" fmla="*/ 591 h 42784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25765"/>
                <a:gd name="T172" fmla="*/ 0 h 4278499"/>
                <a:gd name="T173" fmla="*/ 4125765 w 4125765"/>
                <a:gd name="T174" fmla="*/ 4278499 h 42784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25765" h="4278499">
                  <a:moveTo>
                    <a:pt x="4010131" y="3965811"/>
                  </a:moveTo>
                  <a:lnTo>
                    <a:pt x="4125765" y="3781355"/>
                  </a:lnTo>
                  <a:lnTo>
                    <a:pt x="3939622" y="3647336"/>
                  </a:lnTo>
                  <a:lnTo>
                    <a:pt x="3687200" y="3227986"/>
                  </a:lnTo>
                  <a:lnTo>
                    <a:pt x="3513749" y="3019032"/>
                  </a:lnTo>
                  <a:lnTo>
                    <a:pt x="3371321" y="3212134"/>
                  </a:lnTo>
                  <a:lnTo>
                    <a:pt x="3223253" y="3017591"/>
                  </a:lnTo>
                  <a:lnTo>
                    <a:pt x="3182357" y="2874925"/>
                  </a:lnTo>
                  <a:lnTo>
                    <a:pt x="3042750" y="2899423"/>
                  </a:lnTo>
                  <a:lnTo>
                    <a:pt x="2914424" y="2859073"/>
                  </a:lnTo>
                  <a:lnTo>
                    <a:pt x="2927116" y="514460"/>
                  </a:lnTo>
                  <a:lnTo>
                    <a:pt x="2784688" y="383323"/>
                  </a:lnTo>
                  <a:lnTo>
                    <a:pt x="2669054" y="409263"/>
                  </a:lnTo>
                  <a:lnTo>
                    <a:pt x="2540728" y="409263"/>
                  </a:lnTo>
                  <a:lnTo>
                    <a:pt x="2410991" y="342974"/>
                  </a:lnTo>
                  <a:lnTo>
                    <a:pt x="2347533" y="396293"/>
                  </a:lnTo>
                  <a:lnTo>
                    <a:pt x="2257282" y="330004"/>
                  </a:lnTo>
                  <a:lnTo>
                    <a:pt x="2179723" y="291095"/>
                  </a:lnTo>
                  <a:lnTo>
                    <a:pt x="2089471" y="250745"/>
                  </a:lnTo>
                  <a:lnTo>
                    <a:pt x="1972427" y="263715"/>
                  </a:lnTo>
                  <a:lnTo>
                    <a:pt x="1844101" y="291095"/>
                  </a:lnTo>
                  <a:lnTo>
                    <a:pt x="1791924" y="145548"/>
                  </a:lnTo>
                  <a:lnTo>
                    <a:pt x="1586039" y="171487"/>
                  </a:lnTo>
                  <a:lnTo>
                    <a:pt x="1535272" y="92228"/>
                  </a:lnTo>
                  <a:lnTo>
                    <a:pt x="1367461" y="0"/>
                  </a:lnTo>
                  <a:lnTo>
                    <a:pt x="1195420" y="119608"/>
                  </a:lnTo>
                  <a:lnTo>
                    <a:pt x="1019148" y="145548"/>
                  </a:lnTo>
                  <a:lnTo>
                    <a:pt x="941588" y="237776"/>
                  </a:lnTo>
                  <a:lnTo>
                    <a:pt x="825954" y="304065"/>
                  </a:lnTo>
                  <a:lnTo>
                    <a:pt x="748394" y="396293"/>
                  </a:lnTo>
                  <a:lnTo>
                    <a:pt x="675065" y="505814"/>
                  </a:lnTo>
                  <a:lnTo>
                    <a:pt x="593275" y="660008"/>
                  </a:lnTo>
                  <a:lnTo>
                    <a:pt x="486102" y="747913"/>
                  </a:lnTo>
                  <a:lnTo>
                    <a:pt x="347904" y="737825"/>
                  </a:lnTo>
                  <a:lnTo>
                    <a:pt x="284446" y="817084"/>
                  </a:lnTo>
                  <a:lnTo>
                    <a:pt x="297138" y="941016"/>
                  </a:lnTo>
                  <a:lnTo>
                    <a:pt x="464949" y="1093768"/>
                  </a:lnTo>
                  <a:lnTo>
                    <a:pt x="864029" y="1472769"/>
                  </a:lnTo>
                  <a:lnTo>
                    <a:pt x="708909" y="1541940"/>
                  </a:lnTo>
                  <a:lnTo>
                    <a:pt x="605967" y="1490061"/>
                  </a:lnTo>
                  <a:lnTo>
                    <a:pt x="580583" y="1376217"/>
                  </a:lnTo>
                  <a:lnTo>
                    <a:pt x="362006" y="1423772"/>
                  </a:lnTo>
                  <a:lnTo>
                    <a:pt x="322521" y="1490061"/>
                  </a:lnTo>
                  <a:lnTo>
                    <a:pt x="232270" y="1567879"/>
                  </a:lnTo>
                  <a:lnTo>
                    <a:pt x="154710" y="1665871"/>
                  </a:lnTo>
                  <a:lnTo>
                    <a:pt x="257653" y="1779716"/>
                  </a:lnTo>
                  <a:lnTo>
                    <a:pt x="362006" y="1951202"/>
                  </a:lnTo>
                  <a:lnTo>
                    <a:pt x="515715" y="1951202"/>
                  </a:lnTo>
                  <a:lnTo>
                    <a:pt x="670835" y="1977141"/>
                  </a:lnTo>
                  <a:lnTo>
                    <a:pt x="748394" y="1923822"/>
                  </a:lnTo>
                  <a:lnTo>
                    <a:pt x="864029" y="1955525"/>
                  </a:lnTo>
                  <a:lnTo>
                    <a:pt x="911975" y="2101073"/>
                  </a:lnTo>
                  <a:lnTo>
                    <a:pt x="696218" y="2148628"/>
                  </a:lnTo>
                  <a:lnTo>
                    <a:pt x="645451" y="2279765"/>
                  </a:lnTo>
                  <a:lnTo>
                    <a:pt x="515715" y="2240856"/>
                  </a:lnTo>
                  <a:lnTo>
                    <a:pt x="438156" y="2384963"/>
                  </a:lnTo>
                  <a:lnTo>
                    <a:pt x="374698" y="2517541"/>
                  </a:lnTo>
                  <a:lnTo>
                    <a:pt x="297138" y="2632826"/>
                  </a:lnTo>
                  <a:lnTo>
                    <a:pt x="412772" y="2701997"/>
                  </a:lnTo>
                  <a:lnTo>
                    <a:pt x="438156" y="2873484"/>
                  </a:lnTo>
                  <a:lnTo>
                    <a:pt x="271755" y="2912393"/>
                  </a:lnTo>
                  <a:lnTo>
                    <a:pt x="297138" y="3030560"/>
                  </a:lnTo>
                  <a:lnTo>
                    <a:pt x="387389" y="3043530"/>
                  </a:lnTo>
                  <a:lnTo>
                    <a:pt x="425464" y="2978682"/>
                  </a:lnTo>
                  <a:lnTo>
                    <a:pt x="528407" y="2978682"/>
                  </a:lnTo>
                  <a:lnTo>
                    <a:pt x="618658" y="3004621"/>
                  </a:lnTo>
                  <a:lnTo>
                    <a:pt x="761086" y="2965712"/>
                  </a:lnTo>
                  <a:lnTo>
                    <a:pt x="817493" y="3068028"/>
                  </a:lnTo>
                  <a:lnTo>
                    <a:pt x="761086" y="3189077"/>
                  </a:lnTo>
                  <a:lnTo>
                    <a:pt x="864029" y="3294275"/>
                  </a:lnTo>
                  <a:lnTo>
                    <a:pt x="993765" y="3255366"/>
                  </a:lnTo>
                  <a:lnTo>
                    <a:pt x="1092993" y="3206937"/>
                  </a:lnTo>
                  <a:lnTo>
                    <a:pt x="1188243" y="3268849"/>
                  </a:lnTo>
                  <a:lnTo>
                    <a:pt x="1183481" y="3361718"/>
                  </a:lnTo>
                  <a:lnTo>
                    <a:pt x="1112043" y="3480780"/>
                  </a:lnTo>
                  <a:lnTo>
                    <a:pt x="985837" y="3595080"/>
                  </a:lnTo>
                  <a:lnTo>
                    <a:pt x="728662" y="3764149"/>
                  </a:lnTo>
                  <a:lnTo>
                    <a:pt x="469106" y="3914168"/>
                  </a:lnTo>
                  <a:lnTo>
                    <a:pt x="244962" y="4137298"/>
                  </a:lnTo>
                  <a:lnTo>
                    <a:pt x="4762" y="4192774"/>
                  </a:lnTo>
                  <a:lnTo>
                    <a:pt x="0" y="4278499"/>
                  </a:lnTo>
                  <a:lnTo>
                    <a:pt x="176212" y="4221349"/>
                  </a:lnTo>
                  <a:lnTo>
                    <a:pt x="414337" y="4099905"/>
                  </a:lnTo>
                  <a:lnTo>
                    <a:pt x="588168" y="4009418"/>
                  </a:lnTo>
                  <a:lnTo>
                    <a:pt x="757237" y="3911787"/>
                  </a:lnTo>
                  <a:lnTo>
                    <a:pt x="883443" y="3823680"/>
                  </a:lnTo>
                  <a:lnTo>
                    <a:pt x="1054893" y="3759387"/>
                  </a:lnTo>
                  <a:lnTo>
                    <a:pt x="1154906" y="3633180"/>
                  </a:lnTo>
                  <a:lnTo>
                    <a:pt x="1285875" y="3530787"/>
                  </a:lnTo>
                  <a:lnTo>
                    <a:pt x="1393031" y="3421249"/>
                  </a:lnTo>
                  <a:lnTo>
                    <a:pt x="1512093" y="3349812"/>
                  </a:lnTo>
                  <a:lnTo>
                    <a:pt x="1643062" y="3204555"/>
                  </a:lnTo>
                  <a:lnTo>
                    <a:pt x="1701673" y="3122788"/>
                  </a:lnTo>
                  <a:lnTo>
                    <a:pt x="1535906" y="3080730"/>
                  </a:lnTo>
                  <a:lnTo>
                    <a:pt x="1709737" y="2956905"/>
                  </a:lnTo>
                  <a:lnTo>
                    <a:pt x="1844101" y="3109819"/>
                  </a:lnTo>
                  <a:lnTo>
                    <a:pt x="2093702" y="3019032"/>
                  </a:lnTo>
                  <a:lnTo>
                    <a:pt x="2171700" y="2971193"/>
                  </a:lnTo>
                  <a:lnTo>
                    <a:pt x="2308049" y="2965712"/>
                  </a:lnTo>
                  <a:lnTo>
                    <a:pt x="2250281" y="2885468"/>
                  </a:lnTo>
                  <a:lnTo>
                    <a:pt x="2228850" y="2797362"/>
                  </a:lnTo>
                  <a:lnTo>
                    <a:pt x="2360225" y="2781256"/>
                  </a:lnTo>
                  <a:lnTo>
                    <a:pt x="2450476" y="2899423"/>
                  </a:lnTo>
                  <a:lnTo>
                    <a:pt x="2578802" y="2925362"/>
                  </a:lnTo>
                  <a:lnTo>
                    <a:pt x="2784688" y="2951302"/>
                  </a:lnTo>
                  <a:lnTo>
                    <a:pt x="2965190" y="3030560"/>
                  </a:lnTo>
                  <a:lnTo>
                    <a:pt x="3145693" y="3096849"/>
                  </a:lnTo>
                  <a:lnTo>
                    <a:pt x="3324785" y="3261131"/>
                  </a:lnTo>
                  <a:lnTo>
                    <a:pt x="3455932" y="3465762"/>
                  </a:lnTo>
                  <a:lnTo>
                    <a:pt x="3546183" y="3624279"/>
                  </a:lnTo>
                  <a:lnTo>
                    <a:pt x="3687200" y="3808735"/>
                  </a:lnTo>
                  <a:lnTo>
                    <a:pt x="3726685" y="3952842"/>
                  </a:lnTo>
                  <a:lnTo>
                    <a:pt x="3797194" y="4034983"/>
                  </a:lnTo>
                  <a:lnTo>
                    <a:pt x="4010131" y="396581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833" name="Freeform 170">
              <a:extLst/>
            </p:cNvPr>
            <p:cNvSpPr>
              <a:spLocks/>
            </p:cNvSpPr>
            <p:nvPr/>
          </p:nvSpPr>
          <p:spPr bwMode="auto">
            <a:xfrm rot="290201">
              <a:off x="3822676" y="3224231"/>
              <a:ext cx="192088" cy="128587"/>
            </a:xfrm>
            <a:custGeom>
              <a:avLst/>
              <a:gdLst>
                <a:gd name="T0" fmla="*/ 2147483647 w 2600"/>
                <a:gd name="T1" fmla="*/ 0 h 1664"/>
                <a:gd name="T2" fmla="*/ 2147483647 w 2600"/>
                <a:gd name="T3" fmla="*/ 2147483647 h 1664"/>
                <a:gd name="T4" fmla="*/ 2147483647 w 2600"/>
                <a:gd name="T5" fmla="*/ 2147483647 h 1664"/>
                <a:gd name="T6" fmla="*/ 2147483647 w 2600"/>
                <a:gd name="T7" fmla="*/ 2147483647 h 1664"/>
                <a:gd name="T8" fmla="*/ 2147483647 w 2600"/>
                <a:gd name="T9" fmla="*/ 2147483647 h 1664"/>
                <a:gd name="T10" fmla="*/ 2147483647 w 2600"/>
                <a:gd name="T11" fmla="*/ 2147483647 h 1664"/>
                <a:gd name="T12" fmla="*/ 2147483647 w 2600"/>
                <a:gd name="T13" fmla="*/ 2147483647 h 1664"/>
                <a:gd name="T14" fmla="*/ 2147483647 w 2600"/>
                <a:gd name="T15" fmla="*/ 2147483647 h 1664"/>
                <a:gd name="T16" fmla="*/ 2147483647 w 2600"/>
                <a:gd name="T17" fmla="*/ 2147483647 h 1664"/>
                <a:gd name="T18" fmla="*/ 2147483647 w 2600"/>
                <a:gd name="T19" fmla="*/ 2147483647 h 1664"/>
                <a:gd name="T20" fmla="*/ 2147483647 w 2600"/>
                <a:gd name="T21" fmla="*/ 2147483647 h 1664"/>
                <a:gd name="T22" fmla="*/ 2147483647 w 2600"/>
                <a:gd name="T23" fmla="*/ 2147483647 h 1664"/>
                <a:gd name="T24" fmla="*/ 2147483647 w 2600"/>
                <a:gd name="T25" fmla="*/ 2147483647 h 1664"/>
                <a:gd name="T26" fmla="*/ 2147483647 w 2600"/>
                <a:gd name="T27" fmla="*/ 2147483647 h 1664"/>
                <a:gd name="T28" fmla="*/ 2147483647 w 2600"/>
                <a:gd name="T29" fmla="*/ 2147483647 h 1664"/>
                <a:gd name="T30" fmla="*/ 2147483647 w 2600"/>
                <a:gd name="T31" fmla="*/ 2147483647 h 1664"/>
                <a:gd name="T32" fmla="*/ 2147483647 w 2600"/>
                <a:gd name="T33" fmla="*/ 2147483647 h 1664"/>
                <a:gd name="T34" fmla="*/ 2147483647 w 2600"/>
                <a:gd name="T35" fmla="*/ 2147483647 h 1664"/>
                <a:gd name="T36" fmla="*/ 2147483647 w 2600"/>
                <a:gd name="T37" fmla="*/ 2147483647 h 1664"/>
                <a:gd name="T38" fmla="*/ 2147483647 w 2600"/>
                <a:gd name="T39" fmla="*/ 2147483647 h 1664"/>
                <a:gd name="T40" fmla="*/ 2147483647 w 2600"/>
                <a:gd name="T41" fmla="*/ 2147483647 h 1664"/>
                <a:gd name="T42" fmla="*/ 2147483647 w 2600"/>
                <a:gd name="T43" fmla="*/ 2147483647 h 1664"/>
                <a:gd name="T44" fmla="*/ 2147483647 w 2600"/>
                <a:gd name="T45" fmla="*/ 2147483647 h 1664"/>
                <a:gd name="T46" fmla="*/ 2147483647 w 2600"/>
                <a:gd name="T47" fmla="*/ 2147483647 h 1664"/>
                <a:gd name="T48" fmla="*/ 2147483647 w 2600"/>
                <a:gd name="T49" fmla="*/ 2147483647 h 1664"/>
                <a:gd name="T50" fmla="*/ 2147483647 w 2600"/>
                <a:gd name="T51" fmla="*/ 2147483647 h 1664"/>
                <a:gd name="T52" fmla="*/ 2147483647 w 2600"/>
                <a:gd name="T53" fmla="*/ 2147483647 h 1664"/>
                <a:gd name="T54" fmla="*/ 0 w 2600"/>
                <a:gd name="T55" fmla="*/ 2147483647 h 1664"/>
                <a:gd name="T56" fmla="*/ 2147483647 w 2600"/>
                <a:gd name="T57" fmla="*/ 2147483647 h 1664"/>
                <a:gd name="T58" fmla="*/ 2147483647 w 2600"/>
                <a:gd name="T59" fmla="*/ 2147483647 h 1664"/>
                <a:gd name="T60" fmla="*/ 2147483647 w 2600"/>
                <a:gd name="T61" fmla="*/ 2147483647 h 1664"/>
                <a:gd name="T62" fmla="*/ 2147483647 w 2600"/>
                <a:gd name="T63" fmla="*/ 2147483647 h 1664"/>
                <a:gd name="T64" fmla="*/ 2147483647 w 2600"/>
                <a:gd name="T65" fmla="*/ 2147483647 h 1664"/>
                <a:gd name="T66" fmla="*/ 2147483647 w 2600"/>
                <a:gd name="T67" fmla="*/ 2147483647 h 1664"/>
                <a:gd name="T68" fmla="*/ 2147483647 w 2600"/>
                <a:gd name="T69" fmla="*/ 2147483647 h 1664"/>
                <a:gd name="T70" fmla="*/ 2147483647 w 2600"/>
                <a:gd name="T71" fmla="*/ 2147483647 h 1664"/>
                <a:gd name="T72" fmla="*/ 2147483647 w 2600"/>
                <a:gd name="T73" fmla="*/ 2147483647 h 1664"/>
                <a:gd name="T74" fmla="*/ 2147483647 w 2600"/>
                <a:gd name="T75" fmla="*/ 2147483647 h 1664"/>
                <a:gd name="T76" fmla="*/ 2147483647 w 2600"/>
                <a:gd name="T77" fmla="*/ 2147483647 h 1664"/>
                <a:gd name="T78" fmla="*/ 2147483647 w 2600"/>
                <a:gd name="T79" fmla="*/ 2147483647 h 1664"/>
                <a:gd name="T80" fmla="*/ 2147483647 w 2600"/>
                <a:gd name="T81" fmla="*/ 2147483647 h 1664"/>
                <a:gd name="T82" fmla="*/ 2147483647 w 2600"/>
                <a:gd name="T83" fmla="*/ 2147483647 h 1664"/>
                <a:gd name="T84" fmla="*/ 2147483647 w 2600"/>
                <a:gd name="T85" fmla="*/ 2147483647 h 1664"/>
                <a:gd name="T86" fmla="*/ 2147483647 w 2600"/>
                <a:gd name="T87" fmla="*/ 2147483647 h 1664"/>
                <a:gd name="T88" fmla="*/ 2147483647 w 2600"/>
                <a:gd name="T89" fmla="*/ 2147483647 h 1664"/>
                <a:gd name="T90" fmla="*/ 2147483647 w 2600"/>
                <a:gd name="T91" fmla="*/ 2147483647 h 1664"/>
                <a:gd name="T92" fmla="*/ 2147483647 w 2600"/>
                <a:gd name="T93" fmla="*/ 2147483647 h 1664"/>
                <a:gd name="T94" fmla="*/ 2147483647 w 2600"/>
                <a:gd name="T95" fmla="*/ 2147483647 h 1664"/>
                <a:gd name="T96" fmla="*/ 2147483647 w 2600"/>
                <a:gd name="T97" fmla="*/ 2147483647 h 1664"/>
                <a:gd name="T98" fmla="*/ 2147483647 w 2600"/>
                <a:gd name="T99" fmla="*/ 2147483647 h 1664"/>
                <a:gd name="T100" fmla="*/ 2147483647 w 2600"/>
                <a:gd name="T101" fmla="*/ 2147483647 h 1664"/>
                <a:gd name="T102" fmla="*/ 2147483647 w 2600"/>
                <a:gd name="T103" fmla="*/ 2147483647 h 1664"/>
                <a:gd name="T104" fmla="*/ 2147483647 w 2600"/>
                <a:gd name="T105" fmla="*/ 2147483647 h 1664"/>
                <a:gd name="T106" fmla="*/ 2147483647 w 2600"/>
                <a:gd name="T107" fmla="*/ 2147483647 h 1664"/>
                <a:gd name="T108" fmla="*/ 2147483647 w 2600"/>
                <a:gd name="T109" fmla="*/ 2147483647 h 1664"/>
                <a:gd name="T110" fmla="*/ 2147483647 w 2600"/>
                <a:gd name="T111" fmla="*/ 2147483647 h 1664"/>
                <a:gd name="T112" fmla="*/ 2147483647 w 2600"/>
                <a:gd name="T113" fmla="*/ 2147483647 h 1664"/>
                <a:gd name="T114" fmla="*/ 2147483647 w 2600"/>
                <a:gd name="T115" fmla="*/ 2147483647 h 1664"/>
                <a:gd name="T116" fmla="*/ 2147483647 w 2600"/>
                <a:gd name="T117" fmla="*/ 2147483647 h 1664"/>
                <a:gd name="T118" fmla="*/ 2147483647 w 2600"/>
                <a:gd name="T119" fmla="*/ 2147483647 h 1664"/>
                <a:gd name="T120" fmla="*/ 2147483647 w 2600"/>
                <a:gd name="T121" fmla="*/ 2147483647 h 1664"/>
                <a:gd name="T122" fmla="*/ 2147483647 w 2600"/>
                <a:gd name="T123" fmla="*/ 2147483647 h 16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0"/>
                <a:gd name="T187" fmla="*/ 0 h 1664"/>
                <a:gd name="T188" fmla="*/ 2600 w 2600"/>
                <a:gd name="T189" fmla="*/ 1664 h 16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0" h="1664">
                  <a:moveTo>
                    <a:pt x="2104" y="48"/>
                  </a:moveTo>
                  <a:lnTo>
                    <a:pt x="2024" y="0"/>
                  </a:lnTo>
                  <a:lnTo>
                    <a:pt x="1952" y="40"/>
                  </a:lnTo>
                  <a:lnTo>
                    <a:pt x="1944" y="112"/>
                  </a:lnTo>
                  <a:lnTo>
                    <a:pt x="1952" y="216"/>
                  </a:lnTo>
                  <a:lnTo>
                    <a:pt x="1856" y="272"/>
                  </a:lnTo>
                  <a:lnTo>
                    <a:pt x="1792" y="216"/>
                  </a:lnTo>
                  <a:lnTo>
                    <a:pt x="1712" y="224"/>
                  </a:lnTo>
                  <a:lnTo>
                    <a:pt x="1680" y="296"/>
                  </a:lnTo>
                  <a:lnTo>
                    <a:pt x="1632" y="256"/>
                  </a:lnTo>
                  <a:lnTo>
                    <a:pt x="1600" y="200"/>
                  </a:lnTo>
                  <a:lnTo>
                    <a:pt x="1512" y="192"/>
                  </a:lnTo>
                  <a:lnTo>
                    <a:pt x="1480" y="248"/>
                  </a:lnTo>
                  <a:lnTo>
                    <a:pt x="1512" y="296"/>
                  </a:lnTo>
                  <a:lnTo>
                    <a:pt x="1552" y="376"/>
                  </a:lnTo>
                  <a:lnTo>
                    <a:pt x="1552" y="440"/>
                  </a:lnTo>
                  <a:lnTo>
                    <a:pt x="1480" y="432"/>
                  </a:lnTo>
                  <a:lnTo>
                    <a:pt x="1472" y="360"/>
                  </a:lnTo>
                  <a:lnTo>
                    <a:pt x="1400" y="336"/>
                  </a:lnTo>
                  <a:lnTo>
                    <a:pt x="1424" y="272"/>
                  </a:lnTo>
                  <a:lnTo>
                    <a:pt x="1360" y="160"/>
                  </a:lnTo>
                  <a:lnTo>
                    <a:pt x="1272" y="176"/>
                  </a:lnTo>
                  <a:lnTo>
                    <a:pt x="1200" y="248"/>
                  </a:lnTo>
                  <a:lnTo>
                    <a:pt x="1200" y="328"/>
                  </a:lnTo>
                  <a:lnTo>
                    <a:pt x="1200" y="392"/>
                  </a:lnTo>
                  <a:lnTo>
                    <a:pt x="1120" y="400"/>
                  </a:lnTo>
                  <a:lnTo>
                    <a:pt x="1088" y="304"/>
                  </a:lnTo>
                  <a:lnTo>
                    <a:pt x="1056" y="224"/>
                  </a:lnTo>
                  <a:lnTo>
                    <a:pt x="976" y="184"/>
                  </a:lnTo>
                  <a:lnTo>
                    <a:pt x="912" y="256"/>
                  </a:lnTo>
                  <a:lnTo>
                    <a:pt x="960" y="312"/>
                  </a:lnTo>
                  <a:lnTo>
                    <a:pt x="968" y="376"/>
                  </a:lnTo>
                  <a:lnTo>
                    <a:pt x="944" y="456"/>
                  </a:lnTo>
                  <a:lnTo>
                    <a:pt x="904" y="512"/>
                  </a:lnTo>
                  <a:lnTo>
                    <a:pt x="848" y="432"/>
                  </a:lnTo>
                  <a:lnTo>
                    <a:pt x="784" y="416"/>
                  </a:lnTo>
                  <a:lnTo>
                    <a:pt x="768" y="512"/>
                  </a:lnTo>
                  <a:lnTo>
                    <a:pt x="664" y="504"/>
                  </a:lnTo>
                  <a:lnTo>
                    <a:pt x="696" y="456"/>
                  </a:lnTo>
                  <a:lnTo>
                    <a:pt x="704" y="368"/>
                  </a:lnTo>
                  <a:lnTo>
                    <a:pt x="696" y="248"/>
                  </a:lnTo>
                  <a:lnTo>
                    <a:pt x="616" y="168"/>
                  </a:lnTo>
                  <a:lnTo>
                    <a:pt x="560" y="104"/>
                  </a:lnTo>
                  <a:lnTo>
                    <a:pt x="480" y="24"/>
                  </a:lnTo>
                  <a:lnTo>
                    <a:pt x="488" y="128"/>
                  </a:lnTo>
                  <a:lnTo>
                    <a:pt x="480" y="240"/>
                  </a:lnTo>
                  <a:lnTo>
                    <a:pt x="416" y="296"/>
                  </a:lnTo>
                  <a:lnTo>
                    <a:pt x="400" y="208"/>
                  </a:lnTo>
                  <a:lnTo>
                    <a:pt x="320" y="216"/>
                  </a:lnTo>
                  <a:lnTo>
                    <a:pt x="312" y="96"/>
                  </a:lnTo>
                  <a:lnTo>
                    <a:pt x="232" y="80"/>
                  </a:lnTo>
                  <a:lnTo>
                    <a:pt x="216" y="200"/>
                  </a:lnTo>
                  <a:lnTo>
                    <a:pt x="144" y="240"/>
                  </a:lnTo>
                  <a:lnTo>
                    <a:pt x="80" y="344"/>
                  </a:lnTo>
                  <a:lnTo>
                    <a:pt x="88" y="400"/>
                  </a:lnTo>
                  <a:lnTo>
                    <a:pt x="0" y="464"/>
                  </a:lnTo>
                  <a:lnTo>
                    <a:pt x="32" y="520"/>
                  </a:lnTo>
                  <a:lnTo>
                    <a:pt x="160" y="456"/>
                  </a:lnTo>
                  <a:lnTo>
                    <a:pt x="256" y="432"/>
                  </a:lnTo>
                  <a:lnTo>
                    <a:pt x="336" y="424"/>
                  </a:lnTo>
                  <a:lnTo>
                    <a:pt x="416" y="448"/>
                  </a:lnTo>
                  <a:lnTo>
                    <a:pt x="504" y="472"/>
                  </a:lnTo>
                  <a:lnTo>
                    <a:pt x="568" y="544"/>
                  </a:lnTo>
                  <a:lnTo>
                    <a:pt x="488" y="552"/>
                  </a:lnTo>
                  <a:lnTo>
                    <a:pt x="392" y="616"/>
                  </a:lnTo>
                  <a:lnTo>
                    <a:pt x="416" y="656"/>
                  </a:lnTo>
                  <a:lnTo>
                    <a:pt x="488" y="672"/>
                  </a:lnTo>
                  <a:lnTo>
                    <a:pt x="568" y="680"/>
                  </a:lnTo>
                  <a:lnTo>
                    <a:pt x="512" y="752"/>
                  </a:lnTo>
                  <a:lnTo>
                    <a:pt x="432" y="768"/>
                  </a:lnTo>
                  <a:lnTo>
                    <a:pt x="336" y="760"/>
                  </a:lnTo>
                  <a:lnTo>
                    <a:pt x="208" y="768"/>
                  </a:lnTo>
                  <a:lnTo>
                    <a:pt x="104" y="776"/>
                  </a:lnTo>
                  <a:lnTo>
                    <a:pt x="184" y="832"/>
                  </a:lnTo>
                  <a:lnTo>
                    <a:pt x="264" y="848"/>
                  </a:lnTo>
                  <a:lnTo>
                    <a:pt x="360" y="880"/>
                  </a:lnTo>
                  <a:lnTo>
                    <a:pt x="368" y="992"/>
                  </a:lnTo>
                  <a:lnTo>
                    <a:pt x="448" y="1024"/>
                  </a:lnTo>
                  <a:lnTo>
                    <a:pt x="512" y="1072"/>
                  </a:lnTo>
                  <a:lnTo>
                    <a:pt x="456" y="1152"/>
                  </a:lnTo>
                  <a:lnTo>
                    <a:pt x="384" y="1232"/>
                  </a:lnTo>
                  <a:lnTo>
                    <a:pt x="296" y="1272"/>
                  </a:lnTo>
                  <a:lnTo>
                    <a:pt x="200" y="1304"/>
                  </a:lnTo>
                  <a:lnTo>
                    <a:pt x="232" y="1384"/>
                  </a:lnTo>
                  <a:lnTo>
                    <a:pt x="312" y="1384"/>
                  </a:lnTo>
                  <a:lnTo>
                    <a:pt x="416" y="1368"/>
                  </a:lnTo>
                  <a:lnTo>
                    <a:pt x="576" y="1328"/>
                  </a:lnTo>
                  <a:lnTo>
                    <a:pt x="688" y="1392"/>
                  </a:lnTo>
                  <a:lnTo>
                    <a:pt x="744" y="1480"/>
                  </a:lnTo>
                  <a:lnTo>
                    <a:pt x="800" y="1568"/>
                  </a:lnTo>
                  <a:lnTo>
                    <a:pt x="912" y="1552"/>
                  </a:lnTo>
                  <a:lnTo>
                    <a:pt x="990" y="1582"/>
                  </a:lnTo>
                  <a:lnTo>
                    <a:pt x="1120" y="1632"/>
                  </a:lnTo>
                  <a:lnTo>
                    <a:pt x="1232" y="1664"/>
                  </a:lnTo>
                  <a:lnTo>
                    <a:pt x="1288" y="1600"/>
                  </a:lnTo>
                  <a:lnTo>
                    <a:pt x="1432" y="1520"/>
                  </a:lnTo>
                  <a:lnTo>
                    <a:pt x="1544" y="1424"/>
                  </a:lnTo>
                  <a:lnTo>
                    <a:pt x="1664" y="1368"/>
                  </a:lnTo>
                  <a:lnTo>
                    <a:pt x="1712" y="1424"/>
                  </a:lnTo>
                  <a:lnTo>
                    <a:pt x="1784" y="1424"/>
                  </a:lnTo>
                  <a:lnTo>
                    <a:pt x="1832" y="1336"/>
                  </a:lnTo>
                  <a:lnTo>
                    <a:pt x="1960" y="1272"/>
                  </a:lnTo>
                  <a:lnTo>
                    <a:pt x="2072" y="1264"/>
                  </a:lnTo>
                  <a:lnTo>
                    <a:pt x="2152" y="1192"/>
                  </a:lnTo>
                  <a:lnTo>
                    <a:pt x="2250" y="1162"/>
                  </a:lnTo>
                  <a:lnTo>
                    <a:pt x="2304" y="1056"/>
                  </a:lnTo>
                  <a:lnTo>
                    <a:pt x="2320" y="976"/>
                  </a:lnTo>
                  <a:lnTo>
                    <a:pt x="2416" y="1008"/>
                  </a:lnTo>
                  <a:lnTo>
                    <a:pt x="2432" y="944"/>
                  </a:lnTo>
                  <a:lnTo>
                    <a:pt x="2488" y="824"/>
                  </a:lnTo>
                  <a:lnTo>
                    <a:pt x="2600" y="776"/>
                  </a:lnTo>
                  <a:lnTo>
                    <a:pt x="2536" y="688"/>
                  </a:lnTo>
                  <a:lnTo>
                    <a:pt x="2600" y="632"/>
                  </a:lnTo>
                  <a:lnTo>
                    <a:pt x="2584" y="560"/>
                  </a:lnTo>
                  <a:lnTo>
                    <a:pt x="2520" y="532"/>
                  </a:lnTo>
                  <a:lnTo>
                    <a:pt x="2408" y="472"/>
                  </a:lnTo>
                  <a:lnTo>
                    <a:pt x="2320" y="432"/>
                  </a:lnTo>
                  <a:lnTo>
                    <a:pt x="2384" y="376"/>
                  </a:lnTo>
                  <a:lnTo>
                    <a:pt x="2360" y="296"/>
                  </a:lnTo>
                  <a:lnTo>
                    <a:pt x="2272" y="296"/>
                  </a:lnTo>
                  <a:lnTo>
                    <a:pt x="2280" y="160"/>
                  </a:lnTo>
                  <a:lnTo>
                    <a:pt x="2224" y="216"/>
                  </a:lnTo>
                  <a:lnTo>
                    <a:pt x="2144" y="184"/>
                  </a:lnTo>
                  <a:lnTo>
                    <a:pt x="2104" y="4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34" name="Freeform 171">
              <a:extLst/>
            </p:cNvPr>
            <p:cNvSpPr>
              <a:spLocks/>
            </p:cNvSpPr>
            <p:nvPr/>
          </p:nvSpPr>
          <p:spPr bwMode="auto">
            <a:xfrm>
              <a:off x="1711301" y="2813068"/>
              <a:ext cx="1592263" cy="1220788"/>
            </a:xfrm>
            <a:custGeom>
              <a:avLst/>
              <a:gdLst>
                <a:gd name="T0" fmla="*/ 204 w 9324976"/>
                <a:gd name="T1" fmla="*/ 825 h 7146317"/>
                <a:gd name="T2" fmla="*/ 88 w 9324976"/>
                <a:gd name="T3" fmla="*/ 600 h 7146317"/>
                <a:gd name="T4" fmla="*/ 37 w 9324976"/>
                <a:gd name="T5" fmla="*/ 236 h 7146317"/>
                <a:gd name="T6" fmla="*/ 151 w 9324976"/>
                <a:gd name="T7" fmla="*/ 219 h 7146317"/>
                <a:gd name="T8" fmla="*/ 233 w 9324976"/>
                <a:gd name="T9" fmla="*/ 225 h 7146317"/>
                <a:gd name="T10" fmla="*/ 283 w 9324976"/>
                <a:gd name="T11" fmla="*/ 230 h 7146317"/>
                <a:gd name="T12" fmla="*/ 381 w 9324976"/>
                <a:gd name="T13" fmla="*/ 251 h 7146317"/>
                <a:gd name="T14" fmla="*/ 473 w 9324976"/>
                <a:gd name="T15" fmla="*/ 302 h 7146317"/>
                <a:gd name="T16" fmla="*/ 639 w 9324976"/>
                <a:gd name="T17" fmla="*/ 295 h 7146317"/>
                <a:gd name="T18" fmla="*/ 654 w 9324976"/>
                <a:gd name="T19" fmla="*/ 214 h 7146317"/>
                <a:gd name="T20" fmla="*/ 700 w 9324976"/>
                <a:gd name="T21" fmla="*/ 109 h 7146317"/>
                <a:gd name="T22" fmla="*/ 739 w 9324976"/>
                <a:gd name="T23" fmla="*/ 2 h 7146317"/>
                <a:gd name="T24" fmla="*/ 727 w 9324976"/>
                <a:gd name="T25" fmla="*/ 92 h 7146317"/>
                <a:gd name="T26" fmla="*/ 749 w 9324976"/>
                <a:gd name="T27" fmla="*/ 200 h 7146317"/>
                <a:gd name="T28" fmla="*/ 810 w 9324976"/>
                <a:gd name="T29" fmla="*/ 302 h 7146317"/>
                <a:gd name="T30" fmla="*/ 851 w 9324976"/>
                <a:gd name="T31" fmla="*/ 251 h 7146317"/>
                <a:gd name="T32" fmla="*/ 788 w 9324976"/>
                <a:gd name="T33" fmla="*/ 164 h 7146317"/>
                <a:gd name="T34" fmla="*/ 803 w 9324976"/>
                <a:gd name="T35" fmla="*/ 35 h 7146317"/>
                <a:gd name="T36" fmla="*/ 833 w 9324976"/>
                <a:gd name="T37" fmla="*/ 80 h 7146317"/>
                <a:gd name="T38" fmla="*/ 909 w 9324976"/>
                <a:gd name="T39" fmla="*/ 27 h 7146317"/>
                <a:gd name="T40" fmla="*/ 1005 w 9324976"/>
                <a:gd name="T41" fmla="*/ 84 h 7146317"/>
                <a:gd name="T42" fmla="*/ 1070 w 9324976"/>
                <a:gd name="T43" fmla="*/ 137 h 7146317"/>
                <a:gd name="T44" fmla="*/ 1127 w 9324976"/>
                <a:gd name="T45" fmla="*/ 222 h 7146317"/>
                <a:gd name="T46" fmla="*/ 1180 w 9324976"/>
                <a:gd name="T47" fmla="*/ 311 h 7146317"/>
                <a:gd name="T48" fmla="*/ 1205 w 9324976"/>
                <a:gd name="T49" fmla="*/ 387 h 7146317"/>
                <a:gd name="T50" fmla="*/ 1140 w 9324976"/>
                <a:gd name="T51" fmla="*/ 362 h 7146317"/>
                <a:gd name="T52" fmla="*/ 1176 w 9324976"/>
                <a:gd name="T53" fmla="*/ 450 h 7146317"/>
                <a:gd name="T54" fmla="*/ 1141 w 9324976"/>
                <a:gd name="T55" fmla="*/ 479 h 7146317"/>
                <a:gd name="T56" fmla="*/ 1070 w 9324976"/>
                <a:gd name="T57" fmla="*/ 489 h 7146317"/>
                <a:gd name="T58" fmla="*/ 973 w 9324976"/>
                <a:gd name="T59" fmla="*/ 407 h 7146317"/>
                <a:gd name="T60" fmla="*/ 1049 w 9324976"/>
                <a:gd name="T61" fmla="*/ 342 h 7146317"/>
                <a:gd name="T62" fmla="*/ 976 w 9324976"/>
                <a:gd name="T63" fmla="*/ 237 h 7146317"/>
                <a:gd name="T64" fmla="*/ 907 w 9324976"/>
                <a:gd name="T65" fmla="*/ 276 h 7146317"/>
                <a:gd name="T66" fmla="*/ 887 w 9324976"/>
                <a:gd name="T67" fmla="*/ 384 h 7146317"/>
                <a:gd name="T68" fmla="*/ 918 w 9324976"/>
                <a:gd name="T69" fmla="*/ 464 h 7146317"/>
                <a:gd name="T70" fmla="*/ 823 w 9324976"/>
                <a:gd name="T71" fmla="*/ 456 h 7146317"/>
                <a:gd name="T72" fmla="*/ 752 w 9324976"/>
                <a:gd name="T73" fmla="*/ 499 h 7146317"/>
                <a:gd name="T74" fmla="*/ 751 w 9324976"/>
                <a:gd name="T75" fmla="*/ 658 h 7146317"/>
                <a:gd name="T76" fmla="*/ 900 w 9324976"/>
                <a:gd name="T77" fmla="*/ 732 h 7146317"/>
                <a:gd name="T78" fmla="*/ 939 w 9324976"/>
                <a:gd name="T79" fmla="*/ 733 h 7146317"/>
                <a:gd name="T80" fmla="*/ 958 w 9324976"/>
                <a:gd name="T81" fmla="*/ 621 h 7146317"/>
                <a:gd name="T82" fmla="*/ 965 w 9324976"/>
                <a:gd name="T83" fmla="*/ 541 h 7146317"/>
                <a:gd name="T84" fmla="*/ 1026 w 9324976"/>
                <a:gd name="T85" fmla="*/ 493 h 7146317"/>
                <a:gd name="T86" fmla="*/ 1092 w 9324976"/>
                <a:gd name="T87" fmla="*/ 574 h 7146317"/>
                <a:gd name="T88" fmla="*/ 1168 w 9324976"/>
                <a:gd name="T89" fmla="*/ 583 h 7146317"/>
                <a:gd name="T90" fmla="*/ 1205 w 9324976"/>
                <a:gd name="T91" fmla="*/ 650 h 7146317"/>
                <a:gd name="T92" fmla="*/ 1255 w 9324976"/>
                <a:gd name="T93" fmla="*/ 720 h 7146317"/>
                <a:gd name="T94" fmla="*/ 1305 w 9324976"/>
                <a:gd name="T95" fmla="*/ 792 h 7146317"/>
                <a:gd name="T96" fmla="*/ 1318 w 9324976"/>
                <a:gd name="T97" fmla="*/ 867 h 7146317"/>
                <a:gd name="T98" fmla="*/ 1336 w 9324976"/>
                <a:gd name="T99" fmla="*/ 923 h 7146317"/>
                <a:gd name="T100" fmla="*/ 1263 w 9324976"/>
                <a:gd name="T101" fmla="*/ 913 h 7146317"/>
                <a:gd name="T102" fmla="*/ 1259 w 9324976"/>
                <a:gd name="T103" fmla="*/ 841 h 7146317"/>
                <a:gd name="T104" fmla="*/ 1158 w 9324976"/>
                <a:gd name="T105" fmla="*/ 847 h 7146317"/>
                <a:gd name="T106" fmla="*/ 1183 w 9324976"/>
                <a:gd name="T107" fmla="*/ 897 h 7146317"/>
                <a:gd name="T108" fmla="*/ 1230 w 9324976"/>
                <a:gd name="T109" fmla="*/ 929 h 7146317"/>
                <a:gd name="T110" fmla="*/ 1152 w 9324976"/>
                <a:gd name="T111" fmla="*/ 995 h 7146317"/>
                <a:gd name="T112" fmla="*/ 1098 w 9324976"/>
                <a:gd name="T113" fmla="*/ 917 h 7146317"/>
                <a:gd name="T114" fmla="*/ 954 w 9324976"/>
                <a:gd name="T115" fmla="*/ 1004 h 7146317"/>
                <a:gd name="T116" fmla="*/ 923 w 9324976"/>
                <a:gd name="T117" fmla="*/ 973 h 7146317"/>
                <a:gd name="T118" fmla="*/ 851 w 9324976"/>
                <a:gd name="T119" fmla="*/ 905 h 7146317"/>
                <a:gd name="T120" fmla="*/ 706 w 9324976"/>
                <a:gd name="T121" fmla="*/ 885 h 71463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324976"/>
                <a:gd name="T184" fmla="*/ 0 h 7146317"/>
                <a:gd name="T185" fmla="*/ 9324976 w 9324976"/>
                <a:gd name="T186" fmla="*/ 7146317 h 71463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324976" h="7146317">
                  <a:moveTo>
                    <a:pt x="1886890" y="6060467"/>
                  </a:moveTo>
                  <a:lnTo>
                    <a:pt x="1884509" y="6139049"/>
                  </a:lnTo>
                  <a:lnTo>
                    <a:pt x="1705915" y="6150955"/>
                  </a:lnTo>
                  <a:lnTo>
                    <a:pt x="1608138" y="6019335"/>
                  </a:lnTo>
                  <a:lnTo>
                    <a:pt x="1403350" y="5890513"/>
                  </a:lnTo>
                  <a:lnTo>
                    <a:pt x="1403350" y="5747574"/>
                  </a:lnTo>
                  <a:lnTo>
                    <a:pt x="1403350" y="5669928"/>
                  </a:lnTo>
                  <a:lnTo>
                    <a:pt x="1312863" y="5502283"/>
                  </a:lnTo>
                  <a:lnTo>
                    <a:pt x="1171575" y="5361108"/>
                  </a:lnTo>
                  <a:lnTo>
                    <a:pt x="1101725" y="5062877"/>
                  </a:lnTo>
                  <a:lnTo>
                    <a:pt x="1216025" y="4884644"/>
                  </a:lnTo>
                  <a:lnTo>
                    <a:pt x="1028700" y="4748763"/>
                  </a:lnTo>
                  <a:lnTo>
                    <a:pt x="774700" y="4332298"/>
                  </a:lnTo>
                  <a:lnTo>
                    <a:pt x="604838" y="4124065"/>
                  </a:lnTo>
                  <a:lnTo>
                    <a:pt x="460375" y="4312886"/>
                  </a:lnTo>
                  <a:lnTo>
                    <a:pt x="307975" y="4120536"/>
                  </a:lnTo>
                  <a:lnTo>
                    <a:pt x="274638" y="3974067"/>
                  </a:lnTo>
                  <a:lnTo>
                    <a:pt x="130175" y="3998773"/>
                  </a:lnTo>
                  <a:lnTo>
                    <a:pt x="0" y="3959950"/>
                  </a:lnTo>
                  <a:lnTo>
                    <a:pt x="17463" y="1621744"/>
                  </a:lnTo>
                  <a:lnTo>
                    <a:pt x="252413" y="1621744"/>
                  </a:lnTo>
                  <a:lnTo>
                    <a:pt x="358775" y="1672920"/>
                  </a:lnTo>
                  <a:lnTo>
                    <a:pt x="466725" y="1743507"/>
                  </a:lnTo>
                  <a:lnTo>
                    <a:pt x="558800" y="1695861"/>
                  </a:lnTo>
                  <a:lnTo>
                    <a:pt x="661988" y="1591744"/>
                  </a:lnTo>
                  <a:lnTo>
                    <a:pt x="728663" y="1508804"/>
                  </a:lnTo>
                  <a:lnTo>
                    <a:pt x="852488" y="1577627"/>
                  </a:lnTo>
                  <a:lnTo>
                    <a:pt x="1042988" y="1503510"/>
                  </a:lnTo>
                  <a:lnTo>
                    <a:pt x="1249363" y="1445276"/>
                  </a:lnTo>
                  <a:lnTo>
                    <a:pt x="1336675" y="1473511"/>
                  </a:lnTo>
                  <a:lnTo>
                    <a:pt x="1368425" y="1355277"/>
                  </a:lnTo>
                  <a:lnTo>
                    <a:pt x="1368425" y="1207043"/>
                  </a:lnTo>
                  <a:lnTo>
                    <a:pt x="1490663" y="1261749"/>
                  </a:lnTo>
                  <a:lnTo>
                    <a:pt x="1557338" y="1489393"/>
                  </a:lnTo>
                  <a:lnTo>
                    <a:pt x="1601788" y="1547627"/>
                  </a:lnTo>
                  <a:lnTo>
                    <a:pt x="1676400" y="1552921"/>
                  </a:lnTo>
                  <a:lnTo>
                    <a:pt x="1709738" y="1371159"/>
                  </a:lnTo>
                  <a:lnTo>
                    <a:pt x="1776413" y="1399394"/>
                  </a:lnTo>
                  <a:lnTo>
                    <a:pt x="1816100" y="1429394"/>
                  </a:lnTo>
                  <a:lnTo>
                    <a:pt x="1838325" y="1577627"/>
                  </a:lnTo>
                  <a:lnTo>
                    <a:pt x="1878013" y="1584686"/>
                  </a:lnTo>
                  <a:lnTo>
                    <a:pt x="1952625" y="1577627"/>
                  </a:lnTo>
                  <a:lnTo>
                    <a:pt x="1958975" y="1489393"/>
                  </a:lnTo>
                  <a:lnTo>
                    <a:pt x="2043113" y="1452334"/>
                  </a:lnTo>
                  <a:lnTo>
                    <a:pt x="2166938" y="1519392"/>
                  </a:lnTo>
                  <a:lnTo>
                    <a:pt x="2239963" y="1589980"/>
                  </a:lnTo>
                  <a:lnTo>
                    <a:pt x="2363788" y="1595274"/>
                  </a:lnTo>
                  <a:lnTo>
                    <a:pt x="2490788" y="1694096"/>
                  </a:lnTo>
                  <a:lnTo>
                    <a:pt x="2624138" y="1725860"/>
                  </a:lnTo>
                  <a:lnTo>
                    <a:pt x="2708422" y="1776599"/>
                  </a:lnTo>
                  <a:lnTo>
                    <a:pt x="2765572" y="1843274"/>
                  </a:lnTo>
                  <a:lnTo>
                    <a:pt x="2865584" y="1952811"/>
                  </a:lnTo>
                  <a:lnTo>
                    <a:pt x="2751284" y="2019486"/>
                  </a:lnTo>
                  <a:lnTo>
                    <a:pt x="2732234" y="2095686"/>
                  </a:lnTo>
                  <a:lnTo>
                    <a:pt x="3006725" y="2108797"/>
                  </a:lnTo>
                  <a:lnTo>
                    <a:pt x="3257550" y="2078797"/>
                  </a:lnTo>
                  <a:lnTo>
                    <a:pt x="3403747" y="2148074"/>
                  </a:lnTo>
                  <a:lnTo>
                    <a:pt x="3608534" y="2043299"/>
                  </a:lnTo>
                  <a:lnTo>
                    <a:pt x="3789509" y="1971861"/>
                  </a:lnTo>
                  <a:lnTo>
                    <a:pt x="3944938" y="2018798"/>
                  </a:lnTo>
                  <a:lnTo>
                    <a:pt x="4081463" y="2038209"/>
                  </a:lnTo>
                  <a:lnTo>
                    <a:pt x="4262438" y="2092915"/>
                  </a:lnTo>
                  <a:lnTo>
                    <a:pt x="4402138" y="2029386"/>
                  </a:lnTo>
                  <a:lnTo>
                    <a:pt x="4445000" y="1971151"/>
                  </a:lnTo>
                  <a:lnTo>
                    <a:pt x="4429125" y="1847624"/>
                  </a:lnTo>
                  <a:lnTo>
                    <a:pt x="4516438" y="1822918"/>
                  </a:lnTo>
                  <a:lnTo>
                    <a:pt x="4519613" y="1764683"/>
                  </a:lnTo>
                  <a:lnTo>
                    <a:pt x="4410075" y="1678214"/>
                  </a:lnTo>
                  <a:lnTo>
                    <a:pt x="4491038" y="1552921"/>
                  </a:lnTo>
                  <a:lnTo>
                    <a:pt x="4505325" y="1471746"/>
                  </a:lnTo>
                  <a:lnTo>
                    <a:pt x="4672013" y="1344689"/>
                  </a:lnTo>
                  <a:lnTo>
                    <a:pt x="4684713" y="1254690"/>
                  </a:lnTo>
                  <a:lnTo>
                    <a:pt x="4721226" y="1175279"/>
                  </a:lnTo>
                  <a:lnTo>
                    <a:pt x="4678363" y="1065869"/>
                  </a:lnTo>
                  <a:lnTo>
                    <a:pt x="4760913" y="1021752"/>
                  </a:lnTo>
                  <a:lnTo>
                    <a:pt x="4799013" y="905283"/>
                  </a:lnTo>
                  <a:lnTo>
                    <a:pt x="4826001" y="751755"/>
                  </a:lnTo>
                  <a:lnTo>
                    <a:pt x="4799013" y="569993"/>
                  </a:lnTo>
                  <a:lnTo>
                    <a:pt x="4773613" y="389995"/>
                  </a:lnTo>
                  <a:lnTo>
                    <a:pt x="4826001" y="273526"/>
                  </a:lnTo>
                  <a:lnTo>
                    <a:pt x="4838701" y="132351"/>
                  </a:lnTo>
                  <a:lnTo>
                    <a:pt x="4838701" y="33529"/>
                  </a:lnTo>
                  <a:lnTo>
                    <a:pt x="4973638" y="0"/>
                  </a:lnTo>
                  <a:lnTo>
                    <a:pt x="5091113" y="12353"/>
                  </a:lnTo>
                  <a:lnTo>
                    <a:pt x="5192713" y="26470"/>
                  </a:lnTo>
                  <a:lnTo>
                    <a:pt x="5307013" y="28235"/>
                  </a:lnTo>
                  <a:lnTo>
                    <a:pt x="5364163" y="105881"/>
                  </a:lnTo>
                  <a:lnTo>
                    <a:pt x="5248276" y="389995"/>
                  </a:lnTo>
                  <a:lnTo>
                    <a:pt x="5173663" y="539993"/>
                  </a:lnTo>
                  <a:lnTo>
                    <a:pt x="5038726" y="539993"/>
                  </a:lnTo>
                  <a:lnTo>
                    <a:pt x="5005388" y="635286"/>
                  </a:lnTo>
                  <a:lnTo>
                    <a:pt x="4995863" y="727050"/>
                  </a:lnTo>
                  <a:lnTo>
                    <a:pt x="4987926" y="762343"/>
                  </a:lnTo>
                  <a:lnTo>
                    <a:pt x="4957763" y="811754"/>
                  </a:lnTo>
                  <a:lnTo>
                    <a:pt x="5092701" y="926459"/>
                  </a:lnTo>
                  <a:lnTo>
                    <a:pt x="5110163" y="1092339"/>
                  </a:lnTo>
                  <a:lnTo>
                    <a:pt x="5159376" y="1182338"/>
                  </a:lnTo>
                  <a:lnTo>
                    <a:pt x="5159376" y="1371159"/>
                  </a:lnTo>
                  <a:lnTo>
                    <a:pt x="5248276" y="1489393"/>
                  </a:lnTo>
                  <a:lnTo>
                    <a:pt x="5330826" y="1529981"/>
                  </a:lnTo>
                  <a:lnTo>
                    <a:pt x="5487988" y="1600568"/>
                  </a:lnTo>
                  <a:lnTo>
                    <a:pt x="5634038" y="1805271"/>
                  </a:lnTo>
                  <a:lnTo>
                    <a:pt x="5621338" y="1964093"/>
                  </a:lnTo>
                  <a:lnTo>
                    <a:pt x="5576888" y="1987034"/>
                  </a:lnTo>
                  <a:lnTo>
                    <a:pt x="5581651" y="2075268"/>
                  </a:lnTo>
                  <a:lnTo>
                    <a:pt x="5683251" y="2172325"/>
                  </a:lnTo>
                  <a:lnTo>
                    <a:pt x="5735638" y="2158208"/>
                  </a:lnTo>
                  <a:lnTo>
                    <a:pt x="5672138" y="2017033"/>
                  </a:lnTo>
                  <a:lnTo>
                    <a:pt x="5702301" y="1902329"/>
                  </a:lnTo>
                  <a:lnTo>
                    <a:pt x="5773738" y="1900564"/>
                  </a:lnTo>
                  <a:lnTo>
                    <a:pt x="5821363" y="1821153"/>
                  </a:lnTo>
                  <a:lnTo>
                    <a:pt x="5859463" y="1727625"/>
                  </a:lnTo>
                  <a:lnTo>
                    <a:pt x="5851526" y="1589980"/>
                  </a:lnTo>
                  <a:lnTo>
                    <a:pt x="5834063" y="1445276"/>
                  </a:lnTo>
                  <a:lnTo>
                    <a:pt x="5697538" y="1434688"/>
                  </a:lnTo>
                  <a:lnTo>
                    <a:pt x="5592763" y="1388806"/>
                  </a:lnTo>
                  <a:lnTo>
                    <a:pt x="5486401" y="1286454"/>
                  </a:lnTo>
                  <a:lnTo>
                    <a:pt x="5429251" y="1233514"/>
                  </a:lnTo>
                  <a:lnTo>
                    <a:pt x="5427663" y="1125868"/>
                  </a:lnTo>
                  <a:lnTo>
                    <a:pt x="5348288" y="944106"/>
                  </a:lnTo>
                  <a:lnTo>
                    <a:pt x="5345113" y="806460"/>
                  </a:lnTo>
                  <a:lnTo>
                    <a:pt x="5338763" y="698815"/>
                  </a:lnTo>
                  <a:lnTo>
                    <a:pt x="5373688" y="531170"/>
                  </a:lnTo>
                  <a:lnTo>
                    <a:pt x="5416551" y="423524"/>
                  </a:lnTo>
                  <a:lnTo>
                    <a:pt x="5438776" y="365289"/>
                  </a:lnTo>
                  <a:lnTo>
                    <a:pt x="5529263" y="238232"/>
                  </a:lnTo>
                  <a:lnTo>
                    <a:pt x="5659438" y="121763"/>
                  </a:lnTo>
                  <a:lnTo>
                    <a:pt x="5776913" y="91764"/>
                  </a:lnTo>
                  <a:lnTo>
                    <a:pt x="5915026" y="128822"/>
                  </a:lnTo>
                  <a:lnTo>
                    <a:pt x="5878513" y="206468"/>
                  </a:lnTo>
                  <a:lnTo>
                    <a:pt x="5791201" y="307055"/>
                  </a:lnTo>
                  <a:lnTo>
                    <a:pt x="5743576" y="418230"/>
                  </a:lnTo>
                  <a:lnTo>
                    <a:pt x="5735638" y="552346"/>
                  </a:lnTo>
                  <a:lnTo>
                    <a:pt x="5830888" y="578816"/>
                  </a:lnTo>
                  <a:lnTo>
                    <a:pt x="5830888" y="462347"/>
                  </a:lnTo>
                  <a:lnTo>
                    <a:pt x="5872163" y="361760"/>
                  </a:lnTo>
                  <a:lnTo>
                    <a:pt x="5940426" y="259408"/>
                  </a:lnTo>
                  <a:lnTo>
                    <a:pt x="6043613" y="187056"/>
                  </a:lnTo>
                  <a:lnTo>
                    <a:pt x="6169026" y="137645"/>
                  </a:lnTo>
                  <a:lnTo>
                    <a:pt x="6261101" y="183527"/>
                  </a:lnTo>
                  <a:lnTo>
                    <a:pt x="6424613" y="139410"/>
                  </a:lnTo>
                  <a:lnTo>
                    <a:pt x="6524626" y="165880"/>
                  </a:lnTo>
                  <a:lnTo>
                    <a:pt x="6619876" y="165880"/>
                  </a:lnTo>
                  <a:lnTo>
                    <a:pt x="6759576" y="239997"/>
                  </a:lnTo>
                  <a:lnTo>
                    <a:pt x="6800851" y="389995"/>
                  </a:lnTo>
                  <a:lnTo>
                    <a:pt x="6850063" y="529405"/>
                  </a:lnTo>
                  <a:lnTo>
                    <a:pt x="6919913" y="577051"/>
                  </a:lnTo>
                  <a:lnTo>
                    <a:pt x="6992938" y="624698"/>
                  </a:lnTo>
                  <a:lnTo>
                    <a:pt x="7005638" y="711167"/>
                  </a:lnTo>
                  <a:lnTo>
                    <a:pt x="7035801" y="809990"/>
                  </a:lnTo>
                  <a:lnTo>
                    <a:pt x="7140576" y="827637"/>
                  </a:lnTo>
                  <a:lnTo>
                    <a:pt x="7205663" y="854107"/>
                  </a:lnTo>
                  <a:lnTo>
                    <a:pt x="7292976" y="852342"/>
                  </a:lnTo>
                  <a:lnTo>
                    <a:pt x="7373938" y="944106"/>
                  </a:lnTo>
                  <a:lnTo>
                    <a:pt x="7372351" y="1065869"/>
                  </a:lnTo>
                  <a:lnTo>
                    <a:pt x="7462838" y="1090574"/>
                  </a:lnTo>
                  <a:lnTo>
                    <a:pt x="7615238" y="1198220"/>
                  </a:lnTo>
                  <a:lnTo>
                    <a:pt x="7634288" y="1270572"/>
                  </a:lnTo>
                  <a:lnTo>
                    <a:pt x="7715251" y="1282925"/>
                  </a:lnTo>
                  <a:lnTo>
                    <a:pt x="7777163" y="1402923"/>
                  </a:lnTo>
                  <a:lnTo>
                    <a:pt x="7762876" y="1526451"/>
                  </a:lnTo>
                  <a:lnTo>
                    <a:pt x="7762876" y="1667626"/>
                  </a:lnTo>
                  <a:lnTo>
                    <a:pt x="7659688" y="1784095"/>
                  </a:lnTo>
                  <a:lnTo>
                    <a:pt x="7791451" y="1870564"/>
                  </a:lnTo>
                  <a:lnTo>
                    <a:pt x="7904163" y="2017033"/>
                  </a:lnTo>
                  <a:lnTo>
                    <a:pt x="7993063" y="1955269"/>
                  </a:lnTo>
                  <a:lnTo>
                    <a:pt x="8069263" y="2055856"/>
                  </a:lnTo>
                  <a:lnTo>
                    <a:pt x="8129588" y="2138796"/>
                  </a:lnTo>
                  <a:lnTo>
                    <a:pt x="8221663" y="2175855"/>
                  </a:lnTo>
                  <a:lnTo>
                    <a:pt x="8229601" y="2255265"/>
                  </a:lnTo>
                  <a:lnTo>
                    <a:pt x="8329613" y="2249971"/>
                  </a:lnTo>
                  <a:lnTo>
                    <a:pt x="8396288" y="2320559"/>
                  </a:lnTo>
                  <a:lnTo>
                    <a:pt x="8407401" y="2421146"/>
                  </a:lnTo>
                  <a:lnTo>
                    <a:pt x="8329613" y="2498792"/>
                  </a:lnTo>
                  <a:lnTo>
                    <a:pt x="8301038" y="2661143"/>
                  </a:lnTo>
                  <a:lnTo>
                    <a:pt x="8210551" y="2691142"/>
                  </a:lnTo>
                  <a:lnTo>
                    <a:pt x="8172451" y="2777612"/>
                  </a:lnTo>
                  <a:lnTo>
                    <a:pt x="8102601" y="2789965"/>
                  </a:lnTo>
                  <a:lnTo>
                    <a:pt x="7991476" y="2722907"/>
                  </a:lnTo>
                  <a:lnTo>
                    <a:pt x="7916863" y="2699966"/>
                  </a:lnTo>
                  <a:lnTo>
                    <a:pt x="7934326" y="2617026"/>
                  </a:lnTo>
                  <a:lnTo>
                    <a:pt x="7854951" y="2488204"/>
                  </a:lnTo>
                  <a:lnTo>
                    <a:pt x="7800976" y="2544674"/>
                  </a:lnTo>
                  <a:lnTo>
                    <a:pt x="7786688" y="2636437"/>
                  </a:lnTo>
                  <a:lnTo>
                    <a:pt x="7829551" y="2752906"/>
                  </a:lnTo>
                  <a:lnTo>
                    <a:pt x="7926388" y="2816435"/>
                  </a:lnTo>
                  <a:lnTo>
                    <a:pt x="8024813" y="2876434"/>
                  </a:lnTo>
                  <a:lnTo>
                    <a:pt x="8067676" y="2992903"/>
                  </a:lnTo>
                  <a:lnTo>
                    <a:pt x="8102601" y="3093490"/>
                  </a:lnTo>
                  <a:lnTo>
                    <a:pt x="8116888" y="3183489"/>
                  </a:lnTo>
                  <a:lnTo>
                    <a:pt x="8067676" y="3218783"/>
                  </a:lnTo>
                  <a:lnTo>
                    <a:pt x="8062913" y="3324664"/>
                  </a:lnTo>
                  <a:lnTo>
                    <a:pt x="8096251" y="3377604"/>
                  </a:lnTo>
                  <a:lnTo>
                    <a:pt x="8064501" y="3405839"/>
                  </a:lnTo>
                  <a:lnTo>
                    <a:pt x="7991476" y="3395251"/>
                  </a:lnTo>
                  <a:lnTo>
                    <a:pt x="7862888" y="3292899"/>
                  </a:lnTo>
                  <a:lnTo>
                    <a:pt x="7812088" y="3331722"/>
                  </a:lnTo>
                  <a:lnTo>
                    <a:pt x="7921626" y="3479956"/>
                  </a:lnTo>
                  <a:lnTo>
                    <a:pt x="7867651" y="3554072"/>
                  </a:lnTo>
                  <a:lnTo>
                    <a:pt x="7758113" y="3495838"/>
                  </a:lnTo>
                  <a:lnTo>
                    <a:pt x="7677151" y="3490544"/>
                  </a:lnTo>
                  <a:lnTo>
                    <a:pt x="7521576" y="3368781"/>
                  </a:lnTo>
                  <a:lnTo>
                    <a:pt x="7369176" y="3361722"/>
                  </a:lnTo>
                  <a:lnTo>
                    <a:pt x="7273926" y="3215253"/>
                  </a:lnTo>
                  <a:lnTo>
                    <a:pt x="7121526" y="3151725"/>
                  </a:lnTo>
                  <a:lnTo>
                    <a:pt x="7102476" y="2991138"/>
                  </a:lnTo>
                  <a:lnTo>
                    <a:pt x="6837509" y="3076761"/>
                  </a:lnTo>
                  <a:lnTo>
                    <a:pt x="6713684" y="3052949"/>
                  </a:lnTo>
                  <a:lnTo>
                    <a:pt x="6608763" y="2894081"/>
                  </a:lnTo>
                  <a:lnTo>
                    <a:pt x="6704159" y="2800536"/>
                  </a:lnTo>
                  <a:lnTo>
                    <a:pt x="6823222" y="2771961"/>
                  </a:lnTo>
                  <a:lnTo>
                    <a:pt x="6961334" y="2810061"/>
                  </a:lnTo>
                  <a:lnTo>
                    <a:pt x="7066109" y="2748149"/>
                  </a:lnTo>
                  <a:lnTo>
                    <a:pt x="7038976" y="2617026"/>
                  </a:lnTo>
                  <a:lnTo>
                    <a:pt x="7113734" y="2548124"/>
                  </a:lnTo>
                  <a:lnTo>
                    <a:pt x="7081838" y="2454675"/>
                  </a:lnTo>
                  <a:lnTo>
                    <a:pt x="7228034" y="2348099"/>
                  </a:lnTo>
                  <a:lnTo>
                    <a:pt x="7210426" y="2158208"/>
                  </a:lnTo>
                  <a:lnTo>
                    <a:pt x="7153276" y="2055856"/>
                  </a:lnTo>
                  <a:lnTo>
                    <a:pt x="7043738" y="2092915"/>
                  </a:lnTo>
                  <a:lnTo>
                    <a:pt x="7018338" y="1886447"/>
                  </a:lnTo>
                  <a:lnTo>
                    <a:pt x="6929438" y="1769977"/>
                  </a:lnTo>
                  <a:lnTo>
                    <a:pt x="6802438" y="1807036"/>
                  </a:lnTo>
                  <a:lnTo>
                    <a:pt x="6723063" y="1628803"/>
                  </a:lnTo>
                  <a:lnTo>
                    <a:pt x="6667501" y="1441746"/>
                  </a:lnTo>
                  <a:lnTo>
                    <a:pt x="6543676" y="1473511"/>
                  </a:lnTo>
                  <a:lnTo>
                    <a:pt x="6454776" y="1577627"/>
                  </a:lnTo>
                  <a:lnTo>
                    <a:pt x="6288088" y="1526451"/>
                  </a:lnTo>
                  <a:lnTo>
                    <a:pt x="6197601" y="1589980"/>
                  </a:lnTo>
                  <a:lnTo>
                    <a:pt x="6288088" y="1757625"/>
                  </a:lnTo>
                  <a:lnTo>
                    <a:pt x="6248401" y="1900564"/>
                  </a:lnTo>
                  <a:lnTo>
                    <a:pt x="6210301" y="2041739"/>
                  </a:lnTo>
                  <a:lnTo>
                    <a:pt x="6288088" y="2170561"/>
                  </a:lnTo>
                  <a:lnTo>
                    <a:pt x="6261101" y="2352323"/>
                  </a:lnTo>
                  <a:lnTo>
                    <a:pt x="6186488" y="2378793"/>
                  </a:lnTo>
                  <a:lnTo>
                    <a:pt x="6172201" y="2468792"/>
                  </a:lnTo>
                  <a:lnTo>
                    <a:pt x="6119813" y="2511145"/>
                  </a:lnTo>
                  <a:lnTo>
                    <a:pt x="6108701" y="2636437"/>
                  </a:lnTo>
                  <a:lnTo>
                    <a:pt x="6021388" y="2617026"/>
                  </a:lnTo>
                  <a:lnTo>
                    <a:pt x="5972176" y="2678789"/>
                  </a:lnTo>
                  <a:lnTo>
                    <a:pt x="6105526" y="2786435"/>
                  </a:lnTo>
                  <a:lnTo>
                    <a:pt x="6264276" y="2911728"/>
                  </a:lnTo>
                  <a:lnTo>
                    <a:pt x="6396038" y="3040550"/>
                  </a:lnTo>
                  <a:lnTo>
                    <a:pt x="6351588" y="3127019"/>
                  </a:lnTo>
                  <a:lnTo>
                    <a:pt x="6326188" y="3188783"/>
                  </a:lnTo>
                  <a:lnTo>
                    <a:pt x="6211888" y="3149960"/>
                  </a:lnTo>
                  <a:lnTo>
                    <a:pt x="6088063" y="3038785"/>
                  </a:lnTo>
                  <a:lnTo>
                    <a:pt x="6018213" y="3164077"/>
                  </a:lnTo>
                  <a:lnTo>
                    <a:pt x="5959476" y="3202900"/>
                  </a:lnTo>
                  <a:lnTo>
                    <a:pt x="5886451" y="3245253"/>
                  </a:lnTo>
                  <a:lnTo>
                    <a:pt x="5791201" y="3151725"/>
                  </a:lnTo>
                  <a:lnTo>
                    <a:pt x="5667376" y="3135842"/>
                  </a:lnTo>
                  <a:lnTo>
                    <a:pt x="5735638" y="3022903"/>
                  </a:lnTo>
                  <a:lnTo>
                    <a:pt x="5754688" y="2917022"/>
                  </a:lnTo>
                  <a:lnTo>
                    <a:pt x="5722938" y="2855258"/>
                  </a:lnTo>
                  <a:lnTo>
                    <a:pt x="5562601" y="3042314"/>
                  </a:lnTo>
                  <a:lnTo>
                    <a:pt x="5419726" y="3038785"/>
                  </a:lnTo>
                  <a:lnTo>
                    <a:pt x="5351463" y="3217018"/>
                  </a:lnTo>
                  <a:lnTo>
                    <a:pt x="5178426" y="3428780"/>
                  </a:lnTo>
                  <a:lnTo>
                    <a:pt x="4986338" y="3644071"/>
                  </a:lnTo>
                  <a:lnTo>
                    <a:pt x="4914901" y="3790540"/>
                  </a:lnTo>
                  <a:lnTo>
                    <a:pt x="4889501" y="3935244"/>
                  </a:lnTo>
                  <a:lnTo>
                    <a:pt x="4892676" y="4177006"/>
                  </a:lnTo>
                  <a:lnTo>
                    <a:pt x="5054601" y="4219358"/>
                  </a:lnTo>
                  <a:lnTo>
                    <a:pt x="5092701" y="4385238"/>
                  </a:lnTo>
                  <a:lnTo>
                    <a:pt x="5172076" y="4521119"/>
                  </a:lnTo>
                  <a:lnTo>
                    <a:pt x="5314951" y="4499943"/>
                  </a:lnTo>
                  <a:lnTo>
                    <a:pt x="5467351" y="4581118"/>
                  </a:lnTo>
                  <a:lnTo>
                    <a:pt x="5649913" y="4729352"/>
                  </a:lnTo>
                  <a:lnTo>
                    <a:pt x="5834063" y="4798174"/>
                  </a:lnTo>
                  <a:lnTo>
                    <a:pt x="5957888" y="4888173"/>
                  </a:lnTo>
                  <a:lnTo>
                    <a:pt x="6188076" y="4888173"/>
                  </a:lnTo>
                  <a:lnTo>
                    <a:pt x="6197601" y="5034642"/>
                  </a:lnTo>
                  <a:lnTo>
                    <a:pt x="6178551" y="5174052"/>
                  </a:lnTo>
                  <a:lnTo>
                    <a:pt x="6291263" y="5426402"/>
                  </a:lnTo>
                  <a:lnTo>
                    <a:pt x="6434138" y="5592282"/>
                  </a:lnTo>
                  <a:lnTo>
                    <a:pt x="6491288" y="5539341"/>
                  </a:lnTo>
                  <a:lnTo>
                    <a:pt x="6588126" y="5428166"/>
                  </a:lnTo>
                  <a:lnTo>
                    <a:pt x="6538913" y="5147582"/>
                  </a:lnTo>
                  <a:lnTo>
                    <a:pt x="6469063" y="5036407"/>
                  </a:lnTo>
                  <a:lnTo>
                    <a:pt x="6488113" y="4914643"/>
                  </a:lnTo>
                  <a:lnTo>
                    <a:pt x="6602413" y="4902291"/>
                  </a:lnTo>
                  <a:lnTo>
                    <a:pt x="6735763" y="4805233"/>
                  </a:lnTo>
                  <a:lnTo>
                    <a:pt x="6775451" y="4593471"/>
                  </a:lnTo>
                  <a:lnTo>
                    <a:pt x="6777038" y="4438179"/>
                  </a:lnTo>
                  <a:lnTo>
                    <a:pt x="6667501" y="4304063"/>
                  </a:lnTo>
                  <a:lnTo>
                    <a:pt x="6597651" y="4267005"/>
                  </a:lnTo>
                  <a:lnTo>
                    <a:pt x="6564313" y="4155829"/>
                  </a:lnTo>
                  <a:lnTo>
                    <a:pt x="6629401" y="4076419"/>
                  </a:lnTo>
                  <a:lnTo>
                    <a:pt x="6672263" y="3993479"/>
                  </a:lnTo>
                  <a:lnTo>
                    <a:pt x="6667501" y="3877010"/>
                  </a:lnTo>
                  <a:lnTo>
                    <a:pt x="6573838" y="3827598"/>
                  </a:lnTo>
                  <a:lnTo>
                    <a:pt x="6557963" y="3771128"/>
                  </a:lnTo>
                  <a:lnTo>
                    <a:pt x="6646863" y="3721717"/>
                  </a:lnTo>
                  <a:lnTo>
                    <a:pt x="6643688" y="3637013"/>
                  </a:lnTo>
                  <a:lnTo>
                    <a:pt x="6692253" y="3548249"/>
                  </a:lnTo>
                  <a:lnTo>
                    <a:pt x="6716065" y="3476811"/>
                  </a:lnTo>
                  <a:lnTo>
                    <a:pt x="6839890" y="3469667"/>
                  </a:lnTo>
                  <a:lnTo>
                    <a:pt x="6907213" y="3432309"/>
                  </a:lnTo>
                  <a:lnTo>
                    <a:pt x="6992938" y="3474662"/>
                  </a:lnTo>
                  <a:lnTo>
                    <a:pt x="7067551" y="3388192"/>
                  </a:lnTo>
                  <a:lnTo>
                    <a:pt x="7153276" y="3435839"/>
                  </a:lnTo>
                  <a:lnTo>
                    <a:pt x="7235826" y="3501132"/>
                  </a:lnTo>
                  <a:lnTo>
                    <a:pt x="7315201" y="3599954"/>
                  </a:lnTo>
                  <a:lnTo>
                    <a:pt x="7416801" y="3760540"/>
                  </a:lnTo>
                  <a:lnTo>
                    <a:pt x="7526338" y="3700541"/>
                  </a:lnTo>
                  <a:lnTo>
                    <a:pt x="7556501" y="3811716"/>
                  </a:lnTo>
                  <a:lnTo>
                    <a:pt x="7519988" y="3944067"/>
                  </a:lnTo>
                  <a:lnTo>
                    <a:pt x="7556501" y="4161124"/>
                  </a:lnTo>
                  <a:lnTo>
                    <a:pt x="7669213" y="4205241"/>
                  </a:lnTo>
                  <a:lnTo>
                    <a:pt x="7811440" y="4405499"/>
                  </a:lnTo>
                  <a:lnTo>
                    <a:pt x="7994797" y="4250717"/>
                  </a:lnTo>
                  <a:lnTo>
                    <a:pt x="7963840" y="4176899"/>
                  </a:lnTo>
                  <a:lnTo>
                    <a:pt x="8009084" y="4098317"/>
                  </a:lnTo>
                  <a:lnTo>
                    <a:pt x="8049565" y="4007830"/>
                  </a:lnTo>
                  <a:lnTo>
                    <a:pt x="8085284" y="3948299"/>
                  </a:lnTo>
                  <a:lnTo>
                    <a:pt x="8137672" y="3962586"/>
                  </a:lnTo>
                  <a:lnTo>
                    <a:pt x="8134351" y="4044654"/>
                  </a:lnTo>
                  <a:lnTo>
                    <a:pt x="8243888" y="4168182"/>
                  </a:lnTo>
                  <a:lnTo>
                    <a:pt x="8267701" y="4279357"/>
                  </a:lnTo>
                  <a:lnTo>
                    <a:pt x="8316913" y="4362297"/>
                  </a:lnTo>
                  <a:lnTo>
                    <a:pt x="8301038" y="4469943"/>
                  </a:lnTo>
                  <a:lnTo>
                    <a:pt x="8416926" y="4528178"/>
                  </a:lnTo>
                  <a:lnTo>
                    <a:pt x="8364538" y="4637588"/>
                  </a:lnTo>
                  <a:lnTo>
                    <a:pt x="8372476" y="4702881"/>
                  </a:lnTo>
                  <a:lnTo>
                    <a:pt x="8448676" y="4771704"/>
                  </a:lnTo>
                  <a:lnTo>
                    <a:pt x="8501063" y="4859938"/>
                  </a:lnTo>
                  <a:lnTo>
                    <a:pt x="8615363" y="4896997"/>
                  </a:lnTo>
                  <a:lnTo>
                    <a:pt x="8647113" y="4948172"/>
                  </a:lnTo>
                  <a:lnTo>
                    <a:pt x="8755063" y="4928761"/>
                  </a:lnTo>
                  <a:lnTo>
                    <a:pt x="8813801" y="5038171"/>
                  </a:lnTo>
                  <a:lnTo>
                    <a:pt x="8834438" y="5110523"/>
                  </a:lnTo>
                  <a:lnTo>
                    <a:pt x="8915401" y="5131699"/>
                  </a:lnTo>
                  <a:lnTo>
                    <a:pt x="8983663" y="5230522"/>
                  </a:lnTo>
                  <a:lnTo>
                    <a:pt x="8964613" y="5316991"/>
                  </a:lnTo>
                  <a:lnTo>
                    <a:pt x="8988426" y="5444048"/>
                  </a:lnTo>
                  <a:lnTo>
                    <a:pt x="8988426" y="5507577"/>
                  </a:lnTo>
                  <a:lnTo>
                    <a:pt x="9031288" y="5553459"/>
                  </a:lnTo>
                  <a:lnTo>
                    <a:pt x="8955088" y="5618752"/>
                  </a:lnTo>
                  <a:lnTo>
                    <a:pt x="8985397" y="5669942"/>
                  </a:lnTo>
                  <a:lnTo>
                    <a:pt x="9017001" y="5777574"/>
                  </a:lnTo>
                  <a:lnTo>
                    <a:pt x="9064626" y="5849926"/>
                  </a:lnTo>
                  <a:lnTo>
                    <a:pt x="9083028" y="5960455"/>
                  </a:lnTo>
                  <a:lnTo>
                    <a:pt x="9171134" y="5977124"/>
                  </a:lnTo>
                  <a:lnTo>
                    <a:pt x="9242572" y="5941405"/>
                  </a:lnTo>
                  <a:lnTo>
                    <a:pt x="9294959" y="5984267"/>
                  </a:lnTo>
                  <a:lnTo>
                    <a:pt x="9321801" y="6114628"/>
                  </a:lnTo>
                  <a:lnTo>
                    <a:pt x="9324976" y="6236391"/>
                  </a:lnTo>
                  <a:lnTo>
                    <a:pt x="9264651" y="6322861"/>
                  </a:lnTo>
                  <a:lnTo>
                    <a:pt x="9201151" y="6344037"/>
                  </a:lnTo>
                  <a:lnTo>
                    <a:pt x="9124951" y="6342272"/>
                  </a:lnTo>
                  <a:lnTo>
                    <a:pt x="9097963" y="6259332"/>
                  </a:lnTo>
                  <a:lnTo>
                    <a:pt x="9010651" y="6289332"/>
                  </a:lnTo>
                  <a:lnTo>
                    <a:pt x="8940153" y="6286686"/>
                  </a:lnTo>
                  <a:lnTo>
                    <a:pt x="8874126" y="6289332"/>
                  </a:lnTo>
                  <a:lnTo>
                    <a:pt x="8823472" y="6255730"/>
                  </a:lnTo>
                  <a:lnTo>
                    <a:pt x="8702028" y="6277161"/>
                  </a:lnTo>
                  <a:lnTo>
                    <a:pt x="8711553" y="6179530"/>
                  </a:lnTo>
                  <a:lnTo>
                    <a:pt x="8785372" y="6046180"/>
                  </a:lnTo>
                  <a:lnTo>
                    <a:pt x="8837759" y="5946167"/>
                  </a:lnTo>
                  <a:lnTo>
                    <a:pt x="8906815" y="5767574"/>
                  </a:lnTo>
                  <a:lnTo>
                    <a:pt x="8866334" y="5643749"/>
                  </a:lnTo>
                  <a:lnTo>
                    <a:pt x="8771084" y="5674705"/>
                  </a:lnTo>
                  <a:lnTo>
                    <a:pt x="8675834" y="5779480"/>
                  </a:lnTo>
                  <a:lnTo>
                    <a:pt x="8571059" y="5850917"/>
                  </a:lnTo>
                  <a:lnTo>
                    <a:pt x="8442472" y="5881874"/>
                  </a:lnTo>
                  <a:lnTo>
                    <a:pt x="8328172" y="5858061"/>
                  </a:lnTo>
                  <a:lnTo>
                    <a:pt x="8206728" y="5860442"/>
                  </a:lnTo>
                  <a:lnTo>
                    <a:pt x="8137672" y="5836630"/>
                  </a:lnTo>
                  <a:lnTo>
                    <a:pt x="8051947" y="5834249"/>
                  </a:lnTo>
                  <a:lnTo>
                    <a:pt x="7978128" y="5822342"/>
                  </a:lnTo>
                  <a:lnTo>
                    <a:pt x="7892403" y="5860442"/>
                  </a:lnTo>
                  <a:lnTo>
                    <a:pt x="7849540" y="5912830"/>
                  </a:lnTo>
                  <a:lnTo>
                    <a:pt x="7882878" y="6017605"/>
                  </a:lnTo>
                  <a:lnTo>
                    <a:pt x="8015288" y="5945218"/>
                  </a:lnTo>
                  <a:lnTo>
                    <a:pt x="8105776" y="5987571"/>
                  </a:lnTo>
                  <a:lnTo>
                    <a:pt x="8161484" y="6079517"/>
                  </a:lnTo>
                  <a:lnTo>
                    <a:pt x="8151959" y="6162861"/>
                  </a:lnTo>
                  <a:lnTo>
                    <a:pt x="8064501" y="6160510"/>
                  </a:lnTo>
                  <a:lnTo>
                    <a:pt x="8040688" y="6231097"/>
                  </a:lnTo>
                  <a:lnTo>
                    <a:pt x="8121651" y="6315802"/>
                  </a:lnTo>
                  <a:lnTo>
                    <a:pt x="8130528" y="6408130"/>
                  </a:lnTo>
                  <a:lnTo>
                    <a:pt x="8296276" y="6336978"/>
                  </a:lnTo>
                  <a:lnTo>
                    <a:pt x="8423422" y="6498617"/>
                  </a:lnTo>
                  <a:lnTo>
                    <a:pt x="8475809" y="6384317"/>
                  </a:lnTo>
                  <a:lnTo>
                    <a:pt x="8566297" y="6360505"/>
                  </a:lnTo>
                  <a:lnTo>
                    <a:pt x="8597253" y="6539099"/>
                  </a:lnTo>
                  <a:lnTo>
                    <a:pt x="8440090" y="6646255"/>
                  </a:lnTo>
                  <a:lnTo>
                    <a:pt x="8256734" y="6727217"/>
                  </a:lnTo>
                  <a:lnTo>
                    <a:pt x="8123384" y="6784367"/>
                  </a:lnTo>
                  <a:lnTo>
                    <a:pt x="8023372" y="6889142"/>
                  </a:lnTo>
                  <a:lnTo>
                    <a:pt x="7937647" y="6836755"/>
                  </a:lnTo>
                  <a:lnTo>
                    <a:pt x="7930503" y="6779605"/>
                  </a:lnTo>
                  <a:lnTo>
                    <a:pt x="8099572" y="6634349"/>
                  </a:lnTo>
                  <a:lnTo>
                    <a:pt x="8059090" y="6589105"/>
                  </a:lnTo>
                  <a:lnTo>
                    <a:pt x="7828109" y="6710549"/>
                  </a:lnTo>
                  <a:lnTo>
                    <a:pt x="7740651" y="6481682"/>
                  </a:lnTo>
                  <a:lnTo>
                    <a:pt x="7720953" y="6317642"/>
                  </a:lnTo>
                  <a:lnTo>
                    <a:pt x="7567613" y="6303449"/>
                  </a:lnTo>
                  <a:lnTo>
                    <a:pt x="7518547" y="6496236"/>
                  </a:lnTo>
                  <a:lnTo>
                    <a:pt x="7435203" y="6646255"/>
                  </a:lnTo>
                  <a:lnTo>
                    <a:pt x="7281863" y="6645798"/>
                  </a:lnTo>
                  <a:lnTo>
                    <a:pt x="7097713" y="6645798"/>
                  </a:lnTo>
                  <a:lnTo>
                    <a:pt x="6978003" y="6720074"/>
                  </a:lnTo>
                  <a:lnTo>
                    <a:pt x="6839890" y="6879617"/>
                  </a:lnTo>
                  <a:lnTo>
                    <a:pt x="6570809" y="6898667"/>
                  </a:lnTo>
                  <a:lnTo>
                    <a:pt x="6551759" y="7003442"/>
                  </a:lnTo>
                  <a:lnTo>
                    <a:pt x="6211240" y="7146317"/>
                  </a:lnTo>
                  <a:lnTo>
                    <a:pt x="6135040" y="7084405"/>
                  </a:lnTo>
                  <a:lnTo>
                    <a:pt x="6165997" y="7058211"/>
                  </a:lnTo>
                  <a:lnTo>
                    <a:pt x="6194572" y="7008205"/>
                  </a:lnTo>
                  <a:lnTo>
                    <a:pt x="6270772" y="6855805"/>
                  </a:lnTo>
                  <a:lnTo>
                    <a:pt x="6361259" y="6686736"/>
                  </a:lnTo>
                  <a:lnTo>
                    <a:pt x="6477940" y="6746267"/>
                  </a:lnTo>
                  <a:lnTo>
                    <a:pt x="6492228" y="6651017"/>
                  </a:lnTo>
                  <a:lnTo>
                    <a:pt x="6385072" y="6529574"/>
                  </a:lnTo>
                  <a:lnTo>
                    <a:pt x="6197601" y="6490506"/>
                  </a:lnTo>
                  <a:lnTo>
                    <a:pt x="5967413" y="6471094"/>
                  </a:lnTo>
                  <a:lnTo>
                    <a:pt x="5973115" y="6253349"/>
                  </a:lnTo>
                  <a:lnTo>
                    <a:pt x="5863578" y="6217630"/>
                  </a:lnTo>
                  <a:lnTo>
                    <a:pt x="5796903" y="6129524"/>
                  </a:lnTo>
                  <a:lnTo>
                    <a:pt x="5651647" y="6084280"/>
                  </a:lnTo>
                  <a:lnTo>
                    <a:pt x="5580209" y="6162861"/>
                  </a:lnTo>
                  <a:lnTo>
                    <a:pt x="5353051" y="6225803"/>
                  </a:lnTo>
                  <a:lnTo>
                    <a:pt x="5254626" y="6171098"/>
                  </a:lnTo>
                  <a:lnTo>
                    <a:pt x="5054601" y="6146392"/>
                  </a:lnTo>
                  <a:lnTo>
                    <a:pt x="4865688" y="6081099"/>
                  </a:lnTo>
                  <a:lnTo>
                    <a:pt x="1886890" y="606046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835" name="Freeform 172">
              <a:extLst/>
            </p:cNvPr>
            <p:cNvSpPr>
              <a:spLocks/>
            </p:cNvSpPr>
            <p:nvPr/>
          </p:nvSpPr>
          <p:spPr bwMode="auto">
            <a:xfrm>
              <a:off x="2951139" y="1863743"/>
              <a:ext cx="1106487" cy="1647825"/>
            </a:xfrm>
            <a:custGeom>
              <a:avLst/>
              <a:gdLst>
                <a:gd name="T0" fmla="*/ 121 w 6476107"/>
                <a:gd name="T1" fmla="*/ 440 h 9653587"/>
                <a:gd name="T2" fmla="*/ 74 w 6476107"/>
                <a:gd name="T3" fmla="*/ 365 h 9653587"/>
                <a:gd name="T4" fmla="*/ 121 w 6476107"/>
                <a:gd name="T5" fmla="*/ 310 h 9653587"/>
                <a:gd name="T6" fmla="*/ 172 w 6476107"/>
                <a:gd name="T7" fmla="*/ 263 h 9653587"/>
                <a:gd name="T8" fmla="*/ 190 w 6476107"/>
                <a:gd name="T9" fmla="*/ 200 h 9653587"/>
                <a:gd name="T10" fmla="*/ 263 w 6476107"/>
                <a:gd name="T11" fmla="*/ 170 h 9653587"/>
                <a:gd name="T12" fmla="*/ 355 w 6476107"/>
                <a:gd name="T13" fmla="*/ 145 h 9653587"/>
                <a:gd name="T14" fmla="*/ 409 w 6476107"/>
                <a:gd name="T15" fmla="*/ 223 h 9653587"/>
                <a:gd name="T16" fmla="*/ 416 w 6476107"/>
                <a:gd name="T17" fmla="*/ 160 h 9653587"/>
                <a:gd name="T18" fmla="*/ 372 w 6476107"/>
                <a:gd name="T19" fmla="*/ 128 h 9653587"/>
                <a:gd name="T20" fmla="*/ 397 w 6476107"/>
                <a:gd name="T21" fmla="*/ 65 h 9653587"/>
                <a:gd name="T22" fmla="*/ 512 w 6476107"/>
                <a:gd name="T23" fmla="*/ 18 h 9653587"/>
                <a:gd name="T24" fmla="*/ 638 w 6476107"/>
                <a:gd name="T25" fmla="*/ 5 h 9653587"/>
                <a:gd name="T26" fmla="*/ 697 w 6476107"/>
                <a:gd name="T27" fmla="*/ 58 h 9653587"/>
                <a:gd name="T28" fmla="*/ 773 w 6476107"/>
                <a:gd name="T29" fmla="*/ 142 h 9653587"/>
                <a:gd name="T30" fmla="*/ 702 w 6476107"/>
                <a:gd name="T31" fmla="*/ 205 h 9653587"/>
                <a:gd name="T32" fmla="*/ 737 w 6476107"/>
                <a:gd name="T33" fmla="*/ 208 h 9653587"/>
                <a:gd name="T34" fmla="*/ 769 w 6476107"/>
                <a:gd name="T35" fmla="*/ 240 h 9653587"/>
                <a:gd name="T36" fmla="*/ 786 w 6476107"/>
                <a:gd name="T37" fmla="*/ 245 h 9653587"/>
                <a:gd name="T38" fmla="*/ 821 w 6476107"/>
                <a:gd name="T39" fmla="*/ 219 h 9653587"/>
                <a:gd name="T40" fmla="*/ 890 w 6476107"/>
                <a:gd name="T41" fmla="*/ 226 h 9653587"/>
                <a:gd name="T42" fmla="*/ 926 w 6476107"/>
                <a:gd name="T43" fmla="*/ 292 h 9653587"/>
                <a:gd name="T44" fmla="*/ 868 w 6476107"/>
                <a:gd name="T45" fmla="*/ 369 h 9653587"/>
                <a:gd name="T46" fmla="*/ 825 w 6476107"/>
                <a:gd name="T47" fmla="*/ 431 h 9653587"/>
                <a:gd name="T48" fmla="*/ 833 w 6476107"/>
                <a:gd name="T49" fmla="*/ 488 h 9653587"/>
                <a:gd name="T50" fmla="*/ 806 w 6476107"/>
                <a:gd name="T51" fmla="*/ 556 h 9653587"/>
                <a:gd name="T52" fmla="*/ 838 w 6476107"/>
                <a:gd name="T53" fmla="*/ 631 h 9653587"/>
                <a:gd name="T54" fmla="*/ 811 w 6476107"/>
                <a:gd name="T55" fmla="*/ 703 h 9653587"/>
                <a:gd name="T56" fmla="*/ 818 w 6476107"/>
                <a:gd name="T57" fmla="*/ 793 h 9653587"/>
                <a:gd name="T58" fmla="*/ 771 w 6476107"/>
                <a:gd name="T59" fmla="*/ 856 h 9653587"/>
                <a:gd name="T60" fmla="*/ 764 w 6476107"/>
                <a:gd name="T61" fmla="*/ 921 h 9653587"/>
                <a:gd name="T62" fmla="*/ 791 w 6476107"/>
                <a:gd name="T63" fmla="*/ 984 h 9653587"/>
                <a:gd name="T64" fmla="*/ 742 w 6476107"/>
                <a:gd name="T65" fmla="*/ 1044 h 9653587"/>
                <a:gd name="T66" fmla="*/ 660 w 6476107"/>
                <a:gd name="T67" fmla="*/ 1096 h 9653587"/>
                <a:gd name="T68" fmla="*/ 599 w 6476107"/>
                <a:gd name="T69" fmla="*/ 1146 h 9653587"/>
                <a:gd name="T70" fmla="*/ 527 w 6476107"/>
                <a:gd name="T71" fmla="*/ 1194 h 9653587"/>
                <a:gd name="T72" fmla="*/ 493 w 6476107"/>
                <a:gd name="T73" fmla="*/ 1261 h 9653587"/>
                <a:gd name="T74" fmla="*/ 471 w 6476107"/>
                <a:gd name="T75" fmla="*/ 1334 h 9653587"/>
                <a:gd name="T76" fmla="*/ 424 w 6476107"/>
                <a:gd name="T77" fmla="*/ 1394 h 9653587"/>
                <a:gd name="T78" fmla="*/ 352 w 6476107"/>
                <a:gd name="T79" fmla="*/ 1334 h 9653587"/>
                <a:gd name="T80" fmla="*/ 308 w 6476107"/>
                <a:gd name="T81" fmla="*/ 1201 h 9653587"/>
                <a:gd name="T82" fmla="*/ 293 w 6476107"/>
                <a:gd name="T83" fmla="*/ 1106 h 9653587"/>
                <a:gd name="T84" fmla="*/ 328 w 6476107"/>
                <a:gd name="T85" fmla="*/ 1044 h 9653587"/>
                <a:gd name="T86" fmla="*/ 269 w 6476107"/>
                <a:gd name="T87" fmla="*/ 1026 h 9653587"/>
                <a:gd name="T88" fmla="*/ 325 w 6476107"/>
                <a:gd name="T89" fmla="*/ 986 h 9653587"/>
                <a:gd name="T90" fmla="*/ 249 w 6476107"/>
                <a:gd name="T91" fmla="*/ 913 h 9653587"/>
                <a:gd name="T92" fmla="*/ 244 w 6476107"/>
                <a:gd name="T93" fmla="*/ 846 h 9653587"/>
                <a:gd name="T94" fmla="*/ 224 w 6476107"/>
                <a:gd name="T95" fmla="*/ 726 h 9653587"/>
                <a:gd name="T96" fmla="*/ 140 w 6476107"/>
                <a:gd name="T97" fmla="*/ 698 h 9653587"/>
                <a:gd name="T98" fmla="*/ 47 w 6476107"/>
                <a:gd name="T99" fmla="*/ 691 h 9653587"/>
                <a:gd name="T100" fmla="*/ 10 w 6476107"/>
                <a:gd name="T101" fmla="*/ 616 h 9653587"/>
                <a:gd name="T102" fmla="*/ 30 w 6476107"/>
                <a:gd name="T103" fmla="*/ 571 h 9653587"/>
                <a:gd name="T104" fmla="*/ 12 w 6476107"/>
                <a:gd name="T105" fmla="*/ 523 h 9653587"/>
                <a:gd name="T106" fmla="*/ 96 w 6476107"/>
                <a:gd name="T107" fmla="*/ 473 h 965358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476107"/>
                <a:gd name="T163" fmla="*/ 0 h 9653587"/>
                <a:gd name="T164" fmla="*/ 6476107 w 6476107"/>
                <a:gd name="T165" fmla="*/ 9653587 h 965358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476107" h="9653587">
                  <a:moveTo>
                    <a:pt x="659957" y="3263914"/>
                  </a:moveTo>
                  <a:lnTo>
                    <a:pt x="778411" y="3177567"/>
                  </a:lnTo>
                  <a:lnTo>
                    <a:pt x="829177" y="3039412"/>
                  </a:lnTo>
                  <a:lnTo>
                    <a:pt x="810845" y="2816349"/>
                  </a:lnTo>
                  <a:lnTo>
                    <a:pt x="527402" y="2719928"/>
                  </a:lnTo>
                  <a:lnTo>
                    <a:pt x="507660" y="2521330"/>
                  </a:lnTo>
                  <a:lnTo>
                    <a:pt x="643035" y="2365906"/>
                  </a:lnTo>
                  <a:lnTo>
                    <a:pt x="778411" y="2262290"/>
                  </a:lnTo>
                  <a:lnTo>
                    <a:pt x="829177" y="2141404"/>
                  </a:lnTo>
                  <a:lnTo>
                    <a:pt x="964553" y="2003249"/>
                  </a:lnTo>
                  <a:lnTo>
                    <a:pt x="1142234" y="1947123"/>
                  </a:lnTo>
                  <a:lnTo>
                    <a:pt x="1184539" y="1813286"/>
                  </a:lnTo>
                  <a:lnTo>
                    <a:pt x="1095698" y="1610370"/>
                  </a:lnTo>
                  <a:lnTo>
                    <a:pt x="1302993" y="1381551"/>
                  </a:lnTo>
                  <a:lnTo>
                    <a:pt x="1472213" y="1347012"/>
                  </a:lnTo>
                  <a:lnTo>
                    <a:pt x="1607588" y="1191588"/>
                  </a:lnTo>
                  <a:lnTo>
                    <a:pt x="1805012" y="1175757"/>
                  </a:lnTo>
                  <a:lnTo>
                    <a:pt x="2064482" y="1139780"/>
                  </a:lnTo>
                  <a:lnTo>
                    <a:pt x="2216780" y="1018894"/>
                  </a:lnTo>
                  <a:lnTo>
                    <a:pt x="2436766" y="1001624"/>
                  </a:lnTo>
                  <a:lnTo>
                    <a:pt x="2605986" y="1174318"/>
                  </a:lnTo>
                  <a:lnTo>
                    <a:pt x="2673673" y="1312473"/>
                  </a:lnTo>
                  <a:lnTo>
                    <a:pt x="2809049" y="1536975"/>
                  </a:lnTo>
                  <a:lnTo>
                    <a:pt x="2842893" y="1329743"/>
                  </a:lnTo>
                  <a:lnTo>
                    <a:pt x="2792127" y="1243396"/>
                  </a:lnTo>
                  <a:lnTo>
                    <a:pt x="2859815" y="1105241"/>
                  </a:lnTo>
                  <a:lnTo>
                    <a:pt x="2809049" y="1001624"/>
                  </a:lnTo>
                  <a:lnTo>
                    <a:pt x="2724439" y="846200"/>
                  </a:lnTo>
                  <a:lnTo>
                    <a:pt x="2555220" y="880739"/>
                  </a:lnTo>
                  <a:lnTo>
                    <a:pt x="2521376" y="759853"/>
                  </a:lnTo>
                  <a:lnTo>
                    <a:pt x="2538298" y="569890"/>
                  </a:lnTo>
                  <a:lnTo>
                    <a:pt x="2724439" y="449004"/>
                  </a:lnTo>
                  <a:lnTo>
                    <a:pt x="2988140" y="402952"/>
                  </a:lnTo>
                  <a:lnTo>
                    <a:pt x="3232099" y="207233"/>
                  </a:lnTo>
                  <a:lnTo>
                    <a:pt x="3519773" y="120886"/>
                  </a:lnTo>
                  <a:lnTo>
                    <a:pt x="3739758" y="17269"/>
                  </a:lnTo>
                  <a:lnTo>
                    <a:pt x="4044354" y="0"/>
                  </a:lnTo>
                  <a:lnTo>
                    <a:pt x="4382794" y="34539"/>
                  </a:lnTo>
                  <a:lnTo>
                    <a:pt x="4585858" y="138155"/>
                  </a:lnTo>
                  <a:lnTo>
                    <a:pt x="4822765" y="241771"/>
                  </a:lnTo>
                  <a:lnTo>
                    <a:pt x="4786101" y="402952"/>
                  </a:lnTo>
                  <a:lnTo>
                    <a:pt x="4991985" y="604429"/>
                  </a:lnTo>
                  <a:lnTo>
                    <a:pt x="5195049" y="777122"/>
                  </a:lnTo>
                  <a:lnTo>
                    <a:pt x="5306452" y="981477"/>
                  </a:lnTo>
                  <a:lnTo>
                    <a:pt x="5025829" y="1260665"/>
                  </a:lnTo>
                  <a:lnTo>
                    <a:pt x="4805843" y="1295204"/>
                  </a:lnTo>
                  <a:lnTo>
                    <a:pt x="4822765" y="1416090"/>
                  </a:lnTo>
                  <a:lnTo>
                    <a:pt x="4873531" y="1554245"/>
                  </a:lnTo>
                  <a:lnTo>
                    <a:pt x="5025829" y="1536975"/>
                  </a:lnTo>
                  <a:lnTo>
                    <a:pt x="5059673" y="1433359"/>
                  </a:lnTo>
                  <a:lnTo>
                    <a:pt x="5144283" y="1381551"/>
                  </a:lnTo>
                  <a:lnTo>
                    <a:pt x="5262737" y="1450628"/>
                  </a:lnTo>
                  <a:lnTo>
                    <a:pt x="5279659" y="1657861"/>
                  </a:lnTo>
                  <a:lnTo>
                    <a:pt x="5228893" y="1813286"/>
                  </a:lnTo>
                  <a:lnTo>
                    <a:pt x="5178127" y="1968710"/>
                  </a:lnTo>
                  <a:lnTo>
                    <a:pt x="5398113" y="1692400"/>
                  </a:lnTo>
                  <a:lnTo>
                    <a:pt x="5601177" y="1726939"/>
                  </a:lnTo>
                  <a:lnTo>
                    <a:pt x="5584255" y="1657861"/>
                  </a:lnTo>
                  <a:lnTo>
                    <a:pt x="5636431" y="1512510"/>
                  </a:lnTo>
                  <a:lnTo>
                    <a:pt x="5736553" y="1416090"/>
                  </a:lnTo>
                  <a:lnTo>
                    <a:pt x="5939616" y="1450628"/>
                  </a:lnTo>
                  <a:lnTo>
                    <a:pt x="6110246" y="1561440"/>
                  </a:lnTo>
                  <a:lnTo>
                    <a:pt x="6278056" y="1657861"/>
                  </a:lnTo>
                  <a:lnTo>
                    <a:pt x="6476107" y="1823365"/>
                  </a:lnTo>
                  <a:lnTo>
                    <a:pt x="6358120" y="2015094"/>
                  </a:lnTo>
                  <a:lnTo>
                    <a:pt x="6225384" y="2206823"/>
                  </a:lnTo>
                  <a:lnTo>
                    <a:pt x="6063152" y="2398552"/>
                  </a:lnTo>
                  <a:lnTo>
                    <a:pt x="5959913" y="2546036"/>
                  </a:lnTo>
                  <a:lnTo>
                    <a:pt x="5945165" y="2708268"/>
                  </a:lnTo>
                  <a:lnTo>
                    <a:pt x="5827178" y="2929494"/>
                  </a:lnTo>
                  <a:lnTo>
                    <a:pt x="5664946" y="2973739"/>
                  </a:lnTo>
                  <a:lnTo>
                    <a:pt x="5589895" y="3107050"/>
                  </a:lnTo>
                  <a:lnTo>
                    <a:pt x="5635021" y="3212106"/>
                  </a:lnTo>
                  <a:lnTo>
                    <a:pt x="5719631" y="3367530"/>
                  </a:lnTo>
                  <a:lnTo>
                    <a:pt x="5533489" y="3402069"/>
                  </a:lnTo>
                  <a:lnTo>
                    <a:pt x="5651943" y="3661110"/>
                  </a:lnTo>
                  <a:lnTo>
                    <a:pt x="5533489" y="3833804"/>
                  </a:lnTo>
                  <a:lnTo>
                    <a:pt x="5651943" y="4092845"/>
                  </a:lnTo>
                  <a:lnTo>
                    <a:pt x="5651943" y="4265538"/>
                  </a:lnTo>
                  <a:lnTo>
                    <a:pt x="5753475" y="4351885"/>
                  </a:lnTo>
                  <a:lnTo>
                    <a:pt x="5685787" y="4541849"/>
                  </a:lnTo>
                  <a:lnTo>
                    <a:pt x="5651943" y="4731812"/>
                  </a:lnTo>
                  <a:lnTo>
                    <a:pt x="5567333" y="4852698"/>
                  </a:lnTo>
                  <a:lnTo>
                    <a:pt x="5635021" y="5094469"/>
                  </a:lnTo>
                  <a:lnTo>
                    <a:pt x="5702709" y="5336240"/>
                  </a:lnTo>
                  <a:lnTo>
                    <a:pt x="5618099" y="5474395"/>
                  </a:lnTo>
                  <a:lnTo>
                    <a:pt x="5516567" y="5629820"/>
                  </a:lnTo>
                  <a:lnTo>
                    <a:pt x="5495414" y="5809709"/>
                  </a:lnTo>
                  <a:lnTo>
                    <a:pt x="5296581" y="5906130"/>
                  </a:lnTo>
                  <a:lnTo>
                    <a:pt x="5296581" y="6027016"/>
                  </a:lnTo>
                  <a:lnTo>
                    <a:pt x="5364269" y="6182440"/>
                  </a:lnTo>
                  <a:lnTo>
                    <a:pt x="5245815" y="6355134"/>
                  </a:lnTo>
                  <a:lnTo>
                    <a:pt x="5306452" y="6486094"/>
                  </a:lnTo>
                  <a:lnTo>
                    <a:pt x="5415035" y="6683253"/>
                  </a:lnTo>
                  <a:lnTo>
                    <a:pt x="5431957" y="6786869"/>
                  </a:lnTo>
                  <a:lnTo>
                    <a:pt x="5381191" y="6907755"/>
                  </a:lnTo>
                  <a:lnTo>
                    <a:pt x="5306452" y="7064618"/>
                  </a:lnTo>
                  <a:lnTo>
                    <a:pt x="5093517" y="7201334"/>
                  </a:lnTo>
                  <a:lnTo>
                    <a:pt x="4907375" y="7391297"/>
                  </a:lnTo>
                  <a:lnTo>
                    <a:pt x="4687390" y="7494914"/>
                  </a:lnTo>
                  <a:lnTo>
                    <a:pt x="4535092" y="7563991"/>
                  </a:lnTo>
                  <a:lnTo>
                    <a:pt x="4281262" y="7615799"/>
                  </a:lnTo>
                  <a:lnTo>
                    <a:pt x="4230496" y="7736685"/>
                  </a:lnTo>
                  <a:lnTo>
                    <a:pt x="4112042" y="7909379"/>
                  </a:lnTo>
                  <a:lnTo>
                    <a:pt x="3942822" y="8082073"/>
                  </a:lnTo>
                  <a:lnTo>
                    <a:pt x="3790524" y="8254767"/>
                  </a:lnTo>
                  <a:lnTo>
                    <a:pt x="3621305" y="8237497"/>
                  </a:lnTo>
                  <a:lnTo>
                    <a:pt x="3519773" y="8375652"/>
                  </a:lnTo>
                  <a:lnTo>
                    <a:pt x="3366065" y="8464878"/>
                  </a:lnTo>
                  <a:lnTo>
                    <a:pt x="3384397" y="8703771"/>
                  </a:lnTo>
                  <a:lnTo>
                    <a:pt x="3333631" y="8876465"/>
                  </a:lnTo>
                  <a:lnTo>
                    <a:pt x="3181333" y="8962812"/>
                  </a:lnTo>
                  <a:lnTo>
                    <a:pt x="3232099" y="9204583"/>
                  </a:lnTo>
                  <a:lnTo>
                    <a:pt x="3164411" y="9429085"/>
                  </a:lnTo>
                  <a:lnTo>
                    <a:pt x="3079801" y="9653587"/>
                  </a:lnTo>
                  <a:lnTo>
                    <a:pt x="2910581" y="9619048"/>
                  </a:lnTo>
                  <a:lnTo>
                    <a:pt x="2825971" y="9394546"/>
                  </a:lnTo>
                  <a:lnTo>
                    <a:pt x="2639829" y="9411816"/>
                  </a:lnTo>
                  <a:lnTo>
                    <a:pt x="2419844" y="9204583"/>
                  </a:lnTo>
                  <a:lnTo>
                    <a:pt x="2318312" y="8980081"/>
                  </a:lnTo>
                  <a:lnTo>
                    <a:pt x="2199858" y="8651963"/>
                  </a:lnTo>
                  <a:lnTo>
                    <a:pt x="2115248" y="8289305"/>
                  </a:lnTo>
                  <a:lnTo>
                    <a:pt x="1979872" y="8116612"/>
                  </a:lnTo>
                  <a:lnTo>
                    <a:pt x="1946028" y="7788493"/>
                  </a:lnTo>
                  <a:lnTo>
                    <a:pt x="2013716" y="7633069"/>
                  </a:lnTo>
                  <a:lnTo>
                    <a:pt x="2047560" y="7356759"/>
                  </a:lnTo>
                  <a:lnTo>
                    <a:pt x="2216780" y="7339489"/>
                  </a:lnTo>
                  <a:lnTo>
                    <a:pt x="2250624" y="7201334"/>
                  </a:lnTo>
                  <a:lnTo>
                    <a:pt x="2081404" y="7184065"/>
                  </a:lnTo>
                  <a:lnTo>
                    <a:pt x="1929106" y="7270412"/>
                  </a:lnTo>
                  <a:lnTo>
                    <a:pt x="1844496" y="7080448"/>
                  </a:lnTo>
                  <a:lnTo>
                    <a:pt x="1912184" y="6804138"/>
                  </a:lnTo>
                  <a:lnTo>
                    <a:pt x="1996794" y="6735061"/>
                  </a:lnTo>
                  <a:lnTo>
                    <a:pt x="2233702" y="6804138"/>
                  </a:lnTo>
                  <a:lnTo>
                    <a:pt x="2081404" y="6614175"/>
                  </a:lnTo>
                  <a:lnTo>
                    <a:pt x="1827574" y="6579636"/>
                  </a:lnTo>
                  <a:lnTo>
                    <a:pt x="1709120" y="6303326"/>
                  </a:lnTo>
                  <a:lnTo>
                    <a:pt x="1742964" y="6130632"/>
                  </a:lnTo>
                  <a:lnTo>
                    <a:pt x="1776808" y="5923400"/>
                  </a:lnTo>
                  <a:lnTo>
                    <a:pt x="1675276" y="5837053"/>
                  </a:lnTo>
                  <a:lnTo>
                    <a:pt x="1675276" y="5491665"/>
                  </a:lnTo>
                  <a:lnTo>
                    <a:pt x="1590666" y="5284432"/>
                  </a:lnTo>
                  <a:lnTo>
                    <a:pt x="1539901" y="5008122"/>
                  </a:lnTo>
                  <a:lnTo>
                    <a:pt x="1387603" y="4904506"/>
                  </a:lnTo>
                  <a:lnTo>
                    <a:pt x="1150695" y="4800889"/>
                  </a:lnTo>
                  <a:lnTo>
                    <a:pt x="964553" y="4818159"/>
                  </a:lnTo>
                  <a:lnTo>
                    <a:pt x="710723" y="4869967"/>
                  </a:lnTo>
                  <a:lnTo>
                    <a:pt x="524582" y="4869967"/>
                  </a:lnTo>
                  <a:lnTo>
                    <a:pt x="321518" y="4766351"/>
                  </a:lnTo>
                  <a:lnTo>
                    <a:pt x="270752" y="4559118"/>
                  </a:lnTo>
                  <a:lnTo>
                    <a:pt x="101532" y="4409450"/>
                  </a:lnTo>
                  <a:lnTo>
                    <a:pt x="67688" y="4248269"/>
                  </a:lnTo>
                  <a:lnTo>
                    <a:pt x="169220" y="4161922"/>
                  </a:lnTo>
                  <a:lnTo>
                    <a:pt x="355362" y="4127383"/>
                  </a:lnTo>
                  <a:lnTo>
                    <a:pt x="203064" y="3937420"/>
                  </a:lnTo>
                  <a:lnTo>
                    <a:pt x="16922" y="3902881"/>
                  </a:lnTo>
                  <a:lnTo>
                    <a:pt x="0" y="3730187"/>
                  </a:lnTo>
                  <a:lnTo>
                    <a:pt x="84610" y="3609302"/>
                  </a:lnTo>
                  <a:lnTo>
                    <a:pt x="243959" y="3540224"/>
                  </a:lnTo>
                  <a:lnTo>
                    <a:pt x="439972" y="3298453"/>
                  </a:lnTo>
                  <a:lnTo>
                    <a:pt x="659957" y="326391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36" name="Freeform 173">
              <a:extLst/>
            </p:cNvPr>
            <p:cNvSpPr>
              <a:spLocks/>
            </p:cNvSpPr>
            <p:nvPr/>
          </p:nvSpPr>
          <p:spPr bwMode="auto">
            <a:xfrm>
              <a:off x="2505051" y="1946293"/>
              <a:ext cx="641350" cy="860425"/>
            </a:xfrm>
            <a:custGeom>
              <a:avLst/>
              <a:gdLst>
                <a:gd name="T0" fmla="*/ 2147483647 w 2346"/>
                <a:gd name="T1" fmla="*/ 2147483647 h 3126"/>
                <a:gd name="T2" fmla="*/ 2147483647 w 2346"/>
                <a:gd name="T3" fmla="*/ 2147483647 h 3126"/>
                <a:gd name="T4" fmla="*/ 2147483647 w 2346"/>
                <a:gd name="T5" fmla="*/ 2147483647 h 3126"/>
                <a:gd name="T6" fmla="*/ 2147483647 w 2346"/>
                <a:gd name="T7" fmla="*/ 2147483647 h 3126"/>
                <a:gd name="T8" fmla="*/ 2147483647 w 2346"/>
                <a:gd name="T9" fmla="*/ 2147483647 h 3126"/>
                <a:gd name="T10" fmla="*/ 2147483647 w 2346"/>
                <a:gd name="T11" fmla="*/ 2147483647 h 3126"/>
                <a:gd name="T12" fmla="*/ 2147483647 w 2346"/>
                <a:gd name="T13" fmla="*/ 2147483647 h 3126"/>
                <a:gd name="T14" fmla="*/ 2147483647 w 2346"/>
                <a:gd name="T15" fmla="*/ 2147483647 h 3126"/>
                <a:gd name="T16" fmla="*/ 2147483647 w 2346"/>
                <a:gd name="T17" fmla="*/ 2147483647 h 3126"/>
                <a:gd name="T18" fmla="*/ 2147483647 w 2346"/>
                <a:gd name="T19" fmla="*/ 2147483647 h 3126"/>
                <a:gd name="T20" fmla="*/ 2147483647 w 2346"/>
                <a:gd name="T21" fmla="*/ 2147483647 h 3126"/>
                <a:gd name="T22" fmla="*/ 2147483647 w 2346"/>
                <a:gd name="T23" fmla="*/ 2147483647 h 3126"/>
                <a:gd name="T24" fmla="*/ 2147483647 w 2346"/>
                <a:gd name="T25" fmla="*/ 2147483647 h 3126"/>
                <a:gd name="T26" fmla="*/ 2147483647 w 2346"/>
                <a:gd name="T27" fmla="*/ 2147483647 h 3126"/>
                <a:gd name="T28" fmla="*/ 2147483647 w 2346"/>
                <a:gd name="T29" fmla="*/ 2147483647 h 3126"/>
                <a:gd name="T30" fmla="*/ 2147483647 w 2346"/>
                <a:gd name="T31" fmla="*/ 2147483647 h 3126"/>
                <a:gd name="T32" fmla="*/ 2147483647 w 2346"/>
                <a:gd name="T33" fmla="*/ 2147483647 h 3126"/>
                <a:gd name="T34" fmla="*/ 2147483647 w 2346"/>
                <a:gd name="T35" fmla="*/ 2147483647 h 3126"/>
                <a:gd name="T36" fmla="*/ 2147483647 w 2346"/>
                <a:gd name="T37" fmla="*/ 2147483647 h 3126"/>
                <a:gd name="T38" fmla="*/ 2147483647 w 2346"/>
                <a:gd name="T39" fmla="*/ 2147483647 h 3126"/>
                <a:gd name="T40" fmla="*/ 2147483647 w 2346"/>
                <a:gd name="T41" fmla="*/ 2147483647 h 3126"/>
                <a:gd name="T42" fmla="*/ 2147483647 w 2346"/>
                <a:gd name="T43" fmla="*/ 2147483647 h 3126"/>
                <a:gd name="T44" fmla="*/ 2147483647 w 2346"/>
                <a:gd name="T45" fmla="*/ 2147483647 h 3126"/>
                <a:gd name="T46" fmla="*/ 2147483647 w 2346"/>
                <a:gd name="T47" fmla="*/ 2147483647 h 3126"/>
                <a:gd name="T48" fmla="*/ 2147483647 w 2346"/>
                <a:gd name="T49" fmla="*/ 2147483647 h 3126"/>
                <a:gd name="T50" fmla="*/ 2147483647 w 2346"/>
                <a:gd name="T51" fmla="*/ 2147483647 h 3126"/>
                <a:gd name="T52" fmla="*/ 2147483647 w 2346"/>
                <a:gd name="T53" fmla="*/ 2147483647 h 3126"/>
                <a:gd name="T54" fmla="*/ 2147483647 w 2346"/>
                <a:gd name="T55" fmla="*/ 2147483647 h 3126"/>
                <a:gd name="T56" fmla="*/ 2147483647 w 2346"/>
                <a:gd name="T57" fmla="*/ 2147483647 h 3126"/>
                <a:gd name="T58" fmla="*/ 2147483647 w 2346"/>
                <a:gd name="T59" fmla="*/ 2147483647 h 3126"/>
                <a:gd name="T60" fmla="*/ 2147483647 w 2346"/>
                <a:gd name="T61" fmla="*/ 2147483647 h 3126"/>
                <a:gd name="T62" fmla="*/ 2147483647 w 2346"/>
                <a:gd name="T63" fmla="*/ 2147483647 h 3126"/>
                <a:gd name="T64" fmla="*/ 2147483647 w 2346"/>
                <a:gd name="T65" fmla="*/ 2147483647 h 3126"/>
                <a:gd name="T66" fmla="*/ 2147483647 w 2346"/>
                <a:gd name="T67" fmla="*/ 2147483647 h 3126"/>
                <a:gd name="T68" fmla="*/ 2147483647 w 2346"/>
                <a:gd name="T69" fmla="*/ 2147483647 h 3126"/>
                <a:gd name="T70" fmla="*/ 2147483647 w 2346"/>
                <a:gd name="T71" fmla="*/ 2147483647 h 3126"/>
                <a:gd name="T72" fmla="*/ 2147483647 w 2346"/>
                <a:gd name="T73" fmla="*/ 2147483647 h 3126"/>
                <a:gd name="T74" fmla="*/ 2147483647 w 2346"/>
                <a:gd name="T75" fmla="*/ 2147483647 h 3126"/>
                <a:gd name="T76" fmla="*/ 2147483647 w 2346"/>
                <a:gd name="T77" fmla="*/ 2147483647 h 3126"/>
                <a:gd name="T78" fmla="*/ 2147483647 w 2346"/>
                <a:gd name="T79" fmla="*/ 2147483647 h 3126"/>
                <a:gd name="T80" fmla="*/ 2147483647 w 2346"/>
                <a:gd name="T81" fmla="*/ 2147483647 h 3126"/>
                <a:gd name="T82" fmla="*/ 0 w 2346"/>
                <a:gd name="T83" fmla="*/ 2147483647 h 3126"/>
                <a:gd name="T84" fmla="*/ 2147483647 w 2346"/>
                <a:gd name="T85" fmla="*/ 2147483647 h 3126"/>
                <a:gd name="T86" fmla="*/ 2147483647 w 2346"/>
                <a:gd name="T87" fmla="*/ 2147483647 h 3126"/>
                <a:gd name="T88" fmla="*/ 2147483647 w 2346"/>
                <a:gd name="T89" fmla="*/ 2147483647 h 3126"/>
                <a:gd name="T90" fmla="*/ 2147483647 w 2346"/>
                <a:gd name="T91" fmla="*/ 2147483647 h 3126"/>
                <a:gd name="T92" fmla="*/ 2147483647 w 2346"/>
                <a:gd name="T93" fmla="*/ 2147483647 h 3126"/>
                <a:gd name="T94" fmla="*/ 2147483647 w 2346"/>
                <a:gd name="T95" fmla="*/ 2147483647 h 3126"/>
                <a:gd name="T96" fmla="*/ 2147483647 w 2346"/>
                <a:gd name="T97" fmla="*/ 2147483647 h 3126"/>
                <a:gd name="T98" fmla="*/ 2147483647 w 2346"/>
                <a:gd name="T99" fmla="*/ 2147483647 h 3126"/>
                <a:gd name="T100" fmla="*/ 2147483647 w 2346"/>
                <a:gd name="T101" fmla="*/ 2147483647 h 3126"/>
                <a:gd name="T102" fmla="*/ 2147483647 w 2346"/>
                <a:gd name="T103" fmla="*/ 2147483647 h 3126"/>
                <a:gd name="T104" fmla="*/ 2147483647 w 2346"/>
                <a:gd name="T105" fmla="*/ 2147483647 h 3126"/>
                <a:gd name="T106" fmla="*/ 2147483647 w 2346"/>
                <a:gd name="T107" fmla="*/ 2147483647 h 31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46"/>
                <a:gd name="T163" fmla="*/ 0 h 3126"/>
                <a:gd name="T164" fmla="*/ 2346 w 2346"/>
                <a:gd name="T165" fmla="*/ 3126 h 312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46" h="3126">
                  <a:moveTo>
                    <a:pt x="1168" y="2627"/>
                  </a:moveTo>
                  <a:lnTo>
                    <a:pt x="1191" y="2595"/>
                  </a:lnTo>
                  <a:lnTo>
                    <a:pt x="1245" y="2571"/>
                  </a:lnTo>
                  <a:lnTo>
                    <a:pt x="1264" y="2517"/>
                  </a:lnTo>
                  <a:lnTo>
                    <a:pt x="1255" y="2451"/>
                  </a:lnTo>
                  <a:lnTo>
                    <a:pt x="1204" y="2435"/>
                  </a:lnTo>
                  <a:lnTo>
                    <a:pt x="1150" y="2403"/>
                  </a:lnTo>
                  <a:lnTo>
                    <a:pt x="1171" y="2360"/>
                  </a:lnTo>
                  <a:lnTo>
                    <a:pt x="1210" y="2342"/>
                  </a:lnTo>
                  <a:lnTo>
                    <a:pt x="1242" y="2304"/>
                  </a:lnTo>
                  <a:lnTo>
                    <a:pt x="1225" y="2270"/>
                  </a:lnTo>
                  <a:lnTo>
                    <a:pt x="1254" y="2264"/>
                  </a:lnTo>
                  <a:lnTo>
                    <a:pt x="1263" y="2210"/>
                  </a:lnTo>
                  <a:lnTo>
                    <a:pt x="1338" y="2175"/>
                  </a:lnTo>
                  <a:lnTo>
                    <a:pt x="1401" y="2115"/>
                  </a:lnTo>
                  <a:lnTo>
                    <a:pt x="1401" y="2070"/>
                  </a:lnTo>
                  <a:lnTo>
                    <a:pt x="1446" y="2048"/>
                  </a:lnTo>
                  <a:lnTo>
                    <a:pt x="1411" y="1952"/>
                  </a:lnTo>
                  <a:lnTo>
                    <a:pt x="1456" y="1923"/>
                  </a:lnTo>
                  <a:lnTo>
                    <a:pt x="1531" y="1889"/>
                  </a:lnTo>
                  <a:lnTo>
                    <a:pt x="1528" y="1856"/>
                  </a:lnTo>
                  <a:lnTo>
                    <a:pt x="1488" y="1850"/>
                  </a:lnTo>
                  <a:lnTo>
                    <a:pt x="1452" y="1820"/>
                  </a:lnTo>
                  <a:lnTo>
                    <a:pt x="1494" y="1776"/>
                  </a:lnTo>
                  <a:lnTo>
                    <a:pt x="1488" y="1728"/>
                  </a:lnTo>
                  <a:lnTo>
                    <a:pt x="1449" y="1691"/>
                  </a:lnTo>
                  <a:lnTo>
                    <a:pt x="1462" y="1652"/>
                  </a:lnTo>
                  <a:lnTo>
                    <a:pt x="1507" y="1608"/>
                  </a:lnTo>
                  <a:lnTo>
                    <a:pt x="1564" y="1583"/>
                  </a:lnTo>
                  <a:lnTo>
                    <a:pt x="1621" y="1554"/>
                  </a:lnTo>
                  <a:lnTo>
                    <a:pt x="1681" y="1509"/>
                  </a:lnTo>
                  <a:lnTo>
                    <a:pt x="1711" y="1470"/>
                  </a:lnTo>
                  <a:lnTo>
                    <a:pt x="1744" y="1425"/>
                  </a:lnTo>
                  <a:lnTo>
                    <a:pt x="1723" y="1380"/>
                  </a:lnTo>
                  <a:lnTo>
                    <a:pt x="1764" y="1371"/>
                  </a:lnTo>
                  <a:lnTo>
                    <a:pt x="1768" y="1298"/>
                  </a:lnTo>
                  <a:lnTo>
                    <a:pt x="1888" y="1118"/>
                  </a:lnTo>
                  <a:lnTo>
                    <a:pt x="1962" y="1073"/>
                  </a:lnTo>
                  <a:lnTo>
                    <a:pt x="2013" y="965"/>
                  </a:lnTo>
                  <a:lnTo>
                    <a:pt x="2086" y="864"/>
                  </a:lnTo>
                  <a:lnTo>
                    <a:pt x="2140" y="816"/>
                  </a:lnTo>
                  <a:lnTo>
                    <a:pt x="2103" y="789"/>
                  </a:lnTo>
                  <a:lnTo>
                    <a:pt x="2056" y="810"/>
                  </a:lnTo>
                  <a:lnTo>
                    <a:pt x="1990" y="845"/>
                  </a:lnTo>
                  <a:lnTo>
                    <a:pt x="1887" y="894"/>
                  </a:lnTo>
                  <a:lnTo>
                    <a:pt x="1771" y="974"/>
                  </a:lnTo>
                  <a:lnTo>
                    <a:pt x="1768" y="948"/>
                  </a:lnTo>
                  <a:lnTo>
                    <a:pt x="1842" y="894"/>
                  </a:lnTo>
                  <a:lnTo>
                    <a:pt x="1908" y="825"/>
                  </a:lnTo>
                  <a:lnTo>
                    <a:pt x="1861" y="791"/>
                  </a:lnTo>
                  <a:lnTo>
                    <a:pt x="1945" y="764"/>
                  </a:lnTo>
                  <a:lnTo>
                    <a:pt x="2023" y="750"/>
                  </a:lnTo>
                  <a:lnTo>
                    <a:pt x="2092" y="698"/>
                  </a:lnTo>
                  <a:lnTo>
                    <a:pt x="2151" y="678"/>
                  </a:lnTo>
                  <a:lnTo>
                    <a:pt x="2253" y="578"/>
                  </a:lnTo>
                  <a:lnTo>
                    <a:pt x="2346" y="477"/>
                  </a:lnTo>
                  <a:lnTo>
                    <a:pt x="2338" y="416"/>
                  </a:lnTo>
                  <a:lnTo>
                    <a:pt x="2317" y="342"/>
                  </a:lnTo>
                  <a:lnTo>
                    <a:pt x="2269" y="306"/>
                  </a:lnTo>
                  <a:lnTo>
                    <a:pt x="2199" y="312"/>
                  </a:lnTo>
                  <a:lnTo>
                    <a:pt x="2200" y="246"/>
                  </a:lnTo>
                  <a:lnTo>
                    <a:pt x="2152" y="213"/>
                  </a:lnTo>
                  <a:lnTo>
                    <a:pt x="2188" y="173"/>
                  </a:lnTo>
                  <a:lnTo>
                    <a:pt x="2149" y="146"/>
                  </a:lnTo>
                  <a:lnTo>
                    <a:pt x="2109" y="107"/>
                  </a:lnTo>
                  <a:lnTo>
                    <a:pt x="2037" y="83"/>
                  </a:lnTo>
                  <a:lnTo>
                    <a:pt x="2001" y="150"/>
                  </a:lnTo>
                  <a:lnTo>
                    <a:pt x="1945" y="123"/>
                  </a:lnTo>
                  <a:lnTo>
                    <a:pt x="1902" y="66"/>
                  </a:lnTo>
                  <a:lnTo>
                    <a:pt x="1798" y="68"/>
                  </a:lnTo>
                  <a:lnTo>
                    <a:pt x="1717" y="32"/>
                  </a:lnTo>
                  <a:lnTo>
                    <a:pt x="1668" y="3"/>
                  </a:lnTo>
                  <a:lnTo>
                    <a:pt x="1602" y="36"/>
                  </a:lnTo>
                  <a:lnTo>
                    <a:pt x="1560" y="0"/>
                  </a:lnTo>
                  <a:lnTo>
                    <a:pt x="1482" y="3"/>
                  </a:lnTo>
                  <a:lnTo>
                    <a:pt x="1398" y="15"/>
                  </a:lnTo>
                  <a:lnTo>
                    <a:pt x="1309" y="47"/>
                  </a:lnTo>
                  <a:lnTo>
                    <a:pt x="1237" y="65"/>
                  </a:lnTo>
                  <a:lnTo>
                    <a:pt x="1134" y="108"/>
                  </a:lnTo>
                  <a:lnTo>
                    <a:pt x="1043" y="93"/>
                  </a:lnTo>
                  <a:lnTo>
                    <a:pt x="991" y="150"/>
                  </a:lnTo>
                  <a:lnTo>
                    <a:pt x="924" y="143"/>
                  </a:lnTo>
                  <a:lnTo>
                    <a:pt x="948" y="258"/>
                  </a:lnTo>
                  <a:lnTo>
                    <a:pt x="888" y="273"/>
                  </a:lnTo>
                  <a:lnTo>
                    <a:pt x="859" y="375"/>
                  </a:lnTo>
                  <a:lnTo>
                    <a:pt x="924" y="470"/>
                  </a:lnTo>
                  <a:lnTo>
                    <a:pt x="909" y="513"/>
                  </a:lnTo>
                  <a:lnTo>
                    <a:pt x="733" y="330"/>
                  </a:lnTo>
                  <a:lnTo>
                    <a:pt x="703" y="332"/>
                  </a:lnTo>
                  <a:lnTo>
                    <a:pt x="669" y="357"/>
                  </a:lnTo>
                  <a:lnTo>
                    <a:pt x="667" y="432"/>
                  </a:lnTo>
                  <a:lnTo>
                    <a:pt x="604" y="470"/>
                  </a:lnTo>
                  <a:lnTo>
                    <a:pt x="646" y="536"/>
                  </a:lnTo>
                  <a:lnTo>
                    <a:pt x="631" y="585"/>
                  </a:lnTo>
                  <a:lnTo>
                    <a:pt x="556" y="524"/>
                  </a:lnTo>
                  <a:lnTo>
                    <a:pt x="435" y="614"/>
                  </a:lnTo>
                  <a:lnTo>
                    <a:pt x="367" y="663"/>
                  </a:lnTo>
                  <a:lnTo>
                    <a:pt x="324" y="723"/>
                  </a:lnTo>
                  <a:lnTo>
                    <a:pt x="340" y="818"/>
                  </a:lnTo>
                  <a:lnTo>
                    <a:pt x="430" y="747"/>
                  </a:lnTo>
                  <a:lnTo>
                    <a:pt x="460" y="797"/>
                  </a:lnTo>
                  <a:lnTo>
                    <a:pt x="400" y="857"/>
                  </a:lnTo>
                  <a:lnTo>
                    <a:pt x="478" y="921"/>
                  </a:lnTo>
                  <a:lnTo>
                    <a:pt x="438" y="959"/>
                  </a:lnTo>
                  <a:lnTo>
                    <a:pt x="447" y="1031"/>
                  </a:lnTo>
                  <a:lnTo>
                    <a:pt x="520" y="1058"/>
                  </a:lnTo>
                  <a:lnTo>
                    <a:pt x="507" y="1127"/>
                  </a:lnTo>
                  <a:lnTo>
                    <a:pt x="610" y="1194"/>
                  </a:lnTo>
                  <a:lnTo>
                    <a:pt x="676" y="1203"/>
                  </a:lnTo>
                  <a:lnTo>
                    <a:pt x="763" y="1263"/>
                  </a:lnTo>
                  <a:lnTo>
                    <a:pt x="852" y="1223"/>
                  </a:lnTo>
                  <a:lnTo>
                    <a:pt x="1000" y="1203"/>
                  </a:lnTo>
                  <a:lnTo>
                    <a:pt x="1053" y="1161"/>
                  </a:lnTo>
                  <a:lnTo>
                    <a:pt x="1123" y="1092"/>
                  </a:lnTo>
                  <a:lnTo>
                    <a:pt x="1180" y="1103"/>
                  </a:lnTo>
                  <a:lnTo>
                    <a:pt x="1099" y="1184"/>
                  </a:lnTo>
                  <a:lnTo>
                    <a:pt x="1021" y="1265"/>
                  </a:lnTo>
                  <a:lnTo>
                    <a:pt x="894" y="1316"/>
                  </a:lnTo>
                  <a:lnTo>
                    <a:pt x="816" y="1317"/>
                  </a:lnTo>
                  <a:lnTo>
                    <a:pt x="631" y="1292"/>
                  </a:lnTo>
                  <a:lnTo>
                    <a:pt x="544" y="1227"/>
                  </a:lnTo>
                  <a:lnTo>
                    <a:pt x="466" y="1233"/>
                  </a:lnTo>
                  <a:lnTo>
                    <a:pt x="421" y="1155"/>
                  </a:lnTo>
                  <a:lnTo>
                    <a:pt x="375" y="1043"/>
                  </a:lnTo>
                  <a:lnTo>
                    <a:pt x="370" y="950"/>
                  </a:lnTo>
                  <a:lnTo>
                    <a:pt x="307" y="911"/>
                  </a:lnTo>
                  <a:lnTo>
                    <a:pt x="271" y="867"/>
                  </a:lnTo>
                  <a:lnTo>
                    <a:pt x="186" y="869"/>
                  </a:lnTo>
                  <a:lnTo>
                    <a:pt x="153" y="902"/>
                  </a:lnTo>
                  <a:lnTo>
                    <a:pt x="136" y="974"/>
                  </a:lnTo>
                  <a:lnTo>
                    <a:pt x="216" y="1017"/>
                  </a:lnTo>
                  <a:lnTo>
                    <a:pt x="145" y="1034"/>
                  </a:lnTo>
                  <a:lnTo>
                    <a:pt x="112" y="1152"/>
                  </a:lnTo>
                  <a:lnTo>
                    <a:pt x="85" y="1202"/>
                  </a:lnTo>
                  <a:lnTo>
                    <a:pt x="60" y="1362"/>
                  </a:lnTo>
                  <a:lnTo>
                    <a:pt x="61" y="1463"/>
                  </a:lnTo>
                  <a:lnTo>
                    <a:pt x="130" y="1561"/>
                  </a:lnTo>
                  <a:lnTo>
                    <a:pt x="100" y="1618"/>
                  </a:lnTo>
                  <a:lnTo>
                    <a:pt x="181" y="1680"/>
                  </a:lnTo>
                  <a:lnTo>
                    <a:pt x="265" y="1624"/>
                  </a:lnTo>
                  <a:lnTo>
                    <a:pt x="315" y="1671"/>
                  </a:lnTo>
                  <a:lnTo>
                    <a:pt x="234" y="1748"/>
                  </a:lnTo>
                  <a:lnTo>
                    <a:pt x="190" y="1809"/>
                  </a:lnTo>
                  <a:lnTo>
                    <a:pt x="207" y="1896"/>
                  </a:lnTo>
                  <a:lnTo>
                    <a:pt x="297" y="1934"/>
                  </a:lnTo>
                  <a:lnTo>
                    <a:pt x="244" y="1977"/>
                  </a:lnTo>
                  <a:lnTo>
                    <a:pt x="408" y="2088"/>
                  </a:lnTo>
                  <a:lnTo>
                    <a:pt x="483" y="2041"/>
                  </a:lnTo>
                  <a:lnTo>
                    <a:pt x="520" y="2085"/>
                  </a:lnTo>
                  <a:lnTo>
                    <a:pt x="568" y="2034"/>
                  </a:lnTo>
                  <a:lnTo>
                    <a:pt x="628" y="2085"/>
                  </a:lnTo>
                  <a:lnTo>
                    <a:pt x="700" y="2100"/>
                  </a:lnTo>
                  <a:lnTo>
                    <a:pt x="754" y="2167"/>
                  </a:lnTo>
                  <a:lnTo>
                    <a:pt x="715" y="2203"/>
                  </a:lnTo>
                  <a:lnTo>
                    <a:pt x="643" y="2148"/>
                  </a:lnTo>
                  <a:lnTo>
                    <a:pt x="577" y="2176"/>
                  </a:lnTo>
                  <a:lnTo>
                    <a:pt x="556" y="2239"/>
                  </a:lnTo>
                  <a:lnTo>
                    <a:pt x="579" y="2313"/>
                  </a:lnTo>
                  <a:lnTo>
                    <a:pt x="634" y="2350"/>
                  </a:lnTo>
                  <a:lnTo>
                    <a:pt x="625" y="2380"/>
                  </a:lnTo>
                  <a:lnTo>
                    <a:pt x="559" y="2383"/>
                  </a:lnTo>
                  <a:lnTo>
                    <a:pt x="475" y="2452"/>
                  </a:lnTo>
                  <a:lnTo>
                    <a:pt x="408" y="2502"/>
                  </a:lnTo>
                  <a:lnTo>
                    <a:pt x="295" y="2539"/>
                  </a:lnTo>
                  <a:lnTo>
                    <a:pt x="201" y="2443"/>
                  </a:lnTo>
                  <a:lnTo>
                    <a:pt x="136" y="2397"/>
                  </a:lnTo>
                  <a:lnTo>
                    <a:pt x="37" y="2401"/>
                  </a:lnTo>
                  <a:lnTo>
                    <a:pt x="0" y="2451"/>
                  </a:lnTo>
                  <a:lnTo>
                    <a:pt x="43" y="2557"/>
                  </a:lnTo>
                  <a:lnTo>
                    <a:pt x="139" y="2662"/>
                  </a:lnTo>
                  <a:lnTo>
                    <a:pt x="198" y="2664"/>
                  </a:lnTo>
                  <a:lnTo>
                    <a:pt x="227" y="2633"/>
                  </a:lnTo>
                  <a:lnTo>
                    <a:pt x="277" y="2667"/>
                  </a:lnTo>
                  <a:lnTo>
                    <a:pt x="300" y="2761"/>
                  </a:lnTo>
                  <a:lnTo>
                    <a:pt x="328" y="2811"/>
                  </a:lnTo>
                  <a:lnTo>
                    <a:pt x="292" y="2851"/>
                  </a:lnTo>
                  <a:lnTo>
                    <a:pt x="289" y="2922"/>
                  </a:lnTo>
                  <a:lnTo>
                    <a:pt x="339" y="2974"/>
                  </a:lnTo>
                  <a:lnTo>
                    <a:pt x="319" y="3028"/>
                  </a:lnTo>
                  <a:lnTo>
                    <a:pt x="358" y="3069"/>
                  </a:lnTo>
                  <a:lnTo>
                    <a:pt x="409" y="3067"/>
                  </a:lnTo>
                  <a:lnTo>
                    <a:pt x="529" y="3078"/>
                  </a:lnTo>
                  <a:lnTo>
                    <a:pt x="574" y="3126"/>
                  </a:lnTo>
                  <a:lnTo>
                    <a:pt x="700" y="3097"/>
                  </a:lnTo>
                  <a:lnTo>
                    <a:pt x="856" y="3090"/>
                  </a:lnTo>
                  <a:lnTo>
                    <a:pt x="895" y="3058"/>
                  </a:lnTo>
                  <a:lnTo>
                    <a:pt x="973" y="3114"/>
                  </a:lnTo>
                  <a:lnTo>
                    <a:pt x="1098" y="3069"/>
                  </a:lnTo>
                  <a:lnTo>
                    <a:pt x="1144" y="3006"/>
                  </a:lnTo>
                  <a:lnTo>
                    <a:pt x="1159" y="2926"/>
                  </a:lnTo>
                  <a:lnTo>
                    <a:pt x="1131" y="2841"/>
                  </a:lnTo>
                  <a:lnTo>
                    <a:pt x="1089" y="2769"/>
                  </a:lnTo>
                  <a:lnTo>
                    <a:pt x="987" y="2736"/>
                  </a:lnTo>
                  <a:lnTo>
                    <a:pt x="802" y="2767"/>
                  </a:lnTo>
                  <a:lnTo>
                    <a:pt x="681" y="2856"/>
                  </a:lnTo>
                  <a:lnTo>
                    <a:pt x="628" y="2791"/>
                  </a:lnTo>
                  <a:lnTo>
                    <a:pt x="591" y="2826"/>
                  </a:lnTo>
                  <a:lnTo>
                    <a:pt x="520" y="2788"/>
                  </a:lnTo>
                  <a:lnTo>
                    <a:pt x="453" y="2723"/>
                  </a:lnTo>
                  <a:lnTo>
                    <a:pt x="544" y="2587"/>
                  </a:lnTo>
                  <a:lnTo>
                    <a:pt x="600" y="2626"/>
                  </a:lnTo>
                  <a:lnTo>
                    <a:pt x="645" y="2581"/>
                  </a:lnTo>
                  <a:lnTo>
                    <a:pt x="756" y="2659"/>
                  </a:lnTo>
                  <a:lnTo>
                    <a:pt x="802" y="2656"/>
                  </a:lnTo>
                  <a:lnTo>
                    <a:pt x="816" y="2607"/>
                  </a:lnTo>
                  <a:lnTo>
                    <a:pt x="862" y="2587"/>
                  </a:lnTo>
                  <a:lnTo>
                    <a:pt x="928" y="2620"/>
                  </a:lnTo>
                  <a:lnTo>
                    <a:pt x="985" y="2598"/>
                  </a:lnTo>
                  <a:lnTo>
                    <a:pt x="1026" y="2602"/>
                  </a:lnTo>
                  <a:lnTo>
                    <a:pt x="1048" y="2683"/>
                  </a:lnTo>
                  <a:lnTo>
                    <a:pt x="1101" y="2653"/>
                  </a:lnTo>
                  <a:lnTo>
                    <a:pt x="1120" y="2671"/>
                  </a:lnTo>
                  <a:lnTo>
                    <a:pt x="1095" y="2728"/>
                  </a:lnTo>
                  <a:lnTo>
                    <a:pt x="1149" y="2767"/>
                  </a:lnTo>
                  <a:lnTo>
                    <a:pt x="1203" y="2712"/>
                  </a:lnTo>
                  <a:lnTo>
                    <a:pt x="1201" y="2663"/>
                  </a:lnTo>
                  <a:lnTo>
                    <a:pt x="1168" y="262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37" name="Freeform 174">
              <a:extLst/>
            </p:cNvPr>
            <p:cNvSpPr>
              <a:spLocks/>
            </p:cNvSpPr>
            <p:nvPr/>
          </p:nvSpPr>
          <p:spPr bwMode="auto">
            <a:xfrm>
              <a:off x="2114526" y="2622568"/>
              <a:ext cx="223838" cy="185738"/>
            </a:xfrm>
            <a:custGeom>
              <a:avLst/>
              <a:gdLst>
                <a:gd name="T0" fmla="*/ 2147483647 w 824"/>
                <a:gd name="T1" fmla="*/ 2147483647 h 668"/>
                <a:gd name="T2" fmla="*/ 2147483647 w 824"/>
                <a:gd name="T3" fmla="*/ 2147483647 h 668"/>
                <a:gd name="T4" fmla="*/ 2147483647 w 824"/>
                <a:gd name="T5" fmla="*/ 2147483647 h 668"/>
                <a:gd name="T6" fmla="*/ 2147483647 w 824"/>
                <a:gd name="T7" fmla="*/ 2147483647 h 668"/>
                <a:gd name="T8" fmla="*/ 2147483647 w 824"/>
                <a:gd name="T9" fmla="*/ 2147483647 h 668"/>
                <a:gd name="T10" fmla="*/ 2147483647 w 824"/>
                <a:gd name="T11" fmla="*/ 2147483647 h 668"/>
                <a:gd name="T12" fmla="*/ 2147483647 w 824"/>
                <a:gd name="T13" fmla="*/ 2147483647 h 668"/>
                <a:gd name="T14" fmla="*/ 2147483647 w 824"/>
                <a:gd name="T15" fmla="*/ 2147483647 h 668"/>
                <a:gd name="T16" fmla="*/ 0 w 824"/>
                <a:gd name="T17" fmla="*/ 2147483647 h 668"/>
                <a:gd name="T18" fmla="*/ 2147483647 w 824"/>
                <a:gd name="T19" fmla="*/ 2147483647 h 668"/>
                <a:gd name="T20" fmla="*/ 2147483647 w 824"/>
                <a:gd name="T21" fmla="*/ 2147483647 h 668"/>
                <a:gd name="T22" fmla="*/ 2147483647 w 824"/>
                <a:gd name="T23" fmla="*/ 2147483647 h 668"/>
                <a:gd name="T24" fmla="*/ 2147483647 w 824"/>
                <a:gd name="T25" fmla="*/ 2147483647 h 668"/>
                <a:gd name="T26" fmla="*/ 2147483647 w 824"/>
                <a:gd name="T27" fmla="*/ 2147483647 h 668"/>
                <a:gd name="T28" fmla="*/ 2147483647 w 824"/>
                <a:gd name="T29" fmla="*/ 2147483647 h 668"/>
                <a:gd name="T30" fmla="*/ 2147483647 w 824"/>
                <a:gd name="T31" fmla="*/ 2147483647 h 668"/>
                <a:gd name="T32" fmla="*/ 2147483647 w 824"/>
                <a:gd name="T33" fmla="*/ 2147483647 h 668"/>
                <a:gd name="T34" fmla="*/ 2147483647 w 824"/>
                <a:gd name="T35" fmla="*/ 2147483647 h 668"/>
                <a:gd name="T36" fmla="*/ 2147483647 w 824"/>
                <a:gd name="T37" fmla="*/ 2147483647 h 668"/>
                <a:gd name="T38" fmla="*/ 2147483647 w 824"/>
                <a:gd name="T39" fmla="*/ 2147483647 h 668"/>
                <a:gd name="T40" fmla="*/ 2147483647 w 824"/>
                <a:gd name="T41" fmla="*/ 2147483647 h 668"/>
                <a:gd name="T42" fmla="*/ 2147483647 w 824"/>
                <a:gd name="T43" fmla="*/ 2147483647 h 668"/>
                <a:gd name="T44" fmla="*/ 2147483647 w 824"/>
                <a:gd name="T45" fmla="*/ 2147483647 h 668"/>
                <a:gd name="T46" fmla="*/ 2147483647 w 824"/>
                <a:gd name="T47" fmla="*/ 0 h 668"/>
                <a:gd name="T48" fmla="*/ 2147483647 w 824"/>
                <a:gd name="T49" fmla="*/ 2147483647 h 668"/>
                <a:gd name="T50" fmla="*/ 2147483647 w 824"/>
                <a:gd name="T51" fmla="*/ 2147483647 h 668"/>
                <a:gd name="T52" fmla="*/ 2147483647 w 824"/>
                <a:gd name="T53" fmla="*/ 2147483647 h 668"/>
                <a:gd name="T54" fmla="*/ 2147483647 w 824"/>
                <a:gd name="T55" fmla="*/ 2147483647 h 668"/>
                <a:gd name="T56" fmla="*/ 2147483647 w 824"/>
                <a:gd name="T57" fmla="*/ 2147483647 h 668"/>
                <a:gd name="T58" fmla="*/ 2147483647 w 824"/>
                <a:gd name="T59" fmla="*/ 2147483647 h 668"/>
                <a:gd name="T60" fmla="*/ 2147483647 w 824"/>
                <a:gd name="T61" fmla="*/ 2147483647 h 668"/>
                <a:gd name="T62" fmla="*/ 2147483647 w 824"/>
                <a:gd name="T63" fmla="*/ 2147483647 h 668"/>
                <a:gd name="T64" fmla="*/ 2147483647 w 824"/>
                <a:gd name="T65" fmla="*/ 2147483647 h 668"/>
                <a:gd name="T66" fmla="*/ 2147483647 w 824"/>
                <a:gd name="T67" fmla="*/ 2147483647 h 668"/>
                <a:gd name="T68" fmla="*/ 2147483647 w 824"/>
                <a:gd name="T69" fmla="*/ 2147483647 h 668"/>
                <a:gd name="T70" fmla="*/ 2147483647 w 824"/>
                <a:gd name="T71" fmla="*/ 2147483647 h 668"/>
                <a:gd name="T72" fmla="*/ 2147483647 w 824"/>
                <a:gd name="T73" fmla="*/ 2147483647 h 668"/>
                <a:gd name="T74" fmla="*/ 2147483647 w 824"/>
                <a:gd name="T75" fmla="*/ 2147483647 h 6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24"/>
                <a:gd name="T115" fmla="*/ 0 h 668"/>
                <a:gd name="T116" fmla="*/ 824 w 824"/>
                <a:gd name="T117" fmla="*/ 668 h 6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24" h="668">
                  <a:moveTo>
                    <a:pt x="273" y="665"/>
                  </a:moveTo>
                  <a:lnTo>
                    <a:pt x="215" y="581"/>
                  </a:lnTo>
                  <a:lnTo>
                    <a:pt x="296" y="551"/>
                  </a:lnTo>
                  <a:lnTo>
                    <a:pt x="356" y="524"/>
                  </a:lnTo>
                  <a:lnTo>
                    <a:pt x="326" y="482"/>
                  </a:lnTo>
                  <a:lnTo>
                    <a:pt x="270" y="491"/>
                  </a:lnTo>
                  <a:lnTo>
                    <a:pt x="167" y="546"/>
                  </a:lnTo>
                  <a:lnTo>
                    <a:pt x="109" y="533"/>
                  </a:lnTo>
                  <a:lnTo>
                    <a:pt x="0" y="432"/>
                  </a:lnTo>
                  <a:lnTo>
                    <a:pt x="42" y="375"/>
                  </a:lnTo>
                  <a:lnTo>
                    <a:pt x="41" y="317"/>
                  </a:lnTo>
                  <a:lnTo>
                    <a:pt x="109" y="170"/>
                  </a:lnTo>
                  <a:lnTo>
                    <a:pt x="200" y="80"/>
                  </a:lnTo>
                  <a:lnTo>
                    <a:pt x="239" y="147"/>
                  </a:lnTo>
                  <a:lnTo>
                    <a:pt x="299" y="179"/>
                  </a:lnTo>
                  <a:lnTo>
                    <a:pt x="408" y="297"/>
                  </a:lnTo>
                  <a:lnTo>
                    <a:pt x="441" y="377"/>
                  </a:lnTo>
                  <a:lnTo>
                    <a:pt x="572" y="374"/>
                  </a:lnTo>
                  <a:lnTo>
                    <a:pt x="534" y="275"/>
                  </a:lnTo>
                  <a:lnTo>
                    <a:pt x="546" y="218"/>
                  </a:lnTo>
                  <a:lnTo>
                    <a:pt x="471" y="132"/>
                  </a:lnTo>
                  <a:lnTo>
                    <a:pt x="516" y="99"/>
                  </a:lnTo>
                  <a:lnTo>
                    <a:pt x="531" y="38"/>
                  </a:lnTo>
                  <a:lnTo>
                    <a:pt x="593" y="0"/>
                  </a:lnTo>
                  <a:lnTo>
                    <a:pt x="650" y="62"/>
                  </a:lnTo>
                  <a:lnTo>
                    <a:pt x="633" y="119"/>
                  </a:lnTo>
                  <a:lnTo>
                    <a:pt x="653" y="194"/>
                  </a:lnTo>
                  <a:lnTo>
                    <a:pt x="678" y="273"/>
                  </a:lnTo>
                  <a:lnTo>
                    <a:pt x="771" y="228"/>
                  </a:lnTo>
                  <a:lnTo>
                    <a:pt x="824" y="279"/>
                  </a:lnTo>
                  <a:lnTo>
                    <a:pt x="821" y="353"/>
                  </a:lnTo>
                  <a:lnTo>
                    <a:pt x="788" y="521"/>
                  </a:lnTo>
                  <a:lnTo>
                    <a:pt x="726" y="555"/>
                  </a:lnTo>
                  <a:lnTo>
                    <a:pt x="641" y="548"/>
                  </a:lnTo>
                  <a:lnTo>
                    <a:pt x="576" y="515"/>
                  </a:lnTo>
                  <a:lnTo>
                    <a:pt x="456" y="597"/>
                  </a:lnTo>
                  <a:lnTo>
                    <a:pt x="371" y="668"/>
                  </a:lnTo>
                  <a:lnTo>
                    <a:pt x="273" y="66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38" name="Freeform 175">
              <a:extLst/>
            </p:cNvPr>
            <p:cNvSpPr>
              <a:spLocks/>
            </p:cNvSpPr>
            <p:nvPr/>
          </p:nvSpPr>
          <p:spPr bwMode="auto">
            <a:xfrm>
              <a:off x="2338364" y="2395556"/>
              <a:ext cx="128587" cy="160337"/>
            </a:xfrm>
            <a:custGeom>
              <a:avLst/>
              <a:gdLst>
                <a:gd name="T0" fmla="*/ 57 w 762000"/>
                <a:gd name="T1" fmla="*/ 139 h 935038"/>
                <a:gd name="T2" fmla="*/ 47 w 762000"/>
                <a:gd name="T3" fmla="*/ 127 h 935038"/>
                <a:gd name="T4" fmla="*/ 60 w 762000"/>
                <a:gd name="T5" fmla="*/ 120 h 935038"/>
                <a:gd name="T6" fmla="*/ 77 w 762000"/>
                <a:gd name="T7" fmla="*/ 117 h 935038"/>
                <a:gd name="T8" fmla="*/ 74 w 762000"/>
                <a:gd name="T9" fmla="*/ 106 h 935038"/>
                <a:gd name="T10" fmla="*/ 62 w 762000"/>
                <a:gd name="T11" fmla="*/ 105 h 935038"/>
                <a:gd name="T12" fmla="*/ 45 w 762000"/>
                <a:gd name="T13" fmla="*/ 110 h 935038"/>
                <a:gd name="T14" fmla="*/ 32 w 762000"/>
                <a:gd name="T15" fmla="*/ 97 h 935038"/>
                <a:gd name="T16" fmla="*/ 20 w 762000"/>
                <a:gd name="T17" fmla="*/ 103 h 935038"/>
                <a:gd name="T18" fmla="*/ 19 w 762000"/>
                <a:gd name="T19" fmla="*/ 93 h 935038"/>
                <a:gd name="T20" fmla="*/ 14 w 762000"/>
                <a:gd name="T21" fmla="*/ 72 h 935038"/>
                <a:gd name="T22" fmla="*/ 28 w 762000"/>
                <a:gd name="T23" fmla="*/ 69 h 935038"/>
                <a:gd name="T24" fmla="*/ 24 w 762000"/>
                <a:gd name="T25" fmla="*/ 54 h 935038"/>
                <a:gd name="T26" fmla="*/ 15 w 762000"/>
                <a:gd name="T27" fmla="*/ 50 h 935038"/>
                <a:gd name="T28" fmla="*/ 0 w 762000"/>
                <a:gd name="T29" fmla="*/ 41 h 935038"/>
                <a:gd name="T30" fmla="*/ 8 w 762000"/>
                <a:gd name="T31" fmla="*/ 3 h 935038"/>
                <a:gd name="T32" fmla="*/ 16 w 762000"/>
                <a:gd name="T33" fmla="*/ 7 h 935038"/>
                <a:gd name="T34" fmla="*/ 27 w 762000"/>
                <a:gd name="T35" fmla="*/ 0 h 935038"/>
                <a:gd name="T36" fmla="*/ 48 w 762000"/>
                <a:gd name="T37" fmla="*/ 9 h 935038"/>
                <a:gd name="T38" fmla="*/ 45 w 762000"/>
                <a:gd name="T39" fmla="*/ 35 h 935038"/>
                <a:gd name="T40" fmla="*/ 63 w 762000"/>
                <a:gd name="T41" fmla="*/ 29 h 935038"/>
                <a:gd name="T42" fmla="*/ 72 w 762000"/>
                <a:gd name="T43" fmla="*/ 49 h 935038"/>
                <a:gd name="T44" fmla="*/ 96 w 762000"/>
                <a:gd name="T45" fmla="*/ 55 h 935038"/>
                <a:gd name="T46" fmla="*/ 100 w 762000"/>
                <a:gd name="T47" fmla="*/ 76 h 935038"/>
                <a:gd name="T48" fmla="*/ 100 w 762000"/>
                <a:gd name="T49" fmla="*/ 98 h 935038"/>
                <a:gd name="T50" fmla="*/ 104 w 762000"/>
                <a:gd name="T51" fmla="*/ 121 h 935038"/>
                <a:gd name="T52" fmla="*/ 87 w 762000"/>
                <a:gd name="T53" fmla="*/ 130 h 935038"/>
                <a:gd name="T54" fmla="*/ 72 w 762000"/>
                <a:gd name="T55" fmla="*/ 137 h 935038"/>
                <a:gd name="T56" fmla="*/ 57 w 762000"/>
                <a:gd name="T57" fmla="*/ 139 h 9350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2000"/>
                <a:gd name="T88" fmla="*/ 0 h 935038"/>
                <a:gd name="T89" fmla="*/ 762000 w 762000"/>
                <a:gd name="T90" fmla="*/ 935038 h 9350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2000" h="935038">
                  <a:moveTo>
                    <a:pt x="413288" y="935038"/>
                  </a:moveTo>
                  <a:lnTo>
                    <a:pt x="340640" y="855495"/>
                  </a:lnTo>
                  <a:lnTo>
                    <a:pt x="435890" y="808418"/>
                  </a:lnTo>
                  <a:lnTo>
                    <a:pt x="561814" y="792185"/>
                  </a:lnTo>
                  <a:lnTo>
                    <a:pt x="544055" y="715888"/>
                  </a:lnTo>
                  <a:lnTo>
                    <a:pt x="455263" y="706148"/>
                  </a:lnTo>
                  <a:lnTo>
                    <a:pt x="330953" y="740238"/>
                  </a:lnTo>
                  <a:lnTo>
                    <a:pt x="237318" y="652579"/>
                  </a:lnTo>
                  <a:lnTo>
                    <a:pt x="145297" y="696409"/>
                  </a:lnTo>
                  <a:lnTo>
                    <a:pt x="135610" y="628229"/>
                  </a:lnTo>
                  <a:lnTo>
                    <a:pt x="103322" y="482129"/>
                  </a:lnTo>
                  <a:lnTo>
                    <a:pt x="205030" y="462649"/>
                  </a:lnTo>
                  <a:lnTo>
                    <a:pt x="179199" y="365249"/>
                  </a:lnTo>
                  <a:lnTo>
                    <a:pt x="111394" y="334406"/>
                  </a:lnTo>
                  <a:lnTo>
                    <a:pt x="0" y="277589"/>
                  </a:lnTo>
                  <a:lnTo>
                    <a:pt x="59733" y="22727"/>
                  </a:lnTo>
                  <a:lnTo>
                    <a:pt x="116237" y="47077"/>
                  </a:lnTo>
                  <a:lnTo>
                    <a:pt x="200186" y="0"/>
                  </a:lnTo>
                  <a:lnTo>
                    <a:pt x="348712" y="63310"/>
                  </a:lnTo>
                  <a:lnTo>
                    <a:pt x="329339" y="233760"/>
                  </a:lnTo>
                  <a:lnTo>
                    <a:pt x="461720" y="198046"/>
                  </a:lnTo>
                  <a:lnTo>
                    <a:pt x="529525" y="331159"/>
                  </a:lnTo>
                  <a:lnTo>
                    <a:pt x="698826" y="368550"/>
                  </a:lnTo>
                  <a:lnTo>
                    <a:pt x="727401" y="516188"/>
                  </a:lnTo>
                  <a:lnTo>
                    <a:pt x="728097" y="662319"/>
                  </a:lnTo>
                  <a:lnTo>
                    <a:pt x="762000" y="816535"/>
                  </a:lnTo>
                  <a:lnTo>
                    <a:pt x="636076" y="879845"/>
                  </a:lnTo>
                  <a:lnTo>
                    <a:pt x="529525" y="923675"/>
                  </a:lnTo>
                  <a:lnTo>
                    <a:pt x="413288" y="93503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39" name="Freeform 176">
              <a:extLst/>
            </p:cNvPr>
            <p:cNvSpPr>
              <a:spLocks/>
            </p:cNvSpPr>
            <p:nvPr/>
          </p:nvSpPr>
          <p:spPr bwMode="auto">
            <a:xfrm>
              <a:off x="2478064" y="2444768"/>
              <a:ext cx="95250" cy="138113"/>
            </a:xfrm>
            <a:custGeom>
              <a:avLst/>
              <a:gdLst>
                <a:gd name="T0" fmla="*/ 2147483647 w 344"/>
                <a:gd name="T1" fmla="*/ 2147483647 h 500"/>
                <a:gd name="T2" fmla="*/ 2147483647 w 344"/>
                <a:gd name="T3" fmla="*/ 2147483647 h 500"/>
                <a:gd name="T4" fmla="*/ 2147483647 w 344"/>
                <a:gd name="T5" fmla="*/ 2147483647 h 500"/>
                <a:gd name="T6" fmla="*/ 2147483647 w 344"/>
                <a:gd name="T7" fmla="*/ 2147483647 h 500"/>
                <a:gd name="T8" fmla="*/ 2147483647 w 344"/>
                <a:gd name="T9" fmla="*/ 2147483647 h 500"/>
                <a:gd name="T10" fmla="*/ 2147483647 w 344"/>
                <a:gd name="T11" fmla="*/ 2147483647 h 500"/>
                <a:gd name="T12" fmla="*/ 2147483647 w 344"/>
                <a:gd name="T13" fmla="*/ 2147483647 h 500"/>
                <a:gd name="T14" fmla="*/ 2147483647 w 344"/>
                <a:gd name="T15" fmla="*/ 2147483647 h 500"/>
                <a:gd name="T16" fmla="*/ 2147483647 w 344"/>
                <a:gd name="T17" fmla="*/ 2147483647 h 500"/>
                <a:gd name="T18" fmla="*/ 0 w 344"/>
                <a:gd name="T19" fmla="*/ 2147483647 h 500"/>
                <a:gd name="T20" fmla="*/ 2147483647 w 344"/>
                <a:gd name="T21" fmla="*/ 2147483647 h 500"/>
                <a:gd name="T22" fmla="*/ 2147483647 w 344"/>
                <a:gd name="T23" fmla="*/ 0 h 500"/>
                <a:gd name="T24" fmla="*/ 2147483647 w 344"/>
                <a:gd name="T25" fmla="*/ 2147483647 h 500"/>
                <a:gd name="T26" fmla="*/ 2147483647 w 344"/>
                <a:gd name="T27" fmla="*/ 2147483647 h 500"/>
                <a:gd name="T28" fmla="*/ 2147483647 w 344"/>
                <a:gd name="T29" fmla="*/ 2147483647 h 500"/>
                <a:gd name="T30" fmla="*/ 2147483647 w 344"/>
                <a:gd name="T31" fmla="*/ 2147483647 h 500"/>
                <a:gd name="T32" fmla="*/ 2147483647 w 344"/>
                <a:gd name="T33" fmla="*/ 2147483647 h 500"/>
                <a:gd name="T34" fmla="*/ 2147483647 w 344"/>
                <a:gd name="T35" fmla="*/ 2147483647 h 500"/>
                <a:gd name="T36" fmla="*/ 2147483647 w 344"/>
                <a:gd name="T37" fmla="*/ 2147483647 h 5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4"/>
                <a:gd name="T58" fmla="*/ 0 h 500"/>
                <a:gd name="T59" fmla="*/ 344 w 344"/>
                <a:gd name="T60" fmla="*/ 500 h 50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4" h="500">
                  <a:moveTo>
                    <a:pt x="292" y="500"/>
                  </a:moveTo>
                  <a:lnTo>
                    <a:pt x="242" y="485"/>
                  </a:lnTo>
                  <a:lnTo>
                    <a:pt x="152" y="482"/>
                  </a:lnTo>
                  <a:lnTo>
                    <a:pt x="111" y="435"/>
                  </a:lnTo>
                  <a:lnTo>
                    <a:pt x="155" y="388"/>
                  </a:lnTo>
                  <a:lnTo>
                    <a:pt x="152" y="352"/>
                  </a:lnTo>
                  <a:lnTo>
                    <a:pt x="75" y="375"/>
                  </a:lnTo>
                  <a:lnTo>
                    <a:pt x="21" y="295"/>
                  </a:lnTo>
                  <a:lnTo>
                    <a:pt x="30" y="244"/>
                  </a:lnTo>
                  <a:lnTo>
                    <a:pt x="0" y="92"/>
                  </a:lnTo>
                  <a:lnTo>
                    <a:pt x="6" y="49"/>
                  </a:lnTo>
                  <a:lnTo>
                    <a:pt x="48" y="0"/>
                  </a:lnTo>
                  <a:lnTo>
                    <a:pt x="171" y="104"/>
                  </a:lnTo>
                  <a:lnTo>
                    <a:pt x="233" y="132"/>
                  </a:lnTo>
                  <a:lnTo>
                    <a:pt x="261" y="206"/>
                  </a:lnTo>
                  <a:lnTo>
                    <a:pt x="222" y="360"/>
                  </a:lnTo>
                  <a:lnTo>
                    <a:pt x="314" y="378"/>
                  </a:lnTo>
                  <a:lnTo>
                    <a:pt x="344" y="417"/>
                  </a:lnTo>
                  <a:lnTo>
                    <a:pt x="292" y="5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0" name="Freeform 177">
              <a:extLst/>
            </p:cNvPr>
            <p:cNvSpPr>
              <a:spLocks/>
            </p:cNvSpPr>
            <p:nvPr/>
          </p:nvSpPr>
          <p:spPr bwMode="auto">
            <a:xfrm>
              <a:off x="2365351" y="2635268"/>
              <a:ext cx="139700" cy="139700"/>
            </a:xfrm>
            <a:custGeom>
              <a:avLst/>
              <a:gdLst>
                <a:gd name="T0" fmla="*/ 2147483647 w 507"/>
                <a:gd name="T1" fmla="*/ 2147483647 h 500"/>
                <a:gd name="T2" fmla="*/ 2147483647 w 507"/>
                <a:gd name="T3" fmla="*/ 2147483647 h 500"/>
                <a:gd name="T4" fmla="*/ 2147483647 w 507"/>
                <a:gd name="T5" fmla="*/ 2147483647 h 500"/>
                <a:gd name="T6" fmla="*/ 2147483647 w 507"/>
                <a:gd name="T7" fmla="*/ 2147483647 h 500"/>
                <a:gd name="T8" fmla="*/ 2147483647 w 507"/>
                <a:gd name="T9" fmla="*/ 2147483647 h 500"/>
                <a:gd name="T10" fmla="*/ 2147483647 w 507"/>
                <a:gd name="T11" fmla="*/ 2147483647 h 500"/>
                <a:gd name="T12" fmla="*/ 2147483647 w 507"/>
                <a:gd name="T13" fmla="*/ 2147483647 h 500"/>
                <a:gd name="T14" fmla="*/ 0 w 507"/>
                <a:gd name="T15" fmla="*/ 2147483647 h 500"/>
                <a:gd name="T16" fmla="*/ 2147483647 w 507"/>
                <a:gd name="T17" fmla="*/ 2147483647 h 500"/>
                <a:gd name="T18" fmla="*/ 2147483647 w 507"/>
                <a:gd name="T19" fmla="*/ 2147483647 h 500"/>
                <a:gd name="T20" fmla="*/ 2147483647 w 507"/>
                <a:gd name="T21" fmla="*/ 2147483647 h 500"/>
                <a:gd name="T22" fmla="*/ 2147483647 w 507"/>
                <a:gd name="T23" fmla="*/ 2147483647 h 500"/>
                <a:gd name="T24" fmla="*/ 2147483647 w 507"/>
                <a:gd name="T25" fmla="*/ 0 h 500"/>
                <a:gd name="T26" fmla="*/ 2147483647 w 507"/>
                <a:gd name="T27" fmla="*/ 2147483647 h 500"/>
                <a:gd name="T28" fmla="*/ 2147483647 w 507"/>
                <a:gd name="T29" fmla="*/ 0 h 500"/>
                <a:gd name="T30" fmla="*/ 2147483647 w 507"/>
                <a:gd name="T31" fmla="*/ 2147483647 h 500"/>
                <a:gd name="T32" fmla="*/ 2147483647 w 507"/>
                <a:gd name="T33" fmla="*/ 2147483647 h 500"/>
                <a:gd name="T34" fmla="*/ 2147483647 w 507"/>
                <a:gd name="T35" fmla="*/ 2147483647 h 500"/>
                <a:gd name="T36" fmla="*/ 2147483647 w 507"/>
                <a:gd name="T37" fmla="*/ 2147483647 h 500"/>
                <a:gd name="T38" fmla="*/ 2147483647 w 507"/>
                <a:gd name="T39" fmla="*/ 2147483647 h 500"/>
                <a:gd name="T40" fmla="*/ 2147483647 w 507"/>
                <a:gd name="T41" fmla="*/ 2147483647 h 5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7"/>
                <a:gd name="T64" fmla="*/ 0 h 500"/>
                <a:gd name="T65" fmla="*/ 507 w 507"/>
                <a:gd name="T66" fmla="*/ 500 h 50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7" h="500">
                  <a:moveTo>
                    <a:pt x="433" y="491"/>
                  </a:moveTo>
                  <a:lnTo>
                    <a:pt x="336" y="500"/>
                  </a:lnTo>
                  <a:lnTo>
                    <a:pt x="253" y="386"/>
                  </a:lnTo>
                  <a:lnTo>
                    <a:pt x="204" y="320"/>
                  </a:lnTo>
                  <a:lnTo>
                    <a:pt x="154" y="343"/>
                  </a:lnTo>
                  <a:lnTo>
                    <a:pt x="19" y="194"/>
                  </a:lnTo>
                  <a:lnTo>
                    <a:pt x="33" y="122"/>
                  </a:lnTo>
                  <a:lnTo>
                    <a:pt x="0" y="68"/>
                  </a:lnTo>
                  <a:lnTo>
                    <a:pt x="48" y="19"/>
                  </a:lnTo>
                  <a:lnTo>
                    <a:pt x="165" y="131"/>
                  </a:lnTo>
                  <a:lnTo>
                    <a:pt x="195" y="111"/>
                  </a:lnTo>
                  <a:lnTo>
                    <a:pt x="181" y="39"/>
                  </a:lnTo>
                  <a:lnTo>
                    <a:pt x="231" y="0"/>
                  </a:lnTo>
                  <a:lnTo>
                    <a:pt x="352" y="1"/>
                  </a:lnTo>
                  <a:lnTo>
                    <a:pt x="412" y="0"/>
                  </a:lnTo>
                  <a:lnTo>
                    <a:pt x="486" y="101"/>
                  </a:lnTo>
                  <a:lnTo>
                    <a:pt x="454" y="256"/>
                  </a:lnTo>
                  <a:lnTo>
                    <a:pt x="507" y="304"/>
                  </a:lnTo>
                  <a:lnTo>
                    <a:pt x="498" y="367"/>
                  </a:lnTo>
                  <a:lnTo>
                    <a:pt x="448" y="376"/>
                  </a:lnTo>
                  <a:lnTo>
                    <a:pt x="433" y="49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1" name="Freeform 178">
              <a:extLst/>
            </p:cNvPr>
            <p:cNvSpPr>
              <a:spLocks/>
            </p:cNvSpPr>
            <p:nvPr/>
          </p:nvSpPr>
          <p:spPr bwMode="auto">
            <a:xfrm>
              <a:off x="2038326" y="2520968"/>
              <a:ext cx="246063" cy="187325"/>
            </a:xfrm>
            <a:custGeom>
              <a:avLst/>
              <a:gdLst>
                <a:gd name="T0" fmla="*/ 2147483647 w 905"/>
                <a:gd name="T1" fmla="*/ 2147483647 h 682"/>
                <a:gd name="T2" fmla="*/ 0 w 905"/>
                <a:gd name="T3" fmla="*/ 2147483647 h 682"/>
                <a:gd name="T4" fmla="*/ 2147483647 w 905"/>
                <a:gd name="T5" fmla="*/ 2147483647 h 682"/>
                <a:gd name="T6" fmla="*/ 2147483647 w 905"/>
                <a:gd name="T7" fmla="*/ 2147483647 h 682"/>
                <a:gd name="T8" fmla="*/ 2147483647 w 905"/>
                <a:gd name="T9" fmla="*/ 2147483647 h 682"/>
                <a:gd name="T10" fmla="*/ 2147483647 w 905"/>
                <a:gd name="T11" fmla="*/ 2147483647 h 682"/>
                <a:gd name="T12" fmla="*/ 2147483647 w 905"/>
                <a:gd name="T13" fmla="*/ 2147483647 h 682"/>
                <a:gd name="T14" fmla="*/ 2147483647 w 905"/>
                <a:gd name="T15" fmla="*/ 2147483647 h 682"/>
                <a:gd name="T16" fmla="*/ 2147483647 w 905"/>
                <a:gd name="T17" fmla="*/ 2147483647 h 682"/>
                <a:gd name="T18" fmla="*/ 2147483647 w 905"/>
                <a:gd name="T19" fmla="*/ 2147483647 h 682"/>
                <a:gd name="T20" fmla="*/ 2147483647 w 905"/>
                <a:gd name="T21" fmla="*/ 2147483647 h 682"/>
                <a:gd name="T22" fmla="*/ 2147483647 w 905"/>
                <a:gd name="T23" fmla="*/ 2147483647 h 682"/>
                <a:gd name="T24" fmla="*/ 2147483647 w 905"/>
                <a:gd name="T25" fmla="*/ 0 h 682"/>
                <a:gd name="T26" fmla="*/ 2147483647 w 905"/>
                <a:gd name="T27" fmla="*/ 2147483647 h 682"/>
                <a:gd name="T28" fmla="*/ 2147483647 w 905"/>
                <a:gd name="T29" fmla="*/ 2147483647 h 682"/>
                <a:gd name="T30" fmla="*/ 2147483647 w 905"/>
                <a:gd name="T31" fmla="*/ 2147483647 h 682"/>
                <a:gd name="T32" fmla="*/ 2147483647 w 905"/>
                <a:gd name="T33" fmla="*/ 2147483647 h 682"/>
                <a:gd name="T34" fmla="*/ 2147483647 w 905"/>
                <a:gd name="T35" fmla="*/ 2147483647 h 682"/>
                <a:gd name="T36" fmla="*/ 2147483647 w 905"/>
                <a:gd name="T37" fmla="*/ 2147483647 h 682"/>
                <a:gd name="T38" fmla="*/ 2147483647 w 905"/>
                <a:gd name="T39" fmla="*/ 2147483647 h 682"/>
                <a:gd name="T40" fmla="*/ 2147483647 w 905"/>
                <a:gd name="T41" fmla="*/ 2147483647 h 682"/>
                <a:gd name="T42" fmla="*/ 2147483647 w 905"/>
                <a:gd name="T43" fmla="*/ 2147483647 h 682"/>
                <a:gd name="T44" fmla="*/ 2147483647 w 905"/>
                <a:gd name="T45" fmla="*/ 2147483647 h 682"/>
                <a:gd name="T46" fmla="*/ 2147483647 w 905"/>
                <a:gd name="T47" fmla="*/ 2147483647 h 682"/>
                <a:gd name="T48" fmla="*/ 2147483647 w 905"/>
                <a:gd name="T49" fmla="*/ 2147483647 h 682"/>
                <a:gd name="T50" fmla="*/ 2147483647 w 905"/>
                <a:gd name="T51" fmla="*/ 2147483647 h 682"/>
                <a:gd name="T52" fmla="*/ 2147483647 w 905"/>
                <a:gd name="T53" fmla="*/ 2147483647 h 682"/>
                <a:gd name="T54" fmla="*/ 2147483647 w 905"/>
                <a:gd name="T55" fmla="*/ 2147483647 h 682"/>
                <a:gd name="T56" fmla="*/ 2147483647 w 905"/>
                <a:gd name="T57" fmla="*/ 2147483647 h 682"/>
                <a:gd name="T58" fmla="*/ 2147483647 w 905"/>
                <a:gd name="T59" fmla="*/ 2147483647 h 682"/>
                <a:gd name="T60" fmla="*/ 2147483647 w 905"/>
                <a:gd name="T61" fmla="*/ 2147483647 h 6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05"/>
                <a:gd name="T94" fmla="*/ 0 h 682"/>
                <a:gd name="T95" fmla="*/ 905 w 905"/>
                <a:gd name="T96" fmla="*/ 682 h 6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05" h="682">
                  <a:moveTo>
                    <a:pt x="136" y="682"/>
                  </a:moveTo>
                  <a:lnTo>
                    <a:pt x="0" y="591"/>
                  </a:lnTo>
                  <a:lnTo>
                    <a:pt x="76" y="496"/>
                  </a:lnTo>
                  <a:lnTo>
                    <a:pt x="301" y="223"/>
                  </a:lnTo>
                  <a:lnTo>
                    <a:pt x="362" y="240"/>
                  </a:lnTo>
                  <a:lnTo>
                    <a:pt x="509" y="114"/>
                  </a:lnTo>
                  <a:lnTo>
                    <a:pt x="497" y="66"/>
                  </a:lnTo>
                  <a:lnTo>
                    <a:pt x="517" y="22"/>
                  </a:lnTo>
                  <a:lnTo>
                    <a:pt x="547" y="10"/>
                  </a:lnTo>
                  <a:lnTo>
                    <a:pt x="637" y="84"/>
                  </a:lnTo>
                  <a:lnTo>
                    <a:pt x="695" y="39"/>
                  </a:lnTo>
                  <a:lnTo>
                    <a:pt x="745" y="10"/>
                  </a:lnTo>
                  <a:lnTo>
                    <a:pt x="824" y="0"/>
                  </a:lnTo>
                  <a:lnTo>
                    <a:pt x="905" y="19"/>
                  </a:lnTo>
                  <a:lnTo>
                    <a:pt x="892" y="70"/>
                  </a:lnTo>
                  <a:lnTo>
                    <a:pt x="824" y="109"/>
                  </a:lnTo>
                  <a:lnTo>
                    <a:pt x="869" y="156"/>
                  </a:lnTo>
                  <a:lnTo>
                    <a:pt x="830" y="213"/>
                  </a:lnTo>
                  <a:lnTo>
                    <a:pt x="776" y="253"/>
                  </a:lnTo>
                  <a:lnTo>
                    <a:pt x="710" y="249"/>
                  </a:lnTo>
                  <a:lnTo>
                    <a:pt x="649" y="222"/>
                  </a:lnTo>
                  <a:lnTo>
                    <a:pt x="593" y="154"/>
                  </a:lnTo>
                  <a:lnTo>
                    <a:pt x="529" y="144"/>
                  </a:lnTo>
                  <a:lnTo>
                    <a:pt x="479" y="192"/>
                  </a:lnTo>
                  <a:lnTo>
                    <a:pt x="473" y="237"/>
                  </a:lnTo>
                  <a:lnTo>
                    <a:pt x="509" y="276"/>
                  </a:lnTo>
                  <a:lnTo>
                    <a:pt x="453" y="319"/>
                  </a:lnTo>
                  <a:lnTo>
                    <a:pt x="464" y="430"/>
                  </a:lnTo>
                  <a:lnTo>
                    <a:pt x="403" y="510"/>
                  </a:lnTo>
                  <a:lnTo>
                    <a:pt x="293" y="549"/>
                  </a:lnTo>
                  <a:lnTo>
                    <a:pt x="136" y="68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842" name="Freeform 179">
              <a:extLst/>
            </p:cNvPr>
            <p:cNvSpPr>
              <a:spLocks/>
            </p:cNvSpPr>
            <p:nvPr/>
          </p:nvSpPr>
          <p:spPr bwMode="auto">
            <a:xfrm>
              <a:off x="2198664" y="2463818"/>
              <a:ext cx="84137" cy="47625"/>
            </a:xfrm>
            <a:custGeom>
              <a:avLst/>
              <a:gdLst>
                <a:gd name="T0" fmla="*/ 2147483647 w 309"/>
                <a:gd name="T1" fmla="*/ 2147483647 h 172"/>
                <a:gd name="T2" fmla="*/ 2147483647 w 309"/>
                <a:gd name="T3" fmla="*/ 2147483647 h 172"/>
                <a:gd name="T4" fmla="*/ 2147483647 w 309"/>
                <a:gd name="T5" fmla="*/ 2147483647 h 172"/>
                <a:gd name="T6" fmla="*/ 0 w 309"/>
                <a:gd name="T7" fmla="*/ 2147483647 h 172"/>
                <a:gd name="T8" fmla="*/ 2147483647 w 309"/>
                <a:gd name="T9" fmla="*/ 2147483647 h 172"/>
                <a:gd name="T10" fmla="*/ 2147483647 w 309"/>
                <a:gd name="T11" fmla="*/ 2147483647 h 172"/>
                <a:gd name="T12" fmla="*/ 2147483647 w 309"/>
                <a:gd name="T13" fmla="*/ 0 h 172"/>
                <a:gd name="T14" fmla="*/ 2147483647 w 309"/>
                <a:gd name="T15" fmla="*/ 2147483647 h 172"/>
                <a:gd name="T16" fmla="*/ 2147483647 w 309"/>
                <a:gd name="T17" fmla="*/ 2147483647 h 172"/>
                <a:gd name="T18" fmla="*/ 2147483647 w 309"/>
                <a:gd name="T19" fmla="*/ 2147483647 h 172"/>
                <a:gd name="T20" fmla="*/ 2147483647 w 309"/>
                <a:gd name="T21" fmla="*/ 2147483647 h 1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9"/>
                <a:gd name="T34" fmla="*/ 0 h 172"/>
                <a:gd name="T35" fmla="*/ 309 w 309"/>
                <a:gd name="T36" fmla="*/ 172 h 1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9" h="172">
                  <a:moveTo>
                    <a:pt x="211" y="163"/>
                  </a:moveTo>
                  <a:lnTo>
                    <a:pt x="121" y="156"/>
                  </a:lnTo>
                  <a:lnTo>
                    <a:pt x="30" y="172"/>
                  </a:lnTo>
                  <a:lnTo>
                    <a:pt x="0" y="127"/>
                  </a:lnTo>
                  <a:lnTo>
                    <a:pt x="102" y="58"/>
                  </a:lnTo>
                  <a:lnTo>
                    <a:pt x="162" y="43"/>
                  </a:lnTo>
                  <a:lnTo>
                    <a:pt x="223" y="0"/>
                  </a:lnTo>
                  <a:lnTo>
                    <a:pt x="285" y="36"/>
                  </a:lnTo>
                  <a:lnTo>
                    <a:pt x="309" y="120"/>
                  </a:lnTo>
                  <a:lnTo>
                    <a:pt x="269" y="157"/>
                  </a:lnTo>
                  <a:lnTo>
                    <a:pt x="211" y="16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3" name="Freeform 180">
              <a:extLst/>
            </p:cNvPr>
            <p:cNvSpPr>
              <a:spLocks/>
            </p:cNvSpPr>
            <p:nvPr/>
          </p:nvSpPr>
          <p:spPr bwMode="auto">
            <a:xfrm>
              <a:off x="1982764" y="2779731"/>
              <a:ext cx="188912" cy="231775"/>
            </a:xfrm>
            <a:custGeom>
              <a:avLst/>
              <a:gdLst>
                <a:gd name="T0" fmla="*/ 2147483647 w 702"/>
                <a:gd name="T1" fmla="*/ 2147483647 h 770"/>
                <a:gd name="T2" fmla="*/ 2147483647 w 702"/>
                <a:gd name="T3" fmla="*/ 2147483647 h 770"/>
                <a:gd name="T4" fmla="*/ 2147483647 w 702"/>
                <a:gd name="T5" fmla="*/ 2147483647 h 770"/>
                <a:gd name="T6" fmla="*/ 2147483647 w 702"/>
                <a:gd name="T7" fmla="*/ 2147483647 h 770"/>
                <a:gd name="T8" fmla="*/ 0 w 702"/>
                <a:gd name="T9" fmla="*/ 2147483647 h 770"/>
                <a:gd name="T10" fmla="*/ 2147483647 w 702"/>
                <a:gd name="T11" fmla="*/ 2147483647 h 770"/>
                <a:gd name="T12" fmla="*/ 2147483647 w 702"/>
                <a:gd name="T13" fmla="*/ 2147483647 h 770"/>
                <a:gd name="T14" fmla="*/ 2147483647 w 702"/>
                <a:gd name="T15" fmla="*/ 2147483647 h 770"/>
                <a:gd name="T16" fmla="*/ 2147483647 w 702"/>
                <a:gd name="T17" fmla="*/ 2147483647 h 770"/>
                <a:gd name="T18" fmla="*/ 2147483647 w 702"/>
                <a:gd name="T19" fmla="*/ 2147483647 h 770"/>
                <a:gd name="T20" fmla="*/ 2147483647 w 702"/>
                <a:gd name="T21" fmla="*/ 2147483647 h 770"/>
                <a:gd name="T22" fmla="*/ 2147483647 w 702"/>
                <a:gd name="T23" fmla="*/ 2147483647 h 770"/>
                <a:gd name="T24" fmla="*/ 2147483647 w 702"/>
                <a:gd name="T25" fmla="*/ 2147483647 h 770"/>
                <a:gd name="T26" fmla="*/ 2147483647 w 702"/>
                <a:gd name="T27" fmla="*/ 0 h 770"/>
                <a:gd name="T28" fmla="*/ 2147483647 w 702"/>
                <a:gd name="T29" fmla="*/ 2147483647 h 770"/>
                <a:gd name="T30" fmla="*/ 2147483647 w 702"/>
                <a:gd name="T31" fmla="*/ 2147483647 h 770"/>
                <a:gd name="T32" fmla="*/ 2147483647 w 702"/>
                <a:gd name="T33" fmla="*/ 2147483647 h 770"/>
                <a:gd name="T34" fmla="*/ 2147483647 w 702"/>
                <a:gd name="T35" fmla="*/ 2147483647 h 770"/>
                <a:gd name="T36" fmla="*/ 2147483647 w 702"/>
                <a:gd name="T37" fmla="*/ 2147483647 h 770"/>
                <a:gd name="T38" fmla="*/ 2147483647 w 702"/>
                <a:gd name="T39" fmla="*/ 2147483647 h 770"/>
                <a:gd name="T40" fmla="*/ 2147483647 w 702"/>
                <a:gd name="T41" fmla="*/ 2147483647 h 770"/>
                <a:gd name="T42" fmla="*/ 2147483647 w 702"/>
                <a:gd name="T43" fmla="*/ 2147483647 h 770"/>
                <a:gd name="T44" fmla="*/ 2147483647 w 702"/>
                <a:gd name="T45" fmla="*/ 2147483647 h 770"/>
                <a:gd name="T46" fmla="*/ 2147483647 w 702"/>
                <a:gd name="T47" fmla="*/ 2147483647 h 770"/>
                <a:gd name="T48" fmla="*/ 2147483647 w 702"/>
                <a:gd name="T49" fmla="*/ 2147483647 h 770"/>
                <a:gd name="T50" fmla="*/ 2147483647 w 702"/>
                <a:gd name="T51" fmla="*/ 2147483647 h 770"/>
                <a:gd name="T52" fmla="*/ 2147483647 w 702"/>
                <a:gd name="T53" fmla="*/ 2147483647 h 77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2"/>
                <a:gd name="T82" fmla="*/ 0 h 770"/>
                <a:gd name="T83" fmla="*/ 702 w 702"/>
                <a:gd name="T84" fmla="*/ 770 h 77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2" h="770">
                  <a:moveTo>
                    <a:pt x="188" y="770"/>
                  </a:moveTo>
                  <a:lnTo>
                    <a:pt x="147" y="730"/>
                  </a:lnTo>
                  <a:lnTo>
                    <a:pt x="105" y="643"/>
                  </a:lnTo>
                  <a:lnTo>
                    <a:pt x="44" y="593"/>
                  </a:lnTo>
                  <a:lnTo>
                    <a:pt x="0" y="580"/>
                  </a:lnTo>
                  <a:lnTo>
                    <a:pt x="18" y="466"/>
                  </a:lnTo>
                  <a:lnTo>
                    <a:pt x="21" y="406"/>
                  </a:lnTo>
                  <a:lnTo>
                    <a:pt x="50" y="371"/>
                  </a:lnTo>
                  <a:lnTo>
                    <a:pt x="48" y="283"/>
                  </a:lnTo>
                  <a:lnTo>
                    <a:pt x="66" y="141"/>
                  </a:lnTo>
                  <a:lnTo>
                    <a:pt x="53" y="61"/>
                  </a:lnTo>
                  <a:lnTo>
                    <a:pt x="140" y="25"/>
                  </a:lnTo>
                  <a:lnTo>
                    <a:pt x="217" y="25"/>
                  </a:lnTo>
                  <a:lnTo>
                    <a:pt x="261" y="0"/>
                  </a:lnTo>
                  <a:lnTo>
                    <a:pt x="334" y="83"/>
                  </a:lnTo>
                  <a:lnTo>
                    <a:pt x="430" y="120"/>
                  </a:lnTo>
                  <a:lnTo>
                    <a:pt x="520" y="91"/>
                  </a:lnTo>
                  <a:lnTo>
                    <a:pt x="594" y="159"/>
                  </a:lnTo>
                  <a:lnTo>
                    <a:pt x="702" y="251"/>
                  </a:lnTo>
                  <a:lnTo>
                    <a:pt x="676" y="300"/>
                  </a:lnTo>
                  <a:lnTo>
                    <a:pt x="543" y="376"/>
                  </a:lnTo>
                  <a:lnTo>
                    <a:pt x="445" y="446"/>
                  </a:lnTo>
                  <a:lnTo>
                    <a:pt x="369" y="562"/>
                  </a:lnTo>
                  <a:lnTo>
                    <a:pt x="362" y="632"/>
                  </a:lnTo>
                  <a:lnTo>
                    <a:pt x="312" y="691"/>
                  </a:lnTo>
                  <a:lnTo>
                    <a:pt x="251" y="710"/>
                  </a:lnTo>
                  <a:lnTo>
                    <a:pt x="188" y="77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4" name="Freeform 181">
              <a:extLst/>
            </p:cNvPr>
            <p:cNvSpPr>
              <a:spLocks/>
            </p:cNvSpPr>
            <p:nvPr/>
          </p:nvSpPr>
          <p:spPr bwMode="auto">
            <a:xfrm>
              <a:off x="2108176" y="2844818"/>
              <a:ext cx="336550" cy="296863"/>
            </a:xfrm>
            <a:custGeom>
              <a:avLst/>
              <a:gdLst>
                <a:gd name="T0" fmla="*/ 2147483647 w 1240"/>
                <a:gd name="T1" fmla="*/ 2147483647 h 981"/>
                <a:gd name="T2" fmla="*/ 2147483647 w 1240"/>
                <a:gd name="T3" fmla="*/ 2147483647 h 981"/>
                <a:gd name="T4" fmla="*/ 2147483647 w 1240"/>
                <a:gd name="T5" fmla="*/ 2147483647 h 981"/>
                <a:gd name="T6" fmla="*/ 2147483647 w 1240"/>
                <a:gd name="T7" fmla="*/ 2147483647 h 981"/>
                <a:gd name="T8" fmla="*/ 2147483647 w 1240"/>
                <a:gd name="T9" fmla="*/ 2147483647 h 981"/>
                <a:gd name="T10" fmla="*/ 2147483647 w 1240"/>
                <a:gd name="T11" fmla="*/ 2147483647 h 981"/>
                <a:gd name="T12" fmla="*/ 2147483647 w 1240"/>
                <a:gd name="T13" fmla="*/ 2147483647 h 981"/>
                <a:gd name="T14" fmla="*/ 2147483647 w 1240"/>
                <a:gd name="T15" fmla="*/ 2147483647 h 981"/>
                <a:gd name="T16" fmla="*/ 2147483647 w 1240"/>
                <a:gd name="T17" fmla="*/ 2147483647 h 981"/>
                <a:gd name="T18" fmla="*/ 0 w 1240"/>
                <a:gd name="T19" fmla="*/ 2147483647 h 981"/>
                <a:gd name="T20" fmla="*/ 2147483647 w 1240"/>
                <a:gd name="T21" fmla="*/ 2147483647 h 981"/>
                <a:gd name="T22" fmla="*/ 2147483647 w 1240"/>
                <a:gd name="T23" fmla="*/ 2147483647 h 981"/>
                <a:gd name="T24" fmla="*/ 2147483647 w 1240"/>
                <a:gd name="T25" fmla="*/ 2147483647 h 981"/>
                <a:gd name="T26" fmla="*/ 2147483647 w 1240"/>
                <a:gd name="T27" fmla="*/ 2147483647 h 981"/>
                <a:gd name="T28" fmla="*/ 2147483647 w 1240"/>
                <a:gd name="T29" fmla="*/ 2147483647 h 981"/>
                <a:gd name="T30" fmla="*/ 2147483647 w 1240"/>
                <a:gd name="T31" fmla="*/ 2147483647 h 981"/>
                <a:gd name="T32" fmla="*/ 2147483647 w 1240"/>
                <a:gd name="T33" fmla="*/ 2147483647 h 981"/>
                <a:gd name="T34" fmla="*/ 2147483647 w 1240"/>
                <a:gd name="T35" fmla="*/ 2147483647 h 981"/>
                <a:gd name="T36" fmla="*/ 2147483647 w 1240"/>
                <a:gd name="T37" fmla="*/ 2147483647 h 981"/>
                <a:gd name="T38" fmla="*/ 2147483647 w 1240"/>
                <a:gd name="T39" fmla="*/ 2147483647 h 981"/>
                <a:gd name="T40" fmla="*/ 2147483647 w 1240"/>
                <a:gd name="T41" fmla="*/ 2147483647 h 981"/>
                <a:gd name="T42" fmla="*/ 2147483647 w 1240"/>
                <a:gd name="T43" fmla="*/ 0 h 981"/>
                <a:gd name="T44" fmla="*/ 2147483647 w 1240"/>
                <a:gd name="T45" fmla="*/ 2147483647 h 981"/>
                <a:gd name="T46" fmla="*/ 2147483647 w 1240"/>
                <a:gd name="T47" fmla="*/ 2147483647 h 981"/>
                <a:gd name="T48" fmla="*/ 2147483647 w 1240"/>
                <a:gd name="T49" fmla="*/ 2147483647 h 981"/>
                <a:gd name="T50" fmla="*/ 2147483647 w 1240"/>
                <a:gd name="T51" fmla="*/ 2147483647 h 981"/>
                <a:gd name="T52" fmla="*/ 2147483647 w 1240"/>
                <a:gd name="T53" fmla="*/ 2147483647 h 981"/>
                <a:gd name="T54" fmla="*/ 2147483647 w 1240"/>
                <a:gd name="T55" fmla="*/ 2147483647 h 981"/>
                <a:gd name="T56" fmla="*/ 2147483647 w 1240"/>
                <a:gd name="T57" fmla="*/ 2147483647 h 981"/>
                <a:gd name="T58" fmla="*/ 2147483647 w 1240"/>
                <a:gd name="T59" fmla="*/ 2147483647 h 981"/>
                <a:gd name="T60" fmla="*/ 2147483647 w 1240"/>
                <a:gd name="T61" fmla="*/ 2147483647 h 981"/>
                <a:gd name="T62" fmla="*/ 2147483647 w 1240"/>
                <a:gd name="T63" fmla="*/ 2147483647 h 98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40"/>
                <a:gd name="T97" fmla="*/ 0 h 981"/>
                <a:gd name="T98" fmla="*/ 1240 w 1240"/>
                <a:gd name="T99" fmla="*/ 981 h 98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40" h="981">
                  <a:moveTo>
                    <a:pt x="599" y="934"/>
                  </a:moveTo>
                  <a:lnTo>
                    <a:pt x="490" y="975"/>
                  </a:lnTo>
                  <a:lnTo>
                    <a:pt x="399" y="981"/>
                  </a:lnTo>
                  <a:lnTo>
                    <a:pt x="326" y="926"/>
                  </a:lnTo>
                  <a:lnTo>
                    <a:pt x="345" y="865"/>
                  </a:lnTo>
                  <a:lnTo>
                    <a:pt x="276" y="860"/>
                  </a:lnTo>
                  <a:lnTo>
                    <a:pt x="224" y="860"/>
                  </a:lnTo>
                  <a:lnTo>
                    <a:pt x="121" y="771"/>
                  </a:lnTo>
                  <a:lnTo>
                    <a:pt x="115" y="700"/>
                  </a:lnTo>
                  <a:lnTo>
                    <a:pt x="218" y="700"/>
                  </a:lnTo>
                  <a:lnTo>
                    <a:pt x="272" y="673"/>
                  </a:lnTo>
                  <a:lnTo>
                    <a:pt x="387" y="673"/>
                  </a:lnTo>
                  <a:lnTo>
                    <a:pt x="471" y="645"/>
                  </a:lnTo>
                  <a:lnTo>
                    <a:pt x="357" y="601"/>
                  </a:lnTo>
                  <a:lnTo>
                    <a:pt x="250" y="610"/>
                  </a:lnTo>
                  <a:lnTo>
                    <a:pt x="145" y="629"/>
                  </a:lnTo>
                  <a:lnTo>
                    <a:pt x="66" y="596"/>
                  </a:lnTo>
                  <a:lnTo>
                    <a:pt x="54" y="557"/>
                  </a:lnTo>
                  <a:lnTo>
                    <a:pt x="92" y="501"/>
                  </a:lnTo>
                  <a:lnTo>
                    <a:pt x="0" y="431"/>
                  </a:lnTo>
                  <a:lnTo>
                    <a:pt x="18" y="370"/>
                  </a:lnTo>
                  <a:lnTo>
                    <a:pt x="84" y="332"/>
                  </a:lnTo>
                  <a:lnTo>
                    <a:pt x="12" y="276"/>
                  </a:lnTo>
                  <a:lnTo>
                    <a:pt x="112" y="188"/>
                  </a:lnTo>
                  <a:lnTo>
                    <a:pt x="183" y="153"/>
                  </a:lnTo>
                  <a:lnTo>
                    <a:pt x="248" y="116"/>
                  </a:lnTo>
                  <a:lnTo>
                    <a:pt x="291" y="102"/>
                  </a:lnTo>
                  <a:lnTo>
                    <a:pt x="314" y="84"/>
                  </a:lnTo>
                  <a:lnTo>
                    <a:pt x="351" y="128"/>
                  </a:lnTo>
                  <a:lnTo>
                    <a:pt x="343" y="197"/>
                  </a:lnTo>
                  <a:lnTo>
                    <a:pt x="380" y="146"/>
                  </a:lnTo>
                  <a:lnTo>
                    <a:pt x="422" y="164"/>
                  </a:lnTo>
                  <a:lnTo>
                    <a:pt x="464" y="168"/>
                  </a:lnTo>
                  <a:lnTo>
                    <a:pt x="522" y="200"/>
                  </a:lnTo>
                  <a:lnTo>
                    <a:pt x="552" y="239"/>
                  </a:lnTo>
                  <a:lnTo>
                    <a:pt x="603" y="239"/>
                  </a:lnTo>
                  <a:lnTo>
                    <a:pt x="656" y="162"/>
                  </a:lnTo>
                  <a:lnTo>
                    <a:pt x="689" y="238"/>
                  </a:lnTo>
                  <a:lnTo>
                    <a:pt x="733" y="373"/>
                  </a:lnTo>
                  <a:lnTo>
                    <a:pt x="784" y="402"/>
                  </a:lnTo>
                  <a:lnTo>
                    <a:pt x="725" y="216"/>
                  </a:lnTo>
                  <a:lnTo>
                    <a:pt x="725" y="123"/>
                  </a:lnTo>
                  <a:lnTo>
                    <a:pt x="762" y="51"/>
                  </a:lnTo>
                  <a:lnTo>
                    <a:pt x="912" y="0"/>
                  </a:lnTo>
                  <a:lnTo>
                    <a:pt x="996" y="40"/>
                  </a:lnTo>
                  <a:lnTo>
                    <a:pt x="982" y="113"/>
                  </a:lnTo>
                  <a:lnTo>
                    <a:pt x="945" y="203"/>
                  </a:lnTo>
                  <a:lnTo>
                    <a:pt x="929" y="294"/>
                  </a:lnTo>
                  <a:lnTo>
                    <a:pt x="949" y="392"/>
                  </a:lnTo>
                  <a:lnTo>
                    <a:pt x="970" y="494"/>
                  </a:lnTo>
                  <a:lnTo>
                    <a:pt x="1027" y="563"/>
                  </a:lnTo>
                  <a:lnTo>
                    <a:pt x="1123" y="619"/>
                  </a:lnTo>
                  <a:lnTo>
                    <a:pt x="1188" y="656"/>
                  </a:lnTo>
                  <a:lnTo>
                    <a:pt x="1240" y="662"/>
                  </a:lnTo>
                  <a:lnTo>
                    <a:pt x="1226" y="733"/>
                  </a:lnTo>
                  <a:lnTo>
                    <a:pt x="1130" y="722"/>
                  </a:lnTo>
                  <a:lnTo>
                    <a:pt x="1114" y="788"/>
                  </a:lnTo>
                  <a:lnTo>
                    <a:pt x="1176" y="823"/>
                  </a:lnTo>
                  <a:lnTo>
                    <a:pt x="1103" y="915"/>
                  </a:lnTo>
                  <a:lnTo>
                    <a:pt x="1021" y="911"/>
                  </a:lnTo>
                  <a:lnTo>
                    <a:pt x="895" y="869"/>
                  </a:lnTo>
                  <a:lnTo>
                    <a:pt x="791" y="859"/>
                  </a:lnTo>
                  <a:lnTo>
                    <a:pt x="686" y="882"/>
                  </a:lnTo>
                  <a:lnTo>
                    <a:pt x="599" y="93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5" name="Freeform 182">
              <a:extLst/>
            </p:cNvPr>
            <p:cNvSpPr>
              <a:spLocks/>
            </p:cNvSpPr>
            <p:nvPr/>
          </p:nvSpPr>
          <p:spPr bwMode="auto">
            <a:xfrm>
              <a:off x="2397101" y="2827356"/>
              <a:ext cx="122238" cy="169862"/>
            </a:xfrm>
            <a:custGeom>
              <a:avLst/>
              <a:gdLst>
                <a:gd name="T0" fmla="*/ 2147483647 w 450"/>
                <a:gd name="T1" fmla="*/ 2147483647 h 566"/>
                <a:gd name="T2" fmla="*/ 2147483647 w 450"/>
                <a:gd name="T3" fmla="*/ 2147483647 h 566"/>
                <a:gd name="T4" fmla="*/ 2147483647 w 450"/>
                <a:gd name="T5" fmla="*/ 2147483647 h 566"/>
                <a:gd name="T6" fmla="*/ 2147483647 w 450"/>
                <a:gd name="T7" fmla="*/ 2147483647 h 566"/>
                <a:gd name="T8" fmla="*/ 2147483647 w 450"/>
                <a:gd name="T9" fmla="*/ 2147483647 h 566"/>
                <a:gd name="T10" fmla="*/ 2147483647 w 450"/>
                <a:gd name="T11" fmla="*/ 2147483647 h 566"/>
                <a:gd name="T12" fmla="*/ 0 w 450"/>
                <a:gd name="T13" fmla="*/ 2147483647 h 566"/>
                <a:gd name="T14" fmla="*/ 2147483647 w 450"/>
                <a:gd name="T15" fmla="*/ 2147483647 h 566"/>
                <a:gd name="T16" fmla="*/ 2147483647 w 450"/>
                <a:gd name="T17" fmla="*/ 2147483647 h 566"/>
                <a:gd name="T18" fmla="*/ 2147483647 w 450"/>
                <a:gd name="T19" fmla="*/ 2147483647 h 566"/>
                <a:gd name="T20" fmla="*/ 2147483647 w 450"/>
                <a:gd name="T21" fmla="*/ 2147483647 h 566"/>
                <a:gd name="T22" fmla="*/ 2147483647 w 450"/>
                <a:gd name="T23" fmla="*/ 2147483647 h 566"/>
                <a:gd name="T24" fmla="*/ 2147483647 w 450"/>
                <a:gd name="T25" fmla="*/ 2147483647 h 566"/>
                <a:gd name="T26" fmla="*/ 2147483647 w 450"/>
                <a:gd name="T27" fmla="*/ 2147483647 h 566"/>
                <a:gd name="T28" fmla="*/ 2147483647 w 450"/>
                <a:gd name="T29" fmla="*/ 2147483647 h 566"/>
                <a:gd name="T30" fmla="*/ 2147483647 w 450"/>
                <a:gd name="T31" fmla="*/ 2147483647 h 566"/>
                <a:gd name="T32" fmla="*/ 2147483647 w 450"/>
                <a:gd name="T33" fmla="*/ 2147483647 h 566"/>
                <a:gd name="T34" fmla="*/ 2147483647 w 450"/>
                <a:gd name="T35" fmla="*/ 0 h 566"/>
                <a:gd name="T36" fmla="*/ 2147483647 w 450"/>
                <a:gd name="T37" fmla="*/ 2147483647 h 566"/>
                <a:gd name="T38" fmla="*/ 2147483647 w 450"/>
                <a:gd name="T39" fmla="*/ 2147483647 h 566"/>
                <a:gd name="T40" fmla="*/ 2147483647 w 450"/>
                <a:gd name="T41" fmla="*/ 2147483647 h 566"/>
                <a:gd name="T42" fmla="*/ 2147483647 w 450"/>
                <a:gd name="T43" fmla="*/ 2147483647 h 566"/>
                <a:gd name="T44" fmla="*/ 2147483647 w 450"/>
                <a:gd name="T45" fmla="*/ 2147483647 h 566"/>
                <a:gd name="T46" fmla="*/ 2147483647 w 450"/>
                <a:gd name="T47" fmla="*/ 2147483647 h 566"/>
                <a:gd name="T48" fmla="*/ 2147483647 w 450"/>
                <a:gd name="T49" fmla="*/ 2147483647 h 566"/>
                <a:gd name="T50" fmla="*/ 2147483647 w 450"/>
                <a:gd name="T51" fmla="*/ 2147483647 h 566"/>
                <a:gd name="T52" fmla="*/ 2147483647 w 450"/>
                <a:gd name="T53" fmla="*/ 2147483647 h 566"/>
                <a:gd name="T54" fmla="*/ 2147483647 w 450"/>
                <a:gd name="T55" fmla="*/ 2147483647 h 566"/>
                <a:gd name="T56" fmla="*/ 2147483647 w 450"/>
                <a:gd name="T57" fmla="*/ 2147483647 h 566"/>
                <a:gd name="T58" fmla="*/ 2147483647 w 450"/>
                <a:gd name="T59" fmla="*/ 2147483647 h 566"/>
                <a:gd name="T60" fmla="*/ 2147483647 w 450"/>
                <a:gd name="T61" fmla="*/ 2147483647 h 566"/>
                <a:gd name="T62" fmla="*/ 2147483647 w 450"/>
                <a:gd name="T63" fmla="*/ 2147483647 h 5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0"/>
                <a:gd name="T97" fmla="*/ 0 h 566"/>
                <a:gd name="T98" fmla="*/ 450 w 450"/>
                <a:gd name="T99" fmla="*/ 566 h 5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0" h="566">
                  <a:moveTo>
                    <a:pt x="233" y="535"/>
                  </a:moveTo>
                  <a:lnTo>
                    <a:pt x="222" y="479"/>
                  </a:lnTo>
                  <a:lnTo>
                    <a:pt x="181" y="425"/>
                  </a:lnTo>
                  <a:lnTo>
                    <a:pt x="134" y="401"/>
                  </a:lnTo>
                  <a:lnTo>
                    <a:pt x="99" y="401"/>
                  </a:lnTo>
                  <a:lnTo>
                    <a:pt x="59" y="362"/>
                  </a:lnTo>
                  <a:lnTo>
                    <a:pt x="0" y="307"/>
                  </a:lnTo>
                  <a:lnTo>
                    <a:pt x="14" y="259"/>
                  </a:lnTo>
                  <a:lnTo>
                    <a:pt x="42" y="219"/>
                  </a:lnTo>
                  <a:lnTo>
                    <a:pt x="138" y="274"/>
                  </a:lnTo>
                  <a:lnTo>
                    <a:pt x="159" y="236"/>
                  </a:lnTo>
                  <a:lnTo>
                    <a:pt x="139" y="192"/>
                  </a:lnTo>
                  <a:lnTo>
                    <a:pt x="111" y="164"/>
                  </a:lnTo>
                  <a:lnTo>
                    <a:pt x="103" y="121"/>
                  </a:lnTo>
                  <a:lnTo>
                    <a:pt x="91" y="82"/>
                  </a:lnTo>
                  <a:lnTo>
                    <a:pt x="133" y="49"/>
                  </a:lnTo>
                  <a:lnTo>
                    <a:pt x="192" y="44"/>
                  </a:lnTo>
                  <a:lnTo>
                    <a:pt x="230" y="0"/>
                  </a:lnTo>
                  <a:lnTo>
                    <a:pt x="296" y="16"/>
                  </a:lnTo>
                  <a:lnTo>
                    <a:pt x="356" y="33"/>
                  </a:lnTo>
                  <a:lnTo>
                    <a:pt x="411" y="93"/>
                  </a:lnTo>
                  <a:lnTo>
                    <a:pt x="402" y="136"/>
                  </a:lnTo>
                  <a:lnTo>
                    <a:pt x="417" y="198"/>
                  </a:lnTo>
                  <a:lnTo>
                    <a:pt x="419" y="265"/>
                  </a:lnTo>
                  <a:lnTo>
                    <a:pt x="444" y="317"/>
                  </a:lnTo>
                  <a:lnTo>
                    <a:pt x="429" y="381"/>
                  </a:lnTo>
                  <a:lnTo>
                    <a:pt x="450" y="468"/>
                  </a:lnTo>
                  <a:lnTo>
                    <a:pt x="371" y="504"/>
                  </a:lnTo>
                  <a:lnTo>
                    <a:pt x="327" y="532"/>
                  </a:lnTo>
                  <a:lnTo>
                    <a:pt x="297" y="566"/>
                  </a:lnTo>
                  <a:lnTo>
                    <a:pt x="254" y="563"/>
                  </a:lnTo>
                  <a:lnTo>
                    <a:pt x="233" y="53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6" name="Freeform 183">
              <a:extLst/>
            </p:cNvPr>
            <p:cNvSpPr>
              <a:spLocks/>
            </p:cNvSpPr>
            <p:nvPr/>
          </p:nvSpPr>
          <p:spPr bwMode="auto">
            <a:xfrm>
              <a:off x="2511401" y="2716231"/>
              <a:ext cx="66675" cy="73025"/>
            </a:xfrm>
            <a:custGeom>
              <a:avLst/>
              <a:gdLst>
                <a:gd name="T0" fmla="*/ 2147483647 w 246"/>
                <a:gd name="T1" fmla="*/ 2147483647 h 270"/>
                <a:gd name="T2" fmla="*/ 2147483647 w 246"/>
                <a:gd name="T3" fmla="*/ 2147483647 h 270"/>
                <a:gd name="T4" fmla="*/ 2147483647 w 246"/>
                <a:gd name="T5" fmla="*/ 2147483647 h 270"/>
                <a:gd name="T6" fmla="*/ 0 w 246"/>
                <a:gd name="T7" fmla="*/ 2147483647 h 270"/>
                <a:gd name="T8" fmla="*/ 2147483647 w 246"/>
                <a:gd name="T9" fmla="*/ 2147483647 h 270"/>
                <a:gd name="T10" fmla="*/ 2147483647 w 246"/>
                <a:gd name="T11" fmla="*/ 2147483647 h 270"/>
                <a:gd name="T12" fmla="*/ 2147483647 w 246"/>
                <a:gd name="T13" fmla="*/ 0 h 270"/>
                <a:gd name="T14" fmla="*/ 2147483647 w 246"/>
                <a:gd name="T15" fmla="*/ 2147483647 h 270"/>
                <a:gd name="T16" fmla="*/ 2147483647 w 246"/>
                <a:gd name="T17" fmla="*/ 2147483647 h 270"/>
                <a:gd name="T18" fmla="*/ 2147483647 w 246"/>
                <a:gd name="T19" fmla="*/ 2147483647 h 270"/>
                <a:gd name="T20" fmla="*/ 2147483647 w 246"/>
                <a:gd name="T21" fmla="*/ 2147483647 h 2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6"/>
                <a:gd name="T34" fmla="*/ 0 h 270"/>
                <a:gd name="T35" fmla="*/ 246 w 246"/>
                <a:gd name="T36" fmla="*/ 270 h 2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6" h="270">
                  <a:moveTo>
                    <a:pt x="174" y="270"/>
                  </a:moveTo>
                  <a:lnTo>
                    <a:pt x="66" y="246"/>
                  </a:lnTo>
                  <a:lnTo>
                    <a:pt x="36" y="192"/>
                  </a:lnTo>
                  <a:lnTo>
                    <a:pt x="0" y="126"/>
                  </a:lnTo>
                  <a:lnTo>
                    <a:pt x="36" y="60"/>
                  </a:lnTo>
                  <a:lnTo>
                    <a:pt x="78" y="12"/>
                  </a:lnTo>
                  <a:lnTo>
                    <a:pt x="156" y="0"/>
                  </a:lnTo>
                  <a:lnTo>
                    <a:pt x="210" y="78"/>
                  </a:lnTo>
                  <a:lnTo>
                    <a:pt x="234" y="180"/>
                  </a:lnTo>
                  <a:lnTo>
                    <a:pt x="246" y="252"/>
                  </a:lnTo>
                  <a:lnTo>
                    <a:pt x="174" y="27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7" name="Freeform 184">
              <a:extLst/>
            </p:cNvPr>
            <p:cNvSpPr>
              <a:spLocks/>
            </p:cNvSpPr>
            <p:nvPr/>
          </p:nvSpPr>
          <p:spPr bwMode="auto">
            <a:xfrm>
              <a:off x="2146276" y="4235468"/>
              <a:ext cx="550863" cy="363538"/>
            </a:xfrm>
            <a:custGeom>
              <a:avLst/>
              <a:gdLst>
                <a:gd name="T0" fmla="*/ 12 w 3219450"/>
                <a:gd name="T1" fmla="*/ 32 h 2128568"/>
                <a:gd name="T2" fmla="*/ 25 w 3219450"/>
                <a:gd name="T3" fmla="*/ 65 h 2128568"/>
                <a:gd name="T4" fmla="*/ 42 w 3219450"/>
                <a:gd name="T5" fmla="*/ 87 h 2128568"/>
                <a:gd name="T6" fmla="*/ 47 w 3219450"/>
                <a:gd name="T7" fmla="*/ 105 h 2128568"/>
                <a:gd name="T8" fmla="*/ 66 w 3219450"/>
                <a:gd name="T9" fmla="*/ 125 h 2128568"/>
                <a:gd name="T10" fmla="*/ 72 w 3219450"/>
                <a:gd name="T11" fmla="*/ 146 h 2128568"/>
                <a:gd name="T12" fmla="*/ 118 w 3219450"/>
                <a:gd name="T13" fmla="*/ 173 h 2128568"/>
                <a:gd name="T14" fmla="*/ 100 w 3219450"/>
                <a:gd name="T15" fmla="*/ 143 h 2128568"/>
                <a:gd name="T16" fmla="*/ 87 w 3219450"/>
                <a:gd name="T17" fmla="*/ 120 h 2128568"/>
                <a:gd name="T18" fmla="*/ 72 w 3219450"/>
                <a:gd name="T19" fmla="*/ 92 h 2128568"/>
                <a:gd name="T20" fmla="*/ 45 w 3219450"/>
                <a:gd name="T21" fmla="*/ 56 h 2128568"/>
                <a:gd name="T22" fmla="*/ 32 w 3219450"/>
                <a:gd name="T23" fmla="*/ 31 h 2128568"/>
                <a:gd name="T24" fmla="*/ 45 w 3219450"/>
                <a:gd name="T25" fmla="*/ 21 h 2128568"/>
                <a:gd name="T26" fmla="*/ 57 w 3219450"/>
                <a:gd name="T27" fmla="*/ 53 h 2128568"/>
                <a:gd name="T28" fmla="*/ 81 w 3219450"/>
                <a:gd name="T29" fmla="*/ 79 h 2128568"/>
                <a:gd name="T30" fmla="*/ 108 w 3219450"/>
                <a:gd name="T31" fmla="*/ 109 h 2128568"/>
                <a:gd name="T32" fmla="*/ 123 w 3219450"/>
                <a:gd name="T33" fmla="*/ 132 h 2128568"/>
                <a:gd name="T34" fmla="*/ 155 w 3219450"/>
                <a:gd name="T35" fmla="*/ 166 h 2128568"/>
                <a:gd name="T36" fmla="*/ 168 w 3219450"/>
                <a:gd name="T37" fmla="*/ 202 h 2128568"/>
                <a:gd name="T38" fmla="*/ 194 w 3219450"/>
                <a:gd name="T39" fmla="*/ 237 h 2128568"/>
                <a:gd name="T40" fmla="*/ 230 w 3219450"/>
                <a:gd name="T41" fmla="*/ 260 h 2128568"/>
                <a:gd name="T42" fmla="*/ 272 w 3219450"/>
                <a:gd name="T43" fmla="*/ 280 h 2128568"/>
                <a:gd name="T44" fmla="*/ 308 w 3219450"/>
                <a:gd name="T45" fmla="*/ 288 h 2128568"/>
                <a:gd name="T46" fmla="*/ 346 w 3219450"/>
                <a:gd name="T47" fmla="*/ 282 h 2128568"/>
                <a:gd name="T48" fmla="*/ 364 w 3219450"/>
                <a:gd name="T49" fmla="*/ 291 h 2128568"/>
                <a:gd name="T50" fmla="*/ 387 w 3219450"/>
                <a:gd name="T51" fmla="*/ 300 h 2128568"/>
                <a:gd name="T52" fmla="*/ 407 w 3219450"/>
                <a:gd name="T53" fmla="*/ 274 h 2128568"/>
                <a:gd name="T54" fmla="*/ 414 w 3219450"/>
                <a:gd name="T55" fmla="*/ 255 h 2128568"/>
                <a:gd name="T56" fmla="*/ 447 w 3219450"/>
                <a:gd name="T57" fmla="*/ 245 h 2128568"/>
                <a:gd name="T58" fmla="*/ 465 w 3219450"/>
                <a:gd name="T59" fmla="*/ 219 h 2128568"/>
                <a:gd name="T60" fmla="*/ 458 w 3219450"/>
                <a:gd name="T61" fmla="*/ 192 h 2128568"/>
                <a:gd name="T62" fmla="*/ 424 w 3219450"/>
                <a:gd name="T63" fmla="*/ 201 h 2128568"/>
                <a:gd name="T64" fmla="*/ 401 w 3219450"/>
                <a:gd name="T65" fmla="*/ 235 h 2128568"/>
                <a:gd name="T66" fmla="*/ 366 w 3219450"/>
                <a:gd name="T67" fmla="*/ 247 h 2128568"/>
                <a:gd name="T68" fmla="*/ 340 w 3219450"/>
                <a:gd name="T69" fmla="*/ 242 h 2128568"/>
                <a:gd name="T70" fmla="*/ 315 w 3219450"/>
                <a:gd name="T71" fmla="*/ 228 h 2128568"/>
                <a:gd name="T72" fmla="*/ 304 w 3219450"/>
                <a:gd name="T73" fmla="*/ 198 h 2128568"/>
                <a:gd name="T74" fmla="*/ 300 w 3219450"/>
                <a:gd name="T75" fmla="*/ 171 h 2128568"/>
                <a:gd name="T76" fmla="*/ 306 w 3219450"/>
                <a:gd name="T77" fmla="*/ 137 h 2128568"/>
                <a:gd name="T78" fmla="*/ 294 w 3219450"/>
                <a:gd name="T79" fmla="*/ 114 h 2128568"/>
                <a:gd name="T80" fmla="*/ 253 w 3219450"/>
                <a:gd name="T81" fmla="*/ 71 h 2128568"/>
                <a:gd name="T82" fmla="*/ 195 w 3219450"/>
                <a:gd name="T83" fmla="*/ 50 h 2128568"/>
                <a:gd name="T84" fmla="*/ 160 w 3219450"/>
                <a:gd name="T85" fmla="*/ 18 h 2128568"/>
                <a:gd name="T86" fmla="*/ 109 w 3219450"/>
                <a:gd name="T87" fmla="*/ 20 h 2128568"/>
                <a:gd name="T88" fmla="*/ 71 w 3219450"/>
                <a:gd name="T89" fmla="*/ 21 h 2128568"/>
                <a:gd name="T90" fmla="*/ 31 w 3219450"/>
                <a:gd name="T91" fmla="*/ 2 h 2128568"/>
                <a:gd name="T92" fmla="*/ 0 w 3219450"/>
                <a:gd name="T93" fmla="*/ 0 h 2128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19450"/>
                <a:gd name="T142" fmla="*/ 0 h 2128568"/>
                <a:gd name="T143" fmla="*/ 3219450 w 3219450"/>
                <a:gd name="T144" fmla="*/ 2128568 h 212856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19450" h="2128568">
                  <a:moveTo>
                    <a:pt x="35335" y="75214"/>
                  </a:moveTo>
                  <a:lnTo>
                    <a:pt x="37716" y="134745"/>
                  </a:lnTo>
                  <a:lnTo>
                    <a:pt x="85725" y="218806"/>
                  </a:lnTo>
                  <a:lnTo>
                    <a:pt x="128588" y="302149"/>
                  </a:lnTo>
                  <a:lnTo>
                    <a:pt x="136599" y="386325"/>
                  </a:lnTo>
                  <a:lnTo>
                    <a:pt x="168349" y="446303"/>
                  </a:lnTo>
                  <a:lnTo>
                    <a:pt x="264319" y="475981"/>
                  </a:lnTo>
                  <a:lnTo>
                    <a:pt x="314325" y="552181"/>
                  </a:lnTo>
                  <a:lnTo>
                    <a:pt x="288132" y="597424"/>
                  </a:lnTo>
                  <a:lnTo>
                    <a:pt x="219149" y="652696"/>
                  </a:lnTo>
                  <a:lnTo>
                    <a:pt x="268361" y="725021"/>
                  </a:lnTo>
                  <a:lnTo>
                    <a:pt x="319161" y="725021"/>
                  </a:lnTo>
                  <a:lnTo>
                    <a:pt x="369961" y="755010"/>
                  </a:lnTo>
                  <a:lnTo>
                    <a:pt x="409649" y="786763"/>
                  </a:lnTo>
                  <a:lnTo>
                    <a:pt x="450924" y="857325"/>
                  </a:lnTo>
                  <a:lnTo>
                    <a:pt x="521494" y="866506"/>
                  </a:lnTo>
                  <a:lnTo>
                    <a:pt x="495300" y="954612"/>
                  </a:lnTo>
                  <a:lnTo>
                    <a:pt x="488157" y="1004618"/>
                  </a:lnTo>
                  <a:lnTo>
                    <a:pt x="571574" y="1016088"/>
                  </a:lnTo>
                  <a:lnTo>
                    <a:pt x="736674" y="1183672"/>
                  </a:lnTo>
                  <a:lnTo>
                    <a:pt x="802482" y="1187974"/>
                  </a:lnTo>
                  <a:lnTo>
                    <a:pt x="819150" y="1140349"/>
                  </a:lnTo>
                  <a:lnTo>
                    <a:pt x="781124" y="1095470"/>
                  </a:lnTo>
                  <a:lnTo>
                    <a:pt x="684286" y="984336"/>
                  </a:lnTo>
                  <a:lnTo>
                    <a:pt x="650949" y="941999"/>
                  </a:lnTo>
                  <a:lnTo>
                    <a:pt x="650949" y="882021"/>
                  </a:lnTo>
                  <a:lnTo>
                    <a:pt x="595386" y="829100"/>
                  </a:lnTo>
                  <a:lnTo>
                    <a:pt x="569986" y="751482"/>
                  </a:lnTo>
                  <a:lnTo>
                    <a:pt x="531886" y="698561"/>
                  </a:lnTo>
                  <a:lnTo>
                    <a:pt x="489024" y="633291"/>
                  </a:lnTo>
                  <a:lnTo>
                    <a:pt x="433461" y="534505"/>
                  </a:lnTo>
                  <a:lnTo>
                    <a:pt x="374724" y="458651"/>
                  </a:lnTo>
                  <a:lnTo>
                    <a:pt x="304874" y="386325"/>
                  </a:lnTo>
                  <a:lnTo>
                    <a:pt x="269082" y="325962"/>
                  </a:lnTo>
                  <a:lnTo>
                    <a:pt x="257175" y="259287"/>
                  </a:lnTo>
                  <a:lnTo>
                    <a:pt x="216694" y="214043"/>
                  </a:lnTo>
                  <a:lnTo>
                    <a:pt x="209550" y="173562"/>
                  </a:lnTo>
                  <a:lnTo>
                    <a:pt x="235744" y="144987"/>
                  </a:lnTo>
                  <a:lnTo>
                    <a:pt x="309563" y="147368"/>
                  </a:lnTo>
                  <a:lnTo>
                    <a:pt x="319161" y="194045"/>
                  </a:lnTo>
                  <a:lnTo>
                    <a:pt x="376311" y="262843"/>
                  </a:lnTo>
                  <a:lnTo>
                    <a:pt x="389011" y="363393"/>
                  </a:lnTo>
                  <a:lnTo>
                    <a:pt x="446161" y="395146"/>
                  </a:lnTo>
                  <a:lnTo>
                    <a:pt x="508074" y="481584"/>
                  </a:lnTo>
                  <a:lnTo>
                    <a:pt x="550936" y="545089"/>
                  </a:lnTo>
                  <a:lnTo>
                    <a:pt x="617611" y="619179"/>
                  </a:lnTo>
                  <a:lnTo>
                    <a:pt x="655711" y="703853"/>
                  </a:lnTo>
                  <a:lnTo>
                    <a:pt x="738261" y="749718"/>
                  </a:lnTo>
                  <a:lnTo>
                    <a:pt x="804863" y="783162"/>
                  </a:lnTo>
                  <a:lnTo>
                    <a:pt x="776361" y="855561"/>
                  </a:lnTo>
                  <a:lnTo>
                    <a:pt x="838274" y="908482"/>
                  </a:lnTo>
                  <a:lnTo>
                    <a:pt x="904949" y="971987"/>
                  </a:lnTo>
                  <a:lnTo>
                    <a:pt x="1007269" y="1028431"/>
                  </a:lnTo>
                  <a:lnTo>
                    <a:pt x="1059657" y="1142731"/>
                  </a:lnTo>
                  <a:lnTo>
                    <a:pt x="1131961" y="1227773"/>
                  </a:lnTo>
                  <a:lnTo>
                    <a:pt x="1162124" y="1310683"/>
                  </a:lnTo>
                  <a:lnTo>
                    <a:pt x="1146249" y="1391829"/>
                  </a:lnTo>
                  <a:lnTo>
                    <a:pt x="1136724" y="1501200"/>
                  </a:lnTo>
                  <a:lnTo>
                    <a:pt x="1227211" y="1559413"/>
                  </a:lnTo>
                  <a:lnTo>
                    <a:pt x="1322461" y="1629975"/>
                  </a:lnTo>
                  <a:lnTo>
                    <a:pt x="1379611" y="1725233"/>
                  </a:lnTo>
                  <a:lnTo>
                    <a:pt x="1485974" y="1712885"/>
                  </a:lnTo>
                  <a:lnTo>
                    <a:pt x="1566936" y="1788739"/>
                  </a:lnTo>
                  <a:lnTo>
                    <a:pt x="1638374" y="1813435"/>
                  </a:lnTo>
                  <a:lnTo>
                    <a:pt x="1727274" y="1852244"/>
                  </a:lnTo>
                  <a:lnTo>
                    <a:pt x="1851099" y="1924570"/>
                  </a:lnTo>
                  <a:lnTo>
                    <a:pt x="1947936" y="1942210"/>
                  </a:lnTo>
                  <a:lnTo>
                    <a:pt x="2041599" y="1945738"/>
                  </a:lnTo>
                  <a:lnTo>
                    <a:pt x="2097882" y="1983312"/>
                  </a:lnTo>
                  <a:lnTo>
                    <a:pt x="2183607" y="2035699"/>
                  </a:lnTo>
                  <a:lnTo>
                    <a:pt x="2274094" y="1978549"/>
                  </a:lnTo>
                  <a:lnTo>
                    <a:pt x="2362274" y="1942210"/>
                  </a:lnTo>
                  <a:lnTo>
                    <a:pt x="2407444" y="1959499"/>
                  </a:lnTo>
                  <a:lnTo>
                    <a:pt x="2426494" y="1978549"/>
                  </a:lnTo>
                  <a:lnTo>
                    <a:pt x="2483644" y="2004743"/>
                  </a:lnTo>
                  <a:lnTo>
                    <a:pt x="2540794" y="2042843"/>
                  </a:lnTo>
                  <a:lnTo>
                    <a:pt x="2619375" y="2128568"/>
                  </a:lnTo>
                  <a:lnTo>
                    <a:pt x="2640807" y="2066656"/>
                  </a:lnTo>
                  <a:lnTo>
                    <a:pt x="2681288" y="1971406"/>
                  </a:lnTo>
                  <a:lnTo>
                    <a:pt x="2778919" y="1923781"/>
                  </a:lnTo>
                  <a:lnTo>
                    <a:pt x="2774157" y="1888062"/>
                  </a:lnTo>
                  <a:lnTo>
                    <a:pt x="2757488" y="1835674"/>
                  </a:lnTo>
                  <a:lnTo>
                    <a:pt x="2752725" y="1795193"/>
                  </a:lnTo>
                  <a:lnTo>
                    <a:pt x="2819400" y="1757093"/>
                  </a:lnTo>
                  <a:lnTo>
                    <a:pt x="2919413" y="1752331"/>
                  </a:lnTo>
                  <a:lnTo>
                    <a:pt x="2962275" y="1702324"/>
                  </a:lnTo>
                  <a:lnTo>
                    <a:pt x="3045619" y="1685656"/>
                  </a:lnTo>
                  <a:lnTo>
                    <a:pt x="3112294" y="1709468"/>
                  </a:lnTo>
                  <a:lnTo>
                    <a:pt x="3131344" y="1590406"/>
                  </a:lnTo>
                  <a:lnTo>
                    <a:pt x="3167063" y="1504681"/>
                  </a:lnTo>
                  <a:lnTo>
                    <a:pt x="3219450" y="1411812"/>
                  </a:lnTo>
                  <a:lnTo>
                    <a:pt x="3195638" y="1328468"/>
                  </a:lnTo>
                  <a:lnTo>
                    <a:pt x="3119438" y="1321324"/>
                  </a:lnTo>
                  <a:lnTo>
                    <a:pt x="3026569" y="1326087"/>
                  </a:lnTo>
                  <a:lnTo>
                    <a:pt x="2981325" y="1368949"/>
                  </a:lnTo>
                  <a:lnTo>
                    <a:pt x="2893219" y="1383237"/>
                  </a:lnTo>
                  <a:lnTo>
                    <a:pt x="2828925" y="1423718"/>
                  </a:lnTo>
                  <a:lnTo>
                    <a:pt x="2800350" y="1518968"/>
                  </a:lnTo>
                  <a:lnTo>
                    <a:pt x="2736057" y="1616599"/>
                  </a:lnTo>
                  <a:lnTo>
                    <a:pt x="2631282" y="1668987"/>
                  </a:lnTo>
                  <a:lnTo>
                    <a:pt x="2555082" y="1678512"/>
                  </a:lnTo>
                  <a:lnTo>
                    <a:pt x="2495550" y="1697562"/>
                  </a:lnTo>
                  <a:lnTo>
                    <a:pt x="2452688" y="1714231"/>
                  </a:lnTo>
                  <a:lnTo>
                    <a:pt x="2383632" y="1704706"/>
                  </a:lnTo>
                  <a:lnTo>
                    <a:pt x="2317824" y="1667020"/>
                  </a:lnTo>
                  <a:lnTo>
                    <a:pt x="2252736" y="1693480"/>
                  </a:lnTo>
                  <a:lnTo>
                    <a:pt x="2176536" y="1654671"/>
                  </a:lnTo>
                  <a:lnTo>
                    <a:pt x="2146374" y="1566469"/>
                  </a:lnTo>
                  <a:lnTo>
                    <a:pt x="2114624" y="1501200"/>
                  </a:lnTo>
                  <a:lnTo>
                    <a:pt x="2084461" y="1439458"/>
                  </a:lnTo>
                  <a:lnTo>
                    <a:pt x="2069307" y="1359424"/>
                  </a:lnTo>
                  <a:lnTo>
                    <a:pt x="2051124" y="1296571"/>
                  </a:lnTo>
                  <a:lnTo>
                    <a:pt x="2040732" y="1245124"/>
                  </a:lnTo>
                  <a:lnTo>
                    <a:pt x="2047875" y="1176068"/>
                  </a:lnTo>
                  <a:lnTo>
                    <a:pt x="2071688" y="1080818"/>
                  </a:lnTo>
                  <a:lnTo>
                    <a:pt x="2057400" y="1014143"/>
                  </a:lnTo>
                  <a:lnTo>
                    <a:pt x="2083594" y="945087"/>
                  </a:lnTo>
                  <a:lnTo>
                    <a:pt x="2102644" y="885556"/>
                  </a:lnTo>
                  <a:lnTo>
                    <a:pt x="2078832" y="833168"/>
                  </a:lnTo>
                  <a:lnTo>
                    <a:pt x="2005086" y="781471"/>
                  </a:lnTo>
                  <a:lnTo>
                    <a:pt x="1895475" y="773637"/>
                  </a:lnTo>
                  <a:lnTo>
                    <a:pt x="1814513" y="618856"/>
                  </a:lnTo>
                  <a:lnTo>
                    <a:pt x="1724025" y="490268"/>
                  </a:lnTo>
                  <a:lnTo>
                    <a:pt x="1621632" y="366443"/>
                  </a:lnTo>
                  <a:lnTo>
                    <a:pt x="1445419" y="456931"/>
                  </a:lnTo>
                  <a:lnTo>
                    <a:pt x="1331119" y="342631"/>
                  </a:lnTo>
                  <a:lnTo>
                    <a:pt x="1252538" y="264049"/>
                  </a:lnTo>
                  <a:lnTo>
                    <a:pt x="1159669" y="180706"/>
                  </a:lnTo>
                  <a:lnTo>
                    <a:pt x="1090613" y="123556"/>
                  </a:lnTo>
                  <a:lnTo>
                    <a:pt x="879549" y="135832"/>
                  </a:lnTo>
                  <a:lnTo>
                    <a:pt x="795411" y="130539"/>
                  </a:lnTo>
                  <a:lnTo>
                    <a:pt x="741436" y="135832"/>
                  </a:lnTo>
                  <a:lnTo>
                    <a:pt x="657299" y="132303"/>
                  </a:lnTo>
                  <a:lnTo>
                    <a:pt x="569986" y="141124"/>
                  </a:lnTo>
                  <a:lnTo>
                    <a:pt x="484261" y="142888"/>
                  </a:lnTo>
                  <a:lnTo>
                    <a:pt x="346149" y="74090"/>
                  </a:lnTo>
                  <a:lnTo>
                    <a:pt x="246136" y="24697"/>
                  </a:lnTo>
                  <a:lnTo>
                    <a:pt x="211211" y="15877"/>
                  </a:lnTo>
                  <a:lnTo>
                    <a:pt x="138186" y="5292"/>
                  </a:lnTo>
                  <a:lnTo>
                    <a:pt x="98499" y="0"/>
                  </a:lnTo>
                  <a:lnTo>
                    <a:pt x="0" y="2112"/>
                  </a:lnTo>
                  <a:lnTo>
                    <a:pt x="35335" y="7521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8" name="Freeform 185">
              <a:extLst/>
            </p:cNvPr>
            <p:cNvSpPr>
              <a:spLocks/>
            </p:cNvSpPr>
            <p:nvPr/>
          </p:nvSpPr>
          <p:spPr bwMode="auto">
            <a:xfrm>
              <a:off x="2593951" y="4535506"/>
              <a:ext cx="69850" cy="77787"/>
            </a:xfrm>
            <a:custGeom>
              <a:avLst/>
              <a:gdLst>
                <a:gd name="T0" fmla="*/ 0 w 409575"/>
                <a:gd name="T1" fmla="*/ 54 h 454277"/>
                <a:gd name="T2" fmla="*/ 2 w 409575"/>
                <a:gd name="T3" fmla="*/ 49 h 454277"/>
                <a:gd name="T4" fmla="*/ 5 w 409575"/>
                <a:gd name="T5" fmla="*/ 41 h 454277"/>
                <a:gd name="T6" fmla="*/ 9 w 409575"/>
                <a:gd name="T7" fmla="*/ 32 h 454277"/>
                <a:gd name="T8" fmla="*/ 16 w 409575"/>
                <a:gd name="T9" fmla="*/ 29 h 454277"/>
                <a:gd name="T10" fmla="*/ 23 w 409575"/>
                <a:gd name="T11" fmla="*/ 24 h 454277"/>
                <a:gd name="T12" fmla="*/ 22 w 409575"/>
                <a:gd name="T13" fmla="*/ 17 h 454277"/>
                <a:gd name="T14" fmla="*/ 19 w 409575"/>
                <a:gd name="T15" fmla="*/ 12 h 454277"/>
                <a:gd name="T16" fmla="*/ 20 w 409575"/>
                <a:gd name="T17" fmla="*/ 5 h 454277"/>
                <a:gd name="T18" fmla="*/ 25 w 409575"/>
                <a:gd name="T19" fmla="*/ 3 h 454277"/>
                <a:gd name="T20" fmla="*/ 28 w 409575"/>
                <a:gd name="T21" fmla="*/ 1 h 454277"/>
                <a:gd name="T22" fmla="*/ 33 w 409575"/>
                <a:gd name="T23" fmla="*/ 0 h 454277"/>
                <a:gd name="T24" fmla="*/ 42 w 409575"/>
                <a:gd name="T25" fmla="*/ 0 h 454277"/>
                <a:gd name="T26" fmla="*/ 47 w 409575"/>
                <a:gd name="T27" fmla="*/ 4 h 454277"/>
                <a:gd name="T28" fmla="*/ 46 w 409575"/>
                <a:gd name="T29" fmla="*/ 12 h 454277"/>
                <a:gd name="T30" fmla="*/ 46 w 409575"/>
                <a:gd name="T31" fmla="*/ 20 h 454277"/>
                <a:gd name="T32" fmla="*/ 48 w 409575"/>
                <a:gd name="T33" fmla="*/ 29 h 454277"/>
                <a:gd name="T34" fmla="*/ 51 w 409575"/>
                <a:gd name="T35" fmla="*/ 33 h 454277"/>
                <a:gd name="T36" fmla="*/ 52 w 409575"/>
                <a:gd name="T37" fmla="*/ 36 h 454277"/>
                <a:gd name="T38" fmla="*/ 59 w 409575"/>
                <a:gd name="T39" fmla="*/ 37 h 454277"/>
                <a:gd name="T40" fmla="*/ 54 w 409575"/>
                <a:gd name="T41" fmla="*/ 42 h 454277"/>
                <a:gd name="T42" fmla="*/ 49 w 409575"/>
                <a:gd name="T43" fmla="*/ 48 h 454277"/>
                <a:gd name="T44" fmla="*/ 46 w 409575"/>
                <a:gd name="T45" fmla="*/ 53 h 454277"/>
                <a:gd name="T46" fmla="*/ 44 w 409575"/>
                <a:gd name="T47" fmla="*/ 58 h 454277"/>
                <a:gd name="T48" fmla="*/ 40 w 409575"/>
                <a:gd name="T49" fmla="*/ 61 h 454277"/>
                <a:gd name="T50" fmla="*/ 32 w 409575"/>
                <a:gd name="T51" fmla="*/ 65 h 454277"/>
                <a:gd name="T52" fmla="*/ 23 w 409575"/>
                <a:gd name="T53" fmla="*/ 67 h 454277"/>
                <a:gd name="T54" fmla="*/ 13 w 409575"/>
                <a:gd name="T55" fmla="*/ 65 h 454277"/>
                <a:gd name="T56" fmla="*/ 6 w 409575"/>
                <a:gd name="T57" fmla="*/ 60 h 454277"/>
                <a:gd name="T58" fmla="*/ 0 w 409575"/>
                <a:gd name="T59" fmla="*/ 54 h 4542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9575"/>
                <a:gd name="T91" fmla="*/ 0 h 454277"/>
                <a:gd name="T92" fmla="*/ 409575 w 409575"/>
                <a:gd name="T93" fmla="*/ 454277 h 4542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9575" h="454277">
                  <a:moveTo>
                    <a:pt x="0" y="370564"/>
                  </a:moveTo>
                  <a:lnTo>
                    <a:pt x="12586" y="330452"/>
                  </a:lnTo>
                  <a:lnTo>
                    <a:pt x="36513" y="275276"/>
                  </a:lnTo>
                  <a:lnTo>
                    <a:pt x="64973" y="216152"/>
                  </a:lnTo>
                  <a:lnTo>
                    <a:pt x="107836" y="194720"/>
                  </a:lnTo>
                  <a:lnTo>
                    <a:pt x="158750" y="165872"/>
                  </a:lnTo>
                  <a:lnTo>
                    <a:pt x="150813" y="118228"/>
                  </a:lnTo>
                  <a:lnTo>
                    <a:pt x="134938" y="81171"/>
                  </a:lnTo>
                  <a:lnTo>
                    <a:pt x="138113" y="35292"/>
                  </a:lnTo>
                  <a:lnTo>
                    <a:pt x="173772" y="17045"/>
                  </a:lnTo>
                  <a:lnTo>
                    <a:pt x="196394" y="3810"/>
                  </a:lnTo>
                  <a:lnTo>
                    <a:pt x="230188" y="1765"/>
                  </a:lnTo>
                  <a:lnTo>
                    <a:pt x="293688" y="0"/>
                  </a:lnTo>
                  <a:lnTo>
                    <a:pt x="322263" y="26469"/>
                  </a:lnTo>
                  <a:lnTo>
                    <a:pt x="315913" y="81171"/>
                  </a:lnTo>
                  <a:lnTo>
                    <a:pt x="317500" y="132345"/>
                  </a:lnTo>
                  <a:lnTo>
                    <a:pt x="333316" y="194386"/>
                  </a:lnTo>
                  <a:lnTo>
                    <a:pt x="351175" y="223501"/>
                  </a:lnTo>
                  <a:lnTo>
                    <a:pt x="361891" y="247324"/>
                  </a:lnTo>
                  <a:lnTo>
                    <a:pt x="409575" y="254101"/>
                  </a:lnTo>
                  <a:lnTo>
                    <a:pt x="374650" y="287629"/>
                  </a:lnTo>
                  <a:lnTo>
                    <a:pt x="341313" y="326450"/>
                  </a:lnTo>
                  <a:lnTo>
                    <a:pt x="315913" y="363506"/>
                  </a:lnTo>
                  <a:lnTo>
                    <a:pt x="306388" y="397034"/>
                  </a:lnTo>
                  <a:lnTo>
                    <a:pt x="274638" y="414680"/>
                  </a:lnTo>
                  <a:lnTo>
                    <a:pt x="220663" y="442913"/>
                  </a:lnTo>
                  <a:lnTo>
                    <a:pt x="160223" y="454277"/>
                  </a:lnTo>
                  <a:lnTo>
                    <a:pt x="93548" y="444752"/>
                  </a:lnTo>
                  <a:lnTo>
                    <a:pt x="43542" y="409033"/>
                  </a:lnTo>
                  <a:lnTo>
                    <a:pt x="0" y="37056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9" name="Freeform 186">
              <a:extLst/>
            </p:cNvPr>
            <p:cNvSpPr>
              <a:spLocks/>
            </p:cNvSpPr>
            <p:nvPr/>
          </p:nvSpPr>
          <p:spPr bwMode="auto">
            <a:xfrm>
              <a:off x="2646339" y="4564081"/>
              <a:ext cx="98425" cy="60325"/>
            </a:xfrm>
            <a:custGeom>
              <a:avLst/>
              <a:gdLst>
                <a:gd name="T0" fmla="*/ 55 w 581878"/>
                <a:gd name="T1" fmla="*/ 54 h 323850"/>
                <a:gd name="T2" fmla="*/ 59 w 581878"/>
                <a:gd name="T3" fmla="*/ 41 h 323850"/>
                <a:gd name="T4" fmla="*/ 64 w 581878"/>
                <a:gd name="T5" fmla="*/ 37 h 323850"/>
                <a:gd name="T6" fmla="*/ 71 w 581878"/>
                <a:gd name="T7" fmla="*/ 32 h 323850"/>
                <a:gd name="T8" fmla="*/ 80 w 581878"/>
                <a:gd name="T9" fmla="*/ 20 h 323850"/>
                <a:gd name="T10" fmla="*/ 81 w 581878"/>
                <a:gd name="T11" fmla="*/ 6 h 323850"/>
                <a:gd name="T12" fmla="*/ 75 w 581878"/>
                <a:gd name="T13" fmla="*/ 4 h 323850"/>
                <a:gd name="T14" fmla="*/ 67 w 581878"/>
                <a:gd name="T15" fmla="*/ 0 h 323850"/>
                <a:gd name="T16" fmla="*/ 60 w 581878"/>
                <a:gd name="T17" fmla="*/ 1 h 323850"/>
                <a:gd name="T18" fmla="*/ 52 w 581878"/>
                <a:gd name="T19" fmla="*/ 1 h 323850"/>
                <a:gd name="T20" fmla="*/ 42 w 581878"/>
                <a:gd name="T21" fmla="*/ 3 h 323850"/>
                <a:gd name="T22" fmla="*/ 35 w 581878"/>
                <a:gd name="T23" fmla="*/ 4 h 323850"/>
                <a:gd name="T24" fmla="*/ 25 w 581878"/>
                <a:gd name="T25" fmla="*/ 5 h 323850"/>
                <a:gd name="T26" fmla="*/ 17 w 581878"/>
                <a:gd name="T27" fmla="*/ 2 h 323850"/>
                <a:gd name="T28" fmla="*/ 6 w 581878"/>
                <a:gd name="T29" fmla="*/ 12 h 323850"/>
                <a:gd name="T30" fmla="*/ 8 w 581878"/>
                <a:gd name="T31" fmla="*/ 17 h 323850"/>
                <a:gd name="T32" fmla="*/ 14 w 581878"/>
                <a:gd name="T33" fmla="*/ 18 h 323850"/>
                <a:gd name="T34" fmla="*/ 6 w 581878"/>
                <a:gd name="T35" fmla="*/ 29 h 323850"/>
                <a:gd name="T36" fmla="*/ 1 w 581878"/>
                <a:gd name="T37" fmla="*/ 41 h 323850"/>
                <a:gd name="T38" fmla="*/ 0 w 581878"/>
                <a:gd name="T39" fmla="*/ 47 h 323850"/>
                <a:gd name="T40" fmla="*/ 11 w 581878"/>
                <a:gd name="T41" fmla="*/ 50 h 323850"/>
                <a:gd name="T42" fmla="*/ 16 w 581878"/>
                <a:gd name="T43" fmla="*/ 50 h 323850"/>
                <a:gd name="T44" fmla="*/ 22 w 581878"/>
                <a:gd name="T45" fmla="*/ 56 h 323850"/>
                <a:gd name="T46" fmla="*/ 26 w 581878"/>
                <a:gd name="T47" fmla="*/ 62 h 323850"/>
                <a:gd name="T48" fmla="*/ 28 w 581878"/>
                <a:gd name="T49" fmla="*/ 70 h 323850"/>
                <a:gd name="T50" fmla="*/ 37 w 581878"/>
                <a:gd name="T51" fmla="*/ 73 h 323850"/>
                <a:gd name="T52" fmla="*/ 37 w 581878"/>
                <a:gd name="T53" fmla="*/ 65 h 323850"/>
                <a:gd name="T54" fmla="*/ 40 w 581878"/>
                <a:gd name="T55" fmla="*/ 54 h 323850"/>
                <a:gd name="T56" fmla="*/ 46 w 581878"/>
                <a:gd name="T57" fmla="*/ 49 h 323850"/>
                <a:gd name="T58" fmla="*/ 55 w 581878"/>
                <a:gd name="T59" fmla="*/ 54 h 3238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1878"/>
                <a:gd name="T91" fmla="*/ 0 h 323850"/>
                <a:gd name="T92" fmla="*/ 581878 w 581878"/>
                <a:gd name="T93" fmla="*/ 323850 h 3238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1878" h="323850">
                  <a:moveTo>
                    <a:pt x="397728" y="241300"/>
                  </a:moveTo>
                  <a:lnTo>
                    <a:pt x="423128" y="180975"/>
                  </a:lnTo>
                  <a:lnTo>
                    <a:pt x="464403" y="165100"/>
                  </a:lnTo>
                  <a:lnTo>
                    <a:pt x="510441" y="142875"/>
                  </a:lnTo>
                  <a:lnTo>
                    <a:pt x="577116" y="88900"/>
                  </a:lnTo>
                  <a:lnTo>
                    <a:pt x="581878" y="28575"/>
                  </a:lnTo>
                  <a:lnTo>
                    <a:pt x="542191" y="15875"/>
                  </a:lnTo>
                  <a:lnTo>
                    <a:pt x="485041" y="0"/>
                  </a:lnTo>
                  <a:lnTo>
                    <a:pt x="429478" y="6350"/>
                  </a:lnTo>
                  <a:lnTo>
                    <a:pt x="372328" y="4762"/>
                  </a:lnTo>
                  <a:lnTo>
                    <a:pt x="305653" y="14287"/>
                  </a:lnTo>
                  <a:lnTo>
                    <a:pt x="253266" y="15875"/>
                  </a:lnTo>
                  <a:lnTo>
                    <a:pt x="177066" y="23812"/>
                  </a:lnTo>
                  <a:lnTo>
                    <a:pt x="119916" y="9525"/>
                  </a:lnTo>
                  <a:lnTo>
                    <a:pt x="43716" y="53975"/>
                  </a:lnTo>
                  <a:lnTo>
                    <a:pt x="58003" y="76200"/>
                  </a:lnTo>
                  <a:lnTo>
                    <a:pt x="100012" y="80818"/>
                  </a:lnTo>
                  <a:lnTo>
                    <a:pt x="46891" y="130175"/>
                  </a:lnTo>
                  <a:lnTo>
                    <a:pt x="8791" y="180975"/>
                  </a:lnTo>
                  <a:lnTo>
                    <a:pt x="0" y="210596"/>
                  </a:lnTo>
                  <a:lnTo>
                    <a:pt x="77053" y="223837"/>
                  </a:lnTo>
                  <a:lnTo>
                    <a:pt x="114300" y="222502"/>
                  </a:lnTo>
                  <a:lnTo>
                    <a:pt x="158016" y="249237"/>
                  </a:lnTo>
                  <a:lnTo>
                    <a:pt x="189766" y="277812"/>
                  </a:lnTo>
                  <a:lnTo>
                    <a:pt x="202406" y="314180"/>
                  </a:lnTo>
                  <a:lnTo>
                    <a:pt x="264378" y="323850"/>
                  </a:lnTo>
                  <a:lnTo>
                    <a:pt x="267553" y="290512"/>
                  </a:lnTo>
                  <a:lnTo>
                    <a:pt x="288191" y="241300"/>
                  </a:lnTo>
                  <a:lnTo>
                    <a:pt x="334228" y="217487"/>
                  </a:lnTo>
                  <a:lnTo>
                    <a:pt x="397728" y="2413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0" name="Freeform 187">
              <a:extLst/>
            </p:cNvPr>
            <p:cNvSpPr>
              <a:spLocks/>
            </p:cNvSpPr>
            <p:nvPr/>
          </p:nvSpPr>
          <p:spPr bwMode="auto">
            <a:xfrm>
              <a:off x="2679676" y="4578368"/>
              <a:ext cx="84138" cy="79375"/>
            </a:xfrm>
            <a:custGeom>
              <a:avLst/>
              <a:gdLst>
                <a:gd name="T0" fmla="*/ 67 w 494844"/>
                <a:gd name="T1" fmla="*/ 97 h 417512"/>
                <a:gd name="T2" fmla="*/ 62 w 494844"/>
                <a:gd name="T3" fmla="*/ 103 h 417512"/>
                <a:gd name="T4" fmla="*/ 54 w 494844"/>
                <a:gd name="T5" fmla="*/ 104 h 417512"/>
                <a:gd name="T6" fmla="*/ 47 w 494844"/>
                <a:gd name="T7" fmla="*/ 102 h 417512"/>
                <a:gd name="T8" fmla="*/ 38 w 494844"/>
                <a:gd name="T9" fmla="*/ 104 h 417512"/>
                <a:gd name="T10" fmla="*/ 30 w 494844"/>
                <a:gd name="T11" fmla="*/ 104 h 417512"/>
                <a:gd name="T12" fmla="*/ 28 w 494844"/>
                <a:gd name="T13" fmla="*/ 99 h 417512"/>
                <a:gd name="T14" fmla="*/ 20 w 494844"/>
                <a:gd name="T15" fmla="*/ 92 h 417512"/>
                <a:gd name="T16" fmla="*/ 15 w 494844"/>
                <a:gd name="T17" fmla="*/ 81 h 417512"/>
                <a:gd name="T18" fmla="*/ 8 w 494844"/>
                <a:gd name="T19" fmla="*/ 73 h 417512"/>
                <a:gd name="T20" fmla="*/ 0 w 494844"/>
                <a:gd name="T21" fmla="*/ 66 h 417512"/>
                <a:gd name="T22" fmla="*/ 1 w 494844"/>
                <a:gd name="T23" fmla="*/ 58 h 417512"/>
                <a:gd name="T24" fmla="*/ 10 w 494844"/>
                <a:gd name="T25" fmla="*/ 61 h 417512"/>
                <a:gd name="T26" fmla="*/ 11 w 494844"/>
                <a:gd name="T27" fmla="*/ 52 h 417512"/>
                <a:gd name="T28" fmla="*/ 13 w 494844"/>
                <a:gd name="T29" fmla="*/ 40 h 417512"/>
                <a:gd name="T30" fmla="*/ 20 w 494844"/>
                <a:gd name="T31" fmla="*/ 35 h 417512"/>
                <a:gd name="T32" fmla="*/ 29 w 494844"/>
                <a:gd name="T33" fmla="*/ 40 h 417512"/>
                <a:gd name="T34" fmla="*/ 32 w 494844"/>
                <a:gd name="T35" fmla="*/ 25 h 417512"/>
                <a:gd name="T36" fmla="*/ 39 w 494844"/>
                <a:gd name="T37" fmla="*/ 21 h 417512"/>
                <a:gd name="T38" fmla="*/ 46 w 494844"/>
                <a:gd name="T39" fmla="*/ 15 h 417512"/>
                <a:gd name="T40" fmla="*/ 55 w 494844"/>
                <a:gd name="T41" fmla="*/ 2 h 417512"/>
                <a:gd name="T42" fmla="*/ 64 w 494844"/>
                <a:gd name="T43" fmla="*/ 0 h 417512"/>
                <a:gd name="T44" fmla="*/ 69 w 494844"/>
                <a:gd name="T45" fmla="*/ 16 h 417512"/>
                <a:gd name="T46" fmla="*/ 70 w 494844"/>
                <a:gd name="T47" fmla="*/ 28 h 417512"/>
                <a:gd name="T48" fmla="*/ 68 w 494844"/>
                <a:gd name="T49" fmla="*/ 36 h 417512"/>
                <a:gd name="T50" fmla="*/ 64 w 494844"/>
                <a:gd name="T51" fmla="*/ 42 h 417512"/>
                <a:gd name="T52" fmla="*/ 66 w 494844"/>
                <a:gd name="T53" fmla="*/ 53 h 417512"/>
                <a:gd name="T54" fmla="*/ 65 w 494844"/>
                <a:gd name="T55" fmla="*/ 66 h 417512"/>
                <a:gd name="T56" fmla="*/ 63 w 494844"/>
                <a:gd name="T57" fmla="*/ 78 h 417512"/>
                <a:gd name="T58" fmla="*/ 63 w 494844"/>
                <a:gd name="T59" fmla="*/ 91 h 417512"/>
                <a:gd name="T60" fmla="*/ 67 w 494844"/>
                <a:gd name="T61" fmla="*/ 97 h 4175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94844"/>
                <a:gd name="T94" fmla="*/ 0 h 417512"/>
                <a:gd name="T95" fmla="*/ 494844 w 494844"/>
                <a:gd name="T96" fmla="*/ 417512 h 4175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94844" h="417512">
                  <a:moveTo>
                    <a:pt x="469900" y="390525"/>
                  </a:moveTo>
                  <a:lnTo>
                    <a:pt x="436563" y="414337"/>
                  </a:lnTo>
                  <a:lnTo>
                    <a:pt x="379413" y="417512"/>
                  </a:lnTo>
                  <a:lnTo>
                    <a:pt x="328613" y="412750"/>
                  </a:lnTo>
                  <a:lnTo>
                    <a:pt x="268288" y="417512"/>
                  </a:lnTo>
                  <a:lnTo>
                    <a:pt x="214313" y="417512"/>
                  </a:lnTo>
                  <a:lnTo>
                    <a:pt x="193675" y="400050"/>
                  </a:lnTo>
                  <a:lnTo>
                    <a:pt x="139700" y="369887"/>
                  </a:lnTo>
                  <a:lnTo>
                    <a:pt x="106363" y="327025"/>
                  </a:lnTo>
                  <a:lnTo>
                    <a:pt x="58738" y="295275"/>
                  </a:lnTo>
                  <a:lnTo>
                    <a:pt x="0" y="265112"/>
                  </a:lnTo>
                  <a:lnTo>
                    <a:pt x="6688" y="234805"/>
                  </a:lnTo>
                  <a:lnTo>
                    <a:pt x="68600" y="244330"/>
                  </a:lnTo>
                  <a:lnTo>
                    <a:pt x="74553" y="208611"/>
                  </a:lnTo>
                  <a:lnTo>
                    <a:pt x="92413" y="163368"/>
                  </a:lnTo>
                  <a:lnTo>
                    <a:pt x="140038" y="139555"/>
                  </a:lnTo>
                  <a:lnTo>
                    <a:pt x="204331" y="162177"/>
                  </a:lnTo>
                  <a:lnTo>
                    <a:pt x="226953" y="100265"/>
                  </a:lnTo>
                  <a:lnTo>
                    <a:pt x="273388" y="82405"/>
                  </a:lnTo>
                  <a:lnTo>
                    <a:pt x="323850" y="58737"/>
                  </a:lnTo>
                  <a:lnTo>
                    <a:pt x="385306" y="7396"/>
                  </a:lnTo>
                  <a:lnTo>
                    <a:pt x="449263" y="0"/>
                  </a:lnTo>
                  <a:lnTo>
                    <a:pt x="485319" y="65736"/>
                  </a:lnTo>
                  <a:lnTo>
                    <a:pt x="494844" y="113361"/>
                  </a:lnTo>
                  <a:lnTo>
                    <a:pt x="479366" y="145508"/>
                  </a:lnTo>
                  <a:lnTo>
                    <a:pt x="449263" y="168275"/>
                  </a:lnTo>
                  <a:lnTo>
                    <a:pt x="463550" y="212725"/>
                  </a:lnTo>
                  <a:lnTo>
                    <a:pt x="458788" y="265112"/>
                  </a:lnTo>
                  <a:lnTo>
                    <a:pt x="446088" y="312737"/>
                  </a:lnTo>
                  <a:lnTo>
                    <a:pt x="442913" y="366712"/>
                  </a:lnTo>
                  <a:lnTo>
                    <a:pt x="469900" y="3905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1" name="Freeform 188">
              <a:extLst/>
            </p:cNvPr>
            <p:cNvSpPr>
              <a:spLocks/>
            </p:cNvSpPr>
            <p:nvPr/>
          </p:nvSpPr>
          <p:spPr bwMode="auto">
            <a:xfrm>
              <a:off x="2709839" y="4652981"/>
              <a:ext cx="66675" cy="47625"/>
            </a:xfrm>
            <a:custGeom>
              <a:avLst/>
              <a:gdLst>
                <a:gd name="T0" fmla="*/ 60 w 385425"/>
                <a:gd name="T1" fmla="*/ 33 h 247650"/>
                <a:gd name="T2" fmla="*/ 57 w 385425"/>
                <a:gd name="T3" fmla="*/ 30 h 247650"/>
                <a:gd name="T4" fmla="*/ 52 w 385425"/>
                <a:gd name="T5" fmla="*/ 27 h 247650"/>
                <a:gd name="T6" fmla="*/ 48 w 385425"/>
                <a:gd name="T7" fmla="*/ 18 h 247650"/>
                <a:gd name="T8" fmla="*/ 42 w 385425"/>
                <a:gd name="T9" fmla="*/ 9 h 247650"/>
                <a:gd name="T10" fmla="*/ 41 w 385425"/>
                <a:gd name="T11" fmla="*/ 5 h 247650"/>
                <a:gd name="T12" fmla="*/ 36 w 385425"/>
                <a:gd name="T13" fmla="*/ 6 h 247650"/>
                <a:gd name="T14" fmla="*/ 29 w 385425"/>
                <a:gd name="T15" fmla="*/ 6 h 247650"/>
                <a:gd name="T16" fmla="*/ 23 w 385425"/>
                <a:gd name="T17" fmla="*/ 5 h 247650"/>
                <a:gd name="T18" fmla="*/ 17 w 385425"/>
                <a:gd name="T19" fmla="*/ 6 h 247650"/>
                <a:gd name="T20" fmla="*/ 10 w 385425"/>
                <a:gd name="T21" fmla="*/ 6 h 247650"/>
                <a:gd name="T22" fmla="*/ 6 w 385425"/>
                <a:gd name="T23" fmla="*/ 6 h 247650"/>
                <a:gd name="T24" fmla="*/ 0 w 385425"/>
                <a:gd name="T25" fmla="*/ 0 h 247650"/>
                <a:gd name="T26" fmla="*/ 0 w 385425"/>
                <a:gd name="T27" fmla="*/ 13 h 247650"/>
                <a:gd name="T28" fmla="*/ 1 w 385425"/>
                <a:gd name="T29" fmla="*/ 22 h 247650"/>
                <a:gd name="T30" fmla="*/ 8 w 385425"/>
                <a:gd name="T31" fmla="*/ 35 h 247650"/>
                <a:gd name="T32" fmla="*/ 12 w 385425"/>
                <a:gd name="T33" fmla="*/ 40 h 247650"/>
                <a:gd name="T34" fmla="*/ 17 w 385425"/>
                <a:gd name="T35" fmla="*/ 44 h 247650"/>
                <a:gd name="T36" fmla="*/ 22 w 385425"/>
                <a:gd name="T37" fmla="*/ 39 h 247650"/>
                <a:gd name="T38" fmla="*/ 26 w 385425"/>
                <a:gd name="T39" fmla="*/ 39 h 247650"/>
                <a:gd name="T40" fmla="*/ 30 w 385425"/>
                <a:gd name="T41" fmla="*/ 49 h 247650"/>
                <a:gd name="T42" fmla="*/ 33 w 385425"/>
                <a:gd name="T43" fmla="*/ 54 h 247650"/>
                <a:gd name="T44" fmla="*/ 38 w 385425"/>
                <a:gd name="T45" fmla="*/ 52 h 247650"/>
                <a:gd name="T46" fmla="*/ 40 w 385425"/>
                <a:gd name="T47" fmla="*/ 55 h 247650"/>
                <a:gd name="T48" fmla="*/ 41 w 385425"/>
                <a:gd name="T49" fmla="*/ 62 h 247650"/>
                <a:gd name="T50" fmla="*/ 46 w 385425"/>
                <a:gd name="T51" fmla="*/ 59 h 247650"/>
                <a:gd name="T52" fmla="*/ 55 w 385425"/>
                <a:gd name="T53" fmla="*/ 65 h 247650"/>
                <a:gd name="T54" fmla="*/ 53 w 385425"/>
                <a:gd name="T55" fmla="*/ 56 h 247650"/>
                <a:gd name="T56" fmla="*/ 57 w 385425"/>
                <a:gd name="T57" fmla="*/ 50 h 247650"/>
                <a:gd name="T58" fmla="*/ 54 w 385425"/>
                <a:gd name="T59" fmla="*/ 42 h 247650"/>
                <a:gd name="T60" fmla="*/ 60 w 385425"/>
                <a:gd name="T61" fmla="*/ 33 h 2476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85425"/>
                <a:gd name="T94" fmla="*/ 0 h 247650"/>
                <a:gd name="T95" fmla="*/ 385425 w 385425"/>
                <a:gd name="T96" fmla="*/ 247650 h 2476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85425" h="247650">
                  <a:moveTo>
                    <a:pt x="385425" y="127542"/>
                  </a:moveTo>
                  <a:lnTo>
                    <a:pt x="367963" y="113254"/>
                  </a:lnTo>
                  <a:lnTo>
                    <a:pt x="336213" y="102142"/>
                  </a:lnTo>
                  <a:lnTo>
                    <a:pt x="307638" y="70392"/>
                  </a:lnTo>
                  <a:lnTo>
                    <a:pt x="271125" y="33879"/>
                  </a:lnTo>
                  <a:lnTo>
                    <a:pt x="263128" y="20241"/>
                  </a:lnTo>
                  <a:lnTo>
                    <a:pt x="233025" y="21179"/>
                  </a:lnTo>
                  <a:lnTo>
                    <a:pt x="189309" y="22622"/>
                  </a:lnTo>
                  <a:lnTo>
                    <a:pt x="150018" y="17860"/>
                  </a:lnTo>
                  <a:lnTo>
                    <a:pt x="111918" y="22622"/>
                  </a:lnTo>
                  <a:lnTo>
                    <a:pt x="66338" y="24354"/>
                  </a:lnTo>
                  <a:lnTo>
                    <a:pt x="36909" y="22622"/>
                  </a:lnTo>
                  <a:lnTo>
                    <a:pt x="2381" y="0"/>
                  </a:lnTo>
                  <a:lnTo>
                    <a:pt x="0" y="50007"/>
                  </a:lnTo>
                  <a:lnTo>
                    <a:pt x="4425" y="84679"/>
                  </a:lnTo>
                  <a:lnTo>
                    <a:pt x="50463" y="132304"/>
                  </a:lnTo>
                  <a:lnTo>
                    <a:pt x="74275" y="151354"/>
                  </a:lnTo>
                  <a:lnTo>
                    <a:pt x="112375" y="167229"/>
                  </a:lnTo>
                  <a:lnTo>
                    <a:pt x="140950" y="148179"/>
                  </a:lnTo>
                  <a:lnTo>
                    <a:pt x="171113" y="148179"/>
                  </a:lnTo>
                  <a:lnTo>
                    <a:pt x="194925" y="187867"/>
                  </a:lnTo>
                  <a:lnTo>
                    <a:pt x="213975" y="203742"/>
                  </a:lnTo>
                  <a:lnTo>
                    <a:pt x="242550" y="195804"/>
                  </a:lnTo>
                  <a:lnTo>
                    <a:pt x="258425" y="210092"/>
                  </a:lnTo>
                  <a:lnTo>
                    <a:pt x="266363" y="235492"/>
                  </a:lnTo>
                  <a:lnTo>
                    <a:pt x="298113" y="224379"/>
                  </a:lnTo>
                  <a:lnTo>
                    <a:pt x="354806" y="247650"/>
                  </a:lnTo>
                  <a:lnTo>
                    <a:pt x="342900" y="213122"/>
                  </a:lnTo>
                  <a:lnTo>
                    <a:pt x="371138" y="189454"/>
                  </a:lnTo>
                  <a:lnTo>
                    <a:pt x="348913" y="160879"/>
                  </a:lnTo>
                  <a:lnTo>
                    <a:pt x="385425" y="12754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2" name="Freeform 189">
              <a:extLst/>
            </p:cNvPr>
            <p:cNvSpPr>
              <a:spLocks/>
            </p:cNvSpPr>
            <p:nvPr/>
          </p:nvSpPr>
          <p:spPr bwMode="auto">
            <a:xfrm>
              <a:off x="2746351" y="4678381"/>
              <a:ext cx="127000" cy="55562"/>
            </a:xfrm>
            <a:custGeom>
              <a:avLst/>
              <a:gdLst>
                <a:gd name="T0" fmla="*/ 7 w 736145"/>
                <a:gd name="T1" fmla="*/ 31 h 328863"/>
                <a:gd name="T2" fmla="*/ 15 w 736145"/>
                <a:gd name="T3" fmla="*/ 32 h 328863"/>
                <a:gd name="T4" fmla="*/ 26 w 736145"/>
                <a:gd name="T5" fmla="*/ 32 h 328863"/>
                <a:gd name="T6" fmla="*/ 33 w 736145"/>
                <a:gd name="T7" fmla="*/ 35 h 328863"/>
                <a:gd name="T8" fmla="*/ 38 w 736145"/>
                <a:gd name="T9" fmla="*/ 42 h 328863"/>
                <a:gd name="T10" fmla="*/ 48 w 736145"/>
                <a:gd name="T11" fmla="*/ 42 h 328863"/>
                <a:gd name="T12" fmla="*/ 54 w 736145"/>
                <a:gd name="T13" fmla="*/ 41 h 328863"/>
                <a:gd name="T14" fmla="*/ 58 w 736145"/>
                <a:gd name="T15" fmla="*/ 35 h 328863"/>
                <a:gd name="T16" fmla="*/ 55 w 736145"/>
                <a:gd name="T17" fmla="*/ 32 h 328863"/>
                <a:gd name="T18" fmla="*/ 51 w 736145"/>
                <a:gd name="T19" fmla="*/ 29 h 328863"/>
                <a:gd name="T20" fmla="*/ 58 w 736145"/>
                <a:gd name="T21" fmla="*/ 25 h 328863"/>
                <a:gd name="T22" fmla="*/ 62 w 736145"/>
                <a:gd name="T23" fmla="*/ 19 h 328863"/>
                <a:gd name="T24" fmla="*/ 66 w 736145"/>
                <a:gd name="T25" fmla="*/ 15 h 328863"/>
                <a:gd name="T26" fmla="*/ 70 w 736145"/>
                <a:gd name="T27" fmla="*/ 11 h 328863"/>
                <a:gd name="T28" fmla="*/ 81 w 736145"/>
                <a:gd name="T29" fmla="*/ 16 h 328863"/>
                <a:gd name="T30" fmla="*/ 89 w 736145"/>
                <a:gd name="T31" fmla="*/ 16 h 328863"/>
                <a:gd name="T32" fmla="*/ 90 w 736145"/>
                <a:gd name="T33" fmla="*/ 22 h 328863"/>
                <a:gd name="T34" fmla="*/ 86 w 736145"/>
                <a:gd name="T35" fmla="*/ 25 h 328863"/>
                <a:gd name="T36" fmla="*/ 87 w 736145"/>
                <a:gd name="T37" fmla="*/ 30 h 328863"/>
                <a:gd name="T38" fmla="*/ 91 w 736145"/>
                <a:gd name="T39" fmla="*/ 33 h 328863"/>
                <a:gd name="T40" fmla="*/ 92 w 736145"/>
                <a:gd name="T41" fmla="*/ 40 h 328863"/>
                <a:gd name="T42" fmla="*/ 103 w 736145"/>
                <a:gd name="T43" fmla="*/ 45 h 328863"/>
                <a:gd name="T44" fmla="*/ 109 w 736145"/>
                <a:gd name="T45" fmla="*/ 45 h 328863"/>
                <a:gd name="T46" fmla="*/ 111 w 736145"/>
                <a:gd name="T47" fmla="*/ 41 h 328863"/>
                <a:gd name="T48" fmla="*/ 112 w 736145"/>
                <a:gd name="T49" fmla="*/ 34 h 328863"/>
                <a:gd name="T50" fmla="*/ 108 w 736145"/>
                <a:gd name="T51" fmla="*/ 26 h 328863"/>
                <a:gd name="T52" fmla="*/ 104 w 736145"/>
                <a:gd name="T53" fmla="*/ 19 h 328863"/>
                <a:gd name="T54" fmla="*/ 102 w 736145"/>
                <a:gd name="T55" fmla="*/ 13 h 328863"/>
                <a:gd name="T56" fmla="*/ 98 w 736145"/>
                <a:gd name="T57" fmla="*/ 11 h 328863"/>
                <a:gd name="T58" fmla="*/ 93 w 736145"/>
                <a:gd name="T59" fmla="*/ 6 h 328863"/>
                <a:gd name="T60" fmla="*/ 86 w 736145"/>
                <a:gd name="T61" fmla="*/ 6 h 328863"/>
                <a:gd name="T62" fmla="*/ 78 w 736145"/>
                <a:gd name="T63" fmla="*/ 2 h 328863"/>
                <a:gd name="T64" fmla="*/ 70 w 736145"/>
                <a:gd name="T65" fmla="*/ 2 h 328863"/>
                <a:gd name="T66" fmla="*/ 63 w 736145"/>
                <a:gd name="T67" fmla="*/ 6 h 328863"/>
                <a:gd name="T68" fmla="*/ 53 w 736145"/>
                <a:gd name="T69" fmla="*/ 10 h 328863"/>
                <a:gd name="T70" fmla="*/ 40 w 736145"/>
                <a:gd name="T71" fmla="*/ 12 h 328863"/>
                <a:gd name="T72" fmla="*/ 26 w 736145"/>
                <a:gd name="T73" fmla="*/ 0 h 328863"/>
                <a:gd name="T74" fmla="*/ 21 w 736145"/>
                <a:gd name="T75" fmla="*/ 5 h 328863"/>
                <a:gd name="T76" fmla="*/ 24 w 736145"/>
                <a:gd name="T77" fmla="*/ 10 h 328863"/>
                <a:gd name="T78" fmla="*/ 19 w 736145"/>
                <a:gd name="T79" fmla="*/ 13 h 328863"/>
                <a:gd name="T80" fmla="*/ 21 w 736145"/>
                <a:gd name="T81" fmla="*/ 19 h 328863"/>
                <a:gd name="T82" fmla="*/ 13 w 736145"/>
                <a:gd name="T83" fmla="*/ 15 h 328863"/>
                <a:gd name="T84" fmla="*/ 8 w 736145"/>
                <a:gd name="T85" fmla="*/ 17 h 328863"/>
                <a:gd name="T86" fmla="*/ 7 w 736145"/>
                <a:gd name="T87" fmla="*/ 12 h 328863"/>
                <a:gd name="T88" fmla="*/ 4 w 736145"/>
                <a:gd name="T89" fmla="*/ 10 h 328863"/>
                <a:gd name="T90" fmla="*/ 0 w 736145"/>
                <a:gd name="T91" fmla="*/ 12 h 328863"/>
                <a:gd name="T92" fmla="*/ 3 w 736145"/>
                <a:gd name="T93" fmla="*/ 20 h 328863"/>
                <a:gd name="T94" fmla="*/ 4 w 736145"/>
                <a:gd name="T95" fmla="*/ 25 h 328863"/>
                <a:gd name="T96" fmla="*/ 7 w 736145"/>
                <a:gd name="T97" fmla="*/ 31 h 3288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145"/>
                <a:gd name="T148" fmla="*/ 0 h 328863"/>
                <a:gd name="T149" fmla="*/ 736145 w 736145"/>
                <a:gd name="T150" fmla="*/ 328863 h 3288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145" h="328863">
                  <a:moveTo>
                    <a:pt x="46093" y="223546"/>
                  </a:moveTo>
                  <a:lnTo>
                    <a:pt x="96889" y="230582"/>
                  </a:lnTo>
                  <a:lnTo>
                    <a:pt x="168320" y="230582"/>
                  </a:lnTo>
                  <a:lnTo>
                    <a:pt x="215941" y="255207"/>
                  </a:lnTo>
                  <a:lnTo>
                    <a:pt x="250864" y="307975"/>
                  </a:lnTo>
                  <a:lnTo>
                    <a:pt x="311184" y="302699"/>
                  </a:lnTo>
                  <a:lnTo>
                    <a:pt x="350869" y="299181"/>
                  </a:lnTo>
                  <a:lnTo>
                    <a:pt x="381028" y="255207"/>
                  </a:lnTo>
                  <a:lnTo>
                    <a:pt x="358805" y="230582"/>
                  </a:lnTo>
                  <a:lnTo>
                    <a:pt x="333407" y="207716"/>
                  </a:lnTo>
                  <a:lnTo>
                    <a:pt x="381028" y="183091"/>
                  </a:lnTo>
                  <a:lnTo>
                    <a:pt x="404839" y="135599"/>
                  </a:lnTo>
                  <a:lnTo>
                    <a:pt x="428649" y="110973"/>
                  </a:lnTo>
                  <a:lnTo>
                    <a:pt x="458810" y="82830"/>
                  </a:lnTo>
                  <a:lnTo>
                    <a:pt x="530241" y="112733"/>
                  </a:lnTo>
                  <a:lnTo>
                    <a:pt x="579450" y="112733"/>
                  </a:lnTo>
                  <a:lnTo>
                    <a:pt x="588974" y="160224"/>
                  </a:lnTo>
                  <a:lnTo>
                    <a:pt x="560402" y="179573"/>
                  </a:lnTo>
                  <a:lnTo>
                    <a:pt x="571513" y="218269"/>
                  </a:lnTo>
                  <a:lnTo>
                    <a:pt x="593270" y="240757"/>
                  </a:lnTo>
                  <a:lnTo>
                    <a:pt x="605176" y="288382"/>
                  </a:lnTo>
                  <a:lnTo>
                    <a:pt x="674232" y="328863"/>
                  </a:lnTo>
                  <a:lnTo>
                    <a:pt x="709951" y="324100"/>
                  </a:lnTo>
                  <a:lnTo>
                    <a:pt x="729001" y="295525"/>
                  </a:lnTo>
                  <a:lnTo>
                    <a:pt x="736145" y="250282"/>
                  </a:lnTo>
                  <a:lnTo>
                    <a:pt x="705188" y="185988"/>
                  </a:lnTo>
                  <a:lnTo>
                    <a:pt x="679454" y="135599"/>
                  </a:lnTo>
                  <a:lnTo>
                    <a:pt x="669930" y="96902"/>
                  </a:lnTo>
                  <a:lnTo>
                    <a:pt x="641357" y="81072"/>
                  </a:lnTo>
                  <a:lnTo>
                    <a:pt x="609610" y="45893"/>
                  </a:lnTo>
                  <a:lnTo>
                    <a:pt x="560402" y="40616"/>
                  </a:lnTo>
                  <a:lnTo>
                    <a:pt x="509606" y="15991"/>
                  </a:lnTo>
                  <a:lnTo>
                    <a:pt x="460397" y="15991"/>
                  </a:lnTo>
                  <a:lnTo>
                    <a:pt x="409601" y="40616"/>
                  </a:lnTo>
                  <a:lnTo>
                    <a:pt x="346106" y="74036"/>
                  </a:lnTo>
                  <a:lnTo>
                    <a:pt x="263563" y="84590"/>
                  </a:lnTo>
                  <a:lnTo>
                    <a:pt x="169054" y="0"/>
                  </a:lnTo>
                  <a:lnTo>
                    <a:pt x="135720" y="35619"/>
                  </a:lnTo>
                  <a:lnTo>
                    <a:pt x="155959" y="69918"/>
                  </a:lnTo>
                  <a:lnTo>
                    <a:pt x="125005" y="94983"/>
                  </a:lnTo>
                  <a:lnTo>
                    <a:pt x="139292" y="134559"/>
                  </a:lnTo>
                  <a:lnTo>
                    <a:pt x="82146" y="106856"/>
                  </a:lnTo>
                  <a:lnTo>
                    <a:pt x="52383" y="120048"/>
                  </a:lnTo>
                  <a:lnTo>
                    <a:pt x="42859" y="89707"/>
                  </a:lnTo>
                  <a:lnTo>
                    <a:pt x="25001" y="76514"/>
                  </a:lnTo>
                  <a:lnTo>
                    <a:pt x="0" y="87067"/>
                  </a:lnTo>
                  <a:lnTo>
                    <a:pt x="20695" y="147912"/>
                  </a:lnTo>
                  <a:lnTo>
                    <a:pt x="27045" y="181331"/>
                  </a:lnTo>
                  <a:lnTo>
                    <a:pt x="46093" y="22354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3" name="Freeform 190">
              <a:extLst/>
            </p:cNvPr>
            <p:cNvSpPr>
              <a:spLocks/>
            </p:cNvSpPr>
            <p:nvPr/>
          </p:nvSpPr>
          <p:spPr bwMode="auto">
            <a:xfrm>
              <a:off x="2735239" y="4430731"/>
              <a:ext cx="184150" cy="76200"/>
            </a:xfrm>
            <a:custGeom>
              <a:avLst/>
              <a:gdLst>
                <a:gd name="T0" fmla="*/ 0 w 1073944"/>
                <a:gd name="T1" fmla="*/ 25 h 446719"/>
                <a:gd name="T2" fmla="*/ 0 w 1073944"/>
                <a:gd name="T3" fmla="*/ 20 h 446719"/>
                <a:gd name="T4" fmla="*/ 5 w 1073944"/>
                <a:gd name="T5" fmla="*/ 11 h 446719"/>
                <a:gd name="T6" fmla="*/ 12 w 1073944"/>
                <a:gd name="T7" fmla="*/ 8 h 446719"/>
                <a:gd name="T8" fmla="*/ 21 w 1073944"/>
                <a:gd name="T9" fmla="*/ 4 h 446719"/>
                <a:gd name="T10" fmla="*/ 30 w 1073944"/>
                <a:gd name="T11" fmla="*/ 0 h 446719"/>
                <a:gd name="T12" fmla="*/ 40 w 1073944"/>
                <a:gd name="T13" fmla="*/ 3 h 446719"/>
                <a:gd name="T14" fmla="*/ 47 w 1073944"/>
                <a:gd name="T15" fmla="*/ 3 h 446719"/>
                <a:gd name="T16" fmla="*/ 55 w 1073944"/>
                <a:gd name="T17" fmla="*/ 1 h 446719"/>
                <a:gd name="T18" fmla="*/ 60 w 1073944"/>
                <a:gd name="T19" fmla="*/ 4 h 446719"/>
                <a:gd name="T20" fmla="*/ 66 w 1073944"/>
                <a:gd name="T21" fmla="*/ 0 h 446719"/>
                <a:gd name="T22" fmla="*/ 69 w 1073944"/>
                <a:gd name="T23" fmla="*/ 6 h 446719"/>
                <a:gd name="T24" fmla="*/ 74 w 1073944"/>
                <a:gd name="T25" fmla="*/ 11 h 446719"/>
                <a:gd name="T26" fmla="*/ 82 w 1073944"/>
                <a:gd name="T27" fmla="*/ 10 h 446719"/>
                <a:gd name="T28" fmla="*/ 89 w 1073944"/>
                <a:gd name="T29" fmla="*/ 10 h 446719"/>
                <a:gd name="T30" fmla="*/ 92 w 1073944"/>
                <a:gd name="T31" fmla="*/ 12 h 446719"/>
                <a:gd name="T32" fmla="*/ 98 w 1073944"/>
                <a:gd name="T33" fmla="*/ 14 h 446719"/>
                <a:gd name="T34" fmla="*/ 103 w 1073944"/>
                <a:gd name="T35" fmla="*/ 18 h 446719"/>
                <a:gd name="T36" fmla="*/ 106 w 1073944"/>
                <a:gd name="T37" fmla="*/ 18 h 446719"/>
                <a:gd name="T38" fmla="*/ 112 w 1073944"/>
                <a:gd name="T39" fmla="*/ 20 h 446719"/>
                <a:gd name="T40" fmla="*/ 118 w 1073944"/>
                <a:gd name="T41" fmla="*/ 27 h 446719"/>
                <a:gd name="T42" fmla="*/ 124 w 1073944"/>
                <a:gd name="T43" fmla="*/ 31 h 446719"/>
                <a:gd name="T44" fmla="*/ 133 w 1073944"/>
                <a:gd name="T45" fmla="*/ 33 h 446719"/>
                <a:gd name="T46" fmla="*/ 138 w 1073944"/>
                <a:gd name="T47" fmla="*/ 40 h 446719"/>
                <a:gd name="T48" fmla="*/ 145 w 1073944"/>
                <a:gd name="T49" fmla="*/ 42 h 446719"/>
                <a:gd name="T50" fmla="*/ 151 w 1073944"/>
                <a:gd name="T51" fmla="*/ 45 h 446719"/>
                <a:gd name="T52" fmla="*/ 159 w 1073944"/>
                <a:gd name="T53" fmla="*/ 47 h 446719"/>
                <a:gd name="T54" fmla="*/ 158 w 1073944"/>
                <a:gd name="T55" fmla="*/ 54 h 446719"/>
                <a:gd name="T56" fmla="*/ 147 w 1073944"/>
                <a:gd name="T57" fmla="*/ 56 h 446719"/>
                <a:gd name="T58" fmla="*/ 138 w 1073944"/>
                <a:gd name="T59" fmla="*/ 57 h 446719"/>
                <a:gd name="T60" fmla="*/ 128 w 1073944"/>
                <a:gd name="T61" fmla="*/ 61 h 446719"/>
                <a:gd name="T62" fmla="*/ 118 w 1073944"/>
                <a:gd name="T63" fmla="*/ 64 h 446719"/>
                <a:gd name="T64" fmla="*/ 120 w 1073944"/>
                <a:gd name="T65" fmla="*/ 60 h 446719"/>
                <a:gd name="T66" fmla="*/ 103 w 1073944"/>
                <a:gd name="T67" fmla="*/ 62 h 446719"/>
                <a:gd name="T68" fmla="*/ 102 w 1073944"/>
                <a:gd name="T69" fmla="*/ 59 h 446719"/>
                <a:gd name="T70" fmla="*/ 106 w 1073944"/>
                <a:gd name="T71" fmla="*/ 53 h 446719"/>
                <a:gd name="T72" fmla="*/ 110 w 1073944"/>
                <a:gd name="T73" fmla="*/ 47 h 446719"/>
                <a:gd name="T74" fmla="*/ 110 w 1073944"/>
                <a:gd name="T75" fmla="*/ 42 h 446719"/>
                <a:gd name="T76" fmla="*/ 106 w 1073944"/>
                <a:gd name="T77" fmla="*/ 42 h 446719"/>
                <a:gd name="T78" fmla="*/ 99 w 1073944"/>
                <a:gd name="T79" fmla="*/ 44 h 446719"/>
                <a:gd name="T80" fmla="*/ 93 w 1073944"/>
                <a:gd name="T81" fmla="*/ 41 h 446719"/>
                <a:gd name="T82" fmla="*/ 90 w 1073944"/>
                <a:gd name="T83" fmla="*/ 34 h 446719"/>
                <a:gd name="T84" fmla="*/ 87 w 1073944"/>
                <a:gd name="T85" fmla="*/ 31 h 446719"/>
                <a:gd name="T86" fmla="*/ 83 w 1073944"/>
                <a:gd name="T87" fmla="*/ 29 h 446719"/>
                <a:gd name="T88" fmla="*/ 75 w 1073944"/>
                <a:gd name="T89" fmla="*/ 29 h 446719"/>
                <a:gd name="T90" fmla="*/ 66 w 1073944"/>
                <a:gd name="T91" fmla="*/ 29 h 446719"/>
                <a:gd name="T92" fmla="*/ 60 w 1073944"/>
                <a:gd name="T93" fmla="*/ 24 h 446719"/>
                <a:gd name="T94" fmla="*/ 55 w 1073944"/>
                <a:gd name="T95" fmla="*/ 23 h 446719"/>
                <a:gd name="T96" fmla="*/ 52 w 1073944"/>
                <a:gd name="T97" fmla="*/ 26 h 446719"/>
                <a:gd name="T98" fmla="*/ 49 w 1073944"/>
                <a:gd name="T99" fmla="*/ 22 h 446719"/>
                <a:gd name="T100" fmla="*/ 46 w 1073944"/>
                <a:gd name="T101" fmla="*/ 27 h 446719"/>
                <a:gd name="T102" fmla="*/ 45 w 1073944"/>
                <a:gd name="T103" fmla="*/ 19 h 446719"/>
                <a:gd name="T104" fmla="*/ 39 w 1073944"/>
                <a:gd name="T105" fmla="*/ 18 h 446719"/>
                <a:gd name="T106" fmla="*/ 31 w 1073944"/>
                <a:gd name="T107" fmla="*/ 14 h 446719"/>
                <a:gd name="T108" fmla="*/ 24 w 1073944"/>
                <a:gd name="T109" fmla="*/ 19 h 446719"/>
                <a:gd name="T110" fmla="*/ 13 w 1073944"/>
                <a:gd name="T111" fmla="*/ 25 h 446719"/>
                <a:gd name="T112" fmla="*/ 7 w 1073944"/>
                <a:gd name="T113" fmla="*/ 27 h 446719"/>
                <a:gd name="T114" fmla="*/ 0 w 1073944"/>
                <a:gd name="T115" fmla="*/ 25 h 4467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73944"/>
                <a:gd name="T175" fmla="*/ 0 h 446719"/>
                <a:gd name="T176" fmla="*/ 1073944 w 1073944"/>
                <a:gd name="T177" fmla="*/ 446719 h 4467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73944" h="446719">
                  <a:moveTo>
                    <a:pt x="0" y="172331"/>
                  </a:moveTo>
                  <a:lnTo>
                    <a:pt x="458" y="139489"/>
                  </a:lnTo>
                  <a:lnTo>
                    <a:pt x="33796" y="75924"/>
                  </a:lnTo>
                  <a:lnTo>
                    <a:pt x="80963" y="58031"/>
                  </a:lnTo>
                  <a:lnTo>
                    <a:pt x="140494" y="24693"/>
                  </a:lnTo>
                  <a:lnTo>
                    <a:pt x="200025" y="881"/>
                  </a:lnTo>
                  <a:lnTo>
                    <a:pt x="266700" y="19931"/>
                  </a:lnTo>
                  <a:lnTo>
                    <a:pt x="314325" y="17549"/>
                  </a:lnTo>
                  <a:lnTo>
                    <a:pt x="370346" y="3531"/>
                  </a:lnTo>
                  <a:lnTo>
                    <a:pt x="403683" y="30016"/>
                  </a:lnTo>
                  <a:lnTo>
                    <a:pt x="443371" y="0"/>
                  </a:lnTo>
                  <a:lnTo>
                    <a:pt x="467183" y="38845"/>
                  </a:lnTo>
                  <a:lnTo>
                    <a:pt x="495758" y="74159"/>
                  </a:lnTo>
                  <a:lnTo>
                    <a:pt x="552908" y="68861"/>
                  </a:lnTo>
                  <a:lnTo>
                    <a:pt x="600533" y="68861"/>
                  </a:lnTo>
                  <a:lnTo>
                    <a:pt x="622758" y="82987"/>
                  </a:lnTo>
                  <a:lnTo>
                    <a:pt x="662446" y="98879"/>
                  </a:lnTo>
                  <a:lnTo>
                    <a:pt x="697371" y="127130"/>
                  </a:lnTo>
                  <a:lnTo>
                    <a:pt x="718008" y="121832"/>
                  </a:lnTo>
                  <a:lnTo>
                    <a:pt x="757696" y="139489"/>
                  </a:lnTo>
                  <a:lnTo>
                    <a:pt x="795338" y="184237"/>
                  </a:lnTo>
                  <a:lnTo>
                    <a:pt x="833438" y="212812"/>
                  </a:lnTo>
                  <a:lnTo>
                    <a:pt x="897396" y="231305"/>
                  </a:lnTo>
                  <a:lnTo>
                    <a:pt x="928688" y="279487"/>
                  </a:lnTo>
                  <a:lnTo>
                    <a:pt x="976313" y="293774"/>
                  </a:lnTo>
                  <a:lnTo>
                    <a:pt x="1021557" y="310443"/>
                  </a:lnTo>
                  <a:lnTo>
                    <a:pt x="1073944" y="327112"/>
                  </a:lnTo>
                  <a:lnTo>
                    <a:pt x="1069182" y="372356"/>
                  </a:lnTo>
                  <a:lnTo>
                    <a:pt x="995363" y="386643"/>
                  </a:lnTo>
                  <a:lnTo>
                    <a:pt x="931069" y="393787"/>
                  </a:lnTo>
                  <a:lnTo>
                    <a:pt x="862471" y="425531"/>
                  </a:lnTo>
                  <a:lnTo>
                    <a:pt x="795796" y="446719"/>
                  </a:lnTo>
                  <a:lnTo>
                    <a:pt x="809625" y="415218"/>
                  </a:lnTo>
                  <a:lnTo>
                    <a:pt x="695783" y="429062"/>
                  </a:lnTo>
                  <a:lnTo>
                    <a:pt x="684671" y="407874"/>
                  </a:lnTo>
                  <a:lnTo>
                    <a:pt x="718008" y="363732"/>
                  </a:lnTo>
                  <a:lnTo>
                    <a:pt x="741821" y="324887"/>
                  </a:lnTo>
                  <a:lnTo>
                    <a:pt x="744996" y="293104"/>
                  </a:lnTo>
                  <a:lnTo>
                    <a:pt x="718008" y="287807"/>
                  </a:lnTo>
                  <a:lnTo>
                    <a:pt x="670383" y="301932"/>
                  </a:lnTo>
                  <a:lnTo>
                    <a:pt x="625933" y="282510"/>
                  </a:lnTo>
                  <a:lnTo>
                    <a:pt x="608471" y="234836"/>
                  </a:lnTo>
                  <a:lnTo>
                    <a:pt x="589421" y="213648"/>
                  </a:lnTo>
                  <a:lnTo>
                    <a:pt x="557671" y="201289"/>
                  </a:lnTo>
                  <a:lnTo>
                    <a:pt x="508458" y="201289"/>
                  </a:lnTo>
                  <a:lnTo>
                    <a:pt x="444958" y="199522"/>
                  </a:lnTo>
                  <a:lnTo>
                    <a:pt x="402096" y="169506"/>
                  </a:lnTo>
                  <a:lnTo>
                    <a:pt x="373521" y="160677"/>
                  </a:lnTo>
                  <a:lnTo>
                    <a:pt x="349708" y="178334"/>
                  </a:lnTo>
                  <a:lnTo>
                    <a:pt x="329071" y="151849"/>
                  </a:lnTo>
                  <a:lnTo>
                    <a:pt x="313196" y="187163"/>
                  </a:lnTo>
                  <a:lnTo>
                    <a:pt x="304800" y="129468"/>
                  </a:lnTo>
                  <a:lnTo>
                    <a:pt x="263983" y="125363"/>
                  </a:lnTo>
                  <a:lnTo>
                    <a:pt x="209550" y="98512"/>
                  </a:lnTo>
                  <a:lnTo>
                    <a:pt x="159544" y="134231"/>
                  </a:lnTo>
                  <a:lnTo>
                    <a:pt x="88107" y="172331"/>
                  </a:lnTo>
                  <a:lnTo>
                    <a:pt x="45244" y="186618"/>
                  </a:lnTo>
                  <a:lnTo>
                    <a:pt x="0" y="17233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4" name="Freeform 191">
              <a:extLst/>
            </p:cNvPr>
            <p:cNvSpPr>
              <a:spLocks/>
            </p:cNvSpPr>
            <p:nvPr/>
          </p:nvSpPr>
          <p:spPr bwMode="auto">
            <a:xfrm>
              <a:off x="2846364" y="4527568"/>
              <a:ext cx="36512" cy="12700"/>
            </a:xfrm>
            <a:custGeom>
              <a:avLst/>
              <a:gdLst>
                <a:gd name="T0" fmla="*/ 2147483647 w 413"/>
                <a:gd name="T1" fmla="*/ 2147483647 h 168"/>
                <a:gd name="T2" fmla="*/ 2147483647 w 413"/>
                <a:gd name="T3" fmla="*/ 2147483647 h 168"/>
                <a:gd name="T4" fmla="*/ 2147483647 w 413"/>
                <a:gd name="T5" fmla="*/ 2147483647 h 168"/>
                <a:gd name="T6" fmla="*/ 2147483647 w 413"/>
                <a:gd name="T7" fmla="*/ 2147483647 h 168"/>
                <a:gd name="T8" fmla="*/ 2147483647 w 413"/>
                <a:gd name="T9" fmla="*/ 0 h 168"/>
                <a:gd name="T10" fmla="*/ 2147483647 w 413"/>
                <a:gd name="T11" fmla="*/ 2147483647 h 168"/>
                <a:gd name="T12" fmla="*/ 0 w 413"/>
                <a:gd name="T13" fmla="*/ 2147483647 h 168"/>
                <a:gd name="T14" fmla="*/ 2147483647 w 413"/>
                <a:gd name="T15" fmla="*/ 2147483647 h 168"/>
                <a:gd name="T16" fmla="*/ 2147483647 w 413"/>
                <a:gd name="T17" fmla="*/ 2147483647 h 168"/>
                <a:gd name="T18" fmla="*/ 2147483647 w 413"/>
                <a:gd name="T19" fmla="*/ 2147483647 h 168"/>
                <a:gd name="T20" fmla="*/ 2147483647 w 413"/>
                <a:gd name="T21" fmla="*/ 2147483647 h 168"/>
                <a:gd name="T22" fmla="*/ 2147483647 w 413"/>
                <a:gd name="T23" fmla="*/ 2147483647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3"/>
                <a:gd name="T37" fmla="*/ 0 h 168"/>
                <a:gd name="T38" fmla="*/ 413 w 413"/>
                <a:gd name="T39" fmla="*/ 168 h 1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3" h="168">
                  <a:moveTo>
                    <a:pt x="408" y="26"/>
                  </a:moveTo>
                  <a:lnTo>
                    <a:pt x="349" y="24"/>
                  </a:lnTo>
                  <a:lnTo>
                    <a:pt x="293" y="8"/>
                  </a:lnTo>
                  <a:lnTo>
                    <a:pt x="182" y="26"/>
                  </a:lnTo>
                  <a:lnTo>
                    <a:pt x="125" y="0"/>
                  </a:lnTo>
                  <a:lnTo>
                    <a:pt x="61" y="32"/>
                  </a:lnTo>
                  <a:lnTo>
                    <a:pt x="0" y="72"/>
                  </a:lnTo>
                  <a:lnTo>
                    <a:pt x="93" y="128"/>
                  </a:lnTo>
                  <a:lnTo>
                    <a:pt x="205" y="168"/>
                  </a:lnTo>
                  <a:lnTo>
                    <a:pt x="301" y="120"/>
                  </a:lnTo>
                  <a:lnTo>
                    <a:pt x="413" y="112"/>
                  </a:lnTo>
                  <a:lnTo>
                    <a:pt x="408" y="2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5" name="Freeform 192">
              <a:extLst/>
            </p:cNvPr>
            <p:cNvSpPr>
              <a:spLocks/>
            </p:cNvSpPr>
            <p:nvPr/>
          </p:nvSpPr>
          <p:spPr bwMode="auto">
            <a:xfrm rot="441143">
              <a:off x="2908276" y="4494231"/>
              <a:ext cx="57150" cy="49212"/>
            </a:xfrm>
            <a:custGeom>
              <a:avLst/>
              <a:gdLst>
                <a:gd name="T0" fmla="*/ 2147483647 w 635"/>
                <a:gd name="T1" fmla="*/ 2147483647 h 457"/>
                <a:gd name="T2" fmla="*/ 2147483647 w 635"/>
                <a:gd name="T3" fmla="*/ 2147483647 h 457"/>
                <a:gd name="T4" fmla="*/ 2147483647 w 635"/>
                <a:gd name="T5" fmla="*/ 2147483647 h 457"/>
                <a:gd name="T6" fmla="*/ 2147483647 w 635"/>
                <a:gd name="T7" fmla="*/ 2147483647 h 457"/>
                <a:gd name="T8" fmla="*/ 2147483647 w 635"/>
                <a:gd name="T9" fmla="*/ 2147483647 h 457"/>
                <a:gd name="T10" fmla="*/ 2147483647 w 635"/>
                <a:gd name="T11" fmla="*/ 2147483647 h 457"/>
                <a:gd name="T12" fmla="*/ 2147483647 w 635"/>
                <a:gd name="T13" fmla="*/ 2147483647 h 457"/>
                <a:gd name="T14" fmla="*/ 2147483647 w 635"/>
                <a:gd name="T15" fmla="*/ 2147483647 h 457"/>
                <a:gd name="T16" fmla="*/ 0 w 635"/>
                <a:gd name="T17" fmla="*/ 2147483647 h 457"/>
                <a:gd name="T18" fmla="*/ 2147483647 w 635"/>
                <a:gd name="T19" fmla="*/ 2147483647 h 457"/>
                <a:gd name="T20" fmla="*/ 2147483647 w 635"/>
                <a:gd name="T21" fmla="*/ 2147483647 h 457"/>
                <a:gd name="T22" fmla="*/ 2147483647 w 635"/>
                <a:gd name="T23" fmla="*/ 2147483647 h 457"/>
                <a:gd name="T24" fmla="*/ 2147483647 w 635"/>
                <a:gd name="T25" fmla="*/ 2147483647 h 457"/>
                <a:gd name="T26" fmla="*/ 2147483647 w 635"/>
                <a:gd name="T27" fmla="*/ 2147483647 h 457"/>
                <a:gd name="T28" fmla="*/ 2147483647 w 635"/>
                <a:gd name="T29" fmla="*/ 2147483647 h 457"/>
                <a:gd name="T30" fmla="*/ 2147483647 w 635"/>
                <a:gd name="T31" fmla="*/ 2147483647 h 457"/>
                <a:gd name="T32" fmla="*/ 2147483647 w 635"/>
                <a:gd name="T33" fmla="*/ 2147483647 h 457"/>
                <a:gd name="T34" fmla="*/ 2147483647 w 635"/>
                <a:gd name="T35" fmla="*/ 2147483647 h 457"/>
                <a:gd name="T36" fmla="*/ 2147483647 w 635"/>
                <a:gd name="T37" fmla="*/ 2147483647 h 457"/>
                <a:gd name="T38" fmla="*/ 2147483647 w 635"/>
                <a:gd name="T39" fmla="*/ 0 h 457"/>
                <a:gd name="T40" fmla="*/ 2147483647 w 635"/>
                <a:gd name="T41" fmla="*/ 2147483647 h 457"/>
                <a:gd name="T42" fmla="*/ 2147483647 w 635"/>
                <a:gd name="T43" fmla="*/ 2147483647 h 457"/>
                <a:gd name="T44" fmla="*/ 2147483647 w 635"/>
                <a:gd name="T45" fmla="*/ 2147483647 h 457"/>
                <a:gd name="T46" fmla="*/ 2147483647 w 635"/>
                <a:gd name="T47" fmla="*/ 2147483647 h 4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5"/>
                <a:gd name="T73" fmla="*/ 0 h 457"/>
                <a:gd name="T74" fmla="*/ 635 w 635"/>
                <a:gd name="T75" fmla="*/ 457 h 4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5" h="457">
                  <a:moveTo>
                    <a:pt x="219" y="72"/>
                  </a:moveTo>
                  <a:lnTo>
                    <a:pt x="351" y="114"/>
                  </a:lnTo>
                  <a:lnTo>
                    <a:pt x="363" y="185"/>
                  </a:lnTo>
                  <a:lnTo>
                    <a:pt x="441" y="228"/>
                  </a:lnTo>
                  <a:lnTo>
                    <a:pt x="453" y="270"/>
                  </a:lnTo>
                  <a:lnTo>
                    <a:pt x="369" y="306"/>
                  </a:lnTo>
                  <a:lnTo>
                    <a:pt x="243" y="342"/>
                  </a:lnTo>
                  <a:lnTo>
                    <a:pt x="129" y="342"/>
                  </a:lnTo>
                  <a:lnTo>
                    <a:pt x="0" y="367"/>
                  </a:lnTo>
                  <a:lnTo>
                    <a:pt x="75" y="414"/>
                  </a:lnTo>
                  <a:lnTo>
                    <a:pt x="136" y="412"/>
                  </a:lnTo>
                  <a:lnTo>
                    <a:pt x="227" y="457"/>
                  </a:lnTo>
                  <a:lnTo>
                    <a:pt x="285" y="426"/>
                  </a:lnTo>
                  <a:lnTo>
                    <a:pt x="405" y="408"/>
                  </a:lnTo>
                  <a:lnTo>
                    <a:pt x="549" y="360"/>
                  </a:lnTo>
                  <a:lnTo>
                    <a:pt x="635" y="367"/>
                  </a:lnTo>
                  <a:lnTo>
                    <a:pt x="603" y="288"/>
                  </a:lnTo>
                  <a:lnTo>
                    <a:pt x="561" y="174"/>
                  </a:lnTo>
                  <a:lnTo>
                    <a:pt x="597" y="108"/>
                  </a:lnTo>
                  <a:lnTo>
                    <a:pt x="567" y="0"/>
                  </a:lnTo>
                  <a:lnTo>
                    <a:pt x="495" y="6"/>
                  </a:lnTo>
                  <a:lnTo>
                    <a:pt x="429" y="6"/>
                  </a:lnTo>
                  <a:lnTo>
                    <a:pt x="333" y="24"/>
                  </a:lnTo>
                  <a:lnTo>
                    <a:pt x="219" y="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6" name="Freeform 193">
              <a:extLst/>
            </p:cNvPr>
            <p:cNvSpPr>
              <a:spLocks/>
            </p:cNvSpPr>
            <p:nvPr/>
          </p:nvSpPr>
          <p:spPr bwMode="auto">
            <a:xfrm rot="441143">
              <a:off x="2957489" y="4494231"/>
              <a:ext cx="65087" cy="52387"/>
            </a:xfrm>
            <a:custGeom>
              <a:avLst/>
              <a:gdLst>
                <a:gd name="T0" fmla="*/ 2147483647 w 710"/>
                <a:gd name="T1" fmla="*/ 2147483647 h 490"/>
                <a:gd name="T2" fmla="*/ 2147483647 w 710"/>
                <a:gd name="T3" fmla="*/ 2147483647 h 490"/>
                <a:gd name="T4" fmla="*/ 2147483647 w 710"/>
                <a:gd name="T5" fmla="*/ 2147483647 h 490"/>
                <a:gd name="T6" fmla="*/ 2147483647 w 710"/>
                <a:gd name="T7" fmla="*/ 2147483647 h 490"/>
                <a:gd name="T8" fmla="*/ 2147483647 w 710"/>
                <a:gd name="T9" fmla="*/ 2147483647 h 490"/>
                <a:gd name="T10" fmla="*/ 2147483647 w 710"/>
                <a:gd name="T11" fmla="*/ 2147483647 h 490"/>
                <a:gd name="T12" fmla="*/ 2147483647 w 710"/>
                <a:gd name="T13" fmla="*/ 2147483647 h 490"/>
                <a:gd name="T14" fmla="*/ 2147483647 w 710"/>
                <a:gd name="T15" fmla="*/ 0 h 490"/>
                <a:gd name="T16" fmla="*/ 2147483647 w 710"/>
                <a:gd name="T17" fmla="*/ 2147483647 h 490"/>
                <a:gd name="T18" fmla="*/ 2147483647 w 710"/>
                <a:gd name="T19" fmla="*/ 2147483647 h 490"/>
                <a:gd name="T20" fmla="*/ 2147483647 w 710"/>
                <a:gd name="T21" fmla="*/ 2147483647 h 490"/>
                <a:gd name="T22" fmla="*/ 2147483647 w 710"/>
                <a:gd name="T23" fmla="*/ 2147483647 h 490"/>
                <a:gd name="T24" fmla="*/ 2147483647 w 710"/>
                <a:gd name="T25" fmla="*/ 2147483647 h 490"/>
                <a:gd name="T26" fmla="*/ 2147483647 w 710"/>
                <a:gd name="T27" fmla="*/ 2147483647 h 490"/>
                <a:gd name="T28" fmla="*/ 2147483647 w 710"/>
                <a:gd name="T29" fmla="*/ 2147483647 h 490"/>
                <a:gd name="T30" fmla="*/ 0 w 710"/>
                <a:gd name="T31" fmla="*/ 2147483647 h 490"/>
                <a:gd name="T32" fmla="*/ 2147483647 w 710"/>
                <a:gd name="T33" fmla="*/ 2147483647 h 490"/>
                <a:gd name="T34" fmla="*/ 2147483647 w 710"/>
                <a:gd name="T35" fmla="*/ 2147483647 h 490"/>
                <a:gd name="T36" fmla="*/ 2147483647 w 710"/>
                <a:gd name="T37" fmla="*/ 2147483647 h 490"/>
                <a:gd name="T38" fmla="*/ 2147483647 w 710"/>
                <a:gd name="T39" fmla="*/ 2147483647 h 490"/>
                <a:gd name="T40" fmla="*/ 2147483647 w 710"/>
                <a:gd name="T41" fmla="*/ 2147483647 h 490"/>
                <a:gd name="T42" fmla="*/ 2147483647 w 710"/>
                <a:gd name="T43" fmla="*/ 2147483647 h 490"/>
                <a:gd name="T44" fmla="*/ 2147483647 w 710"/>
                <a:gd name="T45" fmla="*/ 2147483647 h 490"/>
                <a:gd name="T46" fmla="*/ 2147483647 w 710"/>
                <a:gd name="T47" fmla="*/ 2147483647 h 490"/>
                <a:gd name="T48" fmla="*/ 2147483647 w 710"/>
                <a:gd name="T49" fmla="*/ 2147483647 h 490"/>
                <a:gd name="T50" fmla="*/ 2147483647 w 710"/>
                <a:gd name="T51" fmla="*/ 2147483647 h 490"/>
                <a:gd name="T52" fmla="*/ 2147483647 w 710"/>
                <a:gd name="T53" fmla="*/ 2147483647 h 490"/>
                <a:gd name="T54" fmla="*/ 2147483647 w 710"/>
                <a:gd name="T55" fmla="*/ 2147483647 h 490"/>
                <a:gd name="T56" fmla="*/ 2147483647 w 710"/>
                <a:gd name="T57" fmla="*/ 2147483647 h 490"/>
                <a:gd name="T58" fmla="*/ 2147483647 w 710"/>
                <a:gd name="T59" fmla="*/ 2147483647 h 490"/>
                <a:gd name="T60" fmla="*/ 2147483647 w 710"/>
                <a:gd name="T61" fmla="*/ 2147483647 h 4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10"/>
                <a:gd name="T94" fmla="*/ 0 h 490"/>
                <a:gd name="T95" fmla="*/ 710 w 710"/>
                <a:gd name="T96" fmla="*/ 490 h 4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10" h="490">
                  <a:moveTo>
                    <a:pt x="710" y="127"/>
                  </a:moveTo>
                  <a:lnTo>
                    <a:pt x="631" y="82"/>
                  </a:lnTo>
                  <a:lnTo>
                    <a:pt x="574" y="82"/>
                  </a:lnTo>
                  <a:lnTo>
                    <a:pt x="530" y="101"/>
                  </a:lnTo>
                  <a:lnTo>
                    <a:pt x="477" y="110"/>
                  </a:lnTo>
                  <a:lnTo>
                    <a:pt x="458" y="67"/>
                  </a:lnTo>
                  <a:lnTo>
                    <a:pt x="415" y="53"/>
                  </a:lnTo>
                  <a:lnTo>
                    <a:pt x="367" y="0"/>
                  </a:lnTo>
                  <a:lnTo>
                    <a:pt x="319" y="38"/>
                  </a:lnTo>
                  <a:lnTo>
                    <a:pt x="256" y="36"/>
                  </a:lnTo>
                  <a:lnTo>
                    <a:pt x="137" y="10"/>
                  </a:lnTo>
                  <a:lnTo>
                    <a:pt x="98" y="38"/>
                  </a:lnTo>
                  <a:lnTo>
                    <a:pt x="30" y="36"/>
                  </a:lnTo>
                  <a:lnTo>
                    <a:pt x="7" y="80"/>
                  </a:lnTo>
                  <a:lnTo>
                    <a:pt x="36" y="186"/>
                  </a:lnTo>
                  <a:lnTo>
                    <a:pt x="0" y="254"/>
                  </a:lnTo>
                  <a:lnTo>
                    <a:pt x="42" y="362"/>
                  </a:lnTo>
                  <a:lnTo>
                    <a:pt x="75" y="445"/>
                  </a:lnTo>
                  <a:lnTo>
                    <a:pt x="120" y="490"/>
                  </a:lnTo>
                  <a:lnTo>
                    <a:pt x="161" y="451"/>
                  </a:lnTo>
                  <a:lnTo>
                    <a:pt x="166" y="354"/>
                  </a:lnTo>
                  <a:lnTo>
                    <a:pt x="209" y="341"/>
                  </a:lnTo>
                  <a:lnTo>
                    <a:pt x="256" y="309"/>
                  </a:lnTo>
                  <a:lnTo>
                    <a:pt x="319" y="336"/>
                  </a:lnTo>
                  <a:lnTo>
                    <a:pt x="391" y="298"/>
                  </a:lnTo>
                  <a:lnTo>
                    <a:pt x="425" y="250"/>
                  </a:lnTo>
                  <a:lnTo>
                    <a:pt x="483" y="218"/>
                  </a:lnTo>
                  <a:lnTo>
                    <a:pt x="549" y="211"/>
                  </a:lnTo>
                  <a:lnTo>
                    <a:pt x="665" y="218"/>
                  </a:lnTo>
                  <a:lnTo>
                    <a:pt x="703" y="182"/>
                  </a:lnTo>
                  <a:lnTo>
                    <a:pt x="710" y="12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7" name="Freeform 194">
              <a:extLst/>
            </p:cNvPr>
            <p:cNvSpPr>
              <a:spLocks/>
            </p:cNvSpPr>
            <p:nvPr/>
          </p:nvSpPr>
          <p:spPr bwMode="auto">
            <a:xfrm rot="441143">
              <a:off x="3043214" y="4513281"/>
              <a:ext cx="28575" cy="19050"/>
            </a:xfrm>
            <a:custGeom>
              <a:avLst/>
              <a:gdLst>
                <a:gd name="T0" fmla="*/ 2147483647 w 318"/>
                <a:gd name="T1" fmla="*/ 2147483647 h 193"/>
                <a:gd name="T2" fmla="*/ 2147483647 w 318"/>
                <a:gd name="T3" fmla="*/ 0 h 193"/>
                <a:gd name="T4" fmla="*/ 2147483647 w 318"/>
                <a:gd name="T5" fmla="*/ 2147483647 h 193"/>
                <a:gd name="T6" fmla="*/ 2147483647 w 318"/>
                <a:gd name="T7" fmla="*/ 2147483647 h 193"/>
                <a:gd name="T8" fmla="*/ 2147483647 w 318"/>
                <a:gd name="T9" fmla="*/ 2147483647 h 193"/>
                <a:gd name="T10" fmla="*/ 0 w 318"/>
                <a:gd name="T11" fmla="*/ 2147483647 h 193"/>
                <a:gd name="T12" fmla="*/ 2147483647 w 318"/>
                <a:gd name="T13" fmla="*/ 2147483647 h 193"/>
                <a:gd name="T14" fmla="*/ 2147483647 w 318"/>
                <a:gd name="T15" fmla="*/ 2147483647 h 193"/>
                <a:gd name="T16" fmla="*/ 2147483647 w 318"/>
                <a:gd name="T17" fmla="*/ 2147483647 h 193"/>
                <a:gd name="T18" fmla="*/ 2147483647 w 318"/>
                <a:gd name="T19" fmla="*/ 2147483647 h 193"/>
                <a:gd name="T20" fmla="*/ 2147483647 w 318"/>
                <a:gd name="T21" fmla="*/ 2147483647 h 1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8"/>
                <a:gd name="T34" fmla="*/ 0 h 193"/>
                <a:gd name="T35" fmla="*/ 318 w 318"/>
                <a:gd name="T36" fmla="*/ 193 h 19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8" h="193">
                  <a:moveTo>
                    <a:pt x="318" y="65"/>
                  </a:moveTo>
                  <a:lnTo>
                    <a:pt x="293" y="0"/>
                  </a:lnTo>
                  <a:lnTo>
                    <a:pt x="182" y="18"/>
                  </a:lnTo>
                  <a:lnTo>
                    <a:pt x="142" y="9"/>
                  </a:lnTo>
                  <a:lnTo>
                    <a:pt x="62" y="49"/>
                  </a:lnTo>
                  <a:lnTo>
                    <a:pt x="0" y="64"/>
                  </a:lnTo>
                  <a:lnTo>
                    <a:pt x="22" y="145"/>
                  </a:lnTo>
                  <a:lnTo>
                    <a:pt x="62" y="193"/>
                  </a:lnTo>
                  <a:lnTo>
                    <a:pt x="158" y="169"/>
                  </a:lnTo>
                  <a:lnTo>
                    <a:pt x="262" y="113"/>
                  </a:lnTo>
                  <a:lnTo>
                    <a:pt x="318" y="6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858" name="Group 195">
              <a:extLst/>
            </p:cNvPr>
            <p:cNvGrpSpPr>
              <a:grpSpLocks/>
            </p:cNvGrpSpPr>
            <p:nvPr/>
          </p:nvGrpSpPr>
          <p:grpSpPr bwMode="auto">
            <a:xfrm>
              <a:off x="2835190" y="4362486"/>
              <a:ext cx="104767" cy="66677"/>
              <a:chOff x="23104" y="15658"/>
              <a:chExt cx="3152" cy="1962"/>
            </a:xfrm>
            <a:grpFill/>
          </p:grpSpPr>
          <p:sp>
            <p:nvSpPr>
              <p:cNvPr id="959" name="Freeform 196">
                <a:extLst/>
              </p:cNvPr>
              <p:cNvSpPr>
                <a:spLocks/>
              </p:cNvSpPr>
              <p:nvPr/>
            </p:nvSpPr>
            <p:spPr bwMode="auto">
              <a:xfrm>
                <a:off x="23522" y="16648"/>
                <a:ext cx="280" cy="368"/>
              </a:xfrm>
              <a:custGeom>
                <a:avLst/>
                <a:gdLst>
                  <a:gd name="T0" fmla="*/ 14 w 280"/>
                  <a:gd name="T1" fmla="*/ 248 h 368"/>
                  <a:gd name="T2" fmla="*/ 14 w 280"/>
                  <a:gd name="T3" fmla="*/ 144 h 368"/>
                  <a:gd name="T4" fmla="*/ 86 w 280"/>
                  <a:gd name="T5" fmla="*/ 0 h 368"/>
                  <a:gd name="T6" fmla="*/ 198 w 280"/>
                  <a:gd name="T7" fmla="*/ 72 h 368"/>
                  <a:gd name="T8" fmla="*/ 280 w 280"/>
                  <a:gd name="T9" fmla="*/ 173 h 368"/>
                  <a:gd name="T10" fmla="*/ 248 w 280"/>
                  <a:gd name="T11" fmla="*/ 277 h 368"/>
                  <a:gd name="T12" fmla="*/ 222 w 280"/>
                  <a:gd name="T13" fmla="*/ 344 h 368"/>
                  <a:gd name="T14" fmla="*/ 142 w 280"/>
                  <a:gd name="T15" fmla="*/ 368 h 368"/>
                  <a:gd name="T16" fmla="*/ 0 w 280"/>
                  <a:gd name="T17" fmla="*/ 333 h 368"/>
                  <a:gd name="T18" fmla="*/ 14 w 280"/>
                  <a:gd name="T19" fmla="*/ 248 h 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0"/>
                  <a:gd name="T31" fmla="*/ 0 h 368"/>
                  <a:gd name="T32" fmla="*/ 280 w 280"/>
                  <a:gd name="T33" fmla="*/ 368 h 3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0" h="368">
                    <a:moveTo>
                      <a:pt x="14" y="248"/>
                    </a:moveTo>
                    <a:lnTo>
                      <a:pt x="14" y="144"/>
                    </a:lnTo>
                    <a:lnTo>
                      <a:pt x="86" y="0"/>
                    </a:lnTo>
                    <a:lnTo>
                      <a:pt x="198" y="72"/>
                    </a:lnTo>
                    <a:lnTo>
                      <a:pt x="280" y="173"/>
                    </a:lnTo>
                    <a:lnTo>
                      <a:pt x="248" y="277"/>
                    </a:lnTo>
                    <a:lnTo>
                      <a:pt x="222" y="344"/>
                    </a:lnTo>
                    <a:lnTo>
                      <a:pt x="142" y="368"/>
                    </a:lnTo>
                    <a:lnTo>
                      <a:pt x="0" y="333"/>
                    </a:lnTo>
                    <a:lnTo>
                      <a:pt x="14" y="24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60" name="Freeform 197">
                <a:extLst/>
              </p:cNvPr>
              <p:cNvSpPr>
                <a:spLocks/>
              </p:cNvSpPr>
              <p:nvPr/>
            </p:nvSpPr>
            <p:spPr bwMode="auto">
              <a:xfrm>
                <a:off x="23787" y="16968"/>
                <a:ext cx="183" cy="312"/>
              </a:xfrm>
              <a:custGeom>
                <a:avLst/>
                <a:gdLst>
                  <a:gd name="T0" fmla="*/ 0 w 183"/>
                  <a:gd name="T1" fmla="*/ 192 h 312"/>
                  <a:gd name="T2" fmla="*/ 33 w 183"/>
                  <a:gd name="T3" fmla="*/ 96 h 312"/>
                  <a:gd name="T4" fmla="*/ 63 w 183"/>
                  <a:gd name="T5" fmla="*/ 0 h 312"/>
                  <a:gd name="T6" fmla="*/ 147 w 183"/>
                  <a:gd name="T7" fmla="*/ 54 h 312"/>
                  <a:gd name="T8" fmla="*/ 183 w 183"/>
                  <a:gd name="T9" fmla="*/ 150 h 312"/>
                  <a:gd name="T10" fmla="*/ 177 w 183"/>
                  <a:gd name="T11" fmla="*/ 234 h 312"/>
                  <a:gd name="T12" fmla="*/ 128 w 183"/>
                  <a:gd name="T13" fmla="*/ 312 h 312"/>
                  <a:gd name="T14" fmla="*/ 33 w 183"/>
                  <a:gd name="T15" fmla="*/ 270 h 312"/>
                  <a:gd name="T16" fmla="*/ 0 w 183"/>
                  <a:gd name="T17" fmla="*/ 192 h 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312"/>
                  <a:gd name="T29" fmla="*/ 183 w 183"/>
                  <a:gd name="T30" fmla="*/ 312 h 3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312">
                    <a:moveTo>
                      <a:pt x="0" y="192"/>
                    </a:moveTo>
                    <a:lnTo>
                      <a:pt x="33" y="96"/>
                    </a:lnTo>
                    <a:lnTo>
                      <a:pt x="63" y="0"/>
                    </a:lnTo>
                    <a:lnTo>
                      <a:pt x="147" y="54"/>
                    </a:lnTo>
                    <a:lnTo>
                      <a:pt x="183" y="150"/>
                    </a:lnTo>
                    <a:lnTo>
                      <a:pt x="177" y="234"/>
                    </a:lnTo>
                    <a:lnTo>
                      <a:pt x="128" y="312"/>
                    </a:lnTo>
                    <a:lnTo>
                      <a:pt x="33" y="270"/>
                    </a:lnTo>
                    <a:lnTo>
                      <a:pt x="0" y="192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61" name="Freeform 198">
                <a:extLst/>
              </p:cNvPr>
              <p:cNvSpPr>
                <a:spLocks/>
              </p:cNvSpPr>
              <p:nvPr/>
            </p:nvSpPr>
            <p:spPr bwMode="auto">
              <a:xfrm>
                <a:off x="24136" y="16240"/>
                <a:ext cx="376" cy="416"/>
              </a:xfrm>
              <a:custGeom>
                <a:avLst/>
                <a:gdLst>
                  <a:gd name="T0" fmla="*/ 16 w 376"/>
                  <a:gd name="T1" fmla="*/ 88 h 416"/>
                  <a:gd name="T2" fmla="*/ 0 w 376"/>
                  <a:gd name="T3" fmla="*/ 16 h 416"/>
                  <a:gd name="T4" fmla="*/ 104 w 376"/>
                  <a:gd name="T5" fmla="*/ 8 h 416"/>
                  <a:gd name="T6" fmla="*/ 200 w 376"/>
                  <a:gd name="T7" fmla="*/ 0 h 416"/>
                  <a:gd name="T8" fmla="*/ 304 w 376"/>
                  <a:gd name="T9" fmla="*/ 112 h 416"/>
                  <a:gd name="T10" fmla="*/ 376 w 376"/>
                  <a:gd name="T11" fmla="*/ 224 h 416"/>
                  <a:gd name="T12" fmla="*/ 368 w 376"/>
                  <a:gd name="T13" fmla="*/ 312 h 416"/>
                  <a:gd name="T14" fmla="*/ 368 w 376"/>
                  <a:gd name="T15" fmla="*/ 416 h 416"/>
                  <a:gd name="T16" fmla="*/ 320 w 376"/>
                  <a:gd name="T17" fmla="*/ 368 h 416"/>
                  <a:gd name="T18" fmla="*/ 256 w 376"/>
                  <a:gd name="T19" fmla="*/ 360 h 416"/>
                  <a:gd name="T20" fmla="*/ 288 w 376"/>
                  <a:gd name="T21" fmla="*/ 256 h 416"/>
                  <a:gd name="T22" fmla="*/ 248 w 376"/>
                  <a:gd name="T23" fmla="*/ 168 h 416"/>
                  <a:gd name="T24" fmla="*/ 168 w 376"/>
                  <a:gd name="T25" fmla="*/ 112 h 416"/>
                  <a:gd name="T26" fmla="*/ 96 w 376"/>
                  <a:gd name="T27" fmla="*/ 104 h 416"/>
                  <a:gd name="T28" fmla="*/ 16 w 376"/>
                  <a:gd name="T29" fmla="*/ 88 h 4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6"/>
                  <a:gd name="T46" fmla="*/ 0 h 416"/>
                  <a:gd name="T47" fmla="*/ 376 w 376"/>
                  <a:gd name="T48" fmla="*/ 416 h 4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6" h="416">
                    <a:moveTo>
                      <a:pt x="16" y="88"/>
                    </a:moveTo>
                    <a:lnTo>
                      <a:pt x="0" y="16"/>
                    </a:lnTo>
                    <a:lnTo>
                      <a:pt x="104" y="8"/>
                    </a:lnTo>
                    <a:lnTo>
                      <a:pt x="200" y="0"/>
                    </a:lnTo>
                    <a:lnTo>
                      <a:pt x="304" y="112"/>
                    </a:lnTo>
                    <a:lnTo>
                      <a:pt x="376" y="224"/>
                    </a:lnTo>
                    <a:lnTo>
                      <a:pt x="368" y="312"/>
                    </a:lnTo>
                    <a:lnTo>
                      <a:pt x="368" y="416"/>
                    </a:lnTo>
                    <a:lnTo>
                      <a:pt x="320" y="368"/>
                    </a:lnTo>
                    <a:lnTo>
                      <a:pt x="256" y="360"/>
                    </a:lnTo>
                    <a:lnTo>
                      <a:pt x="288" y="256"/>
                    </a:lnTo>
                    <a:lnTo>
                      <a:pt x="248" y="168"/>
                    </a:lnTo>
                    <a:lnTo>
                      <a:pt x="168" y="112"/>
                    </a:lnTo>
                    <a:lnTo>
                      <a:pt x="96" y="104"/>
                    </a:lnTo>
                    <a:lnTo>
                      <a:pt x="16" y="8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62" name="Freeform 199">
                <a:extLst/>
              </p:cNvPr>
              <p:cNvSpPr>
                <a:spLocks/>
              </p:cNvSpPr>
              <p:nvPr/>
            </p:nvSpPr>
            <p:spPr bwMode="auto">
              <a:xfrm>
                <a:off x="23576" y="15658"/>
                <a:ext cx="384" cy="486"/>
              </a:xfrm>
              <a:custGeom>
                <a:avLst/>
                <a:gdLst>
                  <a:gd name="T0" fmla="*/ 16 w 384"/>
                  <a:gd name="T1" fmla="*/ 80 h 486"/>
                  <a:gd name="T2" fmla="*/ 0 w 384"/>
                  <a:gd name="T3" fmla="*/ 8 h 486"/>
                  <a:gd name="T4" fmla="*/ 104 w 384"/>
                  <a:gd name="T5" fmla="*/ 0 h 486"/>
                  <a:gd name="T6" fmla="*/ 240 w 384"/>
                  <a:gd name="T7" fmla="*/ 54 h 486"/>
                  <a:gd name="T8" fmla="*/ 304 w 384"/>
                  <a:gd name="T9" fmla="*/ 104 h 486"/>
                  <a:gd name="T10" fmla="*/ 384 w 384"/>
                  <a:gd name="T11" fmla="*/ 166 h 486"/>
                  <a:gd name="T12" fmla="*/ 368 w 384"/>
                  <a:gd name="T13" fmla="*/ 304 h 486"/>
                  <a:gd name="T14" fmla="*/ 368 w 384"/>
                  <a:gd name="T15" fmla="*/ 408 h 486"/>
                  <a:gd name="T16" fmla="*/ 336 w 384"/>
                  <a:gd name="T17" fmla="*/ 486 h 486"/>
                  <a:gd name="T18" fmla="*/ 280 w 384"/>
                  <a:gd name="T19" fmla="*/ 438 h 486"/>
                  <a:gd name="T20" fmla="*/ 256 w 384"/>
                  <a:gd name="T21" fmla="*/ 352 h 486"/>
                  <a:gd name="T22" fmla="*/ 288 w 384"/>
                  <a:gd name="T23" fmla="*/ 248 h 486"/>
                  <a:gd name="T24" fmla="*/ 248 w 384"/>
                  <a:gd name="T25" fmla="*/ 160 h 486"/>
                  <a:gd name="T26" fmla="*/ 168 w 384"/>
                  <a:gd name="T27" fmla="*/ 104 h 486"/>
                  <a:gd name="T28" fmla="*/ 96 w 384"/>
                  <a:gd name="T29" fmla="*/ 96 h 486"/>
                  <a:gd name="T30" fmla="*/ 16 w 384"/>
                  <a:gd name="T31" fmla="*/ 80 h 4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4"/>
                  <a:gd name="T49" fmla="*/ 0 h 486"/>
                  <a:gd name="T50" fmla="*/ 384 w 384"/>
                  <a:gd name="T51" fmla="*/ 486 h 4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4" h="486">
                    <a:moveTo>
                      <a:pt x="16" y="80"/>
                    </a:moveTo>
                    <a:lnTo>
                      <a:pt x="0" y="8"/>
                    </a:lnTo>
                    <a:lnTo>
                      <a:pt x="104" y="0"/>
                    </a:lnTo>
                    <a:lnTo>
                      <a:pt x="240" y="54"/>
                    </a:lnTo>
                    <a:lnTo>
                      <a:pt x="304" y="104"/>
                    </a:lnTo>
                    <a:lnTo>
                      <a:pt x="384" y="166"/>
                    </a:lnTo>
                    <a:lnTo>
                      <a:pt x="368" y="304"/>
                    </a:lnTo>
                    <a:lnTo>
                      <a:pt x="368" y="408"/>
                    </a:lnTo>
                    <a:lnTo>
                      <a:pt x="336" y="486"/>
                    </a:lnTo>
                    <a:lnTo>
                      <a:pt x="280" y="438"/>
                    </a:lnTo>
                    <a:lnTo>
                      <a:pt x="256" y="352"/>
                    </a:lnTo>
                    <a:lnTo>
                      <a:pt x="288" y="248"/>
                    </a:lnTo>
                    <a:lnTo>
                      <a:pt x="248" y="160"/>
                    </a:lnTo>
                    <a:lnTo>
                      <a:pt x="168" y="104"/>
                    </a:lnTo>
                    <a:lnTo>
                      <a:pt x="96" y="96"/>
                    </a:lnTo>
                    <a:lnTo>
                      <a:pt x="16" y="8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63" name="Freeform 200">
                <a:extLst/>
              </p:cNvPr>
              <p:cNvSpPr>
                <a:spLocks/>
              </p:cNvSpPr>
              <p:nvPr/>
            </p:nvSpPr>
            <p:spPr bwMode="auto">
              <a:xfrm>
                <a:off x="24939" y="16925"/>
                <a:ext cx="325" cy="403"/>
              </a:xfrm>
              <a:custGeom>
                <a:avLst/>
                <a:gdLst>
                  <a:gd name="T0" fmla="*/ 0 w 325"/>
                  <a:gd name="T1" fmla="*/ 8 h 403"/>
                  <a:gd name="T2" fmla="*/ 96 w 325"/>
                  <a:gd name="T3" fmla="*/ 0 h 403"/>
                  <a:gd name="T4" fmla="*/ 165 w 325"/>
                  <a:gd name="T5" fmla="*/ 123 h 403"/>
                  <a:gd name="T6" fmla="*/ 245 w 325"/>
                  <a:gd name="T7" fmla="*/ 275 h 403"/>
                  <a:gd name="T8" fmla="*/ 325 w 325"/>
                  <a:gd name="T9" fmla="*/ 315 h 403"/>
                  <a:gd name="T10" fmla="*/ 301 w 325"/>
                  <a:gd name="T11" fmla="*/ 403 h 403"/>
                  <a:gd name="T12" fmla="*/ 216 w 325"/>
                  <a:gd name="T13" fmla="*/ 368 h 403"/>
                  <a:gd name="T14" fmla="*/ 184 w 325"/>
                  <a:gd name="T15" fmla="*/ 256 h 403"/>
                  <a:gd name="T16" fmla="*/ 93 w 325"/>
                  <a:gd name="T17" fmla="*/ 219 h 403"/>
                  <a:gd name="T18" fmla="*/ 64 w 325"/>
                  <a:gd name="T19" fmla="*/ 112 h 403"/>
                  <a:gd name="T20" fmla="*/ 5 w 325"/>
                  <a:gd name="T21" fmla="*/ 91 h 403"/>
                  <a:gd name="T22" fmla="*/ 0 w 325"/>
                  <a:gd name="T23" fmla="*/ 8 h 4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5"/>
                  <a:gd name="T37" fmla="*/ 0 h 403"/>
                  <a:gd name="T38" fmla="*/ 325 w 325"/>
                  <a:gd name="T39" fmla="*/ 403 h 4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5" h="403">
                    <a:moveTo>
                      <a:pt x="0" y="8"/>
                    </a:moveTo>
                    <a:lnTo>
                      <a:pt x="96" y="0"/>
                    </a:lnTo>
                    <a:lnTo>
                      <a:pt x="165" y="123"/>
                    </a:lnTo>
                    <a:lnTo>
                      <a:pt x="245" y="275"/>
                    </a:lnTo>
                    <a:lnTo>
                      <a:pt x="325" y="315"/>
                    </a:lnTo>
                    <a:lnTo>
                      <a:pt x="301" y="403"/>
                    </a:lnTo>
                    <a:lnTo>
                      <a:pt x="216" y="368"/>
                    </a:lnTo>
                    <a:lnTo>
                      <a:pt x="184" y="256"/>
                    </a:lnTo>
                    <a:lnTo>
                      <a:pt x="93" y="219"/>
                    </a:lnTo>
                    <a:lnTo>
                      <a:pt x="64" y="112"/>
                    </a:lnTo>
                    <a:lnTo>
                      <a:pt x="5" y="9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64" name="Freeform 201">
                <a:extLst/>
              </p:cNvPr>
              <p:cNvSpPr>
                <a:spLocks/>
              </p:cNvSpPr>
              <p:nvPr/>
            </p:nvSpPr>
            <p:spPr bwMode="auto">
              <a:xfrm>
                <a:off x="23104" y="15792"/>
                <a:ext cx="464" cy="272"/>
              </a:xfrm>
              <a:custGeom>
                <a:avLst/>
                <a:gdLst>
                  <a:gd name="T0" fmla="*/ 464 w 464"/>
                  <a:gd name="T1" fmla="*/ 0 h 272"/>
                  <a:gd name="T2" fmla="*/ 432 w 464"/>
                  <a:gd name="T3" fmla="*/ 72 h 272"/>
                  <a:gd name="T4" fmla="*/ 376 w 464"/>
                  <a:gd name="T5" fmla="*/ 120 h 272"/>
                  <a:gd name="T6" fmla="*/ 296 w 464"/>
                  <a:gd name="T7" fmla="*/ 176 h 272"/>
                  <a:gd name="T8" fmla="*/ 208 w 464"/>
                  <a:gd name="T9" fmla="*/ 232 h 272"/>
                  <a:gd name="T10" fmla="*/ 120 w 464"/>
                  <a:gd name="T11" fmla="*/ 272 h 272"/>
                  <a:gd name="T12" fmla="*/ 0 w 464"/>
                  <a:gd name="T13" fmla="*/ 256 h 272"/>
                  <a:gd name="T14" fmla="*/ 0 w 464"/>
                  <a:gd name="T15" fmla="*/ 208 h 272"/>
                  <a:gd name="T16" fmla="*/ 72 w 464"/>
                  <a:gd name="T17" fmla="*/ 208 h 272"/>
                  <a:gd name="T18" fmla="*/ 168 w 464"/>
                  <a:gd name="T19" fmla="*/ 153 h 272"/>
                  <a:gd name="T20" fmla="*/ 263 w 464"/>
                  <a:gd name="T21" fmla="*/ 134 h 272"/>
                  <a:gd name="T22" fmla="*/ 272 w 464"/>
                  <a:gd name="T23" fmla="*/ 88 h 272"/>
                  <a:gd name="T24" fmla="*/ 336 w 464"/>
                  <a:gd name="T25" fmla="*/ 69 h 272"/>
                  <a:gd name="T26" fmla="*/ 361 w 464"/>
                  <a:gd name="T27" fmla="*/ 1 h 272"/>
                  <a:gd name="T28" fmla="*/ 464 w 464"/>
                  <a:gd name="T29" fmla="*/ 0 h 2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4"/>
                  <a:gd name="T46" fmla="*/ 0 h 272"/>
                  <a:gd name="T47" fmla="*/ 464 w 464"/>
                  <a:gd name="T48" fmla="*/ 272 h 27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4" h="272">
                    <a:moveTo>
                      <a:pt x="464" y="0"/>
                    </a:moveTo>
                    <a:lnTo>
                      <a:pt x="432" y="72"/>
                    </a:lnTo>
                    <a:lnTo>
                      <a:pt x="376" y="120"/>
                    </a:lnTo>
                    <a:lnTo>
                      <a:pt x="296" y="176"/>
                    </a:lnTo>
                    <a:lnTo>
                      <a:pt x="208" y="232"/>
                    </a:lnTo>
                    <a:lnTo>
                      <a:pt x="120" y="272"/>
                    </a:lnTo>
                    <a:lnTo>
                      <a:pt x="0" y="256"/>
                    </a:lnTo>
                    <a:lnTo>
                      <a:pt x="0" y="208"/>
                    </a:lnTo>
                    <a:lnTo>
                      <a:pt x="72" y="208"/>
                    </a:lnTo>
                    <a:lnTo>
                      <a:pt x="168" y="153"/>
                    </a:lnTo>
                    <a:lnTo>
                      <a:pt x="263" y="134"/>
                    </a:lnTo>
                    <a:lnTo>
                      <a:pt x="272" y="88"/>
                    </a:lnTo>
                    <a:lnTo>
                      <a:pt x="336" y="69"/>
                    </a:lnTo>
                    <a:lnTo>
                      <a:pt x="361" y="1"/>
                    </a:lnTo>
                    <a:lnTo>
                      <a:pt x="464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65" name="Freeform 202">
                <a:extLst/>
              </p:cNvPr>
              <p:cNvSpPr>
                <a:spLocks/>
              </p:cNvSpPr>
              <p:nvPr/>
            </p:nvSpPr>
            <p:spPr bwMode="auto">
              <a:xfrm>
                <a:off x="25598" y="17248"/>
                <a:ext cx="166" cy="372"/>
              </a:xfrm>
              <a:custGeom>
                <a:avLst/>
                <a:gdLst>
                  <a:gd name="T0" fmla="*/ 110 w 166"/>
                  <a:gd name="T1" fmla="*/ 0 h 372"/>
                  <a:gd name="T2" fmla="*/ 166 w 166"/>
                  <a:gd name="T3" fmla="*/ 59 h 372"/>
                  <a:gd name="T4" fmla="*/ 146 w 166"/>
                  <a:gd name="T5" fmla="*/ 112 h 372"/>
                  <a:gd name="T6" fmla="*/ 135 w 166"/>
                  <a:gd name="T7" fmla="*/ 157 h 372"/>
                  <a:gd name="T8" fmla="*/ 90 w 166"/>
                  <a:gd name="T9" fmla="*/ 264 h 372"/>
                  <a:gd name="T10" fmla="*/ 66 w 166"/>
                  <a:gd name="T11" fmla="*/ 352 h 372"/>
                  <a:gd name="T12" fmla="*/ 5 w 166"/>
                  <a:gd name="T13" fmla="*/ 372 h 372"/>
                  <a:gd name="T14" fmla="*/ 0 w 166"/>
                  <a:gd name="T15" fmla="*/ 267 h 372"/>
                  <a:gd name="T16" fmla="*/ 42 w 166"/>
                  <a:gd name="T17" fmla="*/ 204 h 372"/>
                  <a:gd name="T18" fmla="*/ 66 w 166"/>
                  <a:gd name="T19" fmla="*/ 116 h 372"/>
                  <a:gd name="T20" fmla="*/ 62 w 166"/>
                  <a:gd name="T21" fmla="*/ 29 h 372"/>
                  <a:gd name="T22" fmla="*/ 110 w 166"/>
                  <a:gd name="T23" fmla="*/ 0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66"/>
                  <a:gd name="T37" fmla="*/ 0 h 372"/>
                  <a:gd name="T38" fmla="*/ 166 w 166"/>
                  <a:gd name="T39" fmla="*/ 372 h 3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66" h="372">
                    <a:moveTo>
                      <a:pt x="110" y="0"/>
                    </a:moveTo>
                    <a:lnTo>
                      <a:pt x="166" y="59"/>
                    </a:lnTo>
                    <a:lnTo>
                      <a:pt x="146" y="112"/>
                    </a:lnTo>
                    <a:lnTo>
                      <a:pt x="135" y="157"/>
                    </a:lnTo>
                    <a:lnTo>
                      <a:pt x="90" y="264"/>
                    </a:lnTo>
                    <a:lnTo>
                      <a:pt x="66" y="352"/>
                    </a:lnTo>
                    <a:lnTo>
                      <a:pt x="5" y="372"/>
                    </a:lnTo>
                    <a:lnTo>
                      <a:pt x="0" y="267"/>
                    </a:lnTo>
                    <a:lnTo>
                      <a:pt x="42" y="204"/>
                    </a:lnTo>
                    <a:lnTo>
                      <a:pt x="66" y="116"/>
                    </a:lnTo>
                    <a:lnTo>
                      <a:pt x="62" y="29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66" name="Freeform 203">
                <a:extLst/>
              </p:cNvPr>
              <p:cNvSpPr>
                <a:spLocks/>
              </p:cNvSpPr>
              <p:nvPr/>
            </p:nvSpPr>
            <p:spPr bwMode="auto">
              <a:xfrm>
                <a:off x="24563" y="16970"/>
                <a:ext cx="233" cy="223"/>
              </a:xfrm>
              <a:custGeom>
                <a:avLst/>
                <a:gdLst>
                  <a:gd name="T0" fmla="*/ 123 w 233"/>
                  <a:gd name="T1" fmla="*/ 168 h 223"/>
                  <a:gd name="T2" fmla="*/ 31 w 233"/>
                  <a:gd name="T3" fmla="*/ 100 h 223"/>
                  <a:gd name="T4" fmla="*/ 0 w 233"/>
                  <a:gd name="T5" fmla="*/ 4 h 223"/>
                  <a:gd name="T6" fmla="*/ 100 w 233"/>
                  <a:gd name="T7" fmla="*/ 0 h 223"/>
                  <a:gd name="T8" fmla="*/ 185 w 233"/>
                  <a:gd name="T9" fmla="*/ 58 h 223"/>
                  <a:gd name="T10" fmla="*/ 228 w 233"/>
                  <a:gd name="T11" fmla="*/ 131 h 223"/>
                  <a:gd name="T12" fmla="*/ 233 w 233"/>
                  <a:gd name="T13" fmla="*/ 223 h 223"/>
                  <a:gd name="T14" fmla="*/ 123 w 233"/>
                  <a:gd name="T15" fmla="*/ 168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3"/>
                  <a:gd name="T25" fmla="*/ 0 h 223"/>
                  <a:gd name="T26" fmla="*/ 233 w 233"/>
                  <a:gd name="T27" fmla="*/ 223 h 2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3" h="223">
                    <a:moveTo>
                      <a:pt x="123" y="168"/>
                    </a:moveTo>
                    <a:lnTo>
                      <a:pt x="31" y="100"/>
                    </a:lnTo>
                    <a:lnTo>
                      <a:pt x="0" y="4"/>
                    </a:lnTo>
                    <a:lnTo>
                      <a:pt x="100" y="0"/>
                    </a:lnTo>
                    <a:lnTo>
                      <a:pt x="185" y="58"/>
                    </a:lnTo>
                    <a:lnTo>
                      <a:pt x="228" y="131"/>
                    </a:lnTo>
                    <a:lnTo>
                      <a:pt x="233" y="223"/>
                    </a:lnTo>
                    <a:lnTo>
                      <a:pt x="123" y="16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67" name="Freeform 204">
                <a:extLst/>
              </p:cNvPr>
              <p:cNvSpPr>
                <a:spLocks/>
              </p:cNvSpPr>
              <p:nvPr/>
            </p:nvSpPr>
            <p:spPr bwMode="auto">
              <a:xfrm>
                <a:off x="25984" y="17213"/>
                <a:ext cx="272" cy="163"/>
              </a:xfrm>
              <a:custGeom>
                <a:avLst/>
                <a:gdLst>
                  <a:gd name="T0" fmla="*/ 161 w 272"/>
                  <a:gd name="T1" fmla="*/ 140 h 163"/>
                  <a:gd name="T2" fmla="*/ 48 w 272"/>
                  <a:gd name="T3" fmla="*/ 121 h 163"/>
                  <a:gd name="T4" fmla="*/ 0 w 272"/>
                  <a:gd name="T5" fmla="*/ 51 h 163"/>
                  <a:gd name="T6" fmla="*/ 65 w 272"/>
                  <a:gd name="T7" fmla="*/ 0 h 163"/>
                  <a:gd name="T8" fmla="*/ 167 w 272"/>
                  <a:gd name="T9" fmla="*/ 14 h 163"/>
                  <a:gd name="T10" fmla="*/ 238 w 272"/>
                  <a:gd name="T11" fmla="*/ 59 h 163"/>
                  <a:gd name="T12" fmla="*/ 272 w 272"/>
                  <a:gd name="T13" fmla="*/ 163 h 163"/>
                  <a:gd name="T14" fmla="*/ 161 w 272"/>
                  <a:gd name="T15" fmla="*/ 140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2"/>
                  <a:gd name="T25" fmla="*/ 0 h 163"/>
                  <a:gd name="T26" fmla="*/ 272 w 272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2" h="163">
                    <a:moveTo>
                      <a:pt x="161" y="140"/>
                    </a:moveTo>
                    <a:lnTo>
                      <a:pt x="48" y="121"/>
                    </a:lnTo>
                    <a:lnTo>
                      <a:pt x="0" y="51"/>
                    </a:lnTo>
                    <a:lnTo>
                      <a:pt x="65" y="0"/>
                    </a:lnTo>
                    <a:lnTo>
                      <a:pt x="167" y="14"/>
                    </a:lnTo>
                    <a:lnTo>
                      <a:pt x="238" y="59"/>
                    </a:lnTo>
                    <a:lnTo>
                      <a:pt x="272" y="163"/>
                    </a:lnTo>
                    <a:lnTo>
                      <a:pt x="161" y="14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859" name="Freeform 535">
              <a:extLst/>
            </p:cNvPr>
            <p:cNvSpPr>
              <a:spLocks/>
            </p:cNvSpPr>
            <p:nvPr/>
          </p:nvSpPr>
          <p:spPr bwMode="auto">
            <a:xfrm>
              <a:off x="2644751" y="4522806"/>
              <a:ext cx="33338" cy="50800"/>
            </a:xfrm>
            <a:custGeom>
              <a:avLst/>
              <a:gdLst>
                <a:gd name="T0" fmla="*/ 7 w 195942"/>
                <a:gd name="T1" fmla="*/ 2 h 291848"/>
                <a:gd name="T2" fmla="*/ 19 w 195942"/>
                <a:gd name="T3" fmla="*/ 0 h 291848"/>
                <a:gd name="T4" fmla="*/ 28 w 195942"/>
                <a:gd name="T5" fmla="*/ 4 h 291848"/>
                <a:gd name="T6" fmla="*/ 23 w 195942"/>
                <a:gd name="T7" fmla="*/ 14 h 291848"/>
                <a:gd name="T8" fmla="*/ 21 w 195942"/>
                <a:gd name="T9" fmla="*/ 23 h 291848"/>
                <a:gd name="T10" fmla="*/ 19 w 195942"/>
                <a:gd name="T11" fmla="*/ 39 h 291848"/>
                <a:gd name="T12" fmla="*/ 8 w 195942"/>
                <a:gd name="T13" fmla="*/ 47 h 291848"/>
                <a:gd name="T14" fmla="*/ 6 w 195942"/>
                <a:gd name="T15" fmla="*/ 43 h 291848"/>
                <a:gd name="T16" fmla="*/ 3 w 195942"/>
                <a:gd name="T17" fmla="*/ 32 h 291848"/>
                <a:gd name="T18" fmla="*/ 3 w 195942"/>
                <a:gd name="T19" fmla="*/ 25 h 291848"/>
                <a:gd name="T20" fmla="*/ 4 w 195942"/>
                <a:gd name="T21" fmla="*/ 16 h 291848"/>
                <a:gd name="T22" fmla="*/ 0 w 195942"/>
                <a:gd name="T23" fmla="*/ 11 h 291848"/>
                <a:gd name="T24" fmla="*/ 7 w 195942"/>
                <a:gd name="T25" fmla="*/ 2 h 2918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5942"/>
                <a:gd name="T40" fmla="*/ 0 h 291848"/>
                <a:gd name="T41" fmla="*/ 195942 w 195942"/>
                <a:gd name="T42" fmla="*/ 291848 h 2918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5942" h="291848">
                  <a:moveTo>
                    <a:pt x="52371" y="13330"/>
                  </a:moveTo>
                  <a:lnTo>
                    <a:pt x="131648" y="0"/>
                  </a:lnTo>
                  <a:lnTo>
                    <a:pt x="195942" y="23812"/>
                  </a:lnTo>
                  <a:lnTo>
                    <a:pt x="162604" y="85725"/>
                  </a:lnTo>
                  <a:lnTo>
                    <a:pt x="150698" y="142875"/>
                  </a:lnTo>
                  <a:lnTo>
                    <a:pt x="133368" y="242728"/>
                  </a:lnTo>
                  <a:lnTo>
                    <a:pt x="55942" y="291848"/>
                  </a:lnTo>
                  <a:lnTo>
                    <a:pt x="41322" y="269128"/>
                  </a:lnTo>
                  <a:lnTo>
                    <a:pt x="23805" y="202088"/>
                  </a:lnTo>
                  <a:lnTo>
                    <a:pt x="21424" y="154569"/>
                  </a:lnTo>
                  <a:lnTo>
                    <a:pt x="27039" y="98409"/>
                  </a:lnTo>
                  <a:lnTo>
                    <a:pt x="0" y="71409"/>
                  </a:lnTo>
                  <a:lnTo>
                    <a:pt x="52371" y="1333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0" name="Freeform 536">
              <a:extLst/>
            </p:cNvPr>
            <p:cNvSpPr>
              <a:spLocks/>
            </p:cNvSpPr>
            <p:nvPr/>
          </p:nvSpPr>
          <p:spPr bwMode="auto">
            <a:xfrm>
              <a:off x="2632051" y="4603768"/>
              <a:ext cx="47625" cy="23813"/>
            </a:xfrm>
            <a:custGeom>
              <a:avLst/>
              <a:gdLst>
                <a:gd name="T0" fmla="*/ 35 w 287337"/>
                <a:gd name="T1" fmla="*/ 28 h 128588"/>
                <a:gd name="T2" fmla="*/ 27 w 287337"/>
                <a:gd name="T3" fmla="*/ 25 h 128588"/>
                <a:gd name="T4" fmla="*/ 16 w 287337"/>
                <a:gd name="T5" fmla="*/ 22 h 128588"/>
                <a:gd name="T6" fmla="*/ 3 w 287337"/>
                <a:gd name="T7" fmla="*/ 17 h 128588"/>
                <a:gd name="T8" fmla="*/ 0 w 287337"/>
                <a:gd name="T9" fmla="*/ 8 h 128588"/>
                <a:gd name="T10" fmla="*/ 5 w 287337"/>
                <a:gd name="T11" fmla="*/ 4 h 128588"/>
                <a:gd name="T12" fmla="*/ 11 w 287337"/>
                <a:gd name="T13" fmla="*/ 0 h 128588"/>
                <a:gd name="T14" fmla="*/ 19 w 287337"/>
                <a:gd name="T15" fmla="*/ 2 h 128588"/>
                <a:gd name="T16" fmla="*/ 26 w 287337"/>
                <a:gd name="T17" fmla="*/ 3 h 128588"/>
                <a:gd name="T18" fmla="*/ 32 w 287337"/>
                <a:gd name="T19" fmla="*/ 10 h 128588"/>
                <a:gd name="T20" fmla="*/ 35 w 287337"/>
                <a:gd name="T21" fmla="*/ 16 h 128588"/>
                <a:gd name="T22" fmla="*/ 36 w 287337"/>
                <a:gd name="T23" fmla="*/ 22 h 128588"/>
                <a:gd name="T24" fmla="*/ 35 w 287337"/>
                <a:gd name="T25" fmla="*/ 28 h 128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7337"/>
                <a:gd name="T40" fmla="*/ 0 h 128588"/>
                <a:gd name="T41" fmla="*/ 287337 w 287337"/>
                <a:gd name="T42" fmla="*/ 128588 h 1285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7337" h="128588">
                  <a:moveTo>
                    <a:pt x="280987" y="128588"/>
                  </a:moveTo>
                  <a:lnTo>
                    <a:pt x="219075" y="112713"/>
                  </a:lnTo>
                  <a:lnTo>
                    <a:pt x="128587" y="103188"/>
                  </a:lnTo>
                  <a:lnTo>
                    <a:pt x="26987" y="76200"/>
                  </a:lnTo>
                  <a:lnTo>
                    <a:pt x="0" y="38100"/>
                  </a:lnTo>
                  <a:lnTo>
                    <a:pt x="42862" y="19050"/>
                  </a:lnTo>
                  <a:lnTo>
                    <a:pt x="85725" y="0"/>
                  </a:lnTo>
                  <a:lnTo>
                    <a:pt x="154325" y="11365"/>
                  </a:lnTo>
                  <a:lnTo>
                    <a:pt x="204787" y="12700"/>
                  </a:lnTo>
                  <a:lnTo>
                    <a:pt x="257175" y="46038"/>
                  </a:lnTo>
                  <a:lnTo>
                    <a:pt x="277812" y="71438"/>
                  </a:lnTo>
                  <a:lnTo>
                    <a:pt x="287337" y="103188"/>
                  </a:lnTo>
                  <a:lnTo>
                    <a:pt x="280987" y="12858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1" name="Freeform 537">
              <a:extLst/>
            </p:cNvPr>
            <p:cNvSpPr>
              <a:spLocks/>
            </p:cNvSpPr>
            <p:nvPr/>
          </p:nvSpPr>
          <p:spPr bwMode="auto">
            <a:xfrm>
              <a:off x="2994001" y="4610118"/>
              <a:ext cx="6350" cy="7938"/>
            </a:xfrm>
            <a:custGeom>
              <a:avLst/>
              <a:gdLst>
                <a:gd name="T0" fmla="*/ 0 w 136"/>
                <a:gd name="T1" fmla="*/ 2147483647 h 157"/>
                <a:gd name="T2" fmla="*/ 2147483647 w 136"/>
                <a:gd name="T3" fmla="*/ 0 h 157"/>
                <a:gd name="T4" fmla="*/ 2147483647 w 136"/>
                <a:gd name="T5" fmla="*/ 2147483647 h 157"/>
                <a:gd name="T6" fmla="*/ 2147483647 w 136"/>
                <a:gd name="T7" fmla="*/ 2147483647 h 157"/>
                <a:gd name="T8" fmla="*/ 2147483647 w 136"/>
                <a:gd name="T9" fmla="*/ 2147483647 h 157"/>
                <a:gd name="T10" fmla="*/ 0 w 136"/>
                <a:gd name="T11" fmla="*/ 2147483647 h 157"/>
                <a:gd name="T12" fmla="*/ 2147483647 w 136"/>
                <a:gd name="T13" fmla="*/ 2147483647 h 157"/>
                <a:gd name="T14" fmla="*/ 0 w 136"/>
                <a:gd name="T15" fmla="*/ 21474836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57"/>
                <a:gd name="T26" fmla="*/ 136 w 136"/>
                <a:gd name="T27" fmla="*/ 157 h 1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57">
                  <a:moveTo>
                    <a:pt x="0" y="21"/>
                  </a:moveTo>
                  <a:lnTo>
                    <a:pt x="69" y="0"/>
                  </a:lnTo>
                  <a:lnTo>
                    <a:pt x="136" y="21"/>
                  </a:lnTo>
                  <a:lnTo>
                    <a:pt x="136" y="67"/>
                  </a:lnTo>
                  <a:lnTo>
                    <a:pt x="85" y="152"/>
                  </a:lnTo>
                  <a:lnTo>
                    <a:pt x="0" y="157"/>
                  </a:lnTo>
                  <a:lnTo>
                    <a:pt x="21" y="96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2" name="Freeform 538">
              <a:extLst/>
            </p:cNvPr>
            <p:cNvSpPr>
              <a:spLocks/>
            </p:cNvSpPr>
            <p:nvPr/>
          </p:nvSpPr>
          <p:spPr bwMode="auto">
            <a:xfrm>
              <a:off x="2998764" y="5026043"/>
              <a:ext cx="231775" cy="260350"/>
            </a:xfrm>
            <a:custGeom>
              <a:avLst/>
              <a:gdLst>
                <a:gd name="T0" fmla="*/ 22 w 1354992"/>
                <a:gd name="T1" fmla="*/ 37 h 1525587"/>
                <a:gd name="T2" fmla="*/ 14 w 1354992"/>
                <a:gd name="T3" fmla="*/ 27 h 1525587"/>
                <a:gd name="T4" fmla="*/ 16 w 1354992"/>
                <a:gd name="T5" fmla="*/ 18 h 1525587"/>
                <a:gd name="T6" fmla="*/ 25 w 1354992"/>
                <a:gd name="T7" fmla="*/ 19 h 1525587"/>
                <a:gd name="T8" fmla="*/ 37 w 1354992"/>
                <a:gd name="T9" fmla="*/ 14 h 1525587"/>
                <a:gd name="T10" fmla="*/ 50 w 1354992"/>
                <a:gd name="T11" fmla="*/ 4 h 1525587"/>
                <a:gd name="T12" fmla="*/ 62 w 1354992"/>
                <a:gd name="T13" fmla="*/ 0 h 1525587"/>
                <a:gd name="T14" fmla="*/ 73 w 1354992"/>
                <a:gd name="T15" fmla="*/ 11 h 1525587"/>
                <a:gd name="T16" fmla="*/ 77 w 1354992"/>
                <a:gd name="T17" fmla="*/ 29 h 1525587"/>
                <a:gd name="T18" fmla="*/ 88 w 1354992"/>
                <a:gd name="T19" fmla="*/ 39 h 1525587"/>
                <a:gd name="T20" fmla="*/ 102 w 1354992"/>
                <a:gd name="T21" fmla="*/ 40 h 1525587"/>
                <a:gd name="T22" fmla="*/ 113 w 1354992"/>
                <a:gd name="T23" fmla="*/ 46 h 1525587"/>
                <a:gd name="T24" fmla="*/ 126 w 1354992"/>
                <a:gd name="T25" fmla="*/ 50 h 1525587"/>
                <a:gd name="T26" fmla="*/ 136 w 1354992"/>
                <a:gd name="T27" fmla="*/ 56 h 1525587"/>
                <a:gd name="T28" fmla="*/ 149 w 1354992"/>
                <a:gd name="T29" fmla="*/ 60 h 1525587"/>
                <a:gd name="T30" fmla="*/ 155 w 1354992"/>
                <a:gd name="T31" fmla="*/ 78 h 1525587"/>
                <a:gd name="T32" fmla="*/ 157 w 1354992"/>
                <a:gd name="T33" fmla="*/ 90 h 1525587"/>
                <a:gd name="T34" fmla="*/ 162 w 1354992"/>
                <a:gd name="T35" fmla="*/ 97 h 1525587"/>
                <a:gd name="T36" fmla="*/ 181 w 1354992"/>
                <a:gd name="T37" fmla="*/ 96 h 1525587"/>
                <a:gd name="T38" fmla="*/ 184 w 1354992"/>
                <a:gd name="T39" fmla="*/ 104 h 1525587"/>
                <a:gd name="T40" fmla="*/ 196 w 1354992"/>
                <a:gd name="T41" fmla="*/ 116 h 1525587"/>
                <a:gd name="T42" fmla="*/ 198 w 1354992"/>
                <a:gd name="T43" fmla="*/ 127 h 1525587"/>
                <a:gd name="T44" fmla="*/ 195 w 1354992"/>
                <a:gd name="T45" fmla="*/ 141 h 1525587"/>
                <a:gd name="T46" fmla="*/ 191 w 1354992"/>
                <a:gd name="T47" fmla="*/ 151 h 1525587"/>
                <a:gd name="T48" fmla="*/ 186 w 1354992"/>
                <a:gd name="T49" fmla="*/ 167 h 1525587"/>
                <a:gd name="T50" fmla="*/ 176 w 1354992"/>
                <a:gd name="T51" fmla="*/ 169 h 1525587"/>
                <a:gd name="T52" fmla="*/ 166 w 1354992"/>
                <a:gd name="T53" fmla="*/ 167 h 1525587"/>
                <a:gd name="T54" fmla="*/ 147 w 1354992"/>
                <a:gd name="T55" fmla="*/ 162 h 1525587"/>
                <a:gd name="T56" fmla="*/ 130 w 1354992"/>
                <a:gd name="T57" fmla="*/ 166 h 1525587"/>
                <a:gd name="T58" fmla="*/ 127 w 1354992"/>
                <a:gd name="T59" fmla="*/ 182 h 1525587"/>
                <a:gd name="T60" fmla="*/ 121 w 1354992"/>
                <a:gd name="T61" fmla="*/ 190 h 1525587"/>
                <a:gd name="T62" fmla="*/ 114 w 1354992"/>
                <a:gd name="T63" fmla="*/ 199 h 1525587"/>
                <a:gd name="T64" fmla="*/ 101 w 1354992"/>
                <a:gd name="T65" fmla="*/ 204 h 1525587"/>
                <a:gd name="T66" fmla="*/ 83 w 1354992"/>
                <a:gd name="T67" fmla="*/ 209 h 1525587"/>
                <a:gd name="T68" fmla="*/ 73 w 1354992"/>
                <a:gd name="T69" fmla="*/ 202 h 1525587"/>
                <a:gd name="T70" fmla="*/ 56 w 1354992"/>
                <a:gd name="T71" fmla="*/ 202 h 1525587"/>
                <a:gd name="T72" fmla="*/ 51 w 1354992"/>
                <a:gd name="T73" fmla="*/ 212 h 1525587"/>
                <a:gd name="T74" fmla="*/ 40 w 1354992"/>
                <a:gd name="T75" fmla="*/ 221 h 1525587"/>
                <a:gd name="T76" fmla="*/ 28 w 1354992"/>
                <a:gd name="T77" fmla="*/ 204 h 1525587"/>
                <a:gd name="T78" fmla="*/ 23 w 1354992"/>
                <a:gd name="T79" fmla="*/ 186 h 1525587"/>
                <a:gd name="T80" fmla="*/ 21 w 1354992"/>
                <a:gd name="T81" fmla="*/ 164 h 1525587"/>
                <a:gd name="T82" fmla="*/ 13 w 1354992"/>
                <a:gd name="T83" fmla="*/ 143 h 1525587"/>
                <a:gd name="T84" fmla="*/ 6 w 1354992"/>
                <a:gd name="T85" fmla="*/ 128 h 1525587"/>
                <a:gd name="T86" fmla="*/ 11 w 1354992"/>
                <a:gd name="T87" fmla="*/ 117 h 1525587"/>
                <a:gd name="T88" fmla="*/ 20 w 1354992"/>
                <a:gd name="T89" fmla="*/ 105 h 1525587"/>
                <a:gd name="T90" fmla="*/ 20 w 1354992"/>
                <a:gd name="T91" fmla="*/ 94 h 1525587"/>
                <a:gd name="T92" fmla="*/ 18 w 1354992"/>
                <a:gd name="T93" fmla="*/ 71 h 1525587"/>
                <a:gd name="T94" fmla="*/ 20 w 1354992"/>
                <a:gd name="T95" fmla="*/ 58 h 1525587"/>
                <a:gd name="T96" fmla="*/ 23 w 1354992"/>
                <a:gd name="T97" fmla="*/ 41 h 1525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4992"/>
                <a:gd name="T148" fmla="*/ 0 h 1525587"/>
                <a:gd name="T149" fmla="*/ 1354992 w 1354992"/>
                <a:gd name="T150" fmla="*/ 1525587 h 1525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4992" h="1525587">
                  <a:moveTo>
                    <a:pt x="159605" y="285750"/>
                  </a:moveTo>
                  <a:lnTo>
                    <a:pt x="151209" y="254249"/>
                  </a:lnTo>
                  <a:lnTo>
                    <a:pt x="128587" y="220912"/>
                  </a:lnTo>
                  <a:lnTo>
                    <a:pt x="95250" y="189955"/>
                  </a:lnTo>
                  <a:lnTo>
                    <a:pt x="77055" y="120650"/>
                  </a:lnTo>
                  <a:lnTo>
                    <a:pt x="107217" y="122237"/>
                  </a:lnTo>
                  <a:lnTo>
                    <a:pt x="138967" y="130175"/>
                  </a:lnTo>
                  <a:lnTo>
                    <a:pt x="170717" y="133350"/>
                  </a:lnTo>
                  <a:lnTo>
                    <a:pt x="211992" y="120650"/>
                  </a:lnTo>
                  <a:lnTo>
                    <a:pt x="251680" y="95250"/>
                  </a:lnTo>
                  <a:lnTo>
                    <a:pt x="294542" y="53975"/>
                  </a:lnTo>
                  <a:lnTo>
                    <a:pt x="342167" y="26987"/>
                  </a:lnTo>
                  <a:lnTo>
                    <a:pt x="386617" y="11112"/>
                  </a:lnTo>
                  <a:lnTo>
                    <a:pt x="426305" y="0"/>
                  </a:lnTo>
                  <a:lnTo>
                    <a:pt x="505680" y="7937"/>
                  </a:lnTo>
                  <a:lnTo>
                    <a:pt x="497742" y="73025"/>
                  </a:lnTo>
                  <a:lnTo>
                    <a:pt x="505680" y="165100"/>
                  </a:lnTo>
                  <a:lnTo>
                    <a:pt x="529492" y="203200"/>
                  </a:lnTo>
                  <a:lnTo>
                    <a:pt x="567592" y="244475"/>
                  </a:lnTo>
                  <a:lnTo>
                    <a:pt x="604105" y="269875"/>
                  </a:lnTo>
                  <a:lnTo>
                    <a:pt x="654905" y="284162"/>
                  </a:lnTo>
                  <a:lnTo>
                    <a:pt x="694592" y="277812"/>
                  </a:lnTo>
                  <a:lnTo>
                    <a:pt x="739042" y="292100"/>
                  </a:lnTo>
                  <a:lnTo>
                    <a:pt x="773967" y="317500"/>
                  </a:lnTo>
                  <a:lnTo>
                    <a:pt x="815242" y="339725"/>
                  </a:lnTo>
                  <a:lnTo>
                    <a:pt x="859692" y="342900"/>
                  </a:lnTo>
                  <a:lnTo>
                    <a:pt x="880330" y="371475"/>
                  </a:lnTo>
                  <a:lnTo>
                    <a:pt x="927955" y="387350"/>
                  </a:lnTo>
                  <a:lnTo>
                    <a:pt x="972405" y="384175"/>
                  </a:lnTo>
                  <a:lnTo>
                    <a:pt x="1016855" y="415925"/>
                  </a:lnTo>
                  <a:lnTo>
                    <a:pt x="1045430" y="487362"/>
                  </a:lnTo>
                  <a:lnTo>
                    <a:pt x="1061305" y="536575"/>
                  </a:lnTo>
                  <a:lnTo>
                    <a:pt x="1058130" y="590550"/>
                  </a:lnTo>
                  <a:lnTo>
                    <a:pt x="1069242" y="619125"/>
                  </a:lnTo>
                  <a:lnTo>
                    <a:pt x="1080355" y="658812"/>
                  </a:lnTo>
                  <a:lnTo>
                    <a:pt x="1105755" y="669925"/>
                  </a:lnTo>
                  <a:lnTo>
                    <a:pt x="1148617" y="671512"/>
                  </a:lnTo>
                  <a:lnTo>
                    <a:pt x="1237517" y="665162"/>
                  </a:lnTo>
                  <a:lnTo>
                    <a:pt x="1262917" y="673100"/>
                  </a:lnTo>
                  <a:lnTo>
                    <a:pt x="1259742" y="719137"/>
                  </a:lnTo>
                  <a:lnTo>
                    <a:pt x="1270855" y="755650"/>
                  </a:lnTo>
                  <a:lnTo>
                    <a:pt x="1337530" y="801687"/>
                  </a:lnTo>
                  <a:lnTo>
                    <a:pt x="1353405" y="841375"/>
                  </a:lnTo>
                  <a:lnTo>
                    <a:pt x="1354992" y="877887"/>
                  </a:lnTo>
                  <a:lnTo>
                    <a:pt x="1345467" y="920750"/>
                  </a:lnTo>
                  <a:lnTo>
                    <a:pt x="1331180" y="976312"/>
                  </a:lnTo>
                  <a:lnTo>
                    <a:pt x="1310542" y="1016000"/>
                  </a:lnTo>
                  <a:lnTo>
                    <a:pt x="1305780" y="1044575"/>
                  </a:lnTo>
                  <a:lnTo>
                    <a:pt x="1281967" y="1112837"/>
                  </a:lnTo>
                  <a:lnTo>
                    <a:pt x="1269267" y="1154112"/>
                  </a:lnTo>
                  <a:lnTo>
                    <a:pt x="1250217" y="1182687"/>
                  </a:lnTo>
                  <a:lnTo>
                    <a:pt x="1201005" y="1168400"/>
                  </a:lnTo>
                  <a:lnTo>
                    <a:pt x="1172430" y="1154112"/>
                  </a:lnTo>
                  <a:lnTo>
                    <a:pt x="1131155" y="1154112"/>
                  </a:lnTo>
                  <a:lnTo>
                    <a:pt x="1069242" y="1131887"/>
                  </a:lnTo>
                  <a:lnTo>
                    <a:pt x="1005742" y="1122362"/>
                  </a:lnTo>
                  <a:lnTo>
                    <a:pt x="950180" y="1125537"/>
                  </a:lnTo>
                  <a:lnTo>
                    <a:pt x="888267" y="1149350"/>
                  </a:lnTo>
                  <a:lnTo>
                    <a:pt x="872392" y="1220787"/>
                  </a:lnTo>
                  <a:lnTo>
                    <a:pt x="870805" y="1255712"/>
                  </a:lnTo>
                  <a:lnTo>
                    <a:pt x="872392" y="1287462"/>
                  </a:lnTo>
                  <a:lnTo>
                    <a:pt x="824767" y="1311275"/>
                  </a:lnTo>
                  <a:lnTo>
                    <a:pt x="805717" y="1331912"/>
                  </a:lnTo>
                  <a:lnTo>
                    <a:pt x="778730" y="1374775"/>
                  </a:lnTo>
                  <a:lnTo>
                    <a:pt x="750155" y="1417637"/>
                  </a:lnTo>
                  <a:lnTo>
                    <a:pt x="688242" y="1412875"/>
                  </a:lnTo>
                  <a:lnTo>
                    <a:pt x="634267" y="1412875"/>
                  </a:lnTo>
                  <a:lnTo>
                    <a:pt x="569180" y="1446212"/>
                  </a:lnTo>
                  <a:lnTo>
                    <a:pt x="531080" y="1422400"/>
                  </a:lnTo>
                  <a:lnTo>
                    <a:pt x="495300" y="1392487"/>
                  </a:lnTo>
                  <a:lnTo>
                    <a:pt x="433387" y="1384152"/>
                  </a:lnTo>
                  <a:lnTo>
                    <a:pt x="379809" y="1398440"/>
                  </a:lnTo>
                  <a:lnTo>
                    <a:pt x="358378" y="1425824"/>
                  </a:lnTo>
                  <a:lnTo>
                    <a:pt x="347662" y="1461543"/>
                  </a:lnTo>
                  <a:lnTo>
                    <a:pt x="321530" y="1479550"/>
                  </a:lnTo>
                  <a:lnTo>
                    <a:pt x="272317" y="1525587"/>
                  </a:lnTo>
                  <a:lnTo>
                    <a:pt x="224692" y="1468437"/>
                  </a:lnTo>
                  <a:lnTo>
                    <a:pt x="192942" y="1406525"/>
                  </a:lnTo>
                  <a:lnTo>
                    <a:pt x="181830" y="1339850"/>
                  </a:lnTo>
                  <a:lnTo>
                    <a:pt x="158017" y="1282700"/>
                  </a:lnTo>
                  <a:lnTo>
                    <a:pt x="131030" y="1208087"/>
                  </a:lnTo>
                  <a:lnTo>
                    <a:pt x="143730" y="1131887"/>
                  </a:lnTo>
                  <a:lnTo>
                    <a:pt x="145317" y="1036637"/>
                  </a:lnTo>
                  <a:lnTo>
                    <a:pt x="86580" y="987425"/>
                  </a:lnTo>
                  <a:lnTo>
                    <a:pt x="0" y="938858"/>
                  </a:lnTo>
                  <a:lnTo>
                    <a:pt x="40481" y="884090"/>
                  </a:lnTo>
                  <a:lnTo>
                    <a:pt x="73819" y="859087"/>
                  </a:lnTo>
                  <a:lnTo>
                    <a:pt x="73880" y="808037"/>
                  </a:lnTo>
                  <a:lnTo>
                    <a:pt x="104775" y="779315"/>
                  </a:lnTo>
                  <a:lnTo>
                    <a:pt x="137380" y="727075"/>
                  </a:lnTo>
                  <a:lnTo>
                    <a:pt x="172641" y="679302"/>
                  </a:lnTo>
                  <a:lnTo>
                    <a:pt x="139303" y="650727"/>
                  </a:lnTo>
                  <a:lnTo>
                    <a:pt x="92869" y="545952"/>
                  </a:lnTo>
                  <a:lnTo>
                    <a:pt x="125016" y="489993"/>
                  </a:lnTo>
                  <a:lnTo>
                    <a:pt x="151209" y="450702"/>
                  </a:lnTo>
                  <a:lnTo>
                    <a:pt x="132617" y="403225"/>
                  </a:lnTo>
                  <a:lnTo>
                    <a:pt x="134541" y="347118"/>
                  </a:lnTo>
                  <a:lnTo>
                    <a:pt x="159605" y="2857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3" name="Freeform 539">
              <a:extLst/>
            </p:cNvPr>
            <p:cNvSpPr>
              <a:spLocks/>
            </p:cNvSpPr>
            <p:nvPr/>
          </p:nvSpPr>
          <p:spPr bwMode="auto">
            <a:xfrm>
              <a:off x="2800326" y="4864118"/>
              <a:ext cx="228600" cy="328613"/>
            </a:xfrm>
            <a:custGeom>
              <a:avLst/>
              <a:gdLst>
                <a:gd name="T0" fmla="*/ 115 w 1341437"/>
                <a:gd name="T1" fmla="*/ 117 h 1921817"/>
                <a:gd name="T2" fmla="*/ 125 w 1341437"/>
                <a:gd name="T3" fmla="*/ 127 h 1921817"/>
                <a:gd name="T4" fmla="*/ 136 w 1341437"/>
                <a:gd name="T5" fmla="*/ 137 h 1921817"/>
                <a:gd name="T6" fmla="*/ 146 w 1341437"/>
                <a:gd name="T7" fmla="*/ 143 h 1921817"/>
                <a:gd name="T8" fmla="*/ 158 w 1341437"/>
                <a:gd name="T9" fmla="*/ 138 h 1921817"/>
                <a:gd name="T10" fmla="*/ 162 w 1341437"/>
                <a:gd name="T11" fmla="*/ 155 h 1921817"/>
                <a:gd name="T12" fmla="*/ 171 w 1341437"/>
                <a:gd name="T13" fmla="*/ 156 h 1921817"/>
                <a:gd name="T14" fmla="*/ 182 w 1341437"/>
                <a:gd name="T15" fmla="*/ 166 h 1921817"/>
                <a:gd name="T16" fmla="*/ 190 w 1341437"/>
                <a:gd name="T17" fmla="*/ 176 h 1921817"/>
                <a:gd name="T18" fmla="*/ 187 w 1341437"/>
                <a:gd name="T19" fmla="*/ 190 h 1921817"/>
                <a:gd name="T20" fmla="*/ 190 w 1341437"/>
                <a:gd name="T21" fmla="*/ 204 h 1921817"/>
                <a:gd name="T22" fmla="*/ 181 w 1341437"/>
                <a:gd name="T23" fmla="*/ 218 h 1921817"/>
                <a:gd name="T24" fmla="*/ 193 w 1341437"/>
                <a:gd name="T25" fmla="*/ 238 h 1921817"/>
                <a:gd name="T26" fmla="*/ 179 w 1341437"/>
                <a:gd name="T27" fmla="*/ 257 h 1921817"/>
                <a:gd name="T28" fmla="*/ 175 w 1341437"/>
                <a:gd name="T29" fmla="*/ 267 h 1921817"/>
                <a:gd name="T30" fmla="*/ 165 w 1341437"/>
                <a:gd name="T31" fmla="*/ 280 h 1921817"/>
                <a:gd name="T32" fmla="*/ 150 w 1341437"/>
                <a:gd name="T33" fmla="*/ 271 h 1921817"/>
                <a:gd name="T34" fmla="*/ 137 w 1341437"/>
                <a:gd name="T35" fmla="*/ 263 h 1921817"/>
                <a:gd name="T36" fmla="*/ 115 w 1341437"/>
                <a:gd name="T37" fmla="*/ 252 h 1921817"/>
                <a:gd name="T38" fmla="*/ 94 w 1341437"/>
                <a:gd name="T39" fmla="*/ 243 h 1921817"/>
                <a:gd name="T40" fmla="*/ 80 w 1341437"/>
                <a:gd name="T41" fmla="*/ 225 h 1921817"/>
                <a:gd name="T42" fmla="*/ 71 w 1341437"/>
                <a:gd name="T43" fmla="*/ 203 h 1921817"/>
                <a:gd name="T44" fmla="*/ 70 w 1341437"/>
                <a:gd name="T45" fmla="*/ 182 h 1921817"/>
                <a:gd name="T46" fmla="*/ 59 w 1341437"/>
                <a:gd name="T47" fmla="*/ 164 h 1921817"/>
                <a:gd name="T48" fmla="*/ 52 w 1341437"/>
                <a:gd name="T49" fmla="*/ 147 h 1921817"/>
                <a:gd name="T50" fmla="*/ 42 w 1341437"/>
                <a:gd name="T51" fmla="*/ 135 h 1921817"/>
                <a:gd name="T52" fmla="*/ 37 w 1341437"/>
                <a:gd name="T53" fmla="*/ 119 h 1921817"/>
                <a:gd name="T54" fmla="*/ 27 w 1341437"/>
                <a:gd name="T55" fmla="*/ 104 h 1921817"/>
                <a:gd name="T56" fmla="*/ 13 w 1341437"/>
                <a:gd name="T57" fmla="*/ 91 h 1921817"/>
                <a:gd name="T58" fmla="*/ 2 w 1341437"/>
                <a:gd name="T59" fmla="*/ 84 h 1921817"/>
                <a:gd name="T60" fmla="*/ 2 w 1341437"/>
                <a:gd name="T61" fmla="*/ 74 h 1921817"/>
                <a:gd name="T62" fmla="*/ 0 w 1341437"/>
                <a:gd name="T63" fmla="*/ 62 h 1921817"/>
                <a:gd name="T64" fmla="*/ 6 w 1341437"/>
                <a:gd name="T65" fmla="*/ 52 h 1921817"/>
                <a:gd name="T66" fmla="*/ 13 w 1341437"/>
                <a:gd name="T67" fmla="*/ 57 h 1921817"/>
                <a:gd name="T68" fmla="*/ 23 w 1341437"/>
                <a:gd name="T69" fmla="*/ 63 h 1921817"/>
                <a:gd name="T70" fmla="*/ 35 w 1341437"/>
                <a:gd name="T71" fmla="*/ 68 h 1921817"/>
                <a:gd name="T72" fmla="*/ 39 w 1341437"/>
                <a:gd name="T73" fmla="*/ 59 h 1921817"/>
                <a:gd name="T74" fmla="*/ 47 w 1341437"/>
                <a:gd name="T75" fmla="*/ 44 h 1921817"/>
                <a:gd name="T76" fmla="*/ 63 w 1341437"/>
                <a:gd name="T77" fmla="*/ 37 h 1921817"/>
                <a:gd name="T78" fmla="*/ 79 w 1341437"/>
                <a:gd name="T79" fmla="*/ 25 h 1921817"/>
                <a:gd name="T80" fmla="*/ 87 w 1341437"/>
                <a:gd name="T81" fmla="*/ 12 h 1921817"/>
                <a:gd name="T82" fmla="*/ 87 w 1341437"/>
                <a:gd name="T83" fmla="*/ 1 h 1921817"/>
                <a:gd name="T84" fmla="*/ 98 w 1341437"/>
                <a:gd name="T85" fmla="*/ 2 h 1921817"/>
                <a:gd name="T86" fmla="*/ 105 w 1341437"/>
                <a:gd name="T87" fmla="*/ 12 h 1921817"/>
                <a:gd name="T88" fmla="*/ 117 w 1341437"/>
                <a:gd name="T89" fmla="*/ 18 h 1921817"/>
                <a:gd name="T90" fmla="*/ 123 w 1341437"/>
                <a:gd name="T91" fmla="*/ 35 h 1921817"/>
                <a:gd name="T92" fmla="*/ 135 w 1341437"/>
                <a:gd name="T93" fmla="*/ 33 h 1921817"/>
                <a:gd name="T94" fmla="*/ 147 w 1341437"/>
                <a:gd name="T95" fmla="*/ 30 h 1921817"/>
                <a:gd name="T96" fmla="*/ 160 w 1341437"/>
                <a:gd name="T97" fmla="*/ 32 h 1921817"/>
                <a:gd name="T98" fmla="*/ 164 w 1341437"/>
                <a:gd name="T99" fmla="*/ 41 h 1921817"/>
                <a:gd name="T100" fmla="*/ 159 w 1341437"/>
                <a:gd name="T101" fmla="*/ 52 h 1921817"/>
                <a:gd name="T102" fmla="*/ 166 w 1341437"/>
                <a:gd name="T103" fmla="*/ 60 h 1921817"/>
                <a:gd name="T104" fmla="*/ 153 w 1341437"/>
                <a:gd name="T105" fmla="*/ 61 h 1921817"/>
                <a:gd name="T106" fmla="*/ 139 w 1341437"/>
                <a:gd name="T107" fmla="*/ 63 h 1921817"/>
                <a:gd name="T108" fmla="*/ 124 w 1341437"/>
                <a:gd name="T109" fmla="*/ 75 h 1921817"/>
                <a:gd name="T110" fmla="*/ 121 w 1341437"/>
                <a:gd name="T111" fmla="*/ 84 h 1921817"/>
                <a:gd name="T112" fmla="*/ 115 w 1341437"/>
                <a:gd name="T113" fmla="*/ 98 h 1921817"/>
                <a:gd name="T114" fmla="*/ 111 w 1341437"/>
                <a:gd name="T115" fmla="*/ 111 h 19218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41437"/>
                <a:gd name="T175" fmla="*/ 0 h 1921817"/>
                <a:gd name="T176" fmla="*/ 1341437 w 1341437"/>
                <a:gd name="T177" fmla="*/ 1921817 h 192181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41437" h="1921817">
                  <a:moveTo>
                    <a:pt x="771525" y="759767"/>
                  </a:moveTo>
                  <a:lnTo>
                    <a:pt x="796925" y="797867"/>
                  </a:lnTo>
                  <a:lnTo>
                    <a:pt x="828675" y="835967"/>
                  </a:lnTo>
                  <a:lnTo>
                    <a:pt x="873125" y="867717"/>
                  </a:lnTo>
                  <a:lnTo>
                    <a:pt x="884237" y="912167"/>
                  </a:lnTo>
                  <a:lnTo>
                    <a:pt x="944562" y="935979"/>
                  </a:lnTo>
                  <a:lnTo>
                    <a:pt x="971550" y="966142"/>
                  </a:lnTo>
                  <a:lnTo>
                    <a:pt x="1017587" y="980429"/>
                  </a:lnTo>
                  <a:lnTo>
                    <a:pt x="1065212" y="972492"/>
                  </a:lnTo>
                  <a:lnTo>
                    <a:pt x="1100137" y="945504"/>
                  </a:lnTo>
                  <a:lnTo>
                    <a:pt x="1123950" y="994717"/>
                  </a:lnTo>
                  <a:lnTo>
                    <a:pt x="1125537" y="1061392"/>
                  </a:lnTo>
                  <a:lnTo>
                    <a:pt x="1139825" y="1085204"/>
                  </a:lnTo>
                  <a:lnTo>
                    <a:pt x="1187450" y="1067742"/>
                  </a:lnTo>
                  <a:lnTo>
                    <a:pt x="1245333" y="1067991"/>
                  </a:lnTo>
                  <a:lnTo>
                    <a:pt x="1265237" y="1136004"/>
                  </a:lnTo>
                  <a:lnTo>
                    <a:pt x="1290637" y="1162992"/>
                  </a:lnTo>
                  <a:lnTo>
                    <a:pt x="1320800" y="1202679"/>
                  </a:lnTo>
                  <a:lnTo>
                    <a:pt x="1327150" y="1236017"/>
                  </a:lnTo>
                  <a:lnTo>
                    <a:pt x="1303337" y="1299517"/>
                  </a:lnTo>
                  <a:lnTo>
                    <a:pt x="1302483" y="1356122"/>
                  </a:lnTo>
                  <a:lnTo>
                    <a:pt x="1319212" y="1397942"/>
                  </a:lnTo>
                  <a:lnTo>
                    <a:pt x="1303337" y="1426517"/>
                  </a:lnTo>
                  <a:lnTo>
                    <a:pt x="1262062" y="1491604"/>
                  </a:lnTo>
                  <a:lnTo>
                    <a:pt x="1306512" y="1597967"/>
                  </a:lnTo>
                  <a:lnTo>
                    <a:pt x="1341437" y="1624954"/>
                  </a:lnTo>
                  <a:lnTo>
                    <a:pt x="1274762" y="1724967"/>
                  </a:lnTo>
                  <a:lnTo>
                    <a:pt x="1243012" y="1758304"/>
                  </a:lnTo>
                  <a:lnTo>
                    <a:pt x="1243012" y="1804342"/>
                  </a:lnTo>
                  <a:lnTo>
                    <a:pt x="1214437" y="1828154"/>
                  </a:lnTo>
                  <a:lnTo>
                    <a:pt x="1170324" y="1884760"/>
                  </a:lnTo>
                  <a:lnTo>
                    <a:pt x="1147762" y="1917054"/>
                  </a:lnTo>
                  <a:lnTo>
                    <a:pt x="1066800" y="1921817"/>
                  </a:lnTo>
                  <a:lnTo>
                    <a:pt x="1046162" y="1853554"/>
                  </a:lnTo>
                  <a:lnTo>
                    <a:pt x="1003300" y="1824979"/>
                  </a:lnTo>
                  <a:lnTo>
                    <a:pt x="950912" y="1796404"/>
                  </a:lnTo>
                  <a:lnTo>
                    <a:pt x="889000" y="1748779"/>
                  </a:lnTo>
                  <a:lnTo>
                    <a:pt x="803275" y="1721792"/>
                  </a:lnTo>
                  <a:lnTo>
                    <a:pt x="741362" y="1691629"/>
                  </a:lnTo>
                  <a:lnTo>
                    <a:pt x="652462" y="1663054"/>
                  </a:lnTo>
                  <a:lnTo>
                    <a:pt x="600075" y="1593204"/>
                  </a:lnTo>
                  <a:lnTo>
                    <a:pt x="557212" y="1539229"/>
                  </a:lnTo>
                  <a:lnTo>
                    <a:pt x="490537" y="1474142"/>
                  </a:lnTo>
                  <a:lnTo>
                    <a:pt x="490537" y="1391592"/>
                  </a:lnTo>
                  <a:lnTo>
                    <a:pt x="509587" y="1326504"/>
                  </a:lnTo>
                  <a:lnTo>
                    <a:pt x="485775" y="1245542"/>
                  </a:lnTo>
                  <a:lnTo>
                    <a:pt x="454025" y="1189979"/>
                  </a:lnTo>
                  <a:lnTo>
                    <a:pt x="411162" y="1120129"/>
                  </a:lnTo>
                  <a:lnTo>
                    <a:pt x="369887" y="1037579"/>
                  </a:lnTo>
                  <a:lnTo>
                    <a:pt x="361950" y="1002654"/>
                  </a:lnTo>
                  <a:lnTo>
                    <a:pt x="333375" y="945504"/>
                  </a:lnTo>
                  <a:lnTo>
                    <a:pt x="292100" y="920104"/>
                  </a:lnTo>
                  <a:lnTo>
                    <a:pt x="284162" y="859779"/>
                  </a:lnTo>
                  <a:lnTo>
                    <a:pt x="255587" y="815329"/>
                  </a:lnTo>
                  <a:lnTo>
                    <a:pt x="220662" y="756592"/>
                  </a:lnTo>
                  <a:lnTo>
                    <a:pt x="188912" y="710554"/>
                  </a:lnTo>
                  <a:lnTo>
                    <a:pt x="144462" y="662929"/>
                  </a:lnTo>
                  <a:lnTo>
                    <a:pt x="87312" y="624829"/>
                  </a:lnTo>
                  <a:lnTo>
                    <a:pt x="41275" y="612129"/>
                  </a:lnTo>
                  <a:lnTo>
                    <a:pt x="15875" y="574029"/>
                  </a:lnTo>
                  <a:lnTo>
                    <a:pt x="57150" y="554979"/>
                  </a:lnTo>
                  <a:lnTo>
                    <a:pt x="15875" y="504179"/>
                  </a:lnTo>
                  <a:lnTo>
                    <a:pt x="12700" y="467667"/>
                  </a:lnTo>
                  <a:lnTo>
                    <a:pt x="0" y="426392"/>
                  </a:lnTo>
                  <a:lnTo>
                    <a:pt x="15875" y="397817"/>
                  </a:lnTo>
                  <a:lnTo>
                    <a:pt x="41275" y="358129"/>
                  </a:lnTo>
                  <a:lnTo>
                    <a:pt x="87312" y="347017"/>
                  </a:lnTo>
                  <a:lnTo>
                    <a:pt x="87312" y="389879"/>
                  </a:lnTo>
                  <a:lnTo>
                    <a:pt x="100012" y="413692"/>
                  </a:lnTo>
                  <a:lnTo>
                    <a:pt x="157162" y="432742"/>
                  </a:lnTo>
                  <a:lnTo>
                    <a:pt x="204787" y="472429"/>
                  </a:lnTo>
                  <a:lnTo>
                    <a:pt x="242887" y="464492"/>
                  </a:lnTo>
                  <a:lnTo>
                    <a:pt x="263525" y="420042"/>
                  </a:lnTo>
                  <a:lnTo>
                    <a:pt x="273050" y="402579"/>
                  </a:lnTo>
                  <a:lnTo>
                    <a:pt x="288925" y="347017"/>
                  </a:lnTo>
                  <a:lnTo>
                    <a:pt x="330200" y="300979"/>
                  </a:lnTo>
                  <a:lnTo>
                    <a:pt x="369887" y="267642"/>
                  </a:lnTo>
                  <a:lnTo>
                    <a:pt x="436562" y="251767"/>
                  </a:lnTo>
                  <a:lnTo>
                    <a:pt x="511175" y="213667"/>
                  </a:lnTo>
                  <a:lnTo>
                    <a:pt x="547687" y="173979"/>
                  </a:lnTo>
                  <a:lnTo>
                    <a:pt x="598487" y="115242"/>
                  </a:lnTo>
                  <a:lnTo>
                    <a:pt x="606425" y="85079"/>
                  </a:lnTo>
                  <a:lnTo>
                    <a:pt x="609600" y="53329"/>
                  </a:lnTo>
                  <a:lnTo>
                    <a:pt x="607158" y="7144"/>
                  </a:lnTo>
                  <a:lnTo>
                    <a:pt x="645258" y="0"/>
                  </a:lnTo>
                  <a:lnTo>
                    <a:pt x="683358" y="16669"/>
                  </a:lnTo>
                  <a:lnTo>
                    <a:pt x="721458" y="35719"/>
                  </a:lnTo>
                  <a:lnTo>
                    <a:pt x="729792" y="83344"/>
                  </a:lnTo>
                  <a:lnTo>
                    <a:pt x="772655" y="96441"/>
                  </a:lnTo>
                  <a:lnTo>
                    <a:pt x="813136" y="121444"/>
                  </a:lnTo>
                  <a:lnTo>
                    <a:pt x="827087" y="188267"/>
                  </a:lnTo>
                  <a:lnTo>
                    <a:pt x="857189" y="236935"/>
                  </a:lnTo>
                  <a:lnTo>
                    <a:pt x="898861" y="217885"/>
                  </a:lnTo>
                  <a:lnTo>
                    <a:pt x="939800" y="224779"/>
                  </a:lnTo>
                  <a:lnTo>
                    <a:pt x="982205" y="191691"/>
                  </a:lnTo>
                  <a:lnTo>
                    <a:pt x="1023877" y="208360"/>
                  </a:lnTo>
                  <a:lnTo>
                    <a:pt x="1057214" y="203597"/>
                  </a:lnTo>
                  <a:lnTo>
                    <a:pt x="1114364" y="220266"/>
                  </a:lnTo>
                  <a:lnTo>
                    <a:pt x="1151274" y="245269"/>
                  </a:lnTo>
                  <a:lnTo>
                    <a:pt x="1144130" y="278607"/>
                  </a:lnTo>
                  <a:lnTo>
                    <a:pt x="1120775" y="307329"/>
                  </a:lnTo>
                  <a:lnTo>
                    <a:pt x="1108411" y="353616"/>
                  </a:lnTo>
                  <a:lnTo>
                    <a:pt x="1140558" y="367904"/>
                  </a:lnTo>
                  <a:lnTo>
                    <a:pt x="1156036" y="407194"/>
                  </a:lnTo>
                  <a:lnTo>
                    <a:pt x="1108075" y="394642"/>
                  </a:lnTo>
                  <a:lnTo>
                    <a:pt x="1065212" y="418454"/>
                  </a:lnTo>
                  <a:lnTo>
                    <a:pt x="1017587" y="427979"/>
                  </a:lnTo>
                  <a:lnTo>
                    <a:pt x="969962" y="429567"/>
                  </a:lnTo>
                  <a:lnTo>
                    <a:pt x="893762" y="488304"/>
                  </a:lnTo>
                  <a:lnTo>
                    <a:pt x="863600" y="515292"/>
                  </a:lnTo>
                  <a:lnTo>
                    <a:pt x="852487" y="542279"/>
                  </a:lnTo>
                  <a:lnTo>
                    <a:pt x="842962" y="577204"/>
                  </a:lnTo>
                  <a:lnTo>
                    <a:pt x="836612" y="629592"/>
                  </a:lnTo>
                  <a:lnTo>
                    <a:pt x="801687" y="667692"/>
                  </a:lnTo>
                  <a:lnTo>
                    <a:pt x="762000" y="707379"/>
                  </a:lnTo>
                  <a:lnTo>
                    <a:pt x="771525" y="75976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4" name="Freeform 540">
              <a:extLst/>
            </p:cNvPr>
            <p:cNvSpPr>
              <a:spLocks/>
            </p:cNvSpPr>
            <p:nvPr/>
          </p:nvSpPr>
          <p:spPr bwMode="auto">
            <a:xfrm>
              <a:off x="2806676" y="4840306"/>
              <a:ext cx="96838" cy="104775"/>
            </a:xfrm>
            <a:custGeom>
              <a:avLst/>
              <a:gdLst>
                <a:gd name="T0" fmla="*/ 30 w 571500"/>
                <a:gd name="T1" fmla="*/ 0 h 609600"/>
                <a:gd name="T2" fmla="*/ 37 w 571500"/>
                <a:gd name="T3" fmla="*/ 2 h 609600"/>
                <a:gd name="T4" fmla="*/ 41 w 571500"/>
                <a:gd name="T5" fmla="*/ 5 h 609600"/>
                <a:gd name="T6" fmla="*/ 46 w 571500"/>
                <a:gd name="T7" fmla="*/ 7 h 609600"/>
                <a:gd name="T8" fmla="*/ 50 w 571500"/>
                <a:gd name="T9" fmla="*/ 13 h 609600"/>
                <a:gd name="T10" fmla="*/ 57 w 571500"/>
                <a:gd name="T11" fmla="*/ 15 h 609600"/>
                <a:gd name="T12" fmla="*/ 62 w 571500"/>
                <a:gd name="T13" fmla="*/ 15 h 609600"/>
                <a:gd name="T14" fmla="*/ 75 w 571500"/>
                <a:gd name="T15" fmla="*/ 14 h 609600"/>
                <a:gd name="T16" fmla="*/ 79 w 571500"/>
                <a:gd name="T17" fmla="*/ 21 h 609600"/>
                <a:gd name="T18" fmla="*/ 80 w 571500"/>
                <a:gd name="T19" fmla="*/ 28 h 609600"/>
                <a:gd name="T20" fmla="*/ 79 w 571500"/>
                <a:gd name="T21" fmla="*/ 33 h 609600"/>
                <a:gd name="T22" fmla="*/ 77 w 571500"/>
                <a:gd name="T23" fmla="*/ 39 h 609600"/>
                <a:gd name="T24" fmla="*/ 71 w 571500"/>
                <a:gd name="T25" fmla="*/ 46 h 609600"/>
                <a:gd name="T26" fmla="*/ 67 w 571500"/>
                <a:gd name="T27" fmla="*/ 52 h 609600"/>
                <a:gd name="T28" fmla="*/ 56 w 571500"/>
                <a:gd name="T29" fmla="*/ 58 h 609600"/>
                <a:gd name="T30" fmla="*/ 46 w 571500"/>
                <a:gd name="T31" fmla="*/ 61 h 609600"/>
                <a:gd name="T32" fmla="*/ 41 w 571500"/>
                <a:gd name="T33" fmla="*/ 65 h 609600"/>
                <a:gd name="T34" fmla="*/ 35 w 571500"/>
                <a:gd name="T35" fmla="*/ 73 h 609600"/>
                <a:gd name="T36" fmla="*/ 33 w 571500"/>
                <a:gd name="T37" fmla="*/ 81 h 609600"/>
                <a:gd name="T38" fmla="*/ 29 w 571500"/>
                <a:gd name="T39" fmla="*/ 90 h 609600"/>
                <a:gd name="T40" fmla="*/ 23 w 571500"/>
                <a:gd name="T41" fmla="*/ 91 h 609600"/>
                <a:gd name="T42" fmla="*/ 16 w 571500"/>
                <a:gd name="T43" fmla="*/ 85 h 609600"/>
                <a:gd name="T44" fmla="*/ 8 w 571500"/>
                <a:gd name="T45" fmla="*/ 82 h 609600"/>
                <a:gd name="T46" fmla="*/ 6 w 571500"/>
                <a:gd name="T47" fmla="*/ 79 h 609600"/>
                <a:gd name="T48" fmla="*/ 7 w 571500"/>
                <a:gd name="T49" fmla="*/ 73 h 609600"/>
                <a:gd name="T50" fmla="*/ 12 w 571500"/>
                <a:gd name="T51" fmla="*/ 70 h 609600"/>
                <a:gd name="T52" fmla="*/ 16 w 571500"/>
                <a:gd name="T53" fmla="*/ 63 h 609600"/>
                <a:gd name="T54" fmla="*/ 18 w 571500"/>
                <a:gd name="T55" fmla="*/ 59 h 609600"/>
                <a:gd name="T56" fmla="*/ 18 w 571500"/>
                <a:gd name="T57" fmla="*/ 54 h 609600"/>
                <a:gd name="T58" fmla="*/ 10 w 571500"/>
                <a:gd name="T59" fmla="*/ 57 h 609600"/>
                <a:gd name="T60" fmla="*/ 4 w 571500"/>
                <a:gd name="T61" fmla="*/ 56 h 609600"/>
                <a:gd name="T62" fmla="*/ 0 w 571500"/>
                <a:gd name="T63" fmla="*/ 51 h 609600"/>
                <a:gd name="T64" fmla="*/ 2 w 571500"/>
                <a:gd name="T65" fmla="*/ 48 h 609600"/>
                <a:gd name="T66" fmla="*/ 5 w 571500"/>
                <a:gd name="T67" fmla="*/ 43 h 609600"/>
                <a:gd name="T68" fmla="*/ 4 w 571500"/>
                <a:gd name="T69" fmla="*/ 38 h 609600"/>
                <a:gd name="T70" fmla="*/ 0 w 571500"/>
                <a:gd name="T71" fmla="*/ 34 h 609600"/>
                <a:gd name="T72" fmla="*/ 4 w 571500"/>
                <a:gd name="T73" fmla="*/ 32 h 609600"/>
                <a:gd name="T74" fmla="*/ 6 w 571500"/>
                <a:gd name="T75" fmla="*/ 28 h 609600"/>
                <a:gd name="T76" fmla="*/ 6 w 571500"/>
                <a:gd name="T77" fmla="*/ 23 h 609600"/>
                <a:gd name="T78" fmla="*/ 11 w 571500"/>
                <a:gd name="T79" fmla="*/ 19 h 609600"/>
                <a:gd name="T80" fmla="*/ 12 w 571500"/>
                <a:gd name="T81" fmla="*/ 13 h 609600"/>
                <a:gd name="T82" fmla="*/ 12 w 571500"/>
                <a:gd name="T83" fmla="*/ 7 h 609600"/>
                <a:gd name="T84" fmla="*/ 17 w 571500"/>
                <a:gd name="T85" fmla="*/ 4 h 609600"/>
                <a:gd name="T86" fmla="*/ 25 w 571500"/>
                <a:gd name="T87" fmla="*/ 3 h 609600"/>
                <a:gd name="T88" fmla="*/ 30 w 571500"/>
                <a:gd name="T89" fmla="*/ 0 h 6096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1500"/>
                <a:gd name="T136" fmla="*/ 0 h 609600"/>
                <a:gd name="T137" fmla="*/ 571500 w 571500"/>
                <a:gd name="T138" fmla="*/ 609600 h 60960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1500" h="609600">
                  <a:moveTo>
                    <a:pt x="213855" y="0"/>
                  </a:moveTo>
                  <a:lnTo>
                    <a:pt x="266243" y="11906"/>
                  </a:lnTo>
                  <a:lnTo>
                    <a:pt x="292437" y="35719"/>
                  </a:lnTo>
                  <a:lnTo>
                    <a:pt x="329346" y="46434"/>
                  </a:lnTo>
                  <a:lnTo>
                    <a:pt x="357921" y="89297"/>
                  </a:lnTo>
                  <a:lnTo>
                    <a:pt x="407927" y="101203"/>
                  </a:lnTo>
                  <a:lnTo>
                    <a:pt x="441265" y="97631"/>
                  </a:lnTo>
                  <a:lnTo>
                    <a:pt x="540087" y="96441"/>
                  </a:lnTo>
                  <a:lnTo>
                    <a:pt x="566670" y="140230"/>
                  </a:lnTo>
                  <a:lnTo>
                    <a:pt x="571500" y="188416"/>
                  </a:lnTo>
                  <a:lnTo>
                    <a:pt x="568280" y="222001"/>
                  </a:lnTo>
                  <a:lnTo>
                    <a:pt x="554374" y="259556"/>
                  </a:lnTo>
                  <a:lnTo>
                    <a:pt x="510325" y="306693"/>
                  </a:lnTo>
                  <a:lnTo>
                    <a:pt x="478128" y="346118"/>
                  </a:lnTo>
                  <a:lnTo>
                    <a:pt x="404075" y="387004"/>
                  </a:lnTo>
                  <a:lnTo>
                    <a:pt x="330537" y="406003"/>
                  </a:lnTo>
                  <a:lnTo>
                    <a:pt x="294604" y="433730"/>
                  </a:lnTo>
                  <a:lnTo>
                    <a:pt x="251138" y="483377"/>
                  </a:lnTo>
                  <a:lnTo>
                    <a:pt x="233430" y="541785"/>
                  </a:lnTo>
                  <a:lnTo>
                    <a:pt x="206062" y="601653"/>
                  </a:lnTo>
                  <a:lnTo>
                    <a:pt x="163849" y="609600"/>
                  </a:lnTo>
                  <a:lnTo>
                    <a:pt x="115910" y="569529"/>
                  </a:lnTo>
                  <a:lnTo>
                    <a:pt x="59565" y="549086"/>
                  </a:lnTo>
                  <a:lnTo>
                    <a:pt x="46686" y="525723"/>
                  </a:lnTo>
                  <a:lnTo>
                    <a:pt x="47168" y="486966"/>
                  </a:lnTo>
                  <a:lnTo>
                    <a:pt x="83713" y="465854"/>
                  </a:lnTo>
                  <a:lnTo>
                    <a:pt x="117520" y="422048"/>
                  </a:lnTo>
                  <a:lnTo>
                    <a:pt x="130399" y="394305"/>
                  </a:lnTo>
                  <a:lnTo>
                    <a:pt x="130399" y="363640"/>
                  </a:lnTo>
                  <a:lnTo>
                    <a:pt x="70834" y="382623"/>
                  </a:lnTo>
                  <a:lnTo>
                    <a:pt x="28977" y="370941"/>
                  </a:lnTo>
                  <a:lnTo>
                    <a:pt x="0" y="343198"/>
                  </a:lnTo>
                  <a:lnTo>
                    <a:pt x="12879" y="322755"/>
                  </a:lnTo>
                  <a:lnTo>
                    <a:pt x="33807" y="287710"/>
                  </a:lnTo>
                  <a:lnTo>
                    <a:pt x="25758" y="255585"/>
                  </a:lnTo>
                  <a:lnTo>
                    <a:pt x="0" y="227842"/>
                  </a:lnTo>
                  <a:lnTo>
                    <a:pt x="25758" y="216160"/>
                  </a:lnTo>
                  <a:lnTo>
                    <a:pt x="46686" y="188416"/>
                  </a:lnTo>
                  <a:lnTo>
                    <a:pt x="43466" y="156292"/>
                  </a:lnTo>
                  <a:lnTo>
                    <a:pt x="75663" y="128548"/>
                  </a:lnTo>
                  <a:lnTo>
                    <a:pt x="83713" y="89123"/>
                  </a:lnTo>
                  <a:lnTo>
                    <a:pt x="83713" y="48237"/>
                  </a:lnTo>
                  <a:lnTo>
                    <a:pt x="122349" y="24874"/>
                  </a:lnTo>
                  <a:lnTo>
                    <a:pt x="180304" y="17573"/>
                  </a:lnTo>
                  <a:lnTo>
                    <a:pt x="21385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5" name="Freeform 541">
              <a:extLst/>
            </p:cNvPr>
            <p:cNvSpPr>
              <a:spLocks/>
            </p:cNvSpPr>
            <p:nvPr/>
          </p:nvSpPr>
          <p:spPr bwMode="auto">
            <a:xfrm>
              <a:off x="2840014" y="4651393"/>
              <a:ext cx="212725" cy="282575"/>
            </a:xfrm>
            <a:custGeom>
              <a:avLst/>
              <a:gdLst>
                <a:gd name="T0" fmla="*/ 2147483647 w 2433"/>
                <a:gd name="T1" fmla="*/ 2147483647 h 3386"/>
                <a:gd name="T2" fmla="*/ 2147483647 w 2433"/>
                <a:gd name="T3" fmla="*/ 2147483647 h 3386"/>
                <a:gd name="T4" fmla="*/ 2147483647 w 2433"/>
                <a:gd name="T5" fmla="*/ 2147483647 h 3386"/>
                <a:gd name="T6" fmla="*/ 2147483647 w 2433"/>
                <a:gd name="T7" fmla="*/ 2147483647 h 3386"/>
                <a:gd name="T8" fmla="*/ 2147483647 w 2433"/>
                <a:gd name="T9" fmla="*/ 2147483647 h 3386"/>
                <a:gd name="T10" fmla="*/ 2147483647 w 2433"/>
                <a:gd name="T11" fmla="*/ 2147483647 h 3386"/>
                <a:gd name="T12" fmla="*/ 2147483647 w 2433"/>
                <a:gd name="T13" fmla="*/ 2147483647 h 3386"/>
                <a:gd name="T14" fmla="*/ 2147483647 w 2433"/>
                <a:gd name="T15" fmla="*/ 2147483647 h 3386"/>
                <a:gd name="T16" fmla="*/ 2147483647 w 2433"/>
                <a:gd name="T17" fmla="*/ 2147483647 h 3386"/>
                <a:gd name="T18" fmla="*/ 2147483647 w 2433"/>
                <a:gd name="T19" fmla="*/ 2147483647 h 3386"/>
                <a:gd name="T20" fmla="*/ 2147483647 w 2433"/>
                <a:gd name="T21" fmla="*/ 2147483647 h 3386"/>
                <a:gd name="T22" fmla="*/ 2147483647 w 2433"/>
                <a:gd name="T23" fmla="*/ 2147483647 h 3386"/>
                <a:gd name="T24" fmla="*/ 2147483647 w 2433"/>
                <a:gd name="T25" fmla="*/ 2147483647 h 3386"/>
                <a:gd name="T26" fmla="*/ 2147483647 w 2433"/>
                <a:gd name="T27" fmla="*/ 2147483647 h 3386"/>
                <a:gd name="T28" fmla="*/ 2147483647 w 2433"/>
                <a:gd name="T29" fmla="*/ 2147483647 h 3386"/>
                <a:gd name="T30" fmla="*/ 2147483647 w 2433"/>
                <a:gd name="T31" fmla="*/ 2147483647 h 3386"/>
                <a:gd name="T32" fmla="*/ 2147483647 w 2433"/>
                <a:gd name="T33" fmla="*/ 2147483647 h 3386"/>
                <a:gd name="T34" fmla="*/ 2147483647 w 2433"/>
                <a:gd name="T35" fmla="*/ 2147483647 h 3386"/>
                <a:gd name="T36" fmla="*/ 2147483647 w 2433"/>
                <a:gd name="T37" fmla="*/ 2147483647 h 3386"/>
                <a:gd name="T38" fmla="*/ 2147483647 w 2433"/>
                <a:gd name="T39" fmla="*/ 2147483647 h 3386"/>
                <a:gd name="T40" fmla="*/ 2147483647 w 2433"/>
                <a:gd name="T41" fmla="*/ 2147483647 h 3386"/>
                <a:gd name="T42" fmla="*/ 2147483647 w 2433"/>
                <a:gd name="T43" fmla="*/ 2147483647 h 3386"/>
                <a:gd name="T44" fmla="*/ 2147483647 w 2433"/>
                <a:gd name="T45" fmla="*/ 2147483647 h 3386"/>
                <a:gd name="T46" fmla="*/ 2147483647 w 2433"/>
                <a:gd name="T47" fmla="*/ 2147483647 h 3386"/>
                <a:gd name="T48" fmla="*/ 2147483647 w 2433"/>
                <a:gd name="T49" fmla="*/ 2147483647 h 3386"/>
                <a:gd name="T50" fmla="*/ 2147483647 w 2433"/>
                <a:gd name="T51" fmla="*/ 2147483647 h 3386"/>
                <a:gd name="T52" fmla="*/ 2147483647 w 2433"/>
                <a:gd name="T53" fmla="*/ 2147483647 h 3386"/>
                <a:gd name="T54" fmla="*/ 2147483647 w 2433"/>
                <a:gd name="T55" fmla="*/ 2147483647 h 3386"/>
                <a:gd name="T56" fmla="*/ 2147483647 w 2433"/>
                <a:gd name="T57" fmla="*/ 2147483647 h 3386"/>
                <a:gd name="T58" fmla="*/ 2147483647 w 2433"/>
                <a:gd name="T59" fmla="*/ 2147483647 h 3386"/>
                <a:gd name="T60" fmla="*/ 2147483647 w 2433"/>
                <a:gd name="T61" fmla="*/ 2147483647 h 3386"/>
                <a:gd name="T62" fmla="*/ 2147483647 w 2433"/>
                <a:gd name="T63" fmla="*/ 2147483647 h 3386"/>
                <a:gd name="T64" fmla="*/ 2147483647 w 2433"/>
                <a:gd name="T65" fmla="*/ 2147483647 h 3386"/>
                <a:gd name="T66" fmla="*/ 2147483647 w 2433"/>
                <a:gd name="T67" fmla="*/ 2147483647 h 3386"/>
                <a:gd name="T68" fmla="*/ 2147483647 w 2433"/>
                <a:gd name="T69" fmla="*/ 2147483647 h 3386"/>
                <a:gd name="T70" fmla="*/ 2147483647 w 2433"/>
                <a:gd name="T71" fmla="*/ 2147483647 h 3386"/>
                <a:gd name="T72" fmla="*/ 2147483647 w 2433"/>
                <a:gd name="T73" fmla="*/ 2147483647 h 3386"/>
                <a:gd name="T74" fmla="*/ 2147483647 w 2433"/>
                <a:gd name="T75" fmla="*/ 2147483647 h 3386"/>
                <a:gd name="T76" fmla="*/ 2147483647 w 2433"/>
                <a:gd name="T77" fmla="*/ 2147483647 h 3386"/>
                <a:gd name="T78" fmla="*/ 2147483647 w 2433"/>
                <a:gd name="T79" fmla="*/ 2147483647 h 3386"/>
                <a:gd name="T80" fmla="*/ 2147483647 w 2433"/>
                <a:gd name="T81" fmla="*/ 2147483647 h 3386"/>
                <a:gd name="T82" fmla="*/ 2147483647 w 2433"/>
                <a:gd name="T83" fmla="*/ 2147483647 h 3386"/>
                <a:gd name="T84" fmla="*/ 2147483647 w 2433"/>
                <a:gd name="T85" fmla="*/ 2147483647 h 3386"/>
                <a:gd name="T86" fmla="*/ 2147483647 w 2433"/>
                <a:gd name="T87" fmla="*/ 2147483647 h 3386"/>
                <a:gd name="T88" fmla="*/ 2147483647 w 2433"/>
                <a:gd name="T89" fmla="*/ 2147483647 h 3386"/>
                <a:gd name="T90" fmla="*/ 2147483647 w 2433"/>
                <a:gd name="T91" fmla="*/ 2147483647 h 3386"/>
                <a:gd name="T92" fmla="*/ 2147483647 w 2433"/>
                <a:gd name="T93" fmla="*/ 2147483647 h 3386"/>
                <a:gd name="T94" fmla="*/ 2147483647 w 2433"/>
                <a:gd name="T95" fmla="*/ 2147483647 h 3386"/>
                <a:gd name="T96" fmla="*/ 2147483647 w 2433"/>
                <a:gd name="T97" fmla="*/ 2147483647 h 3386"/>
                <a:gd name="T98" fmla="*/ 2147483647 w 2433"/>
                <a:gd name="T99" fmla="*/ 2147483647 h 3386"/>
                <a:gd name="T100" fmla="*/ 2147483647 w 2433"/>
                <a:gd name="T101" fmla="*/ 2147483647 h 3386"/>
                <a:gd name="T102" fmla="*/ 2147483647 w 2433"/>
                <a:gd name="T103" fmla="*/ 2147483647 h 3386"/>
                <a:gd name="T104" fmla="*/ 0 w 2433"/>
                <a:gd name="T105" fmla="*/ 2147483647 h 3386"/>
                <a:gd name="T106" fmla="*/ 2147483647 w 2433"/>
                <a:gd name="T107" fmla="*/ 2147483647 h 3386"/>
                <a:gd name="T108" fmla="*/ 2147483647 w 2433"/>
                <a:gd name="T109" fmla="*/ 2147483647 h 3386"/>
                <a:gd name="T110" fmla="*/ 2147483647 w 2433"/>
                <a:gd name="T111" fmla="*/ 2147483647 h 3386"/>
                <a:gd name="T112" fmla="*/ 2147483647 w 2433"/>
                <a:gd name="T113" fmla="*/ 2147483647 h 3386"/>
                <a:gd name="T114" fmla="*/ 2147483647 w 2433"/>
                <a:gd name="T115" fmla="*/ 2147483647 h 3386"/>
                <a:gd name="T116" fmla="*/ 2147483647 w 2433"/>
                <a:gd name="T117" fmla="*/ 2147483647 h 3386"/>
                <a:gd name="T118" fmla="*/ 2147483647 w 2433"/>
                <a:gd name="T119" fmla="*/ 2147483647 h 3386"/>
                <a:gd name="T120" fmla="*/ 2147483647 w 2433"/>
                <a:gd name="T121" fmla="*/ 2147483647 h 3386"/>
                <a:gd name="T122" fmla="*/ 2147483647 w 2433"/>
                <a:gd name="T123" fmla="*/ 2147483647 h 33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33"/>
                <a:gd name="T187" fmla="*/ 0 h 3386"/>
                <a:gd name="T188" fmla="*/ 2433 w 2433"/>
                <a:gd name="T189" fmla="*/ 3386 h 33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33" h="3386">
                  <a:moveTo>
                    <a:pt x="273" y="1059"/>
                  </a:moveTo>
                  <a:lnTo>
                    <a:pt x="264" y="984"/>
                  </a:lnTo>
                  <a:lnTo>
                    <a:pt x="312" y="976"/>
                  </a:lnTo>
                  <a:lnTo>
                    <a:pt x="360" y="912"/>
                  </a:lnTo>
                  <a:lnTo>
                    <a:pt x="376" y="824"/>
                  </a:lnTo>
                  <a:lnTo>
                    <a:pt x="488" y="912"/>
                  </a:lnTo>
                  <a:lnTo>
                    <a:pt x="536" y="848"/>
                  </a:lnTo>
                  <a:lnTo>
                    <a:pt x="496" y="776"/>
                  </a:lnTo>
                  <a:lnTo>
                    <a:pt x="600" y="720"/>
                  </a:lnTo>
                  <a:lnTo>
                    <a:pt x="648" y="656"/>
                  </a:lnTo>
                  <a:lnTo>
                    <a:pt x="736" y="592"/>
                  </a:lnTo>
                  <a:lnTo>
                    <a:pt x="744" y="472"/>
                  </a:lnTo>
                  <a:lnTo>
                    <a:pt x="818" y="364"/>
                  </a:lnTo>
                  <a:lnTo>
                    <a:pt x="872" y="304"/>
                  </a:lnTo>
                  <a:lnTo>
                    <a:pt x="1008" y="304"/>
                  </a:lnTo>
                  <a:lnTo>
                    <a:pt x="1136" y="272"/>
                  </a:lnTo>
                  <a:lnTo>
                    <a:pt x="1232" y="208"/>
                  </a:lnTo>
                  <a:lnTo>
                    <a:pt x="1360" y="144"/>
                  </a:lnTo>
                  <a:lnTo>
                    <a:pt x="1448" y="112"/>
                  </a:lnTo>
                  <a:lnTo>
                    <a:pt x="1496" y="56"/>
                  </a:lnTo>
                  <a:lnTo>
                    <a:pt x="1592" y="0"/>
                  </a:lnTo>
                  <a:lnTo>
                    <a:pt x="1657" y="51"/>
                  </a:lnTo>
                  <a:lnTo>
                    <a:pt x="1362" y="275"/>
                  </a:lnTo>
                  <a:lnTo>
                    <a:pt x="1248" y="472"/>
                  </a:lnTo>
                  <a:lnTo>
                    <a:pt x="1204" y="588"/>
                  </a:lnTo>
                  <a:lnTo>
                    <a:pt x="1208" y="688"/>
                  </a:lnTo>
                  <a:lnTo>
                    <a:pt x="1296" y="768"/>
                  </a:lnTo>
                  <a:lnTo>
                    <a:pt x="1360" y="880"/>
                  </a:lnTo>
                  <a:lnTo>
                    <a:pt x="1320" y="952"/>
                  </a:lnTo>
                  <a:lnTo>
                    <a:pt x="1352" y="1040"/>
                  </a:lnTo>
                  <a:lnTo>
                    <a:pt x="1400" y="1104"/>
                  </a:lnTo>
                  <a:lnTo>
                    <a:pt x="1488" y="1104"/>
                  </a:lnTo>
                  <a:lnTo>
                    <a:pt x="1616" y="1104"/>
                  </a:lnTo>
                  <a:lnTo>
                    <a:pt x="1720" y="1096"/>
                  </a:lnTo>
                  <a:lnTo>
                    <a:pt x="1816" y="1128"/>
                  </a:lnTo>
                  <a:lnTo>
                    <a:pt x="1896" y="1240"/>
                  </a:lnTo>
                  <a:lnTo>
                    <a:pt x="1960" y="1304"/>
                  </a:lnTo>
                  <a:lnTo>
                    <a:pt x="2048" y="1296"/>
                  </a:lnTo>
                  <a:lnTo>
                    <a:pt x="2176" y="1280"/>
                  </a:lnTo>
                  <a:lnTo>
                    <a:pt x="2264" y="1280"/>
                  </a:lnTo>
                  <a:lnTo>
                    <a:pt x="2315" y="1305"/>
                  </a:lnTo>
                  <a:lnTo>
                    <a:pt x="2264" y="1416"/>
                  </a:lnTo>
                  <a:lnTo>
                    <a:pt x="2248" y="1536"/>
                  </a:lnTo>
                  <a:lnTo>
                    <a:pt x="2264" y="1640"/>
                  </a:lnTo>
                  <a:lnTo>
                    <a:pt x="2256" y="1720"/>
                  </a:lnTo>
                  <a:lnTo>
                    <a:pt x="2320" y="1776"/>
                  </a:lnTo>
                  <a:lnTo>
                    <a:pt x="2336" y="1832"/>
                  </a:lnTo>
                  <a:lnTo>
                    <a:pt x="2293" y="1887"/>
                  </a:lnTo>
                  <a:lnTo>
                    <a:pt x="2280" y="1952"/>
                  </a:lnTo>
                  <a:lnTo>
                    <a:pt x="2336" y="2016"/>
                  </a:lnTo>
                  <a:lnTo>
                    <a:pt x="2376" y="2088"/>
                  </a:lnTo>
                  <a:lnTo>
                    <a:pt x="2432" y="2144"/>
                  </a:lnTo>
                  <a:lnTo>
                    <a:pt x="2433" y="2210"/>
                  </a:lnTo>
                  <a:lnTo>
                    <a:pt x="2368" y="2146"/>
                  </a:lnTo>
                  <a:lnTo>
                    <a:pt x="2313" y="2111"/>
                  </a:lnTo>
                  <a:lnTo>
                    <a:pt x="2197" y="2153"/>
                  </a:lnTo>
                  <a:lnTo>
                    <a:pt x="2128" y="2191"/>
                  </a:lnTo>
                  <a:lnTo>
                    <a:pt x="2061" y="2168"/>
                  </a:lnTo>
                  <a:lnTo>
                    <a:pt x="1962" y="2200"/>
                  </a:lnTo>
                  <a:lnTo>
                    <a:pt x="1855" y="2185"/>
                  </a:lnTo>
                  <a:lnTo>
                    <a:pt x="1857" y="2242"/>
                  </a:lnTo>
                  <a:lnTo>
                    <a:pt x="1873" y="2288"/>
                  </a:lnTo>
                  <a:lnTo>
                    <a:pt x="1906" y="2321"/>
                  </a:lnTo>
                  <a:lnTo>
                    <a:pt x="1953" y="2336"/>
                  </a:lnTo>
                  <a:lnTo>
                    <a:pt x="2007" y="2329"/>
                  </a:lnTo>
                  <a:lnTo>
                    <a:pt x="1986" y="2408"/>
                  </a:lnTo>
                  <a:lnTo>
                    <a:pt x="1897" y="2399"/>
                  </a:lnTo>
                  <a:lnTo>
                    <a:pt x="1816" y="2417"/>
                  </a:lnTo>
                  <a:lnTo>
                    <a:pt x="1785" y="2483"/>
                  </a:lnTo>
                  <a:lnTo>
                    <a:pt x="1785" y="2551"/>
                  </a:lnTo>
                  <a:lnTo>
                    <a:pt x="1888" y="2624"/>
                  </a:lnTo>
                  <a:lnTo>
                    <a:pt x="1920" y="2719"/>
                  </a:lnTo>
                  <a:lnTo>
                    <a:pt x="1936" y="2791"/>
                  </a:lnTo>
                  <a:lnTo>
                    <a:pt x="1896" y="2885"/>
                  </a:lnTo>
                  <a:lnTo>
                    <a:pt x="1897" y="3019"/>
                  </a:lnTo>
                  <a:lnTo>
                    <a:pt x="1854" y="3229"/>
                  </a:lnTo>
                  <a:lnTo>
                    <a:pt x="1864" y="3319"/>
                  </a:lnTo>
                  <a:lnTo>
                    <a:pt x="1794" y="3386"/>
                  </a:lnTo>
                  <a:lnTo>
                    <a:pt x="1762" y="3307"/>
                  </a:lnTo>
                  <a:lnTo>
                    <a:pt x="1698" y="3280"/>
                  </a:lnTo>
                  <a:lnTo>
                    <a:pt x="1726" y="3175"/>
                  </a:lnTo>
                  <a:lnTo>
                    <a:pt x="1770" y="3118"/>
                  </a:lnTo>
                  <a:lnTo>
                    <a:pt x="1783" y="3058"/>
                  </a:lnTo>
                  <a:lnTo>
                    <a:pt x="1710" y="3002"/>
                  </a:lnTo>
                  <a:lnTo>
                    <a:pt x="1606" y="2969"/>
                  </a:lnTo>
                  <a:lnTo>
                    <a:pt x="1530" y="2975"/>
                  </a:lnTo>
                  <a:lnTo>
                    <a:pt x="1449" y="2944"/>
                  </a:lnTo>
                  <a:lnTo>
                    <a:pt x="1375" y="3008"/>
                  </a:lnTo>
                  <a:lnTo>
                    <a:pt x="1288" y="2999"/>
                  </a:lnTo>
                  <a:lnTo>
                    <a:pt x="1209" y="3041"/>
                  </a:lnTo>
                  <a:lnTo>
                    <a:pt x="1152" y="2933"/>
                  </a:lnTo>
                  <a:lnTo>
                    <a:pt x="1122" y="2803"/>
                  </a:lnTo>
                  <a:lnTo>
                    <a:pt x="1048" y="2752"/>
                  </a:lnTo>
                  <a:lnTo>
                    <a:pt x="958" y="2720"/>
                  </a:lnTo>
                  <a:lnTo>
                    <a:pt x="943" y="2624"/>
                  </a:lnTo>
                  <a:lnTo>
                    <a:pt x="801" y="2552"/>
                  </a:lnTo>
                  <a:lnTo>
                    <a:pt x="720" y="2561"/>
                  </a:lnTo>
                  <a:lnTo>
                    <a:pt x="664" y="2465"/>
                  </a:lnTo>
                  <a:lnTo>
                    <a:pt x="532" y="2464"/>
                  </a:lnTo>
                  <a:lnTo>
                    <a:pt x="408" y="2473"/>
                  </a:lnTo>
                  <a:lnTo>
                    <a:pt x="306" y="2444"/>
                  </a:lnTo>
                  <a:lnTo>
                    <a:pt x="250" y="2362"/>
                  </a:lnTo>
                  <a:lnTo>
                    <a:pt x="190" y="2344"/>
                  </a:lnTo>
                  <a:lnTo>
                    <a:pt x="130" y="2290"/>
                  </a:lnTo>
                  <a:lnTo>
                    <a:pt x="33" y="2264"/>
                  </a:lnTo>
                  <a:lnTo>
                    <a:pt x="0" y="2192"/>
                  </a:lnTo>
                  <a:lnTo>
                    <a:pt x="96" y="2184"/>
                  </a:lnTo>
                  <a:lnTo>
                    <a:pt x="64" y="2096"/>
                  </a:lnTo>
                  <a:lnTo>
                    <a:pt x="112" y="2040"/>
                  </a:lnTo>
                  <a:lnTo>
                    <a:pt x="205" y="1999"/>
                  </a:lnTo>
                  <a:lnTo>
                    <a:pt x="256" y="1984"/>
                  </a:lnTo>
                  <a:lnTo>
                    <a:pt x="312" y="1912"/>
                  </a:lnTo>
                  <a:lnTo>
                    <a:pt x="352" y="1848"/>
                  </a:lnTo>
                  <a:lnTo>
                    <a:pt x="364" y="1753"/>
                  </a:lnTo>
                  <a:lnTo>
                    <a:pt x="424" y="1736"/>
                  </a:lnTo>
                  <a:lnTo>
                    <a:pt x="320" y="1704"/>
                  </a:lnTo>
                  <a:lnTo>
                    <a:pt x="360" y="1632"/>
                  </a:lnTo>
                  <a:lnTo>
                    <a:pt x="364" y="1529"/>
                  </a:lnTo>
                  <a:lnTo>
                    <a:pt x="328" y="1464"/>
                  </a:lnTo>
                  <a:lnTo>
                    <a:pt x="376" y="1392"/>
                  </a:lnTo>
                  <a:lnTo>
                    <a:pt x="328" y="1304"/>
                  </a:lnTo>
                  <a:lnTo>
                    <a:pt x="360" y="1248"/>
                  </a:lnTo>
                  <a:lnTo>
                    <a:pt x="360" y="1184"/>
                  </a:lnTo>
                  <a:lnTo>
                    <a:pt x="272" y="1152"/>
                  </a:lnTo>
                  <a:lnTo>
                    <a:pt x="273" y="105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6" name="Freeform 542">
              <a:extLst/>
            </p:cNvPr>
            <p:cNvSpPr>
              <a:spLocks/>
            </p:cNvSpPr>
            <p:nvPr/>
          </p:nvSpPr>
          <p:spPr bwMode="auto">
            <a:xfrm>
              <a:off x="2946376" y="4668856"/>
              <a:ext cx="234950" cy="184150"/>
            </a:xfrm>
            <a:custGeom>
              <a:avLst/>
              <a:gdLst>
                <a:gd name="T0" fmla="*/ 35 w 1383567"/>
                <a:gd name="T1" fmla="*/ 6 h 1079500"/>
                <a:gd name="T2" fmla="*/ 49 w 1383567"/>
                <a:gd name="T3" fmla="*/ 2 h 1079500"/>
                <a:gd name="T4" fmla="*/ 65 w 1383567"/>
                <a:gd name="T5" fmla="*/ 2 h 1079500"/>
                <a:gd name="T6" fmla="*/ 72 w 1383567"/>
                <a:gd name="T7" fmla="*/ 16 h 1079500"/>
                <a:gd name="T8" fmla="*/ 88 w 1383567"/>
                <a:gd name="T9" fmla="*/ 15 h 1079500"/>
                <a:gd name="T10" fmla="*/ 102 w 1383567"/>
                <a:gd name="T11" fmla="*/ 14 h 1079500"/>
                <a:gd name="T12" fmla="*/ 112 w 1383567"/>
                <a:gd name="T13" fmla="*/ 21 h 1079500"/>
                <a:gd name="T14" fmla="*/ 124 w 1383567"/>
                <a:gd name="T15" fmla="*/ 24 h 1079500"/>
                <a:gd name="T16" fmla="*/ 136 w 1383567"/>
                <a:gd name="T17" fmla="*/ 15 h 1079500"/>
                <a:gd name="T18" fmla="*/ 153 w 1383567"/>
                <a:gd name="T19" fmla="*/ 14 h 1079500"/>
                <a:gd name="T20" fmla="*/ 160 w 1383567"/>
                <a:gd name="T21" fmla="*/ 26 h 1079500"/>
                <a:gd name="T22" fmla="*/ 173 w 1383567"/>
                <a:gd name="T23" fmla="*/ 26 h 1079500"/>
                <a:gd name="T24" fmla="*/ 182 w 1383567"/>
                <a:gd name="T25" fmla="*/ 36 h 1079500"/>
                <a:gd name="T26" fmla="*/ 185 w 1383567"/>
                <a:gd name="T27" fmla="*/ 46 h 1079500"/>
                <a:gd name="T28" fmla="*/ 195 w 1383567"/>
                <a:gd name="T29" fmla="*/ 48 h 1079500"/>
                <a:gd name="T30" fmla="*/ 184 w 1383567"/>
                <a:gd name="T31" fmla="*/ 62 h 1079500"/>
                <a:gd name="T32" fmla="*/ 180 w 1383567"/>
                <a:gd name="T33" fmla="*/ 70 h 1079500"/>
                <a:gd name="T34" fmla="*/ 176 w 1383567"/>
                <a:gd name="T35" fmla="*/ 75 h 1079500"/>
                <a:gd name="T36" fmla="*/ 174 w 1383567"/>
                <a:gd name="T37" fmla="*/ 85 h 1079500"/>
                <a:gd name="T38" fmla="*/ 181 w 1383567"/>
                <a:gd name="T39" fmla="*/ 91 h 1079500"/>
                <a:gd name="T40" fmla="*/ 176 w 1383567"/>
                <a:gd name="T41" fmla="*/ 98 h 1079500"/>
                <a:gd name="T42" fmla="*/ 161 w 1383567"/>
                <a:gd name="T43" fmla="*/ 106 h 1079500"/>
                <a:gd name="T44" fmla="*/ 149 w 1383567"/>
                <a:gd name="T45" fmla="*/ 110 h 1079500"/>
                <a:gd name="T46" fmla="*/ 141 w 1383567"/>
                <a:gd name="T47" fmla="*/ 108 h 1079500"/>
                <a:gd name="T48" fmla="*/ 131 w 1383567"/>
                <a:gd name="T49" fmla="*/ 106 h 1079500"/>
                <a:gd name="T50" fmla="*/ 125 w 1383567"/>
                <a:gd name="T51" fmla="*/ 110 h 1079500"/>
                <a:gd name="T52" fmla="*/ 129 w 1383567"/>
                <a:gd name="T53" fmla="*/ 120 h 1079500"/>
                <a:gd name="T54" fmla="*/ 132 w 1383567"/>
                <a:gd name="T55" fmla="*/ 129 h 1079500"/>
                <a:gd name="T56" fmla="*/ 137 w 1383567"/>
                <a:gd name="T57" fmla="*/ 134 h 1079500"/>
                <a:gd name="T58" fmla="*/ 129 w 1383567"/>
                <a:gd name="T59" fmla="*/ 143 h 1079500"/>
                <a:gd name="T60" fmla="*/ 115 w 1383567"/>
                <a:gd name="T61" fmla="*/ 150 h 1079500"/>
                <a:gd name="T62" fmla="*/ 110 w 1383567"/>
                <a:gd name="T63" fmla="*/ 153 h 1079500"/>
                <a:gd name="T64" fmla="*/ 102 w 1383567"/>
                <a:gd name="T65" fmla="*/ 154 h 1079500"/>
                <a:gd name="T66" fmla="*/ 89 w 1383567"/>
                <a:gd name="T67" fmla="*/ 142 h 1079500"/>
                <a:gd name="T68" fmla="*/ 85 w 1383567"/>
                <a:gd name="T69" fmla="*/ 134 h 1079500"/>
                <a:gd name="T70" fmla="*/ 78 w 1383567"/>
                <a:gd name="T71" fmla="*/ 124 h 1079500"/>
                <a:gd name="T72" fmla="*/ 82 w 1383567"/>
                <a:gd name="T73" fmla="*/ 115 h 1079500"/>
                <a:gd name="T74" fmla="*/ 76 w 1383567"/>
                <a:gd name="T75" fmla="*/ 107 h 1079500"/>
                <a:gd name="T76" fmla="*/ 76 w 1383567"/>
                <a:gd name="T77" fmla="*/ 95 h 1079500"/>
                <a:gd name="T78" fmla="*/ 80 w 1383567"/>
                <a:gd name="T79" fmla="*/ 78 h 1079500"/>
                <a:gd name="T80" fmla="*/ 69 w 1383567"/>
                <a:gd name="T81" fmla="*/ 77 h 1079500"/>
                <a:gd name="T82" fmla="*/ 49 w 1383567"/>
                <a:gd name="T83" fmla="*/ 73 h 1079500"/>
                <a:gd name="T84" fmla="*/ 38 w 1383567"/>
                <a:gd name="T85" fmla="*/ 63 h 1079500"/>
                <a:gd name="T86" fmla="*/ 14 w 1383567"/>
                <a:gd name="T87" fmla="*/ 64 h 1079500"/>
                <a:gd name="T88" fmla="*/ 8 w 1383567"/>
                <a:gd name="T89" fmla="*/ 53 h 1079500"/>
                <a:gd name="T90" fmla="*/ 6 w 1383567"/>
                <a:gd name="T91" fmla="*/ 40 h 1079500"/>
                <a:gd name="T92" fmla="*/ 0 w 1383567"/>
                <a:gd name="T93" fmla="*/ 27 h 1079500"/>
                <a:gd name="T94" fmla="*/ 11 w 1383567"/>
                <a:gd name="T95" fmla="*/ 6 h 1079500"/>
                <a:gd name="T96" fmla="*/ 20 w 1383567"/>
                <a:gd name="T97" fmla="*/ 8 h 1079500"/>
                <a:gd name="T98" fmla="*/ 20 w 1383567"/>
                <a:gd name="T99" fmla="*/ 18 h 1079500"/>
                <a:gd name="T100" fmla="*/ 19 w 1383567"/>
                <a:gd name="T101" fmla="*/ 32 h 1079500"/>
                <a:gd name="T102" fmla="*/ 31 w 1383567"/>
                <a:gd name="T103" fmla="*/ 35 h 1079500"/>
                <a:gd name="T104" fmla="*/ 33 w 1383567"/>
                <a:gd name="T105" fmla="*/ 26 h 1079500"/>
                <a:gd name="T106" fmla="*/ 25 w 1383567"/>
                <a:gd name="T107" fmla="*/ 15 h 10795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83567"/>
                <a:gd name="T163" fmla="*/ 0 h 1079500"/>
                <a:gd name="T164" fmla="*/ 1383567 w 1383567"/>
                <a:gd name="T165" fmla="*/ 1079500 h 10795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83567" h="1079500">
                  <a:moveTo>
                    <a:pt x="207216" y="61574"/>
                  </a:moveTo>
                  <a:lnTo>
                    <a:pt x="249449" y="39095"/>
                  </a:lnTo>
                  <a:lnTo>
                    <a:pt x="296833" y="30298"/>
                  </a:lnTo>
                  <a:lnTo>
                    <a:pt x="343701" y="16615"/>
                  </a:lnTo>
                  <a:lnTo>
                    <a:pt x="395720" y="7819"/>
                  </a:lnTo>
                  <a:lnTo>
                    <a:pt x="457010" y="16615"/>
                  </a:lnTo>
                  <a:lnTo>
                    <a:pt x="513149" y="52778"/>
                  </a:lnTo>
                  <a:lnTo>
                    <a:pt x="508514" y="110442"/>
                  </a:lnTo>
                  <a:lnTo>
                    <a:pt x="569804" y="115329"/>
                  </a:lnTo>
                  <a:lnTo>
                    <a:pt x="626458" y="101646"/>
                  </a:lnTo>
                  <a:lnTo>
                    <a:pt x="664056" y="88452"/>
                  </a:lnTo>
                  <a:lnTo>
                    <a:pt x="725346" y="97248"/>
                  </a:lnTo>
                  <a:lnTo>
                    <a:pt x="753673" y="128524"/>
                  </a:lnTo>
                  <a:lnTo>
                    <a:pt x="795906" y="146605"/>
                  </a:lnTo>
                  <a:lnTo>
                    <a:pt x="838140" y="151003"/>
                  </a:lnTo>
                  <a:lnTo>
                    <a:pt x="875738" y="164197"/>
                  </a:lnTo>
                  <a:lnTo>
                    <a:pt x="927757" y="137320"/>
                  </a:lnTo>
                  <a:lnTo>
                    <a:pt x="965354" y="106044"/>
                  </a:lnTo>
                  <a:lnTo>
                    <a:pt x="1026644" y="92850"/>
                  </a:lnTo>
                  <a:lnTo>
                    <a:pt x="1083299" y="97248"/>
                  </a:lnTo>
                  <a:lnTo>
                    <a:pt x="1111626" y="132922"/>
                  </a:lnTo>
                  <a:lnTo>
                    <a:pt x="1134803" y="182279"/>
                  </a:lnTo>
                  <a:lnTo>
                    <a:pt x="1177551" y="177880"/>
                  </a:lnTo>
                  <a:lnTo>
                    <a:pt x="1224420" y="182279"/>
                  </a:lnTo>
                  <a:lnTo>
                    <a:pt x="1278499" y="203292"/>
                  </a:lnTo>
                  <a:lnTo>
                    <a:pt x="1290345" y="249228"/>
                  </a:lnTo>
                  <a:lnTo>
                    <a:pt x="1285709" y="280504"/>
                  </a:lnTo>
                  <a:lnTo>
                    <a:pt x="1309401" y="316178"/>
                  </a:lnTo>
                  <a:lnTo>
                    <a:pt x="1346999" y="298096"/>
                  </a:lnTo>
                  <a:lnTo>
                    <a:pt x="1383567" y="334748"/>
                  </a:lnTo>
                  <a:lnTo>
                    <a:pt x="1290345" y="378729"/>
                  </a:lnTo>
                  <a:lnTo>
                    <a:pt x="1299615" y="428086"/>
                  </a:lnTo>
                  <a:lnTo>
                    <a:pt x="1301676" y="454964"/>
                  </a:lnTo>
                  <a:lnTo>
                    <a:pt x="1276439" y="481352"/>
                  </a:lnTo>
                  <a:lnTo>
                    <a:pt x="1243476" y="490637"/>
                  </a:lnTo>
                  <a:lnTo>
                    <a:pt x="1243476" y="520936"/>
                  </a:lnTo>
                  <a:lnTo>
                    <a:pt x="1229055" y="561985"/>
                  </a:lnTo>
                  <a:lnTo>
                    <a:pt x="1233690" y="588863"/>
                  </a:lnTo>
                  <a:lnTo>
                    <a:pt x="1257382" y="606455"/>
                  </a:lnTo>
                  <a:lnTo>
                    <a:pt x="1281074" y="633333"/>
                  </a:lnTo>
                  <a:lnTo>
                    <a:pt x="1291890" y="648482"/>
                  </a:lnTo>
                  <a:lnTo>
                    <a:pt x="1242961" y="681712"/>
                  </a:lnTo>
                  <a:lnTo>
                    <a:pt x="1208968" y="715431"/>
                  </a:lnTo>
                  <a:lnTo>
                    <a:pt x="1140468" y="731558"/>
                  </a:lnTo>
                  <a:lnTo>
                    <a:pt x="1083814" y="734979"/>
                  </a:lnTo>
                  <a:lnTo>
                    <a:pt x="1057032" y="762345"/>
                  </a:lnTo>
                  <a:lnTo>
                    <a:pt x="1046731" y="789222"/>
                  </a:lnTo>
                  <a:lnTo>
                    <a:pt x="1001922" y="746218"/>
                  </a:lnTo>
                  <a:lnTo>
                    <a:pt x="955569" y="750617"/>
                  </a:lnTo>
                  <a:lnTo>
                    <a:pt x="929302" y="730581"/>
                  </a:lnTo>
                  <a:lnTo>
                    <a:pt x="868527" y="721784"/>
                  </a:lnTo>
                  <a:lnTo>
                    <a:pt x="882948" y="760879"/>
                  </a:lnTo>
                  <a:lnTo>
                    <a:pt x="907670" y="782870"/>
                  </a:lnTo>
                  <a:lnTo>
                    <a:pt x="910760" y="831249"/>
                  </a:lnTo>
                  <a:lnTo>
                    <a:pt x="935482" y="863502"/>
                  </a:lnTo>
                  <a:lnTo>
                    <a:pt x="937027" y="895755"/>
                  </a:lnTo>
                  <a:lnTo>
                    <a:pt x="984411" y="903086"/>
                  </a:lnTo>
                  <a:lnTo>
                    <a:pt x="970505" y="928497"/>
                  </a:lnTo>
                  <a:lnTo>
                    <a:pt x="939602" y="952931"/>
                  </a:lnTo>
                  <a:lnTo>
                    <a:pt x="911790" y="993003"/>
                  </a:lnTo>
                  <a:lnTo>
                    <a:pt x="848955" y="1012062"/>
                  </a:lnTo>
                  <a:lnTo>
                    <a:pt x="815993" y="1039917"/>
                  </a:lnTo>
                  <a:lnTo>
                    <a:pt x="788181" y="1079500"/>
                  </a:lnTo>
                  <a:lnTo>
                    <a:pt x="778910" y="1056043"/>
                  </a:lnTo>
                  <a:lnTo>
                    <a:pt x="755733" y="1039428"/>
                  </a:lnTo>
                  <a:lnTo>
                    <a:pt x="718650" y="1067283"/>
                  </a:lnTo>
                  <a:lnTo>
                    <a:pt x="615642" y="1026722"/>
                  </a:lnTo>
                  <a:lnTo>
                    <a:pt x="629841" y="981721"/>
                  </a:lnTo>
                  <a:lnTo>
                    <a:pt x="629841" y="949574"/>
                  </a:lnTo>
                  <a:lnTo>
                    <a:pt x="601266" y="924571"/>
                  </a:lnTo>
                  <a:lnTo>
                    <a:pt x="579834" y="891233"/>
                  </a:lnTo>
                  <a:lnTo>
                    <a:pt x="550069" y="855515"/>
                  </a:lnTo>
                  <a:lnTo>
                    <a:pt x="554868" y="826851"/>
                  </a:lnTo>
                  <a:lnTo>
                    <a:pt x="579834" y="799555"/>
                  </a:lnTo>
                  <a:lnTo>
                    <a:pt x="570309" y="770980"/>
                  </a:lnTo>
                  <a:lnTo>
                    <a:pt x="538162" y="741215"/>
                  </a:lnTo>
                  <a:lnTo>
                    <a:pt x="540961" y="705658"/>
                  </a:lnTo>
                  <a:lnTo>
                    <a:pt x="535781" y="655490"/>
                  </a:lnTo>
                  <a:lnTo>
                    <a:pt x="540961" y="597170"/>
                  </a:lnTo>
                  <a:lnTo>
                    <a:pt x="569119" y="541190"/>
                  </a:lnTo>
                  <a:lnTo>
                    <a:pt x="541734" y="529283"/>
                  </a:lnTo>
                  <a:lnTo>
                    <a:pt x="492033" y="531198"/>
                  </a:lnTo>
                  <a:lnTo>
                    <a:pt x="390525" y="542380"/>
                  </a:lnTo>
                  <a:lnTo>
                    <a:pt x="350044" y="504280"/>
                  </a:lnTo>
                  <a:lnTo>
                    <a:pt x="314325" y="456655"/>
                  </a:lnTo>
                  <a:lnTo>
                    <a:pt x="265509" y="437605"/>
                  </a:lnTo>
                  <a:lnTo>
                    <a:pt x="205978" y="445940"/>
                  </a:lnTo>
                  <a:lnTo>
                    <a:pt x="102394" y="443558"/>
                  </a:lnTo>
                  <a:lnTo>
                    <a:pt x="76200" y="412602"/>
                  </a:lnTo>
                  <a:lnTo>
                    <a:pt x="58341" y="368549"/>
                  </a:lnTo>
                  <a:lnTo>
                    <a:pt x="78581" y="334021"/>
                  </a:lnTo>
                  <a:lnTo>
                    <a:pt x="45244" y="275680"/>
                  </a:lnTo>
                  <a:lnTo>
                    <a:pt x="0" y="237580"/>
                  </a:lnTo>
                  <a:lnTo>
                    <a:pt x="1191" y="186383"/>
                  </a:lnTo>
                  <a:lnTo>
                    <a:pt x="28575" y="122090"/>
                  </a:lnTo>
                  <a:lnTo>
                    <a:pt x="80962" y="38746"/>
                  </a:lnTo>
                  <a:lnTo>
                    <a:pt x="132020" y="0"/>
                  </a:lnTo>
                  <a:lnTo>
                    <a:pt x="141290" y="57176"/>
                  </a:lnTo>
                  <a:lnTo>
                    <a:pt x="164982" y="84053"/>
                  </a:lnTo>
                  <a:lnTo>
                    <a:pt x="141290" y="124125"/>
                  </a:lnTo>
                  <a:lnTo>
                    <a:pt x="109873" y="170550"/>
                  </a:lnTo>
                  <a:lnTo>
                    <a:pt x="136655" y="222351"/>
                  </a:lnTo>
                  <a:lnTo>
                    <a:pt x="169618" y="240432"/>
                  </a:lnTo>
                  <a:lnTo>
                    <a:pt x="216486" y="240432"/>
                  </a:lnTo>
                  <a:lnTo>
                    <a:pt x="226272" y="204269"/>
                  </a:lnTo>
                  <a:lnTo>
                    <a:pt x="230907" y="177880"/>
                  </a:lnTo>
                  <a:lnTo>
                    <a:pt x="211851" y="146605"/>
                  </a:lnTo>
                  <a:lnTo>
                    <a:pt x="179918" y="105067"/>
                  </a:lnTo>
                  <a:lnTo>
                    <a:pt x="207216" y="6157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7" name="Freeform 543">
              <a:extLst/>
            </p:cNvPr>
            <p:cNvSpPr>
              <a:spLocks/>
            </p:cNvSpPr>
            <p:nvPr/>
          </p:nvSpPr>
          <p:spPr bwMode="auto">
            <a:xfrm>
              <a:off x="2928914" y="4776806"/>
              <a:ext cx="696912" cy="725487"/>
            </a:xfrm>
            <a:custGeom>
              <a:avLst/>
              <a:gdLst>
                <a:gd name="T0" fmla="*/ 445 w 4081463"/>
                <a:gd name="T1" fmla="*/ 104 h 4249737"/>
                <a:gd name="T2" fmla="*/ 468 w 4081463"/>
                <a:gd name="T3" fmla="*/ 108 h 4249737"/>
                <a:gd name="T4" fmla="*/ 517 w 4081463"/>
                <a:gd name="T5" fmla="*/ 116 h 4249737"/>
                <a:gd name="T6" fmla="*/ 583 w 4081463"/>
                <a:gd name="T7" fmla="*/ 146 h 4249737"/>
                <a:gd name="T8" fmla="*/ 588 w 4081463"/>
                <a:gd name="T9" fmla="*/ 199 h 4249737"/>
                <a:gd name="T10" fmla="*/ 564 w 4081463"/>
                <a:gd name="T11" fmla="*/ 225 h 4249737"/>
                <a:gd name="T12" fmla="*/ 536 w 4081463"/>
                <a:gd name="T13" fmla="*/ 255 h 4249737"/>
                <a:gd name="T14" fmla="*/ 535 w 4081463"/>
                <a:gd name="T15" fmla="*/ 301 h 4249737"/>
                <a:gd name="T16" fmla="*/ 525 w 4081463"/>
                <a:gd name="T17" fmla="*/ 338 h 4249737"/>
                <a:gd name="T18" fmla="*/ 519 w 4081463"/>
                <a:gd name="T19" fmla="*/ 367 h 4249737"/>
                <a:gd name="T20" fmla="*/ 510 w 4081463"/>
                <a:gd name="T21" fmla="*/ 400 h 4249737"/>
                <a:gd name="T22" fmla="*/ 491 w 4081463"/>
                <a:gd name="T23" fmla="*/ 423 h 4249737"/>
                <a:gd name="T24" fmla="*/ 451 w 4081463"/>
                <a:gd name="T25" fmla="*/ 432 h 4249737"/>
                <a:gd name="T26" fmla="*/ 413 w 4081463"/>
                <a:gd name="T27" fmla="*/ 454 h 4249737"/>
                <a:gd name="T28" fmla="*/ 388 w 4081463"/>
                <a:gd name="T29" fmla="*/ 490 h 4249737"/>
                <a:gd name="T30" fmla="*/ 385 w 4081463"/>
                <a:gd name="T31" fmla="*/ 521 h 4249737"/>
                <a:gd name="T32" fmla="*/ 366 w 4081463"/>
                <a:gd name="T33" fmla="*/ 547 h 4249737"/>
                <a:gd name="T34" fmla="*/ 352 w 4081463"/>
                <a:gd name="T35" fmla="*/ 572 h 4249737"/>
                <a:gd name="T36" fmla="*/ 316 w 4081463"/>
                <a:gd name="T37" fmla="*/ 610 h 4249737"/>
                <a:gd name="T38" fmla="*/ 276 w 4081463"/>
                <a:gd name="T39" fmla="*/ 571 h 4249737"/>
                <a:gd name="T40" fmla="*/ 260 w 4081463"/>
                <a:gd name="T41" fmla="*/ 540 h 4249737"/>
                <a:gd name="T42" fmla="*/ 301 w 4081463"/>
                <a:gd name="T43" fmla="*/ 501 h 4249737"/>
                <a:gd name="T44" fmla="*/ 296 w 4081463"/>
                <a:gd name="T45" fmla="*/ 466 h 4249737"/>
                <a:gd name="T46" fmla="*/ 278 w 4081463"/>
                <a:gd name="T47" fmla="*/ 444 h 4249737"/>
                <a:gd name="T48" fmla="*/ 240 w 4081463"/>
                <a:gd name="T49" fmla="*/ 395 h 4249737"/>
                <a:gd name="T50" fmla="*/ 252 w 4081463"/>
                <a:gd name="T51" fmla="*/ 354 h 4249737"/>
                <a:gd name="T52" fmla="*/ 242 w 4081463"/>
                <a:gd name="T53" fmla="*/ 317 h 4249737"/>
                <a:gd name="T54" fmla="*/ 215 w 4081463"/>
                <a:gd name="T55" fmla="*/ 303 h 4249737"/>
                <a:gd name="T56" fmla="*/ 193 w 4081463"/>
                <a:gd name="T57" fmla="*/ 268 h 4249737"/>
                <a:gd name="T58" fmla="*/ 160 w 4081463"/>
                <a:gd name="T59" fmla="*/ 252 h 4249737"/>
                <a:gd name="T60" fmla="*/ 132 w 4081463"/>
                <a:gd name="T61" fmla="*/ 230 h 4249737"/>
                <a:gd name="T62" fmla="*/ 108 w 4081463"/>
                <a:gd name="T63" fmla="*/ 216 h 4249737"/>
                <a:gd name="T64" fmla="*/ 75 w 4081463"/>
                <a:gd name="T65" fmla="*/ 229 h 4249737"/>
                <a:gd name="T66" fmla="*/ 49 w 4081463"/>
                <a:gd name="T67" fmla="*/ 212 h 4249737"/>
                <a:gd name="T68" fmla="*/ 16 w 4081463"/>
                <a:gd name="T69" fmla="*/ 200 h 4249737"/>
                <a:gd name="T70" fmla="*/ 11 w 4081463"/>
                <a:gd name="T71" fmla="*/ 166 h 4249737"/>
                <a:gd name="T72" fmla="*/ 30 w 4081463"/>
                <a:gd name="T73" fmla="*/ 137 h 4249737"/>
                <a:gd name="T74" fmla="*/ 62 w 4081463"/>
                <a:gd name="T75" fmla="*/ 122 h 4249737"/>
                <a:gd name="T76" fmla="*/ 64 w 4081463"/>
                <a:gd name="T77" fmla="*/ 80 h 4249737"/>
                <a:gd name="T78" fmla="*/ 73 w 4081463"/>
                <a:gd name="T79" fmla="*/ 59 h 4249737"/>
                <a:gd name="T80" fmla="*/ 69 w 4081463"/>
                <a:gd name="T81" fmla="*/ 50 h 4249737"/>
                <a:gd name="T82" fmla="*/ 105 w 4081463"/>
                <a:gd name="T83" fmla="*/ 51 h 4249737"/>
                <a:gd name="T84" fmla="*/ 128 w 4081463"/>
                <a:gd name="T85" fmla="*/ 64 h 4249737"/>
                <a:gd name="T86" fmla="*/ 157 w 4081463"/>
                <a:gd name="T87" fmla="*/ 39 h 4249737"/>
                <a:gd name="T88" fmla="*/ 140 w 4081463"/>
                <a:gd name="T89" fmla="*/ 13 h 4249737"/>
                <a:gd name="T90" fmla="*/ 171 w 4081463"/>
                <a:gd name="T91" fmla="*/ 14 h 4249737"/>
                <a:gd name="T92" fmla="*/ 210 w 4081463"/>
                <a:gd name="T93" fmla="*/ 8 h 4249737"/>
                <a:gd name="T94" fmla="*/ 214 w 4081463"/>
                <a:gd name="T95" fmla="*/ 43 h 4249737"/>
                <a:gd name="T96" fmla="*/ 244 w 4081463"/>
                <a:gd name="T97" fmla="*/ 50 h 4249737"/>
                <a:gd name="T98" fmla="*/ 271 w 4081463"/>
                <a:gd name="T99" fmla="*/ 43 h 4249737"/>
                <a:gd name="T100" fmla="*/ 296 w 4081463"/>
                <a:gd name="T101" fmla="*/ 42 h 4249737"/>
                <a:gd name="T102" fmla="*/ 327 w 4081463"/>
                <a:gd name="T103" fmla="*/ 30 h 4249737"/>
                <a:gd name="T104" fmla="*/ 346 w 4081463"/>
                <a:gd name="T105" fmla="*/ 29 h 4249737"/>
                <a:gd name="T106" fmla="*/ 354 w 4081463"/>
                <a:gd name="T107" fmla="*/ 64 h 4249737"/>
                <a:gd name="T108" fmla="*/ 355 w 4081463"/>
                <a:gd name="T109" fmla="*/ 82 h 4249737"/>
                <a:gd name="T110" fmla="*/ 386 w 4081463"/>
                <a:gd name="T111" fmla="*/ 82 h 4249737"/>
                <a:gd name="T112" fmla="*/ 357 w 4081463"/>
                <a:gd name="T113" fmla="*/ 99 h 4249737"/>
                <a:gd name="T114" fmla="*/ 386 w 4081463"/>
                <a:gd name="T115" fmla="*/ 95 h 42497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081463"/>
                <a:gd name="T175" fmla="*/ 0 h 4249737"/>
                <a:gd name="T176" fmla="*/ 4081463 w 4081463"/>
                <a:gd name="T177" fmla="*/ 4249737 h 42497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081463" h="4249737">
                  <a:moveTo>
                    <a:pt x="2779713" y="577850"/>
                  </a:moveTo>
                  <a:lnTo>
                    <a:pt x="2844800" y="598487"/>
                  </a:lnTo>
                  <a:lnTo>
                    <a:pt x="2906713" y="611187"/>
                  </a:lnTo>
                  <a:lnTo>
                    <a:pt x="2952750" y="638175"/>
                  </a:lnTo>
                  <a:lnTo>
                    <a:pt x="3022600" y="681037"/>
                  </a:lnTo>
                  <a:lnTo>
                    <a:pt x="3068638" y="719137"/>
                  </a:lnTo>
                  <a:lnTo>
                    <a:pt x="3049588" y="766762"/>
                  </a:lnTo>
                  <a:lnTo>
                    <a:pt x="3046413" y="801687"/>
                  </a:lnTo>
                  <a:lnTo>
                    <a:pt x="3076575" y="817562"/>
                  </a:lnTo>
                  <a:lnTo>
                    <a:pt x="3116263" y="779462"/>
                  </a:lnTo>
                  <a:lnTo>
                    <a:pt x="3170238" y="742950"/>
                  </a:lnTo>
                  <a:lnTo>
                    <a:pt x="3221038" y="747712"/>
                  </a:lnTo>
                  <a:lnTo>
                    <a:pt x="3270250" y="769937"/>
                  </a:lnTo>
                  <a:lnTo>
                    <a:pt x="3309938" y="790575"/>
                  </a:lnTo>
                  <a:lnTo>
                    <a:pt x="3338513" y="766762"/>
                  </a:lnTo>
                  <a:lnTo>
                    <a:pt x="3376613" y="798512"/>
                  </a:lnTo>
                  <a:lnTo>
                    <a:pt x="3513138" y="792162"/>
                  </a:lnTo>
                  <a:lnTo>
                    <a:pt x="3559175" y="798512"/>
                  </a:lnTo>
                  <a:lnTo>
                    <a:pt x="3627438" y="830262"/>
                  </a:lnTo>
                  <a:lnTo>
                    <a:pt x="3690938" y="876300"/>
                  </a:lnTo>
                  <a:lnTo>
                    <a:pt x="3851275" y="996950"/>
                  </a:lnTo>
                  <a:lnTo>
                    <a:pt x="3908425" y="1008062"/>
                  </a:lnTo>
                  <a:lnTo>
                    <a:pt x="3973513" y="993775"/>
                  </a:lnTo>
                  <a:lnTo>
                    <a:pt x="4017963" y="1009650"/>
                  </a:lnTo>
                  <a:lnTo>
                    <a:pt x="4037013" y="1057275"/>
                  </a:lnTo>
                  <a:lnTo>
                    <a:pt x="4073525" y="1114425"/>
                  </a:lnTo>
                  <a:lnTo>
                    <a:pt x="4081463" y="1184275"/>
                  </a:lnTo>
                  <a:lnTo>
                    <a:pt x="4075113" y="1306512"/>
                  </a:lnTo>
                  <a:lnTo>
                    <a:pt x="4068763" y="1346200"/>
                  </a:lnTo>
                  <a:lnTo>
                    <a:pt x="4052888" y="1373187"/>
                  </a:lnTo>
                  <a:lnTo>
                    <a:pt x="4037013" y="1416050"/>
                  </a:lnTo>
                  <a:lnTo>
                    <a:pt x="3998913" y="1447800"/>
                  </a:lnTo>
                  <a:lnTo>
                    <a:pt x="3970338" y="1482725"/>
                  </a:lnTo>
                  <a:lnTo>
                    <a:pt x="3941763" y="1528762"/>
                  </a:lnTo>
                  <a:lnTo>
                    <a:pt x="3900488" y="1533525"/>
                  </a:lnTo>
                  <a:lnTo>
                    <a:pt x="3884613" y="1552575"/>
                  </a:lnTo>
                  <a:lnTo>
                    <a:pt x="3844925" y="1608137"/>
                  </a:lnTo>
                  <a:lnTo>
                    <a:pt x="3821113" y="1662112"/>
                  </a:lnTo>
                  <a:lnTo>
                    <a:pt x="3776663" y="1709737"/>
                  </a:lnTo>
                  <a:lnTo>
                    <a:pt x="3763963" y="1752600"/>
                  </a:lnTo>
                  <a:lnTo>
                    <a:pt x="3722688" y="1741487"/>
                  </a:lnTo>
                  <a:lnTo>
                    <a:pt x="3690938" y="1760537"/>
                  </a:lnTo>
                  <a:lnTo>
                    <a:pt x="3681413" y="1817687"/>
                  </a:lnTo>
                  <a:lnTo>
                    <a:pt x="3668713" y="1862137"/>
                  </a:lnTo>
                  <a:lnTo>
                    <a:pt x="3663950" y="1901825"/>
                  </a:lnTo>
                  <a:lnTo>
                    <a:pt x="3663950" y="1968500"/>
                  </a:lnTo>
                  <a:lnTo>
                    <a:pt x="3673475" y="2022475"/>
                  </a:lnTo>
                  <a:lnTo>
                    <a:pt x="3684588" y="2076450"/>
                  </a:lnTo>
                  <a:lnTo>
                    <a:pt x="3676650" y="2127250"/>
                  </a:lnTo>
                  <a:lnTo>
                    <a:pt x="3663950" y="2174875"/>
                  </a:lnTo>
                  <a:lnTo>
                    <a:pt x="3656013" y="2222500"/>
                  </a:lnTo>
                  <a:lnTo>
                    <a:pt x="3668713" y="2268537"/>
                  </a:lnTo>
                  <a:lnTo>
                    <a:pt x="3635375" y="2287587"/>
                  </a:lnTo>
                  <a:lnTo>
                    <a:pt x="3616325" y="2327275"/>
                  </a:lnTo>
                  <a:lnTo>
                    <a:pt x="3619500" y="2370137"/>
                  </a:lnTo>
                  <a:lnTo>
                    <a:pt x="3627438" y="2405062"/>
                  </a:lnTo>
                  <a:lnTo>
                    <a:pt x="3632200" y="2433637"/>
                  </a:lnTo>
                  <a:lnTo>
                    <a:pt x="3603625" y="2463800"/>
                  </a:lnTo>
                  <a:lnTo>
                    <a:pt x="3587750" y="2490787"/>
                  </a:lnTo>
                  <a:lnTo>
                    <a:pt x="3573463" y="2532062"/>
                  </a:lnTo>
                  <a:lnTo>
                    <a:pt x="3584575" y="2571750"/>
                  </a:lnTo>
                  <a:lnTo>
                    <a:pt x="3571875" y="2611437"/>
                  </a:lnTo>
                  <a:lnTo>
                    <a:pt x="3562350" y="2647950"/>
                  </a:lnTo>
                  <a:lnTo>
                    <a:pt x="3556000" y="2681287"/>
                  </a:lnTo>
                  <a:lnTo>
                    <a:pt x="3536950" y="2714625"/>
                  </a:lnTo>
                  <a:lnTo>
                    <a:pt x="3513138" y="2759075"/>
                  </a:lnTo>
                  <a:lnTo>
                    <a:pt x="3455988" y="2768600"/>
                  </a:lnTo>
                  <a:lnTo>
                    <a:pt x="3462338" y="2800350"/>
                  </a:lnTo>
                  <a:lnTo>
                    <a:pt x="3479800" y="2835275"/>
                  </a:lnTo>
                  <a:lnTo>
                    <a:pt x="3462338" y="2871787"/>
                  </a:lnTo>
                  <a:lnTo>
                    <a:pt x="3419475" y="2901950"/>
                  </a:lnTo>
                  <a:lnTo>
                    <a:pt x="3381375" y="2916237"/>
                  </a:lnTo>
                  <a:lnTo>
                    <a:pt x="3371850" y="2944812"/>
                  </a:lnTo>
                  <a:lnTo>
                    <a:pt x="3348038" y="2976562"/>
                  </a:lnTo>
                  <a:lnTo>
                    <a:pt x="3314700" y="2995612"/>
                  </a:lnTo>
                  <a:lnTo>
                    <a:pt x="3246438" y="2990850"/>
                  </a:lnTo>
                  <a:lnTo>
                    <a:pt x="3190875" y="2997200"/>
                  </a:lnTo>
                  <a:lnTo>
                    <a:pt x="3109913" y="2982912"/>
                  </a:lnTo>
                  <a:lnTo>
                    <a:pt x="3060700" y="3019425"/>
                  </a:lnTo>
                  <a:lnTo>
                    <a:pt x="3024188" y="3040062"/>
                  </a:lnTo>
                  <a:lnTo>
                    <a:pt x="2979738" y="3063875"/>
                  </a:lnTo>
                  <a:lnTo>
                    <a:pt x="2936875" y="3082925"/>
                  </a:lnTo>
                  <a:lnTo>
                    <a:pt x="2889250" y="3105150"/>
                  </a:lnTo>
                  <a:lnTo>
                    <a:pt x="2847975" y="3130550"/>
                  </a:lnTo>
                  <a:lnTo>
                    <a:pt x="2813050" y="3163887"/>
                  </a:lnTo>
                  <a:lnTo>
                    <a:pt x="2779713" y="3209925"/>
                  </a:lnTo>
                  <a:lnTo>
                    <a:pt x="2767013" y="3243262"/>
                  </a:lnTo>
                  <a:lnTo>
                    <a:pt x="2724150" y="3262312"/>
                  </a:lnTo>
                  <a:lnTo>
                    <a:pt x="2684463" y="3306762"/>
                  </a:lnTo>
                  <a:lnTo>
                    <a:pt x="2670175" y="3378200"/>
                  </a:lnTo>
                  <a:lnTo>
                    <a:pt x="2681288" y="3424237"/>
                  </a:lnTo>
                  <a:lnTo>
                    <a:pt x="2720975" y="3446462"/>
                  </a:lnTo>
                  <a:lnTo>
                    <a:pt x="2703513" y="3481387"/>
                  </a:lnTo>
                  <a:lnTo>
                    <a:pt x="2687638" y="3516312"/>
                  </a:lnTo>
                  <a:lnTo>
                    <a:pt x="2667000" y="3559175"/>
                  </a:lnTo>
                  <a:lnTo>
                    <a:pt x="2651125" y="3594100"/>
                  </a:lnTo>
                  <a:lnTo>
                    <a:pt x="2638425" y="3633787"/>
                  </a:lnTo>
                  <a:lnTo>
                    <a:pt x="2614613" y="3603625"/>
                  </a:lnTo>
                  <a:lnTo>
                    <a:pt x="2576513" y="3606800"/>
                  </a:lnTo>
                  <a:lnTo>
                    <a:pt x="2593975" y="3683000"/>
                  </a:lnTo>
                  <a:lnTo>
                    <a:pt x="2557463" y="3719512"/>
                  </a:lnTo>
                  <a:lnTo>
                    <a:pt x="2519363" y="3773487"/>
                  </a:lnTo>
                  <a:lnTo>
                    <a:pt x="2473325" y="3770312"/>
                  </a:lnTo>
                  <a:lnTo>
                    <a:pt x="2470150" y="3810000"/>
                  </a:lnTo>
                  <a:lnTo>
                    <a:pt x="2457450" y="3846512"/>
                  </a:lnTo>
                  <a:lnTo>
                    <a:pt x="2460625" y="3878262"/>
                  </a:lnTo>
                  <a:lnTo>
                    <a:pt x="2443163" y="3916362"/>
                  </a:lnTo>
                  <a:lnTo>
                    <a:pt x="2425700" y="3946525"/>
                  </a:lnTo>
                  <a:lnTo>
                    <a:pt x="2400300" y="3975100"/>
                  </a:lnTo>
                  <a:lnTo>
                    <a:pt x="2366963" y="3994150"/>
                  </a:lnTo>
                  <a:lnTo>
                    <a:pt x="2308225" y="4081462"/>
                  </a:lnTo>
                  <a:lnTo>
                    <a:pt x="2257425" y="4216400"/>
                  </a:lnTo>
                  <a:lnTo>
                    <a:pt x="2209800" y="4249737"/>
                  </a:lnTo>
                  <a:lnTo>
                    <a:pt x="2179638" y="4205287"/>
                  </a:lnTo>
                  <a:lnTo>
                    <a:pt x="2209800" y="4116387"/>
                  </a:lnTo>
                  <a:lnTo>
                    <a:pt x="2151063" y="4064000"/>
                  </a:lnTo>
                  <a:lnTo>
                    <a:pt x="2105025" y="4029075"/>
                  </a:lnTo>
                  <a:lnTo>
                    <a:pt x="2032000" y="4005262"/>
                  </a:lnTo>
                  <a:lnTo>
                    <a:pt x="1960563" y="3938587"/>
                  </a:lnTo>
                  <a:lnTo>
                    <a:pt x="1900238" y="3935412"/>
                  </a:lnTo>
                  <a:lnTo>
                    <a:pt x="1884363" y="3910012"/>
                  </a:lnTo>
                  <a:lnTo>
                    <a:pt x="1828800" y="3876675"/>
                  </a:lnTo>
                  <a:lnTo>
                    <a:pt x="1808163" y="3833812"/>
                  </a:lnTo>
                  <a:lnTo>
                    <a:pt x="1743075" y="3805237"/>
                  </a:lnTo>
                  <a:lnTo>
                    <a:pt x="1755775" y="3762375"/>
                  </a:lnTo>
                  <a:lnTo>
                    <a:pt x="1789113" y="3725862"/>
                  </a:lnTo>
                  <a:lnTo>
                    <a:pt x="1814513" y="3683000"/>
                  </a:lnTo>
                  <a:lnTo>
                    <a:pt x="1884363" y="3625850"/>
                  </a:lnTo>
                  <a:lnTo>
                    <a:pt x="1890652" y="3581649"/>
                  </a:lnTo>
                  <a:lnTo>
                    <a:pt x="1971614" y="3517355"/>
                  </a:lnTo>
                  <a:lnTo>
                    <a:pt x="2036763" y="3463925"/>
                  </a:lnTo>
                  <a:lnTo>
                    <a:pt x="2074008" y="3455443"/>
                  </a:lnTo>
                  <a:lnTo>
                    <a:pt x="2105025" y="3425825"/>
                  </a:lnTo>
                  <a:lnTo>
                    <a:pt x="2083533" y="3338762"/>
                  </a:lnTo>
                  <a:lnTo>
                    <a:pt x="2065674" y="3289946"/>
                  </a:lnTo>
                  <a:lnTo>
                    <a:pt x="2034717" y="3278040"/>
                  </a:lnTo>
                  <a:lnTo>
                    <a:pt x="2007333" y="3279230"/>
                  </a:lnTo>
                  <a:lnTo>
                    <a:pt x="2036763" y="3214687"/>
                  </a:lnTo>
                  <a:lnTo>
                    <a:pt x="2028825" y="3167062"/>
                  </a:lnTo>
                  <a:lnTo>
                    <a:pt x="2038350" y="3121025"/>
                  </a:lnTo>
                  <a:lnTo>
                    <a:pt x="2027238" y="3081337"/>
                  </a:lnTo>
                  <a:lnTo>
                    <a:pt x="1981200" y="3068637"/>
                  </a:lnTo>
                  <a:lnTo>
                    <a:pt x="1936750" y="3082925"/>
                  </a:lnTo>
                  <a:lnTo>
                    <a:pt x="1912938" y="3059112"/>
                  </a:lnTo>
                  <a:lnTo>
                    <a:pt x="1893033" y="2966096"/>
                  </a:lnTo>
                  <a:lnTo>
                    <a:pt x="1843088" y="2897187"/>
                  </a:lnTo>
                  <a:lnTo>
                    <a:pt x="1715630" y="2876799"/>
                  </a:lnTo>
                  <a:lnTo>
                    <a:pt x="1674813" y="2887662"/>
                  </a:lnTo>
                  <a:lnTo>
                    <a:pt x="1662113" y="2792412"/>
                  </a:lnTo>
                  <a:lnTo>
                    <a:pt x="1655763" y="2724150"/>
                  </a:lnTo>
                  <a:lnTo>
                    <a:pt x="1657350" y="2643187"/>
                  </a:lnTo>
                  <a:lnTo>
                    <a:pt x="1677530" y="2614862"/>
                  </a:lnTo>
                  <a:lnTo>
                    <a:pt x="1685925" y="2578100"/>
                  </a:lnTo>
                  <a:lnTo>
                    <a:pt x="1711325" y="2511425"/>
                  </a:lnTo>
                  <a:lnTo>
                    <a:pt x="1714500" y="2484437"/>
                  </a:lnTo>
                  <a:lnTo>
                    <a:pt x="1735138" y="2439987"/>
                  </a:lnTo>
                  <a:lnTo>
                    <a:pt x="1752600" y="2382837"/>
                  </a:lnTo>
                  <a:lnTo>
                    <a:pt x="1760538" y="2335212"/>
                  </a:lnTo>
                  <a:lnTo>
                    <a:pt x="1762064" y="2302918"/>
                  </a:lnTo>
                  <a:lnTo>
                    <a:pt x="1745395" y="2262437"/>
                  </a:lnTo>
                  <a:lnTo>
                    <a:pt x="1677530" y="2216002"/>
                  </a:lnTo>
                  <a:lnTo>
                    <a:pt x="1666875" y="2185987"/>
                  </a:lnTo>
                  <a:lnTo>
                    <a:pt x="1671577" y="2133849"/>
                  </a:lnTo>
                  <a:lnTo>
                    <a:pt x="1643063" y="2127250"/>
                  </a:lnTo>
                  <a:lnTo>
                    <a:pt x="1594186" y="2130277"/>
                  </a:lnTo>
                  <a:lnTo>
                    <a:pt x="1513224" y="2130277"/>
                  </a:lnTo>
                  <a:lnTo>
                    <a:pt x="1485839" y="2117180"/>
                  </a:lnTo>
                  <a:lnTo>
                    <a:pt x="1479886" y="2088605"/>
                  </a:lnTo>
                  <a:lnTo>
                    <a:pt x="1463217" y="2049315"/>
                  </a:lnTo>
                  <a:lnTo>
                    <a:pt x="1466789" y="1995737"/>
                  </a:lnTo>
                  <a:lnTo>
                    <a:pt x="1451311" y="1945730"/>
                  </a:lnTo>
                  <a:lnTo>
                    <a:pt x="1422736" y="1876674"/>
                  </a:lnTo>
                  <a:lnTo>
                    <a:pt x="1381064" y="1844527"/>
                  </a:lnTo>
                  <a:lnTo>
                    <a:pt x="1332249" y="1846908"/>
                  </a:lnTo>
                  <a:lnTo>
                    <a:pt x="1287005" y="1831430"/>
                  </a:lnTo>
                  <a:lnTo>
                    <a:pt x="1265238" y="1803400"/>
                  </a:lnTo>
                  <a:lnTo>
                    <a:pt x="1216758" y="1798093"/>
                  </a:lnTo>
                  <a:lnTo>
                    <a:pt x="1179849" y="1774280"/>
                  </a:lnTo>
                  <a:lnTo>
                    <a:pt x="1145320" y="1751658"/>
                  </a:lnTo>
                  <a:lnTo>
                    <a:pt x="1100077" y="1737371"/>
                  </a:lnTo>
                  <a:lnTo>
                    <a:pt x="1058405" y="1744515"/>
                  </a:lnTo>
                  <a:lnTo>
                    <a:pt x="1009589" y="1730227"/>
                  </a:lnTo>
                  <a:lnTo>
                    <a:pt x="976252" y="1706415"/>
                  </a:lnTo>
                  <a:lnTo>
                    <a:pt x="941724" y="1670696"/>
                  </a:lnTo>
                  <a:lnTo>
                    <a:pt x="910767" y="1621880"/>
                  </a:lnTo>
                  <a:lnTo>
                    <a:pt x="908050" y="1589087"/>
                  </a:lnTo>
                  <a:lnTo>
                    <a:pt x="903288" y="1538287"/>
                  </a:lnTo>
                  <a:lnTo>
                    <a:pt x="914339" y="1467099"/>
                  </a:lnTo>
                  <a:lnTo>
                    <a:pt x="883383" y="1465908"/>
                  </a:lnTo>
                  <a:lnTo>
                    <a:pt x="829805" y="1458765"/>
                  </a:lnTo>
                  <a:lnTo>
                    <a:pt x="786942" y="1474243"/>
                  </a:lnTo>
                  <a:lnTo>
                    <a:pt x="744538" y="1490662"/>
                  </a:lnTo>
                  <a:lnTo>
                    <a:pt x="698836" y="1514724"/>
                  </a:lnTo>
                  <a:lnTo>
                    <a:pt x="657164" y="1556396"/>
                  </a:lnTo>
                  <a:lnTo>
                    <a:pt x="619064" y="1580208"/>
                  </a:lnTo>
                  <a:lnTo>
                    <a:pt x="578583" y="1594496"/>
                  </a:lnTo>
                  <a:lnTo>
                    <a:pt x="554770" y="1590924"/>
                  </a:lnTo>
                  <a:lnTo>
                    <a:pt x="514289" y="1582590"/>
                  </a:lnTo>
                  <a:lnTo>
                    <a:pt x="480952" y="1581399"/>
                  </a:lnTo>
                  <a:lnTo>
                    <a:pt x="425450" y="1579562"/>
                  </a:lnTo>
                  <a:lnTo>
                    <a:pt x="379413" y="1600200"/>
                  </a:lnTo>
                  <a:lnTo>
                    <a:pt x="361950" y="1573212"/>
                  </a:lnTo>
                  <a:lnTo>
                    <a:pt x="361950" y="1509712"/>
                  </a:lnTo>
                  <a:lnTo>
                    <a:pt x="338138" y="1458912"/>
                  </a:lnTo>
                  <a:lnTo>
                    <a:pt x="304800" y="1487487"/>
                  </a:lnTo>
                  <a:lnTo>
                    <a:pt x="255588" y="1493837"/>
                  </a:lnTo>
                  <a:lnTo>
                    <a:pt x="207108" y="1479005"/>
                  </a:lnTo>
                  <a:lnTo>
                    <a:pt x="180975" y="1450975"/>
                  </a:lnTo>
                  <a:lnTo>
                    <a:pt x="123825" y="1427162"/>
                  </a:lnTo>
                  <a:lnTo>
                    <a:pt x="111125" y="1381125"/>
                  </a:lnTo>
                  <a:lnTo>
                    <a:pt x="65088" y="1349375"/>
                  </a:lnTo>
                  <a:lnTo>
                    <a:pt x="33338" y="1311275"/>
                  </a:lnTo>
                  <a:lnTo>
                    <a:pt x="7938" y="1271587"/>
                  </a:lnTo>
                  <a:lnTo>
                    <a:pt x="0" y="1220787"/>
                  </a:lnTo>
                  <a:lnTo>
                    <a:pt x="36513" y="1184275"/>
                  </a:lnTo>
                  <a:lnTo>
                    <a:pt x="73025" y="1143000"/>
                  </a:lnTo>
                  <a:lnTo>
                    <a:pt x="82550" y="1092200"/>
                  </a:lnTo>
                  <a:lnTo>
                    <a:pt x="92075" y="1058862"/>
                  </a:lnTo>
                  <a:lnTo>
                    <a:pt x="103188" y="1028700"/>
                  </a:lnTo>
                  <a:lnTo>
                    <a:pt x="131763" y="1001712"/>
                  </a:lnTo>
                  <a:lnTo>
                    <a:pt x="173038" y="969962"/>
                  </a:lnTo>
                  <a:lnTo>
                    <a:pt x="209550" y="942975"/>
                  </a:lnTo>
                  <a:lnTo>
                    <a:pt x="255588" y="942975"/>
                  </a:lnTo>
                  <a:lnTo>
                    <a:pt x="304800" y="930275"/>
                  </a:lnTo>
                  <a:lnTo>
                    <a:pt x="346075" y="906462"/>
                  </a:lnTo>
                  <a:lnTo>
                    <a:pt x="396417" y="919412"/>
                  </a:lnTo>
                  <a:lnTo>
                    <a:pt x="432136" y="888455"/>
                  </a:lnTo>
                  <a:lnTo>
                    <a:pt x="425450" y="844550"/>
                  </a:lnTo>
                  <a:lnTo>
                    <a:pt x="436563" y="790575"/>
                  </a:lnTo>
                  <a:lnTo>
                    <a:pt x="446088" y="742950"/>
                  </a:lnTo>
                  <a:lnTo>
                    <a:pt x="446088" y="679450"/>
                  </a:lnTo>
                  <a:lnTo>
                    <a:pt x="467855" y="632471"/>
                  </a:lnTo>
                  <a:lnTo>
                    <a:pt x="457200" y="593725"/>
                  </a:lnTo>
                  <a:lnTo>
                    <a:pt x="441325" y="550862"/>
                  </a:lnTo>
                  <a:lnTo>
                    <a:pt x="390464" y="514599"/>
                  </a:lnTo>
                  <a:lnTo>
                    <a:pt x="389274" y="482452"/>
                  </a:lnTo>
                  <a:lnTo>
                    <a:pt x="404813" y="449262"/>
                  </a:lnTo>
                  <a:lnTo>
                    <a:pt x="446088" y="441325"/>
                  </a:lnTo>
                  <a:lnTo>
                    <a:pt x="492858" y="443162"/>
                  </a:lnTo>
                  <a:lnTo>
                    <a:pt x="503238" y="406400"/>
                  </a:lnTo>
                  <a:lnTo>
                    <a:pt x="474663" y="411162"/>
                  </a:lnTo>
                  <a:lnTo>
                    <a:pt x="449995" y="402680"/>
                  </a:lnTo>
                  <a:lnTo>
                    <a:pt x="436899" y="388393"/>
                  </a:lnTo>
                  <a:lnTo>
                    <a:pt x="425450" y="363537"/>
                  </a:lnTo>
                  <a:lnTo>
                    <a:pt x="425450" y="334962"/>
                  </a:lnTo>
                  <a:lnTo>
                    <a:pt x="477838" y="344487"/>
                  </a:lnTo>
                  <a:lnTo>
                    <a:pt x="529767" y="326480"/>
                  </a:lnTo>
                  <a:lnTo>
                    <a:pt x="565150" y="339725"/>
                  </a:lnTo>
                  <a:lnTo>
                    <a:pt x="600014" y="320527"/>
                  </a:lnTo>
                  <a:lnTo>
                    <a:pt x="661927" y="299096"/>
                  </a:lnTo>
                  <a:lnTo>
                    <a:pt x="687388" y="317500"/>
                  </a:lnTo>
                  <a:lnTo>
                    <a:pt x="722313" y="349250"/>
                  </a:lnTo>
                  <a:lnTo>
                    <a:pt x="709613" y="390525"/>
                  </a:lnTo>
                  <a:lnTo>
                    <a:pt x="753605" y="409824"/>
                  </a:lnTo>
                  <a:lnTo>
                    <a:pt x="809564" y="430065"/>
                  </a:lnTo>
                  <a:lnTo>
                    <a:pt x="849313" y="403225"/>
                  </a:lnTo>
                  <a:lnTo>
                    <a:pt x="871477" y="419349"/>
                  </a:lnTo>
                  <a:lnTo>
                    <a:pt x="881002" y="444352"/>
                  </a:lnTo>
                  <a:lnTo>
                    <a:pt x="911225" y="403225"/>
                  </a:lnTo>
                  <a:lnTo>
                    <a:pt x="944563" y="374650"/>
                  </a:lnTo>
                  <a:lnTo>
                    <a:pt x="1004888" y="355600"/>
                  </a:lnTo>
                  <a:lnTo>
                    <a:pt x="1035050" y="317500"/>
                  </a:lnTo>
                  <a:lnTo>
                    <a:pt x="1063625" y="293687"/>
                  </a:lnTo>
                  <a:lnTo>
                    <a:pt x="1081088" y="266700"/>
                  </a:lnTo>
                  <a:lnTo>
                    <a:pt x="1031875" y="258762"/>
                  </a:lnTo>
                  <a:lnTo>
                    <a:pt x="1027449" y="227658"/>
                  </a:lnTo>
                  <a:lnTo>
                    <a:pt x="1004888" y="196850"/>
                  </a:lnTo>
                  <a:lnTo>
                    <a:pt x="1001713" y="146050"/>
                  </a:lnTo>
                  <a:lnTo>
                    <a:pt x="976313" y="123825"/>
                  </a:lnTo>
                  <a:lnTo>
                    <a:pt x="964345" y="88355"/>
                  </a:lnTo>
                  <a:lnTo>
                    <a:pt x="1023938" y="95250"/>
                  </a:lnTo>
                  <a:lnTo>
                    <a:pt x="1048880" y="113358"/>
                  </a:lnTo>
                  <a:lnTo>
                    <a:pt x="1094124" y="110977"/>
                  </a:lnTo>
                  <a:lnTo>
                    <a:pt x="1139367" y="153840"/>
                  </a:lnTo>
                  <a:lnTo>
                    <a:pt x="1152525" y="123825"/>
                  </a:lnTo>
                  <a:lnTo>
                    <a:pt x="1179513" y="96837"/>
                  </a:lnTo>
                  <a:lnTo>
                    <a:pt x="1236663" y="95250"/>
                  </a:lnTo>
                  <a:lnTo>
                    <a:pt x="1301750" y="77787"/>
                  </a:lnTo>
                  <a:lnTo>
                    <a:pt x="1339850" y="42862"/>
                  </a:lnTo>
                  <a:lnTo>
                    <a:pt x="1385888" y="11112"/>
                  </a:lnTo>
                  <a:lnTo>
                    <a:pt x="1430338" y="0"/>
                  </a:lnTo>
                  <a:lnTo>
                    <a:pt x="1443038" y="55562"/>
                  </a:lnTo>
                  <a:lnTo>
                    <a:pt x="1512888" y="77787"/>
                  </a:lnTo>
                  <a:lnTo>
                    <a:pt x="1482725" y="128587"/>
                  </a:lnTo>
                  <a:lnTo>
                    <a:pt x="1458913" y="160337"/>
                  </a:lnTo>
                  <a:lnTo>
                    <a:pt x="1450975" y="231775"/>
                  </a:lnTo>
                  <a:lnTo>
                    <a:pt x="1450975" y="273050"/>
                  </a:lnTo>
                  <a:lnTo>
                    <a:pt x="1471613" y="293687"/>
                  </a:lnTo>
                  <a:lnTo>
                    <a:pt x="1474788" y="328612"/>
                  </a:lnTo>
                  <a:lnTo>
                    <a:pt x="1509713" y="355600"/>
                  </a:lnTo>
                  <a:lnTo>
                    <a:pt x="1550988" y="379412"/>
                  </a:lnTo>
                  <a:lnTo>
                    <a:pt x="1595438" y="371475"/>
                  </a:lnTo>
                  <a:lnTo>
                    <a:pt x="1627524" y="338387"/>
                  </a:lnTo>
                  <a:lnTo>
                    <a:pt x="1678720" y="341958"/>
                  </a:lnTo>
                  <a:lnTo>
                    <a:pt x="1723964" y="325290"/>
                  </a:lnTo>
                  <a:lnTo>
                    <a:pt x="1762064" y="314574"/>
                  </a:lnTo>
                  <a:lnTo>
                    <a:pt x="1806575" y="312737"/>
                  </a:lnTo>
                  <a:lnTo>
                    <a:pt x="1858963" y="323850"/>
                  </a:lnTo>
                  <a:lnTo>
                    <a:pt x="1897063" y="312737"/>
                  </a:lnTo>
                  <a:lnTo>
                    <a:pt x="1868488" y="298450"/>
                  </a:lnTo>
                  <a:lnTo>
                    <a:pt x="1858963" y="273050"/>
                  </a:lnTo>
                  <a:lnTo>
                    <a:pt x="1905000" y="254000"/>
                  </a:lnTo>
                  <a:lnTo>
                    <a:pt x="1944688" y="258762"/>
                  </a:lnTo>
                  <a:lnTo>
                    <a:pt x="1974850" y="254000"/>
                  </a:lnTo>
                  <a:lnTo>
                    <a:pt x="2000250" y="269875"/>
                  </a:lnTo>
                  <a:lnTo>
                    <a:pt x="2041525" y="288925"/>
                  </a:lnTo>
                  <a:lnTo>
                    <a:pt x="2097088" y="277812"/>
                  </a:lnTo>
                  <a:lnTo>
                    <a:pt x="2124075" y="287337"/>
                  </a:lnTo>
                  <a:lnTo>
                    <a:pt x="2160588" y="277812"/>
                  </a:lnTo>
                  <a:lnTo>
                    <a:pt x="2189163" y="277812"/>
                  </a:lnTo>
                  <a:lnTo>
                    <a:pt x="2222500" y="249237"/>
                  </a:lnTo>
                  <a:lnTo>
                    <a:pt x="2251075" y="203200"/>
                  </a:lnTo>
                  <a:lnTo>
                    <a:pt x="2274888" y="168275"/>
                  </a:lnTo>
                  <a:lnTo>
                    <a:pt x="2300288" y="136525"/>
                  </a:lnTo>
                  <a:lnTo>
                    <a:pt x="2325688" y="106362"/>
                  </a:lnTo>
                  <a:lnTo>
                    <a:pt x="2362200" y="82550"/>
                  </a:lnTo>
                  <a:lnTo>
                    <a:pt x="2378075" y="131762"/>
                  </a:lnTo>
                  <a:lnTo>
                    <a:pt x="2382838" y="196850"/>
                  </a:lnTo>
                  <a:lnTo>
                    <a:pt x="2411413" y="249237"/>
                  </a:lnTo>
                  <a:lnTo>
                    <a:pt x="2439988" y="320675"/>
                  </a:lnTo>
                  <a:lnTo>
                    <a:pt x="2482850" y="334962"/>
                  </a:lnTo>
                  <a:lnTo>
                    <a:pt x="2501900" y="368300"/>
                  </a:lnTo>
                  <a:lnTo>
                    <a:pt x="2470150" y="414337"/>
                  </a:lnTo>
                  <a:lnTo>
                    <a:pt x="2436813" y="438150"/>
                  </a:lnTo>
                  <a:lnTo>
                    <a:pt x="2406650" y="461962"/>
                  </a:lnTo>
                  <a:lnTo>
                    <a:pt x="2382838" y="500062"/>
                  </a:lnTo>
                  <a:lnTo>
                    <a:pt x="2354263" y="539750"/>
                  </a:lnTo>
                  <a:lnTo>
                    <a:pt x="2374900" y="555625"/>
                  </a:lnTo>
                  <a:lnTo>
                    <a:pt x="2406650" y="563562"/>
                  </a:lnTo>
                  <a:lnTo>
                    <a:pt x="2444750" y="566737"/>
                  </a:lnTo>
                  <a:lnTo>
                    <a:pt x="2454275" y="527050"/>
                  </a:lnTo>
                  <a:lnTo>
                    <a:pt x="2493963" y="520700"/>
                  </a:lnTo>
                  <a:lnTo>
                    <a:pt x="2547938" y="531812"/>
                  </a:lnTo>
                  <a:lnTo>
                    <a:pt x="2601913" y="528637"/>
                  </a:lnTo>
                  <a:lnTo>
                    <a:pt x="2646363" y="536575"/>
                  </a:lnTo>
                  <a:lnTo>
                    <a:pt x="2659063" y="566737"/>
                  </a:lnTo>
                  <a:lnTo>
                    <a:pt x="2638425" y="587375"/>
                  </a:lnTo>
                  <a:lnTo>
                    <a:pt x="2622550" y="614362"/>
                  </a:lnTo>
                  <a:lnTo>
                    <a:pt x="2587625" y="638175"/>
                  </a:lnTo>
                  <a:lnTo>
                    <a:pt x="2555875" y="661987"/>
                  </a:lnTo>
                  <a:lnTo>
                    <a:pt x="2506663" y="661987"/>
                  </a:lnTo>
                  <a:lnTo>
                    <a:pt x="2457450" y="684212"/>
                  </a:lnTo>
                  <a:lnTo>
                    <a:pt x="2486025" y="708025"/>
                  </a:lnTo>
                  <a:lnTo>
                    <a:pt x="2543175" y="688975"/>
                  </a:lnTo>
                  <a:lnTo>
                    <a:pt x="2568575" y="719137"/>
                  </a:lnTo>
                  <a:lnTo>
                    <a:pt x="2598738" y="692150"/>
                  </a:lnTo>
                  <a:lnTo>
                    <a:pt x="2638425" y="668337"/>
                  </a:lnTo>
                  <a:lnTo>
                    <a:pt x="2659063" y="652462"/>
                  </a:lnTo>
                  <a:lnTo>
                    <a:pt x="2684463" y="617537"/>
                  </a:lnTo>
                  <a:lnTo>
                    <a:pt x="2708275" y="582612"/>
                  </a:lnTo>
                  <a:lnTo>
                    <a:pt x="2741613" y="563562"/>
                  </a:lnTo>
                  <a:lnTo>
                    <a:pt x="2779713" y="5778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b="1" kern="0" dirty="0">
                <a:solidFill>
                  <a:srgbClr val="000000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868" name="Freeform 544">
              <a:extLst/>
            </p:cNvPr>
            <p:cNvSpPr>
              <a:spLocks/>
            </p:cNvSpPr>
            <p:nvPr/>
          </p:nvSpPr>
          <p:spPr bwMode="auto">
            <a:xfrm>
              <a:off x="3155926" y="4724418"/>
              <a:ext cx="74613" cy="117475"/>
            </a:xfrm>
            <a:custGeom>
              <a:avLst/>
              <a:gdLst>
                <a:gd name="T0" fmla="*/ 10 w 440592"/>
                <a:gd name="T1" fmla="*/ 18 h 680493"/>
                <a:gd name="T2" fmla="*/ 10 w 440592"/>
                <a:gd name="T3" fmla="*/ 13 h 680493"/>
                <a:gd name="T4" fmla="*/ 8 w 440592"/>
                <a:gd name="T5" fmla="*/ 7 h 680493"/>
                <a:gd name="T6" fmla="*/ 22 w 440592"/>
                <a:gd name="T7" fmla="*/ 1 h 680493"/>
                <a:gd name="T8" fmla="*/ 25 w 440592"/>
                <a:gd name="T9" fmla="*/ 0 h 680493"/>
                <a:gd name="T10" fmla="*/ 30 w 440592"/>
                <a:gd name="T11" fmla="*/ 1 h 680493"/>
                <a:gd name="T12" fmla="*/ 35 w 440592"/>
                <a:gd name="T13" fmla="*/ 5 h 680493"/>
                <a:gd name="T14" fmla="*/ 38 w 440592"/>
                <a:gd name="T15" fmla="*/ 9 h 680493"/>
                <a:gd name="T16" fmla="*/ 42 w 440592"/>
                <a:gd name="T17" fmla="*/ 12 h 680493"/>
                <a:gd name="T18" fmla="*/ 42 w 440592"/>
                <a:gd name="T19" fmla="*/ 20 h 680493"/>
                <a:gd name="T20" fmla="*/ 47 w 440592"/>
                <a:gd name="T21" fmla="*/ 22 h 680493"/>
                <a:gd name="T22" fmla="*/ 51 w 440592"/>
                <a:gd name="T23" fmla="*/ 25 h 680493"/>
                <a:gd name="T24" fmla="*/ 55 w 440592"/>
                <a:gd name="T25" fmla="*/ 28 h 680493"/>
                <a:gd name="T26" fmla="*/ 58 w 440592"/>
                <a:gd name="T27" fmla="*/ 31 h 680493"/>
                <a:gd name="T28" fmla="*/ 61 w 440592"/>
                <a:gd name="T29" fmla="*/ 36 h 680493"/>
                <a:gd name="T30" fmla="*/ 59 w 440592"/>
                <a:gd name="T31" fmla="*/ 39 h 680493"/>
                <a:gd name="T32" fmla="*/ 58 w 440592"/>
                <a:gd name="T33" fmla="*/ 43 h 680493"/>
                <a:gd name="T34" fmla="*/ 57 w 440592"/>
                <a:gd name="T35" fmla="*/ 46 h 680493"/>
                <a:gd name="T36" fmla="*/ 53 w 440592"/>
                <a:gd name="T37" fmla="*/ 48 h 680493"/>
                <a:gd name="T38" fmla="*/ 49 w 440592"/>
                <a:gd name="T39" fmla="*/ 48 h 680493"/>
                <a:gd name="T40" fmla="*/ 48 w 440592"/>
                <a:gd name="T41" fmla="*/ 57 h 680493"/>
                <a:gd name="T42" fmla="*/ 49 w 440592"/>
                <a:gd name="T43" fmla="*/ 65 h 680493"/>
                <a:gd name="T44" fmla="*/ 53 w 440592"/>
                <a:gd name="T45" fmla="*/ 71 h 680493"/>
                <a:gd name="T46" fmla="*/ 56 w 440592"/>
                <a:gd name="T47" fmla="*/ 73 h 680493"/>
                <a:gd name="T48" fmla="*/ 58 w 440592"/>
                <a:gd name="T49" fmla="*/ 81 h 680493"/>
                <a:gd name="T50" fmla="*/ 61 w 440592"/>
                <a:gd name="T51" fmla="*/ 87 h 680493"/>
                <a:gd name="T52" fmla="*/ 61 w 440592"/>
                <a:gd name="T53" fmla="*/ 94 h 680493"/>
                <a:gd name="T54" fmla="*/ 56 w 440592"/>
                <a:gd name="T55" fmla="*/ 96 h 680493"/>
                <a:gd name="T56" fmla="*/ 50 w 440592"/>
                <a:gd name="T57" fmla="*/ 99 h 680493"/>
                <a:gd name="T58" fmla="*/ 43 w 440592"/>
                <a:gd name="T59" fmla="*/ 98 h 680493"/>
                <a:gd name="T60" fmla="*/ 38 w 440592"/>
                <a:gd name="T61" fmla="*/ 103 h 680493"/>
                <a:gd name="T62" fmla="*/ 32 w 440592"/>
                <a:gd name="T63" fmla="*/ 104 h 680493"/>
                <a:gd name="T64" fmla="*/ 26 w 440592"/>
                <a:gd name="T65" fmla="*/ 101 h 680493"/>
                <a:gd name="T66" fmla="*/ 21 w 440592"/>
                <a:gd name="T67" fmla="*/ 97 h 680493"/>
                <a:gd name="T68" fmla="*/ 21 w 440592"/>
                <a:gd name="T69" fmla="*/ 91 h 680493"/>
                <a:gd name="T70" fmla="*/ 18 w 440592"/>
                <a:gd name="T71" fmla="*/ 88 h 680493"/>
                <a:gd name="T72" fmla="*/ 18 w 440592"/>
                <a:gd name="T73" fmla="*/ 80 h 680493"/>
                <a:gd name="T74" fmla="*/ 19 w 440592"/>
                <a:gd name="T75" fmla="*/ 70 h 680493"/>
                <a:gd name="T76" fmla="*/ 23 w 440592"/>
                <a:gd name="T77" fmla="*/ 65 h 680493"/>
                <a:gd name="T78" fmla="*/ 27 w 440592"/>
                <a:gd name="T79" fmla="*/ 58 h 680493"/>
                <a:gd name="T80" fmla="*/ 17 w 440592"/>
                <a:gd name="T81" fmla="*/ 55 h 680493"/>
                <a:gd name="T82" fmla="*/ 15 w 440592"/>
                <a:gd name="T83" fmla="*/ 46 h 680493"/>
                <a:gd name="T84" fmla="*/ 9 w 440592"/>
                <a:gd name="T85" fmla="*/ 48 h 680493"/>
                <a:gd name="T86" fmla="*/ 4 w 440592"/>
                <a:gd name="T87" fmla="*/ 43 h 680493"/>
                <a:gd name="T88" fmla="*/ 1 w 440592"/>
                <a:gd name="T89" fmla="*/ 39 h 680493"/>
                <a:gd name="T90" fmla="*/ 0 w 440592"/>
                <a:gd name="T91" fmla="*/ 35 h 680493"/>
                <a:gd name="T92" fmla="*/ 2 w 440592"/>
                <a:gd name="T93" fmla="*/ 30 h 680493"/>
                <a:gd name="T94" fmla="*/ 2 w 440592"/>
                <a:gd name="T95" fmla="*/ 24 h 680493"/>
                <a:gd name="T96" fmla="*/ 7 w 440592"/>
                <a:gd name="T97" fmla="*/ 22 h 680493"/>
                <a:gd name="T98" fmla="*/ 10 w 440592"/>
                <a:gd name="T99" fmla="*/ 18 h 6804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0592"/>
                <a:gd name="T151" fmla="*/ 0 h 680493"/>
                <a:gd name="T152" fmla="*/ 440592 w 440592"/>
                <a:gd name="T153" fmla="*/ 680493 h 68049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0592" h="680493">
                  <a:moveTo>
                    <a:pt x="72628" y="120899"/>
                  </a:moveTo>
                  <a:lnTo>
                    <a:pt x="69056" y="86371"/>
                  </a:lnTo>
                  <a:lnTo>
                    <a:pt x="60722" y="44699"/>
                  </a:lnTo>
                  <a:lnTo>
                    <a:pt x="157068" y="2877"/>
                  </a:lnTo>
                  <a:lnTo>
                    <a:pt x="181232" y="0"/>
                  </a:lnTo>
                  <a:lnTo>
                    <a:pt x="215061" y="8631"/>
                  </a:lnTo>
                  <a:lnTo>
                    <a:pt x="248891" y="34526"/>
                  </a:lnTo>
                  <a:lnTo>
                    <a:pt x="276277" y="57543"/>
                  </a:lnTo>
                  <a:lnTo>
                    <a:pt x="300441" y="80560"/>
                  </a:lnTo>
                  <a:lnTo>
                    <a:pt x="300441" y="132348"/>
                  </a:lnTo>
                  <a:lnTo>
                    <a:pt x="337492" y="146734"/>
                  </a:lnTo>
                  <a:lnTo>
                    <a:pt x="368100" y="163996"/>
                  </a:lnTo>
                  <a:lnTo>
                    <a:pt x="393875" y="182698"/>
                  </a:lnTo>
                  <a:lnTo>
                    <a:pt x="414817" y="202838"/>
                  </a:lnTo>
                  <a:lnTo>
                    <a:pt x="435759" y="231609"/>
                  </a:lnTo>
                  <a:lnTo>
                    <a:pt x="421261" y="254626"/>
                  </a:lnTo>
                  <a:lnTo>
                    <a:pt x="414817" y="277643"/>
                  </a:lnTo>
                  <a:lnTo>
                    <a:pt x="408373" y="300660"/>
                  </a:lnTo>
                  <a:lnTo>
                    <a:pt x="380987" y="315046"/>
                  </a:lnTo>
                  <a:lnTo>
                    <a:pt x="350380" y="315046"/>
                  </a:lnTo>
                  <a:lnTo>
                    <a:pt x="343936" y="372588"/>
                  </a:lnTo>
                  <a:lnTo>
                    <a:pt x="350380" y="421500"/>
                  </a:lnTo>
                  <a:lnTo>
                    <a:pt x="379377" y="461779"/>
                  </a:lnTo>
                  <a:lnTo>
                    <a:pt x="401930" y="479042"/>
                  </a:lnTo>
                  <a:lnTo>
                    <a:pt x="414817" y="526515"/>
                  </a:lnTo>
                  <a:lnTo>
                    <a:pt x="438981" y="569672"/>
                  </a:lnTo>
                  <a:lnTo>
                    <a:pt x="440592" y="615706"/>
                  </a:lnTo>
                  <a:lnTo>
                    <a:pt x="405151" y="624337"/>
                  </a:lnTo>
                  <a:lnTo>
                    <a:pt x="356823" y="645916"/>
                  </a:lnTo>
                  <a:lnTo>
                    <a:pt x="306885" y="640161"/>
                  </a:lnTo>
                  <a:lnTo>
                    <a:pt x="276225" y="672158"/>
                  </a:lnTo>
                  <a:lnTo>
                    <a:pt x="230981" y="680493"/>
                  </a:lnTo>
                  <a:lnTo>
                    <a:pt x="187675" y="658863"/>
                  </a:lnTo>
                  <a:lnTo>
                    <a:pt x="153591" y="632868"/>
                  </a:lnTo>
                  <a:lnTo>
                    <a:pt x="150019" y="595958"/>
                  </a:lnTo>
                  <a:lnTo>
                    <a:pt x="130969" y="574527"/>
                  </a:lnTo>
                  <a:lnTo>
                    <a:pt x="131293" y="520761"/>
                  </a:lnTo>
                  <a:lnTo>
                    <a:pt x="139347" y="457464"/>
                  </a:lnTo>
                  <a:lnTo>
                    <a:pt x="165122" y="425815"/>
                  </a:lnTo>
                  <a:lnTo>
                    <a:pt x="192508" y="378343"/>
                  </a:lnTo>
                  <a:lnTo>
                    <a:pt x="122634" y="357833"/>
                  </a:lnTo>
                  <a:lnTo>
                    <a:pt x="110351" y="300660"/>
                  </a:lnTo>
                  <a:lnTo>
                    <a:pt x="63103" y="312590"/>
                  </a:lnTo>
                  <a:lnTo>
                    <a:pt x="32147" y="279252"/>
                  </a:lnTo>
                  <a:lnTo>
                    <a:pt x="4029" y="254626"/>
                  </a:lnTo>
                  <a:lnTo>
                    <a:pt x="0" y="229246"/>
                  </a:lnTo>
                  <a:lnTo>
                    <a:pt x="13695" y="192768"/>
                  </a:lnTo>
                  <a:lnTo>
                    <a:pt x="14287" y="157808"/>
                  </a:lnTo>
                  <a:lnTo>
                    <a:pt x="52357" y="146734"/>
                  </a:lnTo>
                  <a:lnTo>
                    <a:pt x="72628" y="12089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9" name="Freeform 545">
              <a:extLst/>
            </p:cNvPr>
            <p:cNvSpPr>
              <a:spLocks/>
            </p:cNvSpPr>
            <p:nvPr/>
          </p:nvSpPr>
          <p:spPr bwMode="auto">
            <a:xfrm>
              <a:off x="3214664" y="4760931"/>
              <a:ext cx="68262" cy="71437"/>
            </a:xfrm>
            <a:custGeom>
              <a:avLst/>
              <a:gdLst>
                <a:gd name="T0" fmla="*/ 33 w 404812"/>
                <a:gd name="T1" fmla="*/ 3 h 412750"/>
                <a:gd name="T2" fmla="*/ 37 w 404812"/>
                <a:gd name="T3" fmla="*/ 1 h 412750"/>
                <a:gd name="T4" fmla="*/ 43 w 404812"/>
                <a:gd name="T5" fmla="*/ 0 h 412750"/>
                <a:gd name="T6" fmla="*/ 50 w 404812"/>
                <a:gd name="T7" fmla="*/ 1 h 412750"/>
                <a:gd name="T8" fmla="*/ 55 w 404812"/>
                <a:gd name="T9" fmla="*/ 3 h 412750"/>
                <a:gd name="T10" fmla="*/ 53 w 404812"/>
                <a:gd name="T11" fmla="*/ 11 h 412750"/>
                <a:gd name="T12" fmla="*/ 48 w 404812"/>
                <a:gd name="T13" fmla="*/ 15 h 412750"/>
                <a:gd name="T14" fmla="*/ 49 w 404812"/>
                <a:gd name="T15" fmla="*/ 24 h 412750"/>
                <a:gd name="T16" fmla="*/ 51 w 404812"/>
                <a:gd name="T17" fmla="*/ 27 h 412750"/>
                <a:gd name="T18" fmla="*/ 52 w 404812"/>
                <a:gd name="T19" fmla="*/ 35 h 412750"/>
                <a:gd name="T20" fmla="*/ 54 w 404812"/>
                <a:gd name="T21" fmla="*/ 41 h 412750"/>
                <a:gd name="T22" fmla="*/ 52 w 404812"/>
                <a:gd name="T23" fmla="*/ 51 h 412750"/>
                <a:gd name="T24" fmla="*/ 51 w 404812"/>
                <a:gd name="T25" fmla="*/ 58 h 412750"/>
                <a:gd name="T26" fmla="*/ 46 w 404812"/>
                <a:gd name="T27" fmla="*/ 56 h 412750"/>
                <a:gd name="T28" fmla="*/ 42 w 404812"/>
                <a:gd name="T29" fmla="*/ 53 h 412750"/>
                <a:gd name="T30" fmla="*/ 38 w 404812"/>
                <a:gd name="T31" fmla="*/ 54 h 412750"/>
                <a:gd name="T32" fmla="*/ 33 w 404812"/>
                <a:gd name="T33" fmla="*/ 53 h 412750"/>
                <a:gd name="T34" fmla="*/ 26 w 404812"/>
                <a:gd name="T35" fmla="*/ 56 h 412750"/>
                <a:gd name="T36" fmla="*/ 27 w 404812"/>
                <a:gd name="T37" fmla="*/ 60 h 412750"/>
                <a:gd name="T38" fmla="*/ 32 w 404812"/>
                <a:gd name="T39" fmla="*/ 62 h 412750"/>
                <a:gd name="T40" fmla="*/ 26 w 404812"/>
                <a:gd name="T41" fmla="*/ 64 h 412750"/>
                <a:gd name="T42" fmla="*/ 19 w 404812"/>
                <a:gd name="T43" fmla="*/ 62 h 412750"/>
                <a:gd name="T44" fmla="*/ 13 w 404812"/>
                <a:gd name="T45" fmla="*/ 62 h 412750"/>
                <a:gd name="T46" fmla="*/ 13 w 404812"/>
                <a:gd name="T47" fmla="*/ 56 h 412750"/>
                <a:gd name="T48" fmla="*/ 10 w 404812"/>
                <a:gd name="T49" fmla="*/ 49 h 412750"/>
                <a:gd name="T50" fmla="*/ 8 w 404812"/>
                <a:gd name="T51" fmla="*/ 42 h 412750"/>
                <a:gd name="T52" fmla="*/ 5 w 404812"/>
                <a:gd name="T53" fmla="*/ 39 h 412750"/>
                <a:gd name="T54" fmla="*/ 1 w 404812"/>
                <a:gd name="T55" fmla="*/ 33 h 412750"/>
                <a:gd name="T56" fmla="*/ 0 w 404812"/>
                <a:gd name="T57" fmla="*/ 25 h 412750"/>
                <a:gd name="T58" fmla="*/ 1 w 404812"/>
                <a:gd name="T59" fmla="*/ 16 h 412750"/>
                <a:gd name="T60" fmla="*/ 5 w 404812"/>
                <a:gd name="T61" fmla="*/ 16 h 412750"/>
                <a:gd name="T62" fmla="*/ 9 w 404812"/>
                <a:gd name="T63" fmla="*/ 13 h 412750"/>
                <a:gd name="T64" fmla="*/ 11 w 404812"/>
                <a:gd name="T65" fmla="*/ 6 h 412750"/>
                <a:gd name="T66" fmla="*/ 13 w 404812"/>
                <a:gd name="T67" fmla="*/ 2 h 412750"/>
                <a:gd name="T68" fmla="*/ 16 w 404812"/>
                <a:gd name="T69" fmla="*/ 1 h 412750"/>
                <a:gd name="T70" fmla="*/ 24 w 404812"/>
                <a:gd name="T71" fmla="*/ 2 h 412750"/>
                <a:gd name="T72" fmla="*/ 28 w 404812"/>
                <a:gd name="T73" fmla="*/ 5 h 412750"/>
                <a:gd name="T74" fmla="*/ 33 w 404812"/>
                <a:gd name="T75" fmla="*/ 3 h 4127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812"/>
                <a:gd name="T115" fmla="*/ 0 h 412750"/>
                <a:gd name="T116" fmla="*/ 404812 w 404812"/>
                <a:gd name="T117" fmla="*/ 412750 h 4127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812" h="412750">
                  <a:moveTo>
                    <a:pt x="239583" y="19608"/>
                  </a:moveTo>
                  <a:lnTo>
                    <a:pt x="268498" y="3922"/>
                  </a:lnTo>
                  <a:lnTo>
                    <a:pt x="318067" y="0"/>
                  </a:lnTo>
                  <a:lnTo>
                    <a:pt x="363505" y="7843"/>
                  </a:lnTo>
                  <a:lnTo>
                    <a:pt x="404812" y="19608"/>
                  </a:lnTo>
                  <a:lnTo>
                    <a:pt x="392420" y="70589"/>
                  </a:lnTo>
                  <a:lnTo>
                    <a:pt x="355243" y="94119"/>
                  </a:lnTo>
                  <a:lnTo>
                    <a:pt x="359374" y="152943"/>
                  </a:lnTo>
                  <a:lnTo>
                    <a:pt x="375381" y="175982"/>
                  </a:lnTo>
                  <a:lnTo>
                    <a:pt x="384158" y="227454"/>
                  </a:lnTo>
                  <a:lnTo>
                    <a:pt x="398616" y="263729"/>
                  </a:lnTo>
                  <a:lnTo>
                    <a:pt x="384158" y="325494"/>
                  </a:lnTo>
                  <a:lnTo>
                    <a:pt x="376413" y="376965"/>
                  </a:lnTo>
                  <a:lnTo>
                    <a:pt x="336139" y="357847"/>
                  </a:lnTo>
                  <a:lnTo>
                    <a:pt x="309805" y="342161"/>
                  </a:lnTo>
                  <a:lnTo>
                    <a:pt x="279857" y="346083"/>
                  </a:lnTo>
                  <a:lnTo>
                    <a:pt x="242681" y="340690"/>
                  </a:lnTo>
                  <a:lnTo>
                    <a:pt x="194661" y="361279"/>
                  </a:lnTo>
                  <a:lnTo>
                    <a:pt x="201373" y="384808"/>
                  </a:lnTo>
                  <a:lnTo>
                    <a:pt x="230805" y="400495"/>
                  </a:lnTo>
                  <a:lnTo>
                    <a:pt x="194661" y="412750"/>
                  </a:lnTo>
                  <a:lnTo>
                    <a:pt x="141994" y="399515"/>
                  </a:lnTo>
                  <a:lnTo>
                    <a:pt x="93999" y="400696"/>
                  </a:lnTo>
                  <a:lnTo>
                    <a:pt x="95523" y="359808"/>
                  </a:lnTo>
                  <a:lnTo>
                    <a:pt x="70739" y="315690"/>
                  </a:lnTo>
                  <a:lnTo>
                    <a:pt x="58863" y="268140"/>
                  </a:lnTo>
                  <a:lnTo>
                    <a:pt x="35111" y="250983"/>
                  </a:lnTo>
                  <a:lnTo>
                    <a:pt x="6196" y="210787"/>
                  </a:lnTo>
                  <a:lnTo>
                    <a:pt x="0" y="161276"/>
                  </a:lnTo>
                  <a:lnTo>
                    <a:pt x="6196" y="100491"/>
                  </a:lnTo>
                  <a:lnTo>
                    <a:pt x="38209" y="100982"/>
                  </a:lnTo>
                  <a:lnTo>
                    <a:pt x="64543" y="86276"/>
                  </a:lnTo>
                  <a:lnTo>
                    <a:pt x="77451" y="40197"/>
                  </a:lnTo>
                  <a:lnTo>
                    <a:pt x="92942" y="15686"/>
                  </a:lnTo>
                  <a:lnTo>
                    <a:pt x="119791" y="7843"/>
                  </a:lnTo>
                  <a:lnTo>
                    <a:pt x="176073" y="11275"/>
                  </a:lnTo>
                  <a:lnTo>
                    <a:pt x="202406" y="31373"/>
                  </a:lnTo>
                  <a:lnTo>
                    <a:pt x="239583" y="1960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0" name="Freeform 546">
              <a:extLst/>
            </p:cNvPr>
            <p:cNvSpPr>
              <a:spLocks/>
            </p:cNvSpPr>
            <p:nvPr/>
          </p:nvSpPr>
          <p:spPr bwMode="auto">
            <a:xfrm>
              <a:off x="3274989" y="4765693"/>
              <a:ext cx="58737" cy="60325"/>
            </a:xfrm>
            <a:custGeom>
              <a:avLst/>
              <a:gdLst>
                <a:gd name="T0" fmla="*/ 26 w 340458"/>
                <a:gd name="T1" fmla="*/ 7 h 351880"/>
                <a:gd name="T2" fmla="*/ 31 w 340458"/>
                <a:gd name="T3" fmla="*/ 9 h 351880"/>
                <a:gd name="T4" fmla="*/ 35 w 340458"/>
                <a:gd name="T5" fmla="*/ 12 h 351880"/>
                <a:gd name="T6" fmla="*/ 38 w 340458"/>
                <a:gd name="T7" fmla="*/ 16 h 351880"/>
                <a:gd name="T8" fmla="*/ 41 w 340458"/>
                <a:gd name="T9" fmla="*/ 18 h 351880"/>
                <a:gd name="T10" fmla="*/ 44 w 340458"/>
                <a:gd name="T11" fmla="*/ 20 h 351880"/>
                <a:gd name="T12" fmla="*/ 46 w 340458"/>
                <a:gd name="T13" fmla="*/ 22 h 351880"/>
                <a:gd name="T14" fmla="*/ 52 w 340458"/>
                <a:gd name="T15" fmla="*/ 21 h 351880"/>
                <a:gd name="T16" fmla="*/ 46 w 340458"/>
                <a:gd name="T17" fmla="*/ 26 h 351880"/>
                <a:gd name="T18" fmla="*/ 38 w 340458"/>
                <a:gd name="T19" fmla="*/ 34 h 351880"/>
                <a:gd name="T20" fmla="*/ 34 w 340458"/>
                <a:gd name="T21" fmla="*/ 40 h 351880"/>
                <a:gd name="T22" fmla="*/ 30 w 340458"/>
                <a:gd name="T23" fmla="*/ 46 h 351880"/>
                <a:gd name="T24" fmla="*/ 26 w 340458"/>
                <a:gd name="T25" fmla="*/ 51 h 351880"/>
                <a:gd name="T26" fmla="*/ 21 w 340458"/>
                <a:gd name="T27" fmla="*/ 51 h 351880"/>
                <a:gd name="T28" fmla="*/ 15 w 340458"/>
                <a:gd name="T29" fmla="*/ 52 h 351880"/>
                <a:gd name="T30" fmla="*/ 11 w 340458"/>
                <a:gd name="T31" fmla="*/ 50 h 351880"/>
                <a:gd name="T32" fmla="*/ 3 w 340458"/>
                <a:gd name="T33" fmla="*/ 52 h 351880"/>
                <a:gd name="T34" fmla="*/ 4 w 340458"/>
                <a:gd name="T35" fmla="*/ 44 h 351880"/>
                <a:gd name="T36" fmla="*/ 6 w 340458"/>
                <a:gd name="T37" fmla="*/ 35 h 351880"/>
                <a:gd name="T38" fmla="*/ 4 w 340458"/>
                <a:gd name="T39" fmla="*/ 30 h 351880"/>
                <a:gd name="T40" fmla="*/ 3 w 340458"/>
                <a:gd name="T41" fmla="*/ 22 h 351880"/>
                <a:gd name="T42" fmla="*/ 1 w 340458"/>
                <a:gd name="T43" fmla="*/ 19 h 351880"/>
                <a:gd name="T44" fmla="*/ 0 w 340458"/>
                <a:gd name="T45" fmla="*/ 11 h 351880"/>
                <a:gd name="T46" fmla="*/ 5 w 340458"/>
                <a:gd name="T47" fmla="*/ 7 h 351880"/>
                <a:gd name="T48" fmla="*/ 7 w 340458"/>
                <a:gd name="T49" fmla="*/ 0 h 351880"/>
                <a:gd name="T50" fmla="*/ 11 w 340458"/>
                <a:gd name="T51" fmla="*/ 4 h 351880"/>
                <a:gd name="T52" fmla="*/ 14 w 340458"/>
                <a:gd name="T53" fmla="*/ 3 h 351880"/>
                <a:gd name="T54" fmla="*/ 17 w 340458"/>
                <a:gd name="T55" fmla="*/ 5 h 351880"/>
                <a:gd name="T56" fmla="*/ 20 w 340458"/>
                <a:gd name="T57" fmla="*/ 6 h 351880"/>
                <a:gd name="T58" fmla="*/ 24 w 340458"/>
                <a:gd name="T59" fmla="*/ 7 h 351880"/>
                <a:gd name="T60" fmla="*/ 26 w 340458"/>
                <a:gd name="T61" fmla="*/ 7 h 3518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0458"/>
                <a:gd name="T94" fmla="*/ 0 h 351880"/>
                <a:gd name="T95" fmla="*/ 340458 w 340458"/>
                <a:gd name="T96" fmla="*/ 351880 h 35188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0458" h="351880">
                  <a:moveTo>
                    <a:pt x="171693" y="47494"/>
                  </a:moveTo>
                  <a:lnTo>
                    <a:pt x="199725" y="60927"/>
                  </a:lnTo>
                  <a:lnTo>
                    <a:pt x="227756" y="80116"/>
                  </a:lnTo>
                  <a:lnTo>
                    <a:pt x="247779" y="106982"/>
                  </a:lnTo>
                  <a:lnTo>
                    <a:pt x="269803" y="124252"/>
                  </a:lnTo>
                  <a:lnTo>
                    <a:pt x="287824" y="133847"/>
                  </a:lnTo>
                  <a:lnTo>
                    <a:pt x="303842" y="146320"/>
                  </a:lnTo>
                  <a:lnTo>
                    <a:pt x="340458" y="144712"/>
                  </a:lnTo>
                  <a:lnTo>
                    <a:pt x="298787" y="172096"/>
                  </a:lnTo>
                  <a:lnTo>
                    <a:pt x="251162" y="231627"/>
                  </a:lnTo>
                  <a:lnTo>
                    <a:pt x="223777" y="269727"/>
                  </a:lnTo>
                  <a:lnTo>
                    <a:pt x="196393" y="313780"/>
                  </a:lnTo>
                  <a:lnTo>
                    <a:pt x="166627" y="343546"/>
                  </a:lnTo>
                  <a:lnTo>
                    <a:pt x="134480" y="343546"/>
                  </a:lnTo>
                  <a:lnTo>
                    <a:pt x="98762" y="350690"/>
                  </a:lnTo>
                  <a:lnTo>
                    <a:pt x="71377" y="339974"/>
                  </a:lnTo>
                  <a:lnTo>
                    <a:pt x="20180" y="351880"/>
                  </a:lnTo>
                  <a:lnTo>
                    <a:pt x="28532" y="297918"/>
                  </a:lnTo>
                  <a:lnTo>
                    <a:pt x="41046" y="236991"/>
                  </a:lnTo>
                  <a:lnTo>
                    <a:pt x="27531" y="202450"/>
                  </a:lnTo>
                  <a:lnTo>
                    <a:pt x="18521" y="152077"/>
                  </a:lnTo>
                  <a:lnTo>
                    <a:pt x="3504" y="130489"/>
                  </a:lnTo>
                  <a:lnTo>
                    <a:pt x="0" y="71961"/>
                  </a:lnTo>
                  <a:lnTo>
                    <a:pt x="35039" y="48933"/>
                  </a:lnTo>
                  <a:lnTo>
                    <a:pt x="46552" y="0"/>
                  </a:lnTo>
                  <a:lnTo>
                    <a:pt x="71581" y="24467"/>
                  </a:lnTo>
                  <a:lnTo>
                    <a:pt x="93605" y="22548"/>
                  </a:lnTo>
                  <a:lnTo>
                    <a:pt x="113628" y="34061"/>
                  </a:lnTo>
                  <a:lnTo>
                    <a:pt x="131648" y="39818"/>
                  </a:lnTo>
                  <a:lnTo>
                    <a:pt x="159680" y="49413"/>
                  </a:lnTo>
                  <a:lnTo>
                    <a:pt x="171693" y="4749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1" name="Freeform 547">
              <a:extLst/>
            </p:cNvPr>
            <p:cNvSpPr>
              <a:spLocks/>
            </p:cNvSpPr>
            <p:nvPr/>
          </p:nvSpPr>
          <p:spPr bwMode="auto">
            <a:xfrm>
              <a:off x="2941614" y="5260993"/>
              <a:ext cx="347662" cy="712788"/>
            </a:xfrm>
            <a:custGeom>
              <a:avLst/>
              <a:gdLst>
                <a:gd name="T0" fmla="*/ 121 w 2035175"/>
                <a:gd name="T1" fmla="*/ 2 h 4171950"/>
                <a:gd name="T2" fmla="*/ 141 w 2035175"/>
                <a:gd name="T3" fmla="*/ 4 h 4171950"/>
                <a:gd name="T4" fmla="*/ 164 w 2035175"/>
                <a:gd name="T5" fmla="*/ 12 h 4171950"/>
                <a:gd name="T6" fmla="*/ 184 w 2035175"/>
                <a:gd name="T7" fmla="*/ 33 h 4171950"/>
                <a:gd name="T8" fmla="*/ 212 w 2035175"/>
                <a:gd name="T9" fmla="*/ 48 h 4171950"/>
                <a:gd name="T10" fmla="*/ 236 w 2035175"/>
                <a:gd name="T11" fmla="*/ 63 h 4171950"/>
                <a:gd name="T12" fmla="*/ 225 w 2035175"/>
                <a:gd name="T13" fmla="*/ 83 h 4171950"/>
                <a:gd name="T14" fmla="*/ 239 w 2035175"/>
                <a:gd name="T15" fmla="*/ 93 h 4171950"/>
                <a:gd name="T16" fmla="*/ 265 w 2035175"/>
                <a:gd name="T17" fmla="*/ 90 h 4171950"/>
                <a:gd name="T18" fmla="*/ 281 w 2035175"/>
                <a:gd name="T19" fmla="*/ 74 h 4171950"/>
                <a:gd name="T20" fmla="*/ 290 w 2035175"/>
                <a:gd name="T21" fmla="*/ 65 h 4171950"/>
                <a:gd name="T22" fmla="*/ 296 w 2035175"/>
                <a:gd name="T23" fmla="*/ 85 h 4171950"/>
                <a:gd name="T24" fmla="*/ 276 w 2035175"/>
                <a:gd name="T25" fmla="*/ 99 h 4171950"/>
                <a:gd name="T26" fmla="*/ 258 w 2035175"/>
                <a:gd name="T27" fmla="*/ 119 h 4171950"/>
                <a:gd name="T28" fmla="*/ 245 w 2035175"/>
                <a:gd name="T29" fmla="*/ 134 h 4171950"/>
                <a:gd name="T30" fmla="*/ 236 w 2035175"/>
                <a:gd name="T31" fmla="*/ 163 h 4171950"/>
                <a:gd name="T32" fmla="*/ 232 w 2035175"/>
                <a:gd name="T33" fmla="*/ 196 h 4171950"/>
                <a:gd name="T34" fmla="*/ 227 w 2035175"/>
                <a:gd name="T35" fmla="*/ 223 h 4171950"/>
                <a:gd name="T36" fmla="*/ 243 w 2035175"/>
                <a:gd name="T37" fmla="*/ 253 h 4171950"/>
                <a:gd name="T38" fmla="*/ 256 w 2035175"/>
                <a:gd name="T39" fmla="*/ 270 h 4171950"/>
                <a:gd name="T40" fmla="*/ 239 w 2035175"/>
                <a:gd name="T41" fmla="*/ 293 h 4171950"/>
                <a:gd name="T42" fmla="*/ 223 w 2035175"/>
                <a:gd name="T43" fmla="*/ 308 h 4171950"/>
                <a:gd name="T44" fmla="*/ 203 w 2035175"/>
                <a:gd name="T45" fmla="*/ 321 h 4171950"/>
                <a:gd name="T46" fmla="*/ 182 w 2035175"/>
                <a:gd name="T47" fmla="*/ 325 h 4171950"/>
                <a:gd name="T48" fmla="*/ 167 w 2035175"/>
                <a:gd name="T49" fmla="*/ 337 h 4171950"/>
                <a:gd name="T50" fmla="*/ 154 w 2035175"/>
                <a:gd name="T51" fmla="*/ 357 h 4171950"/>
                <a:gd name="T52" fmla="*/ 126 w 2035175"/>
                <a:gd name="T53" fmla="*/ 350 h 4171950"/>
                <a:gd name="T54" fmla="*/ 129 w 2035175"/>
                <a:gd name="T55" fmla="*/ 378 h 4171950"/>
                <a:gd name="T56" fmla="*/ 124 w 2035175"/>
                <a:gd name="T57" fmla="*/ 404 h 4171950"/>
                <a:gd name="T58" fmla="*/ 115 w 2035175"/>
                <a:gd name="T59" fmla="*/ 436 h 4171950"/>
                <a:gd name="T60" fmla="*/ 88 w 2035175"/>
                <a:gd name="T61" fmla="*/ 455 h 4171950"/>
                <a:gd name="T62" fmla="*/ 105 w 2035175"/>
                <a:gd name="T63" fmla="*/ 481 h 4171950"/>
                <a:gd name="T64" fmla="*/ 111 w 2035175"/>
                <a:gd name="T65" fmla="*/ 505 h 4171950"/>
                <a:gd name="T66" fmla="*/ 95 w 2035175"/>
                <a:gd name="T67" fmla="*/ 519 h 4171950"/>
                <a:gd name="T68" fmla="*/ 79 w 2035175"/>
                <a:gd name="T69" fmla="*/ 549 h 4171950"/>
                <a:gd name="T70" fmla="*/ 60 w 2035175"/>
                <a:gd name="T71" fmla="*/ 578 h 4171950"/>
                <a:gd name="T72" fmla="*/ 72 w 2035175"/>
                <a:gd name="T73" fmla="*/ 601 h 4171950"/>
                <a:gd name="T74" fmla="*/ 51 w 2035175"/>
                <a:gd name="T75" fmla="*/ 598 h 4171950"/>
                <a:gd name="T76" fmla="*/ 21 w 2035175"/>
                <a:gd name="T77" fmla="*/ 591 h 4171950"/>
                <a:gd name="T78" fmla="*/ 2 w 2035175"/>
                <a:gd name="T79" fmla="*/ 564 h 4171950"/>
                <a:gd name="T80" fmla="*/ 6 w 2035175"/>
                <a:gd name="T81" fmla="*/ 526 h 4171950"/>
                <a:gd name="T82" fmla="*/ 18 w 2035175"/>
                <a:gd name="T83" fmla="*/ 485 h 4171950"/>
                <a:gd name="T84" fmla="*/ 24 w 2035175"/>
                <a:gd name="T85" fmla="*/ 445 h 4171950"/>
                <a:gd name="T86" fmla="*/ 23 w 2035175"/>
                <a:gd name="T87" fmla="*/ 404 h 4171950"/>
                <a:gd name="T88" fmla="*/ 23 w 2035175"/>
                <a:gd name="T89" fmla="*/ 373 h 4171950"/>
                <a:gd name="T90" fmla="*/ 22 w 2035175"/>
                <a:gd name="T91" fmla="*/ 335 h 4171950"/>
                <a:gd name="T92" fmla="*/ 29 w 2035175"/>
                <a:gd name="T93" fmla="*/ 307 h 4171950"/>
                <a:gd name="T94" fmla="*/ 33 w 2035175"/>
                <a:gd name="T95" fmla="*/ 287 h 4171950"/>
                <a:gd name="T96" fmla="*/ 40 w 2035175"/>
                <a:gd name="T97" fmla="*/ 259 h 4171950"/>
                <a:gd name="T98" fmla="*/ 46 w 2035175"/>
                <a:gd name="T99" fmla="*/ 232 h 4171950"/>
                <a:gd name="T100" fmla="*/ 49 w 2035175"/>
                <a:gd name="T101" fmla="*/ 198 h 4171950"/>
                <a:gd name="T102" fmla="*/ 42 w 2035175"/>
                <a:gd name="T103" fmla="*/ 171 h 4171950"/>
                <a:gd name="T104" fmla="*/ 52 w 2035175"/>
                <a:gd name="T105" fmla="*/ 151 h 4171950"/>
                <a:gd name="T106" fmla="*/ 54 w 2035175"/>
                <a:gd name="T107" fmla="*/ 133 h 4171950"/>
                <a:gd name="T108" fmla="*/ 63 w 2035175"/>
                <a:gd name="T109" fmla="*/ 117 h 4171950"/>
                <a:gd name="T110" fmla="*/ 70 w 2035175"/>
                <a:gd name="T111" fmla="*/ 101 h 4171950"/>
                <a:gd name="T112" fmla="*/ 74 w 2035175"/>
                <a:gd name="T113" fmla="*/ 81 h 4171950"/>
                <a:gd name="T114" fmla="*/ 71 w 2035175"/>
                <a:gd name="T115" fmla="*/ 52 h 4171950"/>
                <a:gd name="T116" fmla="*/ 91 w 2035175"/>
                <a:gd name="T117" fmla="*/ 40 h 4171950"/>
                <a:gd name="T118" fmla="*/ 89 w 2035175"/>
                <a:gd name="T119" fmla="*/ 21 h 4171950"/>
                <a:gd name="T120" fmla="*/ 101 w 2035175"/>
                <a:gd name="T121" fmla="*/ 6 h 41719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35175"/>
                <a:gd name="T184" fmla="*/ 0 h 4171950"/>
                <a:gd name="T185" fmla="*/ 2035175 w 2035175"/>
                <a:gd name="T186" fmla="*/ 4171950 h 41719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35175" h="4171950">
                  <a:moveTo>
                    <a:pt x="719138" y="15875"/>
                  </a:moveTo>
                  <a:lnTo>
                    <a:pt x="773113" y="0"/>
                  </a:lnTo>
                  <a:lnTo>
                    <a:pt x="835025" y="11113"/>
                  </a:lnTo>
                  <a:lnTo>
                    <a:pt x="869492" y="41921"/>
                  </a:lnTo>
                  <a:lnTo>
                    <a:pt x="905211" y="63353"/>
                  </a:lnTo>
                  <a:lnTo>
                    <a:pt x="971886" y="30015"/>
                  </a:lnTo>
                  <a:lnTo>
                    <a:pt x="1030288" y="30163"/>
                  </a:lnTo>
                  <a:lnTo>
                    <a:pt x="1090613" y="34925"/>
                  </a:lnTo>
                  <a:lnTo>
                    <a:pt x="1128713" y="85725"/>
                  </a:lnTo>
                  <a:lnTo>
                    <a:pt x="1181100" y="133350"/>
                  </a:lnTo>
                  <a:lnTo>
                    <a:pt x="1238250" y="182563"/>
                  </a:lnTo>
                  <a:lnTo>
                    <a:pt x="1268413" y="230188"/>
                  </a:lnTo>
                  <a:lnTo>
                    <a:pt x="1328738" y="268288"/>
                  </a:lnTo>
                  <a:lnTo>
                    <a:pt x="1401763" y="292100"/>
                  </a:lnTo>
                  <a:lnTo>
                    <a:pt x="1458913" y="331788"/>
                  </a:lnTo>
                  <a:lnTo>
                    <a:pt x="1516063" y="371475"/>
                  </a:lnTo>
                  <a:lnTo>
                    <a:pt x="1611313" y="390525"/>
                  </a:lnTo>
                  <a:lnTo>
                    <a:pt x="1619250" y="433388"/>
                  </a:lnTo>
                  <a:lnTo>
                    <a:pt x="1590675" y="476250"/>
                  </a:lnTo>
                  <a:lnTo>
                    <a:pt x="1565275" y="523875"/>
                  </a:lnTo>
                  <a:lnTo>
                    <a:pt x="1544638" y="566738"/>
                  </a:lnTo>
                  <a:lnTo>
                    <a:pt x="1533525" y="617538"/>
                  </a:lnTo>
                  <a:lnTo>
                    <a:pt x="1585913" y="620713"/>
                  </a:lnTo>
                  <a:lnTo>
                    <a:pt x="1639888" y="636588"/>
                  </a:lnTo>
                  <a:lnTo>
                    <a:pt x="1697038" y="647700"/>
                  </a:lnTo>
                  <a:lnTo>
                    <a:pt x="1738313" y="636588"/>
                  </a:lnTo>
                  <a:lnTo>
                    <a:pt x="1824038" y="617538"/>
                  </a:lnTo>
                  <a:lnTo>
                    <a:pt x="1860550" y="590550"/>
                  </a:lnTo>
                  <a:lnTo>
                    <a:pt x="1901825" y="558800"/>
                  </a:lnTo>
                  <a:lnTo>
                    <a:pt x="1930400" y="511175"/>
                  </a:lnTo>
                  <a:lnTo>
                    <a:pt x="1935163" y="438150"/>
                  </a:lnTo>
                  <a:lnTo>
                    <a:pt x="1965325" y="433388"/>
                  </a:lnTo>
                  <a:lnTo>
                    <a:pt x="1995488" y="449263"/>
                  </a:lnTo>
                  <a:lnTo>
                    <a:pt x="2012950" y="490538"/>
                  </a:lnTo>
                  <a:lnTo>
                    <a:pt x="2024063" y="531813"/>
                  </a:lnTo>
                  <a:lnTo>
                    <a:pt x="2035175" y="582613"/>
                  </a:lnTo>
                  <a:lnTo>
                    <a:pt x="2003425" y="612775"/>
                  </a:lnTo>
                  <a:lnTo>
                    <a:pt x="1966913" y="622300"/>
                  </a:lnTo>
                  <a:lnTo>
                    <a:pt x="1893888" y="679450"/>
                  </a:lnTo>
                  <a:lnTo>
                    <a:pt x="1820863" y="738188"/>
                  </a:lnTo>
                  <a:lnTo>
                    <a:pt x="1813658" y="786062"/>
                  </a:lnTo>
                  <a:lnTo>
                    <a:pt x="1773238" y="814388"/>
                  </a:lnTo>
                  <a:lnTo>
                    <a:pt x="1742220" y="845593"/>
                  </a:lnTo>
                  <a:lnTo>
                    <a:pt x="1723170" y="878931"/>
                  </a:lnTo>
                  <a:lnTo>
                    <a:pt x="1686261" y="918221"/>
                  </a:lnTo>
                  <a:lnTo>
                    <a:pt x="1673225" y="958850"/>
                  </a:lnTo>
                  <a:lnTo>
                    <a:pt x="1643063" y="1028700"/>
                  </a:lnTo>
                  <a:lnTo>
                    <a:pt x="1620838" y="1120775"/>
                  </a:lnTo>
                  <a:lnTo>
                    <a:pt x="1604963" y="1195388"/>
                  </a:lnTo>
                  <a:lnTo>
                    <a:pt x="1577975" y="1249363"/>
                  </a:lnTo>
                  <a:lnTo>
                    <a:pt x="1597025" y="1349375"/>
                  </a:lnTo>
                  <a:lnTo>
                    <a:pt x="1601788" y="1414463"/>
                  </a:lnTo>
                  <a:lnTo>
                    <a:pt x="1595438" y="1471613"/>
                  </a:lnTo>
                  <a:lnTo>
                    <a:pt x="1557338" y="1533525"/>
                  </a:lnTo>
                  <a:lnTo>
                    <a:pt x="1662113" y="1614488"/>
                  </a:lnTo>
                  <a:lnTo>
                    <a:pt x="1685925" y="1676400"/>
                  </a:lnTo>
                  <a:lnTo>
                    <a:pt x="1671638" y="1738313"/>
                  </a:lnTo>
                  <a:lnTo>
                    <a:pt x="1739900" y="1773238"/>
                  </a:lnTo>
                  <a:lnTo>
                    <a:pt x="1768475" y="1806575"/>
                  </a:lnTo>
                  <a:lnTo>
                    <a:pt x="1757363" y="1852613"/>
                  </a:lnTo>
                  <a:lnTo>
                    <a:pt x="1746250" y="1895475"/>
                  </a:lnTo>
                  <a:lnTo>
                    <a:pt x="1676400" y="1927225"/>
                  </a:lnTo>
                  <a:lnTo>
                    <a:pt x="1639888" y="2014538"/>
                  </a:lnTo>
                  <a:lnTo>
                    <a:pt x="1600200" y="2062163"/>
                  </a:lnTo>
                  <a:lnTo>
                    <a:pt x="1563688" y="2076450"/>
                  </a:lnTo>
                  <a:lnTo>
                    <a:pt x="1533525" y="2116138"/>
                  </a:lnTo>
                  <a:lnTo>
                    <a:pt x="1449388" y="2143125"/>
                  </a:lnTo>
                  <a:lnTo>
                    <a:pt x="1414463" y="2170113"/>
                  </a:lnTo>
                  <a:lnTo>
                    <a:pt x="1397000" y="2205038"/>
                  </a:lnTo>
                  <a:lnTo>
                    <a:pt x="1360488" y="2236788"/>
                  </a:lnTo>
                  <a:lnTo>
                    <a:pt x="1308100" y="2244725"/>
                  </a:lnTo>
                  <a:lnTo>
                    <a:pt x="1254125" y="2232025"/>
                  </a:lnTo>
                  <a:lnTo>
                    <a:pt x="1230313" y="2271713"/>
                  </a:lnTo>
                  <a:lnTo>
                    <a:pt x="1182688" y="2287588"/>
                  </a:lnTo>
                  <a:lnTo>
                    <a:pt x="1147763" y="2311400"/>
                  </a:lnTo>
                  <a:lnTo>
                    <a:pt x="1160463" y="2362200"/>
                  </a:lnTo>
                  <a:lnTo>
                    <a:pt x="1135063" y="2420938"/>
                  </a:lnTo>
                  <a:lnTo>
                    <a:pt x="1058863" y="2449513"/>
                  </a:lnTo>
                  <a:lnTo>
                    <a:pt x="976313" y="2420938"/>
                  </a:lnTo>
                  <a:lnTo>
                    <a:pt x="933450" y="2373313"/>
                  </a:lnTo>
                  <a:lnTo>
                    <a:pt x="866775" y="2405063"/>
                  </a:lnTo>
                  <a:lnTo>
                    <a:pt x="876300" y="2473325"/>
                  </a:lnTo>
                  <a:lnTo>
                    <a:pt x="904875" y="2552700"/>
                  </a:lnTo>
                  <a:lnTo>
                    <a:pt x="890588" y="2595563"/>
                  </a:lnTo>
                  <a:lnTo>
                    <a:pt x="900113" y="2654300"/>
                  </a:lnTo>
                  <a:lnTo>
                    <a:pt x="915988" y="2716213"/>
                  </a:lnTo>
                  <a:lnTo>
                    <a:pt x="854075" y="2771775"/>
                  </a:lnTo>
                  <a:lnTo>
                    <a:pt x="839788" y="2857500"/>
                  </a:lnTo>
                  <a:lnTo>
                    <a:pt x="842963" y="2921000"/>
                  </a:lnTo>
                  <a:lnTo>
                    <a:pt x="790575" y="2995613"/>
                  </a:lnTo>
                  <a:lnTo>
                    <a:pt x="690563" y="3011488"/>
                  </a:lnTo>
                  <a:lnTo>
                    <a:pt x="644525" y="3071813"/>
                  </a:lnTo>
                  <a:lnTo>
                    <a:pt x="606425" y="3128963"/>
                  </a:lnTo>
                  <a:lnTo>
                    <a:pt x="590550" y="3201988"/>
                  </a:lnTo>
                  <a:lnTo>
                    <a:pt x="633413" y="3257550"/>
                  </a:lnTo>
                  <a:lnTo>
                    <a:pt x="723900" y="3302000"/>
                  </a:lnTo>
                  <a:lnTo>
                    <a:pt x="787400" y="3328988"/>
                  </a:lnTo>
                  <a:lnTo>
                    <a:pt x="785813" y="3390900"/>
                  </a:lnTo>
                  <a:lnTo>
                    <a:pt x="763588" y="3467100"/>
                  </a:lnTo>
                  <a:lnTo>
                    <a:pt x="725488" y="3554413"/>
                  </a:lnTo>
                  <a:lnTo>
                    <a:pt x="684213" y="3546475"/>
                  </a:lnTo>
                  <a:lnTo>
                    <a:pt x="652463" y="3562350"/>
                  </a:lnTo>
                  <a:lnTo>
                    <a:pt x="600075" y="3609975"/>
                  </a:lnTo>
                  <a:lnTo>
                    <a:pt x="595313" y="3671888"/>
                  </a:lnTo>
                  <a:lnTo>
                    <a:pt x="544513" y="3773488"/>
                  </a:lnTo>
                  <a:lnTo>
                    <a:pt x="447675" y="3849688"/>
                  </a:lnTo>
                  <a:lnTo>
                    <a:pt x="406400" y="3905250"/>
                  </a:lnTo>
                  <a:lnTo>
                    <a:pt x="409575" y="3971925"/>
                  </a:lnTo>
                  <a:lnTo>
                    <a:pt x="438150" y="4029075"/>
                  </a:lnTo>
                  <a:lnTo>
                    <a:pt x="471488" y="4086225"/>
                  </a:lnTo>
                  <a:lnTo>
                    <a:pt x="492125" y="4129088"/>
                  </a:lnTo>
                  <a:lnTo>
                    <a:pt x="495300" y="4164013"/>
                  </a:lnTo>
                  <a:lnTo>
                    <a:pt x="452438" y="4171950"/>
                  </a:lnTo>
                  <a:lnTo>
                    <a:pt x="347663" y="4110038"/>
                  </a:lnTo>
                  <a:lnTo>
                    <a:pt x="263525" y="4116388"/>
                  </a:lnTo>
                  <a:lnTo>
                    <a:pt x="163513" y="4116388"/>
                  </a:lnTo>
                  <a:lnTo>
                    <a:pt x="144463" y="4062413"/>
                  </a:lnTo>
                  <a:lnTo>
                    <a:pt x="111125" y="3957638"/>
                  </a:lnTo>
                  <a:lnTo>
                    <a:pt x="85725" y="3895725"/>
                  </a:lnTo>
                  <a:lnTo>
                    <a:pt x="15875" y="3876675"/>
                  </a:lnTo>
                  <a:lnTo>
                    <a:pt x="23813" y="3787775"/>
                  </a:lnTo>
                  <a:lnTo>
                    <a:pt x="0" y="3721100"/>
                  </a:lnTo>
                  <a:lnTo>
                    <a:pt x="39688" y="3611563"/>
                  </a:lnTo>
                  <a:lnTo>
                    <a:pt x="109538" y="3500438"/>
                  </a:lnTo>
                  <a:lnTo>
                    <a:pt x="95250" y="3402013"/>
                  </a:lnTo>
                  <a:lnTo>
                    <a:pt x="123825" y="3330575"/>
                  </a:lnTo>
                  <a:lnTo>
                    <a:pt x="171450" y="3249613"/>
                  </a:lnTo>
                  <a:lnTo>
                    <a:pt x="149225" y="3138488"/>
                  </a:lnTo>
                  <a:lnTo>
                    <a:pt x="166688" y="3057525"/>
                  </a:lnTo>
                  <a:lnTo>
                    <a:pt x="158750" y="2916238"/>
                  </a:lnTo>
                  <a:lnTo>
                    <a:pt x="163513" y="2867025"/>
                  </a:lnTo>
                  <a:lnTo>
                    <a:pt x="158750" y="2778125"/>
                  </a:lnTo>
                  <a:lnTo>
                    <a:pt x="153988" y="2686050"/>
                  </a:lnTo>
                  <a:lnTo>
                    <a:pt x="152400" y="2616200"/>
                  </a:lnTo>
                  <a:lnTo>
                    <a:pt x="158750" y="2563813"/>
                  </a:lnTo>
                  <a:lnTo>
                    <a:pt x="157163" y="2481263"/>
                  </a:lnTo>
                  <a:lnTo>
                    <a:pt x="152400" y="2411413"/>
                  </a:lnTo>
                  <a:lnTo>
                    <a:pt x="149225" y="2300288"/>
                  </a:lnTo>
                  <a:lnTo>
                    <a:pt x="158750" y="2220913"/>
                  </a:lnTo>
                  <a:lnTo>
                    <a:pt x="173038" y="2163763"/>
                  </a:lnTo>
                  <a:lnTo>
                    <a:pt x="196850" y="2111375"/>
                  </a:lnTo>
                  <a:lnTo>
                    <a:pt x="249238" y="2058988"/>
                  </a:lnTo>
                  <a:lnTo>
                    <a:pt x="249238" y="2006600"/>
                  </a:lnTo>
                  <a:lnTo>
                    <a:pt x="230188" y="1968500"/>
                  </a:lnTo>
                  <a:lnTo>
                    <a:pt x="196850" y="1890713"/>
                  </a:lnTo>
                  <a:lnTo>
                    <a:pt x="230188" y="1824038"/>
                  </a:lnTo>
                  <a:lnTo>
                    <a:pt x="273050" y="1781175"/>
                  </a:lnTo>
                  <a:lnTo>
                    <a:pt x="295275" y="1711325"/>
                  </a:lnTo>
                  <a:lnTo>
                    <a:pt x="282575" y="1635125"/>
                  </a:lnTo>
                  <a:lnTo>
                    <a:pt x="314325" y="1590675"/>
                  </a:lnTo>
                  <a:lnTo>
                    <a:pt x="352425" y="1514475"/>
                  </a:lnTo>
                  <a:lnTo>
                    <a:pt x="366713" y="1454150"/>
                  </a:lnTo>
                  <a:lnTo>
                    <a:pt x="333375" y="1357313"/>
                  </a:lnTo>
                  <a:lnTo>
                    <a:pt x="325438" y="1300163"/>
                  </a:lnTo>
                  <a:lnTo>
                    <a:pt x="301625" y="1235075"/>
                  </a:lnTo>
                  <a:lnTo>
                    <a:pt x="287338" y="1171575"/>
                  </a:lnTo>
                  <a:lnTo>
                    <a:pt x="296863" y="1114425"/>
                  </a:lnTo>
                  <a:lnTo>
                    <a:pt x="328613" y="1068388"/>
                  </a:lnTo>
                  <a:lnTo>
                    <a:pt x="358775" y="1035050"/>
                  </a:lnTo>
                  <a:lnTo>
                    <a:pt x="361950" y="996950"/>
                  </a:lnTo>
                  <a:lnTo>
                    <a:pt x="376238" y="954088"/>
                  </a:lnTo>
                  <a:lnTo>
                    <a:pt x="373063" y="915988"/>
                  </a:lnTo>
                  <a:lnTo>
                    <a:pt x="373063" y="857250"/>
                  </a:lnTo>
                  <a:lnTo>
                    <a:pt x="427038" y="836613"/>
                  </a:lnTo>
                  <a:lnTo>
                    <a:pt x="431800" y="801688"/>
                  </a:lnTo>
                  <a:lnTo>
                    <a:pt x="434975" y="769938"/>
                  </a:lnTo>
                  <a:lnTo>
                    <a:pt x="455613" y="738188"/>
                  </a:lnTo>
                  <a:lnTo>
                    <a:pt x="484188" y="692150"/>
                  </a:lnTo>
                  <a:lnTo>
                    <a:pt x="504825" y="636588"/>
                  </a:lnTo>
                  <a:lnTo>
                    <a:pt x="541338" y="596900"/>
                  </a:lnTo>
                  <a:lnTo>
                    <a:pt x="509588" y="554038"/>
                  </a:lnTo>
                  <a:lnTo>
                    <a:pt x="517525" y="508000"/>
                  </a:lnTo>
                  <a:lnTo>
                    <a:pt x="496888" y="428625"/>
                  </a:lnTo>
                  <a:lnTo>
                    <a:pt x="488950" y="355600"/>
                  </a:lnTo>
                  <a:lnTo>
                    <a:pt x="541338" y="312738"/>
                  </a:lnTo>
                  <a:lnTo>
                    <a:pt x="587375" y="288925"/>
                  </a:lnTo>
                  <a:lnTo>
                    <a:pt x="623888" y="273050"/>
                  </a:lnTo>
                  <a:lnTo>
                    <a:pt x="627063" y="217488"/>
                  </a:lnTo>
                  <a:lnTo>
                    <a:pt x="631825" y="174625"/>
                  </a:lnTo>
                  <a:lnTo>
                    <a:pt x="609936" y="144315"/>
                  </a:lnTo>
                  <a:lnTo>
                    <a:pt x="655638" y="96838"/>
                  </a:lnTo>
                  <a:lnTo>
                    <a:pt x="684213" y="77788"/>
                  </a:lnTo>
                  <a:lnTo>
                    <a:pt x="696852" y="43112"/>
                  </a:lnTo>
                  <a:lnTo>
                    <a:pt x="719138" y="158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2" name="Freeform 548">
              <a:extLst/>
            </p:cNvPr>
            <p:cNvSpPr>
              <a:spLocks/>
            </p:cNvSpPr>
            <p:nvPr/>
          </p:nvSpPr>
          <p:spPr bwMode="auto">
            <a:xfrm>
              <a:off x="3127351" y="5218131"/>
              <a:ext cx="150813" cy="153987"/>
            </a:xfrm>
            <a:custGeom>
              <a:avLst/>
              <a:gdLst>
                <a:gd name="T0" fmla="*/ 29 w 877551"/>
                <a:gd name="T1" fmla="*/ 1 h 907257"/>
                <a:gd name="T2" fmla="*/ 37 w 877551"/>
                <a:gd name="T3" fmla="*/ 0 h 907257"/>
                <a:gd name="T4" fmla="*/ 42 w 877551"/>
                <a:gd name="T5" fmla="*/ 1 h 907257"/>
                <a:gd name="T6" fmla="*/ 47 w 877551"/>
                <a:gd name="T7" fmla="*/ 1 h 907257"/>
                <a:gd name="T8" fmla="*/ 53 w 877551"/>
                <a:gd name="T9" fmla="*/ 3 h 907257"/>
                <a:gd name="T10" fmla="*/ 57 w 877551"/>
                <a:gd name="T11" fmla="*/ 5 h 907257"/>
                <a:gd name="T12" fmla="*/ 63 w 877551"/>
                <a:gd name="T13" fmla="*/ 4 h 907257"/>
                <a:gd name="T14" fmla="*/ 67 w 877551"/>
                <a:gd name="T15" fmla="*/ 6 h 907257"/>
                <a:gd name="T16" fmla="*/ 74 w 877551"/>
                <a:gd name="T17" fmla="*/ 8 h 907257"/>
                <a:gd name="T18" fmla="*/ 74 w 877551"/>
                <a:gd name="T19" fmla="*/ 18 h 907257"/>
                <a:gd name="T20" fmla="*/ 75 w 877551"/>
                <a:gd name="T21" fmla="*/ 25 h 907257"/>
                <a:gd name="T22" fmla="*/ 76 w 877551"/>
                <a:gd name="T23" fmla="*/ 36 h 907257"/>
                <a:gd name="T24" fmla="*/ 78 w 877551"/>
                <a:gd name="T25" fmla="*/ 43 h 907257"/>
                <a:gd name="T26" fmla="*/ 82 w 877551"/>
                <a:gd name="T27" fmla="*/ 41 h 907257"/>
                <a:gd name="T28" fmla="*/ 88 w 877551"/>
                <a:gd name="T29" fmla="*/ 42 h 907257"/>
                <a:gd name="T30" fmla="*/ 95 w 877551"/>
                <a:gd name="T31" fmla="*/ 43 h 907257"/>
                <a:gd name="T32" fmla="*/ 103 w 877551"/>
                <a:gd name="T33" fmla="*/ 45 h 907257"/>
                <a:gd name="T34" fmla="*/ 105 w 877551"/>
                <a:gd name="T35" fmla="*/ 48 h 907257"/>
                <a:gd name="T36" fmla="*/ 110 w 877551"/>
                <a:gd name="T37" fmla="*/ 53 h 907257"/>
                <a:gd name="T38" fmla="*/ 113 w 877551"/>
                <a:gd name="T39" fmla="*/ 67 h 907257"/>
                <a:gd name="T40" fmla="*/ 117 w 877551"/>
                <a:gd name="T41" fmla="*/ 70 h 907257"/>
                <a:gd name="T42" fmla="*/ 123 w 877551"/>
                <a:gd name="T43" fmla="*/ 68 h 907257"/>
                <a:gd name="T44" fmla="*/ 130 w 877551"/>
                <a:gd name="T45" fmla="*/ 70 h 907257"/>
                <a:gd name="T46" fmla="*/ 131 w 877551"/>
                <a:gd name="T47" fmla="*/ 76 h 907257"/>
                <a:gd name="T48" fmla="*/ 130 w 877551"/>
                <a:gd name="T49" fmla="*/ 82 h 907257"/>
                <a:gd name="T50" fmla="*/ 131 w 877551"/>
                <a:gd name="T51" fmla="*/ 86 h 907257"/>
                <a:gd name="T52" fmla="*/ 131 w 877551"/>
                <a:gd name="T53" fmla="*/ 89 h 907257"/>
                <a:gd name="T54" fmla="*/ 127 w 877551"/>
                <a:gd name="T55" fmla="*/ 98 h 907257"/>
                <a:gd name="T56" fmla="*/ 126 w 877551"/>
                <a:gd name="T57" fmla="*/ 108 h 907257"/>
                <a:gd name="T58" fmla="*/ 122 w 877551"/>
                <a:gd name="T59" fmla="*/ 115 h 907257"/>
                <a:gd name="T60" fmla="*/ 110 w 877551"/>
                <a:gd name="T61" fmla="*/ 123 h 907257"/>
                <a:gd name="T62" fmla="*/ 101 w 877551"/>
                <a:gd name="T63" fmla="*/ 125 h 907257"/>
                <a:gd name="T64" fmla="*/ 91 w 877551"/>
                <a:gd name="T65" fmla="*/ 128 h 907257"/>
                <a:gd name="T66" fmla="*/ 85 w 877551"/>
                <a:gd name="T67" fmla="*/ 127 h 907257"/>
                <a:gd name="T68" fmla="*/ 74 w 877551"/>
                <a:gd name="T69" fmla="*/ 124 h 907257"/>
                <a:gd name="T70" fmla="*/ 67 w 877551"/>
                <a:gd name="T71" fmla="*/ 124 h 907257"/>
                <a:gd name="T72" fmla="*/ 68 w 877551"/>
                <a:gd name="T73" fmla="*/ 116 h 907257"/>
                <a:gd name="T74" fmla="*/ 75 w 877551"/>
                <a:gd name="T75" fmla="*/ 104 h 907257"/>
                <a:gd name="T76" fmla="*/ 79 w 877551"/>
                <a:gd name="T77" fmla="*/ 98 h 907257"/>
                <a:gd name="T78" fmla="*/ 78 w 877551"/>
                <a:gd name="T79" fmla="*/ 92 h 907257"/>
                <a:gd name="T80" fmla="*/ 64 w 877551"/>
                <a:gd name="T81" fmla="*/ 89 h 907257"/>
                <a:gd name="T82" fmla="*/ 47 w 877551"/>
                <a:gd name="T83" fmla="*/ 78 h 907257"/>
                <a:gd name="T84" fmla="*/ 35 w 877551"/>
                <a:gd name="T85" fmla="*/ 74 h 907257"/>
                <a:gd name="T86" fmla="*/ 26 w 877551"/>
                <a:gd name="T87" fmla="*/ 69 h 907257"/>
                <a:gd name="T88" fmla="*/ 22 w 877551"/>
                <a:gd name="T89" fmla="*/ 62 h 907257"/>
                <a:gd name="T90" fmla="*/ 6 w 877551"/>
                <a:gd name="T91" fmla="*/ 49 h 907257"/>
                <a:gd name="T92" fmla="*/ 0 w 877551"/>
                <a:gd name="T93" fmla="*/ 41 h 907257"/>
                <a:gd name="T94" fmla="*/ 4 w 877551"/>
                <a:gd name="T95" fmla="*/ 34 h 907257"/>
                <a:gd name="T96" fmla="*/ 7 w 877551"/>
                <a:gd name="T97" fmla="*/ 30 h 907257"/>
                <a:gd name="T98" fmla="*/ 11 w 877551"/>
                <a:gd name="T99" fmla="*/ 26 h 907257"/>
                <a:gd name="T100" fmla="*/ 18 w 877551"/>
                <a:gd name="T101" fmla="*/ 23 h 907257"/>
                <a:gd name="T102" fmla="*/ 17 w 877551"/>
                <a:gd name="T103" fmla="*/ 15 h 907257"/>
                <a:gd name="T104" fmla="*/ 19 w 877551"/>
                <a:gd name="T105" fmla="*/ 8 h 907257"/>
                <a:gd name="T106" fmla="*/ 20 w 877551"/>
                <a:gd name="T107" fmla="*/ 4 h 907257"/>
                <a:gd name="T108" fmla="*/ 29 w 877551"/>
                <a:gd name="T109" fmla="*/ 1 h 9072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7551"/>
                <a:gd name="T166" fmla="*/ 0 h 907257"/>
                <a:gd name="T167" fmla="*/ 877551 w 877551"/>
                <a:gd name="T168" fmla="*/ 907257 h 9072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7551" h="907257">
                  <a:moveTo>
                    <a:pt x="193339" y="3720"/>
                  </a:moveTo>
                  <a:lnTo>
                    <a:pt x="244078" y="0"/>
                  </a:lnTo>
                  <a:lnTo>
                    <a:pt x="280651" y="3720"/>
                  </a:lnTo>
                  <a:lnTo>
                    <a:pt x="314325" y="7144"/>
                  </a:lnTo>
                  <a:lnTo>
                    <a:pt x="351234" y="21432"/>
                  </a:lnTo>
                  <a:lnTo>
                    <a:pt x="378618" y="33338"/>
                  </a:lnTo>
                  <a:lnTo>
                    <a:pt x="417909" y="30957"/>
                  </a:lnTo>
                  <a:lnTo>
                    <a:pt x="447339" y="44995"/>
                  </a:lnTo>
                  <a:lnTo>
                    <a:pt x="494109" y="58341"/>
                  </a:lnTo>
                  <a:lnTo>
                    <a:pt x="495300" y="126207"/>
                  </a:lnTo>
                  <a:lnTo>
                    <a:pt x="498871" y="179785"/>
                  </a:lnTo>
                  <a:lnTo>
                    <a:pt x="506076" y="254545"/>
                  </a:lnTo>
                  <a:lnTo>
                    <a:pt x="517189" y="303757"/>
                  </a:lnTo>
                  <a:lnTo>
                    <a:pt x="548878" y="294085"/>
                  </a:lnTo>
                  <a:lnTo>
                    <a:pt x="585451" y="295820"/>
                  </a:lnTo>
                  <a:lnTo>
                    <a:pt x="633076" y="303757"/>
                  </a:lnTo>
                  <a:lnTo>
                    <a:pt x="687051" y="316457"/>
                  </a:lnTo>
                  <a:lnTo>
                    <a:pt x="699751" y="338682"/>
                  </a:lnTo>
                  <a:lnTo>
                    <a:pt x="731501" y="379957"/>
                  </a:lnTo>
                  <a:lnTo>
                    <a:pt x="750551" y="476795"/>
                  </a:lnTo>
                  <a:lnTo>
                    <a:pt x="777539" y="499020"/>
                  </a:lnTo>
                  <a:lnTo>
                    <a:pt x="816768" y="484585"/>
                  </a:lnTo>
                  <a:lnTo>
                    <a:pt x="867965" y="497682"/>
                  </a:lnTo>
                  <a:lnTo>
                    <a:pt x="877551" y="540295"/>
                  </a:lnTo>
                  <a:lnTo>
                    <a:pt x="867965" y="585788"/>
                  </a:lnTo>
                  <a:lnTo>
                    <a:pt x="872789" y="608557"/>
                  </a:lnTo>
                  <a:lnTo>
                    <a:pt x="875109" y="631032"/>
                  </a:lnTo>
                  <a:lnTo>
                    <a:pt x="846534" y="697707"/>
                  </a:lnTo>
                  <a:lnTo>
                    <a:pt x="837864" y="768895"/>
                  </a:lnTo>
                  <a:lnTo>
                    <a:pt x="812006" y="819150"/>
                  </a:lnTo>
                  <a:lnTo>
                    <a:pt x="733425" y="876300"/>
                  </a:lnTo>
                  <a:lnTo>
                    <a:pt x="671176" y="889545"/>
                  </a:lnTo>
                  <a:lnTo>
                    <a:pt x="607218" y="907257"/>
                  </a:lnTo>
                  <a:lnTo>
                    <a:pt x="566401" y="899070"/>
                  </a:lnTo>
                  <a:lnTo>
                    <a:pt x="490537" y="878682"/>
                  </a:lnTo>
                  <a:lnTo>
                    <a:pt x="444164" y="878432"/>
                  </a:lnTo>
                  <a:lnTo>
                    <a:pt x="454818" y="823913"/>
                  </a:lnTo>
                  <a:lnTo>
                    <a:pt x="500062" y="738188"/>
                  </a:lnTo>
                  <a:lnTo>
                    <a:pt x="529828" y="692944"/>
                  </a:lnTo>
                  <a:lnTo>
                    <a:pt x="520303" y="651272"/>
                  </a:lnTo>
                  <a:lnTo>
                    <a:pt x="425114" y="630782"/>
                  </a:lnTo>
                  <a:lnTo>
                    <a:pt x="313989" y="551407"/>
                  </a:lnTo>
                  <a:lnTo>
                    <a:pt x="235743" y="527447"/>
                  </a:lnTo>
                  <a:lnTo>
                    <a:pt x="176212" y="491728"/>
                  </a:lnTo>
                  <a:lnTo>
                    <a:pt x="148828" y="442913"/>
                  </a:lnTo>
                  <a:lnTo>
                    <a:pt x="39290" y="347663"/>
                  </a:lnTo>
                  <a:lnTo>
                    <a:pt x="0" y="291703"/>
                  </a:lnTo>
                  <a:lnTo>
                    <a:pt x="28239" y="245020"/>
                  </a:lnTo>
                  <a:lnTo>
                    <a:pt x="48815" y="210741"/>
                  </a:lnTo>
                  <a:lnTo>
                    <a:pt x="71437" y="185738"/>
                  </a:lnTo>
                  <a:lnTo>
                    <a:pt x="119062" y="165497"/>
                  </a:lnTo>
                  <a:lnTo>
                    <a:pt x="115490" y="109538"/>
                  </a:lnTo>
                  <a:lnTo>
                    <a:pt x="128251" y="59282"/>
                  </a:lnTo>
                  <a:lnTo>
                    <a:pt x="135731" y="26194"/>
                  </a:lnTo>
                  <a:lnTo>
                    <a:pt x="193339" y="372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3" name="Freeform 549">
              <a:extLst/>
            </p:cNvPr>
            <p:cNvSpPr>
              <a:spLocks/>
            </p:cNvSpPr>
            <p:nvPr/>
          </p:nvSpPr>
          <p:spPr bwMode="auto">
            <a:xfrm>
              <a:off x="3211489" y="5427681"/>
              <a:ext cx="96837" cy="107950"/>
            </a:xfrm>
            <a:custGeom>
              <a:avLst/>
              <a:gdLst>
                <a:gd name="T0" fmla="*/ 2147483647 w 307"/>
                <a:gd name="T1" fmla="*/ 2147483647 h 341"/>
                <a:gd name="T2" fmla="*/ 2147483647 w 307"/>
                <a:gd name="T3" fmla="*/ 2147483647 h 341"/>
                <a:gd name="T4" fmla="*/ 0 w 307"/>
                <a:gd name="T5" fmla="*/ 2147483647 h 341"/>
                <a:gd name="T6" fmla="*/ 2147483647 w 307"/>
                <a:gd name="T7" fmla="*/ 2147483647 h 341"/>
                <a:gd name="T8" fmla="*/ 2147483647 w 307"/>
                <a:gd name="T9" fmla="*/ 2147483647 h 341"/>
                <a:gd name="T10" fmla="*/ 2147483647 w 307"/>
                <a:gd name="T11" fmla="*/ 2147483647 h 341"/>
                <a:gd name="T12" fmla="*/ 2147483647 w 307"/>
                <a:gd name="T13" fmla="*/ 2147483647 h 341"/>
                <a:gd name="T14" fmla="*/ 2147483647 w 307"/>
                <a:gd name="T15" fmla="*/ 2147483647 h 341"/>
                <a:gd name="T16" fmla="*/ 2147483647 w 307"/>
                <a:gd name="T17" fmla="*/ 2147483647 h 341"/>
                <a:gd name="T18" fmla="*/ 2147483647 w 307"/>
                <a:gd name="T19" fmla="*/ 2147483647 h 341"/>
                <a:gd name="T20" fmla="*/ 2147483647 w 307"/>
                <a:gd name="T21" fmla="*/ 2147483647 h 341"/>
                <a:gd name="T22" fmla="*/ 2147483647 w 307"/>
                <a:gd name="T23" fmla="*/ 2147483647 h 341"/>
                <a:gd name="T24" fmla="*/ 2147483647 w 307"/>
                <a:gd name="T25" fmla="*/ 2147483647 h 341"/>
                <a:gd name="T26" fmla="*/ 2147483647 w 307"/>
                <a:gd name="T27" fmla="*/ 2147483647 h 341"/>
                <a:gd name="T28" fmla="*/ 2147483647 w 307"/>
                <a:gd name="T29" fmla="*/ 2147483647 h 341"/>
                <a:gd name="T30" fmla="*/ 2147483647 w 307"/>
                <a:gd name="T31" fmla="*/ 2147483647 h 341"/>
                <a:gd name="T32" fmla="*/ 2147483647 w 307"/>
                <a:gd name="T33" fmla="*/ 2147483647 h 341"/>
                <a:gd name="T34" fmla="*/ 2147483647 w 307"/>
                <a:gd name="T35" fmla="*/ 2147483647 h 341"/>
                <a:gd name="T36" fmla="*/ 2147483647 w 307"/>
                <a:gd name="T37" fmla="*/ 2147483647 h 341"/>
                <a:gd name="T38" fmla="*/ 2147483647 w 307"/>
                <a:gd name="T39" fmla="*/ 2147483647 h 341"/>
                <a:gd name="T40" fmla="*/ 2147483647 w 307"/>
                <a:gd name="T41" fmla="*/ 2147483647 h 341"/>
                <a:gd name="T42" fmla="*/ 2147483647 w 307"/>
                <a:gd name="T43" fmla="*/ 2147483647 h 341"/>
                <a:gd name="T44" fmla="*/ 2147483647 w 307"/>
                <a:gd name="T45" fmla="*/ 2147483647 h 341"/>
                <a:gd name="T46" fmla="*/ 2147483647 w 307"/>
                <a:gd name="T47" fmla="*/ 2147483647 h 341"/>
                <a:gd name="T48" fmla="*/ 2147483647 w 307"/>
                <a:gd name="T49" fmla="*/ 2147483647 h 341"/>
                <a:gd name="T50" fmla="*/ 2147483647 w 307"/>
                <a:gd name="T51" fmla="*/ 2147483647 h 341"/>
                <a:gd name="T52" fmla="*/ 2147483647 w 307"/>
                <a:gd name="T53" fmla="*/ 2147483647 h 341"/>
                <a:gd name="T54" fmla="*/ 2147483647 w 307"/>
                <a:gd name="T55" fmla="*/ 2147483647 h 341"/>
                <a:gd name="T56" fmla="*/ 2147483647 w 307"/>
                <a:gd name="T57" fmla="*/ 2147483647 h 341"/>
                <a:gd name="T58" fmla="*/ 2147483647 w 307"/>
                <a:gd name="T59" fmla="*/ 2147483647 h 341"/>
                <a:gd name="T60" fmla="*/ 2147483647 w 307"/>
                <a:gd name="T61" fmla="*/ 2147483647 h 341"/>
                <a:gd name="T62" fmla="*/ 2147483647 w 307"/>
                <a:gd name="T63" fmla="*/ 2147483647 h 341"/>
                <a:gd name="T64" fmla="*/ 2147483647 w 307"/>
                <a:gd name="T65" fmla="*/ 2147483647 h 341"/>
                <a:gd name="T66" fmla="*/ 2147483647 w 307"/>
                <a:gd name="T67" fmla="*/ 2147483647 h 341"/>
                <a:gd name="T68" fmla="*/ 2147483647 w 307"/>
                <a:gd name="T69" fmla="*/ 2147483647 h 341"/>
                <a:gd name="T70" fmla="*/ 2147483647 w 307"/>
                <a:gd name="T71" fmla="*/ 2147483647 h 341"/>
                <a:gd name="T72" fmla="*/ 2147483647 w 307"/>
                <a:gd name="T73" fmla="*/ 0 h 341"/>
                <a:gd name="T74" fmla="*/ 2147483647 w 307"/>
                <a:gd name="T75" fmla="*/ 2147483647 h 3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7"/>
                <a:gd name="T115" fmla="*/ 0 h 341"/>
                <a:gd name="T116" fmla="*/ 307 w 307"/>
                <a:gd name="T117" fmla="*/ 341 h 3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7" h="341">
                  <a:moveTo>
                    <a:pt x="35" y="38"/>
                  </a:moveTo>
                  <a:lnTo>
                    <a:pt x="18" y="110"/>
                  </a:lnTo>
                  <a:lnTo>
                    <a:pt x="0" y="150"/>
                  </a:lnTo>
                  <a:lnTo>
                    <a:pt x="12" y="210"/>
                  </a:lnTo>
                  <a:lnTo>
                    <a:pt x="14" y="243"/>
                  </a:lnTo>
                  <a:lnTo>
                    <a:pt x="12" y="275"/>
                  </a:lnTo>
                  <a:lnTo>
                    <a:pt x="29" y="294"/>
                  </a:lnTo>
                  <a:lnTo>
                    <a:pt x="45" y="303"/>
                  </a:lnTo>
                  <a:lnTo>
                    <a:pt x="71" y="310"/>
                  </a:lnTo>
                  <a:lnTo>
                    <a:pt x="96" y="325"/>
                  </a:lnTo>
                  <a:lnTo>
                    <a:pt x="120" y="341"/>
                  </a:lnTo>
                  <a:lnTo>
                    <a:pt x="138" y="336"/>
                  </a:lnTo>
                  <a:lnTo>
                    <a:pt x="162" y="333"/>
                  </a:lnTo>
                  <a:lnTo>
                    <a:pt x="177" y="333"/>
                  </a:lnTo>
                  <a:lnTo>
                    <a:pt x="194" y="333"/>
                  </a:lnTo>
                  <a:lnTo>
                    <a:pt x="212" y="333"/>
                  </a:lnTo>
                  <a:lnTo>
                    <a:pt x="223" y="323"/>
                  </a:lnTo>
                  <a:lnTo>
                    <a:pt x="237" y="309"/>
                  </a:lnTo>
                  <a:lnTo>
                    <a:pt x="253" y="304"/>
                  </a:lnTo>
                  <a:lnTo>
                    <a:pt x="267" y="295"/>
                  </a:lnTo>
                  <a:lnTo>
                    <a:pt x="283" y="282"/>
                  </a:lnTo>
                  <a:lnTo>
                    <a:pt x="288" y="268"/>
                  </a:lnTo>
                  <a:lnTo>
                    <a:pt x="296" y="251"/>
                  </a:lnTo>
                  <a:lnTo>
                    <a:pt x="305" y="238"/>
                  </a:lnTo>
                  <a:lnTo>
                    <a:pt x="290" y="215"/>
                  </a:lnTo>
                  <a:lnTo>
                    <a:pt x="297" y="191"/>
                  </a:lnTo>
                  <a:lnTo>
                    <a:pt x="307" y="168"/>
                  </a:lnTo>
                  <a:lnTo>
                    <a:pt x="291" y="156"/>
                  </a:lnTo>
                  <a:lnTo>
                    <a:pt x="272" y="140"/>
                  </a:lnTo>
                  <a:lnTo>
                    <a:pt x="248" y="120"/>
                  </a:lnTo>
                  <a:lnTo>
                    <a:pt x="211" y="109"/>
                  </a:lnTo>
                  <a:lnTo>
                    <a:pt x="169" y="72"/>
                  </a:lnTo>
                  <a:lnTo>
                    <a:pt x="138" y="70"/>
                  </a:lnTo>
                  <a:lnTo>
                    <a:pt x="129" y="57"/>
                  </a:lnTo>
                  <a:lnTo>
                    <a:pt x="100" y="39"/>
                  </a:lnTo>
                  <a:lnTo>
                    <a:pt x="88" y="15"/>
                  </a:lnTo>
                  <a:lnTo>
                    <a:pt x="51" y="0"/>
                  </a:lnTo>
                  <a:lnTo>
                    <a:pt x="35" y="3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4" name="Freeform 550">
              <a:extLst/>
            </p:cNvPr>
            <p:cNvSpPr>
              <a:spLocks/>
            </p:cNvSpPr>
            <p:nvPr/>
          </p:nvSpPr>
          <p:spPr bwMode="auto">
            <a:xfrm>
              <a:off x="2984476" y="5986481"/>
              <a:ext cx="52388" cy="73025"/>
            </a:xfrm>
            <a:custGeom>
              <a:avLst/>
              <a:gdLst>
                <a:gd name="T0" fmla="*/ 33 w 309562"/>
                <a:gd name="T1" fmla="*/ 10 h 426730"/>
                <a:gd name="T2" fmla="*/ 29 w 309562"/>
                <a:gd name="T3" fmla="*/ 2 h 426730"/>
                <a:gd name="T4" fmla="*/ 20 w 309562"/>
                <a:gd name="T5" fmla="*/ 0 h 426730"/>
                <a:gd name="T6" fmla="*/ 13 w 309562"/>
                <a:gd name="T7" fmla="*/ 5 h 426730"/>
                <a:gd name="T8" fmla="*/ 9 w 309562"/>
                <a:gd name="T9" fmla="*/ 14 h 426730"/>
                <a:gd name="T10" fmla="*/ 20 w 309562"/>
                <a:gd name="T11" fmla="*/ 12 h 426730"/>
                <a:gd name="T12" fmla="*/ 20 w 309562"/>
                <a:gd name="T13" fmla="*/ 21 h 426730"/>
                <a:gd name="T14" fmla="*/ 16 w 309562"/>
                <a:gd name="T15" fmla="*/ 24 h 426730"/>
                <a:gd name="T16" fmla="*/ 14 w 309562"/>
                <a:gd name="T17" fmla="*/ 27 h 426730"/>
                <a:gd name="T18" fmla="*/ 12 w 309562"/>
                <a:gd name="T19" fmla="*/ 30 h 426730"/>
                <a:gd name="T20" fmla="*/ 16 w 309562"/>
                <a:gd name="T21" fmla="*/ 33 h 426730"/>
                <a:gd name="T22" fmla="*/ 18 w 309562"/>
                <a:gd name="T23" fmla="*/ 36 h 426730"/>
                <a:gd name="T24" fmla="*/ 20 w 309562"/>
                <a:gd name="T25" fmla="*/ 39 h 426730"/>
                <a:gd name="T26" fmla="*/ 21 w 309562"/>
                <a:gd name="T27" fmla="*/ 43 h 426730"/>
                <a:gd name="T28" fmla="*/ 25 w 309562"/>
                <a:gd name="T29" fmla="*/ 48 h 426730"/>
                <a:gd name="T30" fmla="*/ 35 w 309562"/>
                <a:gd name="T31" fmla="*/ 52 h 426730"/>
                <a:gd name="T32" fmla="*/ 34 w 309562"/>
                <a:gd name="T33" fmla="*/ 54 h 426730"/>
                <a:gd name="T34" fmla="*/ 27 w 309562"/>
                <a:gd name="T35" fmla="*/ 52 h 426730"/>
                <a:gd name="T36" fmla="*/ 21 w 309562"/>
                <a:gd name="T37" fmla="*/ 56 h 426730"/>
                <a:gd name="T38" fmla="*/ 18 w 309562"/>
                <a:gd name="T39" fmla="*/ 53 h 426730"/>
                <a:gd name="T40" fmla="*/ 15 w 309562"/>
                <a:gd name="T41" fmla="*/ 55 h 426730"/>
                <a:gd name="T42" fmla="*/ 13 w 309562"/>
                <a:gd name="T43" fmla="*/ 52 h 426730"/>
                <a:gd name="T44" fmla="*/ 10 w 309562"/>
                <a:gd name="T45" fmla="*/ 56 h 426730"/>
                <a:gd name="T46" fmla="*/ 7 w 309562"/>
                <a:gd name="T47" fmla="*/ 56 h 426730"/>
                <a:gd name="T48" fmla="*/ 0 w 309562"/>
                <a:gd name="T49" fmla="*/ 59 h 426730"/>
                <a:gd name="T50" fmla="*/ 1 w 309562"/>
                <a:gd name="T51" fmla="*/ 61 h 426730"/>
                <a:gd name="T52" fmla="*/ 9 w 309562"/>
                <a:gd name="T53" fmla="*/ 61 h 426730"/>
                <a:gd name="T54" fmla="*/ 14 w 309562"/>
                <a:gd name="T55" fmla="*/ 63 h 426730"/>
                <a:gd name="T56" fmla="*/ 29 w 309562"/>
                <a:gd name="T57" fmla="*/ 60 h 426730"/>
                <a:gd name="T58" fmla="*/ 36 w 309562"/>
                <a:gd name="T59" fmla="*/ 60 h 426730"/>
                <a:gd name="T60" fmla="*/ 43 w 309562"/>
                <a:gd name="T61" fmla="*/ 56 h 426730"/>
                <a:gd name="T62" fmla="*/ 33 w 309562"/>
                <a:gd name="T63" fmla="*/ 10 h 4267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9562"/>
                <a:gd name="T97" fmla="*/ 0 h 426730"/>
                <a:gd name="T98" fmla="*/ 309562 w 309562"/>
                <a:gd name="T99" fmla="*/ 426730 h 4267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9562" h="426730">
                  <a:moveTo>
                    <a:pt x="235916" y="69542"/>
                  </a:moveTo>
                  <a:lnTo>
                    <a:pt x="209998" y="11906"/>
                  </a:lnTo>
                  <a:lnTo>
                    <a:pt x="142133" y="0"/>
                  </a:lnTo>
                  <a:lnTo>
                    <a:pt x="89745" y="35718"/>
                  </a:lnTo>
                  <a:lnTo>
                    <a:pt x="68314" y="94059"/>
                  </a:lnTo>
                  <a:lnTo>
                    <a:pt x="146043" y="80942"/>
                  </a:lnTo>
                  <a:lnTo>
                    <a:pt x="146895" y="144065"/>
                  </a:lnTo>
                  <a:lnTo>
                    <a:pt x="114748" y="160734"/>
                  </a:lnTo>
                  <a:lnTo>
                    <a:pt x="99270" y="180975"/>
                  </a:lnTo>
                  <a:lnTo>
                    <a:pt x="86128" y="206337"/>
                  </a:lnTo>
                  <a:lnTo>
                    <a:pt x="116086" y="225337"/>
                  </a:lnTo>
                  <a:lnTo>
                    <a:pt x="130226" y="242887"/>
                  </a:lnTo>
                  <a:lnTo>
                    <a:pt x="146043" y="267135"/>
                  </a:lnTo>
                  <a:lnTo>
                    <a:pt x="148540" y="295001"/>
                  </a:lnTo>
                  <a:lnTo>
                    <a:pt x="178497" y="325400"/>
                  </a:lnTo>
                  <a:lnTo>
                    <a:pt x="249647" y="355799"/>
                  </a:lnTo>
                  <a:lnTo>
                    <a:pt x="242157" y="369732"/>
                  </a:lnTo>
                  <a:lnTo>
                    <a:pt x="194724" y="354532"/>
                  </a:lnTo>
                  <a:lnTo>
                    <a:pt x="153533" y="382398"/>
                  </a:lnTo>
                  <a:lnTo>
                    <a:pt x="129816" y="358332"/>
                  </a:lnTo>
                  <a:lnTo>
                    <a:pt x="108596" y="377332"/>
                  </a:lnTo>
                  <a:lnTo>
                    <a:pt x="92369" y="353266"/>
                  </a:lnTo>
                  <a:lnTo>
                    <a:pt x="74894" y="384931"/>
                  </a:lnTo>
                  <a:lnTo>
                    <a:pt x="52426" y="382398"/>
                  </a:lnTo>
                  <a:lnTo>
                    <a:pt x="0" y="401398"/>
                  </a:lnTo>
                  <a:lnTo>
                    <a:pt x="7489" y="419130"/>
                  </a:lnTo>
                  <a:lnTo>
                    <a:pt x="67405" y="419130"/>
                  </a:lnTo>
                  <a:lnTo>
                    <a:pt x="101107" y="426730"/>
                  </a:lnTo>
                  <a:lnTo>
                    <a:pt x="212200" y="408997"/>
                  </a:lnTo>
                  <a:lnTo>
                    <a:pt x="262129" y="410264"/>
                  </a:lnTo>
                  <a:lnTo>
                    <a:pt x="309562" y="381132"/>
                  </a:lnTo>
                  <a:lnTo>
                    <a:pt x="235916" y="6954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5" name="Freeform 551">
              <a:extLst/>
            </p:cNvPr>
            <p:cNvSpPr>
              <a:spLocks/>
            </p:cNvSpPr>
            <p:nvPr/>
          </p:nvSpPr>
          <p:spPr bwMode="auto">
            <a:xfrm>
              <a:off x="3024164" y="5999181"/>
              <a:ext cx="63500" cy="57150"/>
            </a:xfrm>
            <a:custGeom>
              <a:avLst/>
              <a:gdLst>
                <a:gd name="T0" fmla="*/ 0 w 372666"/>
                <a:gd name="T1" fmla="*/ 0 h 341710"/>
                <a:gd name="T2" fmla="*/ 9 w 372666"/>
                <a:gd name="T3" fmla="*/ 7 h 341710"/>
                <a:gd name="T4" fmla="*/ 19 w 372666"/>
                <a:gd name="T5" fmla="*/ 18 h 341710"/>
                <a:gd name="T6" fmla="*/ 27 w 372666"/>
                <a:gd name="T7" fmla="*/ 24 h 341710"/>
                <a:gd name="T8" fmla="*/ 33 w 372666"/>
                <a:gd name="T9" fmla="*/ 31 h 341710"/>
                <a:gd name="T10" fmla="*/ 44 w 372666"/>
                <a:gd name="T11" fmla="*/ 35 h 341710"/>
                <a:gd name="T12" fmla="*/ 50 w 372666"/>
                <a:gd name="T13" fmla="*/ 36 h 341710"/>
                <a:gd name="T14" fmla="*/ 54 w 372666"/>
                <a:gd name="T15" fmla="*/ 39 h 341710"/>
                <a:gd name="T16" fmla="*/ 46 w 372666"/>
                <a:gd name="T17" fmla="*/ 44 h 341710"/>
                <a:gd name="T18" fmla="*/ 36 w 372666"/>
                <a:gd name="T19" fmla="*/ 45 h 341710"/>
                <a:gd name="T20" fmla="*/ 28 w 372666"/>
                <a:gd name="T21" fmla="*/ 44 h 341710"/>
                <a:gd name="T22" fmla="*/ 23 w 372666"/>
                <a:gd name="T23" fmla="*/ 42 h 341710"/>
                <a:gd name="T24" fmla="*/ 11 w 372666"/>
                <a:gd name="T25" fmla="*/ 41 h 341710"/>
                <a:gd name="T26" fmla="*/ 0 w 372666"/>
                <a:gd name="T27" fmla="*/ 0 h 3417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2666"/>
                <a:gd name="T43" fmla="*/ 0 h 341710"/>
                <a:gd name="T44" fmla="*/ 372666 w 372666"/>
                <a:gd name="T45" fmla="*/ 341710 h 3417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2666" h="341710">
                  <a:moveTo>
                    <a:pt x="0" y="0"/>
                  </a:moveTo>
                  <a:lnTo>
                    <a:pt x="59531" y="54769"/>
                  </a:lnTo>
                  <a:lnTo>
                    <a:pt x="129778" y="139303"/>
                  </a:lnTo>
                  <a:lnTo>
                    <a:pt x="185738" y="184547"/>
                  </a:lnTo>
                  <a:lnTo>
                    <a:pt x="232172" y="235744"/>
                  </a:lnTo>
                  <a:lnTo>
                    <a:pt x="305991" y="270272"/>
                  </a:lnTo>
                  <a:lnTo>
                    <a:pt x="346472" y="275035"/>
                  </a:lnTo>
                  <a:lnTo>
                    <a:pt x="372666" y="298847"/>
                  </a:lnTo>
                  <a:lnTo>
                    <a:pt x="321469" y="338138"/>
                  </a:lnTo>
                  <a:lnTo>
                    <a:pt x="253603" y="341710"/>
                  </a:lnTo>
                  <a:lnTo>
                    <a:pt x="195263" y="340519"/>
                  </a:lnTo>
                  <a:lnTo>
                    <a:pt x="157163" y="322660"/>
                  </a:lnTo>
                  <a:lnTo>
                    <a:pt x="73819" y="31313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6" name="Freeform 552">
              <a:extLst/>
            </p:cNvPr>
            <p:cNvSpPr>
              <a:spLocks/>
            </p:cNvSpPr>
            <p:nvPr/>
          </p:nvSpPr>
          <p:spPr bwMode="auto">
            <a:xfrm>
              <a:off x="3019401" y="6056331"/>
              <a:ext cx="28575" cy="15875"/>
            </a:xfrm>
            <a:custGeom>
              <a:avLst/>
              <a:gdLst>
                <a:gd name="T0" fmla="*/ 2147483647 w 139"/>
                <a:gd name="T1" fmla="*/ 2147483647 h 67"/>
                <a:gd name="T2" fmla="*/ 2147483647 w 139"/>
                <a:gd name="T3" fmla="*/ 2147483647 h 67"/>
                <a:gd name="T4" fmla="*/ 2147483647 w 139"/>
                <a:gd name="T5" fmla="*/ 2147483647 h 67"/>
                <a:gd name="T6" fmla="*/ 2147483647 w 139"/>
                <a:gd name="T7" fmla="*/ 2147483647 h 67"/>
                <a:gd name="T8" fmla="*/ 2147483647 w 139"/>
                <a:gd name="T9" fmla="*/ 2147483647 h 67"/>
                <a:gd name="T10" fmla="*/ 2147483647 w 139"/>
                <a:gd name="T11" fmla="*/ 2147483647 h 67"/>
                <a:gd name="T12" fmla="*/ 0 w 139"/>
                <a:gd name="T13" fmla="*/ 2147483647 h 67"/>
                <a:gd name="T14" fmla="*/ 2147483647 w 139"/>
                <a:gd name="T15" fmla="*/ 2147483647 h 67"/>
                <a:gd name="T16" fmla="*/ 2147483647 w 139"/>
                <a:gd name="T17" fmla="*/ 0 h 67"/>
                <a:gd name="T18" fmla="*/ 2147483647 w 139"/>
                <a:gd name="T19" fmla="*/ 2147483647 h 67"/>
                <a:gd name="T20" fmla="*/ 2147483647 w 139"/>
                <a:gd name="T21" fmla="*/ 2147483647 h 67"/>
                <a:gd name="T22" fmla="*/ 2147483647 w 139"/>
                <a:gd name="T23" fmla="*/ 2147483647 h 67"/>
                <a:gd name="T24" fmla="*/ 2147483647 w 139"/>
                <a:gd name="T25" fmla="*/ 2147483647 h 67"/>
                <a:gd name="T26" fmla="*/ 2147483647 w 139"/>
                <a:gd name="T27" fmla="*/ 2147483647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9"/>
                <a:gd name="T43" fmla="*/ 0 h 67"/>
                <a:gd name="T44" fmla="*/ 139 w 139"/>
                <a:gd name="T45" fmla="*/ 67 h 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9" h="67">
                  <a:moveTo>
                    <a:pt x="139" y="67"/>
                  </a:moveTo>
                  <a:lnTo>
                    <a:pt x="90" y="63"/>
                  </a:lnTo>
                  <a:lnTo>
                    <a:pt x="78" y="34"/>
                  </a:lnTo>
                  <a:lnTo>
                    <a:pt x="58" y="40"/>
                  </a:lnTo>
                  <a:lnTo>
                    <a:pt x="46" y="51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52" y="22"/>
                  </a:lnTo>
                  <a:lnTo>
                    <a:pt x="79" y="0"/>
                  </a:lnTo>
                  <a:lnTo>
                    <a:pt x="93" y="3"/>
                  </a:lnTo>
                  <a:lnTo>
                    <a:pt x="88" y="21"/>
                  </a:lnTo>
                  <a:lnTo>
                    <a:pt x="103" y="39"/>
                  </a:lnTo>
                  <a:lnTo>
                    <a:pt x="130" y="43"/>
                  </a:lnTo>
                  <a:lnTo>
                    <a:pt x="139" y="6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7" name="Freeform 553">
              <a:extLst/>
            </p:cNvPr>
            <p:cNvSpPr>
              <a:spLocks/>
            </p:cNvSpPr>
            <p:nvPr/>
          </p:nvSpPr>
          <p:spPr bwMode="auto">
            <a:xfrm>
              <a:off x="3041626" y="6053156"/>
              <a:ext cx="15875" cy="9525"/>
            </a:xfrm>
            <a:custGeom>
              <a:avLst/>
              <a:gdLst>
                <a:gd name="T0" fmla="*/ 2147483647 w 168"/>
                <a:gd name="T1" fmla="*/ 2147483647 h 112"/>
                <a:gd name="T2" fmla="*/ 2147483647 w 168"/>
                <a:gd name="T3" fmla="*/ 2147483647 h 112"/>
                <a:gd name="T4" fmla="*/ 0 w 168"/>
                <a:gd name="T5" fmla="*/ 2147483647 h 112"/>
                <a:gd name="T6" fmla="*/ 0 w 168"/>
                <a:gd name="T7" fmla="*/ 2147483647 h 112"/>
                <a:gd name="T8" fmla="*/ 2147483647 w 168"/>
                <a:gd name="T9" fmla="*/ 0 h 112"/>
                <a:gd name="T10" fmla="*/ 2147483647 w 168"/>
                <a:gd name="T11" fmla="*/ 2147483647 h 112"/>
                <a:gd name="T12" fmla="*/ 2147483647 w 168"/>
                <a:gd name="T13" fmla="*/ 2147483647 h 112"/>
                <a:gd name="T14" fmla="*/ 2147483647 w 168"/>
                <a:gd name="T15" fmla="*/ 2147483647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12"/>
                <a:gd name="T26" fmla="*/ 168 w 168"/>
                <a:gd name="T27" fmla="*/ 112 h 1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12">
                  <a:moveTo>
                    <a:pt x="156" y="112"/>
                  </a:moveTo>
                  <a:lnTo>
                    <a:pt x="71" y="104"/>
                  </a:lnTo>
                  <a:lnTo>
                    <a:pt x="0" y="78"/>
                  </a:lnTo>
                  <a:lnTo>
                    <a:pt x="0" y="42"/>
                  </a:lnTo>
                  <a:lnTo>
                    <a:pt x="25" y="0"/>
                  </a:lnTo>
                  <a:lnTo>
                    <a:pt x="103" y="8"/>
                  </a:lnTo>
                  <a:lnTo>
                    <a:pt x="168" y="45"/>
                  </a:lnTo>
                  <a:lnTo>
                    <a:pt x="156" y="11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8" name="Freeform 554">
              <a:extLst/>
            </p:cNvPr>
            <p:cNvSpPr>
              <a:spLocks/>
            </p:cNvSpPr>
            <p:nvPr/>
          </p:nvSpPr>
          <p:spPr bwMode="auto">
            <a:xfrm>
              <a:off x="2979714" y="6038868"/>
              <a:ext cx="17462" cy="9525"/>
            </a:xfrm>
            <a:custGeom>
              <a:avLst/>
              <a:gdLst>
                <a:gd name="T0" fmla="*/ 2147483647 w 91"/>
                <a:gd name="T1" fmla="*/ 2147483647 h 56"/>
                <a:gd name="T2" fmla="*/ 2147483647 w 91"/>
                <a:gd name="T3" fmla="*/ 2147483647 h 56"/>
                <a:gd name="T4" fmla="*/ 2147483647 w 91"/>
                <a:gd name="T5" fmla="*/ 2147483647 h 56"/>
                <a:gd name="T6" fmla="*/ 2147483647 w 91"/>
                <a:gd name="T7" fmla="*/ 2147483647 h 56"/>
                <a:gd name="T8" fmla="*/ 0 w 91"/>
                <a:gd name="T9" fmla="*/ 2147483647 h 56"/>
                <a:gd name="T10" fmla="*/ 2147483647 w 91"/>
                <a:gd name="T11" fmla="*/ 2147483647 h 56"/>
                <a:gd name="T12" fmla="*/ 2147483647 w 91"/>
                <a:gd name="T13" fmla="*/ 2147483647 h 56"/>
                <a:gd name="T14" fmla="*/ 2147483647 w 91"/>
                <a:gd name="T15" fmla="*/ 2147483647 h 56"/>
                <a:gd name="T16" fmla="*/ 2147483647 w 91"/>
                <a:gd name="T17" fmla="*/ 0 h 56"/>
                <a:gd name="T18" fmla="*/ 2147483647 w 91"/>
                <a:gd name="T19" fmla="*/ 2147483647 h 56"/>
                <a:gd name="T20" fmla="*/ 2147483647 w 91"/>
                <a:gd name="T21" fmla="*/ 2147483647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56"/>
                <a:gd name="T35" fmla="*/ 91 w 91"/>
                <a:gd name="T36" fmla="*/ 56 h 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56">
                  <a:moveTo>
                    <a:pt x="91" y="41"/>
                  </a:moveTo>
                  <a:lnTo>
                    <a:pt x="60" y="44"/>
                  </a:lnTo>
                  <a:lnTo>
                    <a:pt x="36" y="56"/>
                  </a:lnTo>
                  <a:lnTo>
                    <a:pt x="13" y="53"/>
                  </a:lnTo>
                  <a:lnTo>
                    <a:pt x="0" y="38"/>
                  </a:lnTo>
                  <a:lnTo>
                    <a:pt x="10" y="11"/>
                  </a:lnTo>
                  <a:lnTo>
                    <a:pt x="25" y="5"/>
                  </a:lnTo>
                  <a:lnTo>
                    <a:pt x="48" y="20"/>
                  </a:lnTo>
                  <a:lnTo>
                    <a:pt x="63" y="0"/>
                  </a:lnTo>
                  <a:lnTo>
                    <a:pt x="72" y="24"/>
                  </a:lnTo>
                  <a:lnTo>
                    <a:pt x="91" y="4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9" name="Freeform 555">
              <a:extLst/>
            </p:cNvPr>
            <p:cNvSpPr>
              <a:spLocks/>
            </p:cNvSpPr>
            <p:nvPr/>
          </p:nvSpPr>
          <p:spPr bwMode="auto">
            <a:xfrm>
              <a:off x="2998764" y="6030931"/>
              <a:ext cx="6350" cy="9525"/>
            </a:xfrm>
            <a:custGeom>
              <a:avLst/>
              <a:gdLst>
                <a:gd name="T0" fmla="*/ 2147483647 w 34"/>
                <a:gd name="T1" fmla="*/ 2147483647 h 50"/>
                <a:gd name="T2" fmla="*/ 0 w 34"/>
                <a:gd name="T3" fmla="*/ 2147483647 h 50"/>
                <a:gd name="T4" fmla="*/ 2147483647 w 34"/>
                <a:gd name="T5" fmla="*/ 0 h 50"/>
                <a:gd name="T6" fmla="*/ 2147483647 w 34"/>
                <a:gd name="T7" fmla="*/ 0 h 50"/>
                <a:gd name="T8" fmla="*/ 2147483647 w 34"/>
                <a:gd name="T9" fmla="*/ 2147483647 h 50"/>
                <a:gd name="T10" fmla="*/ 2147483647 w 34"/>
                <a:gd name="T11" fmla="*/ 2147483647 h 50"/>
                <a:gd name="T12" fmla="*/ 2147483647 w 34"/>
                <a:gd name="T13" fmla="*/ 214748364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50"/>
                <a:gd name="T23" fmla="*/ 34 w 34"/>
                <a:gd name="T24" fmla="*/ 50 h 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50">
                  <a:moveTo>
                    <a:pt x="15" y="50"/>
                  </a:moveTo>
                  <a:lnTo>
                    <a:pt x="0" y="26"/>
                  </a:lnTo>
                  <a:lnTo>
                    <a:pt x="3" y="0"/>
                  </a:lnTo>
                  <a:lnTo>
                    <a:pt x="19" y="0"/>
                  </a:lnTo>
                  <a:lnTo>
                    <a:pt x="34" y="29"/>
                  </a:lnTo>
                  <a:lnTo>
                    <a:pt x="33" y="50"/>
                  </a:lnTo>
                  <a:lnTo>
                    <a:pt x="15" y="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0" name="Freeform 556">
              <a:extLst/>
            </p:cNvPr>
            <p:cNvSpPr>
              <a:spLocks/>
            </p:cNvSpPr>
            <p:nvPr/>
          </p:nvSpPr>
          <p:spPr bwMode="auto">
            <a:xfrm>
              <a:off x="2979714" y="6015056"/>
              <a:ext cx="14287" cy="17462"/>
            </a:xfrm>
            <a:custGeom>
              <a:avLst/>
              <a:gdLst>
                <a:gd name="T0" fmla="*/ 2147483647 w 183"/>
                <a:gd name="T1" fmla="*/ 0 h 211"/>
                <a:gd name="T2" fmla="*/ 0 w 183"/>
                <a:gd name="T3" fmla="*/ 2147483647 h 211"/>
                <a:gd name="T4" fmla="*/ 2147483647 w 183"/>
                <a:gd name="T5" fmla="*/ 2147483647 h 211"/>
                <a:gd name="T6" fmla="*/ 2147483647 w 183"/>
                <a:gd name="T7" fmla="*/ 2147483647 h 211"/>
                <a:gd name="T8" fmla="*/ 2147483647 w 183"/>
                <a:gd name="T9" fmla="*/ 2147483647 h 211"/>
                <a:gd name="T10" fmla="*/ 2147483647 w 183"/>
                <a:gd name="T11" fmla="*/ 0 h 211"/>
                <a:gd name="T12" fmla="*/ 2147483647 w 183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3"/>
                <a:gd name="T22" fmla="*/ 0 h 211"/>
                <a:gd name="T23" fmla="*/ 183 w 183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3" h="211">
                  <a:moveTo>
                    <a:pt x="28" y="0"/>
                  </a:moveTo>
                  <a:lnTo>
                    <a:pt x="0" y="92"/>
                  </a:lnTo>
                  <a:lnTo>
                    <a:pt x="55" y="211"/>
                  </a:lnTo>
                  <a:lnTo>
                    <a:pt x="165" y="174"/>
                  </a:lnTo>
                  <a:lnTo>
                    <a:pt x="183" y="119"/>
                  </a:lnTo>
                  <a:lnTo>
                    <a:pt x="1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1" name="Freeform 557">
              <a:extLst/>
            </p:cNvPr>
            <p:cNvSpPr>
              <a:spLocks/>
            </p:cNvSpPr>
            <p:nvPr/>
          </p:nvSpPr>
          <p:spPr bwMode="auto">
            <a:xfrm>
              <a:off x="3179739" y="5940443"/>
              <a:ext cx="38100" cy="31750"/>
            </a:xfrm>
            <a:custGeom>
              <a:avLst/>
              <a:gdLst>
                <a:gd name="T0" fmla="*/ 0 w 167"/>
                <a:gd name="T1" fmla="*/ 2147483647 h 135"/>
                <a:gd name="T2" fmla="*/ 2147483647 w 167"/>
                <a:gd name="T3" fmla="*/ 2147483647 h 135"/>
                <a:gd name="T4" fmla="*/ 2147483647 w 167"/>
                <a:gd name="T5" fmla="*/ 2147483647 h 135"/>
                <a:gd name="T6" fmla="*/ 2147483647 w 167"/>
                <a:gd name="T7" fmla="*/ 2147483647 h 135"/>
                <a:gd name="T8" fmla="*/ 2147483647 w 167"/>
                <a:gd name="T9" fmla="*/ 2147483647 h 135"/>
                <a:gd name="T10" fmla="*/ 2147483647 w 167"/>
                <a:gd name="T11" fmla="*/ 2147483647 h 135"/>
                <a:gd name="T12" fmla="*/ 2147483647 w 167"/>
                <a:gd name="T13" fmla="*/ 2147483647 h 135"/>
                <a:gd name="T14" fmla="*/ 2147483647 w 167"/>
                <a:gd name="T15" fmla="*/ 2147483647 h 135"/>
                <a:gd name="T16" fmla="*/ 2147483647 w 167"/>
                <a:gd name="T17" fmla="*/ 2147483647 h 135"/>
                <a:gd name="T18" fmla="*/ 2147483647 w 167"/>
                <a:gd name="T19" fmla="*/ 2147483647 h 135"/>
                <a:gd name="T20" fmla="*/ 2147483647 w 167"/>
                <a:gd name="T21" fmla="*/ 2147483647 h 135"/>
                <a:gd name="T22" fmla="*/ 2147483647 w 167"/>
                <a:gd name="T23" fmla="*/ 2147483647 h 135"/>
                <a:gd name="T24" fmla="*/ 2147483647 w 167"/>
                <a:gd name="T25" fmla="*/ 2147483647 h 135"/>
                <a:gd name="T26" fmla="*/ 2147483647 w 167"/>
                <a:gd name="T27" fmla="*/ 0 h 135"/>
                <a:gd name="T28" fmla="*/ 2147483647 w 167"/>
                <a:gd name="T29" fmla="*/ 2147483647 h 135"/>
                <a:gd name="T30" fmla="*/ 2147483647 w 167"/>
                <a:gd name="T31" fmla="*/ 2147483647 h 135"/>
                <a:gd name="T32" fmla="*/ 2147483647 w 167"/>
                <a:gd name="T33" fmla="*/ 2147483647 h 135"/>
                <a:gd name="T34" fmla="*/ 2147483647 w 167"/>
                <a:gd name="T35" fmla="*/ 2147483647 h 135"/>
                <a:gd name="T36" fmla="*/ 0 w 167"/>
                <a:gd name="T37" fmla="*/ 2147483647 h 1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7"/>
                <a:gd name="T58" fmla="*/ 0 h 135"/>
                <a:gd name="T59" fmla="*/ 167 w 167"/>
                <a:gd name="T60" fmla="*/ 135 h 1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7" h="135">
                  <a:moveTo>
                    <a:pt x="0" y="116"/>
                  </a:moveTo>
                  <a:lnTo>
                    <a:pt x="11" y="135"/>
                  </a:lnTo>
                  <a:lnTo>
                    <a:pt x="33" y="119"/>
                  </a:lnTo>
                  <a:lnTo>
                    <a:pt x="56" y="129"/>
                  </a:lnTo>
                  <a:lnTo>
                    <a:pt x="47" y="99"/>
                  </a:lnTo>
                  <a:lnTo>
                    <a:pt x="86" y="111"/>
                  </a:lnTo>
                  <a:lnTo>
                    <a:pt x="83" y="87"/>
                  </a:lnTo>
                  <a:lnTo>
                    <a:pt x="120" y="90"/>
                  </a:lnTo>
                  <a:lnTo>
                    <a:pt x="167" y="69"/>
                  </a:lnTo>
                  <a:lnTo>
                    <a:pt x="152" y="54"/>
                  </a:lnTo>
                  <a:lnTo>
                    <a:pt x="134" y="54"/>
                  </a:lnTo>
                  <a:lnTo>
                    <a:pt x="111" y="27"/>
                  </a:lnTo>
                  <a:lnTo>
                    <a:pt x="119" y="6"/>
                  </a:lnTo>
                  <a:lnTo>
                    <a:pt x="77" y="0"/>
                  </a:lnTo>
                  <a:lnTo>
                    <a:pt x="57" y="32"/>
                  </a:lnTo>
                  <a:lnTo>
                    <a:pt x="65" y="66"/>
                  </a:lnTo>
                  <a:lnTo>
                    <a:pt x="39" y="62"/>
                  </a:lnTo>
                  <a:lnTo>
                    <a:pt x="17" y="82"/>
                  </a:lnTo>
                  <a:lnTo>
                    <a:pt x="0" y="1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2" name="Freeform 558">
              <a:extLst/>
            </p:cNvPr>
            <p:cNvSpPr>
              <a:spLocks/>
            </p:cNvSpPr>
            <p:nvPr/>
          </p:nvSpPr>
          <p:spPr bwMode="auto">
            <a:xfrm>
              <a:off x="3152751" y="5938856"/>
              <a:ext cx="34925" cy="30162"/>
            </a:xfrm>
            <a:custGeom>
              <a:avLst/>
              <a:gdLst>
                <a:gd name="T0" fmla="*/ 0 w 152"/>
                <a:gd name="T1" fmla="*/ 2147483647 h 129"/>
                <a:gd name="T2" fmla="*/ 2147483647 w 152"/>
                <a:gd name="T3" fmla="*/ 2147483647 h 129"/>
                <a:gd name="T4" fmla="*/ 2147483647 w 152"/>
                <a:gd name="T5" fmla="*/ 2147483647 h 129"/>
                <a:gd name="T6" fmla="*/ 2147483647 w 152"/>
                <a:gd name="T7" fmla="*/ 2147483647 h 129"/>
                <a:gd name="T8" fmla="*/ 2147483647 w 152"/>
                <a:gd name="T9" fmla="*/ 2147483647 h 129"/>
                <a:gd name="T10" fmla="*/ 2147483647 w 152"/>
                <a:gd name="T11" fmla="*/ 2147483647 h 129"/>
                <a:gd name="T12" fmla="*/ 2147483647 w 152"/>
                <a:gd name="T13" fmla="*/ 2147483647 h 129"/>
                <a:gd name="T14" fmla="*/ 2147483647 w 152"/>
                <a:gd name="T15" fmla="*/ 2147483647 h 129"/>
                <a:gd name="T16" fmla="*/ 2147483647 w 152"/>
                <a:gd name="T17" fmla="*/ 2147483647 h 129"/>
                <a:gd name="T18" fmla="*/ 2147483647 w 152"/>
                <a:gd name="T19" fmla="*/ 2147483647 h 129"/>
                <a:gd name="T20" fmla="*/ 2147483647 w 152"/>
                <a:gd name="T21" fmla="*/ 2147483647 h 129"/>
                <a:gd name="T22" fmla="*/ 2147483647 w 152"/>
                <a:gd name="T23" fmla="*/ 0 h 129"/>
                <a:gd name="T24" fmla="*/ 2147483647 w 152"/>
                <a:gd name="T25" fmla="*/ 2147483647 h 129"/>
                <a:gd name="T26" fmla="*/ 2147483647 w 152"/>
                <a:gd name="T27" fmla="*/ 2147483647 h 129"/>
                <a:gd name="T28" fmla="*/ 2147483647 w 152"/>
                <a:gd name="T29" fmla="*/ 2147483647 h 129"/>
                <a:gd name="T30" fmla="*/ 2147483647 w 152"/>
                <a:gd name="T31" fmla="*/ 2147483647 h 129"/>
                <a:gd name="T32" fmla="*/ 2147483647 w 152"/>
                <a:gd name="T33" fmla="*/ 2147483647 h 129"/>
                <a:gd name="T34" fmla="*/ 2147483647 w 152"/>
                <a:gd name="T35" fmla="*/ 2147483647 h 129"/>
                <a:gd name="T36" fmla="*/ 2147483647 w 152"/>
                <a:gd name="T37" fmla="*/ 2147483647 h 129"/>
                <a:gd name="T38" fmla="*/ 0 w 152"/>
                <a:gd name="T39" fmla="*/ 2147483647 h 1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2"/>
                <a:gd name="T61" fmla="*/ 0 h 129"/>
                <a:gd name="T62" fmla="*/ 152 w 152"/>
                <a:gd name="T63" fmla="*/ 129 h 1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2" h="129">
                  <a:moveTo>
                    <a:pt x="0" y="120"/>
                  </a:moveTo>
                  <a:lnTo>
                    <a:pt x="11" y="106"/>
                  </a:lnTo>
                  <a:lnTo>
                    <a:pt x="18" y="85"/>
                  </a:lnTo>
                  <a:lnTo>
                    <a:pt x="37" y="86"/>
                  </a:lnTo>
                  <a:lnTo>
                    <a:pt x="47" y="60"/>
                  </a:lnTo>
                  <a:lnTo>
                    <a:pt x="68" y="67"/>
                  </a:lnTo>
                  <a:lnTo>
                    <a:pt x="83" y="41"/>
                  </a:lnTo>
                  <a:lnTo>
                    <a:pt x="37" y="41"/>
                  </a:lnTo>
                  <a:lnTo>
                    <a:pt x="42" y="18"/>
                  </a:lnTo>
                  <a:lnTo>
                    <a:pt x="72" y="22"/>
                  </a:lnTo>
                  <a:lnTo>
                    <a:pt x="78" y="4"/>
                  </a:lnTo>
                  <a:lnTo>
                    <a:pt x="93" y="0"/>
                  </a:lnTo>
                  <a:lnTo>
                    <a:pt x="102" y="16"/>
                  </a:lnTo>
                  <a:lnTo>
                    <a:pt x="117" y="10"/>
                  </a:lnTo>
                  <a:lnTo>
                    <a:pt x="132" y="22"/>
                  </a:lnTo>
                  <a:lnTo>
                    <a:pt x="152" y="19"/>
                  </a:lnTo>
                  <a:lnTo>
                    <a:pt x="137" y="64"/>
                  </a:lnTo>
                  <a:lnTo>
                    <a:pt x="92" y="102"/>
                  </a:lnTo>
                  <a:lnTo>
                    <a:pt x="44" y="129"/>
                  </a:lnTo>
                  <a:lnTo>
                    <a:pt x="0" y="12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3" name="Freeform 559">
              <a:extLst/>
            </p:cNvPr>
            <p:cNvSpPr>
              <a:spLocks/>
            </p:cNvSpPr>
            <p:nvPr/>
          </p:nvSpPr>
          <p:spPr bwMode="auto">
            <a:xfrm>
              <a:off x="3206726" y="5943618"/>
              <a:ext cx="14288" cy="7938"/>
            </a:xfrm>
            <a:custGeom>
              <a:avLst/>
              <a:gdLst>
                <a:gd name="T0" fmla="*/ 2147483647 w 57"/>
                <a:gd name="T1" fmla="*/ 2147483647 h 37"/>
                <a:gd name="T2" fmla="*/ 2147483647 w 57"/>
                <a:gd name="T3" fmla="*/ 2147483647 h 37"/>
                <a:gd name="T4" fmla="*/ 2147483647 w 57"/>
                <a:gd name="T5" fmla="*/ 2147483647 h 37"/>
                <a:gd name="T6" fmla="*/ 0 w 57"/>
                <a:gd name="T7" fmla="*/ 2147483647 h 37"/>
                <a:gd name="T8" fmla="*/ 2147483647 w 57"/>
                <a:gd name="T9" fmla="*/ 0 h 37"/>
                <a:gd name="T10" fmla="*/ 2147483647 w 57"/>
                <a:gd name="T11" fmla="*/ 2147483647 h 37"/>
                <a:gd name="T12" fmla="*/ 2147483647 w 57"/>
                <a:gd name="T13" fmla="*/ 21474836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7"/>
                <a:gd name="T23" fmla="*/ 57 w 5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7">
                  <a:moveTo>
                    <a:pt x="57" y="16"/>
                  </a:moveTo>
                  <a:lnTo>
                    <a:pt x="45" y="37"/>
                  </a:lnTo>
                  <a:lnTo>
                    <a:pt x="16" y="34"/>
                  </a:lnTo>
                  <a:lnTo>
                    <a:pt x="0" y="13"/>
                  </a:lnTo>
                  <a:lnTo>
                    <a:pt x="22" y="0"/>
                  </a:lnTo>
                  <a:lnTo>
                    <a:pt x="51" y="4"/>
                  </a:lnTo>
                  <a:lnTo>
                    <a:pt x="57" y="1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4" name="Freeform 560">
              <a:extLst/>
            </p:cNvPr>
            <p:cNvSpPr>
              <a:spLocks/>
            </p:cNvSpPr>
            <p:nvPr/>
          </p:nvSpPr>
          <p:spPr bwMode="auto">
            <a:xfrm>
              <a:off x="2898751" y="5186381"/>
              <a:ext cx="150813" cy="833437"/>
            </a:xfrm>
            <a:custGeom>
              <a:avLst/>
              <a:gdLst>
                <a:gd name="T0" fmla="*/ 84 w 883780"/>
                <a:gd name="T1" fmla="*/ 43 h 4887663"/>
                <a:gd name="T2" fmla="*/ 76 w 883780"/>
                <a:gd name="T3" fmla="*/ 88 h 4887663"/>
                <a:gd name="T4" fmla="*/ 71 w 883780"/>
                <a:gd name="T5" fmla="*/ 162 h 4887663"/>
                <a:gd name="T6" fmla="*/ 58 w 883780"/>
                <a:gd name="T7" fmla="*/ 213 h 4887663"/>
                <a:gd name="T8" fmla="*/ 59 w 883780"/>
                <a:gd name="T9" fmla="*/ 269 h 4887663"/>
                <a:gd name="T10" fmla="*/ 38 w 883780"/>
                <a:gd name="T11" fmla="*/ 332 h 4887663"/>
                <a:gd name="T12" fmla="*/ 36 w 883780"/>
                <a:gd name="T13" fmla="*/ 379 h 4887663"/>
                <a:gd name="T14" fmla="*/ 25 w 883780"/>
                <a:gd name="T15" fmla="*/ 419 h 4887663"/>
                <a:gd name="T16" fmla="*/ 31 w 883780"/>
                <a:gd name="T17" fmla="*/ 456 h 4887663"/>
                <a:gd name="T18" fmla="*/ 43 w 883780"/>
                <a:gd name="T19" fmla="*/ 424 h 4887663"/>
                <a:gd name="T20" fmla="*/ 39 w 883780"/>
                <a:gd name="T21" fmla="*/ 489 h 4887663"/>
                <a:gd name="T22" fmla="*/ 20 w 883780"/>
                <a:gd name="T23" fmla="*/ 489 h 4887663"/>
                <a:gd name="T24" fmla="*/ 26 w 883780"/>
                <a:gd name="T25" fmla="*/ 518 h 4887663"/>
                <a:gd name="T26" fmla="*/ 4 w 883780"/>
                <a:gd name="T27" fmla="*/ 538 h 4887663"/>
                <a:gd name="T28" fmla="*/ 13 w 883780"/>
                <a:gd name="T29" fmla="*/ 550 h 4887663"/>
                <a:gd name="T30" fmla="*/ 8 w 883780"/>
                <a:gd name="T31" fmla="*/ 567 h 4887663"/>
                <a:gd name="T32" fmla="*/ 11 w 883780"/>
                <a:gd name="T33" fmla="*/ 606 h 4887663"/>
                <a:gd name="T34" fmla="*/ 8 w 883780"/>
                <a:gd name="T35" fmla="*/ 645 h 4887663"/>
                <a:gd name="T36" fmla="*/ 26 w 883780"/>
                <a:gd name="T37" fmla="*/ 666 h 4887663"/>
                <a:gd name="T38" fmla="*/ 33 w 883780"/>
                <a:gd name="T39" fmla="*/ 702 h 4887663"/>
                <a:gd name="T40" fmla="*/ 60 w 883780"/>
                <a:gd name="T41" fmla="*/ 684 h 4887663"/>
                <a:gd name="T42" fmla="*/ 90 w 883780"/>
                <a:gd name="T43" fmla="*/ 674 h 4887663"/>
                <a:gd name="T44" fmla="*/ 77 w 883780"/>
                <a:gd name="T45" fmla="*/ 657 h 4887663"/>
                <a:gd name="T46" fmla="*/ 49 w 883780"/>
                <a:gd name="T47" fmla="*/ 625 h 4887663"/>
                <a:gd name="T48" fmla="*/ 36 w 883780"/>
                <a:gd name="T49" fmla="*/ 601 h 4887663"/>
                <a:gd name="T50" fmla="*/ 52 w 883780"/>
                <a:gd name="T51" fmla="*/ 568 h 4887663"/>
                <a:gd name="T52" fmla="*/ 62 w 883780"/>
                <a:gd name="T53" fmla="*/ 533 h 4887663"/>
                <a:gd name="T54" fmla="*/ 60 w 883780"/>
                <a:gd name="T55" fmla="*/ 485 h 4887663"/>
                <a:gd name="T56" fmla="*/ 60 w 883780"/>
                <a:gd name="T57" fmla="*/ 433 h 4887663"/>
                <a:gd name="T58" fmla="*/ 59 w 883780"/>
                <a:gd name="T59" fmla="*/ 385 h 4887663"/>
                <a:gd name="T60" fmla="*/ 72 w 883780"/>
                <a:gd name="T61" fmla="*/ 361 h 4887663"/>
                <a:gd name="T62" fmla="*/ 70 w 883780"/>
                <a:gd name="T63" fmla="*/ 327 h 4887663"/>
                <a:gd name="T64" fmla="*/ 77 w 883780"/>
                <a:gd name="T65" fmla="*/ 300 h 4887663"/>
                <a:gd name="T66" fmla="*/ 90 w 883780"/>
                <a:gd name="T67" fmla="*/ 274 h 4887663"/>
                <a:gd name="T68" fmla="*/ 80 w 883780"/>
                <a:gd name="T69" fmla="*/ 241 h 4887663"/>
                <a:gd name="T70" fmla="*/ 83 w 883780"/>
                <a:gd name="T71" fmla="*/ 219 h 4887663"/>
                <a:gd name="T72" fmla="*/ 91 w 883780"/>
                <a:gd name="T73" fmla="*/ 201 h 4887663"/>
                <a:gd name="T74" fmla="*/ 98 w 883780"/>
                <a:gd name="T75" fmla="*/ 184 h 4887663"/>
                <a:gd name="T76" fmla="*/ 109 w 883780"/>
                <a:gd name="T77" fmla="*/ 156 h 4887663"/>
                <a:gd name="T78" fmla="*/ 111 w 883780"/>
                <a:gd name="T79" fmla="*/ 137 h 4887663"/>
                <a:gd name="T80" fmla="*/ 115 w 883780"/>
                <a:gd name="T81" fmla="*/ 109 h 4887663"/>
                <a:gd name="T82" fmla="*/ 124 w 883780"/>
                <a:gd name="T83" fmla="*/ 85 h 4887663"/>
                <a:gd name="T84" fmla="*/ 112 w 883780"/>
                <a:gd name="T85" fmla="*/ 57 h 4887663"/>
                <a:gd name="T86" fmla="*/ 106 w 883780"/>
                <a:gd name="T87" fmla="*/ 28 h 4887663"/>
                <a:gd name="T88" fmla="*/ 85 w 883780"/>
                <a:gd name="T89" fmla="*/ 0 h 48876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83780"/>
                <a:gd name="T136" fmla="*/ 0 h 4887663"/>
                <a:gd name="T137" fmla="*/ 883780 w 883780"/>
                <a:gd name="T138" fmla="*/ 4887663 h 48876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83780" h="4887663">
                  <a:moveTo>
                    <a:pt x="488493" y="34528"/>
                  </a:moveTo>
                  <a:lnTo>
                    <a:pt x="577850" y="153738"/>
                  </a:lnTo>
                  <a:lnTo>
                    <a:pt x="581025" y="296613"/>
                  </a:lnTo>
                  <a:lnTo>
                    <a:pt x="565150" y="388688"/>
                  </a:lnTo>
                  <a:lnTo>
                    <a:pt x="565150" y="563313"/>
                  </a:lnTo>
                  <a:lnTo>
                    <a:pt x="523875" y="614113"/>
                  </a:lnTo>
                  <a:lnTo>
                    <a:pt x="520700" y="734763"/>
                  </a:lnTo>
                  <a:lnTo>
                    <a:pt x="523875" y="953838"/>
                  </a:lnTo>
                  <a:lnTo>
                    <a:pt x="492125" y="1125288"/>
                  </a:lnTo>
                  <a:lnTo>
                    <a:pt x="431800" y="1249113"/>
                  </a:lnTo>
                  <a:lnTo>
                    <a:pt x="444500" y="1401513"/>
                  </a:lnTo>
                  <a:lnTo>
                    <a:pt x="396875" y="1474538"/>
                  </a:lnTo>
                  <a:lnTo>
                    <a:pt x="415925" y="1623763"/>
                  </a:lnTo>
                  <a:lnTo>
                    <a:pt x="431800" y="1747588"/>
                  </a:lnTo>
                  <a:lnTo>
                    <a:pt x="409575" y="1868238"/>
                  </a:lnTo>
                  <a:lnTo>
                    <a:pt x="355600" y="1979363"/>
                  </a:lnTo>
                  <a:lnTo>
                    <a:pt x="292100" y="2100013"/>
                  </a:lnTo>
                  <a:lnTo>
                    <a:pt x="260350" y="2303213"/>
                  </a:lnTo>
                  <a:lnTo>
                    <a:pt x="203200" y="2357188"/>
                  </a:lnTo>
                  <a:lnTo>
                    <a:pt x="212725" y="2493713"/>
                  </a:lnTo>
                  <a:lnTo>
                    <a:pt x="250825" y="2630238"/>
                  </a:lnTo>
                  <a:lnTo>
                    <a:pt x="174625" y="2722313"/>
                  </a:lnTo>
                  <a:lnTo>
                    <a:pt x="165100" y="2820738"/>
                  </a:lnTo>
                  <a:lnTo>
                    <a:pt x="174625" y="2903288"/>
                  </a:lnTo>
                  <a:lnTo>
                    <a:pt x="130175" y="3027113"/>
                  </a:lnTo>
                  <a:lnTo>
                    <a:pt x="120650" y="3185863"/>
                  </a:lnTo>
                  <a:lnTo>
                    <a:pt x="212725" y="3163638"/>
                  </a:lnTo>
                  <a:lnTo>
                    <a:pt x="209550" y="3058863"/>
                  </a:lnTo>
                  <a:lnTo>
                    <a:pt x="238125" y="2954088"/>
                  </a:lnTo>
                  <a:lnTo>
                    <a:pt x="298450" y="2938213"/>
                  </a:lnTo>
                  <a:lnTo>
                    <a:pt x="295275" y="3157288"/>
                  </a:lnTo>
                  <a:lnTo>
                    <a:pt x="254000" y="3293813"/>
                  </a:lnTo>
                  <a:lnTo>
                    <a:pt x="266700" y="3389063"/>
                  </a:lnTo>
                  <a:lnTo>
                    <a:pt x="228600" y="3414463"/>
                  </a:lnTo>
                  <a:lnTo>
                    <a:pt x="171450" y="3341438"/>
                  </a:lnTo>
                  <a:lnTo>
                    <a:pt x="139700" y="3392238"/>
                  </a:lnTo>
                  <a:lnTo>
                    <a:pt x="193675" y="3484313"/>
                  </a:lnTo>
                  <a:lnTo>
                    <a:pt x="222250" y="3531938"/>
                  </a:lnTo>
                  <a:lnTo>
                    <a:pt x="180975" y="3592263"/>
                  </a:lnTo>
                  <a:lnTo>
                    <a:pt x="127000" y="3503363"/>
                  </a:lnTo>
                  <a:lnTo>
                    <a:pt x="0" y="3665288"/>
                  </a:lnTo>
                  <a:lnTo>
                    <a:pt x="28575" y="3728788"/>
                  </a:lnTo>
                  <a:lnTo>
                    <a:pt x="95250" y="3697038"/>
                  </a:lnTo>
                  <a:lnTo>
                    <a:pt x="149225" y="3731963"/>
                  </a:lnTo>
                  <a:lnTo>
                    <a:pt x="92075" y="3817688"/>
                  </a:lnTo>
                  <a:lnTo>
                    <a:pt x="152400" y="3951038"/>
                  </a:lnTo>
                  <a:lnTo>
                    <a:pt x="107950" y="4036763"/>
                  </a:lnTo>
                  <a:lnTo>
                    <a:pt x="53975" y="3935163"/>
                  </a:lnTo>
                  <a:lnTo>
                    <a:pt x="15875" y="4001838"/>
                  </a:lnTo>
                  <a:lnTo>
                    <a:pt x="28575" y="4100263"/>
                  </a:lnTo>
                  <a:lnTo>
                    <a:pt x="73025" y="4201863"/>
                  </a:lnTo>
                  <a:lnTo>
                    <a:pt x="92075" y="4284413"/>
                  </a:lnTo>
                  <a:lnTo>
                    <a:pt x="98425" y="4357438"/>
                  </a:lnTo>
                  <a:lnTo>
                    <a:pt x="53975" y="4471738"/>
                  </a:lnTo>
                  <a:lnTo>
                    <a:pt x="149225" y="4471738"/>
                  </a:lnTo>
                  <a:lnTo>
                    <a:pt x="193675" y="4528888"/>
                  </a:lnTo>
                  <a:lnTo>
                    <a:pt x="180975" y="4617788"/>
                  </a:lnTo>
                  <a:lnTo>
                    <a:pt x="215900" y="4655888"/>
                  </a:lnTo>
                  <a:lnTo>
                    <a:pt x="193675" y="4725738"/>
                  </a:lnTo>
                  <a:lnTo>
                    <a:pt x="225425" y="4868613"/>
                  </a:lnTo>
                  <a:lnTo>
                    <a:pt x="431800" y="4887663"/>
                  </a:lnTo>
                  <a:lnTo>
                    <a:pt x="482600" y="4747963"/>
                  </a:lnTo>
                  <a:lnTo>
                    <a:pt x="412750" y="4744788"/>
                  </a:lnTo>
                  <a:lnTo>
                    <a:pt x="450850" y="4681288"/>
                  </a:lnTo>
                  <a:lnTo>
                    <a:pt x="555625" y="4671763"/>
                  </a:lnTo>
                  <a:lnTo>
                    <a:pt x="622300" y="4674938"/>
                  </a:lnTo>
                  <a:lnTo>
                    <a:pt x="650875" y="4582863"/>
                  </a:lnTo>
                  <a:lnTo>
                    <a:pt x="599221" y="4552950"/>
                  </a:lnTo>
                  <a:lnTo>
                    <a:pt x="533737" y="4557713"/>
                  </a:lnTo>
                  <a:lnTo>
                    <a:pt x="414674" y="4558903"/>
                  </a:lnTo>
                  <a:lnTo>
                    <a:pt x="365858" y="4410075"/>
                  </a:lnTo>
                  <a:lnTo>
                    <a:pt x="339665" y="4338638"/>
                  </a:lnTo>
                  <a:lnTo>
                    <a:pt x="267037" y="4318397"/>
                  </a:lnTo>
                  <a:lnTo>
                    <a:pt x="277752" y="4229100"/>
                  </a:lnTo>
                  <a:lnTo>
                    <a:pt x="251558" y="4165997"/>
                  </a:lnTo>
                  <a:lnTo>
                    <a:pt x="293230" y="4050506"/>
                  </a:lnTo>
                  <a:lnTo>
                    <a:pt x="342900" y="3973263"/>
                  </a:lnTo>
                  <a:lnTo>
                    <a:pt x="362287" y="3938588"/>
                  </a:lnTo>
                  <a:lnTo>
                    <a:pt x="346808" y="3843338"/>
                  </a:lnTo>
                  <a:lnTo>
                    <a:pt x="377765" y="3770709"/>
                  </a:lnTo>
                  <a:lnTo>
                    <a:pt x="425390" y="3693319"/>
                  </a:lnTo>
                  <a:lnTo>
                    <a:pt x="401577" y="3580209"/>
                  </a:lnTo>
                  <a:lnTo>
                    <a:pt x="419437" y="3498056"/>
                  </a:lnTo>
                  <a:lnTo>
                    <a:pt x="411102" y="3365897"/>
                  </a:lnTo>
                  <a:lnTo>
                    <a:pt x="415865" y="3311128"/>
                  </a:lnTo>
                  <a:lnTo>
                    <a:pt x="405149" y="3058716"/>
                  </a:lnTo>
                  <a:lnTo>
                    <a:pt x="411102" y="3000375"/>
                  </a:lnTo>
                  <a:lnTo>
                    <a:pt x="406340" y="2880122"/>
                  </a:lnTo>
                  <a:lnTo>
                    <a:pt x="401638" y="2763588"/>
                  </a:lnTo>
                  <a:lnTo>
                    <a:pt x="408721" y="2667000"/>
                  </a:lnTo>
                  <a:lnTo>
                    <a:pt x="424199" y="2609850"/>
                  </a:lnTo>
                  <a:lnTo>
                    <a:pt x="449202" y="2555081"/>
                  </a:lnTo>
                  <a:lnTo>
                    <a:pt x="500399" y="2505075"/>
                  </a:lnTo>
                  <a:lnTo>
                    <a:pt x="500399" y="2449116"/>
                  </a:lnTo>
                  <a:lnTo>
                    <a:pt x="448012" y="2333625"/>
                  </a:lnTo>
                  <a:lnTo>
                    <a:pt x="482540" y="2266950"/>
                  </a:lnTo>
                  <a:lnTo>
                    <a:pt x="525402" y="2226469"/>
                  </a:lnTo>
                  <a:lnTo>
                    <a:pt x="548024" y="2152650"/>
                  </a:lnTo>
                  <a:lnTo>
                    <a:pt x="534988" y="2077788"/>
                  </a:lnTo>
                  <a:lnTo>
                    <a:pt x="569455" y="2032397"/>
                  </a:lnTo>
                  <a:lnTo>
                    <a:pt x="603983" y="1958578"/>
                  </a:lnTo>
                  <a:lnTo>
                    <a:pt x="619462" y="1896666"/>
                  </a:lnTo>
                  <a:lnTo>
                    <a:pt x="587315" y="1804988"/>
                  </a:lnTo>
                  <a:lnTo>
                    <a:pt x="578980" y="1745456"/>
                  </a:lnTo>
                  <a:lnTo>
                    <a:pt x="550405" y="1671638"/>
                  </a:lnTo>
                  <a:lnTo>
                    <a:pt x="539690" y="1614488"/>
                  </a:lnTo>
                  <a:lnTo>
                    <a:pt x="547688" y="1561851"/>
                  </a:lnTo>
                  <a:lnTo>
                    <a:pt x="575408" y="1520428"/>
                  </a:lnTo>
                  <a:lnTo>
                    <a:pt x="611188" y="1477713"/>
                  </a:lnTo>
                  <a:lnTo>
                    <a:pt x="613508" y="1440656"/>
                  </a:lnTo>
                  <a:lnTo>
                    <a:pt x="630177" y="1394222"/>
                  </a:lnTo>
                  <a:lnTo>
                    <a:pt x="624224" y="1359694"/>
                  </a:lnTo>
                  <a:lnTo>
                    <a:pt x="624224" y="1301353"/>
                  </a:lnTo>
                  <a:lnTo>
                    <a:pt x="678993" y="1278731"/>
                  </a:lnTo>
                  <a:lnTo>
                    <a:pt x="687327" y="1210866"/>
                  </a:lnTo>
                  <a:lnTo>
                    <a:pt x="734952" y="1137047"/>
                  </a:lnTo>
                  <a:lnTo>
                    <a:pt x="755193" y="1083469"/>
                  </a:lnTo>
                  <a:lnTo>
                    <a:pt x="792102" y="1039416"/>
                  </a:lnTo>
                  <a:lnTo>
                    <a:pt x="759955" y="995363"/>
                  </a:lnTo>
                  <a:lnTo>
                    <a:pt x="769480" y="951309"/>
                  </a:lnTo>
                  <a:lnTo>
                    <a:pt x="749240" y="871538"/>
                  </a:lnTo>
                  <a:lnTo>
                    <a:pt x="740905" y="798909"/>
                  </a:lnTo>
                  <a:lnTo>
                    <a:pt x="794483" y="754856"/>
                  </a:lnTo>
                  <a:lnTo>
                    <a:pt x="874255" y="716756"/>
                  </a:lnTo>
                  <a:lnTo>
                    <a:pt x="883780" y="617934"/>
                  </a:lnTo>
                  <a:lnTo>
                    <a:pt x="859968" y="586978"/>
                  </a:lnTo>
                  <a:lnTo>
                    <a:pt x="811152" y="521494"/>
                  </a:lnTo>
                  <a:lnTo>
                    <a:pt x="781387" y="464344"/>
                  </a:lnTo>
                  <a:lnTo>
                    <a:pt x="771862" y="397669"/>
                  </a:lnTo>
                  <a:lnTo>
                    <a:pt x="756383" y="364331"/>
                  </a:lnTo>
                  <a:lnTo>
                    <a:pt x="720665" y="265509"/>
                  </a:lnTo>
                  <a:lnTo>
                    <a:pt x="732571" y="191691"/>
                  </a:lnTo>
                  <a:lnTo>
                    <a:pt x="734952" y="96441"/>
                  </a:lnTo>
                  <a:lnTo>
                    <a:pt x="675421" y="48816"/>
                  </a:lnTo>
                  <a:lnTo>
                    <a:pt x="589696" y="0"/>
                  </a:lnTo>
                  <a:lnTo>
                    <a:pt x="569455" y="30956"/>
                  </a:lnTo>
                  <a:lnTo>
                    <a:pt x="488493" y="3452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5" name="Freeform 561">
              <a:extLst/>
            </p:cNvPr>
            <p:cNvSpPr>
              <a:spLocks/>
            </p:cNvSpPr>
            <p:nvPr/>
          </p:nvSpPr>
          <p:spPr bwMode="auto">
            <a:xfrm>
              <a:off x="7394551" y="5529281"/>
              <a:ext cx="101600" cy="157162"/>
            </a:xfrm>
            <a:custGeom>
              <a:avLst/>
              <a:gdLst>
                <a:gd name="T0" fmla="*/ 41 w 594000"/>
                <a:gd name="T1" fmla="*/ 132 h 922950"/>
                <a:gd name="T2" fmla="*/ 47 w 594000"/>
                <a:gd name="T3" fmla="*/ 127 h 922950"/>
                <a:gd name="T4" fmla="*/ 56 w 594000"/>
                <a:gd name="T5" fmla="*/ 113 h 922950"/>
                <a:gd name="T6" fmla="*/ 66 w 594000"/>
                <a:gd name="T7" fmla="*/ 98 h 922950"/>
                <a:gd name="T8" fmla="*/ 63 w 594000"/>
                <a:gd name="T9" fmla="*/ 88 h 922950"/>
                <a:gd name="T10" fmla="*/ 73 w 594000"/>
                <a:gd name="T11" fmla="*/ 88 h 922950"/>
                <a:gd name="T12" fmla="*/ 81 w 594000"/>
                <a:gd name="T13" fmla="*/ 77 h 922950"/>
                <a:gd name="T14" fmla="*/ 87 w 594000"/>
                <a:gd name="T15" fmla="*/ 67 h 922950"/>
                <a:gd name="T16" fmla="*/ 87 w 594000"/>
                <a:gd name="T17" fmla="*/ 54 h 922950"/>
                <a:gd name="T18" fmla="*/ 74 w 594000"/>
                <a:gd name="T19" fmla="*/ 57 h 922950"/>
                <a:gd name="T20" fmla="*/ 69 w 594000"/>
                <a:gd name="T21" fmla="*/ 67 h 922950"/>
                <a:gd name="T22" fmla="*/ 53 w 594000"/>
                <a:gd name="T23" fmla="*/ 57 h 922950"/>
                <a:gd name="T24" fmla="*/ 45 w 594000"/>
                <a:gd name="T25" fmla="*/ 34 h 922950"/>
                <a:gd name="T26" fmla="*/ 37 w 594000"/>
                <a:gd name="T27" fmla="*/ 41 h 922950"/>
                <a:gd name="T28" fmla="*/ 31 w 594000"/>
                <a:gd name="T29" fmla="*/ 31 h 922950"/>
                <a:gd name="T30" fmla="*/ 26 w 594000"/>
                <a:gd name="T31" fmla="*/ 23 h 922950"/>
                <a:gd name="T32" fmla="*/ 24 w 594000"/>
                <a:gd name="T33" fmla="*/ 10 h 922950"/>
                <a:gd name="T34" fmla="*/ 8 w 594000"/>
                <a:gd name="T35" fmla="*/ 0 h 922950"/>
                <a:gd name="T36" fmla="*/ 0 w 594000"/>
                <a:gd name="T37" fmla="*/ 8 h 922950"/>
                <a:gd name="T38" fmla="*/ 5 w 594000"/>
                <a:gd name="T39" fmla="*/ 15 h 922950"/>
                <a:gd name="T40" fmla="*/ 11 w 594000"/>
                <a:gd name="T41" fmla="*/ 28 h 922950"/>
                <a:gd name="T42" fmla="*/ 18 w 594000"/>
                <a:gd name="T43" fmla="*/ 41 h 922950"/>
                <a:gd name="T44" fmla="*/ 29 w 594000"/>
                <a:gd name="T45" fmla="*/ 52 h 922950"/>
                <a:gd name="T46" fmla="*/ 26 w 594000"/>
                <a:gd name="T47" fmla="*/ 59 h 922950"/>
                <a:gd name="T48" fmla="*/ 26 w 594000"/>
                <a:gd name="T49" fmla="*/ 70 h 922950"/>
                <a:gd name="T50" fmla="*/ 24 w 594000"/>
                <a:gd name="T51" fmla="*/ 80 h 922950"/>
                <a:gd name="T52" fmla="*/ 13 w 594000"/>
                <a:gd name="T53" fmla="*/ 82 h 922950"/>
                <a:gd name="T54" fmla="*/ 11 w 594000"/>
                <a:gd name="T55" fmla="*/ 93 h 922950"/>
                <a:gd name="T56" fmla="*/ 19 w 594000"/>
                <a:gd name="T57" fmla="*/ 96 h 922950"/>
                <a:gd name="T58" fmla="*/ 26 w 594000"/>
                <a:gd name="T59" fmla="*/ 98 h 922950"/>
                <a:gd name="T60" fmla="*/ 32 w 594000"/>
                <a:gd name="T61" fmla="*/ 103 h 922950"/>
                <a:gd name="T62" fmla="*/ 34 w 594000"/>
                <a:gd name="T63" fmla="*/ 106 h 922950"/>
                <a:gd name="T64" fmla="*/ 33 w 594000"/>
                <a:gd name="T65" fmla="*/ 116 h 922950"/>
                <a:gd name="T66" fmla="*/ 29 w 594000"/>
                <a:gd name="T67" fmla="*/ 121 h 922950"/>
                <a:gd name="T68" fmla="*/ 29 w 594000"/>
                <a:gd name="T69" fmla="*/ 126 h 922950"/>
                <a:gd name="T70" fmla="*/ 31 w 594000"/>
                <a:gd name="T71" fmla="*/ 132 h 922950"/>
                <a:gd name="T72" fmla="*/ 41 w 594000"/>
                <a:gd name="T73" fmla="*/ 132 h 9229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000"/>
                <a:gd name="T112" fmla="*/ 0 h 922950"/>
                <a:gd name="T113" fmla="*/ 594000 w 594000"/>
                <a:gd name="T114" fmla="*/ 922950 h 9229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000" h="922950">
                  <a:moveTo>
                    <a:pt x="279900" y="922950"/>
                  </a:moveTo>
                  <a:lnTo>
                    <a:pt x="320381" y="889613"/>
                  </a:lnTo>
                  <a:lnTo>
                    <a:pt x="379913" y="789600"/>
                  </a:lnTo>
                  <a:lnTo>
                    <a:pt x="450000" y="684000"/>
                  </a:lnTo>
                  <a:lnTo>
                    <a:pt x="432000" y="612000"/>
                  </a:lnTo>
                  <a:lnTo>
                    <a:pt x="498975" y="615769"/>
                  </a:lnTo>
                  <a:lnTo>
                    <a:pt x="556125" y="539569"/>
                  </a:lnTo>
                  <a:lnTo>
                    <a:pt x="591844" y="468131"/>
                  </a:lnTo>
                  <a:lnTo>
                    <a:pt x="594000" y="378000"/>
                  </a:lnTo>
                  <a:lnTo>
                    <a:pt x="504000" y="396000"/>
                  </a:lnTo>
                  <a:lnTo>
                    <a:pt x="468000" y="468000"/>
                  </a:lnTo>
                  <a:lnTo>
                    <a:pt x="360000" y="396000"/>
                  </a:lnTo>
                  <a:lnTo>
                    <a:pt x="306000" y="234000"/>
                  </a:lnTo>
                  <a:lnTo>
                    <a:pt x="252000" y="288000"/>
                  </a:lnTo>
                  <a:lnTo>
                    <a:pt x="213225" y="218100"/>
                  </a:lnTo>
                  <a:lnTo>
                    <a:pt x="180000" y="162000"/>
                  </a:lnTo>
                  <a:lnTo>
                    <a:pt x="162000" y="72000"/>
                  </a:lnTo>
                  <a:lnTo>
                    <a:pt x="54000" y="0"/>
                  </a:lnTo>
                  <a:lnTo>
                    <a:pt x="0" y="54000"/>
                  </a:lnTo>
                  <a:lnTo>
                    <a:pt x="36000" y="108000"/>
                  </a:lnTo>
                  <a:lnTo>
                    <a:pt x="72000" y="198000"/>
                  </a:lnTo>
                  <a:lnTo>
                    <a:pt x="126000" y="288000"/>
                  </a:lnTo>
                  <a:lnTo>
                    <a:pt x="198000" y="360000"/>
                  </a:lnTo>
                  <a:lnTo>
                    <a:pt x="180000" y="414000"/>
                  </a:lnTo>
                  <a:lnTo>
                    <a:pt x="180000" y="486000"/>
                  </a:lnTo>
                  <a:lnTo>
                    <a:pt x="162000" y="558000"/>
                  </a:lnTo>
                  <a:lnTo>
                    <a:pt x="90000" y="576000"/>
                  </a:lnTo>
                  <a:lnTo>
                    <a:pt x="72000" y="648000"/>
                  </a:lnTo>
                  <a:lnTo>
                    <a:pt x="127500" y="670538"/>
                  </a:lnTo>
                  <a:lnTo>
                    <a:pt x="180000" y="684000"/>
                  </a:lnTo>
                  <a:lnTo>
                    <a:pt x="216000" y="720000"/>
                  </a:lnTo>
                  <a:lnTo>
                    <a:pt x="234000" y="738000"/>
                  </a:lnTo>
                  <a:lnTo>
                    <a:pt x="227513" y="813413"/>
                  </a:lnTo>
                  <a:lnTo>
                    <a:pt x="198000" y="846000"/>
                  </a:lnTo>
                  <a:lnTo>
                    <a:pt x="198000" y="882000"/>
                  </a:lnTo>
                  <a:lnTo>
                    <a:pt x="213225" y="920569"/>
                  </a:lnTo>
                  <a:lnTo>
                    <a:pt x="279900" y="9229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6" name="Freeform 562">
              <a:extLst/>
            </p:cNvPr>
            <p:cNvSpPr>
              <a:spLocks/>
            </p:cNvSpPr>
            <p:nvPr/>
          </p:nvSpPr>
          <p:spPr bwMode="auto">
            <a:xfrm>
              <a:off x="4464026" y="3633806"/>
              <a:ext cx="33338" cy="53975"/>
            </a:xfrm>
            <a:custGeom>
              <a:avLst/>
              <a:gdLst>
                <a:gd name="T0" fmla="*/ 27 w 195263"/>
                <a:gd name="T1" fmla="*/ 27 h 309563"/>
                <a:gd name="T2" fmla="*/ 23 w 195263"/>
                <a:gd name="T3" fmla="*/ 31 h 309563"/>
                <a:gd name="T4" fmla="*/ 18 w 195263"/>
                <a:gd name="T5" fmla="*/ 33 h 309563"/>
                <a:gd name="T6" fmla="*/ 18 w 195263"/>
                <a:gd name="T7" fmla="*/ 38 h 309563"/>
                <a:gd name="T8" fmla="*/ 13 w 195263"/>
                <a:gd name="T9" fmla="*/ 47 h 309563"/>
                <a:gd name="T10" fmla="*/ 7 w 195263"/>
                <a:gd name="T11" fmla="*/ 50 h 309563"/>
                <a:gd name="T12" fmla="*/ 4 w 195263"/>
                <a:gd name="T13" fmla="*/ 50 h 309563"/>
                <a:gd name="T14" fmla="*/ 0 w 195263"/>
                <a:gd name="T15" fmla="*/ 44 h 309563"/>
                <a:gd name="T16" fmla="*/ 1 w 195263"/>
                <a:gd name="T17" fmla="*/ 39 h 309563"/>
                <a:gd name="T18" fmla="*/ 4 w 195263"/>
                <a:gd name="T19" fmla="*/ 40 h 309563"/>
                <a:gd name="T20" fmla="*/ 11 w 195263"/>
                <a:gd name="T21" fmla="*/ 37 h 309563"/>
                <a:gd name="T22" fmla="*/ 12 w 195263"/>
                <a:gd name="T23" fmla="*/ 31 h 309563"/>
                <a:gd name="T24" fmla="*/ 9 w 195263"/>
                <a:gd name="T25" fmla="*/ 23 h 309563"/>
                <a:gd name="T26" fmla="*/ 2 w 195263"/>
                <a:gd name="T27" fmla="*/ 18 h 309563"/>
                <a:gd name="T28" fmla="*/ 4 w 195263"/>
                <a:gd name="T29" fmla="*/ 12 h 309563"/>
                <a:gd name="T30" fmla="*/ 10 w 195263"/>
                <a:gd name="T31" fmla="*/ 13 h 309563"/>
                <a:gd name="T32" fmla="*/ 17 w 195263"/>
                <a:gd name="T33" fmla="*/ 9 h 309563"/>
                <a:gd name="T34" fmla="*/ 20 w 195263"/>
                <a:gd name="T35" fmla="*/ 0 h 309563"/>
                <a:gd name="T36" fmla="*/ 25 w 195263"/>
                <a:gd name="T37" fmla="*/ 6 h 309563"/>
                <a:gd name="T38" fmla="*/ 28 w 195263"/>
                <a:gd name="T39" fmla="*/ 15 h 309563"/>
                <a:gd name="T40" fmla="*/ 27 w 195263"/>
                <a:gd name="T41" fmla="*/ 27 h 3095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5263"/>
                <a:gd name="T64" fmla="*/ 0 h 309563"/>
                <a:gd name="T65" fmla="*/ 195263 w 195263"/>
                <a:gd name="T66" fmla="*/ 309563 h 3095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5263" h="309563">
                  <a:moveTo>
                    <a:pt x="187425" y="169219"/>
                  </a:moveTo>
                  <a:lnTo>
                    <a:pt x="157163" y="190500"/>
                  </a:lnTo>
                  <a:lnTo>
                    <a:pt x="121444" y="204788"/>
                  </a:lnTo>
                  <a:lnTo>
                    <a:pt x="121444" y="238125"/>
                  </a:lnTo>
                  <a:lnTo>
                    <a:pt x="88106" y="292894"/>
                  </a:lnTo>
                  <a:lnTo>
                    <a:pt x="50006" y="309563"/>
                  </a:lnTo>
                  <a:lnTo>
                    <a:pt x="26194" y="309563"/>
                  </a:lnTo>
                  <a:lnTo>
                    <a:pt x="0" y="273844"/>
                  </a:lnTo>
                  <a:lnTo>
                    <a:pt x="4763" y="242888"/>
                  </a:lnTo>
                  <a:lnTo>
                    <a:pt x="30956" y="245269"/>
                  </a:lnTo>
                  <a:lnTo>
                    <a:pt x="76200" y="230982"/>
                  </a:lnTo>
                  <a:lnTo>
                    <a:pt x="80963" y="195263"/>
                  </a:lnTo>
                  <a:lnTo>
                    <a:pt x="59531" y="145257"/>
                  </a:lnTo>
                  <a:lnTo>
                    <a:pt x="16669" y="111919"/>
                  </a:lnTo>
                  <a:lnTo>
                    <a:pt x="28575" y="71438"/>
                  </a:lnTo>
                  <a:lnTo>
                    <a:pt x="66675" y="78582"/>
                  </a:lnTo>
                  <a:lnTo>
                    <a:pt x="114300" y="54769"/>
                  </a:lnTo>
                  <a:lnTo>
                    <a:pt x="135731" y="0"/>
                  </a:lnTo>
                  <a:lnTo>
                    <a:pt x="171450" y="35719"/>
                  </a:lnTo>
                  <a:lnTo>
                    <a:pt x="195263" y="95250"/>
                  </a:lnTo>
                  <a:lnTo>
                    <a:pt x="187425" y="16921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7" name="Freeform 563">
              <a:extLst/>
            </p:cNvPr>
            <p:cNvSpPr>
              <a:spLocks/>
            </p:cNvSpPr>
            <p:nvPr/>
          </p:nvSpPr>
          <p:spPr bwMode="auto">
            <a:xfrm>
              <a:off x="1463651" y="3556018"/>
              <a:ext cx="52388" cy="57150"/>
            </a:xfrm>
            <a:custGeom>
              <a:avLst/>
              <a:gdLst>
                <a:gd name="T0" fmla="*/ 19 w 305812"/>
                <a:gd name="T1" fmla="*/ 45 h 342000"/>
                <a:gd name="T2" fmla="*/ 30 w 305812"/>
                <a:gd name="T3" fmla="*/ 30 h 342000"/>
                <a:gd name="T4" fmla="*/ 42 w 305812"/>
                <a:gd name="T5" fmla="*/ 28 h 342000"/>
                <a:gd name="T6" fmla="*/ 39 w 305812"/>
                <a:gd name="T7" fmla="*/ 15 h 342000"/>
                <a:gd name="T8" fmla="*/ 45 w 305812"/>
                <a:gd name="T9" fmla="*/ 2 h 342000"/>
                <a:gd name="T10" fmla="*/ 37 w 305812"/>
                <a:gd name="T11" fmla="*/ 0 h 342000"/>
                <a:gd name="T12" fmla="*/ 29 w 305812"/>
                <a:gd name="T13" fmla="*/ 4 h 342000"/>
                <a:gd name="T14" fmla="*/ 24 w 305812"/>
                <a:gd name="T15" fmla="*/ 13 h 342000"/>
                <a:gd name="T16" fmla="*/ 16 w 305812"/>
                <a:gd name="T17" fmla="*/ 14 h 342000"/>
                <a:gd name="T18" fmla="*/ 3 w 305812"/>
                <a:gd name="T19" fmla="*/ 26 h 342000"/>
                <a:gd name="T20" fmla="*/ 0 w 305812"/>
                <a:gd name="T21" fmla="*/ 31 h 342000"/>
                <a:gd name="T22" fmla="*/ 3 w 305812"/>
                <a:gd name="T23" fmla="*/ 35 h 342000"/>
                <a:gd name="T24" fmla="*/ 8 w 305812"/>
                <a:gd name="T25" fmla="*/ 40 h 342000"/>
                <a:gd name="T26" fmla="*/ 19 w 305812"/>
                <a:gd name="T27" fmla="*/ 45 h 342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5812"/>
                <a:gd name="T43" fmla="*/ 0 h 342000"/>
                <a:gd name="T44" fmla="*/ 305812 w 305812"/>
                <a:gd name="T45" fmla="*/ 342000 h 34200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5812" h="342000">
                  <a:moveTo>
                    <a:pt x="125812" y="342000"/>
                  </a:moveTo>
                  <a:lnTo>
                    <a:pt x="204787" y="232181"/>
                  </a:lnTo>
                  <a:lnTo>
                    <a:pt x="287812" y="216000"/>
                  </a:lnTo>
                  <a:lnTo>
                    <a:pt x="261937" y="115500"/>
                  </a:lnTo>
                  <a:lnTo>
                    <a:pt x="305812" y="18000"/>
                  </a:lnTo>
                  <a:lnTo>
                    <a:pt x="251812" y="0"/>
                  </a:lnTo>
                  <a:lnTo>
                    <a:pt x="197643" y="32156"/>
                  </a:lnTo>
                  <a:lnTo>
                    <a:pt x="164306" y="101213"/>
                  </a:lnTo>
                  <a:lnTo>
                    <a:pt x="107812" y="108000"/>
                  </a:lnTo>
                  <a:lnTo>
                    <a:pt x="17812" y="198000"/>
                  </a:lnTo>
                  <a:lnTo>
                    <a:pt x="0" y="236944"/>
                  </a:lnTo>
                  <a:lnTo>
                    <a:pt x="17812" y="270000"/>
                  </a:lnTo>
                  <a:lnTo>
                    <a:pt x="52387" y="308381"/>
                  </a:lnTo>
                  <a:lnTo>
                    <a:pt x="125812" y="3420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8" name="Freeform 564">
              <a:extLst/>
            </p:cNvPr>
            <p:cNvSpPr>
              <a:spLocks/>
            </p:cNvSpPr>
            <p:nvPr/>
          </p:nvSpPr>
          <p:spPr bwMode="auto">
            <a:xfrm>
              <a:off x="4371951" y="3817956"/>
              <a:ext cx="7938" cy="11112"/>
            </a:xfrm>
            <a:custGeom>
              <a:avLst/>
              <a:gdLst>
                <a:gd name="T0" fmla="*/ 10 w 41671"/>
                <a:gd name="T1" fmla="*/ 7 h 61913"/>
                <a:gd name="T2" fmla="*/ 7 w 41671"/>
                <a:gd name="T3" fmla="*/ 11 h 61913"/>
                <a:gd name="T4" fmla="*/ 3 w 41671"/>
                <a:gd name="T5" fmla="*/ 11 h 61913"/>
                <a:gd name="T6" fmla="*/ 0 w 41671"/>
                <a:gd name="T7" fmla="*/ 10 h 61913"/>
                <a:gd name="T8" fmla="*/ 0 w 41671"/>
                <a:gd name="T9" fmla="*/ 7 h 61913"/>
                <a:gd name="T10" fmla="*/ 0 w 41671"/>
                <a:gd name="T11" fmla="*/ 5 h 61913"/>
                <a:gd name="T12" fmla="*/ 2 w 41671"/>
                <a:gd name="T13" fmla="*/ 1 h 61913"/>
                <a:gd name="T14" fmla="*/ 5 w 41671"/>
                <a:gd name="T15" fmla="*/ 0 h 61913"/>
                <a:gd name="T16" fmla="*/ 7 w 41671"/>
                <a:gd name="T17" fmla="*/ 4 h 61913"/>
                <a:gd name="T18" fmla="*/ 10 w 41671"/>
                <a:gd name="T19" fmla="*/ 7 h 619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671"/>
                <a:gd name="T31" fmla="*/ 0 h 61913"/>
                <a:gd name="T32" fmla="*/ 41671 w 41671"/>
                <a:gd name="T33" fmla="*/ 61913 h 619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671" h="61913">
                  <a:moveTo>
                    <a:pt x="41671" y="38100"/>
                  </a:moveTo>
                  <a:lnTo>
                    <a:pt x="27384" y="58341"/>
                  </a:lnTo>
                  <a:lnTo>
                    <a:pt x="13096" y="61913"/>
                  </a:lnTo>
                  <a:lnTo>
                    <a:pt x="1190" y="53579"/>
                  </a:lnTo>
                  <a:lnTo>
                    <a:pt x="1190" y="39291"/>
                  </a:lnTo>
                  <a:lnTo>
                    <a:pt x="0" y="26194"/>
                  </a:lnTo>
                  <a:lnTo>
                    <a:pt x="7143" y="3572"/>
                  </a:lnTo>
                  <a:lnTo>
                    <a:pt x="21431" y="0"/>
                  </a:lnTo>
                  <a:lnTo>
                    <a:pt x="28575" y="23813"/>
                  </a:lnTo>
                  <a:lnTo>
                    <a:pt x="41671" y="381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9" name="Freeform 239">
              <a:extLst/>
            </p:cNvPr>
            <p:cNvSpPr>
              <a:spLocks/>
            </p:cNvSpPr>
            <p:nvPr/>
          </p:nvSpPr>
          <p:spPr bwMode="auto">
            <a:xfrm>
              <a:off x="5203801" y="4403743"/>
              <a:ext cx="17463" cy="17463"/>
            </a:xfrm>
            <a:custGeom>
              <a:avLst/>
              <a:gdLst>
                <a:gd name="T0" fmla="*/ 2147483647 w 65"/>
                <a:gd name="T1" fmla="*/ 2147483647 h 64"/>
                <a:gd name="T2" fmla="*/ 2147483647 w 65"/>
                <a:gd name="T3" fmla="*/ 2147483647 h 64"/>
                <a:gd name="T4" fmla="*/ 2147483647 w 65"/>
                <a:gd name="T5" fmla="*/ 0 h 64"/>
                <a:gd name="T6" fmla="*/ 2147483647 w 65"/>
                <a:gd name="T7" fmla="*/ 0 h 64"/>
                <a:gd name="T8" fmla="*/ 2147483647 w 65"/>
                <a:gd name="T9" fmla="*/ 2147483647 h 64"/>
                <a:gd name="T10" fmla="*/ 2147483647 w 65"/>
                <a:gd name="T11" fmla="*/ 2147483647 h 64"/>
                <a:gd name="T12" fmla="*/ 2147483647 w 65"/>
                <a:gd name="T13" fmla="*/ 2147483647 h 64"/>
                <a:gd name="T14" fmla="*/ 2147483647 w 65"/>
                <a:gd name="T15" fmla="*/ 2147483647 h 64"/>
                <a:gd name="T16" fmla="*/ 0 w 65"/>
                <a:gd name="T17" fmla="*/ 2147483647 h 64"/>
                <a:gd name="T18" fmla="*/ 2147483647 w 65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64"/>
                <a:gd name="T32" fmla="*/ 65 w 65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64">
                  <a:moveTo>
                    <a:pt x="13" y="19"/>
                  </a:moveTo>
                  <a:lnTo>
                    <a:pt x="33" y="19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65" y="23"/>
                  </a:lnTo>
                  <a:lnTo>
                    <a:pt x="62" y="39"/>
                  </a:lnTo>
                  <a:lnTo>
                    <a:pt x="54" y="53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13" y="1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90" name="Freeform 240">
              <a:extLst/>
            </p:cNvPr>
            <p:cNvSpPr>
              <a:spLocks/>
            </p:cNvSpPr>
            <p:nvPr/>
          </p:nvSpPr>
          <p:spPr bwMode="auto">
            <a:xfrm>
              <a:off x="4303689" y="3997343"/>
              <a:ext cx="7937" cy="4763"/>
            </a:xfrm>
            <a:custGeom>
              <a:avLst/>
              <a:gdLst>
                <a:gd name="T0" fmla="*/ 0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2147483647 h 16"/>
                <a:gd name="T10" fmla="*/ 0 w 23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6"/>
                <a:gd name="T20" fmla="*/ 23 w 23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6">
                  <a:moveTo>
                    <a:pt x="0" y="4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12" y="13"/>
                  </a:lnTo>
                  <a:lnTo>
                    <a:pt x="3" y="1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91" name="Freeform 241">
              <a:extLst/>
            </p:cNvPr>
            <p:cNvSpPr>
              <a:spLocks/>
            </p:cNvSpPr>
            <p:nvPr/>
          </p:nvSpPr>
          <p:spPr bwMode="auto">
            <a:xfrm>
              <a:off x="4883126" y="4259281"/>
              <a:ext cx="12700" cy="12700"/>
            </a:xfrm>
            <a:custGeom>
              <a:avLst/>
              <a:gdLst>
                <a:gd name="T0" fmla="*/ 2147483647 w 36"/>
                <a:gd name="T1" fmla="*/ 0 h 42"/>
                <a:gd name="T2" fmla="*/ 2147483647 w 36"/>
                <a:gd name="T3" fmla="*/ 2147483647 h 42"/>
                <a:gd name="T4" fmla="*/ 2147483647 w 36"/>
                <a:gd name="T5" fmla="*/ 2147483647 h 42"/>
                <a:gd name="T6" fmla="*/ 2147483647 w 36"/>
                <a:gd name="T7" fmla="*/ 2147483647 h 42"/>
                <a:gd name="T8" fmla="*/ 0 w 36"/>
                <a:gd name="T9" fmla="*/ 2147483647 h 42"/>
                <a:gd name="T10" fmla="*/ 2147483647 w 36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42"/>
                <a:gd name="T20" fmla="*/ 36 w 36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42">
                  <a:moveTo>
                    <a:pt x="25" y="0"/>
                  </a:moveTo>
                  <a:lnTo>
                    <a:pt x="36" y="11"/>
                  </a:lnTo>
                  <a:lnTo>
                    <a:pt x="21" y="26"/>
                  </a:lnTo>
                  <a:lnTo>
                    <a:pt x="10" y="42"/>
                  </a:lnTo>
                  <a:lnTo>
                    <a:pt x="0" y="29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892" name="Group 242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7464401" y="5108593"/>
              <a:ext cx="85725" cy="71438"/>
              <a:chOff x="2864" y="2525"/>
              <a:chExt cx="248" cy="206"/>
            </a:xfrm>
            <a:grpFill/>
          </p:grpSpPr>
          <p:sp>
            <p:nvSpPr>
              <p:cNvPr id="957" name="Freeform 2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864" y="2632"/>
                <a:ext cx="131" cy="99"/>
              </a:xfrm>
              <a:custGeom>
                <a:avLst/>
                <a:gdLst>
                  <a:gd name="T0" fmla="*/ 0 w 656"/>
                  <a:gd name="T1" fmla="*/ 0 h 499"/>
                  <a:gd name="T2" fmla="*/ 0 w 656"/>
                  <a:gd name="T3" fmla="*/ 0 h 499"/>
                  <a:gd name="T4" fmla="*/ 0 w 656"/>
                  <a:gd name="T5" fmla="*/ 0 h 499"/>
                  <a:gd name="T6" fmla="*/ 0 w 656"/>
                  <a:gd name="T7" fmla="*/ 0 h 499"/>
                  <a:gd name="T8" fmla="*/ 0 w 656"/>
                  <a:gd name="T9" fmla="*/ 0 h 499"/>
                  <a:gd name="T10" fmla="*/ 0 w 656"/>
                  <a:gd name="T11" fmla="*/ 0 h 499"/>
                  <a:gd name="T12" fmla="*/ 0 w 656"/>
                  <a:gd name="T13" fmla="*/ 0 h 499"/>
                  <a:gd name="T14" fmla="*/ 0 w 656"/>
                  <a:gd name="T15" fmla="*/ 0 h 499"/>
                  <a:gd name="T16" fmla="*/ 0 w 656"/>
                  <a:gd name="T17" fmla="*/ 0 h 499"/>
                  <a:gd name="T18" fmla="*/ 0 w 656"/>
                  <a:gd name="T19" fmla="*/ 0 h 499"/>
                  <a:gd name="T20" fmla="*/ 0 w 656"/>
                  <a:gd name="T21" fmla="*/ 0 h 499"/>
                  <a:gd name="T22" fmla="*/ 0 w 656"/>
                  <a:gd name="T23" fmla="*/ 0 h 499"/>
                  <a:gd name="T24" fmla="*/ 0 w 656"/>
                  <a:gd name="T25" fmla="*/ 0 h 499"/>
                  <a:gd name="T26" fmla="*/ 0 w 656"/>
                  <a:gd name="T27" fmla="*/ 0 h 499"/>
                  <a:gd name="T28" fmla="*/ 0 w 656"/>
                  <a:gd name="T29" fmla="*/ 0 h 499"/>
                  <a:gd name="T30" fmla="*/ 0 w 656"/>
                  <a:gd name="T31" fmla="*/ 0 h 499"/>
                  <a:gd name="T32" fmla="*/ 0 w 656"/>
                  <a:gd name="T33" fmla="*/ 0 h 499"/>
                  <a:gd name="T34" fmla="*/ 0 w 656"/>
                  <a:gd name="T35" fmla="*/ 0 h 499"/>
                  <a:gd name="T36" fmla="*/ 0 w 656"/>
                  <a:gd name="T37" fmla="*/ 0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6"/>
                  <a:gd name="T58" fmla="*/ 0 h 499"/>
                  <a:gd name="T59" fmla="*/ 656 w 656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6" h="499">
                    <a:moveTo>
                      <a:pt x="354" y="499"/>
                    </a:moveTo>
                    <a:lnTo>
                      <a:pt x="224" y="480"/>
                    </a:lnTo>
                    <a:lnTo>
                      <a:pt x="104" y="432"/>
                    </a:lnTo>
                    <a:lnTo>
                      <a:pt x="0" y="384"/>
                    </a:lnTo>
                    <a:lnTo>
                      <a:pt x="8" y="272"/>
                    </a:lnTo>
                    <a:lnTo>
                      <a:pt x="80" y="216"/>
                    </a:lnTo>
                    <a:lnTo>
                      <a:pt x="80" y="136"/>
                    </a:lnTo>
                    <a:lnTo>
                      <a:pt x="173" y="91"/>
                    </a:lnTo>
                    <a:lnTo>
                      <a:pt x="224" y="16"/>
                    </a:lnTo>
                    <a:lnTo>
                      <a:pt x="336" y="24"/>
                    </a:lnTo>
                    <a:lnTo>
                      <a:pt x="445" y="0"/>
                    </a:lnTo>
                    <a:lnTo>
                      <a:pt x="512" y="88"/>
                    </a:lnTo>
                    <a:lnTo>
                      <a:pt x="608" y="176"/>
                    </a:lnTo>
                    <a:lnTo>
                      <a:pt x="624" y="272"/>
                    </a:lnTo>
                    <a:lnTo>
                      <a:pt x="656" y="360"/>
                    </a:lnTo>
                    <a:lnTo>
                      <a:pt x="592" y="392"/>
                    </a:lnTo>
                    <a:lnTo>
                      <a:pt x="520" y="424"/>
                    </a:lnTo>
                    <a:lnTo>
                      <a:pt x="424" y="472"/>
                    </a:lnTo>
                    <a:lnTo>
                      <a:pt x="354" y="499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58" name="Freeform 2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980" y="2525"/>
                <a:ext cx="132" cy="83"/>
              </a:xfrm>
              <a:custGeom>
                <a:avLst/>
                <a:gdLst>
                  <a:gd name="T0" fmla="*/ 0 w 661"/>
                  <a:gd name="T1" fmla="*/ 0 h 413"/>
                  <a:gd name="T2" fmla="*/ 0 w 661"/>
                  <a:gd name="T3" fmla="*/ 0 h 413"/>
                  <a:gd name="T4" fmla="*/ 0 w 661"/>
                  <a:gd name="T5" fmla="*/ 0 h 413"/>
                  <a:gd name="T6" fmla="*/ 0 w 661"/>
                  <a:gd name="T7" fmla="*/ 0 h 413"/>
                  <a:gd name="T8" fmla="*/ 0 w 661"/>
                  <a:gd name="T9" fmla="*/ 0 h 413"/>
                  <a:gd name="T10" fmla="*/ 0 w 661"/>
                  <a:gd name="T11" fmla="*/ 0 h 413"/>
                  <a:gd name="T12" fmla="*/ 0 w 661"/>
                  <a:gd name="T13" fmla="*/ 0 h 413"/>
                  <a:gd name="T14" fmla="*/ 0 w 661"/>
                  <a:gd name="T15" fmla="*/ 0 h 413"/>
                  <a:gd name="T16" fmla="*/ 0 w 661"/>
                  <a:gd name="T17" fmla="*/ 0 h 413"/>
                  <a:gd name="T18" fmla="*/ 0 w 661"/>
                  <a:gd name="T19" fmla="*/ 0 h 413"/>
                  <a:gd name="T20" fmla="*/ 0 w 661"/>
                  <a:gd name="T21" fmla="*/ 0 h 413"/>
                  <a:gd name="T22" fmla="*/ 0 w 661"/>
                  <a:gd name="T23" fmla="*/ 0 h 413"/>
                  <a:gd name="T24" fmla="*/ 0 w 661"/>
                  <a:gd name="T25" fmla="*/ 0 h 413"/>
                  <a:gd name="T26" fmla="*/ 0 w 661"/>
                  <a:gd name="T27" fmla="*/ 0 h 413"/>
                  <a:gd name="T28" fmla="*/ 0 w 661"/>
                  <a:gd name="T29" fmla="*/ 0 h 413"/>
                  <a:gd name="T30" fmla="*/ 0 w 661"/>
                  <a:gd name="T31" fmla="*/ 0 h 413"/>
                  <a:gd name="T32" fmla="*/ 0 w 661"/>
                  <a:gd name="T33" fmla="*/ 0 h 413"/>
                  <a:gd name="T34" fmla="*/ 0 w 661"/>
                  <a:gd name="T35" fmla="*/ 0 h 413"/>
                  <a:gd name="T36" fmla="*/ 0 w 661"/>
                  <a:gd name="T37" fmla="*/ 0 h 413"/>
                  <a:gd name="T38" fmla="*/ 0 w 661"/>
                  <a:gd name="T39" fmla="*/ 0 h 413"/>
                  <a:gd name="T40" fmla="*/ 0 w 661"/>
                  <a:gd name="T41" fmla="*/ 0 h 413"/>
                  <a:gd name="T42" fmla="*/ 0 w 661"/>
                  <a:gd name="T43" fmla="*/ 0 h 413"/>
                  <a:gd name="T44" fmla="*/ 0 w 661"/>
                  <a:gd name="T45" fmla="*/ 0 h 413"/>
                  <a:gd name="T46" fmla="*/ 0 w 661"/>
                  <a:gd name="T47" fmla="*/ 0 h 413"/>
                  <a:gd name="T48" fmla="*/ 0 w 661"/>
                  <a:gd name="T49" fmla="*/ 0 h 413"/>
                  <a:gd name="T50" fmla="*/ 0 w 661"/>
                  <a:gd name="T51" fmla="*/ 0 h 413"/>
                  <a:gd name="T52" fmla="*/ 0 w 661"/>
                  <a:gd name="T53" fmla="*/ 0 h 413"/>
                  <a:gd name="T54" fmla="*/ 0 w 661"/>
                  <a:gd name="T55" fmla="*/ 0 h 413"/>
                  <a:gd name="T56" fmla="*/ 0 w 661"/>
                  <a:gd name="T57" fmla="*/ 0 h 413"/>
                  <a:gd name="T58" fmla="*/ 0 w 661"/>
                  <a:gd name="T59" fmla="*/ 0 h 413"/>
                  <a:gd name="T60" fmla="*/ 0 w 661"/>
                  <a:gd name="T61" fmla="*/ 0 h 413"/>
                  <a:gd name="T62" fmla="*/ 0 w 661"/>
                  <a:gd name="T63" fmla="*/ 0 h 413"/>
                  <a:gd name="T64" fmla="*/ 0 w 661"/>
                  <a:gd name="T65" fmla="*/ 0 h 413"/>
                  <a:gd name="T66" fmla="*/ 0 w 661"/>
                  <a:gd name="T67" fmla="*/ 0 h 413"/>
                  <a:gd name="T68" fmla="*/ 0 w 661"/>
                  <a:gd name="T69" fmla="*/ 0 h 413"/>
                  <a:gd name="T70" fmla="*/ 0 w 661"/>
                  <a:gd name="T71" fmla="*/ 0 h 413"/>
                  <a:gd name="T72" fmla="*/ 0 w 661"/>
                  <a:gd name="T73" fmla="*/ 0 h 413"/>
                  <a:gd name="T74" fmla="*/ 0 w 661"/>
                  <a:gd name="T75" fmla="*/ 0 h 4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61"/>
                  <a:gd name="T115" fmla="*/ 0 h 413"/>
                  <a:gd name="T116" fmla="*/ 661 w 661"/>
                  <a:gd name="T117" fmla="*/ 413 h 4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61" h="413">
                    <a:moveTo>
                      <a:pt x="109" y="413"/>
                    </a:moveTo>
                    <a:lnTo>
                      <a:pt x="61" y="379"/>
                    </a:lnTo>
                    <a:lnTo>
                      <a:pt x="27" y="326"/>
                    </a:lnTo>
                    <a:lnTo>
                      <a:pt x="0" y="304"/>
                    </a:lnTo>
                    <a:lnTo>
                      <a:pt x="45" y="214"/>
                    </a:lnTo>
                    <a:lnTo>
                      <a:pt x="85" y="221"/>
                    </a:lnTo>
                    <a:lnTo>
                      <a:pt x="133" y="187"/>
                    </a:lnTo>
                    <a:lnTo>
                      <a:pt x="176" y="163"/>
                    </a:lnTo>
                    <a:lnTo>
                      <a:pt x="272" y="123"/>
                    </a:lnTo>
                    <a:lnTo>
                      <a:pt x="320" y="115"/>
                    </a:lnTo>
                    <a:lnTo>
                      <a:pt x="373" y="96"/>
                    </a:lnTo>
                    <a:lnTo>
                      <a:pt x="430" y="62"/>
                    </a:lnTo>
                    <a:lnTo>
                      <a:pt x="499" y="32"/>
                    </a:lnTo>
                    <a:lnTo>
                      <a:pt x="541" y="19"/>
                    </a:lnTo>
                    <a:lnTo>
                      <a:pt x="613" y="0"/>
                    </a:lnTo>
                    <a:lnTo>
                      <a:pt x="661" y="0"/>
                    </a:lnTo>
                    <a:lnTo>
                      <a:pt x="613" y="62"/>
                    </a:lnTo>
                    <a:lnTo>
                      <a:pt x="544" y="123"/>
                    </a:lnTo>
                    <a:lnTo>
                      <a:pt x="493" y="187"/>
                    </a:lnTo>
                    <a:lnTo>
                      <a:pt x="445" y="235"/>
                    </a:lnTo>
                    <a:lnTo>
                      <a:pt x="440" y="283"/>
                    </a:lnTo>
                    <a:lnTo>
                      <a:pt x="497" y="269"/>
                    </a:lnTo>
                    <a:lnTo>
                      <a:pt x="536" y="225"/>
                    </a:lnTo>
                    <a:lnTo>
                      <a:pt x="598" y="187"/>
                    </a:lnTo>
                    <a:lnTo>
                      <a:pt x="637" y="158"/>
                    </a:lnTo>
                    <a:lnTo>
                      <a:pt x="641" y="187"/>
                    </a:lnTo>
                    <a:lnTo>
                      <a:pt x="584" y="245"/>
                    </a:lnTo>
                    <a:lnTo>
                      <a:pt x="541" y="273"/>
                    </a:lnTo>
                    <a:lnTo>
                      <a:pt x="502" y="293"/>
                    </a:lnTo>
                    <a:lnTo>
                      <a:pt x="445" y="321"/>
                    </a:lnTo>
                    <a:lnTo>
                      <a:pt x="377" y="317"/>
                    </a:lnTo>
                    <a:lnTo>
                      <a:pt x="353" y="264"/>
                    </a:lnTo>
                    <a:lnTo>
                      <a:pt x="305" y="264"/>
                    </a:lnTo>
                    <a:lnTo>
                      <a:pt x="243" y="302"/>
                    </a:lnTo>
                    <a:lnTo>
                      <a:pt x="227" y="350"/>
                    </a:lnTo>
                    <a:lnTo>
                      <a:pt x="161" y="326"/>
                    </a:lnTo>
                    <a:lnTo>
                      <a:pt x="104" y="374"/>
                    </a:lnTo>
                    <a:lnTo>
                      <a:pt x="109" y="413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grpSp>
          <p:nvGrpSpPr>
            <p:cNvPr id="893" name="Group 245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4511657" y="4168784"/>
              <a:ext cx="12701" cy="11112"/>
              <a:chOff x="9952" y="13024"/>
              <a:chExt cx="1640" cy="1406"/>
            </a:xfrm>
            <a:grpFill/>
          </p:grpSpPr>
          <p:sp>
            <p:nvSpPr>
              <p:cNvPr id="955" name="Freeform 24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0536" y="13424"/>
                <a:ext cx="1056" cy="1006"/>
              </a:xfrm>
              <a:custGeom>
                <a:avLst/>
                <a:gdLst>
                  <a:gd name="T0" fmla="*/ 600 w 1056"/>
                  <a:gd name="T1" fmla="*/ 961 h 1006"/>
                  <a:gd name="T2" fmla="*/ 512 w 1056"/>
                  <a:gd name="T3" fmla="*/ 992 h 1006"/>
                  <a:gd name="T4" fmla="*/ 456 w 1056"/>
                  <a:gd name="T5" fmla="*/ 912 h 1006"/>
                  <a:gd name="T6" fmla="*/ 384 w 1056"/>
                  <a:gd name="T7" fmla="*/ 848 h 1006"/>
                  <a:gd name="T8" fmla="*/ 208 w 1056"/>
                  <a:gd name="T9" fmla="*/ 744 h 1006"/>
                  <a:gd name="T10" fmla="*/ 64 w 1056"/>
                  <a:gd name="T11" fmla="*/ 672 h 1006"/>
                  <a:gd name="T12" fmla="*/ 32 w 1056"/>
                  <a:gd name="T13" fmla="*/ 496 h 1006"/>
                  <a:gd name="T14" fmla="*/ 48 w 1056"/>
                  <a:gd name="T15" fmla="*/ 368 h 1006"/>
                  <a:gd name="T16" fmla="*/ 56 w 1056"/>
                  <a:gd name="T17" fmla="*/ 200 h 1006"/>
                  <a:gd name="T18" fmla="*/ 0 w 1056"/>
                  <a:gd name="T19" fmla="*/ 104 h 1006"/>
                  <a:gd name="T20" fmla="*/ 64 w 1056"/>
                  <a:gd name="T21" fmla="*/ 48 h 1006"/>
                  <a:gd name="T22" fmla="*/ 176 w 1056"/>
                  <a:gd name="T23" fmla="*/ 0 h 1006"/>
                  <a:gd name="T24" fmla="*/ 248 w 1056"/>
                  <a:gd name="T25" fmla="*/ 64 h 1006"/>
                  <a:gd name="T26" fmla="*/ 128 w 1056"/>
                  <a:gd name="T27" fmla="*/ 144 h 1006"/>
                  <a:gd name="T28" fmla="*/ 232 w 1056"/>
                  <a:gd name="T29" fmla="*/ 176 h 1006"/>
                  <a:gd name="T30" fmla="*/ 320 w 1056"/>
                  <a:gd name="T31" fmla="*/ 176 h 1006"/>
                  <a:gd name="T32" fmla="*/ 416 w 1056"/>
                  <a:gd name="T33" fmla="*/ 176 h 1006"/>
                  <a:gd name="T34" fmla="*/ 472 w 1056"/>
                  <a:gd name="T35" fmla="*/ 216 h 1006"/>
                  <a:gd name="T36" fmla="*/ 536 w 1056"/>
                  <a:gd name="T37" fmla="*/ 280 h 1006"/>
                  <a:gd name="T38" fmla="*/ 616 w 1056"/>
                  <a:gd name="T39" fmla="*/ 328 h 1006"/>
                  <a:gd name="T40" fmla="*/ 680 w 1056"/>
                  <a:gd name="T41" fmla="*/ 344 h 1006"/>
                  <a:gd name="T42" fmla="*/ 760 w 1056"/>
                  <a:gd name="T43" fmla="*/ 440 h 1006"/>
                  <a:gd name="T44" fmla="*/ 864 w 1056"/>
                  <a:gd name="T45" fmla="*/ 512 h 1006"/>
                  <a:gd name="T46" fmla="*/ 936 w 1056"/>
                  <a:gd name="T47" fmla="*/ 560 h 1006"/>
                  <a:gd name="T48" fmla="*/ 992 w 1056"/>
                  <a:gd name="T49" fmla="*/ 608 h 1006"/>
                  <a:gd name="T50" fmla="*/ 1056 w 1056"/>
                  <a:gd name="T51" fmla="*/ 720 h 1006"/>
                  <a:gd name="T52" fmla="*/ 1056 w 1056"/>
                  <a:gd name="T53" fmla="*/ 840 h 1006"/>
                  <a:gd name="T54" fmla="*/ 992 w 1056"/>
                  <a:gd name="T55" fmla="*/ 944 h 1006"/>
                  <a:gd name="T56" fmla="*/ 918 w 1056"/>
                  <a:gd name="T57" fmla="*/ 1006 h 1006"/>
                  <a:gd name="T58" fmla="*/ 720 w 1056"/>
                  <a:gd name="T59" fmla="*/ 968 h 1006"/>
                  <a:gd name="T60" fmla="*/ 600 w 1056"/>
                  <a:gd name="T61" fmla="*/ 961 h 100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56"/>
                  <a:gd name="T94" fmla="*/ 0 h 1006"/>
                  <a:gd name="T95" fmla="*/ 1056 w 1056"/>
                  <a:gd name="T96" fmla="*/ 1006 h 100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56" h="1006">
                    <a:moveTo>
                      <a:pt x="600" y="961"/>
                    </a:moveTo>
                    <a:lnTo>
                      <a:pt x="512" y="992"/>
                    </a:lnTo>
                    <a:lnTo>
                      <a:pt x="456" y="912"/>
                    </a:lnTo>
                    <a:lnTo>
                      <a:pt x="384" y="848"/>
                    </a:lnTo>
                    <a:lnTo>
                      <a:pt x="208" y="744"/>
                    </a:lnTo>
                    <a:lnTo>
                      <a:pt x="64" y="672"/>
                    </a:lnTo>
                    <a:lnTo>
                      <a:pt x="32" y="496"/>
                    </a:lnTo>
                    <a:lnTo>
                      <a:pt x="48" y="368"/>
                    </a:lnTo>
                    <a:lnTo>
                      <a:pt x="56" y="200"/>
                    </a:lnTo>
                    <a:lnTo>
                      <a:pt x="0" y="104"/>
                    </a:lnTo>
                    <a:lnTo>
                      <a:pt x="64" y="48"/>
                    </a:lnTo>
                    <a:lnTo>
                      <a:pt x="176" y="0"/>
                    </a:lnTo>
                    <a:lnTo>
                      <a:pt x="248" y="64"/>
                    </a:lnTo>
                    <a:lnTo>
                      <a:pt x="128" y="144"/>
                    </a:lnTo>
                    <a:lnTo>
                      <a:pt x="232" y="176"/>
                    </a:lnTo>
                    <a:lnTo>
                      <a:pt x="320" y="176"/>
                    </a:lnTo>
                    <a:lnTo>
                      <a:pt x="416" y="176"/>
                    </a:lnTo>
                    <a:lnTo>
                      <a:pt x="472" y="216"/>
                    </a:lnTo>
                    <a:lnTo>
                      <a:pt x="536" y="280"/>
                    </a:lnTo>
                    <a:lnTo>
                      <a:pt x="616" y="328"/>
                    </a:lnTo>
                    <a:lnTo>
                      <a:pt x="680" y="344"/>
                    </a:lnTo>
                    <a:lnTo>
                      <a:pt x="760" y="440"/>
                    </a:lnTo>
                    <a:lnTo>
                      <a:pt x="864" y="512"/>
                    </a:lnTo>
                    <a:lnTo>
                      <a:pt x="936" y="560"/>
                    </a:lnTo>
                    <a:lnTo>
                      <a:pt x="992" y="608"/>
                    </a:lnTo>
                    <a:lnTo>
                      <a:pt x="1056" y="720"/>
                    </a:lnTo>
                    <a:lnTo>
                      <a:pt x="1056" y="840"/>
                    </a:lnTo>
                    <a:lnTo>
                      <a:pt x="992" y="944"/>
                    </a:lnTo>
                    <a:lnTo>
                      <a:pt x="918" y="1006"/>
                    </a:lnTo>
                    <a:lnTo>
                      <a:pt x="720" y="968"/>
                    </a:lnTo>
                    <a:lnTo>
                      <a:pt x="600" y="961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56" name="Freeform 24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52" y="13024"/>
                <a:ext cx="656" cy="328"/>
              </a:xfrm>
              <a:custGeom>
                <a:avLst/>
                <a:gdLst>
                  <a:gd name="T0" fmla="*/ 168 w 656"/>
                  <a:gd name="T1" fmla="*/ 288 h 328"/>
                  <a:gd name="T2" fmla="*/ 80 w 656"/>
                  <a:gd name="T3" fmla="*/ 224 h 328"/>
                  <a:gd name="T4" fmla="*/ 64 w 656"/>
                  <a:gd name="T5" fmla="*/ 144 h 328"/>
                  <a:gd name="T6" fmla="*/ 0 w 656"/>
                  <a:gd name="T7" fmla="*/ 40 h 328"/>
                  <a:gd name="T8" fmla="*/ 96 w 656"/>
                  <a:gd name="T9" fmla="*/ 8 h 328"/>
                  <a:gd name="T10" fmla="*/ 277 w 656"/>
                  <a:gd name="T11" fmla="*/ 0 h 328"/>
                  <a:gd name="T12" fmla="*/ 384 w 656"/>
                  <a:gd name="T13" fmla="*/ 64 h 328"/>
                  <a:gd name="T14" fmla="*/ 456 w 656"/>
                  <a:gd name="T15" fmla="*/ 96 h 328"/>
                  <a:gd name="T16" fmla="*/ 560 w 656"/>
                  <a:gd name="T17" fmla="*/ 96 h 328"/>
                  <a:gd name="T18" fmla="*/ 656 w 656"/>
                  <a:gd name="T19" fmla="*/ 200 h 328"/>
                  <a:gd name="T20" fmla="*/ 552 w 656"/>
                  <a:gd name="T21" fmla="*/ 288 h 328"/>
                  <a:gd name="T22" fmla="*/ 456 w 656"/>
                  <a:gd name="T23" fmla="*/ 320 h 328"/>
                  <a:gd name="T24" fmla="*/ 352 w 656"/>
                  <a:gd name="T25" fmla="*/ 328 h 328"/>
                  <a:gd name="T26" fmla="*/ 272 w 656"/>
                  <a:gd name="T27" fmla="*/ 296 h 328"/>
                  <a:gd name="T28" fmla="*/ 168 w 656"/>
                  <a:gd name="T29" fmla="*/ 288 h 3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6"/>
                  <a:gd name="T46" fmla="*/ 0 h 328"/>
                  <a:gd name="T47" fmla="*/ 656 w 656"/>
                  <a:gd name="T48" fmla="*/ 328 h 3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6" h="328">
                    <a:moveTo>
                      <a:pt x="168" y="288"/>
                    </a:moveTo>
                    <a:lnTo>
                      <a:pt x="80" y="224"/>
                    </a:lnTo>
                    <a:lnTo>
                      <a:pt x="64" y="144"/>
                    </a:lnTo>
                    <a:lnTo>
                      <a:pt x="0" y="40"/>
                    </a:lnTo>
                    <a:lnTo>
                      <a:pt x="96" y="8"/>
                    </a:lnTo>
                    <a:lnTo>
                      <a:pt x="277" y="0"/>
                    </a:lnTo>
                    <a:lnTo>
                      <a:pt x="384" y="64"/>
                    </a:lnTo>
                    <a:lnTo>
                      <a:pt x="456" y="96"/>
                    </a:lnTo>
                    <a:lnTo>
                      <a:pt x="560" y="96"/>
                    </a:lnTo>
                    <a:lnTo>
                      <a:pt x="656" y="200"/>
                    </a:lnTo>
                    <a:lnTo>
                      <a:pt x="552" y="288"/>
                    </a:lnTo>
                    <a:lnTo>
                      <a:pt x="456" y="320"/>
                    </a:lnTo>
                    <a:lnTo>
                      <a:pt x="352" y="328"/>
                    </a:lnTo>
                    <a:lnTo>
                      <a:pt x="272" y="296"/>
                    </a:lnTo>
                    <a:lnTo>
                      <a:pt x="168" y="288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894" name="Freeform 248">
              <a:extLst/>
            </p:cNvPr>
            <p:cNvSpPr>
              <a:spLocks/>
            </p:cNvSpPr>
            <p:nvPr/>
          </p:nvSpPr>
          <p:spPr bwMode="auto">
            <a:xfrm>
              <a:off x="4662464" y="4457718"/>
              <a:ext cx="301625" cy="247650"/>
            </a:xfrm>
            <a:custGeom>
              <a:avLst/>
              <a:gdLst>
                <a:gd name="T0" fmla="*/ 2147483647 w 950"/>
                <a:gd name="T1" fmla="*/ 2147483647 h 781"/>
                <a:gd name="T2" fmla="*/ 2147483647 w 950"/>
                <a:gd name="T3" fmla="*/ 2147483647 h 781"/>
                <a:gd name="T4" fmla="*/ 2147483647 w 950"/>
                <a:gd name="T5" fmla="*/ 2147483647 h 781"/>
                <a:gd name="T6" fmla="*/ 2147483647 w 950"/>
                <a:gd name="T7" fmla="*/ 2147483647 h 781"/>
                <a:gd name="T8" fmla="*/ 2147483647 w 950"/>
                <a:gd name="T9" fmla="*/ 2147483647 h 781"/>
                <a:gd name="T10" fmla="*/ 2147483647 w 950"/>
                <a:gd name="T11" fmla="*/ 2147483647 h 781"/>
                <a:gd name="T12" fmla="*/ 2147483647 w 950"/>
                <a:gd name="T13" fmla="*/ 2147483647 h 781"/>
                <a:gd name="T14" fmla="*/ 2147483647 w 950"/>
                <a:gd name="T15" fmla="*/ 2147483647 h 781"/>
                <a:gd name="T16" fmla="*/ 2147483647 w 950"/>
                <a:gd name="T17" fmla="*/ 2147483647 h 781"/>
                <a:gd name="T18" fmla="*/ 2147483647 w 950"/>
                <a:gd name="T19" fmla="*/ 2147483647 h 781"/>
                <a:gd name="T20" fmla="*/ 2147483647 w 950"/>
                <a:gd name="T21" fmla="*/ 2147483647 h 781"/>
                <a:gd name="T22" fmla="*/ 2147483647 w 950"/>
                <a:gd name="T23" fmla="*/ 2147483647 h 781"/>
                <a:gd name="T24" fmla="*/ 2147483647 w 950"/>
                <a:gd name="T25" fmla="*/ 2147483647 h 781"/>
                <a:gd name="T26" fmla="*/ 2147483647 w 950"/>
                <a:gd name="T27" fmla="*/ 2147483647 h 781"/>
                <a:gd name="T28" fmla="*/ 2147483647 w 950"/>
                <a:gd name="T29" fmla="*/ 2147483647 h 781"/>
                <a:gd name="T30" fmla="*/ 2147483647 w 950"/>
                <a:gd name="T31" fmla="*/ 2147483647 h 781"/>
                <a:gd name="T32" fmla="*/ 2147483647 w 950"/>
                <a:gd name="T33" fmla="*/ 2147483647 h 781"/>
                <a:gd name="T34" fmla="*/ 2147483647 w 950"/>
                <a:gd name="T35" fmla="*/ 2147483647 h 781"/>
                <a:gd name="T36" fmla="*/ 2147483647 w 950"/>
                <a:gd name="T37" fmla="*/ 2147483647 h 781"/>
                <a:gd name="T38" fmla="*/ 2147483647 w 950"/>
                <a:gd name="T39" fmla="*/ 2147483647 h 781"/>
                <a:gd name="T40" fmla="*/ 2147483647 w 950"/>
                <a:gd name="T41" fmla="*/ 2147483647 h 781"/>
                <a:gd name="T42" fmla="*/ 2147483647 w 950"/>
                <a:gd name="T43" fmla="*/ 2147483647 h 781"/>
                <a:gd name="T44" fmla="*/ 2147483647 w 950"/>
                <a:gd name="T45" fmla="*/ 2147483647 h 781"/>
                <a:gd name="T46" fmla="*/ 2147483647 w 950"/>
                <a:gd name="T47" fmla="*/ 2147483647 h 781"/>
                <a:gd name="T48" fmla="*/ 2147483647 w 950"/>
                <a:gd name="T49" fmla="*/ 2147483647 h 781"/>
                <a:gd name="T50" fmla="*/ 2147483647 w 950"/>
                <a:gd name="T51" fmla="*/ 2147483647 h 781"/>
                <a:gd name="T52" fmla="*/ 2147483647 w 950"/>
                <a:gd name="T53" fmla="*/ 2147483647 h 781"/>
                <a:gd name="T54" fmla="*/ 2147483647 w 950"/>
                <a:gd name="T55" fmla="*/ 2147483647 h 781"/>
                <a:gd name="T56" fmla="*/ 2147483647 w 950"/>
                <a:gd name="T57" fmla="*/ 2147483647 h 781"/>
                <a:gd name="T58" fmla="*/ 2147483647 w 950"/>
                <a:gd name="T59" fmla="*/ 2147483647 h 781"/>
                <a:gd name="T60" fmla="*/ 2147483647 w 950"/>
                <a:gd name="T61" fmla="*/ 2147483647 h 781"/>
                <a:gd name="T62" fmla="*/ 2147483647 w 950"/>
                <a:gd name="T63" fmla="*/ 2147483647 h 781"/>
                <a:gd name="T64" fmla="*/ 0 w 950"/>
                <a:gd name="T65" fmla="*/ 2147483647 h 781"/>
                <a:gd name="T66" fmla="*/ 2147483647 w 950"/>
                <a:gd name="T67" fmla="*/ 2147483647 h 781"/>
                <a:gd name="T68" fmla="*/ 2147483647 w 950"/>
                <a:gd name="T69" fmla="*/ 2147483647 h 781"/>
                <a:gd name="T70" fmla="*/ 2147483647 w 950"/>
                <a:gd name="T71" fmla="*/ 2147483647 h 781"/>
                <a:gd name="T72" fmla="*/ 2147483647 w 950"/>
                <a:gd name="T73" fmla="*/ 2147483647 h 7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50"/>
                <a:gd name="T112" fmla="*/ 0 h 781"/>
                <a:gd name="T113" fmla="*/ 950 w 950"/>
                <a:gd name="T114" fmla="*/ 781 h 7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50" h="781">
                  <a:moveTo>
                    <a:pt x="686" y="1"/>
                  </a:moveTo>
                  <a:lnTo>
                    <a:pt x="768" y="5"/>
                  </a:lnTo>
                  <a:lnTo>
                    <a:pt x="839" y="0"/>
                  </a:lnTo>
                  <a:lnTo>
                    <a:pt x="859" y="36"/>
                  </a:lnTo>
                  <a:lnTo>
                    <a:pt x="876" y="74"/>
                  </a:lnTo>
                  <a:lnTo>
                    <a:pt x="880" y="115"/>
                  </a:lnTo>
                  <a:lnTo>
                    <a:pt x="885" y="143"/>
                  </a:lnTo>
                  <a:lnTo>
                    <a:pt x="890" y="169"/>
                  </a:lnTo>
                  <a:lnTo>
                    <a:pt x="922" y="218"/>
                  </a:lnTo>
                  <a:lnTo>
                    <a:pt x="950" y="247"/>
                  </a:lnTo>
                  <a:lnTo>
                    <a:pt x="896" y="278"/>
                  </a:lnTo>
                  <a:lnTo>
                    <a:pt x="853" y="319"/>
                  </a:lnTo>
                  <a:lnTo>
                    <a:pt x="842" y="362"/>
                  </a:lnTo>
                  <a:lnTo>
                    <a:pt x="832" y="438"/>
                  </a:lnTo>
                  <a:lnTo>
                    <a:pt x="821" y="499"/>
                  </a:lnTo>
                  <a:lnTo>
                    <a:pt x="800" y="536"/>
                  </a:lnTo>
                  <a:lnTo>
                    <a:pt x="775" y="588"/>
                  </a:lnTo>
                  <a:lnTo>
                    <a:pt x="749" y="640"/>
                  </a:lnTo>
                  <a:lnTo>
                    <a:pt x="723" y="670"/>
                  </a:lnTo>
                  <a:lnTo>
                    <a:pt x="696" y="680"/>
                  </a:lnTo>
                  <a:lnTo>
                    <a:pt x="659" y="677"/>
                  </a:lnTo>
                  <a:lnTo>
                    <a:pt x="635" y="692"/>
                  </a:lnTo>
                  <a:lnTo>
                    <a:pt x="616" y="671"/>
                  </a:lnTo>
                  <a:lnTo>
                    <a:pt x="590" y="655"/>
                  </a:lnTo>
                  <a:lnTo>
                    <a:pt x="596" y="637"/>
                  </a:lnTo>
                  <a:lnTo>
                    <a:pt x="598" y="608"/>
                  </a:lnTo>
                  <a:lnTo>
                    <a:pt x="598" y="583"/>
                  </a:lnTo>
                  <a:lnTo>
                    <a:pt x="580" y="581"/>
                  </a:lnTo>
                  <a:lnTo>
                    <a:pt x="569" y="595"/>
                  </a:lnTo>
                  <a:lnTo>
                    <a:pt x="556" y="602"/>
                  </a:lnTo>
                  <a:lnTo>
                    <a:pt x="556" y="616"/>
                  </a:lnTo>
                  <a:lnTo>
                    <a:pt x="557" y="632"/>
                  </a:lnTo>
                  <a:lnTo>
                    <a:pt x="550" y="652"/>
                  </a:lnTo>
                  <a:lnTo>
                    <a:pt x="541" y="664"/>
                  </a:lnTo>
                  <a:lnTo>
                    <a:pt x="527" y="676"/>
                  </a:lnTo>
                  <a:lnTo>
                    <a:pt x="523" y="697"/>
                  </a:lnTo>
                  <a:lnTo>
                    <a:pt x="509" y="704"/>
                  </a:lnTo>
                  <a:lnTo>
                    <a:pt x="488" y="710"/>
                  </a:lnTo>
                  <a:lnTo>
                    <a:pt x="467" y="709"/>
                  </a:lnTo>
                  <a:lnTo>
                    <a:pt x="443" y="692"/>
                  </a:lnTo>
                  <a:lnTo>
                    <a:pt x="425" y="691"/>
                  </a:lnTo>
                  <a:lnTo>
                    <a:pt x="409" y="700"/>
                  </a:lnTo>
                  <a:lnTo>
                    <a:pt x="398" y="713"/>
                  </a:lnTo>
                  <a:lnTo>
                    <a:pt x="377" y="725"/>
                  </a:lnTo>
                  <a:lnTo>
                    <a:pt x="374" y="739"/>
                  </a:lnTo>
                  <a:lnTo>
                    <a:pt x="331" y="733"/>
                  </a:lnTo>
                  <a:lnTo>
                    <a:pt x="311" y="715"/>
                  </a:lnTo>
                  <a:lnTo>
                    <a:pt x="283" y="725"/>
                  </a:lnTo>
                  <a:lnTo>
                    <a:pt x="248" y="724"/>
                  </a:lnTo>
                  <a:lnTo>
                    <a:pt x="236" y="704"/>
                  </a:lnTo>
                  <a:lnTo>
                    <a:pt x="229" y="685"/>
                  </a:lnTo>
                  <a:lnTo>
                    <a:pt x="209" y="679"/>
                  </a:lnTo>
                  <a:lnTo>
                    <a:pt x="187" y="683"/>
                  </a:lnTo>
                  <a:lnTo>
                    <a:pt x="179" y="695"/>
                  </a:lnTo>
                  <a:lnTo>
                    <a:pt x="170" y="712"/>
                  </a:lnTo>
                  <a:lnTo>
                    <a:pt x="161" y="734"/>
                  </a:lnTo>
                  <a:lnTo>
                    <a:pt x="154" y="746"/>
                  </a:lnTo>
                  <a:lnTo>
                    <a:pt x="157" y="763"/>
                  </a:lnTo>
                  <a:lnTo>
                    <a:pt x="148" y="773"/>
                  </a:lnTo>
                  <a:lnTo>
                    <a:pt x="128" y="781"/>
                  </a:lnTo>
                  <a:lnTo>
                    <a:pt x="88" y="780"/>
                  </a:lnTo>
                  <a:lnTo>
                    <a:pt x="96" y="725"/>
                  </a:lnTo>
                  <a:lnTo>
                    <a:pt x="83" y="693"/>
                  </a:lnTo>
                  <a:lnTo>
                    <a:pt x="44" y="643"/>
                  </a:lnTo>
                  <a:lnTo>
                    <a:pt x="44" y="574"/>
                  </a:lnTo>
                  <a:lnTo>
                    <a:pt x="0" y="540"/>
                  </a:lnTo>
                  <a:lnTo>
                    <a:pt x="10" y="493"/>
                  </a:lnTo>
                  <a:lnTo>
                    <a:pt x="32" y="451"/>
                  </a:lnTo>
                  <a:lnTo>
                    <a:pt x="63" y="399"/>
                  </a:lnTo>
                  <a:lnTo>
                    <a:pt x="114" y="369"/>
                  </a:lnTo>
                  <a:lnTo>
                    <a:pt x="110" y="134"/>
                  </a:lnTo>
                  <a:lnTo>
                    <a:pt x="170" y="129"/>
                  </a:lnTo>
                  <a:lnTo>
                    <a:pt x="163" y="8"/>
                  </a:lnTo>
                  <a:lnTo>
                    <a:pt x="686" y="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95" name="Freeform 249">
              <a:extLst/>
            </p:cNvPr>
            <p:cNvSpPr>
              <a:spLocks/>
            </p:cNvSpPr>
            <p:nvPr/>
          </p:nvSpPr>
          <p:spPr bwMode="auto">
            <a:xfrm>
              <a:off x="4691039" y="4641868"/>
              <a:ext cx="214312" cy="158750"/>
            </a:xfrm>
            <a:custGeom>
              <a:avLst/>
              <a:gdLst>
                <a:gd name="T0" fmla="*/ 0 w 673"/>
                <a:gd name="T1" fmla="*/ 2147483647 h 504"/>
                <a:gd name="T2" fmla="*/ 2147483647 w 673"/>
                <a:gd name="T3" fmla="*/ 2147483647 h 504"/>
                <a:gd name="T4" fmla="*/ 2147483647 w 673"/>
                <a:gd name="T5" fmla="*/ 2147483647 h 504"/>
                <a:gd name="T6" fmla="*/ 2147483647 w 673"/>
                <a:gd name="T7" fmla="*/ 2147483647 h 504"/>
                <a:gd name="T8" fmla="*/ 2147483647 w 673"/>
                <a:gd name="T9" fmla="*/ 2147483647 h 504"/>
                <a:gd name="T10" fmla="*/ 2147483647 w 673"/>
                <a:gd name="T11" fmla="*/ 2147483647 h 504"/>
                <a:gd name="T12" fmla="*/ 2147483647 w 673"/>
                <a:gd name="T13" fmla="*/ 2147483647 h 504"/>
                <a:gd name="T14" fmla="*/ 2147483647 w 673"/>
                <a:gd name="T15" fmla="*/ 2147483647 h 504"/>
                <a:gd name="T16" fmla="*/ 2147483647 w 673"/>
                <a:gd name="T17" fmla="*/ 2147483647 h 504"/>
                <a:gd name="T18" fmla="*/ 2147483647 w 673"/>
                <a:gd name="T19" fmla="*/ 2147483647 h 504"/>
                <a:gd name="T20" fmla="*/ 2147483647 w 673"/>
                <a:gd name="T21" fmla="*/ 2147483647 h 504"/>
                <a:gd name="T22" fmla="*/ 2147483647 w 673"/>
                <a:gd name="T23" fmla="*/ 2147483647 h 504"/>
                <a:gd name="T24" fmla="*/ 2147483647 w 673"/>
                <a:gd name="T25" fmla="*/ 2147483647 h 504"/>
                <a:gd name="T26" fmla="*/ 2147483647 w 673"/>
                <a:gd name="T27" fmla="*/ 2147483647 h 504"/>
                <a:gd name="T28" fmla="*/ 2147483647 w 673"/>
                <a:gd name="T29" fmla="*/ 2147483647 h 504"/>
                <a:gd name="T30" fmla="*/ 2147483647 w 673"/>
                <a:gd name="T31" fmla="*/ 2147483647 h 504"/>
                <a:gd name="T32" fmla="*/ 2147483647 w 673"/>
                <a:gd name="T33" fmla="*/ 2147483647 h 504"/>
                <a:gd name="T34" fmla="*/ 2147483647 w 673"/>
                <a:gd name="T35" fmla="*/ 2147483647 h 504"/>
                <a:gd name="T36" fmla="*/ 2147483647 w 673"/>
                <a:gd name="T37" fmla="*/ 2147483647 h 504"/>
                <a:gd name="T38" fmla="*/ 2147483647 w 673"/>
                <a:gd name="T39" fmla="*/ 2147483647 h 504"/>
                <a:gd name="T40" fmla="*/ 2147483647 w 673"/>
                <a:gd name="T41" fmla="*/ 2147483647 h 504"/>
                <a:gd name="T42" fmla="*/ 2147483647 w 673"/>
                <a:gd name="T43" fmla="*/ 2147483647 h 504"/>
                <a:gd name="T44" fmla="*/ 2147483647 w 673"/>
                <a:gd name="T45" fmla="*/ 2147483647 h 504"/>
                <a:gd name="T46" fmla="*/ 2147483647 w 673"/>
                <a:gd name="T47" fmla="*/ 2147483647 h 504"/>
                <a:gd name="T48" fmla="*/ 2147483647 w 673"/>
                <a:gd name="T49" fmla="*/ 2147483647 h 504"/>
                <a:gd name="T50" fmla="*/ 2147483647 w 673"/>
                <a:gd name="T51" fmla="*/ 2147483647 h 504"/>
                <a:gd name="T52" fmla="*/ 2147483647 w 673"/>
                <a:gd name="T53" fmla="*/ 2147483647 h 504"/>
                <a:gd name="T54" fmla="*/ 2147483647 w 673"/>
                <a:gd name="T55" fmla="*/ 2147483647 h 504"/>
                <a:gd name="T56" fmla="*/ 2147483647 w 673"/>
                <a:gd name="T57" fmla="*/ 2147483647 h 504"/>
                <a:gd name="T58" fmla="*/ 2147483647 w 673"/>
                <a:gd name="T59" fmla="*/ 2147483647 h 504"/>
                <a:gd name="T60" fmla="*/ 2147483647 w 673"/>
                <a:gd name="T61" fmla="*/ 2147483647 h 504"/>
                <a:gd name="T62" fmla="*/ 2147483647 w 673"/>
                <a:gd name="T63" fmla="*/ 2147483647 h 504"/>
                <a:gd name="T64" fmla="*/ 2147483647 w 673"/>
                <a:gd name="T65" fmla="*/ 2147483647 h 504"/>
                <a:gd name="T66" fmla="*/ 2147483647 w 673"/>
                <a:gd name="T67" fmla="*/ 2147483647 h 504"/>
                <a:gd name="T68" fmla="*/ 2147483647 w 673"/>
                <a:gd name="T69" fmla="*/ 2147483647 h 504"/>
                <a:gd name="T70" fmla="*/ 2147483647 w 673"/>
                <a:gd name="T71" fmla="*/ 2147483647 h 504"/>
                <a:gd name="T72" fmla="*/ 2147483647 w 673"/>
                <a:gd name="T73" fmla="*/ 2147483647 h 504"/>
                <a:gd name="T74" fmla="*/ 2147483647 w 673"/>
                <a:gd name="T75" fmla="*/ 2147483647 h 5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3"/>
                <a:gd name="T115" fmla="*/ 0 h 504"/>
                <a:gd name="T116" fmla="*/ 673 w 673"/>
                <a:gd name="T117" fmla="*/ 504 h 5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3" h="504">
                  <a:moveTo>
                    <a:pt x="38" y="200"/>
                  </a:moveTo>
                  <a:lnTo>
                    <a:pt x="0" y="204"/>
                  </a:lnTo>
                  <a:lnTo>
                    <a:pt x="33" y="234"/>
                  </a:lnTo>
                  <a:lnTo>
                    <a:pt x="95" y="258"/>
                  </a:lnTo>
                  <a:lnTo>
                    <a:pt x="119" y="292"/>
                  </a:lnTo>
                  <a:lnTo>
                    <a:pt x="137" y="310"/>
                  </a:lnTo>
                  <a:lnTo>
                    <a:pt x="154" y="336"/>
                  </a:lnTo>
                  <a:lnTo>
                    <a:pt x="194" y="387"/>
                  </a:lnTo>
                  <a:lnTo>
                    <a:pt x="211" y="422"/>
                  </a:lnTo>
                  <a:lnTo>
                    <a:pt x="225" y="444"/>
                  </a:lnTo>
                  <a:lnTo>
                    <a:pt x="253" y="450"/>
                  </a:lnTo>
                  <a:lnTo>
                    <a:pt x="275" y="436"/>
                  </a:lnTo>
                  <a:lnTo>
                    <a:pt x="309" y="452"/>
                  </a:lnTo>
                  <a:lnTo>
                    <a:pt x="341" y="454"/>
                  </a:lnTo>
                  <a:lnTo>
                    <a:pt x="365" y="440"/>
                  </a:lnTo>
                  <a:lnTo>
                    <a:pt x="403" y="476"/>
                  </a:lnTo>
                  <a:lnTo>
                    <a:pt x="425" y="504"/>
                  </a:lnTo>
                  <a:lnTo>
                    <a:pt x="459" y="492"/>
                  </a:lnTo>
                  <a:lnTo>
                    <a:pt x="515" y="478"/>
                  </a:lnTo>
                  <a:lnTo>
                    <a:pt x="575" y="466"/>
                  </a:lnTo>
                  <a:lnTo>
                    <a:pt x="609" y="446"/>
                  </a:lnTo>
                  <a:lnTo>
                    <a:pt x="635" y="434"/>
                  </a:lnTo>
                  <a:lnTo>
                    <a:pt x="673" y="428"/>
                  </a:lnTo>
                  <a:lnTo>
                    <a:pt x="673" y="376"/>
                  </a:lnTo>
                  <a:lnTo>
                    <a:pt x="649" y="374"/>
                  </a:lnTo>
                  <a:lnTo>
                    <a:pt x="631" y="352"/>
                  </a:lnTo>
                  <a:lnTo>
                    <a:pt x="617" y="316"/>
                  </a:lnTo>
                  <a:lnTo>
                    <a:pt x="587" y="276"/>
                  </a:lnTo>
                  <a:lnTo>
                    <a:pt x="555" y="236"/>
                  </a:lnTo>
                  <a:lnTo>
                    <a:pt x="513" y="218"/>
                  </a:lnTo>
                  <a:lnTo>
                    <a:pt x="515" y="194"/>
                  </a:lnTo>
                  <a:lnTo>
                    <a:pt x="507" y="176"/>
                  </a:lnTo>
                  <a:lnTo>
                    <a:pt x="533" y="156"/>
                  </a:lnTo>
                  <a:lnTo>
                    <a:pt x="531" y="128"/>
                  </a:lnTo>
                  <a:lnTo>
                    <a:pt x="545" y="112"/>
                  </a:lnTo>
                  <a:lnTo>
                    <a:pt x="518" y="89"/>
                  </a:lnTo>
                  <a:lnTo>
                    <a:pt x="500" y="78"/>
                  </a:lnTo>
                  <a:lnTo>
                    <a:pt x="504" y="56"/>
                  </a:lnTo>
                  <a:lnTo>
                    <a:pt x="504" y="28"/>
                  </a:lnTo>
                  <a:lnTo>
                    <a:pt x="504" y="4"/>
                  </a:lnTo>
                  <a:lnTo>
                    <a:pt x="488" y="0"/>
                  </a:lnTo>
                  <a:lnTo>
                    <a:pt x="477" y="17"/>
                  </a:lnTo>
                  <a:lnTo>
                    <a:pt x="463" y="24"/>
                  </a:lnTo>
                  <a:lnTo>
                    <a:pt x="465" y="37"/>
                  </a:lnTo>
                  <a:lnTo>
                    <a:pt x="463" y="52"/>
                  </a:lnTo>
                  <a:lnTo>
                    <a:pt x="461" y="65"/>
                  </a:lnTo>
                  <a:lnTo>
                    <a:pt x="453" y="80"/>
                  </a:lnTo>
                  <a:lnTo>
                    <a:pt x="439" y="95"/>
                  </a:lnTo>
                  <a:lnTo>
                    <a:pt x="431" y="115"/>
                  </a:lnTo>
                  <a:lnTo>
                    <a:pt x="416" y="125"/>
                  </a:lnTo>
                  <a:lnTo>
                    <a:pt x="394" y="134"/>
                  </a:lnTo>
                  <a:lnTo>
                    <a:pt x="374" y="130"/>
                  </a:lnTo>
                  <a:lnTo>
                    <a:pt x="356" y="119"/>
                  </a:lnTo>
                  <a:lnTo>
                    <a:pt x="335" y="110"/>
                  </a:lnTo>
                  <a:lnTo>
                    <a:pt x="317" y="121"/>
                  </a:lnTo>
                  <a:lnTo>
                    <a:pt x="305" y="134"/>
                  </a:lnTo>
                  <a:lnTo>
                    <a:pt x="288" y="145"/>
                  </a:lnTo>
                  <a:lnTo>
                    <a:pt x="280" y="158"/>
                  </a:lnTo>
                  <a:lnTo>
                    <a:pt x="256" y="158"/>
                  </a:lnTo>
                  <a:lnTo>
                    <a:pt x="238" y="156"/>
                  </a:lnTo>
                  <a:lnTo>
                    <a:pt x="221" y="138"/>
                  </a:lnTo>
                  <a:lnTo>
                    <a:pt x="193" y="147"/>
                  </a:lnTo>
                  <a:lnTo>
                    <a:pt x="175" y="147"/>
                  </a:lnTo>
                  <a:lnTo>
                    <a:pt x="154" y="143"/>
                  </a:lnTo>
                  <a:lnTo>
                    <a:pt x="146" y="130"/>
                  </a:lnTo>
                  <a:lnTo>
                    <a:pt x="142" y="119"/>
                  </a:lnTo>
                  <a:lnTo>
                    <a:pt x="136" y="104"/>
                  </a:lnTo>
                  <a:lnTo>
                    <a:pt x="118" y="102"/>
                  </a:lnTo>
                  <a:lnTo>
                    <a:pt x="97" y="104"/>
                  </a:lnTo>
                  <a:lnTo>
                    <a:pt x="87" y="119"/>
                  </a:lnTo>
                  <a:lnTo>
                    <a:pt x="79" y="134"/>
                  </a:lnTo>
                  <a:lnTo>
                    <a:pt x="73" y="149"/>
                  </a:lnTo>
                  <a:lnTo>
                    <a:pt x="63" y="167"/>
                  </a:lnTo>
                  <a:lnTo>
                    <a:pt x="63" y="184"/>
                  </a:lnTo>
                  <a:lnTo>
                    <a:pt x="55" y="195"/>
                  </a:lnTo>
                  <a:lnTo>
                    <a:pt x="38" y="20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96" name="Freeform 251">
              <a:extLst/>
            </p:cNvPr>
            <p:cNvSpPr>
              <a:spLocks/>
            </p:cNvSpPr>
            <p:nvPr/>
          </p:nvSpPr>
          <p:spPr bwMode="auto">
            <a:xfrm>
              <a:off x="5052989" y="4046556"/>
              <a:ext cx="66675" cy="49212"/>
            </a:xfrm>
            <a:custGeom>
              <a:avLst/>
              <a:gdLst>
                <a:gd name="T0" fmla="*/ 2147483647 w 209"/>
                <a:gd name="T1" fmla="*/ 2147483647 h 153"/>
                <a:gd name="T2" fmla="*/ 2147483647 w 209"/>
                <a:gd name="T3" fmla="*/ 2147483647 h 153"/>
                <a:gd name="T4" fmla="*/ 2147483647 w 209"/>
                <a:gd name="T5" fmla="*/ 2147483647 h 153"/>
                <a:gd name="T6" fmla="*/ 2147483647 w 209"/>
                <a:gd name="T7" fmla="*/ 2147483647 h 153"/>
                <a:gd name="T8" fmla="*/ 2147483647 w 209"/>
                <a:gd name="T9" fmla="*/ 2147483647 h 153"/>
                <a:gd name="T10" fmla="*/ 2147483647 w 209"/>
                <a:gd name="T11" fmla="*/ 2147483647 h 153"/>
                <a:gd name="T12" fmla="*/ 2147483647 w 209"/>
                <a:gd name="T13" fmla="*/ 2147483647 h 153"/>
                <a:gd name="T14" fmla="*/ 2147483647 w 209"/>
                <a:gd name="T15" fmla="*/ 2147483647 h 153"/>
                <a:gd name="T16" fmla="*/ 2147483647 w 209"/>
                <a:gd name="T17" fmla="*/ 2147483647 h 153"/>
                <a:gd name="T18" fmla="*/ 2147483647 w 209"/>
                <a:gd name="T19" fmla="*/ 2147483647 h 153"/>
                <a:gd name="T20" fmla="*/ 2147483647 w 209"/>
                <a:gd name="T21" fmla="*/ 2147483647 h 153"/>
                <a:gd name="T22" fmla="*/ 2147483647 w 209"/>
                <a:gd name="T23" fmla="*/ 2147483647 h 153"/>
                <a:gd name="T24" fmla="*/ 2147483647 w 209"/>
                <a:gd name="T25" fmla="*/ 2147483647 h 153"/>
                <a:gd name="T26" fmla="*/ 2147483647 w 209"/>
                <a:gd name="T27" fmla="*/ 2147483647 h 153"/>
                <a:gd name="T28" fmla="*/ 2147483647 w 209"/>
                <a:gd name="T29" fmla="*/ 2147483647 h 153"/>
                <a:gd name="T30" fmla="*/ 2147483647 w 209"/>
                <a:gd name="T31" fmla="*/ 2147483647 h 153"/>
                <a:gd name="T32" fmla="*/ 2147483647 w 209"/>
                <a:gd name="T33" fmla="*/ 2147483647 h 153"/>
                <a:gd name="T34" fmla="*/ 2147483647 w 209"/>
                <a:gd name="T35" fmla="*/ 2147483647 h 153"/>
                <a:gd name="T36" fmla="*/ 2147483647 w 209"/>
                <a:gd name="T37" fmla="*/ 2147483647 h 153"/>
                <a:gd name="T38" fmla="*/ 2147483647 w 209"/>
                <a:gd name="T39" fmla="*/ 2147483647 h 153"/>
                <a:gd name="T40" fmla="*/ 2147483647 w 209"/>
                <a:gd name="T41" fmla="*/ 2147483647 h 153"/>
                <a:gd name="T42" fmla="*/ 2147483647 w 209"/>
                <a:gd name="T43" fmla="*/ 2147483647 h 153"/>
                <a:gd name="T44" fmla="*/ 2147483647 w 209"/>
                <a:gd name="T45" fmla="*/ 2147483647 h 153"/>
                <a:gd name="T46" fmla="*/ 2147483647 w 209"/>
                <a:gd name="T47" fmla="*/ 2147483647 h 153"/>
                <a:gd name="T48" fmla="*/ 2147483647 w 209"/>
                <a:gd name="T49" fmla="*/ 2147483647 h 153"/>
                <a:gd name="T50" fmla="*/ 2147483647 w 209"/>
                <a:gd name="T51" fmla="*/ 2147483647 h 153"/>
                <a:gd name="T52" fmla="*/ 2147483647 w 209"/>
                <a:gd name="T53" fmla="*/ 2147483647 h 153"/>
                <a:gd name="T54" fmla="*/ 2147483647 w 209"/>
                <a:gd name="T55" fmla="*/ 2147483647 h 153"/>
                <a:gd name="T56" fmla="*/ 2147483647 w 209"/>
                <a:gd name="T57" fmla="*/ 0 h 153"/>
                <a:gd name="T58" fmla="*/ 2147483647 w 209"/>
                <a:gd name="T59" fmla="*/ 2147483647 h 153"/>
                <a:gd name="T60" fmla="*/ 2147483647 w 209"/>
                <a:gd name="T61" fmla="*/ 2147483647 h 153"/>
                <a:gd name="T62" fmla="*/ 0 w 209"/>
                <a:gd name="T63" fmla="*/ 2147483647 h 153"/>
                <a:gd name="T64" fmla="*/ 2147483647 w 209"/>
                <a:gd name="T65" fmla="*/ 2147483647 h 153"/>
                <a:gd name="T66" fmla="*/ 2147483647 w 209"/>
                <a:gd name="T67" fmla="*/ 2147483647 h 153"/>
                <a:gd name="T68" fmla="*/ 2147483647 w 209"/>
                <a:gd name="T69" fmla="*/ 2147483647 h 153"/>
                <a:gd name="T70" fmla="*/ 2147483647 w 209"/>
                <a:gd name="T71" fmla="*/ 2147483647 h 153"/>
                <a:gd name="T72" fmla="*/ 2147483647 w 209"/>
                <a:gd name="T73" fmla="*/ 2147483647 h 153"/>
                <a:gd name="T74" fmla="*/ 2147483647 w 209"/>
                <a:gd name="T75" fmla="*/ 2147483647 h 153"/>
                <a:gd name="T76" fmla="*/ 2147483647 w 209"/>
                <a:gd name="T77" fmla="*/ 2147483647 h 153"/>
                <a:gd name="T78" fmla="*/ 2147483647 w 209"/>
                <a:gd name="T79" fmla="*/ 2147483647 h 1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9"/>
                <a:gd name="T121" fmla="*/ 0 h 153"/>
                <a:gd name="T122" fmla="*/ 209 w 209"/>
                <a:gd name="T123" fmla="*/ 153 h 15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9" h="153">
                  <a:moveTo>
                    <a:pt x="59" y="91"/>
                  </a:moveTo>
                  <a:lnTo>
                    <a:pt x="77" y="97"/>
                  </a:lnTo>
                  <a:lnTo>
                    <a:pt x="92" y="105"/>
                  </a:lnTo>
                  <a:lnTo>
                    <a:pt x="108" y="102"/>
                  </a:lnTo>
                  <a:lnTo>
                    <a:pt x="122" y="114"/>
                  </a:lnTo>
                  <a:lnTo>
                    <a:pt x="138" y="115"/>
                  </a:lnTo>
                  <a:lnTo>
                    <a:pt x="155" y="111"/>
                  </a:lnTo>
                  <a:lnTo>
                    <a:pt x="161" y="124"/>
                  </a:lnTo>
                  <a:lnTo>
                    <a:pt x="174" y="127"/>
                  </a:lnTo>
                  <a:lnTo>
                    <a:pt x="177" y="141"/>
                  </a:lnTo>
                  <a:lnTo>
                    <a:pt x="188" y="153"/>
                  </a:lnTo>
                  <a:lnTo>
                    <a:pt x="209" y="144"/>
                  </a:lnTo>
                  <a:lnTo>
                    <a:pt x="204" y="135"/>
                  </a:lnTo>
                  <a:lnTo>
                    <a:pt x="207" y="126"/>
                  </a:lnTo>
                  <a:lnTo>
                    <a:pt x="198" y="115"/>
                  </a:lnTo>
                  <a:lnTo>
                    <a:pt x="207" y="103"/>
                  </a:lnTo>
                  <a:lnTo>
                    <a:pt x="189" y="102"/>
                  </a:lnTo>
                  <a:lnTo>
                    <a:pt x="173" y="93"/>
                  </a:lnTo>
                  <a:lnTo>
                    <a:pt x="155" y="88"/>
                  </a:lnTo>
                  <a:lnTo>
                    <a:pt x="147" y="78"/>
                  </a:lnTo>
                  <a:lnTo>
                    <a:pt x="161" y="73"/>
                  </a:lnTo>
                  <a:lnTo>
                    <a:pt x="156" y="63"/>
                  </a:lnTo>
                  <a:lnTo>
                    <a:pt x="135" y="55"/>
                  </a:lnTo>
                  <a:lnTo>
                    <a:pt x="123" y="39"/>
                  </a:lnTo>
                  <a:lnTo>
                    <a:pt x="132" y="27"/>
                  </a:lnTo>
                  <a:lnTo>
                    <a:pt x="116" y="15"/>
                  </a:lnTo>
                  <a:lnTo>
                    <a:pt x="102" y="15"/>
                  </a:lnTo>
                  <a:lnTo>
                    <a:pt x="99" y="1"/>
                  </a:lnTo>
                  <a:lnTo>
                    <a:pt x="84" y="0"/>
                  </a:lnTo>
                  <a:lnTo>
                    <a:pt x="80" y="10"/>
                  </a:lnTo>
                  <a:lnTo>
                    <a:pt x="48" y="9"/>
                  </a:lnTo>
                  <a:lnTo>
                    <a:pt x="0" y="18"/>
                  </a:lnTo>
                  <a:lnTo>
                    <a:pt x="3" y="31"/>
                  </a:lnTo>
                  <a:lnTo>
                    <a:pt x="12" y="39"/>
                  </a:lnTo>
                  <a:lnTo>
                    <a:pt x="17" y="51"/>
                  </a:lnTo>
                  <a:lnTo>
                    <a:pt x="11" y="64"/>
                  </a:lnTo>
                  <a:lnTo>
                    <a:pt x="17" y="76"/>
                  </a:lnTo>
                  <a:lnTo>
                    <a:pt x="26" y="87"/>
                  </a:lnTo>
                  <a:lnTo>
                    <a:pt x="41" y="91"/>
                  </a:lnTo>
                  <a:lnTo>
                    <a:pt x="59" y="9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97" name="Freeform 252">
              <a:extLst/>
            </p:cNvPr>
            <p:cNvSpPr>
              <a:spLocks/>
            </p:cNvSpPr>
            <p:nvPr/>
          </p:nvSpPr>
          <p:spPr bwMode="auto">
            <a:xfrm>
              <a:off x="5081564" y="4078306"/>
              <a:ext cx="30162" cy="17462"/>
            </a:xfrm>
            <a:custGeom>
              <a:avLst/>
              <a:gdLst>
                <a:gd name="T0" fmla="*/ 2147483647 w 98"/>
                <a:gd name="T1" fmla="*/ 2147483647 h 51"/>
                <a:gd name="T2" fmla="*/ 0 w 98"/>
                <a:gd name="T3" fmla="*/ 2147483647 h 51"/>
                <a:gd name="T4" fmla="*/ 2147483647 w 98"/>
                <a:gd name="T5" fmla="*/ 0 h 51"/>
                <a:gd name="T6" fmla="*/ 2147483647 w 98"/>
                <a:gd name="T7" fmla="*/ 2147483647 h 51"/>
                <a:gd name="T8" fmla="*/ 2147483647 w 98"/>
                <a:gd name="T9" fmla="*/ 2147483647 h 51"/>
                <a:gd name="T10" fmla="*/ 2147483647 w 98"/>
                <a:gd name="T11" fmla="*/ 2147483647 h 51"/>
                <a:gd name="T12" fmla="*/ 2147483647 w 98"/>
                <a:gd name="T13" fmla="*/ 2147483647 h 51"/>
                <a:gd name="T14" fmla="*/ 2147483647 w 98"/>
                <a:gd name="T15" fmla="*/ 2147483647 h 51"/>
                <a:gd name="T16" fmla="*/ 2147483647 w 98"/>
                <a:gd name="T17" fmla="*/ 2147483647 h 51"/>
                <a:gd name="T18" fmla="*/ 2147483647 w 98"/>
                <a:gd name="T19" fmla="*/ 2147483647 h 51"/>
                <a:gd name="T20" fmla="*/ 2147483647 w 98"/>
                <a:gd name="T21" fmla="*/ 2147483647 h 51"/>
                <a:gd name="T22" fmla="*/ 2147483647 w 98"/>
                <a:gd name="T23" fmla="*/ 2147483647 h 51"/>
                <a:gd name="T24" fmla="*/ 2147483647 w 98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51"/>
                <a:gd name="T41" fmla="*/ 98 w 98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51">
                  <a:moveTo>
                    <a:pt x="20" y="25"/>
                  </a:moveTo>
                  <a:lnTo>
                    <a:pt x="0" y="7"/>
                  </a:lnTo>
                  <a:lnTo>
                    <a:pt x="18" y="0"/>
                  </a:lnTo>
                  <a:lnTo>
                    <a:pt x="32" y="12"/>
                  </a:lnTo>
                  <a:lnTo>
                    <a:pt x="48" y="13"/>
                  </a:lnTo>
                  <a:lnTo>
                    <a:pt x="65" y="9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87" y="39"/>
                  </a:lnTo>
                  <a:lnTo>
                    <a:pt x="98" y="51"/>
                  </a:lnTo>
                  <a:lnTo>
                    <a:pt x="75" y="51"/>
                  </a:lnTo>
                  <a:lnTo>
                    <a:pt x="51" y="46"/>
                  </a:lnTo>
                  <a:lnTo>
                    <a:pt x="20" y="2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98" name="Freeform 43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13251" y="4013218"/>
              <a:ext cx="30163" cy="73025"/>
            </a:xfrm>
            <a:custGeom>
              <a:avLst/>
              <a:gdLst>
                <a:gd name="T0" fmla="*/ 2147483647 w 456"/>
                <a:gd name="T1" fmla="*/ 2147483647 h 1107"/>
                <a:gd name="T2" fmla="*/ 2147483647 w 456"/>
                <a:gd name="T3" fmla="*/ 2147483647 h 1107"/>
                <a:gd name="T4" fmla="*/ 2147483647 w 456"/>
                <a:gd name="T5" fmla="*/ 2147483647 h 1107"/>
                <a:gd name="T6" fmla="*/ 2147483647 w 456"/>
                <a:gd name="T7" fmla="*/ 2147483647 h 1107"/>
                <a:gd name="T8" fmla="*/ 2147483647 w 456"/>
                <a:gd name="T9" fmla="*/ 2147483647 h 1107"/>
                <a:gd name="T10" fmla="*/ 2147483647 w 456"/>
                <a:gd name="T11" fmla="*/ 2147483647 h 1107"/>
                <a:gd name="T12" fmla="*/ 2147483647 w 456"/>
                <a:gd name="T13" fmla="*/ 2147483647 h 1107"/>
                <a:gd name="T14" fmla="*/ 2147483647 w 456"/>
                <a:gd name="T15" fmla="*/ 2147483647 h 1107"/>
                <a:gd name="T16" fmla="*/ 2147483647 w 456"/>
                <a:gd name="T17" fmla="*/ 2147483647 h 1107"/>
                <a:gd name="T18" fmla="*/ 2147483647 w 456"/>
                <a:gd name="T19" fmla="*/ 2147483647 h 1107"/>
                <a:gd name="T20" fmla="*/ 2147483647 w 456"/>
                <a:gd name="T21" fmla="*/ 2147483647 h 1107"/>
                <a:gd name="T22" fmla="*/ 2147483647 w 456"/>
                <a:gd name="T23" fmla="*/ 2147483647 h 1107"/>
                <a:gd name="T24" fmla="*/ 2147483647 w 456"/>
                <a:gd name="T25" fmla="*/ 0 h 1107"/>
                <a:gd name="T26" fmla="*/ 2147483647 w 456"/>
                <a:gd name="T27" fmla="*/ 2147483647 h 1107"/>
                <a:gd name="T28" fmla="*/ 2147483647 w 456"/>
                <a:gd name="T29" fmla="*/ 2147483647 h 1107"/>
                <a:gd name="T30" fmla="*/ 2147483647 w 456"/>
                <a:gd name="T31" fmla="*/ 2147483647 h 1107"/>
                <a:gd name="T32" fmla="*/ 2147483647 w 456"/>
                <a:gd name="T33" fmla="*/ 2147483647 h 1107"/>
                <a:gd name="T34" fmla="*/ 0 w 456"/>
                <a:gd name="T35" fmla="*/ 2147483647 h 1107"/>
                <a:gd name="T36" fmla="*/ 2147483647 w 456"/>
                <a:gd name="T37" fmla="*/ 2147483647 h 1107"/>
                <a:gd name="T38" fmla="*/ 2147483647 w 456"/>
                <a:gd name="T39" fmla="*/ 2147483647 h 1107"/>
                <a:gd name="T40" fmla="*/ 2147483647 w 456"/>
                <a:gd name="T41" fmla="*/ 2147483647 h 1107"/>
                <a:gd name="T42" fmla="*/ 2147483647 w 456"/>
                <a:gd name="T43" fmla="*/ 2147483647 h 1107"/>
                <a:gd name="T44" fmla="*/ 2147483647 w 456"/>
                <a:gd name="T45" fmla="*/ 2147483647 h 1107"/>
                <a:gd name="T46" fmla="*/ 2147483647 w 456"/>
                <a:gd name="T47" fmla="*/ 2147483647 h 1107"/>
                <a:gd name="T48" fmla="*/ 2147483647 w 456"/>
                <a:gd name="T49" fmla="*/ 2147483647 h 1107"/>
                <a:gd name="T50" fmla="*/ 2147483647 w 456"/>
                <a:gd name="T51" fmla="*/ 2147483647 h 1107"/>
                <a:gd name="T52" fmla="*/ 2147483647 w 456"/>
                <a:gd name="T53" fmla="*/ 2147483647 h 1107"/>
                <a:gd name="T54" fmla="*/ 2147483647 w 456"/>
                <a:gd name="T55" fmla="*/ 2147483647 h 1107"/>
                <a:gd name="T56" fmla="*/ 2147483647 w 456"/>
                <a:gd name="T57" fmla="*/ 2147483647 h 1107"/>
                <a:gd name="T58" fmla="*/ 2147483647 w 456"/>
                <a:gd name="T59" fmla="*/ 2147483647 h 1107"/>
                <a:gd name="T60" fmla="*/ 2147483647 w 456"/>
                <a:gd name="T61" fmla="*/ 2147483647 h 110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56"/>
                <a:gd name="T94" fmla="*/ 0 h 1107"/>
                <a:gd name="T95" fmla="*/ 620 w 456"/>
                <a:gd name="T96" fmla="*/ 1089 h 110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56" h="1107">
                  <a:moveTo>
                    <a:pt x="232" y="1107"/>
                  </a:moveTo>
                  <a:lnTo>
                    <a:pt x="310" y="1031"/>
                  </a:lnTo>
                  <a:lnTo>
                    <a:pt x="391" y="938"/>
                  </a:lnTo>
                  <a:lnTo>
                    <a:pt x="441" y="827"/>
                  </a:lnTo>
                  <a:lnTo>
                    <a:pt x="456" y="687"/>
                  </a:lnTo>
                  <a:lnTo>
                    <a:pt x="370" y="623"/>
                  </a:lnTo>
                  <a:lnTo>
                    <a:pt x="313" y="525"/>
                  </a:lnTo>
                  <a:lnTo>
                    <a:pt x="298" y="437"/>
                  </a:lnTo>
                  <a:lnTo>
                    <a:pt x="321" y="334"/>
                  </a:lnTo>
                  <a:lnTo>
                    <a:pt x="370" y="247"/>
                  </a:lnTo>
                  <a:lnTo>
                    <a:pt x="266" y="176"/>
                  </a:lnTo>
                  <a:lnTo>
                    <a:pt x="210" y="112"/>
                  </a:lnTo>
                  <a:lnTo>
                    <a:pt x="198" y="59"/>
                  </a:lnTo>
                  <a:lnTo>
                    <a:pt x="165" y="62"/>
                  </a:lnTo>
                  <a:lnTo>
                    <a:pt x="132" y="12"/>
                  </a:lnTo>
                  <a:lnTo>
                    <a:pt x="102" y="0"/>
                  </a:lnTo>
                  <a:lnTo>
                    <a:pt x="87" y="29"/>
                  </a:lnTo>
                  <a:lnTo>
                    <a:pt x="58" y="78"/>
                  </a:lnTo>
                  <a:lnTo>
                    <a:pt x="37" y="144"/>
                  </a:lnTo>
                  <a:lnTo>
                    <a:pt x="0" y="200"/>
                  </a:lnTo>
                  <a:lnTo>
                    <a:pt x="24" y="240"/>
                  </a:lnTo>
                  <a:lnTo>
                    <a:pt x="49" y="273"/>
                  </a:lnTo>
                  <a:lnTo>
                    <a:pt x="6" y="308"/>
                  </a:lnTo>
                  <a:lnTo>
                    <a:pt x="76" y="382"/>
                  </a:lnTo>
                  <a:lnTo>
                    <a:pt x="76" y="477"/>
                  </a:lnTo>
                  <a:lnTo>
                    <a:pt x="51" y="541"/>
                  </a:lnTo>
                  <a:lnTo>
                    <a:pt x="20" y="595"/>
                  </a:lnTo>
                  <a:lnTo>
                    <a:pt x="45" y="690"/>
                  </a:lnTo>
                  <a:lnTo>
                    <a:pt x="51" y="777"/>
                  </a:lnTo>
                  <a:lnTo>
                    <a:pt x="43" y="841"/>
                  </a:lnTo>
                  <a:lnTo>
                    <a:pt x="76" y="928"/>
                  </a:lnTo>
                  <a:lnTo>
                    <a:pt x="147" y="976"/>
                  </a:lnTo>
                  <a:lnTo>
                    <a:pt x="232" y="110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899" name="Freeform 42">
              <a:extLst/>
            </p:cNvPr>
            <p:cNvSpPr>
              <a:spLocks noChangeAspect="1"/>
            </p:cNvSpPr>
            <p:nvPr/>
          </p:nvSpPr>
          <p:spPr bwMode="auto">
            <a:xfrm>
              <a:off x="4606901" y="3927493"/>
              <a:ext cx="74613" cy="103188"/>
            </a:xfrm>
            <a:custGeom>
              <a:avLst/>
              <a:gdLst>
                <a:gd name="T0" fmla="*/ 2147483647 w 237"/>
                <a:gd name="T1" fmla="*/ 2147483647 h 324"/>
                <a:gd name="T2" fmla="*/ 2147483647 w 237"/>
                <a:gd name="T3" fmla="*/ 2147483647 h 324"/>
                <a:gd name="T4" fmla="*/ 2147483647 w 237"/>
                <a:gd name="T5" fmla="*/ 2147483647 h 324"/>
                <a:gd name="T6" fmla="*/ 2147483647 w 237"/>
                <a:gd name="T7" fmla="*/ 2147483647 h 324"/>
                <a:gd name="T8" fmla="*/ 2147483647 w 237"/>
                <a:gd name="T9" fmla="*/ 2147483647 h 324"/>
                <a:gd name="T10" fmla="*/ 2147483647 w 237"/>
                <a:gd name="T11" fmla="*/ 2147483647 h 324"/>
                <a:gd name="T12" fmla="*/ 2147483647 w 237"/>
                <a:gd name="T13" fmla="*/ 2147483647 h 324"/>
                <a:gd name="T14" fmla="*/ 2147483647 w 237"/>
                <a:gd name="T15" fmla="*/ 2147483647 h 324"/>
                <a:gd name="T16" fmla="*/ 2147483647 w 237"/>
                <a:gd name="T17" fmla="*/ 2147483647 h 324"/>
                <a:gd name="T18" fmla="*/ 2147483647 w 237"/>
                <a:gd name="T19" fmla="*/ 2147483647 h 324"/>
                <a:gd name="T20" fmla="*/ 2147483647 w 237"/>
                <a:gd name="T21" fmla="*/ 2147483647 h 324"/>
                <a:gd name="T22" fmla="*/ 2147483647 w 237"/>
                <a:gd name="T23" fmla="*/ 2147483647 h 324"/>
                <a:gd name="T24" fmla="*/ 2147483647 w 237"/>
                <a:gd name="T25" fmla="*/ 2147483647 h 324"/>
                <a:gd name="T26" fmla="*/ 2147483647 w 237"/>
                <a:gd name="T27" fmla="*/ 2147483647 h 324"/>
                <a:gd name="T28" fmla="*/ 2147483647 w 237"/>
                <a:gd name="T29" fmla="*/ 2147483647 h 324"/>
                <a:gd name="T30" fmla="*/ 2147483647 w 237"/>
                <a:gd name="T31" fmla="*/ 2147483647 h 324"/>
                <a:gd name="T32" fmla="*/ 2147483647 w 237"/>
                <a:gd name="T33" fmla="*/ 2147483647 h 324"/>
                <a:gd name="T34" fmla="*/ 2147483647 w 237"/>
                <a:gd name="T35" fmla="*/ 2147483647 h 324"/>
                <a:gd name="T36" fmla="*/ 2147483647 w 237"/>
                <a:gd name="T37" fmla="*/ 2147483647 h 324"/>
                <a:gd name="T38" fmla="*/ 0 w 237"/>
                <a:gd name="T39" fmla="*/ 2147483647 h 324"/>
                <a:gd name="T40" fmla="*/ 2147483647 w 237"/>
                <a:gd name="T41" fmla="*/ 2147483647 h 324"/>
                <a:gd name="T42" fmla="*/ 2147483647 w 237"/>
                <a:gd name="T43" fmla="*/ 2147483647 h 324"/>
                <a:gd name="T44" fmla="*/ 2147483647 w 237"/>
                <a:gd name="T45" fmla="*/ 0 h 324"/>
                <a:gd name="T46" fmla="*/ 2147483647 w 237"/>
                <a:gd name="T47" fmla="*/ 2147483647 h 324"/>
                <a:gd name="T48" fmla="*/ 2147483647 w 237"/>
                <a:gd name="T49" fmla="*/ 2147483647 h 324"/>
                <a:gd name="T50" fmla="*/ 2147483647 w 237"/>
                <a:gd name="T51" fmla="*/ 2147483647 h 324"/>
                <a:gd name="T52" fmla="*/ 2147483647 w 237"/>
                <a:gd name="T53" fmla="*/ 2147483647 h 324"/>
                <a:gd name="T54" fmla="*/ 2147483647 w 237"/>
                <a:gd name="T55" fmla="*/ 2147483647 h 324"/>
                <a:gd name="T56" fmla="*/ 2147483647 w 237"/>
                <a:gd name="T57" fmla="*/ 2147483647 h 324"/>
                <a:gd name="T58" fmla="*/ 2147483647 w 237"/>
                <a:gd name="T59" fmla="*/ 2147483647 h 324"/>
                <a:gd name="T60" fmla="*/ 2147483647 w 237"/>
                <a:gd name="T61" fmla="*/ 2147483647 h 324"/>
                <a:gd name="T62" fmla="*/ 2147483647 w 237"/>
                <a:gd name="T63" fmla="*/ 2147483647 h 324"/>
                <a:gd name="T64" fmla="*/ 2147483647 w 237"/>
                <a:gd name="T65" fmla="*/ 2147483647 h 324"/>
                <a:gd name="T66" fmla="*/ 2147483647 w 237"/>
                <a:gd name="T67" fmla="*/ 2147483647 h 324"/>
                <a:gd name="T68" fmla="*/ 2147483647 w 237"/>
                <a:gd name="T69" fmla="*/ 2147483647 h 324"/>
                <a:gd name="T70" fmla="*/ 2147483647 w 237"/>
                <a:gd name="T71" fmla="*/ 2147483647 h 324"/>
                <a:gd name="T72" fmla="*/ 2147483647 w 237"/>
                <a:gd name="T73" fmla="*/ 2147483647 h 324"/>
                <a:gd name="T74" fmla="*/ 2147483647 w 237"/>
                <a:gd name="T75" fmla="*/ 2147483647 h 324"/>
                <a:gd name="T76" fmla="*/ 2147483647 w 237"/>
                <a:gd name="T77" fmla="*/ 2147483647 h 324"/>
                <a:gd name="T78" fmla="*/ 2147483647 w 237"/>
                <a:gd name="T79" fmla="*/ 2147483647 h 324"/>
                <a:gd name="T80" fmla="*/ 2147483647 w 237"/>
                <a:gd name="T81" fmla="*/ 2147483647 h 324"/>
                <a:gd name="T82" fmla="*/ 2147483647 w 237"/>
                <a:gd name="T83" fmla="*/ 2147483647 h 324"/>
                <a:gd name="T84" fmla="*/ 2147483647 w 237"/>
                <a:gd name="T85" fmla="*/ 2147483647 h 324"/>
                <a:gd name="T86" fmla="*/ 2147483647 w 237"/>
                <a:gd name="T87" fmla="*/ 2147483647 h 324"/>
                <a:gd name="T88" fmla="*/ 2147483647 w 237"/>
                <a:gd name="T89" fmla="*/ 2147483647 h 324"/>
                <a:gd name="T90" fmla="*/ 2147483647 w 237"/>
                <a:gd name="T91" fmla="*/ 2147483647 h 324"/>
                <a:gd name="T92" fmla="*/ 2147483647 w 237"/>
                <a:gd name="T93" fmla="*/ 2147483647 h 324"/>
                <a:gd name="T94" fmla="*/ 2147483647 w 237"/>
                <a:gd name="T95" fmla="*/ 2147483647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7"/>
                <a:gd name="T145" fmla="*/ 0 h 324"/>
                <a:gd name="T146" fmla="*/ 1162 w 237"/>
                <a:gd name="T147" fmla="*/ 1450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7" h="324">
                  <a:moveTo>
                    <a:pt x="84" y="252"/>
                  </a:moveTo>
                  <a:lnTo>
                    <a:pt x="69" y="243"/>
                  </a:lnTo>
                  <a:lnTo>
                    <a:pt x="56" y="242"/>
                  </a:lnTo>
                  <a:lnTo>
                    <a:pt x="49" y="238"/>
                  </a:lnTo>
                  <a:lnTo>
                    <a:pt x="36" y="219"/>
                  </a:lnTo>
                  <a:lnTo>
                    <a:pt x="31" y="213"/>
                  </a:lnTo>
                  <a:lnTo>
                    <a:pt x="22" y="200"/>
                  </a:lnTo>
                  <a:lnTo>
                    <a:pt x="33" y="200"/>
                  </a:lnTo>
                  <a:lnTo>
                    <a:pt x="33" y="186"/>
                  </a:lnTo>
                  <a:lnTo>
                    <a:pt x="24" y="181"/>
                  </a:lnTo>
                  <a:lnTo>
                    <a:pt x="24" y="166"/>
                  </a:lnTo>
                  <a:lnTo>
                    <a:pt x="41" y="171"/>
                  </a:lnTo>
                  <a:lnTo>
                    <a:pt x="41" y="158"/>
                  </a:lnTo>
                  <a:lnTo>
                    <a:pt x="36" y="145"/>
                  </a:lnTo>
                  <a:lnTo>
                    <a:pt x="26" y="150"/>
                  </a:lnTo>
                  <a:lnTo>
                    <a:pt x="18" y="133"/>
                  </a:lnTo>
                  <a:lnTo>
                    <a:pt x="25" y="120"/>
                  </a:lnTo>
                  <a:lnTo>
                    <a:pt x="19" y="93"/>
                  </a:lnTo>
                  <a:lnTo>
                    <a:pt x="23" y="77"/>
                  </a:lnTo>
                  <a:lnTo>
                    <a:pt x="8" y="39"/>
                  </a:lnTo>
                  <a:lnTo>
                    <a:pt x="0" y="21"/>
                  </a:lnTo>
                  <a:lnTo>
                    <a:pt x="23" y="9"/>
                  </a:lnTo>
                  <a:lnTo>
                    <a:pt x="54" y="10"/>
                  </a:lnTo>
                  <a:lnTo>
                    <a:pt x="83" y="0"/>
                  </a:lnTo>
                  <a:lnTo>
                    <a:pt x="100" y="12"/>
                  </a:lnTo>
                  <a:lnTo>
                    <a:pt x="113" y="23"/>
                  </a:lnTo>
                  <a:lnTo>
                    <a:pt x="122" y="32"/>
                  </a:lnTo>
                  <a:lnTo>
                    <a:pt x="140" y="51"/>
                  </a:lnTo>
                  <a:lnTo>
                    <a:pt x="165" y="89"/>
                  </a:lnTo>
                  <a:lnTo>
                    <a:pt x="198" y="105"/>
                  </a:lnTo>
                  <a:lnTo>
                    <a:pt x="215" y="129"/>
                  </a:lnTo>
                  <a:lnTo>
                    <a:pt x="228" y="155"/>
                  </a:lnTo>
                  <a:lnTo>
                    <a:pt x="206" y="179"/>
                  </a:lnTo>
                  <a:lnTo>
                    <a:pt x="212" y="189"/>
                  </a:lnTo>
                  <a:lnTo>
                    <a:pt x="216" y="201"/>
                  </a:lnTo>
                  <a:lnTo>
                    <a:pt x="228" y="203"/>
                  </a:lnTo>
                  <a:lnTo>
                    <a:pt x="237" y="224"/>
                  </a:lnTo>
                  <a:lnTo>
                    <a:pt x="227" y="245"/>
                  </a:lnTo>
                  <a:lnTo>
                    <a:pt x="207" y="270"/>
                  </a:lnTo>
                  <a:lnTo>
                    <a:pt x="194" y="288"/>
                  </a:lnTo>
                  <a:lnTo>
                    <a:pt x="192" y="312"/>
                  </a:lnTo>
                  <a:lnTo>
                    <a:pt x="169" y="309"/>
                  </a:lnTo>
                  <a:lnTo>
                    <a:pt x="158" y="317"/>
                  </a:lnTo>
                  <a:lnTo>
                    <a:pt x="142" y="313"/>
                  </a:lnTo>
                  <a:lnTo>
                    <a:pt x="125" y="314"/>
                  </a:lnTo>
                  <a:lnTo>
                    <a:pt x="112" y="322"/>
                  </a:lnTo>
                  <a:lnTo>
                    <a:pt x="101" y="324"/>
                  </a:lnTo>
                  <a:lnTo>
                    <a:pt x="80" y="308"/>
                  </a:lnTo>
                  <a:lnTo>
                    <a:pt x="71" y="293"/>
                  </a:lnTo>
                  <a:lnTo>
                    <a:pt x="70" y="282"/>
                  </a:lnTo>
                  <a:lnTo>
                    <a:pt x="69" y="270"/>
                  </a:lnTo>
                  <a:lnTo>
                    <a:pt x="70" y="261"/>
                  </a:lnTo>
                  <a:lnTo>
                    <a:pt x="79" y="260"/>
                  </a:lnTo>
                  <a:lnTo>
                    <a:pt x="84" y="25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00" name="Freeform 44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02139" y="3990993"/>
              <a:ext cx="31750" cy="41275"/>
            </a:xfrm>
            <a:custGeom>
              <a:avLst/>
              <a:gdLst>
                <a:gd name="T0" fmla="*/ 0 w 852"/>
                <a:gd name="T1" fmla="*/ 2147483647 h 1124"/>
                <a:gd name="T2" fmla="*/ 2147483647 w 852"/>
                <a:gd name="T3" fmla="*/ 2147483647 h 1124"/>
                <a:gd name="T4" fmla="*/ 2147483647 w 852"/>
                <a:gd name="T5" fmla="*/ 2147483647 h 1124"/>
                <a:gd name="T6" fmla="*/ 2147483647 w 852"/>
                <a:gd name="T7" fmla="*/ 2147483647 h 1124"/>
                <a:gd name="T8" fmla="*/ 2147483647 w 852"/>
                <a:gd name="T9" fmla="*/ 2147483647 h 1124"/>
                <a:gd name="T10" fmla="*/ 2147483647 w 852"/>
                <a:gd name="T11" fmla="*/ 2147483647 h 1124"/>
                <a:gd name="T12" fmla="*/ 2147483647 w 852"/>
                <a:gd name="T13" fmla="*/ 2147483647 h 1124"/>
                <a:gd name="T14" fmla="*/ 2147483647 w 852"/>
                <a:gd name="T15" fmla="*/ 2147483647 h 1124"/>
                <a:gd name="T16" fmla="*/ 2147483647 w 852"/>
                <a:gd name="T17" fmla="*/ 2147483647 h 1124"/>
                <a:gd name="T18" fmla="*/ 2147483647 w 852"/>
                <a:gd name="T19" fmla="*/ 2147483647 h 1124"/>
                <a:gd name="T20" fmla="*/ 2147483647 w 852"/>
                <a:gd name="T21" fmla="*/ 2147483647 h 1124"/>
                <a:gd name="T22" fmla="*/ 2147483647 w 852"/>
                <a:gd name="T23" fmla="*/ 2147483647 h 1124"/>
                <a:gd name="T24" fmla="*/ 2147483647 w 852"/>
                <a:gd name="T25" fmla="*/ 2147483647 h 1124"/>
                <a:gd name="T26" fmla="*/ 2147483647 w 852"/>
                <a:gd name="T27" fmla="*/ 0 h 1124"/>
                <a:gd name="T28" fmla="*/ 2147483647 w 852"/>
                <a:gd name="T29" fmla="*/ 2147483647 h 1124"/>
                <a:gd name="T30" fmla="*/ 2147483647 w 852"/>
                <a:gd name="T31" fmla="*/ 2147483647 h 1124"/>
                <a:gd name="T32" fmla="*/ 2147483647 w 852"/>
                <a:gd name="T33" fmla="*/ 2147483647 h 1124"/>
                <a:gd name="T34" fmla="*/ 0 w 852"/>
                <a:gd name="T35" fmla="*/ 2147483647 h 1124"/>
                <a:gd name="T36" fmla="*/ 2147483647 w 852"/>
                <a:gd name="T37" fmla="*/ 2147483647 h 1124"/>
                <a:gd name="T38" fmla="*/ 0 w 852"/>
                <a:gd name="T39" fmla="*/ 2147483647 h 11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2"/>
                <a:gd name="T61" fmla="*/ 0 h 1124"/>
                <a:gd name="T62" fmla="*/ 536 w 852"/>
                <a:gd name="T63" fmla="*/ 469 h 11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2" h="1124">
                  <a:moveTo>
                    <a:pt x="48" y="692"/>
                  </a:moveTo>
                  <a:lnTo>
                    <a:pt x="53" y="774"/>
                  </a:lnTo>
                  <a:lnTo>
                    <a:pt x="90" y="832"/>
                  </a:lnTo>
                  <a:lnTo>
                    <a:pt x="115" y="923"/>
                  </a:lnTo>
                  <a:lnTo>
                    <a:pt x="182" y="923"/>
                  </a:lnTo>
                  <a:lnTo>
                    <a:pt x="211" y="855"/>
                  </a:lnTo>
                  <a:lnTo>
                    <a:pt x="221" y="932"/>
                  </a:lnTo>
                  <a:lnTo>
                    <a:pt x="283" y="942"/>
                  </a:lnTo>
                  <a:lnTo>
                    <a:pt x="341" y="971"/>
                  </a:lnTo>
                  <a:lnTo>
                    <a:pt x="370" y="1023"/>
                  </a:lnTo>
                  <a:lnTo>
                    <a:pt x="403" y="1124"/>
                  </a:lnTo>
                  <a:lnTo>
                    <a:pt x="480" y="1057"/>
                  </a:lnTo>
                  <a:lnTo>
                    <a:pt x="432" y="995"/>
                  </a:lnTo>
                  <a:lnTo>
                    <a:pt x="394" y="927"/>
                  </a:lnTo>
                  <a:lnTo>
                    <a:pt x="456" y="836"/>
                  </a:lnTo>
                  <a:lnTo>
                    <a:pt x="499" y="702"/>
                  </a:lnTo>
                  <a:lnTo>
                    <a:pt x="547" y="630"/>
                  </a:lnTo>
                  <a:lnTo>
                    <a:pt x="571" y="572"/>
                  </a:lnTo>
                  <a:lnTo>
                    <a:pt x="624" y="591"/>
                  </a:lnTo>
                  <a:lnTo>
                    <a:pt x="682" y="678"/>
                  </a:lnTo>
                  <a:lnTo>
                    <a:pt x="749" y="673"/>
                  </a:lnTo>
                  <a:lnTo>
                    <a:pt x="740" y="577"/>
                  </a:lnTo>
                  <a:lnTo>
                    <a:pt x="739" y="495"/>
                  </a:lnTo>
                  <a:lnTo>
                    <a:pt x="816" y="476"/>
                  </a:lnTo>
                  <a:lnTo>
                    <a:pt x="852" y="403"/>
                  </a:lnTo>
                  <a:lnTo>
                    <a:pt x="715" y="332"/>
                  </a:lnTo>
                  <a:lnTo>
                    <a:pt x="624" y="332"/>
                  </a:lnTo>
                  <a:lnTo>
                    <a:pt x="552" y="313"/>
                  </a:lnTo>
                  <a:lnTo>
                    <a:pt x="499" y="251"/>
                  </a:lnTo>
                  <a:lnTo>
                    <a:pt x="427" y="159"/>
                  </a:lnTo>
                  <a:lnTo>
                    <a:pt x="360" y="92"/>
                  </a:lnTo>
                  <a:lnTo>
                    <a:pt x="288" y="0"/>
                  </a:lnTo>
                  <a:lnTo>
                    <a:pt x="187" y="30"/>
                  </a:lnTo>
                  <a:lnTo>
                    <a:pt x="226" y="131"/>
                  </a:lnTo>
                  <a:lnTo>
                    <a:pt x="274" y="198"/>
                  </a:lnTo>
                  <a:lnTo>
                    <a:pt x="259" y="279"/>
                  </a:lnTo>
                  <a:lnTo>
                    <a:pt x="187" y="265"/>
                  </a:lnTo>
                  <a:lnTo>
                    <a:pt x="139" y="198"/>
                  </a:lnTo>
                  <a:lnTo>
                    <a:pt x="50" y="232"/>
                  </a:lnTo>
                  <a:lnTo>
                    <a:pt x="67" y="366"/>
                  </a:lnTo>
                  <a:lnTo>
                    <a:pt x="0" y="452"/>
                  </a:lnTo>
                  <a:lnTo>
                    <a:pt x="29" y="563"/>
                  </a:lnTo>
                  <a:lnTo>
                    <a:pt x="48" y="69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01" name="Freeform 46">
              <a:extLst/>
            </p:cNvPr>
            <p:cNvSpPr>
              <a:spLocks noChangeAspect="1"/>
            </p:cNvSpPr>
            <p:nvPr/>
          </p:nvSpPr>
          <p:spPr bwMode="auto">
            <a:xfrm>
              <a:off x="4633889" y="4024331"/>
              <a:ext cx="46037" cy="34925"/>
            </a:xfrm>
            <a:custGeom>
              <a:avLst/>
              <a:gdLst>
                <a:gd name="T0" fmla="*/ 0 w 148"/>
                <a:gd name="T1" fmla="*/ 2147483647 h 113"/>
                <a:gd name="T2" fmla="*/ 2147483647 w 148"/>
                <a:gd name="T3" fmla="*/ 2147483647 h 113"/>
                <a:gd name="T4" fmla="*/ 2147483647 w 148"/>
                <a:gd name="T5" fmla="*/ 2147483647 h 113"/>
                <a:gd name="T6" fmla="*/ 2147483647 w 148"/>
                <a:gd name="T7" fmla="*/ 2147483647 h 113"/>
                <a:gd name="T8" fmla="*/ 2147483647 w 148"/>
                <a:gd name="T9" fmla="*/ 2147483647 h 113"/>
                <a:gd name="T10" fmla="*/ 2147483647 w 148"/>
                <a:gd name="T11" fmla="*/ 2147483647 h 113"/>
                <a:gd name="T12" fmla="*/ 2147483647 w 148"/>
                <a:gd name="T13" fmla="*/ 2147483647 h 113"/>
                <a:gd name="T14" fmla="*/ 2147483647 w 148"/>
                <a:gd name="T15" fmla="*/ 2147483647 h 113"/>
                <a:gd name="T16" fmla="*/ 2147483647 w 148"/>
                <a:gd name="T17" fmla="*/ 2147483647 h 113"/>
                <a:gd name="T18" fmla="*/ 2147483647 w 148"/>
                <a:gd name="T19" fmla="*/ 2147483647 h 113"/>
                <a:gd name="T20" fmla="*/ 2147483647 w 148"/>
                <a:gd name="T21" fmla="*/ 2147483647 h 113"/>
                <a:gd name="T22" fmla="*/ 2147483647 w 148"/>
                <a:gd name="T23" fmla="*/ 0 h 113"/>
                <a:gd name="T24" fmla="*/ 2147483647 w 148"/>
                <a:gd name="T25" fmla="*/ 2147483647 h 113"/>
                <a:gd name="T26" fmla="*/ 2147483647 w 148"/>
                <a:gd name="T27" fmla="*/ 2147483647 h 113"/>
                <a:gd name="T28" fmla="*/ 2147483647 w 148"/>
                <a:gd name="T29" fmla="*/ 2147483647 h 113"/>
                <a:gd name="T30" fmla="*/ 2147483647 w 148"/>
                <a:gd name="T31" fmla="*/ 2147483647 h 113"/>
                <a:gd name="T32" fmla="*/ 2147483647 w 148"/>
                <a:gd name="T33" fmla="*/ 2147483647 h 113"/>
                <a:gd name="T34" fmla="*/ 2147483647 w 148"/>
                <a:gd name="T35" fmla="*/ 2147483647 h 113"/>
                <a:gd name="T36" fmla="*/ 2147483647 w 148"/>
                <a:gd name="T37" fmla="*/ 2147483647 h 113"/>
                <a:gd name="T38" fmla="*/ 2147483647 w 148"/>
                <a:gd name="T39" fmla="*/ 2147483647 h 113"/>
                <a:gd name="T40" fmla="*/ 0 w 148"/>
                <a:gd name="T41" fmla="*/ 2147483647 h 1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3"/>
                <a:gd name="T65" fmla="*/ 689 w 148"/>
                <a:gd name="T66" fmla="*/ 584 h 1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3">
                  <a:moveTo>
                    <a:pt x="0" y="58"/>
                  </a:moveTo>
                  <a:lnTo>
                    <a:pt x="2" y="77"/>
                  </a:lnTo>
                  <a:lnTo>
                    <a:pt x="12" y="97"/>
                  </a:lnTo>
                  <a:lnTo>
                    <a:pt x="30" y="113"/>
                  </a:lnTo>
                  <a:lnTo>
                    <a:pt x="56" y="113"/>
                  </a:lnTo>
                  <a:lnTo>
                    <a:pt x="88" y="101"/>
                  </a:lnTo>
                  <a:lnTo>
                    <a:pt x="118" y="102"/>
                  </a:lnTo>
                  <a:lnTo>
                    <a:pt x="148" y="78"/>
                  </a:lnTo>
                  <a:lnTo>
                    <a:pt x="147" y="51"/>
                  </a:lnTo>
                  <a:lnTo>
                    <a:pt x="136" y="27"/>
                  </a:lnTo>
                  <a:lnTo>
                    <a:pt x="129" y="18"/>
                  </a:lnTo>
                  <a:lnTo>
                    <a:pt x="120" y="3"/>
                  </a:lnTo>
                  <a:lnTo>
                    <a:pt x="109" y="0"/>
                  </a:lnTo>
                  <a:lnTo>
                    <a:pt x="105" y="7"/>
                  </a:lnTo>
                  <a:lnTo>
                    <a:pt x="86" y="4"/>
                  </a:lnTo>
                  <a:lnTo>
                    <a:pt x="75" y="12"/>
                  </a:lnTo>
                  <a:lnTo>
                    <a:pt x="62" y="9"/>
                  </a:lnTo>
                  <a:lnTo>
                    <a:pt x="56" y="9"/>
                  </a:lnTo>
                  <a:lnTo>
                    <a:pt x="43" y="10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7" y="37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902" name="Group 249">
              <a:extLst/>
            </p:cNvPr>
            <p:cNvGrpSpPr>
              <a:grpSpLocks/>
            </p:cNvGrpSpPr>
            <p:nvPr/>
          </p:nvGrpSpPr>
          <p:grpSpPr bwMode="auto">
            <a:xfrm>
              <a:off x="6330926" y="4786331"/>
              <a:ext cx="17464" cy="14287"/>
              <a:chOff x="9180" y="8079"/>
              <a:chExt cx="13266" cy="10828"/>
            </a:xfrm>
            <a:grpFill/>
          </p:grpSpPr>
          <p:sp>
            <p:nvSpPr>
              <p:cNvPr id="953" name="Freeform 250">
                <a:extLst/>
              </p:cNvPr>
              <p:cNvSpPr>
                <a:spLocks/>
              </p:cNvSpPr>
              <p:nvPr/>
            </p:nvSpPr>
            <p:spPr bwMode="auto">
              <a:xfrm>
                <a:off x="9180" y="8079"/>
                <a:ext cx="10856" cy="10828"/>
              </a:xfrm>
              <a:custGeom>
                <a:avLst/>
                <a:gdLst>
                  <a:gd name="T0" fmla="*/ 666 w 10856"/>
                  <a:gd name="T1" fmla="*/ 4863 h 10828"/>
                  <a:gd name="T2" fmla="*/ 1242 w 10856"/>
                  <a:gd name="T3" fmla="*/ 5313 h 10828"/>
                  <a:gd name="T4" fmla="*/ 1962 w 10856"/>
                  <a:gd name="T5" fmla="*/ 5889 h 10828"/>
                  <a:gd name="T6" fmla="*/ 2376 w 10856"/>
                  <a:gd name="T7" fmla="*/ 6591 h 10828"/>
                  <a:gd name="T8" fmla="*/ 2520 w 10856"/>
                  <a:gd name="T9" fmla="*/ 7185 h 10828"/>
                  <a:gd name="T10" fmla="*/ 2468 w 10856"/>
                  <a:gd name="T11" fmla="*/ 8095 h 10828"/>
                  <a:gd name="T12" fmla="*/ 3236 w 10856"/>
                  <a:gd name="T13" fmla="*/ 8122 h 10828"/>
                  <a:gd name="T14" fmla="*/ 3693 w 10856"/>
                  <a:gd name="T15" fmla="*/ 7994 h 10828"/>
                  <a:gd name="T16" fmla="*/ 3986 w 10856"/>
                  <a:gd name="T17" fmla="*/ 8662 h 10828"/>
                  <a:gd name="T18" fmla="*/ 4315 w 10856"/>
                  <a:gd name="T19" fmla="*/ 9356 h 10828"/>
                  <a:gd name="T20" fmla="*/ 4781 w 10856"/>
                  <a:gd name="T21" fmla="*/ 9704 h 10828"/>
                  <a:gd name="T22" fmla="*/ 5138 w 10856"/>
                  <a:gd name="T23" fmla="*/ 10179 h 10828"/>
                  <a:gd name="T24" fmla="*/ 5604 w 10856"/>
                  <a:gd name="T25" fmla="*/ 10545 h 10828"/>
                  <a:gd name="T26" fmla="*/ 6107 w 10856"/>
                  <a:gd name="T27" fmla="*/ 10682 h 10828"/>
                  <a:gd name="T28" fmla="*/ 6829 w 10856"/>
                  <a:gd name="T29" fmla="*/ 10088 h 10828"/>
                  <a:gd name="T30" fmla="*/ 7350 w 10856"/>
                  <a:gd name="T31" fmla="*/ 9558 h 10828"/>
                  <a:gd name="T32" fmla="*/ 7423 w 10856"/>
                  <a:gd name="T33" fmla="*/ 9009 h 10828"/>
                  <a:gd name="T34" fmla="*/ 7963 w 10856"/>
                  <a:gd name="T35" fmla="*/ 8159 h 10828"/>
                  <a:gd name="T36" fmla="*/ 7597 w 10856"/>
                  <a:gd name="T37" fmla="*/ 8232 h 10828"/>
                  <a:gd name="T38" fmla="*/ 7924 w 10856"/>
                  <a:gd name="T39" fmla="*/ 7745 h 10828"/>
                  <a:gd name="T40" fmla="*/ 8219 w 10856"/>
                  <a:gd name="T41" fmla="*/ 7153 h 10828"/>
                  <a:gd name="T42" fmla="*/ 8329 w 10856"/>
                  <a:gd name="T43" fmla="*/ 6550 h 10828"/>
                  <a:gd name="T44" fmla="*/ 7844 w 10856"/>
                  <a:gd name="T45" fmla="*/ 6449 h 10828"/>
                  <a:gd name="T46" fmla="*/ 7634 w 10856"/>
                  <a:gd name="T47" fmla="*/ 5937 h 10828"/>
                  <a:gd name="T48" fmla="*/ 7597 w 10856"/>
                  <a:gd name="T49" fmla="*/ 5260 h 10828"/>
                  <a:gd name="T50" fmla="*/ 7515 w 10856"/>
                  <a:gd name="T51" fmla="*/ 4630 h 10828"/>
                  <a:gd name="T52" fmla="*/ 7451 w 10856"/>
                  <a:gd name="T53" fmla="*/ 3926 h 10828"/>
                  <a:gd name="T54" fmla="*/ 7204 w 10856"/>
                  <a:gd name="T55" fmla="*/ 3670 h 10828"/>
                  <a:gd name="T56" fmla="*/ 7259 w 10856"/>
                  <a:gd name="T57" fmla="*/ 3249 h 10828"/>
                  <a:gd name="T58" fmla="*/ 7807 w 10856"/>
                  <a:gd name="T59" fmla="*/ 2966 h 10828"/>
                  <a:gd name="T60" fmla="*/ 8356 w 10856"/>
                  <a:gd name="T61" fmla="*/ 2399 h 10828"/>
                  <a:gd name="T62" fmla="*/ 9270 w 10856"/>
                  <a:gd name="T63" fmla="*/ 2271 h 10828"/>
                  <a:gd name="T64" fmla="*/ 9535 w 10856"/>
                  <a:gd name="T65" fmla="*/ 1640 h 10828"/>
                  <a:gd name="T66" fmla="*/ 9720 w 10856"/>
                  <a:gd name="T67" fmla="*/ 1343 h 10828"/>
                  <a:gd name="T68" fmla="*/ 9525 w 10856"/>
                  <a:gd name="T69" fmla="*/ 1509 h 10828"/>
                  <a:gd name="T70" fmla="*/ 9125 w 10856"/>
                  <a:gd name="T71" fmla="*/ 1806 h 10828"/>
                  <a:gd name="T72" fmla="*/ 8951 w 10856"/>
                  <a:gd name="T73" fmla="*/ 1823 h 10828"/>
                  <a:gd name="T74" fmla="*/ 8835 w 10856"/>
                  <a:gd name="T75" fmla="*/ 1737 h 10828"/>
                  <a:gd name="T76" fmla="*/ 8775 w 10856"/>
                  <a:gd name="T77" fmla="*/ 1691 h 10828"/>
                  <a:gd name="T78" fmla="*/ 9008 w 10856"/>
                  <a:gd name="T79" fmla="*/ 1716 h 10828"/>
                  <a:gd name="T80" fmla="*/ 9290 w 10856"/>
                  <a:gd name="T81" fmla="*/ 1557 h 10828"/>
                  <a:gd name="T82" fmla="*/ 9791 w 10856"/>
                  <a:gd name="T83" fmla="*/ 974 h 10828"/>
                  <a:gd name="T84" fmla="*/ 9917 w 10856"/>
                  <a:gd name="T85" fmla="*/ 567 h 10828"/>
                  <a:gd name="T86" fmla="*/ 10145 w 10856"/>
                  <a:gd name="T87" fmla="*/ 465 h 10828"/>
                  <a:gd name="T88" fmla="*/ 10460 w 10856"/>
                  <a:gd name="T89" fmla="*/ 513 h 10828"/>
                  <a:gd name="T90" fmla="*/ 10856 w 10856"/>
                  <a:gd name="T91" fmla="*/ 471 h 10828"/>
                  <a:gd name="T92" fmla="*/ 10515 w 10856"/>
                  <a:gd name="T93" fmla="*/ 368 h 10828"/>
                  <a:gd name="T94" fmla="*/ 10356 w 10856"/>
                  <a:gd name="T95" fmla="*/ 152 h 10828"/>
                  <a:gd name="T96" fmla="*/ 10754 w 10856"/>
                  <a:gd name="T97" fmla="*/ 17 h 10828"/>
                  <a:gd name="T98" fmla="*/ 10205 w 10856"/>
                  <a:gd name="T99" fmla="*/ 89 h 10828"/>
                  <a:gd name="T100" fmla="*/ 9302 w 10856"/>
                  <a:gd name="T101" fmla="*/ 272 h 10828"/>
                  <a:gd name="T102" fmla="*/ 8123 w 10856"/>
                  <a:gd name="T103" fmla="*/ 762 h 10828"/>
                  <a:gd name="T104" fmla="*/ 7566 w 10856"/>
                  <a:gd name="T105" fmla="*/ 1118 h 10828"/>
                  <a:gd name="T106" fmla="*/ 6195 w 10856"/>
                  <a:gd name="T107" fmla="*/ 2066 h 10828"/>
                  <a:gd name="T108" fmla="*/ 5610 w 10856"/>
                  <a:gd name="T109" fmla="*/ 2640 h 10828"/>
                  <a:gd name="T110" fmla="*/ 5502 w 10856"/>
                  <a:gd name="T111" fmla="*/ 2775 h 10828"/>
                  <a:gd name="T112" fmla="*/ 4470 w 10856"/>
                  <a:gd name="T113" fmla="*/ 3542 h 10828"/>
                  <a:gd name="T114" fmla="*/ 3171 w 10856"/>
                  <a:gd name="T115" fmla="*/ 4151 h 10828"/>
                  <a:gd name="T116" fmla="*/ 1559 w 10856"/>
                  <a:gd name="T117" fmla="*/ 4673 h 10828"/>
                  <a:gd name="T118" fmla="*/ 639 w 10856"/>
                  <a:gd name="T119" fmla="*/ 4731 h 108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856"/>
                  <a:gd name="T181" fmla="*/ 0 h 10828"/>
                  <a:gd name="T182" fmla="*/ 10856 w 10856"/>
                  <a:gd name="T183" fmla="*/ 10828 h 1082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856" h="10828">
                    <a:moveTo>
                      <a:pt x="0" y="4737"/>
                    </a:moveTo>
                    <a:lnTo>
                      <a:pt x="162" y="4863"/>
                    </a:lnTo>
                    <a:lnTo>
                      <a:pt x="432" y="4845"/>
                    </a:lnTo>
                    <a:lnTo>
                      <a:pt x="666" y="4863"/>
                    </a:lnTo>
                    <a:lnTo>
                      <a:pt x="936" y="4953"/>
                    </a:lnTo>
                    <a:lnTo>
                      <a:pt x="1044" y="5115"/>
                    </a:lnTo>
                    <a:lnTo>
                      <a:pt x="1152" y="5223"/>
                    </a:lnTo>
                    <a:lnTo>
                      <a:pt x="1242" y="5313"/>
                    </a:lnTo>
                    <a:lnTo>
                      <a:pt x="1422" y="5331"/>
                    </a:lnTo>
                    <a:lnTo>
                      <a:pt x="1656" y="5493"/>
                    </a:lnTo>
                    <a:lnTo>
                      <a:pt x="1890" y="5709"/>
                    </a:lnTo>
                    <a:lnTo>
                      <a:pt x="1962" y="5889"/>
                    </a:lnTo>
                    <a:lnTo>
                      <a:pt x="2124" y="6069"/>
                    </a:lnTo>
                    <a:lnTo>
                      <a:pt x="2196" y="6267"/>
                    </a:lnTo>
                    <a:lnTo>
                      <a:pt x="2286" y="6411"/>
                    </a:lnTo>
                    <a:lnTo>
                      <a:pt x="2376" y="6591"/>
                    </a:lnTo>
                    <a:lnTo>
                      <a:pt x="2394" y="6789"/>
                    </a:lnTo>
                    <a:lnTo>
                      <a:pt x="2376" y="6987"/>
                    </a:lnTo>
                    <a:lnTo>
                      <a:pt x="2394" y="7113"/>
                    </a:lnTo>
                    <a:lnTo>
                      <a:pt x="2520" y="7185"/>
                    </a:lnTo>
                    <a:lnTo>
                      <a:pt x="2628" y="7347"/>
                    </a:lnTo>
                    <a:lnTo>
                      <a:pt x="2556" y="7599"/>
                    </a:lnTo>
                    <a:lnTo>
                      <a:pt x="2484" y="7905"/>
                    </a:lnTo>
                    <a:lnTo>
                      <a:pt x="2468" y="8095"/>
                    </a:lnTo>
                    <a:lnTo>
                      <a:pt x="2523" y="8204"/>
                    </a:lnTo>
                    <a:lnTo>
                      <a:pt x="2724" y="8193"/>
                    </a:lnTo>
                    <a:lnTo>
                      <a:pt x="3060" y="8097"/>
                    </a:lnTo>
                    <a:lnTo>
                      <a:pt x="3236" y="8122"/>
                    </a:lnTo>
                    <a:lnTo>
                      <a:pt x="3373" y="8186"/>
                    </a:lnTo>
                    <a:lnTo>
                      <a:pt x="3510" y="8259"/>
                    </a:lnTo>
                    <a:lnTo>
                      <a:pt x="3565" y="8150"/>
                    </a:lnTo>
                    <a:lnTo>
                      <a:pt x="3693" y="7994"/>
                    </a:lnTo>
                    <a:lnTo>
                      <a:pt x="3867" y="8086"/>
                    </a:lnTo>
                    <a:lnTo>
                      <a:pt x="3858" y="8278"/>
                    </a:lnTo>
                    <a:lnTo>
                      <a:pt x="3922" y="8497"/>
                    </a:lnTo>
                    <a:lnTo>
                      <a:pt x="3986" y="8662"/>
                    </a:lnTo>
                    <a:lnTo>
                      <a:pt x="4086" y="8844"/>
                    </a:lnTo>
                    <a:lnTo>
                      <a:pt x="4132" y="9036"/>
                    </a:lnTo>
                    <a:lnTo>
                      <a:pt x="4196" y="9192"/>
                    </a:lnTo>
                    <a:lnTo>
                      <a:pt x="4315" y="9356"/>
                    </a:lnTo>
                    <a:lnTo>
                      <a:pt x="4507" y="9356"/>
                    </a:lnTo>
                    <a:lnTo>
                      <a:pt x="4662" y="9457"/>
                    </a:lnTo>
                    <a:lnTo>
                      <a:pt x="4781" y="9530"/>
                    </a:lnTo>
                    <a:lnTo>
                      <a:pt x="4781" y="9704"/>
                    </a:lnTo>
                    <a:lnTo>
                      <a:pt x="4854" y="9823"/>
                    </a:lnTo>
                    <a:lnTo>
                      <a:pt x="4891" y="9987"/>
                    </a:lnTo>
                    <a:lnTo>
                      <a:pt x="5065" y="10070"/>
                    </a:lnTo>
                    <a:lnTo>
                      <a:pt x="5138" y="10179"/>
                    </a:lnTo>
                    <a:lnTo>
                      <a:pt x="5183" y="10344"/>
                    </a:lnTo>
                    <a:lnTo>
                      <a:pt x="5375" y="10353"/>
                    </a:lnTo>
                    <a:lnTo>
                      <a:pt x="5549" y="10380"/>
                    </a:lnTo>
                    <a:lnTo>
                      <a:pt x="5604" y="10545"/>
                    </a:lnTo>
                    <a:lnTo>
                      <a:pt x="5494" y="10792"/>
                    </a:lnTo>
                    <a:lnTo>
                      <a:pt x="5622" y="10828"/>
                    </a:lnTo>
                    <a:lnTo>
                      <a:pt x="5860" y="10774"/>
                    </a:lnTo>
                    <a:lnTo>
                      <a:pt x="6107" y="10682"/>
                    </a:lnTo>
                    <a:lnTo>
                      <a:pt x="6262" y="10582"/>
                    </a:lnTo>
                    <a:lnTo>
                      <a:pt x="6427" y="10527"/>
                    </a:lnTo>
                    <a:lnTo>
                      <a:pt x="6628" y="10353"/>
                    </a:lnTo>
                    <a:lnTo>
                      <a:pt x="6829" y="10088"/>
                    </a:lnTo>
                    <a:lnTo>
                      <a:pt x="6966" y="9878"/>
                    </a:lnTo>
                    <a:lnTo>
                      <a:pt x="7140" y="9759"/>
                    </a:lnTo>
                    <a:lnTo>
                      <a:pt x="7204" y="9603"/>
                    </a:lnTo>
                    <a:lnTo>
                      <a:pt x="7350" y="9558"/>
                    </a:lnTo>
                    <a:lnTo>
                      <a:pt x="7451" y="9356"/>
                    </a:lnTo>
                    <a:lnTo>
                      <a:pt x="7506" y="9219"/>
                    </a:lnTo>
                    <a:lnTo>
                      <a:pt x="7396" y="9155"/>
                    </a:lnTo>
                    <a:lnTo>
                      <a:pt x="7423" y="9009"/>
                    </a:lnTo>
                    <a:lnTo>
                      <a:pt x="7561" y="8780"/>
                    </a:lnTo>
                    <a:lnTo>
                      <a:pt x="7707" y="8634"/>
                    </a:lnTo>
                    <a:lnTo>
                      <a:pt x="7835" y="8396"/>
                    </a:lnTo>
                    <a:lnTo>
                      <a:pt x="7963" y="8159"/>
                    </a:lnTo>
                    <a:lnTo>
                      <a:pt x="8027" y="8003"/>
                    </a:lnTo>
                    <a:lnTo>
                      <a:pt x="7881" y="8040"/>
                    </a:lnTo>
                    <a:lnTo>
                      <a:pt x="7734" y="8159"/>
                    </a:lnTo>
                    <a:lnTo>
                      <a:pt x="7597" y="8232"/>
                    </a:lnTo>
                    <a:lnTo>
                      <a:pt x="7588" y="8113"/>
                    </a:lnTo>
                    <a:lnTo>
                      <a:pt x="7689" y="8040"/>
                    </a:lnTo>
                    <a:lnTo>
                      <a:pt x="7789" y="7912"/>
                    </a:lnTo>
                    <a:lnTo>
                      <a:pt x="7924" y="7745"/>
                    </a:lnTo>
                    <a:lnTo>
                      <a:pt x="7992" y="7641"/>
                    </a:lnTo>
                    <a:lnTo>
                      <a:pt x="8091" y="7446"/>
                    </a:lnTo>
                    <a:lnTo>
                      <a:pt x="8201" y="7281"/>
                    </a:lnTo>
                    <a:lnTo>
                      <a:pt x="8219" y="7153"/>
                    </a:lnTo>
                    <a:lnTo>
                      <a:pt x="8274" y="7007"/>
                    </a:lnTo>
                    <a:lnTo>
                      <a:pt x="8274" y="6833"/>
                    </a:lnTo>
                    <a:lnTo>
                      <a:pt x="8301" y="6678"/>
                    </a:lnTo>
                    <a:lnTo>
                      <a:pt x="8329" y="6550"/>
                    </a:lnTo>
                    <a:lnTo>
                      <a:pt x="8292" y="6422"/>
                    </a:lnTo>
                    <a:lnTo>
                      <a:pt x="8137" y="6440"/>
                    </a:lnTo>
                    <a:lnTo>
                      <a:pt x="7972" y="6458"/>
                    </a:lnTo>
                    <a:lnTo>
                      <a:pt x="7844" y="6449"/>
                    </a:lnTo>
                    <a:lnTo>
                      <a:pt x="7753" y="6358"/>
                    </a:lnTo>
                    <a:lnTo>
                      <a:pt x="7707" y="6239"/>
                    </a:lnTo>
                    <a:lnTo>
                      <a:pt x="7679" y="6102"/>
                    </a:lnTo>
                    <a:lnTo>
                      <a:pt x="7634" y="5937"/>
                    </a:lnTo>
                    <a:lnTo>
                      <a:pt x="7625" y="5772"/>
                    </a:lnTo>
                    <a:lnTo>
                      <a:pt x="7634" y="5608"/>
                    </a:lnTo>
                    <a:lnTo>
                      <a:pt x="7625" y="5416"/>
                    </a:lnTo>
                    <a:lnTo>
                      <a:pt x="7597" y="5260"/>
                    </a:lnTo>
                    <a:lnTo>
                      <a:pt x="7643" y="5123"/>
                    </a:lnTo>
                    <a:lnTo>
                      <a:pt x="7625" y="4950"/>
                    </a:lnTo>
                    <a:lnTo>
                      <a:pt x="7588" y="4730"/>
                    </a:lnTo>
                    <a:lnTo>
                      <a:pt x="7515" y="4630"/>
                    </a:lnTo>
                    <a:lnTo>
                      <a:pt x="7497" y="4492"/>
                    </a:lnTo>
                    <a:lnTo>
                      <a:pt x="7469" y="4264"/>
                    </a:lnTo>
                    <a:lnTo>
                      <a:pt x="7433" y="4072"/>
                    </a:lnTo>
                    <a:lnTo>
                      <a:pt x="7451" y="3926"/>
                    </a:lnTo>
                    <a:lnTo>
                      <a:pt x="7460" y="3816"/>
                    </a:lnTo>
                    <a:lnTo>
                      <a:pt x="7359" y="3798"/>
                    </a:lnTo>
                    <a:lnTo>
                      <a:pt x="7286" y="3761"/>
                    </a:lnTo>
                    <a:lnTo>
                      <a:pt x="7204" y="3670"/>
                    </a:lnTo>
                    <a:lnTo>
                      <a:pt x="7277" y="3542"/>
                    </a:lnTo>
                    <a:lnTo>
                      <a:pt x="7286" y="3450"/>
                    </a:lnTo>
                    <a:lnTo>
                      <a:pt x="7204" y="3340"/>
                    </a:lnTo>
                    <a:lnTo>
                      <a:pt x="7259" y="3249"/>
                    </a:lnTo>
                    <a:lnTo>
                      <a:pt x="7405" y="3176"/>
                    </a:lnTo>
                    <a:lnTo>
                      <a:pt x="7606" y="3130"/>
                    </a:lnTo>
                    <a:lnTo>
                      <a:pt x="7743" y="3094"/>
                    </a:lnTo>
                    <a:lnTo>
                      <a:pt x="7807" y="2966"/>
                    </a:lnTo>
                    <a:lnTo>
                      <a:pt x="7871" y="2783"/>
                    </a:lnTo>
                    <a:lnTo>
                      <a:pt x="7935" y="2627"/>
                    </a:lnTo>
                    <a:lnTo>
                      <a:pt x="8100" y="2536"/>
                    </a:lnTo>
                    <a:lnTo>
                      <a:pt x="8356" y="2399"/>
                    </a:lnTo>
                    <a:lnTo>
                      <a:pt x="8594" y="2390"/>
                    </a:lnTo>
                    <a:lnTo>
                      <a:pt x="8859" y="2390"/>
                    </a:lnTo>
                    <a:lnTo>
                      <a:pt x="9204" y="2409"/>
                    </a:lnTo>
                    <a:lnTo>
                      <a:pt x="9270" y="2271"/>
                    </a:lnTo>
                    <a:lnTo>
                      <a:pt x="9396" y="2001"/>
                    </a:lnTo>
                    <a:lnTo>
                      <a:pt x="9398" y="1823"/>
                    </a:lnTo>
                    <a:lnTo>
                      <a:pt x="9444" y="1722"/>
                    </a:lnTo>
                    <a:lnTo>
                      <a:pt x="9535" y="1640"/>
                    </a:lnTo>
                    <a:lnTo>
                      <a:pt x="9609" y="1576"/>
                    </a:lnTo>
                    <a:lnTo>
                      <a:pt x="9761" y="1451"/>
                    </a:lnTo>
                    <a:lnTo>
                      <a:pt x="9756" y="1386"/>
                    </a:lnTo>
                    <a:lnTo>
                      <a:pt x="9720" y="1343"/>
                    </a:lnTo>
                    <a:lnTo>
                      <a:pt x="9683" y="1335"/>
                    </a:lnTo>
                    <a:lnTo>
                      <a:pt x="9626" y="1382"/>
                    </a:lnTo>
                    <a:lnTo>
                      <a:pt x="9593" y="1457"/>
                    </a:lnTo>
                    <a:lnTo>
                      <a:pt x="9525" y="1509"/>
                    </a:lnTo>
                    <a:lnTo>
                      <a:pt x="9440" y="1557"/>
                    </a:lnTo>
                    <a:lnTo>
                      <a:pt x="9320" y="1646"/>
                    </a:lnTo>
                    <a:lnTo>
                      <a:pt x="9210" y="1725"/>
                    </a:lnTo>
                    <a:lnTo>
                      <a:pt x="9125" y="1806"/>
                    </a:lnTo>
                    <a:lnTo>
                      <a:pt x="9069" y="1904"/>
                    </a:lnTo>
                    <a:lnTo>
                      <a:pt x="9059" y="1962"/>
                    </a:lnTo>
                    <a:lnTo>
                      <a:pt x="8966" y="1884"/>
                    </a:lnTo>
                    <a:lnTo>
                      <a:pt x="8951" y="1823"/>
                    </a:lnTo>
                    <a:lnTo>
                      <a:pt x="8955" y="1761"/>
                    </a:lnTo>
                    <a:lnTo>
                      <a:pt x="8913" y="1713"/>
                    </a:lnTo>
                    <a:lnTo>
                      <a:pt x="8871" y="1713"/>
                    </a:lnTo>
                    <a:lnTo>
                      <a:pt x="8835" y="1737"/>
                    </a:lnTo>
                    <a:lnTo>
                      <a:pt x="8796" y="1775"/>
                    </a:lnTo>
                    <a:lnTo>
                      <a:pt x="8757" y="1799"/>
                    </a:lnTo>
                    <a:lnTo>
                      <a:pt x="8738" y="1757"/>
                    </a:lnTo>
                    <a:lnTo>
                      <a:pt x="8775" y="1691"/>
                    </a:lnTo>
                    <a:lnTo>
                      <a:pt x="8855" y="1632"/>
                    </a:lnTo>
                    <a:lnTo>
                      <a:pt x="8925" y="1641"/>
                    </a:lnTo>
                    <a:lnTo>
                      <a:pt x="8969" y="1665"/>
                    </a:lnTo>
                    <a:lnTo>
                      <a:pt x="9008" y="1716"/>
                    </a:lnTo>
                    <a:lnTo>
                      <a:pt x="9026" y="1770"/>
                    </a:lnTo>
                    <a:lnTo>
                      <a:pt x="9090" y="1766"/>
                    </a:lnTo>
                    <a:lnTo>
                      <a:pt x="9201" y="1634"/>
                    </a:lnTo>
                    <a:lnTo>
                      <a:pt x="9290" y="1557"/>
                    </a:lnTo>
                    <a:lnTo>
                      <a:pt x="9474" y="1437"/>
                    </a:lnTo>
                    <a:lnTo>
                      <a:pt x="9602" y="1263"/>
                    </a:lnTo>
                    <a:lnTo>
                      <a:pt x="9686" y="1163"/>
                    </a:lnTo>
                    <a:lnTo>
                      <a:pt x="9791" y="974"/>
                    </a:lnTo>
                    <a:lnTo>
                      <a:pt x="9953" y="845"/>
                    </a:lnTo>
                    <a:lnTo>
                      <a:pt x="10002" y="768"/>
                    </a:lnTo>
                    <a:lnTo>
                      <a:pt x="9924" y="683"/>
                    </a:lnTo>
                    <a:lnTo>
                      <a:pt x="9917" y="567"/>
                    </a:lnTo>
                    <a:lnTo>
                      <a:pt x="9885" y="485"/>
                    </a:lnTo>
                    <a:lnTo>
                      <a:pt x="9909" y="434"/>
                    </a:lnTo>
                    <a:lnTo>
                      <a:pt x="10002" y="417"/>
                    </a:lnTo>
                    <a:lnTo>
                      <a:pt x="10145" y="465"/>
                    </a:lnTo>
                    <a:lnTo>
                      <a:pt x="10214" y="440"/>
                    </a:lnTo>
                    <a:lnTo>
                      <a:pt x="10299" y="387"/>
                    </a:lnTo>
                    <a:lnTo>
                      <a:pt x="10406" y="434"/>
                    </a:lnTo>
                    <a:lnTo>
                      <a:pt x="10460" y="513"/>
                    </a:lnTo>
                    <a:lnTo>
                      <a:pt x="10563" y="519"/>
                    </a:lnTo>
                    <a:lnTo>
                      <a:pt x="10668" y="512"/>
                    </a:lnTo>
                    <a:lnTo>
                      <a:pt x="10821" y="537"/>
                    </a:lnTo>
                    <a:lnTo>
                      <a:pt x="10856" y="471"/>
                    </a:lnTo>
                    <a:lnTo>
                      <a:pt x="10815" y="402"/>
                    </a:lnTo>
                    <a:lnTo>
                      <a:pt x="10736" y="353"/>
                    </a:lnTo>
                    <a:lnTo>
                      <a:pt x="10614" y="353"/>
                    </a:lnTo>
                    <a:lnTo>
                      <a:pt x="10515" y="368"/>
                    </a:lnTo>
                    <a:lnTo>
                      <a:pt x="10344" y="248"/>
                    </a:lnTo>
                    <a:lnTo>
                      <a:pt x="10236" y="272"/>
                    </a:lnTo>
                    <a:lnTo>
                      <a:pt x="10238" y="218"/>
                    </a:lnTo>
                    <a:lnTo>
                      <a:pt x="10356" y="152"/>
                    </a:lnTo>
                    <a:lnTo>
                      <a:pt x="10529" y="98"/>
                    </a:lnTo>
                    <a:lnTo>
                      <a:pt x="10637" y="96"/>
                    </a:lnTo>
                    <a:lnTo>
                      <a:pt x="10733" y="74"/>
                    </a:lnTo>
                    <a:lnTo>
                      <a:pt x="10754" y="17"/>
                    </a:lnTo>
                    <a:lnTo>
                      <a:pt x="10637" y="17"/>
                    </a:lnTo>
                    <a:lnTo>
                      <a:pt x="10524" y="44"/>
                    </a:lnTo>
                    <a:lnTo>
                      <a:pt x="10362" y="89"/>
                    </a:lnTo>
                    <a:lnTo>
                      <a:pt x="10205" y="89"/>
                    </a:lnTo>
                    <a:lnTo>
                      <a:pt x="10085" y="0"/>
                    </a:lnTo>
                    <a:lnTo>
                      <a:pt x="9813" y="63"/>
                    </a:lnTo>
                    <a:lnTo>
                      <a:pt x="9573" y="171"/>
                    </a:lnTo>
                    <a:lnTo>
                      <a:pt x="9302" y="272"/>
                    </a:lnTo>
                    <a:lnTo>
                      <a:pt x="9008" y="392"/>
                    </a:lnTo>
                    <a:lnTo>
                      <a:pt x="8780" y="459"/>
                    </a:lnTo>
                    <a:lnTo>
                      <a:pt x="8547" y="554"/>
                    </a:lnTo>
                    <a:lnTo>
                      <a:pt x="8123" y="762"/>
                    </a:lnTo>
                    <a:lnTo>
                      <a:pt x="7949" y="810"/>
                    </a:lnTo>
                    <a:lnTo>
                      <a:pt x="7803" y="929"/>
                    </a:lnTo>
                    <a:lnTo>
                      <a:pt x="7677" y="984"/>
                    </a:lnTo>
                    <a:lnTo>
                      <a:pt x="7566" y="1118"/>
                    </a:lnTo>
                    <a:lnTo>
                      <a:pt x="7410" y="1211"/>
                    </a:lnTo>
                    <a:lnTo>
                      <a:pt x="7175" y="1394"/>
                    </a:lnTo>
                    <a:lnTo>
                      <a:pt x="6846" y="1631"/>
                    </a:lnTo>
                    <a:lnTo>
                      <a:pt x="6195" y="2066"/>
                    </a:lnTo>
                    <a:lnTo>
                      <a:pt x="5957" y="2258"/>
                    </a:lnTo>
                    <a:lnTo>
                      <a:pt x="5741" y="2481"/>
                    </a:lnTo>
                    <a:lnTo>
                      <a:pt x="5571" y="2591"/>
                    </a:lnTo>
                    <a:lnTo>
                      <a:pt x="5610" y="2640"/>
                    </a:lnTo>
                    <a:lnTo>
                      <a:pt x="5723" y="2627"/>
                    </a:lnTo>
                    <a:lnTo>
                      <a:pt x="5667" y="2690"/>
                    </a:lnTo>
                    <a:lnTo>
                      <a:pt x="5549" y="2687"/>
                    </a:lnTo>
                    <a:lnTo>
                      <a:pt x="5502" y="2775"/>
                    </a:lnTo>
                    <a:lnTo>
                      <a:pt x="5393" y="2865"/>
                    </a:lnTo>
                    <a:lnTo>
                      <a:pt x="5253" y="2880"/>
                    </a:lnTo>
                    <a:lnTo>
                      <a:pt x="4595" y="3449"/>
                    </a:lnTo>
                    <a:lnTo>
                      <a:pt x="4470" y="3542"/>
                    </a:lnTo>
                    <a:lnTo>
                      <a:pt x="4053" y="3776"/>
                    </a:lnTo>
                    <a:lnTo>
                      <a:pt x="3831" y="3929"/>
                    </a:lnTo>
                    <a:lnTo>
                      <a:pt x="3387" y="4094"/>
                    </a:lnTo>
                    <a:lnTo>
                      <a:pt x="3171" y="4151"/>
                    </a:lnTo>
                    <a:lnTo>
                      <a:pt x="2928" y="4245"/>
                    </a:lnTo>
                    <a:lnTo>
                      <a:pt x="2651" y="4388"/>
                    </a:lnTo>
                    <a:lnTo>
                      <a:pt x="2075" y="4550"/>
                    </a:lnTo>
                    <a:lnTo>
                      <a:pt x="1559" y="4673"/>
                    </a:lnTo>
                    <a:lnTo>
                      <a:pt x="1199" y="4707"/>
                    </a:lnTo>
                    <a:lnTo>
                      <a:pt x="1041" y="4719"/>
                    </a:lnTo>
                    <a:lnTo>
                      <a:pt x="879" y="4707"/>
                    </a:lnTo>
                    <a:lnTo>
                      <a:pt x="639" y="4731"/>
                    </a:lnTo>
                    <a:lnTo>
                      <a:pt x="425" y="4749"/>
                    </a:lnTo>
                    <a:lnTo>
                      <a:pt x="0" y="4737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54" name="Freeform 251">
                <a:extLst/>
              </p:cNvPr>
              <p:cNvSpPr>
                <a:spLocks/>
              </p:cNvSpPr>
              <p:nvPr/>
            </p:nvSpPr>
            <p:spPr bwMode="auto">
              <a:xfrm>
                <a:off x="18944" y="9490"/>
                <a:ext cx="3502" cy="6364"/>
              </a:xfrm>
              <a:custGeom>
                <a:avLst/>
                <a:gdLst>
                  <a:gd name="T0" fmla="*/ 238 w 3502"/>
                  <a:gd name="T1" fmla="*/ 1198 h 6364"/>
                  <a:gd name="T2" fmla="*/ 165 w 3502"/>
                  <a:gd name="T3" fmla="*/ 1353 h 6364"/>
                  <a:gd name="T4" fmla="*/ 0 w 3502"/>
                  <a:gd name="T5" fmla="*/ 1664 h 6364"/>
                  <a:gd name="T6" fmla="*/ 119 w 3502"/>
                  <a:gd name="T7" fmla="*/ 1792 h 6364"/>
                  <a:gd name="T8" fmla="*/ 128 w 3502"/>
                  <a:gd name="T9" fmla="*/ 2003 h 6364"/>
                  <a:gd name="T10" fmla="*/ 128 w 3502"/>
                  <a:gd name="T11" fmla="*/ 2295 h 6364"/>
                  <a:gd name="T12" fmla="*/ 155 w 3502"/>
                  <a:gd name="T13" fmla="*/ 2560 h 6364"/>
                  <a:gd name="T14" fmla="*/ 192 w 3502"/>
                  <a:gd name="T15" fmla="*/ 2899 h 6364"/>
                  <a:gd name="T16" fmla="*/ 393 w 3502"/>
                  <a:gd name="T17" fmla="*/ 3310 h 6364"/>
                  <a:gd name="T18" fmla="*/ 530 w 3502"/>
                  <a:gd name="T19" fmla="*/ 3776 h 6364"/>
                  <a:gd name="T20" fmla="*/ 585 w 3502"/>
                  <a:gd name="T21" fmla="*/ 4142 h 6364"/>
                  <a:gd name="T22" fmla="*/ 741 w 3502"/>
                  <a:gd name="T23" fmla="*/ 4572 h 6364"/>
                  <a:gd name="T24" fmla="*/ 704 w 3502"/>
                  <a:gd name="T25" fmla="*/ 4937 h 6364"/>
                  <a:gd name="T26" fmla="*/ 823 w 3502"/>
                  <a:gd name="T27" fmla="*/ 5166 h 6364"/>
                  <a:gd name="T28" fmla="*/ 712 w 3502"/>
                  <a:gd name="T29" fmla="*/ 5414 h 6364"/>
                  <a:gd name="T30" fmla="*/ 960 w 3502"/>
                  <a:gd name="T31" fmla="*/ 5623 h 6364"/>
                  <a:gd name="T32" fmla="*/ 1280 w 3502"/>
                  <a:gd name="T33" fmla="*/ 5486 h 6364"/>
                  <a:gd name="T34" fmla="*/ 1600 w 3502"/>
                  <a:gd name="T35" fmla="*/ 5623 h 6364"/>
                  <a:gd name="T36" fmla="*/ 1902 w 3502"/>
                  <a:gd name="T37" fmla="*/ 5724 h 6364"/>
                  <a:gd name="T38" fmla="*/ 2167 w 3502"/>
                  <a:gd name="T39" fmla="*/ 5632 h 6364"/>
                  <a:gd name="T40" fmla="*/ 2295 w 3502"/>
                  <a:gd name="T41" fmla="*/ 5824 h 6364"/>
                  <a:gd name="T42" fmla="*/ 2469 w 3502"/>
                  <a:gd name="T43" fmla="*/ 5952 h 6364"/>
                  <a:gd name="T44" fmla="*/ 2697 w 3502"/>
                  <a:gd name="T45" fmla="*/ 5952 h 6364"/>
                  <a:gd name="T46" fmla="*/ 2825 w 3502"/>
                  <a:gd name="T47" fmla="*/ 6080 h 6364"/>
                  <a:gd name="T48" fmla="*/ 2999 w 3502"/>
                  <a:gd name="T49" fmla="*/ 6263 h 6364"/>
                  <a:gd name="T50" fmla="*/ 3218 w 3502"/>
                  <a:gd name="T51" fmla="*/ 6318 h 6364"/>
                  <a:gd name="T52" fmla="*/ 3465 w 3502"/>
                  <a:gd name="T53" fmla="*/ 6025 h 6364"/>
                  <a:gd name="T54" fmla="*/ 3328 w 3502"/>
                  <a:gd name="T55" fmla="*/ 5687 h 6364"/>
                  <a:gd name="T56" fmla="*/ 3109 w 3502"/>
                  <a:gd name="T57" fmla="*/ 5404 h 6364"/>
                  <a:gd name="T58" fmla="*/ 2779 w 3502"/>
                  <a:gd name="T59" fmla="*/ 5111 h 6364"/>
                  <a:gd name="T60" fmla="*/ 2597 w 3502"/>
                  <a:gd name="T61" fmla="*/ 4745 h 6364"/>
                  <a:gd name="T62" fmla="*/ 2597 w 3502"/>
                  <a:gd name="T63" fmla="*/ 4380 h 6364"/>
                  <a:gd name="T64" fmla="*/ 2560 w 3502"/>
                  <a:gd name="T65" fmla="*/ 4133 h 6364"/>
                  <a:gd name="T66" fmla="*/ 2523 w 3502"/>
                  <a:gd name="T67" fmla="*/ 3785 h 6364"/>
                  <a:gd name="T68" fmla="*/ 2706 w 3502"/>
                  <a:gd name="T69" fmla="*/ 3337 h 6364"/>
                  <a:gd name="T70" fmla="*/ 2715 w 3502"/>
                  <a:gd name="T71" fmla="*/ 2871 h 6364"/>
                  <a:gd name="T72" fmla="*/ 2432 w 3502"/>
                  <a:gd name="T73" fmla="*/ 2633 h 6364"/>
                  <a:gd name="T74" fmla="*/ 2505 w 3502"/>
                  <a:gd name="T75" fmla="*/ 2286 h 6364"/>
                  <a:gd name="T76" fmla="*/ 2286 w 3502"/>
                  <a:gd name="T77" fmla="*/ 2121 h 6364"/>
                  <a:gd name="T78" fmla="*/ 2423 w 3502"/>
                  <a:gd name="T79" fmla="*/ 1902 h 6364"/>
                  <a:gd name="T80" fmla="*/ 2231 w 3502"/>
                  <a:gd name="T81" fmla="*/ 1673 h 6364"/>
                  <a:gd name="T82" fmla="*/ 2185 w 3502"/>
                  <a:gd name="T83" fmla="*/ 1171 h 6364"/>
                  <a:gd name="T84" fmla="*/ 1929 w 3502"/>
                  <a:gd name="T85" fmla="*/ 860 h 6364"/>
                  <a:gd name="T86" fmla="*/ 1655 w 3502"/>
                  <a:gd name="T87" fmla="*/ 585 h 6364"/>
                  <a:gd name="T88" fmla="*/ 1582 w 3502"/>
                  <a:gd name="T89" fmla="*/ 384 h 6364"/>
                  <a:gd name="T90" fmla="*/ 1335 w 3502"/>
                  <a:gd name="T91" fmla="*/ 320 h 6364"/>
                  <a:gd name="T92" fmla="*/ 1360 w 3502"/>
                  <a:gd name="T93" fmla="*/ 26 h 6364"/>
                  <a:gd name="T94" fmla="*/ 1079 w 3502"/>
                  <a:gd name="T95" fmla="*/ 37 h 6364"/>
                  <a:gd name="T96" fmla="*/ 841 w 3502"/>
                  <a:gd name="T97" fmla="*/ 110 h 6364"/>
                  <a:gd name="T98" fmla="*/ 786 w 3502"/>
                  <a:gd name="T99" fmla="*/ 293 h 6364"/>
                  <a:gd name="T100" fmla="*/ 923 w 3502"/>
                  <a:gd name="T101" fmla="*/ 412 h 6364"/>
                  <a:gd name="T102" fmla="*/ 933 w 3502"/>
                  <a:gd name="T103" fmla="*/ 613 h 6364"/>
                  <a:gd name="T104" fmla="*/ 741 w 3502"/>
                  <a:gd name="T105" fmla="*/ 732 h 6364"/>
                  <a:gd name="T106" fmla="*/ 558 w 3502"/>
                  <a:gd name="T107" fmla="*/ 695 h 6364"/>
                  <a:gd name="T108" fmla="*/ 357 w 3502"/>
                  <a:gd name="T109" fmla="*/ 969 h 6364"/>
                  <a:gd name="T110" fmla="*/ 357 w 3502"/>
                  <a:gd name="T111" fmla="*/ 1207 h 6364"/>
                  <a:gd name="T112" fmla="*/ 265 w 3502"/>
                  <a:gd name="T113" fmla="*/ 1006 h 6364"/>
                  <a:gd name="T114" fmla="*/ 137 w 3502"/>
                  <a:gd name="T115" fmla="*/ 1097 h 63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502"/>
                  <a:gd name="T175" fmla="*/ 0 h 6364"/>
                  <a:gd name="T176" fmla="*/ 3502 w 3502"/>
                  <a:gd name="T177" fmla="*/ 6364 h 63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502" h="6364">
                    <a:moveTo>
                      <a:pt x="112" y="1190"/>
                    </a:moveTo>
                    <a:lnTo>
                      <a:pt x="238" y="1198"/>
                    </a:lnTo>
                    <a:lnTo>
                      <a:pt x="320" y="1262"/>
                    </a:lnTo>
                    <a:lnTo>
                      <a:pt x="165" y="1353"/>
                    </a:lnTo>
                    <a:lnTo>
                      <a:pt x="55" y="1472"/>
                    </a:lnTo>
                    <a:lnTo>
                      <a:pt x="0" y="1664"/>
                    </a:lnTo>
                    <a:lnTo>
                      <a:pt x="27" y="1838"/>
                    </a:lnTo>
                    <a:lnTo>
                      <a:pt x="119" y="1792"/>
                    </a:lnTo>
                    <a:lnTo>
                      <a:pt x="174" y="1865"/>
                    </a:lnTo>
                    <a:lnTo>
                      <a:pt x="128" y="2003"/>
                    </a:lnTo>
                    <a:lnTo>
                      <a:pt x="82" y="2131"/>
                    </a:lnTo>
                    <a:lnTo>
                      <a:pt x="128" y="2295"/>
                    </a:lnTo>
                    <a:lnTo>
                      <a:pt x="210" y="2487"/>
                    </a:lnTo>
                    <a:lnTo>
                      <a:pt x="155" y="2560"/>
                    </a:lnTo>
                    <a:lnTo>
                      <a:pt x="229" y="2688"/>
                    </a:lnTo>
                    <a:lnTo>
                      <a:pt x="192" y="2899"/>
                    </a:lnTo>
                    <a:lnTo>
                      <a:pt x="210" y="3109"/>
                    </a:lnTo>
                    <a:lnTo>
                      <a:pt x="393" y="3310"/>
                    </a:lnTo>
                    <a:lnTo>
                      <a:pt x="475" y="3456"/>
                    </a:lnTo>
                    <a:lnTo>
                      <a:pt x="530" y="3776"/>
                    </a:lnTo>
                    <a:lnTo>
                      <a:pt x="603" y="3932"/>
                    </a:lnTo>
                    <a:lnTo>
                      <a:pt x="585" y="4142"/>
                    </a:lnTo>
                    <a:lnTo>
                      <a:pt x="695" y="4361"/>
                    </a:lnTo>
                    <a:lnTo>
                      <a:pt x="741" y="4572"/>
                    </a:lnTo>
                    <a:lnTo>
                      <a:pt x="704" y="4745"/>
                    </a:lnTo>
                    <a:lnTo>
                      <a:pt x="704" y="4937"/>
                    </a:lnTo>
                    <a:lnTo>
                      <a:pt x="759" y="5065"/>
                    </a:lnTo>
                    <a:lnTo>
                      <a:pt x="823" y="5166"/>
                    </a:lnTo>
                    <a:lnTo>
                      <a:pt x="759" y="5312"/>
                    </a:lnTo>
                    <a:lnTo>
                      <a:pt x="712" y="5414"/>
                    </a:lnTo>
                    <a:lnTo>
                      <a:pt x="805" y="5532"/>
                    </a:lnTo>
                    <a:lnTo>
                      <a:pt x="960" y="5623"/>
                    </a:lnTo>
                    <a:lnTo>
                      <a:pt x="1125" y="5587"/>
                    </a:lnTo>
                    <a:lnTo>
                      <a:pt x="1280" y="5486"/>
                    </a:lnTo>
                    <a:lnTo>
                      <a:pt x="1426" y="5577"/>
                    </a:lnTo>
                    <a:lnTo>
                      <a:pt x="1600" y="5623"/>
                    </a:lnTo>
                    <a:lnTo>
                      <a:pt x="1755" y="5678"/>
                    </a:lnTo>
                    <a:lnTo>
                      <a:pt x="1902" y="5724"/>
                    </a:lnTo>
                    <a:lnTo>
                      <a:pt x="2048" y="5724"/>
                    </a:lnTo>
                    <a:lnTo>
                      <a:pt x="2167" y="5632"/>
                    </a:lnTo>
                    <a:lnTo>
                      <a:pt x="2277" y="5715"/>
                    </a:lnTo>
                    <a:lnTo>
                      <a:pt x="2295" y="5824"/>
                    </a:lnTo>
                    <a:lnTo>
                      <a:pt x="2322" y="5934"/>
                    </a:lnTo>
                    <a:lnTo>
                      <a:pt x="2469" y="5952"/>
                    </a:lnTo>
                    <a:lnTo>
                      <a:pt x="2569" y="5888"/>
                    </a:lnTo>
                    <a:lnTo>
                      <a:pt x="2697" y="5952"/>
                    </a:lnTo>
                    <a:lnTo>
                      <a:pt x="2807" y="5989"/>
                    </a:lnTo>
                    <a:lnTo>
                      <a:pt x="2825" y="6080"/>
                    </a:lnTo>
                    <a:lnTo>
                      <a:pt x="2898" y="6172"/>
                    </a:lnTo>
                    <a:lnTo>
                      <a:pt x="2999" y="6263"/>
                    </a:lnTo>
                    <a:lnTo>
                      <a:pt x="3090" y="6364"/>
                    </a:lnTo>
                    <a:lnTo>
                      <a:pt x="3218" y="6318"/>
                    </a:lnTo>
                    <a:lnTo>
                      <a:pt x="3355" y="6181"/>
                    </a:lnTo>
                    <a:lnTo>
                      <a:pt x="3465" y="6025"/>
                    </a:lnTo>
                    <a:lnTo>
                      <a:pt x="3502" y="5879"/>
                    </a:lnTo>
                    <a:lnTo>
                      <a:pt x="3328" y="5687"/>
                    </a:lnTo>
                    <a:lnTo>
                      <a:pt x="3237" y="5513"/>
                    </a:lnTo>
                    <a:lnTo>
                      <a:pt x="3109" y="5404"/>
                    </a:lnTo>
                    <a:lnTo>
                      <a:pt x="2944" y="5312"/>
                    </a:lnTo>
                    <a:lnTo>
                      <a:pt x="2779" y="5111"/>
                    </a:lnTo>
                    <a:lnTo>
                      <a:pt x="2624" y="4919"/>
                    </a:lnTo>
                    <a:lnTo>
                      <a:pt x="2597" y="4745"/>
                    </a:lnTo>
                    <a:lnTo>
                      <a:pt x="2651" y="4572"/>
                    </a:lnTo>
                    <a:lnTo>
                      <a:pt x="2597" y="4380"/>
                    </a:lnTo>
                    <a:lnTo>
                      <a:pt x="2624" y="4233"/>
                    </a:lnTo>
                    <a:lnTo>
                      <a:pt x="2560" y="4133"/>
                    </a:lnTo>
                    <a:lnTo>
                      <a:pt x="2560" y="3932"/>
                    </a:lnTo>
                    <a:lnTo>
                      <a:pt x="2523" y="3785"/>
                    </a:lnTo>
                    <a:lnTo>
                      <a:pt x="2615" y="3593"/>
                    </a:lnTo>
                    <a:lnTo>
                      <a:pt x="2706" y="3337"/>
                    </a:lnTo>
                    <a:lnTo>
                      <a:pt x="2752" y="3173"/>
                    </a:lnTo>
                    <a:lnTo>
                      <a:pt x="2715" y="2871"/>
                    </a:lnTo>
                    <a:lnTo>
                      <a:pt x="2587" y="2771"/>
                    </a:lnTo>
                    <a:lnTo>
                      <a:pt x="2432" y="2633"/>
                    </a:lnTo>
                    <a:lnTo>
                      <a:pt x="2533" y="2478"/>
                    </a:lnTo>
                    <a:lnTo>
                      <a:pt x="2505" y="2286"/>
                    </a:lnTo>
                    <a:lnTo>
                      <a:pt x="2322" y="2231"/>
                    </a:lnTo>
                    <a:lnTo>
                      <a:pt x="2286" y="2121"/>
                    </a:lnTo>
                    <a:lnTo>
                      <a:pt x="2359" y="2057"/>
                    </a:lnTo>
                    <a:lnTo>
                      <a:pt x="2423" y="1902"/>
                    </a:lnTo>
                    <a:lnTo>
                      <a:pt x="2341" y="1792"/>
                    </a:lnTo>
                    <a:lnTo>
                      <a:pt x="2231" y="1673"/>
                    </a:lnTo>
                    <a:lnTo>
                      <a:pt x="2149" y="1463"/>
                    </a:lnTo>
                    <a:lnTo>
                      <a:pt x="2185" y="1171"/>
                    </a:lnTo>
                    <a:lnTo>
                      <a:pt x="2103" y="988"/>
                    </a:lnTo>
                    <a:lnTo>
                      <a:pt x="1929" y="860"/>
                    </a:lnTo>
                    <a:lnTo>
                      <a:pt x="1810" y="759"/>
                    </a:lnTo>
                    <a:lnTo>
                      <a:pt x="1655" y="585"/>
                    </a:lnTo>
                    <a:lnTo>
                      <a:pt x="1701" y="457"/>
                    </a:lnTo>
                    <a:lnTo>
                      <a:pt x="1582" y="384"/>
                    </a:lnTo>
                    <a:lnTo>
                      <a:pt x="1408" y="403"/>
                    </a:lnTo>
                    <a:lnTo>
                      <a:pt x="1335" y="320"/>
                    </a:lnTo>
                    <a:lnTo>
                      <a:pt x="1390" y="192"/>
                    </a:lnTo>
                    <a:lnTo>
                      <a:pt x="1360" y="26"/>
                    </a:lnTo>
                    <a:lnTo>
                      <a:pt x="1225" y="0"/>
                    </a:lnTo>
                    <a:lnTo>
                      <a:pt x="1079" y="37"/>
                    </a:lnTo>
                    <a:lnTo>
                      <a:pt x="933" y="37"/>
                    </a:lnTo>
                    <a:lnTo>
                      <a:pt x="841" y="110"/>
                    </a:lnTo>
                    <a:lnTo>
                      <a:pt x="759" y="192"/>
                    </a:lnTo>
                    <a:lnTo>
                      <a:pt x="786" y="293"/>
                    </a:lnTo>
                    <a:lnTo>
                      <a:pt x="841" y="366"/>
                    </a:lnTo>
                    <a:lnTo>
                      <a:pt x="923" y="412"/>
                    </a:lnTo>
                    <a:lnTo>
                      <a:pt x="960" y="494"/>
                    </a:lnTo>
                    <a:lnTo>
                      <a:pt x="933" y="613"/>
                    </a:lnTo>
                    <a:lnTo>
                      <a:pt x="814" y="631"/>
                    </a:lnTo>
                    <a:lnTo>
                      <a:pt x="741" y="732"/>
                    </a:lnTo>
                    <a:lnTo>
                      <a:pt x="713" y="668"/>
                    </a:lnTo>
                    <a:lnTo>
                      <a:pt x="558" y="695"/>
                    </a:lnTo>
                    <a:lnTo>
                      <a:pt x="347" y="851"/>
                    </a:lnTo>
                    <a:lnTo>
                      <a:pt x="357" y="969"/>
                    </a:lnTo>
                    <a:lnTo>
                      <a:pt x="357" y="1079"/>
                    </a:lnTo>
                    <a:lnTo>
                      <a:pt x="357" y="1207"/>
                    </a:lnTo>
                    <a:lnTo>
                      <a:pt x="274" y="1116"/>
                    </a:lnTo>
                    <a:lnTo>
                      <a:pt x="265" y="1006"/>
                    </a:lnTo>
                    <a:lnTo>
                      <a:pt x="137" y="997"/>
                    </a:lnTo>
                    <a:lnTo>
                      <a:pt x="137" y="1097"/>
                    </a:lnTo>
                    <a:lnTo>
                      <a:pt x="112" y="119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grpSp>
          <p:nvGrpSpPr>
            <p:cNvPr id="903" name="Group 252">
              <a:extLst/>
            </p:cNvPr>
            <p:cNvGrpSpPr>
              <a:grpSpLocks/>
            </p:cNvGrpSpPr>
            <p:nvPr/>
          </p:nvGrpSpPr>
          <p:grpSpPr bwMode="auto">
            <a:xfrm>
              <a:off x="5589564" y="4719639"/>
              <a:ext cx="17462" cy="130174"/>
              <a:chOff x="19779" y="16370"/>
              <a:chExt cx="147" cy="1105"/>
            </a:xfrm>
            <a:grpFill/>
          </p:grpSpPr>
          <p:sp>
            <p:nvSpPr>
              <p:cNvPr id="949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82" y="16370"/>
                <a:ext cx="110" cy="368"/>
              </a:xfrm>
              <a:custGeom>
                <a:avLst/>
                <a:gdLst>
                  <a:gd name="T0" fmla="*/ 2147479468 w 110"/>
                  <a:gd name="T1" fmla="*/ 2147479352 h 368"/>
                  <a:gd name="T2" fmla="*/ 0 w 110"/>
                  <a:gd name="T3" fmla="*/ 2147479352 h 368"/>
                  <a:gd name="T4" fmla="*/ 2147479468 w 110"/>
                  <a:gd name="T5" fmla="*/ 2147479352 h 368"/>
                  <a:gd name="T6" fmla="*/ 2147479468 w 110"/>
                  <a:gd name="T7" fmla="*/ 2147479352 h 368"/>
                  <a:gd name="T8" fmla="*/ 2147479468 w 110"/>
                  <a:gd name="T9" fmla="*/ 2147479352 h 368"/>
                  <a:gd name="T10" fmla="*/ 2147479468 w 110"/>
                  <a:gd name="T11" fmla="*/ 2147479352 h 368"/>
                  <a:gd name="T12" fmla="*/ 2147479468 w 110"/>
                  <a:gd name="T13" fmla="*/ 0 h 368"/>
                  <a:gd name="T14" fmla="*/ 2147479468 w 110"/>
                  <a:gd name="T15" fmla="*/ 2147479352 h 3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0"/>
                  <a:gd name="T25" fmla="*/ 0 h 368"/>
                  <a:gd name="T26" fmla="*/ 34 w 110"/>
                  <a:gd name="T27" fmla="*/ 52 h 3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0" h="368">
                    <a:moveTo>
                      <a:pt x="16" y="72"/>
                    </a:moveTo>
                    <a:lnTo>
                      <a:pt x="18" y="116"/>
                    </a:lnTo>
                    <a:lnTo>
                      <a:pt x="0" y="164"/>
                    </a:lnTo>
                    <a:lnTo>
                      <a:pt x="12" y="224"/>
                    </a:lnTo>
                    <a:lnTo>
                      <a:pt x="22" y="288"/>
                    </a:lnTo>
                    <a:lnTo>
                      <a:pt x="14" y="338"/>
                    </a:lnTo>
                    <a:lnTo>
                      <a:pt x="32" y="368"/>
                    </a:lnTo>
                    <a:lnTo>
                      <a:pt x="66" y="330"/>
                    </a:lnTo>
                    <a:lnTo>
                      <a:pt x="95" y="330"/>
                    </a:lnTo>
                    <a:lnTo>
                      <a:pt x="110" y="276"/>
                    </a:lnTo>
                    <a:lnTo>
                      <a:pt x="80" y="240"/>
                    </a:lnTo>
                    <a:lnTo>
                      <a:pt x="82" y="148"/>
                    </a:lnTo>
                    <a:lnTo>
                      <a:pt x="62" y="82"/>
                    </a:lnTo>
                    <a:lnTo>
                      <a:pt x="44" y="0"/>
                    </a:lnTo>
                    <a:lnTo>
                      <a:pt x="14" y="20"/>
                    </a:lnTo>
                    <a:lnTo>
                      <a:pt x="16" y="72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50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79" y="16791"/>
                <a:ext cx="147" cy="312"/>
              </a:xfrm>
              <a:custGeom>
                <a:avLst/>
                <a:gdLst>
                  <a:gd name="T0" fmla="*/ 2147479172 w 147"/>
                  <a:gd name="T1" fmla="*/ 2147479224 h 312"/>
                  <a:gd name="T2" fmla="*/ 0 w 147"/>
                  <a:gd name="T3" fmla="*/ 2147479224 h 312"/>
                  <a:gd name="T4" fmla="*/ 2147479172 w 147"/>
                  <a:gd name="T5" fmla="*/ 2147479224 h 312"/>
                  <a:gd name="T6" fmla="*/ 2147479172 w 147"/>
                  <a:gd name="T7" fmla="*/ 2147479224 h 312"/>
                  <a:gd name="T8" fmla="*/ 2147479172 w 147"/>
                  <a:gd name="T9" fmla="*/ 2147479224 h 312"/>
                  <a:gd name="T10" fmla="*/ 2147479172 w 147"/>
                  <a:gd name="T11" fmla="*/ 2147479224 h 312"/>
                  <a:gd name="T12" fmla="*/ 2147479172 w 147"/>
                  <a:gd name="T13" fmla="*/ 0 h 312"/>
                  <a:gd name="T14" fmla="*/ 2147479172 w 147"/>
                  <a:gd name="T15" fmla="*/ 2147479224 h 3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7"/>
                  <a:gd name="T25" fmla="*/ 0 h 312"/>
                  <a:gd name="T26" fmla="*/ 34 w 147"/>
                  <a:gd name="T27" fmla="*/ 52 h 3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7" h="312">
                    <a:moveTo>
                      <a:pt x="0" y="66"/>
                    </a:moveTo>
                    <a:lnTo>
                      <a:pt x="5" y="99"/>
                    </a:lnTo>
                    <a:lnTo>
                      <a:pt x="15" y="137"/>
                    </a:lnTo>
                    <a:lnTo>
                      <a:pt x="27" y="197"/>
                    </a:lnTo>
                    <a:lnTo>
                      <a:pt x="47" y="236"/>
                    </a:lnTo>
                    <a:lnTo>
                      <a:pt x="72" y="263"/>
                    </a:lnTo>
                    <a:lnTo>
                      <a:pt x="87" y="294"/>
                    </a:lnTo>
                    <a:lnTo>
                      <a:pt x="105" y="312"/>
                    </a:lnTo>
                    <a:lnTo>
                      <a:pt x="134" y="312"/>
                    </a:lnTo>
                    <a:lnTo>
                      <a:pt x="147" y="275"/>
                    </a:lnTo>
                    <a:lnTo>
                      <a:pt x="125" y="249"/>
                    </a:lnTo>
                    <a:lnTo>
                      <a:pt x="84" y="216"/>
                    </a:lnTo>
                    <a:lnTo>
                      <a:pt x="59" y="171"/>
                    </a:lnTo>
                    <a:lnTo>
                      <a:pt x="50" y="119"/>
                    </a:lnTo>
                    <a:lnTo>
                      <a:pt x="65" y="71"/>
                    </a:lnTo>
                    <a:lnTo>
                      <a:pt x="92" y="81"/>
                    </a:lnTo>
                    <a:lnTo>
                      <a:pt x="117" y="122"/>
                    </a:lnTo>
                    <a:lnTo>
                      <a:pt x="131" y="83"/>
                    </a:lnTo>
                    <a:lnTo>
                      <a:pt x="105" y="29"/>
                    </a:lnTo>
                    <a:lnTo>
                      <a:pt x="84" y="0"/>
                    </a:lnTo>
                    <a:lnTo>
                      <a:pt x="53" y="6"/>
                    </a:lnTo>
                    <a:lnTo>
                      <a:pt x="20" y="21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51" name="Freeform 255">
                <a:extLst/>
              </p:cNvPr>
              <p:cNvSpPr>
                <a:spLocks/>
              </p:cNvSpPr>
              <p:nvPr/>
            </p:nvSpPr>
            <p:spPr bwMode="auto">
              <a:xfrm>
                <a:off x="19823" y="17244"/>
                <a:ext cx="48" cy="63"/>
              </a:xfrm>
              <a:custGeom>
                <a:avLst/>
                <a:gdLst>
                  <a:gd name="T0" fmla="*/ 0 w 48"/>
                  <a:gd name="T1" fmla="*/ 26 h 63"/>
                  <a:gd name="T2" fmla="*/ 12 w 48"/>
                  <a:gd name="T3" fmla="*/ 63 h 63"/>
                  <a:gd name="T4" fmla="*/ 48 w 48"/>
                  <a:gd name="T5" fmla="*/ 39 h 63"/>
                  <a:gd name="T6" fmla="*/ 48 w 48"/>
                  <a:gd name="T7" fmla="*/ 3 h 63"/>
                  <a:gd name="T8" fmla="*/ 7 w 48"/>
                  <a:gd name="T9" fmla="*/ 0 h 63"/>
                  <a:gd name="T10" fmla="*/ 0 w 48"/>
                  <a:gd name="T11" fmla="*/ 26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63"/>
                  <a:gd name="T20" fmla="*/ 48 w 48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63">
                    <a:moveTo>
                      <a:pt x="0" y="26"/>
                    </a:moveTo>
                    <a:lnTo>
                      <a:pt x="12" y="63"/>
                    </a:lnTo>
                    <a:lnTo>
                      <a:pt x="48" y="39"/>
                    </a:lnTo>
                    <a:lnTo>
                      <a:pt x="48" y="3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52" name="Freeform 256">
                <a:extLst/>
              </p:cNvPr>
              <p:cNvSpPr>
                <a:spLocks/>
              </p:cNvSpPr>
              <p:nvPr/>
            </p:nvSpPr>
            <p:spPr bwMode="auto">
              <a:xfrm>
                <a:off x="19832" y="17426"/>
                <a:ext cx="42" cy="49"/>
              </a:xfrm>
              <a:custGeom>
                <a:avLst/>
                <a:gdLst>
                  <a:gd name="T0" fmla="*/ 3 w 42"/>
                  <a:gd name="T1" fmla="*/ 9 h 49"/>
                  <a:gd name="T2" fmla="*/ 0 w 42"/>
                  <a:gd name="T3" fmla="*/ 34 h 49"/>
                  <a:gd name="T4" fmla="*/ 15 w 42"/>
                  <a:gd name="T5" fmla="*/ 49 h 49"/>
                  <a:gd name="T6" fmla="*/ 36 w 42"/>
                  <a:gd name="T7" fmla="*/ 40 h 49"/>
                  <a:gd name="T8" fmla="*/ 42 w 42"/>
                  <a:gd name="T9" fmla="*/ 3 h 49"/>
                  <a:gd name="T10" fmla="*/ 21 w 42"/>
                  <a:gd name="T11" fmla="*/ 0 h 49"/>
                  <a:gd name="T12" fmla="*/ 3 w 42"/>
                  <a:gd name="T13" fmla="*/ 9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49"/>
                  <a:gd name="T23" fmla="*/ 42 w 42"/>
                  <a:gd name="T24" fmla="*/ 49 h 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49">
                    <a:moveTo>
                      <a:pt x="3" y="9"/>
                    </a:moveTo>
                    <a:lnTo>
                      <a:pt x="0" y="34"/>
                    </a:lnTo>
                    <a:lnTo>
                      <a:pt x="15" y="49"/>
                    </a:lnTo>
                    <a:lnTo>
                      <a:pt x="36" y="40"/>
                    </a:lnTo>
                    <a:lnTo>
                      <a:pt x="42" y="3"/>
                    </a:lnTo>
                    <a:lnTo>
                      <a:pt x="21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904" name="Freeform 32">
              <a:extLst/>
            </p:cNvPr>
            <p:cNvSpPr>
              <a:spLocks/>
            </p:cNvSpPr>
            <p:nvPr/>
          </p:nvSpPr>
          <p:spPr bwMode="auto">
            <a:xfrm>
              <a:off x="4443389" y="3846531"/>
              <a:ext cx="142875" cy="69850"/>
            </a:xfrm>
            <a:custGeom>
              <a:avLst/>
              <a:gdLst>
                <a:gd name="T0" fmla="*/ 2147483647 w 451"/>
                <a:gd name="T1" fmla="*/ 2147483647 h 218"/>
                <a:gd name="T2" fmla="*/ 2147483647 w 451"/>
                <a:gd name="T3" fmla="*/ 2147483647 h 218"/>
                <a:gd name="T4" fmla="*/ 2147483647 w 451"/>
                <a:gd name="T5" fmla="*/ 0 h 218"/>
                <a:gd name="T6" fmla="*/ 2147483647 w 451"/>
                <a:gd name="T7" fmla="*/ 2147483647 h 218"/>
                <a:gd name="T8" fmla="*/ 2147483647 w 451"/>
                <a:gd name="T9" fmla="*/ 2147483647 h 218"/>
                <a:gd name="T10" fmla="*/ 2147483647 w 451"/>
                <a:gd name="T11" fmla="*/ 2147483647 h 218"/>
                <a:gd name="T12" fmla="*/ 2147483647 w 451"/>
                <a:gd name="T13" fmla="*/ 2147483647 h 218"/>
                <a:gd name="T14" fmla="*/ 2147483647 w 451"/>
                <a:gd name="T15" fmla="*/ 2147483647 h 218"/>
                <a:gd name="T16" fmla="*/ 2147483647 w 451"/>
                <a:gd name="T17" fmla="*/ 2147483647 h 218"/>
                <a:gd name="T18" fmla="*/ 2147483647 w 451"/>
                <a:gd name="T19" fmla="*/ 2147483647 h 218"/>
                <a:gd name="T20" fmla="*/ 2147483647 w 451"/>
                <a:gd name="T21" fmla="*/ 2147483647 h 218"/>
                <a:gd name="T22" fmla="*/ 2147483647 w 451"/>
                <a:gd name="T23" fmla="*/ 2147483647 h 218"/>
                <a:gd name="T24" fmla="*/ 2147483647 w 451"/>
                <a:gd name="T25" fmla="*/ 2147483647 h 218"/>
                <a:gd name="T26" fmla="*/ 2147483647 w 451"/>
                <a:gd name="T27" fmla="*/ 2147483647 h 218"/>
                <a:gd name="T28" fmla="*/ 2147483647 w 451"/>
                <a:gd name="T29" fmla="*/ 2147483647 h 218"/>
                <a:gd name="T30" fmla="*/ 2147483647 w 451"/>
                <a:gd name="T31" fmla="*/ 2147483647 h 218"/>
                <a:gd name="T32" fmla="*/ 0 w 451"/>
                <a:gd name="T33" fmla="*/ 2147483647 h 218"/>
                <a:gd name="T34" fmla="*/ 2147483647 w 451"/>
                <a:gd name="T35" fmla="*/ 2147483647 h 218"/>
                <a:gd name="T36" fmla="*/ 2147483647 w 451"/>
                <a:gd name="T37" fmla="*/ 2147483647 h 218"/>
                <a:gd name="T38" fmla="*/ 2147483647 w 451"/>
                <a:gd name="T39" fmla="*/ 2147483647 h 218"/>
                <a:gd name="T40" fmla="*/ 2147483647 w 451"/>
                <a:gd name="T41" fmla="*/ 2147483647 h 218"/>
                <a:gd name="T42" fmla="*/ 2147483647 w 451"/>
                <a:gd name="T43" fmla="*/ 2147483647 h 218"/>
                <a:gd name="T44" fmla="*/ 2147483647 w 451"/>
                <a:gd name="T45" fmla="*/ 2147483647 h 218"/>
                <a:gd name="T46" fmla="*/ 2147483647 w 451"/>
                <a:gd name="T47" fmla="*/ 2147483647 h 218"/>
                <a:gd name="T48" fmla="*/ 2147483647 w 451"/>
                <a:gd name="T49" fmla="*/ 2147483647 h 218"/>
                <a:gd name="T50" fmla="*/ 2147483647 w 451"/>
                <a:gd name="T51" fmla="*/ 2147483647 h 218"/>
                <a:gd name="T52" fmla="*/ 2147483647 w 451"/>
                <a:gd name="T53" fmla="*/ 2147483647 h 218"/>
                <a:gd name="T54" fmla="*/ 2147483647 w 451"/>
                <a:gd name="T55" fmla="*/ 2147483647 h 218"/>
                <a:gd name="T56" fmla="*/ 2147483647 w 451"/>
                <a:gd name="T57" fmla="*/ 2147483647 h 218"/>
                <a:gd name="T58" fmla="*/ 2147483647 w 451"/>
                <a:gd name="T59" fmla="*/ 2147483647 h 218"/>
                <a:gd name="T60" fmla="*/ 2147483647 w 451"/>
                <a:gd name="T61" fmla="*/ 2147483647 h 218"/>
                <a:gd name="T62" fmla="*/ 2147483647 w 451"/>
                <a:gd name="T63" fmla="*/ 2147483647 h 218"/>
                <a:gd name="T64" fmla="*/ 2147483647 w 451"/>
                <a:gd name="T65" fmla="*/ 2147483647 h 218"/>
                <a:gd name="T66" fmla="*/ 2147483647 w 451"/>
                <a:gd name="T67" fmla="*/ 2147483647 h 218"/>
                <a:gd name="T68" fmla="*/ 2147483647 w 451"/>
                <a:gd name="T69" fmla="*/ 2147483647 h 218"/>
                <a:gd name="T70" fmla="*/ 2147483647 w 451"/>
                <a:gd name="T71" fmla="*/ 2147483647 h 218"/>
                <a:gd name="T72" fmla="*/ 2147483647 w 451"/>
                <a:gd name="T73" fmla="*/ 2147483647 h 218"/>
                <a:gd name="T74" fmla="*/ 2147483647 w 451"/>
                <a:gd name="T75" fmla="*/ 2147483647 h 218"/>
                <a:gd name="T76" fmla="*/ 2147483647 w 451"/>
                <a:gd name="T77" fmla="*/ 2147483647 h 218"/>
                <a:gd name="T78" fmla="*/ 2147483647 w 451"/>
                <a:gd name="T79" fmla="*/ 2147483647 h 218"/>
                <a:gd name="T80" fmla="*/ 2147483647 w 451"/>
                <a:gd name="T81" fmla="*/ 2147483647 h 218"/>
                <a:gd name="T82" fmla="*/ 2147483647 w 451"/>
                <a:gd name="T83" fmla="*/ 2147483647 h 218"/>
                <a:gd name="T84" fmla="*/ 2147483647 w 451"/>
                <a:gd name="T85" fmla="*/ 2147483647 h 218"/>
                <a:gd name="T86" fmla="*/ 2147483647 w 451"/>
                <a:gd name="T87" fmla="*/ 2147483647 h 218"/>
                <a:gd name="T88" fmla="*/ 2147483647 w 451"/>
                <a:gd name="T89" fmla="*/ 2147483647 h 218"/>
                <a:gd name="T90" fmla="*/ 2147483647 w 451"/>
                <a:gd name="T91" fmla="*/ 2147483647 h 218"/>
                <a:gd name="T92" fmla="*/ 2147483647 w 451"/>
                <a:gd name="T93" fmla="*/ 2147483647 h 218"/>
                <a:gd name="T94" fmla="*/ 2147483647 w 451"/>
                <a:gd name="T95" fmla="*/ 2147483647 h 218"/>
                <a:gd name="T96" fmla="*/ 2147483647 w 451"/>
                <a:gd name="T97" fmla="*/ 2147483647 h 218"/>
                <a:gd name="T98" fmla="*/ 2147483647 w 451"/>
                <a:gd name="T99" fmla="*/ 2147483647 h 2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51"/>
                <a:gd name="T151" fmla="*/ 0 h 218"/>
                <a:gd name="T152" fmla="*/ 2132 w 451"/>
                <a:gd name="T153" fmla="*/ 1022 h 2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51" h="218">
                  <a:moveTo>
                    <a:pt x="352" y="5"/>
                  </a:moveTo>
                  <a:lnTo>
                    <a:pt x="328" y="5"/>
                  </a:lnTo>
                  <a:lnTo>
                    <a:pt x="313" y="0"/>
                  </a:lnTo>
                  <a:lnTo>
                    <a:pt x="308" y="17"/>
                  </a:lnTo>
                  <a:lnTo>
                    <a:pt x="291" y="28"/>
                  </a:lnTo>
                  <a:lnTo>
                    <a:pt x="267" y="26"/>
                  </a:lnTo>
                  <a:lnTo>
                    <a:pt x="248" y="28"/>
                  </a:lnTo>
                  <a:lnTo>
                    <a:pt x="230" y="40"/>
                  </a:lnTo>
                  <a:lnTo>
                    <a:pt x="206" y="45"/>
                  </a:lnTo>
                  <a:lnTo>
                    <a:pt x="184" y="65"/>
                  </a:lnTo>
                  <a:lnTo>
                    <a:pt x="185" y="86"/>
                  </a:lnTo>
                  <a:lnTo>
                    <a:pt x="197" y="103"/>
                  </a:lnTo>
                  <a:lnTo>
                    <a:pt x="123" y="120"/>
                  </a:lnTo>
                  <a:lnTo>
                    <a:pt x="78" y="126"/>
                  </a:lnTo>
                  <a:lnTo>
                    <a:pt x="43" y="120"/>
                  </a:lnTo>
                  <a:lnTo>
                    <a:pt x="9" y="126"/>
                  </a:lnTo>
                  <a:lnTo>
                    <a:pt x="0" y="136"/>
                  </a:lnTo>
                  <a:lnTo>
                    <a:pt x="0" y="145"/>
                  </a:lnTo>
                  <a:lnTo>
                    <a:pt x="1" y="151"/>
                  </a:lnTo>
                  <a:lnTo>
                    <a:pt x="2" y="158"/>
                  </a:lnTo>
                  <a:lnTo>
                    <a:pt x="2" y="178"/>
                  </a:lnTo>
                  <a:lnTo>
                    <a:pt x="22" y="173"/>
                  </a:lnTo>
                  <a:lnTo>
                    <a:pt x="51" y="176"/>
                  </a:lnTo>
                  <a:lnTo>
                    <a:pt x="45" y="186"/>
                  </a:lnTo>
                  <a:lnTo>
                    <a:pt x="72" y="183"/>
                  </a:lnTo>
                  <a:lnTo>
                    <a:pt x="99" y="164"/>
                  </a:lnTo>
                  <a:lnTo>
                    <a:pt x="126" y="163"/>
                  </a:lnTo>
                  <a:lnTo>
                    <a:pt x="145" y="165"/>
                  </a:lnTo>
                  <a:lnTo>
                    <a:pt x="153" y="183"/>
                  </a:lnTo>
                  <a:lnTo>
                    <a:pt x="180" y="206"/>
                  </a:lnTo>
                  <a:lnTo>
                    <a:pt x="211" y="206"/>
                  </a:lnTo>
                  <a:lnTo>
                    <a:pt x="231" y="217"/>
                  </a:lnTo>
                  <a:lnTo>
                    <a:pt x="246" y="218"/>
                  </a:lnTo>
                  <a:lnTo>
                    <a:pt x="270" y="215"/>
                  </a:lnTo>
                  <a:lnTo>
                    <a:pt x="286" y="207"/>
                  </a:lnTo>
                  <a:lnTo>
                    <a:pt x="291" y="195"/>
                  </a:lnTo>
                  <a:lnTo>
                    <a:pt x="320" y="185"/>
                  </a:lnTo>
                  <a:lnTo>
                    <a:pt x="344" y="179"/>
                  </a:lnTo>
                  <a:lnTo>
                    <a:pt x="366" y="185"/>
                  </a:lnTo>
                  <a:lnTo>
                    <a:pt x="391" y="188"/>
                  </a:lnTo>
                  <a:lnTo>
                    <a:pt x="390" y="167"/>
                  </a:lnTo>
                  <a:lnTo>
                    <a:pt x="399" y="142"/>
                  </a:lnTo>
                  <a:lnTo>
                    <a:pt x="395" y="111"/>
                  </a:lnTo>
                  <a:lnTo>
                    <a:pt x="427" y="101"/>
                  </a:lnTo>
                  <a:lnTo>
                    <a:pt x="451" y="91"/>
                  </a:lnTo>
                  <a:lnTo>
                    <a:pt x="422" y="86"/>
                  </a:lnTo>
                  <a:lnTo>
                    <a:pt x="415" y="75"/>
                  </a:lnTo>
                  <a:lnTo>
                    <a:pt x="412" y="52"/>
                  </a:lnTo>
                  <a:lnTo>
                    <a:pt x="416" y="35"/>
                  </a:lnTo>
                  <a:lnTo>
                    <a:pt x="416" y="20"/>
                  </a:lnTo>
                  <a:lnTo>
                    <a:pt x="389" y="24"/>
                  </a:lnTo>
                  <a:lnTo>
                    <a:pt x="364" y="17"/>
                  </a:lnTo>
                  <a:lnTo>
                    <a:pt x="352" y="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05" name="Freeform 33">
              <a:extLst/>
            </p:cNvPr>
            <p:cNvSpPr>
              <a:spLocks/>
            </p:cNvSpPr>
            <p:nvPr/>
          </p:nvSpPr>
          <p:spPr bwMode="auto">
            <a:xfrm>
              <a:off x="4375126" y="3881456"/>
              <a:ext cx="84138" cy="50800"/>
            </a:xfrm>
            <a:custGeom>
              <a:avLst/>
              <a:gdLst>
                <a:gd name="T0" fmla="*/ 2147483647 w 266"/>
                <a:gd name="T1" fmla="*/ 0 h 158"/>
                <a:gd name="T2" fmla="*/ 2147483647 w 266"/>
                <a:gd name="T3" fmla="*/ 2147483647 h 158"/>
                <a:gd name="T4" fmla="*/ 2147483647 w 266"/>
                <a:gd name="T5" fmla="*/ 2147483647 h 158"/>
                <a:gd name="T6" fmla="*/ 2147483647 w 266"/>
                <a:gd name="T7" fmla="*/ 2147483647 h 158"/>
                <a:gd name="T8" fmla="*/ 2147483647 w 266"/>
                <a:gd name="T9" fmla="*/ 2147483647 h 158"/>
                <a:gd name="T10" fmla="*/ 2147483647 w 266"/>
                <a:gd name="T11" fmla="*/ 2147483647 h 158"/>
                <a:gd name="T12" fmla="*/ 2147483647 w 266"/>
                <a:gd name="T13" fmla="*/ 2147483647 h 158"/>
                <a:gd name="T14" fmla="*/ 2147483647 w 266"/>
                <a:gd name="T15" fmla="*/ 2147483647 h 158"/>
                <a:gd name="T16" fmla="*/ 0 w 266"/>
                <a:gd name="T17" fmla="*/ 2147483647 h 158"/>
                <a:gd name="T18" fmla="*/ 2147483647 w 266"/>
                <a:gd name="T19" fmla="*/ 2147483647 h 158"/>
                <a:gd name="T20" fmla="*/ 2147483647 w 266"/>
                <a:gd name="T21" fmla="*/ 2147483647 h 158"/>
                <a:gd name="T22" fmla="*/ 2147483647 w 266"/>
                <a:gd name="T23" fmla="*/ 2147483647 h 158"/>
                <a:gd name="T24" fmla="*/ 2147483647 w 266"/>
                <a:gd name="T25" fmla="*/ 2147483647 h 158"/>
                <a:gd name="T26" fmla="*/ 2147483647 w 266"/>
                <a:gd name="T27" fmla="*/ 2147483647 h 158"/>
                <a:gd name="T28" fmla="*/ 2147483647 w 266"/>
                <a:gd name="T29" fmla="*/ 2147483647 h 158"/>
                <a:gd name="T30" fmla="*/ 2147483647 w 266"/>
                <a:gd name="T31" fmla="*/ 2147483647 h 158"/>
                <a:gd name="T32" fmla="*/ 2147483647 w 266"/>
                <a:gd name="T33" fmla="*/ 2147483647 h 158"/>
                <a:gd name="T34" fmla="*/ 2147483647 w 266"/>
                <a:gd name="T35" fmla="*/ 2147483647 h 158"/>
                <a:gd name="T36" fmla="*/ 2147483647 w 266"/>
                <a:gd name="T37" fmla="*/ 2147483647 h 158"/>
                <a:gd name="T38" fmla="*/ 2147483647 w 266"/>
                <a:gd name="T39" fmla="*/ 2147483647 h 158"/>
                <a:gd name="T40" fmla="*/ 2147483647 w 266"/>
                <a:gd name="T41" fmla="*/ 2147483647 h 158"/>
                <a:gd name="T42" fmla="*/ 2147483647 w 266"/>
                <a:gd name="T43" fmla="*/ 2147483647 h 158"/>
                <a:gd name="T44" fmla="*/ 2147483647 w 266"/>
                <a:gd name="T45" fmla="*/ 2147483647 h 158"/>
                <a:gd name="T46" fmla="*/ 2147483647 w 266"/>
                <a:gd name="T47" fmla="*/ 2147483647 h 158"/>
                <a:gd name="T48" fmla="*/ 2147483647 w 266"/>
                <a:gd name="T49" fmla="*/ 2147483647 h 158"/>
                <a:gd name="T50" fmla="*/ 2147483647 w 266"/>
                <a:gd name="T51" fmla="*/ 2147483647 h 158"/>
                <a:gd name="T52" fmla="*/ 2147483647 w 266"/>
                <a:gd name="T53" fmla="*/ 2147483647 h 158"/>
                <a:gd name="T54" fmla="*/ 2147483647 w 266"/>
                <a:gd name="T55" fmla="*/ 0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6"/>
                <a:gd name="T85" fmla="*/ 0 h 158"/>
                <a:gd name="T86" fmla="*/ 1247 w 266"/>
                <a:gd name="T87" fmla="*/ 739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6" h="158">
                  <a:moveTo>
                    <a:pt x="170" y="0"/>
                  </a:moveTo>
                  <a:lnTo>
                    <a:pt x="143" y="1"/>
                  </a:lnTo>
                  <a:lnTo>
                    <a:pt x="119" y="4"/>
                  </a:lnTo>
                  <a:lnTo>
                    <a:pt x="96" y="6"/>
                  </a:lnTo>
                  <a:lnTo>
                    <a:pt x="75" y="12"/>
                  </a:lnTo>
                  <a:lnTo>
                    <a:pt x="34" y="33"/>
                  </a:lnTo>
                  <a:lnTo>
                    <a:pt x="9" y="56"/>
                  </a:lnTo>
                  <a:lnTo>
                    <a:pt x="5" y="83"/>
                  </a:lnTo>
                  <a:lnTo>
                    <a:pt x="0" y="113"/>
                  </a:lnTo>
                  <a:lnTo>
                    <a:pt x="28" y="102"/>
                  </a:lnTo>
                  <a:lnTo>
                    <a:pt x="40" y="115"/>
                  </a:lnTo>
                  <a:lnTo>
                    <a:pt x="44" y="139"/>
                  </a:lnTo>
                  <a:lnTo>
                    <a:pt x="42" y="155"/>
                  </a:lnTo>
                  <a:lnTo>
                    <a:pt x="75" y="158"/>
                  </a:lnTo>
                  <a:lnTo>
                    <a:pt x="110" y="142"/>
                  </a:lnTo>
                  <a:lnTo>
                    <a:pt x="127" y="110"/>
                  </a:lnTo>
                  <a:lnTo>
                    <a:pt x="143" y="125"/>
                  </a:lnTo>
                  <a:lnTo>
                    <a:pt x="161" y="137"/>
                  </a:lnTo>
                  <a:lnTo>
                    <a:pt x="180" y="120"/>
                  </a:lnTo>
                  <a:lnTo>
                    <a:pt x="213" y="112"/>
                  </a:lnTo>
                  <a:lnTo>
                    <a:pt x="240" y="102"/>
                  </a:lnTo>
                  <a:lnTo>
                    <a:pt x="266" y="66"/>
                  </a:lnTo>
                  <a:lnTo>
                    <a:pt x="238" y="62"/>
                  </a:lnTo>
                  <a:lnTo>
                    <a:pt x="217" y="68"/>
                  </a:lnTo>
                  <a:lnTo>
                    <a:pt x="217" y="47"/>
                  </a:lnTo>
                  <a:lnTo>
                    <a:pt x="212" y="47"/>
                  </a:lnTo>
                  <a:lnTo>
                    <a:pt x="208" y="47"/>
                  </a:lnTo>
                  <a:lnTo>
                    <a:pt x="210" y="43"/>
                  </a:lnTo>
                  <a:lnTo>
                    <a:pt x="209" y="34"/>
                  </a:lnTo>
                  <a:lnTo>
                    <a:pt x="211" y="29"/>
                  </a:lnTo>
                  <a:lnTo>
                    <a:pt x="215" y="27"/>
                  </a:lnTo>
                  <a:lnTo>
                    <a:pt x="224" y="1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06" name="Freeform 259">
              <a:extLst/>
            </p:cNvPr>
            <p:cNvSpPr>
              <a:spLocks/>
            </p:cNvSpPr>
            <p:nvPr/>
          </p:nvSpPr>
          <p:spPr bwMode="auto">
            <a:xfrm>
              <a:off x="4440214" y="3889393"/>
              <a:ext cx="3175" cy="6350"/>
            </a:xfrm>
            <a:custGeom>
              <a:avLst/>
              <a:gdLst>
                <a:gd name="T0" fmla="*/ 122385886 w 87"/>
                <a:gd name="T1" fmla="*/ 0 h 193"/>
                <a:gd name="T2" fmla="*/ 54971293 w 87"/>
                <a:gd name="T3" fmla="*/ 39854870 h 193"/>
                <a:gd name="T4" fmla="*/ 26585990 w 87"/>
                <a:gd name="T5" fmla="*/ 82024134 h 193"/>
                <a:gd name="T6" fmla="*/ 37231327 w 87"/>
                <a:gd name="T7" fmla="*/ 189834763 h 193"/>
                <a:gd name="T8" fmla="*/ 0 w 87"/>
                <a:gd name="T9" fmla="*/ 226163870 h 193"/>
                <a:gd name="T10" fmla="*/ 76259267 w 87"/>
                <a:gd name="T11" fmla="*/ 219147022 h 193"/>
                <a:gd name="T12" fmla="*/ 154317846 w 87"/>
                <a:gd name="T13" fmla="*/ 221462534 h 193"/>
                <a:gd name="T14" fmla="*/ 149019829 w 87"/>
                <a:gd name="T15" fmla="*/ 159382631 h 193"/>
                <a:gd name="T16" fmla="*/ 113539898 w 87"/>
                <a:gd name="T17" fmla="*/ 94917925 h 193"/>
                <a:gd name="T18" fmla="*/ 122385886 w 87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7"/>
                <a:gd name="T31" fmla="*/ 0 h 193"/>
                <a:gd name="T32" fmla="*/ 87 w 87"/>
                <a:gd name="T33" fmla="*/ 193 h 1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7" h="193">
                  <a:moveTo>
                    <a:pt x="69" y="0"/>
                  </a:moveTo>
                  <a:lnTo>
                    <a:pt x="31" y="34"/>
                  </a:lnTo>
                  <a:lnTo>
                    <a:pt x="15" y="70"/>
                  </a:lnTo>
                  <a:lnTo>
                    <a:pt x="21" y="162"/>
                  </a:lnTo>
                  <a:lnTo>
                    <a:pt x="0" y="193"/>
                  </a:lnTo>
                  <a:lnTo>
                    <a:pt x="43" y="187"/>
                  </a:lnTo>
                  <a:lnTo>
                    <a:pt x="87" y="189"/>
                  </a:lnTo>
                  <a:lnTo>
                    <a:pt x="84" y="136"/>
                  </a:lnTo>
                  <a:lnTo>
                    <a:pt x="64" y="81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07" name="Freeform 140">
              <a:extLst/>
            </p:cNvPr>
            <p:cNvSpPr>
              <a:spLocks/>
            </p:cNvSpPr>
            <p:nvPr/>
          </p:nvSpPr>
          <p:spPr bwMode="auto">
            <a:xfrm>
              <a:off x="4181451" y="3781443"/>
              <a:ext cx="223838" cy="227013"/>
            </a:xfrm>
            <a:custGeom>
              <a:avLst/>
              <a:gdLst>
                <a:gd name="T0" fmla="*/ 2147483647 w 705"/>
                <a:gd name="T1" fmla="*/ 2147483647 h 715"/>
                <a:gd name="T2" fmla="*/ 2147483647 w 705"/>
                <a:gd name="T3" fmla="*/ 2147483647 h 715"/>
                <a:gd name="T4" fmla="*/ 2147483647 w 705"/>
                <a:gd name="T5" fmla="*/ 2147483647 h 715"/>
                <a:gd name="T6" fmla="*/ 2147483647 w 705"/>
                <a:gd name="T7" fmla="*/ 2147483647 h 715"/>
                <a:gd name="T8" fmla="*/ 2147483647 w 705"/>
                <a:gd name="T9" fmla="*/ 2147483647 h 715"/>
                <a:gd name="T10" fmla="*/ 2147483647 w 705"/>
                <a:gd name="T11" fmla="*/ 2147483647 h 715"/>
                <a:gd name="T12" fmla="*/ 2147483647 w 705"/>
                <a:gd name="T13" fmla="*/ 2147483647 h 715"/>
                <a:gd name="T14" fmla="*/ 2147483647 w 705"/>
                <a:gd name="T15" fmla="*/ 2147483647 h 715"/>
                <a:gd name="T16" fmla="*/ 2147483647 w 705"/>
                <a:gd name="T17" fmla="*/ 2147483647 h 715"/>
                <a:gd name="T18" fmla="*/ 2147483647 w 705"/>
                <a:gd name="T19" fmla="*/ 2147483647 h 715"/>
                <a:gd name="T20" fmla="*/ 2147483647 w 705"/>
                <a:gd name="T21" fmla="*/ 2147483647 h 715"/>
                <a:gd name="T22" fmla="*/ 2147483647 w 705"/>
                <a:gd name="T23" fmla="*/ 2147483647 h 715"/>
                <a:gd name="T24" fmla="*/ 2147483647 w 705"/>
                <a:gd name="T25" fmla="*/ 2147483647 h 715"/>
                <a:gd name="T26" fmla="*/ 0 w 705"/>
                <a:gd name="T27" fmla="*/ 2147483647 h 715"/>
                <a:gd name="T28" fmla="*/ 2147483647 w 705"/>
                <a:gd name="T29" fmla="*/ 2147483647 h 715"/>
                <a:gd name="T30" fmla="*/ 2147483647 w 705"/>
                <a:gd name="T31" fmla="*/ 2147483647 h 715"/>
                <a:gd name="T32" fmla="*/ 2147483647 w 705"/>
                <a:gd name="T33" fmla="*/ 2147483647 h 715"/>
                <a:gd name="T34" fmla="*/ 2147483647 w 705"/>
                <a:gd name="T35" fmla="*/ 2147483647 h 715"/>
                <a:gd name="T36" fmla="*/ 2147483647 w 705"/>
                <a:gd name="T37" fmla="*/ 2147483647 h 715"/>
                <a:gd name="T38" fmla="*/ 2147483647 w 705"/>
                <a:gd name="T39" fmla="*/ 2147483647 h 715"/>
                <a:gd name="T40" fmla="*/ 2147483647 w 705"/>
                <a:gd name="T41" fmla="*/ 2147483647 h 715"/>
                <a:gd name="T42" fmla="*/ 2147483647 w 705"/>
                <a:gd name="T43" fmla="*/ 2147483647 h 715"/>
                <a:gd name="T44" fmla="*/ 2147483647 w 705"/>
                <a:gd name="T45" fmla="*/ 2147483647 h 715"/>
                <a:gd name="T46" fmla="*/ 2147483647 w 705"/>
                <a:gd name="T47" fmla="*/ 2147483647 h 715"/>
                <a:gd name="T48" fmla="*/ 2147483647 w 705"/>
                <a:gd name="T49" fmla="*/ 2147483647 h 715"/>
                <a:gd name="T50" fmla="*/ 2147483647 w 705"/>
                <a:gd name="T51" fmla="*/ 2147483647 h 715"/>
                <a:gd name="T52" fmla="*/ 2147483647 w 705"/>
                <a:gd name="T53" fmla="*/ 2147483647 h 715"/>
                <a:gd name="T54" fmla="*/ 2147483647 w 705"/>
                <a:gd name="T55" fmla="*/ 2147483647 h 715"/>
                <a:gd name="T56" fmla="*/ 2147483647 w 705"/>
                <a:gd name="T57" fmla="*/ 2147483647 h 715"/>
                <a:gd name="T58" fmla="*/ 2147483647 w 705"/>
                <a:gd name="T59" fmla="*/ 2147483647 h 715"/>
                <a:gd name="T60" fmla="*/ 2147483647 w 705"/>
                <a:gd name="T61" fmla="*/ 2147483647 h 715"/>
                <a:gd name="T62" fmla="*/ 2147483647 w 705"/>
                <a:gd name="T63" fmla="*/ 2147483647 h 715"/>
                <a:gd name="T64" fmla="*/ 2147483647 w 705"/>
                <a:gd name="T65" fmla="*/ 2147483647 h 715"/>
                <a:gd name="T66" fmla="*/ 2147483647 w 705"/>
                <a:gd name="T67" fmla="*/ 2147483647 h 715"/>
                <a:gd name="T68" fmla="*/ 2147483647 w 705"/>
                <a:gd name="T69" fmla="*/ 2147483647 h 715"/>
                <a:gd name="T70" fmla="*/ 2147483647 w 705"/>
                <a:gd name="T71" fmla="*/ 2147483647 h 715"/>
                <a:gd name="T72" fmla="*/ 2147483647 w 705"/>
                <a:gd name="T73" fmla="*/ 2147483647 h 715"/>
                <a:gd name="T74" fmla="*/ 2147483647 w 705"/>
                <a:gd name="T75" fmla="*/ 2147483647 h 715"/>
                <a:gd name="T76" fmla="*/ 2147483647 w 705"/>
                <a:gd name="T77" fmla="*/ 2147483647 h 715"/>
                <a:gd name="T78" fmla="*/ 2147483647 w 705"/>
                <a:gd name="T79" fmla="*/ 2147483647 h 715"/>
                <a:gd name="T80" fmla="*/ 2147483647 w 705"/>
                <a:gd name="T81" fmla="*/ 2147483647 h 715"/>
                <a:gd name="T82" fmla="*/ 2147483647 w 705"/>
                <a:gd name="T83" fmla="*/ 2147483647 h 715"/>
                <a:gd name="T84" fmla="*/ 2147483647 w 705"/>
                <a:gd name="T85" fmla="*/ 2147483647 h 715"/>
                <a:gd name="T86" fmla="*/ 2147483647 w 705"/>
                <a:gd name="T87" fmla="*/ 2147483647 h 715"/>
                <a:gd name="T88" fmla="*/ 2147483647 w 705"/>
                <a:gd name="T89" fmla="*/ 2147483647 h 715"/>
                <a:gd name="T90" fmla="*/ 2147483647 w 705"/>
                <a:gd name="T91" fmla="*/ 2147483647 h 715"/>
                <a:gd name="T92" fmla="*/ 2147483647 w 705"/>
                <a:gd name="T93" fmla="*/ 2147483647 h 715"/>
                <a:gd name="T94" fmla="*/ 2147483647 w 705"/>
                <a:gd name="T95" fmla="*/ 2147483647 h 715"/>
                <a:gd name="T96" fmla="*/ 2147483647 w 705"/>
                <a:gd name="T97" fmla="*/ 2147483647 h 715"/>
                <a:gd name="T98" fmla="*/ 2147483647 w 705"/>
                <a:gd name="T99" fmla="*/ 2147483647 h 715"/>
                <a:gd name="T100" fmla="*/ 2147483647 w 705"/>
                <a:gd name="T101" fmla="*/ 2147483647 h 715"/>
                <a:gd name="T102" fmla="*/ 2147483647 w 705"/>
                <a:gd name="T103" fmla="*/ 2147483647 h 715"/>
                <a:gd name="T104" fmla="*/ 2147483647 w 705"/>
                <a:gd name="T105" fmla="*/ 2147483647 h 715"/>
                <a:gd name="T106" fmla="*/ 2147483647 w 705"/>
                <a:gd name="T107" fmla="*/ 0 h 7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05"/>
                <a:gd name="T163" fmla="*/ 0 h 715"/>
                <a:gd name="T164" fmla="*/ 1310023 w 705"/>
                <a:gd name="T165" fmla="*/ 1325563 h 7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05" h="715">
                  <a:moveTo>
                    <a:pt x="414" y="0"/>
                  </a:moveTo>
                  <a:lnTo>
                    <a:pt x="387" y="1"/>
                  </a:lnTo>
                  <a:lnTo>
                    <a:pt x="365" y="38"/>
                  </a:lnTo>
                  <a:lnTo>
                    <a:pt x="370" y="57"/>
                  </a:lnTo>
                  <a:lnTo>
                    <a:pt x="356" y="76"/>
                  </a:lnTo>
                  <a:lnTo>
                    <a:pt x="337" y="97"/>
                  </a:lnTo>
                  <a:lnTo>
                    <a:pt x="320" y="120"/>
                  </a:lnTo>
                  <a:lnTo>
                    <a:pt x="302" y="124"/>
                  </a:lnTo>
                  <a:lnTo>
                    <a:pt x="283" y="130"/>
                  </a:lnTo>
                  <a:lnTo>
                    <a:pt x="272" y="147"/>
                  </a:lnTo>
                  <a:lnTo>
                    <a:pt x="264" y="158"/>
                  </a:lnTo>
                  <a:lnTo>
                    <a:pt x="251" y="176"/>
                  </a:lnTo>
                  <a:lnTo>
                    <a:pt x="229" y="170"/>
                  </a:lnTo>
                  <a:lnTo>
                    <a:pt x="200" y="161"/>
                  </a:lnTo>
                  <a:lnTo>
                    <a:pt x="185" y="138"/>
                  </a:lnTo>
                  <a:lnTo>
                    <a:pt x="160" y="143"/>
                  </a:lnTo>
                  <a:lnTo>
                    <a:pt x="156" y="158"/>
                  </a:lnTo>
                  <a:lnTo>
                    <a:pt x="163" y="182"/>
                  </a:lnTo>
                  <a:lnTo>
                    <a:pt x="175" y="209"/>
                  </a:lnTo>
                  <a:lnTo>
                    <a:pt x="169" y="224"/>
                  </a:lnTo>
                  <a:lnTo>
                    <a:pt x="152" y="233"/>
                  </a:lnTo>
                  <a:lnTo>
                    <a:pt x="126" y="242"/>
                  </a:lnTo>
                  <a:lnTo>
                    <a:pt x="105" y="228"/>
                  </a:lnTo>
                  <a:lnTo>
                    <a:pt x="83" y="212"/>
                  </a:lnTo>
                  <a:lnTo>
                    <a:pt x="55" y="223"/>
                  </a:lnTo>
                  <a:lnTo>
                    <a:pt x="26" y="222"/>
                  </a:lnTo>
                  <a:lnTo>
                    <a:pt x="3" y="224"/>
                  </a:lnTo>
                  <a:lnTo>
                    <a:pt x="0" y="251"/>
                  </a:lnTo>
                  <a:lnTo>
                    <a:pt x="14" y="268"/>
                  </a:lnTo>
                  <a:lnTo>
                    <a:pt x="15" y="284"/>
                  </a:lnTo>
                  <a:lnTo>
                    <a:pt x="24" y="297"/>
                  </a:lnTo>
                  <a:lnTo>
                    <a:pt x="46" y="312"/>
                  </a:lnTo>
                  <a:lnTo>
                    <a:pt x="62" y="317"/>
                  </a:lnTo>
                  <a:lnTo>
                    <a:pt x="85" y="325"/>
                  </a:lnTo>
                  <a:lnTo>
                    <a:pt x="108" y="338"/>
                  </a:lnTo>
                  <a:lnTo>
                    <a:pt x="124" y="351"/>
                  </a:lnTo>
                  <a:lnTo>
                    <a:pt x="144" y="367"/>
                  </a:lnTo>
                  <a:lnTo>
                    <a:pt x="164" y="379"/>
                  </a:lnTo>
                  <a:lnTo>
                    <a:pt x="149" y="402"/>
                  </a:lnTo>
                  <a:lnTo>
                    <a:pt x="161" y="426"/>
                  </a:lnTo>
                  <a:lnTo>
                    <a:pt x="184" y="444"/>
                  </a:lnTo>
                  <a:lnTo>
                    <a:pt x="188" y="476"/>
                  </a:lnTo>
                  <a:lnTo>
                    <a:pt x="201" y="505"/>
                  </a:lnTo>
                  <a:lnTo>
                    <a:pt x="192" y="535"/>
                  </a:lnTo>
                  <a:lnTo>
                    <a:pt x="193" y="571"/>
                  </a:lnTo>
                  <a:lnTo>
                    <a:pt x="185" y="608"/>
                  </a:lnTo>
                  <a:lnTo>
                    <a:pt x="177" y="641"/>
                  </a:lnTo>
                  <a:lnTo>
                    <a:pt x="167" y="664"/>
                  </a:lnTo>
                  <a:lnTo>
                    <a:pt x="205" y="672"/>
                  </a:lnTo>
                  <a:lnTo>
                    <a:pt x="238" y="671"/>
                  </a:lnTo>
                  <a:lnTo>
                    <a:pt x="262" y="669"/>
                  </a:lnTo>
                  <a:lnTo>
                    <a:pt x="290" y="676"/>
                  </a:lnTo>
                  <a:lnTo>
                    <a:pt x="312" y="677"/>
                  </a:lnTo>
                  <a:lnTo>
                    <a:pt x="343" y="684"/>
                  </a:lnTo>
                  <a:lnTo>
                    <a:pt x="365" y="673"/>
                  </a:lnTo>
                  <a:lnTo>
                    <a:pt x="387" y="684"/>
                  </a:lnTo>
                  <a:lnTo>
                    <a:pt x="397" y="682"/>
                  </a:lnTo>
                  <a:lnTo>
                    <a:pt x="406" y="682"/>
                  </a:lnTo>
                  <a:lnTo>
                    <a:pt x="407" y="688"/>
                  </a:lnTo>
                  <a:lnTo>
                    <a:pt x="433" y="715"/>
                  </a:lnTo>
                  <a:lnTo>
                    <a:pt x="444" y="690"/>
                  </a:lnTo>
                  <a:lnTo>
                    <a:pt x="452" y="671"/>
                  </a:lnTo>
                  <a:lnTo>
                    <a:pt x="464" y="659"/>
                  </a:lnTo>
                  <a:lnTo>
                    <a:pt x="481" y="647"/>
                  </a:lnTo>
                  <a:lnTo>
                    <a:pt x="511" y="657"/>
                  </a:lnTo>
                  <a:lnTo>
                    <a:pt x="536" y="664"/>
                  </a:lnTo>
                  <a:lnTo>
                    <a:pt x="555" y="688"/>
                  </a:lnTo>
                  <a:lnTo>
                    <a:pt x="582" y="692"/>
                  </a:lnTo>
                  <a:lnTo>
                    <a:pt x="613" y="700"/>
                  </a:lnTo>
                  <a:lnTo>
                    <a:pt x="635" y="684"/>
                  </a:lnTo>
                  <a:lnTo>
                    <a:pt x="652" y="664"/>
                  </a:lnTo>
                  <a:lnTo>
                    <a:pt x="654" y="648"/>
                  </a:lnTo>
                  <a:lnTo>
                    <a:pt x="677" y="630"/>
                  </a:lnTo>
                  <a:lnTo>
                    <a:pt x="661" y="599"/>
                  </a:lnTo>
                  <a:lnTo>
                    <a:pt x="661" y="576"/>
                  </a:lnTo>
                  <a:lnTo>
                    <a:pt x="659" y="548"/>
                  </a:lnTo>
                  <a:lnTo>
                    <a:pt x="654" y="515"/>
                  </a:lnTo>
                  <a:lnTo>
                    <a:pt x="657" y="497"/>
                  </a:lnTo>
                  <a:lnTo>
                    <a:pt x="668" y="470"/>
                  </a:lnTo>
                  <a:lnTo>
                    <a:pt x="650" y="470"/>
                  </a:lnTo>
                  <a:lnTo>
                    <a:pt x="655" y="450"/>
                  </a:lnTo>
                  <a:lnTo>
                    <a:pt x="652" y="432"/>
                  </a:lnTo>
                  <a:lnTo>
                    <a:pt x="640" y="419"/>
                  </a:lnTo>
                  <a:lnTo>
                    <a:pt x="611" y="426"/>
                  </a:lnTo>
                  <a:lnTo>
                    <a:pt x="616" y="398"/>
                  </a:lnTo>
                  <a:lnTo>
                    <a:pt x="619" y="371"/>
                  </a:lnTo>
                  <a:lnTo>
                    <a:pt x="642" y="345"/>
                  </a:lnTo>
                  <a:lnTo>
                    <a:pt x="664" y="337"/>
                  </a:lnTo>
                  <a:lnTo>
                    <a:pt x="685" y="325"/>
                  </a:lnTo>
                  <a:lnTo>
                    <a:pt x="689" y="277"/>
                  </a:lnTo>
                  <a:lnTo>
                    <a:pt x="701" y="247"/>
                  </a:lnTo>
                  <a:lnTo>
                    <a:pt x="705" y="208"/>
                  </a:lnTo>
                  <a:lnTo>
                    <a:pt x="678" y="189"/>
                  </a:lnTo>
                  <a:lnTo>
                    <a:pt x="654" y="189"/>
                  </a:lnTo>
                  <a:lnTo>
                    <a:pt x="638" y="173"/>
                  </a:lnTo>
                  <a:lnTo>
                    <a:pt x="621" y="137"/>
                  </a:lnTo>
                  <a:lnTo>
                    <a:pt x="615" y="149"/>
                  </a:lnTo>
                  <a:lnTo>
                    <a:pt x="607" y="149"/>
                  </a:lnTo>
                  <a:lnTo>
                    <a:pt x="601" y="146"/>
                  </a:lnTo>
                  <a:lnTo>
                    <a:pt x="597" y="155"/>
                  </a:lnTo>
                  <a:lnTo>
                    <a:pt x="572" y="144"/>
                  </a:lnTo>
                  <a:lnTo>
                    <a:pt x="551" y="127"/>
                  </a:lnTo>
                  <a:lnTo>
                    <a:pt x="548" y="95"/>
                  </a:lnTo>
                  <a:lnTo>
                    <a:pt x="522" y="97"/>
                  </a:lnTo>
                  <a:lnTo>
                    <a:pt x="502" y="85"/>
                  </a:lnTo>
                  <a:lnTo>
                    <a:pt x="484" y="65"/>
                  </a:lnTo>
                  <a:lnTo>
                    <a:pt x="471" y="45"/>
                  </a:lnTo>
                  <a:lnTo>
                    <a:pt x="449" y="37"/>
                  </a:lnTo>
                  <a:lnTo>
                    <a:pt x="441" y="18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08" name="Freeform 150">
              <a:extLst/>
            </p:cNvPr>
            <p:cNvSpPr>
              <a:spLocks/>
            </p:cNvSpPr>
            <p:nvPr/>
          </p:nvSpPr>
          <p:spPr bwMode="auto">
            <a:xfrm>
              <a:off x="4389414" y="3898918"/>
              <a:ext cx="209550" cy="225425"/>
            </a:xfrm>
            <a:custGeom>
              <a:avLst/>
              <a:gdLst>
                <a:gd name="T0" fmla="*/ 2147483647 w 660"/>
                <a:gd name="T1" fmla="*/ 2147483647 h 713"/>
                <a:gd name="T2" fmla="*/ 2147483647 w 660"/>
                <a:gd name="T3" fmla="*/ 2147483647 h 713"/>
                <a:gd name="T4" fmla="*/ 2147483647 w 660"/>
                <a:gd name="T5" fmla="*/ 2147483647 h 713"/>
                <a:gd name="T6" fmla="*/ 2147483647 w 660"/>
                <a:gd name="T7" fmla="*/ 2147483647 h 713"/>
                <a:gd name="T8" fmla="*/ 2147483647 w 660"/>
                <a:gd name="T9" fmla="*/ 2147483647 h 713"/>
                <a:gd name="T10" fmla="*/ 2147483647 w 660"/>
                <a:gd name="T11" fmla="*/ 2147483647 h 713"/>
                <a:gd name="T12" fmla="*/ 2147483647 w 660"/>
                <a:gd name="T13" fmla="*/ 2147483647 h 713"/>
                <a:gd name="T14" fmla="*/ 2147483647 w 660"/>
                <a:gd name="T15" fmla="*/ 2147483647 h 713"/>
                <a:gd name="T16" fmla="*/ 2147483647 w 660"/>
                <a:gd name="T17" fmla="*/ 2147483647 h 713"/>
                <a:gd name="T18" fmla="*/ 2147483647 w 660"/>
                <a:gd name="T19" fmla="*/ 2147483647 h 713"/>
                <a:gd name="T20" fmla="*/ 2147483647 w 660"/>
                <a:gd name="T21" fmla="*/ 2147483647 h 713"/>
                <a:gd name="T22" fmla="*/ 2147483647 w 660"/>
                <a:gd name="T23" fmla="*/ 2147483647 h 713"/>
                <a:gd name="T24" fmla="*/ 2147483647 w 660"/>
                <a:gd name="T25" fmla="*/ 2147483647 h 713"/>
                <a:gd name="T26" fmla="*/ 2147483647 w 660"/>
                <a:gd name="T27" fmla="*/ 2147483647 h 713"/>
                <a:gd name="T28" fmla="*/ 2147483647 w 660"/>
                <a:gd name="T29" fmla="*/ 2147483647 h 713"/>
                <a:gd name="T30" fmla="*/ 2147483647 w 660"/>
                <a:gd name="T31" fmla="*/ 2147483647 h 713"/>
                <a:gd name="T32" fmla="*/ 2147483647 w 660"/>
                <a:gd name="T33" fmla="*/ 2147483647 h 713"/>
                <a:gd name="T34" fmla="*/ 2147483647 w 660"/>
                <a:gd name="T35" fmla="*/ 2147483647 h 713"/>
                <a:gd name="T36" fmla="*/ 2147483647 w 660"/>
                <a:gd name="T37" fmla="*/ 2147483647 h 713"/>
                <a:gd name="T38" fmla="*/ 2147483647 w 660"/>
                <a:gd name="T39" fmla="*/ 2147483647 h 713"/>
                <a:gd name="T40" fmla="*/ 2147483647 w 660"/>
                <a:gd name="T41" fmla="*/ 2147483647 h 713"/>
                <a:gd name="T42" fmla="*/ 2147483647 w 660"/>
                <a:gd name="T43" fmla="*/ 2147483647 h 713"/>
                <a:gd name="T44" fmla="*/ 2147483647 w 660"/>
                <a:gd name="T45" fmla="*/ 2147483647 h 713"/>
                <a:gd name="T46" fmla="*/ 2147483647 w 660"/>
                <a:gd name="T47" fmla="*/ 2147483647 h 713"/>
                <a:gd name="T48" fmla="*/ 2147483647 w 660"/>
                <a:gd name="T49" fmla="*/ 2147483647 h 713"/>
                <a:gd name="T50" fmla="*/ 2147483647 w 660"/>
                <a:gd name="T51" fmla="*/ 2147483647 h 713"/>
                <a:gd name="T52" fmla="*/ 2147483647 w 660"/>
                <a:gd name="T53" fmla="*/ 2147483647 h 713"/>
                <a:gd name="T54" fmla="*/ 2147483647 w 660"/>
                <a:gd name="T55" fmla="*/ 2147483647 h 713"/>
                <a:gd name="T56" fmla="*/ 2147483647 w 660"/>
                <a:gd name="T57" fmla="*/ 2147483647 h 713"/>
                <a:gd name="T58" fmla="*/ 2147483647 w 660"/>
                <a:gd name="T59" fmla="*/ 2147483647 h 713"/>
                <a:gd name="T60" fmla="*/ 2147483647 w 660"/>
                <a:gd name="T61" fmla="*/ 2147483647 h 713"/>
                <a:gd name="T62" fmla="*/ 2147483647 w 660"/>
                <a:gd name="T63" fmla="*/ 2147483647 h 713"/>
                <a:gd name="T64" fmla="*/ 2147483647 w 660"/>
                <a:gd name="T65" fmla="*/ 2147483647 h 713"/>
                <a:gd name="T66" fmla="*/ 2147483647 w 660"/>
                <a:gd name="T67" fmla="*/ 2147483647 h 713"/>
                <a:gd name="T68" fmla="*/ 2147483647 w 660"/>
                <a:gd name="T69" fmla="*/ 2147483647 h 713"/>
                <a:gd name="T70" fmla="*/ 2147483647 w 660"/>
                <a:gd name="T71" fmla="*/ 2147483647 h 713"/>
                <a:gd name="T72" fmla="*/ 2147483647 w 660"/>
                <a:gd name="T73" fmla="*/ 2147483647 h 713"/>
                <a:gd name="T74" fmla="*/ 2147483647 w 660"/>
                <a:gd name="T75" fmla="*/ 2147483647 h 713"/>
                <a:gd name="T76" fmla="*/ 2147483647 w 660"/>
                <a:gd name="T77" fmla="*/ 2147483647 h 713"/>
                <a:gd name="T78" fmla="*/ 2147483647 w 660"/>
                <a:gd name="T79" fmla="*/ 0 h 713"/>
                <a:gd name="T80" fmla="*/ 2147483647 w 660"/>
                <a:gd name="T81" fmla="*/ 2147483647 h 713"/>
                <a:gd name="T82" fmla="*/ 2147483647 w 660"/>
                <a:gd name="T83" fmla="*/ 2147483647 h 713"/>
                <a:gd name="T84" fmla="*/ 2147483647 w 660"/>
                <a:gd name="T85" fmla="*/ 2147483647 h 713"/>
                <a:gd name="T86" fmla="*/ 2147483647 w 660"/>
                <a:gd name="T87" fmla="*/ 2147483647 h 713"/>
                <a:gd name="T88" fmla="*/ 2147483647 w 660"/>
                <a:gd name="T89" fmla="*/ 2147483647 h 713"/>
                <a:gd name="T90" fmla="*/ 0 w 660"/>
                <a:gd name="T91" fmla="*/ 2147483647 h 713"/>
                <a:gd name="T92" fmla="*/ 2147483647 w 660"/>
                <a:gd name="T93" fmla="*/ 2147483647 h 713"/>
                <a:gd name="T94" fmla="*/ 2147483647 w 660"/>
                <a:gd name="T95" fmla="*/ 2147483647 h 7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0"/>
                <a:gd name="T145" fmla="*/ 0 h 713"/>
                <a:gd name="T146" fmla="*/ 774 w 660"/>
                <a:gd name="T147" fmla="*/ 848 h 7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0" h="713">
                  <a:moveTo>
                    <a:pt x="52" y="240"/>
                  </a:moveTo>
                  <a:lnTo>
                    <a:pt x="67" y="215"/>
                  </a:lnTo>
                  <a:lnTo>
                    <a:pt x="90" y="217"/>
                  </a:lnTo>
                  <a:lnTo>
                    <a:pt x="100" y="195"/>
                  </a:lnTo>
                  <a:lnTo>
                    <a:pt x="119" y="184"/>
                  </a:lnTo>
                  <a:lnTo>
                    <a:pt x="142" y="178"/>
                  </a:lnTo>
                  <a:lnTo>
                    <a:pt x="164" y="188"/>
                  </a:lnTo>
                  <a:lnTo>
                    <a:pt x="188" y="211"/>
                  </a:lnTo>
                  <a:lnTo>
                    <a:pt x="200" y="232"/>
                  </a:lnTo>
                  <a:lnTo>
                    <a:pt x="200" y="278"/>
                  </a:lnTo>
                  <a:lnTo>
                    <a:pt x="211" y="314"/>
                  </a:lnTo>
                  <a:lnTo>
                    <a:pt x="217" y="352"/>
                  </a:lnTo>
                  <a:lnTo>
                    <a:pt x="259" y="380"/>
                  </a:lnTo>
                  <a:lnTo>
                    <a:pt x="292" y="391"/>
                  </a:lnTo>
                  <a:lnTo>
                    <a:pt x="335" y="438"/>
                  </a:lnTo>
                  <a:lnTo>
                    <a:pt x="357" y="453"/>
                  </a:lnTo>
                  <a:lnTo>
                    <a:pt x="391" y="455"/>
                  </a:lnTo>
                  <a:lnTo>
                    <a:pt x="402" y="485"/>
                  </a:lnTo>
                  <a:lnTo>
                    <a:pt x="418" y="492"/>
                  </a:lnTo>
                  <a:lnTo>
                    <a:pt x="424" y="508"/>
                  </a:lnTo>
                  <a:lnTo>
                    <a:pt x="441" y="504"/>
                  </a:lnTo>
                  <a:lnTo>
                    <a:pt x="453" y="517"/>
                  </a:lnTo>
                  <a:lnTo>
                    <a:pt x="458" y="545"/>
                  </a:lnTo>
                  <a:lnTo>
                    <a:pt x="473" y="558"/>
                  </a:lnTo>
                  <a:lnTo>
                    <a:pt x="495" y="555"/>
                  </a:lnTo>
                  <a:lnTo>
                    <a:pt x="494" y="592"/>
                  </a:lnTo>
                  <a:lnTo>
                    <a:pt x="510" y="625"/>
                  </a:lnTo>
                  <a:lnTo>
                    <a:pt x="517" y="655"/>
                  </a:lnTo>
                  <a:lnTo>
                    <a:pt x="497" y="670"/>
                  </a:lnTo>
                  <a:lnTo>
                    <a:pt x="482" y="706"/>
                  </a:lnTo>
                  <a:lnTo>
                    <a:pt x="501" y="713"/>
                  </a:lnTo>
                  <a:lnTo>
                    <a:pt x="518" y="693"/>
                  </a:lnTo>
                  <a:lnTo>
                    <a:pt x="538" y="682"/>
                  </a:lnTo>
                  <a:lnTo>
                    <a:pt x="530" y="666"/>
                  </a:lnTo>
                  <a:lnTo>
                    <a:pt x="541" y="649"/>
                  </a:lnTo>
                  <a:lnTo>
                    <a:pt x="556" y="648"/>
                  </a:lnTo>
                  <a:lnTo>
                    <a:pt x="570" y="640"/>
                  </a:lnTo>
                  <a:lnTo>
                    <a:pt x="567" y="616"/>
                  </a:lnTo>
                  <a:lnTo>
                    <a:pt x="554" y="597"/>
                  </a:lnTo>
                  <a:lnTo>
                    <a:pt x="538" y="593"/>
                  </a:lnTo>
                  <a:lnTo>
                    <a:pt x="538" y="570"/>
                  </a:lnTo>
                  <a:lnTo>
                    <a:pt x="552" y="542"/>
                  </a:lnTo>
                  <a:lnTo>
                    <a:pt x="574" y="530"/>
                  </a:lnTo>
                  <a:lnTo>
                    <a:pt x="606" y="531"/>
                  </a:lnTo>
                  <a:lnTo>
                    <a:pt x="627" y="551"/>
                  </a:lnTo>
                  <a:lnTo>
                    <a:pt x="645" y="569"/>
                  </a:lnTo>
                  <a:lnTo>
                    <a:pt x="660" y="554"/>
                  </a:lnTo>
                  <a:lnTo>
                    <a:pt x="656" y="528"/>
                  </a:lnTo>
                  <a:lnTo>
                    <a:pt x="634" y="513"/>
                  </a:lnTo>
                  <a:lnTo>
                    <a:pt x="602" y="492"/>
                  </a:lnTo>
                  <a:lnTo>
                    <a:pt x="571" y="474"/>
                  </a:lnTo>
                  <a:lnTo>
                    <a:pt x="532" y="466"/>
                  </a:lnTo>
                  <a:lnTo>
                    <a:pt x="511" y="443"/>
                  </a:lnTo>
                  <a:lnTo>
                    <a:pt x="530" y="432"/>
                  </a:lnTo>
                  <a:lnTo>
                    <a:pt x="526" y="412"/>
                  </a:lnTo>
                  <a:lnTo>
                    <a:pt x="511" y="415"/>
                  </a:lnTo>
                  <a:lnTo>
                    <a:pt x="487" y="413"/>
                  </a:lnTo>
                  <a:lnTo>
                    <a:pt x="464" y="406"/>
                  </a:lnTo>
                  <a:lnTo>
                    <a:pt x="447" y="386"/>
                  </a:lnTo>
                  <a:lnTo>
                    <a:pt x="420" y="353"/>
                  </a:lnTo>
                  <a:lnTo>
                    <a:pt x="402" y="313"/>
                  </a:lnTo>
                  <a:lnTo>
                    <a:pt x="400" y="271"/>
                  </a:lnTo>
                  <a:lnTo>
                    <a:pt x="379" y="260"/>
                  </a:lnTo>
                  <a:lnTo>
                    <a:pt x="351" y="236"/>
                  </a:lnTo>
                  <a:lnTo>
                    <a:pt x="321" y="221"/>
                  </a:lnTo>
                  <a:lnTo>
                    <a:pt x="320" y="194"/>
                  </a:lnTo>
                  <a:lnTo>
                    <a:pt x="327" y="170"/>
                  </a:lnTo>
                  <a:lnTo>
                    <a:pt x="339" y="158"/>
                  </a:lnTo>
                  <a:lnTo>
                    <a:pt x="322" y="123"/>
                  </a:lnTo>
                  <a:lnTo>
                    <a:pt x="337" y="98"/>
                  </a:lnTo>
                  <a:lnTo>
                    <a:pt x="366" y="97"/>
                  </a:lnTo>
                  <a:lnTo>
                    <a:pt x="390" y="92"/>
                  </a:lnTo>
                  <a:lnTo>
                    <a:pt x="399" y="79"/>
                  </a:lnTo>
                  <a:lnTo>
                    <a:pt x="399" y="56"/>
                  </a:lnTo>
                  <a:lnTo>
                    <a:pt x="384" y="42"/>
                  </a:lnTo>
                  <a:lnTo>
                    <a:pt x="349" y="42"/>
                  </a:lnTo>
                  <a:lnTo>
                    <a:pt x="322" y="22"/>
                  </a:lnTo>
                  <a:lnTo>
                    <a:pt x="313" y="0"/>
                  </a:lnTo>
                  <a:lnTo>
                    <a:pt x="294" y="0"/>
                  </a:lnTo>
                  <a:lnTo>
                    <a:pt x="265" y="3"/>
                  </a:lnTo>
                  <a:lnTo>
                    <a:pt x="240" y="21"/>
                  </a:lnTo>
                  <a:lnTo>
                    <a:pt x="217" y="21"/>
                  </a:lnTo>
                  <a:lnTo>
                    <a:pt x="207" y="36"/>
                  </a:lnTo>
                  <a:lnTo>
                    <a:pt x="190" y="54"/>
                  </a:lnTo>
                  <a:lnTo>
                    <a:pt x="159" y="63"/>
                  </a:lnTo>
                  <a:lnTo>
                    <a:pt x="138" y="66"/>
                  </a:lnTo>
                  <a:lnTo>
                    <a:pt x="115" y="85"/>
                  </a:lnTo>
                  <a:lnTo>
                    <a:pt x="99" y="73"/>
                  </a:lnTo>
                  <a:lnTo>
                    <a:pt x="82" y="57"/>
                  </a:lnTo>
                  <a:lnTo>
                    <a:pt x="64" y="88"/>
                  </a:lnTo>
                  <a:lnTo>
                    <a:pt x="33" y="105"/>
                  </a:lnTo>
                  <a:lnTo>
                    <a:pt x="13" y="103"/>
                  </a:lnTo>
                  <a:lnTo>
                    <a:pt x="0" y="132"/>
                  </a:lnTo>
                  <a:lnTo>
                    <a:pt x="0" y="148"/>
                  </a:lnTo>
                  <a:lnTo>
                    <a:pt x="3" y="184"/>
                  </a:lnTo>
                  <a:lnTo>
                    <a:pt x="6" y="211"/>
                  </a:lnTo>
                  <a:lnTo>
                    <a:pt x="5" y="230"/>
                  </a:lnTo>
                  <a:lnTo>
                    <a:pt x="21" y="262"/>
                  </a:lnTo>
                  <a:lnTo>
                    <a:pt x="52" y="24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909" name="Group 262">
              <a:extLst/>
            </p:cNvPr>
            <p:cNvGrpSpPr>
              <a:grpSpLocks/>
            </p:cNvGrpSpPr>
            <p:nvPr/>
          </p:nvGrpSpPr>
          <p:grpSpPr bwMode="auto">
            <a:xfrm>
              <a:off x="4383064" y="4808614"/>
              <a:ext cx="82550" cy="73026"/>
              <a:chOff x="12536" y="13125"/>
              <a:chExt cx="262" cy="230"/>
            </a:xfrm>
            <a:grpFill/>
          </p:grpSpPr>
          <p:sp>
            <p:nvSpPr>
              <p:cNvPr id="946" name="Freeform 83">
                <a:extLst/>
              </p:cNvPr>
              <p:cNvSpPr>
                <a:spLocks/>
              </p:cNvSpPr>
              <p:nvPr/>
            </p:nvSpPr>
            <p:spPr bwMode="auto">
              <a:xfrm>
                <a:off x="12707" y="13176"/>
                <a:ext cx="91" cy="74"/>
              </a:xfrm>
              <a:custGeom>
                <a:avLst/>
                <a:gdLst>
                  <a:gd name="T0" fmla="*/ 64294 w 91"/>
                  <a:gd name="T1" fmla="*/ 0 h 74"/>
                  <a:gd name="T2" fmla="*/ 94060 w 91"/>
                  <a:gd name="T3" fmla="*/ 28575 h 74"/>
                  <a:gd name="T4" fmla="*/ 136922 w 91"/>
                  <a:gd name="T5" fmla="*/ 35719 h 74"/>
                  <a:gd name="T6" fmla="*/ 170260 w 91"/>
                  <a:gd name="T7" fmla="*/ 38100 h 74"/>
                  <a:gd name="T8" fmla="*/ 174929 w 91"/>
                  <a:gd name="T9" fmla="*/ 115442 h 74"/>
                  <a:gd name="T10" fmla="*/ 173667 w 91"/>
                  <a:gd name="T11" fmla="*/ 189653 h 74"/>
                  <a:gd name="T12" fmla="*/ 81344 w 91"/>
                  <a:gd name="T13" fmla="*/ 181938 h 74"/>
                  <a:gd name="T14" fmla="*/ 1150 w 91"/>
                  <a:gd name="T15" fmla="*/ 195602 h 74"/>
                  <a:gd name="T16" fmla="*/ 0 w 91"/>
                  <a:gd name="T17" fmla="*/ 164306 h 74"/>
                  <a:gd name="T18" fmla="*/ 2381 w 91"/>
                  <a:gd name="T19" fmla="*/ 141684 h 74"/>
                  <a:gd name="T20" fmla="*/ 17541 w 91"/>
                  <a:gd name="T21" fmla="*/ 116420 h 74"/>
                  <a:gd name="T22" fmla="*/ 9905 w 91"/>
                  <a:gd name="T23" fmla="*/ 78995 h 74"/>
                  <a:gd name="T24" fmla="*/ 64294 w 91"/>
                  <a:gd name="T25" fmla="*/ 0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"/>
                  <a:gd name="T40" fmla="*/ 0 h 74"/>
                  <a:gd name="T41" fmla="*/ 174929 w 91"/>
                  <a:gd name="T42" fmla="*/ 195602 h 7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" h="74">
                    <a:moveTo>
                      <a:pt x="24" y="0"/>
                    </a:moveTo>
                    <a:lnTo>
                      <a:pt x="40" y="9"/>
                    </a:lnTo>
                    <a:lnTo>
                      <a:pt x="70" y="5"/>
                    </a:lnTo>
                    <a:lnTo>
                      <a:pt x="88" y="6"/>
                    </a:lnTo>
                    <a:lnTo>
                      <a:pt x="90" y="48"/>
                    </a:lnTo>
                    <a:lnTo>
                      <a:pt x="91" y="68"/>
                    </a:lnTo>
                    <a:lnTo>
                      <a:pt x="36" y="68"/>
                    </a:lnTo>
                    <a:lnTo>
                      <a:pt x="3" y="74"/>
                    </a:lnTo>
                    <a:lnTo>
                      <a:pt x="0" y="74"/>
                    </a:lnTo>
                    <a:lnTo>
                      <a:pt x="1" y="62"/>
                    </a:lnTo>
                    <a:lnTo>
                      <a:pt x="9" y="48"/>
                    </a:lnTo>
                    <a:lnTo>
                      <a:pt x="5" y="28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47" name="任意多边形 18">
                <a:extLst/>
              </p:cNvPr>
              <p:cNvSpPr>
                <a:spLocks/>
              </p:cNvSpPr>
              <p:nvPr/>
            </p:nvSpPr>
            <p:spPr bwMode="auto">
              <a:xfrm>
                <a:off x="12654" y="13125"/>
                <a:ext cx="31" cy="36"/>
              </a:xfrm>
              <a:custGeom>
                <a:avLst/>
                <a:gdLst>
                  <a:gd name="T0" fmla="*/ 0 w 7960595"/>
                  <a:gd name="T1" fmla="*/ 0 h 8829030"/>
                  <a:gd name="T2" fmla="*/ 0 w 7960595"/>
                  <a:gd name="T3" fmla="*/ 0 h 8829030"/>
                  <a:gd name="T4" fmla="*/ 0 w 7960595"/>
                  <a:gd name="T5" fmla="*/ 0 h 8829030"/>
                  <a:gd name="T6" fmla="*/ 0 w 7960595"/>
                  <a:gd name="T7" fmla="*/ 0 h 8829030"/>
                  <a:gd name="T8" fmla="*/ 0 w 7960595"/>
                  <a:gd name="T9" fmla="*/ 0 h 8829030"/>
                  <a:gd name="T10" fmla="*/ 0 w 7960595"/>
                  <a:gd name="T11" fmla="*/ 0 h 8829030"/>
                  <a:gd name="T12" fmla="*/ 0 w 7960595"/>
                  <a:gd name="T13" fmla="*/ 0 h 8829030"/>
                  <a:gd name="T14" fmla="*/ 0 w 7960595"/>
                  <a:gd name="T15" fmla="*/ 0 h 8829030"/>
                  <a:gd name="T16" fmla="*/ 0 w 7960595"/>
                  <a:gd name="T17" fmla="*/ 0 h 8829030"/>
                  <a:gd name="T18" fmla="*/ 0 w 7960595"/>
                  <a:gd name="T19" fmla="*/ 0 h 8829030"/>
                  <a:gd name="T20" fmla="*/ 0 w 7960595"/>
                  <a:gd name="T21" fmla="*/ 0 h 8829030"/>
                  <a:gd name="T22" fmla="*/ 0 w 7960595"/>
                  <a:gd name="T23" fmla="*/ 0 h 8829030"/>
                  <a:gd name="T24" fmla="*/ 0 w 7960595"/>
                  <a:gd name="T25" fmla="*/ 0 h 8829030"/>
                  <a:gd name="T26" fmla="*/ 0 w 7960595"/>
                  <a:gd name="T27" fmla="*/ 0 h 8829030"/>
                  <a:gd name="T28" fmla="*/ 0 w 7960595"/>
                  <a:gd name="T29" fmla="*/ 0 h 8829030"/>
                  <a:gd name="T30" fmla="*/ 0 w 7960595"/>
                  <a:gd name="T31" fmla="*/ 0 h 8829030"/>
                  <a:gd name="T32" fmla="*/ 0 w 7960595"/>
                  <a:gd name="T33" fmla="*/ 0 h 8829030"/>
                  <a:gd name="T34" fmla="*/ 0 w 7960595"/>
                  <a:gd name="T35" fmla="*/ 0 h 8829030"/>
                  <a:gd name="T36" fmla="*/ 0 w 7960595"/>
                  <a:gd name="T37" fmla="*/ 0 h 8829030"/>
                  <a:gd name="T38" fmla="*/ 0 w 7960595"/>
                  <a:gd name="T39" fmla="*/ 0 h 8829030"/>
                  <a:gd name="T40" fmla="*/ 0 w 7960595"/>
                  <a:gd name="T41" fmla="*/ 0 h 8829030"/>
                  <a:gd name="T42" fmla="*/ 0 w 7960595"/>
                  <a:gd name="T43" fmla="*/ 0 h 8829030"/>
                  <a:gd name="T44" fmla="*/ 0 w 7960595"/>
                  <a:gd name="T45" fmla="*/ 0 h 8829030"/>
                  <a:gd name="T46" fmla="*/ 0 w 7960595"/>
                  <a:gd name="T47" fmla="*/ 0 h 8829030"/>
                  <a:gd name="T48" fmla="*/ 0 w 7960595"/>
                  <a:gd name="T49" fmla="*/ 0 h 8829030"/>
                  <a:gd name="T50" fmla="*/ 0 w 7960595"/>
                  <a:gd name="T51" fmla="*/ 0 h 8829030"/>
                  <a:gd name="T52" fmla="*/ 0 w 7960595"/>
                  <a:gd name="T53" fmla="*/ 0 h 8829030"/>
                  <a:gd name="T54" fmla="*/ 0 w 7960595"/>
                  <a:gd name="T55" fmla="*/ 0 h 8829030"/>
                  <a:gd name="T56" fmla="*/ 0 w 7960595"/>
                  <a:gd name="T57" fmla="*/ 0 h 8829030"/>
                  <a:gd name="T58" fmla="*/ 0 w 7960595"/>
                  <a:gd name="T59" fmla="*/ 0 h 8829030"/>
                  <a:gd name="T60" fmla="*/ 0 w 7960595"/>
                  <a:gd name="T61" fmla="*/ 0 h 8829030"/>
                  <a:gd name="T62" fmla="*/ 0 w 7960595"/>
                  <a:gd name="T63" fmla="*/ 0 h 8829030"/>
                  <a:gd name="T64" fmla="*/ 0 w 7960595"/>
                  <a:gd name="T65" fmla="*/ 0 h 8829030"/>
                  <a:gd name="T66" fmla="*/ 0 w 7960595"/>
                  <a:gd name="T67" fmla="*/ 0 h 8829030"/>
                  <a:gd name="T68" fmla="*/ 0 w 7960595"/>
                  <a:gd name="T69" fmla="*/ 0 h 8829030"/>
                  <a:gd name="T70" fmla="*/ 0 w 7960595"/>
                  <a:gd name="T71" fmla="*/ 0 h 8829030"/>
                  <a:gd name="T72" fmla="*/ 0 w 7960595"/>
                  <a:gd name="T73" fmla="*/ 0 h 8829030"/>
                  <a:gd name="T74" fmla="*/ 0 w 7960595"/>
                  <a:gd name="T75" fmla="*/ 0 h 8829030"/>
                  <a:gd name="T76" fmla="*/ 0 w 7960595"/>
                  <a:gd name="T77" fmla="*/ 0 h 8829030"/>
                  <a:gd name="T78" fmla="*/ 0 w 7960595"/>
                  <a:gd name="T79" fmla="*/ 0 h 8829030"/>
                  <a:gd name="T80" fmla="*/ 0 w 7960595"/>
                  <a:gd name="T81" fmla="*/ 0 h 8829030"/>
                  <a:gd name="T82" fmla="*/ 0 w 7960595"/>
                  <a:gd name="T83" fmla="*/ 0 h 8829030"/>
                  <a:gd name="T84" fmla="*/ 0 w 7960595"/>
                  <a:gd name="T85" fmla="*/ 0 h 8829030"/>
                  <a:gd name="T86" fmla="*/ 0 w 7960595"/>
                  <a:gd name="T87" fmla="*/ 0 h 8829030"/>
                  <a:gd name="T88" fmla="*/ 0 w 7960595"/>
                  <a:gd name="T89" fmla="*/ 0 h 8829030"/>
                  <a:gd name="T90" fmla="*/ 0 w 7960595"/>
                  <a:gd name="T91" fmla="*/ 0 h 8829030"/>
                  <a:gd name="T92" fmla="*/ 0 w 7960595"/>
                  <a:gd name="T93" fmla="*/ 0 h 8829030"/>
                  <a:gd name="T94" fmla="*/ 0 w 7960595"/>
                  <a:gd name="T95" fmla="*/ 0 h 8829030"/>
                  <a:gd name="T96" fmla="*/ 0 w 7960595"/>
                  <a:gd name="T97" fmla="*/ 0 h 8829030"/>
                  <a:gd name="T98" fmla="*/ 0 w 7960595"/>
                  <a:gd name="T99" fmla="*/ 0 h 8829030"/>
                  <a:gd name="T100" fmla="*/ 0 w 7960595"/>
                  <a:gd name="T101" fmla="*/ 0 h 8829030"/>
                  <a:gd name="T102" fmla="*/ 0 w 7960595"/>
                  <a:gd name="T103" fmla="*/ 0 h 8829030"/>
                  <a:gd name="T104" fmla="*/ 0 w 7960595"/>
                  <a:gd name="T105" fmla="*/ 0 h 88290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60595"/>
                  <a:gd name="T160" fmla="*/ 0 h 8829030"/>
                  <a:gd name="T161" fmla="*/ 7960595 w 7960595"/>
                  <a:gd name="T162" fmla="*/ 8829030 h 882903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60595" h="8829030">
                    <a:moveTo>
                      <a:pt x="2948394" y="2140887"/>
                    </a:moveTo>
                    <a:lnTo>
                      <a:pt x="2921546" y="2290985"/>
                    </a:lnTo>
                    <a:cubicBezTo>
                      <a:pt x="2917001" y="2339653"/>
                      <a:pt x="2945040" y="2441798"/>
                      <a:pt x="2945929" y="2510060"/>
                    </a:cubicBezTo>
                    <a:cubicBezTo>
                      <a:pt x="2946818" y="2578322"/>
                      <a:pt x="2929095" y="2622103"/>
                      <a:pt x="2926879" y="2700560"/>
                    </a:cubicBezTo>
                    <a:cubicBezTo>
                      <a:pt x="2925622" y="2841599"/>
                      <a:pt x="2909086" y="2762597"/>
                      <a:pt x="2907829" y="2903636"/>
                    </a:cubicBezTo>
                    <a:lnTo>
                      <a:pt x="2869729" y="3040037"/>
                    </a:lnTo>
                    <a:lnTo>
                      <a:pt x="2898304" y="3194347"/>
                    </a:lnTo>
                    <a:lnTo>
                      <a:pt x="2903637" y="3394372"/>
                    </a:lnTo>
                    <a:lnTo>
                      <a:pt x="2813720" y="3503339"/>
                    </a:lnTo>
                    <a:lnTo>
                      <a:pt x="2733328" y="3612306"/>
                    </a:lnTo>
                    <a:lnTo>
                      <a:pt x="2595786" y="3715940"/>
                    </a:lnTo>
                    <a:lnTo>
                      <a:pt x="2505869" y="3777282"/>
                    </a:lnTo>
                    <a:lnTo>
                      <a:pt x="2410619" y="3877865"/>
                    </a:lnTo>
                    <a:lnTo>
                      <a:pt x="2358802" y="3985691"/>
                    </a:lnTo>
                    <a:lnTo>
                      <a:pt x="2330227" y="4098850"/>
                    </a:lnTo>
                    <a:lnTo>
                      <a:pt x="2376711" y="4269159"/>
                    </a:lnTo>
                    <a:lnTo>
                      <a:pt x="2485329" y="4301777"/>
                    </a:lnTo>
                    <a:lnTo>
                      <a:pt x="2515394" y="4458518"/>
                    </a:lnTo>
                    <a:lnTo>
                      <a:pt x="2458244" y="4623494"/>
                    </a:lnTo>
                    <a:lnTo>
                      <a:pt x="2426618" y="4788470"/>
                    </a:lnTo>
                    <a:lnTo>
                      <a:pt x="2289868" y="4918248"/>
                    </a:lnTo>
                    <a:lnTo>
                      <a:pt x="2170584" y="4955728"/>
                    </a:lnTo>
                    <a:lnTo>
                      <a:pt x="2036276" y="4976559"/>
                    </a:lnTo>
                    <a:lnTo>
                      <a:pt x="1843683" y="4862388"/>
                    </a:lnTo>
                    <a:lnTo>
                      <a:pt x="1720999" y="4900488"/>
                    </a:lnTo>
                    <a:lnTo>
                      <a:pt x="1625749" y="4885635"/>
                    </a:lnTo>
                    <a:lnTo>
                      <a:pt x="1522115" y="4885635"/>
                    </a:lnTo>
                    <a:lnTo>
                      <a:pt x="1369715" y="4910018"/>
                    </a:lnTo>
                    <a:lnTo>
                      <a:pt x="1241698" y="4838010"/>
                    </a:lnTo>
                    <a:lnTo>
                      <a:pt x="1151781" y="4890968"/>
                    </a:lnTo>
                    <a:lnTo>
                      <a:pt x="989856" y="4871918"/>
                    </a:lnTo>
                    <a:lnTo>
                      <a:pt x="938039" y="4805243"/>
                    </a:lnTo>
                    <a:lnTo>
                      <a:pt x="814214" y="4799910"/>
                    </a:lnTo>
                    <a:lnTo>
                      <a:pt x="766961" y="4895160"/>
                    </a:lnTo>
                    <a:lnTo>
                      <a:pt x="590178" y="4937452"/>
                    </a:lnTo>
                    <a:lnTo>
                      <a:pt x="549027" y="5046419"/>
                    </a:lnTo>
                    <a:lnTo>
                      <a:pt x="463302" y="5155386"/>
                    </a:lnTo>
                    <a:lnTo>
                      <a:pt x="392435" y="5254828"/>
                    </a:lnTo>
                    <a:lnTo>
                      <a:pt x="344810" y="5367987"/>
                    </a:lnTo>
                    <a:lnTo>
                      <a:pt x="283468" y="5538296"/>
                    </a:lnTo>
                    <a:lnTo>
                      <a:pt x="231651" y="5680030"/>
                    </a:lnTo>
                    <a:lnTo>
                      <a:pt x="164976" y="5859864"/>
                    </a:lnTo>
                    <a:lnTo>
                      <a:pt x="141734" y="6011123"/>
                    </a:lnTo>
                    <a:lnTo>
                      <a:pt x="80392" y="6129615"/>
                    </a:lnTo>
                    <a:lnTo>
                      <a:pt x="51817" y="6256491"/>
                    </a:lnTo>
                    <a:lnTo>
                      <a:pt x="70867" y="6427941"/>
                    </a:lnTo>
                    <a:lnTo>
                      <a:pt x="0" y="6526242"/>
                    </a:lnTo>
                    <a:lnTo>
                      <a:pt x="8382" y="6650712"/>
                    </a:lnTo>
                    <a:lnTo>
                      <a:pt x="47625" y="6795993"/>
                    </a:lnTo>
                    <a:lnTo>
                      <a:pt x="65533" y="6928202"/>
                    </a:lnTo>
                    <a:lnTo>
                      <a:pt x="113158" y="7088986"/>
                    </a:lnTo>
                    <a:lnTo>
                      <a:pt x="215649" y="7210033"/>
                    </a:lnTo>
                    <a:lnTo>
                      <a:pt x="220983" y="7325970"/>
                    </a:lnTo>
                    <a:lnTo>
                      <a:pt x="321566" y="7429604"/>
                    </a:lnTo>
                    <a:lnTo>
                      <a:pt x="331091" y="7594580"/>
                    </a:lnTo>
                    <a:lnTo>
                      <a:pt x="348999" y="7779747"/>
                    </a:lnTo>
                    <a:lnTo>
                      <a:pt x="454568" y="7881446"/>
                    </a:lnTo>
                    <a:lnTo>
                      <a:pt x="590575" y="7936339"/>
                    </a:lnTo>
                    <a:lnTo>
                      <a:pt x="790203" y="7977489"/>
                    </a:lnTo>
                    <a:lnTo>
                      <a:pt x="926604" y="8048356"/>
                    </a:lnTo>
                    <a:lnTo>
                      <a:pt x="1147589" y="8115031"/>
                    </a:lnTo>
                    <a:lnTo>
                      <a:pt x="1313706" y="8109697"/>
                    </a:lnTo>
                    <a:lnTo>
                      <a:pt x="1503065" y="8128747"/>
                    </a:lnTo>
                    <a:lnTo>
                      <a:pt x="1663849" y="8161514"/>
                    </a:lnTo>
                    <a:lnTo>
                      <a:pt x="1796058" y="8256764"/>
                    </a:lnTo>
                    <a:lnTo>
                      <a:pt x="1985417" y="8327631"/>
                    </a:lnTo>
                    <a:lnTo>
                      <a:pt x="2231926" y="8365382"/>
                    </a:lnTo>
                    <a:lnTo>
                      <a:pt x="2259360" y="8308232"/>
                    </a:lnTo>
                    <a:lnTo>
                      <a:pt x="2390428" y="8318105"/>
                    </a:lnTo>
                    <a:lnTo>
                      <a:pt x="2574454" y="8289530"/>
                    </a:lnTo>
                    <a:lnTo>
                      <a:pt x="2745904" y="8365730"/>
                    </a:lnTo>
                    <a:lnTo>
                      <a:pt x="2892971" y="8413007"/>
                    </a:lnTo>
                    <a:lnTo>
                      <a:pt x="2996605" y="8498731"/>
                    </a:lnTo>
                    <a:lnTo>
                      <a:pt x="3109764" y="8489206"/>
                    </a:lnTo>
                    <a:lnTo>
                      <a:pt x="3250357" y="8479681"/>
                    </a:lnTo>
                    <a:lnTo>
                      <a:pt x="3402757" y="8546356"/>
                    </a:lnTo>
                    <a:lnTo>
                      <a:pt x="3549824" y="8593981"/>
                    </a:lnTo>
                    <a:lnTo>
                      <a:pt x="3691558" y="8689230"/>
                    </a:lnTo>
                    <a:lnTo>
                      <a:pt x="3785667" y="8782546"/>
                    </a:lnTo>
                    <a:lnTo>
                      <a:pt x="3947592" y="8829030"/>
                    </a:lnTo>
                    <a:lnTo>
                      <a:pt x="3998268" y="8743305"/>
                    </a:lnTo>
                    <a:lnTo>
                      <a:pt x="4111427" y="8634338"/>
                    </a:lnTo>
                    <a:lnTo>
                      <a:pt x="4201344" y="8527306"/>
                    </a:lnTo>
                    <a:lnTo>
                      <a:pt x="4235252" y="8527305"/>
                    </a:lnTo>
                    <a:lnTo>
                      <a:pt x="4272211" y="8327280"/>
                    </a:lnTo>
                    <a:lnTo>
                      <a:pt x="4407026" y="8185993"/>
                    </a:lnTo>
                    <a:lnTo>
                      <a:pt x="4475287" y="8043019"/>
                    </a:lnTo>
                    <a:lnTo>
                      <a:pt x="4574729" y="7897093"/>
                    </a:lnTo>
                    <a:lnTo>
                      <a:pt x="4753422" y="7727925"/>
                    </a:lnTo>
                    <a:lnTo>
                      <a:pt x="4967164" y="7523708"/>
                    </a:lnTo>
                    <a:lnTo>
                      <a:pt x="5315555" y="7112069"/>
                    </a:lnTo>
                    <a:lnTo>
                      <a:pt x="5322268" y="6952183"/>
                    </a:lnTo>
                    <a:lnTo>
                      <a:pt x="5396558" y="6760170"/>
                    </a:lnTo>
                    <a:lnTo>
                      <a:pt x="5387033" y="6641678"/>
                    </a:lnTo>
                    <a:lnTo>
                      <a:pt x="5396558" y="6485086"/>
                    </a:lnTo>
                    <a:lnTo>
                      <a:pt x="5391225" y="6343352"/>
                    </a:lnTo>
                    <a:lnTo>
                      <a:pt x="5329883" y="6272485"/>
                    </a:lnTo>
                    <a:lnTo>
                      <a:pt x="5297116" y="6163518"/>
                    </a:lnTo>
                    <a:lnTo>
                      <a:pt x="5278066" y="6054551"/>
                    </a:lnTo>
                    <a:lnTo>
                      <a:pt x="5382841" y="5931867"/>
                    </a:lnTo>
                    <a:lnTo>
                      <a:pt x="5535241" y="5918150"/>
                    </a:lnTo>
                    <a:lnTo>
                      <a:pt x="5638875" y="5817567"/>
                    </a:lnTo>
                    <a:lnTo>
                      <a:pt x="5740300" y="5816674"/>
                    </a:lnTo>
                    <a:lnTo>
                      <a:pt x="5760418" y="5686499"/>
                    </a:lnTo>
                    <a:lnTo>
                      <a:pt x="5865193" y="5619824"/>
                    </a:lnTo>
                    <a:lnTo>
                      <a:pt x="5945585" y="5554290"/>
                    </a:lnTo>
                    <a:lnTo>
                      <a:pt x="5939111" y="5424363"/>
                    </a:lnTo>
                    <a:lnTo>
                      <a:pt x="5977211" y="5277296"/>
                    </a:lnTo>
                    <a:lnTo>
                      <a:pt x="5952828" y="5168329"/>
                    </a:lnTo>
                    <a:lnTo>
                      <a:pt x="6015311" y="5021262"/>
                    </a:lnTo>
                    <a:lnTo>
                      <a:pt x="6095703" y="5017070"/>
                    </a:lnTo>
                    <a:lnTo>
                      <a:pt x="6166570" y="4870003"/>
                    </a:lnTo>
                    <a:lnTo>
                      <a:pt x="6242770" y="4784278"/>
                    </a:lnTo>
                    <a:lnTo>
                      <a:pt x="6342212" y="4694361"/>
                    </a:lnTo>
                    <a:lnTo>
                      <a:pt x="6361262" y="4566344"/>
                    </a:lnTo>
                    <a:lnTo>
                      <a:pt x="6456514" y="4494337"/>
                    </a:lnTo>
                    <a:lnTo>
                      <a:pt x="6440614" y="4399806"/>
                    </a:lnTo>
                    <a:lnTo>
                      <a:pt x="6474306" y="4304724"/>
                    </a:lnTo>
                    <a:lnTo>
                      <a:pt x="6591470" y="4097690"/>
                    </a:lnTo>
                    <a:lnTo>
                      <a:pt x="6682528" y="3865022"/>
                    </a:lnTo>
                    <a:lnTo>
                      <a:pt x="6729136" y="3731920"/>
                    </a:lnTo>
                    <a:lnTo>
                      <a:pt x="6866802" y="3723536"/>
                    </a:lnTo>
                    <a:lnTo>
                      <a:pt x="6832719" y="3647931"/>
                    </a:lnTo>
                    <a:lnTo>
                      <a:pt x="6883942" y="3565034"/>
                    </a:lnTo>
                    <a:lnTo>
                      <a:pt x="6926358" y="3474100"/>
                    </a:lnTo>
                    <a:lnTo>
                      <a:pt x="7017540" y="3366150"/>
                    </a:lnTo>
                    <a:lnTo>
                      <a:pt x="7062114" y="3296300"/>
                    </a:lnTo>
                    <a:lnTo>
                      <a:pt x="7161804" y="3234958"/>
                    </a:lnTo>
                    <a:lnTo>
                      <a:pt x="7227586" y="3143900"/>
                    </a:lnTo>
                    <a:lnTo>
                      <a:pt x="7296251" y="3065562"/>
                    </a:lnTo>
                    <a:lnTo>
                      <a:pt x="7328001" y="2896146"/>
                    </a:lnTo>
                    <a:lnTo>
                      <a:pt x="7406359" y="2879254"/>
                    </a:lnTo>
                    <a:lnTo>
                      <a:pt x="7402043" y="2769270"/>
                    </a:lnTo>
                    <a:lnTo>
                      <a:pt x="7522693" y="2680370"/>
                    </a:lnTo>
                    <a:lnTo>
                      <a:pt x="7634835" y="2602136"/>
                    </a:lnTo>
                    <a:lnTo>
                      <a:pt x="7681319" y="2479452"/>
                    </a:lnTo>
                    <a:lnTo>
                      <a:pt x="7749011" y="2424584"/>
                    </a:lnTo>
                    <a:lnTo>
                      <a:pt x="7772253" y="2325142"/>
                    </a:lnTo>
                    <a:lnTo>
                      <a:pt x="7842103" y="2301900"/>
                    </a:lnTo>
                    <a:lnTo>
                      <a:pt x="7873853" y="2164358"/>
                    </a:lnTo>
                    <a:cubicBezTo>
                      <a:pt x="7873134" y="2121347"/>
                      <a:pt x="7872414" y="2078335"/>
                      <a:pt x="7871695" y="2035324"/>
                    </a:cubicBezTo>
                    <a:lnTo>
                      <a:pt x="7922495" y="1921024"/>
                    </a:lnTo>
                    <a:lnTo>
                      <a:pt x="7960595" y="1813074"/>
                    </a:lnTo>
                    <a:lnTo>
                      <a:pt x="7909795" y="1732682"/>
                    </a:lnTo>
                    <a:lnTo>
                      <a:pt x="7878045" y="1690390"/>
                    </a:lnTo>
                    <a:lnTo>
                      <a:pt x="7865345" y="1614190"/>
                    </a:lnTo>
                    <a:lnTo>
                      <a:pt x="7907761" y="1461790"/>
                    </a:lnTo>
                    <a:lnTo>
                      <a:pt x="7869661" y="1381398"/>
                    </a:lnTo>
                    <a:lnTo>
                      <a:pt x="7850611" y="1288306"/>
                    </a:lnTo>
                    <a:lnTo>
                      <a:pt x="7863312" y="1127522"/>
                    </a:lnTo>
                    <a:lnTo>
                      <a:pt x="7816969" y="1050111"/>
                    </a:lnTo>
                    <a:lnTo>
                      <a:pt x="7736311" y="1030238"/>
                    </a:lnTo>
                    <a:lnTo>
                      <a:pt x="7698211" y="987946"/>
                    </a:lnTo>
                    <a:lnTo>
                      <a:pt x="7729961" y="905396"/>
                    </a:lnTo>
                    <a:lnTo>
                      <a:pt x="7668619" y="907554"/>
                    </a:lnTo>
                    <a:lnTo>
                      <a:pt x="7605119" y="825004"/>
                    </a:lnTo>
                    <a:lnTo>
                      <a:pt x="7571211" y="729754"/>
                    </a:lnTo>
                    <a:lnTo>
                      <a:pt x="7624169" y="662062"/>
                    </a:lnTo>
                    <a:lnTo>
                      <a:pt x="7547969" y="594370"/>
                    </a:lnTo>
                    <a:lnTo>
                      <a:pt x="7499327" y="509662"/>
                    </a:lnTo>
                    <a:lnTo>
                      <a:pt x="7380835" y="509786"/>
                    </a:lnTo>
                    <a:lnTo>
                      <a:pt x="7313143" y="382786"/>
                    </a:lnTo>
                    <a:lnTo>
                      <a:pt x="7201001" y="351036"/>
                    </a:lnTo>
                    <a:lnTo>
                      <a:pt x="7044409" y="357386"/>
                    </a:lnTo>
                    <a:lnTo>
                      <a:pt x="6953599" y="395610"/>
                    </a:lnTo>
                    <a:lnTo>
                      <a:pt x="6866857" y="412502"/>
                    </a:lnTo>
                    <a:lnTo>
                      <a:pt x="6773765" y="444252"/>
                    </a:lnTo>
                    <a:lnTo>
                      <a:pt x="6644731" y="456952"/>
                    </a:lnTo>
                    <a:lnTo>
                      <a:pt x="6490297" y="454794"/>
                    </a:lnTo>
                    <a:lnTo>
                      <a:pt x="6462739" y="528836"/>
                    </a:lnTo>
                    <a:lnTo>
                      <a:pt x="6278713" y="530994"/>
                    </a:lnTo>
                    <a:lnTo>
                      <a:pt x="6101037" y="473844"/>
                    </a:lnTo>
                    <a:lnTo>
                      <a:pt x="6022803" y="524644"/>
                    </a:lnTo>
                    <a:lnTo>
                      <a:pt x="5895803" y="537344"/>
                    </a:lnTo>
                    <a:lnTo>
                      <a:pt x="5815411" y="501402"/>
                    </a:lnTo>
                    <a:lnTo>
                      <a:pt x="5758385" y="425202"/>
                    </a:lnTo>
                    <a:lnTo>
                      <a:pt x="5631385" y="465460"/>
                    </a:lnTo>
                    <a:lnTo>
                      <a:pt x="5563693" y="387102"/>
                    </a:lnTo>
                    <a:lnTo>
                      <a:pt x="5553151" y="456952"/>
                    </a:lnTo>
                    <a:lnTo>
                      <a:pt x="5474793" y="492894"/>
                    </a:lnTo>
                    <a:lnTo>
                      <a:pt x="5275909" y="488702"/>
                    </a:lnTo>
                    <a:lnTo>
                      <a:pt x="5117407" y="433710"/>
                    </a:lnTo>
                    <a:lnTo>
                      <a:pt x="4933257" y="425202"/>
                    </a:lnTo>
                    <a:lnTo>
                      <a:pt x="4829623" y="446410"/>
                    </a:lnTo>
                    <a:lnTo>
                      <a:pt x="4749231" y="410468"/>
                    </a:lnTo>
                    <a:lnTo>
                      <a:pt x="4681984" y="357683"/>
                    </a:lnTo>
                    <a:lnTo>
                      <a:pt x="4692081" y="239142"/>
                    </a:lnTo>
                    <a:lnTo>
                      <a:pt x="4745039" y="137542"/>
                    </a:lnTo>
                    <a:lnTo>
                      <a:pt x="4618039" y="107950"/>
                    </a:lnTo>
                    <a:lnTo>
                      <a:pt x="4565205" y="38100"/>
                    </a:lnTo>
                    <a:lnTo>
                      <a:pt x="4499671" y="0"/>
                    </a:lnTo>
                    <a:lnTo>
                      <a:pt x="4457379" y="61342"/>
                    </a:lnTo>
                    <a:lnTo>
                      <a:pt x="4275387" y="109984"/>
                    </a:lnTo>
                    <a:lnTo>
                      <a:pt x="4233095" y="186184"/>
                    </a:lnTo>
                    <a:lnTo>
                      <a:pt x="4127303" y="177676"/>
                    </a:lnTo>
                    <a:lnTo>
                      <a:pt x="4104061" y="268610"/>
                    </a:lnTo>
                    <a:lnTo>
                      <a:pt x="4025703" y="391294"/>
                    </a:lnTo>
                    <a:lnTo>
                      <a:pt x="4021511" y="518294"/>
                    </a:lnTo>
                    <a:lnTo>
                      <a:pt x="3970711" y="585986"/>
                    </a:lnTo>
                    <a:lnTo>
                      <a:pt x="3934769" y="647328"/>
                    </a:lnTo>
                    <a:lnTo>
                      <a:pt x="3886127" y="727720"/>
                    </a:lnTo>
                    <a:lnTo>
                      <a:pt x="3805611" y="808111"/>
                    </a:lnTo>
                    <a:lnTo>
                      <a:pt x="3750316" y="889650"/>
                    </a:lnTo>
                    <a:lnTo>
                      <a:pt x="3617090" y="970166"/>
                    </a:lnTo>
                    <a:lnTo>
                      <a:pt x="3600694" y="1112272"/>
                    </a:lnTo>
                    <a:lnTo>
                      <a:pt x="3492992" y="1256412"/>
                    </a:lnTo>
                    <a:lnTo>
                      <a:pt x="3393674" y="1413252"/>
                    </a:lnTo>
                    <a:lnTo>
                      <a:pt x="3264640" y="1483226"/>
                    </a:lnTo>
                    <a:lnTo>
                      <a:pt x="3169514" y="1591300"/>
                    </a:lnTo>
                    <a:lnTo>
                      <a:pt x="3116804" y="1678166"/>
                    </a:lnTo>
                    <a:lnTo>
                      <a:pt x="3057868" y="1769348"/>
                    </a:lnTo>
                    <a:lnTo>
                      <a:pt x="2964900" y="1839198"/>
                    </a:lnTo>
                    <a:lnTo>
                      <a:pt x="2947163" y="1990531"/>
                    </a:lnTo>
                    <a:cubicBezTo>
                      <a:pt x="2947573" y="2040650"/>
                      <a:pt x="2947984" y="2090768"/>
                      <a:pt x="2948394" y="2140887"/>
                    </a:cubicBez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48" name="任意多边形 7">
                <a:extLst/>
              </p:cNvPr>
              <p:cNvSpPr>
                <a:spLocks/>
              </p:cNvSpPr>
              <p:nvPr/>
            </p:nvSpPr>
            <p:spPr bwMode="auto">
              <a:xfrm>
                <a:off x="12536" y="13345"/>
                <a:ext cx="6" cy="10"/>
              </a:xfrm>
              <a:custGeom>
                <a:avLst/>
                <a:gdLst>
                  <a:gd name="T0" fmla="*/ 0 w 3560387"/>
                  <a:gd name="T1" fmla="*/ 0 h 6001569"/>
                  <a:gd name="T2" fmla="*/ 0 w 3560387"/>
                  <a:gd name="T3" fmla="*/ 0 h 6001569"/>
                  <a:gd name="T4" fmla="*/ 0 w 3560387"/>
                  <a:gd name="T5" fmla="*/ 0 h 6001569"/>
                  <a:gd name="T6" fmla="*/ 0 w 3560387"/>
                  <a:gd name="T7" fmla="*/ 0 h 6001569"/>
                  <a:gd name="T8" fmla="*/ 0 w 3560387"/>
                  <a:gd name="T9" fmla="*/ 0 h 6001569"/>
                  <a:gd name="T10" fmla="*/ 0 w 3560387"/>
                  <a:gd name="T11" fmla="*/ 0 h 6001569"/>
                  <a:gd name="T12" fmla="*/ 0 w 3560387"/>
                  <a:gd name="T13" fmla="*/ 0 h 6001569"/>
                  <a:gd name="T14" fmla="*/ 0 w 3560387"/>
                  <a:gd name="T15" fmla="*/ 0 h 6001569"/>
                  <a:gd name="T16" fmla="*/ 0 w 3560387"/>
                  <a:gd name="T17" fmla="*/ 0 h 6001569"/>
                  <a:gd name="T18" fmla="*/ 0 w 3560387"/>
                  <a:gd name="T19" fmla="*/ 0 h 6001569"/>
                  <a:gd name="T20" fmla="*/ 0 w 3560387"/>
                  <a:gd name="T21" fmla="*/ 0 h 6001569"/>
                  <a:gd name="T22" fmla="*/ 0 w 3560387"/>
                  <a:gd name="T23" fmla="*/ 0 h 6001569"/>
                  <a:gd name="T24" fmla="*/ 0 w 3560387"/>
                  <a:gd name="T25" fmla="*/ 0 h 6001569"/>
                  <a:gd name="T26" fmla="*/ 0 w 3560387"/>
                  <a:gd name="T27" fmla="*/ 0 h 6001569"/>
                  <a:gd name="T28" fmla="*/ 0 w 3560387"/>
                  <a:gd name="T29" fmla="*/ 0 h 6001569"/>
                  <a:gd name="T30" fmla="*/ 0 w 3560387"/>
                  <a:gd name="T31" fmla="*/ 0 h 6001569"/>
                  <a:gd name="T32" fmla="*/ 0 w 3560387"/>
                  <a:gd name="T33" fmla="*/ 0 h 6001569"/>
                  <a:gd name="T34" fmla="*/ 0 w 3560387"/>
                  <a:gd name="T35" fmla="*/ 0 h 6001569"/>
                  <a:gd name="T36" fmla="*/ 0 w 3560387"/>
                  <a:gd name="T37" fmla="*/ 0 h 6001569"/>
                  <a:gd name="T38" fmla="*/ 0 w 3560387"/>
                  <a:gd name="T39" fmla="*/ 0 h 6001569"/>
                  <a:gd name="T40" fmla="*/ 0 w 3560387"/>
                  <a:gd name="T41" fmla="*/ 0 h 6001569"/>
                  <a:gd name="T42" fmla="*/ 0 w 3560387"/>
                  <a:gd name="T43" fmla="*/ 0 h 6001569"/>
                  <a:gd name="T44" fmla="*/ 0 w 3560387"/>
                  <a:gd name="T45" fmla="*/ 0 h 6001569"/>
                  <a:gd name="T46" fmla="*/ 0 w 3560387"/>
                  <a:gd name="T47" fmla="*/ 0 h 6001569"/>
                  <a:gd name="T48" fmla="*/ 0 w 3560387"/>
                  <a:gd name="T49" fmla="*/ 0 h 6001569"/>
                  <a:gd name="T50" fmla="*/ 0 w 3560387"/>
                  <a:gd name="T51" fmla="*/ 0 h 6001569"/>
                  <a:gd name="T52" fmla="*/ 0 w 3560387"/>
                  <a:gd name="T53" fmla="*/ 0 h 6001569"/>
                  <a:gd name="T54" fmla="*/ 0 w 3560387"/>
                  <a:gd name="T55" fmla="*/ 0 h 6001569"/>
                  <a:gd name="T56" fmla="*/ 0 w 3560387"/>
                  <a:gd name="T57" fmla="*/ 0 h 6001569"/>
                  <a:gd name="T58" fmla="*/ 0 w 3560387"/>
                  <a:gd name="T59" fmla="*/ 0 h 6001569"/>
                  <a:gd name="T60" fmla="*/ 0 w 3560387"/>
                  <a:gd name="T61" fmla="*/ 0 h 6001569"/>
                  <a:gd name="T62" fmla="*/ 0 w 3560387"/>
                  <a:gd name="T63" fmla="*/ 0 h 6001569"/>
                  <a:gd name="T64" fmla="*/ 0 w 3560387"/>
                  <a:gd name="T65" fmla="*/ 0 h 6001569"/>
                  <a:gd name="T66" fmla="*/ 0 w 3560387"/>
                  <a:gd name="T67" fmla="*/ 0 h 6001569"/>
                  <a:gd name="T68" fmla="*/ 0 w 3560387"/>
                  <a:gd name="T69" fmla="*/ 0 h 6001569"/>
                  <a:gd name="T70" fmla="*/ 0 w 3560387"/>
                  <a:gd name="T71" fmla="*/ 0 h 6001569"/>
                  <a:gd name="T72" fmla="*/ 0 w 3560387"/>
                  <a:gd name="T73" fmla="*/ 0 h 6001569"/>
                  <a:gd name="T74" fmla="*/ 0 w 3560387"/>
                  <a:gd name="T75" fmla="*/ 0 h 6001569"/>
                  <a:gd name="T76" fmla="*/ 0 w 3560387"/>
                  <a:gd name="T77" fmla="*/ 0 h 6001569"/>
                  <a:gd name="T78" fmla="*/ 0 w 3560387"/>
                  <a:gd name="T79" fmla="*/ 0 h 6001569"/>
                  <a:gd name="T80" fmla="*/ 0 w 3560387"/>
                  <a:gd name="T81" fmla="*/ 0 h 6001569"/>
                  <a:gd name="T82" fmla="*/ 0 w 3560387"/>
                  <a:gd name="T83" fmla="*/ 0 h 6001569"/>
                  <a:gd name="T84" fmla="*/ 0 w 3560387"/>
                  <a:gd name="T85" fmla="*/ 0 h 6001569"/>
                  <a:gd name="T86" fmla="*/ 0 w 3560387"/>
                  <a:gd name="T87" fmla="*/ 0 h 6001569"/>
                  <a:gd name="T88" fmla="*/ 0 w 3560387"/>
                  <a:gd name="T89" fmla="*/ 0 h 6001569"/>
                  <a:gd name="T90" fmla="*/ 0 w 3560387"/>
                  <a:gd name="T91" fmla="*/ 0 h 6001569"/>
                  <a:gd name="T92" fmla="*/ 0 w 3560387"/>
                  <a:gd name="T93" fmla="*/ 0 h 6001569"/>
                  <a:gd name="T94" fmla="*/ 0 w 3560387"/>
                  <a:gd name="T95" fmla="*/ 0 h 6001569"/>
                  <a:gd name="T96" fmla="*/ 0 w 3560387"/>
                  <a:gd name="T97" fmla="*/ 0 h 60015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60387"/>
                  <a:gd name="T148" fmla="*/ 0 h 6001569"/>
                  <a:gd name="T149" fmla="*/ 3560387 w 3560387"/>
                  <a:gd name="T150" fmla="*/ 6001569 h 60015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60387" h="6001569">
                    <a:moveTo>
                      <a:pt x="28925" y="1128680"/>
                    </a:moveTo>
                    <a:lnTo>
                      <a:pt x="112277" y="1133748"/>
                    </a:lnTo>
                    <a:lnTo>
                      <a:pt x="216203" y="1139923"/>
                    </a:lnTo>
                    <a:lnTo>
                      <a:pt x="329214" y="1202425"/>
                    </a:lnTo>
                    <a:lnTo>
                      <a:pt x="229286" y="1277276"/>
                    </a:lnTo>
                    <a:lnTo>
                      <a:pt x="315588" y="1335781"/>
                    </a:lnTo>
                    <a:lnTo>
                      <a:pt x="238370" y="1417540"/>
                    </a:lnTo>
                    <a:lnTo>
                      <a:pt x="247454" y="1562890"/>
                    </a:lnTo>
                    <a:lnTo>
                      <a:pt x="165695" y="1630478"/>
                    </a:lnTo>
                    <a:lnTo>
                      <a:pt x="138987" y="1745855"/>
                    </a:lnTo>
                    <a:lnTo>
                      <a:pt x="182776" y="1828892"/>
                    </a:lnTo>
                    <a:lnTo>
                      <a:pt x="265623" y="1906653"/>
                    </a:lnTo>
                    <a:lnTo>
                      <a:pt x="328670" y="1892482"/>
                    </a:lnTo>
                    <a:lnTo>
                      <a:pt x="428598" y="1829436"/>
                    </a:lnTo>
                    <a:cubicBezTo>
                      <a:pt x="428235" y="1858203"/>
                      <a:pt x="427873" y="1886971"/>
                      <a:pt x="427510" y="1915738"/>
                    </a:cubicBezTo>
                    <a:lnTo>
                      <a:pt x="368461" y="1952076"/>
                    </a:lnTo>
                    <a:lnTo>
                      <a:pt x="387174" y="2089618"/>
                    </a:lnTo>
                    <a:lnTo>
                      <a:pt x="500729" y="2084532"/>
                    </a:lnTo>
                    <a:lnTo>
                      <a:pt x="531981" y="2146845"/>
                    </a:lnTo>
                    <a:lnTo>
                      <a:pt x="449677" y="2264398"/>
                    </a:lnTo>
                    <a:lnTo>
                      <a:pt x="591029" y="2396121"/>
                    </a:lnTo>
                    <a:lnTo>
                      <a:pt x="497487" y="2458246"/>
                    </a:lnTo>
                    <a:cubicBezTo>
                      <a:pt x="496588" y="2554295"/>
                      <a:pt x="491456" y="2506292"/>
                      <a:pt x="490557" y="2602341"/>
                    </a:cubicBezTo>
                    <a:cubicBezTo>
                      <a:pt x="489095" y="2635867"/>
                      <a:pt x="554691" y="2649761"/>
                      <a:pt x="554691" y="2669929"/>
                    </a:cubicBezTo>
                    <a:lnTo>
                      <a:pt x="490556" y="2723347"/>
                    </a:lnTo>
                    <a:lnTo>
                      <a:pt x="571772" y="2845442"/>
                    </a:lnTo>
                    <a:lnTo>
                      <a:pt x="627578" y="2899758"/>
                    </a:lnTo>
                    <a:lnTo>
                      <a:pt x="572860" y="2990249"/>
                    </a:lnTo>
                    <a:lnTo>
                      <a:pt x="590485" y="3052750"/>
                    </a:lnTo>
                    <a:lnTo>
                      <a:pt x="535978" y="3134509"/>
                    </a:lnTo>
                    <a:lnTo>
                      <a:pt x="502551" y="3182836"/>
                    </a:lnTo>
                    <a:lnTo>
                      <a:pt x="575226" y="3331096"/>
                    </a:lnTo>
                    <a:lnTo>
                      <a:pt x="647901" y="3380516"/>
                    </a:lnTo>
                    <a:lnTo>
                      <a:pt x="775082" y="3507697"/>
                    </a:lnTo>
                    <a:lnTo>
                      <a:pt x="833587" y="3662131"/>
                    </a:lnTo>
                    <a:lnTo>
                      <a:pt x="855753" y="3741714"/>
                    </a:lnTo>
                    <a:lnTo>
                      <a:pt x="929517" y="3879068"/>
                    </a:lnTo>
                    <a:lnTo>
                      <a:pt x="829589" y="3905233"/>
                    </a:lnTo>
                    <a:lnTo>
                      <a:pt x="825590" y="4054581"/>
                    </a:lnTo>
                    <a:lnTo>
                      <a:pt x="744919" y="4141426"/>
                    </a:lnTo>
                    <a:lnTo>
                      <a:pt x="604656" y="4119259"/>
                    </a:lnTo>
                    <a:lnTo>
                      <a:pt x="513812" y="4239178"/>
                    </a:lnTo>
                    <a:lnTo>
                      <a:pt x="482561" y="4379441"/>
                    </a:lnTo>
                    <a:lnTo>
                      <a:pt x="386653" y="4514998"/>
                    </a:lnTo>
                    <a:lnTo>
                      <a:pt x="324128" y="4608372"/>
                    </a:lnTo>
                    <a:lnTo>
                      <a:pt x="356468" y="4829307"/>
                    </a:lnTo>
                    <a:lnTo>
                      <a:pt x="269622" y="4873641"/>
                    </a:lnTo>
                    <a:lnTo>
                      <a:pt x="334280" y="5014217"/>
                    </a:lnTo>
                    <a:lnTo>
                      <a:pt x="360111" y="5103661"/>
                    </a:lnTo>
                    <a:lnTo>
                      <a:pt x="453131" y="5162166"/>
                    </a:lnTo>
                    <a:lnTo>
                      <a:pt x="606477" y="5193417"/>
                    </a:lnTo>
                    <a:lnTo>
                      <a:pt x="714402" y="5202501"/>
                    </a:lnTo>
                    <a:lnTo>
                      <a:pt x="809243" y="5311514"/>
                    </a:lnTo>
                    <a:lnTo>
                      <a:pt x="949507" y="5301341"/>
                    </a:lnTo>
                    <a:lnTo>
                      <a:pt x="1021094" y="5346763"/>
                    </a:lnTo>
                    <a:lnTo>
                      <a:pt x="1061429" y="5492113"/>
                    </a:lnTo>
                    <a:lnTo>
                      <a:pt x="1039262" y="5600037"/>
                    </a:lnTo>
                    <a:lnTo>
                      <a:pt x="1066516" y="5680708"/>
                    </a:lnTo>
                    <a:lnTo>
                      <a:pt x="1025092" y="5766465"/>
                    </a:lnTo>
                    <a:lnTo>
                      <a:pt x="1139191" y="5870390"/>
                    </a:lnTo>
                    <a:lnTo>
                      <a:pt x="1265283" y="5874388"/>
                    </a:lnTo>
                    <a:lnTo>
                      <a:pt x="1251113" y="5765376"/>
                    </a:lnTo>
                    <a:lnTo>
                      <a:pt x="1236942" y="5652365"/>
                    </a:lnTo>
                    <a:lnTo>
                      <a:pt x="1377206" y="5689791"/>
                    </a:lnTo>
                    <a:lnTo>
                      <a:pt x="1554540" y="5658540"/>
                    </a:lnTo>
                    <a:lnTo>
                      <a:pt x="1689718" y="5713046"/>
                    </a:lnTo>
                    <a:lnTo>
                      <a:pt x="1806726" y="5731215"/>
                    </a:lnTo>
                    <a:lnTo>
                      <a:pt x="1806726" y="5876564"/>
                    </a:lnTo>
                    <a:cubicBezTo>
                      <a:pt x="1806482" y="5918232"/>
                      <a:pt x="1806237" y="5959901"/>
                      <a:pt x="1805993" y="6001569"/>
                    </a:cubicBezTo>
                    <a:lnTo>
                      <a:pt x="1977508" y="5951061"/>
                    </a:lnTo>
                    <a:lnTo>
                      <a:pt x="2145758" y="5875476"/>
                    </a:lnTo>
                    <a:lnTo>
                      <a:pt x="2286021" y="5789719"/>
                    </a:lnTo>
                    <a:lnTo>
                      <a:pt x="2208260" y="5935069"/>
                    </a:lnTo>
                    <a:lnTo>
                      <a:pt x="2362695" y="5911814"/>
                    </a:lnTo>
                    <a:lnTo>
                      <a:pt x="2508044" y="5866392"/>
                    </a:lnTo>
                    <a:lnTo>
                      <a:pt x="2548380" y="5744297"/>
                    </a:lnTo>
                    <a:lnTo>
                      <a:pt x="2461534" y="5713046"/>
                    </a:lnTo>
                    <a:lnTo>
                      <a:pt x="2475705" y="5594949"/>
                    </a:lnTo>
                    <a:lnTo>
                      <a:pt x="2615969" y="5518276"/>
                    </a:lnTo>
                    <a:lnTo>
                      <a:pt x="2734065" y="5487025"/>
                    </a:lnTo>
                    <a:lnTo>
                      <a:pt x="2723893" y="5378012"/>
                    </a:lnTo>
                    <a:lnTo>
                      <a:pt x="2869243" y="5401267"/>
                    </a:lnTo>
                    <a:lnTo>
                      <a:pt x="3023253" y="5343826"/>
                    </a:lnTo>
                    <a:lnTo>
                      <a:pt x="3188882" y="5333008"/>
                    </a:lnTo>
                    <a:lnTo>
                      <a:pt x="3086179" y="5162519"/>
                    </a:lnTo>
                    <a:lnTo>
                      <a:pt x="3100350" y="5055328"/>
                    </a:lnTo>
                    <a:lnTo>
                      <a:pt x="3027675" y="4905980"/>
                    </a:lnTo>
                    <a:lnTo>
                      <a:pt x="2996424" y="4730467"/>
                    </a:lnTo>
                    <a:lnTo>
                      <a:pt x="3000422" y="4612370"/>
                    </a:lnTo>
                    <a:lnTo>
                      <a:pt x="3049842" y="4490276"/>
                    </a:lnTo>
                    <a:lnTo>
                      <a:pt x="3177023" y="4495362"/>
                    </a:lnTo>
                    <a:lnTo>
                      <a:pt x="3241702" y="4436858"/>
                    </a:lnTo>
                    <a:lnTo>
                      <a:pt x="3208274" y="4330022"/>
                    </a:lnTo>
                    <a:lnTo>
                      <a:pt x="3149770" y="4222097"/>
                    </a:lnTo>
                    <a:lnTo>
                      <a:pt x="3068011" y="4171589"/>
                    </a:lnTo>
                    <a:lnTo>
                      <a:pt x="3027675" y="4018243"/>
                    </a:lnTo>
                    <a:lnTo>
                      <a:pt x="3150858" y="3915405"/>
                    </a:lnTo>
                    <a:lnTo>
                      <a:pt x="3291122" y="3793310"/>
                    </a:lnTo>
                    <a:lnTo>
                      <a:pt x="3426299" y="3734806"/>
                    </a:lnTo>
                    <a:lnTo>
                      <a:pt x="3534223" y="3658133"/>
                    </a:lnTo>
                    <a:lnTo>
                      <a:pt x="3547304" y="3559293"/>
                    </a:lnTo>
                    <a:lnTo>
                      <a:pt x="3505881" y="3331101"/>
                    </a:lnTo>
                    <a:lnTo>
                      <a:pt x="3464457" y="3245343"/>
                    </a:lnTo>
                    <a:lnTo>
                      <a:pt x="3446288" y="3118162"/>
                    </a:lnTo>
                    <a:lnTo>
                      <a:pt x="3528048" y="3091997"/>
                    </a:lnTo>
                    <a:lnTo>
                      <a:pt x="3560387" y="2986983"/>
                    </a:lnTo>
                    <a:lnTo>
                      <a:pt x="3411039" y="2964816"/>
                    </a:lnTo>
                    <a:lnTo>
                      <a:pt x="3292943" y="2951734"/>
                    </a:lnTo>
                    <a:lnTo>
                      <a:pt x="3183930" y="2788215"/>
                    </a:lnTo>
                    <a:lnTo>
                      <a:pt x="3234438" y="2703546"/>
                    </a:lnTo>
                    <a:lnTo>
                      <a:pt x="3179932" y="2608704"/>
                    </a:lnTo>
                    <a:lnTo>
                      <a:pt x="3229352" y="2437189"/>
                    </a:lnTo>
                    <a:lnTo>
                      <a:pt x="3317286" y="2356518"/>
                    </a:lnTo>
                    <a:lnTo>
                      <a:pt x="3162852" y="2141758"/>
                    </a:lnTo>
                    <a:lnTo>
                      <a:pt x="3058925" y="2006581"/>
                    </a:lnTo>
                    <a:lnTo>
                      <a:pt x="2986914" y="1900856"/>
                    </a:lnTo>
                    <a:lnTo>
                      <a:pt x="2958997" y="1752219"/>
                    </a:lnTo>
                    <a:lnTo>
                      <a:pt x="2982252" y="1607957"/>
                    </a:lnTo>
                    <a:lnTo>
                      <a:pt x="2935156" y="1462713"/>
                    </a:lnTo>
                    <a:lnTo>
                      <a:pt x="2766404" y="1281274"/>
                    </a:lnTo>
                    <a:lnTo>
                      <a:pt x="2567636" y="1109760"/>
                    </a:lnTo>
                    <a:lnTo>
                      <a:pt x="2449539" y="960412"/>
                    </a:lnTo>
                    <a:lnTo>
                      <a:pt x="2396901" y="881160"/>
                    </a:lnTo>
                    <a:lnTo>
                      <a:pt x="2278024" y="748561"/>
                    </a:lnTo>
                    <a:lnTo>
                      <a:pt x="2294371" y="595215"/>
                    </a:lnTo>
                    <a:lnTo>
                      <a:pt x="2176275" y="510546"/>
                    </a:lnTo>
                    <a:lnTo>
                      <a:pt x="2030925" y="524717"/>
                    </a:lnTo>
                    <a:lnTo>
                      <a:pt x="1968422" y="424789"/>
                    </a:lnTo>
                    <a:lnTo>
                      <a:pt x="1829247" y="376457"/>
                    </a:lnTo>
                    <a:lnTo>
                      <a:pt x="1630479" y="203854"/>
                    </a:lnTo>
                    <a:lnTo>
                      <a:pt x="1499300" y="177689"/>
                    </a:lnTo>
                    <a:lnTo>
                      <a:pt x="1395374" y="0"/>
                    </a:lnTo>
                    <a:lnTo>
                      <a:pt x="1292536" y="5087"/>
                    </a:lnTo>
                    <a:lnTo>
                      <a:pt x="1188209" y="65813"/>
                    </a:lnTo>
                    <a:lnTo>
                      <a:pt x="1080685" y="145348"/>
                    </a:lnTo>
                    <a:lnTo>
                      <a:pt x="1000014" y="185685"/>
                    </a:lnTo>
                    <a:lnTo>
                      <a:pt x="828499" y="198766"/>
                    </a:lnTo>
                    <a:lnTo>
                      <a:pt x="737656" y="271441"/>
                    </a:lnTo>
                    <a:lnTo>
                      <a:pt x="666069" y="230017"/>
                    </a:lnTo>
                    <a:lnTo>
                      <a:pt x="553058" y="339028"/>
                    </a:lnTo>
                    <a:lnTo>
                      <a:pt x="549060" y="420788"/>
                    </a:lnTo>
                    <a:lnTo>
                      <a:pt x="440048" y="406617"/>
                    </a:lnTo>
                    <a:lnTo>
                      <a:pt x="364463" y="474206"/>
                    </a:lnTo>
                    <a:lnTo>
                      <a:pt x="265623" y="532710"/>
                    </a:lnTo>
                    <a:lnTo>
                      <a:pt x="160609" y="604296"/>
                    </a:lnTo>
                    <a:lnTo>
                      <a:pt x="99928" y="734387"/>
                    </a:lnTo>
                    <a:lnTo>
                      <a:pt x="79938" y="892819"/>
                    </a:lnTo>
                    <a:lnTo>
                      <a:pt x="0" y="1018911"/>
                    </a:lnTo>
                    <a:lnTo>
                      <a:pt x="28925" y="112868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910" name="Freeform 266">
              <a:extLst/>
            </p:cNvPr>
            <p:cNvSpPr>
              <a:spLocks/>
            </p:cNvSpPr>
            <p:nvPr/>
          </p:nvSpPr>
          <p:spPr bwMode="auto">
            <a:xfrm>
              <a:off x="4491014" y="4949843"/>
              <a:ext cx="19050" cy="25400"/>
            </a:xfrm>
            <a:custGeom>
              <a:avLst/>
              <a:gdLst>
                <a:gd name="T0" fmla="*/ 0 w 60"/>
                <a:gd name="T1" fmla="*/ 2147483647 h 79"/>
                <a:gd name="T2" fmla="*/ 2147483647 w 60"/>
                <a:gd name="T3" fmla="*/ 2147483647 h 79"/>
                <a:gd name="T4" fmla="*/ 2147483647 w 60"/>
                <a:gd name="T5" fmla="*/ 2147483647 h 79"/>
                <a:gd name="T6" fmla="*/ 2147483647 w 60"/>
                <a:gd name="T7" fmla="*/ 2147483647 h 79"/>
                <a:gd name="T8" fmla="*/ 2147483647 w 60"/>
                <a:gd name="T9" fmla="*/ 2147483647 h 79"/>
                <a:gd name="T10" fmla="*/ 2147483647 w 60"/>
                <a:gd name="T11" fmla="*/ 2147483647 h 79"/>
                <a:gd name="T12" fmla="*/ 2147483647 w 60"/>
                <a:gd name="T13" fmla="*/ 2147483647 h 79"/>
                <a:gd name="T14" fmla="*/ 2147483647 w 60"/>
                <a:gd name="T15" fmla="*/ 0 h 79"/>
                <a:gd name="T16" fmla="*/ 2147483647 w 60"/>
                <a:gd name="T17" fmla="*/ 2147483647 h 79"/>
                <a:gd name="T18" fmla="*/ 0 w 60"/>
                <a:gd name="T19" fmla="*/ 2147483647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79"/>
                <a:gd name="T32" fmla="*/ 60 w 60"/>
                <a:gd name="T33" fmla="*/ 79 h 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79">
                  <a:moveTo>
                    <a:pt x="0" y="33"/>
                  </a:moveTo>
                  <a:lnTo>
                    <a:pt x="7" y="49"/>
                  </a:lnTo>
                  <a:lnTo>
                    <a:pt x="9" y="79"/>
                  </a:lnTo>
                  <a:lnTo>
                    <a:pt x="30" y="73"/>
                  </a:lnTo>
                  <a:lnTo>
                    <a:pt x="28" y="40"/>
                  </a:lnTo>
                  <a:lnTo>
                    <a:pt x="39" y="19"/>
                  </a:lnTo>
                  <a:lnTo>
                    <a:pt x="60" y="9"/>
                  </a:lnTo>
                  <a:lnTo>
                    <a:pt x="43" y="0"/>
                  </a:lnTo>
                  <a:lnTo>
                    <a:pt x="24" y="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1" name="Freeform 267">
              <a:extLst/>
            </p:cNvPr>
            <p:cNvSpPr>
              <a:spLocks/>
            </p:cNvSpPr>
            <p:nvPr/>
          </p:nvSpPr>
          <p:spPr bwMode="auto">
            <a:xfrm>
              <a:off x="3957614" y="4613293"/>
              <a:ext cx="55562" cy="14288"/>
            </a:xfrm>
            <a:custGeom>
              <a:avLst/>
              <a:gdLst>
                <a:gd name="T0" fmla="*/ 2147483647 w 612"/>
                <a:gd name="T1" fmla="*/ 2147483647 h 158"/>
                <a:gd name="T2" fmla="*/ 2147483647 w 612"/>
                <a:gd name="T3" fmla="*/ 2147483647 h 158"/>
                <a:gd name="T4" fmla="*/ 2147483647 w 612"/>
                <a:gd name="T5" fmla="*/ 2147483647 h 158"/>
                <a:gd name="T6" fmla="*/ 2147483647 w 612"/>
                <a:gd name="T7" fmla="*/ 2147483647 h 158"/>
                <a:gd name="T8" fmla="*/ 2147483647 w 612"/>
                <a:gd name="T9" fmla="*/ 2147483647 h 158"/>
                <a:gd name="T10" fmla="*/ 2147483647 w 612"/>
                <a:gd name="T11" fmla="*/ 2147483647 h 158"/>
                <a:gd name="T12" fmla="*/ 2147483647 w 612"/>
                <a:gd name="T13" fmla="*/ 2147483647 h 158"/>
                <a:gd name="T14" fmla="*/ 2147483647 w 612"/>
                <a:gd name="T15" fmla="*/ 2147483647 h 158"/>
                <a:gd name="T16" fmla="*/ 2147483647 w 612"/>
                <a:gd name="T17" fmla="*/ 2147483647 h 158"/>
                <a:gd name="T18" fmla="*/ 2147483647 w 612"/>
                <a:gd name="T19" fmla="*/ 2147483647 h 158"/>
                <a:gd name="T20" fmla="*/ 2147483647 w 612"/>
                <a:gd name="T21" fmla="*/ 2147483647 h 158"/>
                <a:gd name="T22" fmla="*/ 2147483647 w 612"/>
                <a:gd name="T23" fmla="*/ 2147483647 h 158"/>
                <a:gd name="T24" fmla="*/ 1766004942 w 612"/>
                <a:gd name="T25" fmla="*/ 2147483647 h 158"/>
                <a:gd name="T26" fmla="*/ 0 w 612"/>
                <a:gd name="T27" fmla="*/ 2147483647 h 158"/>
                <a:gd name="T28" fmla="*/ 1834095265 w 612"/>
                <a:gd name="T29" fmla="*/ 2147483647 h 158"/>
                <a:gd name="T30" fmla="*/ 2147483647 w 612"/>
                <a:gd name="T31" fmla="*/ 2147483647 h 158"/>
                <a:gd name="T32" fmla="*/ 2147483647 w 612"/>
                <a:gd name="T33" fmla="*/ 2147483647 h 158"/>
                <a:gd name="T34" fmla="*/ 2147483647 w 612"/>
                <a:gd name="T35" fmla="*/ 2147483647 h 158"/>
                <a:gd name="T36" fmla="*/ 2147483647 w 612"/>
                <a:gd name="T37" fmla="*/ 2147483647 h 158"/>
                <a:gd name="T38" fmla="*/ 2147483647 w 612"/>
                <a:gd name="T39" fmla="*/ 2147483647 h 158"/>
                <a:gd name="T40" fmla="*/ 2147483647 w 612"/>
                <a:gd name="T41" fmla="*/ 2147483647 h 158"/>
                <a:gd name="T42" fmla="*/ 2147483647 w 612"/>
                <a:gd name="T43" fmla="*/ 2147483647 h 158"/>
                <a:gd name="T44" fmla="*/ 2147483647 w 612"/>
                <a:gd name="T45" fmla="*/ 2147483647 h 158"/>
                <a:gd name="T46" fmla="*/ 2147483647 w 612"/>
                <a:gd name="T47" fmla="*/ 2147483647 h 158"/>
                <a:gd name="T48" fmla="*/ 2147483647 w 612"/>
                <a:gd name="T49" fmla="*/ 2147483647 h 158"/>
                <a:gd name="T50" fmla="*/ 2147483647 w 612"/>
                <a:gd name="T51" fmla="*/ 2147483647 h 158"/>
                <a:gd name="T52" fmla="*/ 2147483647 w 612"/>
                <a:gd name="T53" fmla="*/ 2147483647 h 158"/>
                <a:gd name="T54" fmla="*/ 2147483647 w 612"/>
                <a:gd name="T55" fmla="*/ 2147483647 h 158"/>
                <a:gd name="T56" fmla="*/ 2147483647 w 612"/>
                <a:gd name="T57" fmla="*/ 1738585362 h 158"/>
                <a:gd name="T58" fmla="*/ 2147483647 w 612"/>
                <a:gd name="T59" fmla="*/ 0 h 158"/>
                <a:gd name="T60" fmla="*/ 2147483647 w 612"/>
                <a:gd name="T61" fmla="*/ 735808850 h 158"/>
                <a:gd name="T62" fmla="*/ 2147483647 w 612"/>
                <a:gd name="T63" fmla="*/ 1805879220 h 158"/>
                <a:gd name="T64" fmla="*/ 2147483647 w 612"/>
                <a:gd name="T65" fmla="*/ 2147483647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2"/>
                <a:gd name="T100" fmla="*/ 0 h 158"/>
                <a:gd name="T101" fmla="*/ 612 w 612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2" h="158">
                  <a:moveTo>
                    <a:pt x="54" y="48"/>
                  </a:moveTo>
                  <a:lnTo>
                    <a:pt x="57" y="72"/>
                  </a:lnTo>
                  <a:lnTo>
                    <a:pt x="68" y="84"/>
                  </a:lnTo>
                  <a:lnTo>
                    <a:pt x="68" y="98"/>
                  </a:lnTo>
                  <a:lnTo>
                    <a:pt x="93" y="102"/>
                  </a:lnTo>
                  <a:lnTo>
                    <a:pt x="113" y="95"/>
                  </a:lnTo>
                  <a:lnTo>
                    <a:pt x="131" y="80"/>
                  </a:lnTo>
                  <a:lnTo>
                    <a:pt x="167" y="80"/>
                  </a:lnTo>
                  <a:lnTo>
                    <a:pt x="195" y="80"/>
                  </a:lnTo>
                  <a:lnTo>
                    <a:pt x="231" y="71"/>
                  </a:lnTo>
                  <a:lnTo>
                    <a:pt x="246" y="74"/>
                  </a:lnTo>
                  <a:lnTo>
                    <a:pt x="255" y="68"/>
                  </a:lnTo>
                  <a:lnTo>
                    <a:pt x="269" y="72"/>
                  </a:lnTo>
                  <a:lnTo>
                    <a:pt x="246" y="84"/>
                  </a:lnTo>
                  <a:lnTo>
                    <a:pt x="233" y="80"/>
                  </a:lnTo>
                  <a:lnTo>
                    <a:pt x="219" y="81"/>
                  </a:lnTo>
                  <a:lnTo>
                    <a:pt x="188" y="87"/>
                  </a:lnTo>
                  <a:lnTo>
                    <a:pt x="167" y="89"/>
                  </a:lnTo>
                  <a:lnTo>
                    <a:pt x="134" y="89"/>
                  </a:lnTo>
                  <a:lnTo>
                    <a:pt x="113" y="107"/>
                  </a:lnTo>
                  <a:lnTo>
                    <a:pt x="80" y="119"/>
                  </a:lnTo>
                  <a:lnTo>
                    <a:pt x="62" y="110"/>
                  </a:lnTo>
                  <a:lnTo>
                    <a:pt x="45" y="95"/>
                  </a:lnTo>
                  <a:lnTo>
                    <a:pt x="47" y="74"/>
                  </a:lnTo>
                  <a:lnTo>
                    <a:pt x="35" y="87"/>
                  </a:lnTo>
                  <a:lnTo>
                    <a:pt x="26" y="102"/>
                  </a:lnTo>
                  <a:lnTo>
                    <a:pt x="9" y="129"/>
                  </a:lnTo>
                  <a:lnTo>
                    <a:pt x="0" y="150"/>
                  </a:lnTo>
                  <a:lnTo>
                    <a:pt x="12" y="158"/>
                  </a:lnTo>
                  <a:lnTo>
                    <a:pt x="27" y="141"/>
                  </a:lnTo>
                  <a:lnTo>
                    <a:pt x="206" y="143"/>
                  </a:lnTo>
                  <a:lnTo>
                    <a:pt x="204" y="107"/>
                  </a:lnTo>
                  <a:lnTo>
                    <a:pt x="231" y="108"/>
                  </a:lnTo>
                  <a:lnTo>
                    <a:pt x="264" y="98"/>
                  </a:lnTo>
                  <a:lnTo>
                    <a:pt x="302" y="102"/>
                  </a:lnTo>
                  <a:lnTo>
                    <a:pt x="320" y="95"/>
                  </a:lnTo>
                  <a:lnTo>
                    <a:pt x="333" y="65"/>
                  </a:lnTo>
                  <a:lnTo>
                    <a:pt x="348" y="57"/>
                  </a:lnTo>
                  <a:lnTo>
                    <a:pt x="368" y="74"/>
                  </a:lnTo>
                  <a:lnTo>
                    <a:pt x="398" y="89"/>
                  </a:lnTo>
                  <a:lnTo>
                    <a:pt x="431" y="101"/>
                  </a:lnTo>
                  <a:lnTo>
                    <a:pt x="465" y="114"/>
                  </a:lnTo>
                  <a:lnTo>
                    <a:pt x="491" y="129"/>
                  </a:lnTo>
                  <a:lnTo>
                    <a:pt x="542" y="135"/>
                  </a:lnTo>
                  <a:lnTo>
                    <a:pt x="551" y="119"/>
                  </a:lnTo>
                  <a:lnTo>
                    <a:pt x="600" y="108"/>
                  </a:lnTo>
                  <a:lnTo>
                    <a:pt x="612" y="90"/>
                  </a:lnTo>
                  <a:lnTo>
                    <a:pt x="608" y="74"/>
                  </a:lnTo>
                  <a:lnTo>
                    <a:pt x="579" y="54"/>
                  </a:lnTo>
                  <a:lnTo>
                    <a:pt x="554" y="62"/>
                  </a:lnTo>
                  <a:lnTo>
                    <a:pt x="530" y="72"/>
                  </a:lnTo>
                  <a:lnTo>
                    <a:pt x="498" y="77"/>
                  </a:lnTo>
                  <a:lnTo>
                    <a:pt x="479" y="66"/>
                  </a:lnTo>
                  <a:lnTo>
                    <a:pt x="470" y="44"/>
                  </a:lnTo>
                  <a:lnTo>
                    <a:pt x="449" y="38"/>
                  </a:lnTo>
                  <a:lnTo>
                    <a:pt x="432" y="47"/>
                  </a:lnTo>
                  <a:lnTo>
                    <a:pt x="413" y="41"/>
                  </a:lnTo>
                  <a:lnTo>
                    <a:pt x="413" y="26"/>
                  </a:lnTo>
                  <a:lnTo>
                    <a:pt x="390" y="12"/>
                  </a:lnTo>
                  <a:lnTo>
                    <a:pt x="357" y="0"/>
                  </a:lnTo>
                  <a:lnTo>
                    <a:pt x="324" y="17"/>
                  </a:lnTo>
                  <a:lnTo>
                    <a:pt x="308" y="11"/>
                  </a:lnTo>
                  <a:lnTo>
                    <a:pt x="293" y="17"/>
                  </a:lnTo>
                  <a:lnTo>
                    <a:pt x="281" y="27"/>
                  </a:lnTo>
                  <a:lnTo>
                    <a:pt x="275" y="50"/>
                  </a:lnTo>
                  <a:lnTo>
                    <a:pt x="54" y="4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2" name="Freeform 268">
              <a:extLst/>
            </p:cNvPr>
            <p:cNvSpPr>
              <a:spLocks/>
            </p:cNvSpPr>
            <p:nvPr/>
          </p:nvSpPr>
          <p:spPr bwMode="auto">
            <a:xfrm>
              <a:off x="3959201" y="4635518"/>
              <a:ext cx="53975" cy="33338"/>
            </a:xfrm>
            <a:custGeom>
              <a:avLst/>
              <a:gdLst>
                <a:gd name="T0" fmla="*/ 0 w 594"/>
                <a:gd name="T1" fmla="*/ 2147483647 h 387"/>
                <a:gd name="T2" fmla="*/ 2147483647 w 594"/>
                <a:gd name="T3" fmla="*/ 2147483647 h 387"/>
                <a:gd name="T4" fmla="*/ 2147483647 w 594"/>
                <a:gd name="T5" fmla="*/ 2147483647 h 387"/>
                <a:gd name="T6" fmla="*/ 2147483647 w 594"/>
                <a:gd name="T7" fmla="*/ 2147483647 h 387"/>
                <a:gd name="T8" fmla="*/ 2147483647 w 594"/>
                <a:gd name="T9" fmla="*/ 2147483647 h 387"/>
                <a:gd name="T10" fmla="*/ 2147483647 w 594"/>
                <a:gd name="T11" fmla="*/ 2147483647 h 387"/>
                <a:gd name="T12" fmla="*/ 2147483647 w 594"/>
                <a:gd name="T13" fmla="*/ 2147483647 h 387"/>
                <a:gd name="T14" fmla="*/ 2147483647 w 594"/>
                <a:gd name="T15" fmla="*/ 2147483647 h 387"/>
                <a:gd name="T16" fmla="*/ 2147483647 w 594"/>
                <a:gd name="T17" fmla="*/ 2147483647 h 387"/>
                <a:gd name="T18" fmla="*/ 2147483647 w 594"/>
                <a:gd name="T19" fmla="*/ 2147483647 h 387"/>
                <a:gd name="T20" fmla="*/ 2147483647 w 594"/>
                <a:gd name="T21" fmla="*/ 2147483647 h 387"/>
                <a:gd name="T22" fmla="*/ 2147483647 w 594"/>
                <a:gd name="T23" fmla="*/ 2147483647 h 387"/>
                <a:gd name="T24" fmla="*/ 2147483647 w 594"/>
                <a:gd name="T25" fmla="*/ 2147483647 h 387"/>
                <a:gd name="T26" fmla="*/ 2147483647 w 594"/>
                <a:gd name="T27" fmla="*/ 2147483647 h 387"/>
                <a:gd name="T28" fmla="*/ 2147483647 w 594"/>
                <a:gd name="T29" fmla="*/ 2147483647 h 387"/>
                <a:gd name="T30" fmla="*/ 2147483647 w 594"/>
                <a:gd name="T31" fmla="*/ 2147483647 h 387"/>
                <a:gd name="T32" fmla="*/ 2147483647 w 594"/>
                <a:gd name="T33" fmla="*/ 2147483647 h 387"/>
                <a:gd name="T34" fmla="*/ 2147483647 w 594"/>
                <a:gd name="T35" fmla="*/ 2147483647 h 387"/>
                <a:gd name="T36" fmla="*/ 2147483647 w 594"/>
                <a:gd name="T37" fmla="*/ 2147483647 h 387"/>
                <a:gd name="T38" fmla="*/ 2147483647 w 594"/>
                <a:gd name="T39" fmla="*/ 2147483647 h 387"/>
                <a:gd name="T40" fmla="*/ 2147483647 w 594"/>
                <a:gd name="T41" fmla="*/ 2147483647 h 387"/>
                <a:gd name="T42" fmla="*/ 2147483647 w 594"/>
                <a:gd name="T43" fmla="*/ 2147483647 h 387"/>
                <a:gd name="T44" fmla="*/ 2147483647 w 594"/>
                <a:gd name="T45" fmla="*/ 2147483647 h 387"/>
                <a:gd name="T46" fmla="*/ 2147483647 w 594"/>
                <a:gd name="T47" fmla="*/ 2147483647 h 387"/>
                <a:gd name="T48" fmla="*/ 2147483647 w 594"/>
                <a:gd name="T49" fmla="*/ 2147483647 h 387"/>
                <a:gd name="T50" fmla="*/ 2147483647 w 594"/>
                <a:gd name="T51" fmla="*/ 2147483647 h 387"/>
                <a:gd name="T52" fmla="*/ 2147483647 w 594"/>
                <a:gd name="T53" fmla="*/ 2147483647 h 387"/>
                <a:gd name="T54" fmla="*/ 2147483647 w 594"/>
                <a:gd name="T55" fmla="*/ 1706853741 h 387"/>
                <a:gd name="T56" fmla="*/ 2147483647 w 594"/>
                <a:gd name="T57" fmla="*/ 275523581 h 387"/>
                <a:gd name="T58" fmla="*/ 2147483647 w 594"/>
                <a:gd name="T59" fmla="*/ 164929719 h 387"/>
                <a:gd name="T60" fmla="*/ 2147483647 w 594"/>
                <a:gd name="T61" fmla="*/ 0 h 387"/>
                <a:gd name="T62" fmla="*/ 2147483647 w 594"/>
                <a:gd name="T63" fmla="*/ 0 h 387"/>
                <a:gd name="T64" fmla="*/ 2147483647 w 594"/>
                <a:gd name="T65" fmla="*/ 2147483647 h 387"/>
                <a:gd name="T66" fmla="*/ 2147483647 w 594"/>
                <a:gd name="T67" fmla="*/ 2147483647 h 387"/>
                <a:gd name="T68" fmla="*/ 2147483647 w 594"/>
                <a:gd name="T69" fmla="*/ 2147483647 h 387"/>
                <a:gd name="T70" fmla="*/ 2147483647 w 594"/>
                <a:gd name="T71" fmla="*/ 2147483647 h 387"/>
                <a:gd name="T72" fmla="*/ 0 w 594"/>
                <a:gd name="T73" fmla="*/ 2147483647 h 3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"/>
                <a:gd name="T112" fmla="*/ 0 h 387"/>
                <a:gd name="T113" fmla="*/ 594 w 594"/>
                <a:gd name="T114" fmla="*/ 387 h 3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" h="387">
                  <a:moveTo>
                    <a:pt x="0" y="75"/>
                  </a:moveTo>
                  <a:lnTo>
                    <a:pt x="37" y="159"/>
                  </a:lnTo>
                  <a:lnTo>
                    <a:pt x="157" y="159"/>
                  </a:lnTo>
                  <a:lnTo>
                    <a:pt x="207" y="217"/>
                  </a:lnTo>
                  <a:lnTo>
                    <a:pt x="211" y="305"/>
                  </a:lnTo>
                  <a:lnTo>
                    <a:pt x="301" y="387"/>
                  </a:lnTo>
                  <a:lnTo>
                    <a:pt x="331" y="373"/>
                  </a:lnTo>
                  <a:lnTo>
                    <a:pt x="354" y="315"/>
                  </a:lnTo>
                  <a:lnTo>
                    <a:pt x="384" y="259"/>
                  </a:lnTo>
                  <a:lnTo>
                    <a:pt x="417" y="259"/>
                  </a:lnTo>
                  <a:lnTo>
                    <a:pt x="453" y="241"/>
                  </a:lnTo>
                  <a:lnTo>
                    <a:pt x="469" y="225"/>
                  </a:lnTo>
                  <a:lnTo>
                    <a:pt x="498" y="229"/>
                  </a:lnTo>
                  <a:lnTo>
                    <a:pt x="538" y="226"/>
                  </a:lnTo>
                  <a:lnTo>
                    <a:pt x="546" y="210"/>
                  </a:lnTo>
                  <a:lnTo>
                    <a:pt x="561" y="222"/>
                  </a:lnTo>
                  <a:lnTo>
                    <a:pt x="575" y="213"/>
                  </a:lnTo>
                  <a:lnTo>
                    <a:pt x="574" y="147"/>
                  </a:lnTo>
                  <a:lnTo>
                    <a:pt x="561" y="144"/>
                  </a:lnTo>
                  <a:lnTo>
                    <a:pt x="546" y="127"/>
                  </a:lnTo>
                  <a:lnTo>
                    <a:pt x="531" y="115"/>
                  </a:lnTo>
                  <a:lnTo>
                    <a:pt x="537" y="102"/>
                  </a:lnTo>
                  <a:lnTo>
                    <a:pt x="550" y="91"/>
                  </a:lnTo>
                  <a:lnTo>
                    <a:pt x="567" y="96"/>
                  </a:lnTo>
                  <a:lnTo>
                    <a:pt x="583" y="93"/>
                  </a:lnTo>
                  <a:lnTo>
                    <a:pt x="588" y="66"/>
                  </a:lnTo>
                  <a:lnTo>
                    <a:pt x="594" y="49"/>
                  </a:lnTo>
                  <a:lnTo>
                    <a:pt x="580" y="31"/>
                  </a:lnTo>
                  <a:lnTo>
                    <a:pt x="579" y="5"/>
                  </a:lnTo>
                  <a:lnTo>
                    <a:pt x="439" y="3"/>
                  </a:lnTo>
                  <a:lnTo>
                    <a:pt x="340" y="0"/>
                  </a:lnTo>
                  <a:lnTo>
                    <a:pt x="285" y="0"/>
                  </a:lnTo>
                  <a:lnTo>
                    <a:pt x="210" y="58"/>
                  </a:lnTo>
                  <a:lnTo>
                    <a:pt x="154" y="52"/>
                  </a:lnTo>
                  <a:lnTo>
                    <a:pt x="90" y="52"/>
                  </a:lnTo>
                  <a:lnTo>
                    <a:pt x="60" y="73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3" name="Freeform 58">
              <a:extLst/>
            </p:cNvPr>
            <p:cNvSpPr>
              <a:spLocks/>
            </p:cNvSpPr>
            <p:nvPr/>
          </p:nvSpPr>
          <p:spPr bwMode="auto">
            <a:xfrm>
              <a:off x="3960789" y="4345006"/>
              <a:ext cx="207962" cy="244475"/>
            </a:xfrm>
            <a:custGeom>
              <a:avLst/>
              <a:gdLst>
                <a:gd name="T0" fmla="*/ 2147483647 w 655"/>
                <a:gd name="T1" fmla="*/ 2147483647 h 768"/>
                <a:gd name="T2" fmla="*/ 2147483647 w 655"/>
                <a:gd name="T3" fmla="*/ 2147483647 h 768"/>
                <a:gd name="T4" fmla="*/ 2147483647 w 655"/>
                <a:gd name="T5" fmla="*/ 2147483647 h 768"/>
                <a:gd name="T6" fmla="*/ 2147483647 w 655"/>
                <a:gd name="T7" fmla="*/ 2147483647 h 768"/>
                <a:gd name="T8" fmla="*/ 2147483647 w 655"/>
                <a:gd name="T9" fmla="*/ 2147483647 h 768"/>
                <a:gd name="T10" fmla="*/ 2147483647 w 655"/>
                <a:gd name="T11" fmla="*/ 2147483647 h 768"/>
                <a:gd name="T12" fmla="*/ 2147483647 w 655"/>
                <a:gd name="T13" fmla="*/ 2147483647 h 768"/>
                <a:gd name="T14" fmla="*/ 2147483647 w 655"/>
                <a:gd name="T15" fmla="*/ 2147483647 h 768"/>
                <a:gd name="T16" fmla="*/ 0 w 655"/>
                <a:gd name="T17" fmla="*/ 2147483647 h 768"/>
                <a:gd name="T18" fmla="*/ 2147483647 w 655"/>
                <a:gd name="T19" fmla="*/ 2147483647 h 768"/>
                <a:gd name="T20" fmla="*/ 2147483647 w 655"/>
                <a:gd name="T21" fmla="*/ 2147483647 h 768"/>
                <a:gd name="T22" fmla="*/ 2147483647 w 655"/>
                <a:gd name="T23" fmla="*/ 2147483647 h 768"/>
                <a:gd name="T24" fmla="*/ 2147483647 w 655"/>
                <a:gd name="T25" fmla="*/ 2147483647 h 768"/>
                <a:gd name="T26" fmla="*/ 2147483647 w 655"/>
                <a:gd name="T27" fmla="*/ 2147483647 h 768"/>
                <a:gd name="T28" fmla="*/ 2147483647 w 655"/>
                <a:gd name="T29" fmla="*/ 2147483647 h 768"/>
                <a:gd name="T30" fmla="*/ 2147483647 w 655"/>
                <a:gd name="T31" fmla="*/ 2147483647 h 768"/>
                <a:gd name="T32" fmla="*/ 2147483647 w 655"/>
                <a:gd name="T33" fmla="*/ 2147483647 h 768"/>
                <a:gd name="T34" fmla="*/ 2147483647 w 655"/>
                <a:gd name="T35" fmla="*/ 2147483647 h 768"/>
                <a:gd name="T36" fmla="*/ 2147483647 w 655"/>
                <a:gd name="T37" fmla="*/ 2147483647 h 768"/>
                <a:gd name="T38" fmla="*/ 2147483647 w 655"/>
                <a:gd name="T39" fmla="*/ 2147483647 h 768"/>
                <a:gd name="T40" fmla="*/ 2147483647 w 655"/>
                <a:gd name="T41" fmla="*/ 2147483647 h 768"/>
                <a:gd name="T42" fmla="*/ 2147483647 w 655"/>
                <a:gd name="T43" fmla="*/ 2147483647 h 768"/>
                <a:gd name="T44" fmla="*/ 2147483647 w 655"/>
                <a:gd name="T45" fmla="*/ 2147483647 h 768"/>
                <a:gd name="T46" fmla="*/ 2147483647 w 655"/>
                <a:gd name="T47" fmla="*/ 2147483647 h 768"/>
                <a:gd name="T48" fmla="*/ 2147483647 w 655"/>
                <a:gd name="T49" fmla="*/ 2147483647 h 768"/>
                <a:gd name="T50" fmla="*/ 2147483647 w 655"/>
                <a:gd name="T51" fmla="*/ 2147483647 h 768"/>
                <a:gd name="T52" fmla="*/ 2147483647 w 655"/>
                <a:gd name="T53" fmla="*/ 2147483647 h 768"/>
                <a:gd name="T54" fmla="*/ 2147483647 w 655"/>
                <a:gd name="T55" fmla="*/ 0 h 768"/>
                <a:gd name="T56" fmla="*/ 2147483647 w 655"/>
                <a:gd name="T57" fmla="*/ 2147483647 h 768"/>
                <a:gd name="T58" fmla="*/ 2147483647 w 655"/>
                <a:gd name="T59" fmla="*/ 2147483647 h 768"/>
                <a:gd name="T60" fmla="*/ 2147483647 w 655"/>
                <a:gd name="T61" fmla="*/ 2147483647 h 768"/>
                <a:gd name="T62" fmla="*/ 2147483647 w 655"/>
                <a:gd name="T63" fmla="*/ 2147483647 h 768"/>
                <a:gd name="T64" fmla="*/ 2147483647 w 655"/>
                <a:gd name="T65" fmla="*/ 2147483647 h 768"/>
                <a:gd name="T66" fmla="*/ 2147483647 w 655"/>
                <a:gd name="T67" fmla="*/ 2147483647 h 768"/>
                <a:gd name="T68" fmla="*/ 2147483647 w 655"/>
                <a:gd name="T69" fmla="*/ 2147483647 h 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768"/>
                <a:gd name="T107" fmla="*/ 1225886 w 655"/>
                <a:gd name="T108" fmla="*/ 1427412 h 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768">
                  <a:moveTo>
                    <a:pt x="14" y="306"/>
                  </a:moveTo>
                  <a:lnTo>
                    <a:pt x="20" y="346"/>
                  </a:lnTo>
                  <a:lnTo>
                    <a:pt x="42" y="370"/>
                  </a:lnTo>
                  <a:lnTo>
                    <a:pt x="40" y="397"/>
                  </a:lnTo>
                  <a:lnTo>
                    <a:pt x="16" y="422"/>
                  </a:lnTo>
                  <a:lnTo>
                    <a:pt x="31" y="458"/>
                  </a:lnTo>
                  <a:lnTo>
                    <a:pt x="30" y="485"/>
                  </a:lnTo>
                  <a:lnTo>
                    <a:pt x="20" y="541"/>
                  </a:lnTo>
                  <a:lnTo>
                    <a:pt x="0" y="600"/>
                  </a:lnTo>
                  <a:lnTo>
                    <a:pt x="25" y="702"/>
                  </a:lnTo>
                  <a:lnTo>
                    <a:pt x="45" y="683"/>
                  </a:lnTo>
                  <a:lnTo>
                    <a:pt x="61" y="681"/>
                  </a:lnTo>
                  <a:lnTo>
                    <a:pt x="72" y="674"/>
                  </a:lnTo>
                  <a:lnTo>
                    <a:pt x="82" y="678"/>
                  </a:lnTo>
                  <a:lnTo>
                    <a:pt x="99" y="669"/>
                  </a:lnTo>
                  <a:lnTo>
                    <a:pt x="112" y="674"/>
                  </a:lnTo>
                  <a:lnTo>
                    <a:pt x="132" y="674"/>
                  </a:lnTo>
                  <a:lnTo>
                    <a:pt x="145" y="684"/>
                  </a:lnTo>
                  <a:lnTo>
                    <a:pt x="159" y="702"/>
                  </a:lnTo>
                  <a:lnTo>
                    <a:pt x="183" y="704"/>
                  </a:lnTo>
                  <a:lnTo>
                    <a:pt x="190" y="722"/>
                  </a:lnTo>
                  <a:lnTo>
                    <a:pt x="199" y="735"/>
                  </a:lnTo>
                  <a:lnTo>
                    <a:pt x="213" y="750"/>
                  </a:lnTo>
                  <a:lnTo>
                    <a:pt x="225" y="765"/>
                  </a:lnTo>
                  <a:lnTo>
                    <a:pt x="237" y="768"/>
                  </a:lnTo>
                  <a:lnTo>
                    <a:pt x="253" y="762"/>
                  </a:lnTo>
                  <a:lnTo>
                    <a:pt x="285" y="764"/>
                  </a:lnTo>
                  <a:lnTo>
                    <a:pt x="310" y="752"/>
                  </a:lnTo>
                  <a:lnTo>
                    <a:pt x="348" y="763"/>
                  </a:lnTo>
                  <a:lnTo>
                    <a:pt x="417" y="733"/>
                  </a:lnTo>
                  <a:lnTo>
                    <a:pt x="624" y="764"/>
                  </a:lnTo>
                  <a:lnTo>
                    <a:pt x="655" y="729"/>
                  </a:lnTo>
                  <a:lnTo>
                    <a:pt x="627" y="687"/>
                  </a:lnTo>
                  <a:lnTo>
                    <a:pt x="589" y="187"/>
                  </a:lnTo>
                  <a:lnTo>
                    <a:pt x="651" y="155"/>
                  </a:lnTo>
                  <a:lnTo>
                    <a:pt x="465" y="0"/>
                  </a:lnTo>
                  <a:lnTo>
                    <a:pt x="467" y="53"/>
                  </a:lnTo>
                  <a:lnTo>
                    <a:pt x="444" y="106"/>
                  </a:lnTo>
                  <a:lnTo>
                    <a:pt x="278" y="109"/>
                  </a:lnTo>
                  <a:lnTo>
                    <a:pt x="280" y="182"/>
                  </a:lnTo>
                  <a:lnTo>
                    <a:pt x="268" y="265"/>
                  </a:lnTo>
                  <a:lnTo>
                    <a:pt x="218" y="310"/>
                  </a:lnTo>
                  <a:lnTo>
                    <a:pt x="14" y="30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4" name="Freeform 51">
              <a:extLst/>
            </p:cNvPr>
            <p:cNvSpPr>
              <a:spLocks/>
            </p:cNvSpPr>
            <p:nvPr/>
          </p:nvSpPr>
          <p:spPr bwMode="auto">
            <a:xfrm>
              <a:off x="4036989" y="4394218"/>
              <a:ext cx="306387" cy="287338"/>
            </a:xfrm>
            <a:custGeom>
              <a:avLst/>
              <a:gdLst>
                <a:gd name="T0" fmla="*/ 2147483647 w 967"/>
                <a:gd name="T1" fmla="*/ 0 h 905"/>
                <a:gd name="T2" fmla="*/ 2147483647 w 967"/>
                <a:gd name="T3" fmla="*/ 2147483647 h 905"/>
                <a:gd name="T4" fmla="*/ 2147483647 w 967"/>
                <a:gd name="T5" fmla="*/ 2147483647 h 905"/>
                <a:gd name="T6" fmla="*/ 2147483647 w 967"/>
                <a:gd name="T7" fmla="*/ 2147483647 h 905"/>
                <a:gd name="T8" fmla="*/ 2147483647 w 967"/>
                <a:gd name="T9" fmla="*/ 2147483647 h 905"/>
                <a:gd name="T10" fmla="*/ 2147483647 w 967"/>
                <a:gd name="T11" fmla="*/ 2147483647 h 905"/>
                <a:gd name="T12" fmla="*/ 2147483647 w 967"/>
                <a:gd name="T13" fmla="*/ 2147483647 h 905"/>
                <a:gd name="T14" fmla="*/ 2147483647 w 967"/>
                <a:gd name="T15" fmla="*/ 2147483647 h 905"/>
                <a:gd name="T16" fmla="*/ 2147483647 w 967"/>
                <a:gd name="T17" fmla="*/ 2147483647 h 905"/>
                <a:gd name="T18" fmla="*/ 0 w 967"/>
                <a:gd name="T19" fmla="*/ 2147483647 h 905"/>
                <a:gd name="T20" fmla="*/ 2147483647 w 967"/>
                <a:gd name="T21" fmla="*/ 2147483647 h 905"/>
                <a:gd name="T22" fmla="*/ 2147483647 w 967"/>
                <a:gd name="T23" fmla="*/ 2147483647 h 905"/>
                <a:gd name="T24" fmla="*/ 2147483647 w 967"/>
                <a:gd name="T25" fmla="*/ 2147483647 h 905"/>
                <a:gd name="T26" fmla="*/ 2147483647 w 967"/>
                <a:gd name="T27" fmla="*/ 2147483647 h 905"/>
                <a:gd name="T28" fmla="*/ 2147483647 w 967"/>
                <a:gd name="T29" fmla="*/ 2147483647 h 905"/>
                <a:gd name="T30" fmla="*/ 2147483647 w 967"/>
                <a:gd name="T31" fmla="*/ 2147483647 h 905"/>
                <a:gd name="T32" fmla="*/ 2147483647 w 967"/>
                <a:gd name="T33" fmla="*/ 2147483647 h 905"/>
                <a:gd name="T34" fmla="*/ 2147483647 w 967"/>
                <a:gd name="T35" fmla="*/ 2147483647 h 905"/>
                <a:gd name="T36" fmla="*/ 2147483647 w 967"/>
                <a:gd name="T37" fmla="*/ 2147483647 h 905"/>
                <a:gd name="T38" fmla="*/ 2147483647 w 967"/>
                <a:gd name="T39" fmla="*/ 2147483647 h 905"/>
                <a:gd name="T40" fmla="*/ 2147483647 w 967"/>
                <a:gd name="T41" fmla="*/ 2147483647 h 905"/>
                <a:gd name="T42" fmla="*/ 2147483647 w 967"/>
                <a:gd name="T43" fmla="*/ 2147483647 h 905"/>
                <a:gd name="T44" fmla="*/ 2147483647 w 967"/>
                <a:gd name="T45" fmla="*/ 2147483647 h 905"/>
                <a:gd name="T46" fmla="*/ 2147483647 w 967"/>
                <a:gd name="T47" fmla="*/ 2147483647 h 905"/>
                <a:gd name="T48" fmla="*/ 2147483647 w 967"/>
                <a:gd name="T49" fmla="*/ 2147483647 h 905"/>
                <a:gd name="T50" fmla="*/ 2147483647 w 967"/>
                <a:gd name="T51" fmla="*/ 2147483647 h 905"/>
                <a:gd name="T52" fmla="*/ 2147483647 w 967"/>
                <a:gd name="T53" fmla="*/ 2147483647 h 905"/>
                <a:gd name="T54" fmla="*/ 2147483647 w 967"/>
                <a:gd name="T55" fmla="*/ 2147483647 h 905"/>
                <a:gd name="T56" fmla="*/ 2147483647 w 967"/>
                <a:gd name="T57" fmla="*/ 2147483647 h 905"/>
                <a:gd name="T58" fmla="*/ 2147483647 w 967"/>
                <a:gd name="T59" fmla="*/ 2147483647 h 905"/>
                <a:gd name="T60" fmla="*/ 2147483647 w 967"/>
                <a:gd name="T61" fmla="*/ 2147483647 h 905"/>
                <a:gd name="T62" fmla="*/ 2147483647 w 967"/>
                <a:gd name="T63" fmla="*/ 2147483647 h 905"/>
                <a:gd name="T64" fmla="*/ 2147483647 w 967"/>
                <a:gd name="T65" fmla="*/ 2147483647 h 905"/>
                <a:gd name="T66" fmla="*/ 2147483647 w 967"/>
                <a:gd name="T67" fmla="*/ 2147483647 h 905"/>
                <a:gd name="T68" fmla="*/ 2147483647 w 967"/>
                <a:gd name="T69" fmla="*/ 2147483647 h 905"/>
                <a:gd name="T70" fmla="*/ 2147483647 w 967"/>
                <a:gd name="T71" fmla="*/ 2147483647 h 905"/>
                <a:gd name="T72" fmla="*/ 2147483647 w 967"/>
                <a:gd name="T73" fmla="*/ 2147483647 h 905"/>
                <a:gd name="T74" fmla="*/ 2147483647 w 967"/>
                <a:gd name="T75" fmla="*/ 2147483647 h 905"/>
                <a:gd name="T76" fmla="*/ 2147483647 w 967"/>
                <a:gd name="T77" fmla="*/ 2147483647 h 905"/>
                <a:gd name="T78" fmla="*/ 2147483647 w 967"/>
                <a:gd name="T79" fmla="*/ 2147483647 h 905"/>
                <a:gd name="T80" fmla="*/ 2147483647 w 967"/>
                <a:gd name="T81" fmla="*/ 2147483647 h 905"/>
                <a:gd name="T82" fmla="*/ 2147483647 w 967"/>
                <a:gd name="T83" fmla="*/ 2147483647 h 905"/>
                <a:gd name="T84" fmla="*/ 2147483647 w 967"/>
                <a:gd name="T85" fmla="*/ 2147483647 h 905"/>
                <a:gd name="T86" fmla="*/ 2147483647 w 967"/>
                <a:gd name="T87" fmla="*/ 2147483647 h 905"/>
                <a:gd name="T88" fmla="*/ 2147483647 w 967"/>
                <a:gd name="T89" fmla="*/ 2147483647 h 905"/>
                <a:gd name="T90" fmla="*/ 2147483647 w 967"/>
                <a:gd name="T91" fmla="*/ 2147483647 h 905"/>
                <a:gd name="T92" fmla="*/ 2147483647 w 967"/>
                <a:gd name="T93" fmla="*/ 2147483647 h 905"/>
                <a:gd name="T94" fmla="*/ 2147483647 w 967"/>
                <a:gd name="T95" fmla="*/ 2147483647 h 905"/>
                <a:gd name="T96" fmla="*/ 2147483647 w 967"/>
                <a:gd name="T97" fmla="*/ 2147483647 h 905"/>
                <a:gd name="T98" fmla="*/ 2147483647 w 967"/>
                <a:gd name="T99" fmla="*/ 2147483647 h 905"/>
                <a:gd name="T100" fmla="*/ 2147483647 w 967"/>
                <a:gd name="T101" fmla="*/ 0 h 9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7"/>
                <a:gd name="T154" fmla="*/ 0 h 905"/>
                <a:gd name="T155" fmla="*/ 1783556 w 967"/>
                <a:gd name="T156" fmla="*/ 1685925 h 9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7" h="905">
                  <a:moveTo>
                    <a:pt x="412" y="0"/>
                  </a:moveTo>
                  <a:lnTo>
                    <a:pt x="352" y="31"/>
                  </a:lnTo>
                  <a:lnTo>
                    <a:pt x="388" y="532"/>
                  </a:lnTo>
                  <a:lnTo>
                    <a:pt x="417" y="573"/>
                  </a:lnTo>
                  <a:lnTo>
                    <a:pt x="386" y="608"/>
                  </a:lnTo>
                  <a:lnTo>
                    <a:pt x="180" y="578"/>
                  </a:lnTo>
                  <a:lnTo>
                    <a:pt x="108" y="607"/>
                  </a:lnTo>
                  <a:lnTo>
                    <a:pt x="69" y="597"/>
                  </a:lnTo>
                  <a:lnTo>
                    <a:pt x="48" y="608"/>
                  </a:lnTo>
                  <a:lnTo>
                    <a:pt x="7" y="610"/>
                  </a:lnTo>
                  <a:lnTo>
                    <a:pt x="0" y="613"/>
                  </a:lnTo>
                  <a:lnTo>
                    <a:pt x="2" y="627"/>
                  </a:lnTo>
                  <a:lnTo>
                    <a:pt x="20" y="637"/>
                  </a:lnTo>
                  <a:lnTo>
                    <a:pt x="14" y="651"/>
                  </a:lnTo>
                  <a:lnTo>
                    <a:pt x="26" y="660"/>
                  </a:lnTo>
                  <a:lnTo>
                    <a:pt x="33" y="684"/>
                  </a:lnTo>
                  <a:lnTo>
                    <a:pt x="24" y="696"/>
                  </a:lnTo>
                  <a:lnTo>
                    <a:pt x="39" y="715"/>
                  </a:lnTo>
                  <a:lnTo>
                    <a:pt x="53" y="712"/>
                  </a:lnTo>
                  <a:lnTo>
                    <a:pt x="66" y="736"/>
                  </a:lnTo>
                  <a:lnTo>
                    <a:pt x="65" y="757"/>
                  </a:lnTo>
                  <a:lnTo>
                    <a:pt x="70" y="770"/>
                  </a:lnTo>
                  <a:lnTo>
                    <a:pt x="98" y="790"/>
                  </a:lnTo>
                  <a:lnTo>
                    <a:pt x="131" y="805"/>
                  </a:lnTo>
                  <a:lnTo>
                    <a:pt x="165" y="787"/>
                  </a:lnTo>
                  <a:lnTo>
                    <a:pt x="199" y="780"/>
                  </a:lnTo>
                  <a:lnTo>
                    <a:pt x="215" y="807"/>
                  </a:lnTo>
                  <a:lnTo>
                    <a:pt x="234" y="840"/>
                  </a:lnTo>
                  <a:lnTo>
                    <a:pt x="240" y="865"/>
                  </a:lnTo>
                  <a:lnTo>
                    <a:pt x="266" y="896"/>
                  </a:lnTo>
                  <a:lnTo>
                    <a:pt x="307" y="899"/>
                  </a:lnTo>
                  <a:lnTo>
                    <a:pt x="331" y="882"/>
                  </a:lnTo>
                  <a:lnTo>
                    <a:pt x="358" y="873"/>
                  </a:lnTo>
                  <a:lnTo>
                    <a:pt x="374" y="905"/>
                  </a:lnTo>
                  <a:lnTo>
                    <a:pt x="407" y="895"/>
                  </a:lnTo>
                  <a:lnTo>
                    <a:pt x="413" y="864"/>
                  </a:lnTo>
                  <a:lnTo>
                    <a:pt x="405" y="827"/>
                  </a:lnTo>
                  <a:lnTo>
                    <a:pt x="427" y="801"/>
                  </a:lnTo>
                  <a:lnTo>
                    <a:pt x="454" y="784"/>
                  </a:lnTo>
                  <a:lnTo>
                    <a:pt x="474" y="775"/>
                  </a:lnTo>
                  <a:lnTo>
                    <a:pt x="469" y="750"/>
                  </a:lnTo>
                  <a:lnTo>
                    <a:pt x="517" y="714"/>
                  </a:lnTo>
                  <a:lnTo>
                    <a:pt x="550" y="692"/>
                  </a:lnTo>
                  <a:lnTo>
                    <a:pt x="585" y="661"/>
                  </a:lnTo>
                  <a:lnTo>
                    <a:pt x="618" y="646"/>
                  </a:lnTo>
                  <a:lnTo>
                    <a:pt x="668" y="629"/>
                  </a:lnTo>
                  <a:lnTo>
                    <a:pt x="735" y="626"/>
                  </a:lnTo>
                  <a:lnTo>
                    <a:pt x="810" y="604"/>
                  </a:lnTo>
                  <a:lnTo>
                    <a:pt x="893" y="596"/>
                  </a:lnTo>
                  <a:lnTo>
                    <a:pt x="959" y="566"/>
                  </a:lnTo>
                  <a:lnTo>
                    <a:pt x="967" y="382"/>
                  </a:lnTo>
                  <a:lnTo>
                    <a:pt x="913" y="380"/>
                  </a:lnTo>
                  <a:lnTo>
                    <a:pt x="900" y="323"/>
                  </a:lnTo>
                  <a:lnTo>
                    <a:pt x="871" y="323"/>
                  </a:lnTo>
                  <a:lnTo>
                    <a:pt x="830" y="302"/>
                  </a:lnTo>
                  <a:lnTo>
                    <a:pt x="784" y="272"/>
                  </a:lnTo>
                  <a:lnTo>
                    <a:pt x="757" y="234"/>
                  </a:lnTo>
                  <a:lnTo>
                    <a:pt x="671" y="178"/>
                  </a:lnTo>
                  <a:lnTo>
                    <a:pt x="529" y="81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5" name="Freeform 62">
              <a:extLst/>
            </p:cNvPr>
            <p:cNvSpPr>
              <a:spLocks/>
            </p:cNvSpPr>
            <p:nvPr/>
          </p:nvSpPr>
          <p:spPr bwMode="auto">
            <a:xfrm>
              <a:off x="3986189" y="4635518"/>
              <a:ext cx="134937" cy="93663"/>
            </a:xfrm>
            <a:custGeom>
              <a:avLst/>
              <a:gdLst>
                <a:gd name="T0" fmla="*/ 2147483647 w 423"/>
                <a:gd name="T1" fmla="*/ 2147483647 h 295"/>
                <a:gd name="T2" fmla="*/ 2147483647 w 423"/>
                <a:gd name="T3" fmla="*/ 2147483647 h 295"/>
                <a:gd name="T4" fmla="*/ 2147483647 w 423"/>
                <a:gd name="T5" fmla="*/ 2147483647 h 295"/>
                <a:gd name="T6" fmla="*/ 2147483647 w 423"/>
                <a:gd name="T7" fmla="*/ 2147483647 h 295"/>
                <a:gd name="T8" fmla="*/ 2147483647 w 423"/>
                <a:gd name="T9" fmla="*/ 2147483647 h 295"/>
                <a:gd name="T10" fmla="*/ 2147483647 w 423"/>
                <a:gd name="T11" fmla="*/ 2147483647 h 295"/>
                <a:gd name="T12" fmla="*/ 2147483647 w 423"/>
                <a:gd name="T13" fmla="*/ 2147483647 h 295"/>
                <a:gd name="T14" fmla="*/ 2147483647 w 423"/>
                <a:gd name="T15" fmla="*/ 2147483647 h 295"/>
                <a:gd name="T16" fmla="*/ 2147483647 w 423"/>
                <a:gd name="T17" fmla="*/ 2147483647 h 295"/>
                <a:gd name="T18" fmla="*/ 2147483647 w 423"/>
                <a:gd name="T19" fmla="*/ 2147483647 h 295"/>
                <a:gd name="T20" fmla="*/ 2147483647 w 423"/>
                <a:gd name="T21" fmla="*/ 2147483647 h 295"/>
                <a:gd name="T22" fmla="*/ 2147483647 w 423"/>
                <a:gd name="T23" fmla="*/ 2147483647 h 295"/>
                <a:gd name="T24" fmla="*/ 2147483647 w 423"/>
                <a:gd name="T25" fmla="*/ 2147483647 h 295"/>
                <a:gd name="T26" fmla="*/ 2147483647 w 423"/>
                <a:gd name="T27" fmla="*/ 2147483647 h 295"/>
                <a:gd name="T28" fmla="*/ 2147483647 w 423"/>
                <a:gd name="T29" fmla="*/ 2147483647 h 295"/>
                <a:gd name="T30" fmla="*/ 2147483647 w 423"/>
                <a:gd name="T31" fmla="*/ 2147483647 h 295"/>
                <a:gd name="T32" fmla="*/ 2147483647 w 423"/>
                <a:gd name="T33" fmla="*/ 2147483647 h 295"/>
                <a:gd name="T34" fmla="*/ 2147483647 w 423"/>
                <a:gd name="T35" fmla="*/ 2147483647 h 295"/>
                <a:gd name="T36" fmla="*/ 2147483647 w 423"/>
                <a:gd name="T37" fmla="*/ 0 h 295"/>
                <a:gd name="T38" fmla="*/ 2147483647 w 423"/>
                <a:gd name="T39" fmla="*/ 2147483647 h 295"/>
                <a:gd name="T40" fmla="*/ 2147483647 w 423"/>
                <a:gd name="T41" fmla="*/ 2147483647 h 295"/>
                <a:gd name="T42" fmla="*/ 2147483647 w 423"/>
                <a:gd name="T43" fmla="*/ 2147483647 h 295"/>
                <a:gd name="T44" fmla="*/ 2147483647 w 423"/>
                <a:gd name="T45" fmla="*/ 2147483647 h 295"/>
                <a:gd name="T46" fmla="*/ 2147483647 w 423"/>
                <a:gd name="T47" fmla="*/ 2147483647 h 295"/>
                <a:gd name="T48" fmla="*/ 0 w 423"/>
                <a:gd name="T49" fmla="*/ 2147483647 h 295"/>
                <a:gd name="T50" fmla="*/ 2147483647 w 423"/>
                <a:gd name="T51" fmla="*/ 2147483647 h 295"/>
                <a:gd name="T52" fmla="*/ 2147483647 w 423"/>
                <a:gd name="T53" fmla="*/ 2147483647 h 295"/>
                <a:gd name="T54" fmla="*/ 2147483647 w 423"/>
                <a:gd name="T55" fmla="*/ 2147483647 h 295"/>
                <a:gd name="T56" fmla="*/ 2147483647 w 423"/>
                <a:gd name="T57" fmla="*/ 2147483647 h 295"/>
                <a:gd name="T58" fmla="*/ 2147483647 w 423"/>
                <a:gd name="T59" fmla="*/ 2147483647 h 295"/>
                <a:gd name="T60" fmla="*/ 2147483647 w 423"/>
                <a:gd name="T61" fmla="*/ 2147483647 h 295"/>
                <a:gd name="T62" fmla="*/ 2147483647 w 423"/>
                <a:gd name="T63" fmla="*/ 2147483647 h 295"/>
                <a:gd name="T64" fmla="*/ 2147483647 w 423"/>
                <a:gd name="T65" fmla="*/ 2147483647 h 295"/>
                <a:gd name="T66" fmla="*/ 2147483647 w 423"/>
                <a:gd name="T67" fmla="*/ 2147483647 h 295"/>
                <a:gd name="T68" fmla="*/ 2147483647 w 423"/>
                <a:gd name="T69" fmla="*/ 2147483647 h 295"/>
                <a:gd name="T70" fmla="*/ 2147483647 w 423"/>
                <a:gd name="T71" fmla="*/ 2147483647 h 295"/>
                <a:gd name="T72" fmla="*/ 2147483647 w 423"/>
                <a:gd name="T73" fmla="*/ 2147483647 h 295"/>
                <a:gd name="T74" fmla="*/ 2147483647 w 423"/>
                <a:gd name="T75" fmla="*/ 2147483647 h 295"/>
                <a:gd name="T76" fmla="*/ 2147483647 w 423"/>
                <a:gd name="T77" fmla="*/ 2147483647 h 295"/>
                <a:gd name="T78" fmla="*/ 2147483647 w 423"/>
                <a:gd name="T79" fmla="*/ 2147483647 h 295"/>
                <a:gd name="T80" fmla="*/ 2147483647 w 423"/>
                <a:gd name="T81" fmla="*/ 2147483647 h 295"/>
                <a:gd name="T82" fmla="*/ 2147483647 w 423"/>
                <a:gd name="T83" fmla="*/ 2147483647 h 295"/>
                <a:gd name="T84" fmla="*/ 2147483647 w 423"/>
                <a:gd name="T85" fmla="*/ 2147483647 h 295"/>
                <a:gd name="T86" fmla="*/ 2147483647 w 423"/>
                <a:gd name="T87" fmla="*/ 2147483647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3"/>
                <a:gd name="T133" fmla="*/ 0 h 295"/>
                <a:gd name="T134" fmla="*/ 744140 w 423"/>
                <a:gd name="T135" fmla="*/ 545334 h 2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3" h="295">
                  <a:moveTo>
                    <a:pt x="351" y="289"/>
                  </a:moveTo>
                  <a:lnTo>
                    <a:pt x="373" y="295"/>
                  </a:lnTo>
                  <a:lnTo>
                    <a:pt x="394" y="295"/>
                  </a:lnTo>
                  <a:lnTo>
                    <a:pt x="412" y="265"/>
                  </a:lnTo>
                  <a:lnTo>
                    <a:pt x="420" y="236"/>
                  </a:lnTo>
                  <a:lnTo>
                    <a:pt x="422" y="195"/>
                  </a:lnTo>
                  <a:lnTo>
                    <a:pt x="423" y="137"/>
                  </a:lnTo>
                  <a:lnTo>
                    <a:pt x="399" y="104"/>
                  </a:lnTo>
                  <a:lnTo>
                    <a:pt x="389" y="74"/>
                  </a:lnTo>
                  <a:lnTo>
                    <a:pt x="354" y="18"/>
                  </a:lnTo>
                  <a:lnTo>
                    <a:pt x="323" y="27"/>
                  </a:lnTo>
                  <a:lnTo>
                    <a:pt x="289" y="44"/>
                  </a:lnTo>
                  <a:lnTo>
                    <a:pt x="256" y="29"/>
                  </a:lnTo>
                  <a:lnTo>
                    <a:pt x="224" y="9"/>
                  </a:lnTo>
                  <a:lnTo>
                    <a:pt x="212" y="14"/>
                  </a:lnTo>
                  <a:lnTo>
                    <a:pt x="188" y="11"/>
                  </a:lnTo>
                  <a:lnTo>
                    <a:pt x="165" y="17"/>
                  </a:lnTo>
                  <a:lnTo>
                    <a:pt x="145" y="10"/>
                  </a:lnTo>
                  <a:lnTo>
                    <a:pt x="126" y="8"/>
                  </a:lnTo>
                  <a:lnTo>
                    <a:pt x="114" y="0"/>
                  </a:lnTo>
                  <a:lnTo>
                    <a:pt x="96" y="0"/>
                  </a:lnTo>
                  <a:lnTo>
                    <a:pt x="81" y="0"/>
                  </a:lnTo>
                  <a:lnTo>
                    <a:pt x="83" y="15"/>
                  </a:lnTo>
                  <a:lnTo>
                    <a:pt x="78" y="24"/>
                  </a:lnTo>
                  <a:lnTo>
                    <a:pt x="66" y="29"/>
                  </a:lnTo>
                  <a:lnTo>
                    <a:pt x="77" y="44"/>
                  </a:lnTo>
                  <a:lnTo>
                    <a:pt x="75" y="57"/>
                  </a:lnTo>
                  <a:lnTo>
                    <a:pt x="63" y="62"/>
                  </a:lnTo>
                  <a:lnTo>
                    <a:pt x="47" y="62"/>
                  </a:lnTo>
                  <a:lnTo>
                    <a:pt x="35" y="69"/>
                  </a:lnTo>
                  <a:lnTo>
                    <a:pt x="23" y="74"/>
                  </a:lnTo>
                  <a:lnTo>
                    <a:pt x="9" y="99"/>
                  </a:lnTo>
                  <a:lnTo>
                    <a:pt x="0" y="108"/>
                  </a:lnTo>
                  <a:lnTo>
                    <a:pt x="24" y="117"/>
                  </a:lnTo>
                  <a:lnTo>
                    <a:pt x="37" y="135"/>
                  </a:lnTo>
                  <a:lnTo>
                    <a:pt x="63" y="153"/>
                  </a:lnTo>
                  <a:lnTo>
                    <a:pt x="96" y="172"/>
                  </a:lnTo>
                  <a:lnTo>
                    <a:pt x="114" y="207"/>
                  </a:lnTo>
                  <a:lnTo>
                    <a:pt x="135" y="191"/>
                  </a:lnTo>
                  <a:lnTo>
                    <a:pt x="154" y="168"/>
                  </a:lnTo>
                  <a:lnTo>
                    <a:pt x="163" y="145"/>
                  </a:lnTo>
                  <a:lnTo>
                    <a:pt x="194" y="142"/>
                  </a:lnTo>
                  <a:lnTo>
                    <a:pt x="214" y="148"/>
                  </a:lnTo>
                  <a:lnTo>
                    <a:pt x="235" y="165"/>
                  </a:lnTo>
                  <a:lnTo>
                    <a:pt x="259" y="192"/>
                  </a:lnTo>
                  <a:lnTo>
                    <a:pt x="269" y="214"/>
                  </a:lnTo>
                  <a:lnTo>
                    <a:pt x="279" y="235"/>
                  </a:lnTo>
                  <a:lnTo>
                    <a:pt x="291" y="243"/>
                  </a:lnTo>
                  <a:lnTo>
                    <a:pt x="300" y="261"/>
                  </a:lnTo>
                  <a:lnTo>
                    <a:pt x="322" y="260"/>
                  </a:lnTo>
                  <a:lnTo>
                    <a:pt x="336" y="274"/>
                  </a:lnTo>
                  <a:lnTo>
                    <a:pt x="351" y="28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6" name="Freeform 42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49814" y="5073668"/>
              <a:ext cx="6350" cy="14288"/>
            </a:xfrm>
            <a:custGeom>
              <a:avLst/>
              <a:gdLst>
                <a:gd name="T0" fmla="*/ 1345433959 w 176"/>
                <a:gd name="T1" fmla="*/ 2147483647 h 342"/>
                <a:gd name="T2" fmla="*/ 0 w 176"/>
                <a:gd name="T3" fmla="*/ 2147483647 h 342"/>
                <a:gd name="T4" fmla="*/ 0 w 176"/>
                <a:gd name="T5" fmla="*/ 2147483647 h 342"/>
                <a:gd name="T6" fmla="*/ 2147483647 w 176"/>
                <a:gd name="T7" fmla="*/ 2147483647 h 342"/>
                <a:gd name="T8" fmla="*/ 2147483647 w 176"/>
                <a:gd name="T9" fmla="*/ 2147483647 h 342"/>
                <a:gd name="T10" fmla="*/ 2147483647 w 176"/>
                <a:gd name="T11" fmla="*/ 2147483647 h 342"/>
                <a:gd name="T12" fmla="*/ 2147483647 w 176"/>
                <a:gd name="T13" fmla="*/ 2147483647 h 342"/>
                <a:gd name="T14" fmla="*/ 2147483647 w 176"/>
                <a:gd name="T15" fmla="*/ 2147483647 h 342"/>
                <a:gd name="T16" fmla="*/ 2147483647 w 176"/>
                <a:gd name="T17" fmla="*/ 2147483647 h 342"/>
                <a:gd name="T18" fmla="*/ 2147483647 w 176"/>
                <a:gd name="T19" fmla="*/ 2147483647 h 342"/>
                <a:gd name="T20" fmla="*/ 2147483647 w 176"/>
                <a:gd name="T21" fmla="*/ 0 h 342"/>
                <a:gd name="T22" fmla="*/ 1345433959 w 176"/>
                <a:gd name="T23" fmla="*/ 2147483647 h 3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342"/>
                <a:gd name="T38" fmla="*/ 176 w 176"/>
                <a:gd name="T39" fmla="*/ 342 h 3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342">
                  <a:moveTo>
                    <a:pt x="22" y="72"/>
                  </a:moveTo>
                  <a:lnTo>
                    <a:pt x="0" y="122"/>
                  </a:lnTo>
                  <a:lnTo>
                    <a:pt x="0" y="222"/>
                  </a:lnTo>
                  <a:lnTo>
                    <a:pt x="64" y="258"/>
                  </a:lnTo>
                  <a:lnTo>
                    <a:pt x="116" y="342"/>
                  </a:lnTo>
                  <a:lnTo>
                    <a:pt x="164" y="306"/>
                  </a:lnTo>
                  <a:lnTo>
                    <a:pt x="124" y="226"/>
                  </a:lnTo>
                  <a:lnTo>
                    <a:pt x="100" y="158"/>
                  </a:lnTo>
                  <a:lnTo>
                    <a:pt x="176" y="78"/>
                  </a:lnTo>
                  <a:lnTo>
                    <a:pt x="144" y="18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7" name="Freeform 42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57751" y="5089543"/>
              <a:ext cx="6350" cy="6350"/>
            </a:xfrm>
            <a:custGeom>
              <a:avLst/>
              <a:gdLst>
                <a:gd name="T0" fmla="*/ 2147483647 w 146"/>
                <a:gd name="T1" fmla="*/ 0 h 140"/>
                <a:gd name="T2" fmla="*/ 0 w 146"/>
                <a:gd name="T3" fmla="*/ 2147483647 h 140"/>
                <a:gd name="T4" fmla="*/ 2147483647 w 146"/>
                <a:gd name="T5" fmla="*/ 2147483647 h 140"/>
                <a:gd name="T6" fmla="*/ 2147483647 w 146"/>
                <a:gd name="T7" fmla="*/ 2147483647 h 140"/>
                <a:gd name="T8" fmla="*/ 2147483647 w 146"/>
                <a:gd name="T9" fmla="*/ 2147483647 h 140"/>
                <a:gd name="T10" fmla="*/ 2147483647 w 146"/>
                <a:gd name="T11" fmla="*/ 2147483647 h 140"/>
                <a:gd name="T12" fmla="*/ 2147483647 w 146"/>
                <a:gd name="T13" fmla="*/ 766090398 h 140"/>
                <a:gd name="T14" fmla="*/ 2147483647 w 146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"/>
                <a:gd name="T25" fmla="*/ 0 h 140"/>
                <a:gd name="T26" fmla="*/ 146 w 146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" h="140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90" y="140"/>
                  </a:lnTo>
                  <a:lnTo>
                    <a:pt x="146" y="104"/>
                  </a:lnTo>
                  <a:lnTo>
                    <a:pt x="138" y="48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8" name="Freeform 429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67276" y="5087956"/>
              <a:ext cx="4763" cy="6350"/>
            </a:xfrm>
            <a:custGeom>
              <a:avLst/>
              <a:gdLst>
                <a:gd name="T0" fmla="*/ 2147483647 w 126"/>
                <a:gd name="T1" fmla="*/ 0 h 132"/>
                <a:gd name="T2" fmla="*/ 0 w 126"/>
                <a:gd name="T3" fmla="*/ 2147483647 h 132"/>
                <a:gd name="T4" fmla="*/ 2147483647 w 126"/>
                <a:gd name="T5" fmla="*/ 2147483647 h 132"/>
                <a:gd name="T6" fmla="*/ 2147483647 w 126"/>
                <a:gd name="T7" fmla="*/ 2147483647 h 132"/>
                <a:gd name="T8" fmla="*/ 2147483647 w 126"/>
                <a:gd name="T9" fmla="*/ 2147483647 h 132"/>
                <a:gd name="T10" fmla="*/ 2147483647 w 126"/>
                <a:gd name="T11" fmla="*/ 2147483647 h 132"/>
                <a:gd name="T12" fmla="*/ 2147483647 w 126"/>
                <a:gd name="T13" fmla="*/ 1028214321 h 132"/>
                <a:gd name="T14" fmla="*/ 2147483647 w 126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"/>
                <a:gd name="T25" fmla="*/ 0 h 132"/>
                <a:gd name="T26" fmla="*/ 126 w 126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" h="132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70" y="132"/>
                  </a:lnTo>
                  <a:lnTo>
                    <a:pt x="126" y="116"/>
                  </a:lnTo>
                  <a:lnTo>
                    <a:pt x="122" y="60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919" name="Group 430">
              <a:extLst/>
            </p:cNvPr>
            <p:cNvGrpSpPr>
              <a:grpSpLocks noChangeAspect="1"/>
            </p:cNvGrpSpPr>
            <p:nvPr/>
          </p:nvGrpSpPr>
          <p:grpSpPr bwMode="auto">
            <a:xfrm rot="21398148">
              <a:off x="5083260" y="5019663"/>
              <a:ext cx="85732" cy="55562"/>
              <a:chOff x="3018" y="2803"/>
              <a:chExt cx="191" cy="122"/>
            </a:xfrm>
            <a:grpFill/>
          </p:grpSpPr>
          <p:sp>
            <p:nvSpPr>
              <p:cNvPr id="931" name="Freeform 43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21"/>
                <a:ext cx="14" cy="19"/>
              </a:xfrm>
              <a:custGeom>
                <a:avLst/>
                <a:gdLst>
                  <a:gd name="T0" fmla="*/ 0 w 155"/>
                  <a:gd name="T1" fmla="*/ 0 h 207"/>
                  <a:gd name="T2" fmla="*/ 0 w 155"/>
                  <a:gd name="T3" fmla="*/ 0 h 207"/>
                  <a:gd name="T4" fmla="*/ 0 w 155"/>
                  <a:gd name="T5" fmla="*/ 0 h 207"/>
                  <a:gd name="T6" fmla="*/ 0 w 155"/>
                  <a:gd name="T7" fmla="*/ 0 h 207"/>
                  <a:gd name="T8" fmla="*/ 0 w 155"/>
                  <a:gd name="T9" fmla="*/ 0 h 207"/>
                  <a:gd name="T10" fmla="*/ 0 w 155"/>
                  <a:gd name="T11" fmla="*/ 0 h 207"/>
                  <a:gd name="T12" fmla="*/ 0 w 155"/>
                  <a:gd name="T13" fmla="*/ 0 h 207"/>
                  <a:gd name="T14" fmla="*/ 0 w 155"/>
                  <a:gd name="T15" fmla="*/ 0 h 207"/>
                  <a:gd name="T16" fmla="*/ 0 w 155"/>
                  <a:gd name="T17" fmla="*/ 0 h 207"/>
                  <a:gd name="T18" fmla="*/ 0 w 155"/>
                  <a:gd name="T19" fmla="*/ 0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5"/>
                  <a:gd name="T31" fmla="*/ 0 h 207"/>
                  <a:gd name="T32" fmla="*/ 155 w 155"/>
                  <a:gd name="T33" fmla="*/ 207 h 20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5" h="207">
                    <a:moveTo>
                      <a:pt x="22" y="43"/>
                    </a:moveTo>
                    <a:lnTo>
                      <a:pt x="0" y="93"/>
                    </a:lnTo>
                    <a:lnTo>
                      <a:pt x="59" y="159"/>
                    </a:lnTo>
                    <a:lnTo>
                      <a:pt x="89" y="207"/>
                    </a:lnTo>
                    <a:lnTo>
                      <a:pt x="152" y="180"/>
                    </a:lnTo>
                    <a:lnTo>
                      <a:pt x="155" y="120"/>
                    </a:lnTo>
                    <a:lnTo>
                      <a:pt x="134" y="60"/>
                    </a:lnTo>
                    <a:lnTo>
                      <a:pt x="101" y="18"/>
                    </a:lnTo>
                    <a:lnTo>
                      <a:pt x="53" y="0"/>
                    </a:lnTo>
                    <a:lnTo>
                      <a:pt x="22" y="43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32" name="Freeform 43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18" y="2895"/>
                <a:ext cx="16" cy="18"/>
              </a:xfrm>
              <a:custGeom>
                <a:avLst/>
                <a:gdLst>
                  <a:gd name="T0" fmla="*/ 0 w 176"/>
                  <a:gd name="T1" fmla="*/ 0 h 186"/>
                  <a:gd name="T2" fmla="*/ 0 w 176"/>
                  <a:gd name="T3" fmla="*/ 0 h 186"/>
                  <a:gd name="T4" fmla="*/ 0 w 176"/>
                  <a:gd name="T5" fmla="*/ 0 h 186"/>
                  <a:gd name="T6" fmla="*/ 0 w 176"/>
                  <a:gd name="T7" fmla="*/ 0 h 186"/>
                  <a:gd name="T8" fmla="*/ 0 w 176"/>
                  <a:gd name="T9" fmla="*/ 0 h 186"/>
                  <a:gd name="T10" fmla="*/ 0 w 176"/>
                  <a:gd name="T11" fmla="*/ 0 h 186"/>
                  <a:gd name="T12" fmla="*/ 0 w 176"/>
                  <a:gd name="T13" fmla="*/ 0 h 186"/>
                  <a:gd name="T14" fmla="*/ 0 w 176"/>
                  <a:gd name="T15" fmla="*/ 0 h 186"/>
                  <a:gd name="T16" fmla="*/ 0 w 176"/>
                  <a:gd name="T17" fmla="*/ 0 h 186"/>
                  <a:gd name="T18" fmla="*/ 0 w 176"/>
                  <a:gd name="T19" fmla="*/ 0 h 186"/>
                  <a:gd name="T20" fmla="*/ 0 w 176"/>
                  <a:gd name="T21" fmla="*/ 0 h 186"/>
                  <a:gd name="T22" fmla="*/ 0 w 176"/>
                  <a:gd name="T23" fmla="*/ 0 h 1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186"/>
                  <a:gd name="T38" fmla="*/ 176 w 176"/>
                  <a:gd name="T39" fmla="*/ 186 h 18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186">
                    <a:moveTo>
                      <a:pt x="46" y="21"/>
                    </a:moveTo>
                    <a:lnTo>
                      <a:pt x="0" y="63"/>
                    </a:lnTo>
                    <a:lnTo>
                      <a:pt x="38" y="121"/>
                    </a:lnTo>
                    <a:lnTo>
                      <a:pt x="71" y="186"/>
                    </a:lnTo>
                    <a:lnTo>
                      <a:pt x="119" y="180"/>
                    </a:lnTo>
                    <a:lnTo>
                      <a:pt x="176" y="111"/>
                    </a:lnTo>
                    <a:lnTo>
                      <a:pt x="167" y="66"/>
                    </a:lnTo>
                    <a:lnTo>
                      <a:pt x="119" y="96"/>
                    </a:lnTo>
                    <a:lnTo>
                      <a:pt x="83" y="69"/>
                    </a:lnTo>
                    <a:lnTo>
                      <a:pt x="107" y="36"/>
                    </a:lnTo>
                    <a:lnTo>
                      <a:pt x="98" y="0"/>
                    </a:lnTo>
                    <a:lnTo>
                      <a:pt x="46" y="21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33" name="Freeform 43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1" y="2915"/>
                <a:ext cx="14" cy="10"/>
              </a:xfrm>
              <a:custGeom>
                <a:avLst/>
                <a:gdLst>
                  <a:gd name="T0" fmla="*/ 0 w 153"/>
                  <a:gd name="T1" fmla="*/ 0 h 108"/>
                  <a:gd name="T2" fmla="*/ 0 w 153"/>
                  <a:gd name="T3" fmla="*/ 0 h 108"/>
                  <a:gd name="T4" fmla="*/ 0 w 153"/>
                  <a:gd name="T5" fmla="*/ 0 h 108"/>
                  <a:gd name="T6" fmla="*/ 0 w 153"/>
                  <a:gd name="T7" fmla="*/ 0 h 108"/>
                  <a:gd name="T8" fmla="*/ 0 w 153"/>
                  <a:gd name="T9" fmla="*/ 0 h 108"/>
                  <a:gd name="T10" fmla="*/ 0 w 153"/>
                  <a:gd name="T11" fmla="*/ 0 h 108"/>
                  <a:gd name="T12" fmla="*/ 0 w 153"/>
                  <a:gd name="T13" fmla="*/ 0 h 108"/>
                  <a:gd name="T14" fmla="*/ 0 w 153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08"/>
                  <a:gd name="T26" fmla="*/ 153 w 153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08">
                    <a:moveTo>
                      <a:pt x="36" y="0"/>
                    </a:moveTo>
                    <a:lnTo>
                      <a:pt x="0" y="32"/>
                    </a:lnTo>
                    <a:lnTo>
                      <a:pt x="38" y="90"/>
                    </a:lnTo>
                    <a:lnTo>
                      <a:pt x="96" y="108"/>
                    </a:lnTo>
                    <a:lnTo>
                      <a:pt x="126" y="106"/>
                    </a:lnTo>
                    <a:lnTo>
                      <a:pt x="153" y="66"/>
                    </a:lnTo>
                    <a:lnTo>
                      <a:pt x="99" y="3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34" name="Freeform 43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0" y="2890"/>
                <a:ext cx="11" cy="9"/>
              </a:xfrm>
              <a:custGeom>
                <a:avLst/>
                <a:gdLst>
                  <a:gd name="T0" fmla="*/ 0 w 111"/>
                  <a:gd name="T1" fmla="*/ 0 h 100"/>
                  <a:gd name="T2" fmla="*/ 0 w 111"/>
                  <a:gd name="T3" fmla="*/ 0 h 100"/>
                  <a:gd name="T4" fmla="*/ 0 w 111"/>
                  <a:gd name="T5" fmla="*/ 0 h 100"/>
                  <a:gd name="T6" fmla="*/ 0 w 111"/>
                  <a:gd name="T7" fmla="*/ 0 h 100"/>
                  <a:gd name="T8" fmla="*/ 0 w 111"/>
                  <a:gd name="T9" fmla="*/ 0 h 100"/>
                  <a:gd name="T10" fmla="*/ 0 w 111"/>
                  <a:gd name="T11" fmla="*/ 0 h 100"/>
                  <a:gd name="T12" fmla="*/ 0 w 111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100"/>
                  <a:gd name="T23" fmla="*/ 111 w 111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100">
                    <a:moveTo>
                      <a:pt x="46" y="0"/>
                    </a:moveTo>
                    <a:lnTo>
                      <a:pt x="0" y="42"/>
                    </a:lnTo>
                    <a:lnTo>
                      <a:pt x="38" y="100"/>
                    </a:lnTo>
                    <a:lnTo>
                      <a:pt x="87" y="94"/>
                    </a:lnTo>
                    <a:lnTo>
                      <a:pt x="111" y="58"/>
                    </a:lnTo>
                    <a:lnTo>
                      <a:pt x="106" y="4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35" name="Freeform 43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53" y="2906"/>
                <a:ext cx="6" cy="7"/>
              </a:xfrm>
              <a:custGeom>
                <a:avLst/>
                <a:gdLst>
                  <a:gd name="T0" fmla="*/ 0 w 60"/>
                  <a:gd name="T1" fmla="*/ 0 h 75"/>
                  <a:gd name="T2" fmla="*/ 0 w 60"/>
                  <a:gd name="T3" fmla="*/ 0 h 75"/>
                  <a:gd name="T4" fmla="*/ 0 w 60"/>
                  <a:gd name="T5" fmla="*/ 0 h 75"/>
                  <a:gd name="T6" fmla="*/ 0 w 60"/>
                  <a:gd name="T7" fmla="*/ 0 h 75"/>
                  <a:gd name="T8" fmla="*/ 0 w 60"/>
                  <a:gd name="T9" fmla="*/ 0 h 75"/>
                  <a:gd name="T10" fmla="*/ 0 w 60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5"/>
                  <a:gd name="T20" fmla="*/ 60 w 60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5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57" y="66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36" name="Freeform 43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3" y="2904"/>
                <a:ext cx="8" cy="8"/>
              </a:xfrm>
              <a:custGeom>
                <a:avLst/>
                <a:gdLst>
                  <a:gd name="T0" fmla="*/ 0 w 75"/>
                  <a:gd name="T1" fmla="*/ 0 h 87"/>
                  <a:gd name="T2" fmla="*/ 0 w 75"/>
                  <a:gd name="T3" fmla="*/ 0 h 87"/>
                  <a:gd name="T4" fmla="*/ 0 w 75"/>
                  <a:gd name="T5" fmla="*/ 0 h 87"/>
                  <a:gd name="T6" fmla="*/ 0 w 75"/>
                  <a:gd name="T7" fmla="*/ 0 h 87"/>
                  <a:gd name="T8" fmla="*/ 0 w 75"/>
                  <a:gd name="T9" fmla="*/ 0 h 87"/>
                  <a:gd name="T10" fmla="*/ 0 w 75"/>
                  <a:gd name="T11" fmla="*/ 0 h 87"/>
                  <a:gd name="T12" fmla="*/ 0 w 75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87"/>
                  <a:gd name="T23" fmla="*/ 75 w 75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87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39" y="87"/>
                    </a:lnTo>
                    <a:lnTo>
                      <a:pt x="75" y="54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37" name="Freeform 43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35" y="2844"/>
                <a:ext cx="9" cy="9"/>
              </a:xfrm>
              <a:custGeom>
                <a:avLst/>
                <a:gdLst>
                  <a:gd name="T0" fmla="*/ 0 w 99"/>
                  <a:gd name="T1" fmla="*/ 0 h 96"/>
                  <a:gd name="T2" fmla="*/ 0 w 99"/>
                  <a:gd name="T3" fmla="*/ 0 h 96"/>
                  <a:gd name="T4" fmla="*/ 0 w 99"/>
                  <a:gd name="T5" fmla="*/ 0 h 96"/>
                  <a:gd name="T6" fmla="*/ 0 w 99"/>
                  <a:gd name="T7" fmla="*/ 0 h 96"/>
                  <a:gd name="T8" fmla="*/ 0 w 99"/>
                  <a:gd name="T9" fmla="*/ 0 h 96"/>
                  <a:gd name="T10" fmla="*/ 0 w 99"/>
                  <a:gd name="T11" fmla="*/ 0 h 96"/>
                  <a:gd name="T12" fmla="*/ 0 w 99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"/>
                  <a:gd name="T22" fmla="*/ 0 h 96"/>
                  <a:gd name="T23" fmla="*/ 99 w 99"/>
                  <a:gd name="T24" fmla="*/ 96 h 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" h="96">
                    <a:moveTo>
                      <a:pt x="48" y="0"/>
                    </a:moveTo>
                    <a:lnTo>
                      <a:pt x="0" y="39"/>
                    </a:lnTo>
                    <a:lnTo>
                      <a:pt x="0" y="84"/>
                    </a:lnTo>
                    <a:lnTo>
                      <a:pt x="48" y="96"/>
                    </a:lnTo>
                    <a:lnTo>
                      <a:pt x="84" y="66"/>
                    </a:lnTo>
                    <a:lnTo>
                      <a:pt x="99" y="27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38" name="Freeform 43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22" y="2853"/>
                <a:ext cx="7" cy="11"/>
              </a:xfrm>
              <a:custGeom>
                <a:avLst/>
                <a:gdLst>
                  <a:gd name="T0" fmla="*/ 0 w 81"/>
                  <a:gd name="T1" fmla="*/ 0 h 111"/>
                  <a:gd name="T2" fmla="*/ 0 w 81"/>
                  <a:gd name="T3" fmla="*/ 0 h 111"/>
                  <a:gd name="T4" fmla="*/ 0 w 81"/>
                  <a:gd name="T5" fmla="*/ 0 h 111"/>
                  <a:gd name="T6" fmla="*/ 0 w 81"/>
                  <a:gd name="T7" fmla="*/ 0 h 111"/>
                  <a:gd name="T8" fmla="*/ 0 w 81"/>
                  <a:gd name="T9" fmla="*/ 0 h 111"/>
                  <a:gd name="T10" fmla="*/ 0 w 81"/>
                  <a:gd name="T11" fmla="*/ 0 h 111"/>
                  <a:gd name="T12" fmla="*/ 0 w 81"/>
                  <a:gd name="T13" fmla="*/ 0 h 111"/>
                  <a:gd name="T14" fmla="*/ 0 w 81"/>
                  <a:gd name="T15" fmla="*/ 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11"/>
                  <a:gd name="T26" fmla="*/ 81 w 81"/>
                  <a:gd name="T27" fmla="*/ 111 h 1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11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42" y="111"/>
                    </a:lnTo>
                    <a:lnTo>
                      <a:pt x="81" y="78"/>
                    </a:lnTo>
                    <a:lnTo>
                      <a:pt x="75" y="30"/>
                    </a:lnTo>
                    <a:lnTo>
                      <a:pt x="5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39" name="Freeform 43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42" y="2833"/>
                <a:ext cx="6" cy="8"/>
              </a:xfrm>
              <a:custGeom>
                <a:avLst/>
                <a:gdLst>
                  <a:gd name="T0" fmla="*/ 0 w 66"/>
                  <a:gd name="T1" fmla="*/ 0 h 93"/>
                  <a:gd name="T2" fmla="*/ 0 w 66"/>
                  <a:gd name="T3" fmla="*/ 0 h 93"/>
                  <a:gd name="T4" fmla="*/ 0 w 66"/>
                  <a:gd name="T5" fmla="*/ 0 h 93"/>
                  <a:gd name="T6" fmla="*/ 0 w 66"/>
                  <a:gd name="T7" fmla="*/ 0 h 93"/>
                  <a:gd name="T8" fmla="*/ 0 w 66"/>
                  <a:gd name="T9" fmla="*/ 0 h 93"/>
                  <a:gd name="T10" fmla="*/ 0 w 66"/>
                  <a:gd name="T11" fmla="*/ 0 h 93"/>
                  <a:gd name="T12" fmla="*/ 0 w 66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93"/>
                  <a:gd name="T23" fmla="*/ 66 w 66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93">
                    <a:moveTo>
                      <a:pt x="27" y="0"/>
                    </a:moveTo>
                    <a:lnTo>
                      <a:pt x="6" y="27"/>
                    </a:lnTo>
                    <a:lnTo>
                      <a:pt x="0" y="69"/>
                    </a:lnTo>
                    <a:lnTo>
                      <a:pt x="21" y="93"/>
                    </a:lnTo>
                    <a:lnTo>
                      <a:pt x="66" y="84"/>
                    </a:lnTo>
                    <a:lnTo>
                      <a:pt x="66" y="2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40" name="Freeform 440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17" y="2866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36" y="69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41" name="Freeform 44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3" y="2836"/>
                <a:ext cx="7" cy="8"/>
              </a:xfrm>
              <a:custGeom>
                <a:avLst/>
                <a:gdLst>
                  <a:gd name="T0" fmla="*/ 0 w 72"/>
                  <a:gd name="T1" fmla="*/ 0 h 84"/>
                  <a:gd name="T2" fmla="*/ 0 w 72"/>
                  <a:gd name="T3" fmla="*/ 0 h 84"/>
                  <a:gd name="T4" fmla="*/ 0 w 72"/>
                  <a:gd name="T5" fmla="*/ 0 h 84"/>
                  <a:gd name="T6" fmla="*/ 0 w 72"/>
                  <a:gd name="T7" fmla="*/ 0 h 84"/>
                  <a:gd name="T8" fmla="*/ 0 w 72"/>
                  <a:gd name="T9" fmla="*/ 0 h 84"/>
                  <a:gd name="T10" fmla="*/ 0 w 72"/>
                  <a:gd name="T11" fmla="*/ 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84"/>
                  <a:gd name="T20" fmla="*/ 72 w 72"/>
                  <a:gd name="T21" fmla="*/ 84 h 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84">
                    <a:moveTo>
                      <a:pt x="30" y="0"/>
                    </a:moveTo>
                    <a:lnTo>
                      <a:pt x="0" y="36"/>
                    </a:lnTo>
                    <a:lnTo>
                      <a:pt x="32" y="84"/>
                    </a:lnTo>
                    <a:lnTo>
                      <a:pt x="69" y="60"/>
                    </a:lnTo>
                    <a:lnTo>
                      <a:pt x="72" y="15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42" name="Freeform 44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03"/>
                <a:ext cx="8" cy="8"/>
              </a:xfrm>
              <a:custGeom>
                <a:avLst/>
                <a:gdLst>
                  <a:gd name="T0" fmla="*/ 0 w 87"/>
                  <a:gd name="T1" fmla="*/ 0 h 84"/>
                  <a:gd name="T2" fmla="*/ 0 w 87"/>
                  <a:gd name="T3" fmla="*/ 0 h 84"/>
                  <a:gd name="T4" fmla="*/ 0 w 87"/>
                  <a:gd name="T5" fmla="*/ 0 h 84"/>
                  <a:gd name="T6" fmla="*/ 0 w 87"/>
                  <a:gd name="T7" fmla="*/ 0 h 84"/>
                  <a:gd name="T8" fmla="*/ 0 w 87"/>
                  <a:gd name="T9" fmla="*/ 0 h 84"/>
                  <a:gd name="T10" fmla="*/ 0 w 87"/>
                  <a:gd name="T11" fmla="*/ 0 h 84"/>
                  <a:gd name="T12" fmla="*/ 0 w 87"/>
                  <a:gd name="T13" fmla="*/ 0 h 84"/>
                  <a:gd name="T14" fmla="*/ 0 w 87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"/>
                  <a:gd name="T25" fmla="*/ 0 h 84"/>
                  <a:gd name="T26" fmla="*/ 87 w 87"/>
                  <a:gd name="T27" fmla="*/ 84 h 8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" h="84">
                    <a:moveTo>
                      <a:pt x="36" y="3"/>
                    </a:moveTo>
                    <a:lnTo>
                      <a:pt x="0" y="36"/>
                    </a:lnTo>
                    <a:lnTo>
                      <a:pt x="18" y="75"/>
                    </a:lnTo>
                    <a:lnTo>
                      <a:pt x="63" y="84"/>
                    </a:lnTo>
                    <a:lnTo>
                      <a:pt x="87" y="60"/>
                    </a:lnTo>
                    <a:lnTo>
                      <a:pt x="75" y="24"/>
                    </a:lnTo>
                    <a:lnTo>
                      <a:pt x="60" y="0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43" name="Freeform 4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0" y="2827"/>
                <a:ext cx="9" cy="8"/>
              </a:xfrm>
              <a:custGeom>
                <a:avLst/>
                <a:gdLst>
                  <a:gd name="T0" fmla="*/ 0 w 90"/>
                  <a:gd name="T1" fmla="*/ 0 h 84"/>
                  <a:gd name="T2" fmla="*/ 0 w 90"/>
                  <a:gd name="T3" fmla="*/ 0 h 84"/>
                  <a:gd name="T4" fmla="*/ 0 w 90"/>
                  <a:gd name="T5" fmla="*/ 0 h 84"/>
                  <a:gd name="T6" fmla="*/ 0 w 90"/>
                  <a:gd name="T7" fmla="*/ 0 h 84"/>
                  <a:gd name="T8" fmla="*/ 0 w 90"/>
                  <a:gd name="T9" fmla="*/ 0 h 84"/>
                  <a:gd name="T10" fmla="*/ 0 w 90"/>
                  <a:gd name="T11" fmla="*/ 0 h 84"/>
                  <a:gd name="T12" fmla="*/ 0 w 9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84"/>
                  <a:gd name="T23" fmla="*/ 90 w 90"/>
                  <a:gd name="T24" fmla="*/ 84 h 8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84">
                    <a:moveTo>
                      <a:pt x="45" y="0"/>
                    </a:moveTo>
                    <a:lnTo>
                      <a:pt x="0" y="27"/>
                    </a:lnTo>
                    <a:lnTo>
                      <a:pt x="6" y="66"/>
                    </a:lnTo>
                    <a:lnTo>
                      <a:pt x="47" y="84"/>
                    </a:lnTo>
                    <a:lnTo>
                      <a:pt x="90" y="66"/>
                    </a:lnTo>
                    <a:lnTo>
                      <a:pt x="87" y="15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44" name="Freeform 4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6" y="2811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48" y="60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45" name="Freeform 44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4" y="2817"/>
                <a:ext cx="5" cy="6"/>
              </a:xfrm>
              <a:custGeom>
                <a:avLst/>
                <a:gdLst>
                  <a:gd name="T0" fmla="*/ 0 w 54"/>
                  <a:gd name="T1" fmla="*/ 0 h 69"/>
                  <a:gd name="T2" fmla="*/ 0 w 54"/>
                  <a:gd name="T3" fmla="*/ 0 h 69"/>
                  <a:gd name="T4" fmla="*/ 0 w 54"/>
                  <a:gd name="T5" fmla="*/ 0 h 69"/>
                  <a:gd name="T6" fmla="*/ 0 w 54"/>
                  <a:gd name="T7" fmla="*/ 0 h 69"/>
                  <a:gd name="T8" fmla="*/ 0 w 54"/>
                  <a:gd name="T9" fmla="*/ 0 h 69"/>
                  <a:gd name="T10" fmla="*/ 0 w 54"/>
                  <a:gd name="T11" fmla="*/ 0 h 69"/>
                  <a:gd name="T12" fmla="*/ 0 w 54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69"/>
                  <a:gd name="T23" fmla="*/ 54 w 5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69">
                    <a:moveTo>
                      <a:pt x="30" y="0"/>
                    </a:moveTo>
                    <a:lnTo>
                      <a:pt x="0" y="12"/>
                    </a:lnTo>
                    <a:lnTo>
                      <a:pt x="0" y="51"/>
                    </a:lnTo>
                    <a:lnTo>
                      <a:pt x="21" y="69"/>
                    </a:lnTo>
                    <a:lnTo>
                      <a:pt x="51" y="60"/>
                    </a:lnTo>
                    <a:lnTo>
                      <a:pt x="54" y="27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920" name="Freeform 446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91114" y="5240356"/>
              <a:ext cx="9525" cy="11112"/>
            </a:xfrm>
            <a:custGeom>
              <a:avLst/>
              <a:gdLst>
                <a:gd name="T0" fmla="*/ 2147483647 w 144"/>
                <a:gd name="T1" fmla="*/ 2147483647 h 196"/>
                <a:gd name="T2" fmla="*/ 0 w 144"/>
                <a:gd name="T3" fmla="*/ 2147483647 h 196"/>
                <a:gd name="T4" fmla="*/ 2147483647 w 144"/>
                <a:gd name="T5" fmla="*/ 2147483647 h 196"/>
                <a:gd name="T6" fmla="*/ 2147483647 w 144"/>
                <a:gd name="T7" fmla="*/ 2147483647 h 196"/>
                <a:gd name="T8" fmla="*/ 2147483647 w 144"/>
                <a:gd name="T9" fmla="*/ 2147483647 h 196"/>
                <a:gd name="T10" fmla="*/ 2147483647 w 144"/>
                <a:gd name="T11" fmla="*/ 2147483647 h 196"/>
                <a:gd name="T12" fmla="*/ 2147483647 w 144"/>
                <a:gd name="T13" fmla="*/ 0 h 196"/>
                <a:gd name="T14" fmla="*/ 2147483647 w 144"/>
                <a:gd name="T15" fmla="*/ 214748364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"/>
                <a:gd name="T25" fmla="*/ 0 h 196"/>
                <a:gd name="T26" fmla="*/ 144 w 144"/>
                <a:gd name="T27" fmla="*/ 196 h 1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" h="196">
                  <a:moveTo>
                    <a:pt x="22" y="72"/>
                  </a:moveTo>
                  <a:lnTo>
                    <a:pt x="0" y="122"/>
                  </a:lnTo>
                  <a:lnTo>
                    <a:pt x="26" y="192"/>
                  </a:lnTo>
                  <a:lnTo>
                    <a:pt x="94" y="196"/>
                  </a:lnTo>
                  <a:lnTo>
                    <a:pt x="144" y="93"/>
                  </a:lnTo>
                  <a:lnTo>
                    <a:pt x="118" y="32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21" name="Freeform 44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54601" y="5253056"/>
              <a:ext cx="12700" cy="12700"/>
            </a:xfrm>
            <a:custGeom>
              <a:avLst/>
              <a:gdLst>
                <a:gd name="T0" fmla="*/ 2147483647 w 203"/>
                <a:gd name="T1" fmla="*/ 2147483647 h 212"/>
                <a:gd name="T2" fmla="*/ 0 w 203"/>
                <a:gd name="T3" fmla="*/ 2147483647 h 212"/>
                <a:gd name="T4" fmla="*/ 2147483647 w 203"/>
                <a:gd name="T5" fmla="*/ 2147483647 h 212"/>
                <a:gd name="T6" fmla="*/ 2147483647 w 203"/>
                <a:gd name="T7" fmla="*/ 2147483647 h 212"/>
                <a:gd name="T8" fmla="*/ 2147483647 w 203"/>
                <a:gd name="T9" fmla="*/ 2147483647 h 212"/>
                <a:gd name="T10" fmla="*/ 2147483647 w 203"/>
                <a:gd name="T11" fmla="*/ 2147483647 h 212"/>
                <a:gd name="T12" fmla="*/ 2147483647 w 203"/>
                <a:gd name="T13" fmla="*/ 2147483647 h 212"/>
                <a:gd name="T14" fmla="*/ 2147483647 w 203"/>
                <a:gd name="T15" fmla="*/ 0 h 212"/>
                <a:gd name="T16" fmla="*/ 2147483647 w 203"/>
                <a:gd name="T17" fmla="*/ 2147483647 h 212"/>
                <a:gd name="T18" fmla="*/ 2147483647 w 203"/>
                <a:gd name="T19" fmla="*/ 2147483647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3"/>
                <a:gd name="T31" fmla="*/ 0 h 212"/>
                <a:gd name="T32" fmla="*/ 203 w 203"/>
                <a:gd name="T33" fmla="*/ 212 h 2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3" h="212">
                  <a:moveTo>
                    <a:pt x="36" y="56"/>
                  </a:moveTo>
                  <a:lnTo>
                    <a:pt x="0" y="116"/>
                  </a:lnTo>
                  <a:lnTo>
                    <a:pt x="60" y="184"/>
                  </a:lnTo>
                  <a:lnTo>
                    <a:pt x="116" y="212"/>
                  </a:lnTo>
                  <a:lnTo>
                    <a:pt x="174" y="148"/>
                  </a:lnTo>
                  <a:lnTo>
                    <a:pt x="203" y="85"/>
                  </a:lnTo>
                  <a:lnTo>
                    <a:pt x="192" y="20"/>
                  </a:lnTo>
                  <a:lnTo>
                    <a:pt x="152" y="0"/>
                  </a:lnTo>
                  <a:lnTo>
                    <a:pt x="104" y="2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22" name="Freeform 44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340326" y="5237181"/>
              <a:ext cx="9525" cy="6350"/>
            </a:xfrm>
            <a:custGeom>
              <a:avLst/>
              <a:gdLst>
                <a:gd name="T0" fmla="*/ 2147483647 w 172"/>
                <a:gd name="T1" fmla="*/ 2147483647 h 108"/>
                <a:gd name="T2" fmla="*/ 0 w 172"/>
                <a:gd name="T3" fmla="*/ 2147483647 h 108"/>
                <a:gd name="T4" fmla="*/ 2147483647 w 172"/>
                <a:gd name="T5" fmla="*/ 2147483647 h 108"/>
                <a:gd name="T6" fmla="*/ 2147483647 w 172"/>
                <a:gd name="T7" fmla="*/ 2147483647 h 108"/>
                <a:gd name="T8" fmla="*/ 2147483647 w 172"/>
                <a:gd name="T9" fmla="*/ 2147483647 h 108"/>
                <a:gd name="T10" fmla="*/ 2147483647 w 172"/>
                <a:gd name="T11" fmla="*/ 2147483647 h 108"/>
                <a:gd name="T12" fmla="*/ 2147483647 w 172"/>
                <a:gd name="T13" fmla="*/ 0 h 108"/>
                <a:gd name="T14" fmla="*/ 2147483647 w 172"/>
                <a:gd name="T15" fmla="*/ 2147483647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2"/>
                <a:gd name="T25" fmla="*/ 0 h 108"/>
                <a:gd name="T26" fmla="*/ 172 w 172"/>
                <a:gd name="T27" fmla="*/ 108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2" h="108">
                  <a:moveTo>
                    <a:pt x="44" y="4"/>
                  </a:moveTo>
                  <a:lnTo>
                    <a:pt x="0" y="72"/>
                  </a:lnTo>
                  <a:lnTo>
                    <a:pt x="48" y="108"/>
                  </a:lnTo>
                  <a:lnTo>
                    <a:pt x="136" y="104"/>
                  </a:lnTo>
                  <a:lnTo>
                    <a:pt x="164" y="64"/>
                  </a:lnTo>
                  <a:lnTo>
                    <a:pt x="172" y="4"/>
                  </a:lnTo>
                  <a:lnTo>
                    <a:pt x="100" y="0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grpSp>
          <p:nvGrpSpPr>
            <p:cNvPr id="923" name="Group 450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3806803" y="4535494"/>
              <a:ext cx="17464" cy="30161"/>
              <a:chOff x="997" y="8534"/>
              <a:chExt cx="375" cy="631"/>
            </a:xfrm>
            <a:grpFill/>
          </p:grpSpPr>
          <p:sp>
            <p:nvSpPr>
              <p:cNvPr id="928" name="Freeform 45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7" y="8534"/>
                <a:ext cx="126" cy="155"/>
              </a:xfrm>
              <a:custGeom>
                <a:avLst/>
                <a:gdLst>
                  <a:gd name="T0" fmla="*/ 49 w 105"/>
                  <a:gd name="T1" fmla="*/ 35 h 129"/>
                  <a:gd name="T2" fmla="*/ 0 w 105"/>
                  <a:gd name="T3" fmla="*/ 143 h 129"/>
                  <a:gd name="T4" fmla="*/ 28 w 105"/>
                  <a:gd name="T5" fmla="*/ 286 h 129"/>
                  <a:gd name="T6" fmla="*/ 103 w 105"/>
                  <a:gd name="T7" fmla="*/ 322 h 129"/>
                  <a:gd name="T8" fmla="*/ 232 w 105"/>
                  <a:gd name="T9" fmla="*/ 270 h 129"/>
                  <a:gd name="T10" fmla="*/ 260 w 105"/>
                  <a:gd name="T11" fmla="*/ 127 h 129"/>
                  <a:gd name="T12" fmla="*/ 196 w 105"/>
                  <a:gd name="T13" fmla="*/ 0 h 129"/>
                  <a:gd name="T14" fmla="*/ 49 w 105"/>
                  <a:gd name="T15" fmla="*/ 35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29"/>
                  <a:gd name="T26" fmla="*/ 105 w 105"/>
                  <a:gd name="T27" fmla="*/ 129 h 1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29">
                    <a:moveTo>
                      <a:pt x="19" y="14"/>
                    </a:moveTo>
                    <a:lnTo>
                      <a:pt x="0" y="57"/>
                    </a:lnTo>
                    <a:lnTo>
                      <a:pt x="11" y="114"/>
                    </a:lnTo>
                    <a:lnTo>
                      <a:pt x="42" y="129"/>
                    </a:lnTo>
                    <a:lnTo>
                      <a:pt x="93" y="108"/>
                    </a:lnTo>
                    <a:lnTo>
                      <a:pt x="105" y="51"/>
                    </a:lnTo>
                    <a:lnTo>
                      <a:pt x="78" y="0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29" name="Freeform 45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34" y="8657"/>
                <a:ext cx="126" cy="130"/>
              </a:xfrm>
              <a:custGeom>
                <a:avLst/>
                <a:gdLst>
                  <a:gd name="T0" fmla="*/ 49 w 105"/>
                  <a:gd name="T1" fmla="*/ 12 h 108"/>
                  <a:gd name="T2" fmla="*/ 0 w 105"/>
                  <a:gd name="T3" fmla="*/ 122 h 108"/>
                  <a:gd name="T4" fmla="*/ 23 w 105"/>
                  <a:gd name="T5" fmla="*/ 220 h 108"/>
                  <a:gd name="T6" fmla="*/ 113 w 105"/>
                  <a:gd name="T7" fmla="*/ 272 h 108"/>
                  <a:gd name="T8" fmla="*/ 200 w 105"/>
                  <a:gd name="T9" fmla="*/ 206 h 108"/>
                  <a:gd name="T10" fmla="*/ 260 w 105"/>
                  <a:gd name="T11" fmla="*/ 106 h 108"/>
                  <a:gd name="T12" fmla="*/ 173 w 105"/>
                  <a:gd name="T13" fmla="*/ 0 h 108"/>
                  <a:gd name="T14" fmla="*/ 49 w 105"/>
                  <a:gd name="T15" fmla="*/ 12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08"/>
                  <a:gd name="T26" fmla="*/ 105 w 105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08">
                    <a:moveTo>
                      <a:pt x="19" y="5"/>
                    </a:moveTo>
                    <a:lnTo>
                      <a:pt x="0" y="48"/>
                    </a:lnTo>
                    <a:lnTo>
                      <a:pt x="9" y="87"/>
                    </a:lnTo>
                    <a:lnTo>
                      <a:pt x="45" y="108"/>
                    </a:lnTo>
                    <a:lnTo>
                      <a:pt x="81" y="81"/>
                    </a:lnTo>
                    <a:lnTo>
                      <a:pt x="105" y="42"/>
                    </a:lnTo>
                    <a:lnTo>
                      <a:pt x="69" y="0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  <p:sp>
            <p:nvSpPr>
              <p:cNvPr id="930" name="Freeform 45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45" y="8859"/>
                <a:ext cx="227" cy="306"/>
              </a:xfrm>
              <a:custGeom>
                <a:avLst/>
                <a:gdLst>
                  <a:gd name="T0" fmla="*/ 309 w 189"/>
                  <a:gd name="T1" fmla="*/ 52 h 255"/>
                  <a:gd name="T2" fmla="*/ 196 w 189"/>
                  <a:gd name="T3" fmla="*/ 196 h 255"/>
                  <a:gd name="T4" fmla="*/ 103 w 189"/>
                  <a:gd name="T5" fmla="*/ 336 h 255"/>
                  <a:gd name="T6" fmla="*/ 0 w 189"/>
                  <a:gd name="T7" fmla="*/ 509 h 255"/>
                  <a:gd name="T8" fmla="*/ 37 w 189"/>
                  <a:gd name="T9" fmla="*/ 634 h 255"/>
                  <a:gd name="T10" fmla="*/ 173 w 189"/>
                  <a:gd name="T11" fmla="*/ 612 h 255"/>
                  <a:gd name="T12" fmla="*/ 277 w 189"/>
                  <a:gd name="T13" fmla="*/ 425 h 255"/>
                  <a:gd name="T14" fmla="*/ 396 w 189"/>
                  <a:gd name="T15" fmla="*/ 239 h 255"/>
                  <a:gd name="T16" fmla="*/ 473 w 189"/>
                  <a:gd name="T17" fmla="*/ 127 h 255"/>
                  <a:gd name="T18" fmla="*/ 405 w 189"/>
                  <a:gd name="T19" fmla="*/ 0 h 255"/>
                  <a:gd name="T20" fmla="*/ 309 w 189"/>
                  <a:gd name="T21" fmla="*/ 52 h 2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9"/>
                  <a:gd name="T34" fmla="*/ 0 h 255"/>
                  <a:gd name="T35" fmla="*/ 189 w 189"/>
                  <a:gd name="T36" fmla="*/ 255 h 2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9" h="255">
                    <a:moveTo>
                      <a:pt x="123" y="21"/>
                    </a:moveTo>
                    <a:lnTo>
                      <a:pt x="78" y="78"/>
                    </a:lnTo>
                    <a:lnTo>
                      <a:pt x="42" y="135"/>
                    </a:lnTo>
                    <a:lnTo>
                      <a:pt x="0" y="204"/>
                    </a:lnTo>
                    <a:lnTo>
                      <a:pt x="15" y="255"/>
                    </a:lnTo>
                    <a:lnTo>
                      <a:pt x="69" y="246"/>
                    </a:lnTo>
                    <a:lnTo>
                      <a:pt x="111" y="171"/>
                    </a:lnTo>
                    <a:lnTo>
                      <a:pt x="159" y="96"/>
                    </a:lnTo>
                    <a:lnTo>
                      <a:pt x="189" y="51"/>
                    </a:lnTo>
                    <a:lnTo>
                      <a:pt x="162" y="0"/>
                    </a:lnTo>
                    <a:lnTo>
                      <a:pt x="123" y="21"/>
                    </a:lnTo>
                    <a:close/>
                  </a:path>
                </a:pathLst>
              </a:custGeom>
              <a:grpFill/>
              <a:ln w="6350" cap="rnd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altLang="zh-CN" kern="0" dirty="0">
                  <a:solidFill>
                    <a:sysClr val="windowText" lastClr="000000"/>
                  </a:solidFill>
                  <a:latin typeface="+mn-lt"/>
                  <a:cs typeface="+mn-cs"/>
                </a:endParaRPr>
              </a:p>
            </p:txBody>
          </p:sp>
        </p:grpSp>
        <p:sp>
          <p:nvSpPr>
            <p:cNvPr id="924" name="任意多边形 7">
              <a:extLst/>
            </p:cNvPr>
            <p:cNvSpPr>
              <a:spLocks noChangeAspect="1"/>
            </p:cNvSpPr>
            <p:nvPr/>
          </p:nvSpPr>
          <p:spPr bwMode="auto">
            <a:xfrm>
              <a:off x="4371951" y="4887931"/>
              <a:ext cx="3175" cy="3175"/>
            </a:xfrm>
            <a:custGeom>
              <a:avLst/>
              <a:gdLst>
                <a:gd name="T0" fmla="*/ 0 w 3560387"/>
                <a:gd name="T1" fmla="*/ 0 h 6001569"/>
                <a:gd name="T2" fmla="*/ 0 w 3560387"/>
                <a:gd name="T3" fmla="*/ 0 h 6001569"/>
                <a:gd name="T4" fmla="*/ 0 w 3560387"/>
                <a:gd name="T5" fmla="*/ 0 h 6001569"/>
                <a:gd name="T6" fmla="*/ 0 w 3560387"/>
                <a:gd name="T7" fmla="*/ 0 h 6001569"/>
                <a:gd name="T8" fmla="*/ 0 w 3560387"/>
                <a:gd name="T9" fmla="*/ 0 h 6001569"/>
                <a:gd name="T10" fmla="*/ 0 w 3560387"/>
                <a:gd name="T11" fmla="*/ 0 h 6001569"/>
                <a:gd name="T12" fmla="*/ 0 w 3560387"/>
                <a:gd name="T13" fmla="*/ 0 h 6001569"/>
                <a:gd name="T14" fmla="*/ 0 w 3560387"/>
                <a:gd name="T15" fmla="*/ 0 h 6001569"/>
                <a:gd name="T16" fmla="*/ 0 w 3560387"/>
                <a:gd name="T17" fmla="*/ 0 h 6001569"/>
                <a:gd name="T18" fmla="*/ 0 w 3560387"/>
                <a:gd name="T19" fmla="*/ 0 h 6001569"/>
                <a:gd name="T20" fmla="*/ 0 w 3560387"/>
                <a:gd name="T21" fmla="*/ 0 h 6001569"/>
                <a:gd name="T22" fmla="*/ 0 w 3560387"/>
                <a:gd name="T23" fmla="*/ 0 h 6001569"/>
                <a:gd name="T24" fmla="*/ 0 w 3560387"/>
                <a:gd name="T25" fmla="*/ 0 h 6001569"/>
                <a:gd name="T26" fmla="*/ 0 w 3560387"/>
                <a:gd name="T27" fmla="*/ 0 h 6001569"/>
                <a:gd name="T28" fmla="*/ 0 w 3560387"/>
                <a:gd name="T29" fmla="*/ 0 h 6001569"/>
                <a:gd name="T30" fmla="*/ 0 w 3560387"/>
                <a:gd name="T31" fmla="*/ 0 h 6001569"/>
                <a:gd name="T32" fmla="*/ 0 w 3560387"/>
                <a:gd name="T33" fmla="*/ 0 h 6001569"/>
                <a:gd name="T34" fmla="*/ 0 w 3560387"/>
                <a:gd name="T35" fmla="*/ 0 h 6001569"/>
                <a:gd name="T36" fmla="*/ 0 w 3560387"/>
                <a:gd name="T37" fmla="*/ 0 h 6001569"/>
                <a:gd name="T38" fmla="*/ 0 w 3560387"/>
                <a:gd name="T39" fmla="*/ 0 h 6001569"/>
                <a:gd name="T40" fmla="*/ 0 w 3560387"/>
                <a:gd name="T41" fmla="*/ 0 h 6001569"/>
                <a:gd name="T42" fmla="*/ 0 w 3560387"/>
                <a:gd name="T43" fmla="*/ 0 h 6001569"/>
                <a:gd name="T44" fmla="*/ 0 w 3560387"/>
                <a:gd name="T45" fmla="*/ 0 h 6001569"/>
                <a:gd name="T46" fmla="*/ 0 w 3560387"/>
                <a:gd name="T47" fmla="*/ 0 h 6001569"/>
                <a:gd name="T48" fmla="*/ 0 w 3560387"/>
                <a:gd name="T49" fmla="*/ 0 h 6001569"/>
                <a:gd name="T50" fmla="*/ 0 w 3560387"/>
                <a:gd name="T51" fmla="*/ 0 h 6001569"/>
                <a:gd name="T52" fmla="*/ 0 w 3560387"/>
                <a:gd name="T53" fmla="*/ 0 h 6001569"/>
                <a:gd name="T54" fmla="*/ 0 w 3560387"/>
                <a:gd name="T55" fmla="*/ 0 h 6001569"/>
                <a:gd name="T56" fmla="*/ 0 w 3560387"/>
                <a:gd name="T57" fmla="*/ 0 h 6001569"/>
                <a:gd name="T58" fmla="*/ 0 w 3560387"/>
                <a:gd name="T59" fmla="*/ 0 h 6001569"/>
                <a:gd name="T60" fmla="*/ 0 w 3560387"/>
                <a:gd name="T61" fmla="*/ 0 h 6001569"/>
                <a:gd name="T62" fmla="*/ 0 w 3560387"/>
                <a:gd name="T63" fmla="*/ 0 h 6001569"/>
                <a:gd name="T64" fmla="*/ 0 w 3560387"/>
                <a:gd name="T65" fmla="*/ 0 h 6001569"/>
                <a:gd name="T66" fmla="*/ 0 w 3560387"/>
                <a:gd name="T67" fmla="*/ 0 h 6001569"/>
                <a:gd name="T68" fmla="*/ 0 w 3560387"/>
                <a:gd name="T69" fmla="*/ 0 h 6001569"/>
                <a:gd name="T70" fmla="*/ 0 w 3560387"/>
                <a:gd name="T71" fmla="*/ 0 h 6001569"/>
                <a:gd name="T72" fmla="*/ 0 w 3560387"/>
                <a:gd name="T73" fmla="*/ 0 h 6001569"/>
                <a:gd name="T74" fmla="*/ 0 w 3560387"/>
                <a:gd name="T75" fmla="*/ 0 h 6001569"/>
                <a:gd name="T76" fmla="*/ 0 w 3560387"/>
                <a:gd name="T77" fmla="*/ 0 h 6001569"/>
                <a:gd name="T78" fmla="*/ 0 w 3560387"/>
                <a:gd name="T79" fmla="*/ 0 h 6001569"/>
                <a:gd name="T80" fmla="*/ 0 w 3560387"/>
                <a:gd name="T81" fmla="*/ 0 h 6001569"/>
                <a:gd name="T82" fmla="*/ 0 w 3560387"/>
                <a:gd name="T83" fmla="*/ 0 h 6001569"/>
                <a:gd name="T84" fmla="*/ 0 w 3560387"/>
                <a:gd name="T85" fmla="*/ 0 h 6001569"/>
                <a:gd name="T86" fmla="*/ 0 w 3560387"/>
                <a:gd name="T87" fmla="*/ 0 h 6001569"/>
                <a:gd name="T88" fmla="*/ 0 w 3560387"/>
                <a:gd name="T89" fmla="*/ 0 h 6001569"/>
                <a:gd name="T90" fmla="*/ 0 w 3560387"/>
                <a:gd name="T91" fmla="*/ 0 h 6001569"/>
                <a:gd name="T92" fmla="*/ 0 w 3560387"/>
                <a:gd name="T93" fmla="*/ 0 h 6001569"/>
                <a:gd name="T94" fmla="*/ 0 w 3560387"/>
                <a:gd name="T95" fmla="*/ 0 h 6001569"/>
                <a:gd name="T96" fmla="*/ 0 w 3560387"/>
                <a:gd name="T97" fmla="*/ 0 h 60015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60387"/>
                <a:gd name="T148" fmla="*/ 0 h 6001569"/>
                <a:gd name="T149" fmla="*/ 3560387 w 3560387"/>
                <a:gd name="T150" fmla="*/ 6001569 h 60015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60387" h="6001569">
                  <a:moveTo>
                    <a:pt x="28925" y="1128680"/>
                  </a:moveTo>
                  <a:lnTo>
                    <a:pt x="112277" y="1133748"/>
                  </a:lnTo>
                  <a:lnTo>
                    <a:pt x="216203" y="1139923"/>
                  </a:lnTo>
                  <a:lnTo>
                    <a:pt x="329214" y="1202425"/>
                  </a:lnTo>
                  <a:lnTo>
                    <a:pt x="229286" y="1277276"/>
                  </a:lnTo>
                  <a:lnTo>
                    <a:pt x="315588" y="1335781"/>
                  </a:lnTo>
                  <a:lnTo>
                    <a:pt x="238370" y="1417540"/>
                  </a:lnTo>
                  <a:lnTo>
                    <a:pt x="247454" y="1562890"/>
                  </a:lnTo>
                  <a:lnTo>
                    <a:pt x="165695" y="1630478"/>
                  </a:lnTo>
                  <a:lnTo>
                    <a:pt x="138987" y="1745855"/>
                  </a:lnTo>
                  <a:lnTo>
                    <a:pt x="182776" y="1828892"/>
                  </a:lnTo>
                  <a:lnTo>
                    <a:pt x="265623" y="1906653"/>
                  </a:lnTo>
                  <a:lnTo>
                    <a:pt x="328670" y="1892482"/>
                  </a:lnTo>
                  <a:lnTo>
                    <a:pt x="428598" y="1829436"/>
                  </a:lnTo>
                  <a:cubicBezTo>
                    <a:pt x="428235" y="1858203"/>
                    <a:pt x="427873" y="1886971"/>
                    <a:pt x="427510" y="1915738"/>
                  </a:cubicBezTo>
                  <a:lnTo>
                    <a:pt x="368461" y="1952076"/>
                  </a:lnTo>
                  <a:lnTo>
                    <a:pt x="387174" y="2089618"/>
                  </a:lnTo>
                  <a:lnTo>
                    <a:pt x="500729" y="2084532"/>
                  </a:lnTo>
                  <a:lnTo>
                    <a:pt x="531981" y="2146845"/>
                  </a:lnTo>
                  <a:lnTo>
                    <a:pt x="449677" y="2264398"/>
                  </a:lnTo>
                  <a:lnTo>
                    <a:pt x="591029" y="2396121"/>
                  </a:lnTo>
                  <a:lnTo>
                    <a:pt x="497487" y="2458246"/>
                  </a:lnTo>
                  <a:cubicBezTo>
                    <a:pt x="496588" y="2554295"/>
                    <a:pt x="491456" y="2506292"/>
                    <a:pt x="490557" y="2602341"/>
                  </a:cubicBezTo>
                  <a:cubicBezTo>
                    <a:pt x="489095" y="2635867"/>
                    <a:pt x="554691" y="2649761"/>
                    <a:pt x="554691" y="2669929"/>
                  </a:cubicBezTo>
                  <a:lnTo>
                    <a:pt x="490556" y="2723347"/>
                  </a:lnTo>
                  <a:lnTo>
                    <a:pt x="571772" y="2845442"/>
                  </a:lnTo>
                  <a:lnTo>
                    <a:pt x="627578" y="2899758"/>
                  </a:lnTo>
                  <a:lnTo>
                    <a:pt x="572860" y="2990249"/>
                  </a:lnTo>
                  <a:lnTo>
                    <a:pt x="590485" y="3052750"/>
                  </a:lnTo>
                  <a:lnTo>
                    <a:pt x="535978" y="3134509"/>
                  </a:lnTo>
                  <a:lnTo>
                    <a:pt x="502551" y="3182836"/>
                  </a:lnTo>
                  <a:lnTo>
                    <a:pt x="575226" y="3331096"/>
                  </a:lnTo>
                  <a:lnTo>
                    <a:pt x="647901" y="3380516"/>
                  </a:lnTo>
                  <a:lnTo>
                    <a:pt x="775082" y="3507697"/>
                  </a:lnTo>
                  <a:lnTo>
                    <a:pt x="833587" y="3662131"/>
                  </a:lnTo>
                  <a:lnTo>
                    <a:pt x="855753" y="3741714"/>
                  </a:lnTo>
                  <a:lnTo>
                    <a:pt x="929517" y="3879068"/>
                  </a:lnTo>
                  <a:lnTo>
                    <a:pt x="829589" y="3905233"/>
                  </a:lnTo>
                  <a:lnTo>
                    <a:pt x="825590" y="4054581"/>
                  </a:lnTo>
                  <a:lnTo>
                    <a:pt x="744919" y="4141426"/>
                  </a:lnTo>
                  <a:lnTo>
                    <a:pt x="604656" y="4119259"/>
                  </a:lnTo>
                  <a:lnTo>
                    <a:pt x="513812" y="4239178"/>
                  </a:lnTo>
                  <a:lnTo>
                    <a:pt x="482561" y="4379441"/>
                  </a:lnTo>
                  <a:lnTo>
                    <a:pt x="386653" y="4514998"/>
                  </a:lnTo>
                  <a:lnTo>
                    <a:pt x="324128" y="4608372"/>
                  </a:lnTo>
                  <a:lnTo>
                    <a:pt x="356468" y="4829307"/>
                  </a:lnTo>
                  <a:lnTo>
                    <a:pt x="269622" y="4873641"/>
                  </a:lnTo>
                  <a:lnTo>
                    <a:pt x="334280" y="5014217"/>
                  </a:lnTo>
                  <a:lnTo>
                    <a:pt x="360111" y="5103661"/>
                  </a:lnTo>
                  <a:lnTo>
                    <a:pt x="453131" y="5162166"/>
                  </a:lnTo>
                  <a:lnTo>
                    <a:pt x="606477" y="5193417"/>
                  </a:lnTo>
                  <a:lnTo>
                    <a:pt x="714402" y="5202501"/>
                  </a:lnTo>
                  <a:lnTo>
                    <a:pt x="809243" y="5311514"/>
                  </a:lnTo>
                  <a:lnTo>
                    <a:pt x="949507" y="5301341"/>
                  </a:lnTo>
                  <a:lnTo>
                    <a:pt x="1021094" y="5346763"/>
                  </a:lnTo>
                  <a:lnTo>
                    <a:pt x="1061429" y="5492113"/>
                  </a:lnTo>
                  <a:lnTo>
                    <a:pt x="1039262" y="5600037"/>
                  </a:lnTo>
                  <a:lnTo>
                    <a:pt x="1066516" y="5680708"/>
                  </a:lnTo>
                  <a:lnTo>
                    <a:pt x="1025092" y="5766465"/>
                  </a:lnTo>
                  <a:lnTo>
                    <a:pt x="1139191" y="5870390"/>
                  </a:lnTo>
                  <a:lnTo>
                    <a:pt x="1265283" y="5874388"/>
                  </a:lnTo>
                  <a:lnTo>
                    <a:pt x="1251113" y="5765376"/>
                  </a:lnTo>
                  <a:lnTo>
                    <a:pt x="1236942" y="5652365"/>
                  </a:lnTo>
                  <a:lnTo>
                    <a:pt x="1377206" y="5689791"/>
                  </a:lnTo>
                  <a:lnTo>
                    <a:pt x="1554540" y="5658540"/>
                  </a:lnTo>
                  <a:lnTo>
                    <a:pt x="1689718" y="5713046"/>
                  </a:lnTo>
                  <a:lnTo>
                    <a:pt x="1806726" y="5731215"/>
                  </a:lnTo>
                  <a:lnTo>
                    <a:pt x="1806726" y="5876564"/>
                  </a:lnTo>
                  <a:cubicBezTo>
                    <a:pt x="1806482" y="5918232"/>
                    <a:pt x="1806237" y="5959901"/>
                    <a:pt x="1805993" y="6001569"/>
                  </a:cubicBezTo>
                  <a:lnTo>
                    <a:pt x="1977508" y="5951061"/>
                  </a:lnTo>
                  <a:lnTo>
                    <a:pt x="2145758" y="5875476"/>
                  </a:lnTo>
                  <a:lnTo>
                    <a:pt x="2286021" y="5789719"/>
                  </a:lnTo>
                  <a:lnTo>
                    <a:pt x="2208260" y="5935069"/>
                  </a:lnTo>
                  <a:lnTo>
                    <a:pt x="2362695" y="5911814"/>
                  </a:lnTo>
                  <a:lnTo>
                    <a:pt x="2508044" y="5866392"/>
                  </a:lnTo>
                  <a:lnTo>
                    <a:pt x="2548380" y="5744297"/>
                  </a:lnTo>
                  <a:lnTo>
                    <a:pt x="2461534" y="5713046"/>
                  </a:lnTo>
                  <a:lnTo>
                    <a:pt x="2475705" y="5594949"/>
                  </a:lnTo>
                  <a:lnTo>
                    <a:pt x="2615969" y="5518276"/>
                  </a:lnTo>
                  <a:lnTo>
                    <a:pt x="2734065" y="5487025"/>
                  </a:lnTo>
                  <a:lnTo>
                    <a:pt x="2723893" y="5378012"/>
                  </a:lnTo>
                  <a:lnTo>
                    <a:pt x="2869243" y="5401267"/>
                  </a:lnTo>
                  <a:lnTo>
                    <a:pt x="3023253" y="5343826"/>
                  </a:lnTo>
                  <a:lnTo>
                    <a:pt x="3188882" y="5333008"/>
                  </a:lnTo>
                  <a:lnTo>
                    <a:pt x="3086179" y="5162519"/>
                  </a:lnTo>
                  <a:lnTo>
                    <a:pt x="3100350" y="5055328"/>
                  </a:lnTo>
                  <a:lnTo>
                    <a:pt x="3027675" y="4905980"/>
                  </a:lnTo>
                  <a:lnTo>
                    <a:pt x="2996424" y="4730467"/>
                  </a:lnTo>
                  <a:lnTo>
                    <a:pt x="3000422" y="4612370"/>
                  </a:lnTo>
                  <a:lnTo>
                    <a:pt x="3049842" y="4490276"/>
                  </a:lnTo>
                  <a:lnTo>
                    <a:pt x="3177023" y="4495362"/>
                  </a:lnTo>
                  <a:lnTo>
                    <a:pt x="3241702" y="4436858"/>
                  </a:lnTo>
                  <a:lnTo>
                    <a:pt x="3208274" y="4330022"/>
                  </a:lnTo>
                  <a:lnTo>
                    <a:pt x="3149770" y="4222097"/>
                  </a:lnTo>
                  <a:lnTo>
                    <a:pt x="3068011" y="4171589"/>
                  </a:lnTo>
                  <a:lnTo>
                    <a:pt x="3027675" y="4018243"/>
                  </a:lnTo>
                  <a:lnTo>
                    <a:pt x="3150858" y="3915405"/>
                  </a:lnTo>
                  <a:lnTo>
                    <a:pt x="3291122" y="3793310"/>
                  </a:lnTo>
                  <a:lnTo>
                    <a:pt x="3426299" y="3734806"/>
                  </a:lnTo>
                  <a:lnTo>
                    <a:pt x="3534223" y="3658133"/>
                  </a:lnTo>
                  <a:lnTo>
                    <a:pt x="3547304" y="3559293"/>
                  </a:lnTo>
                  <a:lnTo>
                    <a:pt x="3505881" y="3331101"/>
                  </a:lnTo>
                  <a:lnTo>
                    <a:pt x="3464457" y="3245343"/>
                  </a:lnTo>
                  <a:lnTo>
                    <a:pt x="3446288" y="3118162"/>
                  </a:lnTo>
                  <a:lnTo>
                    <a:pt x="3528048" y="3091997"/>
                  </a:lnTo>
                  <a:lnTo>
                    <a:pt x="3560387" y="2986983"/>
                  </a:lnTo>
                  <a:lnTo>
                    <a:pt x="3411039" y="2964816"/>
                  </a:lnTo>
                  <a:lnTo>
                    <a:pt x="3292943" y="2951734"/>
                  </a:lnTo>
                  <a:lnTo>
                    <a:pt x="3183930" y="2788215"/>
                  </a:lnTo>
                  <a:lnTo>
                    <a:pt x="3234438" y="2703546"/>
                  </a:lnTo>
                  <a:lnTo>
                    <a:pt x="3179932" y="2608704"/>
                  </a:lnTo>
                  <a:lnTo>
                    <a:pt x="3229352" y="2437189"/>
                  </a:lnTo>
                  <a:lnTo>
                    <a:pt x="3317286" y="2356518"/>
                  </a:lnTo>
                  <a:lnTo>
                    <a:pt x="3162852" y="2141758"/>
                  </a:lnTo>
                  <a:lnTo>
                    <a:pt x="3058925" y="2006581"/>
                  </a:lnTo>
                  <a:lnTo>
                    <a:pt x="2986914" y="1900856"/>
                  </a:lnTo>
                  <a:lnTo>
                    <a:pt x="2958997" y="1752219"/>
                  </a:lnTo>
                  <a:lnTo>
                    <a:pt x="2982252" y="1607957"/>
                  </a:lnTo>
                  <a:lnTo>
                    <a:pt x="2935156" y="1462713"/>
                  </a:lnTo>
                  <a:lnTo>
                    <a:pt x="2766404" y="1281274"/>
                  </a:lnTo>
                  <a:lnTo>
                    <a:pt x="2567636" y="1109760"/>
                  </a:lnTo>
                  <a:lnTo>
                    <a:pt x="2449539" y="960412"/>
                  </a:lnTo>
                  <a:lnTo>
                    <a:pt x="2396901" y="881160"/>
                  </a:lnTo>
                  <a:lnTo>
                    <a:pt x="2278024" y="748561"/>
                  </a:lnTo>
                  <a:lnTo>
                    <a:pt x="2294371" y="595215"/>
                  </a:lnTo>
                  <a:lnTo>
                    <a:pt x="2176275" y="510546"/>
                  </a:lnTo>
                  <a:lnTo>
                    <a:pt x="2030925" y="524717"/>
                  </a:lnTo>
                  <a:lnTo>
                    <a:pt x="1968422" y="424789"/>
                  </a:lnTo>
                  <a:lnTo>
                    <a:pt x="1829247" y="376457"/>
                  </a:lnTo>
                  <a:lnTo>
                    <a:pt x="1630479" y="203854"/>
                  </a:lnTo>
                  <a:lnTo>
                    <a:pt x="1499300" y="177689"/>
                  </a:lnTo>
                  <a:lnTo>
                    <a:pt x="1395374" y="0"/>
                  </a:lnTo>
                  <a:lnTo>
                    <a:pt x="1292536" y="5087"/>
                  </a:lnTo>
                  <a:lnTo>
                    <a:pt x="1188209" y="65813"/>
                  </a:lnTo>
                  <a:lnTo>
                    <a:pt x="1080685" y="145348"/>
                  </a:lnTo>
                  <a:lnTo>
                    <a:pt x="1000014" y="185685"/>
                  </a:lnTo>
                  <a:lnTo>
                    <a:pt x="828499" y="198766"/>
                  </a:lnTo>
                  <a:lnTo>
                    <a:pt x="737656" y="271441"/>
                  </a:lnTo>
                  <a:lnTo>
                    <a:pt x="666069" y="230017"/>
                  </a:lnTo>
                  <a:lnTo>
                    <a:pt x="553058" y="339028"/>
                  </a:lnTo>
                  <a:lnTo>
                    <a:pt x="549060" y="420788"/>
                  </a:lnTo>
                  <a:lnTo>
                    <a:pt x="440048" y="406617"/>
                  </a:lnTo>
                  <a:lnTo>
                    <a:pt x="364463" y="474206"/>
                  </a:lnTo>
                  <a:lnTo>
                    <a:pt x="265623" y="532710"/>
                  </a:lnTo>
                  <a:lnTo>
                    <a:pt x="160609" y="604296"/>
                  </a:lnTo>
                  <a:lnTo>
                    <a:pt x="99928" y="734387"/>
                  </a:lnTo>
                  <a:lnTo>
                    <a:pt x="79938" y="892819"/>
                  </a:lnTo>
                  <a:lnTo>
                    <a:pt x="0" y="1018911"/>
                  </a:lnTo>
                  <a:lnTo>
                    <a:pt x="28925" y="112868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25" name="Freeform 449">
              <a:extLst/>
            </p:cNvPr>
            <p:cNvSpPr>
              <a:spLocks noChangeAspect="1"/>
            </p:cNvSpPr>
            <p:nvPr/>
          </p:nvSpPr>
          <p:spPr bwMode="auto">
            <a:xfrm>
              <a:off x="4352901" y="4914918"/>
              <a:ext cx="7938" cy="11113"/>
            </a:xfrm>
            <a:custGeom>
              <a:avLst/>
              <a:gdLst>
                <a:gd name="T0" fmla="*/ 0 w 125"/>
                <a:gd name="T1" fmla="*/ 2147483647 h 187"/>
                <a:gd name="T2" fmla="*/ 2147483647 w 125"/>
                <a:gd name="T3" fmla="*/ 2147483647 h 187"/>
                <a:gd name="T4" fmla="*/ 2147483647 w 125"/>
                <a:gd name="T5" fmla="*/ 2147483647 h 187"/>
                <a:gd name="T6" fmla="*/ 2147483647 w 125"/>
                <a:gd name="T7" fmla="*/ 2147483647 h 187"/>
                <a:gd name="T8" fmla="*/ 2147483647 w 125"/>
                <a:gd name="T9" fmla="*/ 2147483647 h 187"/>
                <a:gd name="T10" fmla="*/ 2147483647 w 125"/>
                <a:gd name="T11" fmla="*/ 2147483647 h 187"/>
                <a:gd name="T12" fmla="*/ 2147483647 w 125"/>
                <a:gd name="T13" fmla="*/ 0 h 187"/>
                <a:gd name="T14" fmla="*/ 0 w 125"/>
                <a:gd name="T15" fmla="*/ 2147483647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7"/>
                <a:gd name="T26" fmla="*/ 125 w 125"/>
                <a:gd name="T27" fmla="*/ 187 h 1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7">
                  <a:moveTo>
                    <a:pt x="0" y="33"/>
                  </a:moveTo>
                  <a:lnTo>
                    <a:pt x="7" y="103"/>
                  </a:lnTo>
                  <a:lnTo>
                    <a:pt x="14" y="187"/>
                  </a:lnTo>
                  <a:lnTo>
                    <a:pt x="86" y="173"/>
                  </a:lnTo>
                  <a:lnTo>
                    <a:pt x="115" y="110"/>
                  </a:lnTo>
                  <a:lnTo>
                    <a:pt x="125" y="24"/>
                  </a:lnTo>
                  <a:lnTo>
                    <a:pt x="53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26" name="Freeform 30">
              <a:extLst/>
            </p:cNvPr>
            <p:cNvSpPr>
              <a:spLocks/>
            </p:cNvSpPr>
            <p:nvPr/>
          </p:nvSpPr>
          <p:spPr bwMode="auto">
            <a:xfrm>
              <a:off x="5206976" y="4400568"/>
              <a:ext cx="134938" cy="155575"/>
            </a:xfrm>
            <a:custGeom>
              <a:avLst/>
              <a:gdLst>
                <a:gd name="T0" fmla="*/ 0 w 1135"/>
                <a:gd name="T1" fmla="*/ 2147483647 h 1311"/>
                <a:gd name="T2" fmla="*/ 2147483647 w 1135"/>
                <a:gd name="T3" fmla="*/ 2147483647 h 1311"/>
                <a:gd name="T4" fmla="*/ 2147483647 w 1135"/>
                <a:gd name="T5" fmla="*/ 2147483647 h 1311"/>
                <a:gd name="T6" fmla="*/ 2147483647 w 1135"/>
                <a:gd name="T7" fmla="*/ 2147483647 h 1311"/>
                <a:gd name="T8" fmla="*/ 2147483647 w 1135"/>
                <a:gd name="T9" fmla="*/ 2147483647 h 1311"/>
                <a:gd name="T10" fmla="*/ 2147483647 w 1135"/>
                <a:gd name="T11" fmla="*/ 2147483647 h 1311"/>
                <a:gd name="T12" fmla="*/ 2147483647 w 1135"/>
                <a:gd name="T13" fmla="*/ 2147483647 h 1311"/>
                <a:gd name="T14" fmla="*/ 2147483647 w 1135"/>
                <a:gd name="T15" fmla="*/ 2147483647 h 1311"/>
                <a:gd name="T16" fmla="*/ 2147483647 w 1135"/>
                <a:gd name="T17" fmla="*/ 2147483647 h 1311"/>
                <a:gd name="T18" fmla="*/ 2147483647 w 1135"/>
                <a:gd name="T19" fmla="*/ 2147483647 h 1311"/>
                <a:gd name="T20" fmla="*/ 2147483647 w 1135"/>
                <a:gd name="T21" fmla="*/ 2147483647 h 1311"/>
                <a:gd name="T22" fmla="*/ 2147483647 w 1135"/>
                <a:gd name="T23" fmla="*/ 2147483647 h 1311"/>
                <a:gd name="T24" fmla="*/ 2147483647 w 1135"/>
                <a:gd name="T25" fmla="*/ 2147483647 h 1311"/>
                <a:gd name="T26" fmla="*/ 2147483647 w 1135"/>
                <a:gd name="T27" fmla="*/ 2147483647 h 1311"/>
                <a:gd name="T28" fmla="*/ 2147483647 w 1135"/>
                <a:gd name="T29" fmla="*/ 2147483647 h 1311"/>
                <a:gd name="T30" fmla="*/ 2147483647 w 1135"/>
                <a:gd name="T31" fmla="*/ 2147483647 h 1311"/>
                <a:gd name="T32" fmla="*/ 2147483647 w 1135"/>
                <a:gd name="T33" fmla="*/ 2147483647 h 1311"/>
                <a:gd name="T34" fmla="*/ 2147483647 w 1135"/>
                <a:gd name="T35" fmla="*/ 2147483647 h 1311"/>
                <a:gd name="T36" fmla="*/ 2147483647 w 1135"/>
                <a:gd name="T37" fmla="*/ 2147483647 h 1311"/>
                <a:gd name="T38" fmla="*/ 2147483647 w 1135"/>
                <a:gd name="T39" fmla="*/ 2147483647 h 1311"/>
                <a:gd name="T40" fmla="*/ 2147483647 w 1135"/>
                <a:gd name="T41" fmla="*/ 2147483647 h 1311"/>
                <a:gd name="T42" fmla="*/ 2147483647 w 1135"/>
                <a:gd name="T43" fmla="*/ 2147483647 h 1311"/>
                <a:gd name="T44" fmla="*/ 2147483647 w 1135"/>
                <a:gd name="T45" fmla="*/ 2147483647 h 1311"/>
                <a:gd name="T46" fmla="*/ 2147483647 w 1135"/>
                <a:gd name="T47" fmla="*/ 2147483647 h 1311"/>
                <a:gd name="T48" fmla="*/ 2147483647 w 1135"/>
                <a:gd name="T49" fmla="*/ 0 h 1311"/>
                <a:gd name="T50" fmla="*/ 2147483647 w 1135"/>
                <a:gd name="T51" fmla="*/ 2147483647 h 1311"/>
                <a:gd name="T52" fmla="*/ 2147483647 w 1135"/>
                <a:gd name="T53" fmla="*/ 2147483647 h 1311"/>
                <a:gd name="T54" fmla="*/ 2147483647 w 1135"/>
                <a:gd name="T55" fmla="*/ 2147483647 h 1311"/>
                <a:gd name="T56" fmla="*/ 2147483647 w 1135"/>
                <a:gd name="T57" fmla="*/ 2147483647 h 1311"/>
                <a:gd name="T58" fmla="*/ 2147483647 w 1135"/>
                <a:gd name="T59" fmla="*/ 2147483647 h 1311"/>
                <a:gd name="T60" fmla="*/ 2147483647 w 1135"/>
                <a:gd name="T61" fmla="*/ 2147483647 h 1311"/>
                <a:gd name="T62" fmla="*/ 2147483647 w 1135"/>
                <a:gd name="T63" fmla="*/ 2147483647 h 1311"/>
                <a:gd name="T64" fmla="*/ 2147483647 w 1135"/>
                <a:gd name="T65" fmla="*/ 2147483647 h 1311"/>
                <a:gd name="T66" fmla="*/ 2147483647 w 1135"/>
                <a:gd name="T67" fmla="*/ 2147483647 h 1311"/>
                <a:gd name="T68" fmla="*/ 2147483647 w 1135"/>
                <a:gd name="T69" fmla="*/ 2147483647 h 1311"/>
                <a:gd name="T70" fmla="*/ 2147483647 w 1135"/>
                <a:gd name="T71" fmla="*/ 2147483647 h 1311"/>
                <a:gd name="T72" fmla="*/ 0 w 1135"/>
                <a:gd name="T73" fmla="*/ 2147483647 h 13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5"/>
                <a:gd name="T112" fmla="*/ 0 h 1311"/>
                <a:gd name="T113" fmla="*/ 1132 w 1135"/>
                <a:gd name="T114" fmla="*/ 1257 h 13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5" h="1311">
                  <a:moveTo>
                    <a:pt x="0" y="960"/>
                  </a:moveTo>
                  <a:lnTo>
                    <a:pt x="57" y="1153"/>
                  </a:lnTo>
                  <a:lnTo>
                    <a:pt x="107" y="1221"/>
                  </a:lnTo>
                  <a:lnTo>
                    <a:pt x="154" y="1311"/>
                  </a:lnTo>
                  <a:lnTo>
                    <a:pt x="274" y="1309"/>
                  </a:lnTo>
                  <a:lnTo>
                    <a:pt x="384" y="1230"/>
                  </a:lnTo>
                  <a:lnTo>
                    <a:pt x="463" y="1183"/>
                  </a:lnTo>
                  <a:lnTo>
                    <a:pt x="495" y="1120"/>
                  </a:lnTo>
                  <a:lnTo>
                    <a:pt x="637" y="1105"/>
                  </a:lnTo>
                  <a:lnTo>
                    <a:pt x="708" y="995"/>
                  </a:lnTo>
                  <a:lnTo>
                    <a:pt x="787" y="940"/>
                  </a:lnTo>
                  <a:lnTo>
                    <a:pt x="850" y="932"/>
                  </a:lnTo>
                  <a:lnTo>
                    <a:pt x="803" y="822"/>
                  </a:lnTo>
                  <a:lnTo>
                    <a:pt x="811" y="735"/>
                  </a:lnTo>
                  <a:lnTo>
                    <a:pt x="882" y="696"/>
                  </a:lnTo>
                  <a:lnTo>
                    <a:pt x="993" y="681"/>
                  </a:lnTo>
                  <a:lnTo>
                    <a:pt x="1072" y="571"/>
                  </a:lnTo>
                  <a:lnTo>
                    <a:pt x="1127" y="500"/>
                  </a:lnTo>
                  <a:lnTo>
                    <a:pt x="1135" y="406"/>
                  </a:lnTo>
                  <a:lnTo>
                    <a:pt x="1056" y="343"/>
                  </a:lnTo>
                  <a:lnTo>
                    <a:pt x="1017" y="249"/>
                  </a:lnTo>
                  <a:lnTo>
                    <a:pt x="937" y="194"/>
                  </a:lnTo>
                  <a:lnTo>
                    <a:pt x="819" y="202"/>
                  </a:lnTo>
                  <a:lnTo>
                    <a:pt x="724" y="139"/>
                  </a:lnTo>
                  <a:lnTo>
                    <a:pt x="630" y="76"/>
                  </a:lnTo>
                  <a:lnTo>
                    <a:pt x="632" y="9"/>
                  </a:lnTo>
                  <a:lnTo>
                    <a:pt x="617" y="1"/>
                  </a:lnTo>
                  <a:lnTo>
                    <a:pt x="599" y="27"/>
                  </a:lnTo>
                  <a:lnTo>
                    <a:pt x="584" y="37"/>
                  </a:lnTo>
                  <a:lnTo>
                    <a:pt x="571" y="24"/>
                  </a:lnTo>
                  <a:lnTo>
                    <a:pt x="571" y="0"/>
                  </a:lnTo>
                  <a:lnTo>
                    <a:pt x="544" y="10"/>
                  </a:lnTo>
                  <a:lnTo>
                    <a:pt x="550" y="45"/>
                  </a:lnTo>
                  <a:lnTo>
                    <a:pt x="545" y="66"/>
                  </a:lnTo>
                  <a:lnTo>
                    <a:pt x="542" y="100"/>
                  </a:lnTo>
                  <a:lnTo>
                    <a:pt x="495" y="186"/>
                  </a:lnTo>
                  <a:lnTo>
                    <a:pt x="495" y="272"/>
                  </a:lnTo>
                  <a:lnTo>
                    <a:pt x="471" y="343"/>
                  </a:lnTo>
                  <a:lnTo>
                    <a:pt x="487" y="402"/>
                  </a:lnTo>
                  <a:lnTo>
                    <a:pt x="543" y="511"/>
                  </a:lnTo>
                  <a:lnTo>
                    <a:pt x="492" y="611"/>
                  </a:lnTo>
                  <a:lnTo>
                    <a:pt x="418" y="706"/>
                  </a:lnTo>
                  <a:lnTo>
                    <a:pt x="373" y="817"/>
                  </a:lnTo>
                  <a:lnTo>
                    <a:pt x="300" y="888"/>
                  </a:lnTo>
                  <a:lnTo>
                    <a:pt x="141" y="949"/>
                  </a:lnTo>
                  <a:lnTo>
                    <a:pt x="0" y="96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  <p:sp>
          <p:nvSpPr>
            <p:cNvPr id="927" name="Freeform 95">
              <a:extLst/>
            </p:cNvPr>
            <p:cNvSpPr>
              <a:spLocks noChangeAspect="1"/>
            </p:cNvSpPr>
            <p:nvPr/>
          </p:nvSpPr>
          <p:spPr bwMode="auto">
            <a:xfrm>
              <a:off x="5276826" y="4375168"/>
              <a:ext cx="6350" cy="12700"/>
            </a:xfrm>
            <a:custGeom>
              <a:avLst/>
              <a:gdLst>
                <a:gd name="T0" fmla="*/ 160823448 w 55"/>
                <a:gd name="T1" fmla="*/ 0 h 108"/>
                <a:gd name="T2" fmla="*/ 139655781 w 55"/>
                <a:gd name="T3" fmla="*/ 128047515 h 108"/>
                <a:gd name="T4" fmla="*/ 152359129 w 55"/>
                <a:gd name="T5" fmla="*/ 260367756 h 108"/>
                <a:gd name="T6" fmla="*/ 160823448 w 55"/>
                <a:gd name="T7" fmla="*/ 362805721 h 108"/>
                <a:gd name="T8" fmla="*/ 25393188 w 55"/>
                <a:gd name="T9" fmla="*/ 358546635 h 108"/>
                <a:gd name="T10" fmla="*/ 0 w 55"/>
                <a:gd name="T11" fmla="*/ 196343999 h 108"/>
                <a:gd name="T12" fmla="*/ 59250811 w 55"/>
                <a:gd name="T13" fmla="*/ 25609432 h 108"/>
                <a:gd name="T14" fmla="*/ 160823448 w 55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108"/>
                <a:gd name="T26" fmla="*/ 38 w 55"/>
                <a:gd name="T27" fmla="*/ 85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108">
                  <a:moveTo>
                    <a:pt x="22" y="26"/>
                  </a:moveTo>
                  <a:lnTo>
                    <a:pt x="33" y="12"/>
                  </a:lnTo>
                  <a:lnTo>
                    <a:pt x="42" y="0"/>
                  </a:lnTo>
                  <a:lnTo>
                    <a:pt x="55" y="8"/>
                  </a:lnTo>
                  <a:lnTo>
                    <a:pt x="42" y="27"/>
                  </a:lnTo>
                  <a:lnTo>
                    <a:pt x="49" y="45"/>
                  </a:lnTo>
                  <a:lnTo>
                    <a:pt x="46" y="59"/>
                  </a:lnTo>
                  <a:lnTo>
                    <a:pt x="43" y="78"/>
                  </a:lnTo>
                  <a:lnTo>
                    <a:pt x="34" y="98"/>
                  </a:lnTo>
                  <a:lnTo>
                    <a:pt x="22" y="108"/>
                  </a:lnTo>
                  <a:lnTo>
                    <a:pt x="4" y="108"/>
                  </a:lnTo>
                  <a:lnTo>
                    <a:pt x="6" y="84"/>
                  </a:lnTo>
                  <a:lnTo>
                    <a:pt x="4" y="63"/>
                  </a:lnTo>
                  <a:lnTo>
                    <a:pt x="0" y="42"/>
                  </a:lnTo>
                  <a:lnTo>
                    <a:pt x="10" y="20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altLang="zh-CN" kern="0" dirty="0">
                <a:solidFill>
                  <a:sysClr val="windowText" lastClr="000000"/>
                </a:solidFill>
                <a:latin typeface="+mn-lt"/>
                <a:cs typeface="+mn-cs"/>
              </a:endParaRPr>
            </a:p>
          </p:txBody>
        </p:sp>
      </p:grpSp>
      <p:pic>
        <p:nvPicPr>
          <p:cNvPr id="971" name="Picture 64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29172" y="3363802"/>
            <a:ext cx="281887" cy="2859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72" name="Picture 3"/>
          <p:cNvPicPr>
            <a:picLocks noChangeAspect="1"/>
          </p:cNvPicPr>
          <p:nvPr/>
        </p:nvPicPr>
        <p:blipFill>
          <a:blip r:embed="rId4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1713" y="2646518"/>
            <a:ext cx="315667" cy="315668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pic>
        <p:nvPicPr>
          <p:cNvPr id="973" name="Picture 26"/>
          <p:cNvPicPr>
            <a:picLocks noChangeAspect="1"/>
          </p:cNvPicPr>
          <p:nvPr/>
        </p:nvPicPr>
        <p:blipFill>
          <a:blip r:embed="rId5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6104" y="2998207"/>
            <a:ext cx="315667" cy="315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74" name="Picture 654"/>
          <p:cNvPicPr>
            <a:picLocks noChangeAspect="1"/>
          </p:cNvPicPr>
          <p:nvPr/>
        </p:nvPicPr>
        <p:blipFill>
          <a:blip r:embed="rId6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72209" y="3099596"/>
            <a:ext cx="315667" cy="315667"/>
          </a:xfrm>
          <a:prstGeom prst="rect">
            <a:avLst/>
          </a:prstGeom>
        </p:spPr>
      </p:pic>
      <p:pic>
        <p:nvPicPr>
          <p:cNvPr id="975" name="Picture 655"/>
          <p:cNvPicPr>
            <a:picLocks noChangeAspect="1"/>
          </p:cNvPicPr>
          <p:nvPr/>
        </p:nvPicPr>
        <p:blipFill rotWithShape="1">
          <a:blip r:embed="rId7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58"/>
          <a:stretch/>
        </p:blipFill>
        <p:spPr>
          <a:xfrm>
            <a:off x="7752533" y="2596910"/>
            <a:ext cx="315667" cy="301279"/>
          </a:xfrm>
          <a:prstGeom prst="rect">
            <a:avLst/>
          </a:prstGeom>
        </p:spPr>
      </p:pic>
      <p:sp>
        <p:nvSpPr>
          <p:cNvPr id="976" name="Arc 656"/>
          <p:cNvSpPr/>
          <p:nvPr/>
        </p:nvSpPr>
        <p:spPr>
          <a:xfrm rot="14714230">
            <a:off x="6599655" y="898377"/>
            <a:ext cx="774853" cy="2980514"/>
          </a:xfrm>
          <a:prstGeom prst="arc">
            <a:avLst>
              <a:gd name="adj1" fmla="val 16236105"/>
              <a:gd name="adj2" fmla="val 5027139"/>
            </a:avLst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hu-HU" dirty="0"/>
          </a:p>
        </p:txBody>
      </p:sp>
      <p:sp>
        <p:nvSpPr>
          <p:cNvPr id="977" name="Arc 657"/>
          <p:cNvSpPr/>
          <p:nvPr/>
        </p:nvSpPr>
        <p:spPr>
          <a:xfrm rot="14340066">
            <a:off x="6527413" y="966970"/>
            <a:ext cx="1179495" cy="3555279"/>
          </a:xfrm>
          <a:prstGeom prst="arc">
            <a:avLst>
              <a:gd name="adj1" fmla="val 16371339"/>
              <a:gd name="adj2" fmla="val 4570725"/>
            </a:avLst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hu-HU" dirty="0"/>
          </a:p>
        </p:txBody>
      </p:sp>
      <p:sp>
        <p:nvSpPr>
          <p:cNvPr id="978" name="Arc 658"/>
          <p:cNvSpPr/>
          <p:nvPr/>
        </p:nvSpPr>
        <p:spPr>
          <a:xfrm rot="15000379">
            <a:off x="6099978" y="877895"/>
            <a:ext cx="1987491" cy="3649594"/>
          </a:xfrm>
          <a:prstGeom prst="arc">
            <a:avLst>
              <a:gd name="adj1" fmla="val 16339521"/>
              <a:gd name="adj2" fmla="val 3796880"/>
            </a:avLst>
          </a:prstGeom>
          <a:ln w="381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pic>
        <p:nvPicPr>
          <p:cNvPr id="979" name="Picture 66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505722" y="2816276"/>
            <a:ext cx="281887" cy="2859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0" name="Picture 66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240671" y="3026346"/>
            <a:ext cx="281887" cy="2859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2" name="Arc 983"/>
          <p:cNvSpPr/>
          <p:nvPr/>
        </p:nvSpPr>
        <p:spPr>
          <a:xfrm rot="14388490">
            <a:off x="5859407" y="877272"/>
            <a:ext cx="1640558" cy="3890008"/>
          </a:xfrm>
          <a:prstGeom prst="arc">
            <a:avLst>
              <a:gd name="adj1" fmla="val 16371339"/>
              <a:gd name="adj2" fmla="val 4570725"/>
            </a:avLst>
          </a:prstGeom>
          <a:ln w="381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hu-HU" dirty="0"/>
          </a:p>
        </p:txBody>
      </p:sp>
      <p:pic>
        <p:nvPicPr>
          <p:cNvPr id="981" name="Picture 64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803366" y="3420115"/>
            <a:ext cx="313575" cy="318119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660"/>
          <p:cNvGrpSpPr/>
          <p:nvPr/>
        </p:nvGrpSpPr>
        <p:grpSpPr>
          <a:xfrm>
            <a:off x="6335176" y="1592936"/>
            <a:ext cx="982516" cy="919384"/>
            <a:chOff x="2660877" y="1207993"/>
            <a:chExt cx="1187789" cy="1187789"/>
          </a:xfrm>
          <a:solidFill>
            <a:schemeClr val="accent4"/>
          </a:solidFill>
        </p:grpSpPr>
        <p:sp>
          <p:nvSpPr>
            <p:cNvPr id="655" name="Oval 661"/>
            <p:cNvSpPr/>
            <p:nvPr/>
          </p:nvSpPr>
          <p:spPr>
            <a:xfrm flipH="1">
              <a:off x="2660877" y="1207993"/>
              <a:ext cx="1187789" cy="1187789"/>
            </a:xfrm>
            <a:prstGeom prst="ellipse">
              <a:avLst/>
            </a:prstGeom>
            <a:grpFill/>
            <a:ln w="412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656" name="Picture 662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66885" y="1356341"/>
              <a:ext cx="789671" cy="735564"/>
            </a:xfrm>
            <a:prstGeom prst="rect">
              <a:avLst/>
            </a:prstGeom>
            <a:grpFill/>
          </p:spPr>
        </p:pic>
      </p:grpSp>
      <p:pic>
        <p:nvPicPr>
          <p:cNvPr id="983" name="Picture 64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989755" y="1454636"/>
            <a:ext cx="313575" cy="318119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4" name="Picture 64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018908" y="1236122"/>
            <a:ext cx="313575" cy="318119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34426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PÉLDAÜGYLETEK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grpSp>
        <p:nvGrpSpPr>
          <p:cNvPr id="20" name="组合 416">
            <a:extLst/>
          </p:cNvPr>
          <p:cNvGrpSpPr/>
          <p:nvPr/>
        </p:nvGrpSpPr>
        <p:grpSpPr>
          <a:xfrm>
            <a:off x="2015166" y="1470390"/>
            <a:ext cx="4997919" cy="3001502"/>
            <a:chOff x="1214414" y="1863743"/>
            <a:chExt cx="6488112" cy="4208463"/>
          </a:xfrm>
          <a:solidFill>
            <a:srgbClr val="44546A"/>
          </a:solidFill>
        </p:grpSpPr>
        <p:sp>
          <p:nvSpPr>
            <p:cNvPr id="21" name="Freeform 304">
              <a:extLst/>
            </p:cNvPr>
            <p:cNvSpPr>
              <a:spLocks/>
            </p:cNvSpPr>
            <p:nvPr/>
          </p:nvSpPr>
          <p:spPr bwMode="auto">
            <a:xfrm>
              <a:off x="3956026" y="4557731"/>
              <a:ext cx="101600" cy="84137"/>
            </a:xfrm>
            <a:custGeom>
              <a:avLst/>
              <a:gdLst>
                <a:gd name="T0" fmla="*/ 2147483647 w 1131"/>
                <a:gd name="T1" fmla="*/ 407494188 h 927"/>
                <a:gd name="T2" fmla="*/ 2147483647 w 1131"/>
                <a:gd name="T3" fmla="*/ 1628469094 h 927"/>
                <a:gd name="T4" fmla="*/ 2147483647 w 1131"/>
                <a:gd name="T5" fmla="*/ 1017606791 h 927"/>
                <a:gd name="T6" fmla="*/ 2147483647 w 1131"/>
                <a:gd name="T7" fmla="*/ 2035963191 h 927"/>
                <a:gd name="T8" fmla="*/ 2147483647 w 1131"/>
                <a:gd name="T9" fmla="*/ 2147483647 h 927"/>
                <a:gd name="T10" fmla="*/ 2147483647 w 1131"/>
                <a:gd name="T11" fmla="*/ 2147483647 h 927"/>
                <a:gd name="T12" fmla="*/ 1562940558 w 1131"/>
                <a:gd name="T13" fmla="*/ 2147483647 h 927"/>
                <a:gd name="T14" fmla="*/ 2147483647 w 1131"/>
                <a:gd name="T15" fmla="*/ 2147483647 h 927"/>
                <a:gd name="T16" fmla="*/ 2147483647 w 1131"/>
                <a:gd name="T17" fmla="*/ 2147483647 h 927"/>
                <a:gd name="T18" fmla="*/ 2147483647 w 1131"/>
                <a:gd name="T19" fmla="*/ 2147483647 h 927"/>
                <a:gd name="T20" fmla="*/ 2147483647 w 1131"/>
                <a:gd name="T21" fmla="*/ 2147483647 h 927"/>
                <a:gd name="T22" fmla="*/ 2147483647 w 1131"/>
                <a:gd name="T23" fmla="*/ 2147483647 h 927"/>
                <a:gd name="T24" fmla="*/ 2147483647 w 1131"/>
                <a:gd name="T25" fmla="*/ 2147483647 h 927"/>
                <a:gd name="T26" fmla="*/ 2147483647 w 1131"/>
                <a:gd name="T27" fmla="*/ 2147483647 h 927"/>
                <a:gd name="T28" fmla="*/ 2147483647 w 1131"/>
                <a:gd name="T29" fmla="*/ 2147483647 h 927"/>
                <a:gd name="T30" fmla="*/ 2147483647 w 1131"/>
                <a:gd name="T31" fmla="*/ 2147483647 h 927"/>
                <a:gd name="T32" fmla="*/ 2147483647 w 1131"/>
                <a:gd name="T33" fmla="*/ 2147483647 h 927"/>
                <a:gd name="T34" fmla="*/ 2147483647 w 1131"/>
                <a:gd name="T35" fmla="*/ 2147483647 h 927"/>
                <a:gd name="T36" fmla="*/ 2147483647 w 1131"/>
                <a:gd name="T37" fmla="*/ 2147483647 h 927"/>
                <a:gd name="T38" fmla="*/ 2147483647 w 1131"/>
                <a:gd name="T39" fmla="*/ 2147483647 h 927"/>
                <a:gd name="T40" fmla="*/ 2147483647 w 1131"/>
                <a:gd name="T41" fmla="*/ 2147483647 h 927"/>
                <a:gd name="T42" fmla="*/ 2147483647 w 1131"/>
                <a:gd name="T43" fmla="*/ 2147483647 h 927"/>
                <a:gd name="T44" fmla="*/ 2147483647 w 1131"/>
                <a:gd name="T45" fmla="*/ 2147483647 h 927"/>
                <a:gd name="T46" fmla="*/ 2147483647 w 1131"/>
                <a:gd name="T47" fmla="*/ 2147483647 h 927"/>
                <a:gd name="T48" fmla="*/ 2147483647 w 1131"/>
                <a:gd name="T49" fmla="*/ 2147483647 h 927"/>
                <a:gd name="T50" fmla="*/ 2147483647 w 1131"/>
                <a:gd name="T51" fmla="*/ 2147483647 h 927"/>
                <a:gd name="T52" fmla="*/ 2147483647 w 1131"/>
                <a:gd name="T53" fmla="*/ 2147483647 h 927"/>
                <a:gd name="T54" fmla="*/ 2147483647 w 1131"/>
                <a:gd name="T55" fmla="*/ 2147483647 h 927"/>
                <a:gd name="T56" fmla="*/ 2147483647 w 1131"/>
                <a:gd name="T57" fmla="*/ 2147483647 h 927"/>
                <a:gd name="T58" fmla="*/ 1172201511 w 1131"/>
                <a:gd name="T59" fmla="*/ 2147483647 h 927"/>
                <a:gd name="T60" fmla="*/ 0 w 1131"/>
                <a:gd name="T61" fmla="*/ 2147483647 h 927"/>
                <a:gd name="T62" fmla="*/ 1757946891 w 1131"/>
                <a:gd name="T63" fmla="*/ 2147483647 h 927"/>
                <a:gd name="T64" fmla="*/ 2147483647 w 1131"/>
                <a:gd name="T65" fmla="*/ 2147483647 h 927"/>
                <a:gd name="T66" fmla="*/ 1953671520 w 1131"/>
                <a:gd name="T67" fmla="*/ 2147483647 h 927"/>
                <a:gd name="T68" fmla="*/ 2147483647 w 1131"/>
                <a:gd name="T69" fmla="*/ 2147483647 h 927"/>
                <a:gd name="T70" fmla="*/ 2147483647 w 1131"/>
                <a:gd name="T71" fmla="*/ 2147483647 h 927"/>
                <a:gd name="T72" fmla="*/ 2147483647 w 1131"/>
                <a:gd name="T73" fmla="*/ 2147483647 h 927"/>
                <a:gd name="T74" fmla="*/ 2147483647 w 1131"/>
                <a:gd name="T75" fmla="*/ 2147483647 h 927"/>
                <a:gd name="T76" fmla="*/ 2147483647 w 1131"/>
                <a:gd name="T77" fmla="*/ 2147483647 h 927"/>
                <a:gd name="T78" fmla="*/ 2147483647 w 1131"/>
                <a:gd name="T79" fmla="*/ 2147483647 h 927"/>
                <a:gd name="T80" fmla="*/ 2147483647 w 1131"/>
                <a:gd name="T81" fmla="*/ 2147483647 h 927"/>
                <a:gd name="T82" fmla="*/ 2147483647 w 1131"/>
                <a:gd name="T83" fmla="*/ 2147483647 h 927"/>
                <a:gd name="T84" fmla="*/ 2147483647 w 1131"/>
                <a:gd name="T85" fmla="*/ 2147483647 h 927"/>
                <a:gd name="T86" fmla="*/ 2147483647 w 1131"/>
                <a:gd name="T87" fmla="*/ 2147483647 h 927"/>
                <a:gd name="T88" fmla="*/ 2147483647 w 1131"/>
                <a:gd name="T89" fmla="*/ 2147483647 h 927"/>
                <a:gd name="T90" fmla="*/ 2147483647 w 1131"/>
                <a:gd name="T91" fmla="*/ 2147483647 h 927"/>
                <a:gd name="T92" fmla="*/ 2147483647 w 1131"/>
                <a:gd name="T93" fmla="*/ 2147483647 h 927"/>
                <a:gd name="T94" fmla="*/ 2147483647 w 1131"/>
                <a:gd name="T95" fmla="*/ 2147483647 h 927"/>
                <a:gd name="T96" fmla="*/ 2147483647 w 1131"/>
                <a:gd name="T97" fmla="*/ 2147483647 h 927"/>
                <a:gd name="T98" fmla="*/ 2147483647 w 1131"/>
                <a:gd name="T99" fmla="*/ 2147483647 h 927"/>
                <a:gd name="T100" fmla="*/ 2147483647 w 1131"/>
                <a:gd name="T101" fmla="*/ 2147483647 h 927"/>
                <a:gd name="T102" fmla="*/ 2147483647 w 1131"/>
                <a:gd name="T103" fmla="*/ 2147483647 h 927"/>
                <a:gd name="T104" fmla="*/ 2147483647 w 1131"/>
                <a:gd name="T105" fmla="*/ 2147483647 h 927"/>
                <a:gd name="T106" fmla="*/ 2147483647 w 1131"/>
                <a:gd name="T107" fmla="*/ 2147483647 h 927"/>
                <a:gd name="T108" fmla="*/ 2147483647 w 1131"/>
                <a:gd name="T109" fmla="*/ 2147483647 h 927"/>
                <a:gd name="T110" fmla="*/ 2147483647 w 1131"/>
                <a:gd name="T111" fmla="*/ 2147483647 h 927"/>
                <a:gd name="T112" fmla="*/ 2147483647 w 1131"/>
                <a:gd name="T113" fmla="*/ 2147483647 h 927"/>
                <a:gd name="T114" fmla="*/ 2147483647 w 1131"/>
                <a:gd name="T115" fmla="*/ 2147483647 h 927"/>
                <a:gd name="T116" fmla="*/ 2147483647 w 1131"/>
                <a:gd name="T117" fmla="*/ 2147483647 h 927"/>
                <a:gd name="T118" fmla="*/ 2147483647 w 1131"/>
                <a:gd name="T119" fmla="*/ 2147483647 h 927"/>
                <a:gd name="T120" fmla="*/ 2147483647 w 1131"/>
                <a:gd name="T121" fmla="*/ 542825875 h 9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1"/>
                <a:gd name="T184" fmla="*/ 0 h 927"/>
                <a:gd name="T185" fmla="*/ 1131 w 1131"/>
                <a:gd name="T186" fmla="*/ 927 h 9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1" h="927">
                  <a:moveTo>
                    <a:pt x="464" y="8"/>
                  </a:moveTo>
                  <a:lnTo>
                    <a:pt x="420" y="6"/>
                  </a:lnTo>
                  <a:lnTo>
                    <a:pt x="383" y="0"/>
                  </a:lnTo>
                  <a:lnTo>
                    <a:pt x="345" y="24"/>
                  </a:lnTo>
                  <a:lnTo>
                    <a:pt x="318" y="23"/>
                  </a:lnTo>
                  <a:lnTo>
                    <a:pt x="299" y="15"/>
                  </a:lnTo>
                  <a:lnTo>
                    <a:pt x="281" y="36"/>
                  </a:lnTo>
                  <a:lnTo>
                    <a:pt x="204" y="30"/>
                  </a:lnTo>
                  <a:lnTo>
                    <a:pt x="197" y="58"/>
                  </a:lnTo>
                  <a:lnTo>
                    <a:pt x="135" y="113"/>
                  </a:lnTo>
                  <a:lnTo>
                    <a:pt x="100" y="201"/>
                  </a:lnTo>
                  <a:lnTo>
                    <a:pt x="65" y="296"/>
                  </a:lnTo>
                  <a:lnTo>
                    <a:pt x="3" y="351"/>
                  </a:lnTo>
                  <a:lnTo>
                    <a:pt x="24" y="487"/>
                  </a:lnTo>
                  <a:lnTo>
                    <a:pt x="86" y="514"/>
                  </a:lnTo>
                  <a:lnTo>
                    <a:pt x="100" y="582"/>
                  </a:lnTo>
                  <a:lnTo>
                    <a:pt x="72" y="657"/>
                  </a:lnTo>
                  <a:lnTo>
                    <a:pt x="134" y="656"/>
                  </a:lnTo>
                  <a:lnTo>
                    <a:pt x="239" y="659"/>
                  </a:lnTo>
                  <a:lnTo>
                    <a:pt x="291" y="660"/>
                  </a:lnTo>
                  <a:lnTo>
                    <a:pt x="300" y="632"/>
                  </a:lnTo>
                  <a:lnTo>
                    <a:pt x="321" y="621"/>
                  </a:lnTo>
                  <a:lnTo>
                    <a:pt x="341" y="626"/>
                  </a:lnTo>
                  <a:lnTo>
                    <a:pt x="377" y="609"/>
                  </a:lnTo>
                  <a:lnTo>
                    <a:pt x="407" y="618"/>
                  </a:lnTo>
                  <a:lnTo>
                    <a:pt x="429" y="635"/>
                  </a:lnTo>
                  <a:lnTo>
                    <a:pt x="432" y="650"/>
                  </a:lnTo>
                  <a:lnTo>
                    <a:pt x="449" y="657"/>
                  </a:lnTo>
                  <a:lnTo>
                    <a:pt x="473" y="648"/>
                  </a:lnTo>
                  <a:lnTo>
                    <a:pt x="488" y="656"/>
                  </a:lnTo>
                  <a:lnTo>
                    <a:pt x="500" y="675"/>
                  </a:lnTo>
                  <a:lnTo>
                    <a:pt x="524" y="687"/>
                  </a:lnTo>
                  <a:lnTo>
                    <a:pt x="554" y="681"/>
                  </a:lnTo>
                  <a:lnTo>
                    <a:pt x="572" y="671"/>
                  </a:lnTo>
                  <a:lnTo>
                    <a:pt x="599" y="663"/>
                  </a:lnTo>
                  <a:lnTo>
                    <a:pt x="626" y="683"/>
                  </a:lnTo>
                  <a:lnTo>
                    <a:pt x="629" y="702"/>
                  </a:lnTo>
                  <a:lnTo>
                    <a:pt x="617" y="717"/>
                  </a:lnTo>
                  <a:lnTo>
                    <a:pt x="600" y="722"/>
                  </a:lnTo>
                  <a:lnTo>
                    <a:pt x="569" y="728"/>
                  </a:lnTo>
                  <a:lnTo>
                    <a:pt x="560" y="744"/>
                  </a:lnTo>
                  <a:lnTo>
                    <a:pt x="534" y="741"/>
                  </a:lnTo>
                  <a:lnTo>
                    <a:pt x="510" y="738"/>
                  </a:lnTo>
                  <a:lnTo>
                    <a:pt x="486" y="726"/>
                  </a:lnTo>
                  <a:lnTo>
                    <a:pt x="461" y="717"/>
                  </a:lnTo>
                  <a:lnTo>
                    <a:pt x="440" y="705"/>
                  </a:lnTo>
                  <a:lnTo>
                    <a:pt x="413" y="698"/>
                  </a:lnTo>
                  <a:lnTo>
                    <a:pt x="387" y="683"/>
                  </a:lnTo>
                  <a:lnTo>
                    <a:pt x="363" y="665"/>
                  </a:lnTo>
                  <a:lnTo>
                    <a:pt x="353" y="672"/>
                  </a:lnTo>
                  <a:lnTo>
                    <a:pt x="344" y="686"/>
                  </a:lnTo>
                  <a:lnTo>
                    <a:pt x="339" y="705"/>
                  </a:lnTo>
                  <a:lnTo>
                    <a:pt x="315" y="710"/>
                  </a:lnTo>
                  <a:lnTo>
                    <a:pt x="285" y="705"/>
                  </a:lnTo>
                  <a:lnTo>
                    <a:pt x="254" y="714"/>
                  </a:lnTo>
                  <a:lnTo>
                    <a:pt x="224" y="716"/>
                  </a:lnTo>
                  <a:lnTo>
                    <a:pt x="222" y="750"/>
                  </a:lnTo>
                  <a:lnTo>
                    <a:pt x="44" y="749"/>
                  </a:lnTo>
                  <a:lnTo>
                    <a:pt x="27" y="770"/>
                  </a:lnTo>
                  <a:lnTo>
                    <a:pt x="18" y="759"/>
                  </a:lnTo>
                  <a:lnTo>
                    <a:pt x="11" y="773"/>
                  </a:lnTo>
                  <a:lnTo>
                    <a:pt x="0" y="809"/>
                  </a:lnTo>
                  <a:lnTo>
                    <a:pt x="18" y="875"/>
                  </a:lnTo>
                  <a:lnTo>
                    <a:pt x="27" y="870"/>
                  </a:lnTo>
                  <a:lnTo>
                    <a:pt x="63" y="857"/>
                  </a:lnTo>
                  <a:lnTo>
                    <a:pt x="50" y="873"/>
                  </a:lnTo>
                  <a:lnTo>
                    <a:pt x="24" y="881"/>
                  </a:lnTo>
                  <a:lnTo>
                    <a:pt x="30" y="905"/>
                  </a:lnTo>
                  <a:lnTo>
                    <a:pt x="36" y="924"/>
                  </a:lnTo>
                  <a:lnTo>
                    <a:pt x="96" y="924"/>
                  </a:lnTo>
                  <a:lnTo>
                    <a:pt x="132" y="902"/>
                  </a:lnTo>
                  <a:lnTo>
                    <a:pt x="186" y="903"/>
                  </a:lnTo>
                  <a:lnTo>
                    <a:pt x="246" y="909"/>
                  </a:lnTo>
                  <a:lnTo>
                    <a:pt x="291" y="879"/>
                  </a:lnTo>
                  <a:lnTo>
                    <a:pt x="326" y="851"/>
                  </a:lnTo>
                  <a:lnTo>
                    <a:pt x="612" y="857"/>
                  </a:lnTo>
                  <a:lnTo>
                    <a:pt x="720" y="860"/>
                  </a:lnTo>
                  <a:lnTo>
                    <a:pt x="773" y="870"/>
                  </a:lnTo>
                  <a:lnTo>
                    <a:pt x="785" y="897"/>
                  </a:lnTo>
                  <a:lnTo>
                    <a:pt x="816" y="882"/>
                  </a:lnTo>
                  <a:lnTo>
                    <a:pt x="849" y="903"/>
                  </a:lnTo>
                  <a:lnTo>
                    <a:pt x="905" y="912"/>
                  </a:lnTo>
                  <a:lnTo>
                    <a:pt x="932" y="927"/>
                  </a:lnTo>
                  <a:lnTo>
                    <a:pt x="977" y="905"/>
                  </a:lnTo>
                  <a:lnTo>
                    <a:pt x="1020" y="900"/>
                  </a:lnTo>
                  <a:lnTo>
                    <a:pt x="1053" y="905"/>
                  </a:lnTo>
                  <a:lnTo>
                    <a:pt x="1091" y="899"/>
                  </a:lnTo>
                  <a:lnTo>
                    <a:pt x="1122" y="896"/>
                  </a:lnTo>
                  <a:lnTo>
                    <a:pt x="1131" y="888"/>
                  </a:lnTo>
                  <a:lnTo>
                    <a:pt x="1116" y="869"/>
                  </a:lnTo>
                  <a:lnTo>
                    <a:pt x="1122" y="833"/>
                  </a:lnTo>
                  <a:lnTo>
                    <a:pt x="1115" y="804"/>
                  </a:lnTo>
                  <a:lnTo>
                    <a:pt x="1127" y="783"/>
                  </a:lnTo>
                  <a:lnTo>
                    <a:pt x="1110" y="764"/>
                  </a:lnTo>
                  <a:lnTo>
                    <a:pt x="1089" y="731"/>
                  </a:lnTo>
                  <a:lnTo>
                    <a:pt x="1071" y="696"/>
                  </a:lnTo>
                  <a:lnTo>
                    <a:pt x="1047" y="693"/>
                  </a:lnTo>
                  <a:lnTo>
                    <a:pt x="1025" y="710"/>
                  </a:lnTo>
                  <a:lnTo>
                    <a:pt x="1017" y="681"/>
                  </a:lnTo>
                  <a:lnTo>
                    <a:pt x="977" y="626"/>
                  </a:lnTo>
                  <a:lnTo>
                    <a:pt x="1005" y="609"/>
                  </a:lnTo>
                  <a:lnTo>
                    <a:pt x="1001" y="581"/>
                  </a:lnTo>
                  <a:lnTo>
                    <a:pt x="989" y="557"/>
                  </a:lnTo>
                  <a:lnTo>
                    <a:pt x="986" y="510"/>
                  </a:lnTo>
                  <a:lnTo>
                    <a:pt x="971" y="495"/>
                  </a:lnTo>
                  <a:lnTo>
                    <a:pt x="944" y="467"/>
                  </a:lnTo>
                  <a:lnTo>
                    <a:pt x="961" y="425"/>
                  </a:lnTo>
                  <a:lnTo>
                    <a:pt x="903" y="387"/>
                  </a:lnTo>
                  <a:lnTo>
                    <a:pt x="890" y="351"/>
                  </a:lnTo>
                  <a:lnTo>
                    <a:pt x="848" y="338"/>
                  </a:lnTo>
                  <a:lnTo>
                    <a:pt x="815" y="308"/>
                  </a:lnTo>
                  <a:lnTo>
                    <a:pt x="804" y="281"/>
                  </a:lnTo>
                  <a:lnTo>
                    <a:pt x="782" y="254"/>
                  </a:lnTo>
                  <a:lnTo>
                    <a:pt x="743" y="219"/>
                  </a:lnTo>
                  <a:lnTo>
                    <a:pt x="720" y="174"/>
                  </a:lnTo>
                  <a:lnTo>
                    <a:pt x="708" y="132"/>
                  </a:lnTo>
                  <a:lnTo>
                    <a:pt x="686" y="116"/>
                  </a:lnTo>
                  <a:lnTo>
                    <a:pt x="653" y="113"/>
                  </a:lnTo>
                  <a:lnTo>
                    <a:pt x="612" y="110"/>
                  </a:lnTo>
                  <a:lnTo>
                    <a:pt x="576" y="54"/>
                  </a:lnTo>
                  <a:lnTo>
                    <a:pt x="527" y="17"/>
                  </a:lnTo>
                  <a:lnTo>
                    <a:pt x="506" y="8"/>
                  </a:lnTo>
                  <a:lnTo>
                    <a:pt x="46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2" name="Group 6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6505551" y="5008580"/>
              <a:ext cx="65088" cy="26985"/>
              <a:chOff x="2271" y="8155"/>
              <a:chExt cx="22863" cy="9728"/>
            </a:xfrm>
            <a:grpFill/>
          </p:grpSpPr>
          <p:sp>
            <p:nvSpPr>
              <p:cNvPr id="310" name="Freeform 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8487" y="9499"/>
                <a:ext cx="16647" cy="8014"/>
              </a:xfrm>
              <a:custGeom>
                <a:avLst/>
                <a:gdLst>
                  <a:gd name="T0" fmla="*/ 11697 w 16647"/>
                  <a:gd name="T1" fmla="*/ 1013 h 8014"/>
                  <a:gd name="T2" fmla="*/ 11057 w 16647"/>
                  <a:gd name="T3" fmla="*/ 933 h 8014"/>
                  <a:gd name="T4" fmla="*/ 10305 w 16647"/>
                  <a:gd name="T5" fmla="*/ 677 h 8014"/>
                  <a:gd name="T6" fmla="*/ 9753 w 16647"/>
                  <a:gd name="T7" fmla="*/ 893 h 8014"/>
                  <a:gd name="T8" fmla="*/ 9161 w 16647"/>
                  <a:gd name="T9" fmla="*/ 1253 h 8014"/>
                  <a:gd name="T10" fmla="*/ 8305 w 16647"/>
                  <a:gd name="T11" fmla="*/ 1325 h 8014"/>
                  <a:gd name="T12" fmla="*/ 7593 w 16647"/>
                  <a:gd name="T13" fmla="*/ 1285 h 8014"/>
                  <a:gd name="T14" fmla="*/ 6929 w 16647"/>
                  <a:gd name="T15" fmla="*/ 1165 h 8014"/>
                  <a:gd name="T16" fmla="*/ 6177 w 16647"/>
                  <a:gd name="T17" fmla="*/ 1269 h 8014"/>
                  <a:gd name="T18" fmla="*/ 5497 w 16647"/>
                  <a:gd name="T19" fmla="*/ 1445 h 8014"/>
                  <a:gd name="T20" fmla="*/ 4849 w 16647"/>
                  <a:gd name="T21" fmla="*/ 1461 h 8014"/>
                  <a:gd name="T22" fmla="*/ 4369 w 16647"/>
                  <a:gd name="T23" fmla="*/ 1621 h 8014"/>
                  <a:gd name="T24" fmla="*/ 3956 w 16647"/>
                  <a:gd name="T25" fmla="*/ 1649 h 8014"/>
                  <a:gd name="T26" fmla="*/ 3353 w 16647"/>
                  <a:gd name="T27" fmla="*/ 1701 h 8014"/>
                  <a:gd name="T28" fmla="*/ 2617 w 16647"/>
                  <a:gd name="T29" fmla="*/ 1909 h 8014"/>
                  <a:gd name="T30" fmla="*/ 1945 w 16647"/>
                  <a:gd name="T31" fmla="*/ 2045 h 8014"/>
                  <a:gd name="T32" fmla="*/ 1145 w 16647"/>
                  <a:gd name="T33" fmla="*/ 2533 h 8014"/>
                  <a:gd name="T34" fmla="*/ 1081 w 16647"/>
                  <a:gd name="T35" fmla="*/ 3197 h 8014"/>
                  <a:gd name="T36" fmla="*/ 753 w 16647"/>
                  <a:gd name="T37" fmla="*/ 3597 h 8014"/>
                  <a:gd name="T38" fmla="*/ 345 w 16647"/>
                  <a:gd name="T39" fmla="*/ 4189 h 8014"/>
                  <a:gd name="T40" fmla="*/ 71 w 16647"/>
                  <a:gd name="T41" fmla="*/ 4658 h 8014"/>
                  <a:gd name="T42" fmla="*/ 138 w 16647"/>
                  <a:gd name="T43" fmla="*/ 5168 h 8014"/>
                  <a:gd name="T44" fmla="*/ 561 w 16647"/>
                  <a:gd name="T45" fmla="*/ 5179 h 8014"/>
                  <a:gd name="T46" fmla="*/ 1146 w 16647"/>
                  <a:gd name="T47" fmla="*/ 4784 h 8014"/>
                  <a:gd name="T48" fmla="*/ 1514 w 16647"/>
                  <a:gd name="T49" fmla="*/ 4783 h 8014"/>
                  <a:gd name="T50" fmla="*/ 1728 w 16647"/>
                  <a:gd name="T51" fmla="*/ 5414 h 8014"/>
                  <a:gd name="T52" fmla="*/ 1707 w 16647"/>
                  <a:gd name="T53" fmla="*/ 6034 h 8014"/>
                  <a:gd name="T54" fmla="*/ 1005 w 16647"/>
                  <a:gd name="T55" fmla="*/ 6043 h 8014"/>
                  <a:gd name="T56" fmla="*/ 402 w 16647"/>
                  <a:gd name="T57" fmla="*/ 6079 h 8014"/>
                  <a:gd name="T58" fmla="*/ 491 w 16647"/>
                  <a:gd name="T59" fmla="*/ 6749 h 8014"/>
                  <a:gd name="T60" fmla="*/ 857 w 16647"/>
                  <a:gd name="T61" fmla="*/ 7321 h 8014"/>
                  <a:gd name="T62" fmla="*/ 1056 w 16647"/>
                  <a:gd name="T63" fmla="*/ 7924 h 8014"/>
                  <a:gd name="T64" fmla="*/ 1673 w 16647"/>
                  <a:gd name="T65" fmla="*/ 7757 h 8014"/>
                  <a:gd name="T66" fmla="*/ 2265 w 16647"/>
                  <a:gd name="T67" fmla="*/ 7325 h 8014"/>
                  <a:gd name="T68" fmla="*/ 2793 w 16647"/>
                  <a:gd name="T69" fmla="*/ 6957 h 8014"/>
                  <a:gd name="T70" fmla="*/ 3745 w 16647"/>
                  <a:gd name="T71" fmla="*/ 6557 h 8014"/>
                  <a:gd name="T72" fmla="*/ 4561 w 16647"/>
                  <a:gd name="T73" fmla="*/ 6173 h 8014"/>
                  <a:gd name="T74" fmla="*/ 5441 w 16647"/>
                  <a:gd name="T75" fmla="*/ 6165 h 8014"/>
                  <a:gd name="T76" fmla="*/ 6105 w 16647"/>
                  <a:gd name="T77" fmla="*/ 5861 h 8014"/>
                  <a:gd name="T78" fmla="*/ 6785 w 16647"/>
                  <a:gd name="T79" fmla="*/ 5749 h 8014"/>
                  <a:gd name="T80" fmla="*/ 7465 w 16647"/>
                  <a:gd name="T81" fmla="*/ 5557 h 8014"/>
                  <a:gd name="T82" fmla="*/ 8169 w 16647"/>
                  <a:gd name="T83" fmla="*/ 5021 h 8014"/>
                  <a:gd name="T84" fmla="*/ 8785 w 16647"/>
                  <a:gd name="T85" fmla="*/ 4637 h 8014"/>
                  <a:gd name="T86" fmla="*/ 9697 w 16647"/>
                  <a:gd name="T87" fmla="*/ 4621 h 8014"/>
                  <a:gd name="T88" fmla="*/ 10529 w 16647"/>
                  <a:gd name="T89" fmla="*/ 4469 h 8014"/>
                  <a:gd name="T90" fmla="*/ 11081 w 16647"/>
                  <a:gd name="T91" fmla="*/ 4085 h 8014"/>
                  <a:gd name="T92" fmla="*/ 11497 w 16647"/>
                  <a:gd name="T93" fmla="*/ 3541 h 8014"/>
                  <a:gd name="T94" fmla="*/ 12025 w 16647"/>
                  <a:gd name="T95" fmla="*/ 3253 h 8014"/>
                  <a:gd name="T96" fmla="*/ 12777 w 16647"/>
                  <a:gd name="T97" fmla="*/ 3017 h 8014"/>
                  <a:gd name="T98" fmla="*/ 13703 w 16647"/>
                  <a:gd name="T99" fmla="*/ 2899 h 8014"/>
                  <a:gd name="T100" fmla="*/ 14599 w 16647"/>
                  <a:gd name="T101" fmla="*/ 2615 h 8014"/>
                  <a:gd name="T102" fmla="*/ 15248 w 16647"/>
                  <a:gd name="T103" fmla="*/ 1920 h 8014"/>
                  <a:gd name="T104" fmla="*/ 15815 w 16647"/>
                  <a:gd name="T105" fmla="*/ 1472 h 8014"/>
                  <a:gd name="T106" fmla="*/ 16436 w 16647"/>
                  <a:gd name="T107" fmla="*/ 887 h 8014"/>
                  <a:gd name="T108" fmla="*/ 16537 w 16647"/>
                  <a:gd name="T109" fmla="*/ 467 h 8014"/>
                  <a:gd name="T110" fmla="*/ 15732 w 16647"/>
                  <a:gd name="T111" fmla="*/ 110 h 8014"/>
                  <a:gd name="T112" fmla="*/ 15010 w 16647"/>
                  <a:gd name="T113" fmla="*/ 302 h 8014"/>
                  <a:gd name="T114" fmla="*/ 14206 w 16647"/>
                  <a:gd name="T115" fmla="*/ 0 h 8014"/>
                  <a:gd name="T116" fmla="*/ 13547 w 16647"/>
                  <a:gd name="T117" fmla="*/ 403 h 8014"/>
                  <a:gd name="T118" fmla="*/ 12880 w 16647"/>
                  <a:gd name="T119" fmla="*/ 677 h 801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647"/>
                  <a:gd name="T181" fmla="*/ 0 h 8014"/>
                  <a:gd name="T182" fmla="*/ 16647 w 16647"/>
                  <a:gd name="T183" fmla="*/ 8014 h 801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647" h="8014">
                    <a:moveTo>
                      <a:pt x="12453" y="701"/>
                    </a:moveTo>
                    <a:lnTo>
                      <a:pt x="12273" y="733"/>
                    </a:lnTo>
                    <a:lnTo>
                      <a:pt x="12145" y="789"/>
                    </a:lnTo>
                    <a:lnTo>
                      <a:pt x="12001" y="861"/>
                    </a:lnTo>
                    <a:lnTo>
                      <a:pt x="11841" y="925"/>
                    </a:lnTo>
                    <a:lnTo>
                      <a:pt x="11697" y="1013"/>
                    </a:lnTo>
                    <a:lnTo>
                      <a:pt x="11609" y="1077"/>
                    </a:lnTo>
                    <a:lnTo>
                      <a:pt x="11489" y="1077"/>
                    </a:lnTo>
                    <a:lnTo>
                      <a:pt x="11361" y="1077"/>
                    </a:lnTo>
                    <a:lnTo>
                      <a:pt x="11249" y="1053"/>
                    </a:lnTo>
                    <a:lnTo>
                      <a:pt x="11169" y="989"/>
                    </a:lnTo>
                    <a:lnTo>
                      <a:pt x="11057" y="933"/>
                    </a:lnTo>
                    <a:lnTo>
                      <a:pt x="10937" y="845"/>
                    </a:lnTo>
                    <a:lnTo>
                      <a:pt x="10777" y="821"/>
                    </a:lnTo>
                    <a:lnTo>
                      <a:pt x="10673" y="765"/>
                    </a:lnTo>
                    <a:lnTo>
                      <a:pt x="10585" y="693"/>
                    </a:lnTo>
                    <a:lnTo>
                      <a:pt x="10441" y="645"/>
                    </a:lnTo>
                    <a:lnTo>
                      <a:pt x="10305" y="677"/>
                    </a:lnTo>
                    <a:lnTo>
                      <a:pt x="10201" y="709"/>
                    </a:lnTo>
                    <a:lnTo>
                      <a:pt x="10081" y="693"/>
                    </a:lnTo>
                    <a:lnTo>
                      <a:pt x="9993" y="741"/>
                    </a:lnTo>
                    <a:lnTo>
                      <a:pt x="9945" y="821"/>
                    </a:lnTo>
                    <a:lnTo>
                      <a:pt x="9897" y="885"/>
                    </a:lnTo>
                    <a:lnTo>
                      <a:pt x="9753" y="893"/>
                    </a:lnTo>
                    <a:lnTo>
                      <a:pt x="9657" y="941"/>
                    </a:lnTo>
                    <a:lnTo>
                      <a:pt x="9577" y="1021"/>
                    </a:lnTo>
                    <a:lnTo>
                      <a:pt x="9481" y="1093"/>
                    </a:lnTo>
                    <a:lnTo>
                      <a:pt x="9353" y="1141"/>
                    </a:lnTo>
                    <a:lnTo>
                      <a:pt x="9233" y="1205"/>
                    </a:lnTo>
                    <a:lnTo>
                      <a:pt x="9161" y="1253"/>
                    </a:lnTo>
                    <a:lnTo>
                      <a:pt x="9073" y="1229"/>
                    </a:lnTo>
                    <a:lnTo>
                      <a:pt x="8857" y="1229"/>
                    </a:lnTo>
                    <a:lnTo>
                      <a:pt x="8745" y="1269"/>
                    </a:lnTo>
                    <a:lnTo>
                      <a:pt x="8609" y="1261"/>
                    </a:lnTo>
                    <a:lnTo>
                      <a:pt x="8449" y="1317"/>
                    </a:lnTo>
                    <a:lnTo>
                      <a:pt x="8305" y="1325"/>
                    </a:lnTo>
                    <a:lnTo>
                      <a:pt x="8177" y="1373"/>
                    </a:lnTo>
                    <a:lnTo>
                      <a:pt x="8049" y="1413"/>
                    </a:lnTo>
                    <a:lnTo>
                      <a:pt x="7977" y="1373"/>
                    </a:lnTo>
                    <a:lnTo>
                      <a:pt x="7841" y="1333"/>
                    </a:lnTo>
                    <a:lnTo>
                      <a:pt x="7705" y="1325"/>
                    </a:lnTo>
                    <a:lnTo>
                      <a:pt x="7593" y="1285"/>
                    </a:lnTo>
                    <a:lnTo>
                      <a:pt x="7481" y="1245"/>
                    </a:lnTo>
                    <a:lnTo>
                      <a:pt x="7385" y="1205"/>
                    </a:lnTo>
                    <a:lnTo>
                      <a:pt x="7241" y="1189"/>
                    </a:lnTo>
                    <a:lnTo>
                      <a:pt x="7153" y="1141"/>
                    </a:lnTo>
                    <a:lnTo>
                      <a:pt x="7017" y="1109"/>
                    </a:lnTo>
                    <a:lnTo>
                      <a:pt x="6929" y="1165"/>
                    </a:lnTo>
                    <a:lnTo>
                      <a:pt x="6833" y="1133"/>
                    </a:lnTo>
                    <a:lnTo>
                      <a:pt x="6721" y="1125"/>
                    </a:lnTo>
                    <a:lnTo>
                      <a:pt x="6569" y="1141"/>
                    </a:lnTo>
                    <a:lnTo>
                      <a:pt x="6385" y="1109"/>
                    </a:lnTo>
                    <a:lnTo>
                      <a:pt x="6249" y="1213"/>
                    </a:lnTo>
                    <a:lnTo>
                      <a:pt x="6177" y="1269"/>
                    </a:lnTo>
                    <a:lnTo>
                      <a:pt x="6057" y="1317"/>
                    </a:lnTo>
                    <a:lnTo>
                      <a:pt x="5961" y="1309"/>
                    </a:lnTo>
                    <a:lnTo>
                      <a:pt x="5849" y="1349"/>
                    </a:lnTo>
                    <a:lnTo>
                      <a:pt x="5729" y="1397"/>
                    </a:lnTo>
                    <a:lnTo>
                      <a:pt x="5657" y="1445"/>
                    </a:lnTo>
                    <a:lnTo>
                      <a:pt x="5497" y="1445"/>
                    </a:lnTo>
                    <a:lnTo>
                      <a:pt x="5377" y="1509"/>
                    </a:lnTo>
                    <a:lnTo>
                      <a:pt x="5305" y="1557"/>
                    </a:lnTo>
                    <a:lnTo>
                      <a:pt x="5233" y="1509"/>
                    </a:lnTo>
                    <a:lnTo>
                      <a:pt x="5153" y="1477"/>
                    </a:lnTo>
                    <a:lnTo>
                      <a:pt x="4985" y="1477"/>
                    </a:lnTo>
                    <a:lnTo>
                      <a:pt x="4849" y="1461"/>
                    </a:lnTo>
                    <a:lnTo>
                      <a:pt x="4737" y="1461"/>
                    </a:lnTo>
                    <a:lnTo>
                      <a:pt x="4729" y="1525"/>
                    </a:lnTo>
                    <a:lnTo>
                      <a:pt x="4721" y="1597"/>
                    </a:lnTo>
                    <a:lnTo>
                      <a:pt x="4601" y="1613"/>
                    </a:lnTo>
                    <a:lnTo>
                      <a:pt x="4481" y="1629"/>
                    </a:lnTo>
                    <a:lnTo>
                      <a:pt x="4369" y="1621"/>
                    </a:lnTo>
                    <a:lnTo>
                      <a:pt x="4313" y="1581"/>
                    </a:lnTo>
                    <a:lnTo>
                      <a:pt x="4217" y="1597"/>
                    </a:lnTo>
                    <a:lnTo>
                      <a:pt x="4153" y="1629"/>
                    </a:lnTo>
                    <a:lnTo>
                      <a:pt x="4097" y="1621"/>
                    </a:lnTo>
                    <a:lnTo>
                      <a:pt x="4033" y="1661"/>
                    </a:lnTo>
                    <a:lnTo>
                      <a:pt x="3956" y="1649"/>
                    </a:lnTo>
                    <a:lnTo>
                      <a:pt x="3897" y="1661"/>
                    </a:lnTo>
                    <a:lnTo>
                      <a:pt x="3825" y="1717"/>
                    </a:lnTo>
                    <a:lnTo>
                      <a:pt x="3761" y="1765"/>
                    </a:lnTo>
                    <a:lnTo>
                      <a:pt x="3601" y="1765"/>
                    </a:lnTo>
                    <a:lnTo>
                      <a:pt x="3457" y="1749"/>
                    </a:lnTo>
                    <a:lnTo>
                      <a:pt x="3353" y="1701"/>
                    </a:lnTo>
                    <a:lnTo>
                      <a:pt x="3201" y="1741"/>
                    </a:lnTo>
                    <a:lnTo>
                      <a:pt x="3081" y="1789"/>
                    </a:lnTo>
                    <a:lnTo>
                      <a:pt x="2961" y="1821"/>
                    </a:lnTo>
                    <a:lnTo>
                      <a:pt x="2841" y="1853"/>
                    </a:lnTo>
                    <a:lnTo>
                      <a:pt x="2737" y="1901"/>
                    </a:lnTo>
                    <a:lnTo>
                      <a:pt x="2617" y="1909"/>
                    </a:lnTo>
                    <a:lnTo>
                      <a:pt x="2545" y="1981"/>
                    </a:lnTo>
                    <a:lnTo>
                      <a:pt x="2449" y="2021"/>
                    </a:lnTo>
                    <a:lnTo>
                      <a:pt x="2345" y="2029"/>
                    </a:lnTo>
                    <a:lnTo>
                      <a:pt x="2225" y="1981"/>
                    </a:lnTo>
                    <a:lnTo>
                      <a:pt x="2097" y="2013"/>
                    </a:lnTo>
                    <a:lnTo>
                      <a:pt x="1945" y="2045"/>
                    </a:lnTo>
                    <a:lnTo>
                      <a:pt x="1785" y="2085"/>
                    </a:lnTo>
                    <a:lnTo>
                      <a:pt x="1641" y="2133"/>
                    </a:lnTo>
                    <a:lnTo>
                      <a:pt x="1457" y="2197"/>
                    </a:lnTo>
                    <a:lnTo>
                      <a:pt x="1281" y="2285"/>
                    </a:lnTo>
                    <a:lnTo>
                      <a:pt x="1209" y="2413"/>
                    </a:lnTo>
                    <a:lnTo>
                      <a:pt x="1145" y="2533"/>
                    </a:lnTo>
                    <a:lnTo>
                      <a:pt x="1105" y="2645"/>
                    </a:lnTo>
                    <a:lnTo>
                      <a:pt x="1121" y="2805"/>
                    </a:lnTo>
                    <a:lnTo>
                      <a:pt x="1089" y="2893"/>
                    </a:lnTo>
                    <a:lnTo>
                      <a:pt x="1089" y="3037"/>
                    </a:lnTo>
                    <a:lnTo>
                      <a:pt x="1073" y="3093"/>
                    </a:lnTo>
                    <a:lnTo>
                      <a:pt x="1081" y="3197"/>
                    </a:lnTo>
                    <a:lnTo>
                      <a:pt x="1097" y="3333"/>
                    </a:lnTo>
                    <a:lnTo>
                      <a:pt x="1057" y="3397"/>
                    </a:lnTo>
                    <a:lnTo>
                      <a:pt x="1009" y="3469"/>
                    </a:lnTo>
                    <a:lnTo>
                      <a:pt x="953" y="3517"/>
                    </a:lnTo>
                    <a:lnTo>
                      <a:pt x="865" y="3565"/>
                    </a:lnTo>
                    <a:lnTo>
                      <a:pt x="753" y="3597"/>
                    </a:lnTo>
                    <a:lnTo>
                      <a:pt x="657" y="3629"/>
                    </a:lnTo>
                    <a:lnTo>
                      <a:pt x="537" y="3741"/>
                    </a:lnTo>
                    <a:lnTo>
                      <a:pt x="465" y="3845"/>
                    </a:lnTo>
                    <a:lnTo>
                      <a:pt x="449" y="3941"/>
                    </a:lnTo>
                    <a:lnTo>
                      <a:pt x="441" y="4069"/>
                    </a:lnTo>
                    <a:lnTo>
                      <a:pt x="345" y="4189"/>
                    </a:lnTo>
                    <a:lnTo>
                      <a:pt x="305" y="4317"/>
                    </a:lnTo>
                    <a:lnTo>
                      <a:pt x="265" y="4413"/>
                    </a:lnTo>
                    <a:lnTo>
                      <a:pt x="145" y="4453"/>
                    </a:lnTo>
                    <a:lnTo>
                      <a:pt x="98" y="4483"/>
                    </a:lnTo>
                    <a:lnTo>
                      <a:pt x="153" y="4573"/>
                    </a:lnTo>
                    <a:lnTo>
                      <a:pt x="71" y="4658"/>
                    </a:lnTo>
                    <a:lnTo>
                      <a:pt x="8" y="4781"/>
                    </a:lnTo>
                    <a:lnTo>
                      <a:pt x="78" y="4910"/>
                    </a:lnTo>
                    <a:lnTo>
                      <a:pt x="0" y="4939"/>
                    </a:lnTo>
                    <a:lnTo>
                      <a:pt x="26" y="5038"/>
                    </a:lnTo>
                    <a:lnTo>
                      <a:pt x="78" y="5140"/>
                    </a:lnTo>
                    <a:lnTo>
                      <a:pt x="138" y="5168"/>
                    </a:lnTo>
                    <a:lnTo>
                      <a:pt x="192" y="5240"/>
                    </a:lnTo>
                    <a:lnTo>
                      <a:pt x="261" y="5194"/>
                    </a:lnTo>
                    <a:lnTo>
                      <a:pt x="318" y="5258"/>
                    </a:lnTo>
                    <a:lnTo>
                      <a:pt x="383" y="5206"/>
                    </a:lnTo>
                    <a:lnTo>
                      <a:pt x="483" y="5284"/>
                    </a:lnTo>
                    <a:lnTo>
                      <a:pt x="561" y="5179"/>
                    </a:lnTo>
                    <a:lnTo>
                      <a:pt x="648" y="5093"/>
                    </a:lnTo>
                    <a:lnTo>
                      <a:pt x="738" y="5017"/>
                    </a:lnTo>
                    <a:lnTo>
                      <a:pt x="866" y="5002"/>
                    </a:lnTo>
                    <a:lnTo>
                      <a:pt x="977" y="4993"/>
                    </a:lnTo>
                    <a:lnTo>
                      <a:pt x="1041" y="4876"/>
                    </a:lnTo>
                    <a:lnTo>
                      <a:pt x="1146" y="4784"/>
                    </a:lnTo>
                    <a:lnTo>
                      <a:pt x="1145" y="4663"/>
                    </a:lnTo>
                    <a:lnTo>
                      <a:pt x="1217" y="4567"/>
                    </a:lnTo>
                    <a:lnTo>
                      <a:pt x="1248" y="4648"/>
                    </a:lnTo>
                    <a:lnTo>
                      <a:pt x="1322" y="4726"/>
                    </a:lnTo>
                    <a:lnTo>
                      <a:pt x="1338" y="4805"/>
                    </a:lnTo>
                    <a:lnTo>
                      <a:pt x="1514" y="4783"/>
                    </a:lnTo>
                    <a:lnTo>
                      <a:pt x="1653" y="4888"/>
                    </a:lnTo>
                    <a:lnTo>
                      <a:pt x="1760" y="5014"/>
                    </a:lnTo>
                    <a:lnTo>
                      <a:pt x="1769" y="5146"/>
                    </a:lnTo>
                    <a:lnTo>
                      <a:pt x="1764" y="5257"/>
                    </a:lnTo>
                    <a:lnTo>
                      <a:pt x="1817" y="5348"/>
                    </a:lnTo>
                    <a:lnTo>
                      <a:pt x="1728" y="5414"/>
                    </a:lnTo>
                    <a:lnTo>
                      <a:pt x="1760" y="5503"/>
                    </a:lnTo>
                    <a:lnTo>
                      <a:pt x="1704" y="5543"/>
                    </a:lnTo>
                    <a:lnTo>
                      <a:pt x="1688" y="5680"/>
                    </a:lnTo>
                    <a:lnTo>
                      <a:pt x="1719" y="5858"/>
                    </a:lnTo>
                    <a:lnTo>
                      <a:pt x="1760" y="5983"/>
                    </a:lnTo>
                    <a:lnTo>
                      <a:pt x="1707" y="6034"/>
                    </a:lnTo>
                    <a:lnTo>
                      <a:pt x="1602" y="6005"/>
                    </a:lnTo>
                    <a:lnTo>
                      <a:pt x="1484" y="6007"/>
                    </a:lnTo>
                    <a:lnTo>
                      <a:pt x="1385" y="6088"/>
                    </a:lnTo>
                    <a:lnTo>
                      <a:pt x="1266" y="6155"/>
                    </a:lnTo>
                    <a:lnTo>
                      <a:pt x="1169" y="6236"/>
                    </a:lnTo>
                    <a:lnTo>
                      <a:pt x="1005" y="6043"/>
                    </a:lnTo>
                    <a:lnTo>
                      <a:pt x="867" y="5981"/>
                    </a:lnTo>
                    <a:lnTo>
                      <a:pt x="732" y="6043"/>
                    </a:lnTo>
                    <a:lnTo>
                      <a:pt x="657" y="5981"/>
                    </a:lnTo>
                    <a:lnTo>
                      <a:pt x="554" y="6041"/>
                    </a:lnTo>
                    <a:lnTo>
                      <a:pt x="480" y="6001"/>
                    </a:lnTo>
                    <a:lnTo>
                      <a:pt x="402" y="6079"/>
                    </a:lnTo>
                    <a:lnTo>
                      <a:pt x="419" y="6166"/>
                    </a:lnTo>
                    <a:lnTo>
                      <a:pt x="354" y="6289"/>
                    </a:lnTo>
                    <a:lnTo>
                      <a:pt x="344" y="6454"/>
                    </a:lnTo>
                    <a:lnTo>
                      <a:pt x="392" y="6589"/>
                    </a:lnTo>
                    <a:lnTo>
                      <a:pt x="419" y="6694"/>
                    </a:lnTo>
                    <a:lnTo>
                      <a:pt x="491" y="6749"/>
                    </a:lnTo>
                    <a:lnTo>
                      <a:pt x="446" y="6893"/>
                    </a:lnTo>
                    <a:lnTo>
                      <a:pt x="561" y="6886"/>
                    </a:lnTo>
                    <a:lnTo>
                      <a:pt x="692" y="7052"/>
                    </a:lnTo>
                    <a:lnTo>
                      <a:pt x="767" y="7066"/>
                    </a:lnTo>
                    <a:lnTo>
                      <a:pt x="840" y="7117"/>
                    </a:lnTo>
                    <a:lnTo>
                      <a:pt x="857" y="7321"/>
                    </a:lnTo>
                    <a:lnTo>
                      <a:pt x="918" y="7408"/>
                    </a:lnTo>
                    <a:lnTo>
                      <a:pt x="983" y="7478"/>
                    </a:lnTo>
                    <a:lnTo>
                      <a:pt x="1040" y="7565"/>
                    </a:lnTo>
                    <a:lnTo>
                      <a:pt x="1010" y="7651"/>
                    </a:lnTo>
                    <a:lnTo>
                      <a:pt x="1068" y="7790"/>
                    </a:lnTo>
                    <a:lnTo>
                      <a:pt x="1056" y="7924"/>
                    </a:lnTo>
                    <a:lnTo>
                      <a:pt x="1118" y="8014"/>
                    </a:lnTo>
                    <a:lnTo>
                      <a:pt x="1227" y="7939"/>
                    </a:lnTo>
                    <a:lnTo>
                      <a:pt x="1337" y="7845"/>
                    </a:lnTo>
                    <a:lnTo>
                      <a:pt x="1433" y="7773"/>
                    </a:lnTo>
                    <a:lnTo>
                      <a:pt x="1561" y="7765"/>
                    </a:lnTo>
                    <a:lnTo>
                      <a:pt x="1673" y="7757"/>
                    </a:lnTo>
                    <a:lnTo>
                      <a:pt x="1809" y="7749"/>
                    </a:lnTo>
                    <a:lnTo>
                      <a:pt x="1913" y="7741"/>
                    </a:lnTo>
                    <a:lnTo>
                      <a:pt x="2057" y="7613"/>
                    </a:lnTo>
                    <a:lnTo>
                      <a:pt x="2161" y="7501"/>
                    </a:lnTo>
                    <a:lnTo>
                      <a:pt x="2225" y="7397"/>
                    </a:lnTo>
                    <a:lnTo>
                      <a:pt x="2265" y="7325"/>
                    </a:lnTo>
                    <a:lnTo>
                      <a:pt x="2321" y="7293"/>
                    </a:lnTo>
                    <a:lnTo>
                      <a:pt x="2369" y="7373"/>
                    </a:lnTo>
                    <a:lnTo>
                      <a:pt x="2473" y="7285"/>
                    </a:lnTo>
                    <a:lnTo>
                      <a:pt x="2545" y="7133"/>
                    </a:lnTo>
                    <a:lnTo>
                      <a:pt x="2689" y="7037"/>
                    </a:lnTo>
                    <a:lnTo>
                      <a:pt x="2793" y="6957"/>
                    </a:lnTo>
                    <a:lnTo>
                      <a:pt x="2929" y="6853"/>
                    </a:lnTo>
                    <a:lnTo>
                      <a:pt x="2945" y="6773"/>
                    </a:lnTo>
                    <a:lnTo>
                      <a:pt x="3161" y="6693"/>
                    </a:lnTo>
                    <a:lnTo>
                      <a:pt x="3385" y="6637"/>
                    </a:lnTo>
                    <a:lnTo>
                      <a:pt x="3593" y="6597"/>
                    </a:lnTo>
                    <a:lnTo>
                      <a:pt x="3745" y="6557"/>
                    </a:lnTo>
                    <a:lnTo>
                      <a:pt x="3817" y="6477"/>
                    </a:lnTo>
                    <a:lnTo>
                      <a:pt x="3977" y="6413"/>
                    </a:lnTo>
                    <a:lnTo>
                      <a:pt x="4129" y="6373"/>
                    </a:lnTo>
                    <a:lnTo>
                      <a:pt x="4273" y="6349"/>
                    </a:lnTo>
                    <a:lnTo>
                      <a:pt x="4401" y="6261"/>
                    </a:lnTo>
                    <a:lnTo>
                      <a:pt x="4561" y="6173"/>
                    </a:lnTo>
                    <a:lnTo>
                      <a:pt x="4729" y="6109"/>
                    </a:lnTo>
                    <a:lnTo>
                      <a:pt x="4857" y="6133"/>
                    </a:lnTo>
                    <a:lnTo>
                      <a:pt x="4969" y="6189"/>
                    </a:lnTo>
                    <a:lnTo>
                      <a:pt x="5097" y="6237"/>
                    </a:lnTo>
                    <a:lnTo>
                      <a:pt x="5209" y="6237"/>
                    </a:lnTo>
                    <a:lnTo>
                      <a:pt x="5441" y="6165"/>
                    </a:lnTo>
                    <a:lnTo>
                      <a:pt x="5481" y="6085"/>
                    </a:lnTo>
                    <a:lnTo>
                      <a:pt x="5577" y="6013"/>
                    </a:lnTo>
                    <a:lnTo>
                      <a:pt x="5737" y="6029"/>
                    </a:lnTo>
                    <a:lnTo>
                      <a:pt x="5857" y="6005"/>
                    </a:lnTo>
                    <a:lnTo>
                      <a:pt x="5937" y="5909"/>
                    </a:lnTo>
                    <a:lnTo>
                      <a:pt x="6105" y="5861"/>
                    </a:lnTo>
                    <a:lnTo>
                      <a:pt x="6225" y="5877"/>
                    </a:lnTo>
                    <a:lnTo>
                      <a:pt x="6337" y="5765"/>
                    </a:lnTo>
                    <a:lnTo>
                      <a:pt x="6449" y="5709"/>
                    </a:lnTo>
                    <a:lnTo>
                      <a:pt x="6601" y="5701"/>
                    </a:lnTo>
                    <a:lnTo>
                      <a:pt x="6681" y="5733"/>
                    </a:lnTo>
                    <a:lnTo>
                      <a:pt x="6785" y="5749"/>
                    </a:lnTo>
                    <a:lnTo>
                      <a:pt x="6929" y="5765"/>
                    </a:lnTo>
                    <a:lnTo>
                      <a:pt x="7017" y="5765"/>
                    </a:lnTo>
                    <a:lnTo>
                      <a:pt x="7129" y="5741"/>
                    </a:lnTo>
                    <a:lnTo>
                      <a:pt x="7233" y="5685"/>
                    </a:lnTo>
                    <a:lnTo>
                      <a:pt x="7361" y="5621"/>
                    </a:lnTo>
                    <a:lnTo>
                      <a:pt x="7465" y="5557"/>
                    </a:lnTo>
                    <a:lnTo>
                      <a:pt x="7593" y="5429"/>
                    </a:lnTo>
                    <a:lnTo>
                      <a:pt x="7697" y="5341"/>
                    </a:lnTo>
                    <a:lnTo>
                      <a:pt x="7833" y="5301"/>
                    </a:lnTo>
                    <a:lnTo>
                      <a:pt x="8009" y="5221"/>
                    </a:lnTo>
                    <a:lnTo>
                      <a:pt x="8089" y="5117"/>
                    </a:lnTo>
                    <a:lnTo>
                      <a:pt x="8169" y="5021"/>
                    </a:lnTo>
                    <a:lnTo>
                      <a:pt x="8249" y="4917"/>
                    </a:lnTo>
                    <a:lnTo>
                      <a:pt x="8361" y="4837"/>
                    </a:lnTo>
                    <a:lnTo>
                      <a:pt x="8497" y="4765"/>
                    </a:lnTo>
                    <a:lnTo>
                      <a:pt x="8609" y="4693"/>
                    </a:lnTo>
                    <a:lnTo>
                      <a:pt x="8697" y="4629"/>
                    </a:lnTo>
                    <a:lnTo>
                      <a:pt x="8785" y="4637"/>
                    </a:lnTo>
                    <a:lnTo>
                      <a:pt x="8969" y="4629"/>
                    </a:lnTo>
                    <a:lnTo>
                      <a:pt x="9129" y="4645"/>
                    </a:lnTo>
                    <a:lnTo>
                      <a:pt x="9281" y="4597"/>
                    </a:lnTo>
                    <a:lnTo>
                      <a:pt x="9393" y="4621"/>
                    </a:lnTo>
                    <a:lnTo>
                      <a:pt x="9537" y="4637"/>
                    </a:lnTo>
                    <a:lnTo>
                      <a:pt x="9697" y="4621"/>
                    </a:lnTo>
                    <a:lnTo>
                      <a:pt x="9865" y="4533"/>
                    </a:lnTo>
                    <a:lnTo>
                      <a:pt x="10033" y="4485"/>
                    </a:lnTo>
                    <a:lnTo>
                      <a:pt x="10169" y="4461"/>
                    </a:lnTo>
                    <a:lnTo>
                      <a:pt x="10289" y="4445"/>
                    </a:lnTo>
                    <a:lnTo>
                      <a:pt x="10449" y="4429"/>
                    </a:lnTo>
                    <a:lnTo>
                      <a:pt x="10529" y="4469"/>
                    </a:lnTo>
                    <a:lnTo>
                      <a:pt x="10641" y="4461"/>
                    </a:lnTo>
                    <a:lnTo>
                      <a:pt x="10785" y="4413"/>
                    </a:lnTo>
                    <a:lnTo>
                      <a:pt x="10873" y="4373"/>
                    </a:lnTo>
                    <a:lnTo>
                      <a:pt x="10985" y="4309"/>
                    </a:lnTo>
                    <a:lnTo>
                      <a:pt x="10993" y="4181"/>
                    </a:lnTo>
                    <a:lnTo>
                      <a:pt x="11081" y="4085"/>
                    </a:lnTo>
                    <a:lnTo>
                      <a:pt x="11153" y="3957"/>
                    </a:lnTo>
                    <a:lnTo>
                      <a:pt x="11217" y="3877"/>
                    </a:lnTo>
                    <a:lnTo>
                      <a:pt x="11265" y="3757"/>
                    </a:lnTo>
                    <a:lnTo>
                      <a:pt x="11329" y="3653"/>
                    </a:lnTo>
                    <a:lnTo>
                      <a:pt x="11393" y="3581"/>
                    </a:lnTo>
                    <a:lnTo>
                      <a:pt x="11497" y="3541"/>
                    </a:lnTo>
                    <a:lnTo>
                      <a:pt x="11649" y="3373"/>
                    </a:lnTo>
                    <a:lnTo>
                      <a:pt x="11673" y="3421"/>
                    </a:lnTo>
                    <a:lnTo>
                      <a:pt x="11769" y="3445"/>
                    </a:lnTo>
                    <a:lnTo>
                      <a:pt x="11849" y="3397"/>
                    </a:lnTo>
                    <a:lnTo>
                      <a:pt x="11913" y="3333"/>
                    </a:lnTo>
                    <a:lnTo>
                      <a:pt x="12025" y="3253"/>
                    </a:lnTo>
                    <a:lnTo>
                      <a:pt x="12137" y="3205"/>
                    </a:lnTo>
                    <a:lnTo>
                      <a:pt x="12265" y="3149"/>
                    </a:lnTo>
                    <a:lnTo>
                      <a:pt x="12433" y="3109"/>
                    </a:lnTo>
                    <a:lnTo>
                      <a:pt x="12617" y="3077"/>
                    </a:lnTo>
                    <a:lnTo>
                      <a:pt x="12705" y="3061"/>
                    </a:lnTo>
                    <a:lnTo>
                      <a:pt x="12777" y="3017"/>
                    </a:lnTo>
                    <a:lnTo>
                      <a:pt x="12933" y="3029"/>
                    </a:lnTo>
                    <a:lnTo>
                      <a:pt x="13089" y="3089"/>
                    </a:lnTo>
                    <a:lnTo>
                      <a:pt x="13245" y="3101"/>
                    </a:lnTo>
                    <a:lnTo>
                      <a:pt x="13401" y="3101"/>
                    </a:lnTo>
                    <a:lnTo>
                      <a:pt x="13566" y="3008"/>
                    </a:lnTo>
                    <a:lnTo>
                      <a:pt x="13703" y="2899"/>
                    </a:lnTo>
                    <a:lnTo>
                      <a:pt x="13886" y="2771"/>
                    </a:lnTo>
                    <a:lnTo>
                      <a:pt x="14050" y="2679"/>
                    </a:lnTo>
                    <a:lnTo>
                      <a:pt x="14187" y="2579"/>
                    </a:lnTo>
                    <a:lnTo>
                      <a:pt x="14352" y="2579"/>
                    </a:lnTo>
                    <a:lnTo>
                      <a:pt x="14516" y="2560"/>
                    </a:lnTo>
                    <a:lnTo>
                      <a:pt x="14599" y="2615"/>
                    </a:lnTo>
                    <a:lnTo>
                      <a:pt x="14690" y="2533"/>
                    </a:lnTo>
                    <a:lnTo>
                      <a:pt x="14827" y="2396"/>
                    </a:lnTo>
                    <a:lnTo>
                      <a:pt x="14946" y="2268"/>
                    </a:lnTo>
                    <a:lnTo>
                      <a:pt x="15019" y="2140"/>
                    </a:lnTo>
                    <a:lnTo>
                      <a:pt x="15129" y="2012"/>
                    </a:lnTo>
                    <a:lnTo>
                      <a:pt x="15248" y="1920"/>
                    </a:lnTo>
                    <a:lnTo>
                      <a:pt x="15312" y="1820"/>
                    </a:lnTo>
                    <a:lnTo>
                      <a:pt x="15394" y="1747"/>
                    </a:lnTo>
                    <a:lnTo>
                      <a:pt x="15504" y="1719"/>
                    </a:lnTo>
                    <a:lnTo>
                      <a:pt x="15604" y="1628"/>
                    </a:lnTo>
                    <a:lnTo>
                      <a:pt x="15714" y="1546"/>
                    </a:lnTo>
                    <a:lnTo>
                      <a:pt x="15815" y="1472"/>
                    </a:lnTo>
                    <a:lnTo>
                      <a:pt x="15897" y="1418"/>
                    </a:lnTo>
                    <a:lnTo>
                      <a:pt x="15988" y="1271"/>
                    </a:lnTo>
                    <a:lnTo>
                      <a:pt x="16126" y="1152"/>
                    </a:lnTo>
                    <a:lnTo>
                      <a:pt x="16263" y="1107"/>
                    </a:lnTo>
                    <a:lnTo>
                      <a:pt x="16363" y="997"/>
                    </a:lnTo>
                    <a:lnTo>
                      <a:pt x="16436" y="887"/>
                    </a:lnTo>
                    <a:lnTo>
                      <a:pt x="16537" y="832"/>
                    </a:lnTo>
                    <a:lnTo>
                      <a:pt x="16628" y="805"/>
                    </a:lnTo>
                    <a:lnTo>
                      <a:pt x="16647" y="686"/>
                    </a:lnTo>
                    <a:lnTo>
                      <a:pt x="16647" y="595"/>
                    </a:lnTo>
                    <a:lnTo>
                      <a:pt x="16601" y="531"/>
                    </a:lnTo>
                    <a:lnTo>
                      <a:pt x="16537" y="467"/>
                    </a:lnTo>
                    <a:lnTo>
                      <a:pt x="16382" y="430"/>
                    </a:lnTo>
                    <a:lnTo>
                      <a:pt x="16208" y="430"/>
                    </a:lnTo>
                    <a:lnTo>
                      <a:pt x="16089" y="348"/>
                    </a:lnTo>
                    <a:lnTo>
                      <a:pt x="15998" y="220"/>
                    </a:lnTo>
                    <a:lnTo>
                      <a:pt x="15888" y="110"/>
                    </a:lnTo>
                    <a:lnTo>
                      <a:pt x="15732" y="110"/>
                    </a:lnTo>
                    <a:lnTo>
                      <a:pt x="15641" y="211"/>
                    </a:lnTo>
                    <a:lnTo>
                      <a:pt x="15568" y="293"/>
                    </a:lnTo>
                    <a:lnTo>
                      <a:pt x="15422" y="330"/>
                    </a:lnTo>
                    <a:lnTo>
                      <a:pt x="15248" y="339"/>
                    </a:lnTo>
                    <a:lnTo>
                      <a:pt x="15156" y="293"/>
                    </a:lnTo>
                    <a:lnTo>
                      <a:pt x="15010" y="302"/>
                    </a:lnTo>
                    <a:lnTo>
                      <a:pt x="14928" y="211"/>
                    </a:lnTo>
                    <a:lnTo>
                      <a:pt x="14846" y="119"/>
                    </a:lnTo>
                    <a:lnTo>
                      <a:pt x="14672" y="119"/>
                    </a:lnTo>
                    <a:lnTo>
                      <a:pt x="14590" y="46"/>
                    </a:lnTo>
                    <a:lnTo>
                      <a:pt x="14425" y="10"/>
                    </a:lnTo>
                    <a:lnTo>
                      <a:pt x="14206" y="0"/>
                    </a:lnTo>
                    <a:lnTo>
                      <a:pt x="14096" y="64"/>
                    </a:lnTo>
                    <a:lnTo>
                      <a:pt x="14004" y="156"/>
                    </a:lnTo>
                    <a:lnTo>
                      <a:pt x="13913" y="238"/>
                    </a:lnTo>
                    <a:lnTo>
                      <a:pt x="13803" y="284"/>
                    </a:lnTo>
                    <a:lnTo>
                      <a:pt x="13648" y="357"/>
                    </a:lnTo>
                    <a:lnTo>
                      <a:pt x="13547" y="403"/>
                    </a:lnTo>
                    <a:lnTo>
                      <a:pt x="13447" y="476"/>
                    </a:lnTo>
                    <a:lnTo>
                      <a:pt x="13328" y="522"/>
                    </a:lnTo>
                    <a:lnTo>
                      <a:pt x="13227" y="595"/>
                    </a:lnTo>
                    <a:lnTo>
                      <a:pt x="13118" y="595"/>
                    </a:lnTo>
                    <a:lnTo>
                      <a:pt x="12990" y="677"/>
                    </a:lnTo>
                    <a:lnTo>
                      <a:pt x="12880" y="677"/>
                    </a:lnTo>
                    <a:lnTo>
                      <a:pt x="12770" y="613"/>
                    </a:lnTo>
                    <a:lnTo>
                      <a:pt x="12679" y="558"/>
                    </a:lnTo>
                    <a:lnTo>
                      <a:pt x="12560" y="576"/>
                    </a:lnTo>
                    <a:lnTo>
                      <a:pt x="12487" y="640"/>
                    </a:lnTo>
                    <a:lnTo>
                      <a:pt x="12453" y="70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11" name="Freeform 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271" y="15480"/>
                <a:ext cx="3041" cy="2403"/>
              </a:xfrm>
              <a:custGeom>
                <a:avLst/>
                <a:gdLst>
                  <a:gd name="T0" fmla="*/ 1101 w 3041"/>
                  <a:gd name="T1" fmla="*/ 588 h 2403"/>
                  <a:gd name="T2" fmla="*/ 813 w 3041"/>
                  <a:gd name="T3" fmla="*/ 708 h 2403"/>
                  <a:gd name="T4" fmla="*/ 657 w 3041"/>
                  <a:gd name="T5" fmla="*/ 972 h 2403"/>
                  <a:gd name="T6" fmla="*/ 441 w 3041"/>
                  <a:gd name="T7" fmla="*/ 1044 h 2403"/>
                  <a:gd name="T8" fmla="*/ 213 w 3041"/>
                  <a:gd name="T9" fmla="*/ 1164 h 2403"/>
                  <a:gd name="T10" fmla="*/ 30 w 3041"/>
                  <a:gd name="T11" fmla="*/ 1251 h 2403"/>
                  <a:gd name="T12" fmla="*/ 57 w 3041"/>
                  <a:gd name="T13" fmla="*/ 1599 h 2403"/>
                  <a:gd name="T14" fmla="*/ 345 w 3041"/>
                  <a:gd name="T15" fmla="*/ 1776 h 2403"/>
                  <a:gd name="T16" fmla="*/ 536 w 3041"/>
                  <a:gd name="T17" fmla="*/ 1800 h 2403"/>
                  <a:gd name="T18" fmla="*/ 682 w 3041"/>
                  <a:gd name="T19" fmla="*/ 1827 h 2403"/>
                  <a:gd name="T20" fmla="*/ 783 w 3041"/>
                  <a:gd name="T21" fmla="*/ 1736 h 2403"/>
                  <a:gd name="T22" fmla="*/ 792 w 3041"/>
                  <a:gd name="T23" fmla="*/ 1608 h 2403"/>
                  <a:gd name="T24" fmla="*/ 984 w 3041"/>
                  <a:gd name="T25" fmla="*/ 1507 h 2403"/>
                  <a:gd name="T26" fmla="*/ 1240 w 3041"/>
                  <a:gd name="T27" fmla="*/ 1462 h 2403"/>
                  <a:gd name="T28" fmla="*/ 1432 w 3041"/>
                  <a:gd name="T29" fmla="*/ 1608 h 2403"/>
                  <a:gd name="T30" fmla="*/ 1542 w 3041"/>
                  <a:gd name="T31" fmla="*/ 1782 h 2403"/>
                  <a:gd name="T32" fmla="*/ 1624 w 3041"/>
                  <a:gd name="T33" fmla="*/ 1974 h 2403"/>
                  <a:gd name="T34" fmla="*/ 1670 w 3041"/>
                  <a:gd name="T35" fmla="*/ 2175 h 2403"/>
                  <a:gd name="T36" fmla="*/ 1624 w 3041"/>
                  <a:gd name="T37" fmla="*/ 2394 h 2403"/>
                  <a:gd name="T38" fmla="*/ 1779 w 3041"/>
                  <a:gd name="T39" fmla="*/ 2321 h 2403"/>
                  <a:gd name="T40" fmla="*/ 1971 w 3041"/>
                  <a:gd name="T41" fmla="*/ 2275 h 2403"/>
                  <a:gd name="T42" fmla="*/ 2163 w 3041"/>
                  <a:gd name="T43" fmla="*/ 2248 h 2403"/>
                  <a:gd name="T44" fmla="*/ 2236 w 3041"/>
                  <a:gd name="T45" fmla="*/ 2083 h 2403"/>
                  <a:gd name="T46" fmla="*/ 2127 w 3041"/>
                  <a:gd name="T47" fmla="*/ 1946 h 2403"/>
                  <a:gd name="T48" fmla="*/ 2200 w 3041"/>
                  <a:gd name="T49" fmla="*/ 1818 h 2403"/>
                  <a:gd name="T50" fmla="*/ 2346 w 3041"/>
                  <a:gd name="T51" fmla="*/ 1626 h 2403"/>
                  <a:gd name="T52" fmla="*/ 2264 w 3041"/>
                  <a:gd name="T53" fmla="*/ 1498 h 2403"/>
                  <a:gd name="T54" fmla="*/ 2410 w 3041"/>
                  <a:gd name="T55" fmla="*/ 1370 h 2403"/>
                  <a:gd name="T56" fmla="*/ 2502 w 3041"/>
                  <a:gd name="T57" fmla="*/ 1224 h 2403"/>
                  <a:gd name="T58" fmla="*/ 2666 w 3041"/>
                  <a:gd name="T59" fmla="*/ 1187 h 2403"/>
                  <a:gd name="T60" fmla="*/ 2739 w 3041"/>
                  <a:gd name="T61" fmla="*/ 1050 h 2403"/>
                  <a:gd name="T62" fmla="*/ 2895 w 3041"/>
                  <a:gd name="T63" fmla="*/ 1005 h 2403"/>
                  <a:gd name="T64" fmla="*/ 2876 w 3041"/>
                  <a:gd name="T65" fmla="*/ 867 h 2403"/>
                  <a:gd name="T66" fmla="*/ 2922 w 3041"/>
                  <a:gd name="T67" fmla="*/ 611 h 2403"/>
                  <a:gd name="T68" fmla="*/ 2940 w 3041"/>
                  <a:gd name="T69" fmla="*/ 301 h 2403"/>
                  <a:gd name="T70" fmla="*/ 3032 w 3041"/>
                  <a:gd name="T71" fmla="*/ 81 h 2403"/>
                  <a:gd name="T72" fmla="*/ 2793 w 3041"/>
                  <a:gd name="T73" fmla="*/ 60 h 2403"/>
                  <a:gd name="T74" fmla="*/ 2433 w 3041"/>
                  <a:gd name="T75" fmla="*/ 96 h 2403"/>
                  <a:gd name="T76" fmla="*/ 2181 w 3041"/>
                  <a:gd name="T77" fmla="*/ 264 h 2403"/>
                  <a:gd name="T78" fmla="*/ 1725 w 3041"/>
                  <a:gd name="T79" fmla="*/ 300 h 2403"/>
                  <a:gd name="T80" fmla="*/ 1425 w 3041"/>
                  <a:gd name="T81" fmla="*/ 468 h 2403"/>
                  <a:gd name="T82" fmla="*/ 1197 w 3041"/>
                  <a:gd name="T83" fmla="*/ 540 h 24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041"/>
                  <a:gd name="T127" fmla="*/ 0 h 2403"/>
                  <a:gd name="T128" fmla="*/ 3041 w 3041"/>
                  <a:gd name="T129" fmla="*/ 2403 h 240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041" h="2403">
                    <a:moveTo>
                      <a:pt x="1197" y="540"/>
                    </a:moveTo>
                    <a:lnTo>
                      <a:pt x="1101" y="588"/>
                    </a:lnTo>
                    <a:lnTo>
                      <a:pt x="945" y="636"/>
                    </a:lnTo>
                    <a:lnTo>
                      <a:pt x="813" y="708"/>
                    </a:lnTo>
                    <a:lnTo>
                      <a:pt x="741" y="864"/>
                    </a:lnTo>
                    <a:lnTo>
                      <a:pt x="657" y="972"/>
                    </a:lnTo>
                    <a:lnTo>
                      <a:pt x="525" y="972"/>
                    </a:lnTo>
                    <a:lnTo>
                      <a:pt x="441" y="1044"/>
                    </a:lnTo>
                    <a:lnTo>
                      <a:pt x="345" y="1104"/>
                    </a:lnTo>
                    <a:lnTo>
                      <a:pt x="213" y="1164"/>
                    </a:lnTo>
                    <a:lnTo>
                      <a:pt x="129" y="1212"/>
                    </a:lnTo>
                    <a:lnTo>
                      <a:pt x="30" y="1251"/>
                    </a:lnTo>
                    <a:lnTo>
                      <a:pt x="0" y="1428"/>
                    </a:lnTo>
                    <a:lnTo>
                      <a:pt x="57" y="1599"/>
                    </a:lnTo>
                    <a:lnTo>
                      <a:pt x="141" y="1743"/>
                    </a:lnTo>
                    <a:lnTo>
                      <a:pt x="345" y="1776"/>
                    </a:lnTo>
                    <a:lnTo>
                      <a:pt x="472" y="1718"/>
                    </a:lnTo>
                    <a:lnTo>
                      <a:pt x="536" y="1800"/>
                    </a:lnTo>
                    <a:lnTo>
                      <a:pt x="591" y="1837"/>
                    </a:lnTo>
                    <a:lnTo>
                      <a:pt x="682" y="1827"/>
                    </a:lnTo>
                    <a:lnTo>
                      <a:pt x="783" y="1818"/>
                    </a:lnTo>
                    <a:lnTo>
                      <a:pt x="783" y="1736"/>
                    </a:lnTo>
                    <a:lnTo>
                      <a:pt x="856" y="1681"/>
                    </a:lnTo>
                    <a:lnTo>
                      <a:pt x="792" y="1608"/>
                    </a:lnTo>
                    <a:lnTo>
                      <a:pt x="920" y="1562"/>
                    </a:lnTo>
                    <a:lnTo>
                      <a:pt x="984" y="1507"/>
                    </a:lnTo>
                    <a:lnTo>
                      <a:pt x="1121" y="1443"/>
                    </a:lnTo>
                    <a:lnTo>
                      <a:pt x="1240" y="1462"/>
                    </a:lnTo>
                    <a:lnTo>
                      <a:pt x="1340" y="1507"/>
                    </a:lnTo>
                    <a:lnTo>
                      <a:pt x="1432" y="1608"/>
                    </a:lnTo>
                    <a:lnTo>
                      <a:pt x="1496" y="1672"/>
                    </a:lnTo>
                    <a:lnTo>
                      <a:pt x="1542" y="1782"/>
                    </a:lnTo>
                    <a:lnTo>
                      <a:pt x="1569" y="1873"/>
                    </a:lnTo>
                    <a:lnTo>
                      <a:pt x="1624" y="1974"/>
                    </a:lnTo>
                    <a:lnTo>
                      <a:pt x="1633" y="2083"/>
                    </a:lnTo>
                    <a:lnTo>
                      <a:pt x="1670" y="2175"/>
                    </a:lnTo>
                    <a:lnTo>
                      <a:pt x="1587" y="2312"/>
                    </a:lnTo>
                    <a:lnTo>
                      <a:pt x="1624" y="2394"/>
                    </a:lnTo>
                    <a:lnTo>
                      <a:pt x="1697" y="2403"/>
                    </a:lnTo>
                    <a:lnTo>
                      <a:pt x="1779" y="2321"/>
                    </a:lnTo>
                    <a:lnTo>
                      <a:pt x="1862" y="2349"/>
                    </a:lnTo>
                    <a:lnTo>
                      <a:pt x="1971" y="2275"/>
                    </a:lnTo>
                    <a:lnTo>
                      <a:pt x="2054" y="2239"/>
                    </a:lnTo>
                    <a:lnTo>
                      <a:pt x="2163" y="2248"/>
                    </a:lnTo>
                    <a:lnTo>
                      <a:pt x="2154" y="2120"/>
                    </a:lnTo>
                    <a:lnTo>
                      <a:pt x="2236" y="2083"/>
                    </a:lnTo>
                    <a:lnTo>
                      <a:pt x="2191" y="1992"/>
                    </a:lnTo>
                    <a:lnTo>
                      <a:pt x="2127" y="1946"/>
                    </a:lnTo>
                    <a:lnTo>
                      <a:pt x="2090" y="1864"/>
                    </a:lnTo>
                    <a:lnTo>
                      <a:pt x="2200" y="1818"/>
                    </a:lnTo>
                    <a:lnTo>
                      <a:pt x="2246" y="1709"/>
                    </a:lnTo>
                    <a:lnTo>
                      <a:pt x="2346" y="1626"/>
                    </a:lnTo>
                    <a:lnTo>
                      <a:pt x="2300" y="1571"/>
                    </a:lnTo>
                    <a:lnTo>
                      <a:pt x="2264" y="1498"/>
                    </a:lnTo>
                    <a:lnTo>
                      <a:pt x="2328" y="1352"/>
                    </a:lnTo>
                    <a:lnTo>
                      <a:pt x="2410" y="1370"/>
                    </a:lnTo>
                    <a:lnTo>
                      <a:pt x="2474" y="1315"/>
                    </a:lnTo>
                    <a:lnTo>
                      <a:pt x="2502" y="1224"/>
                    </a:lnTo>
                    <a:lnTo>
                      <a:pt x="2584" y="1197"/>
                    </a:lnTo>
                    <a:lnTo>
                      <a:pt x="2666" y="1187"/>
                    </a:lnTo>
                    <a:lnTo>
                      <a:pt x="2748" y="1169"/>
                    </a:lnTo>
                    <a:lnTo>
                      <a:pt x="2739" y="1050"/>
                    </a:lnTo>
                    <a:lnTo>
                      <a:pt x="2794" y="995"/>
                    </a:lnTo>
                    <a:lnTo>
                      <a:pt x="2895" y="1005"/>
                    </a:lnTo>
                    <a:lnTo>
                      <a:pt x="2931" y="922"/>
                    </a:lnTo>
                    <a:lnTo>
                      <a:pt x="2876" y="867"/>
                    </a:lnTo>
                    <a:lnTo>
                      <a:pt x="2831" y="712"/>
                    </a:lnTo>
                    <a:lnTo>
                      <a:pt x="2922" y="611"/>
                    </a:lnTo>
                    <a:lnTo>
                      <a:pt x="2931" y="465"/>
                    </a:lnTo>
                    <a:lnTo>
                      <a:pt x="2940" y="301"/>
                    </a:lnTo>
                    <a:lnTo>
                      <a:pt x="3041" y="246"/>
                    </a:lnTo>
                    <a:lnTo>
                      <a:pt x="3032" y="81"/>
                    </a:lnTo>
                    <a:lnTo>
                      <a:pt x="2949" y="84"/>
                    </a:lnTo>
                    <a:lnTo>
                      <a:pt x="2793" y="60"/>
                    </a:lnTo>
                    <a:lnTo>
                      <a:pt x="2613" y="0"/>
                    </a:lnTo>
                    <a:lnTo>
                      <a:pt x="2433" y="96"/>
                    </a:lnTo>
                    <a:lnTo>
                      <a:pt x="2313" y="180"/>
                    </a:lnTo>
                    <a:lnTo>
                      <a:pt x="2181" y="264"/>
                    </a:lnTo>
                    <a:lnTo>
                      <a:pt x="1965" y="276"/>
                    </a:lnTo>
                    <a:lnTo>
                      <a:pt x="1725" y="300"/>
                    </a:lnTo>
                    <a:lnTo>
                      <a:pt x="1581" y="396"/>
                    </a:lnTo>
                    <a:lnTo>
                      <a:pt x="1425" y="468"/>
                    </a:lnTo>
                    <a:lnTo>
                      <a:pt x="1317" y="540"/>
                    </a:lnTo>
                    <a:lnTo>
                      <a:pt x="1197" y="54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12" name="Freeform 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2462" y="8155"/>
                <a:ext cx="1051" cy="1271"/>
              </a:xfrm>
              <a:custGeom>
                <a:avLst/>
                <a:gdLst>
                  <a:gd name="T0" fmla="*/ 905 w 1051"/>
                  <a:gd name="T1" fmla="*/ 0 h 1271"/>
                  <a:gd name="T2" fmla="*/ 685 w 1051"/>
                  <a:gd name="T3" fmla="*/ 192 h 1271"/>
                  <a:gd name="T4" fmla="*/ 548 w 1051"/>
                  <a:gd name="T5" fmla="*/ 339 h 1271"/>
                  <a:gd name="T6" fmla="*/ 466 w 1051"/>
                  <a:gd name="T7" fmla="*/ 458 h 1271"/>
                  <a:gd name="T8" fmla="*/ 375 w 1051"/>
                  <a:gd name="T9" fmla="*/ 613 h 1271"/>
                  <a:gd name="T10" fmla="*/ 247 w 1051"/>
                  <a:gd name="T11" fmla="*/ 640 h 1271"/>
                  <a:gd name="T12" fmla="*/ 164 w 1051"/>
                  <a:gd name="T13" fmla="*/ 704 h 1271"/>
                  <a:gd name="T14" fmla="*/ 155 w 1051"/>
                  <a:gd name="T15" fmla="*/ 787 h 1271"/>
                  <a:gd name="T16" fmla="*/ 0 w 1051"/>
                  <a:gd name="T17" fmla="*/ 979 h 1271"/>
                  <a:gd name="T18" fmla="*/ 109 w 1051"/>
                  <a:gd name="T19" fmla="*/ 1088 h 1271"/>
                  <a:gd name="T20" fmla="*/ 247 w 1051"/>
                  <a:gd name="T21" fmla="*/ 1189 h 1271"/>
                  <a:gd name="T22" fmla="*/ 393 w 1051"/>
                  <a:gd name="T23" fmla="*/ 1226 h 1271"/>
                  <a:gd name="T24" fmla="*/ 539 w 1051"/>
                  <a:gd name="T25" fmla="*/ 1262 h 1271"/>
                  <a:gd name="T26" fmla="*/ 631 w 1051"/>
                  <a:gd name="T27" fmla="*/ 1271 h 1271"/>
                  <a:gd name="T28" fmla="*/ 685 w 1051"/>
                  <a:gd name="T29" fmla="*/ 1189 h 1271"/>
                  <a:gd name="T30" fmla="*/ 759 w 1051"/>
                  <a:gd name="T31" fmla="*/ 1079 h 1271"/>
                  <a:gd name="T32" fmla="*/ 804 w 1051"/>
                  <a:gd name="T33" fmla="*/ 970 h 1271"/>
                  <a:gd name="T34" fmla="*/ 795 w 1051"/>
                  <a:gd name="T35" fmla="*/ 787 h 1271"/>
                  <a:gd name="T36" fmla="*/ 777 w 1051"/>
                  <a:gd name="T37" fmla="*/ 677 h 1271"/>
                  <a:gd name="T38" fmla="*/ 841 w 1051"/>
                  <a:gd name="T39" fmla="*/ 558 h 1271"/>
                  <a:gd name="T40" fmla="*/ 1015 w 1051"/>
                  <a:gd name="T41" fmla="*/ 375 h 1271"/>
                  <a:gd name="T42" fmla="*/ 1051 w 1051"/>
                  <a:gd name="T43" fmla="*/ 229 h 1271"/>
                  <a:gd name="T44" fmla="*/ 987 w 1051"/>
                  <a:gd name="T45" fmla="*/ 74 h 1271"/>
                  <a:gd name="T46" fmla="*/ 905 w 1051"/>
                  <a:gd name="T47" fmla="*/ 0 h 12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51"/>
                  <a:gd name="T73" fmla="*/ 0 h 1271"/>
                  <a:gd name="T74" fmla="*/ 1051 w 1051"/>
                  <a:gd name="T75" fmla="*/ 1271 h 127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51" h="1271">
                    <a:moveTo>
                      <a:pt x="905" y="0"/>
                    </a:moveTo>
                    <a:lnTo>
                      <a:pt x="685" y="192"/>
                    </a:lnTo>
                    <a:lnTo>
                      <a:pt x="548" y="339"/>
                    </a:lnTo>
                    <a:lnTo>
                      <a:pt x="466" y="458"/>
                    </a:lnTo>
                    <a:lnTo>
                      <a:pt x="375" y="613"/>
                    </a:lnTo>
                    <a:lnTo>
                      <a:pt x="247" y="640"/>
                    </a:lnTo>
                    <a:lnTo>
                      <a:pt x="164" y="704"/>
                    </a:lnTo>
                    <a:lnTo>
                      <a:pt x="155" y="787"/>
                    </a:lnTo>
                    <a:lnTo>
                      <a:pt x="0" y="979"/>
                    </a:lnTo>
                    <a:lnTo>
                      <a:pt x="109" y="1088"/>
                    </a:lnTo>
                    <a:lnTo>
                      <a:pt x="247" y="1189"/>
                    </a:lnTo>
                    <a:lnTo>
                      <a:pt x="393" y="1226"/>
                    </a:lnTo>
                    <a:lnTo>
                      <a:pt x="539" y="1262"/>
                    </a:lnTo>
                    <a:lnTo>
                      <a:pt x="631" y="1271"/>
                    </a:lnTo>
                    <a:lnTo>
                      <a:pt x="685" y="1189"/>
                    </a:lnTo>
                    <a:lnTo>
                      <a:pt x="759" y="1079"/>
                    </a:lnTo>
                    <a:lnTo>
                      <a:pt x="804" y="970"/>
                    </a:lnTo>
                    <a:lnTo>
                      <a:pt x="795" y="787"/>
                    </a:lnTo>
                    <a:lnTo>
                      <a:pt x="777" y="677"/>
                    </a:lnTo>
                    <a:lnTo>
                      <a:pt x="841" y="558"/>
                    </a:lnTo>
                    <a:lnTo>
                      <a:pt x="1015" y="375"/>
                    </a:lnTo>
                    <a:lnTo>
                      <a:pt x="1051" y="229"/>
                    </a:lnTo>
                    <a:lnTo>
                      <a:pt x="987" y="74"/>
                    </a:lnTo>
                    <a:lnTo>
                      <a:pt x="905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3" name="Freeform 65">
              <a:extLst/>
            </p:cNvPr>
            <p:cNvSpPr>
              <a:spLocks noChangeAspect="1"/>
            </p:cNvSpPr>
            <p:nvPr/>
          </p:nvSpPr>
          <p:spPr bwMode="auto">
            <a:xfrm>
              <a:off x="6500789" y="5024456"/>
              <a:ext cx="26987" cy="26987"/>
            </a:xfrm>
            <a:custGeom>
              <a:avLst/>
              <a:gdLst>
                <a:gd name="T0" fmla="*/ 2147483647 w 214"/>
                <a:gd name="T1" fmla="*/ 2147483647 h 209"/>
                <a:gd name="T2" fmla="*/ 2147483647 w 214"/>
                <a:gd name="T3" fmla="*/ 2147483647 h 209"/>
                <a:gd name="T4" fmla="*/ 0 w 214"/>
                <a:gd name="T5" fmla="*/ 2147483647 h 209"/>
                <a:gd name="T6" fmla="*/ 2147483647 w 214"/>
                <a:gd name="T7" fmla="*/ 2147483647 h 209"/>
                <a:gd name="T8" fmla="*/ 2147483647 w 214"/>
                <a:gd name="T9" fmla="*/ 2147483647 h 209"/>
                <a:gd name="T10" fmla="*/ 2147483647 w 214"/>
                <a:gd name="T11" fmla="*/ 2147483647 h 209"/>
                <a:gd name="T12" fmla="*/ 2147483647 w 214"/>
                <a:gd name="T13" fmla="*/ 2147483647 h 209"/>
                <a:gd name="T14" fmla="*/ 2147483647 w 214"/>
                <a:gd name="T15" fmla="*/ 0 h 209"/>
                <a:gd name="T16" fmla="*/ 2147483647 w 214"/>
                <a:gd name="T17" fmla="*/ 2147483647 h 209"/>
                <a:gd name="T18" fmla="*/ 2147483647 w 214"/>
                <a:gd name="T19" fmla="*/ 2147483647 h 209"/>
                <a:gd name="T20" fmla="*/ 2147483647 w 214"/>
                <a:gd name="T21" fmla="*/ 2147483647 h 209"/>
                <a:gd name="T22" fmla="*/ 2147483647 w 214"/>
                <a:gd name="T23" fmla="*/ 2147483647 h 209"/>
                <a:gd name="T24" fmla="*/ 2147483647 w 214"/>
                <a:gd name="T25" fmla="*/ 214748364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09"/>
                <a:gd name="T41" fmla="*/ 197 w 214"/>
                <a:gd name="T42" fmla="*/ 227 h 2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09">
                  <a:moveTo>
                    <a:pt x="107" y="209"/>
                  </a:moveTo>
                  <a:lnTo>
                    <a:pt x="36" y="207"/>
                  </a:lnTo>
                  <a:lnTo>
                    <a:pt x="0" y="149"/>
                  </a:lnTo>
                  <a:lnTo>
                    <a:pt x="6" y="85"/>
                  </a:lnTo>
                  <a:lnTo>
                    <a:pt x="32" y="68"/>
                  </a:lnTo>
                  <a:lnTo>
                    <a:pt x="42" y="75"/>
                  </a:lnTo>
                  <a:lnTo>
                    <a:pt x="57" y="78"/>
                  </a:lnTo>
                  <a:lnTo>
                    <a:pt x="67" y="71"/>
                  </a:lnTo>
                  <a:lnTo>
                    <a:pt x="78" y="78"/>
                  </a:lnTo>
                  <a:lnTo>
                    <a:pt x="78" y="92"/>
                  </a:lnTo>
                  <a:lnTo>
                    <a:pt x="93" y="84"/>
                  </a:lnTo>
                  <a:lnTo>
                    <a:pt x="91" y="71"/>
                  </a:lnTo>
                  <a:lnTo>
                    <a:pt x="102" y="62"/>
                  </a:lnTo>
                  <a:lnTo>
                    <a:pt x="108" y="47"/>
                  </a:lnTo>
                  <a:lnTo>
                    <a:pt x="137" y="44"/>
                  </a:lnTo>
                  <a:lnTo>
                    <a:pt x="154" y="29"/>
                  </a:lnTo>
                  <a:lnTo>
                    <a:pt x="160" y="15"/>
                  </a:lnTo>
                  <a:lnTo>
                    <a:pt x="174" y="2"/>
                  </a:lnTo>
                  <a:lnTo>
                    <a:pt x="186" y="0"/>
                  </a:lnTo>
                  <a:lnTo>
                    <a:pt x="180" y="9"/>
                  </a:lnTo>
                  <a:lnTo>
                    <a:pt x="181" y="23"/>
                  </a:lnTo>
                  <a:lnTo>
                    <a:pt x="190" y="21"/>
                  </a:lnTo>
                  <a:lnTo>
                    <a:pt x="202" y="12"/>
                  </a:lnTo>
                  <a:lnTo>
                    <a:pt x="214" y="17"/>
                  </a:lnTo>
                  <a:lnTo>
                    <a:pt x="214" y="27"/>
                  </a:lnTo>
                  <a:lnTo>
                    <a:pt x="213" y="42"/>
                  </a:lnTo>
                  <a:lnTo>
                    <a:pt x="202" y="41"/>
                  </a:lnTo>
                  <a:lnTo>
                    <a:pt x="193" y="36"/>
                  </a:lnTo>
                  <a:lnTo>
                    <a:pt x="184" y="48"/>
                  </a:lnTo>
                  <a:lnTo>
                    <a:pt x="193" y="62"/>
                  </a:lnTo>
                  <a:lnTo>
                    <a:pt x="198" y="71"/>
                  </a:lnTo>
                  <a:lnTo>
                    <a:pt x="196" y="84"/>
                  </a:lnTo>
                  <a:lnTo>
                    <a:pt x="181" y="114"/>
                  </a:lnTo>
                  <a:lnTo>
                    <a:pt x="168" y="143"/>
                  </a:lnTo>
                  <a:lnTo>
                    <a:pt x="137" y="166"/>
                  </a:lnTo>
                  <a:lnTo>
                    <a:pt x="107" y="20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" name="Freeform 4">
              <a:extLst/>
            </p:cNvPr>
            <p:cNvSpPr>
              <a:spLocks/>
            </p:cNvSpPr>
            <p:nvPr/>
          </p:nvSpPr>
          <p:spPr bwMode="auto">
            <a:xfrm>
              <a:off x="5597501" y="3714768"/>
              <a:ext cx="1111250" cy="774700"/>
            </a:xfrm>
            <a:custGeom>
              <a:avLst/>
              <a:gdLst>
                <a:gd name="T0" fmla="*/ 2147483647 w 3501"/>
                <a:gd name="T1" fmla="*/ 2147483647 h 2441"/>
                <a:gd name="T2" fmla="*/ 2147483647 w 3501"/>
                <a:gd name="T3" fmla="*/ 2147483647 h 2441"/>
                <a:gd name="T4" fmla="*/ 2147483647 w 3501"/>
                <a:gd name="T5" fmla="*/ 2147483647 h 2441"/>
                <a:gd name="T6" fmla="*/ 2147483647 w 3501"/>
                <a:gd name="T7" fmla="*/ 2147483647 h 2441"/>
                <a:gd name="T8" fmla="*/ 2147483647 w 3501"/>
                <a:gd name="T9" fmla="*/ 2147483647 h 2441"/>
                <a:gd name="T10" fmla="*/ 2147483647 w 3501"/>
                <a:gd name="T11" fmla="*/ 2147483647 h 2441"/>
                <a:gd name="T12" fmla="*/ 2147483647 w 3501"/>
                <a:gd name="T13" fmla="*/ 2147483647 h 2441"/>
                <a:gd name="T14" fmla="*/ 2147483647 w 3501"/>
                <a:gd name="T15" fmla="*/ 2147483647 h 2441"/>
                <a:gd name="T16" fmla="*/ 2147483647 w 3501"/>
                <a:gd name="T17" fmla="*/ 2147483647 h 2441"/>
                <a:gd name="T18" fmla="*/ 2147483647 w 3501"/>
                <a:gd name="T19" fmla="*/ 2147483647 h 2441"/>
                <a:gd name="T20" fmla="*/ 2147483647 w 3501"/>
                <a:gd name="T21" fmla="*/ 2147483647 h 2441"/>
                <a:gd name="T22" fmla="*/ 2147483647 w 3501"/>
                <a:gd name="T23" fmla="*/ 2147483647 h 2441"/>
                <a:gd name="T24" fmla="*/ 2147483647 w 3501"/>
                <a:gd name="T25" fmla="*/ 2147483647 h 2441"/>
                <a:gd name="T26" fmla="*/ 2147483647 w 3501"/>
                <a:gd name="T27" fmla="*/ 2147483647 h 2441"/>
                <a:gd name="T28" fmla="*/ 2147483647 w 3501"/>
                <a:gd name="T29" fmla="*/ 2147483647 h 2441"/>
                <a:gd name="T30" fmla="*/ 2147483647 w 3501"/>
                <a:gd name="T31" fmla="*/ 2147483647 h 2441"/>
                <a:gd name="T32" fmla="*/ 2147483647 w 3501"/>
                <a:gd name="T33" fmla="*/ 2147483647 h 2441"/>
                <a:gd name="T34" fmla="*/ 2147483647 w 3501"/>
                <a:gd name="T35" fmla="*/ 2147483647 h 2441"/>
                <a:gd name="T36" fmla="*/ 2147483647 w 3501"/>
                <a:gd name="T37" fmla="*/ 2147483647 h 2441"/>
                <a:gd name="T38" fmla="*/ 2147483647 w 3501"/>
                <a:gd name="T39" fmla="*/ 2147483647 h 2441"/>
                <a:gd name="T40" fmla="*/ 2147483647 w 3501"/>
                <a:gd name="T41" fmla="*/ 2147483647 h 2441"/>
                <a:gd name="T42" fmla="*/ 2147483647 w 3501"/>
                <a:gd name="T43" fmla="*/ 2147483647 h 2441"/>
                <a:gd name="T44" fmla="*/ 2147483647 w 3501"/>
                <a:gd name="T45" fmla="*/ 2147483647 h 2441"/>
                <a:gd name="T46" fmla="*/ 2147483647 w 3501"/>
                <a:gd name="T47" fmla="*/ 2147483647 h 2441"/>
                <a:gd name="T48" fmla="*/ 2147483647 w 3501"/>
                <a:gd name="T49" fmla="*/ 2147483647 h 2441"/>
                <a:gd name="T50" fmla="*/ 2147483647 w 3501"/>
                <a:gd name="T51" fmla="*/ 2147483647 h 2441"/>
                <a:gd name="T52" fmla="*/ 2147483647 w 3501"/>
                <a:gd name="T53" fmla="*/ 2147483647 h 2441"/>
                <a:gd name="T54" fmla="*/ 2147483647 w 3501"/>
                <a:gd name="T55" fmla="*/ 2147483647 h 2441"/>
                <a:gd name="T56" fmla="*/ 2147483647 w 3501"/>
                <a:gd name="T57" fmla="*/ 2147483647 h 2441"/>
                <a:gd name="T58" fmla="*/ 2147483647 w 3501"/>
                <a:gd name="T59" fmla="*/ 2147483647 h 2441"/>
                <a:gd name="T60" fmla="*/ 2147483647 w 3501"/>
                <a:gd name="T61" fmla="*/ 2147483647 h 2441"/>
                <a:gd name="T62" fmla="*/ 2147483647 w 3501"/>
                <a:gd name="T63" fmla="*/ 2147483647 h 2441"/>
                <a:gd name="T64" fmla="*/ 2147483647 w 3501"/>
                <a:gd name="T65" fmla="*/ 2147483647 h 2441"/>
                <a:gd name="T66" fmla="*/ 2147483647 w 3501"/>
                <a:gd name="T67" fmla="*/ 2147483647 h 2441"/>
                <a:gd name="T68" fmla="*/ 2147483647 w 3501"/>
                <a:gd name="T69" fmla="*/ 2147483647 h 2441"/>
                <a:gd name="T70" fmla="*/ 2147483647 w 3501"/>
                <a:gd name="T71" fmla="*/ 2147483647 h 2441"/>
                <a:gd name="T72" fmla="*/ 2147483647 w 3501"/>
                <a:gd name="T73" fmla="*/ 2147483647 h 2441"/>
                <a:gd name="T74" fmla="*/ 2147483647 w 3501"/>
                <a:gd name="T75" fmla="*/ 2147483647 h 2441"/>
                <a:gd name="T76" fmla="*/ 2147483647 w 3501"/>
                <a:gd name="T77" fmla="*/ 2147483647 h 2441"/>
                <a:gd name="T78" fmla="*/ 2147483647 w 3501"/>
                <a:gd name="T79" fmla="*/ 2147483647 h 2441"/>
                <a:gd name="T80" fmla="*/ 2147483647 w 3501"/>
                <a:gd name="T81" fmla="*/ 2147483647 h 2441"/>
                <a:gd name="T82" fmla="*/ 2147483647 w 3501"/>
                <a:gd name="T83" fmla="*/ 2147483647 h 2441"/>
                <a:gd name="T84" fmla="*/ 2147483647 w 3501"/>
                <a:gd name="T85" fmla="*/ 2147483647 h 2441"/>
                <a:gd name="T86" fmla="*/ 2147483647 w 3501"/>
                <a:gd name="T87" fmla="*/ 2147483647 h 2441"/>
                <a:gd name="T88" fmla="*/ 2147483647 w 3501"/>
                <a:gd name="T89" fmla="*/ 2147483647 h 2441"/>
                <a:gd name="T90" fmla="*/ 2147483647 w 3501"/>
                <a:gd name="T91" fmla="*/ 2147483647 h 2441"/>
                <a:gd name="T92" fmla="*/ 2147483647 w 3501"/>
                <a:gd name="T93" fmla="*/ 2147483647 h 2441"/>
                <a:gd name="T94" fmla="*/ 2147483647 w 3501"/>
                <a:gd name="T95" fmla="*/ 2147483647 h 2441"/>
                <a:gd name="T96" fmla="*/ 2147483647 w 3501"/>
                <a:gd name="T97" fmla="*/ 2147483647 h 2441"/>
                <a:gd name="T98" fmla="*/ 2147483647 w 3501"/>
                <a:gd name="T99" fmla="*/ 2147483647 h 2441"/>
                <a:gd name="T100" fmla="*/ 2147483647 w 3501"/>
                <a:gd name="T101" fmla="*/ 2147483647 h 2441"/>
                <a:gd name="T102" fmla="*/ 2147483647 w 3501"/>
                <a:gd name="T103" fmla="*/ 2147483647 h 2441"/>
                <a:gd name="T104" fmla="*/ 2147483647 w 3501"/>
                <a:gd name="T105" fmla="*/ 2147483647 h 2441"/>
                <a:gd name="T106" fmla="*/ 2147483647 w 3501"/>
                <a:gd name="T107" fmla="*/ 2147483647 h 2441"/>
                <a:gd name="T108" fmla="*/ 2147483647 w 3501"/>
                <a:gd name="T109" fmla="*/ 2147483647 h 2441"/>
                <a:gd name="T110" fmla="*/ 2147483647 w 3501"/>
                <a:gd name="T111" fmla="*/ 2147483647 h 2441"/>
                <a:gd name="T112" fmla="*/ 2147483647 w 3501"/>
                <a:gd name="T113" fmla="*/ 2147483647 h 2441"/>
                <a:gd name="T114" fmla="*/ 2147483647 w 3501"/>
                <a:gd name="T115" fmla="*/ 2147483647 h 2441"/>
                <a:gd name="T116" fmla="*/ 2147483647 w 3501"/>
                <a:gd name="T117" fmla="*/ 2147483647 h 2441"/>
                <a:gd name="T118" fmla="*/ 2147483647 w 3501"/>
                <a:gd name="T119" fmla="*/ 2147483647 h 2441"/>
                <a:gd name="T120" fmla="*/ 2147483647 w 3501"/>
                <a:gd name="T121" fmla="*/ 2147483647 h 24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501"/>
                <a:gd name="T184" fmla="*/ 0 h 2441"/>
                <a:gd name="T185" fmla="*/ 4098 w 3501"/>
                <a:gd name="T186" fmla="*/ 2853 h 24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501" h="2441">
                  <a:moveTo>
                    <a:pt x="687" y="461"/>
                  </a:moveTo>
                  <a:lnTo>
                    <a:pt x="676" y="495"/>
                  </a:lnTo>
                  <a:lnTo>
                    <a:pt x="681" y="536"/>
                  </a:lnTo>
                  <a:lnTo>
                    <a:pt x="656" y="588"/>
                  </a:lnTo>
                  <a:lnTo>
                    <a:pt x="610" y="590"/>
                  </a:lnTo>
                  <a:lnTo>
                    <a:pt x="556" y="557"/>
                  </a:lnTo>
                  <a:lnTo>
                    <a:pt x="520" y="603"/>
                  </a:lnTo>
                  <a:lnTo>
                    <a:pt x="504" y="733"/>
                  </a:lnTo>
                  <a:lnTo>
                    <a:pt x="454" y="721"/>
                  </a:lnTo>
                  <a:lnTo>
                    <a:pt x="415" y="724"/>
                  </a:lnTo>
                  <a:lnTo>
                    <a:pt x="366" y="734"/>
                  </a:lnTo>
                  <a:lnTo>
                    <a:pt x="363" y="764"/>
                  </a:lnTo>
                  <a:lnTo>
                    <a:pt x="402" y="818"/>
                  </a:lnTo>
                  <a:lnTo>
                    <a:pt x="399" y="888"/>
                  </a:lnTo>
                  <a:lnTo>
                    <a:pt x="369" y="946"/>
                  </a:lnTo>
                  <a:lnTo>
                    <a:pt x="343" y="1005"/>
                  </a:lnTo>
                  <a:lnTo>
                    <a:pt x="297" y="1040"/>
                  </a:lnTo>
                  <a:lnTo>
                    <a:pt x="243" y="1051"/>
                  </a:lnTo>
                  <a:lnTo>
                    <a:pt x="181" y="1065"/>
                  </a:lnTo>
                  <a:lnTo>
                    <a:pt x="138" y="1113"/>
                  </a:lnTo>
                  <a:lnTo>
                    <a:pt x="92" y="1088"/>
                  </a:lnTo>
                  <a:lnTo>
                    <a:pt x="69" y="1121"/>
                  </a:lnTo>
                  <a:lnTo>
                    <a:pt x="0" y="1175"/>
                  </a:lnTo>
                  <a:lnTo>
                    <a:pt x="28" y="1234"/>
                  </a:lnTo>
                  <a:lnTo>
                    <a:pt x="61" y="1281"/>
                  </a:lnTo>
                  <a:lnTo>
                    <a:pt x="66" y="1336"/>
                  </a:lnTo>
                  <a:lnTo>
                    <a:pt x="118" y="1373"/>
                  </a:lnTo>
                  <a:lnTo>
                    <a:pt x="164" y="1403"/>
                  </a:lnTo>
                  <a:lnTo>
                    <a:pt x="199" y="1443"/>
                  </a:lnTo>
                  <a:lnTo>
                    <a:pt x="238" y="1460"/>
                  </a:lnTo>
                  <a:lnTo>
                    <a:pt x="287" y="1476"/>
                  </a:lnTo>
                  <a:lnTo>
                    <a:pt x="311" y="1506"/>
                  </a:lnTo>
                  <a:lnTo>
                    <a:pt x="302" y="1543"/>
                  </a:lnTo>
                  <a:lnTo>
                    <a:pt x="300" y="1578"/>
                  </a:lnTo>
                  <a:lnTo>
                    <a:pt x="312" y="1612"/>
                  </a:lnTo>
                  <a:lnTo>
                    <a:pt x="332" y="1639"/>
                  </a:lnTo>
                  <a:lnTo>
                    <a:pt x="312" y="1665"/>
                  </a:lnTo>
                  <a:lnTo>
                    <a:pt x="284" y="1697"/>
                  </a:lnTo>
                  <a:lnTo>
                    <a:pt x="305" y="1738"/>
                  </a:lnTo>
                  <a:lnTo>
                    <a:pt x="343" y="1774"/>
                  </a:lnTo>
                  <a:lnTo>
                    <a:pt x="395" y="1815"/>
                  </a:lnTo>
                  <a:lnTo>
                    <a:pt x="438" y="1807"/>
                  </a:lnTo>
                  <a:lnTo>
                    <a:pt x="497" y="1816"/>
                  </a:lnTo>
                  <a:lnTo>
                    <a:pt x="586" y="1864"/>
                  </a:lnTo>
                  <a:lnTo>
                    <a:pt x="664" y="1932"/>
                  </a:lnTo>
                  <a:lnTo>
                    <a:pt x="713" y="1963"/>
                  </a:lnTo>
                  <a:lnTo>
                    <a:pt x="789" y="1963"/>
                  </a:lnTo>
                  <a:lnTo>
                    <a:pt x="825" y="1960"/>
                  </a:lnTo>
                  <a:lnTo>
                    <a:pt x="890" y="1970"/>
                  </a:lnTo>
                  <a:lnTo>
                    <a:pt x="975" y="1956"/>
                  </a:lnTo>
                  <a:lnTo>
                    <a:pt x="1053" y="1938"/>
                  </a:lnTo>
                  <a:lnTo>
                    <a:pt x="1110" y="1916"/>
                  </a:lnTo>
                  <a:lnTo>
                    <a:pt x="1209" y="1905"/>
                  </a:lnTo>
                  <a:lnTo>
                    <a:pt x="1262" y="1901"/>
                  </a:lnTo>
                  <a:lnTo>
                    <a:pt x="1311" y="1930"/>
                  </a:lnTo>
                  <a:lnTo>
                    <a:pt x="1322" y="1956"/>
                  </a:lnTo>
                  <a:lnTo>
                    <a:pt x="1381" y="1938"/>
                  </a:lnTo>
                  <a:lnTo>
                    <a:pt x="1432" y="2004"/>
                  </a:lnTo>
                  <a:lnTo>
                    <a:pt x="1439" y="2041"/>
                  </a:lnTo>
                  <a:lnTo>
                    <a:pt x="1417" y="2087"/>
                  </a:lnTo>
                  <a:lnTo>
                    <a:pt x="1411" y="2140"/>
                  </a:lnTo>
                  <a:lnTo>
                    <a:pt x="1381" y="2179"/>
                  </a:lnTo>
                  <a:lnTo>
                    <a:pt x="1369" y="2220"/>
                  </a:lnTo>
                  <a:lnTo>
                    <a:pt x="1417" y="2225"/>
                  </a:lnTo>
                  <a:lnTo>
                    <a:pt x="1467" y="2246"/>
                  </a:lnTo>
                  <a:lnTo>
                    <a:pt x="1467" y="2297"/>
                  </a:lnTo>
                  <a:lnTo>
                    <a:pt x="1499" y="2337"/>
                  </a:lnTo>
                  <a:lnTo>
                    <a:pt x="1551" y="2374"/>
                  </a:lnTo>
                  <a:lnTo>
                    <a:pt x="1594" y="2358"/>
                  </a:lnTo>
                  <a:lnTo>
                    <a:pt x="1609" y="2319"/>
                  </a:lnTo>
                  <a:lnTo>
                    <a:pt x="1666" y="2302"/>
                  </a:lnTo>
                  <a:lnTo>
                    <a:pt x="1699" y="2287"/>
                  </a:lnTo>
                  <a:lnTo>
                    <a:pt x="1732" y="2314"/>
                  </a:lnTo>
                  <a:lnTo>
                    <a:pt x="1807" y="2254"/>
                  </a:lnTo>
                  <a:lnTo>
                    <a:pt x="1878" y="2282"/>
                  </a:lnTo>
                  <a:lnTo>
                    <a:pt x="1907" y="2325"/>
                  </a:lnTo>
                  <a:lnTo>
                    <a:pt x="1932" y="2356"/>
                  </a:lnTo>
                  <a:lnTo>
                    <a:pt x="1984" y="2371"/>
                  </a:lnTo>
                  <a:lnTo>
                    <a:pt x="2027" y="2364"/>
                  </a:lnTo>
                  <a:lnTo>
                    <a:pt x="2058" y="2369"/>
                  </a:lnTo>
                  <a:lnTo>
                    <a:pt x="2061" y="2405"/>
                  </a:lnTo>
                  <a:lnTo>
                    <a:pt x="2079" y="2441"/>
                  </a:lnTo>
                  <a:lnTo>
                    <a:pt x="2098" y="2436"/>
                  </a:lnTo>
                  <a:lnTo>
                    <a:pt x="2097" y="2407"/>
                  </a:lnTo>
                  <a:lnTo>
                    <a:pt x="2132" y="2371"/>
                  </a:lnTo>
                  <a:lnTo>
                    <a:pt x="2193" y="2388"/>
                  </a:lnTo>
                  <a:lnTo>
                    <a:pt x="2228" y="2378"/>
                  </a:lnTo>
                  <a:lnTo>
                    <a:pt x="2278" y="2341"/>
                  </a:lnTo>
                  <a:lnTo>
                    <a:pt x="2281" y="2301"/>
                  </a:lnTo>
                  <a:lnTo>
                    <a:pt x="2317" y="2341"/>
                  </a:lnTo>
                  <a:lnTo>
                    <a:pt x="2363" y="2308"/>
                  </a:lnTo>
                  <a:lnTo>
                    <a:pt x="2423" y="2293"/>
                  </a:lnTo>
                  <a:lnTo>
                    <a:pt x="2472" y="2272"/>
                  </a:lnTo>
                  <a:lnTo>
                    <a:pt x="2540" y="2213"/>
                  </a:lnTo>
                  <a:lnTo>
                    <a:pt x="2578" y="2176"/>
                  </a:lnTo>
                  <a:lnTo>
                    <a:pt x="2607" y="2118"/>
                  </a:lnTo>
                  <a:lnTo>
                    <a:pt x="2630" y="2061"/>
                  </a:lnTo>
                  <a:lnTo>
                    <a:pt x="2667" y="2033"/>
                  </a:lnTo>
                  <a:lnTo>
                    <a:pt x="2692" y="1982"/>
                  </a:lnTo>
                  <a:lnTo>
                    <a:pt x="2728" y="1956"/>
                  </a:lnTo>
                  <a:lnTo>
                    <a:pt x="2745" y="1916"/>
                  </a:lnTo>
                  <a:lnTo>
                    <a:pt x="2766" y="1883"/>
                  </a:lnTo>
                  <a:lnTo>
                    <a:pt x="2738" y="1843"/>
                  </a:lnTo>
                  <a:lnTo>
                    <a:pt x="2678" y="1828"/>
                  </a:lnTo>
                  <a:lnTo>
                    <a:pt x="2713" y="1787"/>
                  </a:lnTo>
                  <a:lnTo>
                    <a:pt x="2753" y="1758"/>
                  </a:lnTo>
                  <a:lnTo>
                    <a:pt x="2724" y="1715"/>
                  </a:lnTo>
                  <a:lnTo>
                    <a:pt x="2717" y="1670"/>
                  </a:lnTo>
                  <a:lnTo>
                    <a:pt x="2682" y="1652"/>
                  </a:lnTo>
                  <a:lnTo>
                    <a:pt x="2671" y="1609"/>
                  </a:lnTo>
                  <a:lnTo>
                    <a:pt x="2664" y="1542"/>
                  </a:lnTo>
                  <a:lnTo>
                    <a:pt x="2614" y="1538"/>
                  </a:lnTo>
                  <a:lnTo>
                    <a:pt x="2596" y="1506"/>
                  </a:lnTo>
                  <a:lnTo>
                    <a:pt x="2614" y="1461"/>
                  </a:lnTo>
                  <a:lnTo>
                    <a:pt x="2639" y="1418"/>
                  </a:lnTo>
                  <a:lnTo>
                    <a:pt x="2692" y="1378"/>
                  </a:lnTo>
                  <a:lnTo>
                    <a:pt x="2738" y="1359"/>
                  </a:lnTo>
                  <a:lnTo>
                    <a:pt x="2784" y="1362"/>
                  </a:lnTo>
                  <a:lnTo>
                    <a:pt x="2794" y="1323"/>
                  </a:lnTo>
                  <a:lnTo>
                    <a:pt x="2759" y="1323"/>
                  </a:lnTo>
                  <a:lnTo>
                    <a:pt x="2710" y="1289"/>
                  </a:lnTo>
                  <a:lnTo>
                    <a:pt x="2671" y="1289"/>
                  </a:lnTo>
                  <a:lnTo>
                    <a:pt x="2654" y="1307"/>
                  </a:lnTo>
                  <a:lnTo>
                    <a:pt x="2621" y="1348"/>
                  </a:lnTo>
                  <a:lnTo>
                    <a:pt x="2586" y="1326"/>
                  </a:lnTo>
                  <a:lnTo>
                    <a:pt x="2568" y="1278"/>
                  </a:lnTo>
                  <a:lnTo>
                    <a:pt x="2536" y="1289"/>
                  </a:lnTo>
                  <a:lnTo>
                    <a:pt x="2522" y="1271"/>
                  </a:lnTo>
                  <a:lnTo>
                    <a:pt x="2501" y="1241"/>
                  </a:lnTo>
                  <a:lnTo>
                    <a:pt x="2529" y="1205"/>
                  </a:lnTo>
                  <a:lnTo>
                    <a:pt x="2575" y="1194"/>
                  </a:lnTo>
                  <a:lnTo>
                    <a:pt x="2621" y="1153"/>
                  </a:lnTo>
                  <a:lnTo>
                    <a:pt x="2664" y="1117"/>
                  </a:lnTo>
                  <a:lnTo>
                    <a:pt x="2703" y="1076"/>
                  </a:lnTo>
                  <a:lnTo>
                    <a:pt x="2742" y="1051"/>
                  </a:lnTo>
                  <a:lnTo>
                    <a:pt x="2770" y="1073"/>
                  </a:lnTo>
                  <a:lnTo>
                    <a:pt x="2770" y="1099"/>
                  </a:lnTo>
                  <a:lnTo>
                    <a:pt x="2728" y="1132"/>
                  </a:lnTo>
                  <a:lnTo>
                    <a:pt x="2706" y="1153"/>
                  </a:lnTo>
                  <a:lnTo>
                    <a:pt x="2735" y="1179"/>
                  </a:lnTo>
                  <a:lnTo>
                    <a:pt x="2728" y="1223"/>
                  </a:lnTo>
                  <a:lnTo>
                    <a:pt x="2766" y="1183"/>
                  </a:lnTo>
                  <a:lnTo>
                    <a:pt x="2819" y="1161"/>
                  </a:lnTo>
                  <a:lnTo>
                    <a:pt x="2865" y="1146"/>
                  </a:lnTo>
                  <a:lnTo>
                    <a:pt x="2901" y="1095"/>
                  </a:lnTo>
                  <a:lnTo>
                    <a:pt x="2958" y="1081"/>
                  </a:lnTo>
                  <a:lnTo>
                    <a:pt x="2982" y="1040"/>
                  </a:lnTo>
                  <a:lnTo>
                    <a:pt x="3014" y="1011"/>
                  </a:lnTo>
                  <a:lnTo>
                    <a:pt x="3060" y="1040"/>
                  </a:lnTo>
                  <a:lnTo>
                    <a:pt x="3082" y="1015"/>
                  </a:lnTo>
                  <a:lnTo>
                    <a:pt x="3092" y="986"/>
                  </a:lnTo>
                  <a:lnTo>
                    <a:pt x="3121" y="963"/>
                  </a:lnTo>
                  <a:lnTo>
                    <a:pt x="3152" y="956"/>
                  </a:lnTo>
                  <a:lnTo>
                    <a:pt x="3195" y="898"/>
                  </a:lnTo>
                  <a:lnTo>
                    <a:pt x="3220" y="945"/>
                  </a:lnTo>
                  <a:lnTo>
                    <a:pt x="3269" y="930"/>
                  </a:lnTo>
                  <a:lnTo>
                    <a:pt x="3305" y="897"/>
                  </a:lnTo>
                  <a:lnTo>
                    <a:pt x="3291" y="749"/>
                  </a:lnTo>
                  <a:lnTo>
                    <a:pt x="3369" y="738"/>
                  </a:lnTo>
                  <a:lnTo>
                    <a:pt x="3450" y="631"/>
                  </a:lnTo>
                  <a:lnTo>
                    <a:pt x="3493" y="548"/>
                  </a:lnTo>
                  <a:lnTo>
                    <a:pt x="3501" y="489"/>
                  </a:lnTo>
                  <a:lnTo>
                    <a:pt x="3485" y="449"/>
                  </a:lnTo>
                  <a:lnTo>
                    <a:pt x="3398" y="502"/>
                  </a:lnTo>
                  <a:lnTo>
                    <a:pt x="3327" y="513"/>
                  </a:lnTo>
                  <a:lnTo>
                    <a:pt x="3269" y="500"/>
                  </a:lnTo>
                  <a:lnTo>
                    <a:pt x="3228" y="421"/>
                  </a:lnTo>
                  <a:lnTo>
                    <a:pt x="3175" y="399"/>
                  </a:lnTo>
                  <a:lnTo>
                    <a:pt x="3117" y="363"/>
                  </a:lnTo>
                  <a:lnTo>
                    <a:pt x="3083" y="357"/>
                  </a:lnTo>
                  <a:lnTo>
                    <a:pt x="3071" y="295"/>
                  </a:lnTo>
                  <a:lnTo>
                    <a:pt x="3034" y="181"/>
                  </a:lnTo>
                  <a:lnTo>
                    <a:pt x="2999" y="80"/>
                  </a:lnTo>
                  <a:lnTo>
                    <a:pt x="2929" y="33"/>
                  </a:lnTo>
                  <a:lnTo>
                    <a:pt x="2853" y="0"/>
                  </a:lnTo>
                  <a:lnTo>
                    <a:pt x="2742" y="22"/>
                  </a:lnTo>
                  <a:lnTo>
                    <a:pt x="2660" y="64"/>
                  </a:lnTo>
                  <a:lnTo>
                    <a:pt x="2689" y="118"/>
                  </a:lnTo>
                  <a:lnTo>
                    <a:pt x="2642" y="217"/>
                  </a:lnTo>
                  <a:lnTo>
                    <a:pt x="2608" y="279"/>
                  </a:lnTo>
                  <a:lnTo>
                    <a:pt x="2598" y="334"/>
                  </a:lnTo>
                  <a:lnTo>
                    <a:pt x="2521" y="349"/>
                  </a:lnTo>
                  <a:lnTo>
                    <a:pt x="2440" y="338"/>
                  </a:lnTo>
                  <a:lnTo>
                    <a:pt x="2398" y="472"/>
                  </a:lnTo>
                  <a:lnTo>
                    <a:pt x="2401" y="509"/>
                  </a:lnTo>
                  <a:lnTo>
                    <a:pt x="2451" y="524"/>
                  </a:lnTo>
                  <a:lnTo>
                    <a:pt x="2501" y="498"/>
                  </a:lnTo>
                  <a:lnTo>
                    <a:pt x="2547" y="490"/>
                  </a:lnTo>
                  <a:lnTo>
                    <a:pt x="2593" y="535"/>
                  </a:lnTo>
                  <a:lnTo>
                    <a:pt x="2614" y="553"/>
                  </a:lnTo>
                  <a:lnTo>
                    <a:pt x="2630" y="584"/>
                  </a:lnTo>
                  <a:lnTo>
                    <a:pt x="2622" y="613"/>
                  </a:lnTo>
                  <a:lnTo>
                    <a:pt x="2552" y="610"/>
                  </a:lnTo>
                  <a:lnTo>
                    <a:pt x="2511" y="613"/>
                  </a:lnTo>
                  <a:lnTo>
                    <a:pt x="2466" y="626"/>
                  </a:lnTo>
                  <a:lnTo>
                    <a:pt x="2430" y="663"/>
                  </a:lnTo>
                  <a:lnTo>
                    <a:pt x="2388" y="707"/>
                  </a:lnTo>
                  <a:lnTo>
                    <a:pt x="2353" y="715"/>
                  </a:lnTo>
                  <a:lnTo>
                    <a:pt x="2334" y="736"/>
                  </a:lnTo>
                  <a:lnTo>
                    <a:pt x="2304" y="759"/>
                  </a:lnTo>
                  <a:lnTo>
                    <a:pt x="2262" y="765"/>
                  </a:lnTo>
                  <a:lnTo>
                    <a:pt x="2220" y="749"/>
                  </a:lnTo>
                  <a:lnTo>
                    <a:pt x="2194" y="752"/>
                  </a:lnTo>
                  <a:lnTo>
                    <a:pt x="2167" y="774"/>
                  </a:lnTo>
                  <a:lnTo>
                    <a:pt x="2180" y="821"/>
                  </a:lnTo>
                  <a:lnTo>
                    <a:pt x="2188" y="854"/>
                  </a:lnTo>
                  <a:lnTo>
                    <a:pt x="2126" y="898"/>
                  </a:lnTo>
                  <a:lnTo>
                    <a:pt x="2079" y="939"/>
                  </a:lnTo>
                  <a:lnTo>
                    <a:pt x="2020" y="945"/>
                  </a:lnTo>
                  <a:lnTo>
                    <a:pt x="1970" y="952"/>
                  </a:lnTo>
                  <a:lnTo>
                    <a:pt x="1917" y="949"/>
                  </a:lnTo>
                  <a:lnTo>
                    <a:pt x="1856" y="960"/>
                  </a:lnTo>
                  <a:lnTo>
                    <a:pt x="1832" y="996"/>
                  </a:lnTo>
                  <a:lnTo>
                    <a:pt x="1786" y="1007"/>
                  </a:lnTo>
                  <a:lnTo>
                    <a:pt x="1747" y="999"/>
                  </a:lnTo>
                  <a:lnTo>
                    <a:pt x="1711" y="981"/>
                  </a:lnTo>
                  <a:lnTo>
                    <a:pt x="1651" y="967"/>
                  </a:lnTo>
                  <a:lnTo>
                    <a:pt x="1602" y="934"/>
                  </a:lnTo>
                  <a:lnTo>
                    <a:pt x="1534" y="945"/>
                  </a:lnTo>
                  <a:lnTo>
                    <a:pt x="1474" y="934"/>
                  </a:lnTo>
                  <a:lnTo>
                    <a:pt x="1382" y="930"/>
                  </a:lnTo>
                  <a:lnTo>
                    <a:pt x="1318" y="938"/>
                  </a:lnTo>
                  <a:lnTo>
                    <a:pt x="1305" y="898"/>
                  </a:lnTo>
                  <a:lnTo>
                    <a:pt x="1283" y="857"/>
                  </a:lnTo>
                  <a:lnTo>
                    <a:pt x="1247" y="798"/>
                  </a:lnTo>
                  <a:lnTo>
                    <a:pt x="1198" y="791"/>
                  </a:lnTo>
                  <a:lnTo>
                    <a:pt x="1170" y="761"/>
                  </a:lnTo>
                  <a:lnTo>
                    <a:pt x="1113" y="732"/>
                  </a:lnTo>
                  <a:lnTo>
                    <a:pt x="1082" y="750"/>
                  </a:lnTo>
                  <a:lnTo>
                    <a:pt x="1014" y="729"/>
                  </a:lnTo>
                  <a:lnTo>
                    <a:pt x="988" y="690"/>
                  </a:lnTo>
                  <a:lnTo>
                    <a:pt x="1007" y="619"/>
                  </a:lnTo>
                  <a:lnTo>
                    <a:pt x="993" y="549"/>
                  </a:lnTo>
                  <a:lnTo>
                    <a:pt x="929" y="487"/>
                  </a:lnTo>
                  <a:lnTo>
                    <a:pt x="897" y="458"/>
                  </a:lnTo>
                  <a:lnTo>
                    <a:pt x="842" y="448"/>
                  </a:lnTo>
                  <a:lnTo>
                    <a:pt x="836" y="413"/>
                  </a:lnTo>
                  <a:lnTo>
                    <a:pt x="771" y="400"/>
                  </a:lnTo>
                  <a:lnTo>
                    <a:pt x="687" y="46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" name="Freeform 5">
              <a:extLst/>
            </p:cNvPr>
            <p:cNvSpPr>
              <a:spLocks/>
            </p:cNvSpPr>
            <p:nvPr/>
          </p:nvSpPr>
          <p:spPr bwMode="auto">
            <a:xfrm>
              <a:off x="4759301" y="2552718"/>
              <a:ext cx="2943225" cy="1495425"/>
            </a:xfrm>
            <a:custGeom>
              <a:avLst/>
              <a:gdLst>
                <a:gd name="T0" fmla="*/ 2147483647 w 10860"/>
                <a:gd name="T1" fmla="*/ 2147483647 h 5516"/>
                <a:gd name="T2" fmla="*/ 2147483647 w 10860"/>
                <a:gd name="T3" fmla="*/ 2147483647 h 5516"/>
                <a:gd name="T4" fmla="*/ 2147483647 w 10860"/>
                <a:gd name="T5" fmla="*/ 2147483647 h 5516"/>
                <a:gd name="T6" fmla="*/ 2147483647 w 10860"/>
                <a:gd name="T7" fmla="*/ 2147483647 h 5516"/>
                <a:gd name="T8" fmla="*/ 2147483647 w 10860"/>
                <a:gd name="T9" fmla="*/ 2147483647 h 5516"/>
                <a:gd name="T10" fmla="*/ 2147483647 w 10860"/>
                <a:gd name="T11" fmla="*/ 2147483647 h 5516"/>
                <a:gd name="T12" fmla="*/ 2147483647 w 10860"/>
                <a:gd name="T13" fmla="*/ 2147483647 h 5516"/>
                <a:gd name="T14" fmla="*/ 2147483647 w 10860"/>
                <a:gd name="T15" fmla="*/ 2147483647 h 5516"/>
                <a:gd name="T16" fmla="*/ 2147483647 w 10860"/>
                <a:gd name="T17" fmla="*/ 2147483647 h 5516"/>
                <a:gd name="T18" fmla="*/ 2147483647 w 10860"/>
                <a:gd name="T19" fmla="*/ 2147483647 h 5516"/>
                <a:gd name="T20" fmla="*/ 2147483647 w 10860"/>
                <a:gd name="T21" fmla="*/ 2147483647 h 5516"/>
                <a:gd name="T22" fmla="*/ 2147483647 w 10860"/>
                <a:gd name="T23" fmla="*/ 2147483647 h 5516"/>
                <a:gd name="T24" fmla="*/ 2147483647 w 10860"/>
                <a:gd name="T25" fmla="*/ 2147483647 h 5516"/>
                <a:gd name="T26" fmla="*/ 2147483647 w 10860"/>
                <a:gd name="T27" fmla="*/ 2147483647 h 5516"/>
                <a:gd name="T28" fmla="*/ 2147483647 w 10860"/>
                <a:gd name="T29" fmla="*/ 2147483647 h 5516"/>
                <a:gd name="T30" fmla="*/ 2147483647 w 10860"/>
                <a:gd name="T31" fmla="*/ 2147483647 h 5516"/>
                <a:gd name="T32" fmla="*/ 2147483647 w 10860"/>
                <a:gd name="T33" fmla="*/ 2147483647 h 5516"/>
                <a:gd name="T34" fmla="*/ 2147483647 w 10860"/>
                <a:gd name="T35" fmla="*/ 2147483647 h 5516"/>
                <a:gd name="T36" fmla="*/ 2147483647 w 10860"/>
                <a:gd name="T37" fmla="*/ 2147483647 h 5516"/>
                <a:gd name="T38" fmla="*/ 2147483647 w 10860"/>
                <a:gd name="T39" fmla="*/ 2147483647 h 5516"/>
                <a:gd name="T40" fmla="*/ 2147483647 w 10860"/>
                <a:gd name="T41" fmla="*/ 2147483647 h 5516"/>
                <a:gd name="T42" fmla="*/ 2147483647 w 10860"/>
                <a:gd name="T43" fmla="*/ 2147483647 h 5516"/>
                <a:gd name="T44" fmla="*/ 2147483647 w 10860"/>
                <a:gd name="T45" fmla="*/ 2147483647 h 5516"/>
                <a:gd name="T46" fmla="*/ 2147483647 w 10860"/>
                <a:gd name="T47" fmla="*/ 2147483647 h 5516"/>
                <a:gd name="T48" fmla="*/ 2147483647 w 10860"/>
                <a:gd name="T49" fmla="*/ 2147483647 h 5516"/>
                <a:gd name="T50" fmla="*/ 2147483647 w 10860"/>
                <a:gd name="T51" fmla="*/ 2147483647 h 5516"/>
                <a:gd name="T52" fmla="*/ 2147483647 w 10860"/>
                <a:gd name="T53" fmla="*/ 2147483647 h 5516"/>
                <a:gd name="T54" fmla="*/ 2147483647 w 10860"/>
                <a:gd name="T55" fmla="*/ 2147483647 h 5516"/>
                <a:gd name="T56" fmla="*/ 2147483647 w 10860"/>
                <a:gd name="T57" fmla="*/ 2147483647 h 5516"/>
                <a:gd name="T58" fmla="*/ 2147483647 w 10860"/>
                <a:gd name="T59" fmla="*/ 2147483647 h 5516"/>
                <a:gd name="T60" fmla="*/ 2147483647 w 10860"/>
                <a:gd name="T61" fmla="*/ 2147483647 h 5516"/>
                <a:gd name="T62" fmla="*/ 2147483647 w 10860"/>
                <a:gd name="T63" fmla="*/ 2147483647 h 5516"/>
                <a:gd name="T64" fmla="*/ 2147483647 w 10860"/>
                <a:gd name="T65" fmla="*/ 2147483647 h 5516"/>
                <a:gd name="T66" fmla="*/ 2147483647 w 10860"/>
                <a:gd name="T67" fmla="*/ 2147483647 h 5516"/>
                <a:gd name="T68" fmla="*/ 2147483647 w 10860"/>
                <a:gd name="T69" fmla="*/ 2147483647 h 5516"/>
                <a:gd name="T70" fmla="*/ 2147483647 w 10860"/>
                <a:gd name="T71" fmla="*/ 2147483647 h 5516"/>
                <a:gd name="T72" fmla="*/ 2147483647 w 10860"/>
                <a:gd name="T73" fmla="*/ 2147483647 h 5516"/>
                <a:gd name="T74" fmla="*/ 2147483647 w 10860"/>
                <a:gd name="T75" fmla="*/ 2147483647 h 5516"/>
                <a:gd name="T76" fmla="*/ 2147483647 w 10860"/>
                <a:gd name="T77" fmla="*/ 2147483647 h 5516"/>
                <a:gd name="T78" fmla="*/ 2147483647 w 10860"/>
                <a:gd name="T79" fmla="*/ 2147483647 h 5516"/>
                <a:gd name="T80" fmla="*/ 2147483647 w 10860"/>
                <a:gd name="T81" fmla="*/ 2147483647 h 5516"/>
                <a:gd name="T82" fmla="*/ 2147483647 w 10860"/>
                <a:gd name="T83" fmla="*/ 2147483647 h 5516"/>
                <a:gd name="T84" fmla="*/ 2147483647 w 10860"/>
                <a:gd name="T85" fmla="*/ 2147483647 h 5516"/>
                <a:gd name="T86" fmla="*/ 2147483647 w 10860"/>
                <a:gd name="T87" fmla="*/ 2147483647 h 5516"/>
                <a:gd name="T88" fmla="*/ 2147483647 w 10860"/>
                <a:gd name="T89" fmla="*/ 2147483647 h 5516"/>
                <a:gd name="T90" fmla="*/ 2147483647 w 10860"/>
                <a:gd name="T91" fmla="*/ 2147483647 h 5516"/>
                <a:gd name="T92" fmla="*/ 2147483647 w 10860"/>
                <a:gd name="T93" fmla="*/ 2147483647 h 5516"/>
                <a:gd name="T94" fmla="*/ 2147483647 w 10860"/>
                <a:gd name="T95" fmla="*/ 2147483647 h 5516"/>
                <a:gd name="T96" fmla="*/ 2147483647 w 10860"/>
                <a:gd name="T97" fmla="*/ 2147483647 h 5516"/>
                <a:gd name="T98" fmla="*/ 2147483647 w 10860"/>
                <a:gd name="T99" fmla="*/ 2147483647 h 5516"/>
                <a:gd name="T100" fmla="*/ 2147483647 w 10860"/>
                <a:gd name="T101" fmla="*/ 2147483647 h 5516"/>
                <a:gd name="T102" fmla="*/ 2147483647 w 10860"/>
                <a:gd name="T103" fmla="*/ 2147483647 h 5516"/>
                <a:gd name="T104" fmla="*/ 2147483647 w 10860"/>
                <a:gd name="T105" fmla="*/ 2147483647 h 5516"/>
                <a:gd name="T106" fmla="*/ 2147483647 w 10860"/>
                <a:gd name="T107" fmla="*/ 2147483647 h 5516"/>
                <a:gd name="T108" fmla="*/ 2147483647 w 10860"/>
                <a:gd name="T109" fmla="*/ 2147483647 h 5516"/>
                <a:gd name="T110" fmla="*/ 2147483647 w 10860"/>
                <a:gd name="T111" fmla="*/ 2147483647 h 5516"/>
                <a:gd name="T112" fmla="*/ 2147483647 w 10860"/>
                <a:gd name="T113" fmla="*/ 2147483647 h 5516"/>
                <a:gd name="T114" fmla="*/ 2147483647 w 10860"/>
                <a:gd name="T115" fmla="*/ 2147483647 h 5516"/>
                <a:gd name="T116" fmla="*/ 2147483647 w 10860"/>
                <a:gd name="T117" fmla="*/ 2147483647 h 5516"/>
                <a:gd name="T118" fmla="*/ 2147483647 w 10860"/>
                <a:gd name="T119" fmla="*/ 2147483647 h 5516"/>
                <a:gd name="T120" fmla="*/ 2147483647 w 10860"/>
                <a:gd name="T121" fmla="*/ 2147483647 h 55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860"/>
                <a:gd name="T184" fmla="*/ 0 h 5516"/>
                <a:gd name="T185" fmla="*/ 10860 w 10860"/>
                <a:gd name="T186" fmla="*/ 5516 h 55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860" h="5516">
                  <a:moveTo>
                    <a:pt x="5143" y="0"/>
                  </a:moveTo>
                  <a:lnTo>
                    <a:pt x="5194" y="57"/>
                  </a:lnTo>
                  <a:lnTo>
                    <a:pt x="5259" y="84"/>
                  </a:lnTo>
                  <a:lnTo>
                    <a:pt x="5254" y="123"/>
                  </a:lnTo>
                  <a:lnTo>
                    <a:pt x="5210" y="142"/>
                  </a:lnTo>
                  <a:lnTo>
                    <a:pt x="5167" y="195"/>
                  </a:lnTo>
                  <a:lnTo>
                    <a:pt x="5233" y="215"/>
                  </a:lnTo>
                  <a:lnTo>
                    <a:pt x="5312" y="203"/>
                  </a:lnTo>
                  <a:lnTo>
                    <a:pt x="5349" y="248"/>
                  </a:lnTo>
                  <a:lnTo>
                    <a:pt x="5316" y="305"/>
                  </a:lnTo>
                  <a:lnTo>
                    <a:pt x="5292" y="348"/>
                  </a:lnTo>
                  <a:lnTo>
                    <a:pt x="5349" y="354"/>
                  </a:lnTo>
                  <a:lnTo>
                    <a:pt x="5386" y="344"/>
                  </a:lnTo>
                  <a:lnTo>
                    <a:pt x="5389" y="303"/>
                  </a:lnTo>
                  <a:lnTo>
                    <a:pt x="5427" y="294"/>
                  </a:lnTo>
                  <a:lnTo>
                    <a:pt x="5490" y="291"/>
                  </a:lnTo>
                  <a:lnTo>
                    <a:pt x="5568" y="290"/>
                  </a:lnTo>
                  <a:lnTo>
                    <a:pt x="5651" y="309"/>
                  </a:lnTo>
                  <a:lnTo>
                    <a:pt x="5732" y="444"/>
                  </a:lnTo>
                  <a:lnTo>
                    <a:pt x="5793" y="540"/>
                  </a:lnTo>
                  <a:lnTo>
                    <a:pt x="5791" y="603"/>
                  </a:lnTo>
                  <a:lnTo>
                    <a:pt x="5727" y="572"/>
                  </a:lnTo>
                  <a:lnTo>
                    <a:pt x="5722" y="621"/>
                  </a:lnTo>
                  <a:lnTo>
                    <a:pt x="5791" y="683"/>
                  </a:lnTo>
                  <a:lnTo>
                    <a:pt x="5736" y="750"/>
                  </a:lnTo>
                  <a:lnTo>
                    <a:pt x="5635" y="846"/>
                  </a:lnTo>
                  <a:lnTo>
                    <a:pt x="5526" y="950"/>
                  </a:lnTo>
                  <a:lnTo>
                    <a:pt x="5421" y="1064"/>
                  </a:lnTo>
                  <a:lnTo>
                    <a:pt x="5329" y="1134"/>
                  </a:lnTo>
                  <a:lnTo>
                    <a:pt x="5259" y="1200"/>
                  </a:lnTo>
                  <a:lnTo>
                    <a:pt x="5368" y="1223"/>
                  </a:lnTo>
                  <a:lnTo>
                    <a:pt x="5526" y="1149"/>
                  </a:lnTo>
                  <a:lnTo>
                    <a:pt x="5480" y="1057"/>
                  </a:lnTo>
                  <a:lnTo>
                    <a:pt x="5528" y="998"/>
                  </a:lnTo>
                  <a:lnTo>
                    <a:pt x="5626" y="1065"/>
                  </a:lnTo>
                  <a:lnTo>
                    <a:pt x="5740" y="1065"/>
                  </a:lnTo>
                  <a:lnTo>
                    <a:pt x="5846" y="1107"/>
                  </a:lnTo>
                  <a:lnTo>
                    <a:pt x="5940" y="1094"/>
                  </a:lnTo>
                  <a:lnTo>
                    <a:pt x="6030" y="1125"/>
                  </a:lnTo>
                  <a:lnTo>
                    <a:pt x="6116" y="1116"/>
                  </a:lnTo>
                  <a:lnTo>
                    <a:pt x="6074" y="1208"/>
                  </a:lnTo>
                  <a:lnTo>
                    <a:pt x="6129" y="1230"/>
                  </a:lnTo>
                  <a:lnTo>
                    <a:pt x="6172" y="1208"/>
                  </a:lnTo>
                  <a:lnTo>
                    <a:pt x="6234" y="1254"/>
                  </a:lnTo>
                  <a:lnTo>
                    <a:pt x="6318" y="1257"/>
                  </a:lnTo>
                  <a:lnTo>
                    <a:pt x="6369" y="1265"/>
                  </a:lnTo>
                  <a:lnTo>
                    <a:pt x="6420" y="1265"/>
                  </a:lnTo>
                  <a:lnTo>
                    <a:pt x="6414" y="1134"/>
                  </a:lnTo>
                  <a:lnTo>
                    <a:pt x="6450" y="1098"/>
                  </a:lnTo>
                  <a:lnTo>
                    <a:pt x="6481" y="1057"/>
                  </a:lnTo>
                  <a:lnTo>
                    <a:pt x="6579" y="1125"/>
                  </a:lnTo>
                  <a:lnTo>
                    <a:pt x="6645" y="1151"/>
                  </a:lnTo>
                  <a:lnTo>
                    <a:pt x="6688" y="1097"/>
                  </a:lnTo>
                  <a:lnTo>
                    <a:pt x="6758" y="1167"/>
                  </a:lnTo>
                  <a:lnTo>
                    <a:pt x="6807" y="1220"/>
                  </a:lnTo>
                  <a:lnTo>
                    <a:pt x="6813" y="1280"/>
                  </a:lnTo>
                  <a:lnTo>
                    <a:pt x="6807" y="1342"/>
                  </a:lnTo>
                  <a:lnTo>
                    <a:pt x="6791" y="1426"/>
                  </a:lnTo>
                  <a:lnTo>
                    <a:pt x="6777" y="1497"/>
                  </a:lnTo>
                  <a:lnTo>
                    <a:pt x="6775" y="1594"/>
                  </a:lnTo>
                  <a:lnTo>
                    <a:pt x="6831" y="1669"/>
                  </a:lnTo>
                  <a:lnTo>
                    <a:pt x="6889" y="1712"/>
                  </a:lnTo>
                  <a:lnTo>
                    <a:pt x="6931" y="1748"/>
                  </a:lnTo>
                  <a:lnTo>
                    <a:pt x="6970" y="1709"/>
                  </a:lnTo>
                  <a:lnTo>
                    <a:pt x="6979" y="1649"/>
                  </a:lnTo>
                  <a:lnTo>
                    <a:pt x="7006" y="1565"/>
                  </a:lnTo>
                  <a:lnTo>
                    <a:pt x="7036" y="1511"/>
                  </a:lnTo>
                  <a:lnTo>
                    <a:pt x="7062" y="1520"/>
                  </a:lnTo>
                  <a:lnTo>
                    <a:pt x="7076" y="1560"/>
                  </a:lnTo>
                  <a:lnTo>
                    <a:pt x="7116" y="1614"/>
                  </a:lnTo>
                  <a:lnTo>
                    <a:pt x="7171" y="1611"/>
                  </a:lnTo>
                  <a:lnTo>
                    <a:pt x="7204" y="1563"/>
                  </a:lnTo>
                  <a:lnTo>
                    <a:pt x="7247" y="1527"/>
                  </a:lnTo>
                  <a:lnTo>
                    <a:pt x="7328" y="1620"/>
                  </a:lnTo>
                  <a:lnTo>
                    <a:pt x="7389" y="1554"/>
                  </a:lnTo>
                  <a:lnTo>
                    <a:pt x="7443" y="1552"/>
                  </a:lnTo>
                  <a:lnTo>
                    <a:pt x="7471" y="1589"/>
                  </a:lnTo>
                  <a:lnTo>
                    <a:pt x="7497" y="1605"/>
                  </a:lnTo>
                  <a:lnTo>
                    <a:pt x="7528" y="1581"/>
                  </a:lnTo>
                  <a:lnTo>
                    <a:pt x="7501" y="1536"/>
                  </a:lnTo>
                  <a:lnTo>
                    <a:pt x="7501" y="1496"/>
                  </a:lnTo>
                  <a:lnTo>
                    <a:pt x="7533" y="1449"/>
                  </a:lnTo>
                  <a:lnTo>
                    <a:pt x="7488" y="1451"/>
                  </a:lnTo>
                  <a:lnTo>
                    <a:pt x="7470" y="1424"/>
                  </a:lnTo>
                  <a:lnTo>
                    <a:pt x="7504" y="1346"/>
                  </a:lnTo>
                  <a:lnTo>
                    <a:pt x="7543" y="1367"/>
                  </a:lnTo>
                  <a:lnTo>
                    <a:pt x="7570" y="1370"/>
                  </a:lnTo>
                  <a:lnTo>
                    <a:pt x="7584" y="1293"/>
                  </a:lnTo>
                  <a:lnTo>
                    <a:pt x="7631" y="1266"/>
                  </a:lnTo>
                  <a:lnTo>
                    <a:pt x="7651" y="1314"/>
                  </a:lnTo>
                  <a:lnTo>
                    <a:pt x="7707" y="1326"/>
                  </a:lnTo>
                  <a:lnTo>
                    <a:pt x="7782" y="1325"/>
                  </a:lnTo>
                  <a:lnTo>
                    <a:pt x="7833" y="1347"/>
                  </a:lnTo>
                  <a:lnTo>
                    <a:pt x="7913" y="1342"/>
                  </a:lnTo>
                  <a:lnTo>
                    <a:pt x="7972" y="1413"/>
                  </a:lnTo>
                  <a:lnTo>
                    <a:pt x="8029" y="1394"/>
                  </a:lnTo>
                  <a:lnTo>
                    <a:pt x="8111" y="1402"/>
                  </a:lnTo>
                  <a:lnTo>
                    <a:pt x="8187" y="1464"/>
                  </a:lnTo>
                  <a:lnTo>
                    <a:pt x="8208" y="1518"/>
                  </a:lnTo>
                  <a:lnTo>
                    <a:pt x="8127" y="1523"/>
                  </a:lnTo>
                  <a:lnTo>
                    <a:pt x="8128" y="1554"/>
                  </a:lnTo>
                  <a:lnTo>
                    <a:pt x="8242" y="1589"/>
                  </a:lnTo>
                  <a:lnTo>
                    <a:pt x="8310" y="1635"/>
                  </a:lnTo>
                  <a:lnTo>
                    <a:pt x="8341" y="1709"/>
                  </a:lnTo>
                  <a:lnTo>
                    <a:pt x="8419" y="1730"/>
                  </a:lnTo>
                  <a:lnTo>
                    <a:pt x="8566" y="1691"/>
                  </a:lnTo>
                  <a:lnTo>
                    <a:pt x="8682" y="1679"/>
                  </a:lnTo>
                  <a:lnTo>
                    <a:pt x="8770" y="1712"/>
                  </a:lnTo>
                  <a:lnTo>
                    <a:pt x="8845" y="1770"/>
                  </a:lnTo>
                  <a:lnTo>
                    <a:pt x="8859" y="1836"/>
                  </a:lnTo>
                  <a:lnTo>
                    <a:pt x="8838" y="1913"/>
                  </a:lnTo>
                  <a:lnTo>
                    <a:pt x="8859" y="1956"/>
                  </a:lnTo>
                  <a:lnTo>
                    <a:pt x="8911" y="1967"/>
                  </a:lnTo>
                  <a:lnTo>
                    <a:pt x="8929" y="2057"/>
                  </a:lnTo>
                  <a:lnTo>
                    <a:pt x="8970" y="2058"/>
                  </a:lnTo>
                  <a:lnTo>
                    <a:pt x="8988" y="1968"/>
                  </a:lnTo>
                  <a:lnTo>
                    <a:pt x="9072" y="1970"/>
                  </a:lnTo>
                  <a:lnTo>
                    <a:pt x="9104" y="1922"/>
                  </a:lnTo>
                  <a:lnTo>
                    <a:pt x="9165" y="1968"/>
                  </a:lnTo>
                  <a:lnTo>
                    <a:pt x="9228" y="1939"/>
                  </a:lnTo>
                  <a:lnTo>
                    <a:pt x="9315" y="1983"/>
                  </a:lnTo>
                  <a:lnTo>
                    <a:pt x="9372" y="1956"/>
                  </a:lnTo>
                  <a:lnTo>
                    <a:pt x="9423" y="1884"/>
                  </a:lnTo>
                  <a:lnTo>
                    <a:pt x="9495" y="1916"/>
                  </a:lnTo>
                  <a:lnTo>
                    <a:pt x="9474" y="1964"/>
                  </a:lnTo>
                  <a:lnTo>
                    <a:pt x="9424" y="1959"/>
                  </a:lnTo>
                  <a:lnTo>
                    <a:pt x="9418" y="2025"/>
                  </a:lnTo>
                  <a:lnTo>
                    <a:pt x="9468" y="2049"/>
                  </a:lnTo>
                  <a:lnTo>
                    <a:pt x="9499" y="2082"/>
                  </a:lnTo>
                  <a:lnTo>
                    <a:pt x="9508" y="2114"/>
                  </a:lnTo>
                  <a:lnTo>
                    <a:pt x="9556" y="2111"/>
                  </a:lnTo>
                  <a:lnTo>
                    <a:pt x="9597" y="2069"/>
                  </a:lnTo>
                  <a:lnTo>
                    <a:pt x="9577" y="1982"/>
                  </a:lnTo>
                  <a:lnTo>
                    <a:pt x="9558" y="1931"/>
                  </a:lnTo>
                  <a:lnTo>
                    <a:pt x="9571" y="1854"/>
                  </a:lnTo>
                  <a:lnTo>
                    <a:pt x="9626" y="1872"/>
                  </a:lnTo>
                  <a:lnTo>
                    <a:pt x="9756" y="1905"/>
                  </a:lnTo>
                  <a:lnTo>
                    <a:pt x="9861" y="1919"/>
                  </a:lnTo>
                  <a:lnTo>
                    <a:pt x="9944" y="1922"/>
                  </a:lnTo>
                  <a:lnTo>
                    <a:pt x="10008" y="1972"/>
                  </a:lnTo>
                  <a:lnTo>
                    <a:pt x="10117" y="2016"/>
                  </a:lnTo>
                  <a:lnTo>
                    <a:pt x="10192" y="2084"/>
                  </a:lnTo>
                  <a:lnTo>
                    <a:pt x="10243" y="2129"/>
                  </a:lnTo>
                  <a:lnTo>
                    <a:pt x="10334" y="2225"/>
                  </a:lnTo>
                  <a:lnTo>
                    <a:pt x="10424" y="2299"/>
                  </a:lnTo>
                  <a:lnTo>
                    <a:pt x="10461" y="2340"/>
                  </a:lnTo>
                  <a:lnTo>
                    <a:pt x="10498" y="2373"/>
                  </a:lnTo>
                  <a:lnTo>
                    <a:pt x="10530" y="2401"/>
                  </a:lnTo>
                  <a:lnTo>
                    <a:pt x="10519" y="2457"/>
                  </a:lnTo>
                  <a:lnTo>
                    <a:pt x="10524" y="2505"/>
                  </a:lnTo>
                  <a:lnTo>
                    <a:pt x="10549" y="2538"/>
                  </a:lnTo>
                  <a:lnTo>
                    <a:pt x="10591" y="2543"/>
                  </a:lnTo>
                  <a:lnTo>
                    <a:pt x="10581" y="2495"/>
                  </a:lnTo>
                  <a:lnTo>
                    <a:pt x="10579" y="2441"/>
                  </a:lnTo>
                  <a:lnTo>
                    <a:pt x="10612" y="2409"/>
                  </a:lnTo>
                  <a:lnTo>
                    <a:pt x="10686" y="2450"/>
                  </a:lnTo>
                  <a:lnTo>
                    <a:pt x="10744" y="2477"/>
                  </a:lnTo>
                  <a:lnTo>
                    <a:pt x="10792" y="2528"/>
                  </a:lnTo>
                  <a:lnTo>
                    <a:pt x="10860" y="2586"/>
                  </a:lnTo>
                  <a:lnTo>
                    <a:pt x="10809" y="2621"/>
                  </a:lnTo>
                  <a:lnTo>
                    <a:pt x="10777" y="2682"/>
                  </a:lnTo>
                  <a:lnTo>
                    <a:pt x="10735" y="2699"/>
                  </a:lnTo>
                  <a:lnTo>
                    <a:pt x="10684" y="2676"/>
                  </a:lnTo>
                  <a:lnTo>
                    <a:pt x="10687" y="2715"/>
                  </a:lnTo>
                  <a:lnTo>
                    <a:pt x="10696" y="2774"/>
                  </a:lnTo>
                  <a:lnTo>
                    <a:pt x="10663" y="2784"/>
                  </a:lnTo>
                  <a:lnTo>
                    <a:pt x="10668" y="2858"/>
                  </a:lnTo>
                  <a:lnTo>
                    <a:pt x="10632" y="2883"/>
                  </a:lnTo>
                  <a:lnTo>
                    <a:pt x="10563" y="2840"/>
                  </a:lnTo>
                  <a:lnTo>
                    <a:pt x="10527" y="2816"/>
                  </a:lnTo>
                  <a:lnTo>
                    <a:pt x="10491" y="2805"/>
                  </a:lnTo>
                  <a:lnTo>
                    <a:pt x="10453" y="2778"/>
                  </a:lnTo>
                  <a:lnTo>
                    <a:pt x="10446" y="2703"/>
                  </a:lnTo>
                  <a:lnTo>
                    <a:pt x="10398" y="2682"/>
                  </a:lnTo>
                  <a:lnTo>
                    <a:pt x="10342" y="2693"/>
                  </a:lnTo>
                  <a:lnTo>
                    <a:pt x="10310" y="2678"/>
                  </a:lnTo>
                  <a:lnTo>
                    <a:pt x="10276" y="2693"/>
                  </a:lnTo>
                  <a:lnTo>
                    <a:pt x="10258" y="2624"/>
                  </a:lnTo>
                  <a:lnTo>
                    <a:pt x="10272" y="2565"/>
                  </a:lnTo>
                  <a:lnTo>
                    <a:pt x="10198" y="2580"/>
                  </a:lnTo>
                  <a:lnTo>
                    <a:pt x="10183" y="2630"/>
                  </a:lnTo>
                  <a:lnTo>
                    <a:pt x="10215" y="2698"/>
                  </a:lnTo>
                  <a:lnTo>
                    <a:pt x="10182" y="2744"/>
                  </a:lnTo>
                  <a:lnTo>
                    <a:pt x="10170" y="2787"/>
                  </a:lnTo>
                  <a:lnTo>
                    <a:pt x="10117" y="2819"/>
                  </a:lnTo>
                  <a:lnTo>
                    <a:pt x="10047" y="2804"/>
                  </a:lnTo>
                  <a:lnTo>
                    <a:pt x="9970" y="2777"/>
                  </a:lnTo>
                  <a:lnTo>
                    <a:pt x="9975" y="2853"/>
                  </a:lnTo>
                  <a:lnTo>
                    <a:pt x="10110" y="2919"/>
                  </a:lnTo>
                  <a:lnTo>
                    <a:pt x="10101" y="2985"/>
                  </a:lnTo>
                  <a:lnTo>
                    <a:pt x="10179" y="3095"/>
                  </a:lnTo>
                  <a:lnTo>
                    <a:pt x="10147" y="3147"/>
                  </a:lnTo>
                  <a:lnTo>
                    <a:pt x="10102" y="3171"/>
                  </a:lnTo>
                  <a:lnTo>
                    <a:pt x="10035" y="3137"/>
                  </a:lnTo>
                  <a:lnTo>
                    <a:pt x="10000" y="3156"/>
                  </a:lnTo>
                  <a:lnTo>
                    <a:pt x="9934" y="3176"/>
                  </a:lnTo>
                  <a:lnTo>
                    <a:pt x="9855" y="3221"/>
                  </a:lnTo>
                  <a:lnTo>
                    <a:pt x="9754" y="3284"/>
                  </a:lnTo>
                  <a:lnTo>
                    <a:pt x="9658" y="3377"/>
                  </a:lnTo>
                  <a:lnTo>
                    <a:pt x="9579" y="3431"/>
                  </a:lnTo>
                  <a:lnTo>
                    <a:pt x="9546" y="3498"/>
                  </a:lnTo>
                  <a:lnTo>
                    <a:pt x="9512" y="3426"/>
                  </a:lnTo>
                  <a:lnTo>
                    <a:pt x="9450" y="3422"/>
                  </a:lnTo>
                  <a:lnTo>
                    <a:pt x="9390" y="3450"/>
                  </a:lnTo>
                  <a:lnTo>
                    <a:pt x="9308" y="3434"/>
                  </a:lnTo>
                  <a:lnTo>
                    <a:pt x="9219" y="3483"/>
                  </a:lnTo>
                  <a:lnTo>
                    <a:pt x="9154" y="3485"/>
                  </a:lnTo>
                  <a:lnTo>
                    <a:pt x="9103" y="3528"/>
                  </a:lnTo>
                  <a:lnTo>
                    <a:pt x="9076" y="3581"/>
                  </a:lnTo>
                  <a:lnTo>
                    <a:pt x="9036" y="3648"/>
                  </a:lnTo>
                  <a:lnTo>
                    <a:pt x="8995" y="3717"/>
                  </a:lnTo>
                  <a:lnTo>
                    <a:pt x="9015" y="3778"/>
                  </a:lnTo>
                  <a:lnTo>
                    <a:pt x="9067" y="3768"/>
                  </a:lnTo>
                  <a:lnTo>
                    <a:pt x="9084" y="3797"/>
                  </a:lnTo>
                  <a:lnTo>
                    <a:pt x="9046" y="3864"/>
                  </a:lnTo>
                  <a:lnTo>
                    <a:pt x="9076" y="3926"/>
                  </a:lnTo>
                  <a:lnTo>
                    <a:pt x="9094" y="3998"/>
                  </a:lnTo>
                  <a:lnTo>
                    <a:pt x="9022" y="3980"/>
                  </a:lnTo>
                  <a:lnTo>
                    <a:pt x="8989" y="4020"/>
                  </a:lnTo>
                  <a:lnTo>
                    <a:pt x="8971" y="4071"/>
                  </a:lnTo>
                  <a:lnTo>
                    <a:pt x="9001" y="4124"/>
                  </a:lnTo>
                  <a:lnTo>
                    <a:pt x="9006" y="4169"/>
                  </a:lnTo>
                  <a:lnTo>
                    <a:pt x="8933" y="4173"/>
                  </a:lnTo>
                  <a:lnTo>
                    <a:pt x="8854" y="4238"/>
                  </a:lnTo>
                  <a:lnTo>
                    <a:pt x="8847" y="4314"/>
                  </a:lnTo>
                  <a:lnTo>
                    <a:pt x="8767" y="4344"/>
                  </a:lnTo>
                  <a:lnTo>
                    <a:pt x="8772" y="4421"/>
                  </a:lnTo>
                  <a:lnTo>
                    <a:pt x="8719" y="4493"/>
                  </a:lnTo>
                  <a:lnTo>
                    <a:pt x="8671" y="4553"/>
                  </a:lnTo>
                  <a:lnTo>
                    <a:pt x="8607" y="4534"/>
                  </a:lnTo>
                  <a:lnTo>
                    <a:pt x="8611" y="4457"/>
                  </a:lnTo>
                  <a:lnTo>
                    <a:pt x="8590" y="4332"/>
                  </a:lnTo>
                  <a:lnTo>
                    <a:pt x="8574" y="4145"/>
                  </a:lnTo>
                  <a:lnTo>
                    <a:pt x="8577" y="4011"/>
                  </a:lnTo>
                  <a:lnTo>
                    <a:pt x="8601" y="3902"/>
                  </a:lnTo>
                  <a:lnTo>
                    <a:pt x="8659" y="3840"/>
                  </a:lnTo>
                  <a:lnTo>
                    <a:pt x="8653" y="3767"/>
                  </a:lnTo>
                  <a:lnTo>
                    <a:pt x="8769" y="3743"/>
                  </a:lnTo>
                  <a:lnTo>
                    <a:pt x="8818" y="3659"/>
                  </a:lnTo>
                  <a:lnTo>
                    <a:pt x="8859" y="3591"/>
                  </a:lnTo>
                  <a:lnTo>
                    <a:pt x="8940" y="3501"/>
                  </a:lnTo>
                  <a:lnTo>
                    <a:pt x="9019" y="3419"/>
                  </a:lnTo>
                  <a:lnTo>
                    <a:pt x="9111" y="3330"/>
                  </a:lnTo>
                  <a:lnTo>
                    <a:pt x="9145" y="3210"/>
                  </a:lnTo>
                  <a:lnTo>
                    <a:pt x="9192" y="3153"/>
                  </a:lnTo>
                  <a:lnTo>
                    <a:pt x="9163" y="3114"/>
                  </a:lnTo>
                  <a:lnTo>
                    <a:pt x="9112" y="3139"/>
                  </a:lnTo>
                  <a:lnTo>
                    <a:pt x="9070" y="3167"/>
                  </a:lnTo>
                  <a:lnTo>
                    <a:pt x="9057" y="3215"/>
                  </a:lnTo>
                  <a:lnTo>
                    <a:pt x="9024" y="3255"/>
                  </a:lnTo>
                  <a:lnTo>
                    <a:pt x="8955" y="3353"/>
                  </a:lnTo>
                  <a:lnTo>
                    <a:pt x="8886" y="3375"/>
                  </a:lnTo>
                  <a:lnTo>
                    <a:pt x="8859" y="3357"/>
                  </a:lnTo>
                  <a:lnTo>
                    <a:pt x="8896" y="3258"/>
                  </a:lnTo>
                  <a:lnTo>
                    <a:pt x="8851" y="3246"/>
                  </a:lnTo>
                  <a:lnTo>
                    <a:pt x="8787" y="3224"/>
                  </a:lnTo>
                  <a:lnTo>
                    <a:pt x="8689" y="3248"/>
                  </a:lnTo>
                  <a:lnTo>
                    <a:pt x="8638" y="3315"/>
                  </a:lnTo>
                  <a:lnTo>
                    <a:pt x="8562" y="3392"/>
                  </a:lnTo>
                  <a:lnTo>
                    <a:pt x="8514" y="3444"/>
                  </a:lnTo>
                  <a:lnTo>
                    <a:pt x="8496" y="3515"/>
                  </a:lnTo>
                  <a:lnTo>
                    <a:pt x="8481" y="3560"/>
                  </a:lnTo>
                  <a:lnTo>
                    <a:pt x="8544" y="3560"/>
                  </a:lnTo>
                  <a:lnTo>
                    <a:pt x="8562" y="3593"/>
                  </a:lnTo>
                  <a:lnTo>
                    <a:pt x="8515" y="3612"/>
                  </a:lnTo>
                  <a:lnTo>
                    <a:pt x="8425" y="3627"/>
                  </a:lnTo>
                  <a:lnTo>
                    <a:pt x="8297" y="3636"/>
                  </a:lnTo>
                  <a:lnTo>
                    <a:pt x="8299" y="3563"/>
                  </a:lnTo>
                  <a:lnTo>
                    <a:pt x="8226" y="3557"/>
                  </a:lnTo>
                  <a:lnTo>
                    <a:pt x="8167" y="3524"/>
                  </a:lnTo>
                  <a:lnTo>
                    <a:pt x="8139" y="3555"/>
                  </a:lnTo>
                  <a:lnTo>
                    <a:pt x="8118" y="3576"/>
                  </a:lnTo>
                  <a:lnTo>
                    <a:pt x="8086" y="3590"/>
                  </a:lnTo>
                  <a:lnTo>
                    <a:pt x="8005" y="3567"/>
                  </a:lnTo>
                  <a:lnTo>
                    <a:pt x="7883" y="3593"/>
                  </a:lnTo>
                  <a:lnTo>
                    <a:pt x="7744" y="3588"/>
                  </a:lnTo>
                  <a:lnTo>
                    <a:pt x="7669" y="3626"/>
                  </a:lnTo>
                  <a:lnTo>
                    <a:pt x="7632" y="3684"/>
                  </a:lnTo>
                  <a:lnTo>
                    <a:pt x="7575" y="3732"/>
                  </a:lnTo>
                  <a:lnTo>
                    <a:pt x="7551" y="3791"/>
                  </a:lnTo>
                  <a:lnTo>
                    <a:pt x="7491" y="3820"/>
                  </a:lnTo>
                  <a:lnTo>
                    <a:pt x="7360" y="3992"/>
                  </a:lnTo>
                  <a:lnTo>
                    <a:pt x="7299" y="4032"/>
                  </a:lnTo>
                  <a:lnTo>
                    <a:pt x="7261" y="4092"/>
                  </a:lnTo>
                  <a:lnTo>
                    <a:pt x="7203" y="4118"/>
                  </a:lnTo>
                  <a:lnTo>
                    <a:pt x="7239" y="4148"/>
                  </a:lnTo>
                  <a:lnTo>
                    <a:pt x="7264" y="4170"/>
                  </a:lnTo>
                  <a:lnTo>
                    <a:pt x="7296" y="4163"/>
                  </a:lnTo>
                  <a:lnTo>
                    <a:pt x="7324" y="4188"/>
                  </a:lnTo>
                  <a:lnTo>
                    <a:pt x="7299" y="4241"/>
                  </a:lnTo>
                  <a:lnTo>
                    <a:pt x="7380" y="4304"/>
                  </a:lnTo>
                  <a:lnTo>
                    <a:pt x="7427" y="4283"/>
                  </a:lnTo>
                  <a:lnTo>
                    <a:pt x="7440" y="4232"/>
                  </a:lnTo>
                  <a:lnTo>
                    <a:pt x="7496" y="4214"/>
                  </a:lnTo>
                  <a:lnTo>
                    <a:pt x="7535" y="4253"/>
                  </a:lnTo>
                  <a:lnTo>
                    <a:pt x="7548" y="4292"/>
                  </a:lnTo>
                  <a:lnTo>
                    <a:pt x="7581" y="4304"/>
                  </a:lnTo>
                  <a:lnTo>
                    <a:pt x="7606" y="4311"/>
                  </a:lnTo>
                  <a:lnTo>
                    <a:pt x="7611" y="4343"/>
                  </a:lnTo>
                  <a:lnTo>
                    <a:pt x="7589" y="4391"/>
                  </a:lnTo>
                  <a:lnTo>
                    <a:pt x="7604" y="4444"/>
                  </a:lnTo>
                  <a:lnTo>
                    <a:pt x="7599" y="4469"/>
                  </a:lnTo>
                  <a:lnTo>
                    <a:pt x="7572" y="4496"/>
                  </a:lnTo>
                  <a:lnTo>
                    <a:pt x="7551" y="4565"/>
                  </a:lnTo>
                  <a:lnTo>
                    <a:pt x="7548" y="4676"/>
                  </a:lnTo>
                  <a:lnTo>
                    <a:pt x="7527" y="4814"/>
                  </a:lnTo>
                  <a:lnTo>
                    <a:pt x="7475" y="4901"/>
                  </a:lnTo>
                  <a:lnTo>
                    <a:pt x="7422" y="4991"/>
                  </a:lnTo>
                  <a:lnTo>
                    <a:pt x="7379" y="5063"/>
                  </a:lnTo>
                  <a:lnTo>
                    <a:pt x="7320" y="5147"/>
                  </a:lnTo>
                  <a:lnTo>
                    <a:pt x="7247" y="5214"/>
                  </a:lnTo>
                  <a:lnTo>
                    <a:pt x="7157" y="5323"/>
                  </a:lnTo>
                  <a:lnTo>
                    <a:pt x="7076" y="5379"/>
                  </a:lnTo>
                  <a:lnTo>
                    <a:pt x="7027" y="5357"/>
                  </a:lnTo>
                  <a:lnTo>
                    <a:pt x="6958" y="5340"/>
                  </a:lnTo>
                  <a:lnTo>
                    <a:pt x="6943" y="5166"/>
                  </a:lnTo>
                  <a:lnTo>
                    <a:pt x="7032" y="5154"/>
                  </a:lnTo>
                  <a:lnTo>
                    <a:pt x="7128" y="5033"/>
                  </a:lnTo>
                  <a:lnTo>
                    <a:pt x="7180" y="4929"/>
                  </a:lnTo>
                  <a:lnTo>
                    <a:pt x="7188" y="4860"/>
                  </a:lnTo>
                  <a:lnTo>
                    <a:pt x="7168" y="4815"/>
                  </a:lnTo>
                  <a:lnTo>
                    <a:pt x="7068" y="4878"/>
                  </a:lnTo>
                  <a:lnTo>
                    <a:pt x="6984" y="4887"/>
                  </a:lnTo>
                  <a:lnTo>
                    <a:pt x="6915" y="4872"/>
                  </a:lnTo>
                  <a:lnTo>
                    <a:pt x="6871" y="4784"/>
                  </a:lnTo>
                  <a:lnTo>
                    <a:pt x="6804" y="4755"/>
                  </a:lnTo>
                  <a:lnTo>
                    <a:pt x="6739" y="4716"/>
                  </a:lnTo>
                  <a:lnTo>
                    <a:pt x="6700" y="4704"/>
                  </a:lnTo>
                  <a:lnTo>
                    <a:pt x="6684" y="4632"/>
                  </a:lnTo>
                  <a:lnTo>
                    <a:pt x="6642" y="4500"/>
                  </a:lnTo>
                  <a:lnTo>
                    <a:pt x="6603" y="4383"/>
                  </a:lnTo>
                  <a:lnTo>
                    <a:pt x="6525" y="4331"/>
                  </a:lnTo>
                  <a:lnTo>
                    <a:pt x="6430" y="4290"/>
                  </a:lnTo>
                  <a:lnTo>
                    <a:pt x="6306" y="4315"/>
                  </a:lnTo>
                  <a:lnTo>
                    <a:pt x="6207" y="4367"/>
                  </a:lnTo>
                  <a:lnTo>
                    <a:pt x="6239" y="4427"/>
                  </a:lnTo>
                  <a:lnTo>
                    <a:pt x="6216" y="4477"/>
                  </a:lnTo>
                  <a:lnTo>
                    <a:pt x="6179" y="4556"/>
                  </a:lnTo>
                  <a:lnTo>
                    <a:pt x="6146" y="4616"/>
                  </a:lnTo>
                  <a:lnTo>
                    <a:pt x="6132" y="4679"/>
                  </a:lnTo>
                  <a:lnTo>
                    <a:pt x="6045" y="4698"/>
                  </a:lnTo>
                  <a:lnTo>
                    <a:pt x="5958" y="4685"/>
                  </a:lnTo>
                  <a:lnTo>
                    <a:pt x="5862" y="4658"/>
                  </a:lnTo>
                  <a:lnTo>
                    <a:pt x="5789" y="4664"/>
                  </a:lnTo>
                  <a:lnTo>
                    <a:pt x="5732" y="4700"/>
                  </a:lnTo>
                  <a:lnTo>
                    <a:pt x="5654" y="4739"/>
                  </a:lnTo>
                  <a:lnTo>
                    <a:pt x="5554" y="4747"/>
                  </a:lnTo>
                  <a:lnTo>
                    <a:pt x="5455" y="4748"/>
                  </a:lnTo>
                  <a:lnTo>
                    <a:pt x="5411" y="4705"/>
                  </a:lnTo>
                  <a:lnTo>
                    <a:pt x="5292" y="4639"/>
                  </a:lnTo>
                  <a:lnTo>
                    <a:pt x="5234" y="4646"/>
                  </a:lnTo>
                  <a:lnTo>
                    <a:pt x="5178" y="4651"/>
                  </a:lnTo>
                  <a:lnTo>
                    <a:pt x="5123" y="4654"/>
                  </a:lnTo>
                  <a:lnTo>
                    <a:pt x="5066" y="4654"/>
                  </a:lnTo>
                  <a:lnTo>
                    <a:pt x="5027" y="4617"/>
                  </a:lnTo>
                  <a:lnTo>
                    <a:pt x="4992" y="4582"/>
                  </a:lnTo>
                  <a:lnTo>
                    <a:pt x="4978" y="4520"/>
                  </a:lnTo>
                  <a:lnTo>
                    <a:pt x="4912" y="4479"/>
                  </a:lnTo>
                  <a:lnTo>
                    <a:pt x="4863" y="4461"/>
                  </a:lnTo>
                  <a:lnTo>
                    <a:pt x="4770" y="4457"/>
                  </a:lnTo>
                  <a:lnTo>
                    <a:pt x="4711" y="4495"/>
                  </a:lnTo>
                  <a:lnTo>
                    <a:pt x="4713" y="4549"/>
                  </a:lnTo>
                  <a:lnTo>
                    <a:pt x="4719" y="4624"/>
                  </a:lnTo>
                  <a:lnTo>
                    <a:pt x="4688" y="4671"/>
                  </a:lnTo>
                  <a:lnTo>
                    <a:pt x="4642" y="4680"/>
                  </a:lnTo>
                  <a:lnTo>
                    <a:pt x="4521" y="4682"/>
                  </a:lnTo>
                  <a:lnTo>
                    <a:pt x="4476" y="4612"/>
                  </a:lnTo>
                  <a:lnTo>
                    <a:pt x="4420" y="4605"/>
                  </a:lnTo>
                  <a:lnTo>
                    <a:pt x="4344" y="4589"/>
                  </a:lnTo>
                  <a:lnTo>
                    <a:pt x="4284" y="4594"/>
                  </a:lnTo>
                  <a:lnTo>
                    <a:pt x="4250" y="4634"/>
                  </a:lnTo>
                  <a:lnTo>
                    <a:pt x="4209" y="4663"/>
                  </a:lnTo>
                  <a:lnTo>
                    <a:pt x="4142" y="4680"/>
                  </a:lnTo>
                  <a:lnTo>
                    <a:pt x="4062" y="4739"/>
                  </a:lnTo>
                  <a:lnTo>
                    <a:pt x="3995" y="4756"/>
                  </a:lnTo>
                  <a:lnTo>
                    <a:pt x="3957" y="4708"/>
                  </a:lnTo>
                  <a:lnTo>
                    <a:pt x="3863" y="4720"/>
                  </a:lnTo>
                  <a:lnTo>
                    <a:pt x="3810" y="4657"/>
                  </a:lnTo>
                  <a:lnTo>
                    <a:pt x="3758" y="4580"/>
                  </a:lnTo>
                  <a:lnTo>
                    <a:pt x="3707" y="4577"/>
                  </a:lnTo>
                  <a:lnTo>
                    <a:pt x="3625" y="4563"/>
                  </a:lnTo>
                  <a:lnTo>
                    <a:pt x="3540" y="4607"/>
                  </a:lnTo>
                  <a:lnTo>
                    <a:pt x="3468" y="4510"/>
                  </a:lnTo>
                  <a:lnTo>
                    <a:pt x="3407" y="4412"/>
                  </a:lnTo>
                  <a:lnTo>
                    <a:pt x="3381" y="4337"/>
                  </a:lnTo>
                  <a:lnTo>
                    <a:pt x="3326" y="4279"/>
                  </a:lnTo>
                  <a:lnTo>
                    <a:pt x="3285" y="4189"/>
                  </a:lnTo>
                  <a:lnTo>
                    <a:pt x="3266" y="4221"/>
                  </a:lnTo>
                  <a:lnTo>
                    <a:pt x="3153" y="4266"/>
                  </a:lnTo>
                  <a:lnTo>
                    <a:pt x="3135" y="4309"/>
                  </a:lnTo>
                  <a:lnTo>
                    <a:pt x="3074" y="4318"/>
                  </a:lnTo>
                  <a:lnTo>
                    <a:pt x="3072" y="4234"/>
                  </a:lnTo>
                  <a:lnTo>
                    <a:pt x="2988" y="4223"/>
                  </a:lnTo>
                  <a:lnTo>
                    <a:pt x="2915" y="4213"/>
                  </a:lnTo>
                  <a:lnTo>
                    <a:pt x="2883" y="4111"/>
                  </a:lnTo>
                  <a:lnTo>
                    <a:pt x="2775" y="4082"/>
                  </a:lnTo>
                  <a:lnTo>
                    <a:pt x="2695" y="4131"/>
                  </a:lnTo>
                  <a:lnTo>
                    <a:pt x="2624" y="4163"/>
                  </a:lnTo>
                  <a:lnTo>
                    <a:pt x="2553" y="4166"/>
                  </a:lnTo>
                  <a:lnTo>
                    <a:pt x="2492" y="4217"/>
                  </a:lnTo>
                  <a:lnTo>
                    <a:pt x="2402" y="4231"/>
                  </a:lnTo>
                  <a:lnTo>
                    <a:pt x="2306" y="4229"/>
                  </a:lnTo>
                  <a:lnTo>
                    <a:pt x="2237" y="4262"/>
                  </a:lnTo>
                  <a:lnTo>
                    <a:pt x="2264" y="4315"/>
                  </a:lnTo>
                  <a:lnTo>
                    <a:pt x="2301" y="4354"/>
                  </a:lnTo>
                  <a:lnTo>
                    <a:pt x="2243" y="4358"/>
                  </a:lnTo>
                  <a:lnTo>
                    <a:pt x="2234" y="4399"/>
                  </a:lnTo>
                  <a:lnTo>
                    <a:pt x="2235" y="4432"/>
                  </a:lnTo>
                  <a:lnTo>
                    <a:pt x="2183" y="4466"/>
                  </a:lnTo>
                  <a:lnTo>
                    <a:pt x="2255" y="4511"/>
                  </a:lnTo>
                  <a:lnTo>
                    <a:pt x="2280" y="4540"/>
                  </a:lnTo>
                  <a:lnTo>
                    <a:pt x="2280" y="4571"/>
                  </a:lnTo>
                  <a:lnTo>
                    <a:pt x="2243" y="4585"/>
                  </a:lnTo>
                  <a:lnTo>
                    <a:pt x="2211" y="4592"/>
                  </a:lnTo>
                  <a:lnTo>
                    <a:pt x="2169" y="4577"/>
                  </a:lnTo>
                  <a:lnTo>
                    <a:pt x="2144" y="4609"/>
                  </a:lnTo>
                  <a:lnTo>
                    <a:pt x="2100" y="4595"/>
                  </a:lnTo>
                  <a:lnTo>
                    <a:pt x="2069" y="4553"/>
                  </a:lnTo>
                  <a:lnTo>
                    <a:pt x="2051" y="4575"/>
                  </a:lnTo>
                  <a:lnTo>
                    <a:pt x="2008" y="4572"/>
                  </a:lnTo>
                  <a:lnTo>
                    <a:pt x="1966" y="4602"/>
                  </a:lnTo>
                  <a:lnTo>
                    <a:pt x="1939" y="4577"/>
                  </a:lnTo>
                  <a:lnTo>
                    <a:pt x="1848" y="4597"/>
                  </a:lnTo>
                  <a:lnTo>
                    <a:pt x="1791" y="4601"/>
                  </a:lnTo>
                  <a:lnTo>
                    <a:pt x="1746" y="4546"/>
                  </a:lnTo>
                  <a:lnTo>
                    <a:pt x="1709" y="4519"/>
                  </a:lnTo>
                  <a:lnTo>
                    <a:pt x="1668" y="4493"/>
                  </a:lnTo>
                  <a:lnTo>
                    <a:pt x="1598" y="4528"/>
                  </a:lnTo>
                  <a:lnTo>
                    <a:pt x="1557" y="4486"/>
                  </a:lnTo>
                  <a:lnTo>
                    <a:pt x="1535" y="4505"/>
                  </a:lnTo>
                  <a:lnTo>
                    <a:pt x="1496" y="4537"/>
                  </a:lnTo>
                  <a:lnTo>
                    <a:pt x="1473" y="4562"/>
                  </a:lnTo>
                  <a:lnTo>
                    <a:pt x="1452" y="4580"/>
                  </a:lnTo>
                  <a:lnTo>
                    <a:pt x="1413" y="4603"/>
                  </a:lnTo>
                  <a:lnTo>
                    <a:pt x="1420" y="4704"/>
                  </a:lnTo>
                  <a:lnTo>
                    <a:pt x="1341" y="4636"/>
                  </a:lnTo>
                  <a:lnTo>
                    <a:pt x="1317" y="4693"/>
                  </a:lnTo>
                  <a:lnTo>
                    <a:pt x="1293" y="4730"/>
                  </a:lnTo>
                  <a:lnTo>
                    <a:pt x="1295" y="4769"/>
                  </a:lnTo>
                  <a:lnTo>
                    <a:pt x="1284" y="4816"/>
                  </a:lnTo>
                  <a:lnTo>
                    <a:pt x="1310" y="4862"/>
                  </a:lnTo>
                  <a:lnTo>
                    <a:pt x="1311" y="4901"/>
                  </a:lnTo>
                  <a:lnTo>
                    <a:pt x="1341" y="4921"/>
                  </a:lnTo>
                  <a:lnTo>
                    <a:pt x="1404" y="4936"/>
                  </a:lnTo>
                  <a:lnTo>
                    <a:pt x="1431" y="4988"/>
                  </a:lnTo>
                  <a:lnTo>
                    <a:pt x="1437" y="5032"/>
                  </a:lnTo>
                  <a:lnTo>
                    <a:pt x="1454" y="5060"/>
                  </a:lnTo>
                  <a:lnTo>
                    <a:pt x="1395" y="5101"/>
                  </a:lnTo>
                  <a:lnTo>
                    <a:pt x="1349" y="5146"/>
                  </a:lnTo>
                  <a:lnTo>
                    <a:pt x="1305" y="5210"/>
                  </a:lnTo>
                  <a:lnTo>
                    <a:pt x="1341" y="5275"/>
                  </a:lnTo>
                  <a:lnTo>
                    <a:pt x="1341" y="5353"/>
                  </a:lnTo>
                  <a:lnTo>
                    <a:pt x="1380" y="5402"/>
                  </a:lnTo>
                  <a:lnTo>
                    <a:pt x="1416" y="5465"/>
                  </a:lnTo>
                  <a:lnTo>
                    <a:pt x="1344" y="5516"/>
                  </a:lnTo>
                  <a:lnTo>
                    <a:pt x="1292" y="5482"/>
                  </a:lnTo>
                  <a:lnTo>
                    <a:pt x="1236" y="5417"/>
                  </a:lnTo>
                  <a:lnTo>
                    <a:pt x="1168" y="5381"/>
                  </a:lnTo>
                  <a:lnTo>
                    <a:pt x="1085" y="5389"/>
                  </a:lnTo>
                  <a:lnTo>
                    <a:pt x="1040" y="5330"/>
                  </a:lnTo>
                  <a:lnTo>
                    <a:pt x="971" y="5336"/>
                  </a:lnTo>
                  <a:lnTo>
                    <a:pt x="876" y="5321"/>
                  </a:lnTo>
                  <a:lnTo>
                    <a:pt x="803" y="5293"/>
                  </a:lnTo>
                  <a:lnTo>
                    <a:pt x="753" y="5237"/>
                  </a:lnTo>
                  <a:lnTo>
                    <a:pt x="699" y="5206"/>
                  </a:lnTo>
                  <a:lnTo>
                    <a:pt x="650" y="5176"/>
                  </a:lnTo>
                  <a:lnTo>
                    <a:pt x="648" y="5149"/>
                  </a:lnTo>
                  <a:lnTo>
                    <a:pt x="680" y="5135"/>
                  </a:lnTo>
                  <a:lnTo>
                    <a:pt x="696" y="5090"/>
                  </a:lnTo>
                  <a:lnTo>
                    <a:pt x="705" y="5059"/>
                  </a:lnTo>
                  <a:lnTo>
                    <a:pt x="695" y="5016"/>
                  </a:lnTo>
                  <a:lnTo>
                    <a:pt x="732" y="4994"/>
                  </a:lnTo>
                  <a:lnTo>
                    <a:pt x="794" y="4982"/>
                  </a:lnTo>
                  <a:lnTo>
                    <a:pt x="734" y="4930"/>
                  </a:lnTo>
                  <a:lnTo>
                    <a:pt x="818" y="4892"/>
                  </a:lnTo>
                  <a:lnTo>
                    <a:pt x="834" y="4852"/>
                  </a:lnTo>
                  <a:lnTo>
                    <a:pt x="824" y="4814"/>
                  </a:lnTo>
                  <a:lnTo>
                    <a:pt x="825" y="4774"/>
                  </a:lnTo>
                  <a:lnTo>
                    <a:pt x="825" y="4750"/>
                  </a:lnTo>
                  <a:lnTo>
                    <a:pt x="836" y="4717"/>
                  </a:lnTo>
                  <a:lnTo>
                    <a:pt x="809" y="4702"/>
                  </a:lnTo>
                  <a:lnTo>
                    <a:pt x="777" y="4705"/>
                  </a:lnTo>
                  <a:lnTo>
                    <a:pt x="746" y="4691"/>
                  </a:lnTo>
                  <a:lnTo>
                    <a:pt x="707" y="4688"/>
                  </a:lnTo>
                  <a:lnTo>
                    <a:pt x="690" y="4667"/>
                  </a:lnTo>
                  <a:lnTo>
                    <a:pt x="671" y="4640"/>
                  </a:lnTo>
                  <a:lnTo>
                    <a:pt x="629" y="4630"/>
                  </a:lnTo>
                  <a:lnTo>
                    <a:pt x="590" y="4627"/>
                  </a:lnTo>
                  <a:lnTo>
                    <a:pt x="555" y="4588"/>
                  </a:lnTo>
                  <a:lnTo>
                    <a:pt x="500" y="4552"/>
                  </a:lnTo>
                  <a:lnTo>
                    <a:pt x="449" y="4526"/>
                  </a:lnTo>
                  <a:lnTo>
                    <a:pt x="459" y="4475"/>
                  </a:lnTo>
                  <a:lnTo>
                    <a:pt x="429" y="4427"/>
                  </a:lnTo>
                  <a:lnTo>
                    <a:pt x="399" y="4421"/>
                  </a:lnTo>
                  <a:lnTo>
                    <a:pt x="354" y="4451"/>
                  </a:lnTo>
                  <a:lnTo>
                    <a:pt x="290" y="4451"/>
                  </a:lnTo>
                  <a:lnTo>
                    <a:pt x="269" y="4412"/>
                  </a:lnTo>
                  <a:lnTo>
                    <a:pt x="255" y="4364"/>
                  </a:lnTo>
                  <a:lnTo>
                    <a:pt x="306" y="4346"/>
                  </a:lnTo>
                  <a:lnTo>
                    <a:pt x="350" y="4327"/>
                  </a:lnTo>
                  <a:lnTo>
                    <a:pt x="329" y="4291"/>
                  </a:lnTo>
                  <a:lnTo>
                    <a:pt x="297" y="4270"/>
                  </a:lnTo>
                  <a:lnTo>
                    <a:pt x="290" y="4237"/>
                  </a:lnTo>
                  <a:lnTo>
                    <a:pt x="276" y="4214"/>
                  </a:lnTo>
                  <a:lnTo>
                    <a:pt x="251" y="4183"/>
                  </a:lnTo>
                  <a:lnTo>
                    <a:pt x="230" y="4159"/>
                  </a:lnTo>
                  <a:lnTo>
                    <a:pt x="219" y="4124"/>
                  </a:lnTo>
                  <a:lnTo>
                    <a:pt x="233" y="4076"/>
                  </a:lnTo>
                  <a:lnTo>
                    <a:pt x="209" y="4045"/>
                  </a:lnTo>
                  <a:lnTo>
                    <a:pt x="165" y="4025"/>
                  </a:lnTo>
                  <a:lnTo>
                    <a:pt x="87" y="4006"/>
                  </a:lnTo>
                  <a:lnTo>
                    <a:pt x="29" y="3979"/>
                  </a:lnTo>
                  <a:lnTo>
                    <a:pt x="27" y="3866"/>
                  </a:lnTo>
                  <a:lnTo>
                    <a:pt x="0" y="3812"/>
                  </a:lnTo>
                  <a:lnTo>
                    <a:pt x="20" y="3743"/>
                  </a:lnTo>
                  <a:lnTo>
                    <a:pt x="21" y="3671"/>
                  </a:lnTo>
                  <a:lnTo>
                    <a:pt x="33" y="3617"/>
                  </a:lnTo>
                  <a:lnTo>
                    <a:pt x="47" y="3568"/>
                  </a:lnTo>
                  <a:lnTo>
                    <a:pt x="62" y="3545"/>
                  </a:lnTo>
                  <a:lnTo>
                    <a:pt x="123" y="3530"/>
                  </a:lnTo>
                  <a:lnTo>
                    <a:pt x="161" y="3524"/>
                  </a:lnTo>
                  <a:lnTo>
                    <a:pt x="158" y="3484"/>
                  </a:lnTo>
                  <a:lnTo>
                    <a:pt x="76" y="3428"/>
                  </a:lnTo>
                  <a:lnTo>
                    <a:pt x="99" y="3377"/>
                  </a:lnTo>
                  <a:lnTo>
                    <a:pt x="139" y="3314"/>
                  </a:lnTo>
                  <a:lnTo>
                    <a:pt x="166" y="3272"/>
                  </a:lnTo>
                  <a:lnTo>
                    <a:pt x="204" y="3204"/>
                  </a:lnTo>
                  <a:lnTo>
                    <a:pt x="252" y="3149"/>
                  </a:lnTo>
                  <a:lnTo>
                    <a:pt x="273" y="3074"/>
                  </a:lnTo>
                  <a:lnTo>
                    <a:pt x="237" y="3029"/>
                  </a:lnTo>
                  <a:lnTo>
                    <a:pt x="202" y="3002"/>
                  </a:lnTo>
                  <a:lnTo>
                    <a:pt x="189" y="2963"/>
                  </a:lnTo>
                  <a:lnTo>
                    <a:pt x="216" y="2904"/>
                  </a:lnTo>
                  <a:lnTo>
                    <a:pt x="174" y="2790"/>
                  </a:lnTo>
                  <a:lnTo>
                    <a:pt x="165" y="2693"/>
                  </a:lnTo>
                  <a:lnTo>
                    <a:pt x="183" y="2618"/>
                  </a:lnTo>
                  <a:lnTo>
                    <a:pt x="132" y="2514"/>
                  </a:lnTo>
                  <a:lnTo>
                    <a:pt x="172" y="2330"/>
                  </a:lnTo>
                  <a:lnTo>
                    <a:pt x="99" y="2240"/>
                  </a:lnTo>
                  <a:lnTo>
                    <a:pt x="106" y="2180"/>
                  </a:lnTo>
                  <a:lnTo>
                    <a:pt x="117" y="2064"/>
                  </a:lnTo>
                  <a:lnTo>
                    <a:pt x="142" y="2012"/>
                  </a:lnTo>
                  <a:lnTo>
                    <a:pt x="180" y="1965"/>
                  </a:lnTo>
                  <a:lnTo>
                    <a:pt x="183" y="1928"/>
                  </a:lnTo>
                  <a:lnTo>
                    <a:pt x="228" y="1934"/>
                  </a:lnTo>
                  <a:lnTo>
                    <a:pt x="272" y="1945"/>
                  </a:lnTo>
                  <a:lnTo>
                    <a:pt x="312" y="1910"/>
                  </a:lnTo>
                  <a:lnTo>
                    <a:pt x="366" y="1939"/>
                  </a:lnTo>
                  <a:lnTo>
                    <a:pt x="380" y="1963"/>
                  </a:lnTo>
                  <a:lnTo>
                    <a:pt x="365" y="2002"/>
                  </a:lnTo>
                  <a:lnTo>
                    <a:pt x="428" y="2030"/>
                  </a:lnTo>
                  <a:lnTo>
                    <a:pt x="558" y="2066"/>
                  </a:lnTo>
                  <a:lnTo>
                    <a:pt x="659" y="2134"/>
                  </a:lnTo>
                  <a:lnTo>
                    <a:pt x="768" y="2219"/>
                  </a:lnTo>
                  <a:lnTo>
                    <a:pt x="890" y="2309"/>
                  </a:lnTo>
                  <a:lnTo>
                    <a:pt x="926" y="2410"/>
                  </a:lnTo>
                  <a:lnTo>
                    <a:pt x="924" y="2488"/>
                  </a:lnTo>
                  <a:lnTo>
                    <a:pt x="872" y="2557"/>
                  </a:lnTo>
                  <a:lnTo>
                    <a:pt x="795" y="2602"/>
                  </a:lnTo>
                  <a:lnTo>
                    <a:pt x="645" y="2585"/>
                  </a:lnTo>
                  <a:lnTo>
                    <a:pt x="524" y="2537"/>
                  </a:lnTo>
                  <a:lnTo>
                    <a:pt x="420" y="2486"/>
                  </a:lnTo>
                  <a:lnTo>
                    <a:pt x="338" y="2435"/>
                  </a:lnTo>
                  <a:lnTo>
                    <a:pt x="332" y="2456"/>
                  </a:lnTo>
                  <a:lnTo>
                    <a:pt x="386" y="2525"/>
                  </a:lnTo>
                  <a:lnTo>
                    <a:pt x="414" y="2566"/>
                  </a:lnTo>
                  <a:lnTo>
                    <a:pt x="494" y="2641"/>
                  </a:lnTo>
                  <a:lnTo>
                    <a:pt x="495" y="2699"/>
                  </a:lnTo>
                  <a:lnTo>
                    <a:pt x="471" y="2725"/>
                  </a:lnTo>
                  <a:lnTo>
                    <a:pt x="489" y="2758"/>
                  </a:lnTo>
                  <a:lnTo>
                    <a:pt x="488" y="2819"/>
                  </a:lnTo>
                  <a:lnTo>
                    <a:pt x="519" y="2881"/>
                  </a:lnTo>
                  <a:lnTo>
                    <a:pt x="567" y="2897"/>
                  </a:lnTo>
                  <a:lnTo>
                    <a:pt x="608" y="2957"/>
                  </a:lnTo>
                  <a:lnTo>
                    <a:pt x="684" y="2968"/>
                  </a:lnTo>
                  <a:lnTo>
                    <a:pt x="689" y="2880"/>
                  </a:lnTo>
                  <a:lnTo>
                    <a:pt x="648" y="2786"/>
                  </a:lnTo>
                  <a:lnTo>
                    <a:pt x="722" y="2720"/>
                  </a:lnTo>
                  <a:lnTo>
                    <a:pt x="811" y="2761"/>
                  </a:lnTo>
                  <a:lnTo>
                    <a:pt x="901" y="2794"/>
                  </a:lnTo>
                  <a:lnTo>
                    <a:pt x="892" y="2670"/>
                  </a:lnTo>
                  <a:lnTo>
                    <a:pt x="958" y="2585"/>
                  </a:lnTo>
                  <a:lnTo>
                    <a:pt x="1040" y="2509"/>
                  </a:lnTo>
                  <a:lnTo>
                    <a:pt x="1089" y="2459"/>
                  </a:lnTo>
                  <a:lnTo>
                    <a:pt x="1153" y="2543"/>
                  </a:lnTo>
                  <a:lnTo>
                    <a:pt x="1202" y="2476"/>
                  </a:lnTo>
                  <a:lnTo>
                    <a:pt x="1153" y="2417"/>
                  </a:lnTo>
                  <a:lnTo>
                    <a:pt x="1153" y="2324"/>
                  </a:lnTo>
                  <a:lnTo>
                    <a:pt x="1186" y="2241"/>
                  </a:lnTo>
                  <a:lnTo>
                    <a:pt x="1137" y="2191"/>
                  </a:lnTo>
                  <a:lnTo>
                    <a:pt x="1159" y="2113"/>
                  </a:lnTo>
                  <a:lnTo>
                    <a:pt x="1244" y="2132"/>
                  </a:lnTo>
                  <a:lnTo>
                    <a:pt x="1337" y="2175"/>
                  </a:lnTo>
                  <a:lnTo>
                    <a:pt x="1358" y="2249"/>
                  </a:lnTo>
                  <a:lnTo>
                    <a:pt x="1309" y="2308"/>
                  </a:lnTo>
                  <a:lnTo>
                    <a:pt x="1244" y="2316"/>
                  </a:lnTo>
                  <a:lnTo>
                    <a:pt x="1276" y="2383"/>
                  </a:lnTo>
                  <a:lnTo>
                    <a:pt x="1316" y="2425"/>
                  </a:lnTo>
                  <a:lnTo>
                    <a:pt x="1397" y="2401"/>
                  </a:lnTo>
                  <a:lnTo>
                    <a:pt x="1431" y="2308"/>
                  </a:lnTo>
                  <a:lnTo>
                    <a:pt x="1520" y="2215"/>
                  </a:lnTo>
                  <a:lnTo>
                    <a:pt x="1651" y="2148"/>
                  </a:lnTo>
                  <a:lnTo>
                    <a:pt x="1723" y="2064"/>
                  </a:lnTo>
                  <a:lnTo>
                    <a:pt x="1805" y="2047"/>
                  </a:lnTo>
                  <a:lnTo>
                    <a:pt x="1789" y="2174"/>
                  </a:lnTo>
                  <a:lnTo>
                    <a:pt x="1854" y="2191"/>
                  </a:lnTo>
                  <a:lnTo>
                    <a:pt x="1928" y="2157"/>
                  </a:lnTo>
                  <a:lnTo>
                    <a:pt x="2051" y="2072"/>
                  </a:lnTo>
                  <a:lnTo>
                    <a:pt x="2139" y="2064"/>
                  </a:lnTo>
                  <a:lnTo>
                    <a:pt x="2203" y="2115"/>
                  </a:lnTo>
                  <a:lnTo>
                    <a:pt x="2238" y="2061"/>
                  </a:lnTo>
                  <a:lnTo>
                    <a:pt x="2191" y="1970"/>
                  </a:lnTo>
                  <a:lnTo>
                    <a:pt x="2082" y="1869"/>
                  </a:lnTo>
                  <a:lnTo>
                    <a:pt x="2116" y="1808"/>
                  </a:lnTo>
                  <a:lnTo>
                    <a:pt x="2185" y="1859"/>
                  </a:lnTo>
                  <a:lnTo>
                    <a:pt x="2256" y="1928"/>
                  </a:lnTo>
                  <a:lnTo>
                    <a:pt x="2338" y="1929"/>
                  </a:lnTo>
                  <a:lnTo>
                    <a:pt x="2413" y="1956"/>
                  </a:lnTo>
                  <a:lnTo>
                    <a:pt x="2490" y="1989"/>
                  </a:lnTo>
                  <a:lnTo>
                    <a:pt x="2553" y="2052"/>
                  </a:lnTo>
                  <a:lnTo>
                    <a:pt x="2652" y="2090"/>
                  </a:lnTo>
                  <a:lnTo>
                    <a:pt x="2682" y="2147"/>
                  </a:lnTo>
                  <a:lnTo>
                    <a:pt x="2743" y="2223"/>
                  </a:lnTo>
                  <a:lnTo>
                    <a:pt x="2792" y="2115"/>
                  </a:lnTo>
                  <a:lnTo>
                    <a:pt x="2739" y="2072"/>
                  </a:lnTo>
                  <a:lnTo>
                    <a:pt x="2722" y="2016"/>
                  </a:lnTo>
                  <a:lnTo>
                    <a:pt x="2693" y="1972"/>
                  </a:lnTo>
                  <a:lnTo>
                    <a:pt x="2646" y="1938"/>
                  </a:lnTo>
                  <a:lnTo>
                    <a:pt x="2660" y="1881"/>
                  </a:lnTo>
                  <a:lnTo>
                    <a:pt x="2677" y="1779"/>
                  </a:lnTo>
                  <a:lnTo>
                    <a:pt x="2623" y="1650"/>
                  </a:lnTo>
                  <a:lnTo>
                    <a:pt x="2709" y="1552"/>
                  </a:lnTo>
                  <a:lnTo>
                    <a:pt x="2784" y="1426"/>
                  </a:lnTo>
                  <a:lnTo>
                    <a:pt x="2800" y="1250"/>
                  </a:lnTo>
                  <a:lnTo>
                    <a:pt x="2877" y="1131"/>
                  </a:lnTo>
                  <a:lnTo>
                    <a:pt x="2962" y="1176"/>
                  </a:lnTo>
                  <a:lnTo>
                    <a:pt x="2961" y="1238"/>
                  </a:lnTo>
                  <a:lnTo>
                    <a:pt x="3048" y="1361"/>
                  </a:lnTo>
                  <a:lnTo>
                    <a:pt x="3000" y="1560"/>
                  </a:lnTo>
                  <a:lnTo>
                    <a:pt x="2971" y="1611"/>
                  </a:lnTo>
                  <a:lnTo>
                    <a:pt x="3027" y="1689"/>
                  </a:lnTo>
                  <a:lnTo>
                    <a:pt x="3039" y="1793"/>
                  </a:lnTo>
                  <a:lnTo>
                    <a:pt x="3010" y="1854"/>
                  </a:lnTo>
                  <a:lnTo>
                    <a:pt x="3044" y="2005"/>
                  </a:lnTo>
                  <a:lnTo>
                    <a:pt x="3024" y="2070"/>
                  </a:lnTo>
                  <a:lnTo>
                    <a:pt x="3085" y="2132"/>
                  </a:lnTo>
                  <a:lnTo>
                    <a:pt x="3092" y="2249"/>
                  </a:lnTo>
                  <a:lnTo>
                    <a:pt x="3036" y="2351"/>
                  </a:lnTo>
                  <a:lnTo>
                    <a:pt x="2946" y="2442"/>
                  </a:lnTo>
                  <a:lnTo>
                    <a:pt x="2874" y="2495"/>
                  </a:lnTo>
                  <a:lnTo>
                    <a:pt x="2865" y="2518"/>
                  </a:lnTo>
                  <a:lnTo>
                    <a:pt x="2877" y="2553"/>
                  </a:lnTo>
                  <a:lnTo>
                    <a:pt x="2932" y="2561"/>
                  </a:lnTo>
                  <a:lnTo>
                    <a:pt x="2997" y="2561"/>
                  </a:lnTo>
                  <a:lnTo>
                    <a:pt x="3016" y="2498"/>
                  </a:lnTo>
                  <a:lnTo>
                    <a:pt x="3109" y="2442"/>
                  </a:lnTo>
                  <a:lnTo>
                    <a:pt x="3165" y="2324"/>
                  </a:lnTo>
                  <a:lnTo>
                    <a:pt x="3182" y="2249"/>
                  </a:lnTo>
                  <a:lnTo>
                    <a:pt x="3149" y="2148"/>
                  </a:lnTo>
                  <a:lnTo>
                    <a:pt x="3182" y="2115"/>
                  </a:lnTo>
                  <a:lnTo>
                    <a:pt x="3252" y="2082"/>
                  </a:lnTo>
                  <a:lnTo>
                    <a:pt x="3231" y="2040"/>
                  </a:lnTo>
                  <a:lnTo>
                    <a:pt x="3114" y="2073"/>
                  </a:lnTo>
                  <a:lnTo>
                    <a:pt x="3117" y="1972"/>
                  </a:lnTo>
                  <a:lnTo>
                    <a:pt x="3126" y="1837"/>
                  </a:lnTo>
                  <a:lnTo>
                    <a:pt x="3134" y="1762"/>
                  </a:lnTo>
                  <a:lnTo>
                    <a:pt x="3064" y="1605"/>
                  </a:lnTo>
                  <a:lnTo>
                    <a:pt x="3092" y="1560"/>
                  </a:lnTo>
                  <a:lnTo>
                    <a:pt x="3117" y="1460"/>
                  </a:lnTo>
                  <a:lnTo>
                    <a:pt x="3165" y="1418"/>
                  </a:lnTo>
                  <a:lnTo>
                    <a:pt x="3171" y="1346"/>
                  </a:lnTo>
                  <a:lnTo>
                    <a:pt x="3145" y="1271"/>
                  </a:lnTo>
                  <a:lnTo>
                    <a:pt x="3126" y="1239"/>
                  </a:lnTo>
                  <a:lnTo>
                    <a:pt x="3162" y="1226"/>
                  </a:lnTo>
                  <a:lnTo>
                    <a:pt x="3220" y="1331"/>
                  </a:lnTo>
                  <a:lnTo>
                    <a:pt x="3238" y="1419"/>
                  </a:lnTo>
                  <a:lnTo>
                    <a:pt x="3208" y="1484"/>
                  </a:lnTo>
                  <a:lnTo>
                    <a:pt x="3216" y="1547"/>
                  </a:lnTo>
                  <a:lnTo>
                    <a:pt x="3213" y="1611"/>
                  </a:lnTo>
                  <a:lnTo>
                    <a:pt x="3270" y="1643"/>
                  </a:lnTo>
                  <a:lnTo>
                    <a:pt x="3327" y="1652"/>
                  </a:lnTo>
                  <a:lnTo>
                    <a:pt x="3406" y="1707"/>
                  </a:lnTo>
                  <a:lnTo>
                    <a:pt x="3427" y="1667"/>
                  </a:lnTo>
                  <a:lnTo>
                    <a:pt x="3369" y="1626"/>
                  </a:lnTo>
                  <a:lnTo>
                    <a:pt x="3292" y="1593"/>
                  </a:lnTo>
                  <a:lnTo>
                    <a:pt x="3264" y="1541"/>
                  </a:lnTo>
                  <a:lnTo>
                    <a:pt x="3258" y="1494"/>
                  </a:lnTo>
                  <a:lnTo>
                    <a:pt x="3288" y="1469"/>
                  </a:lnTo>
                  <a:lnTo>
                    <a:pt x="3328" y="1478"/>
                  </a:lnTo>
                  <a:lnTo>
                    <a:pt x="3363" y="1512"/>
                  </a:lnTo>
                  <a:lnTo>
                    <a:pt x="3402" y="1487"/>
                  </a:lnTo>
                  <a:lnTo>
                    <a:pt x="3363" y="1457"/>
                  </a:lnTo>
                  <a:lnTo>
                    <a:pt x="3361" y="1419"/>
                  </a:lnTo>
                  <a:lnTo>
                    <a:pt x="3310" y="1403"/>
                  </a:lnTo>
                  <a:lnTo>
                    <a:pt x="3354" y="1350"/>
                  </a:lnTo>
                  <a:lnTo>
                    <a:pt x="3409" y="1356"/>
                  </a:lnTo>
                  <a:lnTo>
                    <a:pt x="3477" y="1397"/>
                  </a:lnTo>
                  <a:lnTo>
                    <a:pt x="3565" y="1469"/>
                  </a:lnTo>
                  <a:lnTo>
                    <a:pt x="3636" y="1550"/>
                  </a:lnTo>
                  <a:lnTo>
                    <a:pt x="3690" y="1541"/>
                  </a:lnTo>
                  <a:lnTo>
                    <a:pt x="3696" y="1493"/>
                  </a:lnTo>
                  <a:lnTo>
                    <a:pt x="3676" y="1445"/>
                  </a:lnTo>
                  <a:lnTo>
                    <a:pt x="3585" y="1379"/>
                  </a:lnTo>
                  <a:lnTo>
                    <a:pt x="3582" y="1324"/>
                  </a:lnTo>
                  <a:lnTo>
                    <a:pt x="3565" y="1149"/>
                  </a:lnTo>
                  <a:lnTo>
                    <a:pt x="3651" y="1106"/>
                  </a:lnTo>
                  <a:lnTo>
                    <a:pt x="3756" y="1116"/>
                  </a:lnTo>
                  <a:lnTo>
                    <a:pt x="3886" y="1077"/>
                  </a:lnTo>
                  <a:lnTo>
                    <a:pt x="3988" y="1039"/>
                  </a:lnTo>
                  <a:lnTo>
                    <a:pt x="3914" y="964"/>
                  </a:lnTo>
                  <a:lnTo>
                    <a:pt x="3908" y="881"/>
                  </a:lnTo>
                  <a:lnTo>
                    <a:pt x="3924" y="804"/>
                  </a:lnTo>
                  <a:lnTo>
                    <a:pt x="3996" y="713"/>
                  </a:lnTo>
                  <a:lnTo>
                    <a:pt x="4056" y="717"/>
                  </a:lnTo>
                  <a:lnTo>
                    <a:pt x="4104" y="674"/>
                  </a:lnTo>
                  <a:lnTo>
                    <a:pt x="4218" y="611"/>
                  </a:lnTo>
                  <a:lnTo>
                    <a:pt x="4314" y="576"/>
                  </a:lnTo>
                  <a:lnTo>
                    <a:pt x="4399" y="548"/>
                  </a:lnTo>
                  <a:lnTo>
                    <a:pt x="4363" y="510"/>
                  </a:lnTo>
                  <a:lnTo>
                    <a:pt x="4413" y="473"/>
                  </a:lnTo>
                  <a:lnTo>
                    <a:pt x="4495" y="452"/>
                  </a:lnTo>
                  <a:lnTo>
                    <a:pt x="4566" y="416"/>
                  </a:lnTo>
                  <a:lnTo>
                    <a:pt x="4647" y="402"/>
                  </a:lnTo>
                  <a:lnTo>
                    <a:pt x="4657" y="449"/>
                  </a:lnTo>
                  <a:lnTo>
                    <a:pt x="4620" y="504"/>
                  </a:lnTo>
                  <a:lnTo>
                    <a:pt x="4701" y="485"/>
                  </a:lnTo>
                  <a:lnTo>
                    <a:pt x="4773" y="434"/>
                  </a:lnTo>
                  <a:lnTo>
                    <a:pt x="4762" y="360"/>
                  </a:lnTo>
                  <a:lnTo>
                    <a:pt x="4812" y="359"/>
                  </a:lnTo>
                  <a:lnTo>
                    <a:pt x="4887" y="372"/>
                  </a:lnTo>
                  <a:lnTo>
                    <a:pt x="4947" y="344"/>
                  </a:lnTo>
                  <a:lnTo>
                    <a:pt x="4917" y="279"/>
                  </a:lnTo>
                  <a:lnTo>
                    <a:pt x="4929" y="234"/>
                  </a:lnTo>
                  <a:lnTo>
                    <a:pt x="4969" y="141"/>
                  </a:lnTo>
                  <a:lnTo>
                    <a:pt x="5061" y="54"/>
                  </a:lnTo>
                  <a:lnTo>
                    <a:pt x="514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" name="Freeform 6">
              <a:extLst/>
            </p:cNvPr>
            <p:cNvSpPr>
              <a:spLocks/>
            </p:cNvSpPr>
            <p:nvPr/>
          </p:nvSpPr>
          <p:spPr bwMode="auto">
            <a:xfrm>
              <a:off x="5108551" y="3659206"/>
              <a:ext cx="733425" cy="393700"/>
            </a:xfrm>
            <a:custGeom>
              <a:avLst/>
              <a:gdLst>
                <a:gd name="T0" fmla="*/ 2147483647 w 2709"/>
                <a:gd name="T1" fmla="*/ 2147483647 h 1449"/>
                <a:gd name="T2" fmla="*/ 2147483647 w 2709"/>
                <a:gd name="T3" fmla="*/ 2147483647 h 1449"/>
                <a:gd name="T4" fmla="*/ 2147483647 w 2709"/>
                <a:gd name="T5" fmla="*/ 2147483647 h 1449"/>
                <a:gd name="T6" fmla="*/ 2147483647 w 2709"/>
                <a:gd name="T7" fmla="*/ 2147483647 h 1449"/>
                <a:gd name="T8" fmla="*/ 2147483647 w 2709"/>
                <a:gd name="T9" fmla="*/ 2147483647 h 1449"/>
                <a:gd name="T10" fmla="*/ 2147483647 w 2709"/>
                <a:gd name="T11" fmla="*/ 2147483647 h 1449"/>
                <a:gd name="T12" fmla="*/ 2147483647 w 2709"/>
                <a:gd name="T13" fmla="*/ 2147483647 h 1449"/>
                <a:gd name="T14" fmla="*/ 2147483647 w 2709"/>
                <a:gd name="T15" fmla="*/ 2147483647 h 1449"/>
                <a:gd name="T16" fmla="*/ 2147483647 w 2709"/>
                <a:gd name="T17" fmla="*/ 2147483647 h 1449"/>
                <a:gd name="T18" fmla="*/ 2147483647 w 2709"/>
                <a:gd name="T19" fmla="*/ 2147483647 h 1449"/>
                <a:gd name="T20" fmla="*/ 2147483647 w 2709"/>
                <a:gd name="T21" fmla="*/ 2147483647 h 1449"/>
                <a:gd name="T22" fmla="*/ 2147483647 w 2709"/>
                <a:gd name="T23" fmla="*/ 2147483647 h 1449"/>
                <a:gd name="T24" fmla="*/ 2147483647 w 2709"/>
                <a:gd name="T25" fmla="*/ 2147483647 h 1449"/>
                <a:gd name="T26" fmla="*/ 2147483647 w 2709"/>
                <a:gd name="T27" fmla="*/ 2147483647 h 1449"/>
                <a:gd name="T28" fmla="*/ 2147483647 w 2709"/>
                <a:gd name="T29" fmla="*/ 2147483647 h 1449"/>
                <a:gd name="T30" fmla="*/ 2147483647 w 2709"/>
                <a:gd name="T31" fmla="*/ 2147483647 h 1449"/>
                <a:gd name="T32" fmla="*/ 2147483647 w 2709"/>
                <a:gd name="T33" fmla="*/ 2147483647 h 1449"/>
                <a:gd name="T34" fmla="*/ 2147483647 w 2709"/>
                <a:gd name="T35" fmla="*/ 2147483647 h 1449"/>
                <a:gd name="T36" fmla="*/ 2147483647 w 2709"/>
                <a:gd name="T37" fmla="*/ 2147483647 h 1449"/>
                <a:gd name="T38" fmla="*/ 2147483647 w 2709"/>
                <a:gd name="T39" fmla="*/ 2147483647 h 1449"/>
                <a:gd name="T40" fmla="*/ 2147483647 w 2709"/>
                <a:gd name="T41" fmla="*/ 2147483647 h 1449"/>
                <a:gd name="T42" fmla="*/ 2147483647 w 2709"/>
                <a:gd name="T43" fmla="*/ 2147483647 h 1449"/>
                <a:gd name="T44" fmla="*/ 2147483647 w 2709"/>
                <a:gd name="T45" fmla="*/ 2147483647 h 1449"/>
                <a:gd name="T46" fmla="*/ 2147483647 w 2709"/>
                <a:gd name="T47" fmla="*/ 2147483647 h 1449"/>
                <a:gd name="T48" fmla="*/ 2147483647 w 2709"/>
                <a:gd name="T49" fmla="*/ 2147483647 h 1449"/>
                <a:gd name="T50" fmla="*/ 2147483647 w 2709"/>
                <a:gd name="T51" fmla="*/ 2147483647 h 1449"/>
                <a:gd name="T52" fmla="*/ 2147483647 w 2709"/>
                <a:gd name="T53" fmla="*/ 2147483647 h 1449"/>
                <a:gd name="T54" fmla="*/ 2147483647 w 2709"/>
                <a:gd name="T55" fmla="*/ 2147483647 h 1449"/>
                <a:gd name="T56" fmla="*/ 2147483647 w 2709"/>
                <a:gd name="T57" fmla="*/ 2147483647 h 1449"/>
                <a:gd name="T58" fmla="*/ 2147483647 w 2709"/>
                <a:gd name="T59" fmla="*/ 2147483647 h 1449"/>
                <a:gd name="T60" fmla="*/ 2147483647 w 2709"/>
                <a:gd name="T61" fmla="*/ 2147483647 h 1449"/>
                <a:gd name="T62" fmla="*/ 2147483647 w 2709"/>
                <a:gd name="T63" fmla="*/ 2147483647 h 1449"/>
                <a:gd name="T64" fmla="*/ 2147483647 w 2709"/>
                <a:gd name="T65" fmla="*/ 2147483647 h 1449"/>
                <a:gd name="T66" fmla="*/ 2147483647 w 2709"/>
                <a:gd name="T67" fmla="*/ 2147483647 h 1449"/>
                <a:gd name="T68" fmla="*/ 2147483647 w 2709"/>
                <a:gd name="T69" fmla="*/ 2147483647 h 1449"/>
                <a:gd name="T70" fmla="*/ 2147483647 w 2709"/>
                <a:gd name="T71" fmla="*/ 2147483647 h 1449"/>
                <a:gd name="T72" fmla="*/ 2147483647 w 2709"/>
                <a:gd name="T73" fmla="*/ 2147483647 h 1449"/>
                <a:gd name="T74" fmla="*/ 2147483647 w 2709"/>
                <a:gd name="T75" fmla="*/ 2147483647 h 1449"/>
                <a:gd name="T76" fmla="*/ 2147483647 w 2709"/>
                <a:gd name="T77" fmla="*/ 2147483647 h 1449"/>
                <a:gd name="T78" fmla="*/ 2147483647 w 2709"/>
                <a:gd name="T79" fmla="*/ 2147483647 h 1449"/>
                <a:gd name="T80" fmla="*/ 2147483647 w 2709"/>
                <a:gd name="T81" fmla="*/ 2147483647 h 1449"/>
                <a:gd name="T82" fmla="*/ 2147483647 w 2709"/>
                <a:gd name="T83" fmla="*/ 2147483647 h 1449"/>
                <a:gd name="T84" fmla="*/ 2147483647 w 2709"/>
                <a:gd name="T85" fmla="*/ 2147483647 h 1449"/>
                <a:gd name="T86" fmla="*/ 2147483647 w 2709"/>
                <a:gd name="T87" fmla="*/ 2147483647 h 1449"/>
                <a:gd name="T88" fmla="*/ 2147483647 w 2709"/>
                <a:gd name="T89" fmla="*/ 2147483647 h 1449"/>
                <a:gd name="T90" fmla="*/ 2147483647 w 2709"/>
                <a:gd name="T91" fmla="*/ 2147483647 h 1449"/>
                <a:gd name="T92" fmla="*/ 2147483647 w 2709"/>
                <a:gd name="T93" fmla="*/ 2147483647 h 1449"/>
                <a:gd name="T94" fmla="*/ 2147483647 w 2709"/>
                <a:gd name="T95" fmla="*/ 2147483647 h 1449"/>
                <a:gd name="T96" fmla="*/ 2147483647 w 2709"/>
                <a:gd name="T97" fmla="*/ 2147483647 h 1449"/>
                <a:gd name="T98" fmla="*/ 2147483647 w 2709"/>
                <a:gd name="T99" fmla="*/ 2147483647 h 1449"/>
                <a:gd name="T100" fmla="*/ 2147483647 w 2709"/>
                <a:gd name="T101" fmla="*/ 2147483647 h 1449"/>
                <a:gd name="T102" fmla="*/ 2147483647 w 2709"/>
                <a:gd name="T103" fmla="*/ 2147483647 h 1449"/>
                <a:gd name="T104" fmla="*/ 2147483647 w 2709"/>
                <a:gd name="T105" fmla="*/ 2147483647 h 1449"/>
                <a:gd name="T106" fmla="*/ 2147483647 w 2709"/>
                <a:gd name="T107" fmla="*/ 2147483647 h 1449"/>
                <a:gd name="T108" fmla="*/ 2147483647 w 2709"/>
                <a:gd name="T109" fmla="*/ 2147483647 h 14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09"/>
                <a:gd name="T166" fmla="*/ 0 h 1449"/>
                <a:gd name="T167" fmla="*/ 2709 w 2709"/>
                <a:gd name="T168" fmla="*/ 1449 h 14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09" h="1449">
                  <a:moveTo>
                    <a:pt x="312" y="444"/>
                  </a:moveTo>
                  <a:lnTo>
                    <a:pt x="273" y="405"/>
                  </a:lnTo>
                  <a:lnTo>
                    <a:pt x="210" y="454"/>
                  </a:lnTo>
                  <a:lnTo>
                    <a:pt x="174" y="495"/>
                  </a:lnTo>
                  <a:lnTo>
                    <a:pt x="129" y="520"/>
                  </a:lnTo>
                  <a:lnTo>
                    <a:pt x="134" y="621"/>
                  </a:lnTo>
                  <a:lnTo>
                    <a:pt x="54" y="553"/>
                  </a:lnTo>
                  <a:lnTo>
                    <a:pt x="33" y="609"/>
                  </a:lnTo>
                  <a:lnTo>
                    <a:pt x="9" y="648"/>
                  </a:lnTo>
                  <a:lnTo>
                    <a:pt x="8" y="688"/>
                  </a:lnTo>
                  <a:lnTo>
                    <a:pt x="0" y="733"/>
                  </a:lnTo>
                  <a:lnTo>
                    <a:pt x="24" y="780"/>
                  </a:lnTo>
                  <a:lnTo>
                    <a:pt x="27" y="820"/>
                  </a:lnTo>
                  <a:lnTo>
                    <a:pt x="59" y="840"/>
                  </a:lnTo>
                  <a:lnTo>
                    <a:pt x="117" y="853"/>
                  </a:lnTo>
                  <a:lnTo>
                    <a:pt x="147" y="909"/>
                  </a:lnTo>
                  <a:lnTo>
                    <a:pt x="152" y="948"/>
                  </a:lnTo>
                  <a:lnTo>
                    <a:pt x="170" y="978"/>
                  </a:lnTo>
                  <a:lnTo>
                    <a:pt x="213" y="934"/>
                  </a:lnTo>
                  <a:lnTo>
                    <a:pt x="246" y="923"/>
                  </a:lnTo>
                  <a:lnTo>
                    <a:pt x="308" y="889"/>
                  </a:lnTo>
                  <a:lnTo>
                    <a:pt x="353" y="906"/>
                  </a:lnTo>
                  <a:lnTo>
                    <a:pt x="394" y="893"/>
                  </a:lnTo>
                  <a:lnTo>
                    <a:pt x="423" y="914"/>
                  </a:lnTo>
                  <a:lnTo>
                    <a:pt x="415" y="949"/>
                  </a:lnTo>
                  <a:lnTo>
                    <a:pt x="419" y="991"/>
                  </a:lnTo>
                  <a:lnTo>
                    <a:pt x="444" y="1015"/>
                  </a:lnTo>
                  <a:lnTo>
                    <a:pt x="440" y="1056"/>
                  </a:lnTo>
                  <a:lnTo>
                    <a:pt x="403" y="1061"/>
                  </a:lnTo>
                  <a:lnTo>
                    <a:pt x="353" y="1056"/>
                  </a:lnTo>
                  <a:lnTo>
                    <a:pt x="316" y="1060"/>
                  </a:lnTo>
                  <a:lnTo>
                    <a:pt x="299" y="1081"/>
                  </a:lnTo>
                  <a:lnTo>
                    <a:pt x="295" y="1107"/>
                  </a:lnTo>
                  <a:lnTo>
                    <a:pt x="248" y="1104"/>
                  </a:lnTo>
                  <a:lnTo>
                    <a:pt x="248" y="1147"/>
                  </a:lnTo>
                  <a:lnTo>
                    <a:pt x="290" y="1185"/>
                  </a:lnTo>
                  <a:lnTo>
                    <a:pt x="317" y="1228"/>
                  </a:lnTo>
                  <a:lnTo>
                    <a:pt x="332" y="1269"/>
                  </a:lnTo>
                  <a:lnTo>
                    <a:pt x="374" y="1291"/>
                  </a:lnTo>
                  <a:lnTo>
                    <a:pt x="407" y="1308"/>
                  </a:lnTo>
                  <a:lnTo>
                    <a:pt x="390" y="1344"/>
                  </a:lnTo>
                  <a:lnTo>
                    <a:pt x="387" y="1402"/>
                  </a:lnTo>
                  <a:lnTo>
                    <a:pt x="416" y="1392"/>
                  </a:lnTo>
                  <a:lnTo>
                    <a:pt x="435" y="1354"/>
                  </a:lnTo>
                  <a:lnTo>
                    <a:pt x="481" y="1329"/>
                  </a:lnTo>
                  <a:lnTo>
                    <a:pt x="527" y="1333"/>
                  </a:lnTo>
                  <a:lnTo>
                    <a:pt x="551" y="1372"/>
                  </a:lnTo>
                  <a:lnTo>
                    <a:pt x="593" y="1423"/>
                  </a:lnTo>
                  <a:lnTo>
                    <a:pt x="644" y="1407"/>
                  </a:lnTo>
                  <a:lnTo>
                    <a:pt x="647" y="1359"/>
                  </a:lnTo>
                  <a:lnTo>
                    <a:pt x="654" y="1299"/>
                  </a:lnTo>
                  <a:lnTo>
                    <a:pt x="630" y="1249"/>
                  </a:lnTo>
                  <a:lnTo>
                    <a:pt x="644" y="1182"/>
                  </a:lnTo>
                  <a:lnTo>
                    <a:pt x="632" y="1153"/>
                  </a:lnTo>
                  <a:lnTo>
                    <a:pt x="642" y="1095"/>
                  </a:lnTo>
                  <a:lnTo>
                    <a:pt x="678" y="1078"/>
                  </a:lnTo>
                  <a:lnTo>
                    <a:pt x="709" y="1064"/>
                  </a:lnTo>
                  <a:lnTo>
                    <a:pt x="749" y="1054"/>
                  </a:lnTo>
                  <a:lnTo>
                    <a:pt x="792" y="1059"/>
                  </a:lnTo>
                  <a:lnTo>
                    <a:pt x="767" y="1017"/>
                  </a:lnTo>
                  <a:lnTo>
                    <a:pt x="819" y="985"/>
                  </a:lnTo>
                  <a:lnTo>
                    <a:pt x="861" y="941"/>
                  </a:lnTo>
                  <a:lnTo>
                    <a:pt x="908" y="914"/>
                  </a:lnTo>
                  <a:lnTo>
                    <a:pt x="957" y="902"/>
                  </a:lnTo>
                  <a:lnTo>
                    <a:pt x="982" y="927"/>
                  </a:lnTo>
                  <a:lnTo>
                    <a:pt x="970" y="962"/>
                  </a:lnTo>
                  <a:lnTo>
                    <a:pt x="957" y="1017"/>
                  </a:lnTo>
                  <a:lnTo>
                    <a:pt x="1007" y="1021"/>
                  </a:lnTo>
                  <a:lnTo>
                    <a:pt x="978" y="1090"/>
                  </a:lnTo>
                  <a:lnTo>
                    <a:pt x="945" y="1137"/>
                  </a:lnTo>
                  <a:lnTo>
                    <a:pt x="945" y="1171"/>
                  </a:lnTo>
                  <a:lnTo>
                    <a:pt x="995" y="1201"/>
                  </a:lnTo>
                  <a:lnTo>
                    <a:pt x="1048" y="1205"/>
                  </a:lnTo>
                  <a:lnTo>
                    <a:pt x="1107" y="1210"/>
                  </a:lnTo>
                  <a:lnTo>
                    <a:pt x="1168" y="1188"/>
                  </a:lnTo>
                  <a:lnTo>
                    <a:pt x="1218" y="1197"/>
                  </a:lnTo>
                  <a:lnTo>
                    <a:pt x="1251" y="1235"/>
                  </a:lnTo>
                  <a:lnTo>
                    <a:pt x="1287" y="1266"/>
                  </a:lnTo>
                  <a:lnTo>
                    <a:pt x="1288" y="1321"/>
                  </a:lnTo>
                  <a:lnTo>
                    <a:pt x="1320" y="1368"/>
                  </a:lnTo>
                  <a:lnTo>
                    <a:pt x="1331" y="1404"/>
                  </a:lnTo>
                  <a:lnTo>
                    <a:pt x="1363" y="1441"/>
                  </a:lnTo>
                  <a:lnTo>
                    <a:pt x="1417" y="1449"/>
                  </a:lnTo>
                  <a:lnTo>
                    <a:pt x="1487" y="1419"/>
                  </a:lnTo>
                  <a:lnTo>
                    <a:pt x="1528" y="1376"/>
                  </a:lnTo>
                  <a:lnTo>
                    <a:pt x="1574" y="1347"/>
                  </a:lnTo>
                  <a:lnTo>
                    <a:pt x="1624" y="1304"/>
                  </a:lnTo>
                  <a:lnTo>
                    <a:pt x="1682" y="1304"/>
                  </a:lnTo>
                  <a:lnTo>
                    <a:pt x="1744" y="1299"/>
                  </a:lnTo>
                  <a:lnTo>
                    <a:pt x="1802" y="1253"/>
                  </a:lnTo>
                  <a:lnTo>
                    <a:pt x="1850" y="1243"/>
                  </a:lnTo>
                  <a:lnTo>
                    <a:pt x="1877" y="1273"/>
                  </a:lnTo>
                  <a:lnTo>
                    <a:pt x="1950" y="1287"/>
                  </a:lnTo>
                  <a:lnTo>
                    <a:pt x="2021" y="1282"/>
                  </a:lnTo>
                  <a:lnTo>
                    <a:pt x="2103" y="1299"/>
                  </a:lnTo>
                  <a:lnTo>
                    <a:pt x="2153" y="1308"/>
                  </a:lnTo>
                  <a:lnTo>
                    <a:pt x="2196" y="1288"/>
                  </a:lnTo>
                  <a:lnTo>
                    <a:pt x="2237" y="1313"/>
                  </a:lnTo>
                  <a:lnTo>
                    <a:pt x="2273" y="1243"/>
                  </a:lnTo>
                  <a:lnTo>
                    <a:pt x="2275" y="1163"/>
                  </a:lnTo>
                  <a:lnTo>
                    <a:pt x="2229" y="1099"/>
                  </a:lnTo>
                  <a:lnTo>
                    <a:pt x="2237" y="1065"/>
                  </a:lnTo>
                  <a:lnTo>
                    <a:pt x="2298" y="1055"/>
                  </a:lnTo>
                  <a:lnTo>
                    <a:pt x="2344" y="1052"/>
                  </a:lnTo>
                  <a:lnTo>
                    <a:pt x="2397" y="1067"/>
                  </a:lnTo>
                  <a:lnTo>
                    <a:pt x="2407" y="993"/>
                  </a:lnTo>
                  <a:lnTo>
                    <a:pt x="2415" y="911"/>
                  </a:lnTo>
                  <a:lnTo>
                    <a:pt x="2459" y="861"/>
                  </a:lnTo>
                  <a:lnTo>
                    <a:pt x="2522" y="897"/>
                  </a:lnTo>
                  <a:lnTo>
                    <a:pt x="2577" y="895"/>
                  </a:lnTo>
                  <a:lnTo>
                    <a:pt x="2601" y="833"/>
                  </a:lnTo>
                  <a:lnTo>
                    <a:pt x="2599" y="781"/>
                  </a:lnTo>
                  <a:lnTo>
                    <a:pt x="2609" y="748"/>
                  </a:lnTo>
                  <a:lnTo>
                    <a:pt x="2709" y="673"/>
                  </a:lnTo>
                  <a:lnTo>
                    <a:pt x="2673" y="628"/>
                  </a:lnTo>
                  <a:lnTo>
                    <a:pt x="2574" y="637"/>
                  </a:lnTo>
                  <a:lnTo>
                    <a:pt x="2522" y="571"/>
                  </a:lnTo>
                  <a:lnTo>
                    <a:pt x="2474" y="498"/>
                  </a:lnTo>
                  <a:lnTo>
                    <a:pt x="2430" y="496"/>
                  </a:lnTo>
                  <a:lnTo>
                    <a:pt x="2340" y="483"/>
                  </a:lnTo>
                  <a:lnTo>
                    <a:pt x="2253" y="523"/>
                  </a:lnTo>
                  <a:lnTo>
                    <a:pt x="2184" y="430"/>
                  </a:lnTo>
                  <a:lnTo>
                    <a:pt x="2121" y="331"/>
                  </a:lnTo>
                  <a:lnTo>
                    <a:pt x="2096" y="256"/>
                  </a:lnTo>
                  <a:lnTo>
                    <a:pt x="2039" y="193"/>
                  </a:lnTo>
                  <a:lnTo>
                    <a:pt x="2000" y="106"/>
                  </a:lnTo>
                  <a:lnTo>
                    <a:pt x="1977" y="141"/>
                  </a:lnTo>
                  <a:lnTo>
                    <a:pt x="1866" y="184"/>
                  </a:lnTo>
                  <a:lnTo>
                    <a:pt x="1848" y="228"/>
                  </a:lnTo>
                  <a:lnTo>
                    <a:pt x="1788" y="237"/>
                  </a:lnTo>
                  <a:lnTo>
                    <a:pt x="1788" y="154"/>
                  </a:lnTo>
                  <a:lnTo>
                    <a:pt x="1629" y="130"/>
                  </a:lnTo>
                  <a:lnTo>
                    <a:pt x="1598" y="30"/>
                  </a:lnTo>
                  <a:lnTo>
                    <a:pt x="1491" y="0"/>
                  </a:lnTo>
                  <a:lnTo>
                    <a:pt x="1415" y="46"/>
                  </a:lnTo>
                  <a:lnTo>
                    <a:pt x="1340" y="81"/>
                  </a:lnTo>
                  <a:lnTo>
                    <a:pt x="1266" y="85"/>
                  </a:lnTo>
                  <a:lnTo>
                    <a:pt x="1209" y="133"/>
                  </a:lnTo>
                  <a:lnTo>
                    <a:pt x="1112" y="151"/>
                  </a:lnTo>
                  <a:lnTo>
                    <a:pt x="1020" y="147"/>
                  </a:lnTo>
                  <a:lnTo>
                    <a:pt x="951" y="180"/>
                  </a:lnTo>
                  <a:lnTo>
                    <a:pt x="977" y="232"/>
                  </a:lnTo>
                  <a:lnTo>
                    <a:pt x="1017" y="270"/>
                  </a:lnTo>
                  <a:lnTo>
                    <a:pt x="957" y="277"/>
                  </a:lnTo>
                  <a:lnTo>
                    <a:pt x="950" y="315"/>
                  </a:lnTo>
                  <a:lnTo>
                    <a:pt x="951" y="349"/>
                  </a:lnTo>
                  <a:lnTo>
                    <a:pt x="902" y="384"/>
                  </a:lnTo>
                  <a:lnTo>
                    <a:pt x="972" y="432"/>
                  </a:lnTo>
                  <a:lnTo>
                    <a:pt x="993" y="457"/>
                  </a:lnTo>
                  <a:lnTo>
                    <a:pt x="995" y="490"/>
                  </a:lnTo>
                  <a:lnTo>
                    <a:pt x="963" y="501"/>
                  </a:lnTo>
                  <a:lnTo>
                    <a:pt x="927" y="510"/>
                  </a:lnTo>
                  <a:lnTo>
                    <a:pt x="887" y="496"/>
                  </a:lnTo>
                  <a:lnTo>
                    <a:pt x="858" y="526"/>
                  </a:lnTo>
                  <a:lnTo>
                    <a:pt x="812" y="511"/>
                  </a:lnTo>
                  <a:lnTo>
                    <a:pt x="786" y="472"/>
                  </a:lnTo>
                  <a:lnTo>
                    <a:pt x="764" y="492"/>
                  </a:lnTo>
                  <a:lnTo>
                    <a:pt x="720" y="492"/>
                  </a:lnTo>
                  <a:lnTo>
                    <a:pt x="681" y="522"/>
                  </a:lnTo>
                  <a:lnTo>
                    <a:pt x="656" y="496"/>
                  </a:lnTo>
                  <a:lnTo>
                    <a:pt x="554" y="517"/>
                  </a:lnTo>
                  <a:lnTo>
                    <a:pt x="506" y="519"/>
                  </a:lnTo>
                  <a:lnTo>
                    <a:pt x="461" y="463"/>
                  </a:lnTo>
                  <a:lnTo>
                    <a:pt x="381" y="412"/>
                  </a:lnTo>
                  <a:lnTo>
                    <a:pt x="312" y="4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7" name="Freeform 7">
              <a:extLst/>
            </p:cNvPr>
            <p:cNvSpPr>
              <a:spLocks/>
            </p:cNvSpPr>
            <p:nvPr/>
          </p:nvSpPr>
          <p:spPr bwMode="auto">
            <a:xfrm>
              <a:off x="6237264" y="4794268"/>
              <a:ext cx="180975" cy="153988"/>
            </a:xfrm>
            <a:custGeom>
              <a:avLst/>
              <a:gdLst>
                <a:gd name="T0" fmla="*/ 24 w 1063626"/>
                <a:gd name="T1" fmla="*/ 61 h 901451"/>
                <a:gd name="T2" fmla="*/ 12 w 1063626"/>
                <a:gd name="T3" fmla="*/ 47 h 901451"/>
                <a:gd name="T4" fmla="*/ 4 w 1063626"/>
                <a:gd name="T5" fmla="*/ 52 h 901451"/>
                <a:gd name="T6" fmla="*/ 0 w 1063626"/>
                <a:gd name="T7" fmla="*/ 59 h 901451"/>
                <a:gd name="T8" fmla="*/ 1 w 1063626"/>
                <a:gd name="T9" fmla="*/ 68 h 901451"/>
                <a:gd name="T10" fmla="*/ 2 w 1063626"/>
                <a:gd name="T11" fmla="*/ 77 h 901451"/>
                <a:gd name="T12" fmla="*/ 6 w 1063626"/>
                <a:gd name="T13" fmla="*/ 88 h 901451"/>
                <a:gd name="T14" fmla="*/ 14 w 1063626"/>
                <a:gd name="T15" fmla="*/ 88 h 901451"/>
                <a:gd name="T16" fmla="*/ 18 w 1063626"/>
                <a:gd name="T17" fmla="*/ 93 h 901451"/>
                <a:gd name="T18" fmla="*/ 15 w 1063626"/>
                <a:gd name="T19" fmla="*/ 100 h 901451"/>
                <a:gd name="T20" fmla="*/ 17 w 1063626"/>
                <a:gd name="T21" fmla="*/ 106 h 901451"/>
                <a:gd name="T22" fmla="*/ 22 w 1063626"/>
                <a:gd name="T23" fmla="*/ 112 h 901451"/>
                <a:gd name="T24" fmla="*/ 29 w 1063626"/>
                <a:gd name="T25" fmla="*/ 116 h 901451"/>
                <a:gd name="T26" fmla="*/ 37 w 1063626"/>
                <a:gd name="T27" fmla="*/ 115 h 901451"/>
                <a:gd name="T28" fmla="*/ 42 w 1063626"/>
                <a:gd name="T29" fmla="*/ 114 h 901451"/>
                <a:gd name="T30" fmla="*/ 44 w 1063626"/>
                <a:gd name="T31" fmla="*/ 123 h 901451"/>
                <a:gd name="T32" fmla="*/ 53 w 1063626"/>
                <a:gd name="T33" fmla="*/ 126 h 901451"/>
                <a:gd name="T34" fmla="*/ 61 w 1063626"/>
                <a:gd name="T35" fmla="*/ 123 h 901451"/>
                <a:gd name="T36" fmla="*/ 66 w 1063626"/>
                <a:gd name="T37" fmla="*/ 115 h 901451"/>
                <a:gd name="T38" fmla="*/ 71 w 1063626"/>
                <a:gd name="T39" fmla="*/ 123 h 901451"/>
                <a:gd name="T40" fmla="*/ 80 w 1063626"/>
                <a:gd name="T41" fmla="*/ 128 h 901451"/>
                <a:gd name="T42" fmla="*/ 92 w 1063626"/>
                <a:gd name="T43" fmla="*/ 131 h 901451"/>
                <a:gd name="T44" fmla="*/ 103 w 1063626"/>
                <a:gd name="T45" fmla="*/ 125 h 901451"/>
                <a:gd name="T46" fmla="*/ 111 w 1063626"/>
                <a:gd name="T47" fmla="*/ 120 h 901451"/>
                <a:gd name="T48" fmla="*/ 120 w 1063626"/>
                <a:gd name="T49" fmla="*/ 108 h 901451"/>
                <a:gd name="T50" fmla="*/ 116 w 1063626"/>
                <a:gd name="T51" fmla="*/ 102 h 901451"/>
                <a:gd name="T52" fmla="*/ 117 w 1063626"/>
                <a:gd name="T53" fmla="*/ 93 h 901451"/>
                <a:gd name="T54" fmla="*/ 124 w 1063626"/>
                <a:gd name="T55" fmla="*/ 89 h 901451"/>
                <a:gd name="T56" fmla="*/ 132 w 1063626"/>
                <a:gd name="T57" fmla="*/ 78 h 901451"/>
                <a:gd name="T58" fmla="*/ 131 w 1063626"/>
                <a:gd name="T59" fmla="*/ 70 h 901451"/>
                <a:gd name="T60" fmla="*/ 133 w 1063626"/>
                <a:gd name="T61" fmla="*/ 63 h 901451"/>
                <a:gd name="T62" fmla="*/ 136 w 1063626"/>
                <a:gd name="T63" fmla="*/ 57 h 901451"/>
                <a:gd name="T64" fmla="*/ 143 w 1063626"/>
                <a:gd name="T65" fmla="*/ 55 h 901451"/>
                <a:gd name="T66" fmla="*/ 152 w 1063626"/>
                <a:gd name="T67" fmla="*/ 57 h 901451"/>
                <a:gd name="T68" fmla="*/ 150 w 1063626"/>
                <a:gd name="T69" fmla="*/ 49 h 901451"/>
                <a:gd name="T70" fmla="*/ 141 w 1063626"/>
                <a:gd name="T71" fmla="*/ 44 h 901451"/>
                <a:gd name="T72" fmla="*/ 136 w 1063626"/>
                <a:gd name="T73" fmla="*/ 39 h 901451"/>
                <a:gd name="T74" fmla="*/ 139 w 1063626"/>
                <a:gd name="T75" fmla="*/ 34 h 901451"/>
                <a:gd name="T76" fmla="*/ 133 w 1063626"/>
                <a:gd name="T77" fmla="*/ 29 h 901451"/>
                <a:gd name="T78" fmla="*/ 128 w 1063626"/>
                <a:gd name="T79" fmla="*/ 23 h 901451"/>
                <a:gd name="T80" fmla="*/ 132 w 1063626"/>
                <a:gd name="T81" fmla="*/ 13 h 901451"/>
                <a:gd name="T82" fmla="*/ 131 w 1063626"/>
                <a:gd name="T83" fmla="*/ 7 h 901451"/>
                <a:gd name="T84" fmla="*/ 129 w 1063626"/>
                <a:gd name="T85" fmla="*/ 1 h 901451"/>
                <a:gd name="T86" fmla="*/ 121 w 1063626"/>
                <a:gd name="T87" fmla="*/ 4 h 901451"/>
                <a:gd name="T88" fmla="*/ 114 w 1063626"/>
                <a:gd name="T89" fmla="*/ 2 h 901451"/>
                <a:gd name="T90" fmla="*/ 106 w 1063626"/>
                <a:gd name="T91" fmla="*/ 0 h 901451"/>
                <a:gd name="T92" fmla="*/ 101 w 1063626"/>
                <a:gd name="T93" fmla="*/ 4 h 901451"/>
                <a:gd name="T94" fmla="*/ 97 w 1063626"/>
                <a:gd name="T95" fmla="*/ 11 h 901451"/>
                <a:gd name="T96" fmla="*/ 97 w 1063626"/>
                <a:gd name="T97" fmla="*/ 20 h 901451"/>
                <a:gd name="T98" fmla="*/ 90 w 1063626"/>
                <a:gd name="T99" fmla="*/ 28 h 901451"/>
                <a:gd name="T100" fmla="*/ 88 w 1063626"/>
                <a:gd name="T101" fmla="*/ 36 h 901451"/>
                <a:gd name="T102" fmla="*/ 84 w 1063626"/>
                <a:gd name="T103" fmla="*/ 47 h 901451"/>
                <a:gd name="T104" fmla="*/ 73 w 1063626"/>
                <a:gd name="T105" fmla="*/ 48 h 901451"/>
                <a:gd name="T106" fmla="*/ 62 w 1063626"/>
                <a:gd name="T107" fmla="*/ 47 h 901451"/>
                <a:gd name="T108" fmla="*/ 54 w 1063626"/>
                <a:gd name="T109" fmla="*/ 45 h 901451"/>
                <a:gd name="T110" fmla="*/ 48 w 1063626"/>
                <a:gd name="T111" fmla="*/ 53 h 901451"/>
                <a:gd name="T112" fmla="*/ 35 w 1063626"/>
                <a:gd name="T113" fmla="*/ 55 h 901451"/>
                <a:gd name="T114" fmla="*/ 24 w 1063626"/>
                <a:gd name="T115" fmla="*/ 61 h 9014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63626"/>
                <a:gd name="T175" fmla="*/ 0 h 901451"/>
                <a:gd name="T176" fmla="*/ 1063626 w 1063626"/>
                <a:gd name="T177" fmla="*/ 901451 h 9014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63626" h="901451">
                  <a:moveTo>
                    <a:pt x="169312" y="419514"/>
                  </a:moveTo>
                  <a:lnTo>
                    <a:pt x="86827" y="325804"/>
                  </a:lnTo>
                  <a:lnTo>
                    <a:pt x="30389" y="357041"/>
                  </a:lnTo>
                  <a:lnTo>
                    <a:pt x="0" y="406127"/>
                  </a:lnTo>
                  <a:lnTo>
                    <a:pt x="8683" y="468600"/>
                  </a:lnTo>
                  <a:lnTo>
                    <a:pt x="13024" y="531074"/>
                  </a:lnTo>
                  <a:lnTo>
                    <a:pt x="43413" y="602472"/>
                  </a:lnTo>
                  <a:lnTo>
                    <a:pt x="99851" y="606934"/>
                  </a:lnTo>
                  <a:lnTo>
                    <a:pt x="125899" y="638171"/>
                  </a:lnTo>
                  <a:lnTo>
                    <a:pt x="104192" y="687257"/>
                  </a:lnTo>
                  <a:lnTo>
                    <a:pt x="117216" y="730393"/>
                  </a:lnTo>
                  <a:lnTo>
                    <a:pt x="151947" y="772042"/>
                  </a:lnTo>
                  <a:lnTo>
                    <a:pt x="204043" y="797329"/>
                  </a:lnTo>
                  <a:lnTo>
                    <a:pt x="256139" y="789892"/>
                  </a:lnTo>
                  <a:lnTo>
                    <a:pt x="290869" y="780967"/>
                  </a:lnTo>
                  <a:lnTo>
                    <a:pt x="308234" y="847902"/>
                  </a:lnTo>
                  <a:lnTo>
                    <a:pt x="369013" y="865752"/>
                  </a:lnTo>
                  <a:lnTo>
                    <a:pt x="425450" y="843440"/>
                  </a:lnTo>
                  <a:lnTo>
                    <a:pt x="460181" y="794354"/>
                  </a:lnTo>
                  <a:lnTo>
                    <a:pt x="499253" y="843440"/>
                  </a:lnTo>
                  <a:lnTo>
                    <a:pt x="564373" y="883601"/>
                  </a:lnTo>
                  <a:lnTo>
                    <a:pt x="642517" y="901451"/>
                  </a:lnTo>
                  <a:lnTo>
                    <a:pt x="725002" y="856827"/>
                  </a:lnTo>
                  <a:lnTo>
                    <a:pt x="781440" y="825591"/>
                  </a:lnTo>
                  <a:lnTo>
                    <a:pt x="842218" y="745268"/>
                  </a:lnTo>
                  <a:lnTo>
                    <a:pt x="816170" y="700644"/>
                  </a:lnTo>
                  <a:lnTo>
                    <a:pt x="820511" y="642633"/>
                  </a:lnTo>
                  <a:lnTo>
                    <a:pt x="872607" y="611396"/>
                  </a:lnTo>
                  <a:lnTo>
                    <a:pt x="924703" y="535536"/>
                  </a:lnTo>
                  <a:lnTo>
                    <a:pt x="920362" y="481987"/>
                  </a:lnTo>
                  <a:lnTo>
                    <a:pt x="929045" y="432901"/>
                  </a:lnTo>
                  <a:lnTo>
                    <a:pt x="950751" y="392740"/>
                  </a:lnTo>
                  <a:lnTo>
                    <a:pt x="1002847" y="379353"/>
                  </a:lnTo>
                  <a:lnTo>
                    <a:pt x="1063626" y="392740"/>
                  </a:lnTo>
                  <a:lnTo>
                    <a:pt x="1054943" y="339191"/>
                  </a:lnTo>
                  <a:lnTo>
                    <a:pt x="989823" y="303492"/>
                  </a:lnTo>
                  <a:lnTo>
                    <a:pt x="950751" y="267793"/>
                  </a:lnTo>
                  <a:lnTo>
                    <a:pt x="976799" y="236557"/>
                  </a:lnTo>
                  <a:lnTo>
                    <a:pt x="933386" y="196395"/>
                  </a:lnTo>
                  <a:lnTo>
                    <a:pt x="894314" y="156234"/>
                  </a:lnTo>
                  <a:lnTo>
                    <a:pt x="924703" y="89298"/>
                  </a:lnTo>
                  <a:lnTo>
                    <a:pt x="916021" y="49137"/>
                  </a:lnTo>
                  <a:lnTo>
                    <a:pt x="902035" y="9525"/>
                  </a:lnTo>
                  <a:lnTo>
                    <a:pt x="847266" y="30956"/>
                  </a:lnTo>
                  <a:lnTo>
                    <a:pt x="802022" y="14288"/>
                  </a:lnTo>
                  <a:lnTo>
                    <a:pt x="742491" y="0"/>
                  </a:lnTo>
                  <a:lnTo>
                    <a:pt x="711535" y="30956"/>
                  </a:lnTo>
                  <a:lnTo>
                    <a:pt x="678197" y="78581"/>
                  </a:lnTo>
                  <a:lnTo>
                    <a:pt x="678197" y="140494"/>
                  </a:lnTo>
                  <a:lnTo>
                    <a:pt x="630572" y="190500"/>
                  </a:lnTo>
                  <a:lnTo>
                    <a:pt x="613903" y="250031"/>
                  </a:lnTo>
                  <a:lnTo>
                    <a:pt x="590421" y="321342"/>
                  </a:lnTo>
                  <a:lnTo>
                    <a:pt x="511510" y="330994"/>
                  </a:lnTo>
                  <a:lnTo>
                    <a:pt x="437691" y="326231"/>
                  </a:lnTo>
                  <a:lnTo>
                    <a:pt x="382037" y="307955"/>
                  </a:lnTo>
                  <a:lnTo>
                    <a:pt x="337678" y="361950"/>
                  </a:lnTo>
                  <a:lnTo>
                    <a:pt x="247456" y="379353"/>
                  </a:lnTo>
                  <a:lnTo>
                    <a:pt x="169312" y="4195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8" name="Freeform 8">
              <a:extLst/>
            </p:cNvPr>
            <p:cNvSpPr>
              <a:spLocks/>
            </p:cNvSpPr>
            <p:nvPr/>
          </p:nvSpPr>
          <p:spPr bwMode="auto">
            <a:xfrm>
              <a:off x="5502251" y="4233881"/>
              <a:ext cx="522288" cy="482600"/>
            </a:xfrm>
            <a:custGeom>
              <a:avLst/>
              <a:gdLst>
                <a:gd name="T0" fmla="*/ 173 w 3052763"/>
                <a:gd name="T1" fmla="*/ 36 h 2835275"/>
                <a:gd name="T2" fmla="*/ 182 w 3052763"/>
                <a:gd name="T3" fmla="*/ 60 h 2835275"/>
                <a:gd name="T4" fmla="*/ 207 w 3052763"/>
                <a:gd name="T5" fmla="*/ 85 h 2835275"/>
                <a:gd name="T6" fmla="*/ 244 w 3052763"/>
                <a:gd name="T7" fmla="*/ 93 h 2835275"/>
                <a:gd name="T8" fmla="*/ 302 w 3052763"/>
                <a:gd name="T9" fmla="*/ 116 h 2835275"/>
                <a:gd name="T10" fmla="*/ 306 w 3052763"/>
                <a:gd name="T11" fmla="*/ 87 h 2835275"/>
                <a:gd name="T12" fmla="*/ 324 w 3052763"/>
                <a:gd name="T13" fmla="*/ 106 h 2835275"/>
                <a:gd name="T14" fmla="*/ 361 w 3052763"/>
                <a:gd name="T15" fmla="*/ 111 h 2835275"/>
                <a:gd name="T16" fmla="*/ 366 w 3052763"/>
                <a:gd name="T17" fmla="*/ 96 h 2835275"/>
                <a:gd name="T18" fmla="*/ 384 w 3052763"/>
                <a:gd name="T19" fmla="*/ 74 h 2835275"/>
                <a:gd name="T20" fmla="*/ 439 w 3052763"/>
                <a:gd name="T21" fmla="*/ 78 h 2835275"/>
                <a:gd name="T22" fmla="*/ 448 w 3052763"/>
                <a:gd name="T23" fmla="*/ 102 h 2835275"/>
                <a:gd name="T24" fmla="*/ 405 w 3052763"/>
                <a:gd name="T25" fmla="*/ 151 h 2835275"/>
                <a:gd name="T26" fmla="*/ 385 w 3052763"/>
                <a:gd name="T27" fmla="*/ 182 h 2835275"/>
                <a:gd name="T28" fmla="*/ 357 w 3052763"/>
                <a:gd name="T29" fmla="*/ 157 h 2835275"/>
                <a:gd name="T30" fmla="*/ 358 w 3052763"/>
                <a:gd name="T31" fmla="*/ 140 h 2835275"/>
                <a:gd name="T32" fmla="*/ 319 w 3052763"/>
                <a:gd name="T33" fmla="*/ 114 h 2835275"/>
                <a:gd name="T34" fmla="*/ 314 w 3052763"/>
                <a:gd name="T35" fmla="*/ 130 h 2835275"/>
                <a:gd name="T36" fmla="*/ 317 w 3052763"/>
                <a:gd name="T37" fmla="*/ 154 h 2835275"/>
                <a:gd name="T38" fmla="*/ 322 w 3052763"/>
                <a:gd name="T39" fmla="*/ 190 h 2835275"/>
                <a:gd name="T40" fmla="*/ 296 w 3052763"/>
                <a:gd name="T41" fmla="*/ 193 h 2835275"/>
                <a:gd name="T42" fmla="*/ 285 w 3052763"/>
                <a:gd name="T43" fmla="*/ 217 h 2835275"/>
                <a:gd name="T44" fmla="*/ 257 w 3052763"/>
                <a:gd name="T45" fmla="*/ 236 h 2835275"/>
                <a:gd name="T46" fmla="*/ 230 w 3052763"/>
                <a:gd name="T47" fmla="*/ 260 h 2835275"/>
                <a:gd name="T48" fmla="*/ 213 w 3052763"/>
                <a:gd name="T49" fmla="*/ 278 h 2835275"/>
                <a:gd name="T50" fmla="*/ 198 w 3052763"/>
                <a:gd name="T51" fmla="*/ 288 h 2835275"/>
                <a:gd name="T52" fmla="*/ 184 w 3052763"/>
                <a:gd name="T53" fmla="*/ 317 h 2835275"/>
                <a:gd name="T54" fmla="*/ 176 w 3052763"/>
                <a:gd name="T55" fmla="*/ 350 h 2835275"/>
                <a:gd name="T56" fmla="*/ 170 w 3052763"/>
                <a:gd name="T57" fmla="*/ 376 h 2835275"/>
                <a:gd name="T58" fmla="*/ 150 w 3052763"/>
                <a:gd name="T59" fmla="*/ 396 h 2835275"/>
                <a:gd name="T60" fmla="*/ 128 w 3052763"/>
                <a:gd name="T61" fmla="*/ 394 h 2835275"/>
                <a:gd name="T62" fmla="*/ 111 w 3052763"/>
                <a:gd name="T63" fmla="*/ 354 h 2835275"/>
                <a:gd name="T64" fmla="*/ 93 w 3052763"/>
                <a:gd name="T65" fmla="*/ 309 h 2835275"/>
                <a:gd name="T66" fmla="*/ 70 w 3052763"/>
                <a:gd name="T67" fmla="*/ 234 h 2835275"/>
                <a:gd name="T68" fmla="*/ 60 w 3052763"/>
                <a:gd name="T69" fmla="*/ 186 h 2835275"/>
                <a:gd name="T70" fmla="*/ 35 w 3052763"/>
                <a:gd name="T71" fmla="*/ 207 h 2835275"/>
                <a:gd name="T72" fmla="*/ 31 w 3052763"/>
                <a:gd name="T73" fmla="*/ 176 h 2835275"/>
                <a:gd name="T74" fmla="*/ 6 w 3052763"/>
                <a:gd name="T75" fmla="*/ 169 h 2835275"/>
                <a:gd name="T76" fmla="*/ 25 w 3052763"/>
                <a:gd name="T77" fmla="*/ 152 h 2835275"/>
                <a:gd name="T78" fmla="*/ 37 w 3052763"/>
                <a:gd name="T79" fmla="*/ 134 h 2835275"/>
                <a:gd name="T80" fmla="*/ 22 w 3052763"/>
                <a:gd name="T81" fmla="*/ 101 h 2835275"/>
                <a:gd name="T82" fmla="*/ 64 w 3052763"/>
                <a:gd name="T83" fmla="*/ 93 h 2835275"/>
                <a:gd name="T84" fmla="*/ 85 w 3052763"/>
                <a:gd name="T85" fmla="*/ 63 h 2835275"/>
                <a:gd name="T86" fmla="*/ 96 w 3052763"/>
                <a:gd name="T87" fmla="*/ 22 h 2835275"/>
                <a:gd name="T88" fmla="*/ 116 w 3052763"/>
                <a:gd name="T89" fmla="*/ 7 h 2835275"/>
                <a:gd name="T90" fmla="*/ 150 w 3052763"/>
                <a:gd name="T91" fmla="*/ 5 h 28352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52763"/>
                <a:gd name="T139" fmla="*/ 0 h 2835275"/>
                <a:gd name="T140" fmla="*/ 3052763 w 3052763"/>
                <a:gd name="T141" fmla="*/ 2835275 h 28352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52763" h="2835275">
                  <a:moveTo>
                    <a:pt x="1081088" y="104775"/>
                  </a:moveTo>
                  <a:lnTo>
                    <a:pt x="1122363" y="190500"/>
                  </a:lnTo>
                  <a:lnTo>
                    <a:pt x="1181100" y="249238"/>
                  </a:lnTo>
                  <a:lnTo>
                    <a:pt x="1241425" y="296863"/>
                  </a:lnTo>
                  <a:lnTo>
                    <a:pt x="1289050" y="334963"/>
                  </a:lnTo>
                  <a:lnTo>
                    <a:pt x="1241425" y="419100"/>
                  </a:lnTo>
                  <a:lnTo>
                    <a:pt x="1247775" y="515938"/>
                  </a:lnTo>
                  <a:lnTo>
                    <a:pt x="1327150" y="566738"/>
                  </a:lnTo>
                  <a:lnTo>
                    <a:pt x="1409700" y="596900"/>
                  </a:lnTo>
                  <a:lnTo>
                    <a:pt x="1500188" y="635000"/>
                  </a:lnTo>
                  <a:lnTo>
                    <a:pt x="1546225" y="658813"/>
                  </a:lnTo>
                  <a:lnTo>
                    <a:pt x="1666875" y="654050"/>
                  </a:lnTo>
                  <a:lnTo>
                    <a:pt x="1763713" y="741363"/>
                  </a:lnTo>
                  <a:lnTo>
                    <a:pt x="1946275" y="779463"/>
                  </a:lnTo>
                  <a:lnTo>
                    <a:pt x="2058988" y="809625"/>
                  </a:lnTo>
                  <a:lnTo>
                    <a:pt x="2089150" y="757238"/>
                  </a:lnTo>
                  <a:lnTo>
                    <a:pt x="2108200" y="696913"/>
                  </a:lnTo>
                  <a:lnTo>
                    <a:pt x="2089150" y="606425"/>
                  </a:lnTo>
                  <a:lnTo>
                    <a:pt x="2212975" y="625475"/>
                  </a:lnTo>
                  <a:lnTo>
                    <a:pt x="2208213" y="715963"/>
                  </a:lnTo>
                  <a:lnTo>
                    <a:pt x="2209800" y="744538"/>
                  </a:lnTo>
                  <a:lnTo>
                    <a:pt x="2282825" y="754063"/>
                  </a:lnTo>
                  <a:lnTo>
                    <a:pt x="2373313" y="774700"/>
                  </a:lnTo>
                  <a:lnTo>
                    <a:pt x="2463800" y="779463"/>
                  </a:lnTo>
                  <a:lnTo>
                    <a:pt x="2544763" y="768350"/>
                  </a:lnTo>
                  <a:lnTo>
                    <a:pt x="2538413" y="700088"/>
                  </a:lnTo>
                  <a:lnTo>
                    <a:pt x="2500313" y="671513"/>
                  </a:lnTo>
                  <a:lnTo>
                    <a:pt x="2413000" y="587375"/>
                  </a:lnTo>
                  <a:lnTo>
                    <a:pt x="2517775" y="561975"/>
                  </a:lnTo>
                  <a:lnTo>
                    <a:pt x="2619375" y="520700"/>
                  </a:lnTo>
                  <a:lnTo>
                    <a:pt x="2798763" y="504825"/>
                  </a:lnTo>
                  <a:lnTo>
                    <a:pt x="2900363" y="495300"/>
                  </a:lnTo>
                  <a:lnTo>
                    <a:pt x="2995550" y="546746"/>
                  </a:lnTo>
                  <a:lnTo>
                    <a:pt x="3012219" y="597943"/>
                  </a:lnTo>
                  <a:lnTo>
                    <a:pt x="3036888" y="654050"/>
                  </a:lnTo>
                  <a:lnTo>
                    <a:pt x="3052763" y="714375"/>
                  </a:lnTo>
                  <a:lnTo>
                    <a:pt x="2932447" y="713433"/>
                  </a:lnTo>
                  <a:lnTo>
                    <a:pt x="2836863" y="781050"/>
                  </a:lnTo>
                  <a:lnTo>
                    <a:pt x="2763378" y="1055143"/>
                  </a:lnTo>
                  <a:lnTo>
                    <a:pt x="2643188" y="1090613"/>
                  </a:lnTo>
                  <a:lnTo>
                    <a:pt x="2647950" y="1209675"/>
                  </a:lnTo>
                  <a:lnTo>
                    <a:pt x="2627647" y="1270646"/>
                  </a:lnTo>
                  <a:lnTo>
                    <a:pt x="2552700" y="1133475"/>
                  </a:lnTo>
                  <a:lnTo>
                    <a:pt x="2447925" y="1168400"/>
                  </a:lnTo>
                  <a:lnTo>
                    <a:pt x="2432050" y="1100138"/>
                  </a:lnTo>
                  <a:lnTo>
                    <a:pt x="2495550" y="1039813"/>
                  </a:lnTo>
                  <a:lnTo>
                    <a:pt x="2532063" y="965200"/>
                  </a:lnTo>
                  <a:lnTo>
                    <a:pt x="2441575" y="981075"/>
                  </a:lnTo>
                  <a:lnTo>
                    <a:pt x="2303463" y="949325"/>
                  </a:lnTo>
                  <a:lnTo>
                    <a:pt x="2282825" y="842963"/>
                  </a:lnTo>
                  <a:lnTo>
                    <a:pt x="2179638" y="800100"/>
                  </a:lnTo>
                  <a:lnTo>
                    <a:pt x="2085975" y="849313"/>
                  </a:lnTo>
                  <a:lnTo>
                    <a:pt x="2093913" y="885825"/>
                  </a:lnTo>
                  <a:lnTo>
                    <a:pt x="2143125" y="906463"/>
                  </a:lnTo>
                  <a:lnTo>
                    <a:pt x="2162175" y="958850"/>
                  </a:lnTo>
                  <a:lnTo>
                    <a:pt x="2114550" y="996950"/>
                  </a:lnTo>
                  <a:lnTo>
                    <a:pt x="2160588" y="1076325"/>
                  </a:lnTo>
                  <a:lnTo>
                    <a:pt x="2170113" y="1177925"/>
                  </a:lnTo>
                  <a:lnTo>
                    <a:pt x="2189163" y="1273175"/>
                  </a:lnTo>
                  <a:lnTo>
                    <a:pt x="2198688" y="1333500"/>
                  </a:lnTo>
                  <a:lnTo>
                    <a:pt x="2138363" y="1358900"/>
                  </a:lnTo>
                  <a:lnTo>
                    <a:pt x="2109788" y="1296988"/>
                  </a:lnTo>
                  <a:lnTo>
                    <a:pt x="2019300" y="1349375"/>
                  </a:lnTo>
                  <a:lnTo>
                    <a:pt x="1962150" y="1404938"/>
                  </a:lnTo>
                  <a:lnTo>
                    <a:pt x="1989138" y="1481138"/>
                  </a:lnTo>
                  <a:lnTo>
                    <a:pt x="1943100" y="1520825"/>
                  </a:lnTo>
                  <a:lnTo>
                    <a:pt x="1884363" y="1554163"/>
                  </a:lnTo>
                  <a:lnTo>
                    <a:pt x="1817688" y="1587500"/>
                  </a:lnTo>
                  <a:lnTo>
                    <a:pt x="1755775" y="1654175"/>
                  </a:lnTo>
                  <a:lnTo>
                    <a:pt x="1708150" y="1711325"/>
                  </a:lnTo>
                  <a:lnTo>
                    <a:pt x="1643063" y="1762125"/>
                  </a:lnTo>
                  <a:lnTo>
                    <a:pt x="1570038" y="1820863"/>
                  </a:lnTo>
                  <a:lnTo>
                    <a:pt x="1504950" y="1871663"/>
                  </a:lnTo>
                  <a:lnTo>
                    <a:pt x="1479550" y="1924050"/>
                  </a:lnTo>
                  <a:lnTo>
                    <a:pt x="1450975" y="1944688"/>
                  </a:lnTo>
                  <a:lnTo>
                    <a:pt x="1395413" y="1963738"/>
                  </a:lnTo>
                  <a:lnTo>
                    <a:pt x="1408113" y="2001838"/>
                  </a:lnTo>
                  <a:lnTo>
                    <a:pt x="1347788" y="2014538"/>
                  </a:lnTo>
                  <a:lnTo>
                    <a:pt x="1266825" y="2033588"/>
                  </a:lnTo>
                  <a:lnTo>
                    <a:pt x="1262063" y="2116138"/>
                  </a:lnTo>
                  <a:lnTo>
                    <a:pt x="1257300" y="2216150"/>
                  </a:lnTo>
                  <a:lnTo>
                    <a:pt x="1284288" y="2305050"/>
                  </a:lnTo>
                  <a:lnTo>
                    <a:pt x="1236663" y="2400300"/>
                  </a:lnTo>
                  <a:lnTo>
                    <a:pt x="1203325" y="2449513"/>
                  </a:lnTo>
                  <a:lnTo>
                    <a:pt x="1228725" y="2506663"/>
                  </a:lnTo>
                  <a:lnTo>
                    <a:pt x="1223963" y="2587625"/>
                  </a:lnTo>
                  <a:lnTo>
                    <a:pt x="1162050" y="2628900"/>
                  </a:lnTo>
                  <a:lnTo>
                    <a:pt x="1138238" y="2692400"/>
                  </a:lnTo>
                  <a:lnTo>
                    <a:pt x="1095375" y="2720975"/>
                  </a:lnTo>
                  <a:lnTo>
                    <a:pt x="1023938" y="2771775"/>
                  </a:lnTo>
                  <a:lnTo>
                    <a:pt x="1014413" y="2835275"/>
                  </a:lnTo>
                  <a:lnTo>
                    <a:pt x="927100" y="2828925"/>
                  </a:lnTo>
                  <a:lnTo>
                    <a:pt x="871538" y="2757488"/>
                  </a:lnTo>
                  <a:lnTo>
                    <a:pt x="841375" y="2682875"/>
                  </a:lnTo>
                  <a:lnTo>
                    <a:pt x="828675" y="2597150"/>
                  </a:lnTo>
                  <a:lnTo>
                    <a:pt x="760413" y="2476500"/>
                  </a:lnTo>
                  <a:lnTo>
                    <a:pt x="708025" y="2359025"/>
                  </a:lnTo>
                  <a:lnTo>
                    <a:pt x="684213" y="2257425"/>
                  </a:lnTo>
                  <a:lnTo>
                    <a:pt x="633413" y="2162175"/>
                  </a:lnTo>
                  <a:lnTo>
                    <a:pt x="557213" y="2035175"/>
                  </a:lnTo>
                  <a:lnTo>
                    <a:pt x="509588" y="1824038"/>
                  </a:lnTo>
                  <a:lnTo>
                    <a:pt x="481013" y="1635125"/>
                  </a:lnTo>
                  <a:lnTo>
                    <a:pt x="479425" y="1490663"/>
                  </a:lnTo>
                  <a:lnTo>
                    <a:pt x="466725" y="1319213"/>
                  </a:lnTo>
                  <a:lnTo>
                    <a:pt x="409575" y="1300163"/>
                  </a:lnTo>
                  <a:lnTo>
                    <a:pt x="395288" y="1400175"/>
                  </a:lnTo>
                  <a:lnTo>
                    <a:pt x="328613" y="1438275"/>
                  </a:lnTo>
                  <a:lnTo>
                    <a:pt x="241300" y="1446213"/>
                  </a:lnTo>
                  <a:lnTo>
                    <a:pt x="76200" y="1316038"/>
                  </a:lnTo>
                  <a:lnTo>
                    <a:pt x="150813" y="1273175"/>
                  </a:lnTo>
                  <a:lnTo>
                    <a:pt x="209550" y="1233488"/>
                  </a:lnTo>
                  <a:lnTo>
                    <a:pt x="184150" y="1192213"/>
                  </a:lnTo>
                  <a:lnTo>
                    <a:pt x="107950" y="1204913"/>
                  </a:lnTo>
                  <a:lnTo>
                    <a:pt x="38100" y="1181100"/>
                  </a:lnTo>
                  <a:lnTo>
                    <a:pt x="0" y="1106488"/>
                  </a:lnTo>
                  <a:lnTo>
                    <a:pt x="50800" y="1071563"/>
                  </a:lnTo>
                  <a:lnTo>
                    <a:pt x="168275" y="1066800"/>
                  </a:lnTo>
                  <a:lnTo>
                    <a:pt x="279400" y="1066800"/>
                  </a:lnTo>
                  <a:lnTo>
                    <a:pt x="298450" y="1019175"/>
                  </a:lnTo>
                  <a:lnTo>
                    <a:pt x="255588" y="935038"/>
                  </a:lnTo>
                  <a:lnTo>
                    <a:pt x="217488" y="871538"/>
                  </a:lnTo>
                  <a:lnTo>
                    <a:pt x="214313" y="787400"/>
                  </a:lnTo>
                  <a:lnTo>
                    <a:pt x="152400" y="704850"/>
                  </a:lnTo>
                  <a:lnTo>
                    <a:pt x="306388" y="631825"/>
                  </a:lnTo>
                  <a:lnTo>
                    <a:pt x="350838" y="668338"/>
                  </a:lnTo>
                  <a:lnTo>
                    <a:pt x="436563" y="652463"/>
                  </a:lnTo>
                  <a:lnTo>
                    <a:pt x="496888" y="584200"/>
                  </a:lnTo>
                  <a:lnTo>
                    <a:pt x="568325" y="530225"/>
                  </a:lnTo>
                  <a:lnTo>
                    <a:pt x="581025" y="441325"/>
                  </a:lnTo>
                  <a:lnTo>
                    <a:pt x="654050" y="360363"/>
                  </a:lnTo>
                  <a:lnTo>
                    <a:pt x="660400" y="273050"/>
                  </a:lnTo>
                  <a:lnTo>
                    <a:pt x="657225" y="157163"/>
                  </a:lnTo>
                  <a:lnTo>
                    <a:pt x="712788" y="90488"/>
                  </a:lnTo>
                  <a:lnTo>
                    <a:pt x="736600" y="47625"/>
                  </a:lnTo>
                  <a:lnTo>
                    <a:pt x="792163" y="49213"/>
                  </a:lnTo>
                  <a:lnTo>
                    <a:pt x="876300" y="0"/>
                  </a:lnTo>
                  <a:lnTo>
                    <a:pt x="952500" y="14288"/>
                  </a:lnTo>
                  <a:lnTo>
                    <a:pt x="1020763" y="33338"/>
                  </a:lnTo>
                  <a:lnTo>
                    <a:pt x="1081088" y="1047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9" name="Freeform 9">
              <a:extLst/>
            </p:cNvPr>
            <p:cNvSpPr>
              <a:spLocks/>
            </p:cNvSpPr>
            <p:nvPr/>
          </p:nvSpPr>
          <p:spPr bwMode="auto">
            <a:xfrm>
              <a:off x="5859439" y="4370406"/>
              <a:ext cx="92075" cy="107950"/>
            </a:xfrm>
            <a:custGeom>
              <a:avLst/>
              <a:gdLst>
                <a:gd name="T0" fmla="*/ 28 w 542591"/>
                <a:gd name="T1" fmla="*/ 6 h 631972"/>
                <a:gd name="T2" fmla="*/ 13 w 542591"/>
                <a:gd name="T3" fmla="*/ 0 h 631972"/>
                <a:gd name="T4" fmla="*/ 0 w 542591"/>
                <a:gd name="T5" fmla="*/ 7 h 631972"/>
                <a:gd name="T6" fmla="*/ 2 w 542591"/>
                <a:gd name="T7" fmla="*/ 12 h 631972"/>
                <a:gd name="T8" fmla="*/ 9 w 542591"/>
                <a:gd name="T9" fmla="*/ 15 h 631972"/>
                <a:gd name="T10" fmla="*/ 11 w 542591"/>
                <a:gd name="T11" fmla="*/ 24 h 631972"/>
                <a:gd name="T12" fmla="*/ 4 w 542591"/>
                <a:gd name="T13" fmla="*/ 28 h 631972"/>
                <a:gd name="T14" fmla="*/ 11 w 542591"/>
                <a:gd name="T15" fmla="*/ 39 h 631972"/>
                <a:gd name="T16" fmla="*/ 12 w 542591"/>
                <a:gd name="T17" fmla="*/ 56 h 631972"/>
                <a:gd name="T18" fmla="*/ 15 w 542591"/>
                <a:gd name="T19" fmla="*/ 68 h 631972"/>
                <a:gd name="T20" fmla="*/ 16 w 542591"/>
                <a:gd name="T21" fmla="*/ 77 h 631972"/>
                <a:gd name="T22" fmla="*/ 34 w 542591"/>
                <a:gd name="T23" fmla="*/ 73 h 631972"/>
                <a:gd name="T24" fmla="*/ 46 w 542591"/>
                <a:gd name="T25" fmla="*/ 75 h 631972"/>
                <a:gd name="T26" fmla="*/ 56 w 542591"/>
                <a:gd name="T27" fmla="*/ 70 h 631972"/>
                <a:gd name="T28" fmla="*/ 64 w 542591"/>
                <a:gd name="T29" fmla="*/ 71 h 631972"/>
                <a:gd name="T30" fmla="*/ 64 w 542591"/>
                <a:gd name="T31" fmla="*/ 84 h 631972"/>
                <a:gd name="T32" fmla="*/ 69 w 542591"/>
                <a:gd name="T33" fmla="*/ 92 h 631972"/>
                <a:gd name="T34" fmla="*/ 74 w 542591"/>
                <a:gd name="T35" fmla="*/ 83 h 631972"/>
                <a:gd name="T36" fmla="*/ 76 w 542591"/>
                <a:gd name="T37" fmla="*/ 69 h 631972"/>
                <a:gd name="T38" fmla="*/ 73 w 542591"/>
                <a:gd name="T39" fmla="*/ 63 h 631972"/>
                <a:gd name="T40" fmla="*/ 66 w 542591"/>
                <a:gd name="T41" fmla="*/ 48 h 631972"/>
                <a:gd name="T42" fmla="*/ 51 w 542591"/>
                <a:gd name="T43" fmla="*/ 54 h 631972"/>
                <a:gd name="T44" fmla="*/ 49 w 542591"/>
                <a:gd name="T45" fmla="*/ 44 h 631972"/>
                <a:gd name="T46" fmla="*/ 58 w 542591"/>
                <a:gd name="T47" fmla="*/ 35 h 631972"/>
                <a:gd name="T48" fmla="*/ 62 w 542591"/>
                <a:gd name="T49" fmla="*/ 24 h 631972"/>
                <a:gd name="T50" fmla="*/ 51 w 542591"/>
                <a:gd name="T51" fmla="*/ 26 h 631972"/>
                <a:gd name="T52" fmla="*/ 31 w 542591"/>
                <a:gd name="T53" fmla="*/ 21 h 631972"/>
                <a:gd name="T54" fmla="*/ 29 w 542591"/>
                <a:gd name="T55" fmla="*/ 12 h 631972"/>
                <a:gd name="T56" fmla="*/ 28 w 542591"/>
                <a:gd name="T57" fmla="*/ 6 h 6319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2591"/>
                <a:gd name="T88" fmla="*/ 0 h 631972"/>
                <a:gd name="T89" fmla="*/ 542591 w 542591"/>
                <a:gd name="T90" fmla="*/ 631972 h 63197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2591" h="631972">
                  <a:moveTo>
                    <a:pt x="201216" y="40481"/>
                  </a:moveTo>
                  <a:lnTo>
                    <a:pt x="92869" y="0"/>
                  </a:lnTo>
                  <a:lnTo>
                    <a:pt x="0" y="48815"/>
                  </a:lnTo>
                  <a:lnTo>
                    <a:pt x="10778" y="84285"/>
                  </a:lnTo>
                  <a:lnTo>
                    <a:pt x="61578" y="104922"/>
                  </a:lnTo>
                  <a:lnTo>
                    <a:pt x="75866" y="162072"/>
                  </a:lnTo>
                  <a:lnTo>
                    <a:pt x="29828" y="195410"/>
                  </a:lnTo>
                  <a:lnTo>
                    <a:pt x="77453" y="271610"/>
                  </a:lnTo>
                  <a:lnTo>
                    <a:pt x="85391" y="381147"/>
                  </a:lnTo>
                  <a:lnTo>
                    <a:pt x="104441" y="470047"/>
                  </a:lnTo>
                  <a:lnTo>
                    <a:pt x="113966" y="528785"/>
                  </a:lnTo>
                  <a:lnTo>
                    <a:pt x="240966" y="501797"/>
                  </a:lnTo>
                  <a:lnTo>
                    <a:pt x="326691" y="514497"/>
                  </a:lnTo>
                  <a:lnTo>
                    <a:pt x="399716" y="481160"/>
                  </a:lnTo>
                  <a:lnTo>
                    <a:pt x="458453" y="487510"/>
                  </a:lnTo>
                  <a:lnTo>
                    <a:pt x="452103" y="576410"/>
                  </a:lnTo>
                  <a:lnTo>
                    <a:pt x="490203" y="631972"/>
                  </a:lnTo>
                  <a:lnTo>
                    <a:pt x="529891" y="570060"/>
                  </a:lnTo>
                  <a:lnTo>
                    <a:pt x="542591" y="473222"/>
                  </a:lnTo>
                  <a:lnTo>
                    <a:pt x="521953" y="431947"/>
                  </a:lnTo>
                  <a:lnTo>
                    <a:pt x="467978" y="328760"/>
                  </a:lnTo>
                  <a:lnTo>
                    <a:pt x="361616" y="370035"/>
                  </a:lnTo>
                  <a:lnTo>
                    <a:pt x="348853" y="300037"/>
                  </a:lnTo>
                  <a:lnTo>
                    <a:pt x="414003" y="236685"/>
                  </a:lnTo>
                  <a:lnTo>
                    <a:pt x="444166" y="165247"/>
                  </a:lnTo>
                  <a:lnTo>
                    <a:pt x="359569" y="178593"/>
                  </a:lnTo>
                  <a:lnTo>
                    <a:pt x="218741" y="146197"/>
                  </a:lnTo>
                  <a:lnTo>
                    <a:pt x="206041" y="81110"/>
                  </a:lnTo>
                  <a:lnTo>
                    <a:pt x="201216" y="4048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0" name="Freeform 10">
              <a:extLst/>
            </p:cNvPr>
            <p:cNvSpPr>
              <a:spLocks/>
            </p:cNvSpPr>
            <p:nvPr/>
          </p:nvSpPr>
          <p:spPr bwMode="auto">
            <a:xfrm>
              <a:off x="5941989" y="4329131"/>
              <a:ext cx="147637" cy="344487"/>
            </a:xfrm>
            <a:custGeom>
              <a:avLst/>
              <a:gdLst>
                <a:gd name="T0" fmla="*/ 39 w 861678"/>
                <a:gd name="T1" fmla="*/ 32 h 2017860"/>
                <a:gd name="T2" fmla="*/ 32 w 861678"/>
                <a:gd name="T3" fmla="*/ 59 h 2017860"/>
                <a:gd name="T4" fmla="*/ 19 w 861678"/>
                <a:gd name="T5" fmla="*/ 74 h 2017860"/>
                <a:gd name="T6" fmla="*/ 10 w 861678"/>
                <a:gd name="T7" fmla="*/ 88 h 2017860"/>
                <a:gd name="T8" fmla="*/ 8 w 861678"/>
                <a:gd name="T9" fmla="*/ 102 h 2017860"/>
                <a:gd name="T10" fmla="*/ 0 w 861678"/>
                <a:gd name="T11" fmla="*/ 126 h 2017860"/>
                <a:gd name="T12" fmla="*/ 12 w 861678"/>
                <a:gd name="T13" fmla="*/ 138 h 2017860"/>
                <a:gd name="T14" fmla="*/ 14 w 861678"/>
                <a:gd name="T15" fmla="*/ 150 h 2017860"/>
                <a:gd name="T16" fmla="*/ 26 w 861678"/>
                <a:gd name="T17" fmla="*/ 163 h 2017860"/>
                <a:gd name="T18" fmla="*/ 30 w 861678"/>
                <a:gd name="T19" fmla="*/ 186 h 2017860"/>
                <a:gd name="T20" fmla="*/ 23 w 861678"/>
                <a:gd name="T21" fmla="*/ 200 h 2017860"/>
                <a:gd name="T22" fmla="*/ 36 w 861678"/>
                <a:gd name="T23" fmla="*/ 210 h 2017860"/>
                <a:gd name="T24" fmla="*/ 51 w 861678"/>
                <a:gd name="T25" fmla="*/ 205 h 2017860"/>
                <a:gd name="T26" fmla="*/ 63 w 861678"/>
                <a:gd name="T27" fmla="*/ 195 h 2017860"/>
                <a:gd name="T28" fmla="*/ 74 w 861678"/>
                <a:gd name="T29" fmla="*/ 192 h 2017860"/>
                <a:gd name="T30" fmla="*/ 78 w 861678"/>
                <a:gd name="T31" fmla="*/ 215 h 2017860"/>
                <a:gd name="T32" fmla="*/ 78 w 861678"/>
                <a:gd name="T33" fmla="*/ 239 h 2017860"/>
                <a:gd name="T34" fmla="*/ 90 w 861678"/>
                <a:gd name="T35" fmla="*/ 252 h 2017860"/>
                <a:gd name="T36" fmla="*/ 96 w 861678"/>
                <a:gd name="T37" fmla="*/ 278 h 2017860"/>
                <a:gd name="T38" fmla="*/ 100 w 861678"/>
                <a:gd name="T39" fmla="*/ 292 h 2017860"/>
                <a:gd name="T40" fmla="*/ 105 w 861678"/>
                <a:gd name="T41" fmla="*/ 274 h 2017860"/>
                <a:gd name="T42" fmla="*/ 106 w 861678"/>
                <a:gd name="T43" fmla="*/ 258 h 2017860"/>
                <a:gd name="T44" fmla="*/ 98 w 861678"/>
                <a:gd name="T45" fmla="*/ 244 h 2017860"/>
                <a:gd name="T46" fmla="*/ 91 w 861678"/>
                <a:gd name="T47" fmla="*/ 225 h 2017860"/>
                <a:gd name="T48" fmla="*/ 92 w 861678"/>
                <a:gd name="T49" fmla="*/ 202 h 2017860"/>
                <a:gd name="T50" fmla="*/ 82 w 861678"/>
                <a:gd name="T51" fmla="*/ 186 h 2017860"/>
                <a:gd name="T52" fmla="*/ 77 w 861678"/>
                <a:gd name="T53" fmla="*/ 158 h 2017860"/>
                <a:gd name="T54" fmla="*/ 92 w 861678"/>
                <a:gd name="T55" fmla="*/ 145 h 2017860"/>
                <a:gd name="T56" fmla="*/ 115 w 861678"/>
                <a:gd name="T57" fmla="*/ 139 h 2017860"/>
                <a:gd name="T58" fmla="*/ 127 w 861678"/>
                <a:gd name="T59" fmla="*/ 117 h 2017860"/>
                <a:gd name="T60" fmla="*/ 105 w 861678"/>
                <a:gd name="T61" fmla="*/ 97 h 2017860"/>
                <a:gd name="T62" fmla="*/ 92 w 861678"/>
                <a:gd name="T63" fmla="*/ 77 h 2017860"/>
                <a:gd name="T64" fmla="*/ 81 w 861678"/>
                <a:gd name="T65" fmla="*/ 66 h 2017860"/>
                <a:gd name="T66" fmla="*/ 91 w 861678"/>
                <a:gd name="T67" fmla="*/ 40 h 2017860"/>
                <a:gd name="T68" fmla="*/ 95 w 861678"/>
                <a:gd name="T69" fmla="*/ 18 h 2017860"/>
                <a:gd name="T70" fmla="*/ 81 w 861678"/>
                <a:gd name="T71" fmla="*/ 0 h 2017860"/>
                <a:gd name="T72" fmla="*/ 68 w 861678"/>
                <a:gd name="T73" fmla="*/ 11 h 2017860"/>
                <a:gd name="T74" fmla="*/ 53 w 861678"/>
                <a:gd name="T75" fmla="*/ 21 h 20178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61678"/>
                <a:gd name="T115" fmla="*/ 0 h 2017860"/>
                <a:gd name="T116" fmla="*/ 861678 w 861678"/>
                <a:gd name="T117" fmla="*/ 2017860 h 20178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61678" h="2017860">
                  <a:moveTo>
                    <a:pt x="356853" y="147785"/>
                  </a:moveTo>
                  <a:lnTo>
                    <a:pt x="261603" y="217635"/>
                  </a:lnTo>
                  <a:lnTo>
                    <a:pt x="239378" y="304948"/>
                  </a:lnTo>
                  <a:lnTo>
                    <a:pt x="213978" y="403373"/>
                  </a:lnTo>
                  <a:lnTo>
                    <a:pt x="190166" y="489098"/>
                  </a:lnTo>
                  <a:lnTo>
                    <a:pt x="125078" y="509735"/>
                  </a:lnTo>
                  <a:lnTo>
                    <a:pt x="71103" y="524023"/>
                  </a:lnTo>
                  <a:lnTo>
                    <a:pt x="71103" y="608160"/>
                  </a:lnTo>
                  <a:lnTo>
                    <a:pt x="72691" y="655785"/>
                  </a:lnTo>
                  <a:lnTo>
                    <a:pt x="52387" y="704850"/>
                  </a:lnTo>
                  <a:lnTo>
                    <a:pt x="39290" y="810815"/>
                  </a:lnTo>
                  <a:lnTo>
                    <a:pt x="0" y="870347"/>
                  </a:lnTo>
                  <a:lnTo>
                    <a:pt x="23478" y="941535"/>
                  </a:lnTo>
                  <a:lnTo>
                    <a:pt x="82216" y="949473"/>
                  </a:lnTo>
                  <a:lnTo>
                    <a:pt x="86978" y="993923"/>
                  </a:lnTo>
                  <a:lnTo>
                    <a:pt x="91741" y="1032023"/>
                  </a:lnTo>
                  <a:lnTo>
                    <a:pt x="109203" y="1093935"/>
                  </a:lnTo>
                  <a:lnTo>
                    <a:pt x="172703" y="1124098"/>
                  </a:lnTo>
                  <a:lnTo>
                    <a:pt x="191753" y="1193948"/>
                  </a:lnTo>
                  <a:lnTo>
                    <a:pt x="201278" y="1279673"/>
                  </a:lnTo>
                  <a:lnTo>
                    <a:pt x="172703" y="1352698"/>
                  </a:lnTo>
                  <a:lnTo>
                    <a:pt x="158416" y="1381273"/>
                  </a:lnTo>
                  <a:lnTo>
                    <a:pt x="182228" y="1419373"/>
                  </a:lnTo>
                  <a:lnTo>
                    <a:pt x="242553" y="1446360"/>
                  </a:lnTo>
                  <a:lnTo>
                    <a:pt x="301291" y="1451123"/>
                  </a:lnTo>
                  <a:lnTo>
                    <a:pt x="342566" y="1409848"/>
                  </a:lnTo>
                  <a:lnTo>
                    <a:pt x="385428" y="1360635"/>
                  </a:lnTo>
                  <a:lnTo>
                    <a:pt x="423528" y="1341585"/>
                  </a:lnTo>
                  <a:lnTo>
                    <a:pt x="447341" y="1300310"/>
                  </a:lnTo>
                  <a:lnTo>
                    <a:pt x="501316" y="1327298"/>
                  </a:lnTo>
                  <a:lnTo>
                    <a:pt x="515603" y="1395560"/>
                  </a:lnTo>
                  <a:lnTo>
                    <a:pt x="525128" y="1484460"/>
                  </a:lnTo>
                  <a:lnTo>
                    <a:pt x="510841" y="1571773"/>
                  </a:lnTo>
                  <a:lnTo>
                    <a:pt x="525128" y="1646385"/>
                  </a:lnTo>
                  <a:lnTo>
                    <a:pt x="558466" y="1681310"/>
                  </a:lnTo>
                  <a:lnTo>
                    <a:pt x="612441" y="1741635"/>
                  </a:lnTo>
                  <a:lnTo>
                    <a:pt x="625141" y="1852760"/>
                  </a:lnTo>
                  <a:lnTo>
                    <a:pt x="652128" y="1914673"/>
                  </a:lnTo>
                  <a:lnTo>
                    <a:pt x="625141" y="2017860"/>
                  </a:lnTo>
                  <a:lnTo>
                    <a:pt x="678656" y="2015728"/>
                  </a:lnTo>
                  <a:lnTo>
                    <a:pt x="685466" y="1979760"/>
                  </a:lnTo>
                  <a:lnTo>
                    <a:pt x="709612" y="1887140"/>
                  </a:lnTo>
                  <a:lnTo>
                    <a:pt x="700087" y="1841897"/>
                  </a:lnTo>
                  <a:lnTo>
                    <a:pt x="719137" y="1779984"/>
                  </a:lnTo>
                  <a:lnTo>
                    <a:pt x="704516" y="1736873"/>
                  </a:lnTo>
                  <a:lnTo>
                    <a:pt x="666416" y="1681310"/>
                  </a:lnTo>
                  <a:lnTo>
                    <a:pt x="623553" y="1627335"/>
                  </a:lnTo>
                  <a:lnTo>
                    <a:pt x="618791" y="1551135"/>
                  </a:lnTo>
                  <a:lnTo>
                    <a:pt x="606091" y="1479698"/>
                  </a:lnTo>
                  <a:lnTo>
                    <a:pt x="625141" y="1395560"/>
                  </a:lnTo>
                  <a:lnTo>
                    <a:pt x="625141" y="1335235"/>
                  </a:lnTo>
                  <a:lnTo>
                    <a:pt x="552116" y="1281260"/>
                  </a:lnTo>
                  <a:lnTo>
                    <a:pt x="520366" y="1178073"/>
                  </a:lnTo>
                  <a:lnTo>
                    <a:pt x="520366" y="1090760"/>
                  </a:lnTo>
                  <a:lnTo>
                    <a:pt x="552116" y="1043135"/>
                  </a:lnTo>
                  <a:lnTo>
                    <a:pt x="625141" y="1003448"/>
                  </a:lnTo>
                  <a:lnTo>
                    <a:pt x="702928" y="997098"/>
                  </a:lnTo>
                  <a:lnTo>
                    <a:pt x="780716" y="962173"/>
                  </a:lnTo>
                  <a:lnTo>
                    <a:pt x="829928" y="895498"/>
                  </a:lnTo>
                  <a:lnTo>
                    <a:pt x="861678" y="808185"/>
                  </a:lnTo>
                  <a:lnTo>
                    <a:pt x="768016" y="738335"/>
                  </a:lnTo>
                  <a:lnTo>
                    <a:pt x="707691" y="670073"/>
                  </a:lnTo>
                  <a:lnTo>
                    <a:pt x="708421" y="575072"/>
                  </a:lnTo>
                  <a:lnTo>
                    <a:pt x="620378" y="530373"/>
                  </a:lnTo>
                  <a:lnTo>
                    <a:pt x="526256" y="522684"/>
                  </a:lnTo>
                  <a:lnTo>
                    <a:pt x="547353" y="452585"/>
                  </a:lnTo>
                  <a:lnTo>
                    <a:pt x="606091" y="366860"/>
                  </a:lnTo>
                  <a:lnTo>
                    <a:pt x="617203" y="274785"/>
                  </a:lnTo>
                  <a:lnTo>
                    <a:pt x="656034" y="195262"/>
                  </a:lnTo>
                  <a:lnTo>
                    <a:pt x="645318" y="123825"/>
                  </a:lnTo>
                  <a:lnTo>
                    <a:pt x="582278" y="47773"/>
                  </a:lnTo>
                  <a:lnTo>
                    <a:pt x="547687" y="0"/>
                  </a:lnTo>
                  <a:lnTo>
                    <a:pt x="439403" y="33485"/>
                  </a:lnTo>
                  <a:lnTo>
                    <a:pt x="456866" y="76348"/>
                  </a:lnTo>
                  <a:lnTo>
                    <a:pt x="477503" y="150960"/>
                  </a:lnTo>
                  <a:lnTo>
                    <a:pt x="356853" y="14778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1" name="Freeform 11">
              <a:extLst/>
            </p:cNvPr>
            <p:cNvSpPr>
              <a:spLocks/>
            </p:cNvSpPr>
            <p:nvPr/>
          </p:nvSpPr>
          <p:spPr bwMode="auto">
            <a:xfrm>
              <a:off x="4891064" y="4251343"/>
              <a:ext cx="381000" cy="304800"/>
            </a:xfrm>
            <a:custGeom>
              <a:avLst/>
              <a:gdLst>
                <a:gd name="T0" fmla="*/ 7068360 w 1199"/>
                <a:gd name="T1" fmla="*/ 226310190 h 960"/>
                <a:gd name="T2" fmla="*/ 44630702 w 1199"/>
                <a:gd name="T3" fmla="*/ 275906865 h 960"/>
                <a:gd name="T4" fmla="*/ 70177404 w 1199"/>
                <a:gd name="T5" fmla="*/ 337499325 h 960"/>
                <a:gd name="T6" fmla="*/ 122886005 w 1199"/>
                <a:gd name="T7" fmla="*/ 410281438 h 960"/>
                <a:gd name="T8" fmla="*/ 149341196 w 1199"/>
                <a:gd name="T9" fmla="*/ 475906465 h 960"/>
                <a:gd name="T10" fmla="*/ 226081714 w 1199"/>
                <a:gd name="T11" fmla="*/ 540624078 h 960"/>
                <a:gd name="T12" fmla="*/ 242035731 w 1199"/>
                <a:gd name="T13" fmla="*/ 627014875 h 960"/>
                <a:gd name="T14" fmla="*/ 265259890 w 1199"/>
                <a:gd name="T15" fmla="*/ 703022788 h 960"/>
                <a:gd name="T16" fmla="*/ 328368933 w 1199"/>
                <a:gd name="T17" fmla="*/ 771772650 h 960"/>
                <a:gd name="T18" fmla="*/ 391477977 w 1199"/>
                <a:gd name="T19" fmla="*/ 838204128 h 960"/>
                <a:gd name="T20" fmla="*/ 434695261 w 1199"/>
                <a:gd name="T21" fmla="*/ 885381453 h 960"/>
                <a:gd name="T22" fmla="*/ 480234453 w 1199"/>
                <a:gd name="T23" fmla="*/ 867740518 h 960"/>
                <a:gd name="T24" fmla="*/ 566567655 w 1199"/>
                <a:gd name="T25" fmla="*/ 875704053 h 960"/>
                <a:gd name="T26" fmla="*/ 643308173 w 1199"/>
                <a:gd name="T27" fmla="*/ 898184005 h 960"/>
                <a:gd name="T28" fmla="*/ 721664525 w 1199"/>
                <a:gd name="T29" fmla="*/ 843748630 h 960"/>
                <a:gd name="T30" fmla="*/ 795173692 w 1199"/>
                <a:gd name="T31" fmla="*/ 803728073 h 960"/>
                <a:gd name="T32" fmla="*/ 875145878 w 1199"/>
                <a:gd name="T33" fmla="*/ 792538738 h 960"/>
                <a:gd name="T34" fmla="*/ 966224580 w 1199"/>
                <a:gd name="T35" fmla="*/ 770159750 h 960"/>
                <a:gd name="T36" fmla="*/ 1044580932 w 1199"/>
                <a:gd name="T37" fmla="*/ 751006563 h 960"/>
                <a:gd name="T38" fmla="*/ 1098905049 w 1199"/>
                <a:gd name="T39" fmla="*/ 690220553 h 960"/>
                <a:gd name="T40" fmla="*/ 1110113249 w 1199"/>
                <a:gd name="T41" fmla="*/ 587801403 h 960"/>
                <a:gd name="T42" fmla="*/ 1066896283 w 1199"/>
                <a:gd name="T43" fmla="*/ 563809515 h 960"/>
                <a:gd name="T44" fmla="*/ 967840414 w 1199"/>
                <a:gd name="T45" fmla="*/ 554232763 h 960"/>
                <a:gd name="T46" fmla="*/ 910284946 w 1199"/>
                <a:gd name="T47" fmla="*/ 483870000 h 960"/>
                <a:gd name="T48" fmla="*/ 868683495 w 1199"/>
                <a:gd name="T49" fmla="*/ 445462978 h 960"/>
                <a:gd name="T50" fmla="*/ 828697561 w 1199"/>
                <a:gd name="T51" fmla="*/ 360684763 h 960"/>
                <a:gd name="T52" fmla="*/ 774373126 w 1199"/>
                <a:gd name="T53" fmla="*/ 288709100 h 960"/>
                <a:gd name="T54" fmla="*/ 688039924 w 1199"/>
                <a:gd name="T55" fmla="*/ 198386700 h 960"/>
                <a:gd name="T56" fmla="*/ 612107164 w 1199"/>
                <a:gd name="T57" fmla="*/ 179132865 h 960"/>
                <a:gd name="T58" fmla="*/ 526581721 w 1199"/>
                <a:gd name="T59" fmla="*/ 168749663 h 960"/>
                <a:gd name="T60" fmla="*/ 473065361 w 1199"/>
                <a:gd name="T61" fmla="*/ 127923290 h 960"/>
                <a:gd name="T62" fmla="*/ 409855269 w 1199"/>
                <a:gd name="T63" fmla="*/ 76007913 h 960"/>
                <a:gd name="T64" fmla="*/ 308376125 w 1199"/>
                <a:gd name="T65" fmla="*/ 23991888 h 960"/>
                <a:gd name="T66" fmla="*/ 222042923 w 1199"/>
                <a:gd name="T67" fmla="*/ 0 h 960"/>
                <a:gd name="T68" fmla="*/ 138132996 w 1199"/>
                <a:gd name="T69" fmla="*/ 28024138 h 960"/>
                <a:gd name="T70" fmla="*/ 170142080 w 1199"/>
                <a:gd name="T71" fmla="*/ 104737853 h 960"/>
                <a:gd name="T72" fmla="*/ 134901963 w 1199"/>
                <a:gd name="T73" fmla="*/ 152721628 h 960"/>
                <a:gd name="T74" fmla="*/ 78962012 w 1199"/>
                <a:gd name="T75" fmla="*/ 179939315 h 960"/>
                <a:gd name="T76" fmla="*/ 16660726 w 1199"/>
                <a:gd name="T77" fmla="*/ 191128650 h 9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99"/>
                <a:gd name="T118" fmla="*/ 0 h 960"/>
                <a:gd name="T119" fmla="*/ 2230102 w 1199"/>
                <a:gd name="T120" fmla="*/ 1782762 h 9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99" h="960">
                  <a:moveTo>
                    <a:pt x="0" y="228"/>
                  </a:moveTo>
                  <a:lnTo>
                    <a:pt x="8" y="242"/>
                  </a:lnTo>
                  <a:lnTo>
                    <a:pt x="15" y="286"/>
                  </a:lnTo>
                  <a:lnTo>
                    <a:pt x="48" y="295"/>
                  </a:lnTo>
                  <a:lnTo>
                    <a:pt x="65" y="321"/>
                  </a:lnTo>
                  <a:lnTo>
                    <a:pt x="75" y="361"/>
                  </a:lnTo>
                  <a:lnTo>
                    <a:pt x="111" y="402"/>
                  </a:lnTo>
                  <a:lnTo>
                    <a:pt x="131" y="439"/>
                  </a:lnTo>
                  <a:lnTo>
                    <a:pt x="164" y="461"/>
                  </a:lnTo>
                  <a:lnTo>
                    <a:pt x="160" y="509"/>
                  </a:lnTo>
                  <a:lnTo>
                    <a:pt x="209" y="541"/>
                  </a:lnTo>
                  <a:lnTo>
                    <a:pt x="242" y="578"/>
                  </a:lnTo>
                  <a:lnTo>
                    <a:pt x="263" y="619"/>
                  </a:lnTo>
                  <a:lnTo>
                    <a:pt x="259" y="670"/>
                  </a:lnTo>
                  <a:lnTo>
                    <a:pt x="273" y="704"/>
                  </a:lnTo>
                  <a:lnTo>
                    <a:pt x="283" y="751"/>
                  </a:lnTo>
                  <a:lnTo>
                    <a:pt x="330" y="781"/>
                  </a:lnTo>
                  <a:lnTo>
                    <a:pt x="351" y="825"/>
                  </a:lnTo>
                  <a:lnTo>
                    <a:pt x="390" y="863"/>
                  </a:lnTo>
                  <a:lnTo>
                    <a:pt x="418" y="896"/>
                  </a:lnTo>
                  <a:lnTo>
                    <a:pt x="428" y="935"/>
                  </a:lnTo>
                  <a:lnTo>
                    <a:pt x="465" y="946"/>
                  </a:lnTo>
                  <a:lnTo>
                    <a:pt x="486" y="931"/>
                  </a:lnTo>
                  <a:lnTo>
                    <a:pt x="513" y="928"/>
                  </a:lnTo>
                  <a:lnTo>
                    <a:pt x="558" y="931"/>
                  </a:lnTo>
                  <a:lnTo>
                    <a:pt x="605" y="936"/>
                  </a:lnTo>
                  <a:lnTo>
                    <a:pt x="641" y="945"/>
                  </a:lnTo>
                  <a:lnTo>
                    <a:pt x="687" y="960"/>
                  </a:lnTo>
                  <a:lnTo>
                    <a:pt x="724" y="947"/>
                  </a:lnTo>
                  <a:lnTo>
                    <a:pt x="771" y="902"/>
                  </a:lnTo>
                  <a:lnTo>
                    <a:pt x="812" y="876"/>
                  </a:lnTo>
                  <a:lnTo>
                    <a:pt x="850" y="859"/>
                  </a:lnTo>
                  <a:lnTo>
                    <a:pt x="899" y="851"/>
                  </a:lnTo>
                  <a:lnTo>
                    <a:pt x="935" y="847"/>
                  </a:lnTo>
                  <a:lnTo>
                    <a:pt x="980" y="835"/>
                  </a:lnTo>
                  <a:lnTo>
                    <a:pt x="1043" y="825"/>
                  </a:lnTo>
                  <a:lnTo>
                    <a:pt x="1079" y="811"/>
                  </a:lnTo>
                  <a:lnTo>
                    <a:pt x="1106" y="804"/>
                  </a:lnTo>
                  <a:lnTo>
                    <a:pt x="1138" y="774"/>
                  </a:lnTo>
                  <a:lnTo>
                    <a:pt x="1150" y="738"/>
                  </a:lnTo>
                  <a:lnTo>
                    <a:pt x="1178" y="697"/>
                  </a:lnTo>
                  <a:lnTo>
                    <a:pt x="1199" y="660"/>
                  </a:lnTo>
                  <a:lnTo>
                    <a:pt x="1181" y="628"/>
                  </a:lnTo>
                  <a:lnTo>
                    <a:pt x="1169" y="599"/>
                  </a:lnTo>
                  <a:lnTo>
                    <a:pt x="1140" y="603"/>
                  </a:lnTo>
                  <a:lnTo>
                    <a:pt x="1086" y="598"/>
                  </a:lnTo>
                  <a:lnTo>
                    <a:pt x="1034" y="592"/>
                  </a:lnTo>
                  <a:lnTo>
                    <a:pt x="1002" y="555"/>
                  </a:lnTo>
                  <a:lnTo>
                    <a:pt x="973" y="517"/>
                  </a:lnTo>
                  <a:lnTo>
                    <a:pt x="952" y="502"/>
                  </a:lnTo>
                  <a:lnTo>
                    <a:pt x="928" y="476"/>
                  </a:lnTo>
                  <a:lnTo>
                    <a:pt x="896" y="445"/>
                  </a:lnTo>
                  <a:lnTo>
                    <a:pt x="886" y="386"/>
                  </a:lnTo>
                  <a:lnTo>
                    <a:pt x="870" y="351"/>
                  </a:lnTo>
                  <a:lnTo>
                    <a:pt x="828" y="309"/>
                  </a:lnTo>
                  <a:lnTo>
                    <a:pt x="788" y="269"/>
                  </a:lnTo>
                  <a:lnTo>
                    <a:pt x="735" y="212"/>
                  </a:lnTo>
                  <a:lnTo>
                    <a:pt x="704" y="203"/>
                  </a:lnTo>
                  <a:lnTo>
                    <a:pt x="654" y="191"/>
                  </a:lnTo>
                  <a:lnTo>
                    <a:pt x="600" y="198"/>
                  </a:lnTo>
                  <a:lnTo>
                    <a:pt x="563" y="180"/>
                  </a:lnTo>
                  <a:lnTo>
                    <a:pt x="529" y="163"/>
                  </a:lnTo>
                  <a:lnTo>
                    <a:pt x="506" y="137"/>
                  </a:lnTo>
                  <a:lnTo>
                    <a:pt x="469" y="102"/>
                  </a:lnTo>
                  <a:lnTo>
                    <a:pt x="438" y="81"/>
                  </a:lnTo>
                  <a:lnTo>
                    <a:pt x="382" y="56"/>
                  </a:lnTo>
                  <a:lnTo>
                    <a:pt x="330" y="26"/>
                  </a:lnTo>
                  <a:lnTo>
                    <a:pt x="283" y="4"/>
                  </a:lnTo>
                  <a:lnTo>
                    <a:pt x="237" y="0"/>
                  </a:lnTo>
                  <a:lnTo>
                    <a:pt x="199" y="19"/>
                  </a:lnTo>
                  <a:lnTo>
                    <a:pt x="148" y="30"/>
                  </a:lnTo>
                  <a:lnTo>
                    <a:pt x="149" y="59"/>
                  </a:lnTo>
                  <a:lnTo>
                    <a:pt x="182" y="112"/>
                  </a:lnTo>
                  <a:lnTo>
                    <a:pt x="165" y="139"/>
                  </a:lnTo>
                  <a:lnTo>
                    <a:pt x="144" y="163"/>
                  </a:lnTo>
                  <a:lnTo>
                    <a:pt x="114" y="176"/>
                  </a:lnTo>
                  <a:lnTo>
                    <a:pt x="84" y="192"/>
                  </a:lnTo>
                  <a:lnTo>
                    <a:pt x="33" y="185"/>
                  </a:lnTo>
                  <a:lnTo>
                    <a:pt x="18" y="204"/>
                  </a:lnTo>
                  <a:lnTo>
                    <a:pt x="0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2" name="Freeform 12">
              <a:extLst/>
            </p:cNvPr>
            <p:cNvSpPr>
              <a:spLocks/>
            </p:cNvSpPr>
            <p:nvPr/>
          </p:nvSpPr>
          <p:spPr bwMode="auto">
            <a:xfrm>
              <a:off x="5037114" y="4514868"/>
              <a:ext cx="187325" cy="122238"/>
            </a:xfrm>
            <a:custGeom>
              <a:avLst/>
              <a:gdLst>
                <a:gd name="T0" fmla="*/ 2147483647 w 590"/>
                <a:gd name="T1" fmla="*/ 2147483647 h 385"/>
                <a:gd name="T2" fmla="*/ 0 w 590"/>
                <a:gd name="T3" fmla="*/ 2147483647 h 385"/>
                <a:gd name="T4" fmla="*/ 2147483647 w 590"/>
                <a:gd name="T5" fmla="*/ 2147483647 h 385"/>
                <a:gd name="T6" fmla="*/ 2147483647 w 590"/>
                <a:gd name="T7" fmla="*/ 2147483647 h 385"/>
                <a:gd name="T8" fmla="*/ 2147483647 w 590"/>
                <a:gd name="T9" fmla="*/ 2147483647 h 385"/>
                <a:gd name="T10" fmla="*/ 2147483647 w 590"/>
                <a:gd name="T11" fmla="*/ 2147483647 h 385"/>
                <a:gd name="T12" fmla="*/ 2147483647 w 590"/>
                <a:gd name="T13" fmla="*/ 2147483647 h 385"/>
                <a:gd name="T14" fmla="*/ 2147483647 w 590"/>
                <a:gd name="T15" fmla="*/ 2147483647 h 385"/>
                <a:gd name="T16" fmla="*/ 2147483647 w 590"/>
                <a:gd name="T17" fmla="*/ 2147483647 h 385"/>
                <a:gd name="T18" fmla="*/ 2147483647 w 590"/>
                <a:gd name="T19" fmla="*/ 2147483647 h 385"/>
                <a:gd name="T20" fmla="*/ 2147483647 w 590"/>
                <a:gd name="T21" fmla="*/ 2147483647 h 385"/>
                <a:gd name="T22" fmla="*/ 2147483647 w 590"/>
                <a:gd name="T23" fmla="*/ 2147483647 h 385"/>
                <a:gd name="T24" fmla="*/ 2147483647 w 590"/>
                <a:gd name="T25" fmla="*/ 2147483647 h 385"/>
                <a:gd name="T26" fmla="*/ 2147483647 w 590"/>
                <a:gd name="T27" fmla="*/ 2147483647 h 385"/>
                <a:gd name="T28" fmla="*/ 2147483647 w 590"/>
                <a:gd name="T29" fmla="*/ 2147483647 h 385"/>
                <a:gd name="T30" fmla="*/ 2147483647 w 590"/>
                <a:gd name="T31" fmla="*/ 2147483647 h 385"/>
                <a:gd name="T32" fmla="*/ 2147483647 w 590"/>
                <a:gd name="T33" fmla="*/ 2147483647 h 385"/>
                <a:gd name="T34" fmla="*/ 2147483647 w 590"/>
                <a:gd name="T35" fmla="*/ 2147483647 h 385"/>
                <a:gd name="T36" fmla="*/ 2147483647 w 590"/>
                <a:gd name="T37" fmla="*/ 2147483647 h 385"/>
                <a:gd name="T38" fmla="*/ 2147483647 w 590"/>
                <a:gd name="T39" fmla="*/ 2147483647 h 385"/>
                <a:gd name="T40" fmla="*/ 2147483647 w 590"/>
                <a:gd name="T41" fmla="*/ 0 h 385"/>
                <a:gd name="T42" fmla="*/ 2147483647 w 590"/>
                <a:gd name="T43" fmla="*/ 2147483647 h 385"/>
                <a:gd name="T44" fmla="*/ 2147483647 w 590"/>
                <a:gd name="T45" fmla="*/ 2147483647 h 385"/>
                <a:gd name="T46" fmla="*/ 2147483647 w 590"/>
                <a:gd name="T47" fmla="*/ 2147483647 h 385"/>
                <a:gd name="T48" fmla="*/ 2147483647 w 590"/>
                <a:gd name="T49" fmla="*/ 2147483647 h 385"/>
                <a:gd name="T50" fmla="*/ 2147483647 w 590"/>
                <a:gd name="T51" fmla="*/ 2147483647 h 385"/>
                <a:gd name="T52" fmla="*/ 2147483647 w 590"/>
                <a:gd name="T53" fmla="*/ 2147483647 h 385"/>
                <a:gd name="T54" fmla="*/ 2147483647 w 590"/>
                <a:gd name="T55" fmla="*/ 2147483647 h 385"/>
                <a:gd name="T56" fmla="*/ 2147483647 w 590"/>
                <a:gd name="T57" fmla="*/ 2147483647 h 385"/>
                <a:gd name="T58" fmla="*/ 2147483647 w 590"/>
                <a:gd name="T59" fmla="*/ 2147483647 h 385"/>
                <a:gd name="T60" fmla="*/ 2147483647 w 590"/>
                <a:gd name="T61" fmla="*/ 2147483647 h 385"/>
                <a:gd name="T62" fmla="*/ 2147483647 w 590"/>
                <a:gd name="T63" fmla="*/ 2147483647 h 385"/>
                <a:gd name="T64" fmla="*/ 2147483647 w 590"/>
                <a:gd name="T65" fmla="*/ 2147483647 h 385"/>
                <a:gd name="T66" fmla="*/ 2147483647 w 590"/>
                <a:gd name="T67" fmla="*/ 2147483647 h 385"/>
                <a:gd name="T68" fmla="*/ 2147483647 w 590"/>
                <a:gd name="T69" fmla="*/ 2147483647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0"/>
                <a:gd name="T106" fmla="*/ 0 h 385"/>
                <a:gd name="T107" fmla="*/ 699 w 590"/>
                <a:gd name="T108" fmla="*/ 452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0" h="385">
                  <a:moveTo>
                    <a:pt x="7" y="152"/>
                  </a:moveTo>
                  <a:lnTo>
                    <a:pt x="0" y="214"/>
                  </a:lnTo>
                  <a:lnTo>
                    <a:pt x="14" y="254"/>
                  </a:lnTo>
                  <a:lnTo>
                    <a:pt x="31" y="305"/>
                  </a:lnTo>
                  <a:lnTo>
                    <a:pt x="41" y="359"/>
                  </a:lnTo>
                  <a:lnTo>
                    <a:pt x="80" y="385"/>
                  </a:lnTo>
                  <a:lnTo>
                    <a:pt x="125" y="366"/>
                  </a:lnTo>
                  <a:lnTo>
                    <a:pt x="166" y="338"/>
                  </a:lnTo>
                  <a:lnTo>
                    <a:pt x="229" y="342"/>
                  </a:lnTo>
                  <a:lnTo>
                    <a:pt x="293" y="312"/>
                  </a:lnTo>
                  <a:lnTo>
                    <a:pt x="344" y="279"/>
                  </a:lnTo>
                  <a:lnTo>
                    <a:pt x="394" y="240"/>
                  </a:lnTo>
                  <a:lnTo>
                    <a:pt x="479" y="224"/>
                  </a:lnTo>
                  <a:lnTo>
                    <a:pt x="531" y="204"/>
                  </a:lnTo>
                  <a:lnTo>
                    <a:pt x="541" y="174"/>
                  </a:lnTo>
                  <a:lnTo>
                    <a:pt x="566" y="145"/>
                  </a:lnTo>
                  <a:lnTo>
                    <a:pt x="590" y="125"/>
                  </a:lnTo>
                  <a:lnTo>
                    <a:pt x="576" y="101"/>
                  </a:lnTo>
                  <a:lnTo>
                    <a:pt x="556" y="67"/>
                  </a:lnTo>
                  <a:lnTo>
                    <a:pt x="543" y="26"/>
                  </a:lnTo>
                  <a:lnTo>
                    <a:pt x="533" y="0"/>
                  </a:lnTo>
                  <a:lnTo>
                    <a:pt x="470" y="15"/>
                  </a:lnTo>
                  <a:lnTo>
                    <a:pt x="433" y="20"/>
                  </a:lnTo>
                  <a:lnTo>
                    <a:pt x="392" y="26"/>
                  </a:lnTo>
                  <a:lnTo>
                    <a:pt x="351" y="47"/>
                  </a:lnTo>
                  <a:lnTo>
                    <a:pt x="308" y="72"/>
                  </a:lnTo>
                  <a:lnTo>
                    <a:pt x="266" y="115"/>
                  </a:lnTo>
                  <a:lnTo>
                    <a:pt x="251" y="118"/>
                  </a:lnTo>
                  <a:lnTo>
                    <a:pt x="227" y="130"/>
                  </a:lnTo>
                  <a:lnTo>
                    <a:pt x="187" y="113"/>
                  </a:lnTo>
                  <a:lnTo>
                    <a:pt x="128" y="102"/>
                  </a:lnTo>
                  <a:lnTo>
                    <a:pt x="56" y="98"/>
                  </a:lnTo>
                  <a:lnTo>
                    <a:pt x="25" y="101"/>
                  </a:lnTo>
                  <a:lnTo>
                    <a:pt x="8" y="116"/>
                  </a:lnTo>
                  <a:lnTo>
                    <a:pt x="7" y="1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" name="Freeform 14">
              <a:extLst/>
            </p:cNvPr>
            <p:cNvSpPr>
              <a:spLocks/>
            </p:cNvSpPr>
            <p:nvPr/>
          </p:nvSpPr>
          <p:spPr bwMode="auto">
            <a:xfrm>
              <a:off x="5203801" y="4379931"/>
              <a:ext cx="82550" cy="61912"/>
            </a:xfrm>
            <a:custGeom>
              <a:avLst/>
              <a:gdLst>
                <a:gd name="T0" fmla="*/ 0 w 260"/>
                <a:gd name="T1" fmla="*/ 2147483647 h 195"/>
                <a:gd name="T2" fmla="*/ 2147483647 w 260"/>
                <a:gd name="T3" fmla="*/ 2147483647 h 195"/>
                <a:gd name="T4" fmla="*/ 2147483647 w 260"/>
                <a:gd name="T5" fmla="*/ 2147483647 h 195"/>
                <a:gd name="T6" fmla="*/ 2147483647 w 260"/>
                <a:gd name="T7" fmla="*/ 2147483647 h 195"/>
                <a:gd name="T8" fmla="*/ 2147483647 w 260"/>
                <a:gd name="T9" fmla="*/ 2147483647 h 195"/>
                <a:gd name="T10" fmla="*/ 2147483647 w 260"/>
                <a:gd name="T11" fmla="*/ 2147483647 h 195"/>
                <a:gd name="T12" fmla="*/ 2147483647 w 260"/>
                <a:gd name="T13" fmla="*/ 2147483647 h 195"/>
                <a:gd name="T14" fmla="*/ 2147483647 w 260"/>
                <a:gd name="T15" fmla="*/ 2147483647 h 195"/>
                <a:gd name="T16" fmla="*/ 2147483647 w 260"/>
                <a:gd name="T17" fmla="*/ 2147483647 h 195"/>
                <a:gd name="T18" fmla="*/ 2147483647 w 260"/>
                <a:gd name="T19" fmla="*/ 0 h 195"/>
                <a:gd name="T20" fmla="*/ 2147483647 w 260"/>
                <a:gd name="T21" fmla="*/ 2147483647 h 195"/>
                <a:gd name="T22" fmla="*/ 2147483647 w 260"/>
                <a:gd name="T23" fmla="*/ 2147483647 h 195"/>
                <a:gd name="T24" fmla="*/ 2147483647 w 260"/>
                <a:gd name="T25" fmla="*/ 2147483647 h 195"/>
                <a:gd name="T26" fmla="*/ 2147483647 w 260"/>
                <a:gd name="T27" fmla="*/ 2147483647 h 195"/>
                <a:gd name="T28" fmla="*/ 2147483647 w 260"/>
                <a:gd name="T29" fmla="*/ 2147483647 h 195"/>
                <a:gd name="T30" fmla="*/ 2147483647 w 260"/>
                <a:gd name="T31" fmla="*/ 2147483647 h 195"/>
                <a:gd name="T32" fmla="*/ 2147483647 w 260"/>
                <a:gd name="T33" fmla="*/ 2147483647 h 195"/>
                <a:gd name="T34" fmla="*/ 2147483647 w 260"/>
                <a:gd name="T35" fmla="*/ 2147483647 h 195"/>
                <a:gd name="T36" fmla="*/ 2147483647 w 260"/>
                <a:gd name="T37" fmla="*/ 2147483647 h 195"/>
                <a:gd name="T38" fmla="*/ 2147483647 w 260"/>
                <a:gd name="T39" fmla="*/ 2147483647 h 195"/>
                <a:gd name="T40" fmla="*/ 2147483647 w 260"/>
                <a:gd name="T41" fmla="*/ 2147483647 h 195"/>
                <a:gd name="T42" fmla="*/ 2147483647 w 260"/>
                <a:gd name="T43" fmla="*/ 2147483647 h 195"/>
                <a:gd name="T44" fmla="*/ 0 w 260"/>
                <a:gd name="T45" fmla="*/ 2147483647 h 1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0"/>
                <a:gd name="T70" fmla="*/ 0 h 195"/>
                <a:gd name="T71" fmla="*/ 300 w 260"/>
                <a:gd name="T72" fmla="*/ 232 h 1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0" h="195">
                  <a:moveTo>
                    <a:pt x="0" y="132"/>
                  </a:moveTo>
                  <a:lnTo>
                    <a:pt x="33" y="122"/>
                  </a:lnTo>
                  <a:lnTo>
                    <a:pt x="62" y="111"/>
                  </a:lnTo>
                  <a:lnTo>
                    <a:pt x="99" y="116"/>
                  </a:lnTo>
                  <a:lnTo>
                    <a:pt x="115" y="115"/>
                  </a:lnTo>
                  <a:lnTo>
                    <a:pt x="125" y="97"/>
                  </a:lnTo>
                  <a:lnTo>
                    <a:pt x="146" y="80"/>
                  </a:lnTo>
                  <a:lnTo>
                    <a:pt x="169" y="61"/>
                  </a:lnTo>
                  <a:lnTo>
                    <a:pt x="204" y="39"/>
                  </a:lnTo>
                  <a:lnTo>
                    <a:pt x="231" y="0"/>
                  </a:lnTo>
                  <a:lnTo>
                    <a:pt x="228" y="12"/>
                  </a:lnTo>
                  <a:lnTo>
                    <a:pt x="234" y="22"/>
                  </a:lnTo>
                  <a:lnTo>
                    <a:pt x="246" y="18"/>
                  </a:lnTo>
                  <a:lnTo>
                    <a:pt x="250" y="3"/>
                  </a:lnTo>
                  <a:lnTo>
                    <a:pt x="260" y="20"/>
                  </a:lnTo>
                  <a:lnTo>
                    <a:pt x="259" y="51"/>
                  </a:lnTo>
                  <a:lnTo>
                    <a:pt x="252" y="64"/>
                  </a:lnTo>
                  <a:lnTo>
                    <a:pt x="241" y="70"/>
                  </a:lnTo>
                  <a:lnTo>
                    <a:pt x="226" y="81"/>
                  </a:lnTo>
                  <a:lnTo>
                    <a:pt x="220" y="67"/>
                  </a:lnTo>
                  <a:lnTo>
                    <a:pt x="213" y="73"/>
                  </a:lnTo>
                  <a:lnTo>
                    <a:pt x="216" y="87"/>
                  </a:lnTo>
                  <a:lnTo>
                    <a:pt x="210" y="106"/>
                  </a:lnTo>
                  <a:lnTo>
                    <a:pt x="196" y="136"/>
                  </a:lnTo>
                  <a:lnTo>
                    <a:pt x="196" y="159"/>
                  </a:lnTo>
                  <a:lnTo>
                    <a:pt x="196" y="177"/>
                  </a:lnTo>
                  <a:lnTo>
                    <a:pt x="185" y="192"/>
                  </a:lnTo>
                  <a:lnTo>
                    <a:pt x="150" y="195"/>
                  </a:lnTo>
                  <a:lnTo>
                    <a:pt x="104" y="192"/>
                  </a:lnTo>
                  <a:lnTo>
                    <a:pt x="44" y="187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" name="Freeform 15">
              <a:extLst/>
            </p:cNvPr>
            <p:cNvSpPr>
              <a:spLocks/>
            </p:cNvSpPr>
            <p:nvPr/>
          </p:nvSpPr>
          <p:spPr bwMode="auto">
            <a:xfrm>
              <a:off x="5705451" y="4694256"/>
              <a:ext cx="50800" cy="77787"/>
            </a:xfrm>
            <a:custGeom>
              <a:avLst/>
              <a:gdLst>
                <a:gd name="T0" fmla="*/ 2147483647 w 403"/>
                <a:gd name="T1" fmla="*/ 2147483647 h 631"/>
                <a:gd name="T2" fmla="*/ 2147483647 w 403"/>
                <a:gd name="T3" fmla="*/ 2147483647 h 631"/>
                <a:gd name="T4" fmla="*/ 2147483647 w 403"/>
                <a:gd name="T5" fmla="*/ 2147483647 h 631"/>
                <a:gd name="T6" fmla="*/ 2147483647 w 403"/>
                <a:gd name="T7" fmla="*/ 2147483647 h 631"/>
                <a:gd name="T8" fmla="*/ 0 w 403"/>
                <a:gd name="T9" fmla="*/ 2147483647 h 631"/>
                <a:gd name="T10" fmla="*/ 2147483647 w 403"/>
                <a:gd name="T11" fmla="*/ 2147483647 h 631"/>
                <a:gd name="T12" fmla="*/ 2147483647 w 403"/>
                <a:gd name="T13" fmla="*/ 2147483647 h 631"/>
                <a:gd name="T14" fmla="*/ 2147483647 w 403"/>
                <a:gd name="T15" fmla="*/ 2147483647 h 631"/>
                <a:gd name="T16" fmla="*/ 2147483647 w 403"/>
                <a:gd name="T17" fmla="*/ 0 h 631"/>
                <a:gd name="T18" fmla="*/ 2147483647 w 403"/>
                <a:gd name="T19" fmla="*/ 2147483647 h 631"/>
                <a:gd name="T20" fmla="*/ 2147483647 w 403"/>
                <a:gd name="T21" fmla="*/ 2147483647 h 631"/>
                <a:gd name="T22" fmla="*/ 2147483647 w 403"/>
                <a:gd name="T23" fmla="*/ 2147483647 h 631"/>
                <a:gd name="T24" fmla="*/ 2147483647 w 403"/>
                <a:gd name="T25" fmla="*/ 2147483647 h 631"/>
                <a:gd name="T26" fmla="*/ 2147483647 w 403"/>
                <a:gd name="T27" fmla="*/ 214748364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3"/>
                <a:gd name="T43" fmla="*/ 0 h 631"/>
                <a:gd name="T44" fmla="*/ 403 w 40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3" h="631">
                  <a:moveTo>
                    <a:pt x="229" y="586"/>
                  </a:moveTo>
                  <a:lnTo>
                    <a:pt x="119" y="631"/>
                  </a:lnTo>
                  <a:lnTo>
                    <a:pt x="37" y="512"/>
                  </a:lnTo>
                  <a:lnTo>
                    <a:pt x="19" y="458"/>
                  </a:lnTo>
                  <a:lnTo>
                    <a:pt x="0" y="320"/>
                  </a:lnTo>
                  <a:lnTo>
                    <a:pt x="83" y="202"/>
                  </a:lnTo>
                  <a:lnTo>
                    <a:pt x="83" y="119"/>
                  </a:lnTo>
                  <a:lnTo>
                    <a:pt x="46" y="19"/>
                  </a:lnTo>
                  <a:lnTo>
                    <a:pt x="101" y="0"/>
                  </a:lnTo>
                  <a:lnTo>
                    <a:pt x="192" y="83"/>
                  </a:lnTo>
                  <a:lnTo>
                    <a:pt x="266" y="229"/>
                  </a:lnTo>
                  <a:lnTo>
                    <a:pt x="375" y="357"/>
                  </a:lnTo>
                  <a:lnTo>
                    <a:pt x="403" y="485"/>
                  </a:lnTo>
                  <a:lnTo>
                    <a:pt x="229" y="5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" name="Freeform 16">
              <a:extLst/>
            </p:cNvPr>
            <p:cNvSpPr>
              <a:spLocks/>
            </p:cNvSpPr>
            <p:nvPr/>
          </p:nvSpPr>
          <p:spPr bwMode="auto">
            <a:xfrm>
              <a:off x="6229326" y="4494231"/>
              <a:ext cx="44450" cy="34925"/>
            </a:xfrm>
            <a:custGeom>
              <a:avLst/>
              <a:gdLst>
                <a:gd name="T0" fmla="*/ 2147483647 w 344"/>
                <a:gd name="T1" fmla="*/ 2147483647 h 272"/>
                <a:gd name="T2" fmla="*/ 2147483647 w 344"/>
                <a:gd name="T3" fmla="*/ 2147483647 h 272"/>
                <a:gd name="T4" fmla="*/ 2147483647 w 344"/>
                <a:gd name="T5" fmla="*/ 2147483647 h 272"/>
                <a:gd name="T6" fmla="*/ 0 w 344"/>
                <a:gd name="T7" fmla="*/ 2147483647 h 272"/>
                <a:gd name="T8" fmla="*/ 2147483647 w 344"/>
                <a:gd name="T9" fmla="*/ 2147483647 h 272"/>
                <a:gd name="T10" fmla="*/ 2147483647 w 344"/>
                <a:gd name="T11" fmla="*/ 0 h 272"/>
                <a:gd name="T12" fmla="*/ 2147483647 w 344"/>
                <a:gd name="T13" fmla="*/ 0 h 272"/>
                <a:gd name="T14" fmla="*/ 2147483647 w 344"/>
                <a:gd name="T15" fmla="*/ 0 h 272"/>
                <a:gd name="T16" fmla="*/ 2147483647 w 344"/>
                <a:gd name="T17" fmla="*/ 2147483647 h 272"/>
                <a:gd name="T18" fmla="*/ 2147483647 w 344"/>
                <a:gd name="T19" fmla="*/ 2147483647 h 272"/>
                <a:gd name="T20" fmla="*/ 2147483647 w 344"/>
                <a:gd name="T21" fmla="*/ 2147483647 h 272"/>
                <a:gd name="T22" fmla="*/ 2147483647 w 344"/>
                <a:gd name="T23" fmla="*/ 2147483647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4"/>
                <a:gd name="T37" fmla="*/ 0 h 272"/>
                <a:gd name="T38" fmla="*/ 344 w 344"/>
                <a:gd name="T39" fmla="*/ 272 h 2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4" h="272">
                  <a:moveTo>
                    <a:pt x="229" y="272"/>
                  </a:moveTo>
                  <a:lnTo>
                    <a:pt x="93" y="272"/>
                  </a:lnTo>
                  <a:lnTo>
                    <a:pt x="2" y="227"/>
                  </a:lnTo>
                  <a:lnTo>
                    <a:pt x="0" y="143"/>
                  </a:lnTo>
                  <a:lnTo>
                    <a:pt x="72" y="79"/>
                  </a:lnTo>
                  <a:lnTo>
                    <a:pt x="93" y="0"/>
                  </a:lnTo>
                  <a:lnTo>
                    <a:pt x="184" y="0"/>
                  </a:lnTo>
                  <a:lnTo>
                    <a:pt x="274" y="0"/>
                  </a:lnTo>
                  <a:lnTo>
                    <a:pt x="344" y="23"/>
                  </a:lnTo>
                  <a:lnTo>
                    <a:pt x="328" y="119"/>
                  </a:lnTo>
                  <a:lnTo>
                    <a:pt x="312" y="207"/>
                  </a:lnTo>
                  <a:lnTo>
                    <a:pt x="229" y="2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" name="Freeform 17">
              <a:extLst/>
            </p:cNvPr>
            <p:cNvSpPr>
              <a:spLocks/>
            </p:cNvSpPr>
            <p:nvPr/>
          </p:nvSpPr>
          <p:spPr bwMode="auto">
            <a:xfrm>
              <a:off x="6437289" y="4394218"/>
              <a:ext cx="34925" cy="66675"/>
            </a:xfrm>
            <a:custGeom>
              <a:avLst/>
              <a:gdLst>
                <a:gd name="T0" fmla="*/ 2147483647 w 288"/>
                <a:gd name="T1" fmla="*/ 2147483647 h 520"/>
                <a:gd name="T2" fmla="*/ 2147483647 w 288"/>
                <a:gd name="T3" fmla="*/ 2147483647 h 520"/>
                <a:gd name="T4" fmla="*/ 0 w 288"/>
                <a:gd name="T5" fmla="*/ 2147483647 h 520"/>
                <a:gd name="T6" fmla="*/ 0 w 288"/>
                <a:gd name="T7" fmla="*/ 2147483647 h 520"/>
                <a:gd name="T8" fmla="*/ 2147483647 w 288"/>
                <a:gd name="T9" fmla="*/ 2147483647 h 520"/>
                <a:gd name="T10" fmla="*/ 2147483647 w 288"/>
                <a:gd name="T11" fmla="*/ 2147483647 h 520"/>
                <a:gd name="T12" fmla="*/ 2147483647 w 288"/>
                <a:gd name="T13" fmla="*/ 2147483647 h 520"/>
                <a:gd name="T14" fmla="*/ 2147483647 w 288"/>
                <a:gd name="T15" fmla="*/ 0 h 520"/>
                <a:gd name="T16" fmla="*/ 2147483647 w 288"/>
                <a:gd name="T17" fmla="*/ 0 h 520"/>
                <a:gd name="T18" fmla="*/ 2147483647 w 288"/>
                <a:gd name="T19" fmla="*/ 2147483647 h 520"/>
                <a:gd name="T20" fmla="*/ 2147483647 w 288"/>
                <a:gd name="T21" fmla="*/ 2147483647 h 520"/>
                <a:gd name="T22" fmla="*/ 2147483647 w 288"/>
                <a:gd name="T23" fmla="*/ 2147483647 h 520"/>
                <a:gd name="T24" fmla="*/ 2147483647 w 288"/>
                <a:gd name="T25" fmla="*/ 2147483647 h 520"/>
                <a:gd name="T26" fmla="*/ 2147483647 w 288"/>
                <a:gd name="T27" fmla="*/ 2147483647 h 5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8"/>
                <a:gd name="T43" fmla="*/ 0 h 520"/>
                <a:gd name="T44" fmla="*/ 288 w 288"/>
                <a:gd name="T45" fmla="*/ 520 h 5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8" h="520">
                  <a:moveTo>
                    <a:pt x="176" y="448"/>
                  </a:moveTo>
                  <a:lnTo>
                    <a:pt x="72" y="520"/>
                  </a:lnTo>
                  <a:lnTo>
                    <a:pt x="0" y="440"/>
                  </a:lnTo>
                  <a:lnTo>
                    <a:pt x="0" y="352"/>
                  </a:lnTo>
                  <a:lnTo>
                    <a:pt x="11" y="240"/>
                  </a:lnTo>
                  <a:lnTo>
                    <a:pt x="32" y="161"/>
                  </a:lnTo>
                  <a:lnTo>
                    <a:pt x="120" y="96"/>
                  </a:lnTo>
                  <a:lnTo>
                    <a:pt x="128" y="0"/>
                  </a:lnTo>
                  <a:lnTo>
                    <a:pt x="248" y="0"/>
                  </a:lnTo>
                  <a:lnTo>
                    <a:pt x="288" y="88"/>
                  </a:lnTo>
                  <a:lnTo>
                    <a:pt x="283" y="184"/>
                  </a:lnTo>
                  <a:lnTo>
                    <a:pt x="267" y="280"/>
                  </a:lnTo>
                  <a:lnTo>
                    <a:pt x="216" y="392"/>
                  </a:lnTo>
                  <a:lnTo>
                    <a:pt x="176" y="4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" name="Freeform 18">
              <a:extLst/>
            </p:cNvPr>
            <p:cNvSpPr>
              <a:spLocks/>
            </p:cNvSpPr>
            <p:nvPr/>
          </p:nvSpPr>
          <p:spPr bwMode="auto">
            <a:xfrm>
              <a:off x="6630964" y="4856181"/>
              <a:ext cx="173037" cy="157162"/>
            </a:xfrm>
            <a:custGeom>
              <a:avLst/>
              <a:gdLst>
                <a:gd name="T0" fmla="*/ 2147483647 w 1417"/>
                <a:gd name="T1" fmla="*/ 2147483647 h 1252"/>
                <a:gd name="T2" fmla="*/ 2147483647 w 1417"/>
                <a:gd name="T3" fmla="*/ 2147483647 h 1252"/>
                <a:gd name="T4" fmla="*/ 2147483647 w 1417"/>
                <a:gd name="T5" fmla="*/ 2147483647 h 1252"/>
                <a:gd name="T6" fmla="*/ 2147483647 w 1417"/>
                <a:gd name="T7" fmla="*/ 2147483647 h 1252"/>
                <a:gd name="T8" fmla="*/ 2147483647 w 1417"/>
                <a:gd name="T9" fmla="*/ 2147483647 h 1252"/>
                <a:gd name="T10" fmla="*/ 2147483647 w 1417"/>
                <a:gd name="T11" fmla="*/ 2147483647 h 1252"/>
                <a:gd name="T12" fmla="*/ 2147483647 w 1417"/>
                <a:gd name="T13" fmla="*/ 2147483647 h 1252"/>
                <a:gd name="T14" fmla="*/ 2147483647 w 1417"/>
                <a:gd name="T15" fmla="*/ 2147483647 h 1252"/>
                <a:gd name="T16" fmla="*/ 2147483647 w 1417"/>
                <a:gd name="T17" fmla="*/ 2147483647 h 1252"/>
                <a:gd name="T18" fmla="*/ 2147483647 w 1417"/>
                <a:gd name="T19" fmla="*/ 2147483647 h 1252"/>
                <a:gd name="T20" fmla="*/ 2147483647 w 1417"/>
                <a:gd name="T21" fmla="*/ 2147483647 h 1252"/>
                <a:gd name="T22" fmla="*/ 2147483647 w 1417"/>
                <a:gd name="T23" fmla="*/ 2147483647 h 1252"/>
                <a:gd name="T24" fmla="*/ 2147483647 w 1417"/>
                <a:gd name="T25" fmla="*/ 2147483647 h 1252"/>
                <a:gd name="T26" fmla="*/ 2147483647 w 1417"/>
                <a:gd name="T27" fmla="*/ 2147483647 h 1252"/>
                <a:gd name="T28" fmla="*/ 2147483647 w 1417"/>
                <a:gd name="T29" fmla="*/ 2147483647 h 1252"/>
                <a:gd name="T30" fmla="*/ 2147483647 w 1417"/>
                <a:gd name="T31" fmla="*/ 2147483647 h 1252"/>
                <a:gd name="T32" fmla="*/ 2147483647 w 1417"/>
                <a:gd name="T33" fmla="*/ 2147483647 h 1252"/>
                <a:gd name="T34" fmla="*/ 2147483647 w 1417"/>
                <a:gd name="T35" fmla="*/ 2147483647 h 1252"/>
                <a:gd name="T36" fmla="*/ 2147483647 w 1417"/>
                <a:gd name="T37" fmla="*/ 2147483647 h 1252"/>
                <a:gd name="T38" fmla="*/ 2147483647 w 1417"/>
                <a:gd name="T39" fmla="*/ 2147483647 h 1252"/>
                <a:gd name="T40" fmla="*/ 2147483647 w 1417"/>
                <a:gd name="T41" fmla="*/ 2147483647 h 1252"/>
                <a:gd name="T42" fmla="*/ 2147483647 w 1417"/>
                <a:gd name="T43" fmla="*/ 2147483647 h 1252"/>
                <a:gd name="T44" fmla="*/ 2147483647 w 1417"/>
                <a:gd name="T45" fmla="*/ 2147483647 h 1252"/>
                <a:gd name="T46" fmla="*/ 2147483647 w 1417"/>
                <a:gd name="T47" fmla="*/ 2147483647 h 1252"/>
                <a:gd name="T48" fmla="*/ 2147483647 w 1417"/>
                <a:gd name="T49" fmla="*/ 2147483647 h 1252"/>
                <a:gd name="T50" fmla="*/ 2147483647 w 1417"/>
                <a:gd name="T51" fmla="*/ 2147483647 h 1252"/>
                <a:gd name="T52" fmla="*/ 2147483647 w 1417"/>
                <a:gd name="T53" fmla="*/ 2147483647 h 1252"/>
                <a:gd name="T54" fmla="*/ 2147483647 w 1417"/>
                <a:gd name="T55" fmla="*/ 2147483647 h 1252"/>
                <a:gd name="T56" fmla="*/ 2147483647 w 1417"/>
                <a:gd name="T57" fmla="*/ 2147483647 h 1252"/>
                <a:gd name="T58" fmla="*/ 2147483647 w 1417"/>
                <a:gd name="T59" fmla="*/ 2147483647 h 1252"/>
                <a:gd name="T60" fmla="*/ 2147483647 w 1417"/>
                <a:gd name="T61" fmla="*/ 2147483647 h 1252"/>
                <a:gd name="T62" fmla="*/ 2147483647 w 1417"/>
                <a:gd name="T63" fmla="*/ 2147483647 h 1252"/>
                <a:gd name="T64" fmla="*/ 2147483647 w 1417"/>
                <a:gd name="T65" fmla="*/ 2147483647 h 1252"/>
                <a:gd name="T66" fmla="*/ 2147483647 w 1417"/>
                <a:gd name="T67" fmla="*/ 2147483647 h 1252"/>
                <a:gd name="T68" fmla="*/ 2147483647 w 1417"/>
                <a:gd name="T69" fmla="*/ 2147483647 h 1252"/>
                <a:gd name="T70" fmla="*/ 2147483647 w 1417"/>
                <a:gd name="T71" fmla="*/ 2147483647 h 1252"/>
                <a:gd name="T72" fmla="*/ 2147483647 w 1417"/>
                <a:gd name="T73" fmla="*/ 2147483647 h 1252"/>
                <a:gd name="T74" fmla="*/ 2147483647 w 1417"/>
                <a:gd name="T75" fmla="*/ 2147483647 h 1252"/>
                <a:gd name="T76" fmla="*/ 2147483647 w 1417"/>
                <a:gd name="T77" fmla="*/ 2147483647 h 1252"/>
                <a:gd name="T78" fmla="*/ 2147483647 w 1417"/>
                <a:gd name="T79" fmla="*/ 0 h 1252"/>
                <a:gd name="T80" fmla="*/ 2147483647 w 1417"/>
                <a:gd name="T81" fmla="*/ 2147483647 h 1252"/>
                <a:gd name="T82" fmla="*/ 2147483647 w 1417"/>
                <a:gd name="T83" fmla="*/ 2147483647 h 1252"/>
                <a:gd name="T84" fmla="*/ 0 w 1417"/>
                <a:gd name="T85" fmla="*/ 2147483647 h 1252"/>
                <a:gd name="T86" fmla="*/ 2147483647 w 1417"/>
                <a:gd name="T87" fmla="*/ 2147483647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7"/>
                <a:gd name="T133" fmla="*/ 0 h 1252"/>
                <a:gd name="T134" fmla="*/ 1417 w 1417"/>
                <a:gd name="T135" fmla="*/ 1252 h 12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7" h="1252">
                  <a:moveTo>
                    <a:pt x="82" y="194"/>
                  </a:moveTo>
                  <a:lnTo>
                    <a:pt x="146" y="256"/>
                  </a:lnTo>
                  <a:lnTo>
                    <a:pt x="228" y="274"/>
                  </a:lnTo>
                  <a:lnTo>
                    <a:pt x="320" y="256"/>
                  </a:lnTo>
                  <a:lnTo>
                    <a:pt x="393" y="283"/>
                  </a:lnTo>
                  <a:lnTo>
                    <a:pt x="310" y="384"/>
                  </a:lnTo>
                  <a:lnTo>
                    <a:pt x="173" y="374"/>
                  </a:lnTo>
                  <a:lnTo>
                    <a:pt x="192" y="420"/>
                  </a:lnTo>
                  <a:lnTo>
                    <a:pt x="228" y="475"/>
                  </a:lnTo>
                  <a:lnTo>
                    <a:pt x="292" y="524"/>
                  </a:lnTo>
                  <a:lnTo>
                    <a:pt x="411" y="493"/>
                  </a:lnTo>
                  <a:lnTo>
                    <a:pt x="530" y="557"/>
                  </a:lnTo>
                  <a:lnTo>
                    <a:pt x="640" y="621"/>
                  </a:lnTo>
                  <a:lnTo>
                    <a:pt x="777" y="621"/>
                  </a:lnTo>
                  <a:lnTo>
                    <a:pt x="905" y="685"/>
                  </a:lnTo>
                  <a:lnTo>
                    <a:pt x="1005" y="768"/>
                  </a:lnTo>
                  <a:lnTo>
                    <a:pt x="1078" y="905"/>
                  </a:lnTo>
                  <a:lnTo>
                    <a:pt x="1078" y="1033"/>
                  </a:lnTo>
                  <a:lnTo>
                    <a:pt x="978" y="1115"/>
                  </a:lnTo>
                  <a:lnTo>
                    <a:pt x="978" y="1225"/>
                  </a:lnTo>
                  <a:lnTo>
                    <a:pt x="1078" y="1188"/>
                  </a:lnTo>
                  <a:lnTo>
                    <a:pt x="1152" y="1152"/>
                  </a:lnTo>
                  <a:lnTo>
                    <a:pt x="1216" y="1142"/>
                  </a:lnTo>
                  <a:lnTo>
                    <a:pt x="1316" y="1170"/>
                  </a:lnTo>
                  <a:lnTo>
                    <a:pt x="1417" y="1252"/>
                  </a:lnTo>
                  <a:lnTo>
                    <a:pt x="1417" y="338"/>
                  </a:lnTo>
                  <a:lnTo>
                    <a:pt x="1261" y="301"/>
                  </a:lnTo>
                  <a:lnTo>
                    <a:pt x="1162" y="254"/>
                  </a:lnTo>
                  <a:lnTo>
                    <a:pt x="1014" y="146"/>
                  </a:lnTo>
                  <a:lnTo>
                    <a:pt x="923" y="192"/>
                  </a:lnTo>
                  <a:lnTo>
                    <a:pt x="886" y="256"/>
                  </a:lnTo>
                  <a:lnTo>
                    <a:pt x="777" y="301"/>
                  </a:lnTo>
                  <a:lnTo>
                    <a:pt x="704" y="374"/>
                  </a:lnTo>
                  <a:lnTo>
                    <a:pt x="603" y="457"/>
                  </a:lnTo>
                  <a:lnTo>
                    <a:pt x="539" y="338"/>
                  </a:lnTo>
                  <a:lnTo>
                    <a:pt x="472" y="284"/>
                  </a:lnTo>
                  <a:lnTo>
                    <a:pt x="472" y="134"/>
                  </a:lnTo>
                  <a:lnTo>
                    <a:pt x="420" y="36"/>
                  </a:lnTo>
                  <a:lnTo>
                    <a:pt x="320" y="64"/>
                  </a:lnTo>
                  <a:lnTo>
                    <a:pt x="201" y="0"/>
                  </a:lnTo>
                  <a:lnTo>
                    <a:pt x="109" y="64"/>
                  </a:lnTo>
                  <a:lnTo>
                    <a:pt x="27" y="100"/>
                  </a:lnTo>
                  <a:lnTo>
                    <a:pt x="0" y="173"/>
                  </a:lnTo>
                  <a:lnTo>
                    <a:pt x="82" y="1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" name="Freeform 19">
              <a:extLst/>
            </p:cNvPr>
            <p:cNvSpPr>
              <a:spLocks/>
            </p:cNvSpPr>
            <p:nvPr/>
          </p:nvSpPr>
          <p:spPr bwMode="auto">
            <a:xfrm>
              <a:off x="6804001" y="4899043"/>
              <a:ext cx="180975" cy="152400"/>
            </a:xfrm>
            <a:custGeom>
              <a:avLst/>
              <a:gdLst>
                <a:gd name="T0" fmla="*/ 2147483647 w 1460"/>
                <a:gd name="T1" fmla="*/ 2147483647 h 1200"/>
                <a:gd name="T2" fmla="*/ 0 w 1460"/>
                <a:gd name="T3" fmla="*/ 2147483647 h 1200"/>
                <a:gd name="T4" fmla="*/ 2147483647 w 1460"/>
                <a:gd name="T5" fmla="*/ 2147483647 h 1200"/>
                <a:gd name="T6" fmla="*/ 2147483647 w 1460"/>
                <a:gd name="T7" fmla="*/ 2147483647 h 1200"/>
                <a:gd name="T8" fmla="*/ 2147483647 w 1460"/>
                <a:gd name="T9" fmla="*/ 2147483647 h 1200"/>
                <a:gd name="T10" fmla="*/ 2147483647 w 1460"/>
                <a:gd name="T11" fmla="*/ 2147483647 h 1200"/>
                <a:gd name="T12" fmla="*/ 2147483647 w 1460"/>
                <a:gd name="T13" fmla="*/ 2147483647 h 1200"/>
                <a:gd name="T14" fmla="*/ 2147483647 w 1460"/>
                <a:gd name="T15" fmla="*/ 2147483647 h 1200"/>
                <a:gd name="T16" fmla="*/ 2147483647 w 1460"/>
                <a:gd name="T17" fmla="*/ 2147483647 h 1200"/>
                <a:gd name="T18" fmla="*/ 2147483647 w 1460"/>
                <a:gd name="T19" fmla="*/ 2147483647 h 1200"/>
                <a:gd name="T20" fmla="*/ 2147483647 w 1460"/>
                <a:gd name="T21" fmla="*/ 2147483647 h 1200"/>
                <a:gd name="T22" fmla="*/ 2147483647 w 1460"/>
                <a:gd name="T23" fmla="*/ 2147483647 h 1200"/>
                <a:gd name="T24" fmla="*/ 2147483647 w 1460"/>
                <a:gd name="T25" fmla="*/ 2147483647 h 1200"/>
                <a:gd name="T26" fmla="*/ 2147483647 w 1460"/>
                <a:gd name="T27" fmla="*/ 2147483647 h 1200"/>
                <a:gd name="T28" fmla="*/ 2147483647 w 1460"/>
                <a:gd name="T29" fmla="*/ 2147483647 h 1200"/>
                <a:gd name="T30" fmla="*/ 2147483647 w 1460"/>
                <a:gd name="T31" fmla="*/ 2147483647 h 1200"/>
                <a:gd name="T32" fmla="*/ 2147483647 w 1460"/>
                <a:gd name="T33" fmla="*/ 2147483647 h 1200"/>
                <a:gd name="T34" fmla="*/ 2147483647 w 1460"/>
                <a:gd name="T35" fmla="*/ 2147483647 h 1200"/>
                <a:gd name="T36" fmla="*/ 2147483647 w 1460"/>
                <a:gd name="T37" fmla="*/ 2147483647 h 1200"/>
                <a:gd name="T38" fmla="*/ 2147483647 w 1460"/>
                <a:gd name="T39" fmla="*/ 2147483647 h 1200"/>
                <a:gd name="T40" fmla="*/ 2147483647 w 1460"/>
                <a:gd name="T41" fmla="*/ 2147483647 h 1200"/>
                <a:gd name="T42" fmla="*/ 2147483647 w 1460"/>
                <a:gd name="T43" fmla="*/ 2147483647 h 1200"/>
                <a:gd name="T44" fmla="*/ 2147483647 w 1460"/>
                <a:gd name="T45" fmla="*/ 2147483647 h 1200"/>
                <a:gd name="T46" fmla="*/ 2147483647 w 1460"/>
                <a:gd name="T47" fmla="*/ 2147483647 h 1200"/>
                <a:gd name="T48" fmla="*/ 2147483647 w 1460"/>
                <a:gd name="T49" fmla="*/ 2147483647 h 1200"/>
                <a:gd name="T50" fmla="*/ 2147483647 w 1460"/>
                <a:gd name="T51" fmla="*/ 2147483647 h 1200"/>
                <a:gd name="T52" fmla="*/ 2147483647 w 1460"/>
                <a:gd name="T53" fmla="*/ 2147483647 h 1200"/>
                <a:gd name="T54" fmla="*/ 2147483647 w 1460"/>
                <a:gd name="T55" fmla="*/ 2147483647 h 1200"/>
                <a:gd name="T56" fmla="*/ 2147483647 w 1460"/>
                <a:gd name="T57" fmla="*/ 2147483647 h 1200"/>
                <a:gd name="T58" fmla="*/ 2147483647 w 1460"/>
                <a:gd name="T59" fmla="*/ 2147483647 h 1200"/>
                <a:gd name="T60" fmla="*/ 2147483647 w 1460"/>
                <a:gd name="T61" fmla="*/ 2147483647 h 1200"/>
                <a:gd name="T62" fmla="*/ 2147483647 w 1460"/>
                <a:gd name="T63" fmla="*/ 2147483647 h 1200"/>
                <a:gd name="T64" fmla="*/ 2147483647 w 1460"/>
                <a:gd name="T65" fmla="*/ 2147483647 h 1200"/>
                <a:gd name="T66" fmla="*/ 2147483647 w 1460"/>
                <a:gd name="T67" fmla="*/ 2147483647 h 1200"/>
                <a:gd name="T68" fmla="*/ 2147483647 w 1460"/>
                <a:gd name="T69" fmla="*/ 0 h 1200"/>
                <a:gd name="T70" fmla="*/ 2147483647 w 1460"/>
                <a:gd name="T71" fmla="*/ 2147483647 h 12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0"/>
                <a:gd name="T109" fmla="*/ 0 h 1200"/>
                <a:gd name="T110" fmla="*/ 1460 w 1460"/>
                <a:gd name="T111" fmla="*/ 1200 h 120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0" h="1200">
                  <a:moveTo>
                    <a:pt x="2" y="6"/>
                  </a:moveTo>
                  <a:lnTo>
                    <a:pt x="0" y="918"/>
                  </a:lnTo>
                  <a:lnTo>
                    <a:pt x="196" y="960"/>
                  </a:lnTo>
                  <a:lnTo>
                    <a:pt x="340" y="976"/>
                  </a:lnTo>
                  <a:lnTo>
                    <a:pt x="396" y="896"/>
                  </a:lnTo>
                  <a:lnTo>
                    <a:pt x="324" y="808"/>
                  </a:lnTo>
                  <a:lnTo>
                    <a:pt x="428" y="776"/>
                  </a:lnTo>
                  <a:lnTo>
                    <a:pt x="580" y="712"/>
                  </a:lnTo>
                  <a:lnTo>
                    <a:pt x="676" y="792"/>
                  </a:lnTo>
                  <a:lnTo>
                    <a:pt x="756" y="872"/>
                  </a:lnTo>
                  <a:lnTo>
                    <a:pt x="836" y="952"/>
                  </a:lnTo>
                  <a:lnTo>
                    <a:pt x="908" y="1056"/>
                  </a:lnTo>
                  <a:lnTo>
                    <a:pt x="1028" y="1136"/>
                  </a:lnTo>
                  <a:lnTo>
                    <a:pt x="1156" y="1144"/>
                  </a:lnTo>
                  <a:lnTo>
                    <a:pt x="1236" y="1128"/>
                  </a:lnTo>
                  <a:lnTo>
                    <a:pt x="1372" y="1200"/>
                  </a:lnTo>
                  <a:lnTo>
                    <a:pt x="1460" y="1144"/>
                  </a:lnTo>
                  <a:lnTo>
                    <a:pt x="1276" y="1040"/>
                  </a:lnTo>
                  <a:lnTo>
                    <a:pt x="1220" y="1000"/>
                  </a:lnTo>
                  <a:lnTo>
                    <a:pt x="1182" y="885"/>
                  </a:lnTo>
                  <a:lnTo>
                    <a:pt x="1092" y="912"/>
                  </a:lnTo>
                  <a:lnTo>
                    <a:pt x="1092" y="832"/>
                  </a:lnTo>
                  <a:lnTo>
                    <a:pt x="1004" y="776"/>
                  </a:lnTo>
                  <a:lnTo>
                    <a:pt x="964" y="720"/>
                  </a:lnTo>
                  <a:lnTo>
                    <a:pt x="892" y="632"/>
                  </a:lnTo>
                  <a:lnTo>
                    <a:pt x="1004" y="592"/>
                  </a:lnTo>
                  <a:lnTo>
                    <a:pt x="980" y="512"/>
                  </a:lnTo>
                  <a:lnTo>
                    <a:pt x="884" y="472"/>
                  </a:lnTo>
                  <a:lnTo>
                    <a:pt x="772" y="424"/>
                  </a:lnTo>
                  <a:lnTo>
                    <a:pt x="692" y="320"/>
                  </a:lnTo>
                  <a:lnTo>
                    <a:pt x="604" y="232"/>
                  </a:lnTo>
                  <a:lnTo>
                    <a:pt x="484" y="152"/>
                  </a:lnTo>
                  <a:lnTo>
                    <a:pt x="300" y="72"/>
                  </a:lnTo>
                  <a:lnTo>
                    <a:pt x="180" y="48"/>
                  </a:lnTo>
                  <a:lnTo>
                    <a:pt x="84" y="0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" name="Freeform 20">
              <a:extLst/>
            </p:cNvPr>
            <p:cNvSpPr>
              <a:spLocks/>
            </p:cNvSpPr>
            <p:nvPr/>
          </p:nvSpPr>
          <p:spPr bwMode="auto">
            <a:xfrm>
              <a:off x="5991201" y="4764106"/>
              <a:ext cx="204788" cy="203200"/>
            </a:xfrm>
            <a:custGeom>
              <a:avLst/>
              <a:gdLst>
                <a:gd name="T0" fmla="*/ 2147483647 w 753"/>
                <a:gd name="T1" fmla="*/ 0 h 749"/>
                <a:gd name="T2" fmla="*/ 0 w 753"/>
                <a:gd name="T3" fmla="*/ 2147483647 h 749"/>
                <a:gd name="T4" fmla="*/ 2147483647 w 753"/>
                <a:gd name="T5" fmla="*/ 2147483647 h 749"/>
                <a:gd name="T6" fmla="*/ 2147483647 w 753"/>
                <a:gd name="T7" fmla="*/ 2147483647 h 749"/>
                <a:gd name="T8" fmla="*/ 2147483647 w 753"/>
                <a:gd name="T9" fmla="*/ 2147483647 h 749"/>
                <a:gd name="T10" fmla="*/ 2147483647 w 753"/>
                <a:gd name="T11" fmla="*/ 2147483647 h 749"/>
                <a:gd name="T12" fmla="*/ 2147483647 w 753"/>
                <a:gd name="T13" fmla="*/ 2147483647 h 749"/>
                <a:gd name="T14" fmla="*/ 2147483647 w 753"/>
                <a:gd name="T15" fmla="*/ 2147483647 h 749"/>
                <a:gd name="T16" fmla="*/ 2147483647 w 753"/>
                <a:gd name="T17" fmla="*/ 2147483647 h 749"/>
                <a:gd name="T18" fmla="*/ 2147483647 w 753"/>
                <a:gd name="T19" fmla="*/ 2147483647 h 749"/>
                <a:gd name="T20" fmla="*/ 2147483647 w 753"/>
                <a:gd name="T21" fmla="*/ 2147483647 h 749"/>
                <a:gd name="T22" fmla="*/ 2147483647 w 753"/>
                <a:gd name="T23" fmla="*/ 2147483647 h 749"/>
                <a:gd name="T24" fmla="*/ 2147483647 w 753"/>
                <a:gd name="T25" fmla="*/ 2147483647 h 749"/>
                <a:gd name="T26" fmla="*/ 2147483647 w 753"/>
                <a:gd name="T27" fmla="*/ 2147483647 h 749"/>
                <a:gd name="T28" fmla="*/ 2147483647 w 753"/>
                <a:gd name="T29" fmla="*/ 2147483647 h 749"/>
                <a:gd name="T30" fmla="*/ 2147483647 w 753"/>
                <a:gd name="T31" fmla="*/ 2147483647 h 749"/>
                <a:gd name="T32" fmla="*/ 2147483647 w 753"/>
                <a:gd name="T33" fmla="*/ 2147483647 h 749"/>
                <a:gd name="T34" fmla="*/ 2147483647 w 753"/>
                <a:gd name="T35" fmla="*/ 2147483647 h 749"/>
                <a:gd name="T36" fmla="*/ 2147483647 w 753"/>
                <a:gd name="T37" fmla="*/ 2147483647 h 749"/>
                <a:gd name="T38" fmla="*/ 2147483647 w 753"/>
                <a:gd name="T39" fmla="*/ 2147483647 h 749"/>
                <a:gd name="T40" fmla="*/ 2147483647 w 753"/>
                <a:gd name="T41" fmla="*/ 2147483647 h 749"/>
                <a:gd name="T42" fmla="*/ 2147483647 w 753"/>
                <a:gd name="T43" fmla="*/ 2147483647 h 749"/>
                <a:gd name="T44" fmla="*/ 2147483647 w 753"/>
                <a:gd name="T45" fmla="*/ 2147483647 h 749"/>
                <a:gd name="T46" fmla="*/ 2147483647 w 753"/>
                <a:gd name="T47" fmla="*/ 2147483647 h 749"/>
                <a:gd name="T48" fmla="*/ 2147483647 w 753"/>
                <a:gd name="T49" fmla="*/ 2147483647 h 749"/>
                <a:gd name="T50" fmla="*/ 2147483647 w 753"/>
                <a:gd name="T51" fmla="*/ 2147483647 h 749"/>
                <a:gd name="T52" fmla="*/ 2147483647 w 753"/>
                <a:gd name="T53" fmla="*/ 2147483647 h 749"/>
                <a:gd name="T54" fmla="*/ 2147483647 w 753"/>
                <a:gd name="T55" fmla="*/ 2147483647 h 749"/>
                <a:gd name="T56" fmla="*/ 2147483647 w 753"/>
                <a:gd name="T57" fmla="*/ 2147483647 h 749"/>
                <a:gd name="T58" fmla="*/ 2147483647 w 753"/>
                <a:gd name="T59" fmla="*/ 2147483647 h 749"/>
                <a:gd name="T60" fmla="*/ 2147483647 w 753"/>
                <a:gd name="T61" fmla="*/ 2147483647 h 749"/>
                <a:gd name="T62" fmla="*/ 2147483647 w 753"/>
                <a:gd name="T63" fmla="*/ 2147483647 h 749"/>
                <a:gd name="T64" fmla="*/ 2147483647 w 753"/>
                <a:gd name="T65" fmla="*/ 2147483647 h 749"/>
                <a:gd name="T66" fmla="*/ 2147483647 w 753"/>
                <a:gd name="T67" fmla="*/ 2147483647 h 749"/>
                <a:gd name="T68" fmla="*/ 2147483647 w 753"/>
                <a:gd name="T69" fmla="*/ 2147483647 h 749"/>
                <a:gd name="T70" fmla="*/ 2147483647 w 753"/>
                <a:gd name="T71" fmla="*/ 2147483647 h 749"/>
                <a:gd name="T72" fmla="*/ 2147483647 w 753"/>
                <a:gd name="T73" fmla="*/ 2147483647 h 749"/>
                <a:gd name="T74" fmla="*/ 2147483647 w 753"/>
                <a:gd name="T75" fmla="*/ 2147483647 h 749"/>
                <a:gd name="T76" fmla="*/ 2147483647 w 753"/>
                <a:gd name="T77" fmla="*/ 2147483647 h 749"/>
                <a:gd name="T78" fmla="*/ 2147483647 w 753"/>
                <a:gd name="T79" fmla="*/ 2147483647 h 749"/>
                <a:gd name="T80" fmla="*/ 2147483647 w 753"/>
                <a:gd name="T81" fmla="*/ 2147483647 h 749"/>
                <a:gd name="T82" fmla="*/ 2147483647 w 753"/>
                <a:gd name="T83" fmla="*/ 2147483647 h 749"/>
                <a:gd name="T84" fmla="*/ 2147483647 w 753"/>
                <a:gd name="T85" fmla="*/ 2147483647 h 749"/>
                <a:gd name="T86" fmla="*/ 2147483647 w 753"/>
                <a:gd name="T87" fmla="*/ 2147483647 h 749"/>
                <a:gd name="T88" fmla="*/ 2147483647 w 753"/>
                <a:gd name="T89" fmla="*/ 2147483647 h 749"/>
                <a:gd name="T90" fmla="*/ 2147483647 w 753"/>
                <a:gd name="T91" fmla="*/ 0 h 74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53"/>
                <a:gd name="T139" fmla="*/ 0 h 749"/>
                <a:gd name="T140" fmla="*/ 753 w 753"/>
                <a:gd name="T141" fmla="*/ 749 h 74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53" h="749">
                  <a:moveTo>
                    <a:pt x="8" y="0"/>
                  </a:moveTo>
                  <a:lnTo>
                    <a:pt x="0" y="48"/>
                  </a:lnTo>
                  <a:lnTo>
                    <a:pt x="70" y="105"/>
                  </a:lnTo>
                  <a:lnTo>
                    <a:pt x="101" y="141"/>
                  </a:lnTo>
                  <a:lnTo>
                    <a:pt x="128" y="163"/>
                  </a:lnTo>
                  <a:lnTo>
                    <a:pt x="174" y="219"/>
                  </a:lnTo>
                  <a:lnTo>
                    <a:pt x="247" y="311"/>
                  </a:lnTo>
                  <a:lnTo>
                    <a:pt x="324" y="418"/>
                  </a:lnTo>
                  <a:lnTo>
                    <a:pt x="352" y="487"/>
                  </a:lnTo>
                  <a:lnTo>
                    <a:pt x="373" y="539"/>
                  </a:lnTo>
                  <a:lnTo>
                    <a:pt x="424" y="603"/>
                  </a:lnTo>
                  <a:lnTo>
                    <a:pt x="467" y="648"/>
                  </a:lnTo>
                  <a:lnTo>
                    <a:pt x="529" y="685"/>
                  </a:lnTo>
                  <a:lnTo>
                    <a:pt x="587" y="738"/>
                  </a:lnTo>
                  <a:lnTo>
                    <a:pt x="634" y="749"/>
                  </a:lnTo>
                  <a:lnTo>
                    <a:pt x="681" y="742"/>
                  </a:lnTo>
                  <a:lnTo>
                    <a:pt x="702" y="697"/>
                  </a:lnTo>
                  <a:lnTo>
                    <a:pt x="706" y="637"/>
                  </a:lnTo>
                  <a:lnTo>
                    <a:pt x="699" y="566"/>
                  </a:lnTo>
                  <a:lnTo>
                    <a:pt x="732" y="561"/>
                  </a:lnTo>
                  <a:lnTo>
                    <a:pt x="753" y="528"/>
                  </a:lnTo>
                  <a:lnTo>
                    <a:pt x="738" y="495"/>
                  </a:lnTo>
                  <a:lnTo>
                    <a:pt x="699" y="454"/>
                  </a:lnTo>
                  <a:lnTo>
                    <a:pt x="663" y="450"/>
                  </a:lnTo>
                  <a:lnTo>
                    <a:pt x="681" y="495"/>
                  </a:lnTo>
                  <a:lnTo>
                    <a:pt x="666" y="520"/>
                  </a:lnTo>
                  <a:lnTo>
                    <a:pt x="649" y="517"/>
                  </a:lnTo>
                  <a:lnTo>
                    <a:pt x="605" y="472"/>
                  </a:lnTo>
                  <a:lnTo>
                    <a:pt x="583" y="420"/>
                  </a:lnTo>
                  <a:lnTo>
                    <a:pt x="525" y="408"/>
                  </a:lnTo>
                  <a:lnTo>
                    <a:pt x="532" y="378"/>
                  </a:lnTo>
                  <a:lnTo>
                    <a:pt x="561" y="348"/>
                  </a:lnTo>
                  <a:lnTo>
                    <a:pt x="529" y="330"/>
                  </a:lnTo>
                  <a:lnTo>
                    <a:pt x="489" y="318"/>
                  </a:lnTo>
                  <a:lnTo>
                    <a:pt x="457" y="285"/>
                  </a:lnTo>
                  <a:lnTo>
                    <a:pt x="424" y="259"/>
                  </a:lnTo>
                  <a:lnTo>
                    <a:pt x="395" y="217"/>
                  </a:lnTo>
                  <a:lnTo>
                    <a:pt x="355" y="214"/>
                  </a:lnTo>
                  <a:lnTo>
                    <a:pt x="319" y="176"/>
                  </a:lnTo>
                  <a:lnTo>
                    <a:pt x="266" y="138"/>
                  </a:lnTo>
                  <a:lnTo>
                    <a:pt x="214" y="86"/>
                  </a:lnTo>
                  <a:lnTo>
                    <a:pt x="171" y="39"/>
                  </a:lnTo>
                  <a:lnTo>
                    <a:pt x="129" y="16"/>
                  </a:lnTo>
                  <a:lnTo>
                    <a:pt x="81" y="33"/>
                  </a:lnTo>
                  <a:lnTo>
                    <a:pt x="35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" name="Freeform 21">
              <a:extLst/>
            </p:cNvPr>
            <p:cNvSpPr>
              <a:spLocks/>
            </p:cNvSpPr>
            <p:nvPr/>
          </p:nvSpPr>
          <p:spPr bwMode="auto">
            <a:xfrm>
              <a:off x="6080101" y="4751406"/>
              <a:ext cx="76200" cy="93662"/>
            </a:xfrm>
            <a:custGeom>
              <a:avLst/>
              <a:gdLst>
                <a:gd name="T0" fmla="*/ 0 w 288"/>
                <a:gd name="T1" fmla="*/ 0 h 348"/>
                <a:gd name="T2" fmla="*/ 2147483647 w 288"/>
                <a:gd name="T3" fmla="*/ 2147483647 h 348"/>
                <a:gd name="T4" fmla="*/ 2147483647 w 288"/>
                <a:gd name="T5" fmla="*/ 2147483647 h 348"/>
                <a:gd name="T6" fmla="*/ 2147483647 w 288"/>
                <a:gd name="T7" fmla="*/ 2147483647 h 348"/>
                <a:gd name="T8" fmla="*/ 2147483647 w 288"/>
                <a:gd name="T9" fmla="*/ 2147483647 h 348"/>
                <a:gd name="T10" fmla="*/ 2147483647 w 288"/>
                <a:gd name="T11" fmla="*/ 2147483647 h 348"/>
                <a:gd name="T12" fmla="*/ 2147483647 w 288"/>
                <a:gd name="T13" fmla="*/ 2147483647 h 348"/>
                <a:gd name="T14" fmla="*/ 2147483647 w 288"/>
                <a:gd name="T15" fmla="*/ 2147483647 h 348"/>
                <a:gd name="T16" fmla="*/ 2147483647 w 288"/>
                <a:gd name="T17" fmla="*/ 2147483647 h 348"/>
                <a:gd name="T18" fmla="*/ 2147483647 w 288"/>
                <a:gd name="T19" fmla="*/ 2147483647 h 348"/>
                <a:gd name="T20" fmla="*/ 2147483647 w 288"/>
                <a:gd name="T21" fmla="*/ 2147483647 h 348"/>
                <a:gd name="T22" fmla="*/ 2147483647 w 288"/>
                <a:gd name="T23" fmla="*/ 2147483647 h 348"/>
                <a:gd name="T24" fmla="*/ 2147483647 w 288"/>
                <a:gd name="T25" fmla="*/ 2147483647 h 348"/>
                <a:gd name="T26" fmla="*/ 2147483647 w 288"/>
                <a:gd name="T27" fmla="*/ 2147483647 h 348"/>
                <a:gd name="T28" fmla="*/ 2147483647 w 288"/>
                <a:gd name="T29" fmla="*/ 2147483647 h 348"/>
                <a:gd name="T30" fmla="*/ 2147483647 w 288"/>
                <a:gd name="T31" fmla="*/ 2147483647 h 348"/>
                <a:gd name="T32" fmla="*/ 2147483647 w 288"/>
                <a:gd name="T33" fmla="*/ 2147483647 h 348"/>
                <a:gd name="T34" fmla="*/ 2147483647 w 288"/>
                <a:gd name="T35" fmla="*/ 2147483647 h 348"/>
                <a:gd name="T36" fmla="*/ 2147483647 w 288"/>
                <a:gd name="T37" fmla="*/ 2147483647 h 348"/>
                <a:gd name="T38" fmla="*/ 2147483647 w 288"/>
                <a:gd name="T39" fmla="*/ 2147483647 h 348"/>
                <a:gd name="T40" fmla="*/ 2147483647 w 288"/>
                <a:gd name="T41" fmla="*/ 2147483647 h 348"/>
                <a:gd name="T42" fmla="*/ 0 w 288"/>
                <a:gd name="T43" fmla="*/ 0 h 3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8"/>
                <a:gd name="T67" fmla="*/ 0 h 348"/>
                <a:gd name="T68" fmla="*/ 288 w 288"/>
                <a:gd name="T69" fmla="*/ 348 h 34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8" h="348">
                  <a:moveTo>
                    <a:pt x="0" y="0"/>
                  </a:moveTo>
                  <a:lnTo>
                    <a:pt x="27" y="6"/>
                  </a:lnTo>
                  <a:lnTo>
                    <a:pt x="54" y="25"/>
                  </a:lnTo>
                  <a:lnTo>
                    <a:pt x="76" y="62"/>
                  </a:lnTo>
                  <a:lnTo>
                    <a:pt x="123" y="65"/>
                  </a:lnTo>
                  <a:lnTo>
                    <a:pt x="160" y="47"/>
                  </a:lnTo>
                  <a:lnTo>
                    <a:pt x="196" y="80"/>
                  </a:lnTo>
                  <a:lnTo>
                    <a:pt x="229" y="121"/>
                  </a:lnTo>
                  <a:lnTo>
                    <a:pt x="229" y="203"/>
                  </a:lnTo>
                  <a:lnTo>
                    <a:pt x="244" y="259"/>
                  </a:lnTo>
                  <a:lnTo>
                    <a:pt x="262" y="293"/>
                  </a:lnTo>
                  <a:lnTo>
                    <a:pt x="288" y="331"/>
                  </a:lnTo>
                  <a:lnTo>
                    <a:pt x="261" y="348"/>
                  </a:lnTo>
                  <a:lnTo>
                    <a:pt x="237" y="348"/>
                  </a:lnTo>
                  <a:lnTo>
                    <a:pt x="204" y="327"/>
                  </a:lnTo>
                  <a:lnTo>
                    <a:pt x="165" y="286"/>
                  </a:lnTo>
                  <a:lnTo>
                    <a:pt x="111" y="262"/>
                  </a:lnTo>
                  <a:lnTo>
                    <a:pt x="70" y="211"/>
                  </a:lnTo>
                  <a:lnTo>
                    <a:pt x="40" y="173"/>
                  </a:lnTo>
                  <a:lnTo>
                    <a:pt x="11" y="91"/>
                  </a:lnTo>
                  <a:lnTo>
                    <a:pt x="29" y="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" name="Freeform 22">
              <a:extLst/>
            </p:cNvPr>
            <p:cNvSpPr>
              <a:spLocks/>
            </p:cNvSpPr>
            <p:nvPr/>
          </p:nvSpPr>
          <p:spPr bwMode="auto">
            <a:xfrm>
              <a:off x="6173764" y="4968893"/>
              <a:ext cx="168275" cy="55563"/>
            </a:xfrm>
            <a:custGeom>
              <a:avLst/>
              <a:gdLst>
                <a:gd name="T0" fmla="*/ 2147483647 w 1381"/>
                <a:gd name="T1" fmla="*/ 2147483647 h 436"/>
                <a:gd name="T2" fmla="*/ 0 w 1381"/>
                <a:gd name="T3" fmla="*/ 2147483647 h 436"/>
                <a:gd name="T4" fmla="*/ 2147483647 w 1381"/>
                <a:gd name="T5" fmla="*/ 2147483647 h 436"/>
                <a:gd name="T6" fmla="*/ 2147483647 w 1381"/>
                <a:gd name="T7" fmla="*/ 2147483647 h 436"/>
                <a:gd name="T8" fmla="*/ 2147483647 w 1381"/>
                <a:gd name="T9" fmla="*/ 2147483647 h 436"/>
                <a:gd name="T10" fmla="*/ 2147483647 w 1381"/>
                <a:gd name="T11" fmla="*/ 2147483647 h 436"/>
                <a:gd name="T12" fmla="*/ 2147483647 w 1381"/>
                <a:gd name="T13" fmla="*/ 2147483647 h 436"/>
                <a:gd name="T14" fmla="*/ 2147483647 w 1381"/>
                <a:gd name="T15" fmla="*/ 2147483647 h 436"/>
                <a:gd name="T16" fmla="*/ 2147483647 w 1381"/>
                <a:gd name="T17" fmla="*/ 2147483647 h 436"/>
                <a:gd name="T18" fmla="*/ 2147483647 w 1381"/>
                <a:gd name="T19" fmla="*/ 2147483647 h 436"/>
                <a:gd name="T20" fmla="*/ 2147483647 w 1381"/>
                <a:gd name="T21" fmla="*/ 2147483647 h 436"/>
                <a:gd name="T22" fmla="*/ 2147483647 w 1381"/>
                <a:gd name="T23" fmla="*/ 2147483647 h 436"/>
                <a:gd name="T24" fmla="*/ 2147483647 w 1381"/>
                <a:gd name="T25" fmla="*/ 2147483647 h 436"/>
                <a:gd name="T26" fmla="*/ 2147483647 w 1381"/>
                <a:gd name="T27" fmla="*/ 2147483647 h 436"/>
                <a:gd name="T28" fmla="*/ 2147483647 w 1381"/>
                <a:gd name="T29" fmla="*/ 2147483647 h 436"/>
                <a:gd name="T30" fmla="*/ 2147483647 w 1381"/>
                <a:gd name="T31" fmla="*/ 2147483647 h 436"/>
                <a:gd name="T32" fmla="*/ 2147483647 w 1381"/>
                <a:gd name="T33" fmla="*/ 2147483647 h 436"/>
                <a:gd name="T34" fmla="*/ 2147483647 w 1381"/>
                <a:gd name="T35" fmla="*/ 2147483647 h 436"/>
                <a:gd name="T36" fmla="*/ 2147483647 w 1381"/>
                <a:gd name="T37" fmla="*/ 2147483647 h 436"/>
                <a:gd name="T38" fmla="*/ 2147483647 w 1381"/>
                <a:gd name="T39" fmla="*/ 2147483647 h 436"/>
                <a:gd name="T40" fmla="*/ 2147483647 w 1381"/>
                <a:gd name="T41" fmla="*/ 2147483647 h 436"/>
                <a:gd name="T42" fmla="*/ 2147483647 w 1381"/>
                <a:gd name="T43" fmla="*/ 2147483647 h 436"/>
                <a:gd name="T44" fmla="*/ 2147483647 w 1381"/>
                <a:gd name="T45" fmla="*/ 2147483647 h 436"/>
                <a:gd name="T46" fmla="*/ 2147483647 w 1381"/>
                <a:gd name="T47" fmla="*/ 2147483647 h 436"/>
                <a:gd name="T48" fmla="*/ 2147483647 w 1381"/>
                <a:gd name="T49" fmla="*/ 2147483647 h 436"/>
                <a:gd name="T50" fmla="*/ 2147483647 w 1381"/>
                <a:gd name="T51" fmla="*/ 2147483647 h 436"/>
                <a:gd name="T52" fmla="*/ 2147483647 w 1381"/>
                <a:gd name="T53" fmla="*/ 2147483647 h 436"/>
                <a:gd name="T54" fmla="*/ 2147483647 w 1381"/>
                <a:gd name="T55" fmla="*/ 0 h 436"/>
                <a:gd name="T56" fmla="*/ 2147483647 w 1381"/>
                <a:gd name="T57" fmla="*/ 2147483647 h 436"/>
                <a:gd name="T58" fmla="*/ 2147483647 w 1381"/>
                <a:gd name="T59" fmla="*/ 2147483647 h 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1"/>
                <a:gd name="T91" fmla="*/ 0 h 436"/>
                <a:gd name="T92" fmla="*/ 1381 w 1381"/>
                <a:gd name="T93" fmla="*/ 436 h 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1" h="436">
                  <a:moveTo>
                    <a:pt x="101" y="15"/>
                  </a:moveTo>
                  <a:lnTo>
                    <a:pt x="0" y="98"/>
                  </a:lnTo>
                  <a:lnTo>
                    <a:pt x="9" y="162"/>
                  </a:lnTo>
                  <a:lnTo>
                    <a:pt x="73" y="171"/>
                  </a:lnTo>
                  <a:lnTo>
                    <a:pt x="156" y="171"/>
                  </a:lnTo>
                  <a:lnTo>
                    <a:pt x="201" y="244"/>
                  </a:lnTo>
                  <a:lnTo>
                    <a:pt x="311" y="226"/>
                  </a:lnTo>
                  <a:lnTo>
                    <a:pt x="439" y="280"/>
                  </a:lnTo>
                  <a:lnTo>
                    <a:pt x="540" y="253"/>
                  </a:lnTo>
                  <a:lnTo>
                    <a:pt x="722" y="317"/>
                  </a:lnTo>
                  <a:lnTo>
                    <a:pt x="823" y="363"/>
                  </a:lnTo>
                  <a:lnTo>
                    <a:pt x="1006" y="363"/>
                  </a:lnTo>
                  <a:lnTo>
                    <a:pt x="1189" y="399"/>
                  </a:lnTo>
                  <a:lnTo>
                    <a:pt x="1335" y="436"/>
                  </a:lnTo>
                  <a:lnTo>
                    <a:pt x="1381" y="372"/>
                  </a:lnTo>
                  <a:lnTo>
                    <a:pt x="1353" y="280"/>
                  </a:lnTo>
                  <a:lnTo>
                    <a:pt x="1262" y="235"/>
                  </a:lnTo>
                  <a:lnTo>
                    <a:pt x="1271" y="143"/>
                  </a:lnTo>
                  <a:lnTo>
                    <a:pt x="1207" y="125"/>
                  </a:lnTo>
                  <a:lnTo>
                    <a:pt x="1106" y="143"/>
                  </a:lnTo>
                  <a:lnTo>
                    <a:pt x="978" y="116"/>
                  </a:lnTo>
                  <a:lnTo>
                    <a:pt x="924" y="116"/>
                  </a:lnTo>
                  <a:lnTo>
                    <a:pt x="823" y="88"/>
                  </a:lnTo>
                  <a:lnTo>
                    <a:pt x="713" y="152"/>
                  </a:lnTo>
                  <a:lnTo>
                    <a:pt x="558" y="152"/>
                  </a:lnTo>
                  <a:lnTo>
                    <a:pt x="466" y="79"/>
                  </a:lnTo>
                  <a:lnTo>
                    <a:pt x="393" y="61"/>
                  </a:lnTo>
                  <a:lnTo>
                    <a:pt x="295" y="0"/>
                  </a:lnTo>
                  <a:lnTo>
                    <a:pt x="210" y="15"/>
                  </a:lnTo>
                  <a:lnTo>
                    <a:pt x="101" y="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" name="Freeform 23">
              <a:extLst/>
            </p:cNvPr>
            <p:cNvSpPr>
              <a:spLocks/>
            </p:cNvSpPr>
            <p:nvPr/>
          </p:nvSpPr>
          <p:spPr bwMode="auto">
            <a:xfrm>
              <a:off x="6116614" y="4429143"/>
              <a:ext cx="131762" cy="280988"/>
            </a:xfrm>
            <a:custGeom>
              <a:avLst/>
              <a:gdLst>
                <a:gd name="T0" fmla="*/ 47 w 771190"/>
                <a:gd name="T1" fmla="*/ 236 h 1646237"/>
                <a:gd name="T2" fmla="*/ 54 w 771190"/>
                <a:gd name="T3" fmla="*/ 230 h 1646237"/>
                <a:gd name="T4" fmla="*/ 64 w 771190"/>
                <a:gd name="T5" fmla="*/ 223 h 1646237"/>
                <a:gd name="T6" fmla="*/ 68 w 771190"/>
                <a:gd name="T7" fmla="*/ 219 h 1646237"/>
                <a:gd name="T8" fmla="*/ 70 w 771190"/>
                <a:gd name="T9" fmla="*/ 214 h 1646237"/>
                <a:gd name="T10" fmla="*/ 81 w 771190"/>
                <a:gd name="T11" fmla="*/ 209 h 1646237"/>
                <a:gd name="T12" fmla="*/ 94 w 771190"/>
                <a:gd name="T13" fmla="*/ 203 h 1646237"/>
                <a:gd name="T14" fmla="*/ 103 w 771190"/>
                <a:gd name="T15" fmla="*/ 195 h 1646237"/>
                <a:gd name="T16" fmla="*/ 111 w 771190"/>
                <a:gd name="T17" fmla="*/ 187 h 1646237"/>
                <a:gd name="T18" fmla="*/ 111 w 771190"/>
                <a:gd name="T19" fmla="*/ 178 h 1646237"/>
                <a:gd name="T20" fmla="*/ 112 w 771190"/>
                <a:gd name="T21" fmla="*/ 167 h 1646237"/>
                <a:gd name="T22" fmla="*/ 110 w 771190"/>
                <a:gd name="T23" fmla="*/ 156 h 1646237"/>
                <a:gd name="T24" fmla="*/ 107 w 771190"/>
                <a:gd name="T25" fmla="*/ 141 h 1646237"/>
                <a:gd name="T26" fmla="*/ 100 w 771190"/>
                <a:gd name="T27" fmla="*/ 130 h 1646237"/>
                <a:gd name="T28" fmla="*/ 90 w 771190"/>
                <a:gd name="T29" fmla="*/ 115 h 1646237"/>
                <a:gd name="T30" fmla="*/ 76 w 771190"/>
                <a:gd name="T31" fmla="*/ 103 h 1646237"/>
                <a:gd name="T32" fmla="*/ 68 w 771190"/>
                <a:gd name="T33" fmla="*/ 93 h 1646237"/>
                <a:gd name="T34" fmla="*/ 63 w 771190"/>
                <a:gd name="T35" fmla="*/ 83 h 1646237"/>
                <a:gd name="T36" fmla="*/ 54 w 771190"/>
                <a:gd name="T37" fmla="*/ 76 h 1646237"/>
                <a:gd name="T38" fmla="*/ 54 w 771190"/>
                <a:gd name="T39" fmla="*/ 70 h 1646237"/>
                <a:gd name="T40" fmla="*/ 56 w 771190"/>
                <a:gd name="T41" fmla="*/ 63 h 1646237"/>
                <a:gd name="T42" fmla="*/ 63 w 771190"/>
                <a:gd name="T43" fmla="*/ 56 h 1646237"/>
                <a:gd name="T44" fmla="*/ 72 w 771190"/>
                <a:gd name="T45" fmla="*/ 46 h 1646237"/>
                <a:gd name="T46" fmla="*/ 82 w 771190"/>
                <a:gd name="T47" fmla="*/ 39 h 1646237"/>
                <a:gd name="T48" fmla="*/ 94 w 771190"/>
                <a:gd name="T49" fmla="*/ 32 h 1646237"/>
                <a:gd name="T50" fmla="*/ 80 w 771190"/>
                <a:gd name="T51" fmla="*/ 28 h 1646237"/>
                <a:gd name="T52" fmla="*/ 74 w 771190"/>
                <a:gd name="T53" fmla="*/ 19 h 1646237"/>
                <a:gd name="T54" fmla="*/ 65 w 771190"/>
                <a:gd name="T55" fmla="*/ 8 h 1646237"/>
                <a:gd name="T56" fmla="*/ 46 w 771190"/>
                <a:gd name="T57" fmla="*/ 0 h 1646237"/>
                <a:gd name="T58" fmla="*/ 35 w 771190"/>
                <a:gd name="T59" fmla="*/ 9 h 1646237"/>
                <a:gd name="T60" fmla="*/ 26 w 771190"/>
                <a:gd name="T61" fmla="*/ 16 h 1646237"/>
                <a:gd name="T62" fmla="*/ 17 w 771190"/>
                <a:gd name="T63" fmla="*/ 9 h 1646237"/>
                <a:gd name="T64" fmla="*/ 8 w 771190"/>
                <a:gd name="T65" fmla="*/ 13 h 1646237"/>
                <a:gd name="T66" fmla="*/ 0 w 771190"/>
                <a:gd name="T67" fmla="*/ 15 h 1646237"/>
                <a:gd name="T68" fmla="*/ 9 w 771190"/>
                <a:gd name="T69" fmla="*/ 25 h 1646237"/>
                <a:gd name="T70" fmla="*/ 11 w 771190"/>
                <a:gd name="T71" fmla="*/ 32 h 1646237"/>
                <a:gd name="T72" fmla="*/ 16 w 771190"/>
                <a:gd name="T73" fmla="*/ 42 h 1646237"/>
                <a:gd name="T74" fmla="*/ 27 w 771190"/>
                <a:gd name="T75" fmla="*/ 44 h 1646237"/>
                <a:gd name="T76" fmla="*/ 38 w 771190"/>
                <a:gd name="T77" fmla="*/ 47 h 1646237"/>
                <a:gd name="T78" fmla="*/ 43 w 771190"/>
                <a:gd name="T79" fmla="*/ 58 h 1646237"/>
                <a:gd name="T80" fmla="*/ 33 w 771190"/>
                <a:gd name="T81" fmla="*/ 69 h 1646237"/>
                <a:gd name="T82" fmla="*/ 43 w 771190"/>
                <a:gd name="T83" fmla="*/ 79 h 1646237"/>
                <a:gd name="T84" fmla="*/ 51 w 771190"/>
                <a:gd name="T85" fmla="*/ 87 h 1646237"/>
                <a:gd name="T86" fmla="*/ 58 w 771190"/>
                <a:gd name="T87" fmla="*/ 96 h 1646237"/>
                <a:gd name="T88" fmla="*/ 67 w 771190"/>
                <a:gd name="T89" fmla="*/ 105 h 1646237"/>
                <a:gd name="T90" fmla="*/ 76 w 771190"/>
                <a:gd name="T91" fmla="*/ 118 h 1646237"/>
                <a:gd name="T92" fmla="*/ 80 w 771190"/>
                <a:gd name="T93" fmla="*/ 128 h 1646237"/>
                <a:gd name="T94" fmla="*/ 83 w 771190"/>
                <a:gd name="T95" fmla="*/ 146 h 1646237"/>
                <a:gd name="T96" fmla="*/ 85 w 771190"/>
                <a:gd name="T97" fmla="*/ 156 h 1646237"/>
                <a:gd name="T98" fmla="*/ 85 w 771190"/>
                <a:gd name="T99" fmla="*/ 168 h 1646237"/>
                <a:gd name="T100" fmla="*/ 80 w 771190"/>
                <a:gd name="T101" fmla="*/ 180 h 1646237"/>
                <a:gd name="T102" fmla="*/ 71 w 771190"/>
                <a:gd name="T103" fmla="*/ 185 h 1646237"/>
                <a:gd name="T104" fmla="*/ 62 w 771190"/>
                <a:gd name="T105" fmla="*/ 189 h 1646237"/>
                <a:gd name="T106" fmla="*/ 59 w 771190"/>
                <a:gd name="T107" fmla="*/ 196 h 1646237"/>
                <a:gd name="T108" fmla="*/ 54 w 771190"/>
                <a:gd name="T109" fmla="*/ 201 h 1646237"/>
                <a:gd name="T110" fmla="*/ 43 w 771190"/>
                <a:gd name="T111" fmla="*/ 201 h 1646237"/>
                <a:gd name="T112" fmla="*/ 36 w 771190"/>
                <a:gd name="T113" fmla="*/ 209 h 1646237"/>
                <a:gd name="T114" fmla="*/ 41 w 771190"/>
                <a:gd name="T115" fmla="*/ 224 h 1646237"/>
                <a:gd name="T116" fmla="*/ 40 w 771190"/>
                <a:gd name="T117" fmla="*/ 230 h 1646237"/>
                <a:gd name="T118" fmla="*/ 40 w 771190"/>
                <a:gd name="T119" fmla="*/ 236 h 1646237"/>
                <a:gd name="T120" fmla="*/ 39 w 771190"/>
                <a:gd name="T121" fmla="*/ 238 h 1646237"/>
                <a:gd name="T122" fmla="*/ 47 w 771190"/>
                <a:gd name="T123" fmla="*/ 236 h 16462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71190"/>
                <a:gd name="T187" fmla="*/ 0 h 1646237"/>
                <a:gd name="T188" fmla="*/ 771190 w 771190"/>
                <a:gd name="T189" fmla="*/ 1646237 h 16462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71190" h="1646237">
                  <a:moveTo>
                    <a:pt x="323515" y="1628775"/>
                  </a:moveTo>
                  <a:lnTo>
                    <a:pt x="367965" y="1589087"/>
                  </a:lnTo>
                  <a:lnTo>
                    <a:pt x="437815" y="1541462"/>
                  </a:lnTo>
                  <a:lnTo>
                    <a:pt x="466390" y="1509712"/>
                  </a:lnTo>
                  <a:lnTo>
                    <a:pt x="480678" y="1474787"/>
                  </a:lnTo>
                  <a:lnTo>
                    <a:pt x="558465" y="1446212"/>
                  </a:lnTo>
                  <a:lnTo>
                    <a:pt x="644190" y="1400175"/>
                  </a:lnTo>
                  <a:lnTo>
                    <a:pt x="706103" y="1347787"/>
                  </a:lnTo>
                  <a:lnTo>
                    <a:pt x="760078" y="1292225"/>
                  </a:lnTo>
                  <a:lnTo>
                    <a:pt x="761665" y="1227137"/>
                  </a:lnTo>
                  <a:lnTo>
                    <a:pt x="771190" y="1155700"/>
                  </a:lnTo>
                  <a:lnTo>
                    <a:pt x="756903" y="1076325"/>
                  </a:lnTo>
                  <a:lnTo>
                    <a:pt x="733090" y="973137"/>
                  </a:lnTo>
                  <a:lnTo>
                    <a:pt x="690228" y="893762"/>
                  </a:lnTo>
                  <a:lnTo>
                    <a:pt x="620378" y="795337"/>
                  </a:lnTo>
                  <a:lnTo>
                    <a:pt x="525128" y="714375"/>
                  </a:lnTo>
                  <a:lnTo>
                    <a:pt x="466390" y="641350"/>
                  </a:lnTo>
                  <a:lnTo>
                    <a:pt x="434640" y="576262"/>
                  </a:lnTo>
                  <a:lnTo>
                    <a:pt x="369553" y="525462"/>
                  </a:lnTo>
                  <a:lnTo>
                    <a:pt x="367965" y="485775"/>
                  </a:lnTo>
                  <a:lnTo>
                    <a:pt x="385428" y="433387"/>
                  </a:lnTo>
                  <a:lnTo>
                    <a:pt x="434640" y="390525"/>
                  </a:lnTo>
                  <a:lnTo>
                    <a:pt x="493378" y="319087"/>
                  </a:lnTo>
                  <a:lnTo>
                    <a:pt x="561640" y="269875"/>
                  </a:lnTo>
                  <a:lnTo>
                    <a:pt x="644190" y="217487"/>
                  </a:lnTo>
                  <a:lnTo>
                    <a:pt x="548940" y="190500"/>
                  </a:lnTo>
                  <a:lnTo>
                    <a:pt x="506078" y="133350"/>
                  </a:lnTo>
                  <a:lnTo>
                    <a:pt x="448928" y="52387"/>
                  </a:lnTo>
                  <a:lnTo>
                    <a:pt x="315578" y="0"/>
                  </a:lnTo>
                  <a:lnTo>
                    <a:pt x="242553" y="61912"/>
                  </a:lnTo>
                  <a:lnTo>
                    <a:pt x="180640" y="109537"/>
                  </a:lnTo>
                  <a:lnTo>
                    <a:pt x="116681" y="60574"/>
                  </a:lnTo>
                  <a:lnTo>
                    <a:pt x="56815" y="90487"/>
                  </a:lnTo>
                  <a:lnTo>
                    <a:pt x="0" y="104627"/>
                  </a:lnTo>
                  <a:lnTo>
                    <a:pt x="58403" y="171450"/>
                  </a:lnTo>
                  <a:lnTo>
                    <a:pt x="75865" y="219075"/>
                  </a:lnTo>
                  <a:lnTo>
                    <a:pt x="109203" y="290512"/>
                  </a:lnTo>
                  <a:lnTo>
                    <a:pt x="185403" y="303212"/>
                  </a:lnTo>
                  <a:lnTo>
                    <a:pt x="258428" y="323850"/>
                  </a:lnTo>
                  <a:lnTo>
                    <a:pt x="291765" y="403225"/>
                  </a:lnTo>
                  <a:lnTo>
                    <a:pt x="225090" y="476250"/>
                  </a:lnTo>
                  <a:lnTo>
                    <a:pt x="291765" y="546100"/>
                  </a:lnTo>
                  <a:lnTo>
                    <a:pt x="347328" y="603250"/>
                  </a:lnTo>
                  <a:lnTo>
                    <a:pt x="396540" y="661987"/>
                  </a:lnTo>
                  <a:lnTo>
                    <a:pt x="461628" y="728662"/>
                  </a:lnTo>
                  <a:lnTo>
                    <a:pt x="525128" y="817562"/>
                  </a:lnTo>
                  <a:lnTo>
                    <a:pt x="548940" y="884237"/>
                  </a:lnTo>
                  <a:lnTo>
                    <a:pt x="567990" y="1004887"/>
                  </a:lnTo>
                  <a:lnTo>
                    <a:pt x="580690" y="1079500"/>
                  </a:lnTo>
                  <a:lnTo>
                    <a:pt x="582278" y="1162050"/>
                  </a:lnTo>
                  <a:lnTo>
                    <a:pt x="548940" y="1243012"/>
                  </a:lnTo>
                  <a:lnTo>
                    <a:pt x="487028" y="1276350"/>
                  </a:lnTo>
                  <a:lnTo>
                    <a:pt x="425115" y="1303337"/>
                  </a:lnTo>
                  <a:lnTo>
                    <a:pt x="404478" y="1350962"/>
                  </a:lnTo>
                  <a:lnTo>
                    <a:pt x="367965" y="1384300"/>
                  </a:lnTo>
                  <a:lnTo>
                    <a:pt x="296528" y="1389062"/>
                  </a:lnTo>
                  <a:lnTo>
                    <a:pt x="248903" y="1443037"/>
                  </a:lnTo>
                  <a:lnTo>
                    <a:pt x="283828" y="1549400"/>
                  </a:lnTo>
                  <a:lnTo>
                    <a:pt x="275890" y="1585912"/>
                  </a:lnTo>
                  <a:lnTo>
                    <a:pt x="277478" y="1625600"/>
                  </a:lnTo>
                  <a:lnTo>
                    <a:pt x="267953" y="1646237"/>
                  </a:lnTo>
                  <a:lnTo>
                    <a:pt x="323515" y="16287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" name="Freeform 24">
              <a:extLst/>
            </p:cNvPr>
            <p:cNvSpPr>
              <a:spLocks/>
            </p:cNvSpPr>
            <p:nvPr/>
          </p:nvSpPr>
          <p:spPr bwMode="auto">
            <a:xfrm>
              <a:off x="6030889" y="4494231"/>
              <a:ext cx="146050" cy="276225"/>
            </a:xfrm>
            <a:custGeom>
              <a:avLst/>
              <a:gdLst>
                <a:gd name="T0" fmla="*/ 69 w 855663"/>
                <a:gd name="T1" fmla="*/ 239 h 1610371"/>
                <a:gd name="T2" fmla="*/ 54 w 855663"/>
                <a:gd name="T3" fmla="*/ 230 h 1610371"/>
                <a:gd name="T4" fmla="*/ 40 w 855663"/>
                <a:gd name="T5" fmla="*/ 224 h 1610371"/>
                <a:gd name="T6" fmla="*/ 28 w 855663"/>
                <a:gd name="T7" fmla="*/ 208 h 1610371"/>
                <a:gd name="T8" fmla="*/ 18 w 855663"/>
                <a:gd name="T9" fmla="*/ 191 h 1610371"/>
                <a:gd name="T10" fmla="*/ 11 w 855663"/>
                <a:gd name="T11" fmla="*/ 184 h 1610371"/>
                <a:gd name="T12" fmla="*/ 16 w 855663"/>
                <a:gd name="T13" fmla="*/ 174 h 1610371"/>
                <a:gd name="T14" fmla="*/ 16 w 855663"/>
                <a:gd name="T15" fmla="*/ 157 h 1610371"/>
                <a:gd name="T16" fmla="*/ 25 w 855663"/>
                <a:gd name="T17" fmla="*/ 147 h 1610371"/>
                <a:gd name="T18" fmla="*/ 26 w 855663"/>
                <a:gd name="T19" fmla="*/ 130 h 1610371"/>
                <a:gd name="T20" fmla="*/ 27 w 855663"/>
                <a:gd name="T21" fmla="*/ 115 h 1610371"/>
                <a:gd name="T22" fmla="*/ 15 w 855663"/>
                <a:gd name="T23" fmla="*/ 98 h 1610371"/>
                <a:gd name="T24" fmla="*/ 12 w 855663"/>
                <a:gd name="T25" fmla="*/ 77 h 1610371"/>
                <a:gd name="T26" fmla="*/ 15 w 855663"/>
                <a:gd name="T27" fmla="*/ 55 h 1610371"/>
                <a:gd name="T28" fmla="*/ 0 w 855663"/>
                <a:gd name="T29" fmla="*/ 32 h 1610371"/>
                <a:gd name="T30" fmla="*/ 5 w 855663"/>
                <a:gd name="T31" fmla="*/ 12 h 1610371"/>
                <a:gd name="T32" fmla="*/ 26 w 855663"/>
                <a:gd name="T33" fmla="*/ 5 h 1610371"/>
                <a:gd name="T34" fmla="*/ 46 w 855663"/>
                <a:gd name="T35" fmla="*/ 5 h 1610371"/>
                <a:gd name="T36" fmla="*/ 55 w 855663"/>
                <a:gd name="T37" fmla="*/ 17 h 1610371"/>
                <a:gd name="T38" fmla="*/ 53 w 855663"/>
                <a:gd name="T39" fmla="*/ 34 h 1610371"/>
                <a:gd name="T40" fmla="*/ 61 w 855663"/>
                <a:gd name="T41" fmla="*/ 40 h 1610371"/>
                <a:gd name="T42" fmla="*/ 83 w 855663"/>
                <a:gd name="T43" fmla="*/ 30 h 1610371"/>
                <a:gd name="T44" fmla="*/ 103 w 855663"/>
                <a:gd name="T45" fmla="*/ 37 h 1610371"/>
                <a:gd name="T46" fmla="*/ 112 w 855663"/>
                <a:gd name="T47" fmla="*/ 61 h 1610371"/>
                <a:gd name="T48" fmla="*/ 124 w 855663"/>
                <a:gd name="T49" fmla="*/ 75 h 1610371"/>
                <a:gd name="T50" fmla="*/ 116 w 855663"/>
                <a:gd name="T51" fmla="*/ 95 h 1610371"/>
                <a:gd name="T52" fmla="*/ 99 w 855663"/>
                <a:gd name="T53" fmla="*/ 97 h 1610371"/>
                <a:gd name="T54" fmla="*/ 84 w 855663"/>
                <a:gd name="T55" fmla="*/ 103 h 1610371"/>
                <a:gd name="T56" fmla="*/ 75 w 855663"/>
                <a:gd name="T57" fmla="*/ 111 h 1610371"/>
                <a:gd name="T58" fmla="*/ 81 w 855663"/>
                <a:gd name="T59" fmla="*/ 137 h 1610371"/>
                <a:gd name="T60" fmla="*/ 66 w 855663"/>
                <a:gd name="T61" fmla="*/ 124 h 1610371"/>
                <a:gd name="T62" fmla="*/ 52 w 855663"/>
                <a:gd name="T63" fmla="*/ 120 h 1610371"/>
                <a:gd name="T64" fmla="*/ 43 w 855663"/>
                <a:gd name="T65" fmla="*/ 115 h 1610371"/>
                <a:gd name="T66" fmla="*/ 41 w 855663"/>
                <a:gd name="T67" fmla="*/ 128 h 1610371"/>
                <a:gd name="T68" fmla="*/ 34 w 855663"/>
                <a:gd name="T69" fmla="*/ 143 h 1610371"/>
                <a:gd name="T70" fmla="*/ 32 w 855663"/>
                <a:gd name="T71" fmla="*/ 166 h 1610371"/>
                <a:gd name="T72" fmla="*/ 39 w 855663"/>
                <a:gd name="T73" fmla="*/ 185 h 1610371"/>
                <a:gd name="T74" fmla="*/ 46 w 855663"/>
                <a:gd name="T75" fmla="*/ 203 h 1610371"/>
                <a:gd name="T76" fmla="*/ 61 w 855663"/>
                <a:gd name="T77" fmla="*/ 217 h 1610371"/>
                <a:gd name="T78" fmla="*/ 72 w 855663"/>
                <a:gd name="T79" fmla="*/ 224 h 16103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5663"/>
                <a:gd name="T121" fmla="*/ 0 h 1610371"/>
                <a:gd name="T122" fmla="*/ 855663 w 855663"/>
                <a:gd name="T123" fmla="*/ 1610371 h 161037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5663" h="1610371">
                  <a:moveTo>
                    <a:pt x="539291" y="1580605"/>
                  </a:moveTo>
                  <a:lnTo>
                    <a:pt x="478569" y="1610371"/>
                  </a:lnTo>
                  <a:lnTo>
                    <a:pt x="403560" y="1604418"/>
                  </a:lnTo>
                  <a:lnTo>
                    <a:pt x="369888" y="1546225"/>
                  </a:lnTo>
                  <a:lnTo>
                    <a:pt x="324978" y="1513930"/>
                  </a:lnTo>
                  <a:lnTo>
                    <a:pt x="279400" y="1504950"/>
                  </a:lnTo>
                  <a:lnTo>
                    <a:pt x="247650" y="1450975"/>
                  </a:lnTo>
                  <a:lnTo>
                    <a:pt x="192088" y="1403350"/>
                  </a:lnTo>
                  <a:lnTo>
                    <a:pt x="150813" y="1335088"/>
                  </a:lnTo>
                  <a:lnTo>
                    <a:pt x="122238" y="1287463"/>
                  </a:lnTo>
                  <a:lnTo>
                    <a:pt x="88900" y="1273175"/>
                  </a:lnTo>
                  <a:lnTo>
                    <a:pt x="74613" y="1239838"/>
                  </a:lnTo>
                  <a:lnTo>
                    <a:pt x="90488" y="1198563"/>
                  </a:lnTo>
                  <a:lnTo>
                    <a:pt x="107950" y="1174750"/>
                  </a:lnTo>
                  <a:lnTo>
                    <a:pt x="114300" y="1130300"/>
                  </a:lnTo>
                  <a:lnTo>
                    <a:pt x="107950" y="1055688"/>
                  </a:lnTo>
                  <a:lnTo>
                    <a:pt x="157163" y="1050925"/>
                  </a:lnTo>
                  <a:lnTo>
                    <a:pt x="171450" y="992188"/>
                  </a:lnTo>
                  <a:lnTo>
                    <a:pt x="188913" y="920750"/>
                  </a:lnTo>
                  <a:lnTo>
                    <a:pt x="180975" y="874713"/>
                  </a:lnTo>
                  <a:lnTo>
                    <a:pt x="200025" y="815975"/>
                  </a:lnTo>
                  <a:lnTo>
                    <a:pt x="184150" y="777875"/>
                  </a:lnTo>
                  <a:lnTo>
                    <a:pt x="150813" y="722313"/>
                  </a:lnTo>
                  <a:lnTo>
                    <a:pt x="102331" y="662633"/>
                  </a:lnTo>
                  <a:lnTo>
                    <a:pt x="100013" y="592138"/>
                  </a:lnTo>
                  <a:lnTo>
                    <a:pt x="85725" y="515938"/>
                  </a:lnTo>
                  <a:lnTo>
                    <a:pt x="103188" y="444500"/>
                  </a:lnTo>
                  <a:lnTo>
                    <a:pt x="104713" y="368549"/>
                  </a:lnTo>
                  <a:lnTo>
                    <a:pt x="28575" y="314325"/>
                  </a:lnTo>
                  <a:lnTo>
                    <a:pt x="0" y="214313"/>
                  </a:lnTo>
                  <a:lnTo>
                    <a:pt x="0" y="130175"/>
                  </a:lnTo>
                  <a:lnTo>
                    <a:pt x="33338" y="80963"/>
                  </a:lnTo>
                  <a:lnTo>
                    <a:pt x="106363" y="38100"/>
                  </a:lnTo>
                  <a:lnTo>
                    <a:pt x="180975" y="33338"/>
                  </a:lnTo>
                  <a:lnTo>
                    <a:pt x="255588" y="0"/>
                  </a:lnTo>
                  <a:lnTo>
                    <a:pt x="317500" y="34925"/>
                  </a:lnTo>
                  <a:lnTo>
                    <a:pt x="350838" y="69850"/>
                  </a:lnTo>
                  <a:lnTo>
                    <a:pt x="381000" y="112713"/>
                  </a:lnTo>
                  <a:lnTo>
                    <a:pt x="382588" y="169863"/>
                  </a:lnTo>
                  <a:lnTo>
                    <a:pt x="363538" y="230188"/>
                  </a:lnTo>
                  <a:lnTo>
                    <a:pt x="382588" y="271463"/>
                  </a:lnTo>
                  <a:lnTo>
                    <a:pt x="422275" y="273050"/>
                  </a:lnTo>
                  <a:lnTo>
                    <a:pt x="481013" y="236538"/>
                  </a:lnTo>
                  <a:lnTo>
                    <a:pt x="569913" y="201613"/>
                  </a:lnTo>
                  <a:lnTo>
                    <a:pt x="661988" y="206375"/>
                  </a:lnTo>
                  <a:lnTo>
                    <a:pt x="714375" y="246063"/>
                  </a:lnTo>
                  <a:lnTo>
                    <a:pt x="774700" y="306388"/>
                  </a:lnTo>
                  <a:lnTo>
                    <a:pt x="774700" y="407988"/>
                  </a:lnTo>
                  <a:lnTo>
                    <a:pt x="819150" y="449263"/>
                  </a:lnTo>
                  <a:lnTo>
                    <a:pt x="855663" y="508000"/>
                  </a:lnTo>
                  <a:lnTo>
                    <a:pt x="841375" y="619125"/>
                  </a:lnTo>
                  <a:lnTo>
                    <a:pt x="803275" y="641350"/>
                  </a:lnTo>
                  <a:lnTo>
                    <a:pt x="741363" y="679450"/>
                  </a:lnTo>
                  <a:lnTo>
                    <a:pt x="681038" y="655638"/>
                  </a:lnTo>
                  <a:lnTo>
                    <a:pt x="623888" y="661988"/>
                  </a:lnTo>
                  <a:lnTo>
                    <a:pt x="582613" y="690563"/>
                  </a:lnTo>
                  <a:lnTo>
                    <a:pt x="554038" y="714375"/>
                  </a:lnTo>
                  <a:lnTo>
                    <a:pt x="519113" y="746125"/>
                  </a:lnTo>
                  <a:lnTo>
                    <a:pt x="547688" y="846138"/>
                  </a:lnTo>
                  <a:lnTo>
                    <a:pt x="561975" y="920750"/>
                  </a:lnTo>
                  <a:lnTo>
                    <a:pt x="503238" y="874713"/>
                  </a:lnTo>
                  <a:lnTo>
                    <a:pt x="457200" y="836613"/>
                  </a:lnTo>
                  <a:lnTo>
                    <a:pt x="414338" y="849313"/>
                  </a:lnTo>
                  <a:lnTo>
                    <a:pt x="360363" y="811213"/>
                  </a:lnTo>
                  <a:lnTo>
                    <a:pt x="333375" y="749300"/>
                  </a:lnTo>
                  <a:lnTo>
                    <a:pt x="293688" y="773113"/>
                  </a:lnTo>
                  <a:lnTo>
                    <a:pt x="276225" y="815975"/>
                  </a:lnTo>
                  <a:lnTo>
                    <a:pt x="284163" y="860425"/>
                  </a:lnTo>
                  <a:lnTo>
                    <a:pt x="266700" y="906463"/>
                  </a:lnTo>
                  <a:lnTo>
                    <a:pt x="236538" y="960438"/>
                  </a:lnTo>
                  <a:lnTo>
                    <a:pt x="219075" y="1017588"/>
                  </a:lnTo>
                  <a:lnTo>
                    <a:pt x="219075" y="1117600"/>
                  </a:lnTo>
                  <a:lnTo>
                    <a:pt x="219075" y="1185863"/>
                  </a:lnTo>
                  <a:lnTo>
                    <a:pt x="271463" y="1246188"/>
                  </a:lnTo>
                  <a:lnTo>
                    <a:pt x="285750" y="1322388"/>
                  </a:lnTo>
                  <a:lnTo>
                    <a:pt x="317500" y="1370013"/>
                  </a:lnTo>
                  <a:lnTo>
                    <a:pt x="349250" y="1423988"/>
                  </a:lnTo>
                  <a:lnTo>
                    <a:pt x="422275" y="1463675"/>
                  </a:lnTo>
                  <a:lnTo>
                    <a:pt x="461963" y="1479550"/>
                  </a:lnTo>
                  <a:lnTo>
                    <a:pt x="493713" y="1508125"/>
                  </a:lnTo>
                  <a:lnTo>
                    <a:pt x="539291" y="158060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" name="Freeform 25">
              <a:extLst/>
            </p:cNvPr>
            <p:cNvSpPr>
              <a:spLocks/>
            </p:cNvSpPr>
            <p:nvPr/>
          </p:nvSpPr>
          <p:spPr bwMode="auto">
            <a:xfrm>
              <a:off x="6073751" y="4446606"/>
              <a:ext cx="138113" cy="161925"/>
            </a:xfrm>
            <a:custGeom>
              <a:avLst/>
              <a:gdLst>
                <a:gd name="T0" fmla="*/ 18 w 803275"/>
                <a:gd name="T1" fmla="*/ 67 h 941387"/>
                <a:gd name="T2" fmla="*/ 16 w 803275"/>
                <a:gd name="T3" fmla="*/ 76 h 941387"/>
                <a:gd name="T4" fmla="*/ 19 w 803275"/>
                <a:gd name="T5" fmla="*/ 82 h 941387"/>
                <a:gd name="T6" fmla="*/ 25 w 803275"/>
                <a:gd name="T7" fmla="*/ 83 h 941387"/>
                <a:gd name="T8" fmla="*/ 33 w 803275"/>
                <a:gd name="T9" fmla="*/ 77 h 941387"/>
                <a:gd name="T10" fmla="*/ 46 w 803275"/>
                <a:gd name="T11" fmla="*/ 72 h 941387"/>
                <a:gd name="T12" fmla="*/ 61 w 803275"/>
                <a:gd name="T13" fmla="*/ 72 h 941387"/>
                <a:gd name="T14" fmla="*/ 69 w 803275"/>
                <a:gd name="T15" fmla="*/ 79 h 941387"/>
                <a:gd name="T16" fmla="*/ 78 w 803275"/>
                <a:gd name="T17" fmla="*/ 87 h 941387"/>
                <a:gd name="T18" fmla="*/ 78 w 803275"/>
                <a:gd name="T19" fmla="*/ 102 h 941387"/>
                <a:gd name="T20" fmla="*/ 84 w 803275"/>
                <a:gd name="T21" fmla="*/ 109 h 941387"/>
                <a:gd name="T22" fmla="*/ 90 w 803275"/>
                <a:gd name="T23" fmla="*/ 118 h 941387"/>
                <a:gd name="T24" fmla="*/ 87 w 803275"/>
                <a:gd name="T25" fmla="*/ 135 h 941387"/>
                <a:gd name="T26" fmla="*/ 97 w 803275"/>
                <a:gd name="T27" fmla="*/ 142 h 941387"/>
                <a:gd name="T28" fmla="*/ 105 w 803275"/>
                <a:gd name="T29" fmla="*/ 136 h 941387"/>
                <a:gd name="T30" fmla="*/ 113 w 803275"/>
                <a:gd name="T31" fmla="*/ 133 h 941387"/>
                <a:gd name="T32" fmla="*/ 121 w 803275"/>
                <a:gd name="T33" fmla="*/ 131 h 941387"/>
                <a:gd name="T34" fmla="*/ 119 w 803275"/>
                <a:gd name="T35" fmla="*/ 116 h 941387"/>
                <a:gd name="T36" fmla="*/ 115 w 803275"/>
                <a:gd name="T37" fmla="*/ 107 h 941387"/>
                <a:gd name="T38" fmla="*/ 106 w 803275"/>
                <a:gd name="T39" fmla="*/ 94 h 941387"/>
                <a:gd name="T40" fmla="*/ 96 w 803275"/>
                <a:gd name="T41" fmla="*/ 84 h 941387"/>
                <a:gd name="T42" fmla="*/ 89 w 803275"/>
                <a:gd name="T43" fmla="*/ 76 h 941387"/>
                <a:gd name="T44" fmla="*/ 70 w 803275"/>
                <a:gd name="T45" fmla="*/ 56 h 941387"/>
                <a:gd name="T46" fmla="*/ 80 w 803275"/>
                <a:gd name="T47" fmla="*/ 45 h 941387"/>
                <a:gd name="T48" fmla="*/ 75 w 803275"/>
                <a:gd name="T49" fmla="*/ 33 h 941387"/>
                <a:gd name="T50" fmla="*/ 64 w 803275"/>
                <a:gd name="T51" fmla="*/ 29 h 941387"/>
                <a:gd name="T52" fmla="*/ 53 w 803275"/>
                <a:gd name="T53" fmla="*/ 28 h 941387"/>
                <a:gd name="T54" fmla="*/ 48 w 803275"/>
                <a:gd name="T55" fmla="*/ 18 h 941387"/>
                <a:gd name="T56" fmla="*/ 46 w 803275"/>
                <a:gd name="T57" fmla="*/ 11 h 941387"/>
                <a:gd name="T58" fmla="*/ 36 w 803275"/>
                <a:gd name="T59" fmla="*/ 0 h 941387"/>
                <a:gd name="T60" fmla="*/ 29 w 803275"/>
                <a:gd name="T61" fmla="*/ 3 h 941387"/>
                <a:gd name="T62" fmla="*/ 25 w 803275"/>
                <a:gd name="T63" fmla="*/ 14 h 941387"/>
                <a:gd name="T64" fmla="*/ 13 w 803275"/>
                <a:gd name="T65" fmla="*/ 18 h 941387"/>
                <a:gd name="T66" fmla="*/ 8 w 803275"/>
                <a:gd name="T67" fmla="*/ 31 h 941387"/>
                <a:gd name="T68" fmla="*/ 0 w 803275"/>
                <a:gd name="T69" fmla="*/ 41 h 941387"/>
                <a:gd name="T70" fmla="*/ 10 w 803275"/>
                <a:gd name="T71" fmla="*/ 47 h 941387"/>
                <a:gd name="T72" fmla="*/ 14 w 803275"/>
                <a:gd name="T73" fmla="*/ 53 h 941387"/>
                <a:gd name="T74" fmla="*/ 19 w 803275"/>
                <a:gd name="T75" fmla="*/ 58 h 941387"/>
                <a:gd name="T76" fmla="*/ 18 w 803275"/>
                <a:gd name="T77" fmla="*/ 67 h 9413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03275"/>
                <a:gd name="T118" fmla="*/ 0 h 941387"/>
                <a:gd name="T119" fmla="*/ 803275 w 803275"/>
                <a:gd name="T120" fmla="*/ 941387 h 94138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03275" h="941387">
                  <a:moveTo>
                    <a:pt x="122572" y="447527"/>
                  </a:moveTo>
                  <a:lnTo>
                    <a:pt x="107094" y="507058"/>
                  </a:lnTo>
                  <a:lnTo>
                    <a:pt x="123825" y="546100"/>
                  </a:lnTo>
                  <a:lnTo>
                    <a:pt x="164244" y="548730"/>
                  </a:lnTo>
                  <a:lnTo>
                    <a:pt x="219075" y="512762"/>
                  </a:lnTo>
                  <a:lnTo>
                    <a:pt x="307975" y="476250"/>
                  </a:lnTo>
                  <a:lnTo>
                    <a:pt x="404750" y="480865"/>
                  </a:lnTo>
                  <a:lnTo>
                    <a:pt x="457200" y="522287"/>
                  </a:lnTo>
                  <a:lnTo>
                    <a:pt x="515938" y="579437"/>
                  </a:lnTo>
                  <a:lnTo>
                    <a:pt x="517525" y="679450"/>
                  </a:lnTo>
                  <a:lnTo>
                    <a:pt x="560388" y="723900"/>
                  </a:lnTo>
                  <a:lnTo>
                    <a:pt x="598488" y="781050"/>
                  </a:lnTo>
                  <a:lnTo>
                    <a:pt x="581025" y="898525"/>
                  </a:lnTo>
                  <a:lnTo>
                    <a:pt x="646113" y="941387"/>
                  </a:lnTo>
                  <a:lnTo>
                    <a:pt x="695325" y="904875"/>
                  </a:lnTo>
                  <a:lnTo>
                    <a:pt x="752475" y="884237"/>
                  </a:lnTo>
                  <a:lnTo>
                    <a:pt x="803275" y="866775"/>
                  </a:lnTo>
                  <a:lnTo>
                    <a:pt x="789322" y="770187"/>
                  </a:lnTo>
                  <a:lnTo>
                    <a:pt x="766700" y="713037"/>
                  </a:lnTo>
                  <a:lnTo>
                    <a:pt x="702406" y="624930"/>
                  </a:lnTo>
                  <a:lnTo>
                    <a:pt x="641685" y="560637"/>
                  </a:lnTo>
                  <a:lnTo>
                    <a:pt x="591678" y="501105"/>
                  </a:lnTo>
                  <a:lnTo>
                    <a:pt x="466725" y="371475"/>
                  </a:lnTo>
                  <a:lnTo>
                    <a:pt x="533400" y="298450"/>
                  </a:lnTo>
                  <a:lnTo>
                    <a:pt x="501191" y="217737"/>
                  </a:lnTo>
                  <a:lnTo>
                    <a:pt x="423863" y="195262"/>
                  </a:lnTo>
                  <a:lnTo>
                    <a:pt x="349981" y="186780"/>
                  </a:lnTo>
                  <a:lnTo>
                    <a:pt x="319025" y="117724"/>
                  </a:lnTo>
                  <a:lnTo>
                    <a:pt x="303213" y="71437"/>
                  </a:lnTo>
                  <a:lnTo>
                    <a:pt x="241300" y="0"/>
                  </a:lnTo>
                  <a:lnTo>
                    <a:pt x="190438" y="17712"/>
                  </a:lnTo>
                  <a:lnTo>
                    <a:pt x="165100" y="92075"/>
                  </a:lnTo>
                  <a:lnTo>
                    <a:pt x="85725" y="117475"/>
                  </a:lnTo>
                  <a:lnTo>
                    <a:pt x="52388" y="204787"/>
                  </a:lnTo>
                  <a:lnTo>
                    <a:pt x="0" y="271462"/>
                  </a:lnTo>
                  <a:lnTo>
                    <a:pt x="65422" y="309415"/>
                  </a:lnTo>
                  <a:lnTo>
                    <a:pt x="96378" y="351087"/>
                  </a:lnTo>
                  <a:lnTo>
                    <a:pt x="123825" y="388937"/>
                  </a:lnTo>
                  <a:lnTo>
                    <a:pt x="122572" y="4475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" name="Freeform 26">
              <a:extLst/>
            </p:cNvPr>
            <p:cNvSpPr>
              <a:spLocks/>
            </p:cNvSpPr>
            <p:nvPr/>
          </p:nvSpPr>
          <p:spPr bwMode="auto">
            <a:xfrm>
              <a:off x="6118201" y="4594243"/>
              <a:ext cx="96838" cy="82550"/>
            </a:xfrm>
            <a:custGeom>
              <a:avLst/>
              <a:gdLst>
                <a:gd name="T0" fmla="*/ 25 w 559594"/>
                <a:gd name="T1" fmla="*/ 11 h 470297"/>
                <a:gd name="T2" fmla="*/ 16 w 559594"/>
                <a:gd name="T3" fmla="*/ 11 h 470297"/>
                <a:gd name="T4" fmla="*/ 0 w 559594"/>
                <a:gd name="T5" fmla="*/ 25 h 470297"/>
                <a:gd name="T6" fmla="*/ 4 w 559594"/>
                <a:gd name="T7" fmla="*/ 43 h 470297"/>
                <a:gd name="T8" fmla="*/ 7 w 559594"/>
                <a:gd name="T9" fmla="*/ 55 h 470297"/>
                <a:gd name="T10" fmla="*/ 8 w 559594"/>
                <a:gd name="T11" fmla="*/ 64 h 470297"/>
                <a:gd name="T12" fmla="*/ 12 w 559594"/>
                <a:gd name="T13" fmla="*/ 69 h 470297"/>
                <a:gd name="T14" fmla="*/ 20 w 559594"/>
                <a:gd name="T15" fmla="*/ 72 h 470297"/>
                <a:gd name="T16" fmla="*/ 28 w 559594"/>
                <a:gd name="T17" fmla="*/ 77 h 470297"/>
                <a:gd name="T18" fmla="*/ 35 w 559594"/>
                <a:gd name="T19" fmla="*/ 78 h 470297"/>
                <a:gd name="T20" fmla="*/ 42 w 559594"/>
                <a:gd name="T21" fmla="*/ 70 h 470297"/>
                <a:gd name="T22" fmla="*/ 53 w 559594"/>
                <a:gd name="T23" fmla="*/ 69 h 470297"/>
                <a:gd name="T24" fmla="*/ 59 w 559594"/>
                <a:gd name="T25" fmla="*/ 64 h 470297"/>
                <a:gd name="T26" fmla="*/ 63 w 559594"/>
                <a:gd name="T27" fmla="*/ 55 h 470297"/>
                <a:gd name="T28" fmla="*/ 74 w 559594"/>
                <a:gd name="T29" fmla="*/ 50 h 470297"/>
                <a:gd name="T30" fmla="*/ 82 w 559594"/>
                <a:gd name="T31" fmla="*/ 45 h 470297"/>
                <a:gd name="T32" fmla="*/ 87 w 559594"/>
                <a:gd name="T33" fmla="*/ 31 h 470297"/>
                <a:gd name="T34" fmla="*/ 87 w 559594"/>
                <a:gd name="T35" fmla="*/ 18 h 470297"/>
                <a:gd name="T36" fmla="*/ 84 w 559594"/>
                <a:gd name="T37" fmla="*/ 0 h 470297"/>
                <a:gd name="T38" fmla="*/ 76 w 559594"/>
                <a:gd name="T39" fmla="*/ 2 h 470297"/>
                <a:gd name="T40" fmla="*/ 69 w 559594"/>
                <a:gd name="T41" fmla="*/ 6 h 470297"/>
                <a:gd name="T42" fmla="*/ 59 w 559594"/>
                <a:gd name="T43" fmla="*/ 12 h 470297"/>
                <a:gd name="T44" fmla="*/ 49 w 559594"/>
                <a:gd name="T45" fmla="*/ 5 h 470297"/>
                <a:gd name="T46" fmla="*/ 44 w 559594"/>
                <a:gd name="T47" fmla="*/ 8 h 470297"/>
                <a:gd name="T48" fmla="*/ 34 w 559594"/>
                <a:gd name="T49" fmla="*/ 14 h 470297"/>
                <a:gd name="T50" fmla="*/ 25 w 559594"/>
                <a:gd name="T51" fmla="*/ 11 h 470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59594"/>
                <a:gd name="T79" fmla="*/ 0 h 470297"/>
                <a:gd name="T80" fmla="*/ 559594 w 559594"/>
                <a:gd name="T81" fmla="*/ 470297 h 470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59594" h="470297">
                  <a:moveTo>
                    <a:pt x="163115" y="63103"/>
                  </a:moveTo>
                  <a:lnTo>
                    <a:pt x="100012" y="67866"/>
                  </a:lnTo>
                  <a:lnTo>
                    <a:pt x="0" y="152400"/>
                  </a:lnTo>
                  <a:lnTo>
                    <a:pt x="27447" y="258911"/>
                  </a:lnTo>
                  <a:lnTo>
                    <a:pt x="44909" y="331936"/>
                  </a:lnTo>
                  <a:lnTo>
                    <a:pt x="52847" y="381148"/>
                  </a:lnTo>
                  <a:lnTo>
                    <a:pt x="75072" y="414486"/>
                  </a:lnTo>
                  <a:lnTo>
                    <a:pt x="125872" y="435123"/>
                  </a:lnTo>
                  <a:lnTo>
                    <a:pt x="181434" y="463698"/>
                  </a:lnTo>
                  <a:lnTo>
                    <a:pt x="228600" y="470297"/>
                  </a:lnTo>
                  <a:lnTo>
                    <a:pt x="273509" y="417661"/>
                  </a:lnTo>
                  <a:lnTo>
                    <a:pt x="344947" y="412898"/>
                  </a:lnTo>
                  <a:lnTo>
                    <a:pt x="382190" y="383381"/>
                  </a:lnTo>
                  <a:lnTo>
                    <a:pt x="404812" y="333375"/>
                  </a:lnTo>
                  <a:lnTo>
                    <a:pt x="478297" y="300186"/>
                  </a:lnTo>
                  <a:lnTo>
                    <a:pt x="530684" y="270023"/>
                  </a:lnTo>
                  <a:lnTo>
                    <a:pt x="559259" y="185886"/>
                  </a:lnTo>
                  <a:lnTo>
                    <a:pt x="559594" y="110728"/>
                  </a:lnTo>
                  <a:lnTo>
                    <a:pt x="541734" y="0"/>
                  </a:lnTo>
                  <a:lnTo>
                    <a:pt x="489409" y="14436"/>
                  </a:lnTo>
                  <a:lnTo>
                    <a:pt x="441784" y="33486"/>
                  </a:lnTo>
                  <a:lnTo>
                    <a:pt x="379872" y="74761"/>
                  </a:lnTo>
                  <a:lnTo>
                    <a:pt x="317897" y="30956"/>
                  </a:lnTo>
                  <a:lnTo>
                    <a:pt x="284622" y="46186"/>
                  </a:lnTo>
                  <a:lnTo>
                    <a:pt x="219075" y="85725"/>
                  </a:lnTo>
                  <a:lnTo>
                    <a:pt x="163115" y="631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" name="Freeform 27">
              <a:extLst/>
            </p:cNvPr>
            <p:cNvSpPr>
              <a:spLocks/>
            </p:cNvSpPr>
            <p:nvPr/>
          </p:nvSpPr>
          <p:spPr bwMode="auto">
            <a:xfrm>
              <a:off x="6251551" y="4746643"/>
              <a:ext cx="174625" cy="119063"/>
            </a:xfrm>
            <a:custGeom>
              <a:avLst/>
              <a:gdLst>
                <a:gd name="T0" fmla="*/ 2147483647 w 550"/>
                <a:gd name="T1" fmla="*/ 2147483647 h 375"/>
                <a:gd name="T2" fmla="*/ 0 w 550"/>
                <a:gd name="T3" fmla="*/ 2147483647 h 375"/>
                <a:gd name="T4" fmla="*/ 2147483647 w 550"/>
                <a:gd name="T5" fmla="*/ 2147483647 h 375"/>
                <a:gd name="T6" fmla="*/ 2147483647 w 550"/>
                <a:gd name="T7" fmla="*/ 2147483647 h 375"/>
                <a:gd name="T8" fmla="*/ 2147483647 w 550"/>
                <a:gd name="T9" fmla="*/ 2147483647 h 375"/>
                <a:gd name="T10" fmla="*/ 2147483647 w 550"/>
                <a:gd name="T11" fmla="*/ 2147483647 h 375"/>
                <a:gd name="T12" fmla="*/ 2147483647 w 550"/>
                <a:gd name="T13" fmla="*/ 2147483647 h 375"/>
                <a:gd name="T14" fmla="*/ 2147483647 w 550"/>
                <a:gd name="T15" fmla="*/ 2147483647 h 375"/>
                <a:gd name="T16" fmla="*/ 2147483647 w 550"/>
                <a:gd name="T17" fmla="*/ 2147483647 h 375"/>
                <a:gd name="T18" fmla="*/ 2147483647 w 550"/>
                <a:gd name="T19" fmla="*/ 2147483647 h 375"/>
                <a:gd name="T20" fmla="*/ 2147483647 w 550"/>
                <a:gd name="T21" fmla="*/ 2147483647 h 375"/>
                <a:gd name="T22" fmla="*/ 2147483647 w 550"/>
                <a:gd name="T23" fmla="*/ 2147483647 h 375"/>
                <a:gd name="T24" fmla="*/ 2147483647 w 550"/>
                <a:gd name="T25" fmla="*/ 2147483647 h 375"/>
                <a:gd name="T26" fmla="*/ 2147483647 w 550"/>
                <a:gd name="T27" fmla="*/ 2147483647 h 375"/>
                <a:gd name="T28" fmla="*/ 2147483647 w 550"/>
                <a:gd name="T29" fmla="*/ 2147483647 h 375"/>
                <a:gd name="T30" fmla="*/ 2147483647 w 550"/>
                <a:gd name="T31" fmla="*/ 2147483647 h 375"/>
                <a:gd name="T32" fmla="*/ 2147483647 w 550"/>
                <a:gd name="T33" fmla="*/ 2147483647 h 375"/>
                <a:gd name="T34" fmla="*/ 2147483647 w 550"/>
                <a:gd name="T35" fmla="*/ 2147483647 h 375"/>
                <a:gd name="T36" fmla="*/ 2147483647 w 550"/>
                <a:gd name="T37" fmla="*/ 2147483647 h 375"/>
                <a:gd name="T38" fmla="*/ 2147483647 w 550"/>
                <a:gd name="T39" fmla="*/ 2147483647 h 375"/>
                <a:gd name="T40" fmla="*/ 2147483647 w 550"/>
                <a:gd name="T41" fmla="*/ 2147483647 h 375"/>
                <a:gd name="T42" fmla="*/ 2147483647 w 550"/>
                <a:gd name="T43" fmla="*/ 2147483647 h 375"/>
                <a:gd name="T44" fmla="*/ 2147483647 w 550"/>
                <a:gd name="T45" fmla="*/ 2147483647 h 375"/>
                <a:gd name="T46" fmla="*/ 2147483647 w 550"/>
                <a:gd name="T47" fmla="*/ 2147483647 h 375"/>
                <a:gd name="T48" fmla="*/ 2147483647 w 550"/>
                <a:gd name="T49" fmla="*/ 2147483647 h 375"/>
                <a:gd name="T50" fmla="*/ 2147483647 w 550"/>
                <a:gd name="T51" fmla="*/ 0 h 375"/>
                <a:gd name="T52" fmla="*/ 2147483647 w 550"/>
                <a:gd name="T53" fmla="*/ 2147483647 h 375"/>
                <a:gd name="T54" fmla="*/ 2147483647 w 550"/>
                <a:gd name="T55" fmla="*/ 2147483647 h 375"/>
                <a:gd name="T56" fmla="*/ 2147483647 w 550"/>
                <a:gd name="T57" fmla="*/ 2147483647 h 375"/>
                <a:gd name="T58" fmla="*/ 2147483647 w 550"/>
                <a:gd name="T59" fmla="*/ 2147483647 h 375"/>
                <a:gd name="T60" fmla="*/ 2147483647 w 550"/>
                <a:gd name="T61" fmla="*/ 2147483647 h 375"/>
                <a:gd name="T62" fmla="*/ 2147483647 w 550"/>
                <a:gd name="T63" fmla="*/ 2147483647 h 375"/>
                <a:gd name="T64" fmla="*/ 2147483647 w 550"/>
                <a:gd name="T65" fmla="*/ 2147483647 h 375"/>
                <a:gd name="T66" fmla="*/ 2147483647 w 550"/>
                <a:gd name="T67" fmla="*/ 2147483647 h 375"/>
                <a:gd name="T68" fmla="*/ 2147483647 w 550"/>
                <a:gd name="T69" fmla="*/ 2147483647 h 375"/>
                <a:gd name="T70" fmla="*/ 2147483647 w 550"/>
                <a:gd name="T71" fmla="*/ 2147483647 h 375"/>
                <a:gd name="T72" fmla="*/ 2147483647 w 550"/>
                <a:gd name="T73" fmla="*/ 2147483647 h 375"/>
                <a:gd name="T74" fmla="*/ 2147483647 w 550"/>
                <a:gd name="T75" fmla="*/ 2147483647 h 375"/>
                <a:gd name="T76" fmla="*/ 2147483647 w 550"/>
                <a:gd name="T77" fmla="*/ 2147483647 h 3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0"/>
                <a:gd name="T118" fmla="*/ 0 h 375"/>
                <a:gd name="T119" fmla="*/ 1023938 w 550"/>
                <a:gd name="T120" fmla="*/ 698500 h 3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0" h="375">
                  <a:moveTo>
                    <a:pt x="46" y="293"/>
                  </a:moveTo>
                  <a:lnTo>
                    <a:pt x="0" y="325"/>
                  </a:lnTo>
                  <a:lnTo>
                    <a:pt x="22" y="351"/>
                  </a:lnTo>
                  <a:lnTo>
                    <a:pt x="44" y="375"/>
                  </a:lnTo>
                  <a:lnTo>
                    <a:pt x="90" y="353"/>
                  </a:lnTo>
                  <a:lnTo>
                    <a:pt x="134" y="347"/>
                  </a:lnTo>
                  <a:lnTo>
                    <a:pt x="158" y="316"/>
                  </a:lnTo>
                  <a:lnTo>
                    <a:pt x="188" y="326"/>
                  </a:lnTo>
                  <a:lnTo>
                    <a:pt x="228" y="329"/>
                  </a:lnTo>
                  <a:lnTo>
                    <a:pt x="271" y="324"/>
                  </a:lnTo>
                  <a:lnTo>
                    <a:pt x="285" y="281"/>
                  </a:lnTo>
                  <a:lnTo>
                    <a:pt x="291" y="256"/>
                  </a:lnTo>
                  <a:lnTo>
                    <a:pt x="316" y="229"/>
                  </a:lnTo>
                  <a:lnTo>
                    <a:pt x="318" y="191"/>
                  </a:lnTo>
                  <a:lnTo>
                    <a:pt x="334" y="168"/>
                  </a:lnTo>
                  <a:lnTo>
                    <a:pt x="352" y="150"/>
                  </a:lnTo>
                  <a:lnTo>
                    <a:pt x="385" y="161"/>
                  </a:lnTo>
                  <a:lnTo>
                    <a:pt x="409" y="168"/>
                  </a:lnTo>
                  <a:lnTo>
                    <a:pt x="437" y="155"/>
                  </a:lnTo>
                  <a:lnTo>
                    <a:pt x="495" y="154"/>
                  </a:lnTo>
                  <a:lnTo>
                    <a:pt x="495" y="116"/>
                  </a:lnTo>
                  <a:lnTo>
                    <a:pt x="550" y="91"/>
                  </a:lnTo>
                  <a:lnTo>
                    <a:pt x="517" y="82"/>
                  </a:lnTo>
                  <a:lnTo>
                    <a:pt x="466" y="57"/>
                  </a:lnTo>
                  <a:lnTo>
                    <a:pt x="434" y="4"/>
                  </a:lnTo>
                  <a:lnTo>
                    <a:pt x="397" y="0"/>
                  </a:lnTo>
                  <a:lnTo>
                    <a:pt x="356" y="43"/>
                  </a:lnTo>
                  <a:lnTo>
                    <a:pt x="347" y="77"/>
                  </a:lnTo>
                  <a:lnTo>
                    <a:pt x="319" y="124"/>
                  </a:lnTo>
                  <a:lnTo>
                    <a:pt x="300" y="133"/>
                  </a:lnTo>
                  <a:lnTo>
                    <a:pt x="303" y="145"/>
                  </a:lnTo>
                  <a:lnTo>
                    <a:pt x="306" y="156"/>
                  </a:lnTo>
                  <a:lnTo>
                    <a:pt x="297" y="154"/>
                  </a:lnTo>
                  <a:lnTo>
                    <a:pt x="290" y="147"/>
                  </a:lnTo>
                  <a:lnTo>
                    <a:pt x="290" y="135"/>
                  </a:lnTo>
                  <a:lnTo>
                    <a:pt x="281" y="139"/>
                  </a:lnTo>
                  <a:lnTo>
                    <a:pt x="284" y="156"/>
                  </a:lnTo>
                  <a:lnTo>
                    <a:pt x="281" y="165"/>
                  </a:lnTo>
                  <a:lnTo>
                    <a:pt x="273" y="170"/>
                  </a:lnTo>
                  <a:lnTo>
                    <a:pt x="267" y="163"/>
                  </a:lnTo>
                  <a:lnTo>
                    <a:pt x="258" y="159"/>
                  </a:lnTo>
                  <a:lnTo>
                    <a:pt x="255" y="150"/>
                  </a:lnTo>
                  <a:lnTo>
                    <a:pt x="251" y="144"/>
                  </a:lnTo>
                  <a:lnTo>
                    <a:pt x="184" y="211"/>
                  </a:lnTo>
                  <a:lnTo>
                    <a:pt x="120" y="236"/>
                  </a:lnTo>
                  <a:lnTo>
                    <a:pt x="92" y="283"/>
                  </a:lnTo>
                  <a:lnTo>
                    <a:pt x="46" y="29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" name="Freeform 28">
              <a:extLst/>
            </p:cNvPr>
            <p:cNvSpPr>
              <a:spLocks/>
            </p:cNvSpPr>
            <p:nvPr/>
          </p:nvSpPr>
          <p:spPr bwMode="auto">
            <a:xfrm>
              <a:off x="6413476" y="4841893"/>
              <a:ext cx="115888" cy="136525"/>
            </a:xfrm>
            <a:custGeom>
              <a:avLst/>
              <a:gdLst>
                <a:gd name="T0" fmla="*/ 2147483647 w 942"/>
                <a:gd name="T1" fmla="*/ 2147483647 h 1089"/>
                <a:gd name="T2" fmla="*/ 2147483647 w 942"/>
                <a:gd name="T3" fmla="*/ 2147483647 h 1089"/>
                <a:gd name="T4" fmla="*/ 2147483647 w 942"/>
                <a:gd name="T5" fmla="*/ 2147483647 h 1089"/>
                <a:gd name="T6" fmla="*/ 0 w 942"/>
                <a:gd name="T7" fmla="*/ 2147483647 h 1089"/>
                <a:gd name="T8" fmla="*/ 2147483647 w 942"/>
                <a:gd name="T9" fmla="*/ 2147483647 h 1089"/>
                <a:gd name="T10" fmla="*/ 2147483647 w 942"/>
                <a:gd name="T11" fmla="*/ 2147483647 h 1089"/>
                <a:gd name="T12" fmla="*/ 2147483647 w 942"/>
                <a:gd name="T13" fmla="*/ 2147483647 h 1089"/>
                <a:gd name="T14" fmla="*/ 2147483647 w 942"/>
                <a:gd name="T15" fmla="*/ 2147483647 h 1089"/>
                <a:gd name="T16" fmla="*/ 2147483647 w 942"/>
                <a:gd name="T17" fmla="*/ 2147483647 h 1089"/>
                <a:gd name="T18" fmla="*/ 2147483647 w 942"/>
                <a:gd name="T19" fmla="*/ 2147483647 h 1089"/>
                <a:gd name="T20" fmla="*/ 2147483647 w 942"/>
                <a:gd name="T21" fmla="*/ 2147483647 h 1089"/>
                <a:gd name="T22" fmla="*/ 2147483647 w 942"/>
                <a:gd name="T23" fmla="*/ 2147483647 h 1089"/>
                <a:gd name="T24" fmla="*/ 2147483647 w 942"/>
                <a:gd name="T25" fmla="*/ 2147483647 h 1089"/>
                <a:gd name="T26" fmla="*/ 2147483647 w 942"/>
                <a:gd name="T27" fmla="*/ 2147483647 h 1089"/>
                <a:gd name="T28" fmla="*/ 2147483647 w 942"/>
                <a:gd name="T29" fmla="*/ 2147483647 h 1089"/>
                <a:gd name="T30" fmla="*/ 2147483647 w 942"/>
                <a:gd name="T31" fmla="*/ 2147483647 h 1089"/>
                <a:gd name="T32" fmla="*/ 2147483647 w 942"/>
                <a:gd name="T33" fmla="*/ 2147483647 h 1089"/>
                <a:gd name="T34" fmla="*/ 2147483647 w 942"/>
                <a:gd name="T35" fmla="*/ 2147483647 h 1089"/>
                <a:gd name="T36" fmla="*/ 2147483647 w 942"/>
                <a:gd name="T37" fmla="*/ 2147483647 h 1089"/>
                <a:gd name="T38" fmla="*/ 2147483647 w 942"/>
                <a:gd name="T39" fmla="*/ 2147483647 h 1089"/>
                <a:gd name="T40" fmla="*/ 2147483647 w 942"/>
                <a:gd name="T41" fmla="*/ 2147483647 h 1089"/>
                <a:gd name="T42" fmla="*/ 2147483647 w 942"/>
                <a:gd name="T43" fmla="*/ 2147483647 h 1089"/>
                <a:gd name="T44" fmla="*/ 2147483647 w 942"/>
                <a:gd name="T45" fmla="*/ 2147483647 h 1089"/>
                <a:gd name="T46" fmla="*/ 2147483647 w 942"/>
                <a:gd name="T47" fmla="*/ 2147483647 h 1089"/>
                <a:gd name="T48" fmla="*/ 2147483647 w 942"/>
                <a:gd name="T49" fmla="*/ 2147483647 h 1089"/>
                <a:gd name="T50" fmla="*/ 2147483647 w 942"/>
                <a:gd name="T51" fmla="*/ 2147483647 h 1089"/>
                <a:gd name="T52" fmla="*/ 2147483647 w 942"/>
                <a:gd name="T53" fmla="*/ 2147483647 h 1089"/>
                <a:gd name="T54" fmla="*/ 2147483647 w 942"/>
                <a:gd name="T55" fmla="*/ 2147483647 h 1089"/>
                <a:gd name="T56" fmla="*/ 2147483647 w 942"/>
                <a:gd name="T57" fmla="*/ 2147483647 h 1089"/>
                <a:gd name="T58" fmla="*/ 2147483647 w 942"/>
                <a:gd name="T59" fmla="*/ 2147483647 h 1089"/>
                <a:gd name="T60" fmla="*/ 2147483647 w 942"/>
                <a:gd name="T61" fmla="*/ 2147483647 h 1089"/>
                <a:gd name="T62" fmla="*/ 2147483647 w 942"/>
                <a:gd name="T63" fmla="*/ 2147483647 h 1089"/>
                <a:gd name="T64" fmla="*/ 2147483647 w 942"/>
                <a:gd name="T65" fmla="*/ 2147483647 h 1089"/>
                <a:gd name="T66" fmla="*/ 2147483647 w 942"/>
                <a:gd name="T67" fmla="*/ 2147483647 h 10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42"/>
                <a:gd name="T103" fmla="*/ 0 h 1089"/>
                <a:gd name="T104" fmla="*/ 942 w 942"/>
                <a:gd name="T105" fmla="*/ 1089 h 10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42" h="1089">
                  <a:moveTo>
                    <a:pt x="175" y="1089"/>
                  </a:moveTo>
                  <a:lnTo>
                    <a:pt x="84" y="1043"/>
                  </a:lnTo>
                  <a:lnTo>
                    <a:pt x="84" y="953"/>
                  </a:lnTo>
                  <a:lnTo>
                    <a:pt x="120" y="873"/>
                  </a:lnTo>
                  <a:lnTo>
                    <a:pt x="114" y="807"/>
                  </a:lnTo>
                  <a:lnTo>
                    <a:pt x="72" y="771"/>
                  </a:lnTo>
                  <a:lnTo>
                    <a:pt x="6" y="759"/>
                  </a:lnTo>
                  <a:lnTo>
                    <a:pt x="0" y="663"/>
                  </a:lnTo>
                  <a:lnTo>
                    <a:pt x="54" y="603"/>
                  </a:lnTo>
                  <a:lnTo>
                    <a:pt x="72" y="465"/>
                  </a:lnTo>
                  <a:lnTo>
                    <a:pt x="84" y="363"/>
                  </a:lnTo>
                  <a:lnTo>
                    <a:pt x="132" y="327"/>
                  </a:lnTo>
                  <a:lnTo>
                    <a:pt x="175" y="227"/>
                  </a:lnTo>
                  <a:lnTo>
                    <a:pt x="175" y="136"/>
                  </a:lnTo>
                  <a:lnTo>
                    <a:pt x="258" y="123"/>
                  </a:lnTo>
                  <a:lnTo>
                    <a:pt x="311" y="91"/>
                  </a:lnTo>
                  <a:lnTo>
                    <a:pt x="401" y="91"/>
                  </a:lnTo>
                  <a:lnTo>
                    <a:pt x="498" y="111"/>
                  </a:lnTo>
                  <a:lnTo>
                    <a:pt x="582" y="123"/>
                  </a:lnTo>
                  <a:lnTo>
                    <a:pt x="702" y="135"/>
                  </a:lnTo>
                  <a:lnTo>
                    <a:pt x="764" y="91"/>
                  </a:lnTo>
                  <a:lnTo>
                    <a:pt x="834" y="75"/>
                  </a:lnTo>
                  <a:lnTo>
                    <a:pt x="900" y="0"/>
                  </a:lnTo>
                  <a:lnTo>
                    <a:pt x="942" y="57"/>
                  </a:lnTo>
                  <a:lnTo>
                    <a:pt x="906" y="135"/>
                  </a:lnTo>
                  <a:lnTo>
                    <a:pt x="855" y="182"/>
                  </a:lnTo>
                  <a:lnTo>
                    <a:pt x="804" y="195"/>
                  </a:lnTo>
                  <a:lnTo>
                    <a:pt x="750" y="177"/>
                  </a:lnTo>
                  <a:lnTo>
                    <a:pt x="672" y="195"/>
                  </a:lnTo>
                  <a:lnTo>
                    <a:pt x="594" y="195"/>
                  </a:lnTo>
                  <a:lnTo>
                    <a:pt x="516" y="195"/>
                  </a:lnTo>
                  <a:lnTo>
                    <a:pt x="402" y="201"/>
                  </a:lnTo>
                  <a:lnTo>
                    <a:pt x="318" y="213"/>
                  </a:lnTo>
                  <a:lnTo>
                    <a:pt x="220" y="227"/>
                  </a:lnTo>
                  <a:lnTo>
                    <a:pt x="198" y="321"/>
                  </a:lnTo>
                  <a:lnTo>
                    <a:pt x="228" y="369"/>
                  </a:lnTo>
                  <a:lnTo>
                    <a:pt x="265" y="408"/>
                  </a:lnTo>
                  <a:lnTo>
                    <a:pt x="306" y="459"/>
                  </a:lnTo>
                  <a:lnTo>
                    <a:pt x="356" y="454"/>
                  </a:lnTo>
                  <a:lnTo>
                    <a:pt x="401" y="408"/>
                  </a:lnTo>
                  <a:lnTo>
                    <a:pt x="480" y="399"/>
                  </a:lnTo>
                  <a:lnTo>
                    <a:pt x="552" y="381"/>
                  </a:lnTo>
                  <a:lnTo>
                    <a:pt x="636" y="375"/>
                  </a:lnTo>
                  <a:lnTo>
                    <a:pt x="673" y="408"/>
                  </a:lnTo>
                  <a:lnTo>
                    <a:pt x="612" y="477"/>
                  </a:lnTo>
                  <a:lnTo>
                    <a:pt x="537" y="499"/>
                  </a:lnTo>
                  <a:lnTo>
                    <a:pt x="474" y="513"/>
                  </a:lnTo>
                  <a:lnTo>
                    <a:pt x="401" y="544"/>
                  </a:lnTo>
                  <a:lnTo>
                    <a:pt x="408" y="597"/>
                  </a:lnTo>
                  <a:lnTo>
                    <a:pt x="474" y="657"/>
                  </a:lnTo>
                  <a:lnTo>
                    <a:pt x="534" y="711"/>
                  </a:lnTo>
                  <a:lnTo>
                    <a:pt x="492" y="783"/>
                  </a:lnTo>
                  <a:lnTo>
                    <a:pt x="552" y="849"/>
                  </a:lnTo>
                  <a:lnTo>
                    <a:pt x="612" y="891"/>
                  </a:lnTo>
                  <a:lnTo>
                    <a:pt x="534" y="927"/>
                  </a:lnTo>
                  <a:lnTo>
                    <a:pt x="510" y="981"/>
                  </a:lnTo>
                  <a:lnTo>
                    <a:pt x="426" y="969"/>
                  </a:lnTo>
                  <a:lnTo>
                    <a:pt x="356" y="907"/>
                  </a:lnTo>
                  <a:lnTo>
                    <a:pt x="311" y="817"/>
                  </a:lnTo>
                  <a:lnTo>
                    <a:pt x="306" y="747"/>
                  </a:lnTo>
                  <a:lnTo>
                    <a:pt x="356" y="680"/>
                  </a:lnTo>
                  <a:lnTo>
                    <a:pt x="288" y="651"/>
                  </a:lnTo>
                  <a:lnTo>
                    <a:pt x="246" y="681"/>
                  </a:lnTo>
                  <a:lnTo>
                    <a:pt x="220" y="726"/>
                  </a:lnTo>
                  <a:lnTo>
                    <a:pt x="228" y="819"/>
                  </a:lnTo>
                  <a:lnTo>
                    <a:pt x="234" y="909"/>
                  </a:lnTo>
                  <a:lnTo>
                    <a:pt x="220" y="998"/>
                  </a:lnTo>
                  <a:lnTo>
                    <a:pt x="175" y="10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" name="Freeform 29">
              <a:extLst/>
            </p:cNvPr>
            <p:cNvSpPr>
              <a:spLocks/>
            </p:cNvSpPr>
            <p:nvPr/>
          </p:nvSpPr>
          <p:spPr bwMode="auto">
            <a:xfrm>
              <a:off x="6418239" y="5032393"/>
              <a:ext cx="33337" cy="19050"/>
            </a:xfrm>
            <a:custGeom>
              <a:avLst/>
              <a:gdLst>
                <a:gd name="T0" fmla="*/ 2147483647 w 273"/>
                <a:gd name="T1" fmla="*/ 2147483647 h 146"/>
                <a:gd name="T2" fmla="*/ 2147483647 w 273"/>
                <a:gd name="T3" fmla="*/ 2147483647 h 146"/>
                <a:gd name="T4" fmla="*/ 0 w 273"/>
                <a:gd name="T5" fmla="*/ 2147483647 h 146"/>
                <a:gd name="T6" fmla="*/ 2147483647 w 273"/>
                <a:gd name="T7" fmla="*/ 2147483647 h 146"/>
                <a:gd name="T8" fmla="*/ 2147483647 w 273"/>
                <a:gd name="T9" fmla="*/ 0 h 146"/>
                <a:gd name="T10" fmla="*/ 2147483647 w 273"/>
                <a:gd name="T11" fmla="*/ 2147483647 h 146"/>
                <a:gd name="T12" fmla="*/ 2147483647 w 273"/>
                <a:gd name="T13" fmla="*/ 2147483647 h 146"/>
                <a:gd name="T14" fmla="*/ 2147483647 w 273"/>
                <a:gd name="T15" fmla="*/ 2147483647 h 146"/>
                <a:gd name="T16" fmla="*/ 2147483647 w 273"/>
                <a:gd name="T17" fmla="*/ 214748364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46"/>
                <a:gd name="T29" fmla="*/ 273 w 273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46">
                  <a:moveTo>
                    <a:pt x="182" y="146"/>
                  </a:moveTo>
                  <a:lnTo>
                    <a:pt x="70" y="90"/>
                  </a:lnTo>
                  <a:lnTo>
                    <a:pt x="0" y="55"/>
                  </a:lnTo>
                  <a:lnTo>
                    <a:pt x="46" y="10"/>
                  </a:lnTo>
                  <a:lnTo>
                    <a:pt x="106" y="0"/>
                  </a:lnTo>
                  <a:lnTo>
                    <a:pt x="160" y="6"/>
                  </a:lnTo>
                  <a:lnTo>
                    <a:pt x="227" y="55"/>
                  </a:lnTo>
                  <a:lnTo>
                    <a:pt x="273" y="101"/>
                  </a:lnTo>
                  <a:lnTo>
                    <a:pt x="182" y="1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" name="Freeform 30">
              <a:extLst/>
            </p:cNvPr>
            <p:cNvSpPr>
              <a:spLocks/>
            </p:cNvSpPr>
            <p:nvPr/>
          </p:nvSpPr>
          <p:spPr bwMode="auto">
            <a:xfrm>
              <a:off x="6376964" y="5011756"/>
              <a:ext cx="41275" cy="19050"/>
            </a:xfrm>
            <a:custGeom>
              <a:avLst/>
              <a:gdLst>
                <a:gd name="T0" fmla="*/ 2147483647 w 336"/>
                <a:gd name="T1" fmla="*/ 2147483647 h 159"/>
                <a:gd name="T2" fmla="*/ 2147483647 w 336"/>
                <a:gd name="T3" fmla="*/ 2147483647 h 159"/>
                <a:gd name="T4" fmla="*/ 0 w 336"/>
                <a:gd name="T5" fmla="*/ 2147483647 h 159"/>
                <a:gd name="T6" fmla="*/ 2147483647 w 336"/>
                <a:gd name="T7" fmla="*/ 2147483647 h 159"/>
                <a:gd name="T8" fmla="*/ 2147483647 w 336"/>
                <a:gd name="T9" fmla="*/ 2147483647 h 159"/>
                <a:gd name="T10" fmla="*/ 2147483647 w 336"/>
                <a:gd name="T11" fmla="*/ 0 h 159"/>
                <a:gd name="T12" fmla="*/ 2147483647 w 336"/>
                <a:gd name="T13" fmla="*/ 2147483647 h 159"/>
                <a:gd name="T14" fmla="*/ 2147483647 w 336"/>
                <a:gd name="T15" fmla="*/ 2147483647 h 159"/>
                <a:gd name="T16" fmla="*/ 2147483647 w 336"/>
                <a:gd name="T17" fmla="*/ 2147483647 h 159"/>
                <a:gd name="T18" fmla="*/ 2147483647 w 336"/>
                <a:gd name="T19" fmla="*/ 2147483647 h 159"/>
                <a:gd name="T20" fmla="*/ 2147483647 w 336"/>
                <a:gd name="T21" fmla="*/ 2147483647 h 159"/>
                <a:gd name="T22" fmla="*/ 2147483647 w 336"/>
                <a:gd name="T23" fmla="*/ 2147483647 h 159"/>
                <a:gd name="T24" fmla="*/ 2147483647 w 336"/>
                <a:gd name="T25" fmla="*/ 2147483647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59"/>
                <a:gd name="T41" fmla="*/ 336 w 336"/>
                <a:gd name="T42" fmla="*/ 159 h 1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59">
                  <a:moveTo>
                    <a:pt x="162" y="147"/>
                  </a:moveTo>
                  <a:lnTo>
                    <a:pt x="84" y="159"/>
                  </a:lnTo>
                  <a:lnTo>
                    <a:pt x="0" y="147"/>
                  </a:lnTo>
                  <a:lnTo>
                    <a:pt x="21" y="55"/>
                  </a:lnTo>
                  <a:lnTo>
                    <a:pt x="67" y="10"/>
                  </a:lnTo>
                  <a:lnTo>
                    <a:pt x="127" y="0"/>
                  </a:lnTo>
                  <a:lnTo>
                    <a:pt x="181" y="6"/>
                  </a:lnTo>
                  <a:lnTo>
                    <a:pt x="276" y="33"/>
                  </a:lnTo>
                  <a:lnTo>
                    <a:pt x="336" y="27"/>
                  </a:lnTo>
                  <a:lnTo>
                    <a:pt x="330" y="105"/>
                  </a:lnTo>
                  <a:lnTo>
                    <a:pt x="276" y="105"/>
                  </a:lnTo>
                  <a:lnTo>
                    <a:pt x="222" y="123"/>
                  </a:lnTo>
                  <a:lnTo>
                    <a:pt x="16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" name="Freeform 31">
              <a:extLst/>
            </p:cNvPr>
            <p:cNvSpPr>
              <a:spLocks/>
            </p:cNvSpPr>
            <p:nvPr/>
          </p:nvSpPr>
          <p:spPr bwMode="auto">
            <a:xfrm>
              <a:off x="6432526" y="5010168"/>
              <a:ext cx="42863" cy="17463"/>
            </a:xfrm>
            <a:custGeom>
              <a:avLst/>
              <a:gdLst>
                <a:gd name="T0" fmla="*/ 2147483647 w 336"/>
                <a:gd name="T1" fmla="*/ 2147483647 h 138"/>
                <a:gd name="T2" fmla="*/ 2147483647 w 336"/>
                <a:gd name="T3" fmla="*/ 2147483647 h 138"/>
                <a:gd name="T4" fmla="*/ 0 w 336"/>
                <a:gd name="T5" fmla="*/ 2147483647 h 138"/>
                <a:gd name="T6" fmla="*/ 2147483647 w 336"/>
                <a:gd name="T7" fmla="*/ 2147483647 h 138"/>
                <a:gd name="T8" fmla="*/ 2147483647 w 336"/>
                <a:gd name="T9" fmla="*/ 0 h 138"/>
                <a:gd name="T10" fmla="*/ 2147483647 w 336"/>
                <a:gd name="T11" fmla="*/ 2147483647 h 138"/>
                <a:gd name="T12" fmla="*/ 2147483647 w 336"/>
                <a:gd name="T13" fmla="*/ 2147483647 h 138"/>
                <a:gd name="T14" fmla="*/ 2147483647 w 336"/>
                <a:gd name="T15" fmla="*/ 2147483647 h 138"/>
                <a:gd name="T16" fmla="*/ 2147483647 w 336"/>
                <a:gd name="T17" fmla="*/ 2147483647 h 138"/>
                <a:gd name="T18" fmla="*/ 2147483647 w 336"/>
                <a:gd name="T19" fmla="*/ 2147483647 h 138"/>
                <a:gd name="T20" fmla="*/ 2147483647 w 336"/>
                <a:gd name="T21" fmla="*/ 2147483647 h 138"/>
                <a:gd name="T22" fmla="*/ 2147483647 w 336"/>
                <a:gd name="T23" fmla="*/ 2147483647 h 138"/>
                <a:gd name="T24" fmla="*/ 2147483647 w 336"/>
                <a:gd name="T25" fmla="*/ 2147483647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38"/>
                <a:gd name="T41" fmla="*/ 336 w 336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38">
                  <a:moveTo>
                    <a:pt x="145" y="126"/>
                  </a:moveTo>
                  <a:lnTo>
                    <a:pt x="67" y="138"/>
                  </a:lnTo>
                  <a:lnTo>
                    <a:pt x="0" y="108"/>
                  </a:lnTo>
                  <a:lnTo>
                    <a:pt x="4" y="34"/>
                  </a:lnTo>
                  <a:lnTo>
                    <a:pt x="60" y="0"/>
                  </a:lnTo>
                  <a:lnTo>
                    <a:pt x="126" y="12"/>
                  </a:lnTo>
                  <a:lnTo>
                    <a:pt x="162" y="36"/>
                  </a:lnTo>
                  <a:lnTo>
                    <a:pt x="264" y="48"/>
                  </a:lnTo>
                  <a:lnTo>
                    <a:pt x="336" y="48"/>
                  </a:lnTo>
                  <a:lnTo>
                    <a:pt x="330" y="108"/>
                  </a:lnTo>
                  <a:lnTo>
                    <a:pt x="270" y="120"/>
                  </a:lnTo>
                  <a:lnTo>
                    <a:pt x="205" y="102"/>
                  </a:lnTo>
                  <a:lnTo>
                    <a:pt x="145" y="1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" name="Freeform 32">
              <a:extLst/>
            </p:cNvPr>
            <p:cNvSpPr>
              <a:spLocks/>
            </p:cNvSpPr>
            <p:nvPr/>
          </p:nvSpPr>
          <p:spPr bwMode="auto">
            <a:xfrm>
              <a:off x="6427764" y="4524393"/>
              <a:ext cx="52387" cy="125413"/>
            </a:xfrm>
            <a:custGeom>
              <a:avLst/>
              <a:gdLst>
                <a:gd name="T0" fmla="*/ 2147483647 w 424"/>
                <a:gd name="T1" fmla="*/ 2147483647 h 1002"/>
                <a:gd name="T2" fmla="*/ 2147483647 w 424"/>
                <a:gd name="T3" fmla="*/ 2147483647 h 1002"/>
                <a:gd name="T4" fmla="*/ 2147483647 w 424"/>
                <a:gd name="T5" fmla="*/ 2147483647 h 1002"/>
                <a:gd name="T6" fmla="*/ 2147483647 w 424"/>
                <a:gd name="T7" fmla="*/ 2147483647 h 1002"/>
                <a:gd name="T8" fmla="*/ 2147483647 w 424"/>
                <a:gd name="T9" fmla="*/ 2147483647 h 1002"/>
                <a:gd name="T10" fmla="*/ 2147483647 w 424"/>
                <a:gd name="T11" fmla="*/ 2147483647 h 1002"/>
                <a:gd name="T12" fmla="*/ 2147483647 w 424"/>
                <a:gd name="T13" fmla="*/ 2147483647 h 1002"/>
                <a:gd name="T14" fmla="*/ 2147483647 w 424"/>
                <a:gd name="T15" fmla="*/ 2147483647 h 1002"/>
                <a:gd name="T16" fmla="*/ 2147483647 w 424"/>
                <a:gd name="T17" fmla="*/ 2147483647 h 1002"/>
                <a:gd name="T18" fmla="*/ 2147483647 w 424"/>
                <a:gd name="T19" fmla="*/ 2147483647 h 1002"/>
                <a:gd name="T20" fmla="*/ 2147483647 w 424"/>
                <a:gd name="T21" fmla="*/ 2147483647 h 1002"/>
                <a:gd name="T22" fmla="*/ 2147483647 w 424"/>
                <a:gd name="T23" fmla="*/ 2147483647 h 1002"/>
                <a:gd name="T24" fmla="*/ 2147483647 w 424"/>
                <a:gd name="T25" fmla="*/ 2147483647 h 1002"/>
                <a:gd name="T26" fmla="*/ 0 w 424"/>
                <a:gd name="T27" fmla="*/ 2147483647 h 1002"/>
                <a:gd name="T28" fmla="*/ 2147483647 w 424"/>
                <a:gd name="T29" fmla="*/ 2147483647 h 1002"/>
                <a:gd name="T30" fmla="*/ 2147483647 w 424"/>
                <a:gd name="T31" fmla="*/ 2147483647 h 1002"/>
                <a:gd name="T32" fmla="*/ 2147483647 w 424"/>
                <a:gd name="T33" fmla="*/ 2147483647 h 1002"/>
                <a:gd name="T34" fmla="*/ 2147483647 w 424"/>
                <a:gd name="T35" fmla="*/ 2147483647 h 1002"/>
                <a:gd name="T36" fmla="*/ 2147483647 w 424"/>
                <a:gd name="T37" fmla="*/ 2147483647 h 1002"/>
                <a:gd name="T38" fmla="*/ 2147483647 w 424"/>
                <a:gd name="T39" fmla="*/ 2147483647 h 1002"/>
                <a:gd name="T40" fmla="*/ 2147483647 w 424"/>
                <a:gd name="T41" fmla="*/ 0 h 1002"/>
                <a:gd name="T42" fmla="*/ 2147483647 w 424"/>
                <a:gd name="T43" fmla="*/ 2147483647 h 1002"/>
                <a:gd name="T44" fmla="*/ 2147483647 w 424"/>
                <a:gd name="T45" fmla="*/ 2147483647 h 1002"/>
                <a:gd name="T46" fmla="*/ 2147483647 w 424"/>
                <a:gd name="T47" fmla="*/ 2147483647 h 1002"/>
                <a:gd name="T48" fmla="*/ 2147483647 w 424"/>
                <a:gd name="T49" fmla="*/ 2147483647 h 1002"/>
                <a:gd name="T50" fmla="*/ 2147483647 w 424"/>
                <a:gd name="T51" fmla="*/ 2147483647 h 1002"/>
                <a:gd name="T52" fmla="*/ 2147483647 w 424"/>
                <a:gd name="T53" fmla="*/ 2147483647 h 1002"/>
                <a:gd name="T54" fmla="*/ 2147483647 w 424"/>
                <a:gd name="T55" fmla="*/ 2147483647 h 10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4"/>
                <a:gd name="T85" fmla="*/ 0 h 1002"/>
                <a:gd name="T86" fmla="*/ 424 w 424"/>
                <a:gd name="T87" fmla="*/ 1002 h 100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4" h="1002">
                  <a:moveTo>
                    <a:pt x="256" y="490"/>
                  </a:moveTo>
                  <a:lnTo>
                    <a:pt x="256" y="594"/>
                  </a:lnTo>
                  <a:lnTo>
                    <a:pt x="336" y="666"/>
                  </a:lnTo>
                  <a:lnTo>
                    <a:pt x="312" y="730"/>
                  </a:lnTo>
                  <a:lnTo>
                    <a:pt x="264" y="778"/>
                  </a:lnTo>
                  <a:lnTo>
                    <a:pt x="264" y="874"/>
                  </a:lnTo>
                  <a:lnTo>
                    <a:pt x="248" y="1002"/>
                  </a:lnTo>
                  <a:lnTo>
                    <a:pt x="168" y="930"/>
                  </a:lnTo>
                  <a:lnTo>
                    <a:pt x="120" y="858"/>
                  </a:lnTo>
                  <a:lnTo>
                    <a:pt x="200" y="778"/>
                  </a:lnTo>
                  <a:lnTo>
                    <a:pt x="120" y="674"/>
                  </a:lnTo>
                  <a:lnTo>
                    <a:pt x="56" y="610"/>
                  </a:lnTo>
                  <a:lnTo>
                    <a:pt x="32" y="490"/>
                  </a:lnTo>
                  <a:lnTo>
                    <a:pt x="0" y="394"/>
                  </a:lnTo>
                  <a:lnTo>
                    <a:pt x="56" y="362"/>
                  </a:lnTo>
                  <a:lnTo>
                    <a:pt x="120" y="418"/>
                  </a:lnTo>
                  <a:lnTo>
                    <a:pt x="128" y="306"/>
                  </a:lnTo>
                  <a:lnTo>
                    <a:pt x="128" y="250"/>
                  </a:lnTo>
                  <a:lnTo>
                    <a:pt x="104" y="161"/>
                  </a:lnTo>
                  <a:lnTo>
                    <a:pt x="144" y="82"/>
                  </a:lnTo>
                  <a:lnTo>
                    <a:pt x="200" y="0"/>
                  </a:lnTo>
                  <a:lnTo>
                    <a:pt x="320" y="98"/>
                  </a:lnTo>
                  <a:lnTo>
                    <a:pt x="424" y="98"/>
                  </a:lnTo>
                  <a:lnTo>
                    <a:pt x="376" y="178"/>
                  </a:lnTo>
                  <a:lnTo>
                    <a:pt x="416" y="306"/>
                  </a:lnTo>
                  <a:lnTo>
                    <a:pt x="368" y="378"/>
                  </a:lnTo>
                  <a:lnTo>
                    <a:pt x="288" y="392"/>
                  </a:lnTo>
                  <a:lnTo>
                    <a:pt x="256" y="4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" name="Freeform 33">
              <a:extLst/>
            </p:cNvPr>
            <p:cNvSpPr>
              <a:spLocks/>
            </p:cNvSpPr>
            <p:nvPr/>
          </p:nvSpPr>
          <p:spPr bwMode="auto">
            <a:xfrm>
              <a:off x="6470626" y="4699018"/>
              <a:ext cx="79375" cy="69850"/>
            </a:xfrm>
            <a:custGeom>
              <a:avLst/>
              <a:gdLst>
                <a:gd name="T0" fmla="*/ 2147483647 w 640"/>
                <a:gd name="T1" fmla="*/ 2147483647 h 544"/>
                <a:gd name="T2" fmla="*/ 2147483647 w 640"/>
                <a:gd name="T3" fmla="*/ 2147483647 h 544"/>
                <a:gd name="T4" fmla="*/ 2147483647 w 640"/>
                <a:gd name="T5" fmla="*/ 2147483647 h 544"/>
                <a:gd name="T6" fmla="*/ 2147483647 w 640"/>
                <a:gd name="T7" fmla="*/ 2147483647 h 544"/>
                <a:gd name="T8" fmla="*/ 2147483647 w 640"/>
                <a:gd name="T9" fmla="*/ 2147483647 h 544"/>
                <a:gd name="T10" fmla="*/ 2147483647 w 640"/>
                <a:gd name="T11" fmla="*/ 2147483647 h 544"/>
                <a:gd name="T12" fmla="*/ 2147483647 w 640"/>
                <a:gd name="T13" fmla="*/ 2147483647 h 544"/>
                <a:gd name="T14" fmla="*/ 2147483647 w 640"/>
                <a:gd name="T15" fmla="*/ 2147483647 h 544"/>
                <a:gd name="T16" fmla="*/ 2147483647 w 640"/>
                <a:gd name="T17" fmla="*/ 2147483647 h 544"/>
                <a:gd name="T18" fmla="*/ 2147483647 w 640"/>
                <a:gd name="T19" fmla="*/ 2147483647 h 544"/>
                <a:gd name="T20" fmla="*/ 0 w 640"/>
                <a:gd name="T21" fmla="*/ 2147483647 h 544"/>
                <a:gd name="T22" fmla="*/ 2147483647 w 640"/>
                <a:gd name="T23" fmla="*/ 2147483647 h 544"/>
                <a:gd name="T24" fmla="*/ 2147483647 w 640"/>
                <a:gd name="T25" fmla="*/ 2147483647 h 544"/>
                <a:gd name="T26" fmla="*/ 2147483647 w 640"/>
                <a:gd name="T27" fmla="*/ 2147483647 h 544"/>
                <a:gd name="T28" fmla="*/ 2147483647 w 640"/>
                <a:gd name="T29" fmla="*/ 2147483647 h 544"/>
                <a:gd name="T30" fmla="*/ 2147483647 w 640"/>
                <a:gd name="T31" fmla="*/ 2147483647 h 544"/>
                <a:gd name="T32" fmla="*/ 2147483647 w 640"/>
                <a:gd name="T33" fmla="*/ 2147483647 h 544"/>
                <a:gd name="T34" fmla="*/ 2147483647 w 640"/>
                <a:gd name="T35" fmla="*/ 2147483647 h 544"/>
                <a:gd name="T36" fmla="*/ 2147483647 w 640"/>
                <a:gd name="T37" fmla="*/ 0 h 544"/>
                <a:gd name="T38" fmla="*/ 2147483647 w 640"/>
                <a:gd name="T39" fmla="*/ 2147483647 h 544"/>
                <a:gd name="T40" fmla="*/ 2147483647 w 640"/>
                <a:gd name="T41" fmla="*/ 2147483647 h 544"/>
                <a:gd name="T42" fmla="*/ 2147483647 w 640"/>
                <a:gd name="T43" fmla="*/ 2147483647 h 544"/>
                <a:gd name="T44" fmla="*/ 2147483647 w 640"/>
                <a:gd name="T45" fmla="*/ 2147483647 h 544"/>
                <a:gd name="T46" fmla="*/ 2147483647 w 640"/>
                <a:gd name="T47" fmla="*/ 2147483647 h 544"/>
                <a:gd name="T48" fmla="*/ 2147483647 w 640"/>
                <a:gd name="T49" fmla="*/ 2147483647 h 5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0"/>
                <a:gd name="T76" fmla="*/ 0 h 544"/>
                <a:gd name="T77" fmla="*/ 640 w 640"/>
                <a:gd name="T78" fmla="*/ 544 h 5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0" h="544">
                  <a:moveTo>
                    <a:pt x="496" y="416"/>
                  </a:moveTo>
                  <a:lnTo>
                    <a:pt x="512" y="496"/>
                  </a:lnTo>
                  <a:lnTo>
                    <a:pt x="472" y="544"/>
                  </a:lnTo>
                  <a:lnTo>
                    <a:pt x="376" y="512"/>
                  </a:lnTo>
                  <a:lnTo>
                    <a:pt x="296" y="456"/>
                  </a:lnTo>
                  <a:lnTo>
                    <a:pt x="304" y="346"/>
                  </a:lnTo>
                  <a:lnTo>
                    <a:pt x="248" y="280"/>
                  </a:lnTo>
                  <a:lnTo>
                    <a:pt x="184" y="328"/>
                  </a:lnTo>
                  <a:lnTo>
                    <a:pt x="104" y="328"/>
                  </a:lnTo>
                  <a:lnTo>
                    <a:pt x="32" y="384"/>
                  </a:lnTo>
                  <a:lnTo>
                    <a:pt x="0" y="288"/>
                  </a:lnTo>
                  <a:lnTo>
                    <a:pt x="80" y="232"/>
                  </a:lnTo>
                  <a:lnTo>
                    <a:pt x="160" y="168"/>
                  </a:lnTo>
                  <a:lnTo>
                    <a:pt x="232" y="136"/>
                  </a:lnTo>
                  <a:lnTo>
                    <a:pt x="288" y="184"/>
                  </a:lnTo>
                  <a:lnTo>
                    <a:pt x="374" y="198"/>
                  </a:lnTo>
                  <a:lnTo>
                    <a:pt x="395" y="119"/>
                  </a:lnTo>
                  <a:lnTo>
                    <a:pt x="488" y="64"/>
                  </a:lnTo>
                  <a:lnTo>
                    <a:pt x="520" y="0"/>
                  </a:lnTo>
                  <a:lnTo>
                    <a:pt x="592" y="24"/>
                  </a:lnTo>
                  <a:lnTo>
                    <a:pt x="640" y="144"/>
                  </a:lnTo>
                  <a:lnTo>
                    <a:pt x="630" y="238"/>
                  </a:lnTo>
                  <a:lnTo>
                    <a:pt x="614" y="326"/>
                  </a:lnTo>
                  <a:lnTo>
                    <a:pt x="520" y="352"/>
                  </a:lnTo>
                  <a:lnTo>
                    <a:pt x="496" y="4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" name="Freeform 34">
              <a:extLst/>
            </p:cNvPr>
            <p:cNvSpPr>
              <a:spLocks/>
            </p:cNvSpPr>
            <p:nvPr/>
          </p:nvSpPr>
          <p:spPr bwMode="auto">
            <a:xfrm>
              <a:off x="6469039" y="4660918"/>
              <a:ext cx="28575" cy="46038"/>
            </a:xfrm>
            <a:custGeom>
              <a:avLst/>
              <a:gdLst>
                <a:gd name="T0" fmla="*/ 2147483647 w 228"/>
                <a:gd name="T1" fmla="*/ 2147483647 h 366"/>
                <a:gd name="T2" fmla="*/ 2147483647 w 228"/>
                <a:gd name="T3" fmla="*/ 2147483647 h 366"/>
                <a:gd name="T4" fmla="*/ 2147483647 w 228"/>
                <a:gd name="T5" fmla="*/ 2147483647 h 366"/>
                <a:gd name="T6" fmla="*/ 2147483647 w 228"/>
                <a:gd name="T7" fmla="*/ 2147483647 h 366"/>
                <a:gd name="T8" fmla="*/ 0 w 228"/>
                <a:gd name="T9" fmla="*/ 2147483647 h 366"/>
                <a:gd name="T10" fmla="*/ 2147483647 w 228"/>
                <a:gd name="T11" fmla="*/ 2147483647 h 366"/>
                <a:gd name="T12" fmla="*/ 2147483647 w 228"/>
                <a:gd name="T13" fmla="*/ 2147483647 h 366"/>
                <a:gd name="T14" fmla="*/ 2147483647 w 228"/>
                <a:gd name="T15" fmla="*/ 2147483647 h 366"/>
                <a:gd name="T16" fmla="*/ 2147483647 w 228"/>
                <a:gd name="T17" fmla="*/ 0 h 366"/>
                <a:gd name="T18" fmla="*/ 2147483647 w 228"/>
                <a:gd name="T19" fmla="*/ 2147483647 h 366"/>
                <a:gd name="T20" fmla="*/ 2147483647 w 228"/>
                <a:gd name="T21" fmla="*/ 2147483647 h 366"/>
                <a:gd name="T22" fmla="*/ 2147483647 w 228"/>
                <a:gd name="T23" fmla="*/ 2147483647 h 366"/>
                <a:gd name="T24" fmla="*/ 2147483647 w 228"/>
                <a:gd name="T25" fmla="*/ 2147483647 h 366"/>
                <a:gd name="T26" fmla="*/ 2147483647 w 228"/>
                <a:gd name="T27" fmla="*/ 2147483647 h 366"/>
                <a:gd name="T28" fmla="*/ 2147483647 w 228"/>
                <a:gd name="T29" fmla="*/ 2147483647 h 3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8"/>
                <a:gd name="T46" fmla="*/ 0 h 366"/>
                <a:gd name="T47" fmla="*/ 228 w 228"/>
                <a:gd name="T48" fmla="*/ 366 h 36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8" h="366">
                  <a:moveTo>
                    <a:pt x="108" y="348"/>
                  </a:moveTo>
                  <a:lnTo>
                    <a:pt x="48" y="288"/>
                  </a:lnTo>
                  <a:lnTo>
                    <a:pt x="72" y="210"/>
                  </a:lnTo>
                  <a:lnTo>
                    <a:pt x="66" y="138"/>
                  </a:lnTo>
                  <a:lnTo>
                    <a:pt x="0" y="156"/>
                  </a:lnTo>
                  <a:lnTo>
                    <a:pt x="6" y="78"/>
                  </a:lnTo>
                  <a:lnTo>
                    <a:pt x="17" y="7"/>
                  </a:lnTo>
                  <a:lnTo>
                    <a:pt x="102" y="6"/>
                  </a:lnTo>
                  <a:lnTo>
                    <a:pt x="162" y="0"/>
                  </a:lnTo>
                  <a:lnTo>
                    <a:pt x="180" y="60"/>
                  </a:lnTo>
                  <a:lnTo>
                    <a:pt x="228" y="108"/>
                  </a:lnTo>
                  <a:lnTo>
                    <a:pt x="222" y="168"/>
                  </a:lnTo>
                  <a:lnTo>
                    <a:pt x="186" y="258"/>
                  </a:lnTo>
                  <a:lnTo>
                    <a:pt x="186" y="366"/>
                  </a:lnTo>
                  <a:lnTo>
                    <a:pt x="108" y="3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4" name="Freeform 35">
              <a:extLst/>
            </p:cNvPr>
            <p:cNvSpPr>
              <a:spLocks/>
            </p:cNvSpPr>
            <p:nvPr/>
          </p:nvSpPr>
          <p:spPr bwMode="auto">
            <a:xfrm>
              <a:off x="6515076" y="4640281"/>
              <a:ext cx="20638" cy="30162"/>
            </a:xfrm>
            <a:custGeom>
              <a:avLst/>
              <a:gdLst>
                <a:gd name="T0" fmla="*/ 2147483647 w 169"/>
                <a:gd name="T1" fmla="*/ 2147483647 h 240"/>
                <a:gd name="T2" fmla="*/ 2147483647 w 169"/>
                <a:gd name="T3" fmla="*/ 2147483647 h 240"/>
                <a:gd name="T4" fmla="*/ 2147483647 w 169"/>
                <a:gd name="T5" fmla="*/ 2147483647 h 240"/>
                <a:gd name="T6" fmla="*/ 0 w 169"/>
                <a:gd name="T7" fmla="*/ 2147483647 h 240"/>
                <a:gd name="T8" fmla="*/ 2147483647 w 169"/>
                <a:gd name="T9" fmla="*/ 2147483647 h 240"/>
                <a:gd name="T10" fmla="*/ 2147483647 w 169"/>
                <a:gd name="T11" fmla="*/ 0 h 240"/>
                <a:gd name="T12" fmla="*/ 2147483647 w 169"/>
                <a:gd name="T13" fmla="*/ 2147483647 h 240"/>
                <a:gd name="T14" fmla="*/ 2147483647 w 169"/>
                <a:gd name="T15" fmla="*/ 2147483647 h 240"/>
                <a:gd name="T16" fmla="*/ 2147483647 w 169"/>
                <a:gd name="T17" fmla="*/ 2147483647 h 240"/>
                <a:gd name="T18" fmla="*/ 2147483647 w 169"/>
                <a:gd name="T19" fmla="*/ 2147483647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240"/>
                <a:gd name="T32" fmla="*/ 169 w 169"/>
                <a:gd name="T33" fmla="*/ 240 h 2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240">
                  <a:moveTo>
                    <a:pt x="114" y="240"/>
                  </a:moveTo>
                  <a:lnTo>
                    <a:pt x="54" y="162"/>
                  </a:lnTo>
                  <a:lnTo>
                    <a:pt x="6" y="126"/>
                  </a:lnTo>
                  <a:lnTo>
                    <a:pt x="0" y="72"/>
                  </a:lnTo>
                  <a:lnTo>
                    <a:pt x="33" y="45"/>
                  </a:lnTo>
                  <a:lnTo>
                    <a:pt x="78" y="0"/>
                  </a:lnTo>
                  <a:lnTo>
                    <a:pt x="162" y="54"/>
                  </a:lnTo>
                  <a:lnTo>
                    <a:pt x="169" y="136"/>
                  </a:lnTo>
                  <a:lnTo>
                    <a:pt x="169" y="226"/>
                  </a:lnTo>
                  <a:lnTo>
                    <a:pt x="11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" name="Freeform 36">
              <a:extLst/>
            </p:cNvPr>
            <p:cNvSpPr>
              <a:spLocks/>
            </p:cNvSpPr>
            <p:nvPr/>
          </p:nvSpPr>
          <p:spPr bwMode="auto">
            <a:xfrm>
              <a:off x="6381726" y="4678381"/>
              <a:ext cx="50800" cy="53975"/>
            </a:xfrm>
            <a:custGeom>
              <a:avLst/>
              <a:gdLst>
                <a:gd name="T0" fmla="*/ 0 w 424"/>
                <a:gd name="T1" fmla="*/ 2147483647 h 424"/>
                <a:gd name="T2" fmla="*/ 2147483647 w 424"/>
                <a:gd name="T3" fmla="*/ 2147483647 h 424"/>
                <a:gd name="T4" fmla="*/ 2147483647 w 424"/>
                <a:gd name="T5" fmla="*/ 2147483647 h 424"/>
                <a:gd name="T6" fmla="*/ 2147483647 w 424"/>
                <a:gd name="T7" fmla="*/ 2147483647 h 424"/>
                <a:gd name="T8" fmla="*/ 2147483647 w 424"/>
                <a:gd name="T9" fmla="*/ 2147483647 h 424"/>
                <a:gd name="T10" fmla="*/ 2147483647 w 424"/>
                <a:gd name="T11" fmla="*/ 2147483647 h 424"/>
                <a:gd name="T12" fmla="*/ 2147483647 w 424"/>
                <a:gd name="T13" fmla="*/ 0 h 424"/>
                <a:gd name="T14" fmla="*/ 2147483647 w 424"/>
                <a:gd name="T15" fmla="*/ 2147483647 h 424"/>
                <a:gd name="T16" fmla="*/ 2147483647 w 424"/>
                <a:gd name="T17" fmla="*/ 2147483647 h 424"/>
                <a:gd name="T18" fmla="*/ 2147483647 w 424"/>
                <a:gd name="T19" fmla="*/ 2147483647 h 424"/>
                <a:gd name="T20" fmla="*/ 2147483647 w 424"/>
                <a:gd name="T21" fmla="*/ 2147483647 h 424"/>
                <a:gd name="T22" fmla="*/ 2147483647 w 424"/>
                <a:gd name="T23" fmla="*/ 2147483647 h 424"/>
                <a:gd name="T24" fmla="*/ 2147483647 w 424"/>
                <a:gd name="T25" fmla="*/ 2147483647 h 424"/>
                <a:gd name="T26" fmla="*/ 0 w 424"/>
                <a:gd name="T27" fmla="*/ 2147483647 h 4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24"/>
                <a:gd name="T43" fmla="*/ 0 h 424"/>
                <a:gd name="T44" fmla="*/ 424 w 424"/>
                <a:gd name="T45" fmla="*/ 424 h 4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24" h="424">
                  <a:moveTo>
                    <a:pt x="0" y="368"/>
                  </a:moveTo>
                  <a:lnTo>
                    <a:pt x="64" y="304"/>
                  </a:lnTo>
                  <a:lnTo>
                    <a:pt x="112" y="227"/>
                  </a:lnTo>
                  <a:lnTo>
                    <a:pt x="170" y="161"/>
                  </a:lnTo>
                  <a:lnTo>
                    <a:pt x="213" y="128"/>
                  </a:lnTo>
                  <a:lnTo>
                    <a:pt x="272" y="72"/>
                  </a:lnTo>
                  <a:lnTo>
                    <a:pt x="320" y="0"/>
                  </a:lnTo>
                  <a:lnTo>
                    <a:pt x="424" y="24"/>
                  </a:lnTo>
                  <a:lnTo>
                    <a:pt x="328" y="120"/>
                  </a:lnTo>
                  <a:lnTo>
                    <a:pt x="248" y="200"/>
                  </a:lnTo>
                  <a:lnTo>
                    <a:pt x="184" y="280"/>
                  </a:lnTo>
                  <a:lnTo>
                    <a:pt x="96" y="368"/>
                  </a:lnTo>
                  <a:lnTo>
                    <a:pt x="56" y="424"/>
                  </a:lnTo>
                  <a:lnTo>
                    <a:pt x="0" y="3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" name="Freeform 37">
              <a:extLst/>
            </p:cNvPr>
            <p:cNvSpPr>
              <a:spLocks/>
            </p:cNvSpPr>
            <p:nvPr/>
          </p:nvSpPr>
          <p:spPr bwMode="auto">
            <a:xfrm>
              <a:off x="6470626" y="4610118"/>
              <a:ext cx="36513" cy="31750"/>
            </a:xfrm>
            <a:custGeom>
              <a:avLst/>
              <a:gdLst>
                <a:gd name="T0" fmla="*/ 2147483647 w 288"/>
                <a:gd name="T1" fmla="*/ 2147483647 h 246"/>
                <a:gd name="T2" fmla="*/ 2147483647 w 288"/>
                <a:gd name="T3" fmla="*/ 2147483647 h 246"/>
                <a:gd name="T4" fmla="*/ 2147483647 w 288"/>
                <a:gd name="T5" fmla="*/ 2147483647 h 246"/>
                <a:gd name="T6" fmla="*/ 2147483647 w 288"/>
                <a:gd name="T7" fmla="*/ 2147483647 h 246"/>
                <a:gd name="T8" fmla="*/ 2147483647 w 288"/>
                <a:gd name="T9" fmla="*/ 2147483647 h 246"/>
                <a:gd name="T10" fmla="*/ 0 w 288"/>
                <a:gd name="T11" fmla="*/ 2147483647 h 246"/>
                <a:gd name="T12" fmla="*/ 2147483647 w 288"/>
                <a:gd name="T13" fmla="*/ 2147483647 h 246"/>
                <a:gd name="T14" fmla="*/ 2147483647 w 288"/>
                <a:gd name="T15" fmla="*/ 0 h 246"/>
                <a:gd name="T16" fmla="*/ 2147483647 w 288"/>
                <a:gd name="T17" fmla="*/ 2147483647 h 246"/>
                <a:gd name="T18" fmla="*/ 2147483647 w 288"/>
                <a:gd name="T19" fmla="*/ 2147483647 h 246"/>
                <a:gd name="T20" fmla="*/ 2147483647 w 288"/>
                <a:gd name="T21" fmla="*/ 2147483647 h 246"/>
                <a:gd name="T22" fmla="*/ 2147483647 w 288"/>
                <a:gd name="T23" fmla="*/ 2147483647 h 246"/>
                <a:gd name="T24" fmla="*/ 2147483647 w 288"/>
                <a:gd name="T25" fmla="*/ 2147483647 h 2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8"/>
                <a:gd name="T40" fmla="*/ 0 h 246"/>
                <a:gd name="T41" fmla="*/ 288 w 288"/>
                <a:gd name="T42" fmla="*/ 246 h 2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8" h="246">
                  <a:moveTo>
                    <a:pt x="216" y="246"/>
                  </a:moveTo>
                  <a:lnTo>
                    <a:pt x="150" y="138"/>
                  </a:lnTo>
                  <a:lnTo>
                    <a:pt x="90" y="126"/>
                  </a:lnTo>
                  <a:lnTo>
                    <a:pt x="24" y="156"/>
                  </a:lnTo>
                  <a:lnTo>
                    <a:pt x="6" y="108"/>
                  </a:lnTo>
                  <a:lnTo>
                    <a:pt x="0" y="60"/>
                  </a:lnTo>
                  <a:lnTo>
                    <a:pt x="24" y="18"/>
                  </a:lnTo>
                  <a:lnTo>
                    <a:pt x="90" y="0"/>
                  </a:lnTo>
                  <a:lnTo>
                    <a:pt x="147" y="7"/>
                  </a:lnTo>
                  <a:lnTo>
                    <a:pt x="204" y="60"/>
                  </a:lnTo>
                  <a:lnTo>
                    <a:pt x="238" y="143"/>
                  </a:lnTo>
                  <a:lnTo>
                    <a:pt x="288" y="222"/>
                  </a:lnTo>
                  <a:lnTo>
                    <a:pt x="216" y="2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7" name="Freeform 38">
              <a:extLst/>
            </p:cNvPr>
            <p:cNvSpPr>
              <a:spLocks/>
            </p:cNvSpPr>
            <p:nvPr/>
          </p:nvSpPr>
          <p:spPr bwMode="auto">
            <a:xfrm>
              <a:off x="6935764" y="4949843"/>
              <a:ext cx="69850" cy="41275"/>
            </a:xfrm>
            <a:custGeom>
              <a:avLst/>
              <a:gdLst>
                <a:gd name="T0" fmla="*/ 2147483647 w 568"/>
                <a:gd name="T1" fmla="*/ 2147483647 h 316"/>
                <a:gd name="T2" fmla="*/ 2147483647 w 568"/>
                <a:gd name="T3" fmla="*/ 2147483647 h 316"/>
                <a:gd name="T4" fmla="*/ 2147483647 w 568"/>
                <a:gd name="T5" fmla="*/ 2147483647 h 316"/>
                <a:gd name="T6" fmla="*/ 2147483647 w 568"/>
                <a:gd name="T7" fmla="*/ 2147483647 h 316"/>
                <a:gd name="T8" fmla="*/ 2147483647 w 568"/>
                <a:gd name="T9" fmla="*/ 2147483647 h 316"/>
                <a:gd name="T10" fmla="*/ 0 w 568"/>
                <a:gd name="T11" fmla="*/ 2147483647 h 316"/>
                <a:gd name="T12" fmla="*/ 2147483647 w 568"/>
                <a:gd name="T13" fmla="*/ 2147483647 h 316"/>
                <a:gd name="T14" fmla="*/ 2147483647 w 568"/>
                <a:gd name="T15" fmla="*/ 2147483647 h 316"/>
                <a:gd name="T16" fmla="*/ 2147483647 w 568"/>
                <a:gd name="T17" fmla="*/ 2147483647 h 316"/>
                <a:gd name="T18" fmla="*/ 2147483647 w 568"/>
                <a:gd name="T19" fmla="*/ 2147483647 h 316"/>
                <a:gd name="T20" fmla="*/ 2147483647 w 568"/>
                <a:gd name="T21" fmla="*/ 2147483647 h 316"/>
                <a:gd name="T22" fmla="*/ 2147483647 w 568"/>
                <a:gd name="T23" fmla="*/ 2147483647 h 316"/>
                <a:gd name="T24" fmla="*/ 2147483647 w 568"/>
                <a:gd name="T25" fmla="*/ 2147483647 h 316"/>
                <a:gd name="T26" fmla="*/ 2147483647 w 568"/>
                <a:gd name="T27" fmla="*/ 2147483647 h 316"/>
                <a:gd name="T28" fmla="*/ 2147483647 w 568"/>
                <a:gd name="T29" fmla="*/ 0 h 316"/>
                <a:gd name="T30" fmla="*/ 2147483647 w 568"/>
                <a:gd name="T31" fmla="*/ 2147483647 h 316"/>
                <a:gd name="T32" fmla="*/ 2147483647 w 568"/>
                <a:gd name="T33" fmla="*/ 2147483647 h 3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8"/>
                <a:gd name="T52" fmla="*/ 0 h 316"/>
                <a:gd name="T53" fmla="*/ 568 w 568"/>
                <a:gd name="T54" fmla="*/ 316 h 3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8" h="316">
                  <a:moveTo>
                    <a:pt x="384" y="136"/>
                  </a:moveTo>
                  <a:lnTo>
                    <a:pt x="318" y="178"/>
                  </a:lnTo>
                  <a:lnTo>
                    <a:pt x="258" y="190"/>
                  </a:lnTo>
                  <a:lnTo>
                    <a:pt x="184" y="184"/>
                  </a:lnTo>
                  <a:lnTo>
                    <a:pt x="64" y="192"/>
                  </a:lnTo>
                  <a:lnTo>
                    <a:pt x="0" y="256"/>
                  </a:lnTo>
                  <a:lnTo>
                    <a:pt x="112" y="296"/>
                  </a:lnTo>
                  <a:lnTo>
                    <a:pt x="192" y="298"/>
                  </a:lnTo>
                  <a:lnTo>
                    <a:pt x="258" y="316"/>
                  </a:lnTo>
                  <a:lnTo>
                    <a:pt x="315" y="309"/>
                  </a:lnTo>
                  <a:lnTo>
                    <a:pt x="389" y="301"/>
                  </a:lnTo>
                  <a:lnTo>
                    <a:pt x="472" y="232"/>
                  </a:lnTo>
                  <a:lnTo>
                    <a:pt x="528" y="168"/>
                  </a:lnTo>
                  <a:lnTo>
                    <a:pt x="568" y="40"/>
                  </a:lnTo>
                  <a:lnTo>
                    <a:pt x="480" y="0"/>
                  </a:lnTo>
                  <a:lnTo>
                    <a:pt x="464" y="80"/>
                  </a:lnTo>
                  <a:lnTo>
                    <a:pt x="384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8" name="Freeform 39">
              <a:extLst/>
            </p:cNvPr>
            <p:cNvSpPr>
              <a:spLocks/>
            </p:cNvSpPr>
            <p:nvPr/>
          </p:nvSpPr>
          <p:spPr bwMode="auto">
            <a:xfrm>
              <a:off x="6302351" y="5038743"/>
              <a:ext cx="733425" cy="592138"/>
            </a:xfrm>
            <a:custGeom>
              <a:avLst/>
              <a:gdLst>
                <a:gd name="T0" fmla="*/ 2147483647 w 3045"/>
                <a:gd name="T1" fmla="*/ 2147483647 h 2382"/>
                <a:gd name="T2" fmla="*/ 2147483647 w 3045"/>
                <a:gd name="T3" fmla="*/ 2147483647 h 2382"/>
                <a:gd name="T4" fmla="*/ 2147483647 w 3045"/>
                <a:gd name="T5" fmla="*/ 2147483647 h 2382"/>
                <a:gd name="T6" fmla="*/ 2147483647 w 3045"/>
                <a:gd name="T7" fmla="*/ 2147483647 h 2382"/>
                <a:gd name="T8" fmla="*/ 2147483647 w 3045"/>
                <a:gd name="T9" fmla="*/ 2147483647 h 2382"/>
                <a:gd name="T10" fmla="*/ 2147483647 w 3045"/>
                <a:gd name="T11" fmla="*/ 2147483647 h 2382"/>
                <a:gd name="T12" fmla="*/ 0 w 3045"/>
                <a:gd name="T13" fmla="*/ 2147483647 h 2382"/>
                <a:gd name="T14" fmla="*/ 2147483647 w 3045"/>
                <a:gd name="T15" fmla="*/ 2147483647 h 2382"/>
                <a:gd name="T16" fmla="*/ 2147483647 w 3045"/>
                <a:gd name="T17" fmla="*/ 2147483647 h 2382"/>
                <a:gd name="T18" fmla="*/ 2147483647 w 3045"/>
                <a:gd name="T19" fmla="*/ 2147483647 h 2382"/>
                <a:gd name="T20" fmla="*/ 2147483647 w 3045"/>
                <a:gd name="T21" fmla="*/ 2147483647 h 2382"/>
                <a:gd name="T22" fmla="*/ 2147483647 w 3045"/>
                <a:gd name="T23" fmla="*/ 2147483647 h 2382"/>
                <a:gd name="T24" fmla="*/ 2147483647 w 3045"/>
                <a:gd name="T25" fmla="*/ 2147483647 h 2382"/>
                <a:gd name="T26" fmla="*/ 2147483647 w 3045"/>
                <a:gd name="T27" fmla="*/ 2147483647 h 2382"/>
                <a:gd name="T28" fmla="*/ 2147483647 w 3045"/>
                <a:gd name="T29" fmla="*/ 2147483647 h 2382"/>
                <a:gd name="T30" fmla="*/ 2147483647 w 3045"/>
                <a:gd name="T31" fmla="*/ 2147483647 h 2382"/>
                <a:gd name="T32" fmla="*/ 2147483647 w 3045"/>
                <a:gd name="T33" fmla="*/ 2147483647 h 2382"/>
                <a:gd name="T34" fmla="*/ 2147483647 w 3045"/>
                <a:gd name="T35" fmla="*/ 2147483647 h 2382"/>
                <a:gd name="T36" fmla="*/ 2147483647 w 3045"/>
                <a:gd name="T37" fmla="*/ 2147483647 h 2382"/>
                <a:gd name="T38" fmla="*/ 2147483647 w 3045"/>
                <a:gd name="T39" fmla="*/ 2147483647 h 2382"/>
                <a:gd name="T40" fmla="*/ 2147483647 w 3045"/>
                <a:gd name="T41" fmla="*/ 2147483647 h 2382"/>
                <a:gd name="T42" fmla="*/ 2147483647 w 3045"/>
                <a:gd name="T43" fmla="*/ 2147483647 h 2382"/>
                <a:gd name="T44" fmla="*/ 2147483647 w 3045"/>
                <a:gd name="T45" fmla="*/ 2147483647 h 2382"/>
                <a:gd name="T46" fmla="*/ 2147483647 w 3045"/>
                <a:gd name="T47" fmla="*/ 0 h 2382"/>
                <a:gd name="T48" fmla="*/ 2147483647 w 3045"/>
                <a:gd name="T49" fmla="*/ 2147483647 h 2382"/>
                <a:gd name="T50" fmla="*/ 2147483647 w 3045"/>
                <a:gd name="T51" fmla="*/ 2147483647 h 2382"/>
                <a:gd name="T52" fmla="*/ 2147483647 w 3045"/>
                <a:gd name="T53" fmla="*/ 2147483647 h 2382"/>
                <a:gd name="T54" fmla="*/ 2147483647 w 3045"/>
                <a:gd name="T55" fmla="*/ 2147483647 h 2382"/>
                <a:gd name="T56" fmla="*/ 2147483647 w 3045"/>
                <a:gd name="T57" fmla="*/ 2147483647 h 2382"/>
                <a:gd name="T58" fmla="*/ 2147483647 w 3045"/>
                <a:gd name="T59" fmla="*/ 2147483647 h 2382"/>
                <a:gd name="T60" fmla="*/ 2147483647 w 3045"/>
                <a:gd name="T61" fmla="*/ 2147483647 h 2382"/>
                <a:gd name="T62" fmla="*/ 2147483647 w 3045"/>
                <a:gd name="T63" fmla="*/ 2147483647 h 2382"/>
                <a:gd name="T64" fmla="*/ 2147483647 w 3045"/>
                <a:gd name="T65" fmla="*/ 2147483647 h 2382"/>
                <a:gd name="T66" fmla="*/ 2147483647 w 3045"/>
                <a:gd name="T67" fmla="*/ 2147483647 h 2382"/>
                <a:gd name="T68" fmla="*/ 2147483647 w 3045"/>
                <a:gd name="T69" fmla="*/ 2147483647 h 2382"/>
                <a:gd name="T70" fmla="*/ 2147483647 w 3045"/>
                <a:gd name="T71" fmla="*/ 2147483647 h 2382"/>
                <a:gd name="T72" fmla="*/ 2147483647 w 3045"/>
                <a:gd name="T73" fmla="*/ 2147483647 h 2382"/>
                <a:gd name="T74" fmla="*/ 2147483647 w 3045"/>
                <a:gd name="T75" fmla="*/ 2147483647 h 2382"/>
                <a:gd name="T76" fmla="*/ 2147483647 w 3045"/>
                <a:gd name="T77" fmla="*/ 2147483647 h 2382"/>
                <a:gd name="T78" fmla="*/ 2147483647 w 3045"/>
                <a:gd name="T79" fmla="*/ 2147483647 h 2382"/>
                <a:gd name="T80" fmla="*/ 2147483647 w 3045"/>
                <a:gd name="T81" fmla="*/ 2147483647 h 2382"/>
                <a:gd name="T82" fmla="*/ 2147483647 w 3045"/>
                <a:gd name="T83" fmla="*/ 2147483647 h 2382"/>
                <a:gd name="T84" fmla="*/ 2147483647 w 3045"/>
                <a:gd name="T85" fmla="*/ 2147483647 h 2382"/>
                <a:gd name="T86" fmla="*/ 2147483647 w 3045"/>
                <a:gd name="T87" fmla="*/ 2147483647 h 23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45"/>
                <a:gd name="T133" fmla="*/ 0 h 2382"/>
                <a:gd name="T134" fmla="*/ 3045 w 3045"/>
                <a:gd name="T135" fmla="*/ 2382 h 238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45" h="2382">
                  <a:moveTo>
                    <a:pt x="1399" y="1744"/>
                  </a:moveTo>
                  <a:lnTo>
                    <a:pt x="1234" y="1735"/>
                  </a:lnTo>
                  <a:lnTo>
                    <a:pt x="1070" y="1808"/>
                  </a:lnTo>
                  <a:lnTo>
                    <a:pt x="924" y="1854"/>
                  </a:lnTo>
                  <a:lnTo>
                    <a:pt x="841" y="1945"/>
                  </a:lnTo>
                  <a:lnTo>
                    <a:pt x="590" y="1946"/>
                  </a:lnTo>
                  <a:lnTo>
                    <a:pt x="430" y="2019"/>
                  </a:lnTo>
                  <a:lnTo>
                    <a:pt x="274" y="2055"/>
                  </a:lnTo>
                  <a:lnTo>
                    <a:pt x="154" y="1946"/>
                  </a:lnTo>
                  <a:lnTo>
                    <a:pt x="247" y="1808"/>
                  </a:lnTo>
                  <a:lnTo>
                    <a:pt x="221" y="1711"/>
                  </a:lnTo>
                  <a:lnTo>
                    <a:pt x="174" y="1552"/>
                  </a:lnTo>
                  <a:lnTo>
                    <a:pt x="119" y="1388"/>
                  </a:lnTo>
                  <a:lnTo>
                    <a:pt x="0" y="1260"/>
                  </a:lnTo>
                  <a:lnTo>
                    <a:pt x="46" y="1168"/>
                  </a:lnTo>
                  <a:lnTo>
                    <a:pt x="64" y="1040"/>
                  </a:lnTo>
                  <a:lnTo>
                    <a:pt x="101" y="940"/>
                  </a:lnTo>
                  <a:lnTo>
                    <a:pt x="201" y="885"/>
                  </a:lnTo>
                  <a:lnTo>
                    <a:pt x="338" y="812"/>
                  </a:lnTo>
                  <a:lnTo>
                    <a:pt x="430" y="793"/>
                  </a:lnTo>
                  <a:lnTo>
                    <a:pt x="585" y="766"/>
                  </a:lnTo>
                  <a:lnTo>
                    <a:pt x="691" y="671"/>
                  </a:lnTo>
                  <a:lnTo>
                    <a:pt x="713" y="565"/>
                  </a:lnTo>
                  <a:lnTo>
                    <a:pt x="805" y="473"/>
                  </a:lnTo>
                  <a:lnTo>
                    <a:pt x="860" y="510"/>
                  </a:lnTo>
                  <a:lnTo>
                    <a:pt x="914" y="382"/>
                  </a:lnTo>
                  <a:lnTo>
                    <a:pt x="1024" y="272"/>
                  </a:lnTo>
                  <a:lnTo>
                    <a:pt x="1143" y="355"/>
                  </a:lnTo>
                  <a:lnTo>
                    <a:pt x="1253" y="345"/>
                  </a:lnTo>
                  <a:lnTo>
                    <a:pt x="1308" y="263"/>
                  </a:lnTo>
                  <a:lnTo>
                    <a:pt x="1353" y="190"/>
                  </a:lnTo>
                  <a:lnTo>
                    <a:pt x="1289" y="135"/>
                  </a:lnTo>
                  <a:lnTo>
                    <a:pt x="1372" y="89"/>
                  </a:lnTo>
                  <a:lnTo>
                    <a:pt x="1527" y="99"/>
                  </a:lnTo>
                  <a:lnTo>
                    <a:pt x="1637" y="153"/>
                  </a:lnTo>
                  <a:lnTo>
                    <a:pt x="1731" y="101"/>
                  </a:lnTo>
                  <a:lnTo>
                    <a:pt x="1801" y="108"/>
                  </a:lnTo>
                  <a:lnTo>
                    <a:pt x="1829" y="181"/>
                  </a:lnTo>
                  <a:lnTo>
                    <a:pt x="1792" y="263"/>
                  </a:lnTo>
                  <a:lnTo>
                    <a:pt x="1731" y="335"/>
                  </a:lnTo>
                  <a:lnTo>
                    <a:pt x="1820" y="455"/>
                  </a:lnTo>
                  <a:lnTo>
                    <a:pt x="1920" y="501"/>
                  </a:lnTo>
                  <a:lnTo>
                    <a:pt x="2030" y="583"/>
                  </a:lnTo>
                  <a:lnTo>
                    <a:pt x="2100" y="503"/>
                  </a:lnTo>
                  <a:lnTo>
                    <a:pt x="2149" y="428"/>
                  </a:lnTo>
                  <a:lnTo>
                    <a:pt x="2167" y="309"/>
                  </a:lnTo>
                  <a:lnTo>
                    <a:pt x="2134" y="134"/>
                  </a:lnTo>
                  <a:lnTo>
                    <a:pt x="2167" y="0"/>
                  </a:lnTo>
                  <a:lnTo>
                    <a:pt x="2277" y="80"/>
                  </a:lnTo>
                  <a:lnTo>
                    <a:pt x="2332" y="199"/>
                  </a:lnTo>
                  <a:lnTo>
                    <a:pt x="2341" y="309"/>
                  </a:lnTo>
                  <a:lnTo>
                    <a:pt x="2402" y="335"/>
                  </a:lnTo>
                  <a:lnTo>
                    <a:pt x="2402" y="436"/>
                  </a:lnTo>
                  <a:lnTo>
                    <a:pt x="2469" y="570"/>
                  </a:lnTo>
                  <a:lnTo>
                    <a:pt x="2533" y="693"/>
                  </a:lnTo>
                  <a:lnTo>
                    <a:pt x="2637" y="738"/>
                  </a:lnTo>
                  <a:lnTo>
                    <a:pt x="2716" y="867"/>
                  </a:lnTo>
                  <a:lnTo>
                    <a:pt x="2805" y="939"/>
                  </a:lnTo>
                  <a:lnTo>
                    <a:pt x="2898" y="1086"/>
                  </a:lnTo>
                  <a:lnTo>
                    <a:pt x="2972" y="1174"/>
                  </a:lnTo>
                  <a:lnTo>
                    <a:pt x="3036" y="1296"/>
                  </a:lnTo>
                  <a:lnTo>
                    <a:pt x="3036" y="1406"/>
                  </a:lnTo>
                  <a:lnTo>
                    <a:pt x="3045" y="1534"/>
                  </a:lnTo>
                  <a:lnTo>
                    <a:pt x="3045" y="1671"/>
                  </a:lnTo>
                  <a:lnTo>
                    <a:pt x="2981" y="1781"/>
                  </a:lnTo>
                  <a:lnTo>
                    <a:pt x="2905" y="1845"/>
                  </a:lnTo>
                  <a:lnTo>
                    <a:pt x="2853" y="1955"/>
                  </a:lnTo>
                  <a:lnTo>
                    <a:pt x="2816" y="2019"/>
                  </a:lnTo>
                  <a:lnTo>
                    <a:pt x="2807" y="2156"/>
                  </a:lnTo>
                  <a:lnTo>
                    <a:pt x="2780" y="2265"/>
                  </a:lnTo>
                  <a:lnTo>
                    <a:pt x="2642" y="2320"/>
                  </a:lnTo>
                  <a:lnTo>
                    <a:pt x="2536" y="2348"/>
                  </a:lnTo>
                  <a:lnTo>
                    <a:pt x="2469" y="2382"/>
                  </a:lnTo>
                  <a:lnTo>
                    <a:pt x="2377" y="2348"/>
                  </a:lnTo>
                  <a:lnTo>
                    <a:pt x="2268" y="2382"/>
                  </a:lnTo>
                  <a:lnTo>
                    <a:pt x="2103" y="2348"/>
                  </a:lnTo>
                  <a:lnTo>
                    <a:pt x="2002" y="2275"/>
                  </a:lnTo>
                  <a:lnTo>
                    <a:pt x="1993" y="2119"/>
                  </a:lnTo>
                  <a:lnTo>
                    <a:pt x="1920" y="2128"/>
                  </a:lnTo>
                  <a:lnTo>
                    <a:pt x="1838" y="2147"/>
                  </a:lnTo>
                  <a:lnTo>
                    <a:pt x="1829" y="2064"/>
                  </a:lnTo>
                  <a:lnTo>
                    <a:pt x="1874" y="1927"/>
                  </a:lnTo>
                  <a:lnTo>
                    <a:pt x="1792" y="1964"/>
                  </a:lnTo>
                  <a:lnTo>
                    <a:pt x="1692" y="2055"/>
                  </a:lnTo>
                  <a:lnTo>
                    <a:pt x="1637" y="1918"/>
                  </a:lnTo>
                  <a:lnTo>
                    <a:pt x="1582" y="1790"/>
                  </a:lnTo>
                  <a:lnTo>
                    <a:pt x="1500" y="1799"/>
                  </a:lnTo>
                  <a:lnTo>
                    <a:pt x="1399" y="17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9" name="Freeform 40">
              <a:extLst/>
            </p:cNvPr>
            <p:cNvSpPr>
              <a:spLocks/>
            </p:cNvSpPr>
            <p:nvPr/>
          </p:nvSpPr>
          <p:spPr bwMode="auto">
            <a:xfrm>
              <a:off x="6881789" y="5668981"/>
              <a:ext cx="73025" cy="71437"/>
            </a:xfrm>
            <a:custGeom>
              <a:avLst/>
              <a:gdLst>
                <a:gd name="T0" fmla="*/ 32 w 433388"/>
                <a:gd name="T1" fmla="*/ 63 h 414038"/>
                <a:gd name="T2" fmla="*/ 20 w 433388"/>
                <a:gd name="T3" fmla="*/ 60 h 414038"/>
                <a:gd name="T4" fmla="*/ 13 w 433388"/>
                <a:gd name="T5" fmla="*/ 52 h 414038"/>
                <a:gd name="T6" fmla="*/ 10 w 433388"/>
                <a:gd name="T7" fmla="*/ 22 h 414038"/>
                <a:gd name="T8" fmla="*/ 0 w 433388"/>
                <a:gd name="T9" fmla="*/ 8 h 414038"/>
                <a:gd name="T10" fmla="*/ 2 w 433388"/>
                <a:gd name="T11" fmla="*/ 0 h 414038"/>
                <a:gd name="T12" fmla="*/ 16 w 433388"/>
                <a:gd name="T13" fmla="*/ 8 h 414038"/>
                <a:gd name="T14" fmla="*/ 23 w 433388"/>
                <a:gd name="T15" fmla="*/ 12 h 414038"/>
                <a:gd name="T16" fmla="*/ 40 w 433388"/>
                <a:gd name="T17" fmla="*/ 6 h 414038"/>
                <a:gd name="T18" fmla="*/ 49 w 433388"/>
                <a:gd name="T19" fmla="*/ 1 h 414038"/>
                <a:gd name="T20" fmla="*/ 57 w 433388"/>
                <a:gd name="T21" fmla="*/ 11 h 414038"/>
                <a:gd name="T22" fmla="*/ 59 w 433388"/>
                <a:gd name="T23" fmla="*/ 27 h 414038"/>
                <a:gd name="T24" fmla="*/ 51 w 433388"/>
                <a:gd name="T25" fmla="*/ 35 h 414038"/>
                <a:gd name="T26" fmla="*/ 51 w 433388"/>
                <a:gd name="T27" fmla="*/ 49 h 414038"/>
                <a:gd name="T28" fmla="*/ 41 w 433388"/>
                <a:gd name="T29" fmla="*/ 53 h 414038"/>
                <a:gd name="T30" fmla="*/ 32 w 433388"/>
                <a:gd name="T31" fmla="*/ 63 h 4140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3388"/>
                <a:gd name="T49" fmla="*/ 0 h 414038"/>
                <a:gd name="T50" fmla="*/ 433388 w 433388"/>
                <a:gd name="T51" fmla="*/ 414038 h 4140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3388" h="414038">
                  <a:moveTo>
                    <a:pt x="235744" y="414038"/>
                  </a:moveTo>
                  <a:lnTo>
                    <a:pt x="150019" y="394988"/>
                  </a:lnTo>
                  <a:lnTo>
                    <a:pt x="92869" y="342600"/>
                  </a:lnTo>
                  <a:lnTo>
                    <a:pt x="73819" y="144956"/>
                  </a:lnTo>
                  <a:lnTo>
                    <a:pt x="0" y="52088"/>
                  </a:lnTo>
                  <a:lnTo>
                    <a:pt x="16896" y="0"/>
                  </a:lnTo>
                  <a:lnTo>
                    <a:pt x="116422" y="50796"/>
                  </a:lnTo>
                  <a:lnTo>
                    <a:pt x="167948" y="75726"/>
                  </a:lnTo>
                  <a:lnTo>
                    <a:pt x="292634" y="36509"/>
                  </a:lnTo>
                  <a:lnTo>
                    <a:pt x="359569" y="4463"/>
                  </a:lnTo>
                  <a:lnTo>
                    <a:pt x="421482" y="71138"/>
                  </a:lnTo>
                  <a:lnTo>
                    <a:pt x="433388" y="173531"/>
                  </a:lnTo>
                  <a:lnTo>
                    <a:pt x="373857" y="230681"/>
                  </a:lnTo>
                  <a:lnTo>
                    <a:pt x="374057" y="320722"/>
                  </a:lnTo>
                  <a:lnTo>
                    <a:pt x="302419" y="344981"/>
                  </a:lnTo>
                  <a:lnTo>
                    <a:pt x="235744" y="4140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0" name="Freeform 41">
              <a:extLst/>
            </p:cNvPr>
            <p:cNvSpPr>
              <a:spLocks/>
            </p:cNvSpPr>
            <p:nvPr/>
          </p:nvSpPr>
          <p:spPr bwMode="auto">
            <a:xfrm>
              <a:off x="7272314" y="5668981"/>
              <a:ext cx="147637" cy="157162"/>
            </a:xfrm>
            <a:custGeom>
              <a:avLst/>
              <a:gdLst>
                <a:gd name="T0" fmla="*/ 27 w 859171"/>
                <a:gd name="T1" fmla="*/ 122 h 917326"/>
                <a:gd name="T2" fmla="*/ 14 w 859171"/>
                <a:gd name="T3" fmla="*/ 118 h 917326"/>
                <a:gd name="T4" fmla="*/ 0 w 859171"/>
                <a:gd name="T5" fmla="*/ 117 h 917326"/>
                <a:gd name="T6" fmla="*/ 2 w 859171"/>
                <a:gd name="T7" fmla="*/ 101 h 917326"/>
                <a:gd name="T8" fmla="*/ 27 w 859171"/>
                <a:gd name="T9" fmla="*/ 76 h 917326"/>
                <a:gd name="T10" fmla="*/ 52 w 859171"/>
                <a:gd name="T11" fmla="*/ 58 h 917326"/>
                <a:gd name="T12" fmla="*/ 74 w 859171"/>
                <a:gd name="T13" fmla="*/ 38 h 917326"/>
                <a:gd name="T14" fmla="*/ 85 w 859171"/>
                <a:gd name="T15" fmla="*/ 20 h 917326"/>
                <a:gd name="T16" fmla="*/ 95 w 859171"/>
                <a:gd name="T17" fmla="*/ 11 h 917326"/>
                <a:gd name="T18" fmla="*/ 100 w 859171"/>
                <a:gd name="T19" fmla="*/ 0 h 917326"/>
                <a:gd name="T20" fmla="*/ 107 w 859171"/>
                <a:gd name="T21" fmla="*/ 0 h 917326"/>
                <a:gd name="T22" fmla="*/ 115 w 859171"/>
                <a:gd name="T23" fmla="*/ 6 h 917326"/>
                <a:gd name="T24" fmla="*/ 126 w 859171"/>
                <a:gd name="T25" fmla="*/ 0 h 917326"/>
                <a:gd name="T26" fmla="*/ 129 w 859171"/>
                <a:gd name="T27" fmla="*/ 13 h 917326"/>
                <a:gd name="T28" fmla="*/ 128 w 859171"/>
                <a:gd name="T29" fmla="*/ 20 h 917326"/>
                <a:gd name="T30" fmla="*/ 122 w 859171"/>
                <a:gd name="T31" fmla="*/ 29 h 917326"/>
                <a:gd name="T32" fmla="*/ 117 w 859171"/>
                <a:gd name="T33" fmla="*/ 46 h 917326"/>
                <a:gd name="T34" fmla="*/ 107 w 859171"/>
                <a:gd name="T35" fmla="*/ 54 h 917326"/>
                <a:gd name="T36" fmla="*/ 115 w 859171"/>
                <a:gd name="T37" fmla="*/ 65 h 917326"/>
                <a:gd name="T38" fmla="*/ 94 w 859171"/>
                <a:gd name="T39" fmla="*/ 67 h 917326"/>
                <a:gd name="T40" fmla="*/ 87 w 859171"/>
                <a:gd name="T41" fmla="*/ 80 h 917326"/>
                <a:gd name="T42" fmla="*/ 76 w 859171"/>
                <a:gd name="T43" fmla="*/ 110 h 917326"/>
                <a:gd name="T44" fmla="*/ 59 w 859171"/>
                <a:gd name="T45" fmla="*/ 122 h 917326"/>
                <a:gd name="T46" fmla="*/ 47 w 859171"/>
                <a:gd name="T47" fmla="*/ 135 h 917326"/>
                <a:gd name="T48" fmla="*/ 34 w 859171"/>
                <a:gd name="T49" fmla="*/ 128 h 917326"/>
                <a:gd name="T50" fmla="*/ 27 w 859171"/>
                <a:gd name="T51" fmla="*/ 122 h 9173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59171"/>
                <a:gd name="T79" fmla="*/ 0 h 917326"/>
                <a:gd name="T80" fmla="*/ 859171 w 859171"/>
                <a:gd name="T81" fmla="*/ 917326 h 9173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59171" h="917326">
                  <a:moveTo>
                    <a:pt x="182896" y="823913"/>
                  </a:moveTo>
                  <a:lnTo>
                    <a:pt x="94790" y="802481"/>
                  </a:lnTo>
                  <a:lnTo>
                    <a:pt x="0" y="789853"/>
                  </a:lnTo>
                  <a:lnTo>
                    <a:pt x="12690" y="684108"/>
                  </a:lnTo>
                  <a:lnTo>
                    <a:pt x="180474" y="511729"/>
                  </a:lnTo>
                  <a:lnTo>
                    <a:pt x="344028" y="392947"/>
                  </a:lnTo>
                  <a:lnTo>
                    <a:pt x="496303" y="256782"/>
                  </a:lnTo>
                  <a:lnTo>
                    <a:pt x="563896" y="135731"/>
                  </a:lnTo>
                  <a:lnTo>
                    <a:pt x="630571" y="71438"/>
                  </a:lnTo>
                  <a:lnTo>
                    <a:pt x="666290" y="0"/>
                  </a:lnTo>
                  <a:lnTo>
                    <a:pt x="711534" y="2381"/>
                  </a:lnTo>
                  <a:lnTo>
                    <a:pt x="771065" y="38100"/>
                  </a:lnTo>
                  <a:lnTo>
                    <a:pt x="842502" y="2381"/>
                  </a:lnTo>
                  <a:lnTo>
                    <a:pt x="859171" y="85725"/>
                  </a:lnTo>
                  <a:lnTo>
                    <a:pt x="856790" y="138113"/>
                  </a:lnTo>
                  <a:lnTo>
                    <a:pt x="816361" y="198839"/>
                  </a:lnTo>
                  <a:lnTo>
                    <a:pt x="778209" y="309563"/>
                  </a:lnTo>
                  <a:lnTo>
                    <a:pt x="711534" y="366713"/>
                  </a:lnTo>
                  <a:lnTo>
                    <a:pt x="769833" y="442198"/>
                  </a:lnTo>
                  <a:lnTo>
                    <a:pt x="628190" y="454819"/>
                  </a:lnTo>
                  <a:lnTo>
                    <a:pt x="580900" y="539251"/>
                  </a:lnTo>
                  <a:lnTo>
                    <a:pt x="507582" y="743499"/>
                  </a:lnTo>
                  <a:lnTo>
                    <a:pt x="390556" y="830412"/>
                  </a:lnTo>
                  <a:lnTo>
                    <a:pt x="315829" y="917326"/>
                  </a:lnTo>
                  <a:lnTo>
                    <a:pt x="228140" y="869156"/>
                  </a:lnTo>
                  <a:lnTo>
                    <a:pt x="182896" y="8239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1" name="Freeform 344">
              <a:extLst/>
            </p:cNvPr>
            <p:cNvSpPr>
              <a:spLocks/>
            </p:cNvSpPr>
            <p:nvPr/>
          </p:nvSpPr>
          <p:spPr bwMode="auto">
            <a:xfrm>
              <a:off x="6146776" y="4845068"/>
              <a:ext cx="17463" cy="11113"/>
            </a:xfrm>
            <a:custGeom>
              <a:avLst/>
              <a:gdLst>
                <a:gd name="T0" fmla="*/ 143606411 w 1594"/>
                <a:gd name="T1" fmla="*/ 167354325 h 951"/>
                <a:gd name="T2" fmla="*/ 152609497 w 1594"/>
                <a:gd name="T3" fmla="*/ 160157705 h 951"/>
                <a:gd name="T4" fmla="*/ 193318806 w 1594"/>
                <a:gd name="T5" fmla="*/ 132038122 h 951"/>
                <a:gd name="T6" fmla="*/ 228367277 w 1594"/>
                <a:gd name="T7" fmla="*/ 125082518 h 951"/>
                <a:gd name="T8" fmla="*/ 244933683 w 1594"/>
                <a:gd name="T9" fmla="*/ 122248492 h 951"/>
                <a:gd name="T10" fmla="*/ 251559379 w 1594"/>
                <a:gd name="T11" fmla="*/ 91518453 h 951"/>
                <a:gd name="T12" fmla="*/ 237355968 w 1594"/>
                <a:gd name="T13" fmla="*/ 79099085 h 951"/>
                <a:gd name="T14" fmla="*/ 220314884 w 1594"/>
                <a:gd name="T15" fmla="*/ 62093706 h 951"/>
                <a:gd name="T16" fmla="*/ 204210087 w 1594"/>
                <a:gd name="T17" fmla="*/ 71902466 h 951"/>
                <a:gd name="T18" fmla="*/ 191907831 w 1594"/>
                <a:gd name="T19" fmla="*/ 55567290 h 951"/>
                <a:gd name="T20" fmla="*/ 181016550 w 1594"/>
                <a:gd name="T21" fmla="*/ 40537303 h 951"/>
                <a:gd name="T22" fmla="*/ 160187332 w 1594"/>
                <a:gd name="T23" fmla="*/ 31382773 h 951"/>
                <a:gd name="T24" fmla="*/ 150246623 w 1594"/>
                <a:gd name="T25" fmla="*/ 41842607 h 951"/>
                <a:gd name="T26" fmla="*/ 142194230 w 1594"/>
                <a:gd name="T27" fmla="*/ 48369023 h 951"/>
                <a:gd name="T28" fmla="*/ 149771945 w 1594"/>
                <a:gd name="T29" fmla="*/ 16335163 h 951"/>
                <a:gd name="T30" fmla="*/ 127990709 w 1594"/>
                <a:gd name="T31" fmla="*/ 652582 h 951"/>
                <a:gd name="T32" fmla="*/ 117575399 w 1594"/>
                <a:gd name="T33" fmla="*/ 652582 h 951"/>
                <a:gd name="T34" fmla="*/ 87743085 w 1594"/>
                <a:gd name="T35" fmla="*/ 26142415 h 951"/>
                <a:gd name="T36" fmla="*/ 70066847 w 1594"/>
                <a:gd name="T37" fmla="*/ 15029988 h 951"/>
                <a:gd name="T38" fmla="*/ 57447836 w 1594"/>
                <a:gd name="T39" fmla="*/ 24184517 h 951"/>
                <a:gd name="T40" fmla="*/ 42293611 w 1594"/>
                <a:gd name="T41" fmla="*/ 36174568 h 951"/>
                <a:gd name="T42" fmla="*/ 27932375 w 1594"/>
                <a:gd name="T43" fmla="*/ 75835872 h 951"/>
                <a:gd name="T44" fmla="*/ 15154225 w 1594"/>
                <a:gd name="T45" fmla="*/ 108504703 h 951"/>
                <a:gd name="T46" fmla="*/ 6627143 w 1594"/>
                <a:gd name="T47" fmla="*/ 139234742 h 951"/>
                <a:gd name="T48" fmla="*/ 5675124 w 1594"/>
                <a:gd name="T49" fmla="*/ 158852400 h 951"/>
                <a:gd name="T50" fmla="*/ 1426707 w 1594"/>
                <a:gd name="T51" fmla="*/ 175838639 h 951"/>
                <a:gd name="T52" fmla="*/ 15630229 w 1594"/>
                <a:gd name="T53" fmla="*/ 207221412 h 951"/>
                <a:gd name="T54" fmla="*/ 20830554 w 1594"/>
                <a:gd name="T55" fmla="*/ 164726223 h 951"/>
                <a:gd name="T56" fmla="*/ 26044191 w 1594"/>
                <a:gd name="T57" fmla="*/ 153612031 h 951"/>
                <a:gd name="T58" fmla="*/ 25569502 w 1594"/>
                <a:gd name="T59" fmla="*/ 128774908 h 951"/>
                <a:gd name="T60" fmla="*/ 41185215 w 1594"/>
                <a:gd name="T61" fmla="*/ 139234742 h 951"/>
                <a:gd name="T62" fmla="*/ 70700686 w 1594"/>
                <a:gd name="T63" fmla="*/ 135318946 h 951"/>
                <a:gd name="T64" fmla="*/ 93432615 w 1594"/>
                <a:gd name="T65" fmla="*/ 139234742 h 951"/>
                <a:gd name="T66" fmla="*/ 99109054 w 1594"/>
                <a:gd name="T67" fmla="*/ 148390931 h 951"/>
                <a:gd name="T68" fmla="*/ 88693788 w 1594"/>
                <a:gd name="T69" fmla="*/ 148390931 h 951"/>
                <a:gd name="T70" fmla="*/ 97682358 w 1594"/>
                <a:gd name="T71" fmla="*/ 162768196 h 951"/>
                <a:gd name="T72" fmla="*/ 113312587 w 1594"/>
                <a:gd name="T73" fmla="*/ 160810298 h 951"/>
                <a:gd name="T74" fmla="*/ 135409384 w 1594"/>
                <a:gd name="T75" fmla="*/ 184342210 h 951"/>
                <a:gd name="T76" fmla="*/ 134141837 w 1594"/>
                <a:gd name="T77" fmla="*/ 168006918 h 9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94"/>
                <a:gd name="T118" fmla="*/ 0 h 951"/>
                <a:gd name="T119" fmla="*/ 1594 w 1594"/>
                <a:gd name="T120" fmla="*/ 951 h 9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94" h="951">
                  <a:moveTo>
                    <a:pt x="850" y="771"/>
                  </a:moveTo>
                  <a:lnTo>
                    <a:pt x="910" y="768"/>
                  </a:lnTo>
                  <a:lnTo>
                    <a:pt x="928" y="735"/>
                  </a:lnTo>
                  <a:lnTo>
                    <a:pt x="967" y="735"/>
                  </a:lnTo>
                  <a:lnTo>
                    <a:pt x="1081" y="651"/>
                  </a:lnTo>
                  <a:lnTo>
                    <a:pt x="1225" y="606"/>
                  </a:lnTo>
                  <a:lnTo>
                    <a:pt x="1357" y="574"/>
                  </a:lnTo>
                  <a:lnTo>
                    <a:pt x="1447" y="574"/>
                  </a:lnTo>
                  <a:lnTo>
                    <a:pt x="1489" y="594"/>
                  </a:lnTo>
                  <a:lnTo>
                    <a:pt x="1552" y="561"/>
                  </a:lnTo>
                  <a:lnTo>
                    <a:pt x="1549" y="492"/>
                  </a:lnTo>
                  <a:lnTo>
                    <a:pt x="1594" y="420"/>
                  </a:lnTo>
                  <a:lnTo>
                    <a:pt x="1543" y="378"/>
                  </a:lnTo>
                  <a:lnTo>
                    <a:pt x="1504" y="363"/>
                  </a:lnTo>
                  <a:lnTo>
                    <a:pt x="1459" y="306"/>
                  </a:lnTo>
                  <a:lnTo>
                    <a:pt x="1396" y="285"/>
                  </a:lnTo>
                  <a:lnTo>
                    <a:pt x="1345" y="321"/>
                  </a:lnTo>
                  <a:lnTo>
                    <a:pt x="1294" y="330"/>
                  </a:lnTo>
                  <a:lnTo>
                    <a:pt x="1258" y="300"/>
                  </a:lnTo>
                  <a:lnTo>
                    <a:pt x="1216" y="255"/>
                  </a:lnTo>
                  <a:lnTo>
                    <a:pt x="1174" y="228"/>
                  </a:lnTo>
                  <a:lnTo>
                    <a:pt x="1147" y="186"/>
                  </a:lnTo>
                  <a:lnTo>
                    <a:pt x="1039" y="166"/>
                  </a:lnTo>
                  <a:lnTo>
                    <a:pt x="1015" y="144"/>
                  </a:lnTo>
                  <a:lnTo>
                    <a:pt x="991" y="153"/>
                  </a:lnTo>
                  <a:lnTo>
                    <a:pt x="952" y="192"/>
                  </a:lnTo>
                  <a:lnTo>
                    <a:pt x="919" y="234"/>
                  </a:lnTo>
                  <a:lnTo>
                    <a:pt x="901" y="222"/>
                  </a:lnTo>
                  <a:lnTo>
                    <a:pt x="958" y="123"/>
                  </a:lnTo>
                  <a:lnTo>
                    <a:pt x="949" y="75"/>
                  </a:lnTo>
                  <a:lnTo>
                    <a:pt x="858" y="30"/>
                  </a:lnTo>
                  <a:lnTo>
                    <a:pt x="811" y="3"/>
                  </a:lnTo>
                  <a:lnTo>
                    <a:pt x="784" y="0"/>
                  </a:lnTo>
                  <a:lnTo>
                    <a:pt x="745" y="3"/>
                  </a:lnTo>
                  <a:lnTo>
                    <a:pt x="631" y="75"/>
                  </a:lnTo>
                  <a:lnTo>
                    <a:pt x="556" y="120"/>
                  </a:lnTo>
                  <a:lnTo>
                    <a:pt x="514" y="105"/>
                  </a:lnTo>
                  <a:lnTo>
                    <a:pt x="444" y="69"/>
                  </a:lnTo>
                  <a:lnTo>
                    <a:pt x="406" y="69"/>
                  </a:lnTo>
                  <a:lnTo>
                    <a:pt x="364" y="111"/>
                  </a:lnTo>
                  <a:lnTo>
                    <a:pt x="319" y="132"/>
                  </a:lnTo>
                  <a:lnTo>
                    <a:pt x="268" y="166"/>
                  </a:lnTo>
                  <a:lnTo>
                    <a:pt x="223" y="257"/>
                  </a:lnTo>
                  <a:lnTo>
                    <a:pt x="177" y="348"/>
                  </a:lnTo>
                  <a:lnTo>
                    <a:pt x="151" y="405"/>
                  </a:lnTo>
                  <a:lnTo>
                    <a:pt x="96" y="498"/>
                  </a:lnTo>
                  <a:lnTo>
                    <a:pt x="79" y="579"/>
                  </a:lnTo>
                  <a:lnTo>
                    <a:pt x="42" y="639"/>
                  </a:lnTo>
                  <a:lnTo>
                    <a:pt x="60" y="678"/>
                  </a:lnTo>
                  <a:lnTo>
                    <a:pt x="36" y="729"/>
                  </a:lnTo>
                  <a:lnTo>
                    <a:pt x="36" y="774"/>
                  </a:lnTo>
                  <a:lnTo>
                    <a:pt x="9" y="807"/>
                  </a:lnTo>
                  <a:lnTo>
                    <a:pt x="0" y="924"/>
                  </a:lnTo>
                  <a:lnTo>
                    <a:pt x="99" y="951"/>
                  </a:lnTo>
                  <a:lnTo>
                    <a:pt x="48" y="813"/>
                  </a:lnTo>
                  <a:lnTo>
                    <a:pt x="132" y="756"/>
                  </a:lnTo>
                  <a:lnTo>
                    <a:pt x="132" y="699"/>
                  </a:lnTo>
                  <a:lnTo>
                    <a:pt x="165" y="705"/>
                  </a:lnTo>
                  <a:lnTo>
                    <a:pt x="111" y="582"/>
                  </a:lnTo>
                  <a:lnTo>
                    <a:pt x="162" y="591"/>
                  </a:lnTo>
                  <a:lnTo>
                    <a:pt x="223" y="665"/>
                  </a:lnTo>
                  <a:lnTo>
                    <a:pt x="261" y="639"/>
                  </a:lnTo>
                  <a:lnTo>
                    <a:pt x="359" y="620"/>
                  </a:lnTo>
                  <a:lnTo>
                    <a:pt x="448" y="621"/>
                  </a:lnTo>
                  <a:lnTo>
                    <a:pt x="538" y="639"/>
                  </a:lnTo>
                  <a:lnTo>
                    <a:pt x="592" y="639"/>
                  </a:lnTo>
                  <a:lnTo>
                    <a:pt x="589" y="666"/>
                  </a:lnTo>
                  <a:lnTo>
                    <a:pt x="628" y="681"/>
                  </a:lnTo>
                  <a:lnTo>
                    <a:pt x="610" y="708"/>
                  </a:lnTo>
                  <a:lnTo>
                    <a:pt x="562" y="681"/>
                  </a:lnTo>
                  <a:lnTo>
                    <a:pt x="541" y="702"/>
                  </a:lnTo>
                  <a:lnTo>
                    <a:pt x="619" y="747"/>
                  </a:lnTo>
                  <a:lnTo>
                    <a:pt x="655" y="705"/>
                  </a:lnTo>
                  <a:lnTo>
                    <a:pt x="718" y="738"/>
                  </a:lnTo>
                  <a:lnTo>
                    <a:pt x="767" y="801"/>
                  </a:lnTo>
                  <a:lnTo>
                    <a:pt x="858" y="846"/>
                  </a:lnTo>
                  <a:lnTo>
                    <a:pt x="903" y="801"/>
                  </a:lnTo>
                  <a:lnTo>
                    <a:pt x="850" y="7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2" name="Freeform 46">
              <a:extLst/>
            </p:cNvPr>
            <p:cNvSpPr>
              <a:spLocks/>
            </p:cNvSpPr>
            <p:nvPr/>
          </p:nvSpPr>
          <p:spPr bwMode="auto">
            <a:xfrm>
              <a:off x="4925989" y="4537093"/>
              <a:ext cx="114300" cy="103188"/>
            </a:xfrm>
            <a:custGeom>
              <a:avLst/>
              <a:gdLst>
                <a:gd name="T0" fmla="*/ 94 w 675084"/>
                <a:gd name="T1" fmla="*/ 83 h 602456"/>
                <a:gd name="T2" fmla="*/ 92 w 675084"/>
                <a:gd name="T3" fmla="*/ 86 h 602456"/>
                <a:gd name="T4" fmla="*/ 86 w 675084"/>
                <a:gd name="T5" fmla="*/ 89 h 602456"/>
                <a:gd name="T6" fmla="*/ 80 w 675084"/>
                <a:gd name="T7" fmla="*/ 83 h 602456"/>
                <a:gd name="T8" fmla="*/ 71 w 675084"/>
                <a:gd name="T9" fmla="*/ 71 h 602456"/>
                <a:gd name="T10" fmla="*/ 65 w 675084"/>
                <a:gd name="T11" fmla="*/ 64 h 602456"/>
                <a:gd name="T12" fmla="*/ 56 w 675084"/>
                <a:gd name="T13" fmla="*/ 57 h 602456"/>
                <a:gd name="T14" fmla="*/ 45 w 675084"/>
                <a:gd name="T15" fmla="*/ 54 h 602456"/>
                <a:gd name="T16" fmla="*/ 32 w 675084"/>
                <a:gd name="T17" fmla="*/ 55 h 602456"/>
                <a:gd name="T18" fmla="*/ 21 w 675084"/>
                <a:gd name="T19" fmla="*/ 52 h 602456"/>
                <a:gd name="T20" fmla="*/ 12 w 675084"/>
                <a:gd name="T21" fmla="*/ 61 h 602456"/>
                <a:gd name="T22" fmla="*/ 0 w 675084"/>
                <a:gd name="T23" fmla="*/ 58 h 602456"/>
                <a:gd name="T24" fmla="*/ 1 w 675084"/>
                <a:gd name="T25" fmla="*/ 48 h 602456"/>
                <a:gd name="T26" fmla="*/ 3 w 675084"/>
                <a:gd name="T27" fmla="*/ 32 h 602456"/>
                <a:gd name="T28" fmla="*/ 6 w 675084"/>
                <a:gd name="T29" fmla="*/ 20 h 602456"/>
                <a:gd name="T30" fmla="*/ 17 w 675084"/>
                <a:gd name="T31" fmla="*/ 8 h 602456"/>
                <a:gd name="T32" fmla="*/ 31 w 675084"/>
                <a:gd name="T33" fmla="*/ 0 h 602456"/>
                <a:gd name="T34" fmla="*/ 36 w 675084"/>
                <a:gd name="T35" fmla="*/ 5 h 602456"/>
                <a:gd name="T36" fmla="*/ 39 w 675084"/>
                <a:gd name="T37" fmla="*/ 16 h 602456"/>
                <a:gd name="T38" fmla="*/ 40 w 675084"/>
                <a:gd name="T39" fmla="*/ 26 h 602456"/>
                <a:gd name="T40" fmla="*/ 42 w 675084"/>
                <a:gd name="T41" fmla="*/ 37 h 602456"/>
                <a:gd name="T42" fmla="*/ 53 w 675084"/>
                <a:gd name="T43" fmla="*/ 44 h 602456"/>
                <a:gd name="T44" fmla="*/ 66 w 675084"/>
                <a:gd name="T45" fmla="*/ 50 h 602456"/>
                <a:gd name="T46" fmla="*/ 73 w 675084"/>
                <a:gd name="T47" fmla="*/ 59 h 602456"/>
                <a:gd name="T48" fmla="*/ 82 w 675084"/>
                <a:gd name="T49" fmla="*/ 66 h 602456"/>
                <a:gd name="T50" fmla="*/ 94 w 675084"/>
                <a:gd name="T51" fmla="*/ 83 h 6024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75084"/>
                <a:gd name="T79" fmla="*/ 0 h 602456"/>
                <a:gd name="T80" fmla="*/ 675084 w 675084"/>
                <a:gd name="T81" fmla="*/ 602456 h 60245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75084" h="602456">
                  <a:moveTo>
                    <a:pt x="675084" y="559594"/>
                  </a:moveTo>
                  <a:lnTo>
                    <a:pt x="663254" y="581482"/>
                  </a:lnTo>
                  <a:lnTo>
                    <a:pt x="620316" y="602456"/>
                  </a:lnTo>
                  <a:lnTo>
                    <a:pt x="576262" y="561975"/>
                  </a:lnTo>
                  <a:lnTo>
                    <a:pt x="508438" y="483236"/>
                  </a:lnTo>
                  <a:lnTo>
                    <a:pt x="464344" y="434578"/>
                  </a:lnTo>
                  <a:lnTo>
                    <a:pt x="401241" y="383381"/>
                  </a:lnTo>
                  <a:lnTo>
                    <a:pt x="325041" y="367903"/>
                  </a:lnTo>
                  <a:lnTo>
                    <a:pt x="232172" y="371475"/>
                  </a:lnTo>
                  <a:lnTo>
                    <a:pt x="151209" y="352425"/>
                  </a:lnTo>
                  <a:lnTo>
                    <a:pt x="86916" y="411956"/>
                  </a:lnTo>
                  <a:lnTo>
                    <a:pt x="0" y="390525"/>
                  </a:lnTo>
                  <a:lnTo>
                    <a:pt x="8334" y="325040"/>
                  </a:lnTo>
                  <a:lnTo>
                    <a:pt x="23812" y="219075"/>
                  </a:lnTo>
                  <a:lnTo>
                    <a:pt x="41672" y="132159"/>
                  </a:lnTo>
                  <a:lnTo>
                    <a:pt x="122634" y="54769"/>
                  </a:lnTo>
                  <a:lnTo>
                    <a:pt x="222647" y="0"/>
                  </a:lnTo>
                  <a:lnTo>
                    <a:pt x="255984" y="35719"/>
                  </a:lnTo>
                  <a:lnTo>
                    <a:pt x="282178" y="109537"/>
                  </a:lnTo>
                  <a:lnTo>
                    <a:pt x="290512" y="177403"/>
                  </a:lnTo>
                  <a:lnTo>
                    <a:pt x="299832" y="252409"/>
                  </a:lnTo>
                  <a:lnTo>
                    <a:pt x="379930" y="295868"/>
                  </a:lnTo>
                  <a:lnTo>
                    <a:pt x="471152" y="336763"/>
                  </a:lnTo>
                  <a:lnTo>
                    <a:pt x="522560" y="399654"/>
                  </a:lnTo>
                  <a:lnTo>
                    <a:pt x="590459" y="448063"/>
                  </a:lnTo>
                  <a:lnTo>
                    <a:pt x="675084" y="5595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3" name="Freeform 47">
              <a:extLst/>
            </p:cNvPr>
            <p:cNvSpPr>
              <a:spLocks/>
            </p:cNvSpPr>
            <p:nvPr/>
          </p:nvSpPr>
          <p:spPr bwMode="auto">
            <a:xfrm>
              <a:off x="4429101" y="4233881"/>
              <a:ext cx="292100" cy="268287"/>
            </a:xfrm>
            <a:custGeom>
              <a:avLst/>
              <a:gdLst>
                <a:gd name="T0" fmla="*/ 250 w 1707356"/>
                <a:gd name="T1" fmla="*/ 27 h 1557338"/>
                <a:gd name="T2" fmla="*/ 247 w 1707356"/>
                <a:gd name="T3" fmla="*/ 33 h 1557338"/>
                <a:gd name="T4" fmla="*/ 241 w 1707356"/>
                <a:gd name="T5" fmla="*/ 40 h 1557338"/>
                <a:gd name="T6" fmla="*/ 245 w 1707356"/>
                <a:gd name="T7" fmla="*/ 200 h 1557338"/>
                <a:gd name="T8" fmla="*/ 247 w 1707356"/>
                <a:gd name="T9" fmla="*/ 235 h 1557338"/>
                <a:gd name="T10" fmla="*/ 230 w 1707356"/>
                <a:gd name="T11" fmla="*/ 236 h 1557338"/>
                <a:gd name="T12" fmla="*/ 214 w 1707356"/>
                <a:gd name="T13" fmla="*/ 227 h 1557338"/>
                <a:gd name="T14" fmla="*/ 109 w 1707356"/>
                <a:gd name="T15" fmla="*/ 172 h 1557338"/>
                <a:gd name="T16" fmla="*/ 93 w 1707356"/>
                <a:gd name="T17" fmla="*/ 184 h 1557338"/>
                <a:gd name="T18" fmla="*/ 73 w 1707356"/>
                <a:gd name="T19" fmla="*/ 184 h 1557338"/>
                <a:gd name="T20" fmla="*/ 62 w 1707356"/>
                <a:gd name="T21" fmla="*/ 176 h 1557338"/>
                <a:gd name="T22" fmla="*/ 47 w 1707356"/>
                <a:gd name="T23" fmla="*/ 172 h 1557338"/>
                <a:gd name="T24" fmla="*/ 36 w 1707356"/>
                <a:gd name="T25" fmla="*/ 156 h 1557338"/>
                <a:gd name="T26" fmla="*/ 26 w 1707356"/>
                <a:gd name="T27" fmla="*/ 157 h 1557338"/>
                <a:gd name="T28" fmla="*/ 17 w 1707356"/>
                <a:gd name="T29" fmla="*/ 150 h 1557338"/>
                <a:gd name="T30" fmla="*/ 16 w 1707356"/>
                <a:gd name="T31" fmla="*/ 140 h 1557338"/>
                <a:gd name="T32" fmla="*/ 5 w 1707356"/>
                <a:gd name="T33" fmla="*/ 141 h 1557338"/>
                <a:gd name="T34" fmla="*/ 0 w 1707356"/>
                <a:gd name="T35" fmla="*/ 135 h 1557338"/>
                <a:gd name="T36" fmla="*/ 3 w 1707356"/>
                <a:gd name="T37" fmla="*/ 127 h 1557338"/>
                <a:gd name="T38" fmla="*/ 6 w 1707356"/>
                <a:gd name="T39" fmla="*/ 118 h 1557338"/>
                <a:gd name="T40" fmla="*/ 0 w 1707356"/>
                <a:gd name="T41" fmla="*/ 107 h 1557338"/>
                <a:gd name="T42" fmla="*/ 8 w 1707356"/>
                <a:gd name="T43" fmla="*/ 100 h 1557338"/>
                <a:gd name="T44" fmla="*/ 2 w 1707356"/>
                <a:gd name="T45" fmla="*/ 88 h 1557338"/>
                <a:gd name="T46" fmla="*/ 9 w 1707356"/>
                <a:gd name="T47" fmla="*/ 80 h 1557338"/>
                <a:gd name="T48" fmla="*/ 5 w 1707356"/>
                <a:gd name="T49" fmla="*/ 70 h 1557338"/>
                <a:gd name="T50" fmla="*/ 10 w 1707356"/>
                <a:gd name="T51" fmla="*/ 60 h 1557338"/>
                <a:gd name="T52" fmla="*/ 8 w 1707356"/>
                <a:gd name="T53" fmla="*/ 50 h 1557338"/>
                <a:gd name="T54" fmla="*/ 14 w 1707356"/>
                <a:gd name="T55" fmla="*/ 48 h 1557338"/>
                <a:gd name="T56" fmla="*/ 20 w 1707356"/>
                <a:gd name="T57" fmla="*/ 41 h 1557338"/>
                <a:gd name="T58" fmla="*/ 20 w 1707356"/>
                <a:gd name="T59" fmla="*/ 24 h 1557338"/>
                <a:gd name="T60" fmla="*/ 33 w 1707356"/>
                <a:gd name="T61" fmla="*/ 14 h 1557338"/>
                <a:gd name="T62" fmla="*/ 43 w 1707356"/>
                <a:gd name="T63" fmla="*/ 0 h 1557338"/>
                <a:gd name="T64" fmla="*/ 62 w 1707356"/>
                <a:gd name="T65" fmla="*/ 1 h 1557338"/>
                <a:gd name="T66" fmla="*/ 74 w 1707356"/>
                <a:gd name="T67" fmla="*/ 3 h 1557338"/>
                <a:gd name="T68" fmla="*/ 89 w 1707356"/>
                <a:gd name="T69" fmla="*/ 7 h 1557338"/>
                <a:gd name="T70" fmla="*/ 98 w 1707356"/>
                <a:gd name="T71" fmla="*/ 14 h 1557338"/>
                <a:gd name="T72" fmla="*/ 99 w 1707356"/>
                <a:gd name="T73" fmla="*/ 23 h 1557338"/>
                <a:gd name="T74" fmla="*/ 102 w 1707356"/>
                <a:gd name="T75" fmla="*/ 29 h 1557338"/>
                <a:gd name="T76" fmla="*/ 112 w 1707356"/>
                <a:gd name="T77" fmla="*/ 30 h 1557338"/>
                <a:gd name="T78" fmla="*/ 125 w 1707356"/>
                <a:gd name="T79" fmla="*/ 33 h 1557338"/>
                <a:gd name="T80" fmla="*/ 134 w 1707356"/>
                <a:gd name="T81" fmla="*/ 38 h 1557338"/>
                <a:gd name="T82" fmla="*/ 143 w 1707356"/>
                <a:gd name="T83" fmla="*/ 46 h 1557338"/>
                <a:gd name="T84" fmla="*/ 150 w 1707356"/>
                <a:gd name="T85" fmla="*/ 48 h 1557338"/>
                <a:gd name="T86" fmla="*/ 158 w 1707356"/>
                <a:gd name="T87" fmla="*/ 47 h 1557338"/>
                <a:gd name="T88" fmla="*/ 173 w 1707356"/>
                <a:gd name="T89" fmla="*/ 41 h 1557338"/>
                <a:gd name="T90" fmla="*/ 171 w 1707356"/>
                <a:gd name="T91" fmla="*/ 20 h 1557338"/>
                <a:gd name="T92" fmla="*/ 178 w 1707356"/>
                <a:gd name="T93" fmla="*/ 9 h 1557338"/>
                <a:gd name="T94" fmla="*/ 188 w 1707356"/>
                <a:gd name="T95" fmla="*/ 5 h 1557338"/>
                <a:gd name="T96" fmla="*/ 206 w 1707356"/>
                <a:gd name="T97" fmla="*/ 1 h 1557338"/>
                <a:gd name="T98" fmla="*/ 227 w 1707356"/>
                <a:gd name="T99" fmla="*/ 14 h 1557338"/>
                <a:gd name="T100" fmla="*/ 250 w 1707356"/>
                <a:gd name="T101" fmla="*/ 20 h 1557338"/>
                <a:gd name="T102" fmla="*/ 250 w 1707356"/>
                <a:gd name="T103" fmla="*/ 27 h 15573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7356"/>
                <a:gd name="T157" fmla="*/ 0 h 1557338"/>
                <a:gd name="T158" fmla="*/ 1707356 w 1707356"/>
                <a:gd name="T159" fmla="*/ 1557338 h 15573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7356" h="1557338">
                  <a:moveTo>
                    <a:pt x="1707356" y="176213"/>
                  </a:moveTo>
                  <a:lnTo>
                    <a:pt x="1683544" y="214313"/>
                  </a:lnTo>
                  <a:lnTo>
                    <a:pt x="1645444" y="266700"/>
                  </a:lnTo>
                  <a:lnTo>
                    <a:pt x="1672828" y="1320403"/>
                  </a:lnTo>
                  <a:lnTo>
                    <a:pt x="1685925" y="1547813"/>
                  </a:lnTo>
                  <a:lnTo>
                    <a:pt x="1569244" y="1557338"/>
                  </a:lnTo>
                  <a:lnTo>
                    <a:pt x="1457765" y="1498298"/>
                  </a:lnTo>
                  <a:lnTo>
                    <a:pt x="745331" y="1133475"/>
                  </a:lnTo>
                  <a:lnTo>
                    <a:pt x="631031" y="1212056"/>
                  </a:lnTo>
                  <a:lnTo>
                    <a:pt x="495300" y="1214438"/>
                  </a:lnTo>
                  <a:lnTo>
                    <a:pt x="426135" y="1156771"/>
                  </a:lnTo>
                  <a:lnTo>
                    <a:pt x="317897" y="1135856"/>
                  </a:lnTo>
                  <a:lnTo>
                    <a:pt x="248840" y="1031081"/>
                  </a:lnTo>
                  <a:lnTo>
                    <a:pt x="175022" y="1033463"/>
                  </a:lnTo>
                  <a:lnTo>
                    <a:pt x="116681" y="989409"/>
                  </a:lnTo>
                  <a:lnTo>
                    <a:pt x="105965" y="923925"/>
                  </a:lnTo>
                  <a:lnTo>
                    <a:pt x="34528" y="932259"/>
                  </a:lnTo>
                  <a:lnTo>
                    <a:pt x="0" y="887016"/>
                  </a:lnTo>
                  <a:lnTo>
                    <a:pt x="19050" y="837009"/>
                  </a:lnTo>
                  <a:lnTo>
                    <a:pt x="41672" y="776288"/>
                  </a:lnTo>
                  <a:lnTo>
                    <a:pt x="0" y="703659"/>
                  </a:lnTo>
                  <a:lnTo>
                    <a:pt x="52387" y="656034"/>
                  </a:lnTo>
                  <a:lnTo>
                    <a:pt x="16669" y="581025"/>
                  </a:lnTo>
                  <a:lnTo>
                    <a:pt x="64294" y="527447"/>
                  </a:lnTo>
                  <a:lnTo>
                    <a:pt x="35719" y="460772"/>
                  </a:lnTo>
                  <a:lnTo>
                    <a:pt x="65484" y="395288"/>
                  </a:lnTo>
                  <a:lnTo>
                    <a:pt x="51197" y="327422"/>
                  </a:lnTo>
                  <a:lnTo>
                    <a:pt x="96440" y="315516"/>
                  </a:lnTo>
                  <a:lnTo>
                    <a:pt x="133350" y="269081"/>
                  </a:lnTo>
                  <a:lnTo>
                    <a:pt x="135731" y="155972"/>
                  </a:lnTo>
                  <a:lnTo>
                    <a:pt x="221456" y="95250"/>
                  </a:lnTo>
                  <a:lnTo>
                    <a:pt x="296465" y="0"/>
                  </a:lnTo>
                  <a:lnTo>
                    <a:pt x="421481" y="4763"/>
                  </a:lnTo>
                  <a:lnTo>
                    <a:pt x="507206" y="19050"/>
                  </a:lnTo>
                  <a:lnTo>
                    <a:pt x="607219" y="42863"/>
                  </a:lnTo>
                  <a:lnTo>
                    <a:pt x="669131" y="95250"/>
                  </a:lnTo>
                  <a:lnTo>
                    <a:pt x="678656" y="152400"/>
                  </a:lnTo>
                  <a:lnTo>
                    <a:pt x="692944" y="190500"/>
                  </a:lnTo>
                  <a:lnTo>
                    <a:pt x="764381" y="195263"/>
                  </a:lnTo>
                  <a:lnTo>
                    <a:pt x="850106" y="219075"/>
                  </a:lnTo>
                  <a:lnTo>
                    <a:pt x="916781" y="252413"/>
                  </a:lnTo>
                  <a:lnTo>
                    <a:pt x="975002" y="301949"/>
                  </a:lnTo>
                  <a:lnTo>
                    <a:pt x="1021556" y="314325"/>
                  </a:lnTo>
                  <a:lnTo>
                    <a:pt x="1078706" y="309563"/>
                  </a:lnTo>
                  <a:lnTo>
                    <a:pt x="1178719" y="271463"/>
                  </a:lnTo>
                  <a:lnTo>
                    <a:pt x="1169194" y="133350"/>
                  </a:lnTo>
                  <a:lnTo>
                    <a:pt x="1212056" y="57150"/>
                  </a:lnTo>
                  <a:lnTo>
                    <a:pt x="1285206" y="35330"/>
                  </a:lnTo>
                  <a:lnTo>
                    <a:pt x="1402556" y="9525"/>
                  </a:lnTo>
                  <a:lnTo>
                    <a:pt x="1545431" y="90488"/>
                  </a:lnTo>
                  <a:lnTo>
                    <a:pt x="1702594" y="133350"/>
                  </a:lnTo>
                  <a:lnTo>
                    <a:pt x="1707356" y="1762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4" name="Freeform 48">
              <a:extLst/>
            </p:cNvPr>
            <p:cNvSpPr>
              <a:spLocks/>
            </p:cNvSpPr>
            <p:nvPr/>
          </p:nvSpPr>
          <p:spPr bwMode="auto">
            <a:xfrm>
              <a:off x="4108426" y="4143393"/>
              <a:ext cx="374650" cy="371475"/>
            </a:xfrm>
            <a:custGeom>
              <a:avLst/>
              <a:gdLst>
                <a:gd name="T0" fmla="*/ 0 w 2197894"/>
                <a:gd name="T1" fmla="*/ 169 h 2178844"/>
                <a:gd name="T2" fmla="*/ 125 w 2197894"/>
                <a:gd name="T3" fmla="*/ 262 h 2178844"/>
                <a:gd name="T4" fmla="*/ 149 w 2197894"/>
                <a:gd name="T5" fmla="*/ 284 h 2178844"/>
                <a:gd name="T6" fmla="*/ 173 w 2197894"/>
                <a:gd name="T7" fmla="*/ 298 h 2178844"/>
                <a:gd name="T8" fmla="*/ 184 w 2197894"/>
                <a:gd name="T9" fmla="*/ 313 h 2178844"/>
                <a:gd name="T10" fmla="*/ 227 w 2197894"/>
                <a:gd name="T11" fmla="*/ 304 h 2178844"/>
                <a:gd name="T12" fmla="*/ 306 w 2197894"/>
                <a:gd name="T13" fmla="*/ 226 h 2178844"/>
                <a:gd name="T14" fmla="*/ 288 w 2197894"/>
                <a:gd name="T15" fmla="*/ 219 h 2178844"/>
                <a:gd name="T16" fmla="*/ 276 w 2197894"/>
                <a:gd name="T17" fmla="*/ 212 h 2178844"/>
                <a:gd name="T18" fmla="*/ 277 w 2197894"/>
                <a:gd name="T19" fmla="*/ 189 h 2178844"/>
                <a:gd name="T20" fmla="*/ 278 w 2197894"/>
                <a:gd name="T21" fmla="*/ 172 h 2178844"/>
                <a:gd name="T22" fmla="*/ 280 w 2197894"/>
                <a:gd name="T23" fmla="*/ 153 h 2178844"/>
                <a:gd name="T24" fmla="*/ 280 w 2197894"/>
                <a:gd name="T25" fmla="*/ 134 h 2178844"/>
                <a:gd name="T26" fmla="*/ 268 w 2197894"/>
                <a:gd name="T27" fmla="*/ 85 h 2178844"/>
                <a:gd name="T28" fmla="*/ 254 w 2197894"/>
                <a:gd name="T29" fmla="*/ 70 h 2178844"/>
                <a:gd name="T30" fmla="*/ 256 w 2197894"/>
                <a:gd name="T31" fmla="*/ 54 h 2178844"/>
                <a:gd name="T32" fmla="*/ 257 w 2197894"/>
                <a:gd name="T33" fmla="*/ 23 h 2178844"/>
                <a:gd name="T34" fmla="*/ 262 w 2197894"/>
                <a:gd name="T35" fmla="*/ 5 h 2178844"/>
                <a:gd name="T36" fmla="*/ 244 w 2197894"/>
                <a:gd name="T37" fmla="*/ 1 h 2178844"/>
                <a:gd name="T38" fmla="*/ 230 w 2197894"/>
                <a:gd name="T39" fmla="*/ 1 h 2178844"/>
                <a:gd name="T40" fmla="*/ 212 w 2197894"/>
                <a:gd name="T41" fmla="*/ 7 h 2178844"/>
                <a:gd name="T42" fmla="*/ 187 w 2197894"/>
                <a:gd name="T43" fmla="*/ 6 h 2178844"/>
                <a:gd name="T44" fmla="*/ 163 w 2197894"/>
                <a:gd name="T45" fmla="*/ 10 h 2178844"/>
                <a:gd name="T46" fmla="*/ 136 w 2197894"/>
                <a:gd name="T47" fmla="*/ 22 h 2178844"/>
                <a:gd name="T48" fmla="*/ 99 w 2197894"/>
                <a:gd name="T49" fmla="*/ 35 h 2178844"/>
                <a:gd name="T50" fmla="*/ 109 w 2197894"/>
                <a:gd name="T51" fmla="*/ 61 h 2178844"/>
                <a:gd name="T52" fmla="*/ 115 w 2197894"/>
                <a:gd name="T53" fmla="*/ 80 h 2178844"/>
                <a:gd name="T54" fmla="*/ 104 w 2197894"/>
                <a:gd name="T55" fmla="*/ 90 h 2178844"/>
                <a:gd name="T56" fmla="*/ 85 w 2197894"/>
                <a:gd name="T57" fmla="*/ 91 h 2178844"/>
                <a:gd name="T58" fmla="*/ 76 w 2197894"/>
                <a:gd name="T59" fmla="*/ 105 h 2178844"/>
                <a:gd name="T60" fmla="*/ 73 w 2197894"/>
                <a:gd name="T61" fmla="*/ 123 h 2178844"/>
                <a:gd name="T62" fmla="*/ 34 w 2197894"/>
                <a:gd name="T63" fmla="*/ 135 h 2178844"/>
                <a:gd name="T64" fmla="*/ 1 w 2197894"/>
                <a:gd name="T65" fmla="*/ 147 h 21788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97894"/>
                <a:gd name="T100" fmla="*/ 0 h 2178844"/>
                <a:gd name="T101" fmla="*/ 2197894 w 2197894"/>
                <a:gd name="T102" fmla="*/ 2178844 h 21788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97894" h="2178844">
                  <a:moveTo>
                    <a:pt x="4763" y="1023937"/>
                  </a:moveTo>
                  <a:lnTo>
                    <a:pt x="0" y="1173956"/>
                  </a:lnTo>
                  <a:lnTo>
                    <a:pt x="364332" y="1476375"/>
                  </a:lnTo>
                  <a:lnTo>
                    <a:pt x="866775" y="1821656"/>
                  </a:lnTo>
                  <a:lnTo>
                    <a:pt x="991059" y="1899194"/>
                  </a:lnTo>
                  <a:lnTo>
                    <a:pt x="1038225" y="1971675"/>
                  </a:lnTo>
                  <a:lnTo>
                    <a:pt x="1128713" y="2031206"/>
                  </a:lnTo>
                  <a:lnTo>
                    <a:pt x="1202532" y="2069306"/>
                  </a:lnTo>
                  <a:lnTo>
                    <a:pt x="1259346" y="2069057"/>
                  </a:lnTo>
                  <a:lnTo>
                    <a:pt x="1281113" y="2174081"/>
                  </a:lnTo>
                  <a:lnTo>
                    <a:pt x="1381125" y="2178844"/>
                  </a:lnTo>
                  <a:lnTo>
                    <a:pt x="1578769" y="2107406"/>
                  </a:lnTo>
                  <a:lnTo>
                    <a:pt x="2197894" y="1674019"/>
                  </a:lnTo>
                  <a:lnTo>
                    <a:pt x="2128838" y="1565672"/>
                  </a:lnTo>
                  <a:lnTo>
                    <a:pt x="2053828" y="1568053"/>
                  </a:lnTo>
                  <a:lnTo>
                    <a:pt x="1999060" y="1522809"/>
                  </a:lnTo>
                  <a:lnTo>
                    <a:pt x="1986421" y="1459457"/>
                  </a:lnTo>
                  <a:lnTo>
                    <a:pt x="1916571" y="1468982"/>
                  </a:lnTo>
                  <a:lnTo>
                    <a:pt x="1881646" y="1424532"/>
                  </a:lnTo>
                  <a:lnTo>
                    <a:pt x="1924050" y="1312069"/>
                  </a:lnTo>
                  <a:lnTo>
                    <a:pt x="1881188" y="1240631"/>
                  </a:lnTo>
                  <a:lnTo>
                    <a:pt x="1933575" y="1193006"/>
                  </a:lnTo>
                  <a:lnTo>
                    <a:pt x="1900238" y="1116806"/>
                  </a:lnTo>
                  <a:lnTo>
                    <a:pt x="1945482" y="1062037"/>
                  </a:lnTo>
                  <a:lnTo>
                    <a:pt x="1916907" y="997744"/>
                  </a:lnTo>
                  <a:lnTo>
                    <a:pt x="1945482" y="928687"/>
                  </a:lnTo>
                  <a:lnTo>
                    <a:pt x="1922860" y="817959"/>
                  </a:lnTo>
                  <a:lnTo>
                    <a:pt x="1863328" y="592931"/>
                  </a:lnTo>
                  <a:lnTo>
                    <a:pt x="1810941" y="540544"/>
                  </a:lnTo>
                  <a:lnTo>
                    <a:pt x="1764507" y="485775"/>
                  </a:lnTo>
                  <a:lnTo>
                    <a:pt x="1751410" y="409575"/>
                  </a:lnTo>
                  <a:lnTo>
                    <a:pt x="1779985" y="377428"/>
                  </a:lnTo>
                  <a:lnTo>
                    <a:pt x="1772109" y="338682"/>
                  </a:lnTo>
                  <a:lnTo>
                    <a:pt x="1787984" y="159294"/>
                  </a:lnTo>
                  <a:lnTo>
                    <a:pt x="1814971" y="105319"/>
                  </a:lnTo>
                  <a:lnTo>
                    <a:pt x="1821657" y="33337"/>
                  </a:lnTo>
                  <a:lnTo>
                    <a:pt x="1745457" y="0"/>
                  </a:lnTo>
                  <a:lnTo>
                    <a:pt x="1697832" y="4762"/>
                  </a:lnTo>
                  <a:lnTo>
                    <a:pt x="1650207" y="16669"/>
                  </a:lnTo>
                  <a:lnTo>
                    <a:pt x="1600200" y="4762"/>
                  </a:lnTo>
                  <a:lnTo>
                    <a:pt x="1533525" y="35719"/>
                  </a:lnTo>
                  <a:lnTo>
                    <a:pt x="1471613" y="47625"/>
                  </a:lnTo>
                  <a:lnTo>
                    <a:pt x="1388269" y="21431"/>
                  </a:lnTo>
                  <a:lnTo>
                    <a:pt x="1297782" y="40481"/>
                  </a:lnTo>
                  <a:lnTo>
                    <a:pt x="1214438" y="69056"/>
                  </a:lnTo>
                  <a:lnTo>
                    <a:pt x="1131094" y="66675"/>
                  </a:lnTo>
                  <a:lnTo>
                    <a:pt x="1016794" y="109537"/>
                  </a:lnTo>
                  <a:lnTo>
                    <a:pt x="942975" y="154781"/>
                  </a:lnTo>
                  <a:lnTo>
                    <a:pt x="833438" y="195262"/>
                  </a:lnTo>
                  <a:lnTo>
                    <a:pt x="684671" y="240257"/>
                  </a:lnTo>
                  <a:lnTo>
                    <a:pt x="737059" y="359319"/>
                  </a:lnTo>
                  <a:lnTo>
                    <a:pt x="757238" y="426244"/>
                  </a:lnTo>
                  <a:lnTo>
                    <a:pt x="768809" y="479969"/>
                  </a:lnTo>
                  <a:lnTo>
                    <a:pt x="797384" y="554582"/>
                  </a:lnTo>
                  <a:lnTo>
                    <a:pt x="792621" y="635544"/>
                  </a:lnTo>
                  <a:lnTo>
                    <a:pt x="722771" y="621257"/>
                  </a:lnTo>
                  <a:lnTo>
                    <a:pt x="657225" y="626269"/>
                  </a:lnTo>
                  <a:lnTo>
                    <a:pt x="592932" y="628650"/>
                  </a:lnTo>
                  <a:lnTo>
                    <a:pt x="581025" y="702469"/>
                  </a:lnTo>
                  <a:lnTo>
                    <a:pt x="531019" y="731044"/>
                  </a:lnTo>
                  <a:lnTo>
                    <a:pt x="540544" y="819150"/>
                  </a:lnTo>
                  <a:lnTo>
                    <a:pt x="504825" y="854869"/>
                  </a:lnTo>
                  <a:lnTo>
                    <a:pt x="323850" y="935831"/>
                  </a:lnTo>
                  <a:lnTo>
                    <a:pt x="235744" y="938212"/>
                  </a:lnTo>
                  <a:lnTo>
                    <a:pt x="80963" y="988219"/>
                  </a:lnTo>
                  <a:lnTo>
                    <a:pt x="4763" y="10239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5" name="Freeform 49">
              <a:extLst/>
            </p:cNvPr>
            <p:cNvSpPr>
              <a:spLocks/>
            </p:cNvSpPr>
            <p:nvPr/>
          </p:nvSpPr>
          <p:spPr bwMode="auto">
            <a:xfrm>
              <a:off x="4038576" y="4175143"/>
              <a:ext cx="204788" cy="169863"/>
            </a:xfrm>
            <a:custGeom>
              <a:avLst/>
              <a:gdLst>
                <a:gd name="T0" fmla="*/ 0 w 1198563"/>
                <a:gd name="T1" fmla="*/ 145 h 992187"/>
                <a:gd name="T2" fmla="*/ 59 w 1198563"/>
                <a:gd name="T3" fmla="*/ 146 h 992187"/>
                <a:gd name="T4" fmla="*/ 59 w 1198563"/>
                <a:gd name="T5" fmla="*/ 124 h 992187"/>
                <a:gd name="T6" fmla="*/ 71 w 1198563"/>
                <a:gd name="T7" fmla="*/ 118 h 992187"/>
                <a:gd name="T8" fmla="*/ 92 w 1198563"/>
                <a:gd name="T9" fmla="*/ 112 h 992187"/>
                <a:gd name="T10" fmla="*/ 107 w 1198563"/>
                <a:gd name="T11" fmla="*/ 111 h 992187"/>
                <a:gd name="T12" fmla="*/ 121 w 1198563"/>
                <a:gd name="T13" fmla="*/ 104 h 992187"/>
                <a:gd name="T14" fmla="*/ 133 w 1198563"/>
                <a:gd name="T15" fmla="*/ 99 h 992187"/>
                <a:gd name="T16" fmla="*/ 137 w 1198563"/>
                <a:gd name="T17" fmla="*/ 93 h 992187"/>
                <a:gd name="T18" fmla="*/ 136 w 1198563"/>
                <a:gd name="T19" fmla="*/ 81 h 992187"/>
                <a:gd name="T20" fmla="*/ 143 w 1198563"/>
                <a:gd name="T21" fmla="*/ 76 h 992187"/>
                <a:gd name="T22" fmla="*/ 145 w 1198563"/>
                <a:gd name="T23" fmla="*/ 65 h 992187"/>
                <a:gd name="T24" fmla="*/ 155 w 1198563"/>
                <a:gd name="T25" fmla="*/ 65 h 992187"/>
                <a:gd name="T26" fmla="*/ 163 w 1198563"/>
                <a:gd name="T27" fmla="*/ 65 h 992187"/>
                <a:gd name="T28" fmla="*/ 174 w 1198563"/>
                <a:gd name="T29" fmla="*/ 67 h 992187"/>
                <a:gd name="T30" fmla="*/ 174 w 1198563"/>
                <a:gd name="T31" fmla="*/ 55 h 992187"/>
                <a:gd name="T32" fmla="*/ 170 w 1198563"/>
                <a:gd name="T33" fmla="*/ 43 h 992187"/>
                <a:gd name="T34" fmla="*/ 169 w 1198563"/>
                <a:gd name="T35" fmla="*/ 35 h 992187"/>
                <a:gd name="T36" fmla="*/ 166 w 1198563"/>
                <a:gd name="T37" fmla="*/ 26 h 992187"/>
                <a:gd name="T38" fmla="*/ 162 w 1198563"/>
                <a:gd name="T39" fmla="*/ 17 h 992187"/>
                <a:gd name="T40" fmla="*/ 157 w 1198563"/>
                <a:gd name="T41" fmla="*/ 8 h 992187"/>
                <a:gd name="T42" fmla="*/ 148 w 1198563"/>
                <a:gd name="T43" fmla="*/ 9 h 992187"/>
                <a:gd name="T44" fmla="*/ 142 w 1198563"/>
                <a:gd name="T45" fmla="*/ 7 h 992187"/>
                <a:gd name="T46" fmla="*/ 134 w 1198563"/>
                <a:gd name="T47" fmla="*/ 5 h 992187"/>
                <a:gd name="T48" fmla="*/ 124 w 1198563"/>
                <a:gd name="T49" fmla="*/ 9 h 992187"/>
                <a:gd name="T50" fmla="*/ 113 w 1198563"/>
                <a:gd name="T51" fmla="*/ 6 h 992187"/>
                <a:gd name="T52" fmla="*/ 110 w 1198563"/>
                <a:gd name="T53" fmla="*/ 0 h 992187"/>
                <a:gd name="T54" fmla="*/ 103 w 1198563"/>
                <a:gd name="T55" fmla="*/ 1 h 992187"/>
                <a:gd name="T56" fmla="*/ 101 w 1198563"/>
                <a:gd name="T57" fmla="*/ 6 h 992187"/>
                <a:gd name="T58" fmla="*/ 99 w 1198563"/>
                <a:gd name="T59" fmla="*/ 15 h 992187"/>
                <a:gd name="T60" fmla="*/ 96 w 1198563"/>
                <a:gd name="T61" fmla="*/ 25 h 992187"/>
                <a:gd name="T62" fmla="*/ 88 w 1198563"/>
                <a:gd name="T63" fmla="*/ 30 h 992187"/>
                <a:gd name="T64" fmla="*/ 81 w 1198563"/>
                <a:gd name="T65" fmla="*/ 38 h 992187"/>
                <a:gd name="T66" fmla="*/ 71 w 1198563"/>
                <a:gd name="T67" fmla="*/ 41 h 992187"/>
                <a:gd name="T68" fmla="*/ 56 w 1198563"/>
                <a:gd name="T69" fmla="*/ 55 h 992187"/>
                <a:gd name="T70" fmla="*/ 47 w 1198563"/>
                <a:gd name="T71" fmla="*/ 69 h 992187"/>
                <a:gd name="T72" fmla="*/ 41 w 1198563"/>
                <a:gd name="T73" fmla="*/ 83 h 992187"/>
                <a:gd name="T74" fmla="*/ 45 w 1198563"/>
                <a:gd name="T75" fmla="*/ 94 h 992187"/>
                <a:gd name="T76" fmla="*/ 47 w 1198563"/>
                <a:gd name="T77" fmla="*/ 103 h 992187"/>
                <a:gd name="T78" fmla="*/ 36 w 1198563"/>
                <a:gd name="T79" fmla="*/ 110 h 992187"/>
                <a:gd name="T80" fmla="*/ 27 w 1198563"/>
                <a:gd name="T81" fmla="*/ 115 h 992187"/>
                <a:gd name="T82" fmla="*/ 20 w 1198563"/>
                <a:gd name="T83" fmla="*/ 129 h 992187"/>
                <a:gd name="T84" fmla="*/ 10 w 1198563"/>
                <a:gd name="T85" fmla="*/ 137 h 992187"/>
                <a:gd name="T86" fmla="*/ 0 w 1198563"/>
                <a:gd name="T87" fmla="*/ 145 h 9921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8563"/>
                <a:gd name="T133" fmla="*/ 0 h 992187"/>
                <a:gd name="T134" fmla="*/ 1198563 w 1198563"/>
                <a:gd name="T135" fmla="*/ 992187 h 9921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8563" h="992187">
                  <a:moveTo>
                    <a:pt x="0" y="987425"/>
                  </a:moveTo>
                  <a:lnTo>
                    <a:pt x="403225" y="992187"/>
                  </a:lnTo>
                  <a:lnTo>
                    <a:pt x="405942" y="843212"/>
                  </a:lnTo>
                  <a:lnTo>
                    <a:pt x="486904" y="802730"/>
                  </a:lnTo>
                  <a:lnTo>
                    <a:pt x="631825" y="758825"/>
                  </a:lnTo>
                  <a:lnTo>
                    <a:pt x="731838" y="752475"/>
                  </a:lnTo>
                  <a:lnTo>
                    <a:pt x="833438" y="706437"/>
                  </a:lnTo>
                  <a:lnTo>
                    <a:pt x="912813" y="671512"/>
                  </a:lnTo>
                  <a:lnTo>
                    <a:pt x="941723" y="633662"/>
                  </a:lnTo>
                  <a:lnTo>
                    <a:pt x="935038" y="549275"/>
                  </a:lnTo>
                  <a:lnTo>
                    <a:pt x="979488" y="517525"/>
                  </a:lnTo>
                  <a:lnTo>
                    <a:pt x="995363" y="444500"/>
                  </a:lnTo>
                  <a:lnTo>
                    <a:pt x="1063625" y="441325"/>
                  </a:lnTo>
                  <a:lnTo>
                    <a:pt x="1119188" y="439737"/>
                  </a:lnTo>
                  <a:lnTo>
                    <a:pt x="1193800" y="452437"/>
                  </a:lnTo>
                  <a:lnTo>
                    <a:pt x="1198563" y="373062"/>
                  </a:lnTo>
                  <a:lnTo>
                    <a:pt x="1166813" y="290512"/>
                  </a:lnTo>
                  <a:lnTo>
                    <a:pt x="1160463" y="238125"/>
                  </a:lnTo>
                  <a:lnTo>
                    <a:pt x="1138238" y="173037"/>
                  </a:lnTo>
                  <a:lnTo>
                    <a:pt x="1109663" y="114300"/>
                  </a:lnTo>
                  <a:lnTo>
                    <a:pt x="1081088" y="50800"/>
                  </a:lnTo>
                  <a:lnTo>
                    <a:pt x="1019175" y="63500"/>
                  </a:lnTo>
                  <a:lnTo>
                    <a:pt x="976313" y="44450"/>
                  </a:lnTo>
                  <a:lnTo>
                    <a:pt x="922338" y="33337"/>
                  </a:lnTo>
                  <a:lnTo>
                    <a:pt x="850900" y="63500"/>
                  </a:lnTo>
                  <a:lnTo>
                    <a:pt x="779463" y="39687"/>
                  </a:lnTo>
                  <a:lnTo>
                    <a:pt x="755650" y="0"/>
                  </a:lnTo>
                  <a:lnTo>
                    <a:pt x="709613" y="4762"/>
                  </a:lnTo>
                  <a:lnTo>
                    <a:pt x="693738" y="42862"/>
                  </a:lnTo>
                  <a:lnTo>
                    <a:pt x="679450" y="104775"/>
                  </a:lnTo>
                  <a:lnTo>
                    <a:pt x="655638" y="171450"/>
                  </a:lnTo>
                  <a:lnTo>
                    <a:pt x="603250" y="206375"/>
                  </a:lnTo>
                  <a:lnTo>
                    <a:pt x="555625" y="258762"/>
                  </a:lnTo>
                  <a:lnTo>
                    <a:pt x="485775" y="276225"/>
                  </a:lnTo>
                  <a:lnTo>
                    <a:pt x="385763" y="373062"/>
                  </a:lnTo>
                  <a:lnTo>
                    <a:pt x="322263" y="466725"/>
                  </a:lnTo>
                  <a:lnTo>
                    <a:pt x="279400" y="566737"/>
                  </a:lnTo>
                  <a:lnTo>
                    <a:pt x="309563" y="639762"/>
                  </a:lnTo>
                  <a:lnTo>
                    <a:pt x="322263" y="703262"/>
                  </a:lnTo>
                  <a:lnTo>
                    <a:pt x="247650" y="746125"/>
                  </a:lnTo>
                  <a:lnTo>
                    <a:pt x="182563" y="784225"/>
                  </a:lnTo>
                  <a:lnTo>
                    <a:pt x="136525" y="876300"/>
                  </a:lnTo>
                  <a:lnTo>
                    <a:pt x="69850" y="930275"/>
                  </a:lnTo>
                  <a:lnTo>
                    <a:pt x="0" y="9874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6" name="Freeform 50">
              <a:extLst/>
            </p:cNvPr>
            <p:cNvSpPr>
              <a:spLocks/>
            </p:cNvSpPr>
            <p:nvPr/>
          </p:nvSpPr>
          <p:spPr bwMode="auto">
            <a:xfrm>
              <a:off x="4270351" y="4429143"/>
              <a:ext cx="287338" cy="223838"/>
            </a:xfrm>
            <a:custGeom>
              <a:avLst/>
              <a:gdLst>
                <a:gd name="T0" fmla="*/ 223 w 1688307"/>
                <a:gd name="T1" fmla="*/ 11 h 1307417"/>
                <a:gd name="T2" fmla="*/ 227 w 1688307"/>
                <a:gd name="T3" fmla="*/ 43 h 1307417"/>
                <a:gd name="T4" fmla="*/ 235 w 1688307"/>
                <a:gd name="T5" fmla="*/ 51 h 1307417"/>
                <a:gd name="T6" fmla="*/ 241 w 1688307"/>
                <a:gd name="T7" fmla="*/ 61 h 1307417"/>
                <a:gd name="T8" fmla="*/ 238 w 1688307"/>
                <a:gd name="T9" fmla="*/ 67 h 1307417"/>
                <a:gd name="T10" fmla="*/ 235 w 1688307"/>
                <a:gd name="T11" fmla="*/ 92 h 1307417"/>
                <a:gd name="T12" fmla="*/ 236 w 1688307"/>
                <a:gd name="T13" fmla="*/ 109 h 1307417"/>
                <a:gd name="T14" fmla="*/ 220 w 1688307"/>
                <a:gd name="T15" fmla="*/ 129 h 1307417"/>
                <a:gd name="T16" fmla="*/ 207 w 1688307"/>
                <a:gd name="T17" fmla="*/ 142 h 1307417"/>
                <a:gd name="T18" fmla="*/ 200 w 1688307"/>
                <a:gd name="T19" fmla="*/ 153 h 1307417"/>
                <a:gd name="T20" fmla="*/ 204 w 1688307"/>
                <a:gd name="T21" fmla="*/ 164 h 1307417"/>
                <a:gd name="T22" fmla="*/ 195 w 1688307"/>
                <a:gd name="T23" fmla="*/ 167 h 1307417"/>
                <a:gd name="T24" fmla="*/ 187 w 1688307"/>
                <a:gd name="T25" fmla="*/ 169 h 1307417"/>
                <a:gd name="T26" fmla="*/ 178 w 1688307"/>
                <a:gd name="T27" fmla="*/ 170 h 1307417"/>
                <a:gd name="T28" fmla="*/ 168 w 1688307"/>
                <a:gd name="T29" fmla="*/ 166 h 1307417"/>
                <a:gd name="T30" fmla="*/ 158 w 1688307"/>
                <a:gd name="T31" fmla="*/ 167 h 1307417"/>
                <a:gd name="T32" fmla="*/ 139 w 1688307"/>
                <a:gd name="T33" fmla="*/ 174 h 1307417"/>
                <a:gd name="T34" fmla="*/ 129 w 1688307"/>
                <a:gd name="T35" fmla="*/ 173 h 1307417"/>
                <a:gd name="T36" fmla="*/ 122 w 1688307"/>
                <a:gd name="T37" fmla="*/ 169 h 1307417"/>
                <a:gd name="T38" fmla="*/ 109 w 1688307"/>
                <a:gd name="T39" fmla="*/ 169 h 1307417"/>
                <a:gd name="T40" fmla="*/ 100 w 1688307"/>
                <a:gd name="T41" fmla="*/ 171 h 1307417"/>
                <a:gd name="T42" fmla="*/ 92 w 1688307"/>
                <a:gd name="T43" fmla="*/ 167 h 1307417"/>
                <a:gd name="T44" fmla="*/ 81 w 1688307"/>
                <a:gd name="T45" fmla="*/ 161 h 1307417"/>
                <a:gd name="T46" fmla="*/ 71 w 1688307"/>
                <a:gd name="T47" fmla="*/ 162 h 1307417"/>
                <a:gd name="T48" fmla="*/ 64 w 1688307"/>
                <a:gd name="T49" fmla="*/ 165 h 1307417"/>
                <a:gd name="T50" fmla="*/ 62 w 1688307"/>
                <a:gd name="T51" fmla="*/ 174 h 1307417"/>
                <a:gd name="T52" fmla="*/ 56 w 1688307"/>
                <a:gd name="T53" fmla="*/ 183 h 1307417"/>
                <a:gd name="T54" fmla="*/ 54 w 1688307"/>
                <a:gd name="T55" fmla="*/ 191 h 1307417"/>
                <a:gd name="T56" fmla="*/ 41 w 1688307"/>
                <a:gd name="T57" fmla="*/ 192 h 1307417"/>
                <a:gd name="T58" fmla="*/ 38 w 1688307"/>
                <a:gd name="T59" fmla="*/ 183 h 1307417"/>
                <a:gd name="T60" fmla="*/ 19 w 1688307"/>
                <a:gd name="T61" fmla="*/ 177 h 1307417"/>
                <a:gd name="T62" fmla="*/ 12 w 1688307"/>
                <a:gd name="T63" fmla="*/ 167 h 1307417"/>
                <a:gd name="T64" fmla="*/ 4 w 1688307"/>
                <a:gd name="T65" fmla="*/ 158 h 1307417"/>
                <a:gd name="T66" fmla="*/ 0 w 1688307"/>
                <a:gd name="T67" fmla="*/ 142 h 1307417"/>
                <a:gd name="T68" fmla="*/ 20 w 1688307"/>
                <a:gd name="T69" fmla="*/ 135 h 1307417"/>
                <a:gd name="T70" fmla="*/ 42 w 1688307"/>
                <a:gd name="T71" fmla="*/ 133 h 1307417"/>
                <a:gd name="T72" fmla="*/ 59 w 1688307"/>
                <a:gd name="T73" fmla="*/ 125 h 1307417"/>
                <a:gd name="T74" fmla="*/ 61 w 1688307"/>
                <a:gd name="T75" fmla="*/ 75 h 1307417"/>
                <a:gd name="T76" fmla="*/ 89 w 1688307"/>
                <a:gd name="T77" fmla="*/ 64 h 1307417"/>
                <a:gd name="T78" fmla="*/ 178 w 1688307"/>
                <a:gd name="T79" fmla="*/ 0 h 1307417"/>
                <a:gd name="T80" fmla="*/ 193 w 1688307"/>
                <a:gd name="T81" fmla="*/ 2 h 1307417"/>
                <a:gd name="T82" fmla="*/ 203 w 1688307"/>
                <a:gd name="T83" fmla="*/ 11 h 1307417"/>
                <a:gd name="T84" fmla="*/ 223 w 1688307"/>
                <a:gd name="T85" fmla="*/ 11 h 13074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88307"/>
                <a:gd name="T130" fmla="*/ 0 h 1307417"/>
                <a:gd name="T131" fmla="*/ 1688307 w 1688307"/>
                <a:gd name="T132" fmla="*/ 1307417 h 13074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88307" h="1307417">
                  <a:moveTo>
                    <a:pt x="1562100" y="73818"/>
                  </a:moveTo>
                  <a:lnTo>
                    <a:pt x="1585913" y="290512"/>
                  </a:lnTo>
                  <a:lnTo>
                    <a:pt x="1647825" y="345281"/>
                  </a:lnTo>
                  <a:lnTo>
                    <a:pt x="1688307" y="411956"/>
                  </a:lnTo>
                  <a:lnTo>
                    <a:pt x="1663839" y="458488"/>
                  </a:lnTo>
                  <a:lnTo>
                    <a:pt x="1646655" y="624876"/>
                  </a:lnTo>
                  <a:lnTo>
                    <a:pt x="1652588" y="740568"/>
                  </a:lnTo>
                  <a:lnTo>
                    <a:pt x="1540669" y="878681"/>
                  </a:lnTo>
                  <a:lnTo>
                    <a:pt x="1452563" y="966787"/>
                  </a:lnTo>
                  <a:lnTo>
                    <a:pt x="1402557" y="1038225"/>
                  </a:lnTo>
                  <a:lnTo>
                    <a:pt x="1431024" y="1112984"/>
                  </a:lnTo>
                  <a:lnTo>
                    <a:pt x="1364457" y="1138237"/>
                  </a:lnTo>
                  <a:lnTo>
                    <a:pt x="1309688" y="1152525"/>
                  </a:lnTo>
                  <a:lnTo>
                    <a:pt x="1243013" y="1154906"/>
                  </a:lnTo>
                  <a:lnTo>
                    <a:pt x="1178719" y="1131093"/>
                  </a:lnTo>
                  <a:lnTo>
                    <a:pt x="1104900" y="1135856"/>
                  </a:lnTo>
                  <a:lnTo>
                    <a:pt x="973932" y="1181100"/>
                  </a:lnTo>
                  <a:lnTo>
                    <a:pt x="904875" y="1173956"/>
                  </a:lnTo>
                  <a:lnTo>
                    <a:pt x="852488" y="1150143"/>
                  </a:lnTo>
                  <a:lnTo>
                    <a:pt x="766763" y="1150143"/>
                  </a:lnTo>
                  <a:lnTo>
                    <a:pt x="702469" y="1162050"/>
                  </a:lnTo>
                  <a:lnTo>
                    <a:pt x="642938" y="1138237"/>
                  </a:lnTo>
                  <a:lnTo>
                    <a:pt x="564357" y="1095375"/>
                  </a:lnTo>
                  <a:lnTo>
                    <a:pt x="497682" y="1104900"/>
                  </a:lnTo>
                  <a:lnTo>
                    <a:pt x="445294" y="1119187"/>
                  </a:lnTo>
                  <a:lnTo>
                    <a:pt x="435595" y="1184849"/>
                  </a:lnTo>
                  <a:lnTo>
                    <a:pt x="390525" y="1240631"/>
                  </a:lnTo>
                  <a:lnTo>
                    <a:pt x="381571" y="1300445"/>
                  </a:lnTo>
                  <a:lnTo>
                    <a:pt x="287412" y="1307417"/>
                  </a:lnTo>
                  <a:lnTo>
                    <a:pt x="269082" y="1240631"/>
                  </a:lnTo>
                  <a:lnTo>
                    <a:pt x="132889" y="1204377"/>
                  </a:lnTo>
                  <a:lnTo>
                    <a:pt x="83344" y="1133475"/>
                  </a:lnTo>
                  <a:lnTo>
                    <a:pt x="28933" y="1073519"/>
                  </a:lnTo>
                  <a:lnTo>
                    <a:pt x="0" y="962025"/>
                  </a:lnTo>
                  <a:lnTo>
                    <a:pt x="140494" y="916781"/>
                  </a:lnTo>
                  <a:lnTo>
                    <a:pt x="290513" y="902493"/>
                  </a:lnTo>
                  <a:lnTo>
                    <a:pt x="411957" y="847725"/>
                  </a:lnTo>
                  <a:lnTo>
                    <a:pt x="426244" y="507206"/>
                  </a:lnTo>
                  <a:lnTo>
                    <a:pt x="623888" y="433387"/>
                  </a:lnTo>
                  <a:lnTo>
                    <a:pt x="1245394" y="0"/>
                  </a:lnTo>
                  <a:lnTo>
                    <a:pt x="1352550" y="16668"/>
                  </a:lnTo>
                  <a:lnTo>
                    <a:pt x="1423988" y="76200"/>
                  </a:lnTo>
                  <a:lnTo>
                    <a:pt x="1562100" y="7381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7" name="Freeform 52">
              <a:extLst/>
            </p:cNvPr>
            <p:cNvSpPr>
              <a:spLocks/>
            </p:cNvSpPr>
            <p:nvPr/>
          </p:nvSpPr>
          <p:spPr bwMode="auto">
            <a:xfrm>
              <a:off x="4710089" y="4262456"/>
              <a:ext cx="217487" cy="198437"/>
            </a:xfrm>
            <a:custGeom>
              <a:avLst/>
              <a:gdLst>
                <a:gd name="T0" fmla="*/ 166 w 1279177"/>
                <a:gd name="T1" fmla="*/ 144 h 1160821"/>
                <a:gd name="T2" fmla="*/ 163 w 1279177"/>
                <a:gd name="T3" fmla="*/ 156 h 1160821"/>
                <a:gd name="T4" fmla="*/ 172 w 1279177"/>
                <a:gd name="T5" fmla="*/ 155 h 1160821"/>
                <a:gd name="T6" fmla="*/ 182 w 1279177"/>
                <a:gd name="T7" fmla="*/ 167 h 1160821"/>
                <a:gd name="T8" fmla="*/ 162 w 1279177"/>
                <a:gd name="T9" fmla="*/ 168 h 1160821"/>
                <a:gd name="T10" fmla="*/ 139 w 1279177"/>
                <a:gd name="T11" fmla="*/ 168 h 1160821"/>
                <a:gd name="T12" fmla="*/ 3 w 1279177"/>
                <a:gd name="T13" fmla="*/ 169 h 1160821"/>
                <a:gd name="T14" fmla="*/ 0 w 1279177"/>
                <a:gd name="T15" fmla="*/ 36 h 1160821"/>
                <a:gd name="T16" fmla="*/ 0 w 1279177"/>
                <a:gd name="T17" fmla="*/ 15 h 1160821"/>
                <a:gd name="T18" fmla="*/ 5 w 1279177"/>
                <a:gd name="T19" fmla="*/ 8 h 1160821"/>
                <a:gd name="T20" fmla="*/ 8 w 1279177"/>
                <a:gd name="T21" fmla="*/ 2 h 1160821"/>
                <a:gd name="T22" fmla="*/ 14 w 1279177"/>
                <a:gd name="T23" fmla="*/ 0 h 1160821"/>
                <a:gd name="T24" fmla="*/ 24 w 1279177"/>
                <a:gd name="T25" fmla="*/ 4 h 1160821"/>
                <a:gd name="T26" fmla="*/ 38 w 1279177"/>
                <a:gd name="T27" fmla="*/ 9 h 1160821"/>
                <a:gd name="T28" fmla="*/ 45 w 1279177"/>
                <a:gd name="T29" fmla="*/ 7 h 1160821"/>
                <a:gd name="T30" fmla="*/ 57 w 1279177"/>
                <a:gd name="T31" fmla="*/ 11 h 1160821"/>
                <a:gd name="T32" fmla="*/ 69 w 1279177"/>
                <a:gd name="T33" fmla="*/ 13 h 1160821"/>
                <a:gd name="T34" fmla="*/ 77 w 1279177"/>
                <a:gd name="T35" fmla="*/ 9 h 1160821"/>
                <a:gd name="T36" fmla="*/ 84 w 1279177"/>
                <a:gd name="T37" fmla="*/ 2 h 1160821"/>
                <a:gd name="T38" fmla="*/ 92 w 1279177"/>
                <a:gd name="T39" fmla="*/ 2 h 1160821"/>
                <a:gd name="T40" fmla="*/ 100 w 1279177"/>
                <a:gd name="T41" fmla="*/ 6 h 1160821"/>
                <a:gd name="T42" fmla="*/ 113 w 1279177"/>
                <a:gd name="T43" fmla="*/ 4 h 1160821"/>
                <a:gd name="T44" fmla="*/ 124 w 1279177"/>
                <a:gd name="T45" fmla="*/ 6 h 1160821"/>
                <a:gd name="T46" fmla="*/ 132 w 1279177"/>
                <a:gd name="T47" fmla="*/ 6 h 1160821"/>
                <a:gd name="T48" fmla="*/ 145 w 1279177"/>
                <a:gd name="T49" fmla="*/ 4 h 1160821"/>
                <a:gd name="T50" fmla="*/ 159 w 1279177"/>
                <a:gd name="T51" fmla="*/ 33 h 1160821"/>
                <a:gd name="T52" fmla="*/ 159 w 1279177"/>
                <a:gd name="T53" fmla="*/ 39 h 1160821"/>
                <a:gd name="T54" fmla="*/ 151 w 1279177"/>
                <a:gd name="T55" fmla="*/ 51 h 1160821"/>
                <a:gd name="T56" fmla="*/ 148 w 1279177"/>
                <a:gd name="T57" fmla="*/ 60 h 1160821"/>
                <a:gd name="T58" fmla="*/ 140 w 1279177"/>
                <a:gd name="T59" fmla="*/ 62 h 1160821"/>
                <a:gd name="T60" fmla="*/ 135 w 1279177"/>
                <a:gd name="T61" fmla="*/ 58 h 1160821"/>
                <a:gd name="T62" fmla="*/ 130 w 1279177"/>
                <a:gd name="T63" fmla="*/ 56 h 1160821"/>
                <a:gd name="T64" fmla="*/ 123 w 1279177"/>
                <a:gd name="T65" fmla="*/ 52 h 1160821"/>
                <a:gd name="T66" fmla="*/ 118 w 1279177"/>
                <a:gd name="T67" fmla="*/ 44 h 1160821"/>
                <a:gd name="T68" fmla="*/ 115 w 1279177"/>
                <a:gd name="T69" fmla="*/ 37 h 1160821"/>
                <a:gd name="T70" fmla="*/ 105 w 1279177"/>
                <a:gd name="T71" fmla="*/ 25 h 1160821"/>
                <a:gd name="T72" fmla="*/ 101 w 1279177"/>
                <a:gd name="T73" fmla="*/ 25 h 1160821"/>
                <a:gd name="T74" fmla="*/ 101 w 1279177"/>
                <a:gd name="T75" fmla="*/ 29 h 1160821"/>
                <a:gd name="T76" fmla="*/ 107 w 1279177"/>
                <a:gd name="T77" fmla="*/ 39 h 1160821"/>
                <a:gd name="T78" fmla="*/ 116 w 1279177"/>
                <a:gd name="T79" fmla="*/ 52 h 1160821"/>
                <a:gd name="T80" fmla="*/ 132 w 1279177"/>
                <a:gd name="T81" fmla="*/ 66 h 1160821"/>
                <a:gd name="T82" fmla="*/ 139 w 1279177"/>
                <a:gd name="T83" fmla="*/ 78 h 1160821"/>
                <a:gd name="T84" fmla="*/ 145 w 1279177"/>
                <a:gd name="T85" fmla="*/ 92 h 1160821"/>
                <a:gd name="T86" fmla="*/ 151 w 1279177"/>
                <a:gd name="T87" fmla="*/ 102 h 1160821"/>
                <a:gd name="T88" fmla="*/ 151 w 1279177"/>
                <a:gd name="T89" fmla="*/ 110 h 1160821"/>
                <a:gd name="T90" fmla="*/ 156 w 1279177"/>
                <a:gd name="T91" fmla="*/ 117 h 1160821"/>
                <a:gd name="T92" fmla="*/ 162 w 1279177"/>
                <a:gd name="T93" fmla="*/ 125 h 1160821"/>
                <a:gd name="T94" fmla="*/ 166 w 1279177"/>
                <a:gd name="T95" fmla="*/ 134 h 1160821"/>
                <a:gd name="T96" fmla="*/ 166 w 1279177"/>
                <a:gd name="T97" fmla="*/ 144 h 11608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9177"/>
                <a:gd name="T148" fmla="*/ 0 h 1160821"/>
                <a:gd name="T149" fmla="*/ 1279177 w 1279177"/>
                <a:gd name="T150" fmla="*/ 1160821 h 116082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9177" h="1160821">
                  <a:moveTo>
                    <a:pt x="1169640" y="984609"/>
                  </a:moveTo>
                  <a:lnTo>
                    <a:pt x="1150590" y="1067952"/>
                  </a:lnTo>
                  <a:lnTo>
                    <a:pt x="1207740" y="1060809"/>
                  </a:lnTo>
                  <a:lnTo>
                    <a:pt x="1279177" y="1144152"/>
                  </a:lnTo>
                  <a:lnTo>
                    <a:pt x="1141065" y="1153677"/>
                  </a:lnTo>
                  <a:lnTo>
                    <a:pt x="979140" y="1148915"/>
                  </a:lnTo>
                  <a:lnTo>
                    <a:pt x="24259" y="1160821"/>
                  </a:lnTo>
                  <a:lnTo>
                    <a:pt x="2647" y="247857"/>
                  </a:lnTo>
                  <a:lnTo>
                    <a:pt x="0" y="102001"/>
                  </a:lnTo>
                  <a:lnTo>
                    <a:pt x="36165" y="51159"/>
                  </a:lnTo>
                  <a:lnTo>
                    <a:pt x="57091" y="14829"/>
                  </a:lnTo>
                  <a:lnTo>
                    <a:pt x="99290" y="0"/>
                  </a:lnTo>
                  <a:lnTo>
                    <a:pt x="171301" y="26819"/>
                  </a:lnTo>
                  <a:lnTo>
                    <a:pt x="268061" y="62564"/>
                  </a:lnTo>
                  <a:lnTo>
                    <a:pt x="319240" y="49916"/>
                  </a:lnTo>
                  <a:lnTo>
                    <a:pt x="404025" y="72403"/>
                  </a:lnTo>
                  <a:lnTo>
                    <a:pt x="486221" y="89259"/>
                  </a:lnTo>
                  <a:lnTo>
                    <a:pt x="543371" y="60684"/>
                  </a:lnTo>
                  <a:lnTo>
                    <a:pt x="593377" y="15440"/>
                  </a:lnTo>
                  <a:lnTo>
                    <a:pt x="644954" y="15880"/>
                  </a:lnTo>
                  <a:lnTo>
                    <a:pt x="707415" y="39942"/>
                  </a:lnTo>
                  <a:lnTo>
                    <a:pt x="792679" y="27262"/>
                  </a:lnTo>
                  <a:lnTo>
                    <a:pt x="869602" y="41634"/>
                  </a:lnTo>
                  <a:lnTo>
                    <a:pt x="926752" y="44015"/>
                  </a:lnTo>
                  <a:lnTo>
                    <a:pt x="1019621" y="27346"/>
                  </a:lnTo>
                  <a:lnTo>
                    <a:pt x="1117252" y="224990"/>
                  </a:lnTo>
                  <a:lnTo>
                    <a:pt x="1122015" y="270234"/>
                  </a:lnTo>
                  <a:lnTo>
                    <a:pt x="1060102" y="348815"/>
                  </a:lnTo>
                  <a:lnTo>
                    <a:pt x="1041052" y="413109"/>
                  </a:lnTo>
                  <a:lnTo>
                    <a:pt x="986284" y="425015"/>
                  </a:lnTo>
                  <a:lnTo>
                    <a:pt x="950565" y="398821"/>
                  </a:lnTo>
                  <a:lnTo>
                    <a:pt x="916460" y="381864"/>
                  </a:lnTo>
                  <a:lnTo>
                    <a:pt x="865707" y="356417"/>
                  </a:lnTo>
                  <a:lnTo>
                    <a:pt x="829121" y="298809"/>
                  </a:lnTo>
                  <a:lnTo>
                    <a:pt x="812940" y="250730"/>
                  </a:lnTo>
                  <a:lnTo>
                    <a:pt x="735524" y="172445"/>
                  </a:lnTo>
                  <a:lnTo>
                    <a:pt x="709829" y="172911"/>
                  </a:lnTo>
                  <a:lnTo>
                    <a:pt x="710318" y="199857"/>
                  </a:lnTo>
                  <a:lnTo>
                    <a:pt x="750137" y="269449"/>
                  </a:lnTo>
                  <a:lnTo>
                    <a:pt x="818742" y="354926"/>
                  </a:lnTo>
                  <a:lnTo>
                    <a:pt x="929134" y="451209"/>
                  </a:lnTo>
                  <a:lnTo>
                    <a:pt x="981521" y="532171"/>
                  </a:lnTo>
                  <a:lnTo>
                    <a:pt x="1022002" y="632184"/>
                  </a:lnTo>
                  <a:lnTo>
                    <a:pt x="1060102" y="696477"/>
                  </a:lnTo>
                  <a:lnTo>
                    <a:pt x="1062946" y="755978"/>
                  </a:lnTo>
                  <a:lnTo>
                    <a:pt x="1100584" y="801252"/>
                  </a:lnTo>
                  <a:lnTo>
                    <a:pt x="1141065" y="858402"/>
                  </a:lnTo>
                  <a:lnTo>
                    <a:pt x="1169640" y="915552"/>
                  </a:lnTo>
                  <a:lnTo>
                    <a:pt x="1169640" y="98460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8" name="Freeform 53">
              <a:extLst/>
            </p:cNvPr>
            <p:cNvSpPr>
              <a:spLocks/>
            </p:cNvSpPr>
            <p:nvPr/>
          </p:nvSpPr>
          <p:spPr bwMode="auto">
            <a:xfrm>
              <a:off x="4510064" y="4429143"/>
              <a:ext cx="188912" cy="301625"/>
            </a:xfrm>
            <a:custGeom>
              <a:avLst/>
              <a:gdLst>
                <a:gd name="T0" fmla="*/ 3 w 1104900"/>
                <a:gd name="T1" fmla="*/ 160 h 1769269"/>
                <a:gd name="T2" fmla="*/ 14 w 1104900"/>
                <a:gd name="T3" fmla="*/ 167 h 1769269"/>
                <a:gd name="T4" fmla="*/ 25 w 1104900"/>
                <a:gd name="T5" fmla="*/ 178 h 1769269"/>
                <a:gd name="T6" fmla="*/ 26 w 1104900"/>
                <a:gd name="T7" fmla="*/ 184 h 1769269"/>
                <a:gd name="T8" fmla="*/ 31 w 1104900"/>
                <a:gd name="T9" fmla="*/ 189 h 1769269"/>
                <a:gd name="T10" fmla="*/ 30 w 1104900"/>
                <a:gd name="T11" fmla="*/ 201 h 1769269"/>
                <a:gd name="T12" fmla="*/ 32 w 1104900"/>
                <a:gd name="T13" fmla="*/ 209 h 1769269"/>
                <a:gd name="T14" fmla="*/ 30 w 1104900"/>
                <a:gd name="T15" fmla="*/ 214 h 1769269"/>
                <a:gd name="T16" fmla="*/ 24 w 1104900"/>
                <a:gd name="T17" fmla="*/ 217 h 1769269"/>
                <a:gd name="T18" fmla="*/ 20 w 1104900"/>
                <a:gd name="T19" fmla="*/ 226 h 1769269"/>
                <a:gd name="T20" fmla="*/ 22 w 1104900"/>
                <a:gd name="T21" fmla="*/ 234 h 1769269"/>
                <a:gd name="T22" fmla="*/ 25 w 1104900"/>
                <a:gd name="T23" fmla="*/ 245 h 1769269"/>
                <a:gd name="T24" fmla="*/ 30 w 1104900"/>
                <a:gd name="T25" fmla="*/ 255 h 1769269"/>
                <a:gd name="T26" fmla="*/ 42 w 1104900"/>
                <a:gd name="T27" fmla="*/ 252 h 1769269"/>
                <a:gd name="T28" fmla="*/ 57 w 1104900"/>
                <a:gd name="T29" fmla="*/ 250 h 1769269"/>
                <a:gd name="T30" fmla="*/ 69 w 1104900"/>
                <a:gd name="T31" fmla="*/ 247 h 1769269"/>
                <a:gd name="T32" fmla="*/ 80 w 1104900"/>
                <a:gd name="T33" fmla="*/ 244 h 1769269"/>
                <a:gd name="T34" fmla="*/ 84 w 1104900"/>
                <a:gd name="T35" fmla="*/ 233 h 1769269"/>
                <a:gd name="T36" fmla="*/ 92 w 1104900"/>
                <a:gd name="T37" fmla="*/ 235 h 1769269"/>
                <a:gd name="T38" fmla="*/ 102 w 1104900"/>
                <a:gd name="T39" fmla="*/ 233 h 1769269"/>
                <a:gd name="T40" fmla="*/ 110 w 1104900"/>
                <a:gd name="T41" fmla="*/ 227 h 1769269"/>
                <a:gd name="T42" fmla="*/ 122 w 1104900"/>
                <a:gd name="T43" fmla="*/ 214 h 1769269"/>
                <a:gd name="T44" fmla="*/ 131 w 1104900"/>
                <a:gd name="T45" fmla="*/ 203 h 1769269"/>
                <a:gd name="T46" fmla="*/ 142 w 1104900"/>
                <a:gd name="T47" fmla="*/ 197 h 1769269"/>
                <a:gd name="T48" fmla="*/ 143 w 1104900"/>
                <a:gd name="T49" fmla="*/ 178 h 1769269"/>
                <a:gd name="T50" fmla="*/ 130 w 1104900"/>
                <a:gd name="T51" fmla="*/ 170 h 1769269"/>
                <a:gd name="T52" fmla="*/ 133 w 1104900"/>
                <a:gd name="T53" fmla="*/ 156 h 1769269"/>
                <a:gd name="T54" fmla="*/ 139 w 1104900"/>
                <a:gd name="T55" fmla="*/ 145 h 1769269"/>
                <a:gd name="T56" fmla="*/ 147 w 1104900"/>
                <a:gd name="T57" fmla="*/ 132 h 1769269"/>
                <a:gd name="T58" fmla="*/ 161 w 1104900"/>
                <a:gd name="T59" fmla="*/ 123 h 1769269"/>
                <a:gd name="T60" fmla="*/ 160 w 1104900"/>
                <a:gd name="T61" fmla="*/ 61 h 1769269"/>
                <a:gd name="T62" fmla="*/ 39 w 1104900"/>
                <a:gd name="T63" fmla="*/ 0 h 1769269"/>
                <a:gd name="T64" fmla="*/ 23 w 1104900"/>
                <a:gd name="T65" fmla="*/ 11 h 1769269"/>
                <a:gd name="T66" fmla="*/ 26 w 1104900"/>
                <a:gd name="T67" fmla="*/ 42 h 1769269"/>
                <a:gd name="T68" fmla="*/ 36 w 1104900"/>
                <a:gd name="T69" fmla="*/ 50 h 1769269"/>
                <a:gd name="T70" fmla="*/ 42 w 1104900"/>
                <a:gd name="T71" fmla="*/ 60 h 1769269"/>
                <a:gd name="T72" fmla="*/ 38 w 1104900"/>
                <a:gd name="T73" fmla="*/ 67 h 1769269"/>
                <a:gd name="T74" fmla="*/ 35 w 1104900"/>
                <a:gd name="T75" fmla="*/ 91 h 1769269"/>
                <a:gd name="T76" fmla="*/ 36 w 1104900"/>
                <a:gd name="T77" fmla="*/ 107 h 1769269"/>
                <a:gd name="T78" fmla="*/ 19 w 1104900"/>
                <a:gd name="T79" fmla="*/ 127 h 1769269"/>
                <a:gd name="T80" fmla="*/ 7 w 1104900"/>
                <a:gd name="T81" fmla="*/ 140 h 1769269"/>
                <a:gd name="T82" fmla="*/ 0 w 1104900"/>
                <a:gd name="T83" fmla="*/ 150 h 1769269"/>
                <a:gd name="T84" fmla="*/ 3 w 1104900"/>
                <a:gd name="T85" fmla="*/ 160 h 17692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4900"/>
                <a:gd name="T130" fmla="*/ 0 h 1769269"/>
                <a:gd name="T131" fmla="*/ 1104900 w 1104900"/>
                <a:gd name="T132" fmla="*/ 1769269 h 17692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4900" h="1769269">
                  <a:moveTo>
                    <a:pt x="23812" y="1113235"/>
                  </a:moveTo>
                  <a:lnTo>
                    <a:pt x="97944" y="1158782"/>
                  </a:lnTo>
                  <a:lnTo>
                    <a:pt x="170259" y="1238250"/>
                  </a:lnTo>
                  <a:lnTo>
                    <a:pt x="176212" y="1275160"/>
                  </a:lnTo>
                  <a:lnTo>
                    <a:pt x="215503" y="1313260"/>
                  </a:lnTo>
                  <a:lnTo>
                    <a:pt x="205978" y="1397794"/>
                  </a:lnTo>
                  <a:lnTo>
                    <a:pt x="216694" y="1453753"/>
                  </a:lnTo>
                  <a:lnTo>
                    <a:pt x="207169" y="1485900"/>
                  </a:lnTo>
                  <a:lnTo>
                    <a:pt x="164306" y="1509713"/>
                  </a:lnTo>
                  <a:lnTo>
                    <a:pt x="138112" y="1566863"/>
                  </a:lnTo>
                  <a:lnTo>
                    <a:pt x="150019" y="1624013"/>
                  </a:lnTo>
                  <a:lnTo>
                    <a:pt x="173138" y="1702984"/>
                  </a:lnTo>
                  <a:lnTo>
                    <a:pt x="204787" y="1769269"/>
                  </a:lnTo>
                  <a:lnTo>
                    <a:pt x="285750" y="1752600"/>
                  </a:lnTo>
                  <a:lnTo>
                    <a:pt x="390525" y="1733550"/>
                  </a:lnTo>
                  <a:lnTo>
                    <a:pt x="473869" y="1716882"/>
                  </a:lnTo>
                  <a:lnTo>
                    <a:pt x="547687" y="1693069"/>
                  </a:lnTo>
                  <a:lnTo>
                    <a:pt x="576262" y="1619250"/>
                  </a:lnTo>
                  <a:lnTo>
                    <a:pt x="628650" y="1633538"/>
                  </a:lnTo>
                  <a:lnTo>
                    <a:pt x="695325" y="1619250"/>
                  </a:lnTo>
                  <a:lnTo>
                    <a:pt x="750094" y="1578769"/>
                  </a:lnTo>
                  <a:lnTo>
                    <a:pt x="835819" y="1488282"/>
                  </a:lnTo>
                  <a:lnTo>
                    <a:pt x="900112" y="1409700"/>
                  </a:lnTo>
                  <a:lnTo>
                    <a:pt x="971550" y="1369219"/>
                  </a:lnTo>
                  <a:lnTo>
                    <a:pt x="976312" y="1238250"/>
                  </a:lnTo>
                  <a:lnTo>
                    <a:pt x="890587" y="1178719"/>
                  </a:lnTo>
                  <a:lnTo>
                    <a:pt x="912019" y="1083469"/>
                  </a:lnTo>
                  <a:lnTo>
                    <a:pt x="950119" y="1007269"/>
                  </a:lnTo>
                  <a:lnTo>
                    <a:pt x="1007269" y="914400"/>
                  </a:lnTo>
                  <a:lnTo>
                    <a:pt x="1104900" y="857250"/>
                  </a:lnTo>
                  <a:lnTo>
                    <a:pt x="1095375" y="421482"/>
                  </a:lnTo>
                  <a:lnTo>
                    <a:pt x="266700" y="0"/>
                  </a:lnTo>
                  <a:lnTo>
                    <a:pt x="154781" y="73819"/>
                  </a:lnTo>
                  <a:lnTo>
                    <a:pt x="178594" y="290513"/>
                  </a:lnTo>
                  <a:lnTo>
                    <a:pt x="245269" y="347663"/>
                  </a:lnTo>
                  <a:lnTo>
                    <a:pt x="284559" y="415528"/>
                  </a:lnTo>
                  <a:lnTo>
                    <a:pt x="257175" y="464344"/>
                  </a:lnTo>
                  <a:lnTo>
                    <a:pt x="241697" y="629841"/>
                  </a:lnTo>
                  <a:lnTo>
                    <a:pt x="245269" y="744141"/>
                  </a:lnTo>
                  <a:lnTo>
                    <a:pt x="133350" y="881063"/>
                  </a:lnTo>
                  <a:lnTo>
                    <a:pt x="45244" y="970360"/>
                  </a:lnTo>
                  <a:lnTo>
                    <a:pt x="0" y="1042988"/>
                  </a:lnTo>
                  <a:lnTo>
                    <a:pt x="23812" y="11132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9" name="Freeform 54">
              <a:extLst/>
            </p:cNvPr>
            <p:cNvSpPr>
              <a:spLocks/>
            </p:cNvSpPr>
            <p:nvPr/>
          </p:nvSpPr>
          <p:spPr bwMode="auto">
            <a:xfrm>
              <a:off x="4406876" y="4141806"/>
              <a:ext cx="73025" cy="149225"/>
            </a:xfrm>
            <a:custGeom>
              <a:avLst/>
              <a:gdLst>
                <a:gd name="T0" fmla="*/ 51 w 426244"/>
                <a:gd name="T1" fmla="*/ 7 h 871166"/>
                <a:gd name="T2" fmla="*/ 43 w 426244"/>
                <a:gd name="T3" fmla="*/ 8 h 871166"/>
                <a:gd name="T4" fmla="*/ 38 w 426244"/>
                <a:gd name="T5" fmla="*/ 3 h 871166"/>
                <a:gd name="T6" fmla="*/ 33 w 426244"/>
                <a:gd name="T7" fmla="*/ 0 h 871166"/>
                <a:gd name="T8" fmla="*/ 27 w 426244"/>
                <a:gd name="T9" fmla="*/ 4 h 871166"/>
                <a:gd name="T10" fmla="*/ 11 w 426244"/>
                <a:gd name="T11" fmla="*/ 6 h 871166"/>
                <a:gd name="T12" fmla="*/ 10 w 426244"/>
                <a:gd name="T13" fmla="*/ 15 h 871166"/>
                <a:gd name="T14" fmla="*/ 5 w 426244"/>
                <a:gd name="T15" fmla="*/ 25 h 871166"/>
                <a:gd name="T16" fmla="*/ 3 w 426244"/>
                <a:gd name="T17" fmla="*/ 50 h 871166"/>
                <a:gd name="T18" fmla="*/ 4 w 426244"/>
                <a:gd name="T19" fmla="*/ 57 h 871166"/>
                <a:gd name="T20" fmla="*/ 0 w 426244"/>
                <a:gd name="T21" fmla="*/ 62 h 871166"/>
                <a:gd name="T22" fmla="*/ 2 w 426244"/>
                <a:gd name="T23" fmla="*/ 73 h 871166"/>
                <a:gd name="T24" fmla="*/ 9 w 426244"/>
                <a:gd name="T25" fmla="*/ 80 h 871166"/>
                <a:gd name="T26" fmla="*/ 17 w 426244"/>
                <a:gd name="T27" fmla="*/ 89 h 871166"/>
                <a:gd name="T28" fmla="*/ 27 w 426244"/>
                <a:gd name="T29" fmla="*/ 128 h 871166"/>
                <a:gd name="T30" fmla="*/ 33 w 426244"/>
                <a:gd name="T31" fmla="*/ 127 h 871166"/>
                <a:gd name="T32" fmla="*/ 39 w 426244"/>
                <a:gd name="T33" fmla="*/ 120 h 871166"/>
                <a:gd name="T34" fmla="*/ 39 w 426244"/>
                <a:gd name="T35" fmla="*/ 103 h 871166"/>
                <a:gd name="T36" fmla="*/ 52 w 426244"/>
                <a:gd name="T37" fmla="*/ 94 h 871166"/>
                <a:gd name="T38" fmla="*/ 63 w 426244"/>
                <a:gd name="T39" fmla="*/ 80 h 871166"/>
                <a:gd name="T40" fmla="*/ 58 w 426244"/>
                <a:gd name="T41" fmla="*/ 76 h 871166"/>
                <a:gd name="T42" fmla="*/ 54 w 426244"/>
                <a:gd name="T43" fmla="*/ 68 h 871166"/>
                <a:gd name="T44" fmla="*/ 50 w 426244"/>
                <a:gd name="T45" fmla="*/ 68 h 871166"/>
                <a:gd name="T46" fmla="*/ 44 w 426244"/>
                <a:gd name="T47" fmla="*/ 63 h 871166"/>
                <a:gd name="T48" fmla="*/ 38 w 426244"/>
                <a:gd name="T49" fmla="*/ 60 h 871166"/>
                <a:gd name="T50" fmla="*/ 33 w 426244"/>
                <a:gd name="T51" fmla="*/ 54 h 871166"/>
                <a:gd name="T52" fmla="*/ 37 w 426244"/>
                <a:gd name="T53" fmla="*/ 46 h 871166"/>
                <a:gd name="T54" fmla="*/ 46 w 426244"/>
                <a:gd name="T55" fmla="*/ 41 h 871166"/>
                <a:gd name="T56" fmla="*/ 49 w 426244"/>
                <a:gd name="T57" fmla="*/ 34 h 871166"/>
                <a:gd name="T58" fmla="*/ 50 w 426244"/>
                <a:gd name="T59" fmla="*/ 26 h 871166"/>
                <a:gd name="T60" fmla="*/ 44 w 426244"/>
                <a:gd name="T61" fmla="*/ 25 h 871166"/>
                <a:gd name="T62" fmla="*/ 44 w 426244"/>
                <a:gd name="T63" fmla="*/ 16 h 871166"/>
                <a:gd name="T64" fmla="*/ 51 w 426244"/>
                <a:gd name="T65" fmla="*/ 7 h 871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6244"/>
                <a:gd name="T100" fmla="*/ 0 h 871166"/>
                <a:gd name="T101" fmla="*/ 426244 w 426244"/>
                <a:gd name="T102" fmla="*/ 871166 h 871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6244" h="871166">
                  <a:moveTo>
                    <a:pt x="342016" y="48656"/>
                  </a:moveTo>
                  <a:lnTo>
                    <a:pt x="288932" y="54872"/>
                  </a:lnTo>
                  <a:lnTo>
                    <a:pt x="256991" y="22769"/>
                  </a:lnTo>
                  <a:lnTo>
                    <a:pt x="225220" y="0"/>
                  </a:lnTo>
                  <a:lnTo>
                    <a:pt x="185338" y="24069"/>
                  </a:lnTo>
                  <a:lnTo>
                    <a:pt x="73819" y="42491"/>
                  </a:lnTo>
                  <a:lnTo>
                    <a:pt x="66675" y="104403"/>
                  </a:lnTo>
                  <a:lnTo>
                    <a:pt x="35719" y="168697"/>
                  </a:lnTo>
                  <a:lnTo>
                    <a:pt x="21431" y="340147"/>
                  </a:lnTo>
                  <a:lnTo>
                    <a:pt x="28575" y="385391"/>
                  </a:lnTo>
                  <a:lnTo>
                    <a:pt x="0" y="418728"/>
                  </a:lnTo>
                  <a:lnTo>
                    <a:pt x="16669" y="492547"/>
                  </a:lnTo>
                  <a:lnTo>
                    <a:pt x="59531" y="544934"/>
                  </a:lnTo>
                  <a:lnTo>
                    <a:pt x="114300" y="602084"/>
                  </a:lnTo>
                  <a:lnTo>
                    <a:pt x="183356" y="871166"/>
                  </a:lnTo>
                  <a:lnTo>
                    <a:pt x="226219" y="859259"/>
                  </a:lnTo>
                  <a:lnTo>
                    <a:pt x="264319" y="811634"/>
                  </a:lnTo>
                  <a:lnTo>
                    <a:pt x="266700" y="699716"/>
                  </a:lnTo>
                  <a:lnTo>
                    <a:pt x="352425" y="635422"/>
                  </a:lnTo>
                  <a:lnTo>
                    <a:pt x="426244" y="542553"/>
                  </a:lnTo>
                  <a:lnTo>
                    <a:pt x="390525" y="513978"/>
                  </a:lnTo>
                  <a:lnTo>
                    <a:pt x="364616" y="460873"/>
                  </a:lnTo>
                  <a:lnTo>
                    <a:pt x="336606" y="460214"/>
                  </a:lnTo>
                  <a:lnTo>
                    <a:pt x="300102" y="423523"/>
                  </a:lnTo>
                  <a:lnTo>
                    <a:pt x="255065" y="410334"/>
                  </a:lnTo>
                  <a:lnTo>
                    <a:pt x="220705" y="368353"/>
                  </a:lnTo>
                  <a:lnTo>
                    <a:pt x="253286" y="312317"/>
                  </a:lnTo>
                  <a:lnTo>
                    <a:pt x="310911" y="278587"/>
                  </a:lnTo>
                  <a:lnTo>
                    <a:pt x="332455" y="231506"/>
                  </a:lnTo>
                  <a:lnTo>
                    <a:pt x="340395" y="175333"/>
                  </a:lnTo>
                  <a:lnTo>
                    <a:pt x="295443" y="166812"/>
                  </a:lnTo>
                  <a:lnTo>
                    <a:pt x="294427" y="110801"/>
                  </a:lnTo>
                  <a:lnTo>
                    <a:pt x="342016" y="486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0" name="Freeform 55">
              <a:extLst/>
            </p:cNvPr>
            <p:cNvSpPr>
              <a:spLocks/>
            </p:cNvSpPr>
            <p:nvPr/>
          </p:nvSpPr>
          <p:spPr bwMode="auto">
            <a:xfrm>
              <a:off x="4852964" y="4597418"/>
              <a:ext cx="274637" cy="200025"/>
            </a:xfrm>
            <a:custGeom>
              <a:avLst/>
              <a:gdLst>
                <a:gd name="T0" fmla="*/ 238 w 1600980"/>
                <a:gd name="T1" fmla="*/ 88 h 1179900"/>
                <a:gd name="T2" fmla="*/ 216 w 1600980"/>
                <a:gd name="T3" fmla="*/ 130 h 1179900"/>
                <a:gd name="T4" fmla="*/ 198 w 1600980"/>
                <a:gd name="T5" fmla="*/ 144 h 1179900"/>
                <a:gd name="T6" fmla="*/ 178 w 1600980"/>
                <a:gd name="T7" fmla="*/ 149 h 1179900"/>
                <a:gd name="T8" fmla="*/ 165 w 1600980"/>
                <a:gd name="T9" fmla="*/ 154 h 1179900"/>
                <a:gd name="T10" fmla="*/ 158 w 1600980"/>
                <a:gd name="T11" fmla="*/ 152 h 1179900"/>
                <a:gd name="T12" fmla="*/ 146 w 1600980"/>
                <a:gd name="T13" fmla="*/ 157 h 1179900"/>
                <a:gd name="T14" fmla="*/ 132 w 1600980"/>
                <a:gd name="T15" fmla="*/ 156 h 1179900"/>
                <a:gd name="T16" fmla="*/ 117 w 1600980"/>
                <a:gd name="T17" fmla="*/ 164 h 1179900"/>
                <a:gd name="T18" fmla="*/ 109 w 1600980"/>
                <a:gd name="T19" fmla="*/ 165 h 1179900"/>
                <a:gd name="T20" fmla="*/ 99 w 1600980"/>
                <a:gd name="T21" fmla="*/ 162 h 1179900"/>
                <a:gd name="T22" fmla="*/ 88 w 1600980"/>
                <a:gd name="T23" fmla="*/ 163 h 1179900"/>
                <a:gd name="T24" fmla="*/ 76 w 1600980"/>
                <a:gd name="T25" fmla="*/ 157 h 1179900"/>
                <a:gd name="T26" fmla="*/ 66 w 1600980"/>
                <a:gd name="T27" fmla="*/ 150 h 1179900"/>
                <a:gd name="T28" fmla="*/ 55 w 1600980"/>
                <a:gd name="T29" fmla="*/ 150 h 1179900"/>
                <a:gd name="T30" fmla="*/ 45 w 1600980"/>
                <a:gd name="T31" fmla="*/ 149 h 1179900"/>
                <a:gd name="T32" fmla="*/ 45 w 1600980"/>
                <a:gd name="T33" fmla="*/ 135 h 1179900"/>
                <a:gd name="T34" fmla="*/ 39 w 1600980"/>
                <a:gd name="T35" fmla="*/ 134 h 1179900"/>
                <a:gd name="T36" fmla="*/ 35 w 1600980"/>
                <a:gd name="T37" fmla="*/ 129 h 1179900"/>
                <a:gd name="T38" fmla="*/ 31 w 1600980"/>
                <a:gd name="T39" fmla="*/ 119 h 1179900"/>
                <a:gd name="T40" fmla="*/ 24 w 1600980"/>
                <a:gd name="T41" fmla="*/ 112 h 1179900"/>
                <a:gd name="T42" fmla="*/ 13 w 1600980"/>
                <a:gd name="T43" fmla="*/ 98 h 1179900"/>
                <a:gd name="T44" fmla="*/ 2 w 1600980"/>
                <a:gd name="T45" fmla="*/ 93 h 1179900"/>
                <a:gd name="T46" fmla="*/ 2 w 1600980"/>
                <a:gd name="T47" fmla="*/ 87 h 1179900"/>
                <a:gd name="T48" fmla="*/ 0 w 1600980"/>
                <a:gd name="T49" fmla="*/ 83 h 1179900"/>
                <a:gd name="T50" fmla="*/ 6 w 1600980"/>
                <a:gd name="T51" fmla="*/ 76 h 1179900"/>
                <a:gd name="T52" fmla="*/ 7 w 1600980"/>
                <a:gd name="T53" fmla="*/ 68 h 1179900"/>
                <a:gd name="T54" fmla="*/ 16 w 1600980"/>
                <a:gd name="T55" fmla="*/ 62 h 1179900"/>
                <a:gd name="T56" fmla="*/ 26 w 1600980"/>
                <a:gd name="T57" fmla="*/ 63 h 1179900"/>
                <a:gd name="T58" fmla="*/ 34 w 1600980"/>
                <a:gd name="T59" fmla="*/ 60 h 1179900"/>
                <a:gd name="T60" fmla="*/ 40 w 1600980"/>
                <a:gd name="T61" fmla="*/ 53 h 1179900"/>
                <a:gd name="T62" fmla="*/ 46 w 1600980"/>
                <a:gd name="T63" fmla="*/ 42 h 1179900"/>
                <a:gd name="T64" fmla="*/ 55 w 1600980"/>
                <a:gd name="T65" fmla="*/ 25 h 1179900"/>
                <a:gd name="T66" fmla="*/ 60 w 1600980"/>
                <a:gd name="T67" fmla="*/ 16 h 1179900"/>
                <a:gd name="T68" fmla="*/ 63 w 1600980"/>
                <a:gd name="T69" fmla="*/ 5 h 1179900"/>
                <a:gd name="T70" fmla="*/ 75 w 1600980"/>
                <a:gd name="T71" fmla="*/ 8 h 1179900"/>
                <a:gd name="T72" fmla="*/ 85 w 1600980"/>
                <a:gd name="T73" fmla="*/ 0 h 1179900"/>
                <a:gd name="T74" fmla="*/ 97 w 1600980"/>
                <a:gd name="T75" fmla="*/ 3 h 1179900"/>
                <a:gd name="T76" fmla="*/ 111 w 1600980"/>
                <a:gd name="T77" fmla="*/ 2 h 1179900"/>
                <a:gd name="T78" fmla="*/ 122 w 1600980"/>
                <a:gd name="T79" fmla="*/ 4 h 1179900"/>
                <a:gd name="T80" fmla="*/ 132 w 1600980"/>
                <a:gd name="T81" fmla="*/ 12 h 1179900"/>
                <a:gd name="T82" fmla="*/ 142 w 1600980"/>
                <a:gd name="T83" fmla="*/ 22 h 1179900"/>
                <a:gd name="T84" fmla="*/ 148 w 1600980"/>
                <a:gd name="T85" fmla="*/ 30 h 1179900"/>
                <a:gd name="T86" fmla="*/ 154 w 1600980"/>
                <a:gd name="T87" fmla="*/ 35 h 1179900"/>
                <a:gd name="T88" fmla="*/ 149 w 1600980"/>
                <a:gd name="T89" fmla="*/ 44 h 1179900"/>
                <a:gd name="T90" fmla="*/ 149 w 1600980"/>
                <a:gd name="T91" fmla="*/ 55 h 1179900"/>
                <a:gd name="T92" fmla="*/ 163 w 1600980"/>
                <a:gd name="T93" fmla="*/ 57 h 1179900"/>
                <a:gd name="T94" fmla="*/ 173 w 1600980"/>
                <a:gd name="T95" fmla="*/ 74 h 1179900"/>
                <a:gd name="T96" fmla="*/ 223 w 1600980"/>
                <a:gd name="T97" fmla="*/ 88 h 1179900"/>
                <a:gd name="T98" fmla="*/ 238 w 1600980"/>
                <a:gd name="T99" fmla="*/ 88 h 11799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0980"/>
                <a:gd name="T151" fmla="*/ 0 h 1179900"/>
                <a:gd name="T152" fmla="*/ 1600980 w 1600980"/>
                <a:gd name="T153" fmla="*/ 1179900 h 11799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0980" h="1179900">
                  <a:moveTo>
                    <a:pt x="1600980" y="630360"/>
                  </a:moveTo>
                  <a:lnTo>
                    <a:pt x="1457325" y="926306"/>
                  </a:lnTo>
                  <a:lnTo>
                    <a:pt x="1333500" y="1027509"/>
                  </a:lnTo>
                  <a:lnTo>
                    <a:pt x="1197769" y="1066800"/>
                  </a:lnTo>
                  <a:lnTo>
                    <a:pt x="1109663" y="1100137"/>
                  </a:lnTo>
                  <a:lnTo>
                    <a:pt x="1065610" y="1088231"/>
                  </a:lnTo>
                  <a:lnTo>
                    <a:pt x="984647" y="1121569"/>
                  </a:lnTo>
                  <a:lnTo>
                    <a:pt x="888615" y="1113903"/>
                  </a:lnTo>
                  <a:lnTo>
                    <a:pt x="789385" y="1169194"/>
                  </a:lnTo>
                  <a:lnTo>
                    <a:pt x="735474" y="1179900"/>
                  </a:lnTo>
                  <a:lnTo>
                    <a:pt x="664432" y="1160117"/>
                  </a:lnTo>
                  <a:lnTo>
                    <a:pt x="590643" y="1161456"/>
                  </a:lnTo>
                  <a:lnTo>
                    <a:pt x="512958" y="1120721"/>
                  </a:lnTo>
                  <a:lnTo>
                    <a:pt x="444984" y="1072786"/>
                  </a:lnTo>
                  <a:lnTo>
                    <a:pt x="371134" y="1070848"/>
                  </a:lnTo>
                  <a:lnTo>
                    <a:pt x="305991" y="1064419"/>
                  </a:lnTo>
                  <a:lnTo>
                    <a:pt x="305991" y="964406"/>
                  </a:lnTo>
                  <a:lnTo>
                    <a:pt x="264319" y="954881"/>
                  </a:lnTo>
                  <a:lnTo>
                    <a:pt x="233363" y="920353"/>
                  </a:lnTo>
                  <a:lnTo>
                    <a:pt x="207169" y="852487"/>
                  </a:lnTo>
                  <a:lnTo>
                    <a:pt x="162659" y="799286"/>
                  </a:lnTo>
                  <a:lnTo>
                    <a:pt x="90488" y="697706"/>
                  </a:lnTo>
                  <a:lnTo>
                    <a:pt x="10716" y="664369"/>
                  </a:lnTo>
                  <a:lnTo>
                    <a:pt x="15478" y="625078"/>
                  </a:lnTo>
                  <a:lnTo>
                    <a:pt x="0" y="589359"/>
                  </a:lnTo>
                  <a:lnTo>
                    <a:pt x="41672" y="546497"/>
                  </a:lnTo>
                  <a:lnTo>
                    <a:pt x="47625" y="485775"/>
                  </a:lnTo>
                  <a:lnTo>
                    <a:pt x="105966" y="445294"/>
                  </a:lnTo>
                  <a:lnTo>
                    <a:pt x="177403" y="450056"/>
                  </a:lnTo>
                  <a:lnTo>
                    <a:pt x="226219" y="426244"/>
                  </a:lnTo>
                  <a:lnTo>
                    <a:pt x="270272" y="376237"/>
                  </a:lnTo>
                  <a:lnTo>
                    <a:pt x="307182" y="302419"/>
                  </a:lnTo>
                  <a:lnTo>
                    <a:pt x="367903" y="177403"/>
                  </a:lnTo>
                  <a:lnTo>
                    <a:pt x="404813" y="116681"/>
                  </a:lnTo>
                  <a:lnTo>
                    <a:pt x="421482" y="38100"/>
                  </a:lnTo>
                  <a:lnTo>
                    <a:pt x="504825" y="59531"/>
                  </a:lnTo>
                  <a:lnTo>
                    <a:pt x="571500" y="0"/>
                  </a:lnTo>
                  <a:lnTo>
                    <a:pt x="652463" y="19050"/>
                  </a:lnTo>
                  <a:lnTo>
                    <a:pt x="750094" y="16669"/>
                  </a:lnTo>
                  <a:lnTo>
                    <a:pt x="819150" y="30956"/>
                  </a:lnTo>
                  <a:lnTo>
                    <a:pt x="890588" y="88106"/>
                  </a:lnTo>
                  <a:lnTo>
                    <a:pt x="952500" y="157162"/>
                  </a:lnTo>
                  <a:lnTo>
                    <a:pt x="997744" y="211931"/>
                  </a:lnTo>
                  <a:lnTo>
                    <a:pt x="1038225" y="250031"/>
                  </a:lnTo>
                  <a:lnTo>
                    <a:pt x="1000125" y="316706"/>
                  </a:lnTo>
                  <a:lnTo>
                    <a:pt x="1002507" y="392906"/>
                  </a:lnTo>
                  <a:lnTo>
                    <a:pt x="1095375" y="409575"/>
                  </a:lnTo>
                  <a:lnTo>
                    <a:pt x="1166489" y="525860"/>
                  </a:lnTo>
                  <a:lnTo>
                    <a:pt x="1503876" y="628845"/>
                  </a:lnTo>
                  <a:lnTo>
                    <a:pt x="1600980" y="6303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1" name="Freeform 56">
              <a:extLst/>
            </p:cNvPr>
            <p:cNvSpPr>
              <a:spLocks/>
            </p:cNvSpPr>
            <p:nvPr/>
          </p:nvSpPr>
          <p:spPr bwMode="auto">
            <a:xfrm>
              <a:off x="5008539" y="4632343"/>
              <a:ext cx="188912" cy="252413"/>
            </a:xfrm>
            <a:custGeom>
              <a:avLst/>
              <a:gdLst>
                <a:gd name="T0" fmla="*/ 33 w 1107281"/>
                <a:gd name="T1" fmla="*/ 21 h 1476375"/>
                <a:gd name="T2" fmla="*/ 40 w 1107281"/>
                <a:gd name="T3" fmla="*/ 27 h 1476375"/>
                <a:gd name="T4" fmla="*/ 50 w 1107281"/>
                <a:gd name="T5" fmla="*/ 36 h 1476375"/>
                <a:gd name="T6" fmla="*/ 63 w 1107281"/>
                <a:gd name="T7" fmla="*/ 33 h 1476375"/>
                <a:gd name="T8" fmla="*/ 75 w 1107281"/>
                <a:gd name="T9" fmla="*/ 30 h 1476375"/>
                <a:gd name="T10" fmla="*/ 90 w 1107281"/>
                <a:gd name="T11" fmla="*/ 27 h 1476375"/>
                <a:gd name="T12" fmla="*/ 104 w 1107281"/>
                <a:gd name="T13" fmla="*/ 23 h 1476375"/>
                <a:gd name="T14" fmla="*/ 118 w 1107281"/>
                <a:gd name="T15" fmla="*/ 21 h 1476375"/>
                <a:gd name="T16" fmla="*/ 131 w 1107281"/>
                <a:gd name="T17" fmla="*/ 22 h 1476375"/>
                <a:gd name="T18" fmla="*/ 142 w 1107281"/>
                <a:gd name="T19" fmla="*/ 16 h 1476375"/>
                <a:gd name="T20" fmla="*/ 149 w 1107281"/>
                <a:gd name="T21" fmla="*/ 8 h 1476375"/>
                <a:gd name="T22" fmla="*/ 155 w 1107281"/>
                <a:gd name="T23" fmla="*/ 0 h 1476375"/>
                <a:gd name="T24" fmla="*/ 160 w 1107281"/>
                <a:gd name="T25" fmla="*/ 2 h 1476375"/>
                <a:gd name="T26" fmla="*/ 159 w 1107281"/>
                <a:gd name="T27" fmla="*/ 11 h 1476375"/>
                <a:gd name="T28" fmla="*/ 158 w 1107281"/>
                <a:gd name="T29" fmla="*/ 25 h 1476375"/>
                <a:gd name="T30" fmla="*/ 155 w 1107281"/>
                <a:gd name="T31" fmla="*/ 36 h 1476375"/>
                <a:gd name="T32" fmla="*/ 149 w 1107281"/>
                <a:gd name="T33" fmla="*/ 53 h 1476375"/>
                <a:gd name="T34" fmla="*/ 140 w 1107281"/>
                <a:gd name="T35" fmla="*/ 68 h 1476375"/>
                <a:gd name="T36" fmla="*/ 132 w 1107281"/>
                <a:gd name="T37" fmla="*/ 88 h 1476375"/>
                <a:gd name="T38" fmla="*/ 121 w 1107281"/>
                <a:gd name="T39" fmla="*/ 109 h 1476375"/>
                <a:gd name="T40" fmla="*/ 105 w 1107281"/>
                <a:gd name="T41" fmla="*/ 131 h 1476375"/>
                <a:gd name="T42" fmla="*/ 85 w 1107281"/>
                <a:gd name="T43" fmla="*/ 149 h 1476375"/>
                <a:gd name="T44" fmla="*/ 64 w 1107281"/>
                <a:gd name="T45" fmla="*/ 168 h 1476375"/>
                <a:gd name="T46" fmla="*/ 47 w 1107281"/>
                <a:gd name="T47" fmla="*/ 178 h 1476375"/>
                <a:gd name="T48" fmla="*/ 30 w 1107281"/>
                <a:gd name="T49" fmla="*/ 198 h 1476375"/>
                <a:gd name="T50" fmla="*/ 27 w 1107281"/>
                <a:gd name="T51" fmla="*/ 216 h 1476375"/>
                <a:gd name="T52" fmla="*/ 14 w 1107281"/>
                <a:gd name="T53" fmla="*/ 212 h 1476375"/>
                <a:gd name="T54" fmla="*/ 9 w 1107281"/>
                <a:gd name="T55" fmla="*/ 203 h 1476375"/>
                <a:gd name="T56" fmla="*/ 0 w 1107281"/>
                <a:gd name="T57" fmla="*/ 155 h 1476375"/>
                <a:gd name="T58" fmla="*/ 11 w 1107281"/>
                <a:gd name="T59" fmla="*/ 134 h 1476375"/>
                <a:gd name="T60" fmla="*/ 23 w 1107281"/>
                <a:gd name="T61" fmla="*/ 128 h 1476375"/>
                <a:gd name="T62" fmla="*/ 29 w 1107281"/>
                <a:gd name="T63" fmla="*/ 130 h 1476375"/>
                <a:gd name="T64" fmla="*/ 42 w 1107281"/>
                <a:gd name="T65" fmla="*/ 125 h 1476375"/>
                <a:gd name="T66" fmla="*/ 61 w 1107281"/>
                <a:gd name="T67" fmla="*/ 120 h 1476375"/>
                <a:gd name="T68" fmla="*/ 80 w 1107281"/>
                <a:gd name="T69" fmla="*/ 104 h 1476375"/>
                <a:gd name="T70" fmla="*/ 100 w 1107281"/>
                <a:gd name="T71" fmla="*/ 62 h 1476375"/>
                <a:gd name="T72" fmla="*/ 86 w 1107281"/>
                <a:gd name="T73" fmla="*/ 61 h 1476375"/>
                <a:gd name="T74" fmla="*/ 38 w 1107281"/>
                <a:gd name="T75" fmla="*/ 47 h 1476375"/>
                <a:gd name="T76" fmla="*/ 27 w 1107281"/>
                <a:gd name="T77" fmla="*/ 30 h 1476375"/>
                <a:gd name="T78" fmla="*/ 33 w 1107281"/>
                <a:gd name="T79" fmla="*/ 21 h 1476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07281"/>
                <a:gd name="T121" fmla="*/ 0 h 1476375"/>
                <a:gd name="T122" fmla="*/ 1107281 w 1107281"/>
                <a:gd name="T123" fmla="*/ 1476375 h 1476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07281" h="1476375">
                  <a:moveTo>
                    <a:pt x="228600" y="140494"/>
                  </a:moveTo>
                  <a:lnTo>
                    <a:pt x="273843" y="183356"/>
                  </a:lnTo>
                  <a:lnTo>
                    <a:pt x="347662" y="247650"/>
                  </a:lnTo>
                  <a:lnTo>
                    <a:pt x="438150" y="226219"/>
                  </a:lnTo>
                  <a:lnTo>
                    <a:pt x="516731" y="207169"/>
                  </a:lnTo>
                  <a:lnTo>
                    <a:pt x="619125" y="180975"/>
                  </a:lnTo>
                  <a:lnTo>
                    <a:pt x="719137" y="157162"/>
                  </a:lnTo>
                  <a:lnTo>
                    <a:pt x="814387" y="145256"/>
                  </a:lnTo>
                  <a:lnTo>
                    <a:pt x="907256" y="147637"/>
                  </a:lnTo>
                  <a:lnTo>
                    <a:pt x="985837" y="107156"/>
                  </a:lnTo>
                  <a:lnTo>
                    <a:pt x="1031081" y="54769"/>
                  </a:lnTo>
                  <a:lnTo>
                    <a:pt x="1071562" y="0"/>
                  </a:lnTo>
                  <a:lnTo>
                    <a:pt x="1107281" y="14287"/>
                  </a:lnTo>
                  <a:lnTo>
                    <a:pt x="1102518" y="73819"/>
                  </a:lnTo>
                  <a:lnTo>
                    <a:pt x="1092993" y="173831"/>
                  </a:lnTo>
                  <a:lnTo>
                    <a:pt x="1071562" y="247650"/>
                  </a:lnTo>
                  <a:lnTo>
                    <a:pt x="1031081" y="364331"/>
                  </a:lnTo>
                  <a:lnTo>
                    <a:pt x="966787" y="464344"/>
                  </a:lnTo>
                  <a:lnTo>
                    <a:pt x="912018" y="602456"/>
                  </a:lnTo>
                  <a:lnTo>
                    <a:pt x="835818" y="742950"/>
                  </a:lnTo>
                  <a:lnTo>
                    <a:pt x="728662" y="895350"/>
                  </a:lnTo>
                  <a:lnTo>
                    <a:pt x="588494" y="1020926"/>
                  </a:lnTo>
                  <a:lnTo>
                    <a:pt x="443060" y="1147718"/>
                  </a:lnTo>
                  <a:lnTo>
                    <a:pt x="326843" y="1219259"/>
                  </a:lnTo>
                  <a:lnTo>
                    <a:pt x="204787" y="1354931"/>
                  </a:lnTo>
                  <a:lnTo>
                    <a:pt x="185737" y="1476375"/>
                  </a:lnTo>
                  <a:lnTo>
                    <a:pt x="97631" y="1452562"/>
                  </a:lnTo>
                  <a:lnTo>
                    <a:pt x="61912" y="1388269"/>
                  </a:lnTo>
                  <a:lnTo>
                    <a:pt x="0" y="1064419"/>
                  </a:lnTo>
                  <a:lnTo>
                    <a:pt x="76774" y="914886"/>
                  </a:lnTo>
                  <a:lnTo>
                    <a:pt x="157237" y="877533"/>
                  </a:lnTo>
                  <a:lnTo>
                    <a:pt x="202406" y="891778"/>
                  </a:lnTo>
                  <a:lnTo>
                    <a:pt x="294084" y="854869"/>
                  </a:lnTo>
                  <a:lnTo>
                    <a:pt x="421481" y="821531"/>
                  </a:lnTo>
                  <a:lnTo>
                    <a:pt x="550068" y="715565"/>
                  </a:lnTo>
                  <a:lnTo>
                    <a:pt x="695325" y="421481"/>
                  </a:lnTo>
                  <a:lnTo>
                    <a:pt x="598884" y="419100"/>
                  </a:lnTo>
                  <a:lnTo>
                    <a:pt x="260746" y="319087"/>
                  </a:lnTo>
                  <a:lnTo>
                    <a:pt x="190500" y="202406"/>
                  </a:lnTo>
                  <a:lnTo>
                    <a:pt x="228600" y="1404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2" name="Freeform 57">
              <a:extLst/>
            </p:cNvPr>
            <p:cNvSpPr>
              <a:spLocks/>
            </p:cNvSpPr>
            <p:nvPr/>
          </p:nvSpPr>
          <p:spPr bwMode="auto">
            <a:xfrm>
              <a:off x="3965551" y="4343418"/>
              <a:ext cx="144463" cy="100013"/>
            </a:xfrm>
            <a:custGeom>
              <a:avLst/>
              <a:gdLst>
                <a:gd name="T0" fmla="*/ 89 w 846535"/>
                <a:gd name="T1" fmla="*/ 0 h 582068"/>
                <a:gd name="T2" fmla="*/ 63 w 846535"/>
                <a:gd name="T3" fmla="*/ 0 h 582068"/>
                <a:gd name="T4" fmla="*/ 48 w 846535"/>
                <a:gd name="T5" fmla="*/ 4 h 582068"/>
                <a:gd name="T6" fmla="*/ 47 w 846535"/>
                <a:gd name="T7" fmla="*/ 16 h 582068"/>
                <a:gd name="T8" fmla="*/ 37 w 846535"/>
                <a:gd name="T9" fmla="*/ 26 h 582068"/>
                <a:gd name="T10" fmla="*/ 27 w 846535"/>
                <a:gd name="T11" fmla="*/ 37 h 582068"/>
                <a:gd name="T12" fmla="*/ 26 w 846535"/>
                <a:gd name="T13" fmla="*/ 53 h 582068"/>
                <a:gd name="T14" fmla="*/ 14 w 846535"/>
                <a:gd name="T15" fmla="*/ 63 h 582068"/>
                <a:gd name="T16" fmla="*/ 9 w 846535"/>
                <a:gd name="T17" fmla="*/ 77 h 582068"/>
                <a:gd name="T18" fmla="*/ 0 w 846535"/>
                <a:gd name="T19" fmla="*/ 86 h 582068"/>
                <a:gd name="T20" fmla="*/ 55 w 846535"/>
                <a:gd name="T21" fmla="*/ 87 h 582068"/>
                <a:gd name="T22" fmla="*/ 69 w 846535"/>
                <a:gd name="T23" fmla="*/ 75 h 582068"/>
                <a:gd name="T24" fmla="*/ 72 w 846535"/>
                <a:gd name="T25" fmla="*/ 50 h 582068"/>
                <a:gd name="T26" fmla="*/ 71 w 846535"/>
                <a:gd name="T27" fmla="*/ 31 h 582068"/>
                <a:gd name="T28" fmla="*/ 117 w 846535"/>
                <a:gd name="T29" fmla="*/ 31 h 582068"/>
                <a:gd name="T30" fmla="*/ 123 w 846535"/>
                <a:gd name="T31" fmla="*/ 15 h 582068"/>
                <a:gd name="T32" fmla="*/ 122 w 846535"/>
                <a:gd name="T33" fmla="*/ 1 h 582068"/>
                <a:gd name="T34" fmla="*/ 89 w 846535"/>
                <a:gd name="T35" fmla="*/ 0 h 5820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46535"/>
                <a:gd name="T55" fmla="*/ 0 h 582068"/>
                <a:gd name="T56" fmla="*/ 846535 w 846535"/>
                <a:gd name="T57" fmla="*/ 582068 h 5820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46535" h="582068">
                  <a:moveTo>
                    <a:pt x="611646" y="0"/>
                  </a:moveTo>
                  <a:lnTo>
                    <a:pt x="438150" y="1043"/>
                  </a:lnTo>
                  <a:lnTo>
                    <a:pt x="335421" y="28575"/>
                  </a:lnTo>
                  <a:lnTo>
                    <a:pt x="323850" y="105818"/>
                  </a:lnTo>
                  <a:lnTo>
                    <a:pt x="254458" y="173038"/>
                  </a:lnTo>
                  <a:lnTo>
                    <a:pt x="185738" y="248693"/>
                  </a:lnTo>
                  <a:lnTo>
                    <a:pt x="180975" y="353468"/>
                  </a:lnTo>
                  <a:lnTo>
                    <a:pt x="97632" y="420143"/>
                  </a:lnTo>
                  <a:lnTo>
                    <a:pt x="64294" y="517774"/>
                  </a:lnTo>
                  <a:lnTo>
                    <a:pt x="0" y="574924"/>
                  </a:lnTo>
                  <a:lnTo>
                    <a:pt x="381000" y="582068"/>
                  </a:lnTo>
                  <a:lnTo>
                    <a:pt x="473869" y="498724"/>
                  </a:lnTo>
                  <a:lnTo>
                    <a:pt x="494171" y="334963"/>
                  </a:lnTo>
                  <a:lnTo>
                    <a:pt x="490538" y="209402"/>
                  </a:lnTo>
                  <a:lnTo>
                    <a:pt x="804863" y="205830"/>
                  </a:lnTo>
                  <a:lnTo>
                    <a:pt x="846535" y="101055"/>
                  </a:lnTo>
                  <a:lnTo>
                    <a:pt x="840582" y="4615"/>
                  </a:lnTo>
                  <a:lnTo>
                    <a:pt x="6116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3" name="Freeform 356">
              <a:extLst/>
            </p:cNvPr>
            <p:cNvSpPr>
              <a:spLocks/>
            </p:cNvSpPr>
            <p:nvPr/>
          </p:nvSpPr>
          <p:spPr bwMode="auto">
            <a:xfrm>
              <a:off x="5043464" y="5084781"/>
              <a:ext cx="131762" cy="268287"/>
            </a:xfrm>
            <a:custGeom>
              <a:avLst/>
              <a:gdLst>
                <a:gd name="T0" fmla="*/ 91 w 771858"/>
                <a:gd name="T1" fmla="*/ 9 h 1571091"/>
                <a:gd name="T2" fmla="*/ 90 w 771858"/>
                <a:gd name="T3" fmla="*/ 19 h 1571091"/>
                <a:gd name="T4" fmla="*/ 86 w 771858"/>
                <a:gd name="T5" fmla="*/ 25 h 1571091"/>
                <a:gd name="T6" fmla="*/ 82 w 771858"/>
                <a:gd name="T7" fmla="*/ 27 h 1571091"/>
                <a:gd name="T8" fmla="*/ 76 w 771858"/>
                <a:gd name="T9" fmla="*/ 26 h 1571091"/>
                <a:gd name="T10" fmla="*/ 73 w 771858"/>
                <a:gd name="T11" fmla="*/ 30 h 1571091"/>
                <a:gd name="T12" fmla="*/ 77 w 771858"/>
                <a:gd name="T13" fmla="*/ 39 h 1571091"/>
                <a:gd name="T14" fmla="*/ 70 w 771858"/>
                <a:gd name="T15" fmla="*/ 41 h 1571091"/>
                <a:gd name="T16" fmla="*/ 72 w 771858"/>
                <a:gd name="T17" fmla="*/ 47 h 1571091"/>
                <a:gd name="T18" fmla="*/ 65 w 771858"/>
                <a:gd name="T19" fmla="*/ 52 h 1571091"/>
                <a:gd name="T20" fmla="*/ 62 w 771858"/>
                <a:gd name="T21" fmla="*/ 50 h 1571091"/>
                <a:gd name="T22" fmla="*/ 56 w 771858"/>
                <a:gd name="T23" fmla="*/ 56 h 1571091"/>
                <a:gd name="T24" fmla="*/ 41 w 771858"/>
                <a:gd name="T25" fmla="*/ 65 h 1571091"/>
                <a:gd name="T26" fmla="*/ 32 w 771858"/>
                <a:gd name="T27" fmla="*/ 68 h 1571091"/>
                <a:gd name="T28" fmla="*/ 28 w 771858"/>
                <a:gd name="T29" fmla="*/ 69 h 1571091"/>
                <a:gd name="T30" fmla="*/ 23 w 771858"/>
                <a:gd name="T31" fmla="*/ 69 h 1571091"/>
                <a:gd name="T32" fmla="*/ 18 w 771858"/>
                <a:gd name="T33" fmla="*/ 80 h 1571091"/>
                <a:gd name="T34" fmla="*/ 15 w 771858"/>
                <a:gd name="T35" fmla="*/ 88 h 1571091"/>
                <a:gd name="T36" fmla="*/ 18 w 771858"/>
                <a:gd name="T37" fmla="*/ 101 h 1571091"/>
                <a:gd name="T38" fmla="*/ 19 w 771858"/>
                <a:gd name="T39" fmla="*/ 113 h 1571091"/>
                <a:gd name="T40" fmla="*/ 16 w 771858"/>
                <a:gd name="T41" fmla="*/ 125 h 1571091"/>
                <a:gd name="T42" fmla="*/ 15 w 771858"/>
                <a:gd name="T43" fmla="*/ 134 h 1571091"/>
                <a:gd name="T44" fmla="*/ 7 w 771858"/>
                <a:gd name="T45" fmla="*/ 148 h 1571091"/>
                <a:gd name="T46" fmla="*/ 0 w 771858"/>
                <a:gd name="T47" fmla="*/ 157 h 1571091"/>
                <a:gd name="T48" fmla="*/ 4 w 771858"/>
                <a:gd name="T49" fmla="*/ 163 h 1571091"/>
                <a:gd name="T50" fmla="*/ 4 w 771858"/>
                <a:gd name="T51" fmla="*/ 172 h 1571091"/>
                <a:gd name="T52" fmla="*/ 6 w 771858"/>
                <a:gd name="T53" fmla="*/ 178 h 1571091"/>
                <a:gd name="T54" fmla="*/ 6 w 771858"/>
                <a:gd name="T55" fmla="*/ 186 h 1571091"/>
                <a:gd name="T56" fmla="*/ 11 w 771858"/>
                <a:gd name="T57" fmla="*/ 198 h 1571091"/>
                <a:gd name="T58" fmla="*/ 16 w 771858"/>
                <a:gd name="T59" fmla="*/ 206 h 1571091"/>
                <a:gd name="T60" fmla="*/ 13 w 771858"/>
                <a:gd name="T61" fmla="*/ 213 h 1571091"/>
                <a:gd name="T62" fmla="*/ 11 w 771858"/>
                <a:gd name="T63" fmla="*/ 218 h 1571091"/>
                <a:gd name="T64" fmla="*/ 10 w 771858"/>
                <a:gd name="T65" fmla="*/ 222 h 1571091"/>
                <a:gd name="T66" fmla="*/ 16 w 771858"/>
                <a:gd name="T67" fmla="*/ 228 h 1571091"/>
                <a:gd name="T68" fmla="*/ 26 w 771858"/>
                <a:gd name="T69" fmla="*/ 224 h 1571091"/>
                <a:gd name="T70" fmla="*/ 36 w 771858"/>
                <a:gd name="T71" fmla="*/ 221 h 1571091"/>
                <a:gd name="T72" fmla="*/ 45 w 771858"/>
                <a:gd name="T73" fmla="*/ 218 h 1571091"/>
                <a:gd name="T74" fmla="*/ 55 w 771858"/>
                <a:gd name="T75" fmla="*/ 213 h 1571091"/>
                <a:gd name="T76" fmla="*/ 60 w 771858"/>
                <a:gd name="T77" fmla="*/ 207 h 1571091"/>
                <a:gd name="T78" fmla="*/ 72 w 771858"/>
                <a:gd name="T79" fmla="*/ 186 h 1571091"/>
                <a:gd name="T80" fmla="*/ 81 w 771858"/>
                <a:gd name="T81" fmla="*/ 147 h 1571091"/>
                <a:gd name="T82" fmla="*/ 84 w 771858"/>
                <a:gd name="T83" fmla="*/ 123 h 1571091"/>
                <a:gd name="T84" fmla="*/ 91 w 771858"/>
                <a:gd name="T85" fmla="*/ 107 h 1571091"/>
                <a:gd name="T86" fmla="*/ 99 w 771858"/>
                <a:gd name="T87" fmla="*/ 96 h 1571091"/>
                <a:gd name="T88" fmla="*/ 101 w 771858"/>
                <a:gd name="T89" fmla="*/ 87 h 1571091"/>
                <a:gd name="T90" fmla="*/ 99 w 771858"/>
                <a:gd name="T91" fmla="*/ 80 h 1571091"/>
                <a:gd name="T92" fmla="*/ 101 w 771858"/>
                <a:gd name="T93" fmla="*/ 75 h 1571091"/>
                <a:gd name="T94" fmla="*/ 96 w 771858"/>
                <a:gd name="T95" fmla="*/ 66 h 1571091"/>
                <a:gd name="T96" fmla="*/ 97 w 771858"/>
                <a:gd name="T97" fmla="*/ 61 h 1571091"/>
                <a:gd name="T98" fmla="*/ 102 w 771858"/>
                <a:gd name="T99" fmla="*/ 59 h 1571091"/>
                <a:gd name="T100" fmla="*/ 104 w 771858"/>
                <a:gd name="T101" fmla="*/ 64 h 1571091"/>
                <a:gd name="T102" fmla="*/ 105 w 771858"/>
                <a:gd name="T103" fmla="*/ 67 h 1571091"/>
                <a:gd name="T104" fmla="*/ 109 w 771858"/>
                <a:gd name="T105" fmla="*/ 63 h 1571091"/>
                <a:gd name="T106" fmla="*/ 112 w 771858"/>
                <a:gd name="T107" fmla="*/ 57 h 1571091"/>
                <a:gd name="T108" fmla="*/ 108 w 771858"/>
                <a:gd name="T109" fmla="*/ 50 h 1571091"/>
                <a:gd name="T110" fmla="*/ 108 w 771858"/>
                <a:gd name="T111" fmla="*/ 39 h 1571091"/>
                <a:gd name="T112" fmla="*/ 106 w 771858"/>
                <a:gd name="T113" fmla="*/ 18 h 1571091"/>
                <a:gd name="T114" fmla="*/ 101 w 771858"/>
                <a:gd name="T115" fmla="*/ 10 h 1571091"/>
                <a:gd name="T116" fmla="*/ 98 w 771858"/>
                <a:gd name="T117" fmla="*/ 0 h 1571091"/>
                <a:gd name="T118" fmla="*/ 94 w 771858"/>
                <a:gd name="T119" fmla="*/ 3 h 1571091"/>
                <a:gd name="T120" fmla="*/ 91 w 771858"/>
                <a:gd name="T121" fmla="*/ 9 h 15710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1858"/>
                <a:gd name="T184" fmla="*/ 0 h 1571091"/>
                <a:gd name="T185" fmla="*/ 771858 w 771858"/>
                <a:gd name="T186" fmla="*/ 1571091 h 157109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1858" h="1571091">
                  <a:moveTo>
                    <a:pt x="625523" y="60989"/>
                  </a:moveTo>
                  <a:lnTo>
                    <a:pt x="623220" y="132316"/>
                  </a:lnTo>
                  <a:lnTo>
                    <a:pt x="595126" y="170344"/>
                  </a:lnTo>
                  <a:lnTo>
                    <a:pt x="563095" y="189685"/>
                  </a:lnTo>
                  <a:lnTo>
                    <a:pt x="523325" y="179151"/>
                  </a:lnTo>
                  <a:lnTo>
                    <a:pt x="505886" y="209483"/>
                  </a:lnTo>
                  <a:lnTo>
                    <a:pt x="532084" y="265284"/>
                  </a:lnTo>
                  <a:lnTo>
                    <a:pt x="482001" y="281201"/>
                  </a:lnTo>
                  <a:lnTo>
                    <a:pt x="497205" y="325947"/>
                  </a:lnTo>
                  <a:lnTo>
                    <a:pt x="451059" y="360551"/>
                  </a:lnTo>
                  <a:lnTo>
                    <a:pt x="425609" y="346006"/>
                  </a:lnTo>
                  <a:lnTo>
                    <a:pt x="389023" y="387002"/>
                  </a:lnTo>
                  <a:lnTo>
                    <a:pt x="283505" y="446133"/>
                  </a:lnTo>
                  <a:lnTo>
                    <a:pt x="219103" y="466060"/>
                  </a:lnTo>
                  <a:lnTo>
                    <a:pt x="194129" y="477769"/>
                  </a:lnTo>
                  <a:lnTo>
                    <a:pt x="154988" y="477073"/>
                  </a:lnTo>
                  <a:lnTo>
                    <a:pt x="127083" y="550271"/>
                  </a:lnTo>
                  <a:lnTo>
                    <a:pt x="102204" y="609409"/>
                  </a:lnTo>
                  <a:lnTo>
                    <a:pt x="121254" y="695134"/>
                  </a:lnTo>
                  <a:lnTo>
                    <a:pt x="133160" y="776097"/>
                  </a:lnTo>
                  <a:lnTo>
                    <a:pt x="107486" y="858278"/>
                  </a:lnTo>
                  <a:lnTo>
                    <a:pt x="100991" y="921709"/>
                  </a:lnTo>
                  <a:lnTo>
                    <a:pt x="49198" y="1016914"/>
                  </a:lnTo>
                  <a:lnTo>
                    <a:pt x="0" y="1081588"/>
                  </a:lnTo>
                  <a:lnTo>
                    <a:pt x="26004" y="1123759"/>
                  </a:lnTo>
                  <a:lnTo>
                    <a:pt x="30766" y="1188053"/>
                  </a:lnTo>
                  <a:lnTo>
                    <a:pt x="40291" y="1228534"/>
                  </a:lnTo>
                  <a:lnTo>
                    <a:pt x="45054" y="1280922"/>
                  </a:lnTo>
                  <a:lnTo>
                    <a:pt x="73629" y="1361884"/>
                  </a:lnTo>
                  <a:lnTo>
                    <a:pt x="111729" y="1421415"/>
                  </a:lnTo>
                  <a:lnTo>
                    <a:pt x="90298" y="1464278"/>
                  </a:lnTo>
                  <a:lnTo>
                    <a:pt x="73629" y="1502378"/>
                  </a:lnTo>
                  <a:lnTo>
                    <a:pt x="69315" y="1530552"/>
                  </a:lnTo>
                  <a:lnTo>
                    <a:pt x="109628" y="1571091"/>
                  </a:lnTo>
                  <a:lnTo>
                    <a:pt x="181020" y="1539780"/>
                  </a:lnTo>
                  <a:lnTo>
                    <a:pt x="248128" y="1520272"/>
                  </a:lnTo>
                  <a:lnTo>
                    <a:pt x="309825" y="1499924"/>
                  </a:lnTo>
                  <a:lnTo>
                    <a:pt x="378429" y="1464278"/>
                  </a:lnTo>
                  <a:lnTo>
                    <a:pt x="411766" y="1426178"/>
                  </a:lnTo>
                  <a:lnTo>
                    <a:pt x="497491" y="1278540"/>
                  </a:lnTo>
                  <a:lnTo>
                    <a:pt x="561785" y="1014222"/>
                  </a:lnTo>
                  <a:lnTo>
                    <a:pt x="578603" y="845977"/>
                  </a:lnTo>
                  <a:lnTo>
                    <a:pt x="630582" y="736230"/>
                  </a:lnTo>
                  <a:lnTo>
                    <a:pt x="685610" y="664178"/>
                  </a:lnTo>
                  <a:lnTo>
                    <a:pt x="697516" y="599884"/>
                  </a:lnTo>
                  <a:lnTo>
                    <a:pt x="681131" y="547720"/>
                  </a:lnTo>
                  <a:lnTo>
                    <a:pt x="694906" y="513704"/>
                  </a:lnTo>
                  <a:lnTo>
                    <a:pt x="663235" y="453780"/>
                  </a:lnTo>
                  <a:lnTo>
                    <a:pt x="668026" y="420395"/>
                  </a:lnTo>
                  <a:lnTo>
                    <a:pt x="700126" y="404805"/>
                  </a:lnTo>
                  <a:lnTo>
                    <a:pt x="715125" y="438300"/>
                  </a:lnTo>
                  <a:lnTo>
                    <a:pt x="726324" y="460607"/>
                  </a:lnTo>
                  <a:lnTo>
                    <a:pt x="754622" y="433831"/>
                  </a:lnTo>
                  <a:lnTo>
                    <a:pt x="771858" y="392248"/>
                  </a:lnTo>
                  <a:lnTo>
                    <a:pt x="745795" y="343947"/>
                  </a:lnTo>
                  <a:lnTo>
                    <a:pt x="744366" y="265183"/>
                  </a:lnTo>
                  <a:lnTo>
                    <a:pt x="731057" y="126607"/>
                  </a:lnTo>
                  <a:lnTo>
                    <a:pt x="697596" y="67185"/>
                  </a:lnTo>
                  <a:lnTo>
                    <a:pt x="678387" y="0"/>
                  </a:lnTo>
                  <a:lnTo>
                    <a:pt x="646424" y="23091"/>
                  </a:lnTo>
                  <a:lnTo>
                    <a:pt x="625523" y="609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4" name="Freeform 357">
              <a:extLst/>
            </p:cNvPr>
            <p:cNvSpPr>
              <a:spLocks/>
            </p:cNvSpPr>
            <p:nvPr/>
          </p:nvSpPr>
          <p:spPr bwMode="auto">
            <a:xfrm>
              <a:off x="4165576" y="4594243"/>
              <a:ext cx="150813" cy="98425"/>
            </a:xfrm>
            <a:custGeom>
              <a:avLst/>
              <a:gdLst>
                <a:gd name="T0" fmla="*/ 89 w 884634"/>
                <a:gd name="T1" fmla="*/ 0 h 577358"/>
                <a:gd name="T2" fmla="*/ 70 w 884634"/>
                <a:gd name="T3" fmla="*/ 1 h 577358"/>
                <a:gd name="T4" fmla="*/ 56 w 884634"/>
                <a:gd name="T5" fmla="*/ 6 h 577358"/>
                <a:gd name="T6" fmla="*/ 47 w 884634"/>
                <a:gd name="T7" fmla="*/ 10 h 577358"/>
                <a:gd name="T8" fmla="*/ 40 w 884634"/>
                <a:gd name="T9" fmla="*/ 17 h 577358"/>
                <a:gd name="T10" fmla="*/ 32 w 884634"/>
                <a:gd name="T11" fmla="*/ 22 h 577358"/>
                <a:gd name="T12" fmla="*/ 17 w 884634"/>
                <a:gd name="T13" fmla="*/ 33 h 577358"/>
                <a:gd name="T14" fmla="*/ 19 w 884634"/>
                <a:gd name="T15" fmla="*/ 40 h 577358"/>
                <a:gd name="T16" fmla="*/ 13 w 884634"/>
                <a:gd name="T17" fmla="*/ 42 h 577358"/>
                <a:gd name="T18" fmla="*/ 6 w 884634"/>
                <a:gd name="T19" fmla="*/ 47 h 577358"/>
                <a:gd name="T20" fmla="*/ 0 w 884634"/>
                <a:gd name="T21" fmla="*/ 54 h 577358"/>
                <a:gd name="T22" fmla="*/ 2 w 884634"/>
                <a:gd name="T23" fmla="*/ 63 h 577358"/>
                <a:gd name="T24" fmla="*/ 1 w 884634"/>
                <a:gd name="T25" fmla="*/ 72 h 577358"/>
                <a:gd name="T26" fmla="*/ 7 w 884634"/>
                <a:gd name="T27" fmla="*/ 79 h 577358"/>
                <a:gd name="T28" fmla="*/ 17 w 884634"/>
                <a:gd name="T29" fmla="*/ 83 h 577358"/>
                <a:gd name="T30" fmla="*/ 31 w 884634"/>
                <a:gd name="T31" fmla="*/ 79 h 577358"/>
                <a:gd name="T32" fmla="*/ 39 w 884634"/>
                <a:gd name="T33" fmla="*/ 82 h 577358"/>
                <a:gd name="T34" fmla="*/ 41 w 884634"/>
                <a:gd name="T35" fmla="*/ 73 h 577358"/>
                <a:gd name="T36" fmla="*/ 40 w 884634"/>
                <a:gd name="T37" fmla="*/ 62 h 577358"/>
                <a:gd name="T38" fmla="*/ 48 w 884634"/>
                <a:gd name="T39" fmla="*/ 62 h 577358"/>
                <a:gd name="T40" fmla="*/ 64 w 884634"/>
                <a:gd name="T41" fmla="*/ 61 h 577358"/>
                <a:gd name="T42" fmla="*/ 82 w 884634"/>
                <a:gd name="T43" fmla="*/ 61 h 577358"/>
                <a:gd name="T44" fmla="*/ 90 w 884634"/>
                <a:gd name="T45" fmla="*/ 65 h 577358"/>
                <a:gd name="T46" fmla="*/ 98 w 884634"/>
                <a:gd name="T47" fmla="*/ 62 h 577358"/>
                <a:gd name="T48" fmla="*/ 104 w 884634"/>
                <a:gd name="T49" fmla="*/ 58 h 577358"/>
                <a:gd name="T50" fmla="*/ 115 w 884634"/>
                <a:gd name="T51" fmla="*/ 58 h 577358"/>
                <a:gd name="T52" fmla="*/ 119 w 884634"/>
                <a:gd name="T53" fmla="*/ 49 h 577358"/>
                <a:gd name="T54" fmla="*/ 127 w 884634"/>
                <a:gd name="T55" fmla="*/ 40 h 577358"/>
                <a:gd name="T56" fmla="*/ 108 w 884634"/>
                <a:gd name="T57" fmla="*/ 35 h 577358"/>
                <a:gd name="T58" fmla="*/ 101 w 884634"/>
                <a:gd name="T59" fmla="*/ 26 h 577358"/>
                <a:gd name="T60" fmla="*/ 93 w 884634"/>
                <a:gd name="T61" fmla="*/ 16 h 577358"/>
                <a:gd name="T62" fmla="*/ 89 w 884634"/>
                <a:gd name="T63" fmla="*/ 0 h 577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4634"/>
                <a:gd name="T97" fmla="*/ 0 h 577358"/>
                <a:gd name="T98" fmla="*/ 884634 w 884634"/>
                <a:gd name="T99" fmla="*/ 577358 h 5773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4634" h="577358">
                  <a:moveTo>
                    <a:pt x="616743" y="0"/>
                  </a:moveTo>
                  <a:lnTo>
                    <a:pt x="488156" y="4763"/>
                  </a:lnTo>
                  <a:lnTo>
                    <a:pt x="388143" y="40482"/>
                  </a:lnTo>
                  <a:lnTo>
                    <a:pt x="328612" y="69057"/>
                  </a:lnTo>
                  <a:lnTo>
                    <a:pt x="276225" y="119063"/>
                  </a:lnTo>
                  <a:lnTo>
                    <a:pt x="223837" y="154782"/>
                  </a:lnTo>
                  <a:lnTo>
                    <a:pt x="117871" y="230982"/>
                  </a:lnTo>
                  <a:lnTo>
                    <a:pt x="128587" y="279797"/>
                  </a:lnTo>
                  <a:lnTo>
                    <a:pt x="90487" y="295275"/>
                  </a:lnTo>
                  <a:lnTo>
                    <a:pt x="39290" y="328613"/>
                  </a:lnTo>
                  <a:lnTo>
                    <a:pt x="0" y="376238"/>
                  </a:lnTo>
                  <a:lnTo>
                    <a:pt x="16668" y="438150"/>
                  </a:lnTo>
                  <a:lnTo>
                    <a:pt x="7143" y="500063"/>
                  </a:lnTo>
                  <a:lnTo>
                    <a:pt x="51531" y="546121"/>
                  </a:lnTo>
                  <a:lnTo>
                    <a:pt x="114633" y="577358"/>
                  </a:lnTo>
                  <a:lnTo>
                    <a:pt x="214849" y="546442"/>
                  </a:lnTo>
                  <a:lnTo>
                    <a:pt x="267046" y="571776"/>
                  </a:lnTo>
                  <a:lnTo>
                    <a:pt x="283368" y="509588"/>
                  </a:lnTo>
                  <a:lnTo>
                    <a:pt x="276225" y="431007"/>
                  </a:lnTo>
                  <a:lnTo>
                    <a:pt x="334228" y="431172"/>
                  </a:lnTo>
                  <a:lnTo>
                    <a:pt x="442912" y="426244"/>
                  </a:lnTo>
                  <a:lnTo>
                    <a:pt x="571625" y="423109"/>
                  </a:lnTo>
                  <a:lnTo>
                    <a:pt x="621506" y="452438"/>
                  </a:lnTo>
                  <a:lnTo>
                    <a:pt x="678656" y="431007"/>
                  </a:lnTo>
                  <a:lnTo>
                    <a:pt x="722432" y="403478"/>
                  </a:lnTo>
                  <a:lnTo>
                    <a:pt x="799356" y="403021"/>
                  </a:lnTo>
                  <a:lnTo>
                    <a:pt x="826617" y="343392"/>
                  </a:lnTo>
                  <a:lnTo>
                    <a:pt x="884634" y="280988"/>
                  </a:lnTo>
                  <a:lnTo>
                    <a:pt x="746530" y="243945"/>
                  </a:lnTo>
                  <a:lnTo>
                    <a:pt x="704850" y="178594"/>
                  </a:lnTo>
                  <a:lnTo>
                    <a:pt x="642937" y="114300"/>
                  </a:lnTo>
                  <a:lnTo>
                    <a:pt x="61674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5" name="Freeform 358">
              <a:extLst/>
            </p:cNvPr>
            <p:cNvSpPr>
              <a:spLocks/>
            </p:cNvSpPr>
            <p:nvPr/>
          </p:nvSpPr>
          <p:spPr bwMode="auto">
            <a:xfrm>
              <a:off x="5024414" y="4632343"/>
              <a:ext cx="25400" cy="34925"/>
            </a:xfrm>
            <a:custGeom>
              <a:avLst/>
              <a:gdLst>
                <a:gd name="T0" fmla="*/ 13 w 149562"/>
                <a:gd name="T1" fmla="*/ 0 h 204788"/>
                <a:gd name="T2" fmla="*/ 11 w 149562"/>
                <a:gd name="T3" fmla="*/ 4 h 204788"/>
                <a:gd name="T4" fmla="*/ 5 w 149562"/>
                <a:gd name="T5" fmla="*/ 6 h 204788"/>
                <a:gd name="T6" fmla="*/ 0 w 149562"/>
                <a:gd name="T7" fmla="*/ 16 h 204788"/>
                <a:gd name="T8" fmla="*/ 0 w 149562"/>
                <a:gd name="T9" fmla="*/ 27 h 204788"/>
                <a:gd name="T10" fmla="*/ 8 w 149562"/>
                <a:gd name="T11" fmla="*/ 28 h 204788"/>
                <a:gd name="T12" fmla="*/ 14 w 149562"/>
                <a:gd name="T13" fmla="*/ 30 h 204788"/>
                <a:gd name="T14" fmla="*/ 19 w 149562"/>
                <a:gd name="T15" fmla="*/ 21 h 204788"/>
                <a:gd name="T16" fmla="*/ 19 w 149562"/>
                <a:gd name="T17" fmla="*/ 18 h 204788"/>
                <a:gd name="T18" fmla="*/ 14 w 149562"/>
                <a:gd name="T19" fmla="*/ 19 h 204788"/>
                <a:gd name="T20" fmla="*/ 11 w 149562"/>
                <a:gd name="T21" fmla="*/ 21 h 204788"/>
                <a:gd name="T22" fmla="*/ 8 w 149562"/>
                <a:gd name="T23" fmla="*/ 21 h 204788"/>
                <a:gd name="T24" fmla="*/ 7 w 149562"/>
                <a:gd name="T25" fmla="*/ 19 h 204788"/>
                <a:gd name="T26" fmla="*/ 11 w 149562"/>
                <a:gd name="T27" fmla="*/ 17 h 204788"/>
                <a:gd name="T28" fmla="*/ 15 w 149562"/>
                <a:gd name="T29" fmla="*/ 13 h 204788"/>
                <a:gd name="T30" fmla="*/ 21 w 149562"/>
                <a:gd name="T31" fmla="*/ 12 h 204788"/>
                <a:gd name="T32" fmla="*/ 20 w 149562"/>
                <a:gd name="T33" fmla="*/ 7 h 204788"/>
                <a:gd name="T34" fmla="*/ 17 w 149562"/>
                <a:gd name="T35" fmla="*/ 4 h 204788"/>
                <a:gd name="T36" fmla="*/ 13 w 149562"/>
                <a:gd name="T37" fmla="*/ 0 h 2047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562"/>
                <a:gd name="T58" fmla="*/ 0 h 204788"/>
                <a:gd name="T59" fmla="*/ 149562 w 149562"/>
                <a:gd name="T60" fmla="*/ 204788 h 2047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562" h="204788">
                  <a:moveTo>
                    <a:pt x="94060" y="0"/>
                  </a:moveTo>
                  <a:lnTo>
                    <a:pt x="80963" y="28575"/>
                  </a:lnTo>
                  <a:lnTo>
                    <a:pt x="38100" y="45244"/>
                  </a:lnTo>
                  <a:lnTo>
                    <a:pt x="0" y="111919"/>
                  </a:lnTo>
                  <a:lnTo>
                    <a:pt x="2382" y="186928"/>
                  </a:lnTo>
                  <a:lnTo>
                    <a:pt x="55730" y="197936"/>
                  </a:lnTo>
                  <a:lnTo>
                    <a:pt x="96441" y="204788"/>
                  </a:lnTo>
                  <a:lnTo>
                    <a:pt x="135732" y="147638"/>
                  </a:lnTo>
                  <a:lnTo>
                    <a:pt x="133233" y="125252"/>
                  </a:lnTo>
                  <a:lnTo>
                    <a:pt x="97322" y="129297"/>
                  </a:lnTo>
                  <a:lnTo>
                    <a:pt x="77105" y="148332"/>
                  </a:lnTo>
                  <a:lnTo>
                    <a:pt x="54837" y="148736"/>
                  </a:lnTo>
                  <a:lnTo>
                    <a:pt x="47729" y="134723"/>
                  </a:lnTo>
                  <a:lnTo>
                    <a:pt x="74839" y="117826"/>
                  </a:lnTo>
                  <a:lnTo>
                    <a:pt x="105148" y="88425"/>
                  </a:lnTo>
                  <a:lnTo>
                    <a:pt x="149562" y="80831"/>
                  </a:lnTo>
                  <a:lnTo>
                    <a:pt x="142125" y="48721"/>
                  </a:lnTo>
                  <a:lnTo>
                    <a:pt x="121138" y="25343"/>
                  </a:lnTo>
                  <a:lnTo>
                    <a:pt x="9406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6" name="Freeform 359">
              <a:extLst/>
            </p:cNvPr>
            <p:cNvSpPr>
              <a:spLocks/>
            </p:cNvSpPr>
            <p:nvPr/>
          </p:nvSpPr>
          <p:spPr bwMode="auto">
            <a:xfrm>
              <a:off x="4873601" y="4776806"/>
              <a:ext cx="152400" cy="158750"/>
            </a:xfrm>
            <a:custGeom>
              <a:avLst/>
              <a:gdLst>
                <a:gd name="T0" fmla="*/ 2147483647 w 480"/>
                <a:gd name="T1" fmla="*/ 2147483647 h 498"/>
                <a:gd name="T2" fmla="*/ 0 w 480"/>
                <a:gd name="T3" fmla="*/ 2147483647 h 498"/>
                <a:gd name="T4" fmla="*/ 2147483647 w 480"/>
                <a:gd name="T5" fmla="*/ 2147483647 h 498"/>
                <a:gd name="T6" fmla="*/ 2147483647 w 480"/>
                <a:gd name="T7" fmla="*/ 2147483647 h 498"/>
                <a:gd name="T8" fmla="*/ 2147483647 w 480"/>
                <a:gd name="T9" fmla="*/ 2147483647 h 498"/>
                <a:gd name="T10" fmla="*/ 2147483647 w 480"/>
                <a:gd name="T11" fmla="*/ 2147483647 h 498"/>
                <a:gd name="T12" fmla="*/ 2147483647 w 480"/>
                <a:gd name="T13" fmla="*/ 2147483647 h 498"/>
                <a:gd name="T14" fmla="*/ 2147483647 w 480"/>
                <a:gd name="T15" fmla="*/ 2147483647 h 498"/>
                <a:gd name="T16" fmla="*/ 2147483647 w 480"/>
                <a:gd name="T17" fmla="*/ 2147483647 h 498"/>
                <a:gd name="T18" fmla="*/ 2147483647 w 480"/>
                <a:gd name="T19" fmla="*/ 2147483647 h 498"/>
                <a:gd name="T20" fmla="*/ 2147483647 w 480"/>
                <a:gd name="T21" fmla="*/ 2147483647 h 498"/>
                <a:gd name="T22" fmla="*/ 2147483647 w 480"/>
                <a:gd name="T23" fmla="*/ 2147483647 h 498"/>
                <a:gd name="T24" fmla="*/ 2147483647 w 480"/>
                <a:gd name="T25" fmla="*/ 2147483647 h 498"/>
                <a:gd name="T26" fmla="*/ 2147483647 w 480"/>
                <a:gd name="T27" fmla="*/ 2147483647 h 498"/>
                <a:gd name="T28" fmla="*/ 2147483647 w 480"/>
                <a:gd name="T29" fmla="*/ 2147483647 h 498"/>
                <a:gd name="T30" fmla="*/ 2147483647 w 480"/>
                <a:gd name="T31" fmla="*/ 2147483647 h 498"/>
                <a:gd name="T32" fmla="*/ 2147483647 w 480"/>
                <a:gd name="T33" fmla="*/ 2147483647 h 498"/>
                <a:gd name="T34" fmla="*/ 2147483647 w 480"/>
                <a:gd name="T35" fmla="*/ 2147483647 h 498"/>
                <a:gd name="T36" fmla="*/ 2147483647 w 480"/>
                <a:gd name="T37" fmla="*/ 2147483647 h 498"/>
                <a:gd name="T38" fmla="*/ 2147483647 w 480"/>
                <a:gd name="T39" fmla="*/ 2147483647 h 498"/>
                <a:gd name="T40" fmla="*/ 2147483647 w 480"/>
                <a:gd name="T41" fmla="*/ 2147483647 h 498"/>
                <a:gd name="T42" fmla="*/ 2147483647 w 480"/>
                <a:gd name="T43" fmla="*/ 2147483647 h 498"/>
                <a:gd name="T44" fmla="*/ 2147483647 w 480"/>
                <a:gd name="T45" fmla="*/ 2147483647 h 498"/>
                <a:gd name="T46" fmla="*/ 2147483647 w 480"/>
                <a:gd name="T47" fmla="*/ 2147483647 h 498"/>
                <a:gd name="T48" fmla="*/ 2147483647 w 480"/>
                <a:gd name="T49" fmla="*/ 2147483647 h 498"/>
                <a:gd name="T50" fmla="*/ 2147483647 w 480"/>
                <a:gd name="T51" fmla="*/ 2147483647 h 498"/>
                <a:gd name="T52" fmla="*/ 2147483647 w 480"/>
                <a:gd name="T53" fmla="*/ 2147483647 h 498"/>
                <a:gd name="T54" fmla="*/ 2147483647 w 480"/>
                <a:gd name="T55" fmla="*/ 2147483647 h 498"/>
                <a:gd name="T56" fmla="*/ 2147483647 w 480"/>
                <a:gd name="T57" fmla="*/ 2147483647 h 498"/>
                <a:gd name="T58" fmla="*/ 2147483647 w 480"/>
                <a:gd name="T59" fmla="*/ 2147483647 h 498"/>
                <a:gd name="T60" fmla="*/ 2147483647 w 480"/>
                <a:gd name="T61" fmla="*/ 2147483647 h 498"/>
                <a:gd name="T62" fmla="*/ 2147483647 w 480"/>
                <a:gd name="T63" fmla="*/ 2147483647 h 498"/>
                <a:gd name="T64" fmla="*/ 2147483647 w 480"/>
                <a:gd name="T65" fmla="*/ 2147483647 h 498"/>
                <a:gd name="T66" fmla="*/ 2147483647 w 480"/>
                <a:gd name="T67" fmla="*/ 2147483647 h 498"/>
                <a:gd name="T68" fmla="*/ 2147483647 w 480"/>
                <a:gd name="T69" fmla="*/ 2147483647 h 498"/>
                <a:gd name="T70" fmla="*/ 2147483647 w 480"/>
                <a:gd name="T71" fmla="*/ 2147483647 h 498"/>
                <a:gd name="T72" fmla="*/ 2147483647 w 480"/>
                <a:gd name="T73" fmla="*/ 2147483647 h 498"/>
                <a:gd name="T74" fmla="*/ 2147483647 w 480"/>
                <a:gd name="T75" fmla="*/ 2147483647 h 498"/>
                <a:gd name="T76" fmla="*/ 2147483647 w 480"/>
                <a:gd name="T77" fmla="*/ 2147483647 h 498"/>
                <a:gd name="T78" fmla="*/ 2147483647 w 480"/>
                <a:gd name="T79" fmla="*/ 2147483647 h 498"/>
                <a:gd name="T80" fmla="*/ 2147483647 w 480"/>
                <a:gd name="T81" fmla="*/ 0 h 498"/>
                <a:gd name="T82" fmla="*/ 2147483647 w 480"/>
                <a:gd name="T83" fmla="*/ 2147483647 h 498"/>
                <a:gd name="T84" fmla="*/ 2147483647 w 480"/>
                <a:gd name="T85" fmla="*/ 2147483647 h 4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80"/>
                <a:gd name="T130" fmla="*/ 0 h 498"/>
                <a:gd name="T131" fmla="*/ 480 w 480"/>
                <a:gd name="T132" fmla="*/ 498 h 4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80" h="498">
                  <a:moveTo>
                    <a:pt x="28" y="24"/>
                  </a:moveTo>
                  <a:lnTo>
                    <a:pt x="0" y="36"/>
                  </a:lnTo>
                  <a:lnTo>
                    <a:pt x="41" y="92"/>
                  </a:lnTo>
                  <a:lnTo>
                    <a:pt x="64" y="139"/>
                  </a:lnTo>
                  <a:lnTo>
                    <a:pt x="95" y="147"/>
                  </a:lnTo>
                  <a:lnTo>
                    <a:pt x="103" y="174"/>
                  </a:lnTo>
                  <a:lnTo>
                    <a:pt x="107" y="199"/>
                  </a:lnTo>
                  <a:lnTo>
                    <a:pt x="74" y="229"/>
                  </a:lnTo>
                  <a:lnTo>
                    <a:pt x="41" y="285"/>
                  </a:lnTo>
                  <a:lnTo>
                    <a:pt x="57" y="309"/>
                  </a:lnTo>
                  <a:lnTo>
                    <a:pt x="86" y="303"/>
                  </a:lnTo>
                  <a:lnTo>
                    <a:pt x="98" y="318"/>
                  </a:lnTo>
                  <a:lnTo>
                    <a:pt x="79" y="335"/>
                  </a:lnTo>
                  <a:lnTo>
                    <a:pt x="59" y="333"/>
                  </a:lnTo>
                  <a:lnTo>
                    <a:pt x="60" y="351"/>
                  </a:lnTo>
                  <a:lnTo>
                    <a:pt x="83" y="365"/>
                  </a:lnTo>
                  <a:lnTo>
                    <a:pt x="108" y="375"/>
                  </a:lnTo>
                  <a:lnTo>
                    <a:pt x="155" y="397"/>
                  </a:lnTo>
                  <a:lnTo>
                    <a:pt x="198" y="424"/>
                  </a:lnTo>
                  <a:lnTo>
                    <a:pt x="227" y="456"/>
                  </a:lnTo>
                  <a:lnTo>
                    <a:pt x="264" y="485"/>
                  </a:lnTo>
                  <a:lnTo>
                    <a:pt x="286" y="498"/>
                  </a:lnTo>
                  <a:lnTo>
                    <a:pt x="340" y="498"/>
                  </a:lnTo>
                  <a:lnTo>
                    <a:pt x="357" y="471"/>
                  </a:lnTo>
                  <a:lnTo>
                    <a:pt x="376" y="431"/>
                  </a:lnTo>
                  <a:lnTo>
                    <a:pt x="413" y="403"/>
                  </a:lnTo>
                  <a:lnTo>
                    <a:pt x="441" y="374"/>
                  </a:lnTo>
                  <a:lnTo>
                    <a:pt x="461" y="351"/>
                  </a:lnTo>
                  <a:lnTo>
                    <a:pt x="480" y="328"/>
                  </a:lnTo>
                  <a:lnTo>
                    <a:pt x="463" y="292"/>
                  </a:lnTo>
                  <a:lnTo>
                    <a:pt x="428" y="120"/>
                  </a:lnTo>
                  <a:lnTo>
                    <a:pt x="468" y="34"/>
                  </a:lnTo>
                  <a:lnTo>
                    <a:pt x="414" y="30"/>
                  </a:lnTo>
                  <a:lnTo>
                    <a:pt x="365" y="57"/>
                  </a:lnTo>
                  <a:lnTo>
                    <a:pt x="336" y="62"/>
                  </a:lnTo>
                  <a:lnTo>
                    <a:pt x="292" y="50"/>
                  </a:lnTo>
                  <a:lnTo>
                    <a:pt x="254" y="52"/>
                  </a:lnTo>
                  <a:lnTo>
                    <a:pt x="214" y="36"/>
                  </a:lnTo>
                  <a:lnTo>
                    <a:pt x="176" y="6"/>
                  </a:lnTo>
                  <a:lnTo>
                    <a:pt x="142" y="2"/>
                  </a:lnTo>
                  <a:lnTo>
                    <a:pt x="102" y="0"/>
                  </a:lnTo>
                  <a:lnTo>
                    <a:pt x="62" y="6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7" name="Freeform 360">
              <a:extLst/>
            </p:cNvPr>
            <p:cNvSpPr>
              <a:spLocks/>
            </p:cNvSpPr>
            <p:nvPr/>
          </p:nvSpPr>
          <p:spPr bwMode="auto">
            <a:xfrm>
              <a:off x="4803751" y="4789506"/>
              <a:ext cx="103188" cy="109537"/>
            </a:xfrm>
            <a:custGeom>
              <a:avLst/>
              <a:gdLst>
                <a:gd name="T0" fmla="*/ 65 w 615017"/>
                <a:gd name="T1" fmla="*/ 14 h 639366"/>
                <a:gd name="T2" fmla="*/ 54 w 615017"/>
                <a:gd name="T3" fmla="*/ 0 h 639366"/>
                <a:gd name="T4" fmla="*/ 49 w 615017"/>
                <a:gd name="T5" fmla="*/ 2 h 639366"/>
                <a:gd name="T6" fmla="*/ 26 w 615017"/>
                <a:gd name="T7" fmla="*/ 7 h 639366"/>
                <a:gd name="T8" fmla="*/ 18 w 615017"/>
                <a:gd name="T9" fmla="*/ 10 h 639366"/>
                <a:gd name="T10" fmla="*/ 15 w 615017"/>
                <a:gd name="T11" fmla="*/ 24 h 639366"/>
                <a:gd name="T12" fmla="*/ 19 w 615017"/>
                <a:gd name="T13" fmla="*/ 29 h 639366"/>
                <a:gd name="T14" fmla="*/ 19 w 615017"/>
                <a:gd name="T15" fmla="*/ 36 h 639366"/>
                <a:gd name="T16" fmla="*/ 16 w 615017"/>
                <a:gd name="T17" fmla="*/ 42 h 639366"/>
                <a:gd name="T18" fmla="*/ 7 w 615017"/>
                <a:gd name="T19" fmla="*/ 51 h 639366"/>
                <a:gd name="T20" fmla="*/ 0 w 615017"/>
                <a:gd name="T21" fmla="*/ 64 h 639366"/>
                <a:gd name="T22" fmla="*/ 0 w 615017"/>
                <a:gd name="T23" fmla="*/ 67 h 639366"/>
                <a:gd name="T24" fmla="*/ 4 w 615017"/>
                <a:gd name="T25" fmla="*/ 67 h 639366"/>
                <a:gd name="T26" fmla="*/ 7 w 615017"/>
                <a:gd name="T27" fmla="*/ 70 h 639366"/>
                <a:gd name="T28" fmla="*/ 9 w 615017"/>
                <a:gd name="T29" fmla="*/ 75 h 639366"/>
                <a:gd name="T30" fmla="*/ 8 w 615017"/>
                <a:gd name="T31" fmla="*/ 83 h 639366"/>
                <a:gd name="T32" fmla="*/ 6 w 615017"/>
                <a:gd name="T33" fmla="*/ 86 h 639366"/>
                <a:gd name="T34" fmla="*/ 3 w 615017"/>
                <a:gd name="T35" fmla="*/ 91 h 639366"/>
                <a:gd name="T36" fmla="*/ 3 w 615017"/>
                <a:gd name="T37" fmla="*/ 94 h 639366"/>
                <a:gd name="T38" fmla="*/ 9 w 615017"/>
                <a:gd name="T39" fmla="*/ 94 h 639366"/>
                <a:gd name="T40" fmla="*/ 14 w 615017"/>
                <a:gd name="T41" fmla="*/ 90 h 639366"/>
                <a:gd name="T42" fmla="*/ 21 w 615017"/>
                <a:gd name="T43" fmla="*/ 89 h 639366"/>
                <a:gd name="T44" fmla="*/ 28 w 615017"/>
                <a:gd name="T45" fmla="*/ 93 h 639366"/>
                <a:gd name="T46" fmla="*/ 33 w 615017"/>
                <a:gd name="T47" fmla="*/ 91 h 639366"/>
                <a:gd name="T48" fmla="*/ 36 w 615017"/>
                <a:gd name="T49" fmla="*/ 88 h 639366"/>
                <a:gd name="T50" fmla="*/ 35 w 615017"/>
                <a:gd name="T51" fmla="*/ 85 h 639366"/>
                <a:gd name="T52" fmla="*/ 35 w 615017"/>
                <a:gd name="T53" fmla="*/ 80 h 639366"/>
                <a:gd name="T54" fmla="*/ 34 w 615017"/>
                <a:gd name="T55" fmla="*/ 76 h 639366"/>
                <a:gd name="T56" fmla="*/ 35 w 615017"/>
                <a:gd name="T57" fmla="*/ 72 h 639366"/>
                <a:gd name="T58" fmla="*/ 33 w 615017"/>
                <a:gd name="T59" fmla="*/ 66 h 639366"/>
                <a:gd name="T60" fmla="*/ 37 w 615017"/>
                <a:gd name="T61" fmla="*/ 63 h 639366"/>
                <a:gd name="T62" fmla="*/ 42 w 615017"/>
                <a:gd name="T63" fmla="*/ 63 h 639366"/>
                <a:gd name="T64" fmla="*/ 45 w 615017"/>
                <a:gd name="T65" fmla="*/ 65 h 639366"/>
                <a:gd name="T66" fmla="*/ 46 w 615017"/>
                <a:gd name="T67" fmla="*/ 69 h 639366"/>
                <a:gd name="T68" fmla="*/ 47 w 615017"/>
                <a:gd name="T69" fmla="*/ 72 h 639366"/>
                <a:gd name="T70" fmla="*/ 49 w 615017"/>
                <a:gd name="T71" fmla="*/ 76 h 639366"/>
                <a:gd name="T72" fmla="*/ 52 w 615017"/>
                <a:gd name="T73" fmla="*/ 71 h 639366"/>
                <a:gd name="T74" fmla="*/ 62 w 615017"/>
                <a:gd name="T75" fmla="*/ 69 h 639366"/>
                <a:gd name="T76" fmla="*/ 66 w 615017"/>
                <a:gd name="T77" fmla="*/ 67 h 639366"/>
                <a:gd name="T78" fmla="*/ 74 w 615017"/>
                <a:gd name="T79" fmla="*/ 52 h 639366"/>
                <a:gd name="T80" fmla="*/ 82 w 615017"/>
                <a:gd name="T81" fmla="*/ 44 h 639366"/>
                <a:gd name="T82" fmla="*/ 81 w 615017"/>
                <a:gd name="T83" fmla="*/ 37 h 639366"/>
                <a:gd name="T84" fmla="*/ 79 w 615017"/>
                <a:gd name="T85" fmla="*/ 29 h 639366"/>
                <a:gd name="T86" fmla="*/ 71 w 615017"/>
                <a:gd name="T87" fmla="*/ 27 h 639366"/>
                <a:gd name="T88" fmla="*/ 65 w 615017"/>
                <a:gd name="T89" fmla="*/ 14 h 639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15017"/>
                <a:gd name="T136" fmla="*/ 0 h 639366"/>
                <a:gd name="T137" fmla="*/ 615017 w 615017"/>
                <a:gd name="T138" fmla="*/ 639366 h 639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15017" h="639366">
                  <a:moveTo>
                    <a:pt x="489347" y="91678"/>
                  </a:moveTo>
                  <a:lnTo>
                    <a:pt x="407193" y="0"/>
                  </a:lnTo>
                  <a:lnTo>
                    <a:pt x="366712" y="10716"/>
                  </a:lnTo>
                  <a:lnTo>
                    <a:pt x="196453" y="44053"/>
                  </a:lnTo>
                  <a:lnTo>
                    <a:pt x="136922" y="69056"/>
                  </a:lnTo>
                  <a:lnTo>
                    <a:pt x="110728" y="160734"/>
                  </a:lnTo>
                  <a:lnTo>
                    <a:pt x="142179" y="196835"/>
                  </a:lnTo>
                  <a:lnTo>
                    <a:pt x="144065" y="247650"/>
                  </a:lnTo>
                  <a:lnTo>
                    <a:pt x="121443" y="283369"/>
                  </a:lnTo>
                  <a:lnTo>
                    <a:pt x="51197" y="342900"/>
                  </a:lnTo>
                  <a:lnTo>
                    <a:pt x="1190" y="434578"/>
                  </a:lnTo>
                  <a:lnTo>
                    <a:pt x="0" y="453628"/>
                  </a:lnTo>
                  <a:lnTo>
                    <a:pt x="26193" y="452438"/>
                  </a:lnTo>
                  <a:lnTo>
                    <a:pt x="48815" y="472678"/>
                  </a:lnTo>
                  <a:lnTo>
                    <a:pt x="66675" y="510778"/>
                  </a:lnTo>
                  <a:lnTo>
                    <a:pt x="60722" y="559594"/>
                  </a:lnTo>
                  <a:lnTo>
                    <a:pt x="41672" y="581025"/>
                  </a:lnTo>
                  <a:lnTo>
                    <a:pt x="20240" y="614363"/>
                  </a:lnTo>
                  <a:lnTo>
                    <a:pt x="21431" y="638175"/>
                  </a:lnTo>
                  <a:lnTo>
                    <a:pt x="67865" y="639366"/>
                  </a:lnTo>
                  <a:lnTo>
                    <a:pt x="109071" y="610087"/>
                  </a:lnTo>
                  <a:lnTo>
                    <a:pt x="157733" y="606387"/>
                  </a:lnTo>
                  <a:lnTo>
                    <a:pt x="206856" y="628029"/>
                  </a:lnTo>
                  <a:lnTo>
                    <a:pt x="247246" y="616029"/>
                  </a:lnTo>
                  <a:lnTo>
                    <a:pt x="271296" y="598693"/>
                  </a:lnTo>
                  <a:lnTo>
                    <a:pt x="260062" y="576363"/>
                  </a:lnTo>
                  <a:lnTo>
                    <a:pt x="262103" y="539708"/>
                  </a:lnTo>
                  <a:lnTo>
                    <a:pt x="258365" y="514350"/>
                  </a:lnTo>
                  <a:lnTo>
                    <a:pt x="259556" y="485775"/>
                  </a:lnTo>
                  <a:lnTo>
                    <a:pt x="246459" y="450056"/>
                  </a:lnTo>
                  <a:lnTo>
                    <a:pt x="278606" y="428625"/>
                  </a:lnTo>
                  <a:lnTo>
                    <a:pt x="319087" y="426244"/>
                  </a:lnTo>
                  <a:lnTo>
                    <a:pt x="336947" y="440531"/>
                  </a:lnTo>
                  <a:lnTo>
                    <a:pt x="347479" y="470557"/>
                  </a:lnTo>
                  <a:lnTo>
                    <a:pt x="352425" y="489347"/>
                  </a:lnTo>
                  <a:lnTo>
                    <a:pt x="365522" y="517922"/>
                  </a:lnTo>
                  <a:lnTo>
                    <a:pt x="391715" y="481013"/>
                  </a:lnTo>
                  <a:lnTo>
                    <a:pt x="463798" y="465629"/>
                  </a:lnTo>
                  <a:lnTo>
                    <a:pt x="492913" y="453834"/>
                  </a:lnTo>
                  <a:lnTo>
                    <a:pt x="557845" y="352193"/>
                  </a:lnTo>
                  <a:lnTo>
                    <a:pt x="615017" y="295290"/>
                  </a:lnTo>
                  <a:lnTo>
                    <a:pt x="608361" y="251751"/>
                  </a:lnTo>
                  <a:lnTo>
                    <a:pt x="591519" y="193845"/>
                  </a:lnTo>
                  <a:lnTo>
                    <a:pt x="535781" y="182166"/>
                  </a:lnTo>
                  <a:lnTo>
                    <a:pt x="489347" y="9167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8" name="Freeform 361">
              <a:extLst/>
            </p:cNvPr>
            <p:cNvSpPr>
              <a:spLocks/>
            </p:cNvSpPr>
            <p:nvPr/>
          </p:nvSpPr>
          <p:spPr bwMode="auto">
            <a:xfrm>
              <a:off x="4795814" y="4867293"/>
              <a:ext cx="201612" cy="206375"/>
            </a:xfrm>
            <a:custGeom>
              <a:avLst/>
              <a:gdLst>
                <a:gd name="T0" fmla="*/ 2147483647 w 636"/>
                <a:gd name="T1" fmla="*/ 2147483647 h 650"/>
                <a:gd name="T2" fmla="*/ 2147483647 w 636"/>
                <a:gd name="T3" fmla="*/ 2147483647 h 650"/>
                <a:gd name="T4" fmla="*/ 2147483647 w 636"/>
                <a:gd name="T5" fmla="*/ 2147483647 h 650"/>
                <a:gd name="T6" fmla="*/ 2147483647 w 636"/>
                <a:gd name="T7" fmla="*/ 2147483647 h 650"/>
                <a:gd name="T8" fmla="*/ 2147483647 w 636"/>
                <a:gd name="T9" fmla="*/ 2147483647 h 650"/>
                <a:gd name="T10" fmla="*/ 2147483647 w 636"/>
                <a:gd name="T11" fmla="*/ 2147483647 h 650"/>
                <a:gd name="T12" fmla="*/ 2147483647 w 636"/>
                <a:gd name="T13" fmla="*/ 2147483647 h 650"/>
                <a:gd name="T14" fmla="*/ 2147483647 w 636"/>
                <a:gd name="T15" fmla="*/ 2147483647 h 650"/>
                <a:gd name="T16" fmla="*/ 2147483647 w 636"/>
                <a:gd name="T17" fmla="*/ 2147483647 h 650"/>
                <a:gd name="T18" fmla="*/ 2147483647 w 636"/>
                <a:gd name="T19" fmla="*/ 2147483647 h 650"/>
                <a:gd name="T20" fmla="*/ 2147483647 w 636"/>
                <a:gd name="T21" fmla="*/ 2147483647 h 650"/>
                <a:gd name="T22" fmla="*/ 2147483647 w 636"/>
                <a:gd name="T23" fmla="*/ 2147483647 h 650"/>
                <a:gd name="T24" fmla="*/ 2147483647 w 636"/>
                <a:gd name="T25" fmla="*/ 2147483647 h 650"/>
                <a:gd name="T26" fmla="*/ 2147483647 w 636"/>
                <a:gd name="T27" fmla="*/ 2147483647 h 650"/>
                <a:gd name="T28" fmla="*/ 2147483647 w 636"/>
                <a:gd name="T29" fmla="*/ 2147483647 h 650"/>
                <a:gd name="T30" fmla="*/ 2147483647 w 636"/>
                <a:gd name="T31" fmla="*/ 2147483647 h 650"/>
                <a:gd name="T32" fmla="*/ 2147483647 w 636"/>
                <a:gd name="T33" fmla="*/ 2147483647 h 650"/>
                <a:gd name="T34" fmla="*/ 2147483647 w 636"/>
                <a:gd name="T35" fmla="*/ 2147483647 h 650"/>
                <a:gd name="T36" fmla="*/ 2147483647 w 636"/>
                <a:gd name="T37" fmla="*/ 2147483647 h 650"/>
                <a:gd name="T38" fmla="*/ 2147483647 w 636"/>
                <a:gd name="T39" fmla="*/ 2147483647 h 650"/>
                <a:gd name="T40" fmla="*/ 2147483647 w 636"/>
                <a:gd name="T41" fmla="*/ 2147483647 h 650"/>
                <a:gd name="T42" fmla="*/ 2147483647 w 636"/>
                <a:gd name="T43" fmla="*/ 2147483647 h 650"/>
                <a:gd name="T44" fmla="*/ 2147483647 w 636"/>
                <a:gd name="T45" fmla="*/ 2147483647 h 650"/>
                <a:gd name="T46" fmla="*/ 2147483647 w 636"/>
                <a:gd name="T47" fmla="*/ 2147483647 h 650"/>
                <a:gd name="T48" fmla="*/ 2147483647 w 636"/>
                <a:gd name="T49" fmla="*/ 2147483647 h 650"/>
                <a:gd name="T50" fmla="*/ 2147483647 w 636"/>
                <a:gd name="T51" fmla="*/ 2147483647 h 650"/>
                <a:gd name="T52" fmla="*/ 2147483647 w 636"/>
                <a:gd name="T53" fmla="*/ 2147483647 h 650"/>
                <a:gd name="T54" fmla="*/ 2147483647 w 636"/>
                <a:gd name="T55" fmla="*/ 2147483647 h 650"/>
                <a:gd name="T56" fmla="*/ 2147483647 w 636"/>
                <a:gd name="T57" fmla="*/ 2147483647 h 650"/>
                <a:gd name="T58" fmla="*/ 2147483647 w 636"/>
                <a:gd name="T59" fmla="*/ 2147483647 h 650"/>
                <a:gd name="T60" fmla="*/ 2147483647 w 636"/>
                <a:gd name="T61" fmla="*/ 2147483647 h 650"/>
                <a:gd name="T62" fmla="*/ 2147483647 w 636"/>
                <a:gd name="T63" fmla="*/ 2147483647 h 650"/>
                <a:gd name="T64" fmla="*/ 2147483647 w 636"/>
                <a:gd name="T65" fmla="*/ 2147483647 h 650"/>
                <a:gd name="T66" fmla="*/ 2147483647 w 636"/>
                <a:gd name="T67" fmla="*/ 2147483647 h 650"/>
                <a:gd name="T68" fmla="*/ 2147483647 w 636"/>
                <a:gd name="T69" fmla="*/ 2147483647 h 650"/>
                <a:gd name="T70" fmla="*/ 2147483647 w 636"/>
                <a:gd name="T71" fmla="*/ 2147483647 h 650"/>
                <a:gd name="T72" fmla="*/ 2147483647 w 636"/>
                <a:gd name="T73" fmla="*/ 2147483647 h 650"/>
                <a:gd name="T74" fmla="*/ 2147483647 w 636"/>
                <a:gd name="T75" fmla="*/ 2147483647 h 650"/>
                <a:gd name="T76" fmla="*/ 2147483647 w 636"/>
                <a:gd name="T77" fmla="*/ 2147483647 h 650"/>
                <a:gd name="T78" fmla="*/ 2147483647 w 636"/>
                <a:gd name="T79" fmla="*/ 2147483647 h 650"/>
                <a:gd name="T80" fmla="*/ 2147483647 w 636"/>
                <a:gd name="T81" fmla="*/ 2147483647 h 650"/>
                <a:gd name="T82" fmla="*/ 2147483647 w 636"/>
                <a:gd name="T83" fmla="*/ 2147483647 h 650"/>
                <a:gd name="T84" fmla="*/ 2147483647 w 636"/>
                <a:gd name="T85" fmla="*/ 2147483647 h 650"/>
                <a:gd name="T86" fmla="*/ 2147483647 w 636"/>
                <a:gd name="T87" fmla="*/ 2147483647 h 650"/>
                <a:gd name="T88" fmla="*/ 2147483647 w 636"/>
                <a:gd name="T89" fmla="*/ 2147483647 h 650"/>
                <a:gd name="T90" fmla="*/ 2147483647 w 636"/>
                <a:gd name="T91" fmla="*/ 2147483647 h 650"/>
                <a:gd name="T92" fmla="*/ 2147483647 w 636"/>
                <a:gd name="T93" fmla="*/ 2147483647 h 650"/>
                <a:gd name="T94" fmla="*/ 2147483647 w 636"/>
                <a:gd name="T95" fmla="*/ 2147483647 h 650"/>
                <a:gd name="T96" fmla="*/ 2147483647 w 636"/>
                <a:gd name="T97" fmla="*/ 2147483647 h 6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6"/>
                <a:gd name="T148" fmla="*/ 0 h 650"/>
                <a:gd name="T149" fmla="*/ 636 w 636"/>
                <a:gd name="T150" fmla="*/ 650 h 6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6" h="650">
                  <a:moveTo>
                    <a:pt x="275" y="5"/>
                  </a:moveTo>
                  <a:lnTo>
                    <a:pt x="236" y="15"/>
                  </a:lnTo>
                  <a:lnTo>
                    <a:pt x="224" y="33"/>
                  </a:lnTo>
                  <a:lnTo>
                    <a:pt x="230" y="51"/>
                  </a:lnTo>
                  <a:lnTo>
                    <a:pt x="252" y="54"/>
                  </a:lnTo>
                  <a:lnTo>
                    <a:pt x="240" y="69"/>
                  </a:lnTo>
                  <a:lnTo>
                    <a:pt x="227" y="83"/>
                  </a:lnTo>
                  <a:lnTo>
                    <a:pt x="207" y="81"/>
                  </a:lnTo>
                  <a:lnTo>
                    <a:pt x="200" y="82"/>
                  </a:lnTo>
                  <a:lnTo>
                    <a:pt x="201" y="94"/>
                  </a:lnTo>
                  <a:lnTo>
                    <a:pt x="192" y="110"/>
                  </a:lnTo>
                  <a:lnTo>
                    <a:pt x="175" y="101"/>
                  </a:lnTo>
                  <a:lnTo>
                    <a:pt x="187" y="78"/>
                  </a:lnTo>
                  <a:lnTo>
                    <a:pt x="173" y="77"/>
                  </a:lnTo>
                  <a:lnTo>
                    <a:pt x="161" y="87"/>
                  </a:lnTo>
                  <a:lnTo>
                    <a:pt x="151" y="89"/>
                  </a:lnTo>
                  <a:lnTo>
                    <a:pt x="137" y="91"/>
                  </a:lnTo>
                  <a:lnTo>
                    <a:pt x="111" y="82"/>
                  </a:lnTo>
                  <a:lnTo>
                    <a:pt x="86" y="82"/>
                  </a:lnTo>
                  <a:lnTo>
                    <a:pt x="63" y="100"/>
                  </a:lnTo>
                  <a:lnTo>
                    <a:pt x="69" y="114"/>
                  </a:lnTo>
                  <a:lnTo>
                    <a:pt x="60" y="126"/>
                  </a:lnTo>
                  <a:lnTo>
                    <a:pt x="46" y="134"/>
                  </a:lnTo>
                  <a:lnTo>
                    <a:pt x="36" y="153"/>
                  </a:lnTo>
                  <a:lnTo>
                    <a:pt x="30" y="171"/>
                  </a:lnTo>
                  <a:lnTo>
                    <a:pt x="21" y="183"/>
                  </a:lnTo>
                  <a:lnTo>
                    <a:pt x="3" y="188"/>
                  </a:lnTo>
                  <a:lnTo>
                    <a:pt x="12" y="238"/>
                  </a:lnTo>
                  <a:lnTo>
                    <a:pt x="15" y="268"/>
                  </a:lnTo>
                  <a:lnTo>
                    <a:pt x="15" y="287"/>
                  </a:lnTo>
                  <a:lnTo>
                    <a:pt x="0" y="307"/>
                  </a:lnTo>
                  <a:lnTo>
                    <a:pt x="3" y="332"/>
                  </a:lnTo>
                  <a:lnTo>
                    <a:pt x="26" y="352"/>
                  </a:lnTo>
                  <a:lnTo>
                    <a:pt x="35" y="377"/>
                  </a:lnTo>
                  <a:lnTo>
                    <a:pt x="62" y="392"/>
                  </a:lnTo>
                  <a:lnTo>
                    <a:pt x="72" y="421"/>
                  </a:lnTo>
                  <a:lnTo>
                    <a:pt x="77" y="449"/>
                  </a:lnTo>
                  <a:lnTo>
                    <a:pt x="89" y="468"/>
                  </a:lnTo>
                  <a:lnTo>
                    <a:pt x="102" y="477"/>
                  </a:lnTo>
                  <a:lnTo>
                    <a:pt x="113" y="465"/>
                  </a:lnTo>
                  <a:lnTo>
                    <a:pt x="132" y="468"/>
                  </a:lnTo>
                  <a:lnTo>
                    <a:pt x="147" y="484"/>
                  </a:lnTo>
                  <a:lnTo>
                    <a:pt x="176" y="491"/>
                  </a:lnTo>
                  <a:lnTo>
                    <a:pt x="199" y="507"/>
                  </a:lnTo>
                  <a:lnTo>
                    <a:pt x="219" y="514"/>
                  </a:lnTo>
                  <a:lnTo>
                    <a:pt x="235" y="518"/>
                  </a:lnTo>
                  <a:lnTo>
                    <a:pt x="234" y="544"/>
                  </a:lnTo>
                  <a:lnTo>
                    <a:pt x="244" y="560"/>
                  </a:lnTo>
                  <a:lnTo>
                    <a:pt x="257" y="576"/>
                  </a:lnTo>
                  <a:lnTo>
                    <a:pt x="272" y="556"/>
                  </a:lnTo>
                  <a:lnTo>
                    <a:pt x="299" y="561"/>
                  </a:lnTo>
                  <a:lnTo>
                    <a:pt x="306" y="586"/>
                  </a:lnTo>
                  <a:lnTo>
                    <a:pt x="313" y="598"/>
                  </a:lnTo>
                  <a:lnTo>
                    <a:pt x="322" y="609"/>
                  </a:lnTo>
                  <a:lnTo>
                    <a:pt x="332" y="650"/>
                  </a:lnTo>
                  <a:lnTo>
                    <a:pt x="367" y="647"/>
                  </a:lnTo>
                  <a:lnTo>
                    <a:pt x="395" y="639"/>
                  </a:lnTo>
                  <a:lnTo>
                    <a:pt x="409" y="633"/>
                  </a:lnTo>
                  <a:lnTo>
                    <a:pt x="428" y="629"/>
                  </a:lnTo>
                  <a:lnTo>
                    <a:pt x="442" y="649"/>
                  </a:lnTo>
                  <a:lnTo>
                    <a:pt x="482" y="646"/>
                  </a:lnTo>
                  <a:lnTo>
                    <a:pt x="508" y="649"/>
                  </a:lnTo>
                  <a:lnTo>
                    <a:pt x="526" y="640"/>
                  </a:lnTo>
                  <a:lnTo>
                    <a:pt x="532" y="624"/>
                  </a:lnTo>
                  <a:lnTo>
                    <a:pt x="549" y="615"/>
                  </a:lnTo>
                  <a:lnTo>
                    <a:pt x="567" y="626"/>
                  </a:lnTo>
                  <a:lnTo>
                    <a:pt x="594" y="612"/>
                  </a:lnTo>
                  <a:lnTo>
                    <a:pt x="627" y="606"/>
                  </a:lnTo>
                  <a:lnTo>
                    <a:pt x="636" y="587"/>
                  </a:lnTo>
                  <a:lnTo>
                    <a:pt x="608" y="546"/>
                  </a:lnTo>
                  <a:lnTo>
                    <a:pt x="586" y="533"/>
                  </a:lnTo>
                  <a:lnTo>
                    <a:pt x="577" y="510"/>
                  </a:lnTo>
                  <a:lnTo>
                    <a:pt x="575" y="478"/>
                  </a:lnTo>
                  <a:lnTo>
                    <a:pt x="564" y="449"/>
                  </a:lnTo>
                  <a:lnTo>
                    <a:pt x="561" y="416"/>
                  </a:lnTo>
                  <a:lnTo>
                    <a:pt x="559" y="390"/>
                  </a:lnTo>
                  <a:lnTo>
                    <a:pt x="570" y="369"/>
                  </a:lnTo>
                  <a:lnTo>
                    <a:pt x="598" y="359"/>
                  </a:lnTo>
                  <a:lnTo>
                    <a:pt x="595" y="338"/>
                  </a:lnTo>
                  <a:lnTo>
                    <a:pt x="572" y="325"/>
                  </a:lnTo>
                  <a:lnTo>
                    <a:pt x="558" y="309"/>
                  </a:lnTo>
                  <a:lnTo>
                    <a:pt x="564" y="286"/>
                  </a:lnTo>
                  <a:lnTo>
                    <a:pt x="570" y="263"/>
                  </a:lnTo>
                  <a:lnTo>
                    <a:pt x="589" y="215"/>
                  </a:lnTo>
                  <a:lnTo>
                    <a:pt x="533" y="216"/>
                  </a:lnTo>
                  <a:lnTo>
                    <a:pt x="507" y="199"/>
                  </a:lnTo>
                  <a:lnTo>
                    <a:pt x="473" y="171"/>
                  </a:lnTo>
                  <a:lnTo>
                    <a:pt x="449" y="144"/>
                  </a:lnTo>
                  <a:lnTo>
                    <a:pt x="399" y="111"/>
                  </a:lnTo>
                  <a:lnTo>
                    <a:pt x="337" y="82"/>
                  </a:lnTo>
                  <a:lnTo>
                    <a:pt x="310" y="67"/>
                  </a:lnTo>
                  <a:lnTo>
                    <a:pt x="309" y="49"/>
                  </a:lnTo>
                  <a:lnTo>
                    <a:pt x="329" y="51"/>
                  </a:lnTo>
                  <a:lnTo>
                    <a:pt x="346" y="33"/>
                  </a:lnTo>
                  <a:lnTo>
                    <a:pt x="337" y="17"/>
                  </a:lnTo>
                  <a:lnTo>
                    <a:pt x="308" y="24"/>
                  </a:lnTo>
                  <a:lnTo>
                    <a:pt x="292" y="0"/>
                  </a:lnTo>
                  <a:lnTo>
                    <a:pt x="27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9" name="Freeform 362">
              <a:extLst/>
            </p:cNvPr>
            <p:cNvSpPr>
              <a:spLocks/>
            </p:cNvSpPr>
            <p:nvPr/>
          </p:nvSpPr>
          <p:spPr bwMode="auto">
            <a:xfrm>
              <a:off x="4859314" y="5043506"/>
              <a:ext cx="57150" cy="127000"/>
            </a:xfrm>
            <a:custGeom>
              <a:avLst/>
              <a:gdLst>
                <a:gd name="T0" fmla="*/ 2147483647 w 180"/>
                <a:gd name="T1" fmla="*/ 2147483647 h 400"/>
                <a:gd name="T2" fmla="*/ 2147483647 w 180"/>
                <a:gd name="T3" fmla="*/ 0 h 400"/>
                <a:gd name="T4" fmla="*/ 2147483647 w 180"/>
                <a:gd name="T5" fmla="*/ 2147483647 h 400"/>
                <a:gd name="T6" fmla="*/ 2147483647 w 180"/>
                <a:gd name="T7" fmla="*/ 2147483647 h 400"/>
                <a:gd name="T8" fmla="*/ 2147483647 w 180"/>
                <a:gd name="T9" fmla="*/ 2147483647 h 400"/>
                <a:gd name="T10" fmla="*/ 2147483647 w 180"/>
                <a:gd name="T11" fmla="*/ 2147483647 h 400"/>
                <a:gd name="T12" fmla="*/ 2147483647 w 180"/>
                <a:gd name="T13" fmla="*/ 2147483647 h 400"/>
                <a:gd name="T14" fmla="*/ 2147483647 w 180"/>
                <a:gd name="T15" fmla="*/ 2147483647 h 400"/>
                <a:gd name="T16" fmla="*/ 2147483647 w 180"/>
                <a:gd name="T17" fmla="*/ 2147483647 h 400"/>
                <a:gd name="T18" fmla="*/ 2147483647 w 180"/>
                <a:gd name="T19" fmla="*/ 2147483647 h 400"/>
                <a:gd name="T20" fmla="*/ 2147483647 w 180"/>
                <a:gd name="T21" fmla="*/ 2147483647 h 400"/>
                <a:gd name="T22" fmla="*/ 2147483647 w 180"/>
                <a:gd name="T23" fmla="*/ 2147483647 h 400"/>
                <a:gd name="T24" fmla="*/ 0 w 180"/>
                <a:gd name="T25" fmla="*/ 2147483647 h 400"/>
                <a:gd name="T26" fmla="*/ 2147483647 w 180"/>
                <a:gd name="T27" fmla="*/ 2147483647 h 400"/>
                <a:gd name="T28" fmla="*/ 2147483647 w 180"/>
                <a:gd name="T29" fmla="*/ 2147483647 h 400"/>
                <a:gd name="T30" fmla="*/ 2147483647 w 180"/>
                <a:gd name="T31" fmla="*/ 2147483647 h 400"/>
                <a:gd name="T32" fmla="*/ 2147483647 w 180"/>
                <a:gd name="T33" fmla="*/ 2147483647 h 400"/>
                <a:gd name="T34" fmla="*/ 2147483647 w 180"/>
                <a:gd name="T35" fmla="*/ 2147483647 h 400"/>
                <a:gd name="T36" fmla="*/ 2147483647 w 180"/>
                <a:gd name="T37" fmla="*/ 2147483647 h 400"/>
                <a:gd name="T38" fmla="*/ 2147483647 w 180"/>
                <a:gd name="T39" fmla="*/ 2147483647 h 400"/>
                <a:gd name="T40" fmla="*/ 2147483647 w 180"/>
                <a:gd name="T41" fmla="*/ 2147483647 h 400"/>
                <a:gd name="T42" fmla="*/ 2147483647 w 180"/>
                <a:gd name="T43" fmla="*/ 2147483647 h 400"/>
                <a:gd name="T44" fmla="*/ 2147483647 w 180"/>
                <a:gd name="T45" fmla="*/ 2147483647 h 400"/>
                <a:gd name="T46" fmla="*/ 2147483647 w 180"/>
                <a:gd name="T47" fmla="*/ 2147483647 h 400"/>
                <a:gd name="T48" fmla="*/ 2147483647 w 180"/>
                <a:gd name="T49" fmla="*/ 2147483647 h 400"/>
                <a:gd name="T50" fmla="*/ 2147483647 w 180"/>
                <a:gd name="T51" fmla="*/ 2147483647 h 400"/>
                <a:gd name="T52" fmla="*/ 2147483647 w 180"/>
                <a:gd name="T53" fmla="*/ 2147483647 h 400"/>
                <a:gd name="T54" fmla="*/ 2147483647 w 180"/>
                <a:gd name="T55" fmla="*/ 2147483647 h 400"/>
                <a:gd name="T56" fmla="*/ 2147483647 w 180"/>
                <a:gd name="T57" fmla="*/ 2147483647 h 400"/>
                <a:gd name="T58" fmla="*/ 2147483647 w 180"/>
                <a:gd name="T59" fmla="*/ 2147483647 h 400"/>
                <a:gd name="T60" fmla="*/ 2147483647 w 180"/>
                <a:gd name="T61" fmla="*/ 2147483647 h 400"/>
                <a:gd name="T62" fmla="*/ 2147483647 w 180"/>
                <a:gd name="T63" fmla="*/ 2147483647 h 400"/>
                <a:gd name="T64" fmla="*/ 2147483647 w 180"/>
                <a:gd name="T65" fmla="*/ 2147483647 h 400"/>
                <a:gd name="T66" fmla="*/ 2147483647 w 180"/>
                <a:gd name="T67" fmla="*/ 2147483647 h 400"/>
                <a:gd name="T68" fmla="*/ 2147483647 w 180"/>
                <a:gd name="T69" fmla="*/ 2147483647 h 400"/>
                <a:gd name="T70" fmla="*/ 2147483647 w 180"/>
                <a:gd name="T71" fmla="*/ 2147483647 h 400"/>
                <a:gd name="T72" fmla="*/ 2147483647 w 180"/>
                <a:gd name="T73" fmla="*/ 2147483647 h 400"/>
                <a:gd name="T74" fmla="*/ 2147483647 w 180"/>
                <a:gd name="T75" fmla="*/ 2147483647 h 400"/>
                <a:gd name="T76" fmla="*/ 2147483647 w 180"/>
                <a:gd name="T77" fmla="*/ 2147483647 h 400"/>
                <a:gd name="T78" fmla="*/ 2147483647 w 180"/>
                <a:gd name="T79" fmla="*/ 2147483647 h 400"/>
                <a:gd name="T80" fmla="*/ 2147483647 w 180"/>
                <a:gd name="T81" fmla="*/ 2147483647 h 400"/>
                <a:gd name="T82" fmla="*/ 2147483647 w 180"/>
                <a:gd name="T83" fmla="*/ 2147483647 h 400"/>
                <a:gd name="T84" fmla="*/ 2147483647 w 180"/>
                <a:gd name="T85" fmla="*/ 2147483647 h 400"/>
                <a:gd name="T86" fmla="*/ 2147483647 w 180"/>
                <a:gd name="T87" fmla="*/ 2147483647 h 4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0"/>
                <a:gd name="T133" fmla="*/ 0 h 400"/>
                <a:gd name="T134" fmla="*/ 180 w 180"/>
                <a:gd name="T135" fmla="*/ 400 h 4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0" h="400">
                  <a:moveTo>
                    <a:pt x="95" y="5"/>
                  </a:moveTo>
                  <a:lnTo>
                    <a:pt x="69" y="0"/>
                  </a:lnTo>
                  <a:lnTo>
                    <a:pt x="56" y="19"/>
                  </a:lnTo>
                  <a:lnTo>
                    <a:pt x="43" y="29"/>
                  </a:lnTo>
                  <a:lnTo>
                    <a:pt x="22" y="61"/>
                  </a:lnTo>
                  <a:lnTo>
                    <a:pt x="30" y="94"/>
                  </a:lnTo>
                  <a:lnTo>
                    <a:pt x="47" y="117"/>
                  </a:lnTo>
                  <a:lnTo>
                    <a:pt x="44" y="139"/>
                  </a:lnTo>
                  <a:lnTo>
                    <a:pt x="36" y="144"/>
                  </a:lnTo>
                  <a:lnTo>
                    <a:pt x="30" y="154"/>
                  </a:lnTo>
                  <a:lnTo>
                    <a:pt x="11" y="167"/>
                  </a:lnTo>
                  <a:lnTo>
                    <a:pt x="14" y="187"/>
                  </a:lnTo>
                  <a:lnTo>
                    <a:pt x="0" y="212"/>
                  </a:lnTo>
                  <a:lnTo>
                    <a:pt x="27" y="232"/>
                  </a:lnTo>
                  <a:lnTo>
                    <a:pt x="55" y="256"/>
                  </a:lnTo>
                  <a:lnTo>
                    <a:pt x="86" y="260"/>
                  </a:lnTo>
                  <a:lnTo>
                    <a:pt x="93" y="270"/>
                  </a:lnTo>
                  <a:lnTo>
                    <a:pt x="92" y="298"/>
                  </a:lnTo>
                  <a:lnTo>
                    <a:pt x="84" y="338"/>
                  </a:lnTo>
                  <a:lnTo>
                    <a:pt x="100" y="354"/>
                  </a:lnTo>
                  <a:lnTo>
                    <a:pt x="106" y="365"/>
                  </a:lnTo>
                  <a:lnTo>
                    <a:pt x="121" y="382"/>
                  </a:lnTo>
                  <a:lnTo>
                    <a:pt x="132" y="399"/>
                  </a:lnTo>
                  <a:lnTo>
                    <a:pt x="152" y="400"/>
                  </a:lnTo>
                  <a:lnTo>
                    <a:pt x="161" y="378"/>
                  </a:lnTo>
                  <a:lnTo>
                    <a:pt x="173" y="365"/>
                  </a:lnTo>
                  <a:lnTo>
                    <a:pt x="176" y="354"/>
                  </a:lnTo>
                  <a:lnTo>
                    <a:pt x="176" y="341"/>
                  </a:lnTo>
                  <a:lnTo>
                    <a:pt x="179" y="320"/>
                  </a:lnTo>
                  <a:lnTo>
                    <a:pt x="180" y="294"/>
                  </a:lnTo>
                  <a:lnTo>
                    <a:pt x="176" y="269"/>
                  </a:lnTo>
                  <a:lnTo>
                    <a:pt x="134" y="236"/>
                  </a:lnTo>
                  <a:lnTo>
                    <a:pt x="139" y="218"/>
                  </a:lnTo>
                  <a:lnTo>
                    <a:pt x="132" y="201"/>
                  </a:lnTo>
                  <a:lnTo>
                    <a:pt x="122" y="193"/>
                  </a:lnTo>
                  <a:lnTo>
                    <a:pt x="123" y="179"/>
                  </a:lnTo>
                  <a:lnTo>
                    <a:pt x="117" y="144"/>
                  </a:lnTo>
                  <a:lnTo>
                    <a:pt x="105" y="120"/>
                  </a:lnTo>
                  <a:lnTo>
                    <a:pt x="115" y="101"/>
                  </a:lnTo>
                  <a:lnTo>
                    <a:pt x="131" y="88"/>
                  </a:lnTo>
                  <a:lnTo>
                    <a:pt x="118" y="53"/>
                  </a:lnTo>
                  <a:lnTo>
                    <a:pt x="106" y="38"/>
                  </a:lnTo>
                  <a:lnTo>
                    <a:pt x="99" y="24"/>
                  </a:lnTo>
                  <a:lnTo>
                    <a:pt x="9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0" name="Freeform 363">
              <a:extLst/>
            </p:cNvPr>
            <p:cNvSpPr>
              <a:spLocks/>
            </p:cNvSpPr>
            <p:nvPr/>
          </p:nvSpPr>
          <p:spPr bwMode="auto">
            <a:xfrm>
              <a:off x="4805339" y="5053031"/>
              <a:ext cx="204787" cy="314325"/>
            </a:xfrm>
            <a:custGeom>
              <a:avLst/>
              <a:gdLst>
                <a:gd name="T0" fmla="*/ 168 w 1200150"/>
                <a:gd name="T1" fmla="*/ 9 h 1838325"/>
                <a:gd name="T2" fmla="*/ 164 w 1200150"/>
                <a:gd name="T3" fmla="*/ 27 h 1838325"/>
                <a:gd name="T4" fmla="*/ 170 w 1200150"/>
                <a:gd name="T5" fmla="*/ 42 h 1838325"/>
                <a:gd name="T6" fmla="*/ 167 w 1200150"/>
                <a:gd name="T7" fmla="*/ 55 h 1838325"/>
                <a:gd name="T8" fmla="*/ 168 w 1200150"/>
                <a:gd name="T9" fmla="*/ 78 h 1838325"/>
                <a:gd name="T10" fmla="*/ 159 w 1200150"/>
                <a:gd name="T11" fmla="*/ 96 h 1838325"/>
                <a:gd name="T12" fmla="*/ 139 w 1200150"/>
                <a:gd name="T13" fmla="*/ 104 h 1838325"/>
                <a:gd name="T14" fmla="*/ 120 w 1200150"/>
                <a:gd name="T15" fmla="*/ 116 h 1838325"/>
                <a:gd name="T16" fmla="*/ 110 w 1200150"/>
                <a:gd name="T17" fmla="*/ 130 h 1838325"/>
                <a:gd name="T18" fmla="*/ 98 w 1200150"/>
                <a:gd name="T19" fmla="*/ 137 h 1838325"/>
                <a:gd name="T20" fmla="*/ 79 w 1200150"/>
                <a:gd name="T21" fmla="*/ 155 h 1838325"/>
                <a:gd name="T22" fmla="*/ 86 w 1200150"/>
                <a:gd name="T23" fmla="*/ 167 h 1838325"/>
                <a:gd name="T24" fmla="*/ 88 w 1200150"/>
                <a:gd name="T25" fmla="*/ 184 h 1838325"/>
                <a:gd name="T26" fmla="*/ 90 w 1200150"/>
                <a:gd name="T27" fmla="*/ 199 h 1838325"/>
                <a:gd name="T28" fmla="*/ 87 w 1200150"/>
                <a:gd name="T29" fmla="*/ 224 h 1838325"/>
                <a:gd name="T30" fmla="*/ 67 w 1200150"/>
                <a:gd name="T31" fmla="*/ 236 h 1838325"/>
                <a:gd name="T32" fmla="*/ 46 w 1200150"/>
                <a:gd name="T33" fmla="*/ 247 h 1838325"/>
                <a:gd name="T34" fmla="*/ 47 w 1200150"/>
                <a:gd name="T35" fmla="*/ 269 h 1838325"/>
                <a:gd name="T36" fmla="*/ 34 w 1200150"/>
                <a:gd name="T37" fmla="*/ 264 h 1838325"/>
                <a:gd name="T38" fmla="*/ 35 w 1200150"/>
                <a:gd name="T39" fmla="*/ 255 h 1838325"/>
                <a:gd name="T40" fmla="*/ 29 w 1200150"/>
                <a:gd name="T41" fmla="*/ 235 h 1838325"/>
                <a:gd name="T42" fmla="*/ 24 w 1200150"/>
                <a:gd name="T43" fmla="*/ 216 h 1838325"/>
                <a:gd name="T44" fmla="*/ 22 w 1200150"/>
                <a:gd name="T45" fmla="*/ 199 h 1838325"/>
                <a:gd name="T46" fmla="*/ 43 w 1200150"/>
                <a:gd name="T47" fmla="*/ 173 h 1838325"/>
                <a:gd name="T48" fmla="*/ 44 w 1200150"/>
                <a:gd name="T49" fmla="*/ 159 h 1838325"/>
                <a:gd name="T50" fmla="*/ 55 w 1200150"/>
                <a:gd name="T51" fmla="*/ 148 h 1838325"/>
                <a:gd name="T52" fmla="*/ 51 w 1200150"/>
                <a:gd name="T53" fmla="*/ 129 h 1838325"/>
                <a:gd name="T54" fmla="*/ 55 w 1200150"/>
                <a:gd name="T55" fmla="*/ 114 h 1838325"/>
                <a:gd name="T56" fmla="*/ 49 w 1200150"/>
                <a:gd name="T57" fmla="*/ 100 h 1838325"/>
                <a:gd name="T58" fmla="*/ 33 w 1200150"/>
                <a:gd name="T59" fmla="*/ 96 h 1838325"/>
                <a:gd name="T60" fmla="*/ 15 w 1200150"/>
                <a:gd name="T61" fmla="*/ 87 h 1838325"/>
                <a:gd name="T62" fmla="*/ 1 w 1200150"/>
                <a:gd name="T63" fmla="*/ 73 h 1838325"/>
                <a:gd name="T64" fmla="*/ 18 w 1200150"/>
                <a:gd name="T65" fmla="*/ 68 h 1838325"/>
                <a:gd name="T66" fmla="*/ 44 w 1200150"/>
                <a:gd name="T67" fmla="*/ 58 h 1838325"/>
                <a:gd name="T68" fmla="*/ 52 w 1200150"/>
                <a:gd name="T69" fmla="*/ 54 h 1838325"/>
                <a:gd name="T70" fmla="*/ 60 w 1200150"/>
                <a:gd name="T71" fmla="*/ 62 h 1838325"/>
                <a:gd name="T72" fmla="*/ 71 w 1200150"/>
                <a:gd name="T73" fmla="*/ 66 h 1838325"/>
                <a:gd name="T74" fmla="*/ 68 w 1200150"/>
                <a:gd name="T75" fmla="*/ 84 h 1838325"/>
                <a:gd name="T76" fmla="*/ 74 w 1200150"/>
                <a:gd name="T77" fmla="*/ 91 h 1838325"/>
                <a:gd name="T78" fmla="*/ 82 w 1200150"/>
                <a:gd name="T79" fmla="*/ 101 h 1838325"/>
                <a:gd name="T80" fmla="*/ 90 w 1200150"/>
                <a:gd name="T81" fmla="*/ 95 h 1838325"/>
                <a:gd name="T82" fmla="*/ 94 w 1200150"/>
                <a:gd name="T83" fmla="*/ 89 h 1838325"/>
                <a:gd name="T84" fmla="*/ 95 w 1200150"/>
                <a:gd name="T85" fmla="*/ 80 h 1838325"/>
                <a:gd name="T86" fmla="*/ 94 w 1200150"/>
                <a:gd name="T87" fmla="*/ 66 h 1838325"/>
                <a:gd name="T88" fmla="*/ 86 w 1200150"/>
                <a:gd name="T89" fmla="*/ 59 h 1838325"/>
                <a:gd name="T90" fmla="*/ 83 w 1200150"/>
                <a:gd name="T91" fmla="*/ 51 h 1838325"/>
                <a:gd name="T92" fmla="*/ 79 w 1200150"/>
                <a:gd name="T93" fmla="*/ 44 h 1838325"/>
                <a:gd name="T94" fmla="*/ 77 w 1200150"/>
                <a:gd name="T95" fmla="*/ 31 h 1838325"/>
                <a:gd name="T96" fmla="*/ 77 w 1200150"/>
                <a:gd name="T97" fmla="*/ 19 h 1838325"/>
                <a:gd name="T98" fmla="*/ 90 w 1200150"/>
                <a:gd name="T99" fmla="*/ 16 h 1838325"/>
                <a:gd name="T100" fmla="*/ 101 w 1200150"/>
                <a:gd name="T101" fmla="*/ 12 h 1838325"/>
                <a:gd name="T102" fmla="*/ 110 w 1200150"/>
                <a:gd name="T103" fmla="*/ 17 h 1838325"/>
                <a:gd name="T104" fmla="*/ 127 w 1200150"/>
                <a:gd name="T105" fmla="*/ 17 h 1838325"/>
                <a:gd name="T106" fmla="*/ 134 w 1200150"/>
                <a:gd name="T107" fmla="*/ 10 h 1838325"/>
                <a:gd name="T108" fmla="*/ 144 w 1200150"/>
                <a:gd name="T109" fmla="*/ 11 h 1838325"/>
                <a:gd name="T110" fmla="*/ 160 w 1200150"/>
                <a:gd name="T111" fmla="*/ 5 h 1838325"/>
                <a:gd name="T112" fmla="*/ 168 w 1200150"/>
                <a:gd name="T113" fmla="*/ 1 h 1838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00150"/>
                <a:gd name="T172" fmla="*/ 0 h 1838325"/>
                <a:gd name="T173" fmla="*/ 1200150 w 1200150"/>
                <a:gd name="T174" fmla="*/ 1838325 h 1838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00150" h="1838325">
                  <a:moveTo>
                    <a:pt x="1164431" y="7144"/>
                  </a:moveTo>
                  <a:lnTo>
                    <a:pt x="1158478" y="63104"/>
                  </a:lnTo>
                  <a:lnTo>
                    <a:pt x="1138237" y="127397"/>
                  </a:lnTo>
                  <a:lnTo>
                    <a:pt x="1132284" y="180975"/>
                  </a:lnTo>
                  <a:lnTo>
                    <a:pt x="1168003" y="233363"/>
                  </a:lnTo>
                  <a:lnTo>
                    <a:pt x="1178718" y="290513"/>
                  </a:lnTo>
                  <a:lnTo>
                    <a:pt x="1156096" y="317897"/>
                  </a:lnTo>
                  <a:lnTo>
                    <a:pt x="1152525" y="376238"/>
                  </a:lnTo>
                  <a:lnTo>
                    <a:pt x="1200150" y="448866"/>
                  </a:lnTo>
                  <a:lnTo>
                    <a:pt x="1164431" y="535782"/>
                  </a:lnTo>
                  <a:lnTo>
                    <a:pt x="1148677" y="596285"/>
                  </a:lnTo>
                  <a:lnTo>
                    <a:pt x="1100417" y="657100"/>
                  </a:lnTo>
                  <a:lnTo>
                    <a:pt x="1039808" y="705028"/>
                  </a:lnTo>
                  <a:lnTo>
                    <a:pt x="961911" y="715339"/>
                  </a:lnTo>
                  <a:lnTo>
                    <a:pt x="900996" y="746414"/>
                  </a:lnTo>
                  <a:lnTo>
                    <a:pt x="828274" y="794562"/>
                  </a:lnTo>
                  <a:lnTo>
                    <a:pt x="796307" y="838223"/>
                  </a:lnTo>
                  <a:lnTo>
                    <a:pt x="759998" y="889925"/>
                  </a:lnTo>
                  <a:lnTo>
                    <a:pt x="715299" y="899633"/>
                  </a:lnTo>
                  <a:lnTo>
                    <a:pt x="674723" y="938769"/>
                  </a:lnTo>
                  <a:lnTo>
                    <a:pt x="614428" y="1004017"/>
                  </a:lnTo>
                  <a:lnTo>
                    <a:pt x="545904" y="1060985"/>
                  </a:lnTo>
                  <a:lnTo>
                    <a:pt x="562828" y="1103291"/>
                  </a:lnTo>
                  <a:lnTo>
                    <a:pt x="596358" y="1145765"/>
                  </a:lnTo>
                  <a:lnTo>
                    <a:pt x="581134" y="1197084"/>
                  </a:lnTo>
                  <a:lnTo>
                    <a:pt x="606894" y="1256555"/>
                  </a:lnTo>
                  <a:lnTo>
                    <a:pt x="636778" y="1320635"/>
                  </a:lnTo>
                  <a:lnTo>
                    <a:pt x="620953" y="1363535"/>
                  </a:lnTo>
                  <a:lnTo>
                    <a:pt x="614195" y="1436241"/>
                  </a:lnTo>
                  <a:lnTo>
                    <a:pt x="599388" y="1535317"/>
                  </a:lnTo>
                  <a:lnTo>
                    <a:pt x="534512" y="1570679"/>
                  </a:lnTo>
                  <a:lnTo>
                    <a:pt x="461264" y="1614621"/>
                  </a:lnTo>
                  <a:lnTo>
                    <a:pt x="380161" y="1646063"/>
                  </a:lnTo>
                  <a:lnTo>
                    <a:pt x="319035" y="1690254"/>
                  </a:lnTo>
                  <a:lnTo>
                    <a:pt x="339328" y="1774032"/>
                  </a:lnTo>
                  <a:lnTo>
                    <a:pt x="325040" y="1838325"/>
                  </a:lnTo>
                  <a:lnTo>
                    <a:pt x="270271" y="1812132"/>
                  </a:lnTo>
                  <a:lnTo>
                    <a:pt x="234553" y="1803797"/>
                  </a:lnTo>
                  <a:lnTo>
                    <a:pt x="240506" y="1770460"/>
                  </a:lnTo>
                  <a:lnTo>
                    <a:pt x="245268" y="1741885"/>
                  </a:lnTo>
                  <a:lnTo>
                    <a:pt x="197643" y="1672829"/>
                  </a:lnTo>
                  <a:lnTo>
                    <a:pt x="198834" y="1606154"/>
                  </a:lnTo>
                  <a:lnTo>
                    <a:pt x="177403" y="1544241"/>
                  </a:lnTo>
                  <a:lnTo>
                    <a:pt x="167878" y="1476375"/>
                  </a:lnTo>
                  <a:lnTo>
                    <a:pt x="160734" y="1412082"/>
                  </a:lnTo>
                  <a:lnTo>
                    <a:pt x="151209" y="1359694"/>
                  </a:lnTo>
                  <a:lnTo>
                    <a:pt x="141684" y="1309688"/>
                  </a:lnTo>
                  <a:lnTo>
                    <a:pt x="297656" y="1181100"/>
                  </a:lnTo>
                  <a:lnTo>
                    <a:pt x="304800" y="1132285"/>
                  </a:lnTo>
                  <a:lnTo>
                    <a:pt x="302418" y="1088232"/>
                  </a:lnTo>
                  <a:lnTo>
                    <a:pt x="342900" y="1040607"/>
                  </a:lnTo>
                  <a:lnTo>
                    <a:pt x="377428" y="1010841"/>
                  </a:lnTo>
                  <a:lnTo>
                    <a:pt x="352425" y="962025"/>
                  </a:lnTo>
                  <a:lnTo>
                    <a:pt x="348853" y="885825"/>
                  </a:lnTo>
                  <a:lnTo>
                    <a:pt x="369093" y="835819"/>
                  </a:lnTo>
                  <a:lnTo>
                    <a:pt x="378618" y="777479"/>
                  </a:lnTo>
                  <a:lnTo>
                    <a:pt x="348853" y="734616"/>
                  </a:lnTo>
                  <a:lnTo>
                    <a:pt x="336946" y="686991"/>
                  </a:lnTo>
                  <a:lnTo>
                    <a:pt x="298846" y="672704"/>
                  </a:lnTo>
                  <a:lnTo>
                    <a:pt x="226218" y="653654"/>
                  </a:lnTo>
                  <a:lnTo>
                    <a:pt x="180975" y="627460"/>
                  </a:lnTo>
                  <a:lnTo>
                    <a:pt x="100012" y="596504"/>
                  </a:lnTo>
                  <a:lnTo>
                    <a:pt x="0" y="556022"/>
                  </a:lnTo>
                  <a:lnTo>
                    <a:pt x="8334" y="501254"/>
                  </a:lnTo>
                  <a:lnTo>
                    <a:pt x="75009" y="479822"/>
                  </a:lnTo>
                  <a:lnTo>
                    <a:pt x="127396" y="461963"/>
                  </a:lnTo>
                  <a:lnTo>
                    <a:pt x="186928" y="427435"/>
                  </a:lnTo>
                  <a:lnTo>
                    <a:pt x="304052" y="394800"/>
                  </a:lnTo>
                  <a:lnTo>
                    <a:pt x="310753" y="340519"/>
                  </a:lnTo>
                  <a:lnTo>
                    <a:pt x="355996" y="370285"/>
                  </a:lnTo>
                  <a:lnTo>
                    <a:pt x="396478" y="403622"/>
                  </a:lnTo>
                  <a:lnTo>
                    <a:pt x="416718" y="422672"/>
                  </a:lnTo>
                  <a:lnTo>
                    <a:pt x="475634" y="428212"/>
                  </a:lnTo>
                  <a:lnTo>
                    <a:pt x="490537" y="448866"/>
                  </a:lnTo>
                  <a:lnTo>
                    <a:pt x="484584" y="509588"/>
                  </a:lnTo>
                  <a:lnTo>
                    <a:pt x="471487" y="573882"/>
                  </a:lnTo>
                  <a:lnTo>
                    <a:pt x="502443" y="604838"/>
                  </a:lnTo>
                  <a:lnTo>
                    <a:pt x="513159" y="625079"/>
                  </a:lnTo>
                  <a:lnTo>
                    <a:pt x="532209" y="647700"/>
                  </a:lnTo>
                  <a:lnTo>
                    <a:pt x="564356" y="688182"/>
                  </a:lnTo>
                  <a:lnTo>
                    <a:pt x="603646" y="692944"/>
                  </a:lnTo>
                  <a:lnTo>
                    <a:pt x="622319" y="647514"/>
                  </a:lnTo>
                  <a:lnTo>
                    <a:pt x="642572" y="626074"/>
                  </a:lnTo>
                  <a:lnTo>
                    <a:pt x="647700" y="606029"/>
                  </a:lnTo>
                  <a:lnTo>
                    <a:pt x="648890" y="582216"/>
                  </a:lnTo>
                  <a:lnTo>
                    <a:pt x="656034" y="544116"/>
                  </a:lnTo>
                  <a:lnTo>
                    <a:pt x="654843" y="491729"/>
                  </a:lnTo>
                  <a:lnTo>
                    <a:pt x="650081" y="450057"/>
                  </a:lnTo>
                  <a:lnTo>
                    <a:pt x="626268" y="427435"/>
                  </a:lnTo>
                  <a:lnTo>
                    <a:pt x="593667" y="404061"/>
                  </a:lnTo>
                  <a:lnTo>
                    <a:pt x="569535" y="384831"/>
                  </a:lnTo>
                  <a:lnTo>
                    <a:pt x="576947" y="348171"/>
                  </a:lnTo>
                  <a:lnTo>
                    <a:pt x="564342" y="321240"/>
                  </a:lnTo>
                  <a:lnTo>
                    <a:pt x="546523" y="303769"/>
                  </a:lnTo>
                  <a:lnTo>
                    <a:pt x="544091" y="268692"/>
                  </a:lnTo>
                  <a:lnTo>
                    <a:pt x="534937" y="209386"/>
                  </a:lnTo>
                  <a:lnTo>
                    <a:pt x="511268" y="166267"/>
                  </a:lnTo>
                  <a:lnTo>
                    <a:pt x="529828" y="132160"/>
                  </a:lnTo>
                  <a:lnTo>
                    <a:pt x="553640" y="113110"/>
                  </a:lnTo>
                  <a:lnTo>
                    <a:pt x="621081" y="109485"/>
                  </a:lnTo>
                  <a:lnTo>
                    <a:pt x="663469" y="96072"/>
                  </a:lnTo>
                  <a:lnTo>
                    <a:pt x="695574" y="84719"/>
                  </a:lnTo>
                  <a:lnTo>
                    <a:pt x="733595" y="77942"/>
                  </a:lnTo>
                  <a:lnTo>
                    <a:pt x="761182" y="114435"/>
                  </a:lnTo>
                  <a:lnTo>
                    <a:pt x="827974" y="110413"/>
                  </a:lnTo>
                  <a:lnTo>
                    <a:pt x="880563" y="115078"/>
                  </a:lnTo>
                  <a:lnTo>
                    <a:pt x="915248" y="97590"/>
                  </a:lnTo>
                  <a:lnTo>
                    <a:pt x="924151" y="68864"/>
                  </a:lnTo>
                  <a:lnTo>
                    <a:pt x="956594" y="51417"/>
                  </a:lnTo>
                  <a:lnTo>
                    <a:pt x="991993" y="73253"/>
                  </a:lnTo>
                  <a:lnTo>
                    <a:pt x="1042176" y="44245"/>
                  </a:lnTo>
                  <a:lnTo>
                    <a:pt x="1103889" y="32354"/>
                  </a:lnTo>
                  <a:lnTo>
                    <a:pt x="1120378" y="0"/>
                  </a:lnTo>
                  <a:lnTo>
                    <a:pt x="1164431" y="71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1" name="Freeform 364">
              <a:extLst/>
            </p:cNvPr>
            <p:cNvSpPr>
              <a:spLocks/>
            </p:cNvSpPr>
            <p:nvPr/>
          </p:nvSpPr>
          <p:spPr bwMode="auto">
            <a:xfrm>
              <a:off x="4621189" y="5187968"/>
              <a:ext cx="173037" cy="179388"/>
            </a:xfrm>
            <a:custGeom>
              <a:avLst/>
              <a:gdLst>
                <a:gd name="T0" fmla="*/ 16 w 1004887"/>
                <a:gd name="T1" fmla="*/ 0 h 1047750"/>
                <a:gd name="T2" fmla="*/ 49 w 1004887"/>
                <a:gd name="T3" fmla="*/ 1 h 1047750"/>
                <a:gd name="T4" fmla="*/ 58 w 1004887"/>
                <a:gd name="T5" fmla="*/ 3 h 1047750"/>
                <a:gd name="T6" fmla="*/ 69 w 1004887"/>
                <a:gd name="T7" fmla="*/ 2 h 1047750"/>
                <a:gd name="T8" fmla="*/ 75 w 1004887"/>
                <a:gd name="T9" fmla="*/ 2 h 1047750"/>
                <a:gd name="T10" fmla="*/ 83 w 1004887"/>
                <a:gd name="T11" fmla="*/ 1 h 1047750"/>
                <a:gd name="T12" fmla="*/ 88 w 1004887"/>
                <a:gd name="T13" fmla="*/ 7 h 1047750"/>
                <a:gd name="T14" fmla="*/ 94 w 1004887"/>
                <a:gd name="T15" fmla="*/ 13 h 1047750"/>
                <a:gd name="T16" fmla="*/ 97 w 1004887"/>
                <a:gd name="T17" fmla="*/ 20 h 1047750"/>
                <a:gd name="T18" fmla="*/ 101 w 1004887"/>
                <a:gd name="T19" fmla="*/ 27 h 1047750"/>
                <a:gd name="T20" fmla="*/ 108 w 1004887"/>
                <a:gd name="T21" fmla="*/ 31 h 1047750"/>
                <a:gd name="T22" fmla="*/ 115 w 1004887"/>
                <a:gd name="T23" fmla="*/ 34 h 1047750"/>
                <a:gd name="T24" fmla="*/ 123 w 1004887"/>
                <a:gd name="T25" fmla="*/ 39 h 1047750"/>
                <a:gd name="T26" fmla="*/ 130 w 1004887"/>
                <a:gd name="T27" fmla="*/ 47 h 1047750"/>
                <a:gd name="T28" fmla="*/ 132 w 1004887"/>
                <a:gd name="T29" fmla="*/ 58 h 1047750"/>
                <a:gd name="T30" fmla="*/ 137 w 1004887"/>
                <a:gd name="T31" fmla="*/ 67 h 1047750"/>
                <a:gd name="T32" fmla="*/ 143 w 1004887"/>
                <a:gd name="T33" fmla="*/ 73 h 1047750"/>
                <a:gd name="T34" fmla="*/ 145 w 1004887"/>
                <a:gd name="T35" fmla="*/ 83 h 1047750"/>
                <a:gd name="T36" fmla="*/ 152 w 1004887"/>
                <a:gd name="T37" fmla="*/ 88 h 1047750"/>
                <a:gd name="T38" fmla="*/ 149 w 1004887"/>
                <a:gd name="T39" fmla="*/ 94 h 1047750"/>
                <a:gd name="T40" fmla="*/ 141 w 1004887"/>
                <a:gd name="T41" fmla="*/ 95 h 1047750"/>
                <a:gd name="T42" fmla="*/ 133 w 1004887"/>
                <a:gd name="T43" fmla="*/ 99 h 1047750"/>
                <a:gd name="T44" fmla="*/ 129 w 1004887"/>
                <a:gd name="T45" fmla="*/ 106 h 1047750"/>
                <a:gd name="T46" fmla="*/ 106 w 1004887"/>
                <a:gd name="T47" fmla="*/ 119 h 1047750"/>
                <a:gd name="T48" fmla="*/ 100 w 1004887"/>
                <a:gd name="T49" fmla="*/ 129 h 1047750"/>
                <a:gd name="T50" fmla="*/ 89 w 1004887"/>
                <a:gd name="T51" fmla="*/ 134 h 1047750"/>
                <a:gd name="T52" fmla="*/ 73 w 1004887"/>
                <a:gd name="T53" fmla="*/ 128 h 1047750"/>
                <a:gd name="T54" fmla="*/ 63 w 1004887"/>
                <a:gd name="T55" fmla="*/ 125 h 1047750"/>
                <a:gd name="T56" fmla="*/ 53 w 1004887"/>
                <a:gd name="T57" fmla="*/ 126 h 1047750"/>
                <a:gd name="T58" fmla="*/ 31 w 1004887"/>
                <a:gd name="T59" fmla="*/ 153 h 1047750"/>
                <a:gd name="T60" fmla="*/ 23 w 1004887"/>
                <a:gd name="T61" fmla="*/ 154 h 1047750"/>
                <a:gd name="T62" fmla="*/ 17 w 1004887"/>
                <a:gd name="T63" fmla="*/ 149 h 1047750"/>
                <a:gd name="T64" fmla="*/ 20 w 1004887"/>
                <a:gd name="T65" fmla="*/ 142 h 1047750"/>
                <a:gd name="T66" fmla="*/ 14 w 1004887"/>
                <a:gd name="T67" fmla="*/ 137 h 1047750"/>
                <a:gd name="T68" fmla="*/ 7 w 1004887"/>
                <a:gd name="T69" fmla="*/ 129 h 1047750"/>
                <a:gd name="T70" fmla="*/ 2 w 1004887"/>
                <a:gd name="T71" fmla="*/ 108 h 1047750"/>
                <a:gd name="T72" fmla="*/ 0 w 1004887"/>
                <a:gd name="T73" fmla="*/ 65 h 1047750"/>
                <a:gd name="T74" fmla="*/ 16 w 1004887"/>
                <a:gd name="T75" fmla="*/ 63 h 1047750"/>
                <a:gd name="T76" fmla="*/ 16 w 1004887"/>
                <a:gd name="T77" fmla="*/ 0 h 104775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4887"/>
                <a:gd name="T118" fmla="*/ 0 h 1047750"/>
                <a:gd name="T119" fmla="*/ 1004887 w 1004887"/>
                <a:gd name="T120" fmla="*/ 1047750 h 104775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4887" h="1047750">
                  <a:moveTo>
                    <a:pt x="104775" y="0"/>
                  </a:moveTo>
                  <a:lnTo>
                    <a:pt x="321468" y="4763"/>
                  </a:lnTo>
                  <a:lnTo>
                    <a:pt x="383381" y="21431"/>
                  </a:lnTo>
                  <a:lnTo>
                    <a:pt x="457200" y="16669"/>
                  </a:lnTo>
                  <a:lnTo>
                    <a:pt x="497681" y="14288"/>
                  </a:lnTo>
                  <a:lnTo>
                    <a:pt x="549270" y="5605"/>
                  </a:lnTo>
                  <a:lnTo>
                    <a:pt x="579421" y="49371"/>
                  </a:lnTo>
                  <a:lnTo>
                    <a:pt x="622146" y="89176"/>
                  </a:lnTo>
                  <a:lnTo>
                    <a:pt x="640992" y="132214"/>
                  </a:lnTo>
                  <a:lnTo>
                    <a:pt x="666287" y="182131"/>
                  </a:lnTo>
                  <a:lnTo>
                    <a:pt x="712370" y="207883"/>
                  </a:lnTo>
                  <a:lnTo>
                    <a:pt x="761613" y="233577"/>
                  </a:lnTo>
                  <a:lnTo>
                    <a:pt x="812006" y="266700"/>
                  </a:lnTo>
                  <a:lnTo>
                    <a:pt x="857250" y="319088"/>
                  </a:lnTo>
                  <a:lnTo>
                    <a:pt x="869156" y="395288"/>
                  </a:lnTo>
                  <a:lnTo>
                    <a:pt x="902493" y="457200"/>
                  </a:lnTo>
                  <a:lnTo>
                    <a:pt x="943029" y="499426"/>
                  </a:lnTo>
                  <a:lnTo>
                    <a:pt x="959643" y="566738"/>
                  </a:lnTo>
                  <a:lnTo>
                    <a:pt x="1004887" y="600075"/>
                  </a:lnTo>
                  <a:lnTo>
                    <a:pt x="985837" y="640556"/>
                  </a:lnTo>
                  <a:lnTo>
                    <a:pt x="928687" y="642938"/>
                  </a:lnTo>
                  <a:lnTo>
                    <a:pt x="881062" y="676275"/>
                  </a:lnTo>
                  <a:lnTo>
                    <a:pt x="852487" y="723900"/>
                  </a:lnTo>
                  <a:lnTo>
                    <a:pt x="702468" y="807244"/>
                  </a:lnTo>
                  <a:lnTo>
                    <a:pt x="659606" y="876300"/>
                  </a:lnTo>
                  <a:lnTo>
                    <a:pt x="585787" y="912019"/>
                  </a:lnTo>
                  <a:lnTo>
                    <a:pt x="480931" y="868844"/>
                  </a:lnTo>
                  <a:lnTo>
                    <a:pt x="415611" y="853237"/>
                  </a:lnTo>
                  <a:lnTo>
                    <a:pt x="350043" y="857250"/>
                  </a:lnTo>
                  <a:lnTo>
                    <a:pt x="204787" y="1040606"/>
                  </a:lnTo>
                  <a:lnTo>
                    <a:pt x="150018" y="1047750"/>
                  </a:lnTo>
                  <a:lnTo>
                    <a:pt x="114300" y="1012031"/>
                  </a:lnTo>
                  <a:lnTo>
                    <a:pt x="135731" y="962025"/>
                  </a:lnTo>
                  <a:lnTo>
                    <a:pt x="91807" y="929080"/>
                  </a:lnTo>
                  <a:lnTo>
                    <a:pt x="42862" y="878681"/>
                  </a:lnTo>
                  <a:lnTo>
                    <a:pt x="15061" y="731766"/>
                  </a:lnTo>
                  <a:lnTo>
                    <a:pt x="0" y="440531"/>
                  </a:lnTo>
                  <a:lnTo>
                    <a:pt x="107156" y="431006"/>
                  </a:lnTo>
                  <a:lnTo>
                    <a:pt x="10477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2" name="Freeform 365">
              <a:extLst/>
            </p:cNvPr>
            <p:cNvSpPr>
              <a:spLocks/>
            </p:cNvSpPr>
            <p:nvPr/>
          </p:nvSpPr>
          <p:spPr bwMode="auto">
            <a:xfrm>
              <a:off x="4564039" y="5276868"/>
              <a:ext cx="296862" cy="254000"/>
            </a:xfrm>
            <a:custGeom>
              <a:avLst/>
              <a:gdLst>
                <a:gd name="T0" fmla="*/ 0 w 1747837"/>
                <a:gd name="T1" fmla="*/ 102 h 1494500"/>
                <a:gd name="T2" fmla="*/ 21 w 1747837"/>
                <a:gd name="T3" fmla="*/ 101 h 1494500"/>
                <a:gd name="T4" fmla="*/ 38 w 1747837"/>
                <a:gd name="T5" fmla="*/ 105 h 1494500"/>
                <a:gd name="T6" fmla="*/ 55 w 1747837"/>
                <a:gd name="T7" fmla="*/ 75 h 1494500"/>
                <a:gd name="T8" fmla="*/ 62 w 1747837"/>
                <a:gd name="T9" fmla="*/ 58 h 1494500"/>
                <a:gd name="T10" fmla="*/ 65 w 1747837"/>
                <a:gd name="T11" fmla="*/ 70 h 1494500"/>
                <a:gd name="T12" fmla="*/ 77 w 1747837"/>
                <a:gd name="T13" fmla="*/ 74 h 1494500"/>
                <a:gd name="T14" fmla="*/ 98 w 1747837"/>
                <a:gd name="T15" fmla="*/ 48 h 1494500"/>
                <a:gd name="T16" fmla="*/ 117 w 1747837"/>
                <a:gd name="T17" fmla="*/ 50 h 1494500"/>
                <a:gd name="T18" fmla="*/ 142 w 1747837"/>
                <a:gd name="T19" fmla="*/ 51 h 1494500"/>
                <a:gd name="T20" fmla="*/ 159 w 1747837"/>
                <a:gd name="T21" fmla="*/ 35 h 1494500"/>
                <a:gd name="T22" fmla="*/ 170 w 1747837"/>
                <a:gd name="T23" fmla="*/ 29 h 1494500"/>
                <a:gd name="T24" fmla="*/ 180 w 1747837"/>
                <a:gd name="T25" fmla="*/ 18 h 1494500"/>
                <a:gd name="T26" fmla="*/ 191 w 1747837"/>
                <a:gd name="T27" fmla="*/ 12 h 1494500"/>
                <a:gd name="T28" fmla="*/ 207 w 1747837"/>
                <a:gd name="T29" fmla="*/ 3 h 1494500"/>
                <a:gd name="T30" fmla="*/ 223 w 1747837"/>
                <a:gd name="T31" fmla="*/ 15 h 1494500"/>
                <a:gd name="T32" fmla="*/ 226 w 1747837"/>
                <a:gd name="T33" fmla="*/ 33 h 1494500"/>
                <a:gd name="T34" fmla="*/ 229 w 1747837"/>
                <a:gd name="T35" fmla="*/ 51 h 1494500"/>
                <a:gd name="T36" fmla="*/ 219 w 1747837"/>
                <a:gd name="T37" fmla="*/ 63 h 1494500"/>
                <a:gd name="T38" fmla="*/ 221 w 1747837"/>
                <a:gd name="T39" fmla="*/ 79 h 1494500"/>
                <a:gd name="T40" fmla="*/ 239 w 1747837"/>
                <a:gd name="T41" fmla="*/ 72 h 1494500"/>
                <a:gd name="T42" fmla="*/ 240 w 1747837"/>
                <a:gd name="T43" fmla="*/ 87 h 1494500"/>
                <a:gd name="T44" fmla="*/ 236 w 1747837"/>
                <a:gd name="T45" fmla="*/ 101 h 1494500"/>
                <a:gd name="T46" fmla="*/ 224 w 1747837"/>
                <a:gd name="T47" fmla="*/ 118 h 1494500"/>
                <a:gd name="T48" fmla="*/ 201 w 1747837"/>
                <a:gd name="T49" fmla="*/ 151 h 1494500"/>
                <a:gd name="T50" fmla="*/ 185 w 1747837"/>
                <a:gd name="T51" fmla="*/ 166 h 1494500"/>
                <a:gd name="T52" fmla="*/ 169 w 1747837"/>
                <a:gd name="T53" fmla="*/ 183 h 1494500"/>
                <a:gd name="T54" fmla="*/ 154 w 1747837"/>
                <a:gd name="T55" fmla="*/ 192 h 1494500"/>
                <a:gd name="T56" fmla="*/ 143 w 1747837"/>
                <a:gd name="T57" fmla="*/ 193 h 1494500"/>
                <a:gd name="T58" fmla="*/ 128 w 1747837"/>
                <a:gd name="T59" fmla="*/ 198 h 1494500"/>
                <a:gd name="T60" fmla="*/ 116 w 1747837"/>
                <a:gd name="T61" fmla="*/ 201 h 1494500"/>
                <a:gd name="T62" fmla="*/ 103 w 1747837"/>
                <a:gd name="T63" fmla="*/ 201 h 1494500"/>
                <a:gd name="T64" fmla="*/ 92 w 1747837"/>
                <a:gd name="T65" fmla="*/ 200 h 1494500"/>
                <a:gd name="T66" fmla="*/ 79 w 1747837"/>
                <a:gd name="T67" fmla="*/ 205 h 1494500"/>
                <a:gd name="T68" fmla="*/ 60 w 1747837"/>
                <a:gd name="T69" fmla="*/ 212 h 1494500"/>
                <a:gd name="T70" fmla="*/ 51 w 1747837"/>
                <a:gd name="T71" fmla="*/ 205 h 1494500"/>
                <a:gd name="T72" fmla="*/ 41 w 1747837"/>
                <a:gd name="T73" fmla="*/ 203 h 1494500"/>
                <a:gd name="T74" fmla="*/ 38 w 1747837"/>
                <a:gd name="T75" fmla="*/ 195 h 1494500"/>
                <a:gd name="T76" fmla="*/ 32 w 1747837"/>
                <a:gd name="T77" fmla="*/ 185 h 1494500"/>
                <a:gd name="T78" fmla="*/ 38 w 1747837"/>
                <a:gd name="T79" fmla="*/ 179 h 1494500"/>
                <a:gd name="T80" fmla="*/ 36 w 1747837"/>
                <a:gd name="T81" fmla="*/ 165 h 1494500"/>
                <a:gd name="T82" fmla="*/ 25 w 1747837"/>
                <a:gd name="T83" fmla="*/ 149 h 1494500"/>
                <a:gd name="T84" fmla="*/ 19 w 1747837"/>
                <a:gd name="T85" fmla="*/ 135 h 1494500"/>
                <a:gd name="T86" fmla="*/ 10 w 1747837"/>
                <a:gd name="T87" fmla="*/ 117 h 14945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47837"/>
                <a:gd name="T133" fmla="*/ 0 h 1494500"/>
                <a:gd name="T134" fmla="*/ 1747837 w 1747837"/>
                <a:gd name="T135" fmla="*/ 1494500 h 14945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47837" h="1494500">
                  <a:moveTo>
                    <a:pt x="69105" y="826041"/>
                  </a:moveTo>
                  <a:lnTo>
                    <a:pt x="0" y="719138"/>
                  </a:lnTo>
                  <a:lnTo>
                    <a:pt x="40481" y="669132"/>
                  </a:lnTo>
                  <a:lnTo>
                    <a:pt x="144864" y="714058"/>
                  </a:lnTo>
                  <a:lnTo>
                    <a:pt x="199787" y="784301"/>
                  </a:lnTo>
                  <a:lnTo>
                    <a:pt x="271462" y="740569"/>
                  </a:lnTo>
                  <a:lnTo>
                    <a:pt x="397668" y="697707"/>
                  </a:lnTo>
                  <a:lnTo>
                    <a:pt x="390525" y="528638"/>
                  </a:lnTo>
                  <a:lnTo>
                    <a:pt x="388143" y="369094"/>
                  </a:lnTo>
                  <a:lnTo>
                    <a:pt x="436249" y="412567"/>
                  </a:lnTo>
                  <a:lnTo>
                    <a:pt x="478631" y="446485"/>
                  </a:lnTo>
                  <a:lnTo>
                    <a:pt x="457200" y="495300"/>
                  </a:lnTo>
                  <a:lnTo>
                    <a:pt x="495300" y="533400"/>
                  </a:lnTo>
                  <a:lnTo>
                    <a:pt x="547687" y="523875"/>
                  </a:lnTo>
                  <a:lnTo>
                    <a:pt x="611981" y="442913"/>
                  </a:lnTo>
                  <a:lnTo>
                    <a:pt x="690562" y="341710"/>
                  </a:lnTo>
                  <a:lnTo>
                    <a:pt x="757237" y="335757"/>
                  </a:lnTo>
                  <a:lnTo>
                    <a:pt x="823912" y="354807"/>
                  </a:lnTo>
                  <a:lnTo>
                    <a:pt x="926306" y="392907"/>
                  </a:lnTo>
                  <a:lnTo>
                    <a:pt x="1003974" y="360083"/>
                  </a:lnTo>
                  <a:lnTo>
                    <a:pt x="1047750" y="288132"/>
                  </a:lnTo>
                  <a:lnTo>
                    <a:pt x="1126162" y="244446"/>
                  </a:lnTo>
                  <a:lnTo>
                    <a:pt x="1163811" y="225016"/>
                  </a:lnTo>
                  <a:lnTo>
                    <a:pt x="1200523" y="203259"/>
                  </a:lnTo>
                  <a:lnTo>
                    <a:pt x="1220390" y="160735"/>
                  </a:lnTo>
                  <a:lnTo>
                    <a:pt x="1270396" y="126207"/>
                  </a:lnTo>
                  <a:lnTo>
                    <a:pt x="1329150" y="122187"/>
                  </a:lnTo>
                  <a:lnTo>
                    <a:pt x="1350168" y="84535"/>
                  </a:lnTo>
                  <a:lnTo>
                    <a:pt x="1415940" y="76087"/>
                  </a:lnTo>
                  <a:lnTo>
                    <a:pt x="1464468" y="23813"/>
                  </a:lnTo>
                  <a:lnTo>
                    <a:pt x="1559718" y="0"/>
                  </a:lnTo>
                  <a:lnTo>
                    <a:pt x="1580068" y="103573"/>
                  </a:lnTo>
                  <a:lnTo>
                    <a:pt x="1585912" y="169069"/>
                  </a:lnTo>
                  <a:lnTo>
                    <a:pt x="1597818" y="235744"/>
                  </a:lnTo>
                  <a:lnTo>
                    <a:pt x="1617116" y="297401"/>
                  </a:lnTo>
                  <a:lnTo>
                    <a:pt x="1618059" y="361950"/>
                  </a:lnTo>
                  <a:lnTo>
                    <a:pt x="1583531" y="395288"/>
                  </a:lnTo>
                  <a:lnTo>
                    <a:pt x="1552575" y="440532"/>
                  </a:lnTo>
                  <a:lnTo>
                    <a:pt x="1538287" y="519113"/>
                  </a:lnTo>
                  <a:lnTo>
                    <a:pt x="1566862" y="557213"/>
                  </a:lnTo>
                  <a:lnTo>
                    <a:pt x="1611899" y="601198"/>
                  </a:lnTo>
                  <a:lnTo>
                    <a:pt x="1693068" y="504825"/>
                  </a:lnTo>
                  <a:lnTo>
                    <a:pt x="1747837" y="531019"/>
                  </a:lnTo>
                  <a:lnTo>
                    <a:pt x="1700697" y="616459"/>
                  </a:lnTo>
                  <a:lnTo>
                    <a:pt x="1721643" y="692944"/>
                  </a:lnTo>
                  <a:lnTo>
                    <a:pt x="1670304" y="715433"/>
                  </a:lnTo>
                  <a:lnTo>
                    <a:pt x="1647547" y="791772"/>
                  </a:lnTo>
                  <a:lnTo>
                    <a:pt x="1586586" y="832246"/>
                  </a:lnTo>
                  <a:lnTo>
                    <a:pt x="1497453" y="946346"/>
                  </a:lnTo>
                  <a:lnTo>
                    <a:pt x="1424512" y="1065777"/>
                  </a:lnTo>
                  <a:lnTo>
                    <a:pt x="1356067" y="1137320"/>
                  </a:lnTo>
                  <a:lnTo>
                    <a:pt x="1308360" y="1169118"/>
                  </a:lnTo>
                  <a:lnTo>
                    <a:pt x="1266323" y="1217687"/>
                  </a:lnTo>
                  <a:lnTo>
                    <a:pt x="1195247" y="1292090"/>
                  </a:lnTo>
                  <a:lnTo>
                    <a:pt x="1150120" y="1318217"/>
                  </a:lnTo>
                  <a:lnTo>
                    <a:pt x="1089107" y="1355881"/>
                  </a:lnTo>
                  <a:lnTo>
                    <a:pt x="1051667" y="1362185"/>
                  </a:lnTo>
                  <a:lnTo>
                    <a:pt x="1011393" y="1360104"/>
                  </a:lnTo>
                  <a:lnTo>
                    <a:pt x="955743" y="1397671"/>
                  </a:lnTo>
                  <a:lnTo>
                    <a:pt x="904743" y="1395784"/>
                  </a:lnTo>
                  <a:lnTo>
                    <a:pt x="878488" y="1427193"/>
                  </a:lnTo>
                  <a:lnTo>
                    <a:pt x="821921" y="1414159"/>
                  </a:lnTo>
                  <a:lnTo>
                    <a:pt x="767830" y="1389832"/>
                  </a:lnTo>
                  <a:lnTo>
                    <a:pt x="728066" y="1415862"/>
                  </a:lnTo>
                  <a:lnTo>
                    <a:pt x="690320" y="1405299"/>
                  </a:lnTo>
                  <a:lnTo>
                    <a:pt x="652829" y="1408792"/>
                  </a:lnTo>
                  <a:lnTo>
                    <a:pt x="599861" y="1446310"/>
                  </a:lnTo>
                  <a:lnTo>
                    <a:pt x="556956" y="1447088"/>
                  </a:lnTo>
                  <a:lnTo>
                    <a:pt x="487287" y="1451165"/>
                  </a:lnTo>
                  <a:lnTo>
                    <a:pt x="423695" y="1494500"/>
                  </a:lnTo>
                  <a:lnTo>
                    <a:pt x="396777" y="1489365"/>
                  </a:lnTo>
                  <a:lnTo>
                    <a:pt x="358470" y="1447879"/>
                  </a:lnTo>
                  <a:lnTo>
                    <a:pt x="334183" y="1439883"/>
                  </a:lnTo>
                  <a:lnTo>
                    <a:pt x="291074" y="1429418"/>
                  </a:lnTo>
                  <a:lnTo>
                    <a:pt x="266583" y="1410178"/>
                  </a:lnTo>
                  <a:lnTo>
                    <a:pt x="271283" y="1373536"/>
                  </a:lnTo>
                  <a:lnTo>
                    <a:pt x="259893" y="1337185"/>
                  </a:lnTo>
                  <a:lnTo>
                    <a:pt x="227153" y="1306846"/>
                  </a:lnTo>
                  <a:lnTo>
                    <a:pt x="226490" y="1270302"/>
                  </a:lnTo>
                  <a:lnTo>
                    <a:pt x="266561" y="1261139"/>
                  </a:lnTo>
                  <a:lnTo>
                    <a:pt x="271056" y="1213252"/>
                  </a:lnTo>
                  <a:lnTo>
                    <a:pt x="254100" y="1165755"/>
                  </a:lnTo>
                  <a:lnTo>
                    <a:pt x="204658" y="1101975"/>
                  </a:lnTo>
                  <a:lnTo>
                    <a:pt x="179555" y="1049002"/>
                  </a:lnTo>
                  <a:lnTo>
                    <a:pt x="143879" y="1004656"/>
                  </a:lnTo>
                  <a:lnTo>
                    <a:pt x="137597" y="954152"/>
                  </a:lnTo>
                  <a:lnTo>
                    <a:pt x="109404" y="878738"/>
                  </a:lnTo>
                  <a:lnTo>
                    <a:pt x="69105" y="8260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3" name="Freeform 366">
              <a:extLst/>
            </p:cNvPr>
            <p:cNvSpPr>
              <a:spLocks/>
            </p:cNvSpPr>
            <p:nvPr/>
          </p:nvSpPr>
          <p:spPr bwMode="auto">
            <a:xfrm rot="21537619">
              <a:off x="4756126" y="5405456"/>
              <a:ext cx="42863" cy="41275"/>
            </a:xfrm>
            <a:custGeom>
              <a:avLst/>
              <a:gdLst>
                <a:gd name="T0" fmla="*/ 2147483647 w 560"/>
                <a:gd name="T1" fmla="*/ 2147483647 h 504"/>
                <a:gd name="T2" fmla="*/ 2147483647 w 560"/>
                <a:gd name="T3" fmla="*/ 2147483647 h 504"/>
                <a:gd name="T4" fmla="*/ 2147483647 w 560"/>
                <a:gd name="T5" fmla="*/ 2147483647 h 504"/>
                <a:gd name="T6" fmla="*/ 2147483647 w 560"/>
                <a:gd name="T7" fmla="*/ 2147483647 h 504"/>
                <a:gd name="T8" fmla="*/ 2147483647 w 560"/>
                <a:gd name="T9" fmla="*/ 2147483647 h 504"/>
                <a:gd name="T10" fmla="*/ 0 w 560"/>
                <a:gd name="T11" fmla="*/ 2147483647 h 504"/>
                <a:gd name="T12" fmla="*/ 2147483647 w 560"/>
                <a:gd name="T13" fmla="*/ 2147483647 h 504"/>
                <a:gd name="T14" fmla="*/ 2147483647 w 560"/>
                <a:gd name="T15" fmla="*/ 2147483647 h 504"/>
                <a:gd name="T16" fmla="*/ 2147483647 w 560"/>
                <a:gd name="T17" fmla="*/ 0 h 504"/>
                <a:gd name="T18" fmla="*/ 2147483647 w 560"/>
                <a:gd name="T19" fmla="*/ 2147483647 h 504"/>
                <a:gd name="T20" fmla="*/ 2147483647 w 560"/>
                <a:gd name="T21" fmla="*/ 2147483647 h 504"/>
                <a:gd name="T22" fmla="*/ 2147483647 w 560"/>
                <a:gd name="T23" fmla="*/ 2147483647 h 504"/>
                <a:gd name="T24" fmla="*/ 2147483647 w 560"/>
                <a:gd name="T25" fmla="*/ 2147483647 h 5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0"/>
                <a:gd name="T40" fmla="*/ 0 h 504"/>
                <a:gd name="T41" fmla="*/ 560 w 560"/>
                <a:gd name="T42" fmla="*/ 504 h 5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0" h="504">
                  <a:moveTo>
                    <a:pt x="432" y="344"/>
                  </a:moveTo>
                  <a:lnTo>
                    <a:pt x="288" y="408"/>
                  </a:lnTo>
                  <a:lnTo>
                    <a:pt x="168" y="504"/>
                  </a:lnTo>
                  <a:lnTo>
                    <a:pt x="96" y="456"/>
                  </a:lnTo>
                  <a:lnTo>
                    <a:pt x="56" y="360"/>
                  </a:lnTo>
                  <a:lnTo>
                    <a:pt x="0" y="304"/>
                  </a:lnTo>
                  <a:lnTo>
                    <a:pt x="96" y="160"/>
                  </a:lnTo>
                  <a:lnTo>
                    <a:pt x="216" y="40"/>
                  </a:lnTo>
                  <a:lnTo>
                    <a:pt x="392" y="0"/>
                  </a:lnTo>
                  <a:lnTo>
                    <a:pt x="496" y="96"/>
                  </a:lnTo>
                  <a:lnTo>
                    <a:pt x="560" y="192"/>
                  </a:lnTo>
                  <a:lnTo>
                    <a:pt x="488" y="272"/>
                  </a:lnTo>
                  <a:lnTo>
                    <a:pt x="432" y="3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4" name="Freeform 367">
              <a:extLst/>
            </p:cNvPr>
            <p:cNvSpPr>
              <a:spLocks/>
            </p:cNvSpPr>
            <p:nvPr/>
          </p:nvSpPr>
          <p:spPr bwMode="auto">
            <a:xfrm>
              <a:off x="4316389" y="4616468"/>
              <a:ext cx="214312" cy="171450"/>
            </a:xfrm>
            <a:custGeom>
              <a:avLst/>
              <a:gdLst>
                <a:gd name="T0" fmla="*/ 88 w 1257300"/>
                <a:gd name="T1" fmla="*/ 135 h 1004887"/>
                <a:gd name="T2" fmla="*/ 89 w 1257300"/>
                <a:gd name="T3" fmla="*/ 141 h 1004887"/>
                <a:gd name="T4" fmla="*/ 66 w 1257300"/>
                <a:gd name="T5" fmla="*/ 145 h 1004887"/>
                <a:gd name="T6" fmla="*/ 55 w 1257300"/>
                <a:gd name="T7" fmla="*/ 144 h 1004887"/>
                <a:gd name="T8" fmla="*/ 46 w 1257300"/>
                <a:gd name="T9" fmla="*/ 143 h 1004887"/>
                <a:gd name="T10" fmla="*/ 41 w 1257300"/>
                <a:gd name="T11" fmla="*/ 139 h 1004887"/>
                <a:gd name="T12" fmla="*/ 34 w 1257300"/>
                <a:gd name="T13" fmla="*/ 130 h 1004887"/>
                <a:gd name="T14" fmla="*/ 30 w 1257300"/>
                <a:gd name="T15" fmla="*/ 119 h 1004887"/>
                <a:gd name="T16" fmla="*/ 22 w 1257300"/>
                <a:gd name="T17" fmla="*/ 114 h 1004887"/>
                <a:gd name="T18" fmla="*/ 12 w 1257300"/>
                <a:gd name="T19" fmla="*/ 114 h 1004887"/>
                <a:gd name="T20" fmla="*/ 1 w 1257300"/>
                <a:gd name="T21" fmla="*/ 113 h 1004887"/>
                <a:gd name="T22" fmla="*/ 0 w 1257300"/>
                <a:gd name="T23" fmla="*/ 86 h 1004887"/>
                <a:gd name="T24" fmla="*/ 3 w 1257300"/>
                <a:gd name="T25" fmla="*/ 74 h 1004887"/>
                <a:gd name="T26" fmla="*/ 12 w 1257300"/>
                <a:gd name="T27" fmla="*/ 65 h 1004887"/>
                <a:gd name="T28" fmla="*/ 17 w 1257300"/>
                <a:gd name="T29" fmla="*/ 56 h 1004887"/>
                <a:gd name="T30" fmla="*/ 18 w 1257300"/>
                <a:gd name="T31" fmla="*/ 46 h 1004887"/>
                <a:gd name="T32" fmla="*/ 13 w 1257300"/>
                <a:gd name="T33" fmla="*/ 33 h 1004887"/>
                <a:gd name="T34" fmla="*/ 16 w 1257300"/>
                <a:gd name="T35" fmla="*/ 30 h 1004887"/>
                <a:gd name="T36" fmla="*/ 17 w 1257300"/>
                <a:gd name="T37" fmla="*/ 21 h 1004887"/>
                <a:gd name="T38" fmla="*/ 24 w 1257300"/>
                <a:gd name="T39" fmla="*/ 13 h 1004887"/>
                <a:gd name="T40" fmla="*/ 25 w 1257300"/>
                <a:gd name="T41" fmla="*/ 3 h 1004887"/>
                <a:gd name="T42" fmla="*/ 33 w 1257300"/>
                <a:gd name="T43" fmla="*/ 1 h 1004887"/>
                <a:gd name="T44" fmla="*/ 43 w 1257300"/>
                <a:gd name="T45" fmla="*/ 0 h 1004887"/>
                <a:gd name="T46" fmla="*/ 53 w 1257300"/>
                <a:gd name="T47" fmla="*/ 5 h 1004887"/>
                <a:gd name="T48" fmla="*/ 62 w 1257300"/>
                <a:gd name="T49" fmla="*/ 10 h 1004887"/>
                <a:gd name="T50" fmla="*/ 71 w 1257300"/>
                <a:gd name="T51" fmla="*/ 8 h 1004887"/>
                <a:gd name="T52" fmla="*/ 84 w 1257300"/>
                <a:gd name="T53" fmla="*/ 8 h 1004887"/>
                <a:gd name="T54" fmla="*/ 91 w 1257300"/>
                <a:gd name="T55" fmla="*/ 11 h 1004887"/>
                <a:gd name="T56" fmla="*/ 102 w 1257300"/>
                <a:gd name="T57" fmla="*/ 12 h 1004887"/>
                <a:gd name="T58" fmla="*/ 120 w 1257300"/>
                <a:gd name="T59" fmla="*/ 6 h 1004887"/>
                <a:gd name="T60" fmla="*/ 131 w 1257300"/>
                <a:gd name="T61" fmla="*/ 5 h 1004887"/>
                <a:gd name="T62" fmla="*/ 140 w 1257300"/>
                <a:gd name="T63" fmla="*/ 9 h 1004887"/>
                <a:gd name="T64" fmla="*/ 149 w 1257300"/>
                <a:gd name="T65" fmla="*/ 8 h 1004887"/>
                <a:gd name="T66" fmla="*/ 157 w 1257300"/>
                <a:gd name="T67" fmla="*/ 6 h 1004887"/>
                <a:gd name="T68" fmla="*/ 164 w 1257300"/>
                <a:gd name="T69" fmla="*/ 4 h 1004887"/>
                <a:gd name="T70" fmla="*/ 168 w 1257300"/>
                <a:gd name="T71" fmla="*/ 14 h 1004887"/>
                <a:gd name="T72" fmla="*/ 175 w 1257300"/>
                <a:gd name="T73" fmla="*/ 18 h 1004887"/>
                <a:gd name="T74" fmla="*/ 176 w 1257300"/>
                <a:gd name="T75" fmla="*/ 26 h 1004887"/>
                <a:gd name="T76" fmla="*/ 181 w 1257300"/>
                <a:gd name="T77" fmla="*/ 28 h 1004887"/>
                <a:gd name="T78" fmla="*/ 176 w 1257300"/>
                <a:gd name="T79" fmla="*/ 36 h 1004887"/>
                <a:gd name="T80" fmla="*/ 180 w 1257300"/>
                <a:gd name="T81" fmla="*/ 41 h 1004887"/>
                <a:gd name="T82" fmla="*/ 175 w 1257300"/>
                <a:gd name="T83" fmla="*/ 46 h 1004887"/>
                <a:gd name="T84" fmla="*/ 169 w 1257300"/>
                <a:gd name="T85" fmla="*/ 55 h 1004887"/>
                <a:gd name="T86" fmla="*/ 164 w 1257300"/>
                <a:gd name="T87" fmla="*/ 72 h 1004887"/>
                <a:gd name="T88" fmla="*/ 158 w 1257300"/>
                <a:gd name="T89" fmla="*/ 79 h 1004887"/>
                <a:gd name="T90" fmla="*/ 152 w 1257300"/>
                <a:gd name="T91" fmla="*/ 87 h 1004887"/>
                <a:gd name="T92" fmla="*/ 145 w 1257300"/>
                <a:gd name="T93" fmla="*/ 90 h 1004887"/>
                <a:gd name="T94" fmla="*/ 139 w 1257300"/>
                <a:gd name="T95" fmla="*/ 101 h 1004887"/>
                <a:gd name="T96" fmla="*/ 133 w 1257300"/>
                <a:gd name="T97" fmla="*/ 111 h 1004887"/>
                <a:gd name="T98" fmla="*/ 126 w 1257300"/>
                <a:gd name="T99" fmla="*/ 111 h 1004887"/>
                <a:gd name="T100" fmla="*/ 117 w 1257300"/>
                <a:gd name="T101" fmla="*/ 109 h 1004887"/>
                <a:gd name="T102" fmla="*/ 108 w 1257300"/>
                <a:gd name="T103" fmla="*/ 107 h 1004887"/>
                <a:gd name="T104" fmla="*/ 101 w 1257300"/>
                <a:gd name="T105" fmla="*/ 115 h 1004887"/>
                <a:gd name="T106" fmla="*/ 93 w 1257300"/>
                <a:gd name="T107" fmla="*/ 124 h 1004887"/>
                <a:gd name="T108" fmla="*/ 88 w 1257300"/>
                <a:gd name="T109" fmla="*/ 135 h 10048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7300"/>
                <a:gd name="T166" fmla="*/ 0 h 1004887"/>
                <a:gd name="T167" fmla="*/ 1257300 w 1257300"/>
                <a:gd name="T168" fmla="*/ 1004887 h 10048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7300" h="1004887">
                  <a:moveTo>
                    <a:pt x="614363" y="933450"/>
                  </a:moveTo>
                  <a:lnTo>
                    <a:pt x="615553" y="977503"/>
                  </a:lnTo>
                  <a:lnTo>
                    <a:pt x="456010" y="1004887"/>
                  </a:lnTo>
                  <a:lnTo>
                    <a:pt x="381000" y="996553"/>
                  </a:lnTo>
                  <a:lnTo>
                    <a:pt x="317897" y="989409"/>
                  </a:lnTo>
                  <a:lnTo>
                    <a:pt x="287927" y="959735"/>
                  </a:lnTo>
                  <a:lnTo>
                    <a:pt x="233027" y="901125"/>
                  </a:lnTo>
                  <a:lnTo>
                    <a:pt x="209550" y="821531"/>
                  </a:lnTo>
                  <a:lnTo>
                    <a:pt x="154781" y="785812"/>
                  </a:lnTo>
                  <a:lnTo>
                    <a:pt x="86916" y="787003"/>
                  </a:lnTo>
                  <a:lnTo>
                    <a:pt x="8335" y="782240"/>
                  </a:lnTo>
                  <a:lnTo>
                    <a:pt x="0" y="594121"/>
                  </a:lnTo>
                  <a:lnTo>
                    <a:pt x="23813" y="510778"/>
                  </a:lnTo>
                  <a:lnTo>
                    <a:pt x="82153" y="448865"/>
                  </a:lnTo>
                  <a:lnTo>
                    <a:pt x="120253" y="385762"/>
                  </a:lnTo>
                  <a:lnTo>
                    <a:pt x="125016" y="320278"/>
                  </a:lnTo>
                  <a:lnTo>
                    <a:pt x="94060" y="227409"/>
                  </a:lnTo>
                  <a:lnTo>
                    <a:pt x="109538" y="204787"/>
                  </a:lnTo>
                  <a:lnTo>
                    <a:pt x="119063" y="144065"/>
                  </a:lnTo>
                  <a:lnTo>
                    <a:pt x="166688" y="88106"/>
                  </a:lnTo>
                  <a:lnTo>
                    <a:pt x="172641" y="23812"/>
                  </a:lnTo>
                  <a:lnTo>
                    <a:pt x="232172" y="9525"/>
                  </a:lnTo>
                  <a:lnTo>
                    <a:pt x="296466" y="0"/>
                  </a:lnTo>
                  <a:lnTo>
                    <a:pt x="366713" y="38100"/>
                  </a:lnTo>
                  <a:lnTo>
                    <a:pt x="431006" y="66675"/>
                  </a:lnTo>
                  <a:lnTo>
                    <a:pt x="491728" y="55959"/>
                  </a:lnTo>
                  <a:lnTo>
                    <a:pt x="582216" y="53578"/>
                  </a:lnTo>
                  <a:lnTo>
                    <a:pt x="634603" y="77390"/>
                  </a:lnTo>
                  <a:lnTo>
                    <a:pt x="706041" y="85725"/>
                  </a:lnTo>
                  <a:lnTo>
                    <a:pt x="833438" y="40481"/>
                  </a:lnTo>
                  <a:lnTo>
                    <a:pt x="908447" y="34528"/>
                  </a:lnTo>
                  <a:lnTo>
                    <a:pt x="973931" y="60721"/>
                  </a:lnTo>
                  <a:lnTo>
                    <a:pt x="1035844" y="55959"/>
                  </a:lnTo>
                  <a:lnTo>
                    <a:pt x="1094185" y="44053"/>
                  </a:lnTo>
                  <a:lnTo>
                    <a:pt x="1141810" y="25003"/>
                  </a:lnTo>
                  <a:lnTo>
                    <a:pt x="1168003" y="97631"/>
                  </a:lnTo>
                  <a:lnTo>
                    <a:pt x="1215628" y="127396"/>
                  </a:lnTo>
                  <a:lnTo>
                    <a:pt x="1225153" y="177403"/>
                  </a:lnTo>
                  <a:lnTo>
                    <a:pt x="1257300" y="191690"/>
                  </a:lnTo>
                  <a:lnTo>
                    <a:pt x="1220391" y="247650"/>
                  </a:lnTo>
                  <a:lnTo>
                    <a:pt x="1253728" y="283368"/>
                  </a:lnTo>
                  <a:lnTo>
                    <a:pt x="1218358" y="315228"/>
                  </a:lnTo>
                  <a:lnTo>
                    <a:pt x="1175775" y="379113"/>
                  </a:lnTo>
                  <a:lnTo>
                    <a:pt x="1140874" y="495453"/>
                  </a:lnTo>
                  <a:lnTo>
                    <a:pt x="1098101" y="548824"/>
                  </a:lnTo>
                  <a:lnTo>
                    <a:pt x="1054894" y="598884"/>
                  </a:lnTo>
                  <a:lnTo>
                    <a:pt x="1009650" y="621506"/>
                  </a:lnTo>
                  <a:lnTo>
                    <a:pt x="969169" y="701278"/>
                  </a:lnTo>
                  <a:lnTo>
                    <a:pt x="921544" y="764381"/>
                  </a:lnTo>
                  <a:lnTo>
                    <a:pt x="873919" y="767953"/>
                  </a:lnTo>
                  <a:lnTo>
                    <a:pt x="812006" y="752475"/>
                  </a:lnTo>
                  <a:lnTo>
                    <a:pt x="753666" y="740568"/>
                  </a:lnTo>
                  <a:lnTo>
                    <a:pt x="700088" y="796528"/>
                  </a:lnTo>
                  <a:lnTo>
                    <a:pt x="642938" y="856059"/>
                  </a:lnTo>
                  <a:lnTo>
                    <a:pt x="614363" y="9334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5" name="Freeform 368">
              <a:extLst/>
            </p:cNvPr>
            <p:cNvSpPr>
              <a:spLocks/>
            </p:cNvSpPr>
            <p:nvPr/>
          </p:nvSpPr>
          <p:spPr bwMode="auto">
            <a:xfrm>
              <a:off x="4421164" y="4619643"/>
              <a:ext cx="136525" cy="214313"/>
            </a:xfrm>
            <a:custGeom>
              <a:avLst/>
              <a:gdLst>
                <a:gd name="T0" fmla="*/ 2147483647 w 430"/>
                <a:gd name="T1" fmla="*/ 2147483647 h 675"/>
                <a:gd name="T2" fmla="*/ 2147483647 w 430"/>
                <a:gd name="T3" fmla="*/ 2147483647 h 675"/>
                <a:gd name="T4" fmla="*/ 2147483647 w 430"/>
                <a:gd name="T5" fmla="*/ 2147483647 h 675"/>
                <a:gd name="T6" fmla="*/ 2147483647 w 430"/>
                <a:gd name="T7" fmla="*/ 2147483647 h 675"/>
                <a:gd name="T8" fmla="*/ 2147483647 w 430"/>
                <a:gd name="T9" fmla="*/ 2147483647 h 675"/>
                <a:gd name="T10" fmla="*/ 2147483647 w 430"/>
                <a:gd name="T11" fmla="*/ 2147483647 h 675"/>
                <a:gd name="T12" fmla="*/ 2147483647 w 430"/>
                <a:gd name="T13" fmla="*/ 2147483647 h 675"/>
                <a:gd name="T14" fmla="*/ 2147483647 w 430"/>
                <a:gd name="T15" fmla="*/ 2147483647 h 675"/>
                <a:gd name="T16" fmla="*/ 2147483647 w 430"/>
                <a:gd name="T17" fmla="*/ 2147483647 h 675"/>
                <a:gd name="T18" fmla="*/ 2147483647 w 430"/>
                <a:gd name="T19" fmla="*/ 2147483647 h 675"/>
                <a:gd name="T20" fmla="*/ 2147483647 w 430"/>
                <a:gd name="T21" fmla="*/ 2147483647 h 675"/>
                <a:gd name="T22" fmla="*/ 2147483647 w 430"/>
                <a:gd name="T23" fmla="*/ 2147483647 h 675"/>
                <a:gd name="T24" fmla="*/ 2147483647 w 430"/>
                <a:gd name="T25" fmla="*/ 2147483647 h 675"/>
                <a:gd name="T26" fmla="*/ 2147483647 w 430"/>
                <a:gd name="T27" fmla="*/ 2147483647 h 675"/>
                <a:gd name="T28" fmla="*/ 0 w 430"/>
                <a:gd name="T29" fmla="*/ 2147483647 h 675"/>
                <a:gd name="T30" fmla="*/ 2147483647 w 430"/>
                <a:gd name="T31" fmla="*/ 2147483647 h 675"/>
                <a:gd name="T32" fmla="*/ 2147483647 w 430"/>
                <a:gd name="T33" fmla="*/ 2147483647 h 675"/>
                <a:gd name="T34" fmla="*/ 2147483647 w 430"/>
                <a:gd name="T35" fmla="*/ 2147483647 h 675"/>
                <a:gd name="T36" fmla="*/ 2147483647 w 430"/>
                <a:gd name="T37" fmla="*/ 2147483647 h 675"/>
                <a:gd name="T38" fmla="*/ 2147483647 w 430"/>
                <a:gd name="T39" fmla="*/ 2147483647 h 675"/>
                <a:gd name="T40" fmla="*/ 2147483647 w 430"/>
                <a:gd name="T41" fmla="*/ 2147483647 h 675"/>
                <a:gd name="T42" fmla="*/ 2147483647 w 430"/>
                <a:gd name="T43" fmla="*/ 2147483647 h 675"/>
                <a:gd name="T44" fmla="*/ 2147483647 w 430"/>
                <a:gd name="T45" fmla="*/ 2147483647 h 675"/>
                <a:gd name="T46" fmla="*/ 2147483647 w 430"/>
                <a:gd name="T47" fmla="*/ 2147483647 h 675"/>
                <a:gd name="T48" fmla="*/ 2147483647 w 430"/>
                <a:gd name="T49" fmla="*/ 2147483647 h 675"/>
                <a:gd name="T50" fmla="*/ 2147483647 w 430"/>
                <a:gd name="T51" fmla="*/ 2147483647 h 675"/>
                <a:gd name="T52" fmla="*/ 2147483647 w 430"/>
                <a:gd name="T53" fmla="*/ 2147483647 h 675"/>
                <a:gd name="T54" fmla="*/ 2147483647 w 430"/>
                <a:gd name="T55" fmla="*/ 2147483647 h 675"/>
                <a:gd name="T56" fmla="*/ 2147483647 w 430"/>
                <a:gd name="T57" fmla="*/ 2147483647 h 675"/>
                <a:gd name="T58" fmla="*/ 2147483647 w 430"/>
                <a:gd name="T59" fmla="*/ 2147483647 h 675"/>
                <a:gd name="T60" fmla="*/ 2147483647 w 430"/>
                <a:gd name="T61" fmla="*/ 2147483647 h 675"/>
                <a:gd name="T62" fmla="*/ 2147483647 w 430"/>
                <a:gd name="T63" fmla="*/ 2147483647 h 675"/>
                <a:gd name="T64" fmla="*/ 2147483647 w 430"/>
                <a:gd name="T65" fmla="*/ 0 h 675"/>
                <a:gd name="T66" fmla="*/ 2147483647 w 430"/>
                <a:gd name="T67" fmla="*/ 2147483647 h 675"/>
                <a:gd name="T68" fmla="*/ 2147483647 w 430"/>
                <a:gd name="T69" fmla="*/ 2147483647 h 675"/>
                <a:gd name="T70" fmla="*/ 2147483647 w 430"/>
                <a:gd name="T71" fmla="*/ 2147483647 h 675"/>
                <a:gd name="T72" fmla="*/ 2147483647 w 430"/>
                <a:gd name="T73" fmla="*/ 2147483647 h 675"/>
                <a:gd name="T74" fmla="*/ 2147483647 w 430"/>
                <a:gd name="T75" fmla="*/ 2147483647 h 675"/>
                <a:gd name="T76" fmla="*/ 2147483647 w 430"/>
                <a:gd name="T77" fmla="*/ 2147483647 h 675"/>
                <a:gd name="T78" fmla="*/ 2147483647 w 430"/>
                <a:gd name="T79" fmla="*/ 2147483647 h 675"/>
                <a:gd name="T80" fmla="*/ 2147483647 w 430"/>
                <a:gd name="T81" fmla="*/ 2147483647 h 675"/>
                <a:gd name="T82" fmla="*/ 2147483647 w 430"/>
                <a:gd name="T83" fmla="*/ 2147483647 h 675"/>
                <a:gd name="T84" fmla="*/ 2147483647 w 430"/>
                <a:gd name="T85" fmla="*/ 2147483647 h 675"/>
                <a:gd name="T86" fmla="*/ 2147483647 w 430"/>
                <a:gd name="T87" fmla="*/ 2147483647 h 675"/>
                <a:gd name="T88" fmla="*/ 2147483647 w 430"/>
                <a:gd name="T89" fmla="*/ 2147483647 h 675"/>
                <a:gd name="T90" fmla="*/ 2147483647 w 430"/>
                <a:gd name="T91" fmla="*/ 2147483647 h 675"/>
                <a:gd name="T92" fmla="*/ 2147483647 w 430"/>
                <a:gd name="T93" fmla="*/ 2147483647 h 675"/>
                <a:gd name="T94" fmla="*/ 2147483647 w 430"/>
                <a:gd name="T95" fmla="*/ 2147483647 h 675"/>
                <a:gd name="T96" fmla="*/ 2147483647 w 430"/>
                <a:gd name="T97" fmla="*/ 2147483647 h 675"/>
                <a:gd name="T98" fmla="*/ 2147483647 w 430"/>
                <a:gd name="T99" fmla="*/ 2147483647 h 675"/>
                <a:gd name="T100" fmla="*/ 2147483647 w 430"/>
                <a:gd name="T101" fmla="*/ 2147483647 h 675"/>
                <a:gd name="T102" fmla="*/ 2147483647 w 430"/>
                <a:gd name="T103" fmla="*/ 2147483647 h 675"/>
                <a:gd name="T104" fmla="*/ 2147483647 w 430"/>
                <a:gd name="T105" fmla="*/ 2147483647 h 675"/>
                <a:gd name="T106" fmla="*/ 2147483647 w 430"/>
                <a:gd name="T107" fmla="*/ 2147483647 h 675"/>
                <a:gd name="T108" fmla="*/ 2147483647 w 430"/>
                <a:gd name="T109" fmla="*/ 2147483647 h 6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30"/>
                <a:gd name="T166" fmla="*/ 0 h 675"/>
                <a:gd name="T167" fmla="*/ 800100 w 430"/>
                <a:gd name="T168" fmla="*/ 1254919 h 6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30" h="675">
                  <a:moveTo>
                    <a:pt x="372" y="673"/>
                  </a:moveTo>
                  <a:lnTo>
                    <a:pt x="319" y="664"/>
                  </a:lnTo>
                  <a:lnTo>
                    <a:pt x="271" y="653"/>
                  </a:lnTo>
                  <a:lnTo>
                    <a:pt x="232" y="647"/>
                  </a:lnTo>
                  <a:lnTo>
                    <a:pt x="203" y="647"/>
                  </a:lnTo>
                  <a:lnTo>
                    <a:pt x="163" y="653"/>
                  </a:lnTo>
                  <a:lnTo>
                    <a:pt x="135" y="649"/>
                  </a:lnTo>
                  <a:lnTo>
                    <a:pt x="93" y="653"/>
                  </a:lnTo>
                  <a:lnTo>
                    <a:pt x="77" y="644"/>
                  </a:lnTo>
                  <a:lnTo>
                    <a:pt x="67" y="619"/>
                  </a:lnTo>
                  <a:lnTo>
                    <a:pt x="53" y="613"/>
                  </a:lnTo>
                  <a:lnTo>
                    <a:pt x="44" y="575"/>
                  </a:lnTo>
                  <a:lnTo>
                    <a:pt x="24" y="556"/>
                  </a:lnTo>
                  <a:lnTo>
                    <a:pt x="3" y="517"/>
                  </a:lnTo>
                  <a:lnTo>
                    <a:pt x="0" y="493"/>
                  </a:lnTo>
                  <a:lnTo>
                    <a:pt x="15" y="451"/>
                  </a:lnTo>
                  <a:lnTo>
                    <a:pt x="75" y="389"/>
                  </a:lnTo>
                  <a:lnTo>
                    <a:pt x="138" y="403"/>
                  </a:lnTo>
                  <a:lnTo>
                    <a:pt x="166" y="402"/>
                  </a:lnTo>
                  <a:lnTo>
                    <a:pt x="190" y="370"/>
                  </a:lnTo>
                  <a:lnTo>
                    <a:pt x="212" y="326"/>
                  </a:lnTo>
                  <a:lnTo>
                    <a:pt x="236" y="314"/>
                  </a:lnTo>
                  <a:lnTo>
                    <a:pt x="284" y="257"/>
                  </a:lnTo>
                  <a:lnTo>
                    <a:pt x="303" y="195"/>
                  </a:lnTo>
                  <a:lnTo>
                    <a:pt x="324" y="161"/>
                  </a:lnTo>
                  <a:lnTo>
                    <a:pt x="346" y="143"/>
                  </a:lnTo>
                  <a:lnTo>
                    <a:pt x="325" y="125"/>
                  </a:lnTo>
                  <a:lnTo>
                    <a:pt x="347" y="94"/>
                  </a:lnTo>
                  <a:lnTo>
                    <a:pt x="330" y="87"/>
                  </a:lnTo>
                  <a:lnTo>
                    <a:pt x="323" y="60"/>
                  </a:lnTo>
                  <a:lnTo>
                    <a:pt x="300" y="44"/>
                  </a:lnTo>
                  <a:lnTo>
                    <a:pt x="285" y="4"/>
                  </a:lnTo>
                  <a:lnTo>
                    <a:pt x="296" y="0"/>
                  </a:lnTo>
                  <a:lnTo>
                    <a:pt x="331" y="24"/>
                  </a:lnTo>
                  <a:lnTo>
                    <a:pt x="351" y="42"/>
                  </a:lnTo>
                  <a:lnTo>
                    <a:pt x="370" y="66"/>
                  </a:lnTo>
                  <a:lnTo>
                    <a:pt x="376" y="88"/>
                  </a:lnTo>
                  <a:lnTo>
                    <a:pt x="397" y="106"/>
                  </a:lnTo>
                  <a:lnTo>
                    <a:pt x="392" y="151"/>
                  </a:lnTo>
                  <a:lnTo>
                    <a:pt x="397" y="183"/>
                  </a:lnTo>
                  <a:lnTo>
                    <a:pt x="392" y="200"/>
                  </a:lnTo>
                  <a:lnTo>
                    <a:pt x="369" y="213"/>
                  </a:lnTo>
                  <a:lnTo>
                    <a:pt x="354" y="244"/>
                  </a:lnTo>
                  <a:lnTo>
                    <a:pt x="362" y="276"/>
                  </a:lnTo>
                  <a:lnTo>
                    <a:pt x="372" y="313"/>
                  </a:lnTo>
                  <a:lnTo>
                    <a:pt x="391" y="352"/>
                  </a:lnTo>
                  <a:lnTo>
                    <a:pt x="378" y="387"/>
                  </a:lnTo>
                  <a:lnTo>
                    <a:pt x="338" y="438"/>
                  </a:lnTo>
                  <a:lnTo>
                    <a:pt x="357" y="500"/>
                  </a:lnTo>
                  <a:lnTo>
                    <a:pt x="376" y="561"/>
                  </a:lnTo>
                  <a:lnTo>
                    <a:pt x="394" y="578"/>
                  </a:lnTo>
                  <a:lnTo>
                    <a:pt x="425" y="602"/>
                  </a:lnTo>
                  <a:lnTo>
                    <a:pt x="430" y="627"/>
                  </a:lnTo>
                  <a:lnTo>
                    <a:pt x="422" y="675"/>
                  </a:lnTo>
                  <a:lnTo>
                    <a:pt x="372" y="67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6" name="Freeform 369">
              <a:extLst/>
            </p:cNvPr>
            <p:cNvSpPr>
              <a:spLocks/>
            </p:cNvSpPr>
            <p:nvPr/>
          </p:nvSpPr>
          <p:spPr bwMode="auto">
            <a:xfrm>
              <a:off x="4111601" y="4672031"/>
              <a:ext cx="104775" cy="114300"/>
            </a:xfrm>
            <a:custGeom>
              <a:avLst/>
              <a:gdLst>
                <a:gd name="T0" fmla="*/ 24 w 619222"/>
                <a:gd name="T1" fmla="*/ 99 h 666750"/>
                <a:gd name="T2" fmla="*/ 13 w 619222"/>
                <a:gd name="T3" fmla="*/ 99 h 666750"/>
                <a:gd name="T4" fmla="*/ 13 w 619222"/>
                <a:gd name="T5" fmla="*/ 89 h 666750"/>
                <a:gd name="T6" fmla="*/ 13 w 619222"/>
                <a:gd name="T7" fmla="*/ 77 h 666750"/>
                <a:gd name="T8" fmla="*/ 0 w 619222"/>
                <a:gd name="T9" fmla="*/ 67 h 666750"/>
                <a:gd name="T10" fmla="*/ 1 w 619222"/>
                <a:gd name="T11" fmla="*/ 60 h 666750"/>
                <a:gd name="T12" fmla="*/ 0 w 619222"/>
                <a:gd name="T13" fmla="*/ 50 h 666750"/>
                <a:gd name="T14" fmla="*/ 5 w 619222"/>
                <a:gd name="T15" fmla="*/ 42 h 666750"/>
                <a:gd name="T16" fmla="*/ 7 w 619222"/>
                <a:gd name="T17" fmla="*/ 34 h 666750"/>
                <a:gd name="T18" fmla="*/ 8 w 619222"/>
                <a:gd name="T19" fmla="*/ 6 h 666750"/>
                <a:gd name="T20" fmla="*/ 14 w 619222"/>
                <a:gd name="T21" fmla="*/ 7 h 666750"/>
                <a:gd name="T22" fmla="*/ 19 w 619222"/>
                <a:gd name="T23" fmla="*/ 7 h 666750"/>
                <a:gd name="T24" fmla="*/ 25 w 619222"/>
                <a:gd name="T25" fmla="*/ 2 h 666750"/>
                <a:gd name="T26" fmla="*/ 32 w 619222"/>
                <a:gd name="T27" fmla="*/ 0 h 666750"/>
                <a:gd name="T28" fmla="*/ 36 w 619222"/>
                <a:gd name="T29" fmla="*/ 8 h 666750"/>
                <a:gd name="T30" fmla="*/ 45 w 619222"/>
                <a:gd name="T31" fmla="*/ 6 h 666750"/>
                <a:gd name="T32" fmla="*/ 51 w 619222"/>
                <a:gd name="T33" fmla="*/ 12 h 666750"/>
                <a:gd name="T34" fmla="*/ 59 w 619222"/>
                <a:gd name="T35" fmla="*/ 17 h 666750"/>
                <a:gd name="T36" fmla="*/ 73 w 619222"/>
                <a:gd name="T37" fmla="*/ 13 h 666750"/>
                <a:gd name="T38" fmla="*/ 81 w 619222"/>
                <a:gd name="T39" fmla="*/ 16 h 666750"/>
                <a:gd name="T40" fmla="*/ 86 w 619222"/>
                <a:gd name="T41" fmla="*/ 35 h 666750"/>
                <a:gd name="T42" fmla="*/ 83 w 619222"/>
                <a:gd name="T43" fmla="*/ 50 h 666750"/>
                <a:gd name="T44" fmla="*/ 77 w 619222"/>
                <a:gd name="T45" fmla="*/ 68 h 666750"/>
                <a:gd name="T46" fmla="*/ 79 w 619222"/>
                <a:gd name="T47" fmla="*/ 84 h 666750"/>
                <a:gd name="T48" fmla="*/ 84 w 619222"/>
                <a:gd name="T49" fmla="*/ 92 h 666750"/>
                <a:gd name="T50" fmla="*/ 71 w 619222"/>
                <a:gd name="T51" fmla="*/ 89 h 666750"/>
                <a:gd name="T52" fmla="*/ 60 w 619222"/>
                <a:gd name="T53" fmla="*/ 87 h 666750"/>
                <a:gd name="T54" fmla="*/ 48 w 619222"/>
                <a:gd name="T55" fmla="*/ 88 h 666750"/>
                <a:gd name="T56" fmla="*/ 33 w 619222"/>
                <a:gd name="T57" fmla="*/ 89 h 666750"/>
                <a:gd name="T58" fmla="*/ 24 w 619222"/>
                <a:gd name="T59" fmla="*/ 99 h 6667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9222"/>
                <a:gd name="T91" fmla="*/ 0 h 666750"/>
                <a:gd name="T92" fmla="*/ 619222 w 619222"/>
                <a:gd name="T93" fmla="*/ 666750 h 6667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9222" h="666750">
                  <a:moveTo>
                    <a:pt x="172641" y="666750"/>
                  </a:moveTo>
                  <a:lnTo>
                    <a:pt x="90487" y="665560"/>
                  </a:lnTo>
                  <a:lnTo>
                    <a:pt x="96441" y="598885"/>
                  </a:lnTo>
                  <a:lnTo>
                    <a:pt x="94059" y="522685"/>
                  </a:lnTo>
                  <a:lnTo>
                    <a:pt x="0" y="453628"/>
                  </a:lnTo>
                  <a:lnTo>
                    <a:pt x="8334" y="404813"/>
                  </a:lnTo>
                  <a:lnTo>
                    <a:pt x="1191" y="334566"/>
                  </a:lnTo>
                  <a:lnTo>
                    <a:pt x="35719" y="280988"/>
                  </a:lnTo>
                  <a:lnTo>
                    <a:pt x="51197" y="227410"/>
                  </a:lnTo>
                  <a:lnTo>
                    <a:pt x="57150" y="40481"/>
                  </a:lnTo>
                  <a:lnTo>
                    <a:pt x="97631" y="44053"/>
                  </a:lnTo>
                  <a:lnTo>
                    <a:pt x="136922" y="46435"/>
                  </a:lnTo>
                  <a:lnTo>
                    <a:pt x="180975" y="14288"/>
                  </a:lnTo>
                  <a:lnTo>
                    <a:pt x="229791" y="0"/>
                  </a:lnTo>
                  <a:lnTo>
                    <a:pt x="257175" y="57150"/>
                  </a:lnTo>
                  <a:lnTo>
                    <a:pt x="321469" y="38100"/>
                  </a:lnTo>
                  <a:lnTo>
                    <a:pt x="366712" y="83344"/>
                  </a:lnTo>
                  <a:lnTo>
                    <a:pt x="427434" y="115491"/>
                  </a:lnTo>
                  <a:lnTo>
                    <a:pt x="527447" y="85725"/>
                  </a:lnTo>
                  <a:lnTo>
                    <a:pt x="583406" y="109538"/>
                  </a:lnTo>
                  <a:lnTo>
                    <a:pt x="619222" y="237593"/>
                  </a:lnTo>
                  <a:lnTo>
                    <a:pt x="598570" y="340042"/>
                  </a:lnTo>
                  <a:lnTo>
                    <a:pt x="555685" y="457811"/>
                  </a:lnTo>
                  <a:lnTo>
                    <a:pt x="571216" y="569391"/>
                  </a:lnTo>
                  <a:lnTo>
                    <a:pt x="603647" y="619125"/>
                  </a:lnTo>
                  <a:lnTo>
                    <a:pt x="510778" y="602456"/>
                  </a:lnTo>
                  <a:lnTo>
                    <a:pt x="435769" y="588169"/>
                  </a:lnTo>
                  <a:lnTo>
                    <a:pt x="347662" y="591741"/>
                  </a:lnTo>
                  <a:lnTo>
                    <a:pt x="240506" y="604838"/>
                  </a:lnTo>
                  <a:lnTo>
                    <a:pt x="172641" y="6667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7" name="Freeform 370">
              <a:extLst/>
            </p:cNvPr>
            <p:cNvSpPr>
              <a:spLocks/>
            </p:cNvSpPr>
            <p:nvPr/>
          </p:nvSpPr>
          <p:spPr bwMode="auto">
            <a:xfrm>
              <a:off x="4281464" y="4640281"/>
              <a:ext cx="55562" cy="112712"/>
            </a:xfrm>
            <a:custGeom>
              <a:avLst/>
              <a:gdLst>
                <a:gd name="T0" fmla="*/ 20 w 327422"/>
                <a:gd name="T1" fmla="*/ 9 h 656034"/>
                <a:gd name="T2" fmla="*/ 16 w 327422"/>
                <a:gd name="T3" fmla="*/ 18 h 656034"/>
                <a:gd name="T4" fmla="*/ 6 w 327422"/>
                <a:gd name="T5" fmla="*/ 18 h 656034"/>
                <a:gd name="T6" fmla="*/ 0 w 327422"/>
                <a:gd name="T7" fmla="*/ 22 h 656034"/>
                <a:gd name="T8" fmla="*/ 3 w 327422"/>
                <a:gd name="T9" fmla="*/ 27 h 656034"/>
                <a:gd name="T10" fmla="*/ 9 w 327422"/>
                <a:gd name="T11" fmla="*/ 42 h 656034"/>
                <a:gd name="T12" fmla="*/ 9 w 327422"/>
                <a:gd name="T13" fmla="*/ 49 h 656034"/>
                <a:gd name="T14" fmla="*/ 13 w 327422"/>
                <a:gd name="T15" fmla="*/ 57 h 656034"/>
                <a:gd name="T16" fmla="*/ 12 w 327422"/>
                <a:gd name="T17" fmla="*/ 97 h 656034"/>
                <a:gd name="T18" fmla="*/ 19 w 327422"/>
                <a:gd name="T19" fmla="*/ 98 h 656034"/>
                <a:gd name="T20" fmla="*/ 24 w 327422"/>
                <a:gd name="T21" fmla="*/ 97 h 656034"/>
                <a:gd name="T22" fmla="*/ 30 w 327422"/>
                <a:gd name="T23" fmla="*/ 96 h 656034"/>
                <a:gd name="T24" fmla="*/ 29 w 327422"/>
                <a:gd name="T25" fmla="*/ 67 h 656034"/>
                <a:gd name="T26" fmla="*/ 32 w 327422"/>
                <a:gd name="T27" fmla="*/ 55 h 656034"/>
                <a:gd name="T28" fmla="*/ 40 w 327422"/>
                <a:gd name="T29" fmla="*/ 46 h 656034"/>
                <a:gd name="T30" fmla="*/ 46 w 327422"/>
                <a:gd name="T31" fmla="*/ 36 h 656034"/>
                <a:gd name="T32" fmla="*/ 46 w 327422"/>
                <a:gd name="T33" fmla="*/ 26 h 656034"/>
                <a:gd name="T34" fmla="*/ 42 w 327422"/>
                <a:gd name="T35" fmla="*/ 13 h 656034"/>
                <a:gd name="T36" fmla="*/ 44 w 327422"/>
                <a:gd name="T37" fmla="*/ 9 h 656034"/>
                <a:gd name="T38" fmla="*/ 31 w 327422"/>
                <a:gd name="T39" fmla="*/ 10 h 656034"/>
                <a:gd name="T40" fmla="*/ 28 w 327422"/>
                <a:gd name="T41" fmla="*/ 0 h 656034"/>
                <a:gd name="T42" fmla="*/ 20 w 327422"/>
                <a:gd name="T43" fmla="*/ 9 h 6560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7422"/>
                <a:gd name="T67" fmla="*/ 0 h 656034"/>
                <a:gd name="T68" fmla="*/ 327422 w 327422"/>
                <a:gd name="T69" fmla="*/ 656034 h 6560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7422" h="656034">
                  <a:moveTo>
                    <a:pt x="145257" y="58340"/>
                  </a:moveTo>
                  <a:lnTo>
                    <a:pt x="115491" y="120253"/>
                  </a:lnTo>
                  <a:lnTo>
                    <a:pt x="41672" y="121444"/>
                  </a:lnTo>
                  <a:lnTo>
                    <a:pt x="0" y="148828"/>
                  </a:lnTo>
                  <a:lnTo>
                    <a:pt x="20862" y="182335"/>
                  </a:lnTo>
                  <a:lnTo>
                    <a:pt x="62603" y="281067"/>
                  </a:lnTo>
                  <a:lnTo>
                    <a:pt x="64294" y="327422"/>
                  </a:lnTo>
                  <a:lnTo>
                    <a:pt x="89297" y="377428"/>
                  </a:lnTo>
                  <a:lnTo>
                    <a:pt x="85725" y="646509"/>
                  </a:lnTo>
                  <a:lnTo>
                    <a:pt x="136922" y="656034"/>
                  </a:lnTo>
                  <a:lnTo>
                    <a:pt x="173832" y="646509"/>
                  </a:lnTo>
                  <a:lnTo>
                    <a:pt x="213122" y="639365"/>
                  </a:lnTo>
                  <a:lnTo>
                    <a:pt x="204606" y="447444"/>
                  </a:lnTo>
                  <a:lnTo>
                    <a:pt x="227902" y="366959"/>
                  </a:lnTo>
                  <a:lnTo>
                    <a:pt x="286406" y="304085"/>
                  </a:lnTo>
                  <a:lnTo>
                    <a:pt x="324043" y="238646"/>
                  </a:lnTo>
                  <a:lnTo>
                    <a:pt x="327422" y="176772"/>
                  </a:lnTo>
                  <a:lnTo>
                    <a:pt x="297588" y="83123"/>
                  </a:lnTo>
                  <a:lnTo>
                    <a:pt x="314325" y="59531"/>
                  </a:lnTo>
                  <a:lnTo>
                    <a:pt x="221457" y="66675"/>
                  </a:lnTo>
                  <a:lnTo>
                    <a:pt x="200025" y="0"/>
                  </a:lnTo>
                  <a:lnTo>
                    <a:pt x="145257" y="583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8" name="Freeform 371">
              <a:extLst/>
            </p:cNvPr>
            <p:cNvSpPr>
              <a:spLocks/>
            </p:cNvSpPr>
            <p:nvPr/>
          </p:nvSpPr>
          <p:spPr bwMode="auto">
            <a:xfrm>
              <a:off x="4529114" y="4662506"/>
              <a:ext cx="230187" cy="161925"/>
            </a:xfrm>
            <a:custGeom>
              <a:avLst/>
              <a:gdLst>
                <a:gd name="T0" fmla="*/ 186 w 1348979"/>
                <a:gd name="T1" fmla="*/ 100 h 940594"/>
                <a:gd name="T2" fmla="*/ 178 w 1348979"/>
                <a:gd name="T3" fmla="*/ 97 h 940594"/>
                <a:gd name="T4" fmla="*/ 167 w 1348979"/>
                <a:gd name="T5" fmla="*/ 94 h 940594"/>
                <a:gd name="T6" fmla="*/ 161 w 1348979"/>
                <a:gd name="T7" fmla="*/ 102 h 940594"/>
                <a:gd name="T8" fmla="*/ 152 w 1348979"/>
                <a:gd name="T9" fmla="*/ 97 h 940594"/>
                <a:gd name="T10" fmla="*/ 143 w 1348979"/>
                <a:gd name="T11" fmla="*/ 102 h 940594"/>
                <a:gd name="T12" fmla="*/ 136 w 1348979"/>
                <a:gd name="T13" fmla="*/ 108 h 940594"/>
                <a:gd name="T14" fmla="*/ 128 w 1348979"/>
                <a:gd name="T15" fmla="*/ 105 h 940594"/>
                <a:gd name="T16" fmla="*/ 120 w 1348979"/>
                <a:gd name="T17" fmla="*/ 115 h 940594"/>
                <a:gd name="T18" fmla="*/ 114 w 1348979"/>
                <a:gd name="T19" fmla="*/ 114 h 940594"/>
                <a:gd name="T20" fmla="*/ 103 w 1348979"/>
                <a:gd name="T21" fmla="*/ 113 h 940594"/>
                <a:gd name="T22" fmla="*/ 97 w 1348979"/>
                <a:gd name="T23" fmla="*/ 111 h 940594"/>
                <a:gd name="T24" fmla="*/ 90 w 1348979"/>
                <a:gd name="T25" fmla="*/ 111 h 940594"/>
                <a:gd name="T26" fmla="*/ 87 w 1348979"/>
                <a:gd name="T27" fmla="*/ 105 h 940594"/>
                <a:gd name="T28" fmla="*/ 81 w 1348979"/>
                <a:gd name="T29" fmla="*/ 101 h 940594"/>
                <a:gd name="T30" fmla="*/ 72 w 1348979"/>
                <a:gd name="T31" fmla="*/ 100 h 940594"/>
                <a:gd name="T32" fmla="*/ 65 w 1348979"/>
                <a:gd name="T33" fmla="*/ 106 h 940594"/>
                <a:gd name="T34" fmla="*/ 62 w 1348979"/>
                <a:gd name="T35" fmla="*/ 116 h 940594"/>
                <a:gd name="T36" fmla="*/ 59 w 1348979"/>
                <a:gd name="T37" fmla="*/ 126 h 940594"/>
                <a:gd name="T38" fmla="*/ 52 w 1348979"/>
                <a:gd name="T39" fmla="*/ 126 h 940594"/>
                <a:gd name="T40" fmla="*/ 41 w 1348979"/>
                <a:gd name="T41" fmla="*/ 126 h 940594"/>
                <a:gd name="T42" fmla="*/ 30 w 1348979"/>
                <a:gd name="T43" fmla="*/ 128 h 940594"/>
                <a:gd name="T44" fmla="*/ 29 w 1348979"/>
                <a:gd name="T45" fmla="*/ 133 h 940594"/>
                <a:gd name="T46" fmla="*/ 29 w 1348979"/>
                <a:gd name="T47" fmla="*/ 139 h 940594"/>
                <a:gd name="T48" fmla="*/ 24 w 1348979"/>
                <a:gd name="T49" fmla="*/ 142 h 940594"/>
                <a:gd name="T50" fmla="*/ 25 w 1348979"/>
                <a:gd name="T51" fmla="*/ 137 h 940594"/>
                <a:gd name="T52" fmla="*/ 24 w 1348979"/>
                <a:gd name="T53" fmla="*/ 131 h 940594"/>
                <a:gd name="T54" fmla="*/ 16 w 1348979"/>
                <a:gd name="T55" fmla="*/ 124 h 940594"/>
                <a:gd name="T56" fmla="*/ 10 w 1348979"/>
                <a:gd name="T57" fmla="*/ 119 h 940594"/>
                <a:gd name="T58" fmla="*/ 0 w 1348979"/>
                <a:gd name="T59" fmla="*/ 84 h 940594"/>
                <a:gd name="T60" fmla="*/ 11 w 1348979"/>
                <a:gd name="T61" fmla="*/ 70 h 940594"/>
                <a:gd name="T62" fmla="*/ 15 w 1348979"/>
                <a:gd name="T63" fmla="*/ 61 h 940594"/>
                <a:gd name="T64" fmla="*/ 26 w 1348979"/>
                <a:gd name="T65" fmla="*/ 58 h 940594"/>
                <a:gd name="T66" fmla="*/ 40 w 1348979"/>
                <a:gd name="T67" fmla="*/ 55 h 940594"/>
                <a:gd name="T68" fmla="*/ 52 w 1348979"/>
                <a:gd name="T69" fmla="*/ 53 h 940594"/>
                <a:gd name="T70" fmla="*/ 64 w 1348979"/>
                <a:gd name="T71" fmla="*/ 49 h 940594"/>
                <a:gd name="T72" fmla="*/ 68 w 1348979"/>
                <a:gd name="T73" fmla="*/ 38 h 940594"/>
                <a:gd name="T74" fmla="*/ 75 w 1348979"/>
                <a:gd name="T75" fmla="*/ 40 h 940594"/>
                <a:gd name="T76" fmla="*/ 85 w 1348979"/>
                <a:gd name="T77" fmla="*/ 38 h 940594"/>
                <a:gd name="T78" fmla="*/ 93 w 1348979"/>
                <a:gd name="T79" fmla="*/ 31 h 940594"/>
                <a:gd name="T80" fmla="*/ 105 w 1348979"/>
                <a:gd name="T81" fmla="*/ 19 h 940594"/>
                <a:gd name="T82" fmla="*/ 115 w 1348979"/>
                <a:gd name="T83" fmla="*/ 7 h 940594"/>
                <a:gd name="T84" fmla="*/ 126 w 1348979"/>
                <a:gd name="T85" fmla="*/ 0 h 940594"/>
                <a:gd name="T86" fmla="*/ 136 w 1348979"/>
                <a:gd name="T87" fmla="*/ 13 h 940594"/>
                <a:gd name="T88" fmla="*/ 140 w 1348979"/>
                <a:gd name="T89" fmla="*/ 23 h 940594"/>
                <a:gd name="T90" fmla="*/ 138 w 1348979"/>
                <a:gd name="T91" fmla="*/ 38 h 940594"/>
                <a:gd name="T92" fmla="*/ 147 w 1348979"/>
                <a:gd name="T93" fmla="*/ 46 h 940594"/>
                <a:gd name="T94" fmla="*/ 163 w 1348979"/>
                <a:gd name="T95" fmla="*/ 54 h 940594"/>
                <a:gd name="T96" fmla="*/ 185 w 1348979"/>
                <a:gd name="T97" fmla="*/ 83 h 940594"/>
                <a:gd name="T98" fmla="*/ 191 w 1348979"/>
                <a:gd name="T99" fmla="*/ 90 h 940594"/>
                <a:gd name="T100" fmla="*/ 195 w 1348979"/>
                <a:gd name="T101" fmla="*/ 98 h 940594"/>
                <a:gd name="T102" fmla="*/ 186 w 1348979"/>
                <a:gd name="T103" fmla="*/ 100 h 9405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48979"/>
                <a:gd name="T157" fmla="*/ 0 h 940594"/>
                <a:gd name="T158" fmla="*/ 1348979 w 1348979"/>
                <a:gd name="T159" fmla="*/ 940594 h 9405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48979" h="940594">
                  <a:moveTo>
                    <a:pt x="1288506" y="658030"/>
                  </a:moveTo>
                  <a:lnTo>
                    <a:pt x="1231355" y="641614"/>
                  </a:lnTo>
                  <a:lnTo>
                    <a:pt x="1157424" y="622012"/>
                  </a:lnTo>
                  <a:lnTo>
                    <a:pt x="1114850" y="671653"/>
                  </a:lnTo>
                  <a:lnTo>
                    <a:pt x="1050822" y="644890"/>
                  </a:lnTo>
                  <a:lnTo>
                    <a:pt x="991214" y="677387"/>
                  </a:lnTo>
                  <a:lnTo>
                    <a:pt x="938419" y="716741"/>
                  </a:lnTo>
                  <a:lnTo>
                    <a:pt x="884484" y="693287"/>
                  </a:lnTo>
                  <a:lnTo>
                    <a:pt x="830567" y="762912"/>
                  </a:lnTo>
                  <a:lnTo>
                    <a:pt x="785202" y="750937"/>
                  </a:lnTo>
                  <a:lnTo>
                    <a:pt x="714931" y="748721"/>
                  </a:lnTo>
                  <a:lnTo>
                    <a:pt x="671153" y="732063"/>
                  </a:lnTo>
                  <a:lnTo>
                    <a:pt x="624411" y="736402"/>
                  </a:lnTo>
                  <a:lnTo>
                    <a:pt x="603592" y="694894"/>
                  </a:lnTo>
                  <a:lnTo>
                    <a:pt x="559624" y="667767"/>
                  </a:lnTo>
                  <a:lnTo>
                    <a:pt x="499908" y="663615"/>
                  </a:lnTo>
                  <a:lnTo>
                    <a:pt x="449868" y="701174"/>
                  </a:lnTo>
                  <a:lnTo>
                    <a:pt x="431011" y="767836"/>
                  </a:lnTo>
                  <a:lnTo>
                    <a:pt x="408749" y="831070"/>
                  </a:lnTo>
                  <a:lnTo>
                    <a:pt x="358665" y="835470"/>
                  </a:lnTo>
                  <a:lnTo>
                    <a:pt x="285050" y="833315"/>
                  </a:lnTo>
                  <a:lnTo>
                    <a:pt x="205004" y="845240"/>
                  </a:lnTo>
                  <a:lnTo>
                    <a:pt x="200025" y="879872"/>
                  </a:lnTo>
                  <a:lnTo>
                    <a:pt x="201216" y="922734"/>
                  </a:lnTo>
                  <a:lnTo>
                    <a:pt x="164307" y="940594"/>
                  </a:lnTo>
                  <a:lnTo>
                    <a:pt x="172641" y="907256"/>
                  </a:lnTo>
                  <a:lnTo>
                    <a:pt x="163116" y="866775"/>
                  </a:lnTo>
                  <a:lnTo>
                    <a:pt x="107157" y="820341"/>
                  </a:lnTo>
                  <a:lnTo>
                    <a:pt x="71438" y="790575"/>
                  </a:lnTo>
                  <a:lnTo>
                    <a:pt x="0" y="558403"/>
                  </a:lnTo>
                  <a:lnTo>
                    <a:pt x="76200" y="465534"/>
                  </a:lnTo>
                  <a:lnTo>
                    <a:pt x="100013" y="401241"/>
                  </a:lnTo>
                  <a:lnTo>
                    <a:pt x="183357" y="383381"/>
                  </a:lnTo>
                  <a:lnTo>
                    <a:pt x="275035" y="365522"/>
                  </a:lnTo>
                  <a:lnTo>
                    <a:pt x="361950" y="348853"/>
                  </a:lnTo>
                  <a:lnTo>
                    <a:pt x="444104" y="321469"/>
                  </a:lnTo>
                  <a:lnTo>
                    <a:pt x="469107" y="250031"/>
                  </a:lnTo>
                  <a:lnTo>
                    <a:pt x="521494" y="263128"/>
                  </a:lnTo>
                  <a:lnTo>
                    <a:pt x="589360" y="251222"/>
                  </a:lnTo>
                  <a:lnTo>
                    <a:pt x="645319" y="207169"/>
                  </a:lnTo>
                  <a:lnTo>
                    <a:pt x="722710" y="126206"/>
                  </a:lnTo>
                  <a:lnTo>
                    <a:pt x="792957" y="42863"/>
                  </a:lnTo>
                  <a:lnTo>
                    <a:pt x="867966" y="0"/>
                  </a:lnTo>
                  <a:lnTo>
                    <a:pt x="938213" y="86916"/>
                  </a:lnTo>
                  <a:lnTo>
                    <a:pt x="965597" y="148828"/>
                  </a:lnTo>
                  <a:lnTo>
                    <a:pt x="951310" y="251222"/>
                  </a:lnTo>
                  <a:lnTo>
                    <a:pt x="1017313" y="303423"/>
                  </a:lnTo>
                  <a:lnTo>
                    <a:pt x="1129904" y="359569"/>
                  </a:lnTo>
                  <a:lnTo>
                    <a:pt x="1279922" y="546497"/>
                  </a:lnTo>
                  <a:lnTo>
                    <a:pt x="1322785" y="597694"/>
                  </a:lnTo>
                  <a:lnTo>
                    <a:pt x="1348979" y="651272"/>
                  </a:lnTo>
                  <a:lnTo>
                    <a:pt x="1288506" y="6580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9" name="Freeform 372">
              <a:extLst/>
            </p:cNvPr>
            <p:cNvSpPr>
              <a:spLocks/>
            </p:cNvSpPr>
            <p:nvPr/>
          </p:nvSpPr>
          <p:spPr bwMode="auto">
            <a:xfrm>
              <a:off x="4471964" y="4975243"/>
              <a:ext cx="228600" cy="217488"/>
            </a:xfrm>
            <a:custGeom>
              <a:avLst/>
              <a:gdLst>
                <a:gd name="T0" fmla="*/ 2147483647 w 720"/>
                <a:gd name="T1" fmla="*/ 2147483647 h 687"/>
                <a:gd name="T2" fmla="*/ 2147483647 w 720"/>
                <a:gd name="T3" fmla="*/ 2147483647 h 687"/>
                <a:gd name="T4" fmla="*/ 2147483647 w 720"/>
                <a:gd name="T5" fmla="*/ 2147483647 h 687"/>
                <a:gd name="T6" fmla="*/ 2147483647 w 720"/>
                <a:gd name="T7" fmla="*/ 2147483647 h 687"/>
                <a:gd name="T8" fmla="*/ 2147483647 w 720"/>
                <a:gd name="T9" fmla="*/ 2147483647 h 687"/>
                <a:gd name="T10" fmla="*/ 2147483647 w 720"/>
                <a:gd name="T11" fmla="*/ 2147483647 h 687"/>
                <a:gd name="T12" fmla="*/ 2147483647 w 720"/>
                <a:gd name="T13" fmla="*/ 2147483647 h 687"/>
                <a:gd name="T14" fmla="*/ 2147483647 w 720"/>
                <a:gd name="T15" fmla="*/ 2147483647 h 687"/>
                <a:gd name="T16" fmla="*/ 2147483647 w 720"/>
                <a:gd name="T17" fmla="*/ 2147483647 h 687"/>
                <a:gd name="T18" fmla="*/ 2147483647 w 720"/>
                <a:gd name="T19" fmla="*/ 2147483647 h 687"/>
                <a:gd name="T20" fmla="*/ 2147483647 w 720"/>
                <a:gd name="T21" fmla="*/ 2147483647 h 687"/>
                <a:gd name="T22" fmla="*/ 2147483647 w 720"/>
                <a:gd name="T23" fmla="*/ 2147483647 h 687"/>
                <a:gd name="T24" fmla="*/ 2147483647 w 720"/>
                <a:gd name="T25" fmla="*/ 2147483647 h 687"/>
                <a:gd name="T26" fmla="*/ 2147483647 w 720"/>
                <a:gd name="T27" fmla="*/ 2147483647 h 687"/>
                <a:gd name="T28" fmla="*/ 2147483647 w 720"/>
                <a:gd name="T29" fmla="*/ 2147483647 h 687"/>
                <a:gd name="T30" fmla="*/ 2147483647 w 720"/>
                <a:gd name="T31" fmla="*/ 2147483647 h 687"/>
                <a:gd name="T32" fmla="*/ 2147483647 w 720"/>
                <a:gd name="T33" fmla="*/ 2147483647 h 687"/>
                <a:gd name="T34" fmla="*/ 0 w 720"/>
                <a:gd name="T35" fmla="*/ 2147483647 h 687"/>
                <a:gd name="T36" fmla="*/ 2147483647 w 720"/>
                <a:gd name="T37" fmla="*/ 2147483647 h 687"/>
                <a:gd name="T38" fmla="*/ 2147483647 w 720"/>
                <a:gd name="T39" fmla="*/ 2147483647 h 687"/>
                <a:gd name="T40" fmla="*/ 2147483647 w 720"/>
                <a:gd name="T41" fmla="*/ 2147483647 h 687"/>
                <a:gd name="T42" fmla="*/ 2147483647 w 720"/>
                <a:gd name="T43" fmla="*/ 2147483647 h 687"/>
                <a:gd name="T44" fmla="*/ 2147483647 w 720"/>
                <a:gd name="T45" fmla="*/ 2147483647 h 687"/>
                <a:gd name="T46" fmla="*/ 2147483647 w 720"/>
                <a:gd name="T47" fmla="*/ 2147483647 h 687"/>
                <a:gd name="T48" fmla="*/ 2147483647 w 720"/>
                <a:gd name="T49" fmla="*/ 2147483647 h 687"/>
                <a:gd name="T50" fmla="*/ 2147483647 w 720"/>
                <a:gd name="T51" fmla="*/ 2147483647 h 687"/>
                <a:gd name="T52" fmla="*/ 2147483647 w 720"/>
                <a:gd name="T53" fmla="*/ 2147483647 h 687"/>
                <a:gd name="T54" fmla="*/ 2147483647 w 720"/>
                <a:gd name="T55" fmla="*/ 2147483647 h 687"/>
                <a:gd name="T56" fmla="*/ 2147483647 w 720"/>
                <a:gd name="T57" fmla="*/ 2147483647 h 687"/>
                <a:gd name="T58" fmla="*/ 2147483647 w 720"/>
                <a:gd name="T59" fmla="*/ 2147483647 h 687"/>
                <a:gd name="T60" fmla="*/ 2147483647 w 720"/>
                <a:gd name="T61" fmla="*/ 2147483647 h 687"/>
                <a:gd name="T62" fmla="*/ 2147483647 w 720"/>
                <a:gd name="T63" fmla="*/ 2147483647 h 687"/>
                <a:gd name="T64" fmla="*/ 2147483647 w 720"/>
                <a:gd name="T65" fmla="*/ 2147483647 h 687"/>
                <a:gd name="T66" fmla="*/ 2147483647 w 720"/>
                <a:gd name="T67" fmla="*/ 2147483647 h 687"/>
                <a:gd name="T68" fmla="*/ 2147483647 w 720"/>
                <a:gd name="T69" fmla="*/ 2147483647 h 687"/>
                <a:gd name="T70" fmla="*/ 2147483647 w 720"/>
                <a:gd name="T71" fmla="*/ 2147483647 h 687"/>
                <a:gd name="T72" fmla="*/ 2147483647 w 720"/>
                <a:gd name="T73" fmla="*/ 2147483647 h 687"/>
                <a:gd name="T74" fmla="*/ 2147483647 w 720"/>
                <a:gd name="T75" fmla="*/ 2147483647 h 687"/>
                <a:gd name="T76" fmla="*/ 2147483647 w 720"/>
                <a:gd name="T77" fmla="*/ 2147483647 h 687"/>
                <a:gd name="T78" fmla="*/ 2147483647 w 720"/>
                <a:gd name="T79" fmla="*/ 2147483647 h 687"/>
                <a:gd name="T80" fmla="*/ 2147483647 w 720"/>
                <a:gd name="T81" fmla="*/ 2147483647 h 687"/>
                <a:gd name="T82" fmla="*/ 2147483647 w 720"/>
                <a:gd name="T83" fmla="*/ 2147483647 h 687"/>
                <a:gd name="T84" fmla="*/ 2147483647 w 720"/>
                <a:gd name="T85" fmla="*/ 2147483647 h 687"/>
                <a:gd name="T86" fmla="*/ 2147483647 w 720"/>
                <a:gd name="T87" fmla="*/ 2147483647 h 687"/>
                <a:gd name="T88" fmla="*/ 2147483647 w 720"/>
                <a:gd name="T89" fmla="*/ 2147483647 h 687"/>
                <a:gd name="T90" fmla="*/ 2147483647 w 720"/>
                <a:gd name="T91" fmla="*/ 2147483647 h 687"/>
                <a:gd name="T92" fmla="*/ 2147483647 w 720"/>
                <a:gd name="T93" fmla="*/ 2147483647 h 687"/>
                <a:gd name="T94" fmla="*/ 2147483647 w 720"/>
                <a:gd name="T95" fmla="*/ 2147483647 h 687"/>
                <a:gd name="T96" fmla="*/ 2147483647 w 720"/>
                <a:gd name="T97" fmla="*/ 2147483647 h 687"/>
                <a:gd name="T98" fmla="*/ 2147483647 w 720"/>
                <a:gd name="T99" fmla="*/ 2147483647 h 687"/>
                <a:gd name="T100" fmla="*/ 2147483647 w 720"/>
                <a:gd name="T101" fmla="*/ 2147483647 h 687"/>
                <a:gd name="T102" fmla="*/ 2147483647 w 720"/>
                <a:gd name="T103" fmla="*/ 2147483647 h 687"/>
                <a:gd name="T104" fmla="*/ 2147483647 w 720"/>
                <a:gd name="T105" fmla="*/ 2147483647 h 687"/>
                <a:gd name="T106" fmla="*/ 2147483647 w 720"/>
                <a:gd name="T107" fmla="*/ 0 h 687"/>
                <a:gd name="T108" fmla="*/ 2147483647 w 720"/>
                <a:gd name="T109" fmla="*/ 2147483647 h 687"/>
                <a:gd name="T110" fmla="*/ 2147483647 w 720"/>
                <a:gd name="T111" fmla="*/ 2147483647 h 6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0"/>
                <a:gd name="T169" fmla="*/ 0 h 687"/>
                <a:gd name="T170" fmla="*/ 1338263 w 720"/>
                <a:gd name="T171" fmla="*/ 1322784 h 6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0" h="687">
                  <a:moveTo>
                    <a:pt x="71" y="21"/>
                  </a:moveTo>
                  <a:lnTo>
                    <a:pt x="106" y="64"/>
                  </a:lnTo>
                  <a:lnTo>
                    <a:pt x="129" y="127"/>
                  </a:lnTo>
                  <a:lnTo>
                    <a:pt x="124" y="167"/>
                  </a:lnTo>
                  <a:lnTo>
                    <a:pt x="125" y="205"/>
                  </a:lnTo>
                  <a:lnTo>
                    <a:pt x="157" y="258"/>
                  </a:lnTo>
                  <a:lnTo>
                    <a:pt x="164" y="291"/>
                  </a:lnTo>
                  <a:lnTo>
                    <a:pt x="163" y="327"/>
                  </a:lnTo>
                  <a:lnTo>
                    <a:pt x="153" y="371"/>
                  </a:lnTo>
                  <a:lnTo>
                    <a:pt x="119" y="395"/>
                  </a:lnTo>
                  <a:lnTo>
                    <a:pt x="100" y="433"/>
                  </a:lnTo>
                  <a:lnTo>
                    <a:pt x="99" y="460"/>
                  </a:lnTo>
                  <a:lnTo>
                    <a:pt x="78" y="489"/>
                  </a:lnTo>
                  <a:lnTo>
                    <a:pt x="54" y="510"/>
                  </a:lnTo>
                  <a:lnTo>
                    <a:pt x="35" y="542"/>
                  </a:lnTo>
                  <a:lnTo>
                    <a:pt x="19" y="573"/>
                  </a:lnTo>
                  <a:lnTo>
                    <a:pt x="0" y="632"/>
                  </a:lnTo>
                  <a:lnTo>
                    <a:pt x="40" y="636"/>
                  </a:lnTo>
                  <a:lnTo>
                    <a:pt x="69" y="619"/>
                  </a:lnTo>
                  <a:lnTo>
                    <a:pt x="99" y="622"/>
                  </a:lnTo>
                  <a:lnTo>
                    <a:pt x="132" y="646"/>
                  </a:lnTo>
                  <a:lnTo>
                    <a:pt x="160" y="641"/>
                  </a:lnTo>
                  <a:lnTo>
                    <a:pt x="257" y="628"/>
                  </a:lnTo>
                  <a:lnTo>
                    <a:pt x="332" y="646"/>
                  </a:lnTo>
                  <a:lnTo>
                    <a:pt x="398" y="658"/>
                  </a:lnTo>
                  <a:lnTo>
                    <a:pt x="462" y="662"/>
                  </a:lnTo>
                  <a:lnTo>
                    <a:pt x="529" y="675"/>
                  </a:lnTo>
                  <a:lnTo>
                    <a:pt x="645" y="678"/>
                  </a:lnTo>
                  <a:lnTo>
                    <a:pt x="685" y="687"/>
                  </a:lnTo>
                  <a:lnTo>
                    <a:pt x="697" y="661"/>
                  </a:lnTo>
                  <a:lnTo>
                    <a:pt x="641" y="598"/>
                  </a:lnTo>
                  <a:lnTo>
                    <a:pt x="607" y="565"/>
                  </a:lnTo>
                  <a:lnTo>
                    <a:pt x="609" y="398"/>
                  </a:lnTo>
                  <a:lnTo>
                    <a:pt x="712" y="390"/>
                  </a:lnTo>
                  <a:lnTo>
                    <a:pt x="720" y="329"/>
                  </a:lnTo>
                  <a:lnTo>
                    <a:pt x="712" y="269"/>
                  </a:lnTo>
                  <a:lnTo>
                    <a:pt x="673" y="278"/>
                  </a:lnTo>
                  <a:lnTo>
                    <a:pt x="631" y="284"/>
                  </a:lnTo>
                  <a:lnTo>
                    <a:pt x="605" y="255"/>
                  </a:lnTo>
                  <a:lnTo>
                    <a:pt x="614" y="203"/>
                  </a:lnTo>
                  <a:lnTo>
                    <a:pt x="603" y="168"/>
                  </a:lnTo>
                  <a:lnTo>
                    <a:pt x="607" y="121"/>
                  </a:lnTo>
                  <a:lnTo>
                    <a:pt x="580" y="55"/>
                  </a:lnTo>
                  <a:lnTo>
                    <a:pt x="553" y="52"/>
                  </a:lnTo>
                  <a:lnTo>
                    <a:pt x="504" y="51"/>
                  </a:lnTo>
                  <a:lnTo>
                    <a:pt x="471" y="45"/>
                  </a:lnTo>
                  <a:lnTo>
                    <a:pt x="451" y="97"/>
                  </a:lnTo>
                  <a:lnTo>
                    <a:pt x="410" y="104"/>
                  </a:lnTo>
                  <a:lnTo>
                    <a:pt x="366" y="108"/>
                  </a:lnTo>
                  <a:lnTo>
                    <a:pt x="328" y="63"/>
                  </a:lnTo>
                  <a:lnTo>
                    <a:pt x="317" y="34"/>
                  </a:lnTo>
                  <a:lnTo>
                    <a:pt x="304" y="0"/>
                  </a:lnTo>
                  <a:lnTo>
                    <a:pt x="247" y="0"/>
                  </a:lnTo>
                  <a:lnTo>
                    <a:pt x="119" y="3"/>
                  </a:lnTo>
                  <a:lnTo>
                    <a:pt x="71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0" name="Freeform 373">
              <a:extLst/>
            </p:cNvPr>
            <p:cNvSpPr>
              <a:spLocks/>
            </p:cNvSpPr>
            <p:nvPr/>
          </p:nvSpPr>
          <p:spPr bwMode="auto">
            <a:xfrm>
              <a:off x="4471964" y="5170506"/>
              <a:ext cx="168275" cy="239712"/>
            </a:xfrm>
            <a:custGeom>
              <a:avLst/>
              <a:gdLst>
                <a:gd name="T0" fmla="*/ 1 w 992943"/>
                <a:gd name="T1" fmla="*/ 3 h 1403016"/>
                <a:gd name="T2" fmla="*/ 11 w 992943"/>
                <a:gd name="T3" fmla="*/ 5 h 1403016"/>
                <a:gd name="T4" fmla="*/ 19 w 992943"/>
                <a:gd name="T5" fmla="*/ 0 h 1403016"/>
                <a:gd name="T6" fmla="*/ 26 w 992943"/>
                <a:gd name="T7" fmla="*/ 1 h 1403016"/>
                <a:gd name="T8" fmla="*/ 35 w 992943"/>
                <a:gd name="T9" fmla="*/ 7 h 1403016"/>
                <a:gd name="T10" fmla="*/ 42 w 992943"/>
                <a:gd name="T11" fmla="*/ 6 h 1403016"/>
                <a:gd name="T12" fmla="*/ 67 w 992943"/>
                <a:gd name="T13" fmla="*/ 3 h 1403016"/>
                <a:gd name="T14" fmla="*/ 87 w 992943"/>
                <a:gd name="T15" fmla="*/ 7 h 1403016"/>
                <a:gd name="T16" fmla="*/ 105 w 992943"/>
                <a:gd name="T17" fmla="*/ 11 h 1403016"/>
                <a:gd name="T18" fmla="*/ 122 w 992943"/>
                <a:gd name="T19" fmla="*/ 11 h 1403016"/>
                <a:gd name="T20" fmla="*/ 138 w 992943"/>
                <a:gd name="T21" fmla="*/ 15 h 1403016"/>
                <a:gd name="T22" fmla="*/ 139 w 992943"/>
                <a:gd name="T23" fmla="*/ 78 h 1403016"/>
                <a:gd name="T24" fmla="*/ 124 w 992943"/>
                <a:gd name="T25" fmla="*/ 79 h 1403016"/>
                <a:gd name="T26" fmla="*/ 125 w 992943"/>
                <a:gd name="T27" fmla="*/ 120 h 1403016"/>
                <a:gd name="T28" fmla="*/ 130 w 992943"/>
                <a:gd name="T29" fmla="*/ 143 h 1403016"/>
                <a:gd name="T30" fmla="*/ 131 w 992943"/>
                <a:gd name="T31" fmla="*/ 192 h 1403016"/>
                <a:gd name="T32" fmla="*/ 114 w 992943"/>
                <a:gd name="T33" fmla="*/ 198 h 1403016"/>
                <a:gd name="T34" fmla="*/ 104 w 992943"/>
                <a:gd name="T35" fmla="*/ 204 h 1403016"/>
                <a:gd name="T36" fmla="*/ 96 w 992943"/>
                <a:gd name="T37" fmla="*/ 194 h 1403016"/>
                <a:gd name="T38" fmla="*/ 81 w 992943"/>
                <a:gd name="T39" fmla="*/ 188 h 1403016"/>
                <a:gd name="T40" fmla="*/ 76 w 992943"/>
                <a:gd name="T41" fmla="*/ 194 h 1403016"/>
                <a:gd name="T42" fmla="*/ 71 w 992943"/>
                <a:gd name="T43" fmla="*/ 183 h 1403016"/>
                <a:gd name="T44" fmla="*/ 64 w 992943"/>
                <a:gd name="T45" fmla="*/ 174 h 1403016"/>
                <a:gd name="T46" fmla="*/ 56 w 992943"/>
                <a:gd name="T47" fmla="*/ 160 h 1403016"/>
                <a:gd name="T48" fmla="*/ 56 w 992943"/>
                <a:gd name="T49" fmla="*/ 152 h 1403016"/>
                <a:gd name="T50" fmla="*/ 53 w 992943"/>
                <a:gd name="T51" fmla="*/ 146 h 1403016"/>
                <a:gd name="T52" fmla="*/ 51 w 992943"/>
                <a:gd name="T53" fmla="*/ 138 h 1403016"/>
                <a:gd name="T54" fmla="*/ 51 w 992943"/>
                <a:gd name="T55" fmla="*/ 128 h 1403016"/>
                <a:gd name="T56" fmla="*/ 46 w 992943"/>
                <a:gd name="T57" fmla="*/ 119 h 1403016"/>
                <a:gd name="T58" fmla="*/ 46 w 992943"/>
                <a:gd name="T59" fmla="*/ 108 h 1403016"/>
                <a:gd name="T60" fmla="*/ 43 w 992943"/>
                <a:gd name="T61" fmla="*/ 98 h 1403016"/>
                <a:gd name="T62" fmla="*/ 46 w 992943"/>
                <a:gd name="T63" fmla="*/ 90 h 1403016"/>
                <a:gd name="T64" fmla="*/ 42 w 992943"/>
                <a:gd name="T65" fmla="*/ 85 h 1403016"/>
                <a:gd name="T66" fmla="*/ 37 w 992943"/>
                <a:gd name="T67" fmla="*/ 78 h 1403016"/>
                <a:gd name="T68" fmla="*/ 27 w 992943"/>
                <a:gd name="T69" fmla="*/ 64 h 1403016"/>
                <a:gd name="T70" fmla="*/ 26 w 992943"/>
                <a:gd name="T71" fmla="*/ 55 h 1403016"/>
                <a:gd name="T72" fmla="*/ 17 w 992943"/>
                <a:gd name="T73" fmla="*/ 41 h 1403016"/>
                <a:gd name="T74" fmla="*/ 13 w 992943"/>
                <a:gd name="T75" fmla="*/ 30 h 1403016"/>
                <a:gd name="T76" fmla="*/ 6 w 992943"/>
                <a:gd name="T77" fmla="*/ 26 h 1403016"/>
                <a:gd name="T78" fmla="*/ 1 w 992943"/>
                <a:gd name="T79" fmla="*/ 18 h 1403016"/>
                <a:gd name="T80" fmla="*/ 0 w 992943"/>
                <a:gd name="T81" fmla="*/ 12 h 1403016"/>
                <a:gd name="T82" fmla="*/ 1 w 992943"/>
                <a:gd name="T83" fmla="*/ 3 h 14030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92943"/>
                <a:gd name="T127" fmla="*/ 0 h 1403016"/>
                <a:gd name="T128" fmla="*/ 992943 w 992943"/>
                <a:gd name="T129" fmla="*/ 1403016 h 14030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92943" h="1403016">
                  <a:moveTo>
                    <a:pt x="2983" y="23498"/>
                  </a:moveTo>
                  <a:lnTo>
                    <a:pt x="80234" y="31959"/>
                  </a:lnTo>
                  <a:lnTo>
                    <a:pt x="133307" y="0"/>
                  </a:lnTo>
                  <a:lnTo>
                    <a:pt x="187964" y="5584"/>
                  </a:lnTo>
                  <a:lnTo>
                    <a:pt x="253709" y="50882"/>
                  </a:lnTo>
                  <a:lnTo>
                    <a:pt x="303535" y="38707"/>
                  </a:lnTo>
                  <a:lnTo>
                    <a:pt x="479122" y="17128"/>
                  </a:lnTo>
                  <a:lnTo>
                    <a:pt x="621997" y="50466"/>
                  </a:lnTo>
                  <a:lnTo>
                    <a:pt x="752764" y="72820"/>
                  </a:lnTo>
                  <a:lnTo>
                    <a:pt x="869652" y="79153"/>
                  </a:lnTo>
                  <a:lnTo>
                    <a:pt x="987519" y="104044"/>
                  </a:lnTo>
                  <a:lnTo>
                    <a:pt x="992943" y="537612"/>
                  </a:lnTo>
                  <a:lnTo>
                    <a:pt x="883935" y="541003"/>
                  </a:lnTo>
                  <a:lnTo>
                    <a:pt x="897570" y="822522"/>
                  </a:lnTo>
                  <a:lnTo>
                    <a:pt x="929178" y="983916"/>
                  </a:lnTo>
                  <a:lnTo>
                    <a:pt x="936322" y="1317291"/>
                  </a:lnTo>
                  <a:lnTo>
                    <a:pt x="814878" y="1360153"/>
                  </a:lnTo>
                  <a:lnTo>
                    <a:pt x="741060" y="1403016"/>
                  </a:lnTo>
                  <a:lnTo>
                    <a:pt x="686291" y="1331578"/>
                  </a:lnTo>
                  <a:lnTo>
                    <a:pt x="579135" y="1291097"/>
                  </a:lnTo>
                  <a:lnTo>
                    <a:pt x="543416" y="1333959"/>
                  </a:lnTo>
                  <a:lnTo>
                    <a:pt x="505539" y="1256991"/>
                  </a:lnTo>
                  <a:lnTo>
                    <a:pt x="458390" y="1193039"/>
                  </a:lnTo>
                  <a:lnTo>
                    <a:pt x="402617" y="1101067"/>
                  </a:lnTo>
                  <a:lnTo>
                    <a:pt x="401595" y="1044731"/>
                  </a:lnTo>
                  <a:lnTo>
                    <a:pt x="381950" y="1005639"/>
                  </a:lnTo>
                  <a:lnTo>
                    <a:pt x="364701" y="949598"/>
                  </a:lnTo>
                  <a:lnTo>
                    <a:pt x="366076" y="876312"/>
                  </a:lnTo>
                  <a:lnTo>
                    <a:pt x="327092" y="815030"/>
                  </a:lnTo>
                  <a:lnTo>
                    <a:pt x="325763" y="741793"/>
                  </a:lnTo>
                  <a:lnTo>
                    <a:pt x="308258" y="671669"/>
                  </a:lnTo>
                  <a:lnTo>
                    <a:pt x="326268" y="620622"/>
                  </a:lnTo>
                  <a:lnTo>
                    <a:pt x="301266" y="584446"/>
                  </a:lnTo>
                  <a:lnTo>
                    <a:pt x="262485" y="534432"/>
                  </a:lnTo>
                  <a:lnTo>
                    <a:pt x="193140" y="439887"/>
                  </a:lnTo>
                  <a:lnTo>
                    <a:pt x="186606" y="378016"/>
                  </a:lnTo>
                  <a:lnTo>
                    <a:pt x="122669" y="283374"/>
                  </a:lnTo>
                  <a:lnTo>
                    <a:pt x="91542" y="207861"/>
                  </a:lnTo>
                  <a:lnTo>
                    <a:pt x="45007" y="177710"/>
                  </a:lnTo>
                  <a:lnTo>
                    <a:pt x="6175" y="124878"/>
                  </a:lnTo>
                  <a:lnTo>
                    <a:pt x="0" y="82725"/>
                  </a:lnTo>
                  <a:lnTo>
                    <a:pt x="2983" y="2349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1" name="Freeform 374">
              <a:extLst/>
            </p:cNvPr>
            <p:cNvSpPr>
              <a:spLocks/>
            </p:cNvSpPr>
            <p:nvPr/>
          </p:nvSpPr>
          <p:spPr bwMode="auto">
            <a:xfrm>
              <a:off x="4471964" y="4805381"/>
              <a:ext cx="128587" cy="155575"/>
            </a:xfrm>
            <a:custGeom>
              <a:avLst/>
              <a:gdLst>
                <a:gd name="T0" fmla="*/ 2147483647 w 405"/>
                <a:gd name="T1" fmla="*/ 2147483647 h 490"/>
                <a:gd name="T2" fmla="*/ 2147483647 w 405"/>
                <a:gd name="T3" fmla="*/ 2147483647 h 490"/>
                <a:gd name="T4" fmla="*/ 2147483647 w 405"/>
                <a:gd name="T5" fmla="*/ 2147483647 h 490"/>
                <a:gd name="T6" fmla="*/ 2147483647 w 405"/>
                <a:gd name="T7" fmla="*/ 0 h 490"/>
                <a:gd name="T8" fmla="*/ 2147483647 w 405"/>
                <a:gd name="T9" fmla="*/ 2147483647 h 490"/>
                <a:gd name="T10" fmla="*/ 2147483647 w 405"/>
                <a:gd name="T11" fmla="*/ 2147483647 h 490"/>
                <a:gd name="T12" fmla="*/ 2147483647 w 405"/>
                <a:gd name="T13" fmla="*/ 2147483647 h 490"/>
                <a:gd name="T14" fmla="*/ 2147483647 w 405"/>
                <a:gd name="T15" fmla="*/ 2147483647 h 490"/>
                <a:gd name="T16" fmla="*/ 2147483647 w 405"/>
                <a:gd name="T17" fmla="*/ 2147483647 h 490"/>
                <a:gd name="T18" fmla="*/ 2147483647 w 405"/>
                <a:gd name="T19" fmla="*/ 2147483647 h 490"/>
                <a:gd name="T20" fmla="*/ 2147483647 w 405"/>
                <a:gd name="T21" fmla="*/ 2147483647 h 490"/>
                <a:gd name="T22" fmla="*/ 2147483647 w 405"/>
                <a:gd name="T23" fmla="*/ 2147483647 h 490"/>
                <a:gd name="T24" fmla="*/ 2147483647 w 405"/>
                <a:gd name="T25" fmla="*/ 2147483647 h 490"/>
                <a:gd name="T26" fmla="*/ 2147483647 w 405"/>
                <a:gd name="T27" fmla="*/ 2147483647 h 490"/>
                <a:gd name="T28" fmla="*/ 2147483647 w 405"/>
                <a:gd name="T29" fmla="*/ 2147483647 h 490"/>
                <a:gd name="T30" fmla="*/ 2147483647 w 405"/>
                <a:gd name="T31" fmla="*/ 2147483647 h 490"/>
                <a:gd name="T32" fmla="*/ 2147483647 w 405"/>
                <a:gd name="T33" fmla="*/ 2147483647 h 490"/>
                <a:gd name="T34" fmla="*/ 2147483647 w 405"/>
                <a:gd name="T35" fmla="*/ 2147483647 h 490"/>
                <a:gd name="T36" fmla="*/ 2147483647 w 405"/>
                <a:gd name="T37" fmla="*/ 2147483647 h 490"/>
                <a:gd name="T38" fmla="*/ 2147483647 w 405"/>
                <a:gd name="T39" fmla="*/ 2147483647 h 490"/>
                <a:gd name="T40" fmla="*/ 2147483647 w 405"/>
                <a:gd name="T41" fmla="*/ 2147483647 h 490"/>
                <a:gd name="T42" fmla="*/ 2147483647 w 405"/>
                <a:gd name="T43" fmla="*/ 2147483647 h 490"/>
                <a:gd name="T44" fmla="*/ 2147483647 w 405"/>
                <a:gd name="T45" fmla="*/ 2147483647 h 490"/>
                <a:gd name="T46" fmla="*/ 2147483647 w 405"/>
                <a:gd name="T47" fmla="*/ 2147483647 h 490"/>
                <a:gd name="T48" fmla="*/ 2147483647 w 405"/>
                <a:gd name="T49" fmla="*/ 2147483647 h 490"/>
                <a:gd name="T50" fmla="*/ 2147483647 w 405"/>
                <a:gd name="T51" fmla="*/ 2147483647 h 490"/>
                <a:gd name="T52" fmla="*/ 2147483647 w 405"/>
                <a:gd name="T53" fmla="*/ 2147483647 h 490"/>
                <a:gd name="T54" fmla="*/ 2147483647 w 405"/>
                <a:gd name="T55" fmla="*/ 2147483647 h 490"/>
                <a:gd name="T56" fmla="*/ 2147483647 w 405"/>
                <a:gd name="T57" fmla="*/ 2147483647 h 490"/>
                <a:gd name="T58" fmla="*/ 2147483647 w 405"/>
                <a:gd name="T59" fmla="*/ 2147483647 h 490"/>
                <a:gd name="T60" fmla="*/ 0 w 405"/>
                <a:gd name="T61" fmla="*/ 2147483647 h 490"/>
                <a:gd name="T62" fmla="*/ 2147483647 w 405"/>
                <a:gd name="T63" fmla="*/ 2147483647 h 490"/>
                <a:gd name="T64" fmla="*/ 2147483647 w 405"/>
                <a:gd name="T65" fmla="*/ 2147483647 h 490"/>
                <a:gd name="T66" fmla="*/ 2147483647 w 405"/>
                <a:gd name="T67" fmla="*/ 2147483647 h 490"/>
                <a:gd name="T68" fmla="*/ 2147483647 w 405"/>
                <a:gd name="T69" fmla="*/ 2147483647 h 490"/>
                <a:gd name="T70" fmla="*/ 2147483647 w 405"/>
                <a:gd name="T71" fmla="*/ 2147483647 h 490"/>
                <a:gd name="T72" fmla="*/ 2147483647 w 405"/>
                <a:gd name="T73" fmla="*/ 2147483647 h 490"/>
                <a:gd name="T74" fmla="*/ 2147483647 w 405"/>
                <a:gd name="T75" fmla="*/ 2147483647 h 490"/>
                <a:gd name="T76" fmla="*/ 2147483647 w 405"/>
                <a:gd name="T77" fmla="*/ 2147483647 h 490"/>
                <a:gd name="T78" fmla="*/ 2147483647 w 405"/>
                <a:gd name="T79" fmla="*/ 2147483647 h 490"/>
                <a:gd name="T80" fmla="*/ 2147483647 w 405"/>
                <a:gd name="T81" fmla="*/ 2147483647 h 490"/>
                <a:gd name="T82" fmla="*/ 2147483647 w 405"/>
                <a:gd name="T83" fmla="*/ 2147483647 h 490"/>
                <a:gd name="T84" fmla="*/ 2147483647 w 405"/>
                <a:gd name="T85" fmla="*/ 2147483647 h 490"/>
                <a:gd name="T86" fmla="*/ 2147483647 w 405"/>
                <a:gd name="T87" fmla="*/ 2147483647 h 490"/>
                <a:gd name="T88" fmla="*/ 2147483647 w 405"/>
                <a:gd name="T89" fmla="*/ 2147483647 h 490"/>
                <a:gd name="T90" fmla="*/ 2147483647 w 405"/>
                <a:gd name="T91" fmla="*/ 2147483647 h 490"/>
                <a:gd name="T92" fmla="*/ 2147483647 w 405"/>
                <a:gd name="T93" fmla="*/ 2147483647 h 490"/>
                <a:gd name="T94" fmla="*/ 2147483647 w 405"/>
                <a:gd name="T95" fmla="*/ 2147483647 h 490"/>
                <a:gd name="T96" fmla="*/ 2147483647 w 405"/>
                <a:gd name="T97" fmla="*/ 2147483647 h 490"/>
                <a:gd name="T98" fmla="*/ 2147483647 w 405"/>
                <a:gd name="T99" fmla="*/ 2147483647 h 490"/>
                <a:gd name="T100" fmla="*/ 2147483647 w 405"/>
                <a:gd name="T101" fmla="*/ 2147483647 h 490"/>
                <a:gd name="T102" fmla="*/ 2147483647 w 405"/>
                <a:gd name="T103" fmla="*/ 2147483647 h 4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5"/>
                <a:gd name="T157" fmla="*/ 0 h 490"/>
                <a:gd name="T158" fmla="*/ 756981 w 405"/>
                <a:gd name="T159" fmla="*/ 915591 h 4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5" h="490">
                  <a:moveTo>
                    <a:pt x="381" y="124"/>
                  </a:moveTo>
                  <a:lnTo>
                    <a:pt x="376" y="94"/>
                  </a:lnTo>
                  <a:lnTo>
                    <a:pt x="405" y="31"/>
                  </a:lnTo>
                  <a:lnTo>
                    <a:pt x="398" y="0"/>
                  </a:lnTo>
                  <a:lnTo>
                    <a:pt x="373" y="2"/>
                  </a:lnTo>
                  <a:lnTo>
                    <a:pt x="331" y="2"/>
                  </a:lnTo>
                  <a:lnTo>
                    <a:pt x="289" y="8"/>
                  </a:lnTo>
                  <a:lnTo>
                    <a:pt x="284" y="26"/>
                  </a:lnTo>
                  <a:lnTo>
                    <a:pt x="286" y="49"/>
                  </a:lnTo>
                  <a:lnTo>
                    <a:pt x="267" y="57"/>
                  </a:lnTo>
                  <a:lnTo>
                    <a:pt x="263" y="91"/>
                  </a:lnTo>
                  <a:lnTo>
                    <a:pt x="205" y="87"/>
                  </a:lnTo>
                  <a:lnTo>
                    <a:pt x="159" y="78"/>
                  </a:lnTo>
                  <a:lnTo>
                    <a:pt x="112" y="69"/>
                  </a:lnTo>
                  <a:lnTo>
                    <a:pt x="100" y="68"/>
                  </a:lnTo>
                  <a:lnTo>
                    <a:pt x="85" y="101"/>
                  </a:lnTo>
                  <a:lnTo>
                    <a:pt x="88" y="121"/>
                  </a:lnTo>
                  <a:lnTo>
                    <a:pt x="104" y="135"/>
                  </a:lnTo>
                  <a:lnTo>
                    <a:pt x="129" y="125"/>
                  </a:lnTo>
                  <a:lnTo>
                    <a:pt x="154" y="134"/>
                  </a:lnTo>
                  <a:lnTo>
                    <a:pt x="168" y="164"/>
                  </a:lnTo>
                  <a:lnTo>
                    <a:pt x="173" y="182"/>
                  </a:lnTo>
                  <a:lnTo>
                    <a:pt x="162" y="250"/>
                  </a:lnTo>
                  <a:lnTo>
                    <a:pt x="167" y="286"/>
                  </a:lnTo>
                  <a:lnTo>
                    <a:pt x="167" y="312"/>
                  </a:lnTo>
                  <a:lnTo>
                    <a:pt x="97" y="311"/>
                  </a:lnTo>
                  <a:lnTo>
                    <a:pt x="69" y="299"/>
                  </a:lnTo>
                  <a:lnTo>
                    <a:pt x="20" y="322"/>
                  </a:lnTo>
                  <a:lnTo>
                    <a:pt x="21" y="354"/>
                  </a:lnTo>
                  <a:lnTo>
                    <a:pt x="23" y="394"/>
                  </a:lnTo>
                  <a:lnTo>
                    <a:pt x="0" y="404"/>
                  </a:lnTo>
                  <a:lnTo>
                    <a:pt x="18" y="435"/>
                  </a:lnTo>
                  <a:lnTo>
                    <a:pt x="45" y="456"/>
                  </a:lnTo>
                  <a:lnTo>
                    <a:pt x="56" y="490"/>
                  </a:lnTo>
                  <a:lnTo>
                    <a:pt x="70" y="473"/>
                  </a:lnTo>
                  <a:lnTo>
                    <a:pt x="83" y="460"/>
                  </a:lnTo>
                  <a:lnTo>
                    <a:pt x="100" y="452"/>
                  </a:lnTo>
                  <a:lnTo>
                    <a:pt x="118" y="467"/>
                  </a:lnTo>
                  <a:lnTo>
                    <a:pt x="151" y="417"/>
                  </a:lnTo>
                  <a:lnTo>
                    <a:pt x="172" y="432"/>
                  </a:lnTo>
                  <a:lnTo>
                    <a:pt x="194" y="439"/>
                  </a:lnTo>
                  <a:lnTo>
                    <a:pt x="224" y="426"/>
                  </a:lnTo>
                  <a:lnTo>
                    <a:pt x="254" y="401"/>
                  </a:lnTo>
                  <a:lnTo>
                    <a:pt x="266" y="385"/>
                  </a:lnTo>
                  <a:lnTo>
                    <a:pt x="269" y="360"/>
                  </a:lnTo>
                  <a:lnTo>
                    <a:pt x="273" y="329"/>
                  </a:lnTo>
                  <a:lnTo>
                    <a:pt x="280" y="295"/>
                  </a:lnTo>
                  <a:lnTo>
                    <a:pt x="318" y="277"/>
                  </a:lnTo>
                  <a:lnTo>
                    <a:pt x="348" y="258"/>
                  </a:lnTo>
                  <a:lnTo>
                    <a:pt x="358" y="211"/>
                  </a:lnTo>
                  <a:lnTo>
                    <a:pt x="376" y="188"/>
                  </a:lnTo>
                  <a:lnTo>
                    <a:pt x="366" y="153"/>
                  </a:lnTo>
                  <a:lnTo>
                    <a:pt x="381" y="1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2" name="Freeform 375">
              <a:extLst/>
            </p:cNvPr>
            <p:cNvSpPr>
              <a:spLocks/>
            </p:cNvSpPr>
            <p:nvPr/>
          </p:nvSpPr>
          <p:spPr bwMode="auto">
            <a:xfrm>
              <a:off x="4427514" y="4824431"/>
              <a:ext cx="98425" cy="109537"/>
            </a:xfrm>
            <a:custGeom>
              <a:avLst/>
              <a:gdLst>
                <a:gd name="T0" fmla="*/ 2147483647 w 310"/>
                <a:gd name="T1" fmla="*/ 2147483647 h 345"/>
                <a:gd name="T2" fmla="*/ 2147483647 w 310"/>
                <a:gd name="T3" fmla="*/ 2147483647 h 345"/>
                <a:gd name="T4" fmla="*/ 2147483647 w 310"/>
                <a:gd name="T5" fmla="*/ 2147483647 h 345"/>
                <a:gd name="T6" fmla="*/ 2147483647 w 310"/>
                <a:gd name="T7" fmla="*/ 2147483647 h 345"/>
                <a:gd name="T8" fmla="*/ 2147483647 w 310"/>
                <a:gd name="T9" fmla="*/ 2147483647 h 345"/>
                <a:gd name="T10" fmla="*/ 2147483647 w 310"/>
                <a:gd name="T11" fmla="*/ 2147483647 h 345"/>
                <a:gd name="T12" fmla="*/ 2147483647 w 310"/>
                <a:gd name="T13" fmla="*/ 2147483647 h 345"/>
                <a:gd name="T14" fmla="*/ 2147483647 w 310"/>
                <a:gd name="T15" fmla="*/ 0 h 345"/>
                <a:gd name="T16" fmla="*/ 2147483647 w 310"/>
                <a:gd name="T17" fmla="*/ 2147483647 h 345"/>
                <a:gd name="T18" fmla="*/ 2147483647 w 310"/>
                <a:gd name="T19" fmla="*/ 2147483647 h 345"/>
                <a:gd name="T20" fmla="*/ 2147483647 w 310"/>
                <a:gd name="T21" fmla="*/ 2147483647 h 345"/>
                <a:gd name="T22" fmla="*/ 2147483647 w 310"/>
                <a:gd name="T23" fmla="*/ 2147483647 h 345"/>
                <a:gd name="T24" fmla="*/ 2147483647 w 310"/>
                <a:gd name="T25" fmla="*/ 2147483647 h 345"/>
                <a:gd name="T26" fmla="*/ 2147483647 w 310"/>
                <a:gd name="T27" fmla="*/ 2147483647 h 345"/>
                <a:gd name="T28" fmla="*/ 2147483647 w 310"/>
                <a:gd name="T29" fmla="*/ 2147483647 h 345"/>
                <a:gd name="T30" fmla="*/ 2147483647 w 310"/>
                <a:gd name="T31" fmla="*/ 2147483647 h 345"/>
                <a:gd name="T32" fmla="*/ 2147483647 w 310"/>
                <a:gd name="T33" fmla="*/ 2147483647 h 345"/>
                <a:gd name="T34" fmla="*/ 2147483647 w 310"/>
                <a:gd name="T35" fmla="*/ 2147483647 h 345"/>
                <a:gd name="T36" fmla="*/ 2147483647 w 310"/>
                <a:gd name="T37" fmla="*/ 2147483647 h 345"/>
                <a:gd name="T38" fmla="*/ 0 w 310"/>
                <a:gd name="T39" fmla="*/ 2147483647 h 345"/>
                <a:gd name="T40" fmla="*/ 2147483647 w 310"/>
                <a:gd name="T41" fmla="*/ 2147483647 h 345"/>
                <a:gd name="T42" fmla="*/ 2147483647 w 310"/>
                <a:gd name="T43" fmla="*/ 2147483647 h 345"/>
                <a:gd name="T44" fmla="*/ 2147483647 w 310"/>
                <a:gd name="T45" fmla="*/ 2147483647 h 345"/>
                <a:gd name="T46" fmla="*/ 2147483647 w 310"/>
                <a:gd name="T47" fmla="*/ 2147483647 h 345"/>
                <a:gd name="T48" fmla="*/ 2147483647 w 310"/>
                <a:gd name="T49" fmla="*/ 2147483647 h 345"/>
                <a:gd name="T50" fmla="*/ 2147483647 w 310"/>
                <a:gd name="T51" fmla="*/ 2147483647 h 345"/>
                <a:gd name="T52" fmla="*/ 2147483647 w 310"/>
                <a:gd name="T53" fmla="*/ 2147483647 h 345"/>
                <a:gd name="T54" fmla="*/ 2147483647 w 310"/>
                <a:gd name="T55" fmla="*/ 2147483647 h 345"/>
                <a:gd name="T56" fmla="*/ 2147483647 w 310"/>
                <a:gd name="T57" fmla="*/ 2147483647 h 345"/>
                <a:gd name="T58" fmla="*/ 2147483647 w 310"/>
                <a:gd name="T59" fmla="*/ 2147483647 h 345"/>
                <a:gd name="T60" fmla="*/ 2147483647 w 310"/>
                <a:gd name="T61" fmla="*/ 2147483647 h 345"/>
                <a:gd name="T62" fmla="*/ 2147483647 w 310"/>
                <a:gd name="T63" fmla="*/ 2147483647 h 345"/>
                <a:gd name="T64" fmla="*/ 2147483647 w 310"/>
                <a:gd name="T65" fmla="*/ 2147483647 h 345"/>
                <a:gd name="T66" fmla="*/ 2147483647 w 310"/>
                <a:gd name="T67" fmla="*/ 2147483647 h 345"/>
                <a:gd name="T68" fmla="*/ 2147483647 w 310"/>
                <a:gd name="T69" fmla="*/ 2147483647 h 345"/>
                <a:gd name="T70" fmla="*/ 2147483647 w 310"/>
                <a:gd name="T71" fmla="*/ 2147483647 h 345"/>
                <a:gd name="T72" fmla="*/ 2147483647 w 310"/>
                <a:gd name="T73" fmla="*/ 2147483647 h 345"/>
                <a:gd name="T74" fmla="*/ 2147483647 w 310"/>
                <a:gd name="T75" fmla="*/ 2147483647 h 345"/>
                <a:gd name="T76" fmla="*/ 2147483647 w 310"/>
                <a:gd name="T77" fmla="*/ 2147483647 h 345"/>
                <a:gd name="T78" fmla="*/ 2147483647 w 310"/>
                <a:gd name="T79" fmla="*/ 2147483647 h 3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10"/>
                <a:gd name="T121" fmla="*/ 0 h 345"/>
                <a:gd name="T122" fmla="*/ 582220 w 310"/>
                <a:gd name="T123" fmla="*/ 639365 h 3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10" h="345">
                  <a:moveTo>
                    <a:pt x="303" y="95"/>
                  </a:moveTo>
                  <a:lnTo>
                    <a:pt x="290" y="72"/>
                  </a:lnTo>
                  <a:lnTo>
                    <a:pt x="266" y="61"/>
                  </a:lnTo>
                  <a:lnTo>
                    <a:pt x="242" y="73"/>
                  </a:lnTo>
                  <a:lnTo>
                    <a:pt x="225" y="59"/>
                  </a:lnTo>
                  <a:lnTo>
                    <a:pt x="222" y="40"/>
                  </a:lnTo>
                  <a:lnTo>
                    <a:pt x="238" y="5"/>
                  </a:lnTo>
                  <a:lnTo>
                    <a:pt x="210" y="0"/>
                  </a:lnTo>
                  <a:lnTo>
                    <a:pt x="176" y="1"/>
                  </a:lnTo>
                  <a:lnTo>
                    <a:pt x="140" y="8"/>
                  </a:lnTo>
                  <a:lnTo>
                    <a:pt x="120" y="8"/>
                  </a:lnTo>
                  <a:lnTo>
                    <a:pt x="124" y="48"/>
                  </a:lnTo>
                  <a:lnTo>
                    <a:pt x="124" y="67"/>
                  </a:lnTo>
                  <a:lnTo>
                    <a:pt x="66" y="67"/>
                  </a:lnTo>
                  <a:lnTo>
                    <a:pt x="34" y="76"/>
                  </a:lnTo>
                  <a:lnTo>
                    <a:pt x="17" y="114"/>
                  </a:lnTo>
                  <a:lnTo>
                    <a:pt x="28" y="129"/>
                  </a:lnTo>
                  <a:lnTo>
                    <a:pt x="29" y="152"/>
                  </a:lnTo>
                  <a:lnTo>
                    <a:pt x="11" y="152"/>
                  </a:lnTo>
                  <a:lnTo>
                    <a:pt x="0" y="181"/>
                  </a:lnTo>
                  <a:lnTo>
                    <a:pt x="17" y="202"/>
                  </a:lnTo>
                  <a:lnTo>
                    <a:pt x="31" y="233"/>
                  </a:lnTo>
                  <a:lnTo>
                    <a:pt x="45" y="260"/>
                  </a:lnTo>
                  <a:lnTo>
                    <a:pt x="81" y="284"/>
                  </a:lnTo>
                  <a:lnTo>
                    <a:pt x="100" y="311"/>
                  </a:lnTo>
                  <a:lnTo>
                    <a:pt x="115" y="334"/>
                  </a:lnTo>
                  <a:lnTo>
                    <a:pt x="138" y="345"/>
                  </a:lnTo>
                  <a:lnTo>
                    <a:pt x="162" y="333"/>
                  </a:lnTo>
                  <a:lnTo>
                    <a:pt x="158" y="294"/>
                  </a:lnTo>
                  <a:lnTo>
                    <a:pt x="158" y="262"/>
                  </a:lnTo>
                  <a:lnTo>
                    <a:pt x="186" y="249"/>
                  </a:lnTo>
                  <a:lnTo>
                    <a:pt x="207" y="239"/>
                  </a:lnTo>
                  <a:lnTo>
                    <a:pt x="236" y="251"/>
                  </a:lnTo>
                  <a:lnTo>
                    <a:pt x="274" y="251"/>
                  </a:lnTo>
                  <a:lnTo>
                    <a:pt x="304" y="251"/>
                  </a:lnTo>
                  <a:lnTo>
                    <a:pt x="304" y="229"/>
                  </a:lnTo>
                  <a:lnTo>
                    <a:pt x="300" y="187"/>
                  </a:lnTo>
                  <a:lnTo>
                    <a:pt x="307" y="145"/>
                  </a:lnTo>
                  <a:lnTo>
                    <a:pt x="310" y="118"/>
                  </a:lnTo>
                  <a:lnTo>
                    <a:pt x="303" y="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3" name="Freeform 84">
              <a:extLst/>
            </p:cNvPr>
            <p:cNvSpPr>
              <a:spLocks/>
            </p:cNvSpPr>
            <p:nvPr/>
          </p:nvSpPr>
          <p:spPr bwMode="auto">
            <a:xfrm>
              <a:off x="4205264" y="4665681"/>
              <a:ext cx="77787" cy="114300"/>
            </a:xfrm>
            <a:custGeom>
              <a:avLst/>
              <a:gdLst>
                <a:gd name="T0" fmla="*/ 35 w 445207"/>
                <a:gd name="T1" fmla="*/ 1 h 665560"/>
                <a:gd name="T2" fmla="*/ 19 w 445207"/>
                <a:gd name="T3" fmla="*/ 1 h 665560"/>
                <a:gd name="T4" fmla="*/ 6 w 445207"/>
                <a:gd name="T5" fmla="*/ 1 h 665560"/>
                <a:gd name="T6" fmla="*/ 7 w 445207"/>
                <a:gd name="T7" fmla="*/ 13 h 665560"/>
                <a:gd name="T8" fmla="*/ 4 w 445207"/>
                <a:gd name="T9" fmla="*/ 22 h 665560"/>
                <a:gd name="T10" fmla="*/ 10 w 445207"/>
                <a:gd name="T11" fmla="*/ 41 h 665560"/>
                <a:gd name="T12" fmla="*/ 6 w 445207"/>
                <a:gd name="T13" fmla="*/ 57 h 665560"/>
                <a:gd name="T14" fmla="*/ 0 w 445207"/>
                <a:gd name="T15" fmla="*/ 74 h 665560"/>
                <a:gd name="T16" fmla="*/ 2 w 445207"/>
                <a:gd name="T17" fmla="*/ 91 h 665560"/>
                <a:gd name="T18" fmla="*/ 8 w 445207"/>
                <a:gd name="T19" fmla="*/ 98 h 665560"/>
                <a:gd name="T20" fmla="*/ 14 w 445207"/>
                <a:gd name="T21" fmla="*/ 99 h 665560"/>
                <a:gd name="T22" fmla="*/ 25 w 445207"/>
                <a:gd name="T23" fmla="*/ 99 h 665560"/>
                <a:gd name="T24" fmla="*/ 34 w 445207"/>
                <a:gd name="T25" fmla="*/ 94 h 665560"/>
                <a:gd name="T26" fmla="*/ 44 w 445207"/>
                <a:gd name="T27" fmla="*/ 91 h 665560"/>
                <a:gd name="T28" fmla="*/ 52 w 445207"/>
                <a:gd name="T29" fmla="*/ 90 h 665560"/>
                <a:gd name="T30" fmla="*/ 61 w 445207"/>
                <a:gd name="T31" fmla="*/ 86 h 665560"/>
                <a:gd name="T32" fmla="*/ 72 w 445207"/>
                <a:gd name="T33" fmla="*/ 87 h 665560"/>
                <a:gd name="T34" fmla="*/ 73 w 445207"/>
                <a:gd name="T35" fmla="*/ 83 h 665560"/>
                <a:gd name="T36" fmla="*/ 68 w 445207"/>
                <a:gd name="T37" fmla="*/ 77 h 665560"/>
                <a:gd name="T38" fmla="*/ 70 w 445207"/>
                <a:gd name="T39" fmla="*/ 70 h 665560"/>
                <a:gd name="T40" fmla="*/ 70 w 445207"/>
                <a:gd name="T41" fmla="*/ 65 h 665560"/>
                <a:gd name="T42" fmla="*/ 67 w 445207"/>
                <a:gd name="T43" fmla="*/ 61 h 665560"/>
                <a:gd name="T44" fmla="*/ 68 w 445207"/>
                <a:gd name="T45" fmla="*/ 54 h 665560"/>
                <a:gd name="T46" fmla="*/ 72 w 445207"/>
                <a:gd name="T47" fmla="*/ 49 h 665560"/>
                <a:gd name="T48" fmla="*/ 70 w 445207"/>
                <a:gd name="T49" fmla="*/ 47 h 665560"/>
                <a:gd name="T50" fmla="*/ 67 w 445207"/>
                <a:gd name="T51" fmla="*/ 43 h 665560"/>
                <a:gd name="T52" fmla="*/ 71 w 445207"/>
                <a:gd name="T53" fmla="*/ 40 h 665560"/>
                <a:gd name="T54" fmla="*/ 70 w 445207"/>
                <a:gd name="T55" fmla="*/ 35 h 665560"/>
                <a:gd name="T56" fmla="*/ 69 w 445207"/>
                <a:gd name="T57" fmla="*/ 29 h 665560"/>
                <a:gd name="T58" fmla="*/ 66 w 445207"/>
                <a:gd name="T59" fmla="*/ 26 h 665560"/>
                <a:gd name="T60" fmla="*/ 67 w 445207"/>
                <a:gd name="T61" fmla="*/ 15 h 665560"/>
                <a:gd name="T62" fmla="*/ 62 w 445207"/>
                <a:gd name="T63" fmla="*/ 5 h 665560"/>
                <a:gd name="T64" fmla="*/ 54 w 445207"/>
                <a:gd name="T65" fmla="*/ 0 h 665560"/>
                <a:gd name="T66" fmla="*/ 35 w 445207"/>
                <a:gd name="T67" fmla="*/ 1 h 6655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5207"/>
                <a:gd name="T103" fmla="*/ 0 h 665560"/>
                <a:gd name="T104" fmla="*/ 445207 w 445207"/>
                <a:gd name="T105" fmla="*/ 665560 h 6655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5207" h="665560">
                  <a:moveTo>
                    <a:pt x="214313" y="3572"/>
                  </a:moveTo>
                  <a:lnTo>
                    <a:pt x="115491" y="9525"/>
                  </a:lnTo>
                  <a:lnTo>
                    <a:pt x="34529" y="8335"/>
                  </a:lnTo>
                  <a:lnTo>
                    <a:pt x="41672" y="88106"/>
                  </a:lnTo>
                  <a:lnTo>
                    <a:pt x="26194" y="147638"/>
                  </a:lnTo>
                  <a:lnTo>
                    <a:pt x="61913" y="276225"/>
                  </a:lnTo>
                  <a:lnTo>
                    <a:pt x="39291" y="382191"/>
                  </a:lnTo>
                  <a:lnTo>
                    <a:pt x="0" y="496491"/>
                  </a:lnTo>
                  <a:lnTo>
                    <a:pt x="14288" y="610791"/>
                  </a:lnTo>
                  <a:lnTo>
                    <a:pt x="48816" y="658416"/>
                  </a:lnTo>
                  <a:lnTo>
                    <a:pt x="86916" y="664369"/>
                  </a:lnTo>
                  <a:lnTo>
                    <a:pt x="154782" y="665560"/>
                  </a:lnTo>
                  <a:lnTo>
                    <a:pt x="207169" y="632222"/>
                  </a:lnTo>
                  <a:lnTo>
                    <a:pt x="269082" y="611981"/>
                  </a:lnTo>
                  <a:lnTo>
                    <a:pt x="319088" y="602456"/>
                  </a:lnTo>
                  <a:lnTo>
                    <a:pt x="372666" y="577453"/>
                  </a:lnTo>
                  <a:lnTo>
                    <a:pt x="442913" y="582216"/>
                  </a:lnTo>
                  <a:lnTo>
                    <a:pt x="445207" y="557514"/>
                  </a:lnTo>
                  <a:lnTo>
                    <a:pt x="418590" y="512668"/>
                  </a:lnTo>
                  <a:lnTo>
                    <a:pt x="430891" y="467115"/>
                  </a:lnTo>
                  <a:lnTo>
                    <a:pt x="432162" y="437345"/>
                  </a:lnTo>
                  <a:lnTo>
                    <a:pt x="412215" y="410793"/>
                  </a:lnTo>
                  <a:lnTo>
                    <a:pt x="419904" y="360603"/>
                  </a:lnTo>
                  <a:lnTo>
                    <a:pt x="441095" y="330944"/>
                  </a:lnTo>
                  <a:lnTo>
                    <a:pt x="428090" y="312765"/>
                  </a:lnTo>
                  <a:lnTo>
                    <a:pt x="410766" y="288131"/>
                  </a:lnTo>
                  <a:lnTo>
                    <a:pt x="438171" y="269614"/>
                  </a:lnTo>
                  <a:lnTo>
                    <a:pt x="428504" y="235793"/>
                  </a:lnTo>
                  <a:lnTo>
                    <a:pt x="425957" y="195231"/>
                  </a:lnTo>
                  <a:lnTo>
                    <a:pt x="403858" y="174857"/>
                  </a:lnTo>
                  <a:lnTo>
                    <a:pt x="412453" y="99624"/>
                  </a:lnTo>
                  <a:lnTo>
                    <a:pt x="378619" y="32147"/>
                  </a:lnTo>
                  <a:lnTo>
                    <a:pt x="329804" y="0"/>
                  </a:lnTo>
                  <a:lnTo>
                    <a:pt x="214313" y="35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4" name="Freeform 85">
              <a:extLst/>
            </p:cNvPr>
            <p:cNvSpPr>
              <a:spLocks/>
            </p:cNvSpPr>
            <p:nvPr/>
          </p:nvSpPr>
          <p:spPr bwMode="auto">
            <a:xfrm>
              <a:off x="4270351" y="4667268"/>
              <a:ext cx="26988" cy="96838"/>
            </a:xfrm>
            <a:custGeom>
              <a:avLst/>
              <a:gdLst>
                <a:gd name="T0" fmla="*/ 0 w 152226"/>
                <a:gd name="T1" fmla="*/ 3 h 576263"/>
                <a:gd name="T2" fmla="*/ 6 w 152226"/>
                <a:gd name="T3" fmla="*/ 13 h 576263"/>
                <a:gd name="T4" fmla="*/ 4 w 152226"/>
                <a:gd name="T5" fmla="*/ 23 h 576263"/>
                <a:gd name="T6" fmla="*/ 8 w 152226"/>
                <a:gd name="T7" fmla="*/ 25 h 576263"/>
                <a:gd name="T8" fmla="*/ 9 w 152226"/>
                <a:gd name="T9" fmla="*/ 31 h 576263"/>
                <a:gd name="T10" fmla="*/ 10 w 152226"/>
                <a:gd name="T11" fmla="*/ 35 h 576263"/>
                <a:gd name="T12" fmla="*/ 6 w 152226"/>
                <a:gd name="T13" fmla="*/ 38 h 576263"/>
                <a:gd name="T14" fmla="*/ 11 w 152226"/>
                <a:gd name="T15" fmla="*/ 44 h 576263"/>
                <a:gd name="T16" fmla="*/ 7 w 152226"/>
                <a:gd name="T17" fmla="*/ 48 h 576263"/>
                <a:gd name="T18" fmla="*/ 6 w 152226"/>
                <a:gd name="T19" fmla="*/ 54 h 576263"/>
                <a:gd name="T20" fmla="*/ 9 w 152226"/>
                <a:gd name="T21" fmla="*/ 58 h 576263"/>
                <a:gd name="T22" fmla="*/ 9 w 152226"/>
                <a:gd name="T23" fmla="*/ 62 h 576263"/>
                <a:gd name="T24" fmla="*/ 7 w 152226"/>
                <a:gd name="T25" fmla="*/ 68 h 576263"/>
                <a:gd name="T26" fmla="*/ 11 w 152226"/>
                <a:gd name="T27" fmla="*/ 74 h 576263"/>
                <a:gd name="T28" fmla="*/ 12 w 152226"/>
                <a:gd name="T29" fmla="*/ 77 h 576263"/>
                <a:gd name="T30" fmla="*/ 16 w 152226"/>
                <a:gd name="T31" fmla="*/ 76 h 576263"/>
                <a:gd name="T32" fmla="*/ 20 w 152226"/>
                <a:gd name="T33" fmla="*/ 73 h 576263"/>
                <a:gd name="T34" fmla="*/ 23 w 152226"/>
                <a:gd name="T35" fmla="*/ 69 h 576263"/>
                <a:gd name="T36" fmla="*/ 26 w 152226"/>
                <a:gd name="T37" fmla="*/ 67 h 576263"/>
                <a:gd name="T38" fmla="*/ 27 w 152226"/>
                <a:gd name="T39" fmla="*/ 30 h 576263"/>
                <a:gd name="T40" fmla="*/ 22 w 152226"/>
                <a:gd name="T41" fmla="*/ 24 h 576263"/>
                <a:gd name="T42" fmla="*/ 22 w 152226"/>
                <a:gd name="T43" fmla="*/ 17 h 576263"/>
                <a:gd name="T44" fmla="*/ 15 w 152226"/>
                <a:gd name="T45" fmla="*/ 5 h 576263"/>
                <a:gd name="T46" fmla="*/ 11 w 152226"/>
                <a:gd name="T47" fmla="*/ 0 h 576263"/>
                <a:gd name="T48" fmla="*/ 0 w 152226"/>
                <a:gd name="T49" fmla="*/ 3 h 5762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2226"/>
                <a:gd name="T76" fmla="*/ 0 h 576263"/>
                <a:gd name="T77" fmla="*/ 152226 w 152226"/>
                <a:gd name="T78" fmla="*/ 576263 h 5762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2226" h="576263">
                  <a:moveTo>
                    <a:pt x="0" y="25003"/>
                  </a:moveTo>
                  <a:lnTo>
                    <a:pt x="32147" y="94060"/>
                  </a:lnTo>
                  <a:lnTo>
                    <a:pt x="25003" y="167878"/>
                  </a:lnTo>
                  <a:lnTo>
                    <a:pt x="47625" y="188119"/>
                  </a:lnTo>
                  <a:lnTo>
                    <a:pt x="48816" y="232172"/>
                  </a:lnTo>
                  <a:lnTo>
                    <a:pt x="59531" y="264319"/>
                  </a:lnTo>
                  <a:lnTo>
                    <a:pt x="32147" y="282178"/>
                  </a:lnTo>
                  <a:lnTo>
                    <a:pt x="63103" y="325041"/>
                  </a:lnTo>
                  <a:lnTo>
                    <a:pt x="41672" y="354807"/>
                  </a:lnTo>
                  <a:lnTo>
                    <a:pt x="32147" y="402432"/>
                  </a:lnTo>
                  <a:lnTo>
                    <a:pt x="53578" y="431007"/>
                  </a:lnTo>
                  <a:lnTo>
                    <a:pt x="52388" y="461963"/>
                  </a:lnTo>
                  <a:lnTo>
                    <a:pt x="40481" y="506016"/>
                  </a:lnTo>
                  <a:lnTo>
                    <a:pt x="64294" y="550069"/>
                  </a:lnTo>
                  <a:lnTo>
                    <a:pt x="65485" y="576263"/>
                  </a:lnTo>
                  <a:lnTo>
                    <a:pt x="93683" y="567736"/>
                  </a:lnTo>
                  <a:lnTo>
                    <a:pt x="116681" y="541735"/>
                  </a:lnTo>
                  <a:lnTo>
                    <a:pt x="130969" y="514350"/>
                  </a:lnTo>
                  <a:lnTo>
                    <a:pt x="148828" y="501253"/>
                  </a:lnTo>
                  <a:lnTo>
                    <a:pt x="152226" y="226972"/>
                  </a:lnTo>
                  <a:lnTo>
                    <a:pt x="125860" y="176237"/>
                  </a:lnTo>
                  <a:lnTo>
                    <a:pt x="124974" y="127389"/>
                  </a:lnTo>
                  <a:lnTo>
                    <a:pt x="83344" y="33338"/>
                  </a:lnTo>
                  <a:lnTo>
                    <a:pt x="60722" y="0"/>
                  </a:lnTo>
                  <a:lnTo>
                    <a:pt x="0" y="250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5" name="Freeform 86">
              <a:extLst/>
            </p:cNvPr>
            <p:cNvSpPr>
              <a:spLocks/>
            </p:cNvSpPr>
            <p:nvPr/>
          </p:nvSpPr>
          <p:spPr bwMode="auto">
            <a:xfrm>
              <a:off x="4056039" y="4710131"/>
              <a:ext cx="71437" cy="77787"/>
            </a:xfrm>
            <a:custGeom>
              <a:avLst/>
              <a:gdLst>
                <a:gd name="T0" fmla="*/ 58 w 422672"/>
                <a:gd name="T1" fmla="*/ 68 h 449732"/>
                <a:gd name="T2" fmla="*/ 58 w 422672"/>
                <a:gd name="T3" fmla="*/ 59 h 449732"/>
                <a:gd name="T4" fmla="*/ 58 w 422672"/>
                <a:gd name="T5" fmla="*/ 46 h 449732"/>
                <a:gd name="T6" fmla="*/ 45 w 422672"/>
                <a:gd name="T7" fmla="*/ 35 h 449732"/>
                <a:gd name="T8" fmla="*/ 46 w 422672"/>
                <a:gd name="T9" fmla="*/ 28 h 449732"/>
                <a:gd name="T10" fmla="*/ 45 w 422672"/>
                <a:gd name="T11" fmla="*/ 17 h 449732"/>
                <a:gd name="T12" fmla="*/ 39 w 422672"/>
                <a:gd name="T13" fmla="*/ 17 h 449732"/>
                <a:gd name="T14" fmla="*/ 34 w 422672"/>
                <a:gd name="T15" fmla="*/ 15 h 449732"/>
                <a:gd name="T16" fmla="*/ 31 w 422672"/>
                <a:gd name="T17" fmla="*/ 11 h 449732"/>
                <a:gd name="T18" fmla="*/ 27 w 422672"/>
                <a:gd name="T19" fmla="*/ 7 h 449732"/>
                <a:gd name="T20" fmla="*/ 21 w 422672"/>
                <a:gd name="T21" fmla="*/ 7 h 449732"/>
                <a:gd name="T22" fmla="*/ 19 w 422672"/>
                <a:gd name="T23" fmla="*/ 2 h 449732"/>
                <a:gd name="T24" fmla="*/ 16 w 422672"/>
                <a:gd name="T25" fmla="*/ 0 h 449732"/>
                <a:gd name="T26" fmla="*/ 14 w 422672"/>
                <a:gd name="T27" fmla="*/ 8 h 449732"/>
                <a:gd name="T28" fmla="*/ 11 w 422672"/>
                <a:gd name="T29" fmla="*/ 12 h 449732"/>
                <a:gd name="T30" fmla="*/ 10 w 422672"/>
                <a:gd name="T31" fmla="*/ 17 h 449732"/>
                <a:gd name="T32" fmla="*/ 6 w 422672"/>
                <a:gd name="T33" fmla="*/ 20 h 449732"/>
                <a:gd name="T34" fmla="*/ 3 w 422672"/>
                <a:gd name="T35" fmla="*/ 24 h 449732"/>
                <a:gd name="T36" fmla="*/ 0 w 422672"/>
                <a:gd name="T37" fmla="*/ 28 h 449732"/>
                <a:gd name="T38" fmla="*/ 3 w 422672"/>
                <a:gd name="T39" fmla="*/ 30 h 449732"/>
                <a:gd name="T40" fmla="*/ 8 w 422672"/>
                <a:gd name="T41" fmla="*/ 32 h 449732"/>
                <a:gd name="T42" fmla="*/ 13 w 422672"/>
                <a:gd name="T43" fmla="*/ 35 h 449732"/>
                <a:gd name="T44" fmla="*/ 19 w 422672"/>
                <a:gd name="T45" fmla="*/ 43 h 449732"/>
                <a:gd name="T46" fmla="*/ 23 w 422672"/>
                <a:gd name="T47" fmla="*/ 45 h 449732"/>
                <a:gd name="T48" fmla="*/ 27 w 422672"/>
                <a:gd name="T49" fmla="*/ 51 h 449732"/>
                <a:gd name="T50" fmla="*/ 30 w 422672"/>
                <a:gd name="T51" fmla="*/ 57 h 449732"/>
                <a:gd name="T52" fmla="*/ 35 w 422672"/>
                <a:gd name="T53" fmla="*/ 61 h 449732"/>
                <a:gd name="T54" fmla="*/ 39 w 422672"/>
                <a:gd name="T55" fmla="*/ 62 h 449732"/>
                <a:gd name="T56" fmla="*/ 43 w 422672"/>
                <a:gd name="T57" fmla="*/ 66 h 449732"/>
                <a:gd name="T58" fmla="*/ 48 w 422672"/>
                <a:gd name="T59" fmla="*/ 68 h 449732"/>
                <a:gd name="T60" fmla="*/ 53 w 422672"/>
                <a:gd name="T61" fmla="*/ 70 h 449732"/>
                <a:gd name="T62" fmla="*/ 58 w 422672"/>
                <a:gd name="T63" fmla="*/ 68 h 4497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2672"/>
                <a:gd name="T97" fmla="*/ 0 h 449732"/>
                <a:gd name="T98" fmla="*/ 422672 w 422672"/>
                <a:gd name="T99" fmla="*/ 449732 h 4497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2672" h="449732">
                  <a:moveTo>
                    <a:pt x="417909" y="441722"/>
                  </a:moveTo>
                  <a:lnTo>
                    <a:pt x="422672" y="378619"/>
                  </a:lnTo>
                  <a:lnTo>
                    <a:pt x="422672" y="298847"/>
                  </a:lnTo>
                  <a:lnTo>
                    <a:pt x="327422" y="228600"/>
                  </a:lnTo>
                  <a:lnTo>
                    <a:pt x="336947" y="177403"/>
                  </a:lnTo>
                  <a:lnTo>
                    <a:pt x="327422" y="108347"/>
                  </a:lnTo>
                  <a:lnTo>
                    <a:pt x="283369" y="109538"/>
                  </a:lnTo>
                  <a:lnTo>
                    <a:pt x="247650" y="98822"/>
                  </a:lnTo>
                  <a:lnTo>
                    <a:pt x="222647" y="70247"/>
                  </a:lnTo>
                  <a:lnTo>
                    <a:pt x="194072" y="45244"/>
                  </a:lnTo>
                  <a:lnTo>
                    <a:pt x="154781" y="46435"/>
                  </a:lnTo>
                  <a:lnTo>
                    <a:pt x="136922" y="13097"/>
                  </a:lnTo>
                  <a:lnTo>
                    <a:pt x="116681" y="0"/>
                  </a:lnTo>
                  <a:lnTo>
                    <a:pt x="102394" y="50007"/>
                  </a:lnTo>
                  <a:lnTo>
                    <a:pt x="78581" y="78582"/>
                  </a:lnTo>
                  <a:lnTo>
                    <a:pt x="76200" y="107157"/>
                  </a:lnTo>
                  <a:lnTo>
                    <a:pt x="41672" y="130969"/>
                  </a:lnTo>
                  <a:lnTo>
                    <a:pt x="22622" y="153591"/>
                  </a:lnTo>
                  <a:lnTo>
                    <a:pt x="0" y="180975"/>
                  </a:lnTo>
                  <a:lnTo>
                    <a:pt x="19956" y="197096"/>
                  </a:lnTo>
                  <a:lnTo>
                    <a:pt x="60562" y="204904"/>
                  </a:lnTo>
                  <a:lnTo>
                    <a:pt x="90589" y="224296"/>
                  </a:lnTo>
                  <a:lnTo>
                    <a:pt x="134668" y="274762"/>
                  </a:lnTo>
                  <a:lnTo>
                    <a:pt x="166688" y="294085"/>
                  </a:lnTo>
                  <a:lnTo>
                    <a:pt x="192283" y="327832"/>
                  </a:lnTo>
                  <a:lnTo>
                    <a:pt x="220027" y="370050"/>
                  </a:lnTo>
                  <a:lnTo>
                    <a:pt x="255550" y="395039"/>
                  </a:lnTo>
                  <a:lnTo>
                    <a:pt x="279034" y="400784"/>
                  </a:lnTo>
                  <a:lnTo>
                    <a:pt x="310054" y="425380"/>
                  </a:lnTo>
                  <a:lnTo>
                    <a:pt x="348069" y="438930"/>
                  </a:lnTo>
                  <a:lnTo>
                    <a:pt x="380637" y="449732"/>
                  </a:lnTo>
                  <a:lnTo>
                    <a:pt x="417909" y="4417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6" name="Freeform 87">
              <a:extLst/>
            </p:cNvPr>
            <p:cNvSpPr>
              <a:spLocks/>
            </p:cNvSpPr>
            <p:nvPr/>
          </p:nvSpPr>
          <p:spPr bwMode="auto">
            <a:xfrm>
              <a:off x="4022701" y="4679968"/>
              <a:ext cx="52388" cy="61913"/>
            </a:xfrm>
            <a:custGeom>
              <a:avLst/>
              <a:gdLst>
                <a:gd name="T0" fmla="*/ 1 w 311748"/>
                <a:gd name="T1" fmla="*/ 26 h 355997"/>
                <a:gd name="T2" fmla="*/ 0 w 311748"/>
                <a:gd name="T3" fmla="*/ 19 h 355997"/>
                <a:gd name="T4" fmla="*/ 5 w 311748"/>
                <a:gd name="T5" fmla="*/ 15 h 355997"/>
                <a:gd name="T6" fmla="*/ 10 w 311748"/>
                <a:gd name="T7" fmla="*/ 8 h 355997"/>
                <a:gd name="T8" fmla="*/ 13 w 311748"/>
                <a:gd name="T9" fmla="*/ 1 h 355997"/>
                <a:gd name="T10" fmla="*/ 20 w 311748"/>
                <a:gd name="T11" fmla="*/ 0 h 355997"/>
                <a:gd name="T12" fmla="*/ 26 w 311748"/>
                <a:gd name="T13" fmla="*/ 2 h 355997"/>
                <a:gd name="T14" fmla="*/ 31 w 311748"/>
                <a:gd name="T15" fmla="*/ 7 h 355997"/>
                <a:gd name="T16" fmla="*/ 36 w 311748"/>
                <a:gd name="T17" fmla="*/ 15 h 355997"/>
                <a:gd name="T18" fmla="*/ 42 w 311748"/>
                <a:gd name="T19" fmla="*/ 28 h 355997"/>
                <a:gd name="T20" fmla="*/ 39 w 311748"/>
                <a:gd name="T21" fmla="*/ 36 h 355997"/>
                <a:gd name="T22" fmla="*/ 36 w 311748"/>
                <a:gd name="T23" fmla="*/ 40 h 355997"/>
                <a:gd name="T24" fmla="*/ 36 w 311748"/>
                <a:gd name="T25" fmla="*/ 45 h 355997"/>
                <a:gd name="T26" fmla="*/ 32 w 311748"/>
                <a:gd name="T27" fmla="*/ 48 h 355997"/>
                <a:gd name="T28" fmla="*/ 28 w 311748"/>
                <a:gd name="T29" fmla="*/ 54 h 355997"/>
                <a:gd name="T30" fmla="*/ 26 w 311748"/>
                <a:gd name="T31" fmla="*/ 57 h 355997"/>
                <a:gd name="T32" fmla="*/ 21 w 311748"/>
                <a:gd name="T33" fmla="*/ 56 h 355997"/>
                <a:gd name="T34" fmla="*/ 17 w 311748"/>
                <a:gd name="T35" fmla="*/ 50 h 355997"/>
                <a:gd name="T36" fmla="*/ 11 w 311748"/>
                <a:gd name="T37" fmla="*/ 49 h 355997"/>
                <a:gd name="T38" fmla="*/ 7 w 311748"/>
                <a:gd name="T39" fmla="*/ 42 h 355997"/>
                <a:gd name="T40" fmla="*/ 3 w 311748"/>
                <a:gd name="T41" fmla="*/ 36 h 355997"/>
                <a:gd name="T42" fmla="*/ 0 w 311748"/>
                <a:gd name="T43" fmla="*/ 30 h 355997"/>
                <a:gd name="T44" fmla="*/ 1 w 311748"/>
                <a:gd name="T45" fmla="*/ 26 h 3559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1748"/>
                <a:gd name="T70" fmla="*/ 0 h 355997"/>
                <a:gd name="T71" fmla="*/ 311748 w 311748"/>
                <a:gd name="T72" fmla="*/ 355997 h 35599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1748" h="355997">
                  <a:moveTo>
                    <a:pt x="10520" y="160734"/>
                  </a:moveTo>
                  <a:lnTo>
                    <a:pt x="2185" y="117872"/>
                  </a:lnTo>
                  <a:lnTo>
                    <a:pt x="40285" y="92869"/>
                  </a:lnTo>
                  <a:lnTo>
                    <a:pt x="77195" y="50006"/>
                  </a:lnTo>
                  <a:lnTo>
                    <a:pt x="93864" y="7144"/>
                  </a:lnTo>
                  <a:lnTo>
                    <a:pt x="151014" y="0"/>
                  </a:lnTo>
                  <a:lnTo>
                    <a:pt x="192685" y="11906"/>
                  </a:lnTo>
                  <a:lnTo>
                    <a:pt x="229595" y="41672"/>
                  </a:lnTo>
                  <a:lnTo>
                    <a:pt x="271267" y="94059"/>
                  </a:lnTo>
                  <a:lnTo>
                    <a:pt x="311748" y="173831"/>
                  </a:lnTo>
                  <a:lnTo>
                    <a:pt x="293889" y="225028"/>
                  </a:lnTo>
                  <a:lnTo>
                    <a:pt x="272428" y="254027"/>
                  </a:lnTo>
                  <a:lnTo>
                    <a:pt x="270076" y="282178"/>
                  </a:lnTo>
                  <a:lnTo>
                    <a:pt x="237923" y="302490"/>
                  </a:lnTo>
                  <a:lnTo>
                    <a:pt x="209980" y="337570"/>
                  </a:lnTo>
                  <a:lnTo>
                    <a:pt x="192685" y="355997"/>
                  </a:lnTo>
                  <a:lnTo>
                    <a:pt x="156967" y="351234"/>
                  </a:lnTo>
                  <a:lnTo>
                    <a:pt x="126010" y="315516"/>
                  </a:lnTo>
                  <a:lnTo>
                    <a:pt x="82015" y="310529"/>
                  </a:lnTo>
                  <a:lnTo>
                    <a:pt x="53382" y="264319"/>
                  </a:lnTo>
                  <a:lnTo>
                    <a:pt x="24807" y="228600"/>
                  </a:lnTo>
                  <a:lnTo>
                    <a:pt x="0" y="190771"/>
                  </a:lnTo>
                  <a:lnTo>
                    <a:pt x="10520" y="16073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7" name="Freeform 88">
              <a:extLst/>
            </p:cNvPr>
            <p:cNvSpPr>
              <a:spLocks/>
            </p:cNvSpPr>
            <p:nvPr/>
          </p:nvSpPr>
          <p:spPr bwMode="auto">
            <a:xfrm>
              <a:off x="4492601" y="4770456"/>
              <a:ext cx="334963" cy="338137"/>
            </a:xfrm>
            <a:custGeom>
              <a:avLst/>
              <a:gdLst>
                <a:gd name="T0" fmla="*/ 2147483647 w 1054"/>
                <a:gd name="T1" fmla="*/ 2147483647 h 1065"/>
                <a:gd name="T2" fmla="*/ 2147483647 w 1054"/>
                <a:gd name="T3" fmla="*/ 2147483647 h 1065"/>
                <a:gd name="T4" fmla="*/ 2147483647 w 1054"/>
                <a:gd name="T5" fmla="*/ 2147483647 h 1065"/>
                <a:gd name="T6" fmla="*/ 2147483647 w 1054"/>
                <a:gd name="T7" fmla="*/ 2147483647 h 1065"/>
                <a:gd name="T8" fmla="*/ 2147483647 w 1054"/>
                <a:gd name="T9" fmla="*/ 2147483647 h 1065"/>
                <a:gd name="T10" fmla="*/ 2147483647 w 1054"/>
                <a:gd name="T11" fmla="*/ 2147483647 h 1065"/>
                <a:gd name="T12" fmla="*/ 2147483647 w 1054"/>
                <a:gd name="T13" fmla="*/ 2147483647 h 1065"/>
                <a:gd name="T14" fmla="*/ 2147483647 w 1054"/>
                <a:gd name="T15" fmla="*/ 2147483647 h 1065"/>
                <a:gd name="T16" fmla="*/ 2147483647 w 1054"/>
                <a:gd name="T17" fmla="*/ 2147483647 h 1065"/>
                <a:gd name="T18" fmla="*/ 2147483647 w 1054"/>
                <a:gd name="T19" fmla="*/ 2147483647 h 1065"/>
                <a:gd name="T20" fmla="*/ 2147483647 w 1054"/>
                <a:gd name="T21" fmla="*/ 2147483647 h 1065"/>
                <a:gd name="T22" fmla="*/ 2147483647 w 1054"/>
                <a:gd name="T23" fmla="*/ 2147483647 h 1065"/>
                <a:gd name="T24" fmla="*/ 2147483647 w 1054"/>
                <a:gd name="T25" fmla="*/ 2147483647 h 1065"/>
                <a:gd name="T26" fmla="*/ 2147483647 w 1054"/>
                <a:gd name="T27" fmla="*/ 2147483647 h 1065"/>
                <a:gd name="T28" fmla="*/ 2147483647 w 1054"/>
                <a:gd name="T29" fmla="*/ 2147483647 h 1065"/>
                <a:gd name="T30" fmla="*/ 2147483647 w 1054"/>
                <a:gd name="T31" fmla="*/ 2147483647 h 1065"/>
                <a:gd name="T32" fmla="*/ 2147483647 w 1054"/>
                <a:gd name="T33" fmla="*/ 2147483647 h 1065"/>
                <a:gd name="T34" fmla="*/ 2147483647 w 1054"/>
                <a:gd name="T35" fmla="*/ 2147483647 h 1065"/>
                <a:gd name="T36" fmla="*/ 2147483647 w 1054"/>
                <a:gd name="T37" fmla="*/ 2147483647 h 1065"/>
                <a:gd name="T38" fmla="*/ 2147483647 w 1054"/>
                <a:gd name="T39" fmla="*/ 0 h 1065"/>
                <a:gd name="T40" fmla="*/ 2147483647 w 1054"/>
                <a:gd name="T41" fmla="*/ 2147483647 h 1065"/>
                <a:gd name="T42" fmla="*/ 2147483647 w 1054"/>
                <a:gd name="T43" fmla="*/ 2147483647 h 1065"/>
                <a:gd name="T44" fmla="*/ 2147483647 w 1054"/>
                <a:gd name="T45" fmla="*/ 2147483647 h 1065"/>
                <a:gd name="T46" fmla="*/ 2147483647 w 1054"/>
                <a:gd name="T47" fmla="*/ 2147483647 h 1065"/>
                <a:gd name="T48" fmla="*/ 2147483647 w 1054"/>
                <a:gd name="T49" fmla="*/ 2147483647 h 1065"/>
                <a:gd name="T50" fmla="*/ 2147483647 w 1054"/>
                <a:gd name="T51" fmla="*/ 2147483647 h 1065"/>
                <a:gd name="T52" fmla="*/ 2147483647 w 1054"/>
                <a:gd name="T53" fmla="*/ 2147483647 h 1065"/>
                <a:gd name="T54" fmla="*/ 2147483647 w 1054"/>
                <a:gd name="T55" fmla="*/ 2147483647 h 1065"/>
                <a:gd name="T56" fmla="*/ 2147483647 w 1054"/>
                <a:gd name="T57" fmla="*/ 2147483647 h 1065"/>
                <a:gd name="T58" fmla="*/ 2147483647 w 1054"/>
                <a:gd name="T59" fmla="*/ 2147483647 h 1065"/>
                <a:gd name="T60" fmla="*/ 2147483647 w 1054"/>
                <a:gd name="T61" fmla="*/ 2147483647 h 1065"/>
                <a:gd name="T62" fmla="*/ 2147483647 w 1054"/>
                <a:gd name="T63" fmla="*/ 2147483647 h 1065"/>
                <a:gd name="T64" fmla="*/ 2147483647 w 1054"/>
                <a:gd name="T65" fmla="*/ 2147483647 h 1065"/>
                <a:gd name="T66" fmla="*/ 2147483647 w 1054"/>
                <a:gd name="T67" fmla="*/ 2147483647 h 1065"/>
                <a:gd name="T68" fmla="*/ 2147483647 w 1054"/>
                <a:gd name="T69" fmla="*/ 2147483647 h 1065"/>
                <a:gd name="T70" fmla="*/ 2147483647 w 1054"/>
                <a:gd name="T71" fmla="*/ 2147483647 h 1065"/>
                <a:gd name="T72" fmla="*/ 2147483647 w 1054"/>
                <a:gd name="T73" fmla="*/ 2147483647 h 1065"/>
                <a:gd name="T74" fmla="*/ 2147483647 w 1054"/>
                <a:gd name="T75" fmla="*/ 2147483647 h 1065"/>
                <a:gd name="T76" fmla="*/ 2147483647 w 1054"/>
                <a:gd name="T77" fmla="*/ 2147483647 h 1065"/>
                <a:gd name="T78" fmla="*/ 2147483647 w 1054"/>
                <a:gd name="T79" fmla="*/ 2147483647 h 1065"/>
                <a:gd name="T80" fmla="*/ 2147483647 w 1054"/>
                <a:gd name="T81" fmla="*/ 2147483647 h 1065"/>
                <a:gd name="T82" fmla="*/ 2147483647 w 1054"/>
                <a:gd name="T83" fmla="*/ 2147483647 h 1065"/>
                <a:gd name="T84" fmla="*/ 2147483647 w 1054"/>
                <a:gd name="T85" fmla="*/ 2147483647 h 1065"/>
                <a:gd name="T86" fmla="*/ 2147483647 w 1054"/>
                <a:gd name="T87" fmla="*/ 2147483647 h 1065"/>
                <a:gd name="T88" fmla="*/ 2147483647 w 1054"/>
                <a:gd name="T89" fmla="*/ 2147483647 h 1065"/>
                <a:gd name="T90" fmla="*/ 2147483647 w 1054"/>
                <a:gd name="T91" fmla="*/ 2147483647 h 1065"/>
                <a:gd name="T92" fmla="*/ 2147483647 w 1054"/>
                <a:gd name="T93" fmla="*/ 2147483647 h 1065"/>
                <a:gd name="T94" fmla="*/ 2147483647 w 1054"/>
                <a:gd name="T95" fmla="*/ 2147483647 h 1065"/>
                <a:gd name="T96" fmla="*/ 2147483647 w 1054"/>
                <a:gd name="T97" fmla="*/ 2147483647 h 1065"/>
                <a:gd name="T98" fmla="*/ 2147483647 w 1054"/>
                <a:gd name="T99" fmla="*/ 2147483647 h 1065"/>
                <a:gd name="T100" fmla="*/ 2147483647 w 1054"/>
                <a:gd name="T101" fmla="*/ 2147483647 h 1065"/>
                <a:gd name="T102" fmla="*/ 2147483647 w 1054"/>
                <a:gd name="T103" fmla="*/ 2147483647 h 1065"/>
                <a:gd name="T104" fmla="*/ 2147483647 w 1054"/>
                <a:gd name="T105" fmla="*/ 2147483647 h 1065"/>
                <a:gd name="T106" fmla="*/ 2147483647 w 1054"/>
                <a:gd name="T107" fmla="*/ 2147483647 h 1065"/>
                <a:gd name="T108" fmla="*/ 2147483647 w 1054"/>
                <a:gd name="T109" fmla="*/ 2147483647 h 1065"/>
                <a:gd name="T110" fmla="*/ 2147483647 w 1054"/>
                <a:gd name="T111" fmla="*/ 2147483647 h 1065"/>
                <a:gd name="T112" fmla="*/ 2147483647 w 1054"/>
                <a:gd name="T113" fmla="*/ 2147483647 h 1065"/>
                <a:gd name="T114" fmla="*/ 2147483647 w 1054"/>
                <a:gd name="T115" fmla="*/ 2147483647 h 1065"/>
                <a:gd name="T116" fmla="*/ 2147483647 w 1054"/>
                <a:gd name="T117" fmla="*/ 2147483647 h 1065"/>
                <a:gd name="T118" fmla="*/ 2147483647 w 1054"/>
                <a:gd name="T119" fmla="*/ 2147483647 h 10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4"/>
                <a:gd name="T181" fmla="*/ 0 h 1065"/>
                <a:gd name="T182" fmla="*/ 1059 w 1054"/>
                <a:gd name="T183" fmla="*/ 1066 h 10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4" h="1065">
                  <a:moveTo>
                    <a:pt x="44" y="646"/>
                  </a:moveTo>
                  <a:lnTo>
                    <a:pt x="8" y="663"/>
                  </a:lnTo>
                  <a:lnTo>
                    <a:pt x="0" y="639"/>
                  </a:lnTo>
                  <a:lnTo>
                    <a:pt x="10" y="640"/>
                  </a:lnTo>
                  <a:lnTo>
                    <a:pt x="22" y="636"/>
                  </a:lnTo>
                  <a:lnTo>
                    <a:pt x="20" y="601"/>
                  </a:lnTo>
                  <a:lnTo>
                    <a:pt x="34" y="582"/>
                  </a:lnTo>
                  <a:lnTo>
                    <a:pt x="52" y="574"/>
                  </a:lnTo>
                  <a:lnTo>
                    <a:pt x="85" y="531"/>
                  </a:lnTo>
                  <a:lnTo>
                    <a:pt x="103" y="540"/>
                  </a:lnTo>
                  <a:lnTo>
                    <a:pt x="128" y="552"/>
                  </a:lnTo>
                  <a:lnTo>
                    <a:pt x="157" y="539"/>
                  </a:lnTo>
                  <a:lnTo>
                    <a:pt x="188" y="514"/>
                  </a:lnTo>
                  <a:lnTo>
                    <a:pt x="198" y="498"/>
                  </a:lnTo>
                  <a:lnTo>
                    <a:pt x="201" y="480"/>
                  </a:lnTo>
                  <a:lnTo>
                    <a:pt x="205" y="444"/>
                  </a:lnTo>
                  <a:lnTo>
                    <a:pt x="213" y="407"/>
                  </a:lnTo>
                  <a:lnTo>
                    <a:pt x="247" y="393"/>
                  </a:lnTo>
                  <a:lnTo>
                    <a:pt x="281" y="371"/>
                  </a:lnTo>
                  <a:lnTo>
                    <a:pt x="290" y="326"/>
                  </a:lnTo>
                  <a:lnTo>
                    <a:pt x="309" y="299"/>
                  </a:lnTo>
                  <a:lnTo>
                    <a:pt x="299" y="266"/>
                  </a:lnTo>
                  <a:lnTo>
                    <a:pt x="314" y="236"/>
                  </a:lnTo>
                  <a:lnTo>
                    <a:pt x="308" y="205"/>
                  </a:lnTo>
                  <a:lnTo>
                    <a:pt x="339" y="142"/>
                  </a:lnTo>
                  <a:lnTo>
                    <a:pt x="331" y="111"/>
                  </a:lnTo>
                  <a:lnTo>
                    <a:pt x="342" y="79"/>
                  </a:lnTo>
                  <a:lnTo>
                    <a:pt x="352" y="42"/>
                  </a:lnTo>
                  <a:lnTo>
                    <a:pt x="379" y="22"/>
                  </a:lnTo>
                  <a:lnTo>
                    <a:pt x="410" y="24"/>
                  </a:lnTo>
                  <a:lnTo>
                    <a:pt x="434" y="38"/>
                  </a:lnTo>
                  <a:lnTo>
                    <a:pt x="444" y="61"/>
                  </a:lnTo>
                  <a:lnTo>
                    <a:pt x="469" y="58"/>
                  </a:lnTo>
                  <a:lnTo>
                    <a:pt x="495" y="68"/>
                  </a:lnTo>
                  <a:lnTo>
                    <a:pt x="533" y="69"/>
                  </a:lnTo>
                  <a:lnTo>
                    <a:pt x="557" y="76"/>
                  </a:lnTo>
                  <a:lnTo>
                    <a:pt x="585" y="38"/>
                  </a:lnTo>
                  <a:lnTo>
                    <a:pt x="615" y="51"/>
                  </a:lnTo>
                  <a:lnTo>
                    <a:pt x="642" y="29"/>
                  </a:lnTo>
                  <a:lnTo>
                    <a:pt x="675" y="12"/>
                  </a:lnTo>
                  <a:lnTo>
                    <a:pt x="710" y="26"/>
                  </a:lnTo>
                  <a:lnTo>
                    <a:pt x="732" y="0"/>
                  </a:lnTo>
                  <a:lnTo>
                    <a:pt x="803" y="18"/>
                  </a:lnTo>
                  <a:lnTo>
                    <a:pt x="836" y="17"/>
                  </a:lnTo>
                  <a:lnTo>
                    <a:pt x="848" y="38"/>
                  </a:lnTo>
                  <a:lnTo>
                    <a:pt x="880" y="44"/>
                  </a:lnTo>
                  <a:lnTo>
                    <a:pt x="902" y="30"/>
                  </a:lnTo>
                  <a:lnTo>
                    <a:pt x="930" y="46"/>
                  </a:lnTo>
                  <a:lnTo>
                    <a:pt x="968" y="50"/>
                  </a:lnTo>
                  <a:lnTo>
                    <a:pt x="986" y="30"/>
                  </a:lnTo>
                  <a:lnTo>
                    <a:pt x="1028" y="68"/>
                  </a:lnTo>
                  <a:lnTo>
                    <a:pt x="1050" y="102"/>
                  </a:lnTo>
                  <a:lnTo>
                    <a:pt x="1035" y="150"/>
                  </a:lnTo>
                  <a:lnTo>
                    <a:pt x="1053" y="171"/>
                  </a:lnTo>
                  <a:lnTo>
                    <a:pt x="1054" y="198"/>
                  </a:lnTo>
                  <a:lnTo>
                    <a:pt x="1041" y="218"/>
                  </a:lnTo>
                  <a:lnTo>
                    <a:pt x="1002" y="251"/>
                  </a:lnTo>
                  <a:lnTo>
                    <a:pt x="977" y="298"/>
                  </a:lnTo>
                  <a:lnTo>
                    <a:pt x="977" y="308"/>
                  </a:lnTo>
                  <a:lnTo>
                    <a:pt x="959" y="315"/>
                  </a:lnTo>
                  <a:lnTo>
                    <a:pt x="942" y="306"/>
                  </a:lnTo>
                  <a:lnTo>
                    <a:pt x="919" y="337"/>
                  </a:lnTo>
                  <a:lnTo>
                    <a:pt x="909" y="369"/>
                  </a:lnTo>
                  <a:lnTo>
                    <a:pt x="903" y="392"/>
                  </a:lnTo>
                  <a:lnTo>
                    <a:pt x="920" y="413"/>
                  </a:lnTo>
                  <a:lnTo>
                    <a:pt x="923" y="430"/>
                  </a:lnTo>
                  <a:lnTo>
                    <a:pt x="921" y="442"/>
                  </a:lnTo>
                  <a:lnTo>
                    <a:pt x="931" y="442"/>
                  </a:lnTo>
                  <a:lnTo>
                    <a:pt x="933" y="464"/>
                  </a:lnTo>
                  <a:lnTo>
                    <a:pt x="943" y="486"/>
                  </a:lnTo>
                  <a:lnTo>
                    <a:pt x="957" y="499"/>
                  </a:lnTo>
                  <a:lnTo>
                    <a:pt x="968" y="551"/>
                  </a:lnTo>
                  <a:lnTo>
                    <a:pt x="968" y="592"/>
                  </a:lnTo>
                  <a:lnTo>
                    <a:pt x="957" y="611"/>
                  </a:lnTo>
                  <a:lnTo>
                    <a:pt x="959" y="636"/>
                  </a:lnTo>
                  <a:lnTo>
                    <a:pt x="984" y="665"/>
                  </a:lnTo>
                  <a:lnTo>
                    <a:pt x="988" y="678"/>
                  </a:lnTo>
                  <a:lnTo>
                    <a:pt x="1016" y="702"/>
                  </a:lnTo>
                  <a:lnTo>
                    <a:pt x="1025" y="725"/>
                  </a:lnTo>
                  <a:lnTo>
                    <a:pt x="1028" y="756"/>
                  </a:lnTo>
                  <a:lnTo>
                    <a:pt x="976" y="762"/>
                  </a:lnTo>
                  <a:lnTo>
                    <a:pt x="945" y="782"/>
                  </a:lnTo>
                  <a:lnTo>
                    <a:pt x="915" y="815"/>
                  </a:lnTo>
                  <a:lnTo>
                    <a:pt x="905" y="847"/>
                  </a:lnTo>
                  <a:lnTo>
                    <a:pt x="914" y="892"/>
                  </a:lnTo>
                  <a:lnTo>
                    <a:pt x="896" y="942"/>
                  </a:lnTo>
                  <a:lnTo>
                    <a:pt x="912" y="975"/>
                  </a:lnTo>
                  <a:lnTo>
                    <a:pt x="944" y="998"/>
                  </a:lnTo>
                  <a:lnTo>
                    <a:pt x="979" y="985"/>
                  </a:lnTo>
                  <a:lnTo>
                    <a:pt x="982" y="1027"/>
                  </a:lnTo>
                  <a:lnTo>
                    <a:pt x="973" y="1057"/>
                  </a:lnTo>
                  <a:lnTo>
                    <a:pt x="949" y="1065"/>
                  </a:lnTo>
                  <a:lnTo>
                    <a:pt x="917" y="1043"/>
                  </a:lnTo>
                  <a:lnTo>
                    <a:pt x="878" y="1002"/>
                  </a:lnTo>
                  <a:lnTo>
                    <a:pt x="843" y="959"/>
                  </a:lnTo>
                  <a:lnTo>
                    <a:pt x="808" y="947"/>
                  </a:lnTo>
                  <a:lnTo>
                    <a:pt x="779" y="973"/>
                  </a:lnTo>
                  <a:lnTo>
                    <a:pt x="745" y="955"/>
                  </a:lnTo>
                  <a:lnTo>
                    <a:pt x="718" y="939"/>
                  </a:lnTo>
                  <a:lnTo>
                    <a:pt x="688" y="933"/>
                  </a:lnTo>
                  <a:lnTo>
                    <a:pt x="646" y="914"/>
                  </a:lnTo>
                  <a:lnTo>
                    <a:pt x="611" y="923"/>
                  </a:lnTo>
                  <a:lnTo>
                    <a:pt x="563" y="929"/>
                  </a:lnTo>
                  <a:lnTo>
                    <a:pt x="538" y="900"/>
                  </a:lnTo>
                  <a:lnTo>
                    <a:pt x="548" y="851"/>
                  </a:lnTo>
                  <a:lnTo>
                    <a:pt x="536" y="813"/>
                  </a:lnTo>
                  <a:lnTo>
                    <a:pt x="539" y="768"/>
                  </a:lnTo>
                  <a:lnTo>
                    <a:pt x="529" y="740"/>
                  </a:lnTo>
                  <a:lnTo>
                    <a:pt x="512" y="701"/>
                  </a:lnTo>
                  <a:lnTo>
                    <a:pt x="472" y="693"/>
                  </a:lnTo>
                  <a:lnTo>
                    <a:pt x="433" y="697"/>
                  </a:lnTo>
                  <a:lnTo>
                    <a:pt x="404" y="691"/>
                  </a:lnTo>
                  <a:lnTo>
                    <a:pt x="384" y="743"/>
                  </a:lnTo>
                  <a:lnTo>
                    <a:pt x="343" y="750"/>
                  </a:lnTo>
                  <a:lnTo>
                    <a:pt x="299" y="754"/>
                  </a:lnTo>
                  <a:lnTo>
                    <a:pt x="262" y="709"/>
                  </a:lnTo>
                  <a:lnTo>
                    <a:pt x="248" y="676"/>
                  </a:lnTo>
                  <a:lnTo>
                    <a:pt x="238" y="643"/>
                  </a:lnTo>
                  <a:lnTo>
                    <a:pt x="151" y="645"/>
                  </a:lnTo>
                  <a:lnTo>
                    <a:pt x="98" y="646"/>
                  </a:lnTo>
                  <a:lnTo>
                    <a:pt x="44" y="6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8" name="Freeform 89">
              <a:extLst/>
            </p:cNvPr>
            <p:cNvSpPr>
              <a:spLocks/>
            </p:cNvSpPr>
            <p:nvPr/>
          </p:nvSpPr>
          <p:spPr bwMode="auto">
            <a:xfrm rot="21537619">
              <a:off x="4779939" y="4865706"/>
              <a:ext cx="34925" cy="30162"/>
            </a:xfrm>
            <a:custGeom>
              <a:avLst/>
              <a:gdLst>
                <a:gd name="T0" fmla="*/ 2147483647 w 452"/>
                <a:gd name="T1" fmla="*/ 2147483647 h 369"/>
                <a:gd name="T2" fmla="*/ 2147483647 w 452"/>
                <a:gd name="T3" fmla="*/ 2147483647 h 369"/>
                <a:gd name="T4" fmla="*/ 2147483647 w 452"/>
                <a:gd name="T5" fmla="*/ 2147483647 h 369"/>
                <a:gd name="T6" fmla="*/ 2147483647 w 452"/>
                <a:gd name="T7" fmla="*/ 2147483647 h 369"/>
                <a:gd name="T8" fmla="*/ 2147483647 w 452"/>
                <a:gd name="T9" fmla="*/ 2147483647 h 369"/>
                <a:gd name="T10" fmla="*/ 0 w 452"/>
                <a:gd name="T11" fmla="*/ 2147483647 h 369"/>
                <a:gd name="T12" fmla="*/ 2147483647 w 452"/>
                <a:gd name="T13" fmla="*/ 2147483647 h 369"/>
                <a:gd name="T14" fmla="*/ 2147483647 w 452"/>
                <a:gd name="T15" fmla="*/ 2147483647 h 369"/>
                <a:gd name="T16" fmla="*/ 2147483647 w 452"/>
                <a:gd name="T17" fmla="*/ 0 h 369"/>
                <a:gd name="T18" fmla="*/ 2147483647 w 452"/>
                <a:gd name="T19" fmla="*/ 2147483647 h 369"/>
                <a:gd name="T20" fmla="*/ 2147483647 w 452"/>
                <a:gd name="T21" fmla="*/ 2147483647 h 369"/>
                <a:gd name="T22" fmla="*/ 2147483647 w 452"/>
                <a:gd name="T23" fmla="*/ 2147483647 h 369"/>
                <a:gd name="T24" fmla="*/ 2147483647 w 452"/>
                <a:gd name="T25" fmla="*/ 2147483647 h 369"/>
                <a:gd name="T26" fmla="*/ 2147483647 w 452"/>
                <a:gd name="T27" fmla="*/ 2147483647 h 369"/>
                <a:gd name="T28" fmla="*/ 2147483647 w 452"/>
                <a:gd name="T29" fmla="*/ 2147483647 h 369"/>
                <a:gd name="T30" fmla="*/ 2147483647 w 452"/>
                <a:gd name="T31" fmla="*/ 2147483647 h 3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2"/>
                <a:gd name="T49" fmla="*/ 0 h 369"/>
                <a:gd name="T50" fmla="*/ 452 w 452"/>
                <a:gd name="T51" fmla="*/ 369 h 3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2" h="369">
                  <a:moveTo>
                    <a:pt x="390" y="283"/>
                  </a:moveTo>
                  <a:lnTo>
                    <a:pt x="280" y="297"/>
                  </a:lnTo>
                  <a:lnTo>
                    <a:pt x="241" y="355"/>
                  </a:lnTo>
                  <a:lnTo>
                    <a:pt x="150" y="369"/>
                  </a:lnTo>
                  <a:lnTo>
                    <a:pt x="78" y="355"/>
                  </a:lnTo>
                  <a:lnTo>
                    <a:pt x="0" y="340"/>
                  </a:lnTo>
                  <a:lnTo>
                    <a:pt x="21" y="264"/>
                  </a:lnTo>
                  <a:lnTo>
                    <a:pt x="72" y="114"/>
                  </a:lnTo>
                  <a:lnTo>
                    <a:pt x="168" y="0"/>
                  </a:lnTo>
                  <a:lnTo>
                    <a:pt x="236" y="37"/>
                  </a:lnTo>
                  <a:lnTo>
                    <a:pt x="305" y="7"/>
                  </a:lnTo>
                  <a:lnTo>
                    <a:pt x="371" y="9"/>
                  </a:lnTo>
                  <a:lnTo>
                    <a:pt x="414" y="57"/>
                  </a:lnTo>
                  <a:lnTo>
                    <a:pt x="452" y="139"/>
                  </a:lnTo>
                  <a:lnTo>
                    <a:pt x="438" y="240"/>
                  </a:lnTo>
                  <a:lnTo>
                    <a:pt x="390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9" name="Freeform 90">
              <a:extLst/>
            </p:cNvPr>
            <p:cNvSpPr>
              <a:spLocks/>
            </p:cNvSpPr>
            <p:nvPr/>
          </p:nvSpPr>
          <p:spPr bwMode="auto">
            <a:xfrm>
              <a:off x="4779939" y="4889518"/>
              <a:ext cx="36512" cy="38100"/>
            </a:xfrm>
            <a:custGeom>
              <a:avLst/>
              <a:gdLst>
                <a:gd name="T0" fmla="*/ 26 w 212685"/>
                <a:gd name="T1" fmla="*/ 0 h 225329"/>
                <a:gd name="T2" fmla="*/ 24 w 212685"/>
                <a:gd name="T3" fmla="*/ 3 h 225329"/>
                <a:gd name="T4" fmla="*/ 23 w 212685"/>
                <a:gd name="T5" fmla="*/ 5 h 225329"/>
                <a:gd name="T6" fmla="*/ 23 w 212685"/>
                <a:gd name="T7" fmla="*/ 8 h 225329"/>
                <a:gd name="T8" fmla="*/ 26 w 212685"/>
                <a:gd name="T9" fmla="*/ 8 h 225329"/>
                <a:gd name="T10" fmla="*/ 30 w 212685"/>
                <a:gd name="T11" fmla="*/ 8 h 225329"/>
                <a:gd name="T12" fmla="*/ 32 w 212685"/>
                <a:gd name="T13" fmla="*/ 12 h 225329"/>
                <a:gd name="T14" fmla="*/ 29 w 212685"/>
                <a:gd name="T15" fmla="*/ 15 h 225329"/>
                <a:gd name="T16" fmla="*/ 25 w 212685"/>
                <a:gd name="T17" fmla="*/ 17 h 225329"/>
                <a:gd name="T18" fmla="*/ 22 w 212685"/>
                <a:gd name="T19" fmla="*/ 22 h 225329"/>
                <a:gd name="T20" fmla="*/ 21 w 212685"/>
                <a:gd name="T21" fmla="*/ 26 h 225329"/>
                <a:gd name="T22" fmla="*/ 19 w 212685"/>
                <a:gd name="T23" fmla="*/ 29 h 225329"/>
                <a:gd name="T24" fmla="*/ 14 w 212685"/>
                <a:gd name="T25" fmla="*/ 31 h 225329"/>
                <a:gd name="T26" fmla="*/ 10 w 212685"/>
                <a:gd name="T27" fmla="*/ 28 h 225329"/>
                <a:gd name="T28" fmla="*/ 8 w 212685"/>
                <a:gd name="T29" fmla="*/ 23 h 225329"/>
                <a:gd name="T30" fmla="*/ 8 w 212685"/>
                <a:gd name="T31" fmla="*/ 20 h 225329"/>
                <a:gd name="T32" fmla="*/ 8 w 212685"/>
                <a:gd name="T33" fmla="*/ 17 h 225329"/>
                <a:gd name="T34" fmla="*/ 5 w 212685"/>
                <a:gd name="T35" fmla="*/ 17 h 225329"/>
                <a:gd name="T36" fmla="*/ 5 w 212685"/>
                <a:gd name="T37" fmla="*/ 14 h 225329"/>
                <a:gd name="T38" fmla="*/ 4 w 212685"/>
                <a:gd name="T39" fmla="*/ 9 h 225329"/>
                <a:gd name="T40" fmla="*/ 0 w 212685"/>
                <a:gd name="T41" fmla="*/ 4 h 225329"/>
                <a:gd name="T42" fmla="*/ 10 w 212685"/>
                <a:gd name="T43" fmla="*/ 6 h 225329"/>
                <a:gd name="T44" fmla="*/ 16 w 212685"/>
                <a:gd name="T45" fmla="*/ 5 h 225329"/>
                <a:gd name="T46" fmla="*/ 19 w 212685"/>
                <a:gd name="T47" fmla="*/ 1 h 225329"/>
                <a:gd name="T48" fmla="*/ 26 w 212685"/>
                <a:gd name="T49" fmla="*/ 0 h 2253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2685"/>
                <a:gd name="T76" fmla="*/ 0 h 225329"/>
                <a:gd name="T77" fmla="*/ 212685 w 212685"/>
                <a:gd name="T78" fmla="*/ 225329 h 2253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2685" h="225329">
                  <a:moveTo>
                    <a:pt x="175286" y="0"/>
                  </a:moveTo>
                  <a:lnTo>
                    <a:pt x="162936" y="18650"/>
                  </a:lnTo>
                  <a:lnTo>
                    <a:pt x="153288" y="36329"/>
                  </a:lnTo>
                  <a:lnTo>
                    <a:pt x="153664" y="57052"/>
                  </a:lnTo>
                  <a:lnTo>
                    <a:pt x="174502" y="56674"/>
                  </a:lnTo>
                  <a:lnTo>
                    <a:pt x="201969" y="58214"/>
                  </a:lnTo>
                  <a:lnTo>
                    <a:pt x="212685" y="85598"/>
                  </a:lnTo>
                  <a:lnTo>
                    <a:pt x="196016" y="110602"/>
                  </a:lnTo>
                  <a:lnTo>
                    <a:pt x="167441" y="124889"/>
                  </a:lnTo>
                  <a:lnTo>
                    <a:pt x="150772" y="159417"/>
                  </a:lnTo>
                  <a:lnTo>
                    <a:pt x="141247" y="190373"/>
                  </a:lnTo>
                  <a:lnTo>
                    <a:pt x="125769" y="211805"/>
                  </a:lnTo>
                  <a:lnTo>
                    <a:pt x="95090" y="225329"/>
                  </a:lnTo>
                  <a:lnTo>
                    <a:pt x="70210" y="202749"/>
                  </a:lnTo>
                  <a:lnTo>
                    <a:pt x="52731" y="163450"/>
                  </a:lnTo>
                  <a:lnTo>
                    <a:pt x="52355" y="142728"/>
                  </a:lnTo>
                  <a:lnTo>
                    <a:pt x="51971" y="121546"/>
                  </a:lnTo>
                  <a:lnTo>
                    <a:pt x="31586" y="121916"/>
                  </a:lnTo>
                  <a:lnTo>
                    <a:pt x="33877" y="98381"/>
                  </a:lnTo>
                  <a:lnTo>
                    <a:pt x="27840" y="65324"/>
                  </a:lnTo>
                  <a:lnTo>
                    <a:pt x="0" y="29438"/>
                  </a:lnTo>
                  <a:lnTo>
                    <a:pt x="67285" y="41576"/>
                  </a:lnTo>
                  <a:lnTo>
                    <a:pt x="109289" y="33903"/>
                  </a:lnTo>
                  <a:lnTo>
                    <a:pt x="125121" y="7360"/>
                  </a:lnTo>
                  <a:lnTo>
                    <a:pt x="17528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0" name="Freeform 91">
              <a:extLst/>
            </p:cNvPr>
            <p:cNvSpPr>
              <a:spLocks/>
            </p:cNvSpPr>
            <p:nvPr/>
          </p:nvSpPr>
          <p:spPr bwMode="auto">
            <a:xfrm>
              <a:off x="4664051" y="5010168"/>
              <a:ext cx="212725" cy="184150"/>
            </a:xfrm>
            <a:custGeom>
              <a:avLst/>
              <a:gdLst>
                <a:gd name="T0" fmla="*/ 110 w 1243454"/>
                <a:gd name="T1" fmla="*/ 7 h 1081396"/>
                <a:gd name="T2" fmla="*/ 100 w 1243454"/>
                <a:gd name="T3" fmla="*/ 24 h 1081396"/>
                <a:gd name="T4" fmla="*/ 97 w 1243454"/>
                <a:gd name="T5" fmla="*/ 50 h 1081396"/>
                <a:gd name="T6" fmla="*/ 111 w 1243454"/>
                <a:gd name="T7" fmla="*/ 64 h 1081396"/>
                <a:gd name="T8" fmla="*/ 120 w 1243454"/>
                <a:gd name="T9" fmla="*/ 72 h 1081396"/>
                <a:gd name="T10" fmla="*/ 112 w 1243454"/>
                <a:gd name="T11" fmla="*/ 82 h 1081396"/>
                <a:gd name="T12" fmla="*/ 94 w 1243454"/>
                <a:gd name="T13" fmla="*/ 67 h 1081396"/>
                <a:gd name="T14" fmla="*/ 73 w 1243454"/>
                <a:gd name="T15" fmla="*/ 51 h 1081396"/>
                <a:gd name="T16" fmla="*/ 49 w 1243454"/>
                <a:gd name="T17" fmla="*/ 49 h 1081396"/>
                <a:gd name="T18" fmla="*/ 28 w 1243454"/>
                <a:gd name="T19" fmla="*/ 42 h 1081396"/>
                <a:gd name="T20" fmla="*/ 29 w 1243454"/>
                <a:gd name="T21" fmla="*/ 74 h 1081396"/>
                <a:gd name="T22" fmla="*/ 0 w 1243454"/>
                <a:gd name="T23" fmla="*/ 120 h 1081396"/>
                <a:gd name="T24" fmla="*/ 25 w 1243454"/>
                <a:gd name="T25" fmla="*/ 146 h 1081396"/>
                <a:gd name="T26" fmla="*/ 29 w 1243454"/>
                <a:gd name="T27" fmla="*/ 152 h 1081396"/>
                <a:gd name="T28" fmla="*/ 45 w 1243454"/>
                <a:gd name="T29" fmla="*/ 150 h 1081396"/>
                <a:gd name="T30" fmla="*/ 56 w 1243454"/>
                <a:gd name="T31" fmla="*/ 152 h 1081396"/>
                <a:gd name="T32" fmla="*/ 70 w 1243454"/>
                <a:gd name="T33" fmla="*/ 155 h 1081396"/>
                <a:gd name="T34" fmla="*/ 82 w 1243454"/>
                <a:gd name="T35" fmla="*/ 149 h 1081396"/>
                <a:gd name="T36" fmla="*/ 95 w 1243454"/>
                <a:gd name="T37" fmla="*/ 135 h 1081396"/>
                <a:gd name="T38" fmla="*/ 104 w 1243454"/>
                <a:gd name="T39" fmla="*/ 129 h 1081396"/>
                <a:gd name="T40" fmla="*/ 108 w 1243454"/>
                <a:gd name="T41" fmla="*/ 120 h 1081396"/>
                <a:gd name="T42" fmla="*/ 121 w 1243454"/>
                <a:gd name="T43" fmla="*/ 116 h 1081396"/>
                <a:gd name="T44" fmla="*/ 132 w 1243454"/>
                <a:gd name="T45" fmla="*/ 105 h 1081396"/>
                <a:gd name="T46" fmla="*/ 149 w 1243454"/>
                <a:gd name="T47" fmla="*/ 97 h 1081396"/>
                <a:gd name="T48" fmla="*/ 166 w 1243454"/>
                <a:gd name="T49" fmla="*/ 93 h 1081396"/>
                <a:gd name="T50" fmla="*/ 171 w 1243454"/>
                <a:gd name="T51" fmla="*/ 78 h 1081396"/>
                <a:gd name="T52" fmla="*/ 175 w 1243454"/>
                <a:gd name="T53" fmla="*/ 69 h 1081396"/>
                <a:gd name="T54" fmla="*/ 179 w 1243454"/>
                <a:gd name="T55" fmla="*/ 65 h 1081396"/>
                <a:gd name="T56" fmla="*/ 175 w 1243454"/>
                <a:gd name="T57" fmla="*/ 53 h 1081396"/>
                <a:gd name="T58" fmla="*/ 176 w 1243454"/>
                <a:gd name="T59" fmla="*/ 40 h 1081396"/>
                <a:gd name="T60" fmla="*/ 182 w 1243454"/>
                <a:gd name="T61" fmla="*/ 33 h 1081396"/>
                <a:gd name="T62" fmla="*/ 176 w 1243454"/>
                <a:gd name="T63" fmla="*/ 25 h 1081396"/>
                <a:gd name="T64" fmla="*/ 172 w 1243454"/>
                <a:gd name="T65" fmla="*/ 17 h 1081396"/>
                <a:gd name="T66" fmla="*/ 159 w 1243454"/>
                <a:gd name="T67" fmla="*/ 11 h 1081396"/>
                <a:gd name="T68" fmla="*/ 148 w 1243454"/>
                <a:gd name="T69" fmla="*/ 5 h 1081396"/>
                <a:gd name="T70" fmla="*/ 140 w 1243454"/>
                <a:gd name="T71" fmla="*/ 7 h 1081396"/>
                <a:gd name="T72" fmla="*/ 133 w 1243454"/>
                <a:gd name="T73" fmla="*/ 0 h 10813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43454"/>
                <a:gd name="T112" fmla="*/ 0 h 1081396"/>
                <a:gd name="T113" fmla="*/ 1243454 w 1243454"/>
                <a:gd name="T114" fmla="*/ 1081396 h 10813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43454" h="1081396">
                  <a:moveTo>
                    <a:pt x="809625" y="10716"/>
                  </a:moveTo>
                  <a:lnTo>
                    <a:pt x="753666" y="48816"/>
                  </a:lnTo>
                  <a:lnTo>
                    <a:pt x="702469" y="107157"/>
                  </a:lnTo>
                  <a:lnTo>
                    <a:pt x="679847" y="169069"/>
                  </a:lnTo>
                  <a:lnTo>
                    <a:pt x="697854" y="251657"/>
                  </a:lnTo>
                  <a:lnTo>
                    <a:pt x="663765" y="347607"/>
                  </a:lnTo>
                  <a:lnTo>
                    <a:pt x="691250" y="405988"/>
                  </a:lnTo>
                  <a:lnTo>
                    <a:pt x="755641" y="449680"/>
                  </a:lnTo>
                  <a:lnTo>
                    <a:pt x="817890" y="424719"/>
                  </a:lnTo>
                  <a:lnTo>
                    <a:pt x="821531" y="504825"/>
                  </a:lnTo>
                  <a:lnTo>
                    <a:pt x="809625" y="560785"/>
                  </a:lnTo>
                  <a:lnTo>
                    <a:pt x="762000" y="573882"/>
                  </a:lnTo>
                  <a:lnTo>
                    <a:pt x="702469" y="533400"/>
                  </a:lnTo>
                  <a:lnTo>
                    <a:pt x="638175" y="466725"/>
                  </a:lnTo>
                  <a:lnTo>
                    <a:pt x="567928" y="379810"/>
                  </a:lnTo>
                  <a:lnTo>
                    <a:pt x="500063" y="355997"/>
                  </a:lnTo>
                  <a:lnTo>
                    <a:pt x="446485" y="403622"/>
                  </a:lnTo>
                  <a:lnTo>
                    <a:pt x="335756" y="341710"/>
                  </a:lnTo>
                  <a:lnTo>
                    <a:pt x="277416" y="328613"/>
                  </a:lnTo>
                  <a:lnTo>
                    <a:pt x="194072" y="292894"/>
                  </a:lnTo>
                  <a:lnTo>
                    <a:pt x="211931" y="404813"/>
                  </a:lnTo>
                  <a:lnTo>
                    <a:pt x="196453" y="519113"/>
                  </a:lnTo>
                  <a:lnTo>
                    <a:pt x="3572" y="533400"/>
                  </a:lnTo>
                  <a:lnTo>
                    <a:pt x="0" y="840582"/>
                  </a:lnTo>
                  <a:lnTo>
                    <a:pt x="71438" y="914400"/>
                  </a:lnTo>
                  <a:lnTo>
                    <a:pt x="167878" y="1021557"/>
                  </a:lnTo>
                  <a:lnTo>
                    <a:pt x="147638" y="1066800"/>
                  </a:lnTo>
                  <a:lnTo>
                    <a:pt x="198835" y="1063228"/>
                  </a:lnTo>
                  <a:lnTo>
                    <a:pt x="259556" y="1058466"/>
                  </a:lnTo>
                  <a:lnTo>
                    <a:pt x="304800" y="1048941"/>
                  </a:lnTo>
                  <a:lnTo>
                    <a:pt x="331159" y="1047591"/>
                  </a:lnTo>
                  <a:lnTo>
                    <a:pt x="382454" y="1060679"/>
                  </a:lnTo>
                  <a:lnTo>
                    <a:pt x="436384" y="1070916"/>
                  </a:lnTo>
                  <a:lnTo>
                    <a:pt x="476883" y="1081396"/>
                  </a:lnTo>
                  <a:lnTo>
                    <a:pt x="509018" y="1075205"/>
                  </a:lnTo>
                  <a:lnTo>
                    <a:pt x="556762" y="1040693"/>
                  </a:lnTo>
                  <a:lnTo>
                    <a:pt x="588031" y="986853"/>
                  </a:lnTo>
                  <a:lnTo>
                    <a:pt x="646368" y="943736"/>
                  </a:lnTo>
                  <a:lnTo>
                    <a:pt x="686257" y="920582"/>
                  </a:lnTo>
                  <a:lnTo>
                    <a:pt x="710027" y="897720"/>
                  </a:lnTo>
                  <a:lnTo>
                    <a:pt x="704854" y="859494"/>
                  </a:lnTo>
                  <a:lnTo>
                    <a:pt x="738560" y="841126"/>
                  </a:lnTo>
                  <a:lnTo>
                    <a:pt x="778448" y="817971"/>
                  </a:lnTo>
                  <a:lnTo>
                    <a:pt x="826650" y="808685"/>
                  </a:lnTo>
                  <a:lnTo>
                    <a:pt x="836428" y="755235"/>
                  </a:lnTo>
                  <a:lnTo>
                    <a:pt x="903231" y="734395"/>
                  </a:lnTo>
                  <a:lnTo>
                    <a:pt x="959289" y="713751"/>
                  </a:lnTo>
                  <a:lnTo>
                    <a:pt x="1017779" y="679044"/>
                  </a:lnTo>
                  <a:lnTo>
                    <a:pt x="1065610" y="667941"/>
                  </a:lnTo>
                  <a:lnTo>
                    <a:pt x="1132285" y="648891"/>
                  </a:lnTo>
                  <a:lnTo>
                    <a:pt x="1137139" y="592763"/>
                  </a:lnTo>
                  <a:lnTo>
                    <a:pt x="1165772" y="541774"/>
                  </a:lnTo>
                  <a:lnTo>
                    <a:pt x="1157103" y="508285"/>
                  </a:lnTo>
                  <a:lnTo>
                    <a:pt x="1195388" y="484585"/>
                  </a:lnTo>
                  <a:lnTo>
                    <a:pt x="1207381" y="465315"/>
                  </a:lnTo>
                  <a:lnTo>
                    <a:pt x="1223963" y="453628"/>
                  </a:lnTo>
                  <a:lnTo>
                    <a:pt x="1228725" y="414338"/>
                  </a:lnTo>
                  <a:lnTo>
                    <a:pt x="1194957" y="373014"/>
                  </a:lnTo>
                  <a:lnTo>
                    <a:pt x="1181100" y="310753"/>
                  </a:lnTo>
                  <a:lnTo>
                    <a:pt x="1201286" y="277569"/>
                  </a:lnTo>
                  <a:lnTo>
                    <a:pt x="1219582" y="249199"/>
                  </a:lnTo>
                  <a:lnTo>
                    <a:pt x="1243454" y="231942"/>
                  </a:lnTo>
                  <a:lnTo>
                    <a:pt x="1216031" y="201598"/>
                  </a:lnTo>
                  <a:lnTo>
                    <a:pt x="1199404" y="173861"/>
                  </a:lnTo>
                  <a:lnTo>
                    <a:pt x="1201217" y="125696"/>
                  </a:lnTo>
                  <a:lnTo>
                    <a:pt x="1176491" y="120537"/>
                  </a:lnTo>
                  <a:lnTo>
                    <a:pt x="1133204" y="104500"/>
                  </a:lnTo>
                  <a:lnTo>
                    <a:pt x="1086977" y="74496"/>
                  </a:lnTo>
                  <a:lnTo>
                    <a:pt x="1042457" y="64557"/>
                  </a:lnTo>
                  <a:lnTo>
                    <a:pt x="1007414" y="33882"/>
                  </a:lnTo>
                  <a:lnTo>
                    <a:pt x="975979" y="29313"/>
                  </a:lnTo>
                  <a:lnTo>
                    <a:pt x="955292" y="49315"/>
                  </a:lnTo>
                  <a:lnTo>
                    <a:pt x="930810" y="32936"/>
                  </a:lnTo>
                  <a:lnTo>
                    <a:pt x="909638" y="0"/>
                  </a:lnTo>
                  <a:lnTo>
                    <a:pt x="809625" y="107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1" name="Freeform 92">
              <a:extLst/>
            </p:cNvPr>
            <p:cNvSpPr>
              <a:spLocks/>
            </p:cNvSpPr>
            <p:nvPr/>
          </p:nvSpPr>
          <p:spPr bwMode="auto">
            <a:xfrm>
              <a:off x="4714851" y="5148281"/>
              <a:ext cx="155575" cy="142875"/>
            </a:xfrm>
            <a:custGeom>
              <a:avLst/>
              <a:gdLst>
                <a:gd name="T0" fmla="*/ 89 w 903533"/>
                <a:gd name="T1" fmla="*/ 4 h 835819"/>
                <a:gd name="T2" fmla="*/ 80 w 903533"/>
                <a:gd name="T3" fmla="*/ 0 h 835819"/>
                <a:gd name="T4" fmla="*/ 72 w 903533"/>
                <a:gd name="T5" fmla="*/ 1 h 835819"/>
                <a:gd name="T6" fmla="*/ 61 w 903533"/>
                <a:gd name="T7" fmla="*/ 7 h 835819"/>
                <a:gd name="T8" fmla="*/ 62 w 903533"/>
                <a:gd name="T9" fmla="*/ 13 h 835819"/>
                <a:gd name="T10" fmla="*/ 58 w 903533"/>
                <a:gd name="T11" fmla="*/ 16 h 835819"/>
                <a:gd name="T12" fmla="*/ 51 w 903533"/>
                <a:gd name="T13" fmla="*/ 20 h 835819"/>
                <a:gd name="T14" fmla="*/ 43 w 903533"/>
                <a:gd name="T15" fmla="*/ 26 h 835819"/>
                <a:gd name="T16" fmla="*/ 38 w 903533"/>
                <a:gd name="T17" fmla="*/ 33 h 835819"/>
                <a:gd name="T18" fmla="*/ 32 w 903533"/>
                <a:gd name="T19" fmla="*/ 38 h 835819"/>
                <a:gd name="T20" fmla="*/ 27 w 903533"/>
                <a:gd name="T21" fmla="*/ 39 h 835819"/>
                <a:gd name="T22" fmla="*/ 22 w 903533"/>
                <a:gd name="T23" fmla="*/ 38 h 835819"/>
                <a:gd name="T24" fmla="*/ 14 w 903533"/>
                <a:gd name="T25" fmla="*/ 37 h 835819"/>
                <a:gd name="T26" fmla="*/ 5 w 903533"/>
                <a:gd name="T27" fmla="*/ 34 h 835819"/>
                <a:gd name="T28" fmla="*/ 0 w 903533"/>
                <a:gd name="T29" fmla="*/ 35 h 835819"/>
                <a:gd name="T30" fmla="*/ 4 w 903533"/>
                <a:gd name="T31" fmla="*/ 41 h 835819"/>
                <a:gd name="T32" fmla="*/ 11 w 903533"/>
                <a:gd name="T33" fmla="*/ 47 h 835819"/>
                <a:gd name="T34" fmla="*/ 18 w 903533"/>
                <a:gd name="T35" fmla="*/ 61 h 835819"/>
                <a:gd name="T36" fmla="*/ 28 w 903533"/>
                <a:gd name="T37" fmla="*/ 66 h 835819"/>
                <a:gd name="T38" fmla="*/ 35 w 903533"/>
                <a:gd name="T39" fmla="*/ 70 h 835819"/>
                <a:gd name="T40" fmla="*/ 40 w 903533"/>
                <a:gd name="T41" fmla="*/ 73 h 835819"/>
                <a:gd name="T42" fmla="*/ 46 w 903533"/>
                <a:gd name="T43" fmla="*/ 81 h 835819"/>
                <a:gd name="T44" fmla="*/ 49 w 903533"/>
                <a:gd name="T45" fmla="*/ 92 h 835819"/>
                <a:gd name="T46" fmla="*/ 53 w 903533"/>
                <a:gd name="T47" fmla="*/ 101 h 835819"/>
                <a:gd name="T48" fmla="*/ 59 w 903533"/>
                <a:gd name="T49" fmla="*/ 107 h 835819"/>
                <a:gd name="T50" fmla="*/ 62 w 903533"/>
                <a:gd name="T51" fmla="*/ 117 h 835819"/>
                <a:gd name="T52" fmla="*/ 69 w 903533"/>
                <a:gd name="T53" fmla="*/ 122 h 835819"/>
                <a:gd name="T54" fmla="*/ 80 w 903533"/>
                <a:gd name="T55" fmla="*/ 121 h 835819"/>
                <a:gd name="T56" fmla="*/ 86 w 903533"/>
                <a:gd name="T57" fmla="*/ 113 h 835819"/>
                <a:gd name="T58" fmla="*/ 101 w 903533"/>
                <a:gd name="T59" fmla="*/ 110 h 835819"/>
                <a:gd name="T60" fmla="*/ 111 w 903533"/>
                <a:gd name="T61" fmla="*/ 102 h 835819"/>
                <a:gd name="T62" fmla="*/ 125 w 903533"/>
                <a:gd name="T63" fmla="*/ 91 h 835819"/>
                <a:gd name="T64" fmla="*/ 126 w 903533"/>
                <a:gd name="T65" fmla="*/ 83 h 835819"/>
                <a:gd name="T66" fmla="*/ 125 w 903533"/>
                <a:gd name="T67" fmla="*/ 77 h 835819"/>
                <a:gd name="T68" fmla="*/ 131 w 903533"/>
                <a:gd name="T69" fmla="*/ 71 h 835819"/>
                <a:gd name="T70" fmla="*/ 137 w 903533"/>
                <a:gd name="T71" fmla="*/ 66 h 835819"/>
                <a:gd name="T72" fmla="*/ 133 w 903533"/>
                <a:gd name="T73" fmla="*/ 58 h 835819"/>
                <a:gd name="T74" fmla="*/ 133 w 903533"/>
                <a:gd name="T75" fmla="*/ 48 h 835819"/>
                <a:gd name="T76" fmla="*/ 136 w 903533"/>
                <a:gd name="T77" fmla="*/ 41 h 835819"/>
                <a:gd name="T78" fmla="*/ 137 w 903533"/>
                <a:gd name="T79" fmla="*/ 32 h 835819"/>
                <a:gd name="T80" fmla="*/ 132 w 903533"/>
                <a:gd name="T81" fmla="*/ 26 h 835819"/>
                <a:gd name="T82" fmla="*/ 131 w 903533"/>
                <a:gd name="T83" fmla="*/ 19 h 835819"/>
                <a:gd name="T84" fmla="*/ 123 w 903533"/>
                <a:gd name="T85" fmla="*/ 16 h 835819"/>
                <a:gd name="T86" fmla="*/ 113 w 903533"/>
                <a:gd name="T87" fmla="*/ 14 h 835819"/>
                <a:gd name="T88" fmla="*/ 106 w 903533"/>
                <a:gd name="T89" fmla="*/ 10 h 835819"/>
                <a:gd name="T90" fmla="*/ 96 w 903533"/>
                <a:gd name="T91" fmla="*/ 6 h 835819"/>
                <a:gd name="T92" fmla="*/ 89 w 903533"/>
                <a:gd name="T93" fmla="*/ 4 h 83581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03533"/>
                <a:gd name="T142" fmla="*/ 0 h 835819"/>
                <a:gd name="T143" fmla="*/ 903533 w 903533"/>
                <a:gd name="T144" fmla="*/ 835819 h 83581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03533" h="835819">
                  <a:moveTo>
                    <a:pt x="590550" y="26194"/>
                  </a:moveTo>
                  <a:lnTo>
                    <a:pt x="526257" y="0"/>
                  </a:lnTo>
                  <a:lnTo>
                    <a:pt x="476250" y="7144"/>
                  </a:lnTo>
                  <a:lnTo>
                    <a:pt x="404813" y="48816"/>
                  </a:lnTo>
                  <a:lnTo>
                    <a:pt x="408385" y="89297"/>
                  </a:lnTo>
                  <a:lnTo>
                    <a:pt x="383382" y="110728"/>
                  </a:lnTo>
                  <a:lnTo>
                    <a:pt x="334566" y="139303"/>
                  </a:lnTo>
                  <a:lnTo>
                    <a:pt x="284560" y="177403"/>
                  </a:lnTo>
                  <a:lnTo>
                    <a:pt x="253603" y="228600"/>
                  </a:lnTo>
                  <a:lnTo>
                    <a:pt x="211932" y="261937"/>
                  </a:lnTo>
                  <a:lnTo>
                    <a:pt x="176213" y="270272"/>
                  </a:lnTo>
                  <a:lnTo>
                    <a:pt x="145257" y="261937"/>
                  </a:lnTo>
                  <a:lnTo>
                    <a:pt x="90488" y="252412"/>
                  </a:lnTo>
                  <a:lnTo>
                    <a:pt x="30957" y="235744"/>
                  </a:lnTo>
                  <a:lnTo>
                    <a:pt x="0" y="240506"/>
                  </a:lnTo>
                  <a:lnTo>
                    <a:pt x="27385" y="283369"/>
                  </a:lnTo>
                  <a:lnTo>
                    <a:pt x="72628" y="323850"/>
                  </a:lnTo>
                  <a:lnTo>
                    <a:pt x="116682" y="420291"/>
                  </a:lnTo>
                  <a:lnTo>
                    <a:pt x="183357" y="452437"/>
                  </a:lnTo>
                  <a:lnTo>
                    <a:pt x="233363" y="482203"/>
                  </a:lnTo>
                  <a:lnTo>
                    <a:pt x="263128" y="501253"/>
                  </a:lnTo>
                  <a:lnTo>
                    <a:pt x="305991" y="551259"/>
                  </a:lnTo>
                  <a:lnTo>
                    <a:pt x="320278" y="631031"/>
                  </a:lnTo>
                  <a:lnTo>
                    <a:pt x="351235" y="690562"/>
                  </a:lnTo>
                  <a:lnTo>
                    <a:pt x="392907" y="731044"/>
                  </a:lnTo>
                  <a:lnTo>
                    <a:pt x="410766" y="801291"/>
                  </a:lnTo>
                  <a:lnTo>
                    <a:pt x="457200" y="835819"/>
                  </a:lnTo>
                  <a:lnTo>
                    <a:pt x="527447" y="826294"/>
                  </a:lnTo>
                  <a:lnTo>
                    <a:pt x="570310" y="775097"/>
                  </a:lnTo>
                  <a:lnTo>
                    <a:pt x="669132" y="752475"/>
                  </a:lnTo>
                  <a:lnTo>
                    <a:pt x="734616" y="698897"/>
                  </a:lnTo>
                  <a:lnTo>
                    <a:pt x="824175" y="622115"/>
                  </a:lnTo>
                  <a:lnTo>
                    <a:pt x="831336" y="570006"/>
                  </a:lnTo>
                  <a:lnTo>
                    <a:pt x="827021" y="530748"/>
                  </a:lnTo>
                  <a:lnTo>
                    <a:pt x="867647" y="486462"/>
                  </a:lnTo>
                  <a:lnTo>
                    <a:pt x="903533" y="453967"/>
                  </a:lnTo>
                  <a:lnTo>
                    <a:pt x="877355" y="401058"/>
                  </a:lnTo>
                  <a:lnTo>
                    <a:pt x="876072" y="330371"/>
                  </a:lnTo>
                  <a:lnTo>
                    <a:pt x="895350" y="279797"/>
                  </a:lnTo>
                  <a:lnTo>
                    <a:pt x="903303" y="217958"/>
                  </a:lnTo>
                  <a:lnTo>
                    <a:pt x="875110" y="176212"/>
                  </a:lnTo>
                  <a:lnTo>
                    <a:pt x="863203" y="130969"/>
                  </a:lnTo>
                  <a:lnTo>
                    <a:pt x="813197" y="111919"/>
                  </a:lnTo>
                  <a:lnTo>
                    <a:pt x="748903" y="94059"/>
                  </a:lnTo>
                  <a:lnTo>
                    <a:pt x="701278" y="69056"/>
                  </a:lnTo>
                  <a:lnTo>
                    <a:pt x="632222" y="41672"/>
                  </a:lnTo>
                  <a:lnTo>
                    <a:pt x="590550" y="261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2" name="Freeform 93">
              <a:extLst/>
            </p:cNvPr>
            <p:cNvSpPr>
              <a:spLocks/>
            </p:cNvSpPr>
            <p:nvPr/>
          </p:nvSpPr>
          <p:spPr bwMode="auto">
            <a:xfrm>
              <a:off x="4825976" y="5338781"/>
              <a:ext cx="25400" cy="41275"/>
            </a:xfrm>
            <a:custGeom>
              <a:avLst/>
              <a:gdLst>
                <a:gd name="T0" fmla="*/ 16 w 152400"/>
                <a:gd name="T1" fmla="*/ 11 h 235743"/>
                <a:gd name="T2" fmla="*/ 15 w 152400"/>
                <a:gd name="T3" fmla="*/ 22 h 235743"/>
                <a:gd name="T4" fmla="*/ 20 w 152400"/>
                <a:gd name="T5" fmla="*/ 23 h 235743"/>
                <a:gd name="T6" fmla="*/ 14 w 152400"/>
                <a:gd name="T7" fmla="*/ 32 h 235743"/>
                <a:gd name="T8" fmla="*/ 9 w 152400"/>
                <a:gd name="T9" fmla="*/ 39 h 235743"/>
                <a:gd name="T10" fmla="*/ 4 w 152400"/>
                <a:gd name="T11" fmla="*/ 33 h 235743"/>
                <a:gd name="T12" fmla="*/ 0 w 152400"/>
                <a:gd name="T13" fmla="*/ 25 h 235743"/>
                <a:gd name="T14" fmla="*/ 2 w 152400"/>
                <a:gd name="T15" fmla="*/ 13 h 235743"/>
                <a:gd name="T16" fmla="*/ 5 w 152400"/>
                <a:gd name="T17" fmla="*/ 6 h 235743"/>
                <a:gd name="T18" fmla="*/ 10 w 152400"/>
                <a:gd name="T19" fmla="*/ 0 h 235743"/>
                <a:gd name="T20" fmla="*/ 13 w 152400"/>
                <a:gd name="T21" fmla="*/ 6 h 235743"/>
                <a:gd name="T22" fmla="*/ 16 w 152400"/>
                <a:gd name="T23" fmla="*/ 11 h 2357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2400"/>
                <a:gd name="T37" fmla="*/ 0 h 235743"/>
                <a:gd name="T38" fmla="*/ 152400 w 152400"/>
                <a:gd name="T39" fmla="*/ 235743 h 2357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2400" h="235743">
                  <a:moveTo>
                    <a:pt x="123716" y="68211"/>
                  </a:moveTo>
                  <a:lnTo>
                    <a:pt x="115519" y="131749"/>
                  </a:lnTo>
                  <a:lnTo>
                    <a:pt x="152400" y="140493"/>
                  </a:lnTo>
                  <a:lnTo>
                    <a:pt x="110728" y="192881"/>
                  </a:lnTo>
                  <a:lnTo>
                    <a:pt x="72628" y="235743"/>
                  </a:lnTo>
                  <a:lnTo>
                    <a:pt x="33338" y="198834"/>
                  </a:lnTo>
                  <a:lnTo>
                    <a:pt x="0" y="154781"/>
                  </a:lnTo>
                  <a:lnTo>
                    <a:pt x="14288" y="79771"/>
                  </a:lnTo>
                  <a:lnTo>
                    <a:pt x="39291" y="35718"/>
                  </a:lnTo>
                  <a:lnTo>
                    <a:pt x="77391" y="0"/>
                  </a:lnTo>
                  <a:lnTo>
                    <a:pt x="102235" y="37611"/>
                  </a:lnTo>
                  <a:lnTo>
                    <a:pt x="123716" y="682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3" name="Freeform 94">
              <a:extLst/>
            </p:cNvPr>
            <p:cNvSpPr>
              <a:spLocks/>
            </p:cNvSpPr>
            <p:nvPr/>
          </p:nvSpPr>
          <p:spPr bwMode="auto">
            <a:xfrm>
              <a:off x="6827814" y="3679843"/>
              <a:ext cx="52387" cy="242888"/>
            </a:xfrm>
            <a:custGeom>
              <a:avLst/>
              <a:gdLst>
                <a:gd name="T0" fmla="*/ 2147483647 w 432"/>
                <a:gd name="T1" fmla="*/ 2147483647 h 1904"/>
                <a:gd name="T2" fmla="*/ 2147483647 w 432"/>
                <a:gd name="T3" fmla="*/ 2147483647 h 1904"/>
                <a:gd name="T4" fmla="*/ 2147483647 w 432"/>
                <a:gd name="T5" fmla="*/ 2147483647 h 1904"/>
                <a:gd name="T6" fmla="*/ 2147483647 w 432"/>
                <a:gd name="T7" fmla="*/ 2147483647 h 1904"/>
                <a:gd name="T8" fmla="*/ 2147483647 w 432"/>
                <a:gd name="T9" fmla="*/ 2147483647 h 1904"/>
                <a:gd name="T10" fmla="*/ 2147483647 w 432"/>
                <a:gd name="T11" fmla="*/ 2147483647 h 1904"/>
                <a:gd name="T12" fmla="*/ 0 w 432"/>
                <a:gd name="T13" fmla="*/ 2147483647 h 1904"/>
                <a:gd name="T14" fmla="*/ 2147483647 w 432"/>
                <a:gd name="T15" fmla="*/ 2147483647 h 1904"/>
                <a:gd name="T16" fmla="*/ 2147483647 w 432"/>
                <a:gd name="T17" fmla="*/ 2147483647 h 1904"/>
                <a:gd name="T18" fmla="*/ 2147483647 w 432"/>
                <a:gd name="T19" fmla="*/ 2147483647 h 1904"/>
                <a:gd name="T20" fmla="*/ 2147483647 w 432"/>
                <a:gd name="T21" fmla="*/ 2147483647 h 1904"/>
                <a:gd name="T22" fmla="*/ 2147483647 w 432"/>
                <a:gd name="T23" fmla="*/ 2147483647 h 1904"/>
                <a:gd name="T24" fmla="*/ 2147483647 w 432"/>
                <a:gd name="T25" fmla="*/ 2147483647 h 1904"/>
                <a:gd name="T26" fmla="*/ 2147483647 w 432"/>
                <a:gd name="T27" fmla="*/ 2147483647 h 1904"/>
                <a:gd name="T28" fmla="*/ 2147483647 w 432"/>
                <a:gd name="T29" fmla="*/ 2147483647 h 1904"/>
                <a:gd name="T30" fmla="*/ 2147483647 w 432"/>
                <a:gd name="T31" fmla="*/ 2147483647 h 1904"/>
                <a:gd name="T32" fmla="*/ 2147483647 w 432"/>
                <a:gd name="T33" fmla="*/ 2147483647 h 1904"/>
                <a:gd name="T34" fmla="*/ 2147483647 w 432"/>
                <a:gd name="T35" fmla="*/ 2147483647 h 1904"/>
                <a:gd name="T36" fmla="*/ 2147483647 w 432"/>
                <a:gd name="T37" fmla="*/ 2147483647 h 1904"/>
                <a:gd name="T38" fmla="*/ 2147483647 w 432"/>
                <a:gd name="T39" fmla="*/ 2147483647 h 1904"/>
                <a:gd name="T40" fmla="*/ 2147483647 w 432"/>
                <a:gd name="T41" fmla="*/ 2147483647 h 1904"/>
                <a:gd name="T42" fmla="*/ 2147483647 w 432"/>
                <a:gd name="T43" fmla="*/ 2147483647 h 1904"/>
                <a:gd name="T44" fmla="*/ 2147483647 w 432"/>
                <a:gd name="T45" fmla="*/ 2147483647 h 1904"/>
                <a:gd name="T46" fmla="*/ 2147483647 w 432"/>
                <a:gd name="T47" fmla="*/ 2147483647 h 1904"/>
                <a:gd name="T48" fmla="*/ 2147483647 w 432"/>
                <a:gd name="T49" fmla="*/ 2147483647 h 1904"/>
                <a:gd name="T50" fmla="*/ 2147483647 w 432"/>
                <a:gd name="T51" fmla="*/ 2147483647 h 1904"/>
                <a:gd name="T52" fmla="*/ 2147483647 w 432"/>
                <a:gd name="T53" fmla="*/ 2147483647 h 1904"/>
                <a:gd name="T54" fmla="*/ 2147483647 w 432"/>
                <a:gd name="T55" fmla="*/ 0 h 1904"/>
                <a:gd name="T56" fmla="*/ 2147483647 w 432"/>
                <a:gd name="T57" fmla="*/ 2147483647 h 1904"/>
                <a:gd name="T58" fmla="*/ 2147483647 w 432"/>
                <a:gd name="T59" fmla="*/ 2147483647 h 1904"/>
                <a:gd name="T60" fmla="*/ 2147483647 w 432"/>
                <a:gd name="T61" fmla="*/ 2147483647 h 1904"/>
                <a:gd name="T62" fmla="*/ 2147483647 w 432"/>
                <a:gd name="T63" fmla="*/ 2147483647 h 1904"/>
                <a:gd name="T64" fmla="*/ 2147483647 w 432"/>
                <a:gd name="T65" fmla="*/ 2147483647 h 1904"/>
                <a:gd name="T66" fmla="*/ 2147483647 w 432"/>
                <a:gd name="T67" fmla="*/ 2147483647 h 1904"/>
                <a:gd name="T68" fmla="*/ 2147483647 w 432"/>
                <a:gd name="T69" fmla="*/ 2147483647 h 1904"/>
                <a:gd name="T70" fmla="*/ 2147483647 w 432"/>
                <a:gd name="T71" fmla="*/ 2147483647 h 1904"/>
                <a:gd name="T72" fmla="*/ 2147483647 w 432"/>
                <a:gd name="T73" fmla="*/ 2147483647 h 1904"/>
                <a:gd name="T74" fmla="*/ 2147483647 w 432"/>
                <a:gd name="T75" fmla="*/ 2147483647 h 1904"/>
                <a:gd name="T76" fmla="*/ 2147483647 w 432"/>
                <a:gd name="T77" fmla="*/ 2147483647 h 1904"/>
                <a:gd name="T78" fmla="*/ 2147483647 w 432"/>
                <a:gd name="T79" fmla="*/ 2147483647 h 1904"/>
                <a:gd name="T80" fmla="*/ 2147483647 w 432"/>
                <a:gd name="T81" fmla="*/ 2147483647 h 1904"/>
                <a:gd name="T82" fmla="*/ 2147483647 w 432"/>
                <a:gd name="T83" fmla="*/ 2147483647 h 1904"/>
                <a:gd name="T84" fmla="*/ 2147483647 w 432"/>
                <a:gd name="T85" fmla="*/ 2147483647 h 1904"/>
                <a:gd name="T86" fmla="*/ 2147483647 w 432"/>
                <a:gd name="T87" fmla="*/ 2147483647 h 1904"/>
                <a:gd name="T88" fmla="*/ 2147483647 w 432"/>
                <a:gd name="T89" fmla="*/ 2147483647 h 1904"/>
                <a:gd name="T90" fmla="*/ 2147483647 w 432"/>
                <a:gd name="T91" fmla="*/ 2147483647 h 1904"/>
                <a:gd name="T92" fmla="*/ 2147483647 w 432"/>
                <a:gd name="T93" fmla="*/ 2147483647 h 1904"/>
                <a:gd name="T94" fmla="*/ 2147483647 w 432"/>
                <a:gd name="T95" fmla="*/ 2147483647 h 1904"/>
                <a:gd name="T96" fmla="*/ 2147483647 w 432"/>
                <a:gd name="T97" fmla="*/ 2147483647 h 19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2"/>
                <a:gd name="T148" fmla="*/ 0 h 1904"/>
                <a:gd name="T149" fmla="*/ 432 w 432"/>
                <a:gd name="T150" fmla="*/ 1904 h 19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2" h="1904">
                  <a:moveTo>
                    <a:pt x="288" y="1880"/>
                  </a:moveTo>
                  <a:lnTo>
                    <a:pt x="216" y="1760"/>
                  </a:lnTo>
                  <a:lnTo>
                    <a:pt x="160" y="1768"/>
                  </a:lnTo>
                  <a:lnTo>
                    <a:pt x="136" y="1832"/>
                  </a:lnTo>
                  <a:lnTo>
                    <a:pt x="120" y="1904"/>
                  </a:lnTo>
                  <a:lnTo>
                    <a:pt x="48" y="1896"/>
                  </a:lnTo>
                  <a:lnTo>
                    <a:pt x="0" y="1840"/>
                  </a:lnTo>
                  <a:lnTo>
                    <a:pt x="32" y="1736"/>
                  </a:lnTo>
                  <a:lnTo>
                    <a:pt x="48" y="1664"/>
                  </a:lnTo>
                  <a:lnTo>
                    <a:pt x="56" y="1560"/>
                  </a:lnTo>
                  <a:lnTo>
                    <a:pt x="96" y="1504"/>
                  </a:lnTo>
                  <a:lnTo>
                    <a:pt x="104" y="1432"/>
                  </a:lnTo>
                  <a:lnTo>
                    <a:pt x="72" y="1376"/>
                  </a:lnTo>
                  <a:lnTo>
                    <a:pt x="32" y="1288"/>
                  </a:lnTo>
                  <a:lnTo>
                    <a:pt x="88" y="1200"/>
                  </a:lnTo>
                  <a:lnTo>
                    <a:pt x="80" y="1064"/>
                  </a:lnTo>
                  <a:lnTo>
                    <a:pt x="64" y="968"/>
                  </a:lnTo>
                  <a:lnTo>
                    <a:pt x="74" y="857"/>
                  </a:lnTo>
                  <a:lnTo>
                    <a:pt x="96" y="776"/>
                  </a:lnTo>
                  <a:lnTo>
                    <a:pt x="64" y="688"/>
                  </a:lnTo>
                  <a:lnTo>
                    <a:pt x="24" y="576"/>
                  </a:lnTo>
                  <a:lnTo>
                    <a:pt x="40" y="440"/>
                  </a:lnTo>
                  <a:lnTo>
                    <a:pt x="64" y="344"/>
                  </a:lnTo>
                  <a:lnTo>
                    <a:pt x="56" y="240"/>
                  </a:lnTo>
                  <a:lnTo>
                    <a:pt x="128" y="232"/>
                  </a:lnTo>
                  <a:lnTo>
                    <a:pt x="152" y="160"/>
                  </a:lnTo>
                  <a:lnTo>
                    <a:pt x="112" y="8"/>
                  </a:lnTo>
                  <a:lnTo>
                    <a:pt x="184" y="0"/>
                  </a:lnTo>
                  <a:lnTo>
                    <a:pt x="232" y="80"/>
                  </a:lnTo>
                  <a:lnTo>
                    <a:pt x="216" y="168"/>
                  </a:lnTo>
                  <a:lnTo>
                    <a:pt x="264" y="376"/>
                  </a:lnTo>
                  <a:lnTo>
                    <a:pt x="248" y="496"/>
                  </a:lnTo>
                  <a:lnTo>
                    <a:pt x="224" y="584"/>
                  </a:lnTo>
                  <a:lnTo>
                    <a:pt x="248" y="680"/>
                  </a:lnTo>
                  <a:lnTo>
                    <a:pt x="296" y="800"/>
                  </a:lnTo>
                  <a:lnTo>
                    <a:pt x="296" y="920"/>
                  </a:lnTo>
                  <a:lnTo>
                    <a:pt x="344" y="1024"/>
                  </a:lnTo>
                  <a:lnTo>
                    <a:pt x="376" y="1120"/>
                  </a:lnTo>
                  <a:lnTo>
                    <a:pt x="432" y="1192"/>
                  </a:lnTo>
                  <a:lnTo>
                    <a:pt x="376" y="1240"/>
                  </a:lnTo>
                  <a:lnTo>
                    <a:pt x="312" y="1200"/>
                  </a:lnTo>
                  <a:lnTo>
                    <a:pt x="240" y="1224"/>
                  </a:lnTo>
                  <a:lnTo>
                    <a:pt x="208" y="1336"/>
                  </a:lnTo>
                  <a:lnTo>
                    <a:pt x="168" y="1432"/>
                  </a:lnTo>
                  <a:lnTo>
                    <a:pt x="192" y="1552"/>
                  </a:lnTo>
                  <a:lnTo>
                    <a:pt x="232" y="1632"/>
                  </a:lnTo>
                  <a:lnTo>
                    <a:pt x="264" y="1696"/>
                  </a:lnTo>
                  <a:lnTo>
                    <a:pt x="320" y="1768"/>
                  </a:lnTo>
                  <a:lnTo>
                    <a:pt x="288" y="18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4" name="Freeform 95">
              <a:extLst/>
            </p:cNvPr>
            <p:cNvSpPr>
              <a:spLocks/>
            </p:cNvSpPr>
            <p:nvPr/>
          </p:nvSpPr>
          <p:spPr bwMode="auto">
            <a:xfrm>
              <a:off x="6507139" y="3998931"/>
              <a:ext cx="114300" cy="131762"/>
            </a:xfrm>
            <a:custGeom>
              <a:avLst/>
              <a:gdLst>
                <a:gd name="T0" fmla="*/ 0 w 358"/>
                <a:gd name="T1" fmla="*/ 2147483647 h 414"/>
                <a:gd name="T2" fmla="*/ 2147483647 w 358"/>
                <a:gd name="T3" fmla="*/ 2147483647 h 414"/>
                <a:gd name="T4" fmla="*/ 2147483647 w 358"/>
                <a:gd name="T5" fmla="*/ 2147483647 h 414"/>
                <a:gd name="T6" fmla="*/ 2147483647 w 358"/>
                <a:gd name="T7" fmla="*/ 2147483647 h 414"/>
                <a:gd name="T8" fmla="*/ 2147483647 w 358"/>
                <a:gd name="T9" fmla="*/ 2147483647 h 414"/>
                <a:gd name="T10" fmla="*/ 2147483647 w 358"/>
                <a:gd name="T11" fmla="*/ 2147483647 h 414"/>
                <a:gd name="T12" fmla="*/ 2147483647 w 358"/>
                <a:gd name="T13" fmla="*/ 2147483647 h 414"/>
                <a:gd name="T14" fmla="*/ 2147483647 w 358"/>
                <a:gd name="T15" fmla="*/ 2147483647 h 414"/>
                <a:gd name="T16" fmla="*/ 2147483647 w 358"/>
                <a:gd name="T17" fmla="*/ 2147483647 h 414"/>
                <a:gd name="T18" fmla="*/ 2147483647 w 358"/>
                <a:gd name="T19" fmla="*/ 2147483647 h 414"/>
                <a:gd name="T20" fmla="*/ 2147483647 w 358"/>
                <a:gd name="T21" fmla="*/ 2147483647 h 414"/>
                <a:gd name="T22" fmla="*/ 2147483647 w 358"/>
                <a:gd name="T23" fmla="*/ 2147483647 h 414"/>
                <a:gd name="T24" fmla="*/ 2147483647 w 358"/>
                <a:gd name="T25" fmla="*/ 2147483647 h 414"/>
                <a:gd name="T26" fmla="*/ 2147483647 w 358"/>
                <a:gd name="T27" fmla="*/ 2147483647 h 414"/>
                <a:gd name="T28" fmla="*/ 2147483647 w 358"/>
                <a:gd name="T29" fmla="*/ 2147483647 h 414"/>
                <a:gd name="T30" fmla="*/ 2147483647 w 358"/>
                <a:gd name="T31" fmla="*/ 2147483647 h 414"/>
                <a:gd name="T32" fmla="*/ 2147483647 w 358"/>
                <a:gd name="T33" fmla="*/ 2147483647 h 414"/>
                <a:gd name="T34" fmla="*/ 2147483647 w 358"/>
                <a:gd name="T35" fmla="*/ 2147483647 h 414"/>
                <a:gd name="T36" fmla="*/ 2147483647 w 358"/>
                <a:gd name="T37" fmla="*/ 2147483647 h 414"/>
                <a:gd name="T38" fmla="*/ 2147483647 w 358"/>
                <a:gd name="T39" fmla="*/ 2147483647 h 414"/>
                <a:gd name="T40" fmla="*/ 2147483647 w 358"/>
                <a:gd name="T41" fmla="*/ 2147483647 h 414"/>
                <a:gd name="T42" fmla="*/ 2147483647 w 358"/>
                <a:gd name="T43" fmla="*/ 2147483647 h 414"/>
                <a:gd name="T44" fmla="*/ 2147483647 w 358"/>
                <a:gd name="T45" fmla="*/ 2147483647 h 414"/>
                <a:gd name="T46" fmla="*/ 2147483647 w 358"/>
                <a:gd name="T47" fmla="*/ 2147483647 h 414"/>
                <a:gd name="T48" fmla="*/ 2147483647 w 358"/>
                <a:gd name="T49" fmla="*/ 2147483647 h 414"/>
                <a:gd name="T50" fmla="*/ 2147483647 w 358"/>
                <a:gd name="T51" fmla="*/ 2147483647 h 414"/>
                <a:gd name="T52" fmla="*/ 2147483647 w 358"/>
                <a:gd name="T53" fmla="*/ 2147483647 h 414"/>
                <a:gd name="T54" fmla="*/ 2147483647 w 358"/>
                <a:gd name="T55" fmla="*/ 2147483647 h 414"/>
                <a:gd name="T56" fmla="*/ 2147483647 w 358"/>
                <a:gd name="T57" fmla="*/ 2147483647 h 414"/>
                <a:gd name="T58" fmla="*/ 2147483647 w 358"/>
                <a:gd name="T59" fmla="*/ 2147483647 h 414"/>
                <a:gd name="T60" fmla="*/ 2147483647 w 358"/>
                <a:gd name="T61" fmla="*/ 0 h 414"/>
                <a:gd name="T62" fmla="*/ 2147483647 w 358"/>
                <a:gd name="T63" fmla="*/ 2147483647 h 414"/>
                <a:gd name="T64" fmla="*/ 2147483647 w 358"/>
                <a:gd name="T65" fmla="*/ 2147483647 h 414"/>
                <a:gd name="T66" fmla="*/ 2147483647 w 358"/>
                <a:gd name="T67" fmla="*/ 2147483647 h 414"/>
                <a:gd name="T68" fmla="*/ 2147483647 w 358"/>
                <a:gd name="T69" fmla="*/ 2147483647 h 414"/>
                <a:gd name="T70" fmla="*/ 2147483647 w 358"/>
                <a:gd name="T71" fmla="*/ 2147483647 h 414"/>
                <a:gd name="T72" fmla="*/ 2147483647 w 358"/>
                <a:gd name="T73" fmla="*/ 2147483647 h 414"/>
                <a:gd name="T74" fmla="*/ 2147483647 w 358"/>
                <a:gd name="T75" fmla="*/ 2147483647 h 414"/>
                <a:gd name="T76" fmla="*/ 2147483647 w 358"/>
                <a:gd name="T77" fmla="*/ 2147483647 h 414"/>
                <a:gd name="T78" fmla="*/ 2147483647 w 358"/>
                <a:gd name="T79" fmla="*/ 2147483647 h 414"/>
                <a:gd name="T80" fmla="*/ 0 w 358"/>
                <a:gd name="T81" fmla="*/ 2147483647 h 4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8"/>
                <a:gd name="T124" fmla="*/ 0 h 414"/>
                <a:gd name="T125" fmla="*/ 358 w 358"/>
                <a:gd name="T126" fmla="*/ 414 h 4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8" h="414">
                  <a:moveTo>
                    <a:pt x="0" y="251"/>
                  </a:moveTo>
                  <a:lnTo>
                    <a:pt x="30" y="268"/>
                  </a:lnTo>
                  <a:lnTo>
                    <a:pt x="58" y="268"/>
                  </a:lnTo>
                  <a:lnTo>
                    <a:pt x="74" y="273"/>
                  </a:lnTo>
                  <a:lnTo>
                    <a:pt x="75" y="315"/>
                  </a:lnTo>
                  <a:lnTo>
                    <a:pt x="64" y="341"/>
                  </a:lnTo>
                  <a:lnTo>
                    <a:pt x="40" y="347"/>
                  </a:lnTo>
                  <a:lnTo>
                    <a:pt x="30" y="373"/>
                  </a:lnTo>
                  <a:lnTo>
                    <a:pt x="58" y="402"/>
                  </a:lnTo>
                  <a:lnTo>
                    <a:pt x="78" y="414"/>
                  </a:lnTo>
                  <a:lnTo>
                    <a:pt x="100" y="405"/>
                  </a:lnTo>
                  <a:lnTo>
                    <a:pt x="126" y="407"/>
                  </a:lnTo>
                  <a:lnTo>
                    <a:pt x="152" y="384"/>
                  </a:lnTo>
                  <a:lnTo>
                    <a:pt x="180" y="371"/>
                  </a:lnTo>
                  <a:lnTo>
                    <a:pt x="208" y="367"/>
                  </a:lnTo>
                  <a:lnTo>
                    <a:pt x="236" y="366"/>
                  </a:lnTo>
                  <a:lnTo>
                    <a:pt x="222" y="346"/>
                  </a:lnTo>
                  <a:lnTo>
                    <a:pt x="203" y="327"/>
                  </a:lnTo>
                  <a:lnTo>
                    <a:pt x="177" y="291"/>
                  </a:lnTo>
                  <a:lnTo>
                    <a:pt x="183" y="272"/>
                  </a:lnTo>
                  <a:lnTo>
                    <a:pt x="211" y="255"/>
                  </a:lnTo>
                  <a:lnTo>
                    <a:pt x="233" y="248"/>
                  </a:lnTo>
                  <a:lnTo>
                    <a:pt x="244" y="218"/>
                  </a:lnTo>
                  <a:lnTo>
                    <a:pt x="280" y="195"/>
                  </a:lnTo>
                  <a:lnTo>
                    <a:pt x="294" y="176"/>
                  </a:lnTo>
                  <a:lnTo>
                    <a:pt x="310" y="154"/>
                  </a:lnTo>
                  <a:lnTo>
                    <a:pt x="307" y="122"/>
                  </a:lnTo>
                  <a:lnTo>
                    <a:pt x="318" y="93"/>
                  </a:lnTo>
                  <a:lnTo>
                    <a:pt x="327" y="80"/>
                  </a:lnTo>
                  <a:lnTo>
                    <a:pt x="358" y="42"/>
                  </a:lnTo>
                  <a:lnTo>
                    <a:pt x="326" y="0"/>
                  </a:lnTo>
                  <a:lnTo>
                    <a:pt x="283" y="61"/>
                  </a:lnTo>
                  <a:lnTo>
                    <a:pt x="246" y="71"/>
                  </a:lnTo>
                  <a:lnTo>
                    <a:pt x="223" y="91"/>
                  </a:lnTo>
                  <a:lnTo>
                    <a:pt x="208" y="122"/>
                  </a:lnTo>
                  <a:lnTo>
                    <a:pt x="191" y="140"/>
                  </a:lnTo>
                  <a:lnTo>
                    <a:pt x="143" y="116"/>
                  </a:lnTo>
                  <a:lnTo>
                    <a:pt x="110" y="151"/>
                  </a:lnTo>
                  <a:lnTo>
                    <a:pt x="90" y="188"/>
                  </a:lnTo>
                  <a:lnTo>
                    <a:pt x="35" y="195"/>
                  </a:lnTo>
                  <a:lnTo>
                    <a:pt x="0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5" name="Freeform 96">
              <a:extLst/>
            </p:cNvPr>
            <p:cNvSpPr>
              <a:spLocks/>
            </p:cNvSpPr>
            <p:nvPr/>
          </p:nvSpPr>
          <p:spPr bwMode="auto">
            <a:xfrm>
              <a:off x="6542064" y="4114818"/>
              <a:ext cx="65087" cy="98425"/>
            </a:xfrm>
            <a:custGeom>
              <a:avLst/>
              <a:gdLst>
                <a:gd name="T0" fmla="*/ 0 w 241"/>
                <a:gd name="T1" fmla="*/ 2147483647 h 351"/>
                <a:gd name="T2" fmla="*/ 2147483647 w 241"/>
                <a:gd name="T3" fmla="*/ 2147483647 h 351"/>
                <a:gd name="T4" fmla="*/ 2147483647 w 241"/>
                <a:gd name="T5" fmla="*/ 2147483647 h 351"/>
                <a:gd name="T6" fmla="*/ 2147483647 w 241"/>
                <a:gd name="T7" fmla="*/ 2147483647 h 351"/>
                <a:gd name="T8" fmla="*/ 2147483647 w 241"/>
                <a:gd name="T9" fmla="*/ 2147483647 h 351"/>
                <a:gd name="T10" fmla="*/ 2147483647 w 241"/>
                <a:gd name="T11" fmla="*/ 2147483647 h 351"/>
                <a:gd name="T12" fmla="*/ 2147483647 w 241"/>
                <a:gd name="T13" fmla="*/ 2147483647 h 351"/>
                <a:gd name="T14" fmla="*/ 2147483647 w 241"/>
                <a:gd name="T15" fmla="*/ 2147483647 h 351"/>
                <a:gd name="T16" fmla="*/ 2147483647 w 241"/>
                <a:gd name="T17" fmla="*/ 2147483647 h 351"/>
                <a:gd name="T18" fmla="*/ 2147483647 w 241"/>
                <a:gd name="T19" fmla="*/ 2147483647 h 351"/>
                <a:gd name="T20" fmla="*/ 2147483647 w 241"/>
                <a:gd name="T21" fmla="*/ 2147483647 h 351"/>
                <a:gd name="T22" fmla="*/ 2147483647 w 241"/>
                <a:gd name="T23" fmla="*/ 2147483647 h 351"/>
                <a:gd name="T24" fmla="*/ 2147483647 w 241"/>
                <a:gd name="T25" fmla="*/ 2147483647 h 351"/>
                <a:gd name="T26" fmla="*/ 2147483647 w 241"/>
                <a:gd name="T27" fmla="*/ 2147483647 h 351"/>
                <a:gd name="T28" fmla="*/ 2147483647 w 241"/>
                <a:gd name="T29" fmla="*/ 0 h 351"/>
                <a:gd name="T30" fmla="*/ 2147483647 w 241"/>
                <a:gd name="T31" fmla="*/ 2147483647 h 351"/>
                <a:gd name="T32" fmla="*/ 2147483647 w 241"/>
                <a:gd name="T33" fmla="*/ 2147483647 h 351"/>
                <a:gd name="T34" fmla="*/ 2147483647 w 241"/>
                <a:gd name="T35" fmla="*/ 2147483647 h 351"/>
                <a:gd name="T36" fmla="*/ 2147483647 w 241"/>
                <a:gd name="T37" fmla="*/ 2147483647 h 351"/>
                <a:gd name="T38" fmla="*/ 0 w 241"/>
                <a:gd name="T39" fmla="*/ 2147483647 h 351"/>
                <a:gd name="T40" fmla="*/ 2147483647 w 241"/>
                <a:gd name="T41" fmla="*/ 2147483647 h 351"/>
                <a:gd name="T42" fmla="*/ 2147483647 w 241"/>
                <a:gd name="T43" fmla="*/ 2147483647 h 351"/>
                <a:gd name="T44" fmla="*/ 2147483647 w 241"/>
                <a:gd name="T45" fmla="*/ 2147483647 h 351"/>
                <a:gd name="T46" fmla="*/ 0 w 241"/>
                <a:gd name="T47" fmla="*/ 2147483647 h 3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1"/>
                <a:gd name="T73" fmla="*/ 0 h 351"/>
                <a:gd name="T74" fmla="*/ 241 w 241"/>
                <a:gd name="T75" fmla="*/ 351 h 3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1" h="351">
                  <a:moveTo>
                    <a:pt x="0" y="289"/>
                  </a:moveTo>
                  <a:lnTo>
                    <a:pt x="20" y="330"/>
                  </a:lnTo>
                  <a:lnTo>
                    <a:pt x="40" y="351"/>
                  </a:lnTo>
                  <a:lnTo>
                    <a:pt x="80" y="310"/>
                  </a:lnTo>
                  <a:lnTo>
                    <a:pt x="141" y="310"/>
                  </a:lnTo>
                  <a:lnTo>
                    <a:pt x="181" y="294"/>
                  </a:lnTo>
                  <a:lnTo>
                    <a:pt x="220" y="292"/>
                  </a:lnTo>
                  <a:lnTo>
                    <a:pt x="217" y="274"/>
                  </a:lnTo>
                  <a:lnTo>
                    <a:pt x="195" y="258"/>
                  </a:lnTo>
                  <a:lnTo>
                    <a:pt x="213" y="210"/>
                  </a:lnTo>
                  <a:lnTo>
                    <a:pt x="241" y="186"/>
                  </a:lnTo>
                  <a:lnTo>
                    <a:pt x="241" y="103"/>
                  </a:lnTo>
                  <a:lnTo>
                    <a:pt x="224" y="79"/>
                  </a:lnTo>
                  <a:lnTo>
                    <a:pt x="192" y="50"/>
                  </a:lnTo>
                  <a:lnTo>
                    <a:pt x="151" y="0"/>
                  </a:lnTo>
                  <a:lnTo>
                    <a:pt x="91" y="3"/>
                  </a:lnTo>
                  <a:lnTo>
                    <a:pt x="55" y="17"/>
                  </a:lnTo>
                  <a:lnTo>
                    <a:pt x="22" y="44"/>
                  </a:lnTo>
                  <a:lnTo>
                    <a:pt x="40" y="62"/>
                  </a:lnTo>
                  <a:lnTo>
                    <a:pt x="0" y="103"/>
                  </a:lnTo>
                  <a:lnTo>
                    <a:pt x="20" y="144"/>
                  </a:lnTo>
                  <a:lnTo>
                    <a:pt x="29" y="207"/>
                  </a:lnTo>
                  <a:lnTo>
                    <a:pt x="29" y="261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6" name="Freeform 97">
              <a:extLst/>
            </p:cNvPr>
            <p:cNvSpPr>
              <a:spLocks/>
            </p:cNvSpPr>
            <p:nvPr/>
          </p:nvSpPr>
          <p:spPr bwMode="auto">
            <a:xfrm>
              <a:off x="6643664" y="3935431"/>
              <a:ext cx="254000" cy="285750"/>
            </a:xfrm>
            <a:custGeom>
              <a:avLst/>
              <a:gdLst>
                <a:gd name="T0" fmla="*/ 2147483647 w 943"/>
                <a:gd name="T1" fmla="*/ 0 h 1055"/>
                <a:gd name="T2" fmla="*/ 2147483647 w 943"/>
                <a:gd name="T3" fmla="*/ 2147483647 h 1055"/>
                <a:gd name="T4" fmla="*/ 2147483647 w 943"/>
                <a:gd name="T5" fmla="*/ 2147483647 h 1055"/>
                <a:gd name="T6" fmla="*/ 2147483647 w 943"/>
                <a:gd name="T7" fmla="*/ 2147483647 h 1055"/>
                <a:gd name="T8" fmla="*/ 2147483647 w 943"/>
                <a:gd name="T9" fmla="*/ 2147483647 h 1055"/>
                <a:gd name="T10" fmla="*/ 2147483647 w 943"/>
                <a:gd name="T11" fmla="*/ 2147483647 h 1055"/>
                <a:gd name="T12" fmla="*/ 2147483647 w 943"/>
                <a:gd name="T13" fmla="*/ 2147483647 h 1055"/>
                <a:gd name="T14" fmla="*/ 2147483647 w 943"/>
                <a:gd name="T15" fmla="*/ 2147483647 h 1055"/>
                <a:gd name="T16" fmla="*/ 2147483647 w 943"/>
                <a:gd name="T17" fmla="*/ 2147483647 h 1055"/>
                <a:gd name="T18" fmla="*/ 2147483647 w 943"/>
                <a:gd name="T19" fmla="*/ 2147483647 h 1055"/>
                <a:gd name="T20" fmla="*/ 2147483647 w 943"/>
                <a:gd name="T21" fmla="*/ 2147483647 h 1055"/>
                <a:gd name="T22" fmla="*/ 2147483647 w 943"/>
                <a:gd name="T23" fmla="*/ 2147483647 h 1055"/>
                <a:gd name="T24" fmla="*/ 2147483647 w 943"/>
                <a:gd name="T25" fmla="*/ 2147483647 h 1055"/>
                <a:gd name="T26" fmla="*/ 2147483647 w 943"/>
                <a:gd name="T27" fmla="*/ 2147483647 h 1055"/>
                <a:gd name="T28" fmla="*/ 2147483647 w 943"/>
                <a:gd name="T29" fmla="*/ 2147483647 h 1055"/>
                <a:gd name="T30" fmla="*/ 2147483647 w 943"/>
                <a:gd name="T31" fmla="*/ 2147483647 h 1055"/>
                <a:gd name="T32" fmla="*/ 2147483647 w 943"/>
                <a:gd name="T33" fmla="*/ 2147483647 h 1055"/>
                <a:gd name="T34" fmla="*/ 2147483647 w 943"/>
                <a:gd name="T35" fmla="*/ 2147483647 h 1055"/>
                <a:gd name="T36" fmla="*/ 2147483647 w 943"/>
                <a:gd name="T37" fmla="*/ 2147483647 h 1055"/>
                <a:gd name="T38" fmla="*/ 2147483647 w 943"/>
                <a:gd name="T39" fmla="*/ 2147483647 h 1055"/>
                <a:gd name="T40" fmla="*/ 2147483647 w 943"/>
                <a:gd name="T41" fmla="*/ 2147483647 h 1055"/>
                <a:gd name="T42" fmla="*/ 2147483647 w 943"/>
                <a:gd name="T43" fmla="*/ 2147483647 h 1055"/>
                <a:gd name="T44" fmla="*/ 2147483647 w 943"/>
                <a:gd name="T45" fmla="*/ 2147483647 h 1055"/>
                <a:gd name="T46" fmla="*/ 2147483647 w 943"/>
                <a:gd name="T47" fmla="*/ 2147483647 h 1055"/>
                <a:gd name="T48" fmla="*/ 2147483647 w 943"/>
                <a:gd name="T49" fmla="*/ 2147483647 h 1055"/>
                <a:gd name="T50" fmla="*/ 2147483647 w 943"/>
                <a:gd name="T51" fmla="*/ 2147483647 h 1055"/>
                <a:gd name="T52" fmla="*/ 2147483647 w 943"/>
                <a:gd name="T53" fmla="*/ 2147483647 h 1055"/>
                <a:gd name="T54" fmla="*/ 2147483647 w 943"/>
                <a:gd name="T55" fmla="*/ 2147483647 h 1055"/>
                <a:gd name="T56" fmla="*/ 2147483647 w 943"/>
                <a:gd name="T57" fmla="*/ 2147483647 h 1055"/>
                <a:gd name="T58" fmla="*/ 2147483647 w 943"/>
                <a:gd name="T59" fmla="*/ 2147483647 h 1055"/>
                <a:gd name="T60" fmla="*/ 2147483647 w 943"/>
                <a:gd name="T61" fmla="*/ 2147483647 h 1055"/>
                <a:gd name="T62" fmla="*/ 2147483647 w 943"/>
                <a:gd name="T63" fmla="*/ 2147483647 h 1055"/>
                <a:gd name="T64" fmla="*/ 2147483647 w 943"/>
                <a:gd name="T65" fmla="*/ 2147483647 h 1055"/>
                <a:gd name="T66" fmla="*/ 2147483647 w 943"/>
                <a:gd name="T67" fmla="*/ 2147483647 h 1055"/>
                <a:gd name="T68" fmla="*/ 2147483647 w 943"/>
                <a:gd name="T69" fmla="*/ 2147483647 h 10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43"/>
                <a:gd name="T106" fmla="*/ 0 h 1055"/>
                <a:gd name="T107" fmla="*/ 943 w 943"/>
                <a:gd name="T108" fmla="*/ 1055 h 10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43" h="1055">
                  <a:moveTo>
                    <a:pt x="664" y="40"/>
                  </a:moveTo>
                  <a:lnTo>
                    <a:pt x="702" y="0"/>
                  </a:lnTo>
                  <a:lnTo>
                    <a:pt x="767" y="45"/>
                  </a:lnTo>
                  <a:lnTo>
                    <a:pt x="805" y="107"/>
                  </a:lnTo>
                  <a:lnTo>
                    <a:pt x="849" y="124"/>
                  </a:lnTo>
                  <a:lnTo>
                    <a:pt x="903" y="175"/>
                  </a:lnTo>
                  <a:lnTo>
                    <a:pt x="943" y="235"/>
                  </a:lnTo>
                  <a:lnTo>
                    <a:pt x="903" y="226"/>
                  </a:lnTo>
                  <a:lnTo>
                    <a:pt x="843" y="249"/>
                  </a:lnTo>
                  <a:lnTo>
                    <a:pt x="805" y="277"/>
                  </a:lnTo>
                  <a:lnTo>
                    <a:pt x="789" y="333"/>
                  </a:lnTo>
                  <a:lnTo>
                    <a:pt x="740" y="305"/>
                  </a:lnTo>
                  <a:lnTo>
                    <a:pt x="697" y="277"/>
                  </a:lnTo>
                  <a:lnTo>
                    <a:pt x="675" y="300"/>
                  </a:lnTo>
                  <a:lnTo>
                    <a:pt x="631" y="288"/>
                  </a:lnTo>
                  <a:lnTo>
                    <a:pt x="626" y="311"/>
                  </a:lnTo>
                  <a:lnTo>
                    <a:pt x="671" y="348"/>
                  </a:lnTo>
                  <a:lnTo>
                    <a:pt x="631" y="384"/>
                  </a:lnTo>
                  <a:lnTo>
                    <a:pt x="669" y="418"/>
                  </a:lnTo>
                  <a:lnTo>
                    <a:pt x="697" y="469"/>
                  </a:lnTo>
                  <a:lnTo>
                    <a:pt x="712" y="503"/>
                  </a:lnTo>
                  <a:lnTo>
                    <a:pt x="708" y="593"/>
                  </a:lnTo>
                  <a:lnTo>
                    <a:pt x="686" y="667"/>
                  </a:lnTo>
                  <a:lnTo>
                    <a:pt x="642" y="684"/>
                  </a:lnTo>
                  <a:lnTo>
                    <a:pt x="644" y="744"/>
                  </a:lnTo>
                  <a:lnTo>
                    <a:pt x="644" y="801"/>
                  </a:lnTo>
                  <a:lnTo>
                    <a:pt x="621" y="887"/>
                  </a:lnTo>
                  <a:lnTo>
                    <a:pt x="588" y="938"/>
                  </a:lnTo>
                  <a:lnTo>
                    <a:pt x="535" y="928"/>
                  </a:lnTo>
                  <a:lnTo>
                    <a:pt x="485" y="972"/>
                  </a:lnTo>
                  <a:lnTo>
                    <a:pt x="430" y="955"/>
                  </a:lnTo>
                  <a:lnTo>
                    <a:pt x="381" y="944"/>
                  </a:lnTo>
                  <a:lnTo>
                    <a:pt x="365" y="983"/>
                  </a:lnTo>
                  <a:lnTo>
                    <a:pt x="339" y="1009"/>
                  </a:lnTo>
                  <a:lnTo>
                    <a:pt x="314" y="1040"/>
                  </a:lnTo>
                  <a:lnTo>
                    <a:pt x="291" y="1055"/>
                  </a:lnTo>
                  <a:lnTo>
                    <a:pt x="251" y="1006"/>
                  </a:lnTo>
                  <a:lnTo>
                    <a:pt x="267" y="961"/>
                  </a:lnTo>
                  <a:lnTo>
                    <a:pt x="229" y="972"/>
                  </a:lnTo>
                  <a:lnTo>
                    <a:pt x="159" y="978"/>
                  </a:lnTo>
                  <a:lnTo>
                    <a:pt x="88" y="978"/>
                  </a:lnTo>
                  <a:lnTo>
                    <a:pt x="36" y="1015"/>
                  </a:lnTo>
                  <a:lnTo>
                    <a:pt x="0" y="988"/>
                  </a:lnTo>
                  <a:lnTo>
                    <a:pt x="45" y="950"/>
                  </a:lnTo>
                  <a:lnTo>
                    <a:pt x="99" y="910"/>
                  </a:lnTo>
                  <a:lnTo>
                    <a:pt x="191" y="882"/>
                  </a:lnTo>
                  <a:lnTo>
                    <a:pt x="236" y="887"/>
                  </a:lnTo>
                  <a:lnTo>
                    <a:pt x="281" y="905"/>
                  </a:lnTo>
                  <a:lnTo>
                    <a:pt x="322" y="882"/>
                  </a:lnTo>
                  <a:lnTo>
                    <a:pt x="327" y="836"/>
                  </a:lnTo>
                  <a:lnTo>
                    <a:pt x="360" y="797"/>
                  </a:lnTo>
                  <a:lnTo>
                    <a:pt x="371" y="757"/>
                  </a:lnTo>
                  <a:lnTo>
                    <a:pt x="392" y="729"/>
                  </a:lnTo>
                  <a:lnTo>
                    <a:pt x="414" y="780"/>
                  </a:lnTo>
                  <a:lnTo>
                    <a:pt x="479" y="746"/>
                  </a:lnTo>
                  <a:lnTo>
                    <a:pt x="512" y="684"/>
                  </a:lnTo>
                  <a:lnTo>
                    <a:pt x="528" y="639"/>
                  </a:lnTo>
                  <a:lnTo>
                    <a:pt x="555" y="599"/>
                  </a:lnTo>
                  <a:lnTo>
                    <a:pt x="572" y="554"/>
                  </a:lnTo>
                  <a:lnTo>
                    <a:pt x="563" y="489"/>
                  </a:lnTo>
                  <a:lnTo>
                    <a:pt x="555" y="458"/>
                  </a:lnTo>
                  <a:lnTo>
                    <a:pt x="593" y="430"/>
                  </a:lnTo>
                  <a:lnTo>
                    <a:pt x="576" y="376"/>
                  </a:lnTo>
                  <a:lnTo>
                    <a:pt x="566" y="328"/>
                  </a:lnTo>
                  <a:lnTo>
                    <a:pt x="599" y="294"/>
                  </a:lnTo>
                  <a:lnTo>
                    <a:pt x="603" y="221"/>
                  </a:lnTo>
                  <a:lnTo>
                    <a:pt x="648" y="203"/>
                  </a:lnTo>
                  <a:lnTo>
                    <a:pt x="680" y="147"/>
                  </a:lnTo>
                  <a:lnTo>
                    <a:pt x="696" y="103"/>
                  </a:lnTo>
                  <a:lnTo>
                    <a:pt x="66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7" name="Freeform 98">
              <a:extLst/>
            </p:cNvPr>
            <p:cNvSpPr>
              <a:spLocks/>
            </p:cNvSpPr>
            <p:nvPr/>
          </p:nvSpPr>
          <p:spPr bwMode="auto">
            <a:xfrm>
              <a:off x="6607151" y="4211656"/>
              <a:ext cx="38100" cy="58737"/>
            </a:xfrm>
            <a:custGeom>
              <a:avLst/>
              <a:gdLst>
                <a:gd name="T0" fmla="*/ 2147483647 w 317"/>
                <a:gd name="T1" fmla="*/ 2147483647 h 456"/>
                <a:gd name="T2" fmla="*/ 2147483647 w 317"/>
                <a:gd name="T3" fmla="*/ 2147483647 h 456"/>
                <a:gd name="T4" fmla="*/ 2147483647 w 317"/>
                <a:gd name="T5" fmla="*/ 2147483647 h 456"/>
                <a:gd name="T6" fmla="*/ 2147483647 w 317"/>
                <a:gd name="T7" fmla="*/ 2147483647 h 456"/>
                <a:gd name="T8" fmla="*/ 2147483647 w 317"/>
                <a:gd name="T9" fmla="*/ 2147483647 h 456"/>
                <a:gd name="T10" fmla="*/ 2147483647 w 317"/>
                <a:gd name="T11" fmla="*/ 2147483647 h 456"/>
                <a:gd name="T12" fmla="*/ 2147483647 w 317"/>
                <a:gd name="T13" fmla="*/ 2147483647 h 456"/>
                <a:gd name="T14" fmla="*/ 2147483647 w 317"/>
                <a:gd name="T15" fmla="*/ 0 h 456"/>
                <a:gd name="T16" fmla="*/ 2147483647 w 317"/>
                <a:gd name="T17" fmla="*/ 2147483647 h 456"/>
                <a:gd name="T18" fmla="*/ 0 w 317"/>
                <a:gd name="T19" fmla="*/ 2147483647 h 456"/>
                <a:gd name="T20" fmla="*/ 2147483647 w 317"/>
                <a:gd name="T21" fmla="*/ 2147483647 h 456"/>
                <a:gd name="T22" fmla="*/ 0 w 317"/>
                <a:gd name="T23" fmla="*/ 2147483647 h 456"/>
                <a:gd name="T24" fmla="*/ 2147483647 w 317"/>
                <a:gd name="T25" fmla="*/ 2147483647 h 456"/>
                <a:gd name="T26" fmla="*/ 2147483647 w 317"/>
                <a:gd name="T27" fmla="*/ 2147483647 h 456"/>
                <a:gd name="T28" fmla="*/ 2147483647 w 317"/>
                <a:gd name="T29" fmla="*/ 2147483647 h 456"/>
                <a:gd name="T30" fmla="*/ 2147483647 w 317"/>
                <a:gd name="T31" fmla="*/ 2147483647 h 4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7"/>
                <a:gd name="T49" fmla="*/ 0 h 456"/>
                <a:gd name="T50" fmla="*/ 317 w 317"/>
                <a:gd name="T51" fmla="*/ 456 h 4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7" h="456">
                  <a:moveTo>
                    <a:pt x="177" y="456"/>
                  </a:moveTo>
                  <a:lnTo>
                    <a:pt x="257" y="432"/>
                  </a:lnTo>
                  <a:lnTo>
                    <a:pt x="281" y="344"/>
                  </a:lnTo>
                  <a:lnTo>
                    <a:pt x="317" y="240"/>
                  </a:lnTo>
                  <a:lnTo>
                    <a:pt x="313" y="152"/>
                  </a:lnTo>
                  <a:lnTo>
                    <a:pt x="272" y="58"/>
                  </a:lnTo>
                  <a:lnTo>
                    <a:pt x="201" y="40"/>
                  </a:lnTo>
                  <a:lnTo>
                    <a:pt x="145" y="0"/>
                  </a:lnTo>
                  <a:lnTo>
                    <a:pt x="73" y="40"/>
                  </a:lnTo>
                  <a:lnTo>
                    <a:pt x="0" y="58"/>
                  </a:lnTo>
                  <a:lnTo>
                    <a:pt x="33" y="128"/>
                  </a:lnTo>
                  <a:lnTo>
                    <a:pt x="0" y="194"/>
                  </a:lnTo>
                  <a:lnTo>
                    <a:pt x="90" y="194"/>
                  </a:lnTo>
                  <a:lnTo>
                    <a:pt x="137" y="296"/>
                  </a:lnTo>
                  <a:lnTo>
                    <a:pt x="97" y="400"/>
                  </a:lnTo>
                  <a:lnTo>
                    <a:pt x="177" y="4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8" name="Freeform 99">
              <a:extLst/>
            </p:cNvPr>
            <p:cNvSpPr>
              <a:spLocks/>
            </p:cNvSpPr>
            <p:nvPr/>
          </p:nvSpPr>
          <p:spPr bwMode="auto">
            <a:xfrm>
              <a:off x="6659539" y="4205306"/>
              <a:ext cx="41275" cy="36512"/>
            </a:xfrm>
            <a:custGeom>
              <a:avLst/>
              <a:gdLst>
                <a:gd name="T0" fmla="*/ 2147483647 w 317"/>
                <a:gd name="T1" fmla="*/ 2147483647 h 272"/>
                <a:gd name="T2" fmla="*/ 2147483647 w 317"/>
                <a:gd name="T3" fmla="*/ 2147483647 h 272"/>
                <a:gd name="T4" fmla="*/ 2147483647 w 317"/>
                <a:gd name="T5" fmla="*/ 2147483647 h 272"/>
                <a:gd name="T6" fmla="*/ 2147483647 w 317"/>
                <a:gd name="T7" fmla="*/ 2147483647 h 272"/>
                <a:gd name="T8" fmla="*/ 2147483647 w 317"/>
                <a:gd name="T9" fmla="*/ 2147483647 h 272"/>
                <a:gd name="T10" fmla="*/ 2147483647 w 317"/>
                <a:gd name="T11" fmla="*/ 2147483647 h 272"/>
                <a:gd name="T12" fmla="*/ 2147483647 w 317"/>
                <a:gd name="T13" fmla="*/ 2147483647 h 272"/>
                <a:gd name="T14" fmla="*/ 2147483647 w 317"/>
                <a:gd name="T15" fmla="*/ 0 h 272"/>
                <a:gd name="T16" fmla="*/ 2147483647 w 317"/>
                <a:gd name="T17" fmla="*/ 2147483647 h 272"/>
                <a:gd name="T18" fmla="*/ 2147483647 w 317"/>
                <a:gd name="T19" fmla="*/ 2147483647 h 272"/>
                <a:gd name="T20" fmla="*/ 0 w 317"/>
                <a:gd name="T21" fmla="*/ 2147483647 h 272"/>
                <a:gd name="T22" fmla="*/ 2147483647 w 317"/>
                <a:gd name="T23" fmla="*/ 2147483647 h 272"/>
                <a:gd name="T24" fmla="*/ 0 w 317"/>
                <a:gd name="T25" fmla="*/ 2147483647 h 272"/>
                <a:gd name="T26" fmla="*/ 2147483647 w 317"/>
                <a:gd name="T27" fmla="*/ 2147483647 h 272"/>
                <a:gd name="T28" fmla="*/ 2147483647 w 317"/>
                <a:gd name="T29" fmla="*/ 2147483647 h 2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7"/>
                <a:gd name="T46" fmla="*/ 0 h 272"/>
                <a:gd name="T47" fmla="*/ 317 w 317"/>
                <a:gd name="T48" fmla="*/ 272 h 2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7" h="272">
                  <a:moveTo>
                    <a:pt x="136" y="272"/>
                  </a:moveTo>
                  <a:lnTo>
                    <a:pt x="136" y="226"/>
                  </a:lnTo>
                  <a:lnTo>
                    <a:pt x="136" y="136"/>
                  </a:lnTo>
                  <a:lnTo>
                    <a:pt x="230" y="144"/>
                  </a:lnTo>
                  <a:lnTo>
                    <a:pt x="286" y="136"/>
                  </a:lnTo>
                  <a:lnTo>
                    <a:pt x="317" y="45"/>
                  </a:lnTo>
                  <a:lnTo>
                    <a:pt x="262" y="16"/>
                  </a:lnTo>
                  <a:lnTo>
                    <a:pt x="181" y="0"/>
                  </a:lnTo>
                  <a:lnTo>
                    <a:pt x="126" y="48"/>
                  </a:lnTo>
                  <a:lnTo>
                    <a:pt x="54" y="32"/>
                  </a:lnTo>
                  <a:lnTo>
                    <a:pt x="0" y="90"/>
                  </a:lnTo>
                  <a:lnTo>
                    <a:pt x="38" y="144"/>
                  </a:lnTo>
                  <a:lnTo>
                    <a:pt x="0" y="226"/>
                  </a:lnTo>
                  <a:lnTo>
                    <a:pt x="45" y="272"/>
                  </a:lnTo>
                  <a:lnTo>
                    <a:pt x="136" y="2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9" name="Freeform 100">
              <a:extLst/>
            </p:cNvPr>
            <p:cNvSpPr>
              <a:spLocks/>
            </p:cNvSpPr>
            <p:nvPr/>
          </p:nvSpPr>
          <p:spPr bwMode="auto">
            <a:xfrm>
              <a:off x="5176814" y="2613043"/>
              <a:ext cx="341312" cy="428625"/>
            </a:xfrm>
            <a:custGeom>
              <a:avLst/>
              <a:gdLst>
                <a:gd name="T0" fmla="*/ 2147483647 w 1252"/>
                <a:gd name="T1" fmla="*/ 2147483647 h 1584"/>
                <a:gd name="T2" fmla="*/ 2147483647 w 1252"/>
                <a:gd name="T3" fmla="*/ 2147483647 h 1584"/>
                <a:gd name="T4" fmla="*/ 2147483647 w 1252"/>
                <a:gd name="T5" fmla="*/ 2147483647 h 1584"/>
                <a:gd name="T6" fmla="*/ 2147483647 w 1252"/>
                <a:gd name="T7" fmla="*/ 2147483647 h 1584"/>
                <a:gd name="T8" fmla="*/ 2147483647 w 1252"/>
                <a:gd name="T9" fmla="*/ 2147483647 h 1584"/>
                <a:gd name="T10" fmla="*/ 2147483647 w 1252"/>
                <a:gd name="T11" fmla="*/ 2147483647 h 1584"/>
                <a:gd name="T12" fmla="*/ 2147483647 w 1252"/>
                <a:gd name="T13" fmla="*/ 2147483647 h 1584"/>
                <a:gd name="T14" fmla="*/ 2147483647 w 1252"/>
                <a:gd name="T15" fmla="*/ 2147483647 h 1584"/>
                <a:gd name="T16" fmla="*/ 2147483647 w 1252"/>
                <a:gd name="T17" fmla="*/ 2147483647 h 1584"/>
                <a:gd name="T18" fmla="*/ 2147483647 w 1252"/>
                <a:gd name="T19" fmla="*/ 2147483647 h 1584"/>
                <a:gd name="T20" fmla="*/ 2147483647 w 1252"/>
                <a:gd name="T21" fmla="*/ 2147483647 h 1584"/>
                <a:gd name="T22" fmla="*/ 2147483647 w 1252"/>
                <a:gd name="T23" fmla="*/ 2147483647 h 1584"/>
                <a:gd name="T24" fmla="*/ 2147483647 w 1252"/>
                <a:gd name="T25" fmla="*/ 2147483647 h 1584"/>
                <a:gd name="T26" fmla="*/ 2147483647 w 1252"/>
                <a:gd name="T27" fmla="*/ 2147483647 h 1584"/>
                <a:gd name="T28" fmla="*/ 2147483647 w 1252"/>
                <a:gd name="T29" fmla="*/ 2147483647 h 1584"/>
                <a:gd name="T30" fmla="*/ 2147483647 w 1252"/>
                <a:gd name="T31" fmla="*/ 2147483647 h 1584"/>
                <a:gd name="T32" fmla="*/ 2147483647 w 1252"/>
                <a:gd name="T33" fmla="*/ 2147483647 h 1584"/>
                <a:gd name="T34" fmla="*/ 2147483647 w 1252"/>
                <a:gd name="T35" fmla="*/ 2147483647 h 1584"/>
                <a:gd name="T36" fmla="*/ 2147483647 w 1252"/>
                <a:gd name="T37" fmla="*/ 2147483647 h 1584"/>
                <a:gd name="T38" fmla="*/ 0 w 1252"/>
                <a:gd name="T39" fmla="*/ 2147483647 h 1584"/>
                <a:gd name="T40" fmla="*/ 2147483647 w 1252"/>
                <a:gd name="T41" fmla="*/ 2147483647 h 1584"/>
                <a:gd name="T42" fmla="*/ 2147483647 w 1252"/>
                <a:gd name="T43" fmla="*/ 2147483647 h 1584"/>
                <a:gd name="T44" fmla="*/ 2147483647 w 1252"/>
                <a:gd name="T45" fmla="*/ 2147483647 h 1584"/>
                <a:gd name="T46" fmla="*/ 2147483647 w 1252"/>
                <a:gd name="T47" fmla="*/ 2147483647 h 1584"/>
                <a:gd name="T48" fmla="*/ 2147483647 w 1252"/>
                <a:gd name="T49" fmla="*/ 2147483647 h 1584"/>
                <a:gd name="T50" fmla="*/ 2147483647 w 1252"/>
                <a:gd name="T51" fmla="*/ 2147483647 h 1584"/>
                <a:gd name="T52" fmla="*/ 2147483647 w 1252"/>
                <a:gd name="T53" fmla="*/ 2147483647 h 1584"/>
                <a:gd name="T54" fmla="*/ 2147483647 w 1252"/>
                <a:gd name="T55" fmla="*/ 2147483647 h 1584"/>
                <a:gd name="T56" fmla="*/ 2147483647 w 1252"/>
                <a:gd name="T57" fmla="*/ 2147483647 h 1584"/>
                <a:gd name="T58" fmla="*/ 2147483647 w 1252"/>
                <a:gd name="T59" fmla="*/ 2147483647 h 1584"/>
                <a:gd name="T60" fmla="*/ 2147483647 w 1252"/>
                <a:gd name="T61" fmla="*/ 2147483647 h 1584"/>
                <a:gd name="T62" fmla="*/ 2147483647 w 1252"/>
                <a:gd name="T63" fmla="*/ 2147483647 h 1584"/>
                <a:gd name="T64" fmla="*/ 2147483647 w 1252"/>
                <a:gd name="T65" fmla="*/ 2147483647 h 1584"/>
                <a:gd name="T66" fmla="*/ 2147483647 w 1252"/>
                <a:gd name="T67" fmla="*/ 2147483647 h 1584"/>
                <a:gd name="T68" fmla="*/ 2147483647 w 1252"/>
                <a:gd name="T69" fmla="*/ 2147483647 h 1584"/>
                <a:gd name="T70" fmla="*/ 2147483647 w 1252"/>
                <a:gd name="T71" fmla="*/ 2147483647 h 1584"/>
                <a:gd name="T72" fmla="*/ 2147483647 w 1252"/>
                <a:gd name="T73" fmla="*/ 2147483647 h 1584"/>
                <a:gd name="T74" fmla="*/ 2147483647 w 1252"/>
                <a:gd name="T75" fmla="*/ 2147483647 h 1584"/>
                <a:gd name="T76" fmla="*/ 2147483647 w 1252"/>
                <a:gd name="T77" fmla="*/ 2147483647 h 1584"/>
                <a:gd name="T78" fmla="*/ 2147483647 w 1252"/>
                <a:gd name="T79" fmla="*/ 2147483647 h 1584"/>
                <a:gd name="T80" fmla="*/ 2147483647 w 1252"/>
                <a:gd name="T81" fmla="*/ 2147483647 h 1584"/>
                <a:gd name="T82" fmla="*/ 2147483647 w 1252"/>
                <a:gd name="T83" fmla="*/ 0 h 1584"/>
                <a:gd name="T84" fmla="*/ 2147483647 w 1252"/>
                <a:gd name="T85" fmla="*/ 2147483647 h 1584"/>
                <a:gd name="T86" fmla="*/ 2147483647 w 1252"/>
                <a:gd name="T87" fmla="*/ 2147483647 h 1584"/>
                <a:gd name="T88" fmla="*/ 2147483647 w 1252"/>
                <a:gd name="T89" fmla="*/ 2147483647 h 1584"/>
                <a:gd name="T90" fmla="*/ 2147483647 w 1252"/>
                <a:gd name="T91" fmla="*/ 2147483647 h 1584"/>
                <a:gd name="T92" fmla="*/ 2147483647 w 1252"/>
                <a:gd name="T93" fmla="*/ 2147483647 h 15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52"/>
                <a:gd name="T142" fmla="*/ 0 h 1584"/>
                <a:gd name="T143" fmla="*/ 1252 w 1252"/>
                <a:gd name="T144" fmla="*/ 1584 h 15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52" h="1584">
                  <a:moveTo>
                    <a:pt x="1191" y="216"/>
                  </a:moveTo>
                  <a:lnTo>
                    <a:pt x="1057" y="300"/>
                  </a:lnTo>
                  <a:lnTo>
                    <a:pt x="883" y="391"/>
                  </a:lnTo>
                  <a:lnTo>
                    <a:pt x="797" y="460"/>
                  </a:lnTo>
                  <a:lnTo>
                    <a:pt x="683" y="511"/>
                  </a:lnTo>
                  <a:lnTo>
                    <a:pt x="655" y="634"/>
                  </a:lnTo>
                  <a:lnTo>
                    <a:pt x="569" y="666"/>
                  </a:lnTo>
                  <a:lnTo>
                    <a:pt x="491" y="818"/>
                  </a:lnTo>
                  <a:lnTo>
                    <a:pt x="448" y="944"/>
                  </a:lnTo>
                  <a:lnTo>
                    <a:pt x="370" y="1039"/>
                  </a:lnTo>
                  <a:lnTo>
                    <a:pt x="327" y="1164"/>
                  </a:lnTo>
                  <a:lnTo>
                    <a:pt x="341" y="1341"/>
                  </a:lnTo>
                  <a:lnTo>
                    <a:pt x="391" y="1429"/>
                  </a:lnTo>
                  <a:lnTo>
                    <a:pt x="491" y="1503"/>
                  </a:lnTo>
                  <a:lnTo>
                    <a:pt x="427" y="1584"/>
                  </a:lnTo>
                  <a:lnTo>
                    <a:pt x="334" y="1540"/>
                  </a:lnTo>
                  <a:lnTo>
                    <a:pt x="220" y="1540"/>
                  </a:lnTo>
                  <a:lnTo>
                    <a:pt x="156" y="1451"/>
                  </a:lnTo>
                  <a:lnTo>
                    <a:pt x="99" y="1378"/>
                  </a:lnTo>
                  <a:lnTo>
                    <a:pt x="0" y="1301"/>
                  </a:lnTo>
                  <a:lnTo>
                    <a:pt x="93" y="1243"/>
                  </a:lnTo>
                  <a:lnTo>
                    <a:pt x="135" y="1224"/>
                  </a:lnTo>
                  <a:lnTo>
                    <a:pt x="154" y="1150"/>
                  </a:lnTo>
                  <a:lnTo>
                    <a:pt x="121" y="1080"/>
                  </a:lnTo>
                  <a:lnTo>
                    <a:pt x="171" y="1045"/>
                  </a:lnTo>
                  <a:lnTo>
                    <a:pt x="192" y="967"/>
                  </a:lnTo>
                  <a:lnTo>
                    <a:pt x="263" y="909"/>
                  </a:lnTo>
                  <a:lnTo>
                    <a:pt x="216" y="864"/>
                  </a:lnTo>
                  <a:lnTo>
                    <a:pt x="241" y="798"/>
                  </a:lnTo>
                  <a:lnTo>
                    <a:pt x="306" y="739"/>
                  </a:lnTo>
                  <a:lnTo>
                    <a:pt x="342" y="660"/>
                  </a:lnTo>
                  <a:lnTo>
                    <a:pt x="334" y="577"/>
                  </a:lnTo>
                  <a:lnTo>
                    <a:pt x="327" y="518"/>
                  </a:lnTo>
                  <a:lnTo>
                    <a:pt x="412" y="430"/>
                  </a:lnTo>
                  <a:lnTo>
                    <a:pt x="499" y="397"/>
                  </a:lnTo>
                  <a:lnTo>
                    <a:pt x="568" y="319"/>
                  </a:lnTo>
                  <a:lnTo>
                    <a:pt x="705" y="234"/>
                  </a:lnTo>
                  <a:lnTo>
                    <a:pt x="747" y="186"/>
                  </a:lnTo>
                  <a:lnTo>
                    <a:pt x="808" y="234"/>
                  </a:lnTo>
                  <a:lnTo>
                    <a:pt x="933" y="172"/>
                  </a:lnTo>
                  <a:lnTo>
                    <a:pt x="1018" y="127"/>
                  </a:lnTo>
                  <a:lnTo>
                    <a:pt x="1131" y="0"/>
                  </a:lnTo>
                  <a:lnTo>
                    <a:pt x="1211" y="3"/>
                  </a:lnTo>
                  <a:lnTo>
                    <a:pt x="1252" y="48"/>
                  </a:lnTo>
                  <a:lnTo>
                    <a:pt x="1248" y="108"/>
                  </a:lnTo>
                  <a:lnTo>
                    <a:pt x="1228" y="159"/>
                  </a:lnTo>
                  <a:lnTo>
                    <a:pt x="1191" y="2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0" name="Freeform 101">
              <a:extLst/>
            </p:cNvPr>
            <p:cNvSpPr>
              <a:spLocks/>
            </p:cNvSpPr>
            <p:nvPr/>
          </p:nvSpPr>
          <p:spPr bwMode="auto">
            <a:xfrm>
              <a:off x="4649764" y="3060718"/>
              <a:ext cx="184150" cy="442913"/>
            </a:xfrm>
            <a:custGeom>
              <a:avLst/>
              <a:gdLst>
                <a:gd name="T0" fmla="*/ 2147483647 w 681"/>
                <a:gd name="T1" fmla="*/ 2147483647 h 1634"/>
                <a:gd name="T2" fmla="*/ 2147483647 w 681"/>
                <a:gd name="T3" fmla="*/ 2147483647 h 1634"/>
                <a:gd name="T4" fmla="*/ 2147483647 w 681"/>
                <a:gd name="T5" fmla="*/ 2147483647 h 1634"/>
                <a:gd name="T6" fmla="*/ 2147483647 w 681"/>
                <a:gd name="T7" fmla="*/ 2147483647 h 1634"/>
                <a:gd name="T8" fmla="*/ 2147483647 w 681"/>
                <a:gd name="T9" fmla="*/ 2147483647 h 1634"/>
                <a:gd name="T10" fmla="*/ 2147483647 w 681"/>
                <a:gd name="T11" fmla="*/ 2147483647 h 1634"/>
                <a:gd name="T12" fmla="*/ 2147483647 w 681"/>
                <a:gd name="T13" fmla="*/ 2147483647 h 1634"/>
                <a:gd name="T14" fmla="*/ 2147483647 w 681"/>
                <a:gd name="T15" fmla="*/ 2147483647 h 1634"/>
                <a:gd name="T16" fmla="*/ 2147483647 w 681"/>
                <a:gd name="T17" fmla="*/ 2147483647 h 1634"/>
                <a:gd name="T18" fmla="*/ 2147483647 w 681"/>
                <a:gd name="T19" fmla="*/ 2147483647 h 1634"/>
                <a:gd name="T20" fmla="*/ 2147483647 w 681"/>
                <a:gd name="T21" fmla="*/ 2147483647 h 1634"/>
                <a:gd name="T22" fmla="*/ 2147483647 w 681"/>
                <a:gd name="T23" fmla="*/ 2147483647 h 1634"/>
                <a:gd name="T24" fmla="*/ 2147483647 w 681"/>
                <a:gd name="T25" fmla="*/ 2147483647 h 1634"/>
                <a:gd name="T26" fmla="*/ 2147483647 w 681"/>
                <a:gd name="T27" fmla="*/ 2147483647 h 1634"/>
                <a:gd name="T28" fmla="*/ 2147483647 w 681"/>
                <a:gd name="T29" fmla="*/ 2147483647 h 1634"/>
                <a:gd name="T30" fmla="*/ 2147483647 w 681"/>
                <a:gd name="T31" fmla="*/ 2147483647 h 1634"/>
                <a:gd name="T32" fmla="*/ 2147483647 w 681"/>
                <a:gd name="T33" fmla="*/ 2147483647 h 1634"/>
                <a:gd name="T34" fmla="*/ 2147483647 w 681"/>
                <a:gd name="T35" fmla="*/ 2147483647 h 1634"/>
                <a:gd name="T36" fmla="*/ 2147483647 w 681"/>
                <a:gd name="T37" fmla="*/ 2147483647 h 1634"/>
                <a:gd name="T38" fmla="*/ 2147483647 w 681"/>
                <a:gd name="T39" fmla="*/ 2147483647 h 1634"/>
                <a:gd name="T40" fmla="*/ 2147483647 w 681"/>
                <a:gd name="T41" fmla="*/ 2147483647 h 1634"/>
                <a:gd name="T42" fmla="*/ 2147483647 w 681"/>
                <a:gd name="T43" fmla="*/ 2147483647 h 1634"/>
                <a:gd name="T44" fmla="*/ 2147483647 w 681"/>
                <a:gd name="T45" fmla="*/ 2147483647 h 1634"/>
                <a:gd name="T46" fmla="*/ 2147483647 w 681"/>
                <a:gd name="T47" fmla="*/ 2147483647 h 1634"/>
                <a:gd name="T48" fmla="*/ 2147483647 w 681"/>
                <a:gd name="T49" fmla="*/ 2147483647 h 1634"/>
                <a:gd name="T50" fmla="*/ 2147483647 w 681"/>
                <a:gd name="T51" fmla="*/ 2147483647 h 1634"/>
                <a:gd name="T52" fmla="*/ 2147483647 w 681"/>
                <a:gd name="T53" fmla="*/ 2147483647 h 1634"/>
                <a:gd name="T54" fmla="*/ 2147483647 w 681"/>
                <a:gd name="T55" fmla="*/ 2147483647 h 1634"/>
                <a:gd name="T56" fmla="*/ 2147483647 w 681"/>
                <a:gd name="T57" fmla="*/ 2147483647 h 1634"/>
                <a:gd name="T58" fmla="*/ 2147483647 w 681"/>
                <a:gd name="T59" fmla="*/ 2147483647 h 1634"/>
                <a:gd name="T60" fmla="*/ 2147483647 w 681"/>
                <a:gd name="T61" fmla="*/ 2147483647 h 1634"/>
                <a:gd name="T62" fmla="*/ 2147483647 w 681"/>
                <a:gd name="T63" fmla="*/ 2147483647 h 1634"/>
                <a:gd name="T64" fmla="*/ 2147483647 w 681"/>
                <a:gd name="T65" fmla="*/ 2147483647 h 1634"/>
                <a:gd name="T66" fmla="*/ 2147483647 w 681"/>
                <a:gd name="T67" fmla="*/ 2147483647 h 1634"/>
                <a:gd name="T68" fmla="*/ 2147483647 w 681"/>
                <a:gd name="T69" fmla="*/ 2147483647 h 1634"/>
                <a:gd name="T70" fmla="*/ 2147483647 w 681"/>
                <a:gd name="T71" fmla="*/ 0 h 1634"/>
                <a:gd name="T72" fmla="*/ 2147483647 w 681"/>
                <a:gd name="T73" fmla="*/ 2147483647 h 1634"/>
                <a:gd name="T74" fmla="*/ 2147483647 w 681"/>
                <a:gd name="T75" fmla="*/ 2147483647 h 1634"/>
                <a:gd name="T76" fmla="*/ 2147483647 w 681"/>
                <a:gd name="T77" fmla="*/ 2147483647 h 1634"/>
                <a:gd name="T78" fmla="*/ 2147483647 w 681"/>
                <a:gd name="T79" fmla="*/ 2147483647 h 1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1"/>
                <a:gd name="T121" fmla="*/ 0 h 1634"/>
                <a:gd name="T122" fmla="*/ 681 w 681"/>
                <a:gd name="T123" fmla="*/ 1634 h 16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1" h="1634">
                  <a:moveTo>
                    <a:pt x="248" y="280"/>
                  </a:moveTo>
                  <a:lnTo>
                    <a:pt x="210" y="245"/>
                  </a:lnTo>
                  <a:lnTo>
                    <a:pt x="179" y="238"/>
                  </a:lnTo>
                  <a:lnTo>
                    <a:pt x="138" y="260"/>
                  </a:lnTo>
                  <a:lnTo>
                    <a:pt x="95" y="316"/>
                  </a:lnTo>
                  <a:lnTo>
                    <a:pt x="138" y="356"/>
                  </a:lnTo>
                  <a:lnTo>
                    <a:pt x="179" y="404"/>
                  </a:lnTo>
                  <a:lnTo>
                    <a:pt x="183" y="437"/>
                  </a:lnTo>
                  <a:lnTo>
                    <a:pt x="186" y="475"/>
                  </a:lnTo>
                  <a:lnTo>
                    <a:pt x="198" y="521"/>
                  </a:lnTo>
                  <a:lnTo>
                    <a:pt x="218" y="575"/>
                  </a:lnTo>
                  <a:lnTo>
                    <a:pt x="221" y="622"/>
                  </a:lnTo>
                  <a:lnTo>
                    <a:pt x="216" y="656"/>
                  </a:lnTo>
                  <a:lnTo>
                    <a:pt x="194" y="677"/>
                  </a:lnTo>
                  <a:lnTo>
                    <a:pt x="192" y="715"/>
                  </a:lnTo>
                  <a:lnTo>
                    <a:pt x="194" y="779"/>
                  </a:lnTo>
                  <a:lnTo>
                    <a:pt x="225" y="791"/>
                  </a:lnTo>
                  <a:lnTo>
                    <a:pt x="264" y="812"/>
                  </a:lnTo>
                  <a:lnTo>
                    <a:pt x="288" y="851"/>
                  </a:lnTo>
                  <a:lnTo>
                    <a:pt x="301" y="881"/>
                  </a:lnTo>
                  <a:lnTo>
                    <a:pt x="261" y="909"/>
                  </a:lnTo>
                  <a:lnTo>
                    <a:pt x="251" y="949"/>
                  </a:lnTo>
                  <a:lnTo>
                    <a:pt x="219" y="979"/>
                  </a:lnTo>
                  <a:lnTo>
                    <a:pt x="170" y="1040"/>
                  </a:lnTo>
                  <a:lnTo>
                    <a:pt x="134" y="1099"/>
                  </a:lnTo>
                  <a:lnTo>
                    <a:pt x="104" y="1093"/>
                  </a:lnTo>
                  <a:lnTo>
                    <a:pt x="80" y="1115"/>
                  </a:lnTo>
                  <a:lnTo>
                    <a:pt x="83" y="1148"/>
                  </a:lnTo>
                  <a:lnTo>
                    <a:pt x="39" y="1175"/>
                  </a:lnTo>
                  <a:lnTo>
                    <a:pt x="9" y="1226"/>
                  </a:lnTo>
                  <a:lnTo>
                    <a:pt x="0" y="1301"/>
                  </a:lnTo>
                  <a:lnTo>
                    <a:pt x="24" y="1361"/>
                  </a:lnTo>
                  <a:lnTo>
                    <a:pt x="21" y="1397"/>
                  </a:lnTo>
                  <a:lnTo>
                    <a:pt x="15" y="1445"/>
                  </a:lnTo>
                  <a:lnTo>
                    <a:pt x="12" y="1484"/>
                  </a:lnTo>
                  <a:lnTo>
                    <a:pt x="18" y="1535"/>
                  </a:lnTo>
                  <a:lnTo>
                    <a:pt x="33" y="1565"/>
                  </a:lnTo>
                  <a:lnTo>
                    <a:pt x="63" y="1571"/>
                  </a:lnTo>
                  <a:lnTo>
                    <a:pt x="78" y="1598"/>
                  </a:lnTo>
                  <a:lnTo>
                    <a:pt x="105" y="1613"/>
                  </a:lnTo>
                  <a:lnTo>
                    <a:pt x="120" y="1628"/>
                  </a:lnTo>
                  <a:lnTo>
                    <a:pt x="150" y="1634"/>
                  </a:lnTo>
                  <a:lnTo>
                    <a:pt x="188" y="1625"/>
                  </a:lnTo>
                  <a:lnTo>
                    <a:pt x="235" y="1617"/>
                  </a:lnTo>
                  <a:lnTo>
                    <a:pt x="288" y="1617"/>
                  </a:lnTo>
                  <a:lnTo>
                    <a:pt x="329" y="1594"/>
                  </a:lnTo>
                  <a:lnTo>
                    <a:pt x="386" y="1587"/>
                  </a:lnTo>
                  <a:lnTo>
                    <a:pt x="425" y="1558"/>
                  </a:lnTo>
                  <a:lnTo>
                    <a:pt x="481" y="1558"/>
                  </a:lnTo>
                  <a:lnTo>
                    <a:pt x="507" y="1502"/>
                  </a:lnTo>
                  <a:lnTo>
                    <a:pt x="570" y="1406"/>
                  </a:lnTo>
                  <a:lnTo>
                    <a:pt x="612" y="1328"/>
                  </a:lnTo>
                  <a:lnTo>
                    <a:pt x="660" y="1274"/>
                  </a:lnTo>
                  <a:lnTo>
                    <a:pt x="681" y="1199"/>
                  </a:lnTo>
                  <a:lnTo>
                    <a:pt x="642" y="1154"/>
                  </a:lnTo>
                  <a:lnTo>
                    <a:pt x="606" y="1124"/>
                  </a:lnTo>
                  <a:lnTo>
                    <a:pt x="595" y="1092"/>
                  </a:lnTo>
                  <a:lnTo>
                    <a:pt x="624" y="1034"/>
                  </a:lnTo>
                  <a:lnTo>
                    <a:pt x="581" y="917"/>
                  </a:lnTo>
                  <a:lnTo>
                    <a:pt x="573" y="821"/>
                  </a:lnTo>
                  <a:lnTo>
                    <a:pt x="591" y="748"/>
                  </a:lnTo>
                  <a:lnTo>
                    <a:pt x="538" y="640"/>
                  </a:lnTo>
                  <a:lnTo>
                    <a:pt x="578" y="457"/>
                  </a:lnTo>
                  <a:lnTo>
                    <a:pt x="507" y="367"/>
                  </a:lnTo>
                  <a:lnTo>
                    <a:pt x="510" y="305"/>
                  </a:lnTo>
                  <a:lnTo>
                    <a:pt x="527" y="188"/>
                  </a:lnTo>
                  <a:lnTo>
                    <a:pt x="548" y="139"/>
                  </a:lnTo>
                  <a:lnTo>
                    <a:pt x="521" y="89"/>
                  </a:lnTo>
                  <a:lnTo>
                    <a:pt x="501" y="46"/>
                  </a:lnTo>
                  <a:lnTo>
                    <a:pt x="455" y="14"/>
                  </a:lnTo>
                  <a:lnTo>
                    <a:pt x="422" y="2"/>
                  </a:lnTo>
                  <a:lnTo>
                    <a:pt x="401" y="0"/>
                  </a:lnTo>
                  <a:lnTo>
                    <a:pt x="354" y="19"/>
                  </a:lnTo>
                  <a:lnTo>
                    <a:pt x="333" y="65"/>
                  </a:lnTo>
                  <a:lnTo>
                    <a:pt x="333" y="109"/>
                  </a:lnTo>
                  <a:lnTo>
                    <a:pt x="323" y="136"/>
                  </a:lnTo>
                  <a:lnTo>
                    <a:pt x="309" y="170"/>
                  </a:lnTo>
                  <a:lnTo>
                    <a:pt x="308" y="191"/>
                  </a:lnTo>
                  <a:lnTo>
                    <a:pt x="279" y="235"/>
                  </a:lnTo>
                  <a:lnTo>
                    <a:pt x="248" y="2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1" name="Freeform 102">
              <a:extLst/>
            </p:cNvPr>
            <p:cNvSpPr>
              <a:spLocks/>
            </p:cNvSpPr>
            <p:nvPr/>
          </p:nvSpPr>
          <p:spPr bwMode="auto">
            <a:xfrm>
              <a:off x="4465614" y="3101993"/>
              <a:ext cx="244475" cy="561975"/>
            </a:xfrm>
            <a:custGeom>
              <a:avLst/>
              <a:gdLst>
                <a:gd name="T0" fmla="*/ 2147483647 w 899"/>
                <a:gd name="T1" fmla="*/ 2147483647 h 2074"/>
                <a:gd name="T2" fmla="*/ 2147483647 w 899"/>
                <a:gd name="T3" fmla="*/ 2147483647 h 2074"/>
                <a:gd name="T4" fmla="*/ 2147483647 w 899"/>
                <a:gd name="T5" fmla="*/ 2147483647 h 2074"/>
                <a:gd name="T6" fmla="*/ 2147483647 w 899"/>
                <a:gd name="T7" fmla="*/ 2147483647 h 2074"/>
                <a:gd name="T8" fmla="*/ 2147483647 w 899"/>
                <a:gd name="T9" fmla="*/ 2147483647 h 2074"/>
                <a:gd name="T10" fmla="*/ 2147483647 w 899"/>
                <a:gd name="T11" fmla="*/ 2147483647 h 2074"/>
                <a:gd name="T12" fmla="*/ 2147483647 w 899"/>
                <a:gd name="T13" fmla="*/ 2147483647 h 2074"/>
                <a:gd name="T14" fmla="*/ 2147483647 w 899"/>
                <a:gd name="T15" fmla="*/ 2147483647 h 2074"/>
                <a:gd name="T16" fmla="*/ 2147483647 w 899"/>
                <a:gd name="T17" fmla="*/ 2147483647 h 2074"/>
                <a:gd name="T18" fmla="*/ 2147483647 w 899"/>
                <a:gd name="T19" fmla="*/ 2147483647 h 2074"/>
                <a:gd name="T20" fmla="*/ 2147483647 w 899"/>
                <a:gd name="T21" fmla="*/ 2147483647 h 2074"/>
                <a:gd name="T22" fmla="*/ 2147483647 w 899"/>
                <a:gd name="T23" fmla="*/ 2147483647 h 2074"/>
                <a:gd name="T24" fmla="*/ 2147483647 w 899"/>
                <a:gd name="T25" fmla="*/ 2147483647 h 2074"/>
                <a:gd name="T26" fmla="*/ 2147483647 w 899"/>
                <a:gd name="T27" fmla="*/ 2147483647 h 2074"/>
                <a:gd name="T28" fmla="*/ 2147483647 w 899"/>
                <a:gd name="T29" fmla="*/ 2147483647 h 2074"/>
                <a:gd name="T30" fmla="*/ 2147483647 w 899"/>
                <a:gd name="T31" fmla="*/ 2147483647 h 2074"/>
                <a:gd name="T32" fmla="*/ 2147483647 w 899"/>
                <a:gd name="T33" fmla="*/ 2147483647 h 2074"/>
                <a:gd name="T34" fmla="*/ 2147483647 w 899"/>
                <a:gd name="T35" fmla="*/ 2147483647 h 2074"/>
                <a:gd name="T36" fmla="*/ 2147483647 w 899"/>
                <a:gd name="T37" fmla="*/ 2147483647 h 2074"/>
                <a:gd name="T38" fmla="*/ 2147483647 w 899"/>
                <a:gd name="T39" fmla="*/ 2147483647 h 2074"/>
                <a:gd name="T40" fmla="*/ 2147483647 w 899"/>
                <a:gd name="T41" fmla="*/ 2147483647 h 2074"/>
                <a:gd name="T42" fmla="*/ 2147483647 w 899"/>
                <a:gd name="T43" fmla="*/ 2147483647 h 2074"/>
                <a:gd name="T44" fmla="*/ 2147483647 w 899"/>
                <a:gd name="T45" fmla="*/ 2147483647 h 2074"/>
                <a:gd name="T46" fmla="*/ 2147483647 w 899"/>
                <a:gd name="T47" fmla="*/ 2147483647 h 2074"/>
                <a:gd name="T48" fmla="*/ 2147483647 w 899"/>
                <a:gd name="T49" fmla="*/ 2147483647 h 2074"/>
                <a:gd name="T50" fmla="*/ 2147483647 w 899"/>
                <a:gd name="T51" fmla="*/ 2147483647 h 2074"/>
                <a:gd name="T52" fmla="*/ 2147483647 w 899"/>
                <a:gd name="T53" fmla="*/ 2147483647 h 2074"/>
                <a:gd name="T54" fmla="*/ 2147483647 w 899"/>
                <a:gd name="T55" fmla="*/ 2147483647 h 2074"/>
                <a:gd name="T56" fmla="*/ 2147483647 w 899"/>
                <a:gd name="T57" fmla="*/ 2147483647 h 2074"/>
                <a:gd name="T58" fmla="*/ 2147483647 w 899"/>
                <a:gd name="T59" fmla="*/ 2147483647 h 2074"/>
                <a:gd name="T60" fmla="*/ 2147483647 w 899"/>
                <a:gd name="T61" fmla="*/ 2147483647 h 2074"/>
                <a:gd name="T62" fmla="*/ 2147483647 w 899"/>
                <a:gd name="T63" fmla="*/ 2147483647 h 2074"/>
                <a:gd name="T64" fmla="*/ 2147483647 w 899"/>
                <a:gd name="T65" fmla="*/ 2147483647 h 2074"/>
                <a:gd name="T66" fmla="*/ 2147483647 w 899"/>
                <a:gd name="T67" fmla="*/ 2147483647 h 2074"/>
                <a:gd name="T68" fmla="*/ 2147483647 w 899"/>
                <a:gd name="T69" fmla="*/ 2147483647 h 2074"/>
                <a:gd name="T70" fmla="*/ 2147483647 w 899"/>
                <a:gd name="T71" fmla="*/ 2147483647 h 2074"/>
                <a:gd name="T72" fmla="*/ 2147483647 w 899"/>
                <a:gd name="T73" fmla="*/ 2147483647 h 2074"/>
                <a:gd name="T74" fmla="*/ 2147483647 w 899"/>
                <a:gd name="T75" fmla="*/ 2147483647 h 2074"/>
                <a:gd name="T76" fmla="*/ 2147483647 w 899"/>
                <a:gd name="T77" fmla="*/ 2147483647 h 2074"/>
                <a:gd name="T78" fmla="*/ 2147483647 w 899"/>
                <a:gd name="T79" fmla="*/ 2147483647 h 2074"/>
                <a:gd name="T80" fmla="*/ 2147483647 w 899"/>
                <a:gd name="T81" fmla="*/ 2147483647 h 2074"/>
                <a:gd name="T82" fmla="*/ 2147483647 w 899"/>
                <a:gd name="T83" fmla="*/ 2147483647 h 2074"/>
                <a:gd name="T84" fmla="*/ 2147483647 w 899"/>
                <a:gd name="T85" fmla="*/ 2147483647 h 2074"/>
                <a:gd name="T86" fmla="*/ 2147483647 w 899"/>
                <a:gd name="T87" fmla="*/ 2147483647 h 2074"/>
                <a:gd name="T88" fmla="*/ 2147483647 w 899"/>
                <a:gd name="T89" fmla="*/ 2147483647 h 2074"/>
                <a:gd name="T90" fmla="*/ 2147483647 w 899"/>
                <a:gd name="T91" fmla="*/ 2147483647 h 2074"/>
                <a:gd name="T92" fmla="*/ 2147483647 w 899"/>
                <a:gd name="T93" fmla="*/ 2147483647 h 20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9"/>
                <a:gd name="T142" fmla="*/ 0 h 2074"/>
                <a:gd name="T143" fmla="*/ 899 w 899"/>
                <a:gd name="T144" fmla="*/ 2074 h 20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9" h="2074">
                  <a:moveTo>
                    <a:pt x="746" y="59"/>
                  </a:moveTo>
                  <a:lnTo>
                    <a:pt x="770" y="101"/>
                  </a:lnTo>
                  <a:lnTo>
                    <a:pt x="818" y="107"/>
                  </a:lnTo>
                  <a:lnTo>
                    <a:pt x="769" y="163"/>
                  </a:lnTo>
                  <a:lnTo>
                    <a:pt x="808" y="197"/>
                  </a:lnTo>
                  <a:lnTo>
                    <a:pt x="835" y="229"/>
                  </a:lnTo>
                  <a:lnTo>
                    <a:pt x="854" y="251"/>
                  </a:lnTo>
                  <a:lnTo>
                    <a:pt x="860" y="283"/>
                  </a:lnTo>
                  <a:lnTo>
                    <a:pt x="860" y="298"/>
                  </a:lnTo>
                  <a:lnTo>
                    <a:pt x="863" y="322"/>
                  </a:lnTo>
                  <a:lnTo>
                    <a:pt x="872" y="358"/>
                  </a:lnTo>
                  <a:lnTo>
                    <a:pt x="883" y="392"/>
                  </a:lnTo>
                  <a:lnTo>
                    <a:pt x="896" y="428"/>
                  </a:lnTo>
                  <a:lnTo>
                    <a:pt x="899" y="464"/>
                  </a:lnTo>
                  <a:lnTo>
                    <a:pt x="892" y="503"/>
                  </a:lnTo>
                  <a:lnTo>
                    <a:pt x="871" y="523"/>
                  </a:lnTo>
                  <a:lnTo>
                    <a:pt x="869" y="559"/>
                  </a:lnTo>
                  <a:lnTo>
                    <a:pt x="871" y="587"/>
                  </a:lnTo>
                  <a:lnTo>
                    <a:pt x="872" y="622"/>
                  </a:lnTo>
                  <a:lnTo>
                    <a:pt x="844" y="626"/>
                  </a:lnTo>
                  <a:lnTo>
                    <a:pt x="808" y="631"/>
                  </a:lnTo>
                  <a:lnTo>
                    <a:pt x="779" y="635"/>
                  </a:lnTo>
                  <a:lnTo>
                    <a:pt x="757" y="651"/>
                  </a:lnTo>
                  <a:lnTo>
                    <a:pt x="722" y="692"/>
                  </a:lnTo>
                  <a:lnTo>
                    <a:pt x="701" y="740"/>
                  </a:lnTo>
                  <a:lnTo>
                    <a:pt x="682" y="790"/>
                  </a:lnTo>
                  <a:lnTo>
                    <a:pt x="717" y="825"/>
                  </a:lnTo>
                  <a:lnTo>
                    <a:pt x="694" y="861"/>
                  </a:lnTo>
                  <a:lnTo>
                    <a:pt x="650" y="885"/>
                  </a:lnTo>
                  <a:lnTo>
                    <a:pt x="615" y="907"/>
                  </a:lnTo>
                  <a:lnTo>
                    <a:pt x="573" y="930"/>
                  </a:lnTo>
                  <a:lnTo>
                    <a:pt x="565" y="963"/>
                  </a:lnTo>
                  <a:lnTo>
                    <a:pt x="532" y="983"/>
                  </a:lnTo>
                  <a:lnTo>
                    <a:pt x="516" y="1018"/>
                  </a:lnTo>
                  <a:lnTo>
                    <a:pt x="483" y="1044"/>
                  </a:lnTo>
                  <a:lnTo>
                    <a:pt x="478" y="1088"/>
                  </a:lnTo>
                  <a:lnTo>
                    <a:pt x="472" y="1130"/>
                  </a:lnTo>
                  <a:lnTo>
                    <a:pt x="456" y="1173"/>
                  </a:lnTo>
                  <a:lnTo>
                    <a:pt x="452" y="1224"/>
                  </a:lnTo>
                  <a:lnTo>
                    <a:pt x="416" y="1233"/>
                  </a:lnTo>
                  <a:lnTo>
                    <a:pt x="424" y="1277"/>
                  </a:lnTo>
                  <a:lnTo>
                    <a:pt x="424" y="1317"/>
                  </a:lnTo>
                  <a:lnTo>
                    <a:pt x="432" y="1369"/>
                  </a:lnTo>
                  <a:lnTo>
                    <a:pt x="468" y="1373"/>
                  </a:lnTo>
                  <a:lnTo>
                    <a:pt x="492" y="1397"/>
                  </a:lnTo>
                  <a:lnTo>
                    <a:pt x="512" y="1429"/>
                  </a:lnTo>
                  <a:lnTo>
                    <a:pt x="540" y="1457"/>
                  </a:lnTo>
                  <a:lnTo>
                    <a:pt x="539" y="1482"/>
                  </a:lnTo>
                  <a:lnTo>
                    <a:pt x="524" y="1507"/>
                  </a:lnTo>
                  <a:lnTo>
                    <a:pt x="504" y="1559"/>
                  </a:lnTo>
                  <a:lnTo>
                    <a:pt x="503" y="1600"/>
                  </a:lnTo>
                  <a:lnTo>
                    <a:pt x="475" y="1603"/>
                  </a:lnTo>
                  <a:lnTo>
                    <a:pt x="455" y="1606"/>
                  </a:lnTo>
                  <a:lnTo>
                    <a:pt x="422" y="1627"/>
                  </a:lnTo>
                  <a:lnTo>
                    <a:pt x="403" y="1648"/>
                  </a:lnTo>
                  <a:lnTo>
                    <a:pt x="393" y="1687"/>
                  </a:lnTo>
                  <a:lnTo>
                    <a:pt x="383" y="1722"/>
                  </a:lnTo>
                  <a:lnTo>
                    <a:pt x="374" y="1746"/>
                  </a:lnTo>
                  <a:lnTo>
                    <a:pt x="389" y="1779"/>
                  </a:lnTo>
                  <a:lnTo>
                    <a:pt x="382" y="1810"/>
                  </a:lnTo>
                  <a:lnTo>
                    <a:pt x="368" y="1863"/>
                  </a:lnTo>
                  <a:lnTo>
                    <a:pt x="356" y="1898"/>
                  </a:lnTo>
                  <a:lnTo>
                    <a:pt x="348" y="1941"/>
                  </a:lnTo>
                  <a:lnTo>
                    <a:pt x="328" y="1979"/>
                  </a:lnTo>
                  <a:lnTo>
                    <a:pt x="289" y="1972"/>
                  </a:lnTo>
                  <a:lnTo>
                    <a:pt x="251" y="1981"/>
                  </a:lnTo>
                  <a:lnTo>
                    <a:pt x="222" y="1992"/>
                  </a:lnTo>
                  <a:lnTo>
                    <a:pt x="193" y="2017"/>
                  </a:lnTo>
                  <a:lnTo>
                    <a:pt x="197" y="2046"/>
                  </a:lnTo>
                  <a:lnTo>
                    <a:pt x="192" y="2067"/>
                  </a:lnTo>
                  <a:lnTo>
                    <a:pt x="158" y="2074"/>
                  </a:lnTo>
                  <a:lnTo>
                    <a:pt x="108" y="2069"/>
                  </a:lnTo>
                  <a:lnTo>
                    <a:pt x="113" y="2025"/>
                  </a:lnTo>
                  <a:lnTo>
                    <a:pt x="99" y="1987"/>
                  </a:lnTo>
                  <a:lnTo>
                    <a:pt x="75" y="1959"/>
                  </a:lnTo>
                  <a:lnTo>
                    <a:pt x="92" y="1935"/>
                  </a:lnTo>
                  <a:lnTo>
                    <a:pt x="107" y="1905"/>
                  </a:lnTo>
                  <a:lnTo>
                    <a:pt x="86" y="1871"/>
                  </a:lnTo>
                  <a:lnTo>
                    <a:pt x="69" y="1832"/>
                  </a:lnTo>
                  <a:lnTo>
                    <a:pt x="41" y="1760"/>
                  </a:lnTo>
                  <a:lnTo>
                    <a:pt x="37" y="1702"/>
                  </a:lnTo>
                  <a:lnTo>
                    <a:pt x="44" y="1676"/>
                  </a:lnTo>
                  <a:lnTo>
                    <a:pt x="21" y="1642"/>
                  </a:lnTo>
                  <a:lnTo>
                    <a:pt x="13" y="1605"/>
                  </a:lnTo>
                  <a:lnTo>
                    <a:pt x="0" y="1534"/>
                  </a:lnTo>
                  <a:lnTo>
                    <a:pt x="21" y="1525"/>
                  </a:lnTo>
                  <a:lnTo>
                    <a:pt x="30" y="1570"/>
                  </a:lnTo>
                  <a:lnTo>
                    <a:pt x="49" y="1548"/>
                  </a:lnTo>
                  <a:lnTo>
                    <a:pt x="54" y="1511"/>
                  </a:lnTo>
                  <a:lnTo>
                    <a:pt x="67" y="1484"/>
                  </a:lnTo>
                  <a:lnTo>
                    <a:pt x="51" y="1458"/>
                  </a:lnTo>
                  <a:lnTo>
                    <a:pt x="71" y="1427"/>
                  </a:lnTo>
                  <a:lnTo>
                    <a:pt x="94" y="1400"/>
                  </a:lnTo>
                  <a:lnTo>
                    <a:pt x="111" y="1371"/>
                  </a:lnTo>
                  <a:lnTo>
                    <a:pt x="113" y="1345"/>
                  </a:lnTo>
                  <a:lnTo>
                    <a:pt x="129" y="1320"/>
                  </a:lnTo>
                  <a:lnTo>
                    <a:pt x="111" y="1290"/>
                  </a:lnTo>
                  <a:lnTo>
                    <a:pt x="109" y="1243"/>
                  </a:lnTo>
                  <a:lnTo>
                    <a:pt x="131" y="1237"/>
                  </a:lnTo>
                  <a:lnTo>
                    <a:pt x="153" y="1195"/>
                  </a:lnTo>
                  <a:lnTo>
                    <a:pt x="133" y="1157"/>
                  </a:lnTo>
                  <a:lnTo>
                    <a:pt x="112" y="1126"/>
                  </a:lnTo>
                  <a:lnTo>
                    <a:pt x="107" y="1092"/>
                  </a:lnTo>
                  <a:lnTo>
                    <a:pt x="109" y="1048"/>
                  </a:lnTo>
                  <a:lnTo>
                    <a:pt x="108" y="1008"/>
                  </a:lnTo>
                  <a:lnTo>
                    <a:pt x="110" y="971"/>
                  </a:lnTo>
                  <a:lnTo>
                    <a:pt x="123" y="928"/>
                  </a:lnTo>
                  <a:lnTo>
                    <a:pt x="114" y="886"/>
                  </a:lnTo>
                  <a:lnTo>
                    <a:pt x="128" y="829"/>
                  </a:lnTo>
                  <a:lnTo>
                    <a:pt x="155" y="788"/>
                  </a:lnTo>
                  <a:lnTo>
                    <a:pt x="185" y="754"/>
                  </a:lnTo>
                  <a:lnTo>
                    <a:pt x="222" y="747"/>
                  </a:lnTo>
                  <a:lnTo>
                    <a:pt x="249" y="756"/>
                  </a:lnTo>
                  <a:lnTo>
                    <a:pt x="265" y="744"/>
                  </a:lnTo>
                  <a:lnTo>
                    <a:pt x="274" y="718"/>
                  </a:lnTo>
                  <a:lnTo>
                    <a:pt x="267" y="690"/>
                  </a:lnTo>
                  <a:lnTo>
                    <a:pt x="254" y="671"/>
                  </a:lnTo>
                  <a:lnTo>
                    <a:pt x="258" y="637"/>
                  </a:lnTo>
                  <a:lnTo>
                    <a:pt x="291" y="587"/>
                  </a:lnTo>
                  <a:lnTo>
                    <a:pt x="310" y="535"/>
                  </a:lnTo>
                  <a:lnTo>
                    <a:pt x="319" y="479"/>
                  </a:lnTo>
                  <a:lnTo>
                    <a:pt x="316" y="419"/>
                  </a:lnTo>
                  <a:lnTo>
                    <a:pt x="358" y="410"/>
                  </a:lnTo>
                  <a:lnTo>
                    <a:pt x="380" y="352"/>
                  </a:lnTo>
                  <a:lnTo>
                    <a:pt x="411" y="322"/>
                  </a:lnTo>
                  <a:lnTo>
                    <a:pt x="424" y="287"/>
                  </a:lnTo>
                  <a:lnTo>
                    <a:pt x="452" y="248"/>
                  </a:lnTo>
                  <a:lnTo>
                    <a:pt x="433" y="191"/>
                  </a:lnTo>
                  <a:lnTo>
                    <a:pt x="459" y="152"/>
                  </a:lnTo>
                  <a:lnTo>
                    <a:pt x="485" y="106"/>
                  </a:lnTo>
                  <a:lnTo>
                    <a:pt x="519" y="83"/>
                  </a:lnTo>
                  <a:lnTo>
                    <a:pt x="538" y="101"/>
                  </a:lnTo>
                  <a:lnTo>
                    <a:pt x="563" y="106"/>
                  </a:lnTo>
                  <a:lnTo>
                    <a:pt x="571" y="64"/>
                  </a:lnTo>
                  <a:lnTo>
                    <a:pt x="575" y="36"/>
                  </a:lnTo>
                  <a:lnTo>
                    <a:pt x="575" y="7"/>
                  </a:lnTo>
                  <a:lnTo>
                    <a:pt x="609" y="0"/>
                  </a:lnTo>
                  <a:lnTo>
                    <a:pt x="638" y="17"/>
                  </a:lnTo>
                  <a:lnTo>
                    <a:pt x="661" y="25"/>
                  </a:lnTo>
                  <a:lnTo>
                    <a:pt x="684" y="50"/>
                  </a:lnTo>
                  <a:lnTo>
                    <a:pt x="711" y="37"/>
                  </a:lnTo>
                  <a:lnTo>
                    <a:pt x="746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2" name="Freeform 103">
              <a:extLst/>
            </p:cNvPr>
            <p:cNvSpPr>
              <a:spLocks/>
            </p:cNvSpPr>
            <p:nvPr/>
          </p:nvSpPr>
          <p:spPr bwMode="auto">
            <a:xfrm>
              <a:off x="4354489" y="2997218"/>
              <a:ext cx="471487" cy="568325"/>
            </a:xfrm>
            <a:custGeom>
              <a:avLst/>
              <a:gdLst>
                <a:gd name="T0" fmla="*/ 327 w 2762250"/>
                <a:gd name="T1" fmla="*/ 70 h 3324225"/>
                <a:gd name="T2" fmla="*/ 307 w 2762250"/>
                <a:gd name="T3" fmla="*/ 119 h 3324225"/>
                <a:gd name="T4" fmla="*/ 266 w 2762250"/>
                <a:gd name="T5" fmla="*/ 102 h 3324225"/>
                <a:gd name="T6" fmla="*/ 234 w 2762250"/>
                <a:gd name="T7" fmla="*/ 89 h 3324225"/>
                <a:gd name="T8" fmla="*/ 214 w 2762250"/>
                <a:gd name="T9" fmla="*/ 109 h 3324225"/>
                <a:gd name="T10" fmla="*/ 193 w 2762250"/>
                <a:gd name="T11" fmla="*/ 156 h 3324225"/>
                <a:gd name="T12" fmla="*/ 168 w 2762250"/>
                <a:gd name="T13" fmla="*/ 200 h 3324225"/>
                <a:gd name="T14" fmla="*/ 157 w 2762250"/>
                <a:gd name="T15" fmla="*/ 249 h 3324225"/>
                <a:gd name="T16" fmla="*/ 138 w 2762250"/>
                <a:gd name="T17" fmla="*/ 264 h 3324225"/>
                <a:gd name="T18" fmla="*/ 121 w 2762250"/>
                <a:gd name="T19" fmla="*/ 314 h 3324225"/>
                <a:gd name="T20" fmla="*/ 125 w 2762250"/>
                <a:gd name="T21" fmla="*/ 357 h 3324225"/>
                <a:gd name="T22" fmla="*/ 124 w 2762250"/>
                <a:gd name="T23" fmla="*/ 394 h 3324225"/>
                <a:gd name="T24" fmla="*/ 107 w 2762250"/>
                <a:gd name="T25" fmla="*/ 427 h 3324225"/>
                <a:gd name="T26" fmla="*/ 99 w 2762250"/>
                <a:gd name="T27" fmla="*/ 443 h 3324225"/>
                <a:gd name="T28" fmla="*/ 65 w 2762250"/>
                <a:gd name="T29" fmla="*/ 467 h 3324225"/>
                <a:gd name="T30" fmla="*/ 23 w 2762250"/>
                <a:gd name="T31" fmla="*/ 480 h 3324225"/>
                <a:gd name="T32" fmla="*/ 1 w 2762250"/>
                <a:gd name="T33" fmla="*/ 436 h 3324225"/>
                <a:gd name="T34" fmla="*/ 20 w 2762250"/>
                <a:gd name="T35" fmla="*/ 422 h 3324225"/>
                <a:gd name="T36" fmla="*/ 0 w 2762250"/>
                <a:gd name="T37" fmla="*/ 413 h 3324225"/>
                <a:gd name="T38" fmla="*/ 16 w 2762250"/>
                <a:gd name="T39" fmla="*/ 402 h 3324225"/>
                <a:gd name="T40" fmla="*/ 10 w 2762250"/>
                <a:gd name="T41" fmla="*/ 398 h 3324225"/>
                <a:gd name="T42" fmla="*/ 1 w 2762250"/>
                <a:gd name="T43" fmla="*/ 369 h 3324225"/>
                <a:gd name="T44" fmla="*/ 32 w 2762250"/>
                <a:gd name="T45" fmla="*/ 367 h 3324225"/>
                <a:gd name="T46" fmla="*/ 6 w 2762250"/>
                <a:gd name="T47" fmla="*/ 350 h 3324225"/>
                <a:gd name="T48" fmla="*/ 16 w 2762250"/>
                <a:gd name="T49" fmla="*/ 335 h 3324225"/>
                <a:gd name="T50" fmla="*/ 34 w 2762250"/>
                <a:gd name="T51" fmla="*/ 316 h 3324225"/>
                <a:gd name="T52" fmla="*/ 40 w 2762250"/>
                <a:gd name="T53" fmla="*/ 307 h 3324225"/>
                <a:gd name="T54" fmla="*/ 63 w 2762250"/>
                <a:gd name="T55" fmla="*/ 306 h 3324225"/>
                <a:gd name="T56" fmla="*/ 80 w 2762250"/>
                <a:gd name="T57" fmla="*/ 279 h 3324225"/>
                <a:gd name="T58" fmla="*/ 107 w 2762250"/>
                <a:gd name="T59" fmla="*/ 276 h 3324225"/>
                <a:gd name="T60" fmla="*/ 98 w 2762250"/>
                <a:gd name="T61" fmla="*/ 276 h 3324225"/>
                <a:gd name="T62" fmla="*/ 97 w 2762250"/>
                <a:gd name="T63" fmla="*/ 253 h 3324225"/>
                <a:gd name="T64" fmla="*/ 115 w 2762250"/>
                <a:gd name="T65" fmla="*/ 240 h 3324225"/>
                <a:gd name="T66" fmla="*/ 137 w 2762250"/>
                <a:gd name="T67" fmla="*/ 219 h 3324225"/>
                <a:gd name="T68" fmla="*/ 137 w 2762250"/>
                <a:gd name="T69" fmla="*/ 194 h 3324225"/>
                <a:gd name="T70" fmla="*/ 154 w 2762250"/>
                <a:gd name="T71" fmla="*/ 156 h 3324225"/>
                <a:gd name="T72" fmla="*/ 178 w 2762250"/>
                <a:gd name="T73" fmla="*/ 124 h 3324225"/>
                <a:gd name="T74" fmla="*/ 187 w 2762250"/>
                <a:gd name="T75" fmla="*/ 104 h 3324225"/>
                <a:gd name="T76" fmla="*/ 190 w 2762250"/>
                <a:gd name="T77" fmla="*/ 89 h 3324225"/>
                <a:gd name="T78" fmla="*/ 220 w 2762250"/>
                <a:gd name="T79" fmla="*/ 77 h 3324225"/>
                <a:gd name="T80" fmla="*/ 226 w 2762250"/>
                <a:gd name="T81" fmla="*/ 64 h 3324225"/>
                <a:gd name="T82" fmla="*/ 263 w 2762250"/>
                <a:gd name="T83" fmla="*/ 63 h 3324225"/>
                <a:gd name="T84" fmla="*/ 275 w 2762250"/>
                <a:gd name="T85" fmla="*/ 44 h 3324225"/>
                <a:gd name="T86" fmla="*/ 272 w 2762250"/>
                <a:gd name="T87" fmla="*/ 34 h 3324225"/>
                <a:gd name="T88" fmla="*/ 302 w 2762250"/>
                <a:gd name="T89" fmla="*/ 34 h 3324225"/>
                <a:gd name="T90" fmla="*/ 313 w 2762250"/>
                <a:gd name="T91" fmla="*/ 11 h 3324225"/>
                <a:gd name="T92" fmla="*/ 316 w 2762250"/>
                <a:gd name="T93" fmla="*/ 31 h 3324225"/>
                <a:gd name="T94" fmla="*/ 335 w 2762250"/>
                <a:gd name="T95" fmla="*/ 17 h 3324225"/>
                <a:gd name="T96" fmla="*/ 345 w 2762250"/>
                <a:gd name="T97" fmla="*/ 11 h 3324225"/>
                <a:gd name="T98" fmla="*/ 364 w 2762250"/>
                <a:gd name="T99" fmla="*/ 13 h 3324225"/>
                <a:gd name="T100" fmla="*/ 365 w 2762250"/>
                <a:gd name="T101" fmla="*/ 23 h 3324225"/>
                <a:gd name="T102" fmla="*/ 385 w 2762250"/>
                <a:gd name="T103" fmla="*/ 25 h 3324225"/>
                <a:gd name="T104" fmla="*/ 399 w 2762250"/>
                <a:gd name="T105" fmla="*/ 47 h 3324225"/>
                <a:gd name="T106" fmla="*/ 377 w 2762250"/>
                <a:gd name="T107" fmla="*/ 51 h 3324225"/>
                <a:gd name="T108" fmla="*/ 366 w 2762250"/>
                <a:gd name="T109" fmla="*/ 65 h 33242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62250"/>
                <a:gd name="T166" fmla="*/ 0 h 3324225"/>
                <a:gd name="T167" fmla="*/ 2762250 w 2762250"/>
                <a:gd name="T168" fmla="*/ 3324225 h 33242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62250" h="3324225">
                  <a:moveTo>
                    <a:pt x="2462213" y="395288"/>
                  </a:moveTo>
                  <a:lnTo>
                    <a:pt x="2401888" y="369888"/>
                  </a:lnTo>
                  <a:lnTo>
                    <a:pt x="2365375" y="369888"/>
                  </a:lnTo>
                  <a:lnTo>
                    <a:pt x="2295525" y="395288"/>
                  </a:lnTo>
                  <a:lnTo>
                    <a:pt x="2259013" y="476250"/>
                  </a:lnTo>
                  <a:lnTo>
                    <a:pt x="2257425" y="547688"/>
                  </a:lnTo>
                  <a:lnTo>
                    <a:pt x="2219325" y="636588"/>
                  </a:lnTo>
                  <a:lnTo>
                    <a:pt x="2220913" y="674688"/>
                  </a:lnTo>
                  <a:lnTo>
                    <a:pt x="2178050" y="728663"/>
                  </a:lnTo>
                  <a:lnTo>
                    <a:pt x="2120900" y="812800"/>
                  </a:lnTo>
                  <a:lnTo>
                    <a:pt x="2068513" y="757238"/>
                  </a:lnTo>
                  <a:lnTo>
                    <a:pt x="2014538" y="742950"/>
                  </a:lnTo>
                  <a:lnTo>
                    <a:pt x="1943100" y="781050"/>
                  </a:lnTo>
                  <a:lnTo>
                    <a:pt x="1873250" y="771525"/>
                  </a:lnTo>
                  <a:lnTo>
                    <a:pt x="1835150" y="700088"/>
                  </a:lnTo>
                  <a:lnTo>
                    <a:pt x="1784350" y="669925"/>
                  </a:lnTo>
                  <a:lnTo>
                    <a:pt x="1739900" y="688975"/>
                  </a:lnTo>
                  <a:lnTo>
                    <a:pt x="1704975" y="649288"/>
                  </a:lnTo>
                  <a:lnTo>
                    <a:pt x="1668463" y="638175"/>
                  </a:lnTo>
                  <a:lnTo>
                    <a:pt x="1617663" y="611188"/>
                  </a:lnTo>
                  <a:lnTo>
                    <a:pt x="1570038" y="622300"/>
                  </a:lnTo>
                  <a:lnTo>
                    <a:pt x="1570038" y="668338"/>
                  </a:lnTo>
                  <a:lnTo>
                    <a:pt x="1547813" y="779463"/>
                  </a:lnTo>
                  <a:lnTo>
                    <a:pt x="1509713" y="769938"/>
                  </a:lnTo>
                  <a:lnTo>
                    <a:pt x="1479550" y="742950"/>
                  </a:lnTo>
                  <a:lnTo>
                    <a:pt x="1423988" y="779463"/>
                  </a:lnTo>
                  <a:lnTo>
                    <a:pt x="1385888" y="849313"/>
                  </a:lnTo>
                  <a:lnTo>
                    <a:pt x="1344613" y="917575"/>
                  </a:lnTo>
                  <a:lnTo>
                    <a:pt x="1373188" y="1003300"/>
                  </a:lnTo>
                  <a:lnTo>
                    <a:pt x="1330325" y="1066800"/>
                  </a:lnTo>
                  <a:lnTo>
                    <a:pt x="1308100" y="1120775"/>
                  </a:lnTo>
                  <a:lnTo>
                    <a:pt x="1260475" y="1173163"/>
                  </a:lnTo>
                  <a:lnTo>
                    <a:pt x="1225550" y="1263650"/>
                  </a:lnTo>
                  <a:lnTo>
                    <a:pt x="1158875" y="1276350"/>
                  </a:lnTo>
                  <a:lnTo>
                    <a:pt x="1162050" y="1370013"/>
                  </a:lnTo>
                  <a:lnTo>
                    <a:pt x="1149350" y="1457325"/>
                  </a:lnTo>
                  <a:lnTo>
                    <a:pt x="1114425" y="1547813"/>
                  </a:lnTo>
                  <a:lnTo>
                    <a:pt x="1066800" y="1622425"/>
                  </a:lnTo>
                  <a:lnTo>
                    <a:pt x="1058863" y="1676400"/>
                  </a:lnTo>
                  <a:lnTo>
                    <a:pt x="1082675" y="1708150"/>
                  </a:lnTo>
                  <a:lnTo>
                    <a:pt x="1092200" y="1751013"/>
                  </a:lnTo>
                  <a:lnTo>
                    <a:pt x="1077913" y="1792288"/>
                  </a:lnTo>
                  <a:lnTo>
                    <a:pt x="1052513" y="1809750"/>
                  </a:lnTo>
                  <a:lnTo>
                    <a:pt x="1008063" y="1793875"/>
                  </a:lnTo>
                  <a:lnTo>
                    <a:pt x="950913" y="1806575"/>
                  </a:lnTo>
                  <a:lnTo>
                    <a:pt x="901700" y="1860550"/>
                  </a:lnTo>
                  <a:lnTo>
                    <a:pt x="858838" y="1925638"/>
                  </a:lnTo>
                  <a:lnTo>
                    <a:pt x="838200" y="2016125"/>
                  </a:lnTo>
                  <a:lnTo>
                    <a:pt x="850900" y="2084388"/>
                  </a:lnTo>
                  <a:lnTo>
                    <a:pt x="833438" y="2151063"/>
                  </a:lnTo>
                  <a:lnTo>
                    <a:pt x="828675" y="2216150"/>
                  </a:lnTo>
                  <a:lnTo>
                    <a:pt x="830263" y="2274888"/>
                  </a:lnTo>
                  <a:lnTo>
                    <a:pt x="828675" y="2344738"/>
                  </a:lnTo>
                  <a:lnTo>
                    <a:pt x="835025" y="2400300"/>
                  </a:lnTo>
                  <a:lnTo>
                    <a:pt x="865188" y="2446338"/>
                  </a:lnTo>
                  <a:lnTo>
                    <a:pt x="900113" y="2508250"/>
                  </a:lnTo>
                  <a:lnTo>
                    <a:pt x="865188" y="2573338"/>
                  </a:lnTo>
                  <a:lnTo>
                    <a:pt x="828675" y="2582863"/>
                  </a:lnTo>
                  <a:lnTo>
                    <a:pt x="836613" y="2660650"/>
                  </a:lnTo>
                  <a:lnTo>
                    <a:pt x="858838" y="2700338"/>
                  </a:lnTo>
                  <a:lnTo>
                    <a:pt x="838200" y="2746375"/>
                  </a:lnTo>
                  <a:lnTo>
                    <a:pt x="835025" y="2787650"/>
                  </a:lnTo>
                  <a:lnTo>
                    <a:pt x="804863" y="2833688"/>
                  </a:lnTo>
                  <a:lnTo>
                    <a:pt x="768350" y="2876550"/>
                  </a:lnTo>
                  <a:lnTo>
                    <a:pt x="738188" y="2925763"/>
                  </a:lnTo>
                  <a:lnTo>
                    <a:pt x="759954" y="2960937"/>
                  </a:lnTo>
                  <a:lnTo>
                    <a:pt x="742950" y="3008313"/>
                  </a:lnTo>
                  <a:lnTo>
                    <a:pt x="733425" y="3068638"/>
                  </a:lnTo>
                  <a:lnTo>
                    <a:pt x="706438" y="3103563"/>
                  </a:lnTo>
                  <a:lnTo>
                    <a:pt x="686135" y="3032375"/>
                  </a:lnTo>
                  <a:lnTo>
                    <a:pt x="652798" y="3049043"/>
                  </a:lnTo>
                  <a:lnTo>
                    <a:pt x="636588" y="3070225"/>
                  </a:lnTo>
                  <a:lnTo>
                    <a:pt x="585788" y="3114675"/>
                  </a:lnTo>
                  <a:lnTo>
                    <a:pt x="515938" y="3152775"/>
                  </a:lnTo>
                  <a:lnTo>
                    <a:pt x="446088" y="3197225"/>
                  </a:lnTo>
                  <a:lnTo>
                    <a:pt x="407988" y="3228975"/>
                  </a:lnTo>
                  <a:lnTo>
                    <a:pt x="382588" y="3279775"/>
                  </a:lnTo>
                  <a:lnTo>
                    <a:pt x="325438" y="3317875"/>
                  </a:lnTo>
                  <a:lnTo>
                    <a:pt x="242888" y="3324225"/>
                  </a:lnTo>
                  <a:lnTo>
                    <a:pt x="160338" y="3286125"/>
                  </a:lnTo>
                  <a:lnTo>
                    <a:pt x="109538" y="3241675"/>
                  </a:lnTo>
                  <a:lnTo>
                    <a:pt x="79375" y="3163888"/>
                  </a:lnTo>
                  <a:lnTo>
                    <a:pt x="11113" y="3087688"/>
                  </a:lnTo>
                  <a:lnTo>
                    <a:pt x="7938" y="3033713"/>
                  </a:lnTo>
                  <a:lnTo>
                    <a:pt x="9525" y="2984500"/>
                  </a:lnTo>
                  <a:lnTo>
                    <a:pt x="47625" y="2979738"/>
                  </a:lnTo>
                  <a:lnTo>
                    <a:pt x="77788" y="3024188"/>
                  </a:lnTo>
                  <a:lnTo>
                    <a:pt x="76200" y="2959100"/>
                  </a:lnTo>
                  <a:lnTo>
                    <a:pt x="104775" y="2925763"/>
                  </a:lnTo>
                  <a:lnTo>
                    <a:pt x="134938" y="2889250"/>
                  </a:lnTo>
                  <a:lnTo>
                    <a:pt x="123825" y="2854325"/>
                  </a:lnTo>
                  <a:lnTo>
                    <a:pt x="93663" y="2879725"/>
                  </a:lnTo>
                  <a:lnTo>
                    <a:pt x="60325" y="2886075"/>
                  </a:lnTo>
                  <a:lnTo>
                    <a:pt x="9525" y="2898775"/>
                  </a:lnTo>
                  <a:lnTo>
                    <a:pt x="0" y="2825750"/>
                  </a:lnTo>
                  <a:lnTo>
                    <a:pt x="26988" y="2820988"/>
                  </a:lnTo>
                  <a:lnTo>
                    <a:pt x="61913" y="2832100"/>
                  </a:lnTo>
                  <a:lnTo>
                    <a:pt x="93663" y="2817813"/>
                  </a:lnTo>
                  <a:lnTo>
                    <a:pt x="65088" y="2782888"/>
                  </a:lnTo>
                  <a:lnTo>
                    <a:pt x="111125" y="2752725"/>
                  </a:lnTo>
                  <a:lnTo>
                    <a:pt x="141288" y="2711450"/>
                  </a:lnTo>
                  <a:lnTo>
                    <a:pt x="203200" y="2665413"/>
                  </a:lnTo>
                  <a:lnTo>
                    <a:pt x="161925" y="2652713"/>
                  </a:lnTo>
                  <a:lnTo>
                    <a:pt x="112713" y="2679700"/>
                  </a:lnTo>
                  <a:lnTo>
                    <a:pt x="69850" y="2722563"/>
                  </a:lnTo>
                  <a:lnTo>
                    <a:pt x="47625" y="2690813"/>
                  </a:lnTo>
                  <a:lnTo>
                    <a:pt x="7938" y="2671763"/>
                  </a:lnTo>
                  <a:lnTo>
                    <a:pt x="23813" y="2620963"/>
                  </a:lnTo>
                  <a:lnTo>
                    <a:pt x="36513" y="2573338"/>
                  </a:lnTo>
                  <a:lnTo>
                    <a:pt x="4763" y="2528888"/>
                  </a:lnTo>
                  <a:lnTo>
                    <a:pt x="11113" y="2489200"/>
                  </a:lnTo>
                  <a:lnTo>
                    <a:pt x="68263" y="2506663"/>
                  </a:lnTo>
                  <a:lnTo>
                    <a:pt x="117475" y="2505075"/>
                  </a:lnTo>
                  <a:lnTo>
                    <a:pt x="171450" y="2524125"/>
                  </a:lnTo>
                  <a:lnTo>
                    <a:pt x="220663" y="2513013"/>
                  </a:lnTo>
                  <a:lnTo>
                    <a:pt x="249238" y="2516188"/>
                  </a:lnTo>
                  <a:lnTo>
                    <a:pt x="295275" y="2451100"/>
                  </a:lnTo>
                  <a:lnTo>
                    <a:pt x="104775" y="2463800"/>
                  </a:lnTo>
                  <a:lnTo>
                    <a:pt x="22225" y="2433638"/>
                  </a:lnTo>
                  <a:lnTo>
                    <a:pt x="41275" y="2397125"/>
                  </a:lnTo>
                  <a:lnTo>
                    <a:pt x="55563" y="2352675"/>
                  </a:lnTo>
                  <a:lnTo>
                    <a:pt x="38100" y="2263775"/>
                  </a:lnTo>
                  <a:lnTo>
                    <a:pt x="60325" y="2249488"/>
                  </a:lnTo>
                  <a:lnTo>
                    <a:pt x="85725" y="2306638"/>
                  </a:lnTo>
                  <a:lnTo>
                    <a:pt x="109538" y="2295525"/>
                  </a:lnTo>
                  <a:lnTo>
                    <a:pt x="87313" y="2236788"/>
                  </a:lnTo>
                  <a:lnTo>
                    <a:pt x="111125" y="2212975"/>
                  </a:lnTo>
                  <a:lnTo>
                    <a:pt x="165100" y="2244725"/>
                  </a:lnTo>
                  <a:lnTo>
                    <a:pt x="201613" y="2193925"/>
                  </a:lnTo>
                  <a:lnTo>
                    <a:pt x="236538" y="2162175"/>
                  </a:lnTo>
                  <a:lnTo>
                    <a:pt x="246063" y="2116138"/>
                  </a:lnTo>
                  <a:lnTo>
                    <a:pt x="293688" y="2151063"/>
                  </a:lnTo>
                  <a:lnTo>
                    <a:pt x="328613" y="2152650"/>
                  </a:lnTo>
                  <a:lnTo>
                    <a:pt x="341313" y="2117725"/>
                  </a:lnTo>
                  <a:lnTo>
                    <a:pt x="279400" y="2098675"/>
                  </a:lnTo>
                  <a:lnTo>
                    <a:pt x="263525" y="2035175"/>
                  </a:lnTo>
                  <a:lnTo>
                    <a:pt x="306388" y="2063750"/>
                  </a:lnTo>
                  <a:lnTo>
                    <a:pt x="387350" y="2051050"/>
                  </a:lnTo>
                  <a:lnTo>
                    <a:pt x="393700" y="2097088"/>
                  </a:lnTo>
                  <a:lnTo>
                    <a:pt x="433388" y="2093913"/>
                  </a:lnTo>
                  <a:lnTo>
                    <a:pt x="434975" y="2024063"/>
                  </a:lnTo>
                  <a:lnTo>
                    <a:pt x="442913" y="1965325"/>
                  </a:lnTo>
                  <a:lnTo>
                    <a:pt x="490538" y="1920875"/>
                  </a:lnTo>
                  <a:lnTo>
                    <a:pt x="538163" y="1958975"/>
                  </a:lnTo>
                  <a:lnTo>
                    <a:pt x="554038" y="1911350"/>
                  </a:lnTo>
                  <a:lnTo>
                    <a:pt x="588963" y="1919288"/>
                  </a:lnTo>
                  <a:lnTo>
                    <a:pt x="609600" y="1957388"/>
                  </a:lnTo>
                  <a:lnTo>
                    <a:pt x="654050" y="1931988"/>
                  </a:lnTo>
                  <a:lnTo>
                    <a:pt x="706438" y="1930400"/>
                  </a:lnTo>
                  <a:lnTo>
                    <a:pt x="735013" y="1890713"/>
                  </a:lnTo>
                  <a:lnTo>
                    <a:pt x="769938" y="1878013"/>
                  </a:lnTo>
                  <a:lnTo>
                    <a:pt x="763588" y="1808163"/>
                  </a:lnTo>
                  <a:lnTo>
                    <a:pt x="735013" y="1828800"/>
                  </a:lnTo>
                  <a:lnTo>
                    <a:pt x="714375" y="1860550"/>
                  </a:lnTo>
                  <a:lnTo>
                    <a:pt x="674688" y="1889125"/>
                  </a:lnTo>
                  <a:lnTo>
                    <a:pt x="650875" y="1914525"/>
                  </a:lnTo>
                  <a:lnTo>
                    <a:pt x="604838" y="1889125"/>
                  </a:lnTo>
                  <a:lnTo>
                    <a:pt x="596900" y="1849438"/>
                  </a:lnTo>
                  <a:lnTo>
                    <a:pt x="625475" y="1797050"/>
                  </a:lnTo>
                  <a:lnTo>
                    <a:pt x="671513" y="1730375"/>
                  </a:lnTo>
                  <a:lnTo>
                    <a:pt x="719138" y="1711325"/>
                  </a:lnTo>
                  <a:lnTo>
                    <a:pt x="736600" y="1673225"/>
                  </a:lnTo>
                  <a:lnTo>
                    <a:pt x="774700" y="1709738"/>
                  </a:lnTo>
                  <a:lnTo>
                    <a:pt x="830263" y="1662113"/>
                  </a:lnTo>
                  <a:lnTo>
                    <a:pt x="790575" y="1641475"/>
                  </a:lnTo>
                  <a:lnTo>
                    <a:pt x="838200" y="1604963"/>
                  </a:lnTo>
                  <a:lnTo>
                    <a:pt x="828675" y="1535113"/>
                  </a:lnTo>
                  <a:lnTo>
                    <a:pt x="874713" y="1512888"/>
                  </a:lnTo>
                  <a:lnTo>
                    <a:pt x="903288" y="1524000"/>
                  </a:lnTo>
                  <a:lnTo>
                    <a:pt x="947738" y="1500188"/>
                  </a:lnTo>
                  <a:lnTo>
                    <a:pt x="890588" y="1462088"/>
                  </a:lnTo>
                  <a:lnTo>
                    <a:pt x="955675" y="1433513"/>
                  </a:lnTo>
                  <a:lnTo>
                    <a:pt x="901700" y="1384300"/>
                  </a:lnTo>
                  <a:lnTo>
                    <a:pt x="942975" y="1377950"/>
                  </a:lnTo>
                  <a:lnTo>
                    <a:pt x="942975" y="1328738"/>
                  </a:lnTo>
                  <a:lnTo>
                    <a:pt x="966788" y="1274763"/>
                  </a:lnTo>
                  <a:lnTo>
                    <a:pt x="998538" y="1270000"/>
                  </a:lnTo>
                  <a:lnTo>
                    <a:pt x="1011238" y="1195388"/>
                  </a:lnTo>
                  <a:lnTo>
                    <a:pt x="1044575" y="1117600"/>
                  </a:lnTo>
                  <a:lnTo>
                    <a:pt x="1065213" y="1069975"/>
                  </a:lnTo>
                  <a:lnTo>
                    <a:pt x="1092200" y="1025525"/>
                  </a:lnTo>
                  <a:lnTo>
                    <a:pt x="1139825" y="1011238"/>
                  </a:lnTo>
                  <a:lnTo>
                    <a:pt x="1152525" y="950913"/>
                  </a:lnTo>
                  <a:lnTo>
                    <a:pt x="1181100" y="890588"/>
                  </a:lnTo>
                  <a:lnTo>
                    <a:pt x="1227138" y="850900"/>
                  </a:lnTo>
                  <a:lnTo>
                    <a:pt x="1198563" y="822325"/>
                  </a:lnTo>
                  <a:lnTo>
                    <a:pt x="1212850" y="779463"/>
                  </a:lnTo>
                  <a:lnTo>
                    <a:pt x="1257300" y="768350"/>
                  </a:lnTo>
                  <a:lnTo>
                    <a:pt x="1322388" y="766763"/>
                  </a:lnTo>
                  <a:lnTo>
                    <a:pt x="1293813" y="714375"/>
                  </a:lnTo>
                  <a:lnTo>
                    <a:pt x="1347788" y="695325"/>
                  </a:lnTo>
                  <a:lnTo>
                    <a:pt x="1373188" y="681038"/>
                  </a:lnTo>
                  <a:lnTo>
                    <a:pt x="1395413" y="650875"/>
                  </a:lnTo>
                  <a:lnTo>
                    <a:pt x="1323975" y="641350"/>
                  </a:lnTo>
                  <a:lnTo>
                    <a:pt x="1309688" y="609600"/>
                  </a:lnTo>
                  <a:lnTo>
                    <a:pt x="1339850" y="561975"/>
                  </a:lnTo>
                  <a:lnTo>
                    <a:pt x="1387475" y="552450"/>
                  </a:lnTo>
                  <a:lnTo>
                    <a:pt x="1430338" y="569913"/>
                  </a:lnTo>
                  <a:lnTo>
                    <a:pt x="1474788" y="563563"/>
                  </a:lnTo>
                  <a:lnTo>
                    <a:pt x="1519238" y="525463"/>
                  </a:lnTo>
                  <a:lnTo>
                    <a:pt x="1508125" y="471488"/>
                  </a:lnTo>
                  <a:lnTo>
                    <a:pt x="1471613" y="384175"/>
                  </a:lnTo>
                  <a:lnTo>
                    <a:pt x="1516063" y="338138"/>
                  </a:lnTo>
                  <a:lnTo>
                    <a:pt x="1566863" y="371475"/>
                  </a:lnTo>
                  <a:lnTo>
                    <a:pt x="1562100" y="436563"/>
                  </a:lnTo>
                  <a:lnTo>
                    <a:pt x="1624013" y="471488"/>
                  </a:lnTo>
                  <a:lnTo>
                    <a:pt x="1701800" y="457200"/>
                  </a:lnTo>
                  <a:lnTo>
                    <a:pt x="1738313" y="400050"/>
                  </a:lnTo>
                  <a:lnTo>
                    <a:pt x="1776413" y="436563"/>
                  </a:lnTo>
                  <a:lnTo>
                    <a:pt x="1811338" y="433388"/>
                  </a:lnTo>
                  <a:lnTo>
                    <a:pt x="1811338" y="393700"/>
                  </a:lnTo>
                  <a:lnTo>
                    <a:pt x="1776413" y="333375"/>
                  </a:lnTo>
                  <a:lnTo>
                    <a:pt x="1795463" y="293688"/>
                  </a:lnTo>
                  <a:lnTo>
                    <a:pt x="1838325" y="303213"/>
                  </a:lnTo>
                  <a:lnTo>
                    <a:pt x="1895475" y="304800"/>
                  </a:lnTo>
                  <a:lnTo>
                    <a:pt x="1901825" y="374650"/>
                  </a:lnTo>
                  <a:lnTo>
                    <a:pt x="1924050" y="404813"/>
                  </a:lnTo>
                  <a:lnTo>
                    <a:pt x="1971675" y="388938"/>
                  </a:lnTo>
                  <a:lnTo>
                    <a:pt x="1954213" y="307975"/>
                  </a:lnTo>
                  <a:lnTo>
                    <a:pt x="1876425" y="231775"/>
                  </a:lnTo>
                  <a:lnTo>
                    <a:pt x="1897063" y="190500"/>
                  </a:lnTo>
                  <a:lnTo>
                    <a:pt x="1979613" y="204788"/>
                  </a:lnTo>
                  <a:lnTo>
                    <a:pt x="2020888" y="207963"/>
                  </a:lnTo>
                  <a:lnTo>
                    <a:pt x="2068513" y="149225"/>
                  </a:lnTo>
                  <a:lnTo>
                    <a:pt x="2081213" y="233363"/>
                  </a:lnTo>
                  <a:lnTo>
                    <a:pt x="2128838" y="219075"/>
                  </a:lnTo>
                  <a:lnTo>
                    <a:pt x="2111375" y="185738"/>
                  </a:lnTo>
                  <a:lnTo>
                    <a:pt x="2114550" y="138113"/>
                  </a:lnTo>
                  <a:lnTo>
                    <a:pt x="2128838" y="98425"/>
                  </a:lnTo>
                  <a:lnTo>
                    <a:pt x="2157413" y="73025"/>
                  </a:lnTo>
                  <a:lnTo>
                    <a:pt x="2187575" y="57150"/>
                  </a:lnTo>
                  <a:lnTo>
                    <a:pt x="2198688" y="15875"/>
                  </a:lnTo>
                  <a:lnTo>
                    <a:pt x="2230438" y="0"/>
                  </a:lnTo>
                  <a:lnTo>
                    <a:pt x="2209800" y="147638"/>
                  </a:lnTo>
                  <a:lnTo>
                    <a:pt x="2181225" y="212725"/>
                  </a:lnTo>
                  <a:lnTo>
                    <a:pt x="2143125" y="304800"/>
                  </a:lnTo>
                  <a:lnTo>
                    <a:pt x="2128838" y="376238"/>
                  </a:lnTo>
                  <a:lnTo>
                    <a:pt x="2173288" y="331788"/>
                  </a:lnTo>
                  <a:lnTo>
                    <a:pt x="2287588" y="90488"/>
                  </a:lnTo>
                  <a:lnTo>
                    <a:pt x="2311400" y="117475"/>
                  </a:lnTo>
                  <a:lnTo>
                    <a:pt x="2292350" y="261938"/>
                  </a:lnTo>
                  <a:lnTo>
                    <a:pt x="2343150" y="255588"/>
                  </a:lnTo>
                  <a:lnTo>
                    <a:pt x="2371725" y="200025"/>
                  </a:lnTo>
                  <a:lnTo>
                    <a:pt x="2378075" y="147638"/>
                  </a:lnTo>
                  <a:lnTo>
                    <a:pt x="2378075" y="74613"/>
                  </a:lnTo>
                  <a:lnTo>
                    <a:pt x="2395538" y="41275"/>
                  </a:lnTo>
                  <a:lnTo>
                    <a:pt x="2424113" y="20638"/>
                  </a:lnTo>
                  <a:lnTo>
                    <a:pt x="2449513" y="47625"/>
                  </a:lnTo>
                  <a:lnTo>
                    <a:pt x="2479675" y="76200"/>
                  </a:lnTo>
                  <a:lnTo>
                    <a:pt x="2509838" y="88900"/>
                  </a:lnTo>
                  <a:lnTo>
                    <a:pt x="2471738" y="150813"/>
                  </a:lnTo>
                  <a:lnTo>
                    <a:pt x="2452688" y="195263"/>
                  </a:lnTo>
                  <a:lnTo>
                    <a:pt x="2462213" y="227013"/>
                  </a:lnTo>
                  <a:lnTo>
                    <a:pt x="2501900" y="209550"/>
                  </a:lnTo>
                  <a:lnTo>
                    <a:pt x="2516188" y="155575"/>
                  </a:lnTo>
                  <a:lnTo>
                    <a:pt x="2552700" y="114300"/>
                  </a:lnTo>
                  <a:lnTo>
                    <a:pt x="2581275" y="119063"/>
                  </a:lnTo>
                  <a:lnTo>
                    <a:pt x="2592388" y="142875"/>
                  </a:lnTo>
                  <a:lnTo>
                    <a:pt x="2619375" y="160338"/>
                  </a:lnTo>
                  <a:lnTo>
                    <a:pt x="2655888" y="174625"/>
                  </a:lnTo>
                  <a:lnTo>
                    <a:pt x="2716213" y="217488"/>
                  </a:lnTo>
                  <a:lnTo>
                    <a:pt x="2740025" y="233363"/>
                  </a:lnTo>
                  <a:lnTo>
                    <a:pt x="2762250" y="261938"/>
                  </a:lnTo>
                  <a:lnTo>
                    <a:pt x="2749550" y="290513"/>
                  </a:lnTo>
                  <a:lnTo>
                    <a:pt x="2752725" y="320675"/>
                  </a:lnTo>
                  <a:lnTo>
                    <a:pt x="2746375" y="352425"/>
                  </a:lnTo>
                  <a:lnTo>
                    <a:pt x="2705100" y="365125"/>
                  </a:lnTo>
                  <a:lnTo>
                    <a:pt x="2681288" y="374650"/>
                  </a:lnTo>
                  <a:lnTo>
                    <a:pt x="2638425" y="366713"/>
                  </a:lnTo>
                  <a:lnTo>
                    <a:pt x="2601913" y="352425"/>
                  </a:lnTo>
                  <a:lnTo>
                    <a:pt x="2566988" y="357188"/>
                  </a:lnTo>
                  <a:lnTo>
                    <a:pt x="2667000" y="450850"/>
                  </a:lnTo>
                  <a:lnTo>
                    <a:pt x="2663825" y="517525"/>
                  </a:lnTo>
                  <a:lnTo>
                    <a:pt x="2600325" y="585788"/>
                  </a:lnTo>
                  <a:lnTo>
                    <a:pt x="2525713" y="442913"/>
                  </a:lnTo>
                  <a:lnTo>
                    <a:pt x="2462213" y="3952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3" name="Freeform 104">
              <a:extLst/>
            </p:cNvPr>
            <p:cNvSpPr>
              <a:spLocks/>
            </p:cNvSpPr>
            <p:nvPr/>
          </p:nvSpPr>
          <p:spPr bwMode="auto">
            <a:xfrm>
              <a:off x="5841976" y="3760806"/>
              <a:ext cx="590550" cy="273050"/>
            </a:xfrm>
            <a:custGeom>
              <a:avLst/>
              <a:gdLst>
                <a:gd name="T0" fmla="*/ 0 w 2171"/>
                <a:gd name="T1" fmla="*/ 2147483647 h 1006"/>
                <a:gd name="T2" fmla="*/ 2147483647 w 2171"/>
                <a:gd name="T3" fmla="*/ 2147483647 h 1006"/>
                <a:gd name="T4" fmla="*/ 2147483647 w 2171"/>
                <a:gd name="T5" fmla="*/ 2147483647 h 1006"/>
                <a:gd name="T6" fmla="*/ 2147483647 w 2171"/>
                <a:gd name="T7" fmla="*/ 2147483647 h 1006"/>
                <a:gd name="T8" fmla="*/ 2147483647 w 2171"/>
                <a:gd name="T9" fmla="*/ 2147483647 h 1006"/>
                <a:gd name="T10" fmla="*/ 2147483647 w 2171"/>
                <a:gd name="T11" fmla="*/ 2147483647 h 1006"/>
                <a:gd name="T12" fmla="*/ 2147483647 w 2171"/>
                <a:gd name="T13" fmla="*/ 2147483647 h 1006"/>
                <a:gd name="T14" fmla="*/ 2147483647 w 2171"/>
                <a:gd name="T15" fmla="*/ 2147483647 h 1006"/>
                <a:gd name="T16" fmla="*/ 2147483647 w 2171"/>
                <a:gd name="T17" fmla="*/ 2147483647 h 1006"/>
                <a:gd name="T18" fmla="*/ 2147483647 w 2171"/>
                <a:gd name="T19" fmla="*/ 2147483647 h 1006"/>
                <a:gd name="T20" fmla="*/ 2147483647 w 2171"/>
                <a:gd name="T21" fmla="*/ 2147483647 h 1006"/>
                <a:gd name="T22" fmla="*/ 2147483647 w 2171"/>
                <a:gd name="T23" fmla="*/ 2147483647 h 1006"/>
                <a:gd name="T24" fmla="*/ 2147483647 w 2171"/>
                <a:gd name="T25" fmla="*/ 2147483647 h 1006"/>
                <a:gd name="T26" fmla="*/ 2147483647 w 2171"/>
                <a:gd name="T27" fmla="*/ 2147483647 h 1006"/>
                <a:gd name="T28" fmla="*/ 2147483647 w 2171"/>
                <a:gd name="T29" fmla="*/ 2147483647 h 1006"/>
                <a:gd name="T30" fmla="*/ 2147483647 w 2171"/>
                <a:gd name="T31" fmla="*/ 2147483647 h 1006"/>
                <a:gd name="T32" fmla="*/ 2147483647 w 2171"/>
                <a:gd name="T33" fmla="*/ 2147483647 h 1006"/>
                <a:gd name="T34" fmla="*/ 2147483647 w 2171"/>
                <a:gd name="T35" fmla="*/ 2147483647 h 1006"/>
                <a:gd name="T36" fmla="*/ 2147483647 w 2171"/>
                <a:gd name="T37" fmla="*/ 2147483647 h 1006"/>
                <a:gd name="T38" fmla="*/ 2147483647 w 2171"/>
                <a:gd name="T39" fmla="*/ 2147483647 h 1006"/>
                <a:gd name="T40" fmla="*/ 2147483647 w 2171"/>
                <a:gd name="T41" fmla="*/ 2147483647 h 1006"/>
                <a:gd name="T42" fmla="*/ 2147483647 w 2171"/>
                <a:gd name="T43" fmla="*/ 2147483647 h 1006"/>
                <a:gd name="T44" fmla="*/ 2147483647 w 2171"/>
                <a:gd name="T45" fmla="*/ 2147483647 h 1006"/>
                <a:gd name="T46" fmla="*/ 2147483647 w 2171"/>
                <a:gd name="T47" fmla="*/ 2147483647 h 1006"/>
                <a:gd name="T48" fmla="*/ 2147483647 w 2171"/>
                <a:gd name="T49" fmla="*/ 2147483647 h 1006"/>
                <a:gd name="T50" fmla="*/ 2147483647 w 2171"/>
                <a:gd name="T51" fmla="*/ 2147483647 h 1006"/>
                <a:gd name="T52" fmla="*/ 2147483647 w 2171"/>
                <a:gd name="T53" fmla="*/ 2147483647 h 1006"/>
                <a:gd name="T54" fmla="*/ 2147483647 w 2171"/>
                <a:gd name="T55" fmla="*/ 2147483647 h 1006"/>
                <a:gd name="T56" fmla="*/ 2147483647 w 2171"/>
                <a:gd name="T57" fmla="*/ 2147483647 h 1006"/>
                <a:gd name="T58" fmla="*/ 2147483647 w 2171"/>
                <a:gd name="T59" fmla="*/ 2147483647 h 1006"/>
                <a:gd name="T60" fmla="*/ 2147483647 w 2171"/>
                <a:gd name="T61" fmla="*/ 2147483647 h 1006"/>
                <a:gd name="T62" fmla="*/ 2147483647 w 2171"/>
                <a:gd name="T63" fmla="*/ 2147483647 h 1006"/>
                <a:gd name="T64" fmla="*/ 2147483647 w 2171"/>
                <a:gd name="T65" fmla="*/ 0 h 1006"/>
                <a:gd name="T66" fmla="*/ 2147483647 w 2171"/>
                <a:gd name="T67" fmla="*/ 2147483647 h 1006"/>
                <a:gd name="T68" fmla="*/ 2147483647 w 2171"/>
                <a:gd name="T69" fmla="*/ 2147483647 h 1006"/>
                <a:gd name="T70" fmla="*/ 2147483647 w 2171"/>
                <a:gd name="T71" fmla="*/ 2147483647 h 1006"/>
                <a:gd name="T72" fmla="*/ 2147483647 w 2171"/>
                <a:gd name="T73" fmla="*/ 2147483647 h 1006"/>
                <a:gd name="T74" fmla="*/ 2147483647 w 2171"/>
                <a:gd name="T75" fmla="*/ 2147483647 h 1006"/>
                <a:gd name="T76" fmla="*/ 2147483647 w 2171"/>
                <a:gd name="T77" fmla="*/ 2147483647 h 1006"/>
                <a:gd name="T78" fmla="*/ 2147483647 w 2171"/>
                <a:gd name="T79" fmla="*/ 2147483647 h 10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71"/>
                <a:gd name="T121" fmla="*/ 0 h 1006"/>
                <a:gd name="T122" fmla="*/ 2171 w 2171"/>
                <a:gd name="T123" fmla="*/ 1006 h 10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71" h="1006">
                  <a:moveTo>
                    <a:pt x="63" y="279"/>
                  </a:moveTo>
                  <a:lnTo>
                    <a:pt x="0" y="295"/>
                  </a:lnTo>
                  <a:lnTo>
                    <a:pt x="72" y="313"/>
                  </a:lnTo>
                  <a:lnTo>
                    <a:pt x="80" y="354"/>
                  </a:lnTo>
                  <a:lnTo>
                    <a:pt x="146" y="366"/>
                  </a:lnTo>
                  <a:lnTo>
                    <a:pt x="255" y="471"/>
                  </a:lnTo>
                  <a:lnTo>
                    <a:pt x="273" y="558"/>
                  </a:lnTo>
                  <a:lnTo>
                    <a:pt x="252" y="637"/>
                  </a:lnTo>
                  <a:lnTo>
                    <a:pt x="281" y="684"/>
                  </a:lnTo>
                  <a:lnTo>
                    <a:pt x="362" y="706"/>
                  </a:lnTo>
                  <a:lnTo>
                    <a:pt x="395" y="687"/>
                  </a:lnTo>
                  <a:lnTo>
                    <a:pt x="464" y="720"/>
                  </a:lnTo>
                  <a:lnTo>
                    <a:pt x="494" y="756"/>
                  </a:lnTo>
                  <a:lnTo>
                    <a:pt x="552" y="762"/>
                  </a:lnTo>
                  <a:lnTo>
                    <a:pt x="615" y="868"/>
                  </a:lnTo>
                  <a:lnTo>
                    <a:pt x="636" y="925"/>
                  </a:lnTo>
                  <a:lnTo>
                    <a:pt x="713" y="916"/>
                  </a:lnTo>
                  <a:lnTo>
                    <a:pt x="819" y="922"/>
                  </a:lnTo>
                  <a:lnTo>
                    <a:pt x="894" y="936"/>
                  </a:lnTo>
                  <a:lnTo>
                    <a:pt x="969" y="922"/>
                  </a:lnTo>
                  <a:lnTo>
                    <a:pt x="1025" y="958"/>
                  </a:lnTo>
                  <a:lnTo>
                    <a:pt x="1095" y="979"/>
                  </a:lnTo>
                  <a:lnTo>
                    <a:pt x="1148" y="1000"/>
                  </a:lnTo>
                  <a:lnTo>
                    <a:pt x="1190" y="1006"/>
                  </a:lnTo>
                  <a:lnTo>
                    <a:pt x="1244" y="991"/>
                  </a:lnTo>
                  <a:lnTo>
                    <a:pt x="1266" y="951"/>
                  </a:lnTo>
                  <a:lnTo>
                    <a:pt x="1337" y="940"/>
                  </a:lnTo>
                  <a:lnTo>
                    <a:pt x="1388" y="945"/>
                  </a:lnTo>
                  <a:lnTo>
                    <a:pt x="1454" y="937"/>
                  </a:lnTo>
                  <a:lnTo>
                    <a:pt x="1532" y="924"/>
                  </a:lnTo>
                  <a:lnTo>
                    <a:pt x="1590" y="874"/>
                  </a:lnTo>
                  <a:lnTo>
                    <a:pt x="1655" y="825"/>
                  </a:lnTo>
                  <a:lnTo>
                    <a:pt x="1632" y="733"/>
                  </a:lnTo>
                  <a:lnTo>
                    <a:pt x="1661" y="709"/>
                  </a:lnTo>
                  <a:lnTo>
                    <a:pt x="1692" y="703"/>
                  </a:lnTo>
                  <a:lnTo>
                    <a:pt x="1745" y="724"/>
                  </a:lnTo>
                  <a:lnTo>
                    <a:pt x="1793" y="715"/>
                  </a:lnTo>
                  <a:lnTo>
                    <a:pt x="1826" y="691"/>
                  </a:lnTo>
                  <a:lnTo>
                    <a:pt x="1848" y="666"/>
                  </a:lnTo>
                  <a:lnTo>
                    <a:pt x="1887" y="657"/>
                  </a:lnTo>
                  <a:lnTo>
                    <a:pt x="1979" y="561"/>
                  </a:lnTo>
                  <a:lnTo>
                    <a:pt x="2034" y="547"/>
                  </a:lnTo>
                  <a:lnTo>
                    <a:pt x="2082" y="543"/>
                  </a:lnTo>
                  <a:lnTo>
                    <a:pt x="2165" y="546"/>
                  </a:lnTo>
                  <a:lnTo>
                    <a:pt x="2171" y="510"/>
                  </a:lnTo>
                  <a:lnTo>
                    <a:pt x="2156" y="477"/>
                  </a:lnTo>
                  <a:lnTo>
                    <a:pt x="2073" y="405"/>
                  </a:lnTo>
                  <a:lnTo>
                    <a:pt x="2021" y="411"/>
                  </a:lnTo>
                  <a:lnTo>
                    <a:pt x="1962" y="441"/>
                  </a:lnTo>
                  <a:lnTo>
                    <a:pt x="1904" y="424"/>
                  </a:lnTo>
                  <a:lnTo>
                    <a:pt x="1901" y="381"/>
                  </a:lnTo>
                  <a:lnTo>
                    <a:pt x="1952" y="223"/>
                  </a:lnTo>
                  <a:lnTo>
                    <a:pt x="1863" y="198"/>
                  </a:lnTo>
                  <a:lnTo>
                    <a:pt x="1791" y="204"/>
                  </a:lnTo>
                  <a:lnTo>
                    <a:pt x="1736" y="240"/>
                  </a:lnTo>
                  <a:lnTo>
                    <a:pt x="1653" y="280"/>
                  </a:lnTo>
                  <a:lnTo>
                    <a:pt x="1553" y="288"/>
                  </a:lnTo>
                  <a:lnTo>
                    <a:pt x="1457" y="288"/>
                  </a:lnTo>
                  <a:lnTo>
                    <a:pt x="1421" y="250"/>
                  </a:lnTo>
                  <a:lnTo>
                    <a:pt x="1293" y="180"/>
                  </a:lnTo>
                  <a:lnTo>
                    <a:pt x="1130" y="195"/>
                  </a:lnTo>
                  <a:lnTo>
                    <a:pt x="1067" y="193"/>
                  </a:lnTo>
                  <a:lnTo>
                    <a:pt x="995" y="123"/>
                  </a:lnTo>
                  <a:lnTo>
                    <a:pt x="983" y="60"/>
                  </a:lnTo>
                  <a:lnTo>
                    <a:pt x="916" y="20"/>
                  </a:lnTo>
                  <a:lnTo>
                    <a:pt x="865" y="0"/>
                  </a:lnTo>
                  <a:lnTo>
                    <a:pt x="769" y="0"/>
                  </a:lnTo>
                  <a:lnTo>
                    <a:pt x="714" y="36"/>
                  </a:lnTo>
                  <a:lnTo>
                    <a:pt x="722" y="165"/>
                  </a:lnTo>
                  <a:lnTo>
                    <a:pt x="689" y="213"/>
                  </a:lnTo>
                  <a:lnTo>
                    <a:pt x="633" y="219"/>
                  </a:lnTo>
                  <a:lnTo>
                    <a:pt x="524" y="222"/>
                  </a:lnTo>
                  <a:lnTo>
                    <a:pt x="482" y="153"/>
                  </a:lnTo>
                  <a:lnTo>
                    <a:pt x="423" y="144"/>
                  </a:lnTo>
                  <a:lnTo>
                    <a:pt x="351" y="130"/>
                  </a:lnTo>
                  <a:lnTo>
                    <a:pt x="285" y="133"/>
                  </a:lnTo>
                  <a:lnTo>
                    <a:pt x="257" y="171"/>
                  </a:lnTo>
                  <a:lnTo>
                    <a:pt x="212" y="205"/>
                  </a:lnTo>
                  <a:lnTo>
                    <a:pt x="143" y="220"/>
                  </a:lnTo>
                  <a:lnTo>
                    <a:pt x="63" y="27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4" name="Freeform 105">
              <a:extLst/>
            </p:cNvPr>
            <p:cNvSpPr>
              <a:spLocks noChangeAspect="1"/>
            </p:cNvSpPr>
            <p:nvPr/>
          </p:nvSpPr>
          <p:spPr bwMode="auto">
            <a:xfrm>
              <a:off x="5199039" y="4398981"/>
              <a:ext cx="4762" cy="11112"/>
            </a:xfrm>
            <a:custGeom>
              <a:avLst/>
              <a:gdLst>
                <a:gd name="T0" fmla="*/ 2147483647 w 38"/>
                <a:gd name="T1" fmla="*/ 0 h 85"/>
                <a:gd name="T2" fmla="*/ 2147483647 w 38"/>
                <a:gd name="T3" fmla="*/ 2147483647 h 85"/>
                <a:gd name="T4" fmla="*/ 2147483647 w 38"/>
                <a:gd name="T5" fmla="*/ 2147483647 h 85"/>
                <a:gd name="T6" fmla="*/ 2147483647 w 38"/>
                <a:gd name="T7" fmla="*/ 2147483647 h 85"/>
                <a:gd name="T8" fmla="*/ 2147483647 w 38"/>
                <a:gd name="T9" fmla="*/ 2147483647 h 85"/>
                <a:gd name="T10" fmla="*/ 0 w 38"/>
                <a:gd name="T11" fmla="*/ 2147483647 h 85"/>
                <a:gd name="T12" fmla="*/ 2147483647 w 38"/>
                <a:gd name="T13" fmla="*/ 2147483647 h 85"/>
                <a:gd name="T14" fmla="*/ 2147483647 w 38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85"/>
                <a:gd name="T26" fmla="*/ 38 w 38"/>
                <a:gd name="T27" fmla="*/ 85 h 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85">
                  <a:moveTo>
                    <a:pt x="38" y="0"/>
                  </a:moveTo>
                  <a:lnTo>
                    <a:pt x="33" y="30"/>
                  </a:lnTo>
                  <a:lnTo>
                    <a:pt x="36" y="61"/>
                  </a:lnTo>
                  <a:lnTo>
                    <a:pt x="38" y="85"/>
                  </a:lnTo>
                  <a:lnTo>
                    <a:pt x="6" y="84"/>
                  </a:lnTo>
                  <a:lnTo>
                    <a:pt x="0" y="46"/>
                  </a:lnTo>
                  <a:lnTo>
                    <a:pt x="14" y="6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5" name="Freeform 106">
              <a:extLst/>
            </p:cNvPr>
            <p:cNvSpPr>
              <a:spLocks/>
            </p:cNvSpPr>
            <p:nvPr/>
          </p:nvSpPr>
          <p:spPr bwMode="auto">
            <a:xfrm>
              <a:off x="5378426" y="4137043"/>
              <a:ext cx="249238" cy="285750"/>
            </a:xfrm>
            <a:custGeom>
              <a:avLst/>
              <a:gdLst>
                <a:gd name="T0" fmla="*/ 2147483647 w 918"/>
                <a:gd name="T1" fmla="*/ 2147483647 h 1056"/>
                <a:gd name="T2" fmla="*/ 2147483647 w 918"/>
                <a:gd name="T3" fmla="*/ 2147483647 h 1056"/>
                <a:gd name="T4" fmla="*/ 2147483647 w 918"/>
                <a:gd name="T5" fmla="*/ 2147483647 h 1056"/>
                <a:gd name="T6" fmla="*/ 2147483647 w 918"/>
                <a:gd name="T7" fmla="*/ 2147483647 h 1056"/>
                <a:gd name="T8" fmla="*/ 2147483647 w 918"/>
                <a:gd name="T9" fmla="*/ 2147483647 h 1056"/>
                <a:gd name="T10" fmla="*/ 2147483647 w 918"/>
                <a:gd name="T11" fmla="*/ 2147483647 h 1056"/>
                <a:gd name="T12" fmla="*/ 2147483647 w 918"/>
                <a:gd name="T13" fmla="*/ 2147483647 h 1056"/>
                <a:gd name="T14" fmla="*/ 2147483647 w 918"/>
                <a:gd name="T15" fmla="*/ 2147483647 h 1056"/>
                <a:gd name="T16" fmla="*/ 2147483647 w 918"/>
                <a:gd name="T17" fmla="*/ 2147483647 h 1056"/>
                <a:gd name="T18" fmla="*/ 2147483647 w 918"/>
                <a:gd name="T19" fmla="*/ 2147483647 h 1056"/>
                <a:gd name="T20" fmla="*/ 2147483647 w 918"/>
                <a:gd name="T21" fmla="*/ 2147483647 h 1056"/>
                <a:gd name="T22" fmla="*/ 2147483647 w 918"/>
                <a:gd name="T23" fmla="*/ 2147483647 h 1056"/>
                <a:gd name="T24" fmla="*/ 2147483647 w 918"/>
                <a:gd name="T25" fmla="*/ 2147483647 h 1056"/>
                <a:gd name="T26" fmla="*/ 2147483647 w 918"/>
                <a:gd name="T27" fmla="*/ 2147483647 h 1056"/>
                <a:gd name="T28" fmla="*/ 2147483647 w 918"/>
                <a:gd name="T29" fmla="*/ 2147483647 h 1056"/>
                <a:gd name="T30" fmla="*/ 2147483647 w 918"/>
                <a:gd name="T31" fmla="*/ 2147483647 h 1056"/>
                <a:gd name="T32" fmla="*/ 2147483647 w 918"/>
                <a:gd name="T33" fmla="*/ 2147483647 h 1056"/>
                <a:gd name="T34" fmla="*/ 2147483647 w 918"/>
                <a:gd name="T35" fmla="*/ 2147483647 h 1056"/>
                <a:gd name="T36" fmla="*/ 2147483647 w 918"/>
                <a:gd name="T37" fmla="*/ 2147483647 h 1056"/>
                <a:gd name="T38" fmla="*/ 2147483647 w 918"/>
                <a:gd name="T39" fmla="*/ 2147483647 h 1056"/>
                <a:gd name="T40" fmla="*/ 2147483647 w 918"/>
                <a:gd name="T41" fmla="*/ 2147483647 h 1056"/>
                <a:gd name="T42" fmla="*/ 2147483647 w 918"/>
                <a:gd name="T43" fmla="*/ 2147483647 h 1056"/>
                <a:gd name="T44" fmla="*/ 2147483647 w 918"/>
                <a:gd name="T45" fmla="*/ 2147483647 h 1056"/>
                <a:gd name="T46" fmla="*/ 2147483647 w 918"/>
                <a:gd name="T47" fmla="*/ 2147483647 h 1056"/>
                <a:gd name="T48" fmla="*/ 2147483647 w 918"/>
                <a:gd name="T49" fmla="*/ 2147483647 h 1056"/>
                <a:gd name="T50" fmla="*/ 2147483647 w 918"/>
                <a:gd name="T51" fmla="*/ 2147483647 h 1056"/>
                <a:gd name="T52" fmla="*/ 2147483647 w 918"/>
                <a:gd name="T53" fmla="*/ 0 h 1056"/>
                <a:gd name="T54" fmla="*/ 2147483647 w 918"/>
                <a:gd name="T55" fmla="*/ 2147483647 h 1056"/>
                <a:gd name="T56" fmla="*/ 2147483647 w 918"/>
                <a:gd name="T57" fmla="*/ 2147483647 h 1056"/>
                <a:gd name="T58" fmla="*/ 2147483647 w 918"/>
                <a:gd name="T59" fmla="*/ 2147483647 h 1056"/>
                <a:gd name="T60" fmla="*/ 2147483647 w 918"/>
                <a:gd name="T61" fmla="*/ 2147483647 h 1056"/>
                <a:gd name="T62" fmla="*/ 2147483647 w 918"/>
                <a:gd name="T63" fmla="*/ 2147483647 h 1056"/>
                <a:gd name="T64" fmla="*/ 2147483647 w 918"/>
                <a:gd name="T65" fmla="*/ 2147483647 h 1056"/>
                <a:gd name="T66" fmla="*/ 2147483647 w 918"/>
                <a:gd name="T67" fmla="*/ 2147483647 h 1056"/>
                <a:gd name="T68" fmla="*/ 2147483647 w 918"/>
                <a:gd name="T69" fmla="*/ 2147483647 h 1056"/>
                <a:gd name="T70" fmla="*/ 2147483647 w 918"/>
                <a:gd name="T71" fmla="*/ 2147483647 h 1056"/>
                <a:gd name="T72" fmla="*/ 2147483647 w 918"/>
                <a:gd name="T73" fmla="*/ 2147483647 h 1056"/>
                <a:gd name="T74" fmla="*/ 2147483647 w 918"/>
                <a:gd name="T75" fmla="*/ 2147483647 h 1056"/>
                <a:gd name="T76" fmla="*/ 2147483647 w 918"/>
                <a:gd name="T77" fmla="*/ 2147483647 h 1056"/>
                <a:gd name="T78" fmla="*/ 2147483647 w 918"/>
                <a:gd name="T79" fmla="*/ 2147483647 h 1056"/>
                <a:gd name="T80" fmla="*/ 2147483647 w 918"/>
                <a:gd name="T81" fmla="*/ 2147483647 h 1056"/>
                <a:gd name="T82" fmla="*/ 2147483647 w 918"/>
                <a:gd name="T83" fmla="*/ 2147483647 h 10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18"/>
                <a:gd name="T127" fmla="*/ 0 h 1056"/>
                <a:gd name="T128" fmla="*/ 918 w 918"/>
                <a:gd name="T129" fmla="*/ 1056 h 10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18" h="1056">
                  <a:moveTo>
                    <a:pt x="18" y="687"/>
                  </a:moveTo>
                  <a:lnTo>
                    <a:pt x="49" y="720"/>
                  </a:lnTo>
                  <a:lnTo>
                    <a:pt x="81" y="749"/>
                  </a:lnTo>
                  <a:lnTo>
                    <a:pt x="106" y="782"/>
                  </a:lnTo>
                  <a:lnTo>
                    <a:pt x="120" y="810"/>
                  </a:lnTo>
                  <a:lnTo>
                    <a:pt x="84" y="827"/>
                  </a:lnTo>
                  <a:lnTo>
                    <a:pt x="72" y="851"/>
                  </a:lnTo>
                  <a:lnTo>
                    <a:pt x="34" y="867"/>
                  </a:lnTo>
                  <a:lnTo>
                    <a:pt x="9" y="898"/>
                  </a:lnTo>
                  <a:lnTo>
                    <a:pt x="2" y="933"/>
                  </a:lnTo>
                  <a:lnTo>
                    <a:pt x="43" y="963"/>
                  </a:lnTo>
                  <a:lnTo>
                    <a:pt x="85" y="929"/>
                  </a:lnTo>
                  <a:lnTo>
                    <a:pt x="130" y="946"/>
                  </a:lnTo>
                  <a:lnTo>
                    <a:pt x="180" y="933"/>
                  </a:lnTo>
                  <a:lnTo>
                    <a:pt x="213" y="920"/>
                  </a:lnTo>
                  <a:lnTo>
                    <a:pt x="267" y="933"/>
                  </a:lnTo>
                  <a:lnTo>
                    <a:pt x="308" y="933"/>
                  </a:lnTo>
                  <a:lnTo>
                    <a:pt x="354" y="956"/>
                  </a:lnTo>
                  <a:lnTo>
                    <a:pt x="386" y="967"/>
                  </a:lnTo>
                  <a:lnTo>
                    <a:pt x="399" y="1001"/>
                  </a:lnTo>
                  <a:lnTo>
                    <a:pt x="396" y="1037"/>
                  </a:lnTo>
                  <a:lnTo>
                    <a:pt x="430" y="1056"/>
                  </a:lnTo>
                  <a:lnTo>
                    <a:pt x="457" y="1052"/>
                  </a:lnTo>
                  <a:lnTo>
                    <a:pt x="486" y="1031"/>
                  </a:lnTo>
                  <a:lnTo>
                    <a:pt x="634" y="1028"/>
                  </a:lnTo>
                  <a:lnTo>
                    <a:pt x="645" y="996"/>
                  </a:lnTo>
                  <a:lnTo>
                    <a:pt x="594" y="909"/>
                  </a:lnTo>
                  <a:lnTo>
                    <a:pt x="594" y="852"/>
                  </a:lnTo>
                  <a:lnTo>
                    <a:pt x="550" y="800"/>
                  </a:lnTo>
                  <a:lnTo>
                    <a:pt x="651" y="755"/>
                  </a:lnTo>
                  <a:lnTo>
                    <a:pt x="676" y="779"/>
                  </a:lnTo>
                  <a:lnTo>
                    <a:pt x="729" y="767"/>
                  </a:lnTo>
                  <a:lnTo>
                    <a:pt x="768" y="726"/>
                  </a:lnTo>
                  <a:lnTo>
                    <a:pt x="813" y="690"/>
                  </a:lnTo>
                  <a:lnTo>
                    <a:pt x="823" y="636"/>
                  </a:lnTo>
                  <a:lnTo>
                    <a:pt x="867" y="584"/>
                  </a:lnTo>
                  <a:lnTo>
                    <a:pt x="873" y="527"/>
                  </a:lnTo>
                  <a:lnTo>
                    <a:pt x="871" y="459"/>
                  </a:lnTo>
                  <a:lnTo>
                    <a:pt x="904" y="417"/>
                  </a:lnTo>
                  <a:lnTo>
                    <a:pt x="918" y="386"/>
                  </a:lnTo>
                  <a:lnTo>
                    <a:pt x="886" y="369"/>
                  </a:lnTo>
                  <a:lnTo>
                    <a:pt x="873" y="329"/>
                  </a:lnTo>
                  <a:lnTo>
                    <a:pt x="855" y="290"/>
                  </a:lnTo>
                  <a:lnTo>
                    <a:pt x="837" y="239"/>
                  </a:lnTo>
                  <a:lnTo>
                    <a:pt x="842" y="187"/>
                  </a:lnTo>
                  <a:lnTo>
                    <a:pt x="866" y="149"/>
                  </a:lnTo>
                  <a:lnTo>
                    <a:pt x="866" y="128"/>
                  </a:lnTo>
                  <a:lnTo>
                    <a:pt x="833" y="107"/>
                  </a:lnTo>
                  <a:lnTo>
                    <a:pt x="804" y="93"/>
                  </a:lnTo>
                  <a:lnTo>
                    <a:pt x="775" y="67"/>
                  </a:lnTo>
                  <a:lnTo>
                    <a:pt x="791" y="33"/>
                  </a:lnTo>
                  <a:lnTo>
                    <a:pt x="833" y="12"/>
                  </a:lnTo>
                  <a:lnTo>
                    <a:pt x="882" y="5"/>
                  </a:lnTo>
                  <a:lnTo>
                    <a:pt x="813" y="0"/>
                  </a:lnTo>
                  <a:lnTo>
                    <a:pt x="762" y="14"/>
                  </a:lnTo>
                  <a:lnTo>
                    <a:pt x="726" y="27"/>
                  </a:lnTo>
                  <a:lnTo>
                    <a:pt x="703" y="44"/>
                  </a:lnTo>
                  <a:lnTo>
                    <a:pt x="672" y="85"/>
                  </a:lnTo>
                  <a:lnTo>
                    <a:pt x="659" y="119"/>
                  </a:lnTo>
                  <a:lnTo>
                    <a:pt x="659" y="154"/>
                  </a:lnTo>
                  <a:lnTo>
                    <a:pt x="672" y="205"/>
                  </a:lnTo>
                  <a:lnTo>
                    <a:pt x="639" y="244"/>
                  </a:lnTo>
                  <a:lnTo>
                    <a:pt x="602" y="257"/>
                  </a:lnTo>
                  <a:lnTo>
                    <a:pt x="573" y="296"/>
                  </a:lnTo>
                  <a:lnTo>
                    <a:pt x="544" y="326"/>
                  </a:lnTo>
                  <a:lnTo>
                    <a:pt x="544" y="369"/>
                  </a:lnTo>
                  <a:lnTo>
                    <a:pt x="535" y="416"/>
                  </a:lnTo>
                  <a:lnTo>
                    <a:pt x="511" y="431"/>
                  </a:lnTo>
                  <a:lnTo>
                    <a:pt x="477" y="421"/>
                  </a:lnTo>
                  <a:lnTo>
                    <a:pt x="448" y="451"/>
                  </a:lnTo>
                  <a:lnTo>
                    <a:pt x="403" y="464"/>
                  </a:lnTo>
                  <a:lnTo>
                    <a:pt x="348" y="488"/>
                  </a:lnTo>
                  <a:lnTo>
                    <a:pt x="337" y="533"/>
                  </a:lnTo>
                  <a:lnTo>
                    <a:pt x="341" y="567"/>
                  </a:lnTo>
                  <a:lnTo>
                    <a:pt x="316" y="558"/>
                  </a:lnTo>
                  <a:lnTo>
                    <a:pt x="316" y="593"/>
                  </a:lnTo>
                  <a:lnTo>
                    <a:pt x="267" y="615"/>
                  </a:lnTo>
                  <a:lnTo>
                    <a:pt x="209" y="606"/>
                  </a:lnTo>
                  <a:lnTo>
                    <a:pt x="167" y="619"/>
                  </a:lnTo>
                  <a:lnTo>
                    <a:pt x="134" y="602"/>
                  </a:lnTo>
                  <a:lnTo>
                    <a:pt x="93" y="615"/>
                  </a:lnTo>
                  <a:lnTo>
                    <a:pt x="43" y="606"/>
                  </a:lnTo>
                  <a:lnTo>
                    <a:pt x="0" y="615"/>
                  </a:lnTo>
                  <a:lnTo>
                    <a:pt x="3" y="654"/>
                  </a:lnTo>
                  <a:lnTo>
                    <a:pt x="18" y="6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6" name="Freeform 107">
              <a:extLst/>
            </p:cNvPr>
            <p:cNvSpPr>
              <a:spLocks/>
            </p:cNvSpPr>
            <p:nvPr/>
          </p:nvSpPr>
          <p:spPr bwMode="auto">
            <a:xfrm>
              <a:off x="5589564" y="4138631"/>
              <a:ext cx="112712" cy="112712"/>
            </a:xfrm>
            <a:custGeom>
              <a:avLst/>
              <a:gdLst>
                <a:gd name="T0" fmla="*/ 114132424 w 357"/>
                <a:gd name="T1" fmla="*/ 23084370 h 355"/>
                <a:gd name="T2" fmla="*/ 80142021 w 357"/>
                <a:gd name="T3" fmla="*/ 0 h 355"/>
                <a:gd name="T4" fmla="*/ 44755820 w 357"/>
                <a:gd name="T5" fmla="*/ 6854795 h 355"/>
                <a:gd name="T6" fmla="*/ 8472659 w 357"/>
                <a:gd name="T7" fmla="*/ 23084370 h 355"/>
                <a:gd name="T8" fmla="*/ 0 w 357"/>
                <a:gd name="T9" fmla="*/ 46068093 h 355"/>
                <a:gd name="T10" fmla="*/ 23923043 w 357"/>
                <a:gd name="T11" fmla="*/ 69858263 h 355"/>
                <a:gd name="T12" fmla="*/ 49341020 w 357"/>
                <a:gd name="T13" fmla="*/ 81349807 h 355"/>
                <a:gd name="T14" fmla="*/ 68579095 w 357"/>
                <a:gd name="T15" fmla="*/ 95160360 h 355"/>
                <a:gd name="T16" fmla="*/ 68579095 w 357"/>
                <a:gd name="T17" fmla="*/ 111288971 h 355"/>
                <a:gd name="T18" fmla="*/ 50138528 w 357"/>
                <a:gd name="T19" fmla="*/ 142740382 h 355"/>
                <a:gd name="T20" fmla="*/ 47846086 w 357"/>
                <a:gd name="T21" fmla="*/ 184171408 h 355"/>
                <a:gd name="T22" fmla="*/ 59907217 w 357"/>
                <a:gd name="T23" fmla="*/ 214312184 h 355"/>
                <a:gd name="T24" fmla="*/ 75556821 w 357"/>
                <a:gd name="T25" fmla="*/ 247174876 h 355"/>
                <a:gd name="T26" fmla="*/ 85325194 w 357"/>
                <a:gd name="T27" fmla="*/ 279331768 h 355"/>
                <a:gd name="T28" fmla="*/ 109049018 w 357"/>
                <a:gd name="T29" fmla="*/ 293142005 h 355"/>
                <a:gd name="T30" fmla="*/ 138055467 w 357"/>
                <a:gd name="T31" fmla="*/ 292436205 h 355"/>
                <a:gd name="T32" fmla="*/ 182711835 w 357"/>
                <a:gd name="T33" fmla="*/ 270158282 h 355"/>
                <a:gd name="T34" fmla="*/ 216602471 w 357"/>
                <a:gd name="T35" fmla="*/ 277114041 h 355"/>
                <a:gd name="T36" fmla="*/ 250194435 w 357"/>
                <a:gd name="T37" fmla="*/ 285077540 h 355"/>
                <a:gd name="T38" fmla="*/ 281393875 w 357"/>
                <a:gd name="T39" fmla="*/ 323181816 h 355"/>
                <a:gd name="T40" fmla="*/ 324554993 w 357"/>
                <a:gd name="T41" fmla="*/ 273988902 h 355"/>
                <a:gd name="T42" fmla="*/ 306114426 w 357"/>
                <a:gd name="T43" fmla="*/ 251710978 h 355"/>
                <a:gd name="T44" fmla="*/ 295249242 w 357"/>
                <a:gd name="T45" fmla="*/ 221066014 h 355"/>
                <a:gd name="T46" fmla="*/ 297641767 w 357"/>
                <a:gd name="T47" fmla="*/ 189614921 h 355"/>
                <a:gd name="T48" fmla="*/ 304519409 w 357"/>
                <a:gd name="T49" fmla="*/ 155038690 h 355"/>
                <a:gd name="T50" fmla="*/ 323059744 w 357"/>
                <a:gd name="T51" fmla="*/ 164211859 h 355"/>
                <a:gd name="T52" fmla="*/ 355455446 w 357"/>
                <a:gd name="T53" fmla="*/ 141228453 h 355"/>
                <a:gd name="T54" fmla="*/ 359243137 w 357"/>
                <a:gd name="T55" fmla="*/ 115926038 h 355"/>
                <a:gd name="T56" fmla="*/ 350770478 w 357"/>
                <a:gd name="T57" fmla="*/ 92841668 h 355"/>
                <a:gd name="T58" fmla="*/ 331532403 w 357"/>
                <a:gd name="T59" fmla="*/ 88305566 h 355"/>
                <a:gd name="T60" fmla="*/ 299934209 w 357"/>
                <a:gd name="T61" fmla="*/ 90623940 h 355"/>
                <a:gd name="T62" fmla="*/ 276011166 w 357"/>
                <a:gd name="T63" fmla="*/ 98990981 h 355"/>
                <a:gd name="T64" fmla="*/ 244412973 w 357"/>
                <a:gd name="T65" fmla="*/ 112801217 h 355"/>
                <a:gd name="T66" fmla="*/ 205039861 w 357"/>
                <a:gd name="T67" fmla="*/ 98990981 h 355"/>
                <a:gd name="T68" fmla="*/ 168058959 w 357"/>
                <a:gd name="T69" fmla="*/ 60684776 h 355"/>
                <a:gd name="T70" fmla="*/ 114132424 w 357"/>
                <a:gd name="T71" fmla="*/ 23084370 h 3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7"/>
                <a:gd name="T109" fmla="*/ 0 h 355"/>
                <a:gd name="T110" fmla="*/ 739775 w 357"/>
                <a:gd name="T111" fmla="*/ 668338 h 3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7" h="355">
                  <a:moveTo>
                    <a:pt x="125" y="25"/>
                  </a:moveTo>
                  <a:lnTo>
                    <a:pt x="88" y="0"/>
                  </a:lnTo>
                  <a:lnTo>
                    <a:pt x="49" y="8"/>
                  </a:lnTo>
                  <a:lnTo>
                    <a:pt x="9" y="25"/>
                  </a:lnTo>
                  <a:lnTo>
                    <a:pt x="0" y="51"/>
                  </a:lnTo>
                  <a:lnTo>
                    <a:pt x="26" y="77"/>
                  </a:lnTo>
                  <a:lnTo>
                    <a:pt x="54" y="89"/>
                  </a:lnTo>
                  <a:lnTo>
                    <a:pt x="75" y="105"/>
                  </a:lnTo>
                  <a:lnTo>
                    <a:pt x="75" y="122"/>
                  </a:lnTo>
                  <a:lnTo>
                    <a:pt x="55" y="157"/>
                  </a:lnTo>
                  <a:lnTo>
                    <a:pt x="53" y="202"/>
                  </a:lnTo>
                  <a:lnTo>
                    <a:pt x="66" y="235"/>
                  </a:lnTo>
                  <a:lnTo>
                    <a:pt x="83" y="272"/>
                  </a:lnTo>
                  <a:lnTo>
                    <a:pt x="94" y="307"/>
                  </a:lnTo>
                  <a:lnTo>
                    <a:pt x="120" y="322"/>
                  </a:lnTo>
                  <a:lnTo>
                    <a:pt x="152" y="321"/>
                  </a:lnTo>
                  <a:lnTo>
                    <a:pt x="201" y="297"/>
                  </a:lnTo>
                  <a:lnTo>
                    <a:pt x="238" y="304"/>
                  </a:lnTo>
                  <a:lnTo>
                    <a:pt x="275" y="313"/>
                  </a:lnTo>
                  <a:lnTo>
                    <a:pt x="309" y="355"/>
                  </a:lnTo>
                  <a:lnTo>
                    <a:pt x="357" y="301"/>
                  </a:lnTo>
                  <a:lnTo>
                    <a:pt x="337" y="277"/>
                  </a:lnTo>
                  <a:lnTo>
                    <a:pt x="325" y="243"/>
                  </a:lnTo>
                  <a:lnTo>
                    <a:pt x="327" y="208"/>
                  </a:lnTo>
                  <a:lnTo>
                    <a:pt x="335" y="170"/>
                  </a:lnTo>
                  <a:lnTo>
                    <a:pt x="312" y="142"/>
                  </a:lnTo>
                  <a:lnTo>
                    <a:pt x="269" y="124"/>
                  </a:lnTo>
                  <a:lnTo>
                    <a:pt x="225" y="109"/>
                  </a:lnTo>
                  <a:lnTo>
                    <a:pt x="185" y="67"/>
                  </a:lnTo>
                  <a:lnTo>
                    <a:pt x="125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7" name="Freeform 108">
              <a:extLst/>
            </p:cNvPr>
            <p:cNvSpPr>
              <a:spLocks/>
            </p:cNvSpPr>
            <p:nvPr/>
          </p:nvSpPr>
          <p:spPr bwMode="auto">
            <a:xfrm>
              <a:off x="5362551" y="4113231"/>
              <a:ext cx="255588" cy="190500"/>
            </a:xfrm>
            <a:custGeom>
              <a:avLst/>
              <a:gdLst>
                <a:gd name="T0" fmla="*/ 1 w 1489076"/>
                <a:gd name="T1" fmla="*/ 75 h 1112837"/>
                <a:gd name="T2" fmla="*/ 2 w 1489076"/>
                <a:gd name="T3" fmla="*/ 105 h 1112837"/>
                <a:gd name="T4" fmla="*/ 0 w 1489076"/>
                <a:gd name="T5" fmla="*/ 121 h 1112837"/>
                <a:gd name="T6" fmla="*/ 15 w 1489076"/>
                <a:gd name="T7" fmla="*/ 139 h 1112837"/>
                <a:gd name="T8" fmla="*/ 4 w 1489076"/>
                <a:gd name="T9" fmla="*/ 160 h 1112837"/>
                <a:gd name="T10" fmla="*/ 22 w 1489076"/>
                <a:gd name="T11" fmla="*/ 161 h 1112837"/>
                <a:gd name="T12" fmla="*/ 44 w 1489076"/>
                <a:gd name="T13" fmla="*/ 160 h 1112837"/>
                <a:gd name="T14" fmla="*/ 62 w 1489076"/>
                <a:gd name="T15" fmla="*/ 162 h 1112837"/>
                <a:gd name="T16" fmla="*/ 87 w 1489076"/>
                <a:gd name="T17" fmla="*/ 159 h 1112837"/>
                <a:gd name="T18" fmla="*/ 93 w 1489076"/>
                <a:gd name="T19" fmla="*/ 151 h 1112837"/>
                <a:gd name="T20" fmla="*/ 95 w 1489076"/>
                <a:gd name="T21" fmla="*/ 134 h 1112837"/>
                <a:gd name="T22" fmla="*/ 119 w 1489076"/>
                <a:gd name="T23" fmla="*/ 125 h 1112837"/>
                <a:gd name="T24" fmla="*/ 134 w 1489076"/>
                <a:gd name="T25" fmla="*/ 120 h 1112837"/>
                <a:gd name="T26" fmla="*/ 142 w 1489076"/>
                <a:gd name="T27" fmla="*/ 108 h 1112837"/>
                <a:gd name="T28" fmla="*/ 148 w 1489076"/>
                <a:gd name="T29" fmla="*/ 90 h 1112837"/>
                <a:gd name="T30" fmla="*/ 164 w 1489076"/>
                <a:gd name="T31" fmla="*/ 77 h 1112837"/>
                <a:gd name="T32" fmla="*/ 169 w 1489076"/>
                <a:gd name="T33" fmla="*/ 55 h 1112837"/>
                <a:gd name="T34" fmla="*/ 172 w 1489076"/>
                <a:gd name="T35" fmla="*/ 39 h 1112837"/>
                <a:gd name="T36" fmla="*/ 185 w 1489076"/>
                <a:gd name="T37" fmla="*/ 26 h 1112837"/>
                <a:gd name="T38" fmla="*/ 206 w 1489076"/>
                <a:gd name="T39" fmla="*/ 20 h 1112837"/>
                <a:gd name="T40" fmla="*/ 222 w 1489076"/>
                <a:gd name="T41" fmla="*/ 14 h 1112837"/>
                <a:gd name="T42" fmla="*/ 203 w 1489076"/>
                <a:gd name="T43" fmla="*/ 11 h 1112837"/>
                <a:gd name="T44" fmla="*/ 183 w 1489076"/>
                <a:gd name="T45" fmla="*/ 22 h 1112837"/>
                <a:gd name="T46" fmla="*/ 169 w 1489076"/>
                <a:gd name="T47" fmla="*/ 16 h 1112837"/>
                <a:gd name="T48" fmla="*/ 160 w 1489076"/>
                <a:gd name="T49" fmla="*/ 0 h 1112837"/>
                <a:gd name="T50" fmla="*/ 144 w 1489076"/>
                <a:gd name="T51" fmla="*/ 15 h 1112837"/>
                <a:gd name="T52" fmla="*/ 123 w 1489076"/>
                <a:gd name="T53" fmla="*/ 25 h 1112837"/>
                <a:gd name="T54" fmla="*/ 93 w 1489076"/>
                <a:gd name="T55" fmla="*/ 18 h 1112837"/>
                <a:gd name="T56" fmla="*/ 71 w 1489076"/>
                <a:gd name="T57" fmla="*/ 22 h 1112837"/>
                <a:gd name="T58" fmla="*/ 58 w 1489076"/>
                <a:gd name="T59" fmla="*/ 43 h 1112837"/>
                <a:gd name="T60" fmla="*/ 35 w 1489076"/>
                <a:gd name="T61" fmla="*/ 53 h 1112837"/>
                <a:gd name="T62" fmla="*/ 14 w 1489076"/>
                <a:gd name="T63" fmla="*/ 55 h 11128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89076"/>
                <a:gd name="T97" fmla="*/ 0 h 1112837"/>
                <a:gd name="T98" fmla="*/ 1489076 w 1489076"/>
                <a:gd name="T99" fmla="*/ 1112837 h 111283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89076" h="1112837">
                  <a:moveTo>
                    <a:pt x="55563" y="427037"/>
                  </a:moveTo>
                  <a:lnTo>
                    <a:pt x="9525" y="512762"/>
                  </a:lnTo>
                  <a:lnTo>
                    <a:pt x="9525" y="619125"/>
                  </a:lnTo>
                  <a:lnTo>
                    <a:pt x="12700" y="712787"/>
                  </a:lnTo>
                  <a:lnTo>
                    <a:pt x="22225" y="757237"/>
                  </a:lnTo>
                  <a:lnTo>
                    <a:pt x="0" y="823912"/>
                  </a:lnTo>
                  <a:lnTo>
                    <a:pt x="58738" y="892175"/>
                  </a:lnTo>
                  <a:lnTo>
                    <a:pt x="103188" y="942975"/>
                  </a:lnTo>
                  <a:lnTo>
                    <a:pt x="98425" y="995362"/>
                  </a:lnTo>
                  <a:lnTo>
                    <a:pt x="28575" y="1085850"/>
                  </a:lnTo>
                  <a:lnTo>
                    <a:pt x="88900" y="1112837"/>
                  </a:lnTo>
                  <a:lnTo>
                    <a:pt x="146050" y="1095375"/>
                  </a:lnTo>
                  <a:lnTo>
                    <a:pt x="241300" y="1109662"/>
                  </a:lnTo>
                  <a:lnTo>
                    <a:pt x="295275" y="1090612"/>
                  </a:lnTo>
                  <a:lnTo>
                    <a:pt x="352425" y="1112837"/>
                  </a:lnTo>
                  <a:lnTo>
                    <a:pt x="417513" y="1100137"/>
                  </a:lnTo>
                  <a:lnTo>
                    <a:pt x="517525" y="1108075"/>
                  </a:lnTo>
                  <a:lnTo>
                    <a:pt x="585788" y="1079500"/>
                  </a:lnTo>
                  <a:lnTo>
                    <a:pt x="589298" y="1022599"/>
                  </a:lnTo>
                  <a:lnTo>
                    <a:pt x="627063" y="1028700"/>
                  </a:lnTo>
                  <a:lnTo>
                    <a:pt x="622300" y="984250"/>
                  </a:lnTo>
                  <a:lnTo>
                    <a:pt x="638175" y="908050"/>
                  </a:lnTo>
                  <a:lnTo>
                    <a:pt x="728663" y="871537"/>
                  </a:lnTo>
                  <a:lnTo>
                    <a:pt x="800101" y="850900"/>
                  </a:lnTo>
                  <a:lnTo>
                    <a:pt x="846138" y="803275"/>
                  </a:lnTo>
                  <a:lnTo>
                    <a:pt x="900113" y="817562"/>
                  </a:lnTo>
                  <a:lnTo>
                    <a:pt x="941388" y="793750"/>
                  </a:lnTo>
                  <a:lnTo>
                    <a:pt x="950913" y="731837"/>
                  </a:lnTo>
                  <a:lnTo>
                    <a:pt x="950913" y="652462"/>
                  </a:lnTo>
                  <a:lnTo>
                    <a:pt x="992919" y="610643"/>
                  </a:lnTo>
                  <a:lnTo>
                    <a:pt x="1042926" y="542777"/>
                  </a:lnTo>
                  <a:lnTo>
                    <a:pt x="1102457" y="522537"/>
                  </a:lnTo>
                  <a:lnTo>
                    <a:pt x="1157226" y="460624"/>
                  </a:lnTo>
                  <a:lnTo>
                    <a:pt x="1136651" y="374650"/>
                  </a:lnTo>
                  <a:lnTo>
                    <a:pt x="1131888" y="322262"/>
                  </a:lnTo>
                  <a:lnTo>
                    <a:pt x="1157288" y="266700"/>
                  </a:lnTo>
                  <a:lnTo>
                    <a:pt x="1204913" y="204787"/>
                  </a:lnTo>
                  <a:lnTo>
                    <a:pt x="1241426" y="174625"/>
                  </a:lnTo>
                  <a:lnTo>
                    <a:pt x="1303338" y="155575"/>
                  </a:lnTo>
                  <a:lnTo>
                    <a:pt x="1381126" y="133350"/>
                  </a:lnTo>
                  <a:lnTo>
                    <a:pt x="1489076" y="141287"/>
                  </a:lnTo>
                  <a:lnTo>
                    <a:pt x="1489076" y="93662"/>
                  </a:lnTo>
                  <a:lnTo>
                    <a:pt x="1417638" y="79375"/>
                  </a:lnTo>
                  <a:lnTo>
                    <a:pt x="1363663" y="77787"/>
                  </a:lnTo>
                  <a:lnTo>
                    <a:pt x="1304926" y="109537"/>
                  </a:lnTo>
                  <a:lnTo>
                    <a:pt x="1231901" y="150812"/>
                  </a:lnTo>
                  <a:lnTo>
                    <a:pt x="1166813" y="198437"/>
                  </a:lnTo>
                  <a:lnTo>
                    <a:pt x="1131888" y="107950"/>
                  </a:lnTo>
                  <a:lnTo>
                    <a:pt x="1146176" y="41275"/>
                  </a:lnTo>
                  <a:lnTo>
                    <a:pt x="1076326" y="0"/>
                  </a:lnTo>
                  <a:lnTo>
                    <a:pt x="1033463" y="38100"/>
                  </a:lnTo>
                  <a:lnTo>
                    <a:pt x="965201" y="103187"/>
                  </a:lnTo>
                  <a:lnTo>
                    <a:pt x="903288" y="174625"/>
                  </a:lnTo>
                  <a:lnTo>
                    <a:pt x="828676" y="171450"/>
                  </a:lnTo>
                  <a:lnTo>
                    <a:pt x="731838" y="146050"/>
                  </a:lnTo>
                  <a:lnTo>
                    <a:pt x="623888" y="123825"/>
                  </a:lnTo>
                  <a:lnTo>
                    <a:pt x="547688" y="109537"/>
                  </a:lnTo>
                  <a:lnTo>
                    <a:pt x="479425" y="152400"/>
                  </a:lnTo>
                  <a:lnTo>
                    <a:pt x="422275" y="209550"/>
                  </a:lnTo>
                  <a:lnTo>
                    <a:pt x="388938" y="293687"/>
                  </a:lnTo>
                  <a:lnTo>
                    <a:pt x="300038" y="307975"/>
                  </a:lnTo>
                  <a:lnTo>
                    <a:pt x="231775" y="357187"/>
                  </a:lnTo>
                  <a:lnTo>
                    <a:pt x="179388" y="382587"/>
                  </a:lnTo>
                  <a:lnTo>
                    <a:pt x="93663" y="371475"/>
                  </a:lnTo>
                  <a:lnTo>
                    <a:pt x="55563" y="4270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8" name="Freeform 109">
              <a:extLst/>
            </p:cNvPr>
            <p:cNvSpPr>
              <a:spLocks/>
            </p:cNvSpPr>
            <p:nvPr/>
          </p:nvSpPr>
          <p:spPr bwMode="auto">
            <a:xfrm>
              <a:off x="5065689" y="4081481"/>
              <a:ext cx="346075" cy="319087"/>
            </a:xfrm>
            <a:custGeom>
              <a:avLst/>
              <a:gdLst>
                <a:gd name="T0" fmla="*/ 2147483647 w 1090"/>
                <a:gd name="T1" fmla="*/ 0 h 1006"/>
                <a:gd name="T2" fmla="*/ 0 w 1090"/>
                <a:gd name="T3" fmla="*/ 2147483647 h 1006"/>
                <a:gd name="T4" fmla="*/ 2147483647 w 1090"/>
                <a:gd name="T5" fmla="*/ 2147483647 h 1006"/>
                <a:gd name="T6" fmla="*/ 2147483647 w 1090"/>
                <a:gd name="T7" fmla="*/ 2147483647 h 1006"/>
                <a:gd name="T8" fmla="*/ 2147483647 w 1090"/>
                <a:gd name="T9" fmla="*/ 2147483647 h 1006"/>
                <a:gd name="T10" fmla="*/ 2147483647 w 1090"/>
                <a:gd name="T11" fmla="*/ 2147483647 h 1006"/>
                <a:gd name="T12" fmla="*/ 2147483647 w 1090"/>
                <a:gd name="T13" fmla="*/ 2147483647 h 1006"/>
                <a:gd name="T14" fmla="*/ 2147483647 w 1090"/>
                <a:gd name="T15" fmla="*/ 2147483647 h 1006"/>
                <a:gd name="T16" fmla="*/ 2147483647 w 1090"/>
                <a:gd name="T17" fmla="*/ 2147483647 h 1006"/>
                <a:gd name="T18" fmla="*/ 2147483647 w 1090"/>
                <a:gd name="T19" fmla="*/ 2147483647 h 1006"/>
                <a:gd name="T20" fmla="*/ 2147483647 w 1090"/>
                <a:gd name="T21" fmla="*/ 2147483647 h 1006"/>
                <a:gd name="T22" fmla="*/ 2147483647 w 1090"/>
                <a:gd name="T23" fmla="*/ 2147483647 h 1006"/>
                <a:gd name="T24" fmla="*/ 2147483647 w 1090"/>
                <a:gd name="T25" fmla="*/ 2147483647 h 1006"/>
                <a:gd name="T26" fmla="*/ 2147483647 w 1090"/>
                <a:gd name="T27" fmla="*/ 2147483647 h 1006"/>
                <a:gd name="T28" fmla="*/ 2147483647 w 1090"/>
                <a:gd name="T29" fmla="*/ 2147483647 h 1006"/>
                <a:gd name="T30" fmla="*/ 2147483647 w 1090"/>
                <a:gd name="T31" fmla="*/ 2147483647 h 1006"/>
                <a:gd name="T32" fmla="*/ 2147483647 w 1090"/>
                <a:gd name="T33" fmla="*/ 2147483647 h 1006"/>
                <a:gd name="T34" fmla="*/ 2147483647 w 1090"/>
                <a:gd name="T35" fmla="*/ 2147483647 h 1006"/>
                <a:gd name="T36" fmla="*/ 2147483647 w 1090"/>
                <a:gd name="T37" fmla="*/ 2147483647 h 1006"/>
                <a:gd name="T38" fmla="*/ 2147483647 w 1090"/>
                <a:gd name="T39" fmla="*/ 2147483647 h 1006"/>
                <a:gd name="T40" fmla="*/ 2147483647 w 1090"/>
                <a:gd name="T41" fmla="*/ 2147483647 h 1006"/>
                <a:gd name="T42" fmla="*/ 2147483647 w 1090"/>
                <a:gd name="T43" fmla="*/ 2147483647 h 1006"/>
                <a:gd name="T44" fmla="*/ 2147483647 w 1090"/>
                <a:gd name="T45" fmla="*/ 2147483647 h 1006"/>
                <a:gd name="T46" fmla="*/ 2147483647 w 1090"/>
                <a:gd name="T47" fmla="*/ 2147483647 h 1006"/>
                <a:gd name="T48" fmla="*/ 2147483647 w 1090"/>
                <a:gd name="T49" fmla="*/ 2147483647 h 1006"/>
                <a:gd name="T50" fmla="*/ 2147483647 w 1090"/>
                <a:gd name="T51" fmla="*/ 2147483647 h 1006"/>
                <a:gd name="T52" fmla="*/ 2147483647 w 1090"/>
                <a:gd name="T53" fmla="*/ 2147483647 h 1006"/>
                <a:gd name="T54" fmla="*/ 2147483647 w 1090"/>
                <a:gd name="T55" fmla="*/ 2147483647 h 1006"/>
                <a:gd name="T56" fmla="*/ 2147483647 w 1090"/>
                <a:gd name="T57" fmla="*/ 2147483647 h 1006"/>
                <a:gd name="T58" fmla="*/ 2147483647 w 1090"/>
                <a:gd name="T59" fmla="*/ 2147483647 h 1006"/>
                <a:gd name="T60" fmla="*/ 2147483647 w 1090"/>
                <a:gd name="T61" fmla="*/ 2147483647 h 1006"/>
                <a:gd name="T62" fmla="*/ 2147483647 w 1090"/>
                <a:gd name="T63" fmla="*/ 2147483647 h 1006"/>
                <a:gd name="T64" fmla="*/ 2147483647 w 1090"/>
                <a:gd name="T65" fmla="*/ 2147483647 h 1006"/>
                <a:gd name="T66" fmla="*/ 2147483647 w 1090"/>
                <a:gd name="T67" fmla="*/ 2147483647 h 1006"/>
                <a:gd name="T68" fmla="*/ 2147483647 w 1090"/>
                <a:gd name="T69" fmla="*/ 2147483647 h 1006"/>
                <a:gd name="T70" fmla="*/ 2147483647 w 1090"/>
                <a:gd name="T71" fmla="*/ 2147483647 h 1006"/>
                <a:gd name="T72" fmla="*/ 2147483647 w 1090"/>
                <a:gd name="T73" fmla="*/ 2147483647 h 1006"/>
                <a:gd name="T74" fmla="*/ 2147483647 w 1090"/>
                <a:gd name="T75" fmla="*/ 2147483647 h 1006"/>
                <a:gd name="T76" fmla="*/ 2147483647 w 1090"/>
                <a:gd name="T77" fmla="*/ 2147483647 h 1006"/>
                <a:gd name="T78" fmla="*/ 2147483647 w 1090"/>
                <a:gd name="T79" fmla="*/ 2147483647 h 1006"/>
                <a:gd name="T80" fmla="*/ 2147483647 w 1090"/>
                <a:gd name="T81" fmla="*/ 2147483647 h 1006"/>
                <a:gd name="T82" fmla="*/ 2147483647 w 1090"/>
                <a:gd name="T83" fmla="*/ 2147483647 h 1006"/>
                <a:gd name="T84" fmla="*/ 2147483647 w 1090"/>
                <a:gd name="T85" fmla="*/ 2147483647 h 1006"/>
                <a:gd name="T86" fmla="*/ 2147483647 w 1090"/>
                <a:gd name="T87" fmla="*/ 2147483647 h 1006"/>
                <a:gd name="T88" fmla="*/ 2147483647 w 1090"/>
                <a:gd name="T89" fmla="*/ 2147483647 h 1006"/>
                <a:gd name="T90" fmla="*/ 2147483647 w 1090"/>
                <a:gd name="T91" fmla="*/ 2147483647 h 1006"/>
                <a:gd name="T92" fmla="*/ 2147483647 w 1090"/>
                <a:gd name="T93" fmla="*/ 2147483647 h 1006"/>
                <a:gd name="T94" fmla="*/ 2147483647 w 1090"/>
                <a:gd name="T95" fmla="*/ 2147483647 h 1006"/>
                <a:gd name="T96" fmla="*/ 2147483647 w 1090"/>
                <a:gd name="T97" fmla="*/ 2147483647 h 1006"/>
                <a:gd name="T98" fmla="*/ 2147483647 w 1090"/>
                <a:gd name="T99" fmla="*/ 2147483647 h 1006"/>
                <a:gd name="T100" fmla="*/ 2147483647 w 1090"/>
                <a:gd name="T101" fmla="*/ 2147483647 h 1006"/>
                <a:gd name="T102" fmla="*/ 2147483647 w 1090"/>
                <a:gd name="T103" fmla="*/ 2147483647 h 1006"/>
                <a:gd name="T104" fmla="*/ 2147483647 w 1090"/>
                <a:gd name="T105" fmla="*/ 2147483647 h 1006"/>
                <a:gd name="T106" fmla="*/ 2147483647 w 1090"/>
                <a:gd name="T107" fmla="*/ 2147483647 h 1006"/>
                <a:gd name="T108" fmla="*/ 2147483647 w 1090"/>
                <a:gd name="T109" fmla="*/ 2147483647 h 1006"/>
                <a:gd name="T110" fmla="*/ 2147483647 w 1090"/>
                <a:gd name="T111" fmla="*/ 2147483647 h 1006"/>
                <a:gd name="T112" fmla="*/ 2147483647 w 1090"/>
                <a:gd name="T113" fmla="*/ 2147483647 h 1006"/>
                <a:gd name="T114" fmla="*/ 2147483647 w 1090"/>
                <a:gd name="T115" fmla="*/ 2147483647 h 100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90"/>
                <a:gd name="T175" fmla="*/ 0 h 1006"/>
                <a:gd name="T176" fmla="*/ 1090 w 1090"/>
                <a:gd name="T177" fmla="*/ 1006 h 100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90" h="1006">
                  <a:moveTo>
                    <a:pt x="73" y="20"/>
                  </a:moveTo>
                  <a:lnTo>
                    <a:pt x="49" y="0"/>
                  </a:lnTo>
                  <a:lnTo>
                    <a:pt x="23" y="11"/>
                  </a:lnTo>
                  <a:lnTo>
                    <a:pt x="0" y="26"/>
                  </a:lnTo>
                  <a:lnTo>
                    <a:pt x="3" y="61"/>
                  </a:lnTo>
                  <a:lnTo>
                    <a:pt x="7" y="93"/>
                  </a:lnTo>
                  <a:lnTo>
                    <a:pt x="26" y="142"/>
                  </a:lnTo>
                  <a:lnTo>
                    <a:pt x="28" y="190"/>
                  </a:lnTo>
                  <a:lnTo>
                    <a:pt x="44" y="226"/>
                  </a:lnTo>
                  <a:lnTo>
                    <a:pt x="56" y="254"/>
                  </a:lnTo>
                  <a:lnTo>
                    <a:pt x="74" y="279"/>
                  </a:lnTo>
                  <a:lnTo>
                    <a:pt x="108" y="283"/>
                  </a:lnTo>
                  <a:lnTo>
                    <a:pt x="132" y="289"/>
                  </a:lnTo>
                  <a:lnTo>
                    <a:pt x="115" y="318"/>
                  </a:lnTo>
                  <a:lnTo>
                    <a:pt x="103" y="341"/>
                  </a:lnTo>
                  <a:lnTo>
                    <a:pt x="118" y="373"/>
                  </a:lnTo>
                  <a:lnTo>
                    <a:pt x="116" y="397"/>
                  </a:lnTo>
                  <a:lnTo>
                    <a:pt x="117" y="411"/>
                  </a:lnTo>
                  <a:lnTo>
                    <a:pt x="129" y="450"/>
                  </a:lnTo>
                  <a:lnTo>
                    <a:pt x="146" y="478"/>
                  </a:lnTo>
                  <a:lnTo>
                    <a:pt x="177" y="503"/>
                  </a:lnTo>
                  <a:lnTo>
                    <a:pt x="207" y="521"/>
                  </a:lnTo>
                  <a:lnTo>
                    <a:pt x="227" y="528"/>
                  </a:lnTo>
                  <a:lnTo>
                    <a:pt x="233" y="569"/>
                  </a:lnTo>
                  <a:lnTo>
                    <a:pt x="220" y="601"/>
                  </a:lnTo>
                  <a:lnTo>
                    <a:pt x="236" y="632"/>
                  </a:lnTo>
                  <a:lnTo>
                    <a:pt x="239" y="675"/>
                  </a:lnTo>
                  <a:lnTo>
                    <a:pt x="261" y="652"/>
                  </a:lnTo>
                  <a:lnTo>
                    <a:pt x="290" y="673"/>
                  </a:lnTo>
                  <a:lnTo>
                    <a:pt x="326" y="667"/>
                  </a:lnTo>
                  <a:lnTo>
                    <a:pt x="338" y="684"/>
                  </a:lnTo>
                  <a:lnTo>
                    <a:pt x="355" y="718"/>
                  </a:lnTo>
                  <a:lnTo>
                    <a:pt x="377" y="742"/>
                  </a:lnTo>
                  <a:lnTo>
                    <a:pt x="391" y="783"/>
                  </a:lnTo>
                  <a:lnTo>
                    <a:pt x="409" y="805"/>
                  </a:lnTo>
                  <a:lnTo>
                    <a:pt x="428" y="806"/>
                  </a:lnTo>
                  <a:lnTo>
                    <a:pt x="452" y="834"/>
                  </a:lnTo>
                  <a:lnTo>
                    <a:pt x="493" y="844"/>
                  </a:lnTo>
                  <a:lnTo>
                    <a:pt x="515" y="883"/>
                  </a:lnTo>
                  <a:lnTo>
                    <a:pt x="533" y="909"/>
                  </a:lnTo>
                  <a:lnTo>
                    <a:pt x="579" y="912"/>
                  </a:lnTo>
                  <a:lnTo>
                    <a:pt x="615" y="915"/>
                  </a:lnTo>
                  <a:lnTo>
                    <a:pt x="650" y="918"/>
                  </a:lnTo>
                  <a:lnTo>
                    <a:pt x="671" y="892"/>
                  </a:lnTo>
                  <a:lnTo>
                    <a:pt x="689" y="873"/>
                  </a:lnTo>
                  <a:lnTo>
                    <a:pt x="727" y="878"/>
                  </a:lnTo>
                  <a:lnTo>
                    <a:pt x="737" y="913"/>
                  </a:lnTo>
                  <a:lnTo>
                    <a:pt x="752" y="960"/>
                  </a:lnTo>
                  <a:lnTo>
                    <a:pt x="765" y="979"/>
                  </a:lnTo>
                  <a:lnTo>
                    <a:pt x="807" y="976"/>
                  </a:lnTo>
                  <a:lnTo>
                    <a:pt x="841" y="992"/>
                  </a:lnTo>
                  <a:lnTo>
                    <a:pt x="845" y="980"/>
                  </a:lnTo>
                  <a:lnTo>
                    <a:pt x="878" y="980"/>
                  </a:lnTo>
                  <a:lnTo>
                    <a:pt x="909" y="1002"/>
                  </a:lnTo>
                  <a:lnTo>
                    <a:pt x="943" y="1005"/>
                  </a:lnTo>
                  <a:lnTo>
                    <a:pt x="973" y="1006"/>
                  </a:lnTo>
                  <a:lnTo>
                    <a:pt x="986" y="975"/>
                  </a:lnTo>
                  <a:lnTo>
                    <a:pt x="997" y="944"/>
                  </a:lnTo>
                  <a:lnTo>
                    <a:pt x="1015" y="921"/>
                  </a:lnTo>
                  <a:lnTo>
                    <a:pt x="1049" y="906"/>
                  </a:lnTo>
                  <a:lnTo>
                    <a:pt x="1057" y="886"/>
                  </a:lnTo>
                  <a:lnTo>
                    <a:pt x="1090" y="870"/>
                  </a:lnTo>
                  <a:lnTo>
                    <a:pt x="1074" y="841"/>
                  </a:lnTo>
                  <a:lnTo>
                    <a:pt x="1051" y="816"/>
                  </a:lnTo>
                  <a:lnTo>
                    <a:pt x="1026" y="791"/>
                  </a:lnTo>
                  <a:lnTo>
                    <a:pt x="1003" y="765"/>
                  </a:lnTo>
                  <a:lnTo>
                    <a:pt x="989" y="737"/>
                  </a:lnTo>
                  <a:lnTo>
                    <a:pt x="989" y="706"/>
                  </a:lnTo>
                  <a:lnTo>
                    <a:pt x="954" y="693"/>
                  </a:lnTo>
                  <a:lnTo>
                    <a:pt x="992" y="639"/>
                  </a:lnTo>
                  <a:lnTo>
                    <a:pt x="995" y="614"/>
                  </a:lnTo>
                  <a:lnTo>
                    <a:pt x="977" y="595"/>
                  </a:lnTo>
                  <a:lnTo>
                    <a:pt x="938" y="549"/>
                  </a:lnTo>
                  <a:lnTo>
                    <a:pt x="950" y="514"/>
                  </a:lnTo>
                  <a:lnTo>
                    <a:pt x="947" y="493"/>
                  </a:lnTo>
                  <a:lnTo>
                    <a:pt x="943" y="442"/>
                  </a:lnTo>
                  <a:lnTo>
                    <a:pt x="943" y="382"/>
                  </a:lnTo>
                  <a:lnTo>
                    <a:pt x="967" y="336"/>
                  </a:lnTo>
                  <a:lnTo>
                    <a:pt x="990" y="306"/>
                  </a:lnTo>
                  <a:lnTo>
                    <a:pt x="980" y="280"/>
                  </a:lnTo>
                  <a:lnTo>
                    <a:pt x="980" y="251"/>
                  </a:lnTo>
                  <a:lnTo>
                    <a:pt x="974" y="232"/>
                  </a:lnTo>
                  <a:lnTo>
                    <a:pt x="949" y="222"/>
                  </a:lnTo>
                  <a:lnTo>
                    <a:pt x="925" y="222"/>
                  </a:lnTo>
                  <a:lnTo>
                    <a:pt x="903" y="196"/>
                  </a:lnTo>
                  <a:lnTo>
                    <a:pt x="869" y="169"/>
                  </a:lnTo>
                  <a:lnTo>
                    <a:pt x="841" y="154"/>
                  </a:lnTo>
                  <a:lnTo>
                    <a:pt x="807" y="143"/>
                  </a:lnTo>
                  <a:lnTo>
                    <a:pt x="758" y="125"/>
                  </a:lnTo>
                  <a:lnTo>
                    <a:pt x="723" y="123"/>
                  </a:lnTo>
                  <a:lnTo>
                    <a:pt x="702" y="119"/>
                  </a:lnTo>
                  <a:lnTo>
                    <a:pt x="674" y="125"/>
                  </a:lnTo>
                  <a:lnTo>
                    <a:pt x="647" y="129"/>
                  </a:lnTo>
                  <a:lnTo>
                    <a:pt x="629" y="154"/>
                  </a:lnTo>
                  <a:lnTo>
                    <a:pt x="613" y="172"/>
                  </a:lnTo>
                  <a:lnTo>
                    <a:pt x="562" y="172"/>
                  </a:lnTo>
                  <a:lnTo>
                    <a:pt x="557" y="202"/>
                  </a:lnTo>
                  <a:lnTo>
                    <a:pt x="518" y="210"/>
                  </a:lnTo>
                  <a:lnTo>
                    <a:pt x="477" y="232"/>
                  </a:lnTo>
                  <a:lnTo>
                    <a:pt x="440" y="225"/>
                  </a:lnTo>
                  <a:lnTo>
                    <a:pt x="407" y="216"/>
                  </a:lnTo>
                  <a:lnTo>
                    <a:pt x="379" y="183"/>
                  </a:lnTo>
                  <a:lnTo>
                    <a:pt x="350" y="167"/>
                  </a:lnTo>
                  <a:lnTo>
                    <a:pt x="323" y="178"/>
                  </a:lnTo>
                  <a:lnTo>
                    <a:pt x="311" y="154"/>
                  </a:lnTo>
                  <a:lnTo>
                    <a:pt x="282" y="146"/>
                  </a:lnTo>
                  <a:lnTo>
                    <a:pt x="267" y="134"/>
                  </a:lnTo>
                  <a:lnTo>
                    <a:pt x="257" y="100"/>
                  </a:lnTo>
                  <a:lnTo>
                    <a:pt x="252" y="81"/>
                  </a:lnTo>
                  <a:lnTo>
                    <a:pt x="223" y="60"/>
                  </a:lnTo>
                  <a:lnTo>
                    <a:pt x="202" y="15"/>
                  </a:lnTo>
                  <a:lnTo>
                    <a:pt x="185" y="28"/>
                  </a:lnTo>
                  <a:lnTo>
                    <a:pt x="149" y="46"/>
                  </a:lnTo>
                  <a:lnTo>
                    <a:pt x="124" y="44"/>
                  </a:lnTo>
                  <a:lnTo>
                    <a:pt x="100" y="39"/>
                  </a:lnTo>
                  <a:lnTo>
                    <a:pt x="73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9" name="Freeform 110">
              <a:extLst/>
            </p:cNvPr>
            <p:cNvSpPr>
              <a:spLocks/>
            </p:cNvSpPr>
            <p:nvPr/>
          </p:nvSpPr>
          <p:spPr bwMode="auto">
            <a:xfrm>
              <a:off x="5278414" y="3944956"/>
              <a:ext cx="303212" cy="193675"/>
            </a:xfrm>
            <a:custGeom>
              <a:avLst/>
              <a:gdLst>
                <a:gd name="T0" fmla="*/ 0 w 1771650"/>
                <a:gd name="T1" fmla="*/ 45 h 1135063"/>
                <a:gd name="T2" fmla="*/ 4 w 1771650"/>
                <a:gd name="T3" fmla="*/ 70 h 1135063"/>
                <a:gd name="T4" fmla="*/ 10 w 1771650"/>
                <a:gd name="T5" fmla="*/ 80 h 1135063"/>
                <a:gd name="T6" fmla="*/ 28 w 1771650"/>
                <a:gd name="T7" fmla="*/ 70 h 1135063"/>
                <a:gd name="T8" fmla="*/ 47 w 1771650"/>
                <a:gd name="T9" fmla="*/ 63 h 1135063"/>
                <a:gd name="T10" fmla="*/ 67 w 1771650"/>
                <a:gd name="T11" fmla="*/ 68 h 1135063"/>
                <a:gd name="T12" fmla="*/ 72 w 1771650"/>
                <a:gd name="T13" fmla="*/ 88 h 1135063"/>
                <a:gd name="T14" fmla="*/ 87 w 1771650"/>
                <a:gd name="T15" fmla="*/ 86 h 1135063"/>
                <a:gd name="T16" fmla="*/ 106 w 1771650"/>
                <a:gd name="T17" fmla="*/ 110 h 1135063"/>
                <a:gd name="T18" fmla="*/ 132 w 1771650"/>
                <a:gd name="T19" fmla="*/ 130 h 1135063"/>
                <a:gd name="T20" fmla="*/ 161 w 1771650"/>
                <a:gd name="T21" fmla="*/ 145 h 1135063"/>
                <a:gd name="T22" fmla="*/ 164 w 1771650"/>
                <a:gd name="T23" fmla="*/ 161 h 1135063"/>
                <a:gd name="T24" fmla="*/ 185 w 1771650"/>
                <a:gd name="T25" fmla="*/ 157 h 1135063"/>
                <a:gd name="T26" fmla="*/ 186 w 1771650"/>
                <a:gd name="T27" fmla="*/ 137 h 1135063"/>
                <a:gd name="T28" fmla="*/ 180 w 1771650"/>
                <a:gd name="T29" fmla="*/ 121 h 1135063"/>
                <a:gd name="T30" fmla="*/ 197 w 1771650"/>
                <a:gd name="T31" fmla="*/ 109 h 1135063"/>
                <a:gd name="T32" fmla="*/ 209 w 1771650"/>
                <a:gd name="T33" fmla="*/ 100 h 1135063"/>
                <a:gd name="T34" fmla="*/ 225 w 1771650"/>
                <a:gd name="T35" fmla="*/ 92 h 1135063"/>
                <a:gd name="T36" fmla="*/ 236 w 1771650"/>
                <a:gd name="T37" fmla="*/ 105 h 1135063"/>
                <a:gd name="T38" fmla="*/ 253 w 1771650"/>
                <a:gd name="T39" fmla="*/ 99 h 1135063"/>
                <a:gd name="T40" fmla="*/ 248 w 1771650"/>
                <a:gd name="T41" fmla="*/ 90 h 1135063"/>
                <a:gd name="T42" fmla="*/ 228 w 1771650"/>
                <a:gd name="T43" fmla="*/ 81 h 1135063"/>
                <a:gd name="T44" fmla="*/ 240 w 1771650"/>
                <a:gd name="T45" fmla="*/ 57 h 1135063"/>
                <a:gd name="T46" fmla="*/ 219 w 1771650"/>
                <a:gd name="T47" fmla="*/ 68 h 1135063"/>
                <a:gd name="T48" fmla="*/ 199 w 1771650"/>
                <a:gd name="T49" fmla="*/ 85 h 1135063"/>
                <a:gd name="T50" fmla="*/ 170 w 1771650"/>
                <a:gd name="T51" fmla="*/ 89 h 1135063"/>
                <a:gd name="T52" fmla="*/ 161 w 1771650"/>
                <a:gd name="T53" fmla="*/ 72 h 1135063"/>
                <a:gd name="T54" fmla="*/ 153 w 1771650"/>
                <a:gd name="T55" fmla="*/ 49 h 1135063"/>
                <a:gd name="T56" fmla="*/ 137 w 1771650"/>
                <a:gd name="T57" fmla="*/ 33 h 1135063"/>
                <a:gd name="T58" fmla="*/ 111 w 1771650"/>
                <a:gd name="T59" fmla="*/ 36 h 1135063"/>
                <a:gd name="T60" fmla="*/ 85 w 1771650"/>
                <a:gd name="T61" fmla="*/ 34 h 1135063"/>
                <a:gd name="T62" fmla="*/ 76 w 1771650"/>
                <a:gd name="T63" fmla="*/ 34 h 1135063"/>
                <a:gd name="T64" fmla="*/ 52 w 1771650"/>
                <a:gd name="T65" fmla="*/ 34 h 1135063"/>
                <a:gd name="T66" fmla="*/ 38 w 1771650"/>
                <a:gd name="T67" fmla="*/ 21 h 1135063"/>
                <a:gd name="T68" fmla="*/ 37 w 1771650"/>
                <a:gd name="T69" fmla="*/ 1 h 1135063"/>
                <a:gd name="T70" fmla="*/ 17 w 1771650"/>
                <a:gd name="T71" fmla="*/ 3 h 1135063"/>
                <a:gd name="T72" fmla="*/ 0 w 1771650"/>
                <a:gd name="T73" fmla="*/ 22 h 113506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71650"/>
                <a:gd name="T112" fmla="*/ 0 h 1135063"/>
                <a:gd name="T113" fmla="*/ 1771650 w 1771650"/>
                <a:gd name="T114" fmla="*/ 1135063 h 113506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71650" h="1135063">
                  <a:moveTo>
                    <a:pt x="23813" y="206375"/>
                  </a:moveTo>
                  <a:lnTo>
                    <a:pt x="0" y="307975"/>
                  </a:lnTo>
                  <a:lnTo>
                    <a:pt x="33338" y="393700"/>
                  </a:lnTo>
                  <a:lnTo>
                    <a:pt x="25400" y="484188"/>
                  </a:lnTo>
                  <a:lnTo>
                    <a:pt x="22225" y="561975"/>
                  </a:lnTo>
                  <a:lnTo>
                    <a:pt x="71438" y="550863"/>
                  </a:lnTo>
                  <a:lnTo>
                    <a:pt x="142875" y="533400"/>
                  </a:lnTo>
                  <a:lnTo>
                    <a:pt x="193675" y="485775"/>
                  </a:lnTo>
                  <a:lnTo>
                    <a:pt x="252413" y="444500"/>
                  </a:lnTo>
                  <a:lnTo>
                    <a:pt x="320675" y="433388"/>
                  </a:lnTo>
                  <a:lnTo>
                    <a:pt x="401638" y="420688"/>
                  </a:lnTo>
                  <a:lnTo>
                    <a:pt x="458788" y="468313"/>
                  </a:lnTo>
                  <a:lnTo>
                    <a:pt x="493713" y="533400"/>
                  </a:lnTo>
                  <a:lnTo>
                    <a:pt x="487363" y="604838"/>
                  </a:lnTo>
                  <a:lnTo>
                    <a:pt x="528638" y="593725"/>
                  </a:lnTo>
                  <a:lnTo>
                    <a:pt x="592138" y="593725"/>
                  </a:lnTo>
                  <a:lnTo>
                    <a:pt x="660400" y="681038"/>
                  </a:lnTo>
                  <a:lnTo>
                    <a:pt x="723900" y="758825"/>
                  </a:lnTo>
                  <a:lnTo>
                    <a:pt x="815975" y="830263"/>
                  </a:lnTo>
                  <a:lnTo>
                    <a:pt x="896938" y="901700"/>
                  </a:lnTo>
                  <a:lnTo>
                    <a:pt x="1017588" y="960438"/>
                  </a:lnTo>
                  <a:lnTo>
                    <a:pt x="1098550" y="1004888"/>
                  </a:lnTo>
                  <a:lnTo>
                    <a:pt x="1122363" y="1054100"/>
                  </a:lnTo>
                  <a:lnTo>
                    <a:pt x="1118728" y="1113484"/>
                  </a:lnTo>
                  <a:lnTo>
                    <a:pt x="1217613" y="1135063"/>
                  </a:lnTo>
                  <a:lnTo>
                    <a:pt x="1260475" y="1082675"/>
                  </a:lnTo>
                  <a:lnTo>
                    <a:pt x="1296988" y="1020763"/>
                  </a:lnTo>
                  <a:lnTo>
                    <a:pt x="1268413" y="944563"/>
                  </a:lnTo>
                  <a:lnTo>
                    <a:pt x="1230313" y="895350"/>
                  </a:lnTo>
                  <a:lnTo>
                    <a:pt x="1223963" y="835025"/>
                  </a:lnTo>
                  <a:lnTo>
                    <a:pt x="1287463" y="806450"/>
                  </a:lnTo>
                  <a:lnTo>
                    <a:pt x="1339850" y="752475"/>
                  </a:lnTo>
                  <a:lnTo>
                    <a:pt x="1357313" y="717550"/>
                  </a:lnTo>
                  <a:lnTo>
                    <a:pt x="1423528" y="689621"/>
                  </a:lnTo>
                  <a:lnTo>
                    <a:pt x="1471613" y="646113"/>
                  </a:lnTo>
                  <a:lnTo>
                    <a:pt x="1535113" y="635000"/>
                  </a:lnTo>
                  <a:lnTo>
                    <a:pt x="1558925" y="700088"/>
                  </a:lnTo>
                  <a:lnTo>
                    <a:pt x="1609725" y="723900"/>
                  </a:lnTo>
                  <a:lnTo>
                    <a:pt x="1679575" y="723900"/>
                  </a:lnTo>
                  <a:lnTo>
                    <a:pt x="1725613" y="687388"/>
                  </a:lnTo>
                  <a:lnTo>
                    <a:pt x="1771650" y="658813"/>
                  </a:lnTo>
                  <a:lnTo>
                    <a:pt x="1685925" y="622300"/>
                  </a:lnTo>
                  <a:lnTo>
                    <a:pt x="1604963" y="574675"/>
                  </a:lnTo>
                  <a:lnTo>
                    <a:pt x="1552575" y="557213"/>
                  </a:lnTo>
                  <a:lnTo>
                    <a:pt x="1563688" y="492125"/>
                  </a:lnTo>
                  <a:lnTo>
                    <a:pt x="1631950" y="396875"/>
                  </a:lnTo>
                  <a:lnTo>
                    <a:pt x="1574800" y="400050"/>
                  </a:lnTo>
                  <a:lnTo>
                    <a:pt x="1492250" y="466725"/>
                  </a:lnTo>
                  <a:lnTo>
                    <a:pt x="1422400" y="509588"/>
                  </a:lnTo>
                  <a:lnTo>
                    <a:pt x="1354138" y="585788"/>
                  </a:lnTo>
                  <a:lnTo>
                    <a:pt x="1250950" y="628650"/>
                  </a:lnTo>
                  <a:lnTo>
                    <a:pt x="1160463" y="615950"/>
                  </a:lnTo>
                  <a:lnTo>
                    <a:pt x="1111250" y="558800"/>
                  </a:lnTo>
                  <a:lnTo>
                    <a:pt x="1093788" y="496888"/>
                  </a:lnTo>
                  <a:lnTo>
                    <a:pt x="1041400" y="423863"/>
                  </a:lnTo>
                  <a:lnTo>
                    <a:pt x="1041400" y="338138"/>
                  </a:lnTo>
                  <a:lnTo>
                    <a:pt x="982663" y="290513"/>
                  </a:lnTo>
                  <a:lnTo>
                    <a:pt x="931863" y="225425"/>
                  </a:lnTo>
                  <a:lnTo>
                    <a:pt x="849313" y="215900"/>
                  </a:lnTo>
                  <a:lnTo>
                    <a:pt x="755650" y="247650"/>
                  </a:lnTo>
                  <a:lnTo>
                    <a:pt x="654050" y="242888"/>
                  </a:lnTo>
                  <a:lnTo>
                    <a:pt x="579438" y="238125"/>
                  </a:lnTo>
                  <a:lnTo>
                    <a:pt x="501650" y="185738"/>
                  </a:lnTo>
                  <a:lnTo>
                    <a:pt x="515938" y="238125"/>
                  </a:lnTo>
                  <a:lnTo>
                    <a:pt x="436563" y="266700"/>
                  </a:lnTo>
                  <a:lnTo>
                    <a:pt x="355600" y="238125"/>
                  </a:lnTo>
                  <a:lnTo>
                    <a:pt x="292100" y="219075"/>
                  </a:lnTo>
                  <a:lnTo>
                    <a:pt x="257175" y="149225"/>
                  </a:lnTo>
                  <a:lnTo>
                    <a:pt x="263525" y="84138"/>
                  </a:lnTo>
                  <a:lnTo>
                    <a:pt x="254000" y="9525"/>
                  </a:lnTo>
                  <a:lnTo>
                    <a:pt x="187325" y="0"/>
                  </a:lnTo>
                  <a:lnTo>
                    <a:pt x="112713" y="22225"/>
                  </a:lnTo>
                  <a:lnTo>
                    <a:pt x="19050" y="63500"/>
                  </a:lnTo>
                  <a:lnTo>
                    <a:pt x="0" y="153988"/>
                  </a:lnTo>
                  <a:lnTo>
                    <a:pt x="23813" y="2063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0" name="Freeform 111">
              <a:extLst/>
            </p:cNvPr>
            <p:cNvSpPr>
              <a:spLocks/>
            </p:cNvSpPr>
            <p:nvPr/>
          </p:nvSpPr>
          <p:spPr bwMode="auto">
            <a:xfrm>
              <a:off x="5524476" y="3995756"/>
              <a:ext cx="188913" cy="96837"/>
            </a:xfrm>
            <a:custGeom>
              <a:avLst/>
              <a:gdLst>
                <a:gd name="T0" fmla="*/ 46 w 1112838"/>
                <a:gd name="T1" fmla="*/ 14 h 560388"/>
                <a:gd name="T2" fmla="*/ 27 w 1112838"/>
                <a:gd name="T3" fmla="*/ 15 h 560388"/>
                <a:gd name="T4" fmla="*/ 17 w 1112838"/>
                <a:gd name="T5" fmla="*/ 30 h 560388"/>
                <a:gd name="T6" fmla="*/ 17 w 1112838"/>
                <a:gd name="T7" fmla="*/ 39 h 560388"/>
                <a:gd name="T8" fmla="*/ 26 w 1112838"/>
                <a:gd name="T9" fmla="*/ 43 h 560388"/>
                <a:gd name="T10" fmla="*/ 36 w 1112838"/>
                <a:gd name="T11" fmla="*/ 50 h 560388"/>
                <a:gd name="T12" fmla="*/ 47 w 1112838"/>
                <a:gd name="T13" fmla="*/ 55 h 560388"/>
                <a:gd name="T14" fmla="*/ 41 w 1112838"/>
                <a:gd name="T15" fmla="*/ 59 h 560388"/>
                <a:gd name="T16" fmla="*/ 35 w 1112838"/>
                <a:gd name="T17" fmla="*/ 65 h 560388"/>
                <a:gd name="T18" fmla="*/ 24 w 1112838"/>
                <a:gd name="T19" fmla="*/ 65 h 560388"/>
                <a:gd name="T20" fmla="*/ 17 w 1112838"/>
                <a:gd name="T21" fmla="*/ 61 h 560388"/>
                <a:gd name="T22" fmla="*/ 2 w 1112838"/>
                <a:gd name="T23" fmla="*/ 71 h 560388"/>
                <a:gd name="T24" fmla="*/ 0 w 1112838"/>
                <a:gd name="T25" fmla="*/ 77 h 560388"/>
                <a:gd name="T26" fmla="*/ 6 w 1112838"/>
                <a:gd name="T27" fmla="*/ 82 h 560388"/>
                <a:gd name="T28" fmla="*/ 17 w 1112838"/>
                <a:gd name="T29" fmla="*/ 83 h 560388"/>
                <a:gd name="T30" fmla="*/ 24 w 1112838"/>
                <a:gd name="T31" fmla="*/ 81 h 560388"/>
                <a:gd name="T32" fmla="*/ 38 w 1112838"/>
                <a:gd name="T33" fmla="*/ 82 h 560388"/>
                <a:gd name="T34" fmla="*/ 48 w 1112838"/>
                <a:gd name="T35" fmla="*/ 86 h 560388"/>
                <a:gd name="T36" fmla="*/ 57 w 1112838"/>
                <a:gd name="T37" fmla="*/ 86 h 560388"/>
                <a:gd name="T38" fmla="*/ 61 w 1112838"/>
                <a:gd name="T39" fmla="*/ 81 h 560388"/>
                <a:gd name="T40" fmla="*/ 78 w 1112838"/>
                <a:gd name="T41" fmla="*/ 68 h 560388"/>
                <a:gd name="T42" fmla="*/ 84 w 1112838"/>
                <a:gd name="T43" fmla="*/ 58 h 560388"/>
                <a:gd name="T44" fmla="*/ 96 w 1112838"/>
                <a:gd name="T45" fmla="*/ 65 h 560388"/>
                <a:gd name="T46" fmla="*/ 107 w 1112838"/>
                <a:gd name="T47" fmla="*/ 52 h 560388"/>
                <a:gd name="T48" fmla="*/ 129 w 1112838"/>
                <a:gd name="T49" fmla="*/ 46 h 560388"/>
                <a:gd name="T50" fmla="*/ 138 w 1112838"/>
                <a:gd name="T51" fmla="*/ 44 h 560388"/>
                <a:gd name="T52" fmla="*/ 150 w 1112838"/>
                <a:gd name="T53" fmla="*/ 34 h 560388"/>
                <a:gd name="T54" fmla="*/ 157 w 1112838"/>
                <a:gd name="T55" fmla="*/ 17 h 560388"/>
                <a:gd name="T56" fmla="*/ 148 w 1112838"/>
                <a:gd name="T57" fmla="*/ 12 h 560388"/>
                <a:gd name="T58" fmla="*/ 138 w 1112838"/>
                <a:gd name="T59" fmla="*/ 16 h 560388"/>
                <a:gd name="T60" fmla="*/ 109 w 1112838"/>
                <a:gd name="T61" fmla="*/ 10 h 560388"/>
                <a:gd name="T62" fmla="*/ 93 w 1112838"/>
                <a:gd name="T63" fmla="*/ 11 h 560388"/>
                <a:gd name="T64" fmla="*/ 77 w 1112838"/>
                <a:gd name="T65" fmla="*/ 8 h 560388"/>
                <a:gd name="T66" fmla="*/ 70 w 1112838"/>
                <a:gd name="T67" fmla="*/ 0 h 560388"/>
                <a:gd name="T68" fmla="*/ 60 w 1112838"/>
                <a:gd name="T69" fmla="*/ 3 h 560388"/>
                <a:gd name="T70" fmla="*/ 46 w 1112838"/>
                <a:gd name="T71" fmla="*/ 14 h 5603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2838"/>
                <a:gd name="T109" fmla="*/ 0 h 560388"/>
                <a:gd name="T110" fmla="*/ 1112838 w 1112838"/>
                <a:gd name="T111" fmla="*/ 560388 h 5603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2838" h="560388">
                  <a:moveTo>
                    <a:pt x="328613" y="88900"/>
                  </a:moveTo>
                  <a:lnTo>
                    <a:pt x="193675" y="100013"/>
                  </a:lnTo>
                  <a:lnTo>
                    <a:pt x="123825" y="193675"/>
                  </a:lnTo>
                  <a:lnTo>
                    <a:pt x="117475" y="252413"/>
                  </a:lnTo>
                  <a:lnTo>
                    <a:pt x="184150" y="279400"/>
                  </a:lnTo>
                  <a:lnTo>
                    <a:pt x="257175" y="327025"/>
                  </a:lnTo>
                  <a:lnTo>
                    <a:pt x="336550" y="355600"/>
                  </a:lnTo>
                  <a:lnTo>
                    <a:pt x="290513" y="384175"/>
                  </a:lnTo>
                  <a:lnTo>
                    <a:pt x="247650" y="420688"/>
                  </a:lnTo>
                  <a:lnTo>
                    <a:pt x="172579" y="422525"/>
                  </a:lnTo>
                  <a:lnTo>
                    <a:pt x="123825" y="398463"/>
                  </a:lnTo>
                  <a:lnTo>
                    <a:pt x="14288" y="457200"/>
                  </a:lnTo>
                  <a:lnTo>
                    <a:pt x="0" y="500063"/>
                  </a:lnTo>
                  <a:lnTo>
                    <a:pt x="41275" y="530225"/>
                  </a:lnTo>
                  <a:lnTo>
                    <a:pt x="117475" y="538163"/>
                  </a:lnTo>
                  <a:lnTo>
                    <a:pt x="171450" y="528638"/>
                  </a:lnTo>
                  <a:lnTo>
                    <a:pt x="269875" y="533400"/>
                  </a:lnTo>
                  <a:lnTo>
                    <a:pt x="341313" y="560388"/>
                  </a:lnTo>
                  <a:lnTo>
                    <a:pt x="406400" y="560388"/>
                  </a:lnTo>
                  <a:lnTo>
                    <a:pt x="433388" y="528638"/>
                  </a:lnTo>
                  <a:lnTo>
                    <a:pt x="550863" y="442913"/>
                  </a:lnTo>
                  <a:lnTo>
                    <a:pt x="593725" y="376238"/>
                  </a:lnTo>
                  <a:lnTo>
                    <a:pt x="684213" y="419100"/>
                  </a:lnTo>
                  <a:lnTo>
                    <a:pt x="762000" y="336550"/>
                  </a:lnTo>
                  <a:lnTo>
                    <a:pt x="912813" y="296863"/>
                  </a:lnTo>
                  <a:lnTo>
                    <a:pt x="979488" y="285750"/>
                  </a:lnTo>
                  <a:lnTo>
                    <a:pt x="1066800" y="219075"/>
                  </a:lnTo>
                  <a:lnTo>
                    <a:pt x="1112838" y="112713"/>
                  </a:lnTo>
                  <a:lnTo>
                    <a:pt x="1047750" y="74613"/>
                  </a:lnTo>
                  <a:lnTo>
                    <a:pt x="979488" y="103188"/>
                  </a:lnTo>
                  <a:lnTo>
                    <a:pt x="776288" y="61913"/>
                  </a:lnTo>
                  <a:lnTo>
                    <a:pt x="661988" y="71438"/>
                  </a:lnTo>
                  <a:lnTo>
                    <a:pt x="542925" y="52388"/>
                  </a:lnTo>
                  <a:lnTo>
                    <a:pt x="498475" y="0"/>
                  </a:lnTo>
                  <a:lnTo>
                    <a:pt x="422275" y="17463"/>
                  </a:lnTo>
                  <a:lnTo>
                    <a:pt x="328613" y="889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1" name="Freeform 112">
              <a:extLst/>
            </p:cNvPr>
            <p:cNvSpPr>
              <a:spLocks/>
            </p:cNvSpPr>
            <p:nvPr/>
          </p:nvSpPr>
          <p:spPr bwMode="auto">
            <a:xfrm>
              <a:off x="5486376" y="4054493"/>
              <a:ext cx="131763" cy="93663"/>
            </a:xfrm>
            <a:custGeom>
              <a:avLst/>
              <a:gdLst>
                <a:gd name="T0" fmla="*/ 97 w 768351"/>
                <a:gd name="T1" fmla="*/ 27 h 552700"/>
                <a:gd name="T2" fmla="*/ 94 w 768351"/>
                <a:gd name="T3" fmla="*/ 32 h 552700"/>
                <a:gd name="T4" fmla="*/ 83 w 768351"/>
                <a:gd name="T5" fmla="*/ 31 h 552700"/>
                <a:gd name="T6" fmla="*/ 73 w 768351"/>
                <a:gd name="T7" fmla="*/ 27 h 552700"/>
                <a:gd name="T8" fmla="*/ 59 w 768351"/>
                <a:gd name="T9" fmla="*/ 27 h 552700"/>
                <a:gd name="T10" fmla="*/ 50 w 768351"/>
                <a:gd name="T11" fmla="*/ 28 h 552700"/>
                <a:gd name="T12" fmla="*/ 39 w 768351"/>
                <a:gd name="T13" fmla="*/ 27 h 552700"/>
                <a:gd name="T14" fmla="*/ 33 w 768351"/>
                <a:gd name="T15" fmla="*/ 23 h 552700"/>
                <a:gd name="T16" fmla="*/ 35 w 768351"/>
                <a:gd name="T17" fmla="*/ 17 h 552700"/>
                <a:gd name="T18" fmla="*/ 51 w 768351"/>
                <a:gd name="T19" fmla="*/ 9 h 552700"/>
                <a:gd name="T20" fmla="*/ 48 w 768351"/>
                <a:gd name="T21" fmla="*/ 0 h 552700"/>
                <a:gd name="T22" fmla="*/ 38 w 768351"/>
                <a:gd name="T23" fmla="*/ 1 h 552700"/>
                <a:gd name="T24" fmla="*/ 31 w 768351"/>
                <a:gd name="T25" fmla="*/ 7 h 552700"/>
                <a:gd name="T26" fmla="*/ 21 w 768351"/>
                <a:gd name="T27" fmla="*/ 11 h 552700"/>
                <a:gd name="T28" fmla="*/ 18 w 768351"/>
                <a:gd name="T29" fmla="*/ 17 h 552700"/>
                <a:gd name="T30" fmla="*/ 11 w 768351"/>
                <a:gd name="T31" fmla="*/ 24 h 552700"/>
                <a:gd name="T32" fmla="*/ 2 w 768351"/>
                <a:gd name="T33" fmla="*/ 27 h 552700"/>
                <a:gd name="T34" fmla="*/ 3 w 768351"/>
                <a:gd name="T35" fmla="*/ 37 h 552700"/>
                <a:gd name="T36" fmla="*/ 8 w 768351"/>
                <a:gd name="T37" fmla="*/ 44 h 552700"/>
                <a:gd name="T38" fmla="*/ 12 w 768351"/>
                <a:gd name="T39" fmla="*/ 53 h 552700"/>
                <a:gd name="T40" fmla="*/ 7 w 768351"/>
                <a:gd name="T41" fmla="*/ 63 h 552700"/>
                <a:gd name="T42" fmla="*/ 0 w 768351"/>
                <a:gd name="T43" fmla="*/ 70 h 552700"/>
                <a:gd name="T44" fmla="*/ 16 w 768351"/>
                <a:gd name="T45" fmla="*/ 73 h 552700"/>
                <a:gd name="T46" fmla="*/ 27 w 768351"/>
                <a:gd name="T47" fmla="*/ 74 h 552700"/>
                <a:gd name="T48" fmla="*/ 34 w 768351"/>
                <a:gd name="T49" fmla="*/ 66 h 552700"/>
                <a:gd name="T50" fmla="*/ 45 w 768351"/>
                <a:gd name="T51" fmla="*/ 56 h 552700"/>
                <a:gd name="T52" fmla="*/ 52 w 768351"/>
                <a:gd name="T53" fmla="*/ 50 h 552700"/>
                <a:gd name="T54" fmla="*/ 63 w 768351"/>
                <a:gd name="T55" fmla="*/ 55 h 552700"/>
                <a:gd name="T56" fmla="*/ 61 w 768351"/>
                <a:gd name="T57" fmla="*/ 65 h 552700"/>
                <a:gd name="T58" fmla="*/ 66 w 768351"/>
                <a:gd name="T59" fmla="*/ 77 h 552700"/>
                <a:gd name="T60" fmla="*/ 78 w 768351"/>
                <a:gd name="T61" fmla="*/ 69 h 552700"/>
                <a:gd name="T62" fmla="*/ 96 w 768351"/>
                <a:gd name="T63" fmla="*/ 60 h 552700"/>
                <a:gd name="T64" fmla="*/ 104 w 768351"/>
                <a:gd name="T65" fmla="*/ 61 h 552700"/>
                <a:gd name="T66" fmla="*/ 114 w 768351"/>
                <a:gd name="T67" fmla="*/ 62 h 552700"/>
                <a:gd name="T68" fmla="*/ 113 w 768351"/>
                <a:gd name="T69" fmla="*/ 55 h 552700"/>
                <a:gd name="T70" fmla="*/ 103 w 768351"/>
                <a:gd name="T71" fmla="*/ 41 h 552700"/>
                <a:gd name="T72" fmla="*/ 97 w 768351"/>
                <a:gd name="T73" fmla="*/ 27 h 5527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8351"/>
                <a:gd name="T112" fmla="*/ 0 h 552700"/>
                <a:gd name="T113" fmla="*/ 768351 w 768351"/>
                <a:gd name="T114" fmla="*/ 552700 h 55270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8351" h="552700">
                  <a:moveTo>
                    <a:pt x="650876" y="196850"/>
                  </a:moveTo>
                  <a:lnTo>
                    <a:pt x="631763" y="226468"/>
                  </a:lnTo>
                  <a:lnTo>
                    <a:pt x="560388" y="222250"/>
                  </a:lnTo>
                  <a:lnTo>
                    <a:pt x="492126" y="196850"/>
                  </a:lnTo>
                  <a:lnTo>
                    <a:pt x="397210" y="191940"/>
                  </a:lnTo>
                  <a:lnTo>
                    <a:pt x="337679" y="202656"/>
                  </a:lnTo>
                  <a:lnTo>
                    <a:pt x="266241" y="196703"/>
                  </a:lnTo>
                  <a:lnTo>
                    <a:pt x="223379" y="165746"/>
                  </a:lnTo>
                  <a:lnTo>
                    <a:pt x="236538" y="119063"/>
                  </a:lnTo>
                  <a:lnTo>
                    <a:pt x="344488" y="61913"/>
                  </a:lnTo>
                  <a:lnTo>
                    <a:pt x="320675" y="0"/>
                  </a:lnTo>
                  <a:lnTo>
                    <a:pt x="258763" y="6350"/>
                  </a:lnTo>
                  <a:lnTo>
                    <a:pt x="211138" y="49213"/>
                  </a:lnTo>
                  <a:lnTo>
                    <a:pt x="144463" y="80963"/>
                  </a:lnTo>
                  <a:lnTo>
                    <a:pt x="120650" y="120650"/>
                  </a:lnTo>
                  <a:lnTo>
                    <a:pt x="74613" y="168275"/>
                  </a:lnTo>
                  <a:lnTo>
                    <a:pt x="12700" y="195263"/>
                  </a:lnTo>
                  <a:lnTo>
                    <a:pt x="17463" y="261938"/>
                  </a:lnTo>
                  <a:lnTo>
                    <a:pt x="57150" y="314325"/>
                  </a:lnTo>
                  <a:lnTo>
                    <a:pt x="82885" y="381250"/>
                  </a:lnTo>
                  <a:lnTo>
                    <a:pt x="43594" y="447925"/>
                  </a:lnTo>
                  <a:lnTo>
                    <a:pt x="0" y="500063"/>
                  </a:lnTo>
                  <a:lnTo>
                    <a:pt x="109079" y="525315"/>
                  </a:lnTo>
                  <a:lnTo>
                    <a:pt x="184150" y="528638"/>
                  </a:lnTo>
                  <a:lnTo>
                    <a:pt x="230188" y="471488"/>
                  </a:lnTo>
                  <a:lnTo>
                    <a:pt x="303213" y="400050"/>
                  </a:lnTo>
                  <a:lnTo>
                    <a:pt x="354013" y="357188"/>
                  </a:lnTo>
                  <a:lnTo>
                    <a:pt x="427038" y="395288"/>
                  </a:lnTo>
                  <a:lnTo>
                    <a:pt x="411163" y="468313"/>
                  </a:lnTo>
                  <a:lnTo>
                    <a:pt x="446026" y="552700"/>
                  </a:lnTo>
                  <a:lnTo>
                    <a:pt x="522288" y="495300"/>
                  </a:lnTo>
                  <a:lnTo>
                    <a:pt x="643669" y="431256"/>
                  </a:lnTo>
                  <a:lnTo>
                    <a:pt x="701676" y="434975"/>
                  </a:lnTo>
                  <a:lnTo>
                    <a:pt x="768351" y="444500"/>
                  </a:lnTo>
                  <a:lnTo>
                    <a:pt x="760413" y="395288"/>
                  </a:lnTo>
                  <a:lnTo>
                    <a:pt x="692151" y="292100"/>
                  </a:lnTo>
                  <a:lnTo>
                    <a:pt x="650876" y="1968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2" name="Freeform 113">
              <a:extLst/>
            </p:cNvPr>
            <p:cNvSpPr>
              <a:spLocks/>
            </p:cNvSpPr>
            <p:nvPr/>
          </p:nvSpPr>
          <p:spPr bwMode="auto">
            <a:xfrm>
              <a:off x="5221264" y="4016393"/>
              <a:ext cx="250825" cy="163513"/>
            </a:xfrm>
            <a:custGeom>
              <a:avLst/>
              <a:gdLst>
                <a:gd name="T0" fmla="*/ 2147483647 w 927"/>
                <a:gd name="T1" fmla="*/ 2147483647 h 601"/>
                <a:gd name="T2" fmla="*/ 2147483647 w 927"/>
                <a:gd name="T3" fmla="*/ 2147483647 h 601"/>
                <a:gd name="T4" fmla="*/ 2147483647 w 927"/>
                <a:gd name="T5" fmla="*/ 2147483647 h 601"/>
                <a:gd name="T6" fmla="*/ 2147483647 w 927"/>
                <a:gd name="T7" fmla="*/ 2147483647 h 601"/>
                <a:gd name="T8" fmla="*/ 2147483647 w 927"/>
                <a:gd name="T9" fmla="*/ 2147483647 h 601"/>
                <a:gd name="T10" fmla="*/ 2147483647 w 927"/>
                <a:gd name="T11" fmla="*/ 2147483647 h 601"/>
                <a:gd name="T12" fmla="*/ 2147483647 w 927"/>
                <a:gd name="T13" fmla="*/ 2147483647 h 601"/>
                <a:gd name="T14" fmla="*/ 2147483647 w 927"/>
                <a:gd name="T15" fmla="*/ 2147483647 h 601"/>
                <a:gd name="T16" fmla="*/ 2147483647 w 927"/>
                <a:gd name="T17" fmla="*/ 2147483647 h 601"/>
                <a:gd name="T18" fmla="*/ 2147483647 w 927"/>
                <a:gd name="T19" fmla="*/ 2147483647 h 601"/>
                <a:gd name="T20" fmla="*/ 2147483647 w 927"/>
                <a:gd name="T21" fmla="*/ 2147483647 h 601"/>
                <a:gd name="T22" fmla="*/ 2147483647 w 927"/>
                <a:gd name="T23" fmla="*/ 2147483647 h 601"/>
                <a:gd name="T24" fmla="*/ 2147483647 w 927"/>
                <a:gd name="T25" fmla="*/ 2147483647 h 601"/>
                <a:gd name="T26" fmla="*/ 2147483647 w 927"/>
                <a:gd name="T27" fmla="*/ 2147483647 h 601"/>
                <a:gd name="T28" fmla="*/ 2147483647 w 927"/>
                <a:gd name="T29" fmla="*/ 2147483647 h 601"/>
                <a:gd name="T30" fmla="*/ 2147483647 w 927"/>
                <a:gd name="T31" fmla="*/ 2147483647 h 601"/>
                <a:gd name="T32" fmla="*/ 2147483647 w 927"/>
                <a:gd name="T33" fmla="*/ 2147483647 h 601"/>
                <a:gd name="T34" fmla="*/ 2147483647 w 927"/>
                <a:gd name="T35" fmla="*/ 2147483647 h 601"/>
                <a:gd name="T36" fmla="*/ 2147483647 w 927"/>
                <a:gd name="T37" fmla="*/ 2147483647 h 601"/>
                <a:gd name="T38" fmla="*/ 2147483647 w 927"/>
                <a:gd name="T39" fmla="*/ 2147483647 h 601"/>
                <a:gd name="T40" fmla="*/ 2147483647 w 927"/>
                <a:gd name="T41" fmla="*/ 2147483647 h 601"/>
                <a:gd name="T42" fmla="*/ 2147483647 w 927"/>
                <a:gd name="T43" fmla="*/ 2147483647 h 601"/>
                <a:gd name="T44" fmla="*/ 2147483647 w 927"/>
                <a:gd name="T45" fmla="*/ 2147483647 h 601"/>
                <a:gd name="T46" fmla="*/ 2147483647 w 927"/>
                <a:gd name="T47" fmla="*/ 2147483647 h 601"/>
                <a:gd name="T48" fmla="*/ 2147483647 w 927"/>
                <a:gd name="T49" fmla="*/ 2147483647 h 601"/>
                <a:gd name="T50" fmla="*/ 2147483647 w 927"/>
                <a:gd name="T51" fmla="*/ 2147483647 h 601"/>
                <a:gd name="T52" fmla="*/ 2147483647 w 927"/>
                <a:gd name="T53" fmla="*/ 2147483647 h 601"/>
                <a:gd name="T54" fmla="*/ 2147483647 w 927"/>
                <a:gd name="T55" fmla="*/ 2147483647 h 601"/>
                <a:gd name="T56" fmla="*/ 2147483647 w 927"/>
                <a:gd name="T57" fmla="*/ 2147483647 h 601"/>
                <a:gd name="T58" fmla="*/ 2147483647 w 927"/>
                <a:gd name="T59" fmla="*/ 2147483647 h 601"/>
                <a:gd name="T60" fmla="*/ 2147483647 w 927"/>
                <a:gd name="T61" fmla="*/ 2147483647 h 601"/>
                <a:gd name="T62" fmla="*/ 2147483647 w 927"/>
                <a:gd name="T63" fmla="*/ 2147483647 h 601"/>
                <a:gd name="T64" fmla="*/ 2147483647 w 927"/>
                <a:gd name="T65" fmla="*/ 2147483647 h 601"/>
                <a:gd name="T66" fmla="*/ 2147483647 w 927"/>
                <a:gd name="T67" fmla="*/ 2147483647 h 601"/>
                <a:gd name="T68" fmla="*/ 2147483647 w 927"/>
                <a:gd name="T69" fmla="*/ 2147483647 h 601"/>
                <a:gd name="T70" fmla="*/ 2147483647 w 927"/>
                <a:gd name="T71" fmla="*/ 2147483647 h 601"/>
                <a:gd name="T72" fmla="*/ 2147483647 w 927"/>
                <a:gd name="T73" fmla="*/ 2147483647 h 601"/>
                <a:gd name="T74" fmla="*/ 2147483647 w 927"/>
                <a:gd name="T75" fmla="*/ 2147483647 h 601"/>
                <a:gd name="T76" fmla="*/ 2147483647 w 927"/>
                <a:gd name="T77" fmla="*/ 0 h 601"/>
                <a:gd name="T78" fmla="*/ 2147483647 w 927"/>
                <a:gd name="T79" fmla="*/ 2147483647 h 601"/>
                <a:gd name="T80" fmla="*/ 2147483647 w 927"/>
                <a:gd name="T81" fmla="*/ 2147483647 h 601"/>
                <a:gd name="T82" fmla="*/ 2147483647 w 927"/>
                <a:gd name="T83" fmla="*/ 2147483647 h 601"/>
                <a:gd name="T84" fmla="*/ 2147483647 w 927"/>
                <a:gd name="T85" fmla="*/ 2147483647 h 601"/>
                <a:gd name="T86" fmla="*/ 2147483647 w 927"/>
                <a:gd name="T87" fmla="*/ 2147483647 h 601"/>
                <a:gd name="T88" fmla="*/ 2147483647 w 927"/>
                <a:gd name="T89" fmla="*/ 2147483647 h 601"/>
                <a:gd name="T90" fmla="*/ 2147483647 w 927"/>
                <a:gd name="T91" fmla="*/ 2147483647 h 601"/>
                <a:gd name="T92" fmla="*/ 2147483647 w 927"/>
                <a:gd name="T93" fmla="*/ 2147483647 h 601"/>
                <a:gd name="T94" fmla="*/ 2147483647 w 927"/>
                <a:gd name="T95" fmla="*/ 2147483647 h 601"/>
                <a:gd name="T96" fmla="*/ 2147483647 w 927"/>
                <a:gd name="T97" fmla="*/ 2147483647 h 601"/>
                <a:gd name="T98" fmla="*/ 2147483647 w 927"/>
                <a:gd name="T99" fmla="*/ 2147483647 h 601"/>
                <a:gd name="T100" fmla="*/ 2147483647 w 927"/>
                <a:gd name="T101" fmla="*/ 2147483647 h 601"/>
                <a:gd name="T102" fmla="*/ 2147483647 w 927"/>
                <a:gd name="T103" fmla="*/ 2147483647 h 601"/>
                <a:gd name="T104" fmla="*/ 2147483647 w 927"/>
                <a:gd name="T105" fmla="*/ 2147483647 h 601"/>
                <a:gd name="T106" fmla="*/ 0 w 927"/>
                <a:gd name="T107" fmla="*/ 2147483647 h 601"/>
                <a:gd name="T108" fmla="*/ 2147483647 w 927"/>
                <a:gd name="T109" fmla="*/ 2147483647 h 601"/>
                <a:gd name="T110" fmla="*/ 2147483647 w 927"/>
                <a:gd name="T111" fmla="*/ 2147483647 h 601"/>
                <a:gd name="T112" fmla="*/ 2147483647 w 927"/>
                <a:gd name="T113" fmla="*/ 2147483647 h 601"/>
                <a:gd name="T114" fmla="*/ 2147483647 w 927"/>
                <a:gd name="T115" fmla="*/ 2147483647 h 601"/>
                <a:gd name="T116" fmla="*/ 2147483647 w 927"/>
                <a:gd name="T117" fmla="*/ 2147483647 h 601"/>
                <a:gd name="T118" fmla="*/ 2147483647 w 927"/>
                <a:gd name="T119" fmla="*/ 2147483647 h 601"/>
                <a:gd name="T120" fmla="*/ 2147483647 w 927"/>
                <a:gd name="T121" fmla="*/ 2147483647 h 6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7"/>
                <a:gd name="T184" fmla="*/ 0 h 601"/>
                <a:gd name="T185" fmla="*/ 927 w 927"/>
                <a:gd name="T186" fmla="*/ 601 h 6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7" h="601">
                  <a:moveTo>
                    <a:pt x="72" y="407"/>
                  </a:moveTo>
                  <a:lnTo>
                    <a:pt x="91" y="436"/>
                  </a:lnTo>
                  <a:lnTo>
                    <a:pt x="148" y="437"/>
                  </a:lnTo>
                  <a:lnTo>
                    <a:pt x="169" y="416"/>
                  </a:lnTo>
                  <a:lnTo>
                    <a:pt x="186" y="389"/>
                  </a:lnTo>
                  <a:lnTo>
                    <a:pt x="214" y="382"/>
                  </a:lnTo>
                  <a:lnTo>
                    <a:pt x="250" y="373"/>
                  </a:lnTo>
                  <a:lnTo>
                    <a:pt x="273" y="378"/>
                  </a:lnTo>
                  <a:lnTo>
                    <a:pt x="316" y="382"/>
                  </a:lnTo>
                  <a:lnTo>
                    <a:pt x="371" y="399"/>
                  </a:lnTo>
                  <a:lnTo>
                    <a:pt x="413" y="416"/>
                  </a:lnTo>
                  <a:lnTo>
                    <a:pt x="446" y="432"/>
                  </a:lnTo>
                  <a:lnTo>
                    <a:pt x="484" y="463"/>
                  </a:lnTo>
                  <a:lnTo>
                    <a:pt x="511" y="493"/>
                  </a:lnTo>
                  <a:lnTo>
                    <a:pt x="538" y="493"/>
                  </a:lnTo>
                  <a:lnTo>
                    <a:pt x="568" y="505"/>
                  </a:lnTo>
                  <a:lnTo>
                    <a:pt x="577" y="533"/>
                  </a:lnTo>
                  <a:lnTo>
                    <a:pt x="576" y="565"/>
                  </a:lnTo>
                  <a:lnTo>
                    <a:pt x="587" y="592"/>
                  </a:lnTo>
                  <a:lnTo>
                    <a:pt x="637" y="601"/>
                  </a:lnTo>
                  <a:lnTo>
                    <a:pt x="675" y="586"/>
                  </a:lnTo>
                  <a:lnTo>
                    <a:pt x="715" y="554"/>
                  </a:lnTo>
                  <a:lnTo>
                    <a:pt x="774" y="544"/>
                  </a:lnTo>
                  <a:lnTo>
                    <a:pt x="795" y="494"/>
                  </a:lnTo>
                  <a:lnTo>
                    <a:pt x="828" y="460"/>
                  </a:lnTo>
                  <a:lnTo>
                    <a:pt x="873" y="428"/>
                  </a:lnTo>
                  <a:lnTo>
                    <a:pt x="924" y="437"/>
                  </a:lnTo>
                  <a:lnTo>
                    <a:pt x="927" y="401"/>
                  </a:lnTo>
                  <a:lnTo>
                    <a:pt x="912" y="367"/>
                  </a:lnTo>
                  <a:lnTo>
                    <a:pt x="863" y="341"/>
                  </a:lnTo>
                  <a:lnTo>
                    <a:pt x="787" y="303"/>
                  </a:lnTo>
                  <a:lnTo>
                    <a:pt x="734" y="257"/>
                  </a:lnTo>
                  <a:lnTo>
                    <a:pt x="675" y="213"/>
                  </a:lnTo>
                  <a:lnTo>
                    <a:pt x="594" y="108"/>
                  </a:lnTo>
                  <a:lnTo>
                    <a:pt x="554" y="108"/>
                  </a:lnTo>
                  <a:lnTo>
                    <a:pt x="527" y="115"/>
                  </a:lnTo>
                  <a:lnTo>
                    <a:pt x="528" y="71"/>
                  </a:lnTo>
                  <a:lnTo>
                    <a:pt x="505" y="29"/>
                  </a:lnTo>
                  <a:lnTo>
                    <a:pt x="475" y="0"/>
                  </a:lnTo>
                  <a:lnTo>
                    <a:pt x="416" y="8"/>
                  </a:lnTo>
                  <a:lnTo>
                    <a:pt x="380" y="14"/>
                  </a:lnTo>
                  <a:lnTo>
                    <a:pt x="343" y="39"/>
                  </a:lnTo>
                  <a:lnTo>
                    <a:pt x="312" y="70"/>
                  </a:lnTo>
                  <a:lnTo>
                    <a:pt x="232" y="89"/>
                  </a:lnTo>
                  <a:lnTo>
                    <a:pt x="180" y="101"/>
                  </a:lnTo>
                  <a:lnTo>
                    <a:pt x="136" y="53"/>
                  </a:lnTo>
                  <a:lnTo>
                    <a:pt x="114" y="13"/>
                  </a:lnTo>
                  <a:lnTo>
                    <a:pt x="63" y="10"/>
                  </a:lnTo>
                  <a:lnTo>
                    <a:pt x="24" y="34"/>
                  </a:lnTo>
                  <a:lnTo>
                    <a:pt x="124" y="130"/>
                  </a:lnTo>
                  <a:lnTo>
                    <a:pt x="91" y="140"/>
                  </a:lnTo>
                  <a:lnTo>
                    <a:pt x="54" y="158"/>
                  </a:lnTo>
                  <a:lnTo>
                    <a:pt x="22" y="131"/>
                  </a:lnTo>
                  <a:lnTo>
                    <a:pt x="0" y="161"/>
                  </a:lnTo>
                  <a:lnTo>
                    <a:pt x="3" y="206"/>
                  </a:lnTo>
                  <a:lnTo>
                    <a:pt x="48" y="221"/>
                  </a:lnTo>
                  <a:lnTo>
                    <a:pt x="45" y="248"/>
                  </a:lnTo>
                  <a:lnTo>
                    <a:pt x="54" y="287"/>
                  </a:lnTo>
                  <a:lnTo>
                    <a:pt x="82" y="322"/>
                  </a:lnTo>
                  <a:lnTo>
                    <a:pt x="63" y="371"/>
                  </a:lnTo>
                  <a:lnTo>
                    <a:pt x="72" y="4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3" name="Freeform 114">
              <a:extLst/>
            </p:cNvPr>
            <p:cNvSpPr>
              <a:spLocks/>
            </p:cNvSpPr>
            <p:nvPr/>
          </p:nvSpPr>
          <p:spPr bwMode="auto">
            <a:xfrm>
              <a:off x="5713389" y="4287856"/>
              <a:ext cx="149225" cy="84137"/>
            </a:xfrm>
            <a:custGeom>
              <a:avLst/>
              <a:gdLst>
                <a:gd name="T0" fmla="*/ 2147483647 w 470"/>
                <a:gd name="T1" fmla="*/ 2147483647 h 266"/>
                <a:gd name="T2" fmla="*/ 0 w 470"/>
                <a:gd name="T3" fmla="*/ 2147483647 h 266"/>
                <a:gd name="T4" fmla="*/ 2147483647 w 470"/>
                <a:gd name="T5" fmla="*/ 2147483647 h 266"/>
                <a:gd name="T6" fmla="*/ 2147483647 w 470"/>
                <a:gd name="T7" fmla="*/ 2147483647 h 266"/>
                <a:gd name="T8" fmla="*/ 2147483647 w 470"/>
                <a:gd name="T9" fmla="*/ 2147483647 h 266"/>
                <a:gd name="T10" fmla="*/ 2147483647 w 470"/>
                <a:gd name="T11" fmla="*/ 2147483647 h 266"/>
                <a:gd name="T12" fmla="*/ 2147483647 w 470"/>
                <a:gd name="T13" fmla="*/ 2147483647 h 266"/>
                <a:gd name="T14" fmla="*/ 2147483647 w 470"/>
                <a:gd name="T15" fmla="*/ 2147483647 h 266"/>
                <a:gd name="T16" fmla="*/ 2147483647 w 470"/>
                <a:gd name="T17" fmla="*/ 2147483647 h 266"/>
                <a:gd name="T18" fmla="*/ 2147483647 w 470"/>
                <a:gd name="T19" fmla="*/ 2147483647 h 266"/>
                <a:gd name="T20" fmla="*/ 2147483647 w 470"/>
                <a:gd name="T21" fmla="*/ 2147483647 h 266"/>
                <a:gd name="T22" fmla="*/ 2147483647 w 470"/>
                <a:gd name="T23" fmla="*/ 2147483647 h 266"/>
                <a:gd name="T24" fmla="*/ 2147483647 w 470"/>
                <a:gd name="T25" fmla="*/ 2147483647 h 266"/>
                <a:gd name="T26" fmla="*/ 2147483647 w 470"/>
                <a:gd name="T27" fmla="*/ 2147483647 h 266"/>
                <a:gd name="T28" fmla="*/ 2147483647 w 470"/>
                <a:gd name="T29" fmla="*/ 2147483647 h 266"/>
                <a:gd name="T30" fmla="*/ 2147483647 w 470"/>
                <a:gd name="T31" fmla="*/ 2147483647 h 266"/>
                <a:gd name="T32" fmla="*/ 2147483647 w 470"/>
                <a:gd name="T33" fmla="*/ 2147483647 h 266"/>
                <a:gd name="T34" fmla="*/ 2147483647 w 470"/>
                <a:gd name="T35" fmla="*/ 2147483647 h 266"/>
                <a:gd name="T36" fmla="*/ 2147483647 w 470"/>
                <a:gd name="T37" fmla="*/ 0 h 266"/>
                <a:gd name="T38" fmla="*/ 2147483647 w 470"/>
                <a:gd name="T39" fmla="*/ 2147483647 h 26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70"/>
                <a:gd name="T61" fmla="*/ 0 h 266"/>
                <a:gd name="T62" fmla="*/ 470 w 470"/>
                <a:gd name="T63" fmla="*/ 266 h 26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70" h="266">
                  <a:moveTo>
                    <a:pt x="27" y="13"/>
                  </a:moveTo>
                  <a:lnTo>
                    <a:pt x="0" y="58"/>
                  </a:lnTo>
                  <a:lnTo>
                    <a:pt x="3" y="108"/>
                  </a:lnTo>
                  <a:lnTo>
                    <a:pt x="46" y="136"/>
                  </a:lnTo>
                  <a:lnTo>
                    <a:pt x="94" y="154"/>
                  </a:lnTo>
                  <a:lnTo>
                    <a:pt x="168" y="185"/>
                  </a:lnTo>
                  <a:lnTo>
                    <a:pt x="231" y="185"/>
                  </a:lnTo>
                  <a:lnTo>
                    <a:pt x="285" y="230"/>
                  </a:lnTo>
                  <a:lnTo>
                    <a:pt x="373" y="248"/>
                  </a:lnTo>
                  <a:lnTo>
                    <a:pt x="444" y="266"/>
                  </a:lnTo>
                  <a:lnTo>
                    <a:pt x="462" y="234"/>
                  </a:lnTo>
                  <a:lnTo>
                    <a:pt x="470" y="200"/>
                  </a:lnTo>
                  <a:lnTo>
                    <a:pt x="458" y="157"/>
                  </a:lnTo>
                  <a:lnTo>
                    <a:pt x="420" y="158"/>
                  </a:lnTo>
                  <a:lnTo>
                    <a:pt x="347" y="159"/>
                  </a:lnTo>
                  <a:lnTo>
                    <a:pt x="297" y="127"/>
                  </a:lnTo>
                  <a:lnTo>
                    <a:pt x="223" y="63"/>
                  </a:lnTo>
                  <a:lnTo>
                    <a:pt x="130" y="10"/>
                  </a:lnTo>
                  <a:lnTo>
                    <a:pt x="73" y="0"/>
                  </a:lnTo>
                  <a:lnTo>
                    <a:pt x="27" y="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4" name="Freeform 115">
              <a:extLst/>
            </p:cNvPr>
            <p:cNvSpPr>
              <a:spLocks/>
            </p:cNvSpPr>
            <p:nvPr/>
          </p:nvSpPr>
          <p:spPr bwMode="auto">
            <a:xfrm>
              <a:off x="5878489" y="4333893"/>
              <a:ext cx="58737" cy="31750"/>
            </a:xfrm>
            <a:custGeom>
              <a:avLst/>
              <a:gdLst>
                <a:gd name="T0" fmla="*/ 2147483647 w 185"/>
                <a:gd name="T1" fmla="*/ 2147483647 h 101"/>
                <a:gd name="T2" fmla="*/ 0 w 185"/>
                <a:gd name="T3" fmla="*/ 2147483647 h 101"/>
                <a:gd name="T4" fmla="*/ 2147483647 w 185"/>
                <a:gd name="T5" fmla="*/ 2147483647 h 101"/>
                <a:gd name="T6" fmla="*/ 2147483647 w 185"/>
                <a:gd name="T7" fmla="*/ 2147483647 h 101"/>
                <a:gd name="T8" fmla="*/ 2147483647 w 185"/>
                <a:gd name="T9" fmla="*/ 2147483647 h 101"/>
                <a:gd name="T10" fmla="*/ 2147483647 w 185"/>
                <a:gd name="T11" fmla="*/ 2147483647 h 101"/>
                <a:gd name="T12" fmla="*/ 2147483647 w 185"/>
                <a:gd name="T13" fmla="*/ 2147483647 h 101"/>
                <a:gd name="T14" fmla="*/ 2147483647 w 185"/>
                <a:gd name="T15" fmla="*/ 2147483647 h 101"/>
                <a:gd name="T16" fmla="*/ 2147483647 w 185"/>
                <a:gd name="T17" fmla="*/ 0 h 101"/>
                <a:gd name="T18" fmla="*/ 2147483647 w 185"/>
                <a:gd name="T19" fmla="*/ 2147483647 h 101"/>
                <a:gd name="T20" fmla="*/ 2147483647 w 185"/>
                <a:gd name="T21" fmla="*/ 2147483647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5"/>
                <a:gd name="T34" fmla="*/ 0 h 101"/>
                <a:gd name="T35" fmla="*/ 185 w 185"/>
                <a:gd name="T36" fmla="*/ 101 h 1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5" h="101">
                  <a:moveTo>
                    <a:pt x="1" y="22"/>
                  </a:moveTo>
                  <a:lnTo>
                    <a:pt x="0" y="84"/>
                  </a:lnTo>
                  <a:lnTo>
                    <a:pt x="40" y="88"/>
                  </a:lnTo>
                  <a:lnTo>
                    <a:pt x="92" y="99"/>
                  </a:lnTo>
                  <a:lnTo>
                    <a:pt x="139" y="101"/>
                  </a:lnTo>
                  <a:lnTo>
                    <a:pt x="184" y="98"/>
                  </a:lnTo>
                  <a:lnTo>
                    <a:pt x="185" y="63"/>
                  </a:lnTo>
                  <a:lnTo>
                    <a:pt x="156" y="45"/>
                  </a:lnTo>
                  <a:lnTo>
                    <a:pt x="112" y="0"/>
                  </a:lnTo>
                  <a:lnTo>
                    <a:pt x="62" y="11"/>
                  </a:lnTo>
                  <a:lnTo>
                    <a:pt x="1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5" name="Freeform 116">
              <a:extLst/>
            </p:cNvPr>
            <p:cNvSpPr>
              <a:spLocks/>
            </p:cNvSpPr>
            <p:nvPr/>
          </p:nvSpPr>
          <p:spPr bwMode="auto">
            <a:xfrm>
              <a:off x="4102076" y="3984643"/>
              <a:ext cx="223838" cy="185738"/>
            </a:xfrm>
            <a:custGeom>
              <a:avLst/>
              <a:gdLst>
                <a:gd name="T0" fmla="*/ 2147483647 w 832"/>
                <a:gd name="T1" fmla="*/ 0 h 685"/>
                <a:gd name="T2" fmla="*/ 2147483647 w 832"/>
                <a:gd name="T3" fmla="*/ 2147483647 h 685"/>
                <a:gd name="T4" fmla="*/ 2147483647 w 832"/>
                <a:gd name="T5" fmla="*/ 2147483647 h 685"/>
                <a:gd name="T6" fmla="*/ 0 w 832"/>
                <a:gd name="T7" fmla="*/ 2147483647 h 685"/>
                <a:gd name="T8" fmla="*/ 2147483647 w 832"/>
                <a:gd name="T9" fmla="*/ 2147483647 h 685"/>
                <a:gd name="T10" fmla="*/ 2147483647 w 832"/>
                <a:gd name="T11" fmla="*/ 2147483647 h 685"/>
                <a:gd name="T12" fmla="*/ 2147483647 w 832"/>
                <a:gd name="T13" fmla="*/ 2147483647 h 685"/>
                <a:gd name="T14" fmla="*/ 2147483647 w 832"/>
                <a:gd name="T15" fmla="*/ 2147483647 h 685"/>
                <a:gd name="T16" fmla="*/ 2147483647 w 832"/>
                <a:gd name="T17" fmla="*/ 2147483647 h 685"/>
                <a:gd name="T18" fmla="*/ 2147483647 w 832"/>
                <a:gd name="T19" fmla="*/ 2147483647 h 685"/>
                <a:gd name="T20" fmla="*/ 2147483647 w 832"/>
                <a:gd name="T21" fmla="*/ 2147483647 h 685"/>
                <a:gd name="T22" fmla="*/ 2147483647 w 832"/>
                <a:gd name="T23" fmla="*/ 2147483647 h 685"/>
                <a:gd name="T24" fmla="*/ 2147483647 w 832"/>
                <a:gd name="T25" fmla="*/ 2147483647 h 685"/>
                <a:gd name="T26" fmla="*/ 2147483647 w 832"/>
                <a:gd name="T27" fmla="*/ 2147483647 h 685"/>
                <a:gd name="T28" fmla="*/ 2147483647 w 832"/>
                <a:gd name="T29" fmla="*/ 2147483647 h 685"/>
                <a:gd name="T30" fmla="*/ 2147483647 w 832"/>
                <a:gd name="T31" fmla="*/ 2147483647 h 685"/>
                <a:gd name="T32" fmla="*/ 2147483647 w 832"/>
                <a:gd name="T33" fmla="*/ 2147483647 h 685"/>
                <a:gd name="T34" fmla="*/ 2147483647 w 832"/>
                <a:gd name="T35" fmla="*/ 2147483647 h 685"/>
                <a:gd name="T36" fmla="*/ 2147483647 w 832"/>
                <a:gd name="T37" fmla="*/ 2147483647 h 685"/>
                <a:gd name="T38" fmla="*/ 2147483647 w 832"/>
                <a:gd name="T39" fmla="*/ 2147483647 h 685"/>
                <a:gd name="T40" fmla="*/ 2147483647 w 832"/>
                <a:gd name="T41" fmla="*/ 2147483647 h 685"/>
                <a:gd name="T42" fmla="*/ 2147483647 w 832"/>
                <a:gd name="T43" fmla="*/ 2147483647 h 685"/>
                <a:gd name="T44" fmla="*/ 2147483647 w 832"/>
                <a:gd name="T45" fmla="*/ 2147483647 h 685"/>
                <a:gd name="T46" fmla="*/ 2147483647 w 832"/>
                <a:gd name="T47" fmla="*/ 2147483647 h 685"/>
                <a:gd name="T48" fmla="*/ 2147483647 w 832"/>
                <a:gd name="T49" fmla="*/ 2147483647 h 685"/>
                <a:gd name="T50" fmla="*/ 2147483647 w 832"/>
                <a:gd name="T51" fmla="*/ 2147483647 h 685"/>
                <a:gd name="T52" fmla="*/ 2147483647 w 832"/>
                <a:gd name="T53" fmla="*/ 2147483647 h 685"/>
                <a:gd name="T54" fmla="*/ 2147483647 w 832"/>
                <a:gd name="T55" fmla="*/ 2147483647 h 685"/>
                <a:gd name="T56" fmla="*/ 2147483647 w 832"/>
                <a:gd name="T57" fmla="*/ 2147483647 h 685"/>
                <a:gd name="T58" fmla="*/ 2147483647 w 832"/>
                <a:gd name="T59" fmla="*/ 2147483647 h 685"/>
                <a:gd name="T60" fmla="*/ 2147483647 w 832"/>
                <a:gd name="T61" fmla="*/ 2147483647 h 685"/>
                <a:gd name="T62" fmla="*/ 2147483647 w 832"/>
                <a:gd name="T63" fmla="*/ 2147483647 h 685"/>
                <a:gd name="T64" fmla="*/ 2147483647 w 832"/>
                <a:gd name="T65" fmla="*/ 2147483647 h 685"/>
                <a:gd name="T66" fmla="*/ 2147483647 w 832"/>
                <a:gd name="T67" fmla="*/ 2147483647 h 685"/>
                <a:gd name="T68" fmla="*/ 2147483647 w 832"/>
                <a:gd name="T69" fmla="*/ 2147483647 h 685"/>
                <a:gd name="T70" fmla="*/ 2147483647 w 832"/>
                <a:gd name="T71" fmla="*/ 2147483647 h 685"/>
                <a:gd name="T72" fmla="*/ 2147483647 w 832"/>
                <a:gd name="T73" fmla="*/ 2147483647 h 685"/>
                <a:gd name="T74" fmla="*/ 2147483647 w 832"/>
                <a:gd name="T75" fmla="*/ 2147483647 h 685"/>
                <a:gd name="T76" fmla="*/ 2147483647 w 832"/>
                <a:gd name="T77" fmla="*/ 2147483647 h 685"/>
                <a:gd name="T78" fmla="*/ 2147483647 w 832"/>
                <a:gd name="T79" fmla="*/ 2147483647 h 685"/>
                <a:gd name="T80" fmla="*/ 2147483647 w 832"/>
                <a:gd name="T81" fmla="*/ 2147483647 h 685"/>
                <a:gd name="T82" fmla="*/ 2147483647 w 832"/>
                <a:gd name="T83" fmla="*/ 2147483647 h 685"/>
                <a:gd name="T84" fmla="*/ 2147483647 w 832"/>
                <a:gd name="T85" fmla="*/ 2147483647 h 685"/>
                <a:gd name="T86" fmla="*/ 2147483647 w 832"/>
                <a:gd name="T87" fmla="*/ 2147483647 h 685"/>
                <a:gd name="T88" fmla="*/ 2147483647 w 832"/>
                <a:gd name="T89" fmla="*/ 2147483647 h 685"/>
                <a:gd name="T90" fmla="*/ 2147483647 w 832"/>
                <a:gd name="T91" fmla="*/ 2147483647 h 685"/>
                <a:gd name="T92" fmla="*/ 2147483647 w 832"/>
                <a:gd name="T93" fmla="*/ 2147483647 h 685"/>
                <a:gd name="T94" fmla="*/ 2147483647 w 832"/>
                <a:gd name="T95" fmla="*/ 2147483647 h 6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2"/>
                <a:gd name="T145" fmla="*/ 0 h 685"/>
                <a:gd name="T146" fmla="*/ 832 w 832"/>
                <a:gd name="T147" fmla="*/ 685 h 68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2" h="685">
                  <a:moveTo>
                    <a:pt x="117" y="0"/>
                  </a:moveTo>
                  <a:lnTo>
                    <a:pt x="82" y="0"/>
                  </a:lnTo>
                  <a:lnTo>
                    <a:pt x="57" y="3"/>
                  </a:lnTo>
                  <a:lnTo>
                    <a:pt x="67" y="24"/>
                  </a:lnTo>
                  <a:lnTo>
                    <a:pt x="25" y="34"/>
                  </a:lnTo>
                  <a:lnTo>
                    <a:pt x="6" y="51"/>
                  </a:lnTo>
                  <a:lnTo>
                    <a:pt x="1" y="69"/>
                  </a:lnTo>
                  <a:lnTo>
                    <a:pt x="0" y="90"/>
                  </a:lnTo>
                  <a:lnTo>
                    <a:pt x="21" y="102"/>
                  </a:lnTo>
                  <a:lnTo>
                    <a:pt x="61" y="84"/>
                  </a:lnTo>
                  <a:lnTo>
                    <a:pt x="96" y="43"/>
                  </a:lnTo>
                  <a:lnTo>
                    <a:pt x="102" y="68"/>
                  </a:lnTo>
                  <a:lnTo>
                    <a:pt x="139" y="70"/>
                  </a:lnTo>
                  <a:lnTo>
                    <a:pt x="171" y="71"/>
                  </a:lnTo>
                  <a:lnTo>
                    <a:pt x="200" y="69"/>
                  </a:lnTo>
                  <a:lnTo>
                    <a:pt x="226" y="96"/>
                  </a:lnTo>
                  <a:lnTo>
                    <a:pt x="222" y="121"/>
                  </a:lnTo>
                  <a:lnTo>
                    <a:pt x="203" y="140"/>
                  </a:lnTo>
                  <a:lnTo>
                    <a:pt x="182" y="151"/>
                  </a:lnTo>
                  <a:lnTo>
                    <a:pt x="170" y="168"/>
                  </a:lnTo>
                  <a:lnTo>
                    <a:pt x="171" y="196"/>
                  </a:lnTo>
                  <a:lnTo>
                    <a:pt x="174" y="224"/>
                  </a:lnTo>
                  <a:lnTo>
                    <a:pt x="156" y="254"/>
                  </a:lnTo>
                  <a:lnTo>
                    <a:pt x="160" y="283"/>
                  </a:lnTo>
                  <a:lnTo>
                    <a:pt x="131" y="291"/>
                  </a:lnTo>
                  <a:lnTo>
                    <a:pt x="130" y="328"/>
                  </a:lnTo>
                  <a:lnTo>
                    <a:pt x="147" y="340"/>
                  </a:lnTo>
                  <a:lnTo>
                    <a:pt x="119" y="380"/>
                  </a:lnTo>
                  <a:lnTo>
                    <a:pt x="139" y="399"/>
                  </a:lnTo>
                  <a:lnTo>
                    <a:pt x="159" y="429"/>
                  </a:lnTo>
                  <a:lnTo>
                    <a:pt x="145" y="462"/>
                  </a:lnTo>
                  <a:lnTo>
                    <a:pt x="126" y="489"/>
                  </a:lnTo>
                  <a:lnTo>
                    <a:pt x="120" y="516"/>
                  </a:lnTo>
                  <a:lnTo>
                    <a:pt x="126" y="547"/>
                  </a:lnTo>
                  <a:lnTo>
                    <a:pt x="151" y="559"/>
                  </a:lnTo>
                  <a:lnTo>
                    <a:pt x="162" y="571"/>
                  </a:lnTo>
                  <a:lnTo>
                    <a:pt x="171" y="585"/>
                  </a:lnTo>
                  <a:lnTo>
                    <a:pt x="179" y="603"/>
                  </a:lnTo>
                  <a:lnTo>
                    <a:pt x="192" y="635"/>
                  </a:lnTo>
                  <a:lnTo>
                    <a:pt x="180" y="663"/>
                  </a:lnTo>
                  <a:lnTo>
                    <a:pt x="202" y="669"/>
                  </a:lnTo>
                  <a:lnTo>
                    <a:pt x="237" y="685"/>
                  </a:lnTo>
                  <a:lnTo>
                    <a:pt x="241" y="666"/>
                  </a:lnTo>
                  <a:lnTo>
                    <a:pt x="227" y="646"/>
                  </a:lnTo>
                  <a:lnTo>
                    <a:pt x="241" y="633"/>
                  </a:lnTo>
                  <a:lnTo>
                    <a:pt x="259" y="619"/>
                  </a:lnTo>
                  <a:lnTo>
                    <a:pt x="282" y="616"/>
                  </a:lnTo>
                  <a:lnTo>
                    <a:pt x="304" y="612"/>
                  </a:lnTo>
                  <a:lnTo>
                    <a:pt x="334" y="604"/>
                  </a:lnTo>
                  <a:lnTo>
                    <a:pt x="381" y="603"/>
                  </a:lnTo>
                  <a:lnTo>
                    <a:pt x="415" y="609"/>
                  </a:lnTo>
                  <a:lnTo>
                    <a:pt x="466" y="598"/>
                  </a:lnTo>
                  <a:lnTo>
                    <a:pt x="477" y="570"/>
                  </a:lnTo>
                  <a:lnTo>
                    <a:pt x="499" y="541"/>
                  </a:lnTo>
                  <a:lnTo>
                    <a:pt x="534" y="525"/>
                  </a:lnTo>
                  <a:lnTo>
                    <a:pt x="564" y="528"/>
                  </a:lnTo>
                  <a:lnTo>
                    <a:pt x="560" y="503"/>
                  </a:lnTo>
                  <a:lnTo>
                    <a:pt x="573" y="478"/>
                  </a:lnTo>
                  <a:lnTo>
                    <a:pt x="591" y="471"/>
                  </a:lnTo>
                  <a:lnTo>
                    <a:pt x="625" y="450"/>
                  </a:lnTo>
                  <a:lnTo>
                    <a:pt x="604" y="420"/>
                  </a:lnTo>
                  <a:lnTo>
                    <a:pt x="583" y="379"/>
                  </a:lnTo>
                  <a:lnTo>
                    <a:pt x="595" y="346"/>
                  </a:lnTo>
                  <a:lnTo>
                    <a:pt x="623" y="330"/>
                  </a:lnTo>
                  <a:lnTo>
                    <a:pt x="652" y="296"/>
                  </a:lnTo>
                  <a:lnTo>
                    <a:pt x="682" y="253"/>
                  </a:lnTo>
                  <a:lnTo>
                    <a:pt x="714" y="237"/>
                  </a:lnTo>
                  <a:lnTo>
                    <a:pt x="764" y="203"/>
                  </a:lnTo>
                  <a:lnTo>
                    <a:pt x="807" y="194"/>
                  </a:lnTo>
                  <a:lnTo>
                    <a:pt x="832" y="174"/>
                  </a:lnTo>
                  <a:lnTo>
                    <a:pt x="823" y="144"/>
                  </a:lnTo>
                  <a:lnTo>
                    <a:pt x="817" y="114"/>
                  </a:lnTo>
                  <a:lnTo>
                    <a:pt x="832" y="96"/>
                  </a:lnTo>
                  <a:lnTo>
                    <a:pt x="801" y="84"/>
                  </a:lnTo>
                  <a:lnTo>
                    <a:pt x="773" y="55"/>
                  </a:lnTo>
                  <a:lnTo>
                    <a:pt x="769" y="62"/>
                  </a:lnTo>
                  <a:lnTo>
                    <a:pt x="757" y="65"/>
                  </a:lnTo>
                  <a:lnTo>
                    <a:pt x="754" y="59"/>
                  </a:lnTo>
                  <a:lnTo>
                    <a:pt x="754" y="53"/>
                  </a:lnTo>
                  <a:lnTo>
                    <a:pt x="724" y="39"/>
                  </a:lnTo>
                  <a:lnTo>
                    <a:pt x="701" y="51"/>
                  </a:lnTo>
                  <a:lnTo>
                    <a:pt x="663" y="43"/>
                  </a:lnTo>
                  <a:lnTo>
                    <a:pt x="631" y="40"/>
                  </a:lnTo>
                  <a:lnTo>
                    <a:pt x="606" y="33"/>
                  </a:lnTo>
                  <a:lnTo>
                    <a:pt x="576" y="36"/>
                  </a:lnTo>
                  <a:lnTo>
                    <a:pt x="541" y="37"/>
                  </a:lnTo>
                  <a:lnTo>
                    <a:pt x="507" y="31"/>
                  </a:lnTo>
                  <a:lnTo>
                    <a:pt x="484" y="28"/>
                  </a:lnTo>
                  <a:lnTo>
                    <a:pt x="459" y="31"/>
                  </a:lnTo>
                  <a:lnTo>
                    <a:pt x="423" y="25"/>
                  </a:lnTo>
                  <a:lnTo>
                    <a:pt x="388" y="22"/>
                  </a:lnTo>
                  <a:lnTo>
                    <a:pt x="349" y="25"/>
                  </a:lnTo>
                  <a:lnTo>
                    <a:pt x="306" y="24"/>
                  </a:lnTo>
                  <a:lnTo>
                    <a:pt x="258" y="15"/>
                  </a:lnTo>
                  <a:lnTo>
                    <a:pt x="195" y="9"/>
                  </a:lnTo>
                  <a:lnTo>
                    <a:pt x="144" y="12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6" name="Freeform 117">
              <a:extLst/>
            </p:cNvPr>
            <p:cNvSpPr>
              <a:spLocks/>
            </p:cNvSpPr>
            <p:nvPr/>
          </p:nvSpPr>
          <p:spPr bwMode="auto">
            <a:xfrm>
              <a:off x="4090964" y="3995756"/>
              <a:ext cx="71437" cy="147637"/>
            </a:xfrm>
            <a:custGeom>
              <a:avLst/>
              <a:gdLst>
                <a:gd name="T0" fmla="*/ 2147483647 w 263"/>
                <a:gd name="T1" fmla="*/ 2147483647 h 544"/>
                <a:gd name="T2" fmla="*/ 2147483647 w 263"/>
                <a:gd name="T3" fmla="*/ 0 h 544"/>
                <a:gd name="T4" fmla="*/ 2147483647 w 263"/>
                <a:gd name="T5" fmla="*/ 2147483647 h 544"/>
                <a:gd name="T6" fmla="*/ 2147483647 w 263"/>
                <a:gd name="T7" fmla="*/ 2147483647 h 544"/>
                <a:gd name="T8" fmla="*/ 2147483647 w 263"/>
                <a:gd name="T9" fmla="*/ 2147483647 h 544"/>
                <a:gd name="T10" fmla="*/ 2147483647 w 263"/>
                <a:gd name="T11" fmla="*/ 2147483647 h 544"/>
                <a:gd name="T12" fmla="*/ 2147483647 w 263"/>
                <a:gd name="T13" fmla="*/ 2147483647 h 544"/>
                <a:gd name="T14" fmla="*/ 2147483647 w 263"/>
                <a:gd name="T15" fmla="*/ 2147483647 h 544"/>
                <a:gd name="T16" fmla="*/ 2147483647 w 263"/>
                <a:gd name="T17" fmla="*/ 2147483647 h 544"/>
                <a:gd name="T18" fmla="*/ 2147483647 w 263"/>
                <a:gd name="T19" fmla="*/ 2147483647 h 544"/>
                <a:gd name="T20" fmla="*/ 2147483647 w 263"/>
                <a:gd name="T21" fmla="*/ 2147483647 h 544"/>
                <a:gd name="T22" fmla="*/ 2147483647 w 263"/>
                <a:gd name="T23" fmla="*/ 2147483647 h 544"/>
                <a:gd name="T24" fmla="*/ 2147483647 w 263"/>
                <a:gd name="T25" fmla="*/ 2147483647 h 544"/>
                <a:gd name="T26" fmla="*/ 2147483647 w 263"/>
                <a:gd name="T27" fmla="*/ 2147483647 h 544"/>
                <a:gd name="T28" fmla="*/ 2147483647 w 263"/>
                <a:gd name="T29" fmla="*/ 2147483647 h 544"/>
                <a:gd name="T30" fmla="*/ 2147483647 w 263"/>
                <a:gd name="T31" fmla="*/ 2147483647 h 544"/>
                <a:gd name="T32" fmla="*/ 2147483647 w 263"/>
                <a:gd name="T33" fmla="*/ 2147483647 h 544"/>
                <a:gd name="T34" fmla="*/ 2147483647 w 263"/>
                <a:gd name="T35" fmla="*/ 2147483647 h 544"/>
                <a:gd name="T36" fmla="*/ 2147483647 w 263"/>
                <a:gd name="T37" fmla="*/ 2147483647 h 544"/>
                <a:gd name="T38" fmla="*/ 2147483647 w 263"/>
                <a:gd name="T39" fmla="*/ 2147483647 h 544"/>
                <a:gd name="T40" fmla="*/ 2147483647 w 263"/>
                <a:gd name="T41" fmla="*/ 2147483647 h 544"/>
                <a:gd name="T42" fmla="*/ 2147483647 w 263"/>
                <a:gd name="T43" fmla="*/ 2147483647 h 544"/>
                <a:gd name="T44" fmla="*/ 2147483647 w 263"/>
                <a:gd name="T45" fmla="*/ 2147483647 h 544"/>
                <a:gd name="T46" fmla="*/ 2147483647 w 263"/>
                <a:gd name="T47" fmla="*/ 2147483647 h 544"/>
                <a:gd name="T48" fmla="*/ 2147483647 w 263"/>
                <a:gd name="T49" fmla="*/ 2147483647 h 544"/>
                <a:gd name="T50" fmla="*/ 2147483647 w 263"/>
                <a:gd name="T51" fmla="*/ 2147483647 h 544"/>
                <a:gd name="T52" fmla="*/ 2147483647 w 263"/>
                <a:gd name="T53" fmla="*/ 2147483647 h 544"/>
                <a:gd name="T54" fmla="*/ 2147483647 w 263"/>
                <a:gd name="T55" fmla="*/ 2147483647 h 544"/>
                <a:gd name="T56" fmla="*/ 2147483647 w 263"/>
                <a:gd name="T57" fmla="*/ 2147483647 h 544"/>
                <a:gd name="T58" fmla="*/ 2147483647 w 263"/>
                <a:gd name="T59" fmla="*/ 2147483647 h 544"/>
                <a:gd name="T60" fmla="*/ 2147483647 w 263"/>
                <a:gd name="T61" fmla="*/ 2147483647 h 544"/>
                <a:gd name="T62" fmla="*/ 2147483647 w 263"/>
                <a:gd name="T63" fmla="*/ 2147483647 h 544"/>
                <a:gd name="T64" fmla="*/ 2147483647 w 263"/>
                <a:gd name="T65" fmla="*/ 2147483647 h 544"/>
                <a:gd name="T66" fmla="*/ 2147483647 w 263"/>
                <a:gd name="T67" fmla="*/ 2147483647 h 544"/>
                <a:gd name="T68" fmla="*/ 0 w 263"/>
                <a:gd name="T69" fmla="*/ 2147483647 h 544"/>
                <a:gd name="T70" fmla="*/ 2147483647 w 263"/>
                <a:gd name="T71" fmla="*/ 2147483647 h 544"/>
                <a:gd name="T72" fmla="*/ 2147483647 w 263"/>
                <a:gd name="T73" fmla="*/ 2147483647 h 544"/>
                <a:gd name="T74" fmla="*/ 2147483647 w 263"/>
                <a:gd name="T75" fmla="*/ 2147483647 h 544"/>
                <a:gd name="T76" fmla="*/ 2147483647 w 263"/>
                <a:gd name="T77" fmla="*/ 2147483647 h 544"/>
                <a:gd name="T78" fmla="*/ 2147483647 w 263"/>
                <a:gd name="T79" fmla="*/ 2147483647 h 544"/>
                <a:gd name="T80" fmla="*/ 2147483647 w 263"/>
                <a:gd name="T81" fmla="*/ 2147483647 h 544"/>
                <a:gd name="T82" fmla="*/ 2147483647 w 263"/>
                <a:gd name="T83" fmla="*/ 2147483647 h 544"/>
                <a:gd name="T84" fmla="*/ 2147483647 w 263"/>
                <a:gd name="T85" fmla="*/ 2147483647 h 544"/>
                <a:gd name="T86" fmla="*/ 2147483647 w 263"/>
                <a:gd name="T87" fmla="*/ 2147483647 h 544"/>
                <a:gd name="T88" fmla="*/ 2147483647 w 263"/>
                <a:gd name="T89" fmla="*/ 2147483647 h 544"/>
                <a:gd name="T90" fmla="*/ 2147483647 w 263"/>
                <a:gd name="T91" fmla="*/ 2147483647 h 544"/>
                <a:gd name="T92" fmla="*/ 2147483647 w 263"/>
                <a:gd name="T93" fmla="*/ 2147483647 h 544"/>
                <a:gd name="T94" fmla="*/ 2147483647 w 263"/>
                <a:gd name="T95" fmla="*/ 2147483647 h 544"/>
                <a:gd name="T96" fmla="*/ 2147483647 w 263"/>
                <a:gd name="T97" fmla="*/ 2147483647 h 544"/>
                <a:gd name="T98" fmla="*/ 2147483647 w 263"/>
                <a:gd name="T99" fmla="*/ 2147483647 h 5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544"/>
                <a:gd name="T152" fmla="*/ 263 w 263"/>
                <a:gd name="T153" fmla="*/ 544 h 54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544">
                  <a:moveTo>
                    <a:pt x="101" y="39"/>
                  </a:moveTo>
                  <a:lnTo>
                    <a:pt x="134" y="0"/>
                  </a:lnTo>
                  <a:lnTo>
                    <a:pt x="139" y="24"/>
                  </a:lnTo>
                  <a:lnTo>
                    <a:pt x="185" y="28"/>
                  </a:lnTo>
                  <a:lnTo>
                    <a:pt x="216" y="28"/>
                  </a:lnTo>
                  <a:lnTo>
                    <a:pt x="236" y="25"/>
                  </a:lnTo>
                  <a:lnTo>
                    <a:pt x="263" y="52"/>
                  </a:lnTo>
                  <a:lnTo>
                    <a:pt x="258" y="77"/>
                  </a:lnTo>
                  <a:lnTo>
                    <a:pt x="239" y="97"/>
                  </a:lnTo>
                  <a:lnTo>
                    <a:pt x="218" y="107"/>
                  </a:lnTo>
                  <a:lnTo>
                    <a:pt x="206" y="125"/>
                  </a:lnTo>
                  <a:lnTo>
                    <a:pt x="210" y="180"/>
                  </a:lnTo>
                  <a:lnTo>
                    <a:pt x="198" y="207"/>
                  </a:lnTo>
                  <a:lnTo>
                    <a:pt x="196" y="239"/>
                  </a:lnTo>
                  <a:lnTo>
                    <a:pt x="168" y="252"/>
                  </a:lnTo>
                  <a:lnTo>
                    <a:pt x="166" y="285"/>
                  </a:lnTo>
                  <a:lnTo>
                    <a:pt x="186" y="300"/>
                  </a:lnTo>
                  <a:lnTo>
                    <a:pt x="158" y="336"/>
                  </a:lnTo>
                  <a:lnTo>
                    <a:pt x="179" y="357"/>
                  </a:lnTo>
                  <a:lnTo>
                    <a:pt x="198" y="391"/>
                  </a:lnTo>
                  <a:lnTo>
                    <a:pt x="180" y="421"/>
                  </a:lnTo>
                  <a:lnTo>
                    <a:pt x="165" y="450"/>
                  </a:lnTo>
                  <a:lnTo>
                    <a:pt x="158" y="480"/>
                  </a:lnTo>
                  <a:lnTo>
                    <a:pt x="164" y="508"/>
                  </a:lnTo>
                  <a:lnTo>
                    <a:pt x="135" y="525"/>
                  </a:lnTo>
                  <a:lnTo>
                    <a:pt x="102" y="543"/>
                  </a:lnTo>
                  <a:lnTo>
                    <a:pt x="68" y="544"/>
                  </a:lnTo>
                  <a:lnTo>
                    <a:pt x="56" y="508"/>
                  </a:lnTo>
                  <a:lnTo>
                    <a:pt x="53" y="484"/>
                  </a:lnTo>
                  <a:lnTo>
                    <a:pt x="59" y="456"/>
                  </a:lnTo>
                  <a:lnTo>
                    <a:pt x="60" y="430"/>
                  </a:lnTo>
                  <a:lnTo>
                    <a:pt x="41" y="416"/>
                  </a:lnTo>
                  <a:lnTo>
                    <a:pt x="9" y="411"/>
                  </a:lnTo>
                  <a:lnTo>
                    <a:pt x="3" y="390"/>
                  </a:lnTo>
                  <a:lnTo>
                    <a:pt x="0" y="363"/>
                  </a:lnTo>
                  <a:lnTo>
                    <a:pt x="21" y="339"/>
                  </a:lnTo>
                  <a:lnTo>
                    <a:pt x="36" y="323"/>
                  </a:lnTo>
                  <a:lnTo>
                    <a:pt x="42" y="300"/>
                  </a:lnTo>
                  <a:lnTo>
                    <a:pt x="51" y="283"/>
                  </a:lnTo>
                  <a:lnTo>
                    <a:pt x="56" y="262"/>
                  </a:lnTo>
                  <a:lnTo>
                    <a:pt x="63" y="240"/>
                  </a:lnTo>
                  <a:lnTo>
                    <a:pt x="68" y="223"/>
                  </a:lnTo>
                  <a:lnTo>
                    <a:pt x="71" y="193"/>
                  </a:lnTo>
                  <a:lnTo>
                    <a:pt x="66" y="163"/>
                  </a:lnTo>
                  <a:lnTo>
                    <a:pt x="60" y="144"/>
                  </a:lnTo>
                  <a:lnTo>
                    <a:pt x="71" y="127"/>
                  </a:lnTo>
                  <a:lnTo>
                    <a:pt x="68" y="109"/>
                  </a:lnTo>
                  <a:lnTo>
                    <a:pt x="59" y="87"/>
                  </a:lnTo>
                  <a:lnTo>
                    <a:pt x="56" y="63"/>
                  </a:lnTo>
                  <a:lnTo>
                    <a:pt x="101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7" name="Freeform 118">
              <a:extLst/>
            </p:cNvPr>
            <p:cNvSpPr>
              <a:spLocks/>
            </p:cNvSpPr>
            <p:nvPr/>
          </p:nvSpPr>
          <p:spPr bwMode="auto">
            <a:xfrm>
              <a:off x="4732314" y="4024331"/>
              <a:ext cx="349250" cy="144462"/>
            </a:xfrm>
            <a:custGeom>
              <a:avLst/>
              <a:gdLst>
                <a:gd name="T0" fmla="*/ 2147483647 w 1101"/>
                <a:gd name="T1" fmla="*/ 2147483647 h 456"/>
                <a:gd name="T2" fmla="*/ 2147483647 w 1101"/>
                <a:gd name="T3" fmla="*/ 2147483647 h 456"/>
                <a:gd name="T4" fmla="*/ 2147483647 w 1101"/>
                <a:gd name="T5" fmla="*/ 2147483647 h 456"/>
                <a:gd name="T6" fmla="*/ 2147483647 w 1101"/>
                <a:gd name="T7" fmla="*/ 2147483647 h 456"/>
                <a:gd name="T8" fmla="*/ 2147483647 w 1101"/>
                <a:gd name="T9" fmla="*/ 2147483647 h 456"/>
                <a:gd name="T10" fmla="*/ 2147483647 w 1101"/>
                <a:gd name="T11" fmla="*/ 2147483647 h 456"/>
                <a:gd name="T12" fmla="*/ 2147483647 w 1101"/>
                <a:gd name="T13" fmla="*/ 2147483647 h 456"/>
                <a:gd name="T14" fmla="*/ 2147483647 w 1101"/>
                <a:gd name="T15" fmla="*/ 2147483647 h 456"/>
                <a:gd name="T16" fmla="*/ 2147483647 w 1101"/>
                <a:gd name="T17" fmla="*/ 2147483647 h 456"/>
                <a:gd name="T18" fmla="*/ 2147483647 w 1101"/>
                <a:gd name="T19" fmla="*/ 2147483647 h 456"/>
                <a:gd name="T20" fmla="*/ 2147483647 w 1101"/>
                <a:gd name="T21" fmla="*/ 2147483647 h 456"/>
                <a:gd name="T22" fmla="*/ 2147483647 w 1101"/>
                <a:gd name="T23" fmla="*/ 2147483647 h 456"/>
                <a:gd name="T24" fmla="*/ 2147483647 w 1101"/>
                <a:gd name="T25" fmla="*/ 2147483647 h 456"/>
                <a:gd name="T26" fmla="*/ 2147483647 w 1101"/>
                <a:gd name="T27" fmla="*/ 2147483647 h 456"/>
                <a:gd name="T28" fmla="*/ 2147483647 w 1101"/>
                <a:gd name="T29" fmla="*/ 2147483647 h 456"/>
                <a:gd name="T30" fmla="*/ 2147483647 w 1101"/>
                <a:gd name="T31" fmla="*/ 2147483647 h 456"/>
                <a:gd name="T32" fmla="*/ 2147483647 w 1101"/>
                <a:gd name="T33" fmla="*/ 2147483647 h 456"/>
                <a:gd name="T34" fmla="*/ 2147483647 w 1101"/>
                <a:gd name="T35" fmla="*/ 2147483647 h 456"/>
                <a:gd name="T36" fmla="*/ 2147483647 w 1101"/>
                <a:gd name="T37" fmla="*/ 2147483647 h 456"/>
                <a:gd name="T38" fmla="*/ 2147483647 w 1101"/>
                <a:gd name="T39" fmla="*/ 2147483647 h 456"/>
                <a:gd name="T40" fmla="*/ 2147483647 w 1101"/>
                <a:gd name="T41" fmla="*/ 2147483647 h 456"/>
                <a:gd name="T42" fmla="*/ 2147483647 w 1101"/>
                <a:gd name="T43" fmla="*/ 2147483647 h 456"/>
                <a:gd name="T44" fmla="*/ 2147483647 w 1101"/>
                <a:gd name="T45" fmla="*/ 2147483647 h 456"/>
                <a:gd name="T46" fmla="*/ 2147483647 w 1101"/>
                <a:gd name="T47" fmla="*/ 2147483647 h 456"/>
                <a:gd name="T48" fmla="*/ 2147483647 w 1101"/>
                <a:gd name="T49" fmla="*/ 2147483647 h 456"/>
                <a:gd name="T50" fmla="*/ 2147483647 w 1101"/>
                <a:gd name="T51" fmla="*/ 2147483647 h 456"/>
                <a:gd name="T52" fmla="*/ 2147483647 w 1101"/>
                <a:gd name="T53" fmla="*/ 2147483647 h 456"/>
                <a:gd name="T54" fmla="*/ 2147483647 w 1101"/>
                <a:gd name="T55" fmla="*/ 2147483647 h 456"/>
                <a:gd name="T56" fmla="*/ 2147483647 w 1101"/>
                <a:gd name="T57" fmla="*/ 2147483647 h 456"/>
                <a:gd name="T58" fmla="*/ 2147483647 w 1101"/>
                <a:gd name="T59" fmla="*/ 2147483647 h 456"/>
                <a:gd name="T60" fmla="*/ 2147483647 w 1101"/>
                <a:gd name="T61" fmla="*/ 2147483647 h 456"/>
                <a:gd name="T62" fmla="*/ 2147483647 w 1101"/>
                <a:gd name="T63" fmla="*/ 2147483647 h 456"/>
                <a:gd name="T64" fmla="*/ 2147483647 w 1101"/>
                <a:gd name="T65" fmla="*/ 2147483647 h 456"/>
                <a:gd name="T66" fmla="*/ 2147483647 w 1101"/>
                <a:gd name="T67" fmla="*/ 2147483647 h 456"/>
                <a:gd name="T68" fmla="*/ 2147483647 w 1101"/>
                <a:gd name="T69" fmla="*/ 2147483647 h 456"/>
                <a:gd name="T70" fmla="*/ 2147483647 w 1101"/>
                <a:gd name="T71" fmla="*/ 2147483647 h 456"/>
                <a:gd name="T72" fmla="*/ 2147483647 w 1101"/>
                <a:gd name="T73" fmla="*/ 2147483647 h 456"/>
                <a:gd name="T74" fmla="*/ 2147483647 w 1101"/>
                <a:gd name="T75" fmla="*/ 2147483647 h 456"/>
                <a:gd name="T76" fmla="*/ 2147483647 w 1101"/>
                <a:gd name="T77" fmla="*/ 2147483647 h 456"/>
                <a:gd name="T78" fmla="*/ 2147483647 w 1101"/>
                <a:gd name="T79" fmla="*/ 2147483647 h 456"/>
                <a:gd name="T80" fmla="*/ 2147483647 w 1101"/>
                <a:gd name="T81" fmla="*/ 2147483647 h 456"/>
                <a:gd name="T82" fmla="*/ 2147483647 w 1101"/>
                <a:gd name="T83" fmla="*/ 2147483647 h 456"/>
                <a:gd name="T84" fmla="*/ 2147483647 w 1101"/>
                <a:gd name="T85" fmla="*/ 2147483647 h 456"/>
                <a:gd name="T86" fmla="*/ 2147483647 w 1101"/>
                <a:gd name="T87" fmla="*/ 2147483647 h 456"/>
                <a:gd name="T88" fmla="*/ 2147483647 w 1101"/>
                <a:gd name="T89" fmla="*/ 2147483647 h 456"/>
                <a:gd name="T90" fmla="*/ 2147483647 w 1101"/>
                <a:gd name="T91" fmla="*/ 2147483647 h 456"/>
                <a:gd name="T92" fmla="*/ 2147483647 w 1101"/>
                <a:gd name="T93" fmla="*/ 2147483647 h 456"/>
                <a:gd name="T94" fmla="*/ 0 w 1101"/>
                <a:gd name="T95" fmla="*/ 2147483647 h 456"/>
                <a:gd name="T96" fmla="*/ 2147483647 w 1101"/>
                <a:gd name="T97" fmla="*/ 2147483647 h 4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456"/>
                <a:gd name="T149" fmla="*/ 1101 w 1101"/>
                <a:gd name="T150" fmla="*/ 456 h 4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456">
                  <a:moveTo>
                    <a:pt x="53" y="226"/>
                  </a:moveTo>
                  <a:lnTo>
                    <a:pt x="52" y="285"/>
                  </a:lnTo>
                  <a:lnTo>
                    <a:pt x="68" y="334"/>
                  </a:lnTo>
                  <a:lnTo>
                    <a:pt x="102" y="384"/>
                  </a:lnTo>
                  <a:lnTo>
                    <a:pt x="162" y="420"/>
                  </a:lnTo>
                  <a:lnTo>
                    <a:pt x="187" y="448"/>
                  </a:lnTo>
                  <a:lnTo>
                    <a:pt x="241" y="456"/>
                  </a:lnTo>
                  <a:lnTo>
                    <a:pt x="272" y="445"/>
                  </a:lnTo>
                  <a:lnTo>
                    <a:pt x="272" y="411"/>
                  </a:lnTo>
                  <a:lnTo>
                    <a:pt x="311" y="395"/>
                  </a:lnTo>
                  <a:lnTo>
                    <a:pt x="335" y="430"/>
                  </a:lnTo>
                  <a:lnTo>
                    <a:pt x="392" y="456"/>
                  </a:lnTo>
                  <a:lnTo>
                    <a:pt x="435" y="448"/>
                  </a:lnTo>
                  <a:lnTo>
                    <a:pt x="468" y="430"/>
                  </a:lnTo>
                  <a:lnTo>
                    <a:pt x="496" y="404"/>
                  </a:lnTo>
                  <a:lnTo>
                    <a:pt x="523" y="419"/>
                  </a:lnTo>
                  <a:lnTo>
                    <a:pt x="555" y="400"/>
                  </a:lnTo>
                  <a:lnTo>
                    <a:pt x="585" y="393"/>
                  </a:lnTo>
                  <a:lnTo>
                    <a:pt x="583" y="430"/>
                  </a:lnTo>
                  <a:lnTo>
                    <a:pt x="621" y="443"/>
                  </a:lnTo>
                  <a:lnTo>
                    <a:pt x="623" y="403"/>
                  </a:lnTo>
                  <a:lnTo>
                    <a:pt x="657" y="391"/>
                  </a:lnTo>
                  <a:lnTo>
                    <a:pt x="683" y="393"/>
                  </a:lnTo>
                  <a:lnTo>
                    <a:pt x="734" y="394"/>
                  </a:lnTo>
                  <a:lnTo>
                    <a:pt x="779" y="386"/>
                  </a:lnTo>
                  <a:lnTo>
                    <a:pt x="816" y="385"/>
                  </a:lnTo>
                  <a:lnTo>
                    <a:pt x="849" y="374"/>
                  </a:lnTo>
                  <a:lnTo>
                    <a:pt x="911" y="372"/>
                  </a:lnTo>
                  <a:lnTo>
                    <a:pt x="931" y="377"/>
                  </a:lnTo>
                  <a:lnTo>
                    <a:pt x="951" y="349"/>
                  </a:lnTo>
                  <a:lnTo>
                    <a:pt x="992" y="355"/>
                  </a:lnTo>
                  <a:lnTo>
                    <a:pt x="1032" y="366"/>
                  </a:lnTo>
                  <a:lnTo>
                    <a:pt x="1054" y="361"/>
                  </a:lnTo>
                  <a:lnTo>
                    <a:pt x="1080" y="372"/>
                  </a:lnTo>
                  <a:lnTo>
                    <a:pt x="1077" y="322"/>
                  </a:lnTo>
                  <a:lnTo>
                    <a:pt x="1054" y="269"/>
                  </a:lnTo>
                  <a:lnTo>
                    <a:pt x="1050" y="209"/>
                  </a:lnTo>
                  <a:lnTo>
                    <a:pt x="1072" y="192"/>
                  </a:lnTo>
                  <a:lnTo>
                    <a:pt x="1101" y="177"/>
                  </a:lnTo>
                  <a:lnTo>
                    <a:pt x="1087" y="168"/>
                  </a:lnTo>
                  <a:lnTo>
                    <a:pt x="1068" y="162"/>
                  </a:lnTo>
                  <a:lnTo>
                    <a:pt x="1050" y="164"/>
                  </a:lnTo>
                  <a:lnTo>
                    <a:pt x="1033" y="158"/>
                  </a:lnTo>
                  <a:lnTo>
                    <a:pt x="1027" y="146"/>
                  </a:lnTo>
                  <a:lnTo>
                    <a:pt x="1020" y="132"/>
                  </a:lnTo>
                  <a:lnTo>
                    <a:pt x="1027" y="125"/>
                  </a:lnTo>
                  <a:lnTo>
                    <a:pt x="1023" y="110"/>
                  </a:lnTo>
                  <a:lnTo>
                    <a:pt x="1014" y="104"/>
                  </a:lnTo>
                  <a:lnTo>
                    <a:pt x="1009" y="89"/>
                  </a:lnTo>
                  <a:lnTo>
                    <a:pt x="1000" y="59"/>
                  </a:lnTo>
                  <a:lnTo>
                    <a:pt x="958" y="33"/>
                  </a:lnTo>
                  <a:lnTo>
                    <a:pt x="927" y="38"/>
                  </a:lnTo>
                  <a:lnTo>
                    <a:pt x="897" y="28"/>
                  </a:lnTo>
                  <a:lnTo>
                    <a:pt x="873" y="59"/>
                  </a:lnTo>
                  <a:lnTo>
                    <a:pt x="849" y="88"/>
                  </a:lnTo>
                  <a:lnTo>
                    <a:pt x="808" y="90"/>
                  </a:lnTo>
                  <a:lnTo>
                    <a:pt x="789" y="75"/>
                  </a:lnTo>
                  <a:lnTo>
                    <a:pt x="753" y="72"/>
                  </a:lnTo>
                  <a:lnTo>
                    <a:pt x="729" y="90"/>
                  </a:lnTo>
                  <a:lnTo>
                    <a:pt x="674" y="78"/>
                  </a:lnTo>
                  <a:lnTo>
                    <a:pt x="632" y="78"/>
                  </a:lnTo>
                  <a:lnTo>
                    <a:pt x="594" y="56"/>
                  </a:lnTo>
                  <a:lnTo>
                    <a:pt x="556" y="41"/>
                  </a:lnTo>
                  <a:lnTo>
                    <a:pt x="520" y="3"/>
                  </a:lnTo>
                  <a:lnTo>
                    <a:pt x="460" y="0"/>
                  </a:lnTo>
                  <a:lnTo>
                    <a:pt x="418" y="9"/>
                  </a:lnTo>
                  <a:lnTo>
                    <a:pt x="385" y="25"/>
                  </a:lnTo>
                  <a:lnTo>
                    <a:pt x="364" y="43"/>
                  </a:lnTo>
                  <a:lnTo>
                    <a:pt x="339" y="51"/>
                  </a:lnTo>
                  <a:lnTo>
                    <a:pt x="298" y="69"/>
                  </a:lnTo>
                  <a:lnTo>
                    <a:pt x="261" y="81"/>
                  </a:lnTo>
                  <a:lnTo>
                    <a:pt x="208" y="69"/>
                  </a:lnTo>
                  <a:lnTo>
                    <a:pt x="198" y="96"/>
                  </a:lnTo>
                  <a:lnTo>
                    <a:pt x="180" y="122"/>
                  </a:lnTo>
                  <a:lnTo>
                    <a:pt x="160" y="154"/>
                  </a:lnTo>
                  <a:lnTo>
                    <a:pt x="110" y="147"/>
                  </a:lnTo>
                  <a:lnTo>
                    <a:pt x="67" y="140"/>
                  </a:lnTo>
                  <a:lnTo>
                    <a:pt x="71" y="115"/>
                  </a:lnTo>
                  <a:lnTo>
                    <a:pt x="110" y="96"/>
                  </a:lnTo>
                  <a:lnTo>
                    <a:pt x="145" y="96"/>
                  </a:lnTo>
                  <a:lnTo>
                    <a:pt x="173" y="84"/>
                  </a:lnTo>
                  <a:lnTo>
                    <a:pt x="160" y="62"/>
                  </a:lnTo>
                  <a:lnTo>
                    <a:pt x="131" y="47"/>
                  </a:lnTo>
                  <a:lnTo>
                    <a:pt x="116" y="13"/>
                  </a:lnTo>
                  <a:lnTo>
                    <a:pt x="99" y="23"/>
                  </a:lnTo>
                  <a:lnTo>
                    <a:pt x="82" y="7"/>
                  </a:lnTo>
                  <a:lnTo>
                    <a:pt x="61" y="5"/>
                  </a:lnTo>
                  <a:lnTo>
                    <a:pt x="22" y="24"/>
                  </a:lnTo>
                  <a:lnTo>
                    <a:pt x="42" y="59"/>
                  </a:lnTo>
                  <a:lnTo>
                    <a:pt x="23" y="69"/>
                  </a:lnTo>
                  <a:lnTo>
                    <a:pt x="16" y="84"/>
                  </a:lnTo>
                  <a:lnTo>
                    <a:pt x="25" y="101"/>
                  </a:lnTo>
                  <a:lnTo>
                    <a:pt x="35" y="122"/>
                  </a:lnTo>
                  <a:lnTo>
                    <a:pt x="53" y="136"/>
                  </a:lnTo>
                  <a:lnTo>
                    <a:pt x="28" y="154"/>
                  </a:lnTo>
                  <a:lnTo>
                    <a:pt x="0" y="178"/>
                  </a:lnTo>
                  <a:lnTo>
                    <a:pt x="18" y="203"/>
                  </a:lnTo>
                  <a:lnTo>
                    <a:pt x="53" y="2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8" name="Freeform 119">
              <a:extLst/>
            </p:cNvPr>
            <p:cNvSpPr>
              <a:spLocks/>
            </p:cNvSpPr>
            <p:nvPr/>
          </p:nvSpPr>
          <p:spPr bwMode="auto">
            <a:xfrm>
              <a:off x="4951389" y="4135456"/>
              <a:ext cx="190500" cy="179387"/>
            </a:xfrm>
            <a:custGeom>
              <a:avLst/>
              <a:gdLst>
                <a:gd name="T0" fmla="*/ 2147483647 w 600"/>
                <a:gd name="T1" fmla="*/ 0 h 565"/>
                <a:gd name="T2" fmla="*/ 2147483647 w 600"/>
                <a:gd name="T3" fmla="*/ 2147483647 h 565"/>
                <a:gd name="T4" fmla="*/ 2147483647 w 600"/>
                <a:gd name="T5" fmla="*/ 2147483647 h 565"/>
                <a:gd name="T6" fmla="*/ 2147483647 w 600"/>
                <a:gd name="T7" fmla="*/ 2147483647 h 565"/>
                <a:gd name="T8" fmla="*/ 2147483647 w 600"/>
                <a:gd name="T9" fmla="*/ 2147483647 h 565"/>
                <a:gd name="T10" fmla="*/ 2147483647 w 600"/>
                <a:gd name="T11" fmla="*/ 2147483647 h 565"/>
                <a:gd name="T12" fmla="*/ 2147483647 w 600"/>
                <a:gd name="T13" fmla="*/ 2147483647 h 565"/>
                <a:gd name="T14" fmla="*/ 2147483647 w 600"/>
                <a:gd name="T15" fmla="*/ 2147483647 h 565"/>
                <a:gd name="T16" fmla="*/ 2147483647 w 600"/>
                <a:gd name="T17" fmla="*/ 2147483647 h 565"/>
                <a:gd name="T18" fmla="*/ 2147483647 w 600"/>
                <a:gd name="T19" fmla="*/ 2147483647 h 565"/>
                <a:gd name="T20" fmla="*/ 2147483647 w 600"/>
                <a:gd name="T21" fmla="*/ 2147483647 h 565"/>
                <a:gd name="T22" fmla="*/ 2147483647 w 600"/>
                <a:gd name="T23" fmla="*/ 2147483647 h 565"/>
                <a:gd name="T24" fmla="*/ 0 w 600"/>
                <a:gd name="T25" fmla="*/ 2147483647 h 565"/>
                <a:gd name="T26" fmla="*/ 2147483647 w 600"/>
                <a:gd name="T27" fmla="*/ 2147483647 h 565"/>
                <a:gd name="T28" fmla="*/ 2147483647 w 600"/>
                <a:gd name="T29" fmla="*/ 2147483647 h 565"/>
                <a:gd name="T30" fmla="*/ 2147483647 w 600"/>
                <a:gd name="T31" fmla="*/ 2147483647 h 565"/>
                <a:gd name="T32" fmla="*/ 2147483647 w 600"/>
                <a:gd name="T33" fmla="*/ 2147483647 h 565"/>
                <a:gd name="T34" fmla="*/ 2147483647 w 600"/>
                <a:gd name="T35" fmla="*/ 2147483647 h 565"/>
                <a:gd name="T36" fmla="*/ 2147483647 w 600"/>
                <a:gd name="T37" fmla="*/ 2147483647 h 565"/>
                <a:gd name="T38" fmla="*/ 2147483647 w 600"/>
                <a:gd name="T39" fmla="*/ 2147483647 h 565"/>
                <a:gd name="T40" fmla="*/ 2147483647 w 600"/>
                <a:gd name="T41" fmla="*/ 2147483647 h 565"/>
                <a:gd name="T42" fmla="*/ 2147483647 w 600"/>
                <a:gd name="T43" fmla="*/ 2147483647 h 565"/>
                <a:gd name="T44" fmla="*/ 2147483647 w 600"/>
                <a:gd name="T45" fmla="*/ 2147483647 h 565"/>
                <a:gd name="T46" fmla="*/ 2147483647 w 600"/>
                <a:gd name="T47" fmla="*/ 2147483647 h 565"/>
                <a:gd name="T48" fmla="*/ 2147483647 w 600"/>
                <a:gd name="T49" fmla="*/ 2147483647 h 565"/>
                <a:gd name="T50" fmla="*/ 2147483647 w 600"/>
                <a:gd name="T51" fmla="*/ 2147483647 h 565"/>
                <a:gd name="T52" fmla="*/ 2147483647 w 600"/>
                <a:gd name="T53" fmla="*/ 2147483647 h 565"/>
                <a:gd name="T54" fmla="*/ 2147483647 w 600"/>
                <a:gd name="T55" fmla="*/ 2147483647 h 565"/>
                <a:gd name="T56" fmla="*/ 2147483647 w 600"/>
                <a:gd name="T57" fmla="*/ 2147483647 h 565"/>
                <a:gd name="T58" fmla="*/ 2147483647 w 600"/>
                <a:gd name="T59" fmla="*/ 2147483647 h 565"/>
                <a:gd name="T60" fmla="*/ 2147483647 w 600"/>
                <a:gd name="T61" fmla="*/ 2147483647 h 565"/>
                <a:gd name="T62" fmla="*/ 2147483647 w 600"/>
                <a:gd name="T63" fmla="*/ 2147483647 h 565"/>
                <a:gd name="T64" fmla="*/ 2147483647 w 600"/>
                <a:gd name="T65" fmla="*/ 2147483647 h 565"/>
                <a:gd name="T66" fmla="*/ 2147483647 w 600"/>
                <a:gd name="T67" fmla="*/ 2147483647 h 565"/>
                <a:gd name="T68" fmla="*/ 2147483647 w 600"/>
                <a:gd name="T69" fmla="*/ 2147483647 h 565"/>
                <a:gd name="T70" fmla="*/ 2147483647 w 600"/>
                <a:gd name="T71" fmla="*/ 2147483647 h 565"/>
                <a:gd name="T72" fmla="*/ 2147483647 w 600"/>
                <a:gd name="T73" fmla="*/ 2147483647 h 565"/>
                <a:gd name="T74" fmla="*/ 2147483647 w 600"/>
                <a:gd name="T75" fmla="*/ 2147483647 h 565"/>
                <a:gd name="T76" fmla="*/ 2147483647 w 600"/>
                <a:gd name="T77" fmla="*/ 2147483647 h 565"/>
                <a:gd name="T78" fmla="*/ 2147483647 w 600"/>
                <a:gd name="T79" fmla="*/ 2147483647 h 565"/>
                <a:gd name="T80" fmla="*/ 2147483647 w 600"/>
                <a:gd name="T81" fmla="*/ 2147483647 h 565"/>
                <a:gd name="T82" fmla="*/ 2147483647 w 600"/>
                <a:gd name="T83" fmla="*/ 2147483647 h 565"/>
                <a:gd name="T84" fmla="*/ 2147483647 w 600"/>
                <a:gd name="T85" fmla="*/ 2147483647 h 565"/>
                <a:gd name="T86" fmla="*/ 2147483647 w 600"/>
                <a:gd name="T87" fmla="*/ 2147483647 h 565"/>
                <a:gd name="T88" fmla="*/ 2147483647 w 600"/>
                <a:gd name="T89" fmla="*/ 2147483647 h 565"/>
                <a:gd name="T90" fmla="*/ 2147483647 w 600"/>
                <a:gd name="T91" fmla="*/ 2147483647 h 565"/>
                <a:gd name="T92" fmla="*/ 2147483647 w 600"/>
                <a:gd name="T93" fmla="*/ 2147483647 h 565"/>
                <a:gd name="T94" fmla="*/ 2147483647 w 600"/>
                <a:gd name="T95" fmla="*/ 2147483647 h 565"/>
                <a:gd name="T96" fmla="*/ 2147483647 w 600"/>
                <a:gd name="T97" fmla="*/ 2147483647 h 565"/>
                <a:gd name="T98" fmla="*/ 2147483647 w 600"/>
                <a:gd name="T99" fmla="*/ 2147483647 h 565"/>
                <a:gd name="T100" fmla="*/ 2147483647 w 600"/>
                <a:gd name="T101" fmla="*/ 2147483647 h 565"/>
                <a:gd name="T102" fmla="*/ 2147483647 w 600"/>
                <a:gd name="T103" fmla="*/ 2147483647 h 565"/>
                <a:gd name="T104" fmla="*/ 2147483647 w 600"/>
                <a:gd name="T105" fmla="*/ 2147483647 h 565"/>
                <a:gd name="T106" fmla="*/ 2147483647 w 600"/>
                <a:gd name="T107" fmla="*/ 0 h 565"/>
                <a:gd name="T108" fmla="*/ 2147483647 w 600"/>
                <a:gd name="T109" fmla="*/ 0 h 5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00"/>
                <a:gd name="T166" fmla="*/ 0 h 565"/>
                <a:gd name="T167" fmla="*/ 600 w 600"/>
                <a:gd name="T168" fmla="*/ 565 h 5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00" h="565">
                  <a:moveTo>
                    <a:pt x="260" y="0"/>
                  </a:moveTo>
                  <a:lnTo>
                    <a:pt x="243" y="26"/>
                  </a:lnTo>
                  <a:lnTo>
                    <a:pt x="218" y="44"/>
                  </a:lnTo>
                  <a:lnTo>
                    <a:pt x="202" y="58"/>
                  </a:lnTo>
                  <a:lnTo>
                    <a:pt x="190" y="106"/>
                  </a:lnTo>
                  <a:lnTo>
                    <a:pt x="168" y="135"/>
                  </a:lnTo>
                  <a:lnTo>
                    <a:pt x="183" y="164"/>
                  </a:lnTo>
                  <a:lnTo>
                    <a:pt x="189" y="202"/>
                  </a:lnTo>
                  <a:lnTo>
                    <a:pt x="146" y="206"/>
                  </a:lnTo>
                  <a:lnTo>
                    <a:pt x="114" y="225"/>
                  </a:lnTo>
                  <a:lnTo>
                    <a:pt x="71" y="243"/>
                  </a:lnTo>
                  <a:lnTo>
                    <a:pt x="21" y="279"/>
                  </a:lnTo>
                  <a:lnTo>
                    <a:pt x="0" y="314"/>
                  </a:lnTo>
                  <a:lnTo>
                    <a:pt x="15" y="348"/>
                  </a:lnTo>
                  <a:lnTo>
                    <a:pt x="21" y="379"/>
                  </a:lnTo>
                  <a:lnTo>
                    <a:pt x="49" y="367"/>
                  </a:lnTo>
                  <a:lnTo>
                    <a:pt x="95" y="371"/>
                  </a:lnTo>
                  <a:lnTo>
                    <a:pt x="143" y="395"/>
                  </a:lnTo>
                  <a:lnTo>
                    <a:pt x="190" y="423"/>
                  </a:lnTo>
                  <a:lnTo>
                    <a:pt x="254" y="453"/>
                  </a:lnTo>
                  <a:lnTo>
                    <a:pt x="283" y="472"/>
                  </a:lnTo>
                  <a:lnTo>
                    <a:pt x="310" y="500"/>
                  </a:lnTo>
                  <a:lnTo>
                    <a:pt x="335" y="529"/>
                  </a:lnTo>
                  <a:lnTo>
                    <a:pt x="378" y="551"/>
                  </a:lnTo>
                  <a:lnTo>
                    <a:pt x="411" y="564"/>
                  </a:lnTo>
                  <a:lnTo>
                    <a:pt x="462" y="557"/>
                  </a:lnTo>
                  <a:lnTo>
                    <a:pt x="498" y="565"/>
                  </a:lnTo>
                  <a:lnTo>
                    <a:pt x="507" y="508"/>
                  </a:lnTo>
                  <a:lnTo>
                    <a:pt x="545" y="515"/>
                  </a:lnTo>
                  <a:lnTo>
                    <a:pt x="573" y="516"/>
                  </a:lnTo>
                  <a:lnTo>
                    <a:pt x="600" y="503"/>
                  </a:lnTo>
                  <a:lnTo>
                    <a:pt x="597" y="465"/>
                  </a:lnTo>
                  <a:lnTo>
                    <a:pt x="583" y="428"/>
                  </a:lnTo>
                  <a:lnTo>
                    <a:pt x="596" y="397"/>
                  </a:lnTo>
                  <a:lnTo>
                    <a:pt x="590" y="356"/>
                  </a:lnTo>
                  <a:lnTo>
                    <a:pt x="569" y="348"/>
                  </a:lnTo>
                  <a:lnTo>
                    <a:pt x="540" y="331"/>
                  </a:lnTo>
                  <a:lnTo>
                    <a:pt x="510" y="308"/>
                  </a:lnTo>
                  <a:lnTo>
                    <a:pt x="499" y="293"/>
                  </a:lnTo>
                  <a:lnTo>
                    <a:pt x="489" y="272"/>
                  </a:lnTo>
                  <a:lnTo>
                    <a:pt x="480" y="241"/>
                  </a:lnTo>
                  <a:lnTo>
                    <a:pt x="478" y="220"/>
                  </a:lnTo>
                  <a:lnTo>
                    <a:pt x="483" y="202"/>
                  </a:lnTo>
                  <a:lnTo>
                    <a:pt x="466" y="170"/>
                  </a:lnTo>
                  <a:lnTo>
                    <a:pt x="495" y="116"/>
                  </a:lnTo>
                  <a:lnTo>
                    <a:pt x="466" y="110"/>
                  </a:lnTo>
                  <a:lnTo>
                    <a:pt x="435" y="108"/>
                  </a:lnTo>
                  <a:lnTo>
                    <a:pt x="419" y="85"/>
                  </a:lnTo>
                  <a:lnTo>
                    <a:pt x="407" y="59"/>
                  </a:lnTo>
                  <a:lnTo>
                    <a:pt x="401" y="39"/>
                  </a:lnTo>
                  <a:lnTo>
                    <a:pt x="391" y="19"/>
                  </a:lnTo>
                  <a:lnTo>
                    <a:pt x="368" y="11"/>
                  </a:lnTo>
                  <a:lnTo>
                    <a:pt x="346" y="13"/>
                  </a:lnTo>
                  <a:lnTo>
                    <a:pt x="28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9" name="Freeform 120">
              <a:extLst/>
            </p:cNvPr>
            <p:cNvSpPr>
              <a:spLocks/>
            </p:cNvSpPr>
            <p:nvPr/>
          </p:nvSpPr>
          <p:spPr bwMode="auto">
            <a:xfrm>
              <a:off x="4997426" y="3995756"/>
              <a:ext cx="112713" cy="57150"/>
            </a:xfrm>
            <a:custGeom>
              <a:avLst/>
              <a:gdLst>
                <a:gd name="T0" fmla="*/ 2147483647 w 355"/>
                <a:gd name="T1" fmla="*/ 2147483647 h 179"/>
                <a:gd name="T2" fmla="*/ 2147483647 w 355"/>
                <a:gd name="T3" fmla="*/ 2147483647 h 179"/>
                <a:gd name="T4" fmla="*/ 2147483647 w 355"/>
                <a:gd name="T5" fmla="*/ 2147483647 h 179"/>
                <a:gd name="T6" fmla="*/ 2147483647 w 355"/>
                <a:gd name="T7" fmla="*/ 2147483647 h 179"/>
                <a:gd name="T8" fmla="*/ 2147483647 w 355"/>
                <a:gd name="T9" fmla="*/ 2147483647 h 179"/>
                <a:gd name="T10" fmla="*/ 2147483647 w 355"/>
                <a:gd name="T11" fmla="*/ 2147483647 h 179"/>
                <a:gd name="T12" fmla="*/ 2147483647 w 355"/>
                <a:gd name="T13" fmla="*/ 2147483647 h 179"/>
                <a:gd name="T14" fmla="*/ 2147483647 w 355"/>
                <a:gd name="T15" fmla="*/ 2147483647 h 179"/>
                <a:gd name="T16" fmla="*/ 2147483647 w 355"/>
                <a:gd name="T17" fmla="*/ 2147483647 h 179"/>
                <a:gd name="T18" fmla="*/ 2147483647 w 355"/>
                <a:gd name="T19" fmla="*/ 2147483647 h 179"/>
                <a:gd name="T20" fmla="*/ 2147483647 w 355"/>
                <a:gd name="T21" fmla="*/ 2147483647 h 179"/>
                <a:gd name="T22" fmla="*/ 2147483647 w 355"/>
                <a:gd name="T23" fmla="*/ 2147483647 h 179"/>
                <a:gd name="T24" fmla="*/ 2147483647 w 355"/>
                <a:gd name="T25" fmla="*/ 2147483647 h 179"/>
                <a:gd name="T26" fmla="*/ 2147483647 w 355"/>
                <a:gd name="T27" fmla="*/ 2147483647 h 179"/>
                <a:gd name="T28" fmla="*/ 2147483647 w 355"/>
                <a:gd name="T29" fmla="*/ 2147483647 h 179"/>
                <a:gd name="T30" fmla="*/ 2147483647 w 355"/>
                <a:gd name="T31" fmla="*/ 2147483647 h 179"/>
                <a:gd name="T32" fmla="*/ 2147483647 w 355"/>
                <a:gd name="T33" fmla="*/ 2147483647 h 179"/>
                <a:gd name="T34" fmla="*/ 2147483647 w 355"/>
                <a:gd name="T35" fmla="*/ 2147483647 h 179"/>
                <a:gd name="T36" fmla="*/ 0 w 355"/>
                <a:gd name="T37" fmla="*/ 0 h 179"/>
                <a:gd name="T38" fmla="*/ 2147483647 w 355"/>
                <a:gd name="T39" fmla="*/ 2147483647 h 179"/>
                <a:gd name="T40" fmla="*/ 2147483647 w 355"/>
                <a:gd name="T41" fmla="*/ 2147483647 h 179"/>
                <a:gd name="T42" fmla="*/ 2147483647 w 355"/>
                <a:gd name="T43" fmla="*/ 2147483647 h 179"/>
                <a:gd name="T44" fmla="*/ 2147483647 w 355"/>
                <a:gd name="T45" fmla="*/ 2147483647 h 179"/>
                <a:gd name="T46" fmla="*/ 2147483647 w 355"/>
                <a:gd name="T47" fmla="*/ 2147483647 h 179"/>
                <a:gd name="T48" fmla="*/ 2147483647 w 355"/>
                <a:gd name="T49" fmla="*/ 2147483647 h 179"/>
                <a:gd name="T50" fmla="*/ 2147483647 w 355"/>
                <a:gd name="T51" fmla="*/ 2147483647 h 179"/>
                <a:gd name="T52" fmla="*/ 2147483647 w 355"/>
                <a:gd name="T53" fmla="*/ 2147483647 h 1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5"/>
                <a:gd name="T82" fmla="*/ 0 h 179"/>
                <a:gd name="T83" fmla="*/ 355 w 355"/>
                <a:gd name="T84" fmla="*/ 179 h 1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5" h="179">
                  <a:moveTo>
                    <a:pt x="355" y="135"/>
                  </a:moveTo>
                  <a:lnTo>
                    <a:pt x="324" y="149"/>
                  </a:lnTo>
                  <a:lnTo>
                    <a:pt x="294" y="158"/>
                  </a:lnTo>
                  <a:lnTo>
                    <a:pt x="276" y="170"/>
                  </a:lnTo>
                  <a:lnTo>
                    <a:pt x="270" y="161"/>
                  </a:lnTo>
                  <a:lnTo>
                    <a:pt x="257" y="161"/>
                  </a:lnTo>
                  <a:lnTo>
                    <a:pt x="254" y="170"/>
                  </a:lnTo>
                  <a:lnTo>
                    <a:pt x="221" y="167"/>
                  </a:lnTo>
                  <a:lnTo>
                    <a:pt x="189" y="176"/>
                  </a:lnTo>
                  <a:lnTo>
                    <a:pt x="176" y="179"/>
                  </a:lnTo>
                  <a:lnTo>
                    <a:pt x="164" y="148"/>
                  </a:lnTo>
                  <a:lnTo>
                    <a:pt x="121" y="121"/>
                  </a:lnTo>
                  <a:lnTo>
                    <a:pt x="89" y="128"/>
                  </a:lnTo>
                  <a:lnTo>
                    <a:pt x="64" y="118"/>
                  </a:lnTo>
                  <a:lnTo>
                    <a:pt x="70" y="82"/>
                  </a:lnTo>
                  <a:lnTo>
                    <a:pt x="67" y="57"/>
                  </a:lnTo>
                  <a:lnTo>
                    <a:pt x="42" y="32"/>
                  </a:lnTo>
                  <a:lnTo>
                    <a:pt x="8" y="19"/>
                  </a:lnTo>
                  <a:lnTo>
                    <a:pt x="0" y="0"/>
                  </a:lnTo>
                  <a:lnTo>
                    <a:pt x="49" y="7"/>
                  </a:lnTo>
                  <a:lnTo>
                    <a:pt x="84" y="12"/>
                  </a:lnTo>
                  <a:lnTo>
                    <a:pt x="138" y="4"/>
                  </a:lnTo>
                  <a:lnTo>
                    <a:pt x="178" y="55"/>
                  </a:lnTo>
                  <a:lnTo>
                    <a:pt x="245" y="49"/>
                  </a:lnTo>
                  <a:lnTo>
                    <a:pt x="305" y="77"/>
                  </a:lnTo>
                  <a:lnTo>
                    <a:pt x="324" y="100"/>
                  </a:lnTo>
                  <a:lnTo>
                    <a:pt x="355" y="1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0" name="Freeform 121">
              <a:extLst/>
            </p:cNvPr>
            <p:cNvSpPr>
              <a:spLocks/>
            </p:cNvSpPr>
            <p:nvPr/>
          </p:nvSpPr>
          <p:spPr bwMode="auto">
            <a:xfrm>
              <a:off x="5084739" y="4033856"/>
              <a:ext cx="82550" cy="74612"/>
            </a:xfrm>
            <a:custGeom>
              <a:avLst/>
              <a:gdLst>
                <a:gd name="T0" fmla="*/ 2147483647 w 260"/>
                <a:gd name="T1" fmla="*/ 2147483647 h 236"/>
                <a:gd name="T2" fmla="*/ 2147483647 w 260"/>
                <a:gd name="T3" fmla="*/ 0 h 236"/>
                <a:gd name="T4" fmla="*/ 2147483647 w 260"/>
                <a:gd name="T5" fmla="*/ 2147483647 h 236"/>
                <a:gd name="T6" fmla="*/ 2147483647 w 260"/>
                <a:gd name="T7" fmla="*/ 2147483647 h 236"/>
                <a:gd name="T8" fmla="*/ 2147483647 w 260"/>
                <a:gd name="T9" fmla="*/ 2147483647 h 236"/>
                <a:gd name="T10" fmla="*/ 2147483647 w 260"/>
                <a:gd name="T11" fmla="*/ 2147483647 h 236"/>
                <a:gd name="T12" fmla="*/ 2147483647 w 260"/>
                <a:gd name="T13" fmla="*/ 2147483647 h 236"/>
                <a:gd name="T14" fmla="*/ 2147483647 w 260"/>
                <a:gd name="T15" fmla="*/ 2147483647 h 236"/>
                <a:gd name="T16" fmla="*/ 2147483647 w 260"/>
                <a:gd name="T17" fmla="*/ 2147483647 h 236"/>
                <a:gd name="T18" fmla="*/ 2147483647 w 260"/>
                <a:gd name="T19" fmla="*/ 2147483647 h 236"/>
                <a:gd name="T20" fmla="*/ 2147483647 w 260"/>
                <a:gd name="T21" fmla="*/ 2147483647 h 236"/>
                <a:gd name="T22" fmla="*/ 2147483647 w 260"/>
                <a:gd name="T23" fmla="*/ 2147483647 h 236"/>
                <a:gd name="T24" fmla="*/ 2147483647 w 260"/>
                <a:gd name="T25" fmla="*/ 2147483647 h 236"/>
                <a:gd name="T26" fmla="*/ 2147483647 w 260"/>
                <a:gd name="T27" fmla="*/ 2147483647 h 236"/>
                <a:gd name="T28" fmla="*/ 2147483647 w 260"/>
                <a:gd name="T29" fmla="*/ 2147483647 h 236"/>
                <a:gd name="T30" fmla="*/ 2147483647 w 260"/>
                <a:gd name="T31" fmla="*/ 2147483647 h 236"/>
                <a:gd name="T32" fmla="*/ 2147483647 w 260"/>
                <a:gd name="T33" fmla="*/ 2147483647 h 236"/>
                <a:gd name="T34" fmla="*/ 2147483647 w 260"/>
                <a:gd name="T35" fmla="*/ 2147483647 h 236"/>
                <a:gd name="T36" fmla="*/ 2147483647 w 260"/>
                <a:gd name="T37" fmla="*/ 2147483647 h 236"/>
                <a:gd name="T38" fmla="*/ 2147483647 w 260"/>
                <a:gd name="T39" fmla="*/ 2147483647 h 236"/>
                <a:gd name="T40" fmla="*/ 2147483647 w 260"/>
                <a:gd name="T41" fmla="*/ 2147483647 h 236"/>
                <a:gd name="T42" fmla="*/ 2147483647 w 260"/>
                <a:gd name="T43" fmla="*/ 2147483647 h 236"/>
                <a:gd name="T44" fmla="*/ 2147483647 w 260"/>
                <a:gd name="T45" fmla="*/ 2147483647 h 236"/>
                <a:gd name="T46" fmla="*/ 2147483647 w 260"/>
                <a:gd name="T47" fmla="*/ 2147483647 h 236"/>
                <a:gd name="T48" fmla="*/ 2147483647 w 260"/>
                <a:gd name="T49" fmla="*/ 2147483647 h 236"/>
                <a:gd name="T50" fmla="*/ 2147483647 w 260"/>
                <a:gd name="T51" fmla="*/ 2147483647 h 236"/>
                <a:gd name="T52" fmla="*/ 2147483647 w 260"/>
                <a:gd name="T53" fmla="*/ 2147483647 h 236"/>
                <a:gd name="T54" fmla="*/ 2147483647 w 260"/>
                <a:gd name="T55" fmla="*/ 2147483647 h 236"/>
                <a:gd name="T56" fmla="*/ 2147483647 w 260"/>
                <a:gd name="T57" fmla="*/ 2147483647 h 236"/>
                <a:gd name="T58" fmla="*/ 0 w 260"/>
                <a:gd name="T59" fmla="*/ 2147483647 h 236"/>
                <a:gd name="T60" fmla="*/ 2147483647 w 260"/>
                <a:gd name="T61" fmla="*/ 2147483647 h 236"/>
                <a:gd name="T62" fmla="*/ 2147483647 w 260"/>
                <a:gd name="T63" fmla="*/ 2147483647 h 236"/>
                <a:gd name="T64" fmla="*/ 2147483647 w 260"/>
                <a:gd name="T65" fmla="*/ 2147483647 h 236"/>
                <a:gd name="T66" fmla="*/ 2147483647 w 260"/>
                <a:gd name="T67" fmla="*/ 2147483647 h 2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236"/>
                <a:gd name="T104" fmla="*/ 260 w 260"/>
                <a:gd name="T105" fmla="*/ 236 h 2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236">
                  <a:moveTo>
                    <a:pt x="124" y="43"/>
                  </a:moveTo>
                  <a:lnTo>
                    <a:pt x="184" y="0"/>
                  </a:lnTo>
                  <a:lnTo>
                    <a:pt x="209" y="13"/>
                  </a:lnTo>
                  <a:lnTo>
                    <a:pt x="229" y="45"/>
                  </a:lnTo>
                  <a:lnTo>
                    <a:pt x="248" y="72"/>
                  </a:lnTo>
                  <a:lnTo>
                    <a:pt x="260" y="96"/>
                  </a:lnTo>
                  <a:lnTo>
                    <a:pt x="238" y="134"/>
                  </a:lnTo>
                  <a:lnTo>
                    <a:pt x="227" y="165"/>
                  </a:lnTo>
                  <a:lnTo>
                    <a:pt x="206" y="198"/>
                  </a:lnTo>
                  <a:lnTo>
                    <a:pt x="193" y="236"/>
                  </a:lnTo>
                  <a:lnTo>
                    <a:pt x="183" y="224"/>
                  </a:lnTo>
                  <a:lnTo>
                    <a:pt x="163" y="212"/>
                  </a:lnTo>
                  <a:lnTo>
                    <a:pt x="144" y="163"/>
                  </a:lnTo>
                  <a:lnTo>
                    <a:pt x="128" y="173"/>
                  </a:lnTo>
                  <a:lnTo>
                    <a:pt x="108" y="188"/>
                  </a:lnTo>
                  <a:lnTo>
                    <a:pt x="103" y="174"/>
                  </a:lnTo>
                  <a:lnTo>
                    <a:pt x="105" y="164"/>
                  </a:lnTo>
                  <a:lnTo>
                    <a:pt x="96" y="158"/>
                  </a:lnTo>
                  <a:lnTo>
                    <a:pt x="103" y="144"/>
                  </a:lnTo>
                  <a:lnTo>
                    <a:pt x="85" y="144"/>
                  </a:lnTo>
                  <a:lnTo>
                    <a:pt x="76" y="137"/>
                  </a:lnTo>
                  <a:lnTo>
                    <a:pt x="51" y="128"/>
                  </a:lnTo>
                  <a:lnTo>
                    <a:pt x="45" y="117"/>
                  </a:lnTo>
                  <a:lnTo>
                    <a:pt x="61" y="113"/>
                  </a:lnTo>
                  <a:lnTo>
                    <a:pt x="54" y="101"/>
                  </a:lnTo>
                  <a:lnTo>
                    <a:pt x="40" y="99"/>
                  </a:lnTo>
                  <a:lnTo>
                    <a:pt x="19" y="81"/>
                  </a:lnTo>
                  <a:lnTo>
                    <a:pt x="28" y="65"/>
                  </a:lnTo>
                  <a:lnTo>
                    <a:pt x="15" y="57"/>
                  </a:lnTo>
                  <a:lnTo>
                    <a:pt x="0" y="53"/>
                  </a:lnTo>
                  <a:lnTo>
                    <a:pt x="18" y="36"/>
                  </a:lnTo>
                  <a:lnTo>
                    <a:pt x="54" y="27"/>
                  </a:lnTo>
                  <a:lnTo>
                    <a:pt x="79" y="16"/>
                  </a:lnTo>
                  <a:lnTo>
                    <a:pt x="124" y="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1" name="Freeform 122">
              <a:extLst/>
            </p:cNvPr>
            <p:cNvSpPr>
              <a:spLocks/>
            </p:cNvSpPr>
            <p:nvPr/>
          </p:nvSpPr>
          <p:spPr bwMode="auto">
            <a:xfrm>
              <a:off x="4914876" y="4140218"/>
              <a:ext cx="115888" cy="103188"/>
            </a:xfrm>
            <a:custGeom>
              <a:avLst/>
              <a:gdLst>
                <a:gd name="T0" fmla="*/ 0 w 364"/>
                <a:gd name="T1" fmla="*/ 2147483647 h 326"/>
                <a:gd name="T2" fmla="*/ 0 w 364"/>
                <a:gd name="T3" fmla="*/ 2147483647 h 326"/>
                <a:gd name="T4" fmla="*/ 2147483647 w 364"/>
                <a:gd name="T5" fmla="*/ 2147483647 h 326"/>
                <a:gd name="T6" fmla="*/ 2147483647 w 364"/>
                <a:gd name="T7" fmla="*/ 2147483647 h 326"/>
                <a:gd name="T8" fmla="*/ 2147483647 w 364"/>
                <a:gd name="T9" fmla="*/ 2147483647 h 326"/>
                <a:gd name="T10" fmla="*/ 2147483647 w 364"/>
                <a:gd name="T11" fmla="*/ 2147483647 h 326"/>
                <a:gd name="T12" fmla="*/ 2147483647 w 364"/>
                <a:gd name="T13" fmla="*/ 2147483647 h 326"/>
                <a:gd name="T14" fmla="*/ 0 w 364"/>
                <a:gd name="T15" fmla="*/ 2147483647 h 326"/>
                <a:gd name="T16" fmla="*/ 2147483647 w 364"/>
                <a:gd name="T17" fmla="*/ 2147483647 h 326"/>
                <a:gd name="T18" fmla="*/ 2147483647 w 364"/>
                <a:gd name="T19" fmla="*/ 2147483647 h 326"/>
                <a:gd name="T20" fmla="*/ 2147483647 w 364"/>
                <a:gd name="T21" fmla="*/ 2147483647 h 326"/>
                <a:gd name="T22" fmla="*/ 2147483647 w 364"/>
                <a:gd name="T23" fmla="*/ 2147483647 h 326"/>
                <a:gd name="T24" fmla="*/ 2147483647 w 364"/>
                <a:gd name="T25" fmla="*/ 2147483647 h 326"/>
                <a:gd name="T26" fmla="*/ 2147483647 w 364"/>
                <a:gd name="T27" fmla="*/ 2147483647 h 326"/>
                <a:gd name="T28" fmla="*/ 2147483647 w 364"/>
                <a:gd name="T29" fmla="*/ 2147483647 h 326"/>
                <a:gd name="T30" fmla="*/ 2147483647 w 364"/>
                <a:gd name="T31" fmla="*/ 2147483647 h 326"/>
                <a:gd name="T32" fmla="*/ 2147483647 w 364"/>
                <a:gd name="T33" fmla="*/ 2147483647 h 326"/>
                <a:gd name="T34" fmla="*/ 2147483647 w 364"/>
                <a:gd name="T35" fmla="*/ 2147483647 h 326"/>
                <a:gd name="T36" fmla="*/ 2147483647 w 364"/>
                <a:gd name="T37" fmla="*/ 2147483647 h 326"/>
                <a:gd name="T38" fmla="*/ 2147483647 w 364"/>
                <a:gd name="T39" fmla="*/ 2147483647 h 326"/>
                <a:gd name="T40" fmla="*/ 2147483647 w 364"/>
                <a:gd name="T41" fmla="*/ 2147483647 h 326"/>
                <a:gd name="T42" fmla="*/ 2147483647 w 364"/>
                <a:gd name="T43" fmla="*/ 2147483647 h 326"/>
                <a:gd name="T44" fmla="*/ 2147483647 w 364"/>
                <a:gd name="T45" fmla="*/ 2147483647 h 326"/>
                <a:gd name="T46" fmla="*/ 2147483647 w 364"/>
                <a:gd name="T47" fmla="*/ 0 h 326"/>
                <a:gd name="T48" fmla="*/ 2147483647 w 364"/>
                <a:gd name="T49" fmla="*/ 2147483647 h 326"/>
                <a:gd name="T50" fmla="*/ 2147483647 w 364"/>
                <a:gd name="T51" fmla="*/ 2147483647 h 326"/>
                <a:gd name="T52" fmla="*/ 2147483647 w 364"/>
                <a:gd name="T53" fmla="*/ 2147483647 h 326"/>
                <a:gd name="T54" fmla="*/ 2147483647 w 364"/>
                <a:gd name="T55" fmla="*/ 2147483647 h 326"/>
                <a:gd name="T56" fmla="*/ 2147483647 w 364"/>
                <a:gd name="T57" fmla="*/ 2147483647 h 326"/>
                <a:gd name="T58" fmla="*/ 2147483647 w 364"/>
                <a:gd name="T59" fmla="*/ 2147483647 h 326"/>
                <a:gd name="T60" fmla="*/ 2147483647 w 364"/>
                <a:gd name="T61" fmla="*/ 2147483647 h 326"/>
                <a:gd name="T62" fmla="*/ 0 w 364"/>
                <a:gd name="T63" fmla="*/ 2147483647 h 3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4"/>
                <a:gd name="T97" fmla="*/ 0 h 326"/>
                <a:gd name="T98" fmla="*/ 364 w 364"/>
                <a:gd name="T99" fmla="*/ 326 h 3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4" h="326">
                  <a:moveTo>
                    <a:pt x="0" y="94"/>
                  </a:moveTo>
                  <a:lnTo>
                    <a:pt x="0" y="139"/>
                  </a:lnTo>
                  <a:lnTo>
                    <a:pt x="10" y="174"/>
                  </a:lnTo>
                  <a:lnTo>
                    <a:pt x="18" y="189"/>
                  </a:lnTo>
                  <a:lnTo>
                    <a:pt x="31" y="204"/>
                  </a:lnTo>
                  <a:lnTo>
                    <a:pt x="28" y="228"/>
                  </a:lnTo>
                  <a:lnTo>
                    <a:pt x="3" y="261"/>
                  </a:lnTo>
                  <a:lnTo>
                    <a:pt x="0" y="299"/>
                  </a:lnTo>
                  <a:lnTo>
                    <a:pt x="21" y="315"/>
                  </a:lnTo>
                  <a:lnTo>
                    <a:pt x="53" y="326"/>
                  </a:lnTo>
                  <a:lnTo>
                    <a:pt x="80" y="300"/>
                  </a:lnTo>
                  <a:lnTo>
                    <a:pt x="114" y="297"/>
                  </a:lnTo>
                  <a:lnTo>
                    <a:pt x="135" y="264"/>
                  </a:lnTo>
                  <a:lnTo>
                    <a:pt x="184" y="229"/>
                  </a:lnTo>
                  <a:lnTo>
                    <a:pt x="228" y="207"/>
                  </a:lnTo>
                  <a:lnTo>
                    <a:pt x="266" y="189"/>
                  </a:lnTo>
                  <a:lnTo>
                    <a:pt x="304" y="185"/>
                  </a:lnTo>
                  <a:lnTo>
                    <a:pt x="298" y="148"/>
                  </a:lnTo>
                  <a:lnTo>
                    <a:pt x="284" y="115"/>
                  </a:lnTo>
                  <a:lnTo>
                    <a:pt x="308" y="95"/>
                  </a:lnTo>
                  <a:lnTo>
                    <a:pt x="316" y="43"/>
                  </a:lnTo>
                  <a:lnTo>
                    <a:pt x="364" y="5"/>
                  </a:lnTo>
                  <a:lnTo>
                    <a:pt x="334" y="3"/>
                  </a:lnTo>
                  <a:lnTo>
                    <a:pt x="273" y="0"/>
                  </a:lnTo>
                  <a:lnTo>
                    <a:pt x="238" y="13"/>
                  </a:lnTo>
                  <a:lnTo>
                    <a:pt x="202" y="15"/>
                  </a:lnTo>
                  <a:lnTo>
                    <a:pt x="150" y="24"/>
                  </a:lnTo>
                  <a:lnTo>
                    <a:pt x="84" y="17"/>
                  </a:lnTo>
                  <a:lnTo>
                    <a:pt x="50" y="32"/>
                  </a:lnTo>
                  <a:lnTo>
                    <a:pt x="43" y="68"/>
                  </a:lnTo>
                  <a:lnTo>
                    <a:pt x="8" y="58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2" name="Freeform 123">
              <a:extLst/>
            </p:cNvPr>
            <p:cNvSpPr>
              <a:spLocks/>
            </p:cNvSpPr>
            <p:nvPr/>
          </p:nvSpPr>
          <p:spPr bwMode="auto">
            <a:xfrm>
              <a:off x="5110139" y="4297381"/>
              <a:ext cx="28575" cy="30162"/>
            </a:xfrm>
            <a:custGeom>
              <a:avLst/>
              <a:gdLst>
                <a:gd name="T0" fmla="*/ 18 w 176213"/>
                <a:gd name="T1" fmla="*/ 9 h 184150"/>
                <a:gd name="T2" fmla="*/ 16 w 176213"/>
                <a:gd name="T3" fmla="*/ 11 h 184150"/>
                <a:gd name="T4" fmla="*/ 19 w 176213"/>
                <a:gd name="T5" fmla="*/ 13 h 184150"/>
                <a:gd name="T6" fmla="*/ 20 w 176213"/>
                <a:gd name="T7" fmla="*/ 21 h 184150"/>
                <a:gd name="T8" fmla="*/ 16 w 176213"/>
                <a:gd name="T9" fmla="*/ 22 h 184150"/>
                <a:gd name="T10" fmla="*/ 9 w 176213"/>
                <a:gd name="T11" fmla="*/ 16 h 184150"/>
                <a:gd name="T12" fmla="*/ 0 w 176213"/>
                <a:gd name="T13" fmla="*/ 12 h 184150"/>
                <a:gd name="T14" fmla="*/ 1 w 176213"/>
                <a:gd name="T15" fmla="*/ 0 h 184150"/>
                <a:gd name="T16" fmla="*/ 10 w 176213"/>
                <a:gd name="T17" fmla="*/ 1 h 184150"/>
                <a:gd name="T18" fmla="*/ 16 w 176213"/>
                <a:gd name="T19" fmla="*/ 2 h 184150"/>
                <a:gd name="T20" fmla="*/ 18 w 176213"/>
                <a:gd name="T21" fmla="*/ 9 h 184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6213"/>
                <a:gd name="T34" fmla="*/ 0 h 184150"/>
                <a:gd name="T35" fmla="*/ 176213 w 176213"/>
                <a:gd name="T36" fmla="*/ 184150 h 1841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6213" h="184150">
                  <a:moveTo>
                    <a:pt x="157163" y="74613"/>
                  </a:moveTo>
                  <a:lnTo>
                    <a:pt x="142875" y="96838"/>
                  </a:lnTo>
                  <a:lnTo>
                    <a:pt x="171450" y="114300"/>
                  </a:lnTo>
                  <a:lnTo>
                    <a:pt x="176213" y="176213"/>
                  </a:lnTo>
                  <a:lnTo>
                    <a:pt x="138113" y="184150"/>
                  </a:lnTo>
                  <a:lnTo>
                    <a:pt x="84138" y="131763"/>
                  </a:lnTo>
                  <a:lnTo>
                    <a:pt x="0" y="103188"/>
                  </a:lnTo>
                  <a:lnTo>
                    <a:pt x="12700" y="0"/>
                  </a:lnTo>
                  <a:lnTo>
                    <a:pt x="88044" y="12949"/>
                  </a:lnTo>
                  <a:lnTo>
                    <a:pt x="146050" y="14288"/>
                  </a:lnTo>
                  <a:lnTo>
                    <a:pt x="157163" y="746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3" name="Freeform 124">
              <a:extLst/>
            </p:cNvPr>
            <p:cNvSpPr>
              <a:spLocks/>
            </p:cNvSpPr>
            <p:nvPr/>
          </p:nvSpPr>
          <p:spPr bwMode="auto">
            <a:xfrm>
              <a:off x="4849789" y="4178318"/>
              <a:ext cx="31750" cy="20638"/>
            </a:xfrm>
            <a:custGeom>
              <a:avLst/>
              <a:gdLst>
                <a:gd name="T0" fmla="*/ 2147483647 w 122"/>
                <a:gd name="T1" fmla="*/ 0 h 78"/>
                <a:gd name="T2" fmla="*/ 2147483647 w 122"/>
                <a:gd name="T3" fmla="*/ 2147483647 h 78"/>
                <a:gd name="T4" fmla="*/ 2147483647 w 122"/>
                <a:gd name="T5" fmla="*/ 2147483647 h 78"/>
                <a:gd name="T6" fmla="*/ 0 w 122"/>
                <a:gd name="T7" fmla="*/ 2147483647 h 78"/>
                <a:gd name="T8" fmla="*/ 2147483647 w 122"/>
                <a:gd name="T9" fmla="*/ 2147483647 h 78"/>
                <a:gd name="T10" fmla="*/ 2147483647 w 122"/>
                <a:gd name="T11" fmla="*/ 2147483647 h 78"/>
                <a:gd name="T12" fmla="*/ 2147483647 w 122"/>
                <a:gd name="T13" fmla="*/ 2147483647 h 78"/>
                <a:gd name="T14" fmla="*/ 2147483647 w 122"/>
                <a:gd name="T15" fmla="*/ 2147483647 h 78"/>
                <a:gd name="T16" fmla="*/ 2147483647 w 122"/>
                <a:gd name="T17" fmla="*/ 2147483647 h 78"/>
                <a:gd name="T18" fmla="*/ 2147483647 w 122"/>
                <a:gd name="T19" fmla="*/ 2147483647 h 78"/>
                <a:gd name="T20" fmla="*/ 2147483647 w 122"/>
                <a:gd name="T21" fmla="*/ 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78"/>
                <a:gd name="T35" fmla="*/ 122 w 122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78">
                  <a:moveTo>
                    <a:pt x="92" y="0"/>
                  </a:moveTo>
                  <a:lnTo>
                    <a:pt x="50" y="1"/>
                  </a:lnTo>
                  <a:lnTo>
                    <a:pt x="20" y="7"/>
                  </a:lnTo>
                  <a:lnTo>
                    <a:pt x="0" y="50"/>
                  </a:lnTo>
                  <a:lnTo>
                    <a:pt x="29" y="78"/>
                  </a:lnTo>
                  <a:lnTo>
                    <a:pt x="51" y="78"/>
                  </a:lnTo>
                  <a:lnTo>
                    <a:pt x="76" y="67"/>
                  </a:lnTo>
                  <a:lnTo>
                    <a:pt x="101" y="50"/>
                  </a:lnTo>
                  <a:lnTo>
                    <a:pt x="121" y="29"/>
                  </a:lnTo>
                  <a:lnTo>
                    <a:pt x="122" y="7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4" name="Freeform 125">
              <a:extLst/>
            </p:cNvPr>
            <p:cNvSpPr>
              <a:spLocks/>
            </p:cNvSpPr>
            <p:nvPr/>
          </p:nvSpPr>
          <p:spPr bwMode="auto">
            <a:xfrm>
              <a:off x="4902176" y="4233881"/>
              <a:ext cx="55563" cy="79375"/>
            </a:xfrm>
            <a:custGeom>
              <a:avLst/>
              <a:gdLst>
                <a:gd name="T0" fmla="*/ 2147483647 w 175"/>
                <a:gd name="T1" fmla="*/ 2147483647 h 248"/>
                <a:gd name="T2" fmla="*/ 2147483647 w 175"/>
                <a:gd name="T3" fmla="*/ 2147483647 h 248"/>
                <a:gd name="T4" fmla="*/ 2147483647 w 175"/>
                <a:gd name="T5" fmla="*/ 2147483647 h 248"/>
                <a:gd name="T6" fmla="*/ 2147483647 w 175"/>
                <a:gd name="T7" fmla="*/ 2147483647 h 248"/>
                <a:gd name="T8" fmla="*/ 2147483647 w 175"/>
                <a:gd name="T9" fmla="*/ 2147483647 h 248"/>
                <a:gd name="T10" fmla="*/ 2147483647 w 175"/>
                <a:gd name="T11" fmla="*/ 2147483647 h 248"/>
                <a:gd name="T12" fmla="*/ 2147483647 w 175"/>
                <a:gd name="T13" fmla="*/ 2147483647 h 248"/>
                <a:gd name="T14" fmla="*/ 2147483647 w 175"/>
                <a:gd name="T15" fmla="*/ 2147483647 h 248"/>
                <a:gd name="T16" fmla="*/ 0 w 175"/>
                <a:gd name="T17" fmla="*/ 2147483647 h 248"/>
                <a:gd name="T18" fmla="*/ 2147483647 w 175"/>
                <a:gd name="T19" fmla="*/ 2147483647 h 248"/>
                <a:gd name="T20" fmla="*/ 2147483647 w 175"/>
                <a:gd name="T21" fmla="*/ 2147483647 h 248"/>
                <a:gd name="T22" fmla="*/ 2147483647 w 175"/>
                <a:gd name="T23" fmla="*/ 2147483647 h 248"/>
                <a:gd name="T24" fmla="*/ 2147483647 w 175"/>
                <a:gd name="T25" fmla="*/ 2147483647 h 248"/>
                <a:gd name="T26" fmla="*/ 2147483647 w 175"/>
                <a:gd name="T27" fmla="*/ 2147483647 h 248"/>
                <a:gd name="T28" fmla="*/ 2147483647 w 175"/>
                <a:gd name="T29" fmla="*/ 2147483647 h 248"/>
                <a:gd name="T30" fmla="*/ 2147483647 w 175"/>
                <a:gd name="T31" fmla="*/ 2147483647 h 248"/>
                <a:gd name="T32" fmla="*/ 2147483647 w 175"/>
                <a:gd name="T33" fmla="*/ 2147483647 h 248"/>
                <a:gd name="T34" fmla="*/ 2147483647 w 175"/>
                <a:gd name="T35" fmla="*/ 2147483647 h 248"/>
                <a:gd name="T36" fmla="*/ 2147483647 w 175"/>
                <a:gd name="T37" fmla="*/ 2147483647 h 248"/>
                <a:gd name="T38" fmla="*/ 2147483647 w 175"/>
                <a:gd name="T39" fmla="*/ 2147483647 h 248"/>
                <a:gd name="T40" fmla="*/ 2147483647 w 175"/>
                <a:gd name="T41" fmla="*/ 0 h 248"/>
                <a:gd name="T42" fmla="*/ 2147483647 w 175"/>
                <a:gd name="T43" fmla="*/ 2147483647 h 248"/>
                <a:gd name="T44" fmla="*/ 2147483647 w 175"/>
                <a:gd name="T45" fmla="*/ 2147483647 h 248"/>
                <a:gd name="T46" fmla="*/ 2147483647 w 175"/>
                <a:gd name="T47" fmla="*/ 2147483647 h 248"/>
                <a:gd name="T48" fmla="*/ 2147483647 w 175"/>
                <a:gd name="T49" fmla="*/ 2147483647 h 2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5"/>
                <a:gd name="T76" fmla="*/ 0 h 248"/>
                <a:gd name="T77" fmla="*/ 175 w 175"/>
                <a:gd name="T78" fmla="*/ 248 h 24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5" h="248">
                  <a:moveTo>
                    <a:pt x="39" y="3"/>
                  </a:moveTo>
                  <a:lnTo>
                    <a:pt x="20" y="30"/>
                  </a:lnTo>
                  <a:lnTo>
                    <a:pt x="22" y="45"/>
                  </a:lnTo>
                  <a:lnTo>
                    <a:pt x="20" y="61"/>
                  </a:lnTo>
                  <a:lnTo>
                    <a:pt x="13" y="78"/>
                  </a:lnTo>
                  <a:lnTo>
                    <a:pt x="8" y="101"/>
                  </a:lnTo>
                  <a:lnTo>
                    <a:pt x="5" y="126"/>
                  </a:lnTo>
                  <a:lnTo>
                    <a:pt x="8" y="175"/>
                  </a:lnTo>
                  <a:lnTo>
                    <a:pt x="0" y="209"/>
                  </a:lnTo>
                  <a:lnTo>
                    <a:pt x="2" y="240"/>
                  </a:lnTo>
                  <a:lnTo>
                    <a:pt x="49" y="248"/>
                  </a:lnTo>
                  <a:lnTo>
                    <a:pt x="75" y="232"/>
                  </a:lnTo>
                  <a:lnTo>
                    <a:pt x="105" y="222"/>
                  </a:lnTo>
                  <a:lnTo>
                    <a:pt x="129" y="192"/>
                  </a:lnTo>
                  <a:lnTo>
                    <a:pt x="145" y="168"/>
                  </a:lnTo>
                  <a:lnTo>
                    <a:pt x="112" y="112"/>
                  </a:lnTo>
                  <a:lnTo>
                    <a:pt x="110" y="86"/>
                  </a:lnTo>
                  <a:lnTo>
                    <a:pt x="158" y="75"/>
                  </a:lnTo>
                  <a:lnTo>
                    <a:pt x="175" y="66"/>
                  </a:lnTo>
                  <a:lnTo>
                    <a:pt x="171" y="37"/>
                  </a:lnTo>
                  <a:lnTo>
                    <a:pt x="158" y="0"/>
                  </a:lnTo>
                  <a:lnTo>
                    <a:pt x="122" y="1"/>
                  </a:lnTo>
                  <a:lnTo>
                    <a:pt x="96" y="27"/>
                  </a:lnTo>
                  <a:lnTo>
                    <a:pt x="65" y="21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5" name="Freeform 126">
              <a:extLst/>
            </p:cNvPr>
            <p:cNvSpPr>
              <a:spLocks/>
            </p:cNvSpPr>
            <p:nvPr/>
          </p:nvSpPr>
          <p:spPr bwMode="gray">
            <a:xfrm>
              <a:off x="4905351" y="4200543"/>
              <a:ext cx="19050" cy="28575"/>
            </a:xfrm>
            <a:custGeom>
              <a:avLst/>
              <a:gdLst>
                <a:gd name="T0" fmla="*/ 2147483647 w 61"/>
                <a:gd name="T1" fmla="*/ 2147483647 h 92"/>
                <a:gd name="T2" fmla="*/ 2147483647 w 61"/>
                <a:gd name="T3" fmla="*/ 2147483647 h 92"/>
                <a:gd name="T4" fmla="*/ 2147483647 w 61"/>
                <a:gd name="T5" fmla="*/ 2147483647 h 92"/>
                <a:gd name="T6" fmla="*/ 0 w 61"/>
                <a:gd name="T7" fmla="*/ 2147483647 h 92"/>
                <a:gd name="T8" fmla="*/ 2147483647 w 61"/>
                <a:gd name="T9" fmla="*/ 2147483647 h 92"/>
                <a:gd name="T10" fmla="*/ 2147483647 w 61"/>
                <a:gd name="T11" fmla="*/ 2147483647 h 92"/>
                <a:gd name="T12" fmla="*/ 2147483647 w 61"/>
                <a:gd name="T13" fmla="*/ 2147483647 h 92"/>
                <a:gd name="T14" fmla="*/ 2147483647 w 61"/>
                <a:gd name="T15" fmla="*/ 2147483647 h 92"/>
                <a:gd name="T16" fmla="*/ 2147483647 w 61"/>
                <a:gd name="T17" fmla="*/ 2147483647 h 92"/>
                <a:gd name="T18" fmla="*/ 2147483647 w 61"/>
                <a:gd name="T19" fmla="*/ 2147483647 h 92"/>
                <a:gd name="T20" fmla="*/ 2147483647 w 61"/>
                <a:gd name="T21" fmla="*/ 0 h 92"/>
                <a:gd name="T22" fmla="*/ 2147483647 w 61"/>
                <a:gd name="T23" fmla="*/ 2147483647 h 92"/>
                <a:gd name="T24" fmla="*/ 2147483647 w 61"/>
                <a:gd name="T25" fmla="*/ 2147483647 h 92"/>
                <a:gd name="T26" fmla="*/ 2147483647 w 6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92"/>
                <a:gd name="T44" fmla="*/ 61 w 6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92">
                  <a:moveTo>
                    <a:pt x="33" y="78"/>
                  </a:moveTo>
                  <a:lnTo>
                    <a:pt x="12" y="73"/>
                  </a:lnTo>
                  <a:lnTo>
                    <a:pt x="3" y="92"/>
                  </a:lnTo>
                  <a:lnTo>
                    <a:pt x="0" y="73"/>
                  </a:lnTo>
                  <a:lnTo>
                    <a:pt x="5" y="58"/>
                  </a:lnTo>
                  <a:lnTo>
                    <a:pt x="11" y="46"/>
                  </a:lnTo>
                  <a:lnTo>
                    <a:pt x="17" y="35"/>
                  </a:lnTo>
                  <a:lnTo>
                    <a:pt x="22" y="24"/>
                  </a:lnTo>
                  <a:lnTo>
                    <a:pt x="25" y="14"/>
                  </a:lnTo>
                  <a:lnTo>
                    <a:pt x="42" y="5"/>
                  </a:lnTo>
                  <a:lnTo>
                    <a:pt x="47" y="0"/>
                  </a:lnTo>
                  <a:lnTo>
                    <a:pt x="61" y="13"/>
                  </a:lnTo>
                  <a:lnTo>
                    <a:pt x="58" y="39"/>
                  </a:lnTo>
                  <a:lnTo>
                    <a:pt x="33" y="7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6" name="Freeform 127">
              <a:extLst/>
            </p:cNvPr>
            <p:cNvSpPr>
              <a:spLocks/>
            </p:cNvSpPr>
            <p:nvPr/>
          </p:nvSpPr>
          <p:spPr bwMode="auto">
            <a:xfrm>
              <a:off x="4886301" y="4224356"/>
              <a:ext cx="28575" cy="77787"/>
            </a:xfrm>
            <a:custGeom>
              <a:avLst/>
              <a:gdLst>
                <a:gd name="T0" fmla="*/ 2147483647 w 89"/>
                <a:gd name="T1" fmla="*/ 2147483647 h 245"/>
                <a:gd name="T2" fmla="*/ 2147483647 w 89"/>
                <a:gd name="T3" fmla="*/ 2147483647 h 245"/>
                <a:gd name="T4" fmla="*/ 2147483647 w 89"/>
                <a:gd name="T5" fmla="*/ 2147483647 h 245"/>
                <a:gd name="T6" fmla="*/ 2147483647 w 89"/>
                <a:gd name="T7" fmla="*/ 0 h 245"/>
                <a:gd name="T8" fmla="*/ 2147483647 w 89"/>
                <a:gd name="T9" fmla="*/ 2147483647 h 245"/>
                <a:gd name="T10" fmla="*/ 2147483647 w 89"/>
                <a:gd name="T11" fmla="*/ 2147483647 h 245"/>
                <a:gd name="T12" fmla="*/ 2147483647 w 89"/>
                <a:gd name="T13" fmla="*/ 2147483647 h 245"/>
                <a:gd name="T14" fmla="*/ 2147483647 w 89"/>
                <a:gd name="T15" fmla="*/ 2147483647 h 245"/>
                <a:gd name="T16" fmla="*/ 2147483647 w 89"/>
                <a:gd name="T17" fmla="*/ 2147483647 h 245"/>
                <a:gd name="T18" fmla="*/ 2147483647 w 89"/>
                <a:gd name="T19" fmla="*/ 2147483647 h 245"/>
                <a:gd name="T20" fmla="*/ 2147483647 w 89"/>
                <a:gd name="T21" fmla="*/ 2147483647 h 245"/>
                <a:gd name="T22" fmla="*/ 2147483647 w 89"/>
                <a:gd name="T23" fmla="*/ 2147483647 h 245"/>
                <a:gd name="T24" fmla="*/ 2147483647 w 89"/>
                <a:gd name="T25" fmla="*/ 2147483647 h 245"/>
                <a:gd name="T26" fmla="*/ 2147483647 w 89"/>
                <a:gd name="T27" fmla="*/ 2147483647 h 245"/>
                <a:gd name="T28" fmla="*/ 2147483647 w 89"/>
                <a:gd name="T29" fmla="*/ 2147483647 h 245"/>
                <a:gd name="T30" fmla="*/ 2147483647 w 89"/>
                <a:gd name="T31" fmla="*/ 2147483647 h 245"/>
                <a:gd name="T32" fmla="*/ 2147483647 w 89"/>
                <a:gd name="T33" fmla="*/ 2147483647 h 245"/>
                <a:gd name="T34" fmla="*/ 0 w 89"/>
                <a:gd name="T35" fmla="*/ 2147483647 h 245"/>
                <a:gd name="T36" fmla="*/ 2147483647 w 89"/>
                <a:gd name="T37" fmla="*/ 2147483647 h 245"/>
                <a:gd name="T38" fmla="*/ 2147483647 w 89"/>
                <a:gd name="T39" fmla="*/ 2147483647 h 245"/>
                <a:gd name="T40" fmla="*/ 2147483647 w 89"/>
                <a:gd name="T41" fmla="*/ 2147483647 h 245"/>
                <a:gd name="T42" fmla="*/ 2147483647 w 89"/>
                <a:gd name="T43" fmla="*/ 2147483647 h 245"/>
                <a:gd name="T44" fmla="*/ 2147483647 w 89"/>
                <a:gd name="T45" fmla="*/ 2147483647 h 245"/>
                <a:gd name="T46" fmla="*/ 2147483647 w 89"/>
                <a:gd name="T47" fmla="*/ 2147483647 h 245"/>
                <a:gd name="T48" fmla="*/ 2147483647 w 89"/>
                <a:gd name="T49" fmla="*/ 2147483647 h 245"/>
                <a:gd name="T50" fmla="*/ 2147483647 w 89"/>
                <a:gd name="T51" fmla="*/ 2147483647 h 245"/>
                <a:gd name="T52" fmla="*/ 2147483647 w 89"/>
                <a:gd name="T53" fmla="*/ 2147483647 h 245"/>
                <a:gd name="T54" fmla="*/ 2147483647 w 89"/>
                <a:gd name="T55" fmla="*/ 2147483647 h 245"/>
                <a:gd name="T56" fmla="*/ 2147483647 w 89"/>
                <a:gd name="T57" fmla="*/ 2147483647 h 245"/>
                <a:gd name="T58" fmla="*/ 2147483647 w 89"/>
                <a:gd name="T59" fmla="*/ 2147483647 h 245"/>
                <a:gd name="T60" fmla="*/ 2147483647 w 89"/>
                <a:gd name="T61" fmla="*/ 2147483647 h 245"/>
                <a:gd name="T62" fmla="*/ 2147483647 w 89"/>
                <a:gd name="T63" fmla="*/ 2147483647 h 245"/>
                <a:gd name="T64" fmla="*/ 2147483647 w 89"/>
                <a:gd name="T65" fmla="*/ 2147483647 h 245"/>
                <a:gd name="T66" fmla="*/ 2147483647 w 89"/>
                <a:gd name="T67" fmla="*/ 2147483647 h 245"/>
                <a:gd name="T68" fmla="*/ 2147483647 w 89"/>
                <a:gd name="T69" fmla="*/ 2147483647 h 245"/>
                <a:gd name="T70" fmla="*/ 2147483647 w 89"/>
                <a:gd name="T71" fmla="*/ 2147483647 h 245"/>
                <a:gd name="T72" fmla="*/ 2147483647 w 89"/>
                <a:gd name="T73" fmla="*/ 2147483647 h 245"/>
                <a:gd name="T74" fmla="*/ 2147483647 w 89"/>
                <a:gd name="T75" fmla="*/ 2147483647 h 245"/>
                <a:gd name="T76" fmla="*/ 2147483647 w 89"/>
                <a:gd name="T77" fmla="*/ 2147483647 h 245"/>
                <a:gd name="T78" fmla="*/ 2147483647 w 89"/>
                <a:gd name="T79" fmla="*/ 2147483647 h 245"/>
                <a:gd name="T80" fmla="*/ 2147483647 w 89"/>
                <a:gd name="T81" fmla="*/ 2147483647 h 245"/>
                <a:gd name="T82" fmla="*/ 2147483647 w 89"/>
                <a:gd name="T83" fmla="*/ 2147483647 h 245"/>
                <a:gd name="T84" fmla="*/ 2147483647 w 89"/>
                <a:gd name="T85" fmla="*/ 2147483647 h 245"/>
                <a:gd name="T86" fmla="*/ 2147483647 w 89"/>
                <a:gd name="T87" fmla="*/ 2147483647 h 245"/>
                <a:gd name="T88" fmla="*/ 2147483647 w 89"/>
                <a:gd name="T89" fmla="*/ 2147483647 h 245"/>
                <a:gd name="T90" fmla="*/ 2147483647 w 89"/>
                <a:gd name="T91" fmla="*/ 2147483647 h 245"/>
                <a:gd name="T92" fmla="*/ 2147483647 w 89"/>
                <a:gd name="T93" fmla="*/ 2147483647 h 245"/>
                <a:gd name="T94" fmla="*/ 2147483647 w 89"/>
                <a:gd name="T95" fmla="*/ 2147483647 h 245"/>
                <a:gd name="T96" fmla="*/ 2147483647 w 89"/>
                <a:gd name="T97" fmla="*/ 2147483647 h 245"/>
                <a:gd name="T98" fmla="*/ 2147483647 w 89"/>
                <a:gd name="T99" fmla="*/ 2147483647 h 245"/>
                <a:gd name="T100" fmla="*/ 2147483647 w 89"/>
                <a:gd name="T101" fmla="*/ 2147483647 h 245"/>
                <a:gd name="T102" fmla="*/ 2147483647 w 89"/>
                <a:gd name="T103" fmla="*/ 2147483647 h 2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9"/>
                <a:gd name="T157" fmla="*/ 0 h 245"/>
                <a:gd name="T158" fmla="*/ 89 w 89"/>
                <a:gd name="T159" fmla="*/ 245 h 2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9" h="245">
                  <a:moveTo>
                    <a:pt x="80" y="49"/>
                  </a:moveTo>
                  <a:lnTo>
                    <a:pt x="88" y="40"/>
                  </a:lnTo>
                  <a:lnTo>
                    <a:pt x="89" y="4"/>
                  </a:lnTo>
                  <a:lnTo>
                    <a:pt x="72" y="0"/>
                  </a:lnTo>
                  <a:lnTo>
                    <a:pt x="61" y="12"/>
                  </a:lnTo>
                  <a:lnTo>
                    <a:pt x="56" y="25"/>
                  </a:lnTo>
                  <a:lnTo>
                    <a:pt x="52" y="35"/>
                  </a:lnTo>
                  <a:lnTo>
                    <a:pt x="50" y="46"/>
                  </a:lnTo>
                  <a:lnTo>
                    <a:pt x="46" y="61"/>
                  </a:lnTo>
                  <a:lnTo>
                    <a:pt x="40" y="73"/>
                  </a:lnTo>
                  <a:lnTo>
                    <a:pt x="35" y="83"/>
                  </a:lnTo>
                  <a:lnTo>
                    <a:pt x="30" y="94"/>
                  </a:lnTo>
                  <a:lnTo>
                    <a:pt x="24" y="99"/>
                  </a:lnTo>
                  <a:lnTo>
                    <a:pt x="19" y="105"/>
                  </a:lnTo>
                  <a:lnTo>
                    <a:pt x="16" y="111"/>
                  </a:lnTo>
                  <a:lnTo>
                    <a:pt x="27" y="120"/>
                  </a:lnTo>
                  <a:lnTo>
                    <a:pt x="10" y="135"/>
                  </a:lnTo>
                  <a:lnTo>
                    <a:pt x="0" y="153"/>
                  </a:lnTo>
                  <a:lnTo>
                    <a:pt x="48" y="245"/>
                  </a:lnTo>
                  <a:lnTo>
                    <a:pt x="50" y="227"/>
                  </a:lnTo>
                  <a:lnTo>
                    <a:pt x="55" y="202"/>
                  </a:lnTo>
                  <a:lnTo>
                    <a:pt x="51" y="156"/>
                  </a:lnTo>
                  <a:lnTo>
                    <a:pt x="57" y="124"/>
                  </a:lnTo>
                  <a:lnTo>
                    <a:pt x="63" y="106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4" y="113"/>
                  </a:lnTo>
                  <a:lnTo>
                    <a:pt x="51" y="113"/>
                  </a:lnTo>
                  <a:lnTo>
                    <a:pt x="48" y="114"/>
                  </a:lnTo>
                  <a:lnTo>
                    <a:pt x="46" y="111"/>
                  </a:lnTo>
                  <a:lnTo>
                    <a:pt x="49" y="105"/>
                  </a:lnTo>
                  <a:lnTo>
                    <a:pt x="49" y="102"/>
                  </a:lnTo>
                  <a:lnTo>
                    <a:pt x="50" y="99"/>
                  </a:lnTo>
                  <a:lnTo>
                    <a:pt x="53" y="95"/>
                  </a:lnTo>
                  <a:lnTo>
                    <a:pt x="55" y="94"/>
                  </a:lnTo>
                  <a:lnTo>
                    <a:pt x="57" y="94"/>
                  </a:lnTo>
                  <a:lnTo>
                    <a:pt x="58" y="92"/>
                  </a:lnTo>
                  <a:lnTo>
                    <a:pt x="52" y="90"/>
                  </a:lnTo>
                  <a:lnTo>
                    <a:pt x="50" y="91"/>
                  </a:lnTo>
                  <a:lnTo>
                    <a:pt x="48" y="89"/>
                  </a:lnTo>
                  <a:lnTo>
                    <a:pt x="51" y="87"/>
                  </a:lnTo>
                  <a:lnTo>
                    <a:pt x="50" y="84"/>
                  </a:lnTo>
                  <a:lnTo>
                    <a:pt x="49" y="74"/>
                  </a:lnTo>
                  <a:lnTo>
                    <a:pt x="51" y="70"/>
                  </a:lnTo>
                  <a:lnTo>
                    <a:pt x="50" y="68"/>
                  </a:lnTo>
                  <a:lnTo>
                    <a:pt x="50" y="66"/>
                  </a:lnTo>
                  <a:lnTo>
                    <a:pt x="52" y="61"/>
                  </a:lnTo>
                  <a:lnTo>
                    <a:pt x="56" y="57"/>
                  </a:lnTo>
                  <a:lnTo>
                    <a:pt x="58" y="58"/>
                  </a:lnTo>
                  <a:lnTo>
                    <a:pt x="63" y="59"/>
                  </a:lnTo>
                  <a:lnTo>
                    <a:pt x="64" y="63"/>
                  </a:lnTo>
                  <a:lnTo>
                    <a:pt x="80" y="4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7" name="Freeform 128">
              <a:extLst/>
            </p:cNvPr>
            <p:cNvSpPr>
              <a:spLocks/>
            </p:cNvSpPr>
            <p:nvPr/>
          </p:nvSpPr>
          <p:spPr bwMode="auto">
            <a:xfrm>
              <a:off x="4900589" y="4241818"/>
              <a:ext cx="6350" cy="19050"/>
            </a:xfrm>
            <a:custGeom>
              <a:avLst/>
              <a:gdLst>
                <a:gd name="T0" fmla="*/ 2147483647 w 26"/>
                <a:gd name="T1" fmla="*/ 2147483647 h 68"/>
                <a:gd name="T2" fmla="*/ 2147483647 w 26"/>
                <a:gd name="T3" fmla="*/ 2147483647 h 68"/>
                <a:gd name="T4" fmla="*/ 2147483647 w 26"/>
                <a:gd name="T5" fmla="*/ 2147483647 h 68"/>
                <a:gd name="T6" fmla="*/ 2147483647 w 26"/>
                <a:gd name="T7" fmla="*/ 2147483647 h 68"/>
                <a:gd name="T8" fmla="*/ 2147483647 w 26"/>
                <a:gd name="T9" fmla="*/ 2147483647 h 68"/>
                <a:gd name="T10" fmla="*/ 2147483647 w 26"/>
                <a:gd name="T11" fmla="*/ 0 h 68"/>
                <a:gd name="T12" fmla="*/ 2147483647 w 26"/>
                <a:gd name="T13" fmla="*/ 2147483647 h 68"/>
                <a:gd name="T14" fmla="*/ 2147483647 w 26"/>
                <a:gd name="T15" fmla="*/ 2147483647 h 68"/>
                <a:gd name="T16" fmla="*/ 2147483647 w 26"/>
                <a:gd name="T17" fmla="*/ 2147483647 h 68"/>
                <a:gd name="T18" fmla="*/ 2147483647 w 26"/>
                <a:gd name="T19" fmla="*/ 2147483647 h 68"/>
                <a:gd name="T20" fmla="*/ 2147483647 w 26"/>
                <a:gd name="T21" fmla="*/ 2147483647 h 68"/>
                <a:gd name="T22" fmla="*/ 2147483647 w 26"/>
                <a:gd name="T23" fmla="*/ 2147483647 h 68"/>
                <a:gd name="T24" fmla="*/ 2147483647 w 26"/>
                <a:gd name="T25" fmla="*/ 2147483647 h 68"/>
                <a:gd name="T26" fmla="*/ 2147483647 w 26"/>
                <a:gd name="T27" fmla="*/ 2147483647 h 68"/>
                <a:gd name="T28" fmla="*/ 2147483647 w 26"/>
                <a:gd name="T29" fmla="*/ 2147483647 h 68"/>
                <a:gd name="T30" fmla="*/ 2147483647 w 26"/>
                <a:gd name="T31" fmla="*/ 2147483647 h 68"/>
                <a:gd name="T32" fmla="*/ 2147483647 w 26"/>
                <a:gd name="T33" fmla="*/ 2147483647 h 68"/>
                <a:gd name="T34" fmla="*/ 2147483647 w 26"/>
                <a:gd name="T35" fmla="*/ 2147483647 h 68"/>
                <a:gd name="T36" fmla="*/ 2147483647 w 26"/>
                <a:gd name="T37" fmla="*/ 2147483647 h 68"/>
                <a:gd name="T38" fmla="*/ 2147483647 w 26"/>
                <a:gd name="T39" fmla="*/ 2147483647 h 68"/>
                <a:gd name="T40" fmla="*/ 2147483647 w 26"/>
                <a:gd name="T41" fmla="*/ 2147483647 h 68"/>
                <a:gd name="T42" fmla="*/ 2147483647 w 26"/>
                <a:gd name="T43" fmla="*/ 2147483647 h 68"/>
                <a:gd name="T44" fmla="*/ 2147483647 w 26"/>
                <a:gd name="T45" fmla="*/ 2147483647 h 68"/>
                <a:gd name="T46" fmla="*/ 2147483647 w 26"/>
                <a:gd name="T47" fmla="*/ 2147483647 h 68"/>
                <a:gd name="T48" fmla="*/ 2147483647 w 26"/>
                <a:gd name="T49" fmla="*/ 2147483647 h 68"/>
                <a:gd name="T50" fmla="*/ 2147483647 w 26"/>
                <a:gd name="T51" fmla="*/ 2147483647 h 68"/>
                <a:gd name="T52" fmla="*/ 2147483647 w 26"/>
                <a:gd name="T53" fmla="*/ 2147483647 h 68"/>
                <a:gd name="T54" fmla="*/ 0 w 26"/>
                <a:gd name="T55" fmla="*/ 2147483647 h 68"/>
                <a:gd name="T56" fmla="*/ 2147483647 w 26"/>
                <a:gd name="T57" fmla="*/ 2147483647 h 68"/>
                <a:gd name="T58" fmla="*/ 2147483647 w 26"/>
                <a:gd name="T59" fmla="*/ 2147483647 h 68"/>
                <a:gd name="T60" fmla="*/ 2147483647 w 26"/>
                <a:gd name="T61" fmla="*/ 2147483647 h 68"/>
                <a:gd name="T62" fmla="*/ 2147483647 w 26"/>
                <a:gd name="T63" fmla="*/ 2147483647 h 68"/>
                <a:gd name="T64" fmla="*/ 2147483647 w 26"/>
                <a:gd name="T65" fmla="*/ 2147483647 h 68"/>
                <a:gd name="T66" fmla="*/ 2147483647 w 26"/>
                <a:gd name="T67" fmla="*/ 2147483647 h 68"/>
                <a:gd name="T68" fmla="*/ 2147483647 w 26"/>
                <a:gd name="T69" fmla="*/ 2147483647 h 68"/>
                <a:gd name="T70" fmla="*/ 2147483647 w 26"/>
                <a:gd name="T71" fmla="*/ 2147483647 h 68"/>
                <a:gd name="T72" fmla="*/ 2147483647 w 26"/>
                <a:gd name="T73" fmla="*/ 2147483647 h 68"/>
                <a:gd name="T74" fmla="*/ 2147483647 w 26"/>
                <a:gd name="T75" fmla="*/ 2147483647 h 68"/>
                <a:gd name="T76" fmla="*/ 2147483647 w 26"/>
                <a:gd name="T77" fmla="*/ 2147483647 h 68"/>
                <a:gd name="T78" fmla="*/ 2147483647 w 26"/>
                <a:gd name="T79" fmla="*/ 2147483647 h 68"/>
                <a:gd name="T80" fmla="*/ 2147483647 w 26"/>
                <a:gd name="T81" fmla="*/ 2147483647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"/>
                <a:gd name="T124" fmla="*/ 0 h 68"/>
                <a:gd name="T125" fmla="*/ 26 w 26"/>
                <a:gd name="T126" fmla="*/ 68 h 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" h="68">
                  <a:moveTo>
                    <a:pt x="24" y="9"/>
                  </a:moveTo>
                  <a:lnTo>
                    <a:pt x="21" y="7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3" y="28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2" y="39"/>
                  </a:lnTo>
                  <a:lnTo>
                    <a:pt x="4" y="42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4" y="42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6" y="67"/>
                  </a:lnTo>
                  <a:lnTo>
                    <a:pt x="10" y="68"/>
                  </a:lnTo>
                  <a:lnTo>
                    <a:pt x="14" y="66"/>
                  </a:lnTo>
                  <a:lnTo>
                    <a:pt x="20" y="59"/>
                  </a:lnTo>
                  <a:lnTo>
                    <a:pt x="21" y="51"/>
                  </a:lnTo>
                  <a:lnTo>
                    <a:pt x="24" y="46"/>
                  </a:lnTo>
                  <a:lnTo>
                    <a:pt x="26" y="42"/>
                  </a:lnTo>
                  <a:lnTo>
                    <a:pt x="26" y="32"/>
                  </a:lnTo>
                  <a:lnTo>
                    <a:pt x="26" y="17"/>
                  </a:lnTo>
                  <a:lnTo>
                    <a:pt x="25" y="12"/>
                  </a:lnTo>
                  <a:lnTo>
                    <a:pt x="24" y="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8" name="Freeform 158">
              <a:extLst/>
            </p:cNvPr>
            <p:cNvSpPr>
              <a:spLocks/>
            </p:cNvSpPr>
            <p:nvPr/>
          </p:nvSpPr>
          <p:spPr bwMode="auto">
            <a:xfrm>
              <a:off x="4511511" y="3909981"/>
              <a:ext cx="98425" cy="82550"/>
            </a:xfrm>
            <a:custGeom>
              <a:avLst/>
              <a:gdLst>
                <a:gd name="T0" fmla="*/ 3 w 580661"/>
                <a:gd name="T1" fmla="*/ 19 h 479512"/>
                <a:gd name="T2" fmla="*/ 2 w 580661"/>
                <a:gd name="T3" fmla="*/ 27 h 479512"/>
                <a:gd name="T4" fmla="*/ 4 w 580661"/>
                <a:gd name="T5" fmla="*/ 32 h 479512"/>
                <a:gd name="T6" fmla="*/ 9 w 580661"/>
                <a:gd name="T7" fmla="*/ 28 h 479512"/>
                <a:gd name="T8" fmla="*/ 14 w 580661"/>
                <a:gd name="T9" fmla="*/ 25 h 479512"/>
                <a:gd name="T10" fmla="*/ 20 w 580661"/>
                <a:gd name="T11" fmla="*/ 31 h 479512"/>
                <a:gd name="T12" fmla="*/ 20 w 580661"/>
                <a:gd name="T13" fmla="*/ 39 h 479512"/>
                <a:gd name="T14" fmla="*/ 25 w 580661"/>
                <a:gd name="T15" fmla="*/ 47 h 479512"/>
                <a:gd name="T16" fmla="*/ 28 w 580661"/>
                <a:gd name="T17" fmla="*/ 53 h 479512"/>
                <a:gd name="T18" fmla="*/ 24 w 580661"/>
                <a:gd name="T19" fmla="*/ 58 h 479512"/>
                <a:gd name="T20" fmla="*/ 30 w 580661"/>
                <a:gd name="T21" fmla="*/ 61 h 479512"/>
                <a:gd name="T22" fmla="*/ 38 w 580661"/>
                <a:gd name="T23" fmla="*/ 65 h 479512"/>
                <a:gd name="T24" fmla="*/ 45 w 580661"/>
                <a:gd name="T25" fmla="*/ 69 h 479512"/>
                <a:gd name="T26" fmla="*/ 51 w 580661"/>
                <a:gd name="T27" fmla="*/ 70 h 479512"/>
                <a:gd name="T28" fmla="*/ 48 w 580661"/>
                <a:gd name="T29" fmla="*/ 61 h 479512"/>
                <a:gd name="T30" fmla="*/ 41 w 580661"/>
                <a:gd name="T31" fmla="*/ 58 h 479512"/>
                <a:gd name="T32" fmla="*/ 37 w 580661"/>
                <a:gd name="T33" fmla="*/ 47 h 479512"/>
                <a:gd name="T34" fmla="*/ 36 w 580661"/>
                <a:gd name="T35" fmla="*/ 34 h 479512"/>
                <a:gd name="T36" fmla="*/ 45 w 580661"/>
                <a:gd name="T37" fmla="*/ 31 h 479512"/>
                <a:gd name="T38" fmla="*/ 54 w 580661"/>
                <a:gd name="T39" fmla="*/ 32 h 479512"/>
                <a:gd name="T40" fmla="*/ 63 w 580661"/>
                <a:gd name="T41" fmla="*/ 33 h 479512"/>
                <a:gd name="T42" fmla="*/ 72 w 580661"/>
                <a:gd name="T43" fmla="*/ 36 h 479512"/>
                <a:gd name="T44" fmla="*/ 80 w 580661"/>
                <a:gd name="T45" fmla="*/ 39 h 479512"/>
                <a:gd name="T46" fmla="*/ 79 w 580661"/>
                <a:gd name="T47" fmla="*/ 29 h 479512"/>
                <a:gd name="T48" fmla="*/ 76 w 580661"/>
                <a:gd name="T49" fmla="*/ 19 h 479512"/>
                <a:gd name="T50" fmla="*/ 61 w 580661"/>
                <a:gd name="T51" fmla="*/ 19 h 479512"/>
                <a:gd name="T52" fmla="*/ 49 w 580661"/>
                <a:gd name="T53" fmla="*/ 8 h 479512"/>
                <a:gd name="T54" fmla="*/ 42 w 580661"/>
                <a:gd name="T55" fmla="*/ 3 h 479512"/>
                <a:gd name="T56" fmla="*/ 34 w 580661"/>
                <a:gd name="T57" fmla="*/ 0 h 479512"/>
                <a:gd name="T58" fmla="*/ 31 w 580661"/>
                <a:gd name="T59" fmla="*/ 9 h 479512"/>
                <a:gd name="T60" fmla="*/ 28 w 580661"/>
                <a:gd name="T61" fmla="*/ 17 h 479512"/>
                <a:gd name="T62" fmla="*/ 22 w 580661"/>
                <a:gd name="T63" fmla="*/ 20 h 479512"/>
                <a:gd name="T64" fmla="*/ 12 w 580661"/>
                <a:gd name="T65" fmla="*/ 20 h 4795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0661"/>
                <a:gd name="T100" fmla="*/ 0 h 479512"/>
                <a:gd name="T101" fmla="*/ 580661 w 580661"/>
                <a:gd name="T102" fmla="*/ 479512 h 4795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0661" h="479512">
                  <a:moveTo>
                    <a:pt x="50472" y="129921"/>
                  </a:moveTo>
                  <a:lnTo>
                    <a:pt x="17945" y="127168"/>
                  </a:lnTo>
                  <a:lnTo>
                    <a:pt x="0" y="143544"/>
                  </a:lnTo>
                  <a:lnTo>
                    <a:pt x="14999" y="179009"/>
                  </a:lnTo>
                  <a:lnTo>
                    <a:pt x="11898" y="198628"/>
                  </a:lnTo>
                  <a:lnTo>
                    <a:pt x="25693" y="211392"/>
                  </a:lnTo>
                  <a:lnTo>
                    <a:pt x="60511" y="202741"/>
                  </a:lnTo>
                  <a:lnTo>
                    <a:pt x="66794" y="183789"/>
                  </a:lnTo>
                  <a:lnTo>
                    <a:pt x="75032" y="163014"/>
                  </a:lnTo>
                  <a:lnTo>
                    <a:pt x="96679" y="162461"/>
                  </a:lnTo>
                  <a:lnTo>
                    <a:pt x="119669" y="171562"/>
                  </a:lnTo>
                  <a:lnTo>
                    <a:pt x="144743" y="207085"/>
                  </a:lnTo>
                  <a:lnTo>
                    <a:pt x="164185" y="232588"/>
                  </a:lnTo>
                  <a:lnTo>
                    <a:pt x="144622" y="259562"/>
                  </a:lnTo>
                  <a:lnTo>
                    <a:pt x="151654" y="282822"/>
                  </a:lnTo>
                  <a:lnTo>
                    <a:pt x="181362" y="310386"/>
                  </a:lnTo>
                  <a:lnTo>
                    <a:pt x="206497" y="319671"/>
                  </a:lnTo>
                  <a:lnTo>
                    <a:pt x="199802" y="347733"/>
                  </a:lnTo>
                  <a:lnTo>
                    <a:pt x="175810" y="350475"/>
                  </a:lnTo>
                  <a:lnTo>
                    <a:pt x="169759" y="382842"/>
                  </a:lnTo>
                  <a:lnTo>
                    <a:pt x="198538" y="388185"/>
                  </a:lnTo>
                  <a:lnTo>
                    <a:pt x="216437" y="406400"/>
                  </a:lnTo>
                  <a:lnTo>
                    <a:pt x="254731" y="417592"/>
                  </a:lnTo>
                  <a:lnTo>
                    <a:pt x="270595" y="430068"/>
                  </a:lnTo>
                  <a:lnTo>
                    <a:pt x="294186" y="432065"/>
                  </a:lnTo>
                  <a:lnTo>
                    <a:pt x="318587" y="457852"/>
                  </a:lnTo>
                  <a:lnTo>
                    <a:pt x="347411" y="479512"/>
                  </a:lnTo>
                  <a:lnTo>
                    <a:pt x="364999" y="463107"/>
                  </a:lnTo>
                  <a:lnTo>
                    <a:pt x="360269" y="442428"/>
                  </a:lnTo>
                  <a:lnTo>
                    <a:pt x="342399" y="406655"/>
                  </a:lnTo>
                  <a:lnTo>
                    <a:pt x="315892" y="405272"/>
                  </a:lnTo>
                  <a:lnTo>
                    <a:pt x="289940" y="384388"/>
                  </a:lnTo>
                  <a:lnTo>
                    <a:pt x="276862" y="347495"/>
                  </a:lnTo>
                  <a:lnTo>
                    <a:pt x="263818" y="310206"/>
                  </a:lnTo>
                  <a:lnTo>
                    <a:pt x="243577" y="253064"/>
                  </a:lnTo>
                  <a:lnTo>
                    <a:pt x="260246" y="224489"/>
                  </a:lnTo>
                  <a:lnTo>
                    <a:pt x="288989" y="204181"/>
                  </a:lnTo>
                  <a:lnTo>
                    <a:pt x="321516" y="206933"/>
                  </a:lnTo>
                  <a:lnTo>
                    <a:pt x="356522" y="205919"/>
                  </a:lnTo>
                  <a:lnTo>
                    <a:pt x="386212" y="212408"/>
                  </a:lnTo>
                  <a:lnTo>
                    <a:pt x="418740" y="215160"/>
                  </a:lnTo>
                  <a:lnTo>
                    <a:pt x="451267" y="217912"/>
                  </a:lnTo>
                  <a:lnTo>
                    <a:pt x="483437" y="220635"/>
                  </a:lnTo>
                  <a:lnTo>
                    <a:pt x="514460" y="241153"/>
                  </a:lnTo>
                  <a:lnTo>
                    <a:pt x="546987" y="243906"/>
                  </a:lnTo>
                  <a:lnTo>
                    <a:pt x="574414" y="260143"/>
                  </a:lnTo>
                  <a:lnTo>
                    <a:pt x="580661" y="228861"/>
                  </a:lnTo>
                  <a:lnTo>
                    <a:pt x="567616" y="191574"/>
                  </a:lnTo>
                  <a:lnTo>
                    <a:pt x="554571" y="154286"/>
                  </a:lnTo>
                  <a:lnTo>
                    <a:pt x="541234" y="129239"/>
                  </a:lnTo>
                  <a:lnTo>
                    <a:pt x="498371" y="134002"/>
                  </a:lnTo>
                  <a:lnTo>
                    <a:pt x="436459" y="126858"/>
                  </a:lnTo>
                  <a:lnTo>
                    <a:pt x="398359" y="86377"/>
                  </a:lnTo>
                  <a:lnTo>
                    <a:pt x="353115" y="53039"/>
                  </a:lnTo>
                  <a:lnTo>
                    <a:pt x="318446" y="702"/>
                  </a:lnTo>
                  <a:lnTo>
                    <a:pt x="296893" y="17169"/>
                  </a:lnTo>
                  <a:lnTo>
                    <a:pt x="265395" y="19275"/>
                  </a:lnTo>
                  <a:lnTo>
                    <a:pt x="239666" y="0"/>
                  </a:lnTo>
                  <a:lnTo>
                    <a:pt x="223337" y="19702"/>
                  </a:lnTo>
                  <a:lnTo>
                    <a:pt x="222146" y="62564"/>
                  </a:lnTo>
                  <a:lnTo>
                    <a:pt x="228284" y="87709"/>
                  </a:lnTo>
                  <a:lnTo>
                    <a:pt x="203096" y="113761"/>
                  </a:lnTo>
                  <a:lnTo>
                    <a:pt x="179284" y="132811"/>
                  </a:lnTo>
                  <a:lnTo>
                    <a:pt x="157434" y="129429"/>
                  </a:lnTo>
                  <a:lnTo>
                    <a:pt x="115884" y="135456"/>
                  </a:lnTo>
                  <a:lnTo>
                    <a:pt x="87165" y="130243"/>
                  </a:lnTo>
                  <a:lnTo>
                    <a:pt x="50472" y="1299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9" name="Freeform 129">
              <a:extLst/>
            </p:cNvPr>
            <p:cNvSpPr>
              <a:spLocks/>
            </p:cNvSpPr>
            <p:nvPr/>
          </p:nvSpPr>
          <p:spPr bwMode="auto">
            <a:xfrm>
              <a:off x="4163989" y="3530618"/>
              <a:ext cx="139700" cy="287338"/>
            </a:xfrm>
            <a:custGeom>
              <a:avLst/>
              <a:gdLst>
                <a:gd name="T0" fmla="*/ 2147483647 w 514"/>
                <a:gd name="T1" fmla="*/ 2147483647 h 1066"/>
                <a:gd name="T2" fmla="*/ 2147483647 w 514"/>
                <a:gd name="T3" fmla="*/ 2147483647 h 1066"/>
                <a:gd name="T4" fmla="*/ 2147483647 w 514"/>
                <a:gd name="T5" fmla="*/ 2147483647 h 1066"/>
                <a:gd name="T6" fmla="*/ 2147483647 w 514"/>
                <a:gd name="T7" fmla="*/ 2147483647 h 1066"/>
                <a:gd name="T8" fmla="*/ 2147483647 w 514"/>
                <a:gd name="T9" fmla="*/ 2147483647 h 1066"/>
                <a:gd name="T10" fmla="*/ 2147483647 w 514"/>
                <a:gd name="T11" fmla="*/ 2147483647 h 1066"/>
                <a:gd name="T12" fmla="*/ 2147483647 w 514"/>
                <a:gd name="T13" fmla="*/ 2147483647 h 1066"/>
                <a:gd name="T14" fmla="*/ 2147483647 w 514"/>
                <a:gd name="T15" fmla="*/ 2147483647 h 1066"/>
                <a:gd name="T16" fmla="*/ 2147483647 w 514"/>
                <a:gd name="T17" fmla="*/ 2147483647 h 1066"/>
                <a:gd name="T18" fmla="*/ 2147483647 w 514"/>
                <a:gd name="T19" fmla="*/ 2147483647 h 1066"/>
                <a:gd name="T20" fmla="*/ 2147483647 w 514"/>
                <a:gd name="T21" fmla="*/ 2147483647 h 1066"/>
                <a:gd name="T22" fmla="*/ 2147483647 w 514"/>
                <a:gd name="T23" fmla="*/ 2147483647 h 1066"/>
                <a:gd name="T24" fmla="*/ 2147483647 w 514"/>
                <a:gd name="T25" fmla="*/ 2147483647 h 1066"/>
                <a:gd name="T26" fmla="*/ 2147483647 w 514"/>
                <a:gd name="T27" fmla="*/ 2147483647 h 1066"/>
                <a:gd name="T28" fmla="*/ 2147483647 w 514"/>
                <a:gd name="T29" fmla="*/ 2147483647 h 1066"/>
                <a:gd name="T30" fmla="*/ 2147483647 w 514"/>
                <a:gd name="T31" fmla="*/ 2147483647 h 1066"/>
                <a:gd name="T32" fmla="*/ 2147483647 w 514"/>
                <a:gd name="T33" fmla="*/ 2147483647 h 1066"/>
                <a:gd name="T34" fmla="*/ 2147483647 w 514"/>
                <a:gd name="T35" fmla="*/ 2147483647 h 1066"/>
                <a:gd name="T36" fmla="*/ 2147483647 w 514"/>
                <a:gd name="T37" fmla="*/ 2147483647 h 1066"/>
                <a:gd name="T38" fmla="*/ 2147483647 w 514"/>
                <a:gd name="T39" fmla="*/ 2147483647 h 1066"/>
                <a:gd name="T40" fmla="*/ 2147483647 w 514"/>
                <a:gd name="T41" fmla="*/ 2147483647 h 1066"/>
                <a:gd name="T42" fmla="*/ 2147483647 w 514"/>
                <a:gd name="T43" fmla="*/ 2147483647 h 1066"/>
                <a:gd name="T44" fmla="*/ 2147483647 w 514"/>
                <a:gd name="T45" fmla="*/ 2147483647 h 1066"/>
                <a:gd name="T46" fmla="*/ 2147483647 w 514"/>
                <a:gd name="T47" fmla="*/ 2147483647 h 1066"/>
                <a:gd name="T48" fmla="*/ 2147483647 w 514"/>
                <a:gd name="T49" fmla="*/ 2147483647 h 1066"/>
                <a:gd name="T50" fmla="*/ 2147483647 w 514"/>
                <a:gd name="T51" fmla="*/ 2147483647 h 1066"/>
                <a:gd name="T52" fmla="*/ 2147483647 w 514"/>
                <a:gd name="T53" fmla="*/ 2147483647 h 1066"/>
                <a:gd name="T54" fmla="*/ 2147483647 w 514"/>
                <a:gd name="T55" fmla="*/ 2147483647 h 1066"/>
                <a:gd name="T56" fmla="*/ 2147483647 w 514"/>
                <a:gd name="T57" fmla="*/ 2147483647 h 1066"/>
                <a:gd name="T58" fmla="*/ 0 w 514"/>
                <a:gd name="T59" fmla="*/ 2147483647 h 1066"/>
                <a:gd name="T60" fmla="*/ 2147483647 w 514"/>
                <a:gd name="T61" fmla="*/ 2147483647 h 1066"/>
                <a:gd name="T62" fmla="*/ 2147483647 w 514"/>
                <a:gd name="T63" fmla="*/ 2147483647 h 1066"/>
                <a:gd name="T64" fmla="*/ 2147483647 w 514"/>
                <a:gd name="T65" fmla="*/ 2147483647 h 1066"/>
                <a:gd name="T66" fmla="*/ 2147483647 w 514"/>
                <a:gd name="T67" fmla="*/ 2147483647 h 1066"/>
                <a:gd name="T68" fmla="*/ 2147483647 w 514"/>
                <a:gd name="T69" fmla="*/ 2147483647 h 1066"/>
                <a:gd name="T70" fmla="*/ 2147483647 w 514"/>
                <a:gd name="T71" fmla="*/ 2147483647 h 1066"/>
                <a:gd name="T72" fmla="*/ 2147483647 w 514"/>
                <a:gd name="T73" fmla="*/ 2147483647 h 1066"/>
                <a:gd name="T74" fmla="*/ 2147483647 w 514"/>
                <a:gd name="T75" fmla="*/ 2147483647 h 1066"/>
                <a:gd name="T76" fmla="*/ 2147483647 w 514"/>
                <a:gd name="T77" fmla="*/ 2147483647 h 1066"/>
                <a:gd name="T78" fmla="*/ 2147483647 w 514"/>
                <a:gd name="T79" fmla="*/ 2147483647 h 1066"/>
                <a:gd name="T80" fmla="*/ 2147483647 w 514"/>
                <a:gd name="T81" fmla="*/ 2147483647 h 1066"/>
                <a:gd name="T82" fmla="*/ 2147483647 w 514"/>
                <a:gd name="T83" fmla="*/ 2147483647 h 1066"/>
                <a:gd name="T84" fmla="*/ 2147483647 w 514"/>
                <a:gd name="T85" fmla="*/ 2147483647 h 1066"/>
                <a:gd name="T86" fmla="*/ 2147483647 w 514"/>
                <a:gd name="T87" fmla="*/ 2147483647 h 1066"/>
                <a:gd name="T88" fmla="*/ 2147483647 w 514"/>
                <a:gd name="T89" fmla="*/ 2147483647 h 1066"/>
                <a:gd name="T90" fmla="*/ 2147483647 w 514"/>
                <a:gd name="T91" fmla="*/ 2147483647 h 1066"/>
                <a:gd name="T92" fmla="*/ 2147483647 w 514"/>
                <a:gd name="T93" fmla="*/ 2147483647 h 1066"/>
                <a:gd name="T94" fmla="*/ 2147483647 w 514"/>
                <a:gd name="T95" fmla="*/ 2147483647 h 1066"/>
                <a:gd name="T96" fmla="*/ 2147483647 w 514"/>
                <a:gd name="T97" fmla="*/ 2147483647 h 1066"/>
                <a:gd name="T98" fmla="*/ 2147483647 w 514"/>
                <a:gd name="T99" fmla="*/ 2147483647 h 1066"/>
                <a:gd name="T100" fmla="*/ 2147483647 w 514"/>
                <a:gd name="T101" fmla="*/ 2147483647 h 1066"/>
                <a:gd name="T102" fmla="*/ 2147483647 w 514"/>
                <a:gd name="T103" fmla="*/ 2147483647 h 1066"/>
                <a:gd name="T104" fmla="*/ 2147483647 w 514"/>
                <a:gd name="T105" fmla="*/ 2147483647 h 1066"/>
                <a:gd name="T106" fmla="*/ 2147483647 w 514"/>
                <a:gd name="T107" fmla="*/ 2147483647 h 1066"/>
                <a:gd name="T108" fmla="*/ 2147483647 w 514"/>
                <a:gd name="T109" fmla="*/ 2147483647 h 1066"/>
                <a:gd name="T110" fmla="*/ 2147483647 w 514"/>
                <a:gd name="T111" fmla="*/ 2147483647 h 1066"/>
                <a:gd name="T112" fmla="*/ 2147483647 w 514"/>
                <a:gd name="T113" fmla="*/ 2147483647 h 10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4"/>
                <a:gd name="T172" fmla="*/ 0 h 1066"/>
                <a:gd name="T173" fmla="*/ 514 w 514"/>
                <a:gd name="T174" fmla="*/ 1066 h 10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4" h="1066">
                  <a:moveTo>
                    <a:pt x="169" y="0"/>
                  </a:moveTo>
                  <a:lnTo>
                    <a:pt x="204" y="11"/>
                  </a:lnTo>
                  <a:lnTo>
                    <a:pt x="234" y="8"/>
                  </a:lnTo>
                  <a:lnTo>
                    <a:pt x="285" y="4"/>
                  </a:lnTo>
                  <a:lnTo>
                    <a:pt x="285" y="31"/>
                  </a:lnTo>
                  <a:lnTo>
                    <a:pt x="260" y="49"/>
                  </a:lnTo>
                  <a:lnTo>
                    <a:pt x="230" y="77"/>
                  </a:lnTo>
                  <a:lnTo>
                    <a:pt x="161" y="103"/>
                  </a:lnTo>
                  <a:lnTo>
                    <a:pt x="182" y="147"/>
                  </a:lnTo>
                  <a:lnTo>
                    <a:pt x="210" y="131"/>
                  </a:lnTo>
                  <a:lnTo>
                    <a:pt x="257" y="123"/>
                  </a:lnTo>
                  <a:lnTo>
                    <a:pt x="314" y="136"/>
                  </a:lnTo>
                  <a:lnTo>
                    <a:pt x="347" y="137"/>
                  </a:lnTo>
                  <a:lnTo>
                    <a:pt x="366" y="160"/>
                  </a:lnTo>
                  <a:lnTo>
                    <a:pt x="349" y="182"/>
                  </a:lnTo>
                  <a:lnTo>
                    <a:pt x="331" y="212"/>
                  </a:lnTo>
                  <a:lnTo>
                    <a:pt x="313" y="243"/>
                  </a:lnTo>
                  <a:lnTo>
                    <a:pt x="264" y="295"/>
                  </a:lnTo>
                  <a:lnTo>
                    <a:pt x="251" y="323"/>
                  </a:lnTo>
                  <a:lnTo>
                    <a:pt x="222" y="339"/>
                  </a:lnTo>
                  <a:lnTo>
                    <a:pt x="262" y="351"/>
                  </a:lnTo>
                  <a:lnTo>
                    <a:pt x="287" y="355"/>
                  </a:lnTo>
                  <a:lnTo>
                    <a:pt x="316" y="378"/>
                  </a:lnTo>
                  <a:lnTo>
                    <a:pt x="335" y="412"/>
                  </a:lnTo>
                  <a:lnTo>
                    <a:pt x="347" y="453"/>
                  </a:lnTo>
                  <a:lnTo>
                    <a:pt x="366" y="500"/>
                  </a:lnTo>
                  <a:lnTo>
                    <a:pt x="378" y="538"/>
                  </a:lnTo>
                  <a:lnTo>
                    <a:pt x="413" y="575"/>
                  </a:lnTo>
                  <a:lnTo>
                    <a:pt x="396" y="619"/>
                  </a:lnTo>
                  <a:lnTo>
                    <a:pt x="385" y="652"/>
                  </a:lnTo>
                  <a:lnTo>
                    <a:pt x="394" y="681"/>
                  </a:lnTo>
                  <a:lnTo>
                    <a:pt x="412" y="705"/>
                  </a:lnTo>
                  <a:lnTo>
                    <a:pt x="440" y="736"/>
                  </a:lnTo>
                  <a:lnTo>
                    <a:pt x="440" y="763"/>
                  </a:lnTo>
                  <a:lnTo>
                    <a:pt x="472" y="745"/>
                  </a:lnTo>
                  <a:lnTo>
                    <a:pt x="514" y="759"/>
                  </a:lnTo>
                  <a:lnTo>
                    <a:pt x="504" y="778"/>
                  </a:lnTo>
                  <a:lnTo>
                    <a:pt x="507" y="817"/>
                  </a:lnTo>
                  <a:lnTo>
                    <a:pt x="481" y="850"/>
                  </a:lnTo>
                  <a:lnTo>
                    <a:pt x="451" y="876"/>
                  </a:lnTo>
                  <a:lnTo>
                    <a:pt x="433" y="909"/>
                  </a:lnTo>
                  <a:lnTo>
                    <a:pt x="474" y="907"/>
                  </a:lnTo>
                  <a:lnTo>
                    <a:pt x="478" y="936"/>
                  </a:lnTo>
                  <a:lnTo>
                    <a:pt x="456" y="966"/>
                  </a:lnTo>
                  <a:lnTo>
                    <a:pt x="434" y="998"/>
                  </a:lnTo>
                  <a:lnTo>
                    <a:pt x="394" y="1002"/>
                  </a:lnTo>
                  <a:lnTo>
                    <a:pt x="349" y="987"/>
                  </a:lnTo>
                  <a:lnTo>
                    <a:pt x="309" y="984"/>
                  </a:lnTo>
                  <a:lnTo>
                    <a:pt x="285" y="996"/>
                  </a:lnTo>
                  <a:lnTo>
                    <a:pt x="250" y="993"/>
                  </a:lnTo>
                  <a:lnTo>
                    <a:pt x="235" y="1010"/>
                  </a:lnTo>
                  <a:lnTo>
                    <a:pt x="204" y="994"/>
                  </a:lnTo>
                  <a:lnTo>
                    <a:pt x="171" y="986"/>
                  </a:lnTo>
                  <a:lnTo>
                    <a:pt x="131" y="985"/>
                  </a:lnTo>
                  <a:lnTo>
                    <a:pt x="119" y="1008"/>
                  </a:lnTo>
                  <a:lnTo>
                    <a:pt x="107" y="1036"/>
                  </a:lnTo>
                  <a:lnTo>
                    <a:pt x="71" y="1028"/>
                  </a:lnTo>
                  <a:lnTo>
                    <a:pt x="57" y="1047"/>
                  </a:lnTo>
                  <a:lnTo>
                    <a:pt x="13" y="1066"/>
                  </a:lnTo>
                  <a:lnTo>
                    <a:pt x="0" y="1047"/>
                  </a:lnTo>
                  <a:lnTo>
                    <a:pt x="15" y="1024"/>
                  </a:lnTo>
                  <a:lnTo>
                    <a:pt x="37" y="996"/>
                  </a:lnTo>
                  <a:lnTo>
                    <a:pt x="66" y="975"/>
                  </a:lnTo>
                  <a:lnTo>
                    <a:pt x="82" y="939"/>
                  </a:lnTo>
                  <a:lnTo>
                    <a:pt x="99" y="928"/>
                  </a:lnTo>
                  <a:lnTo>
                    <a:pt x="137" y="926"/>
                  </a:lnTo>
                  <a:lnTo>
                    <a:pt x="170" y="931"/>
                  </a:lnTo>
                  <a:lnTo>
                    <a:pt x="196" y="915"/>
                  </a:lnTo>
                  <a:lnTo>
                    <a:pt x="210" y="890"/>
                  </a:lnTo>
                  <a:lnTo>
                    <a:pt x="188" y="890"/>
                  </a:lnTo>
                  <a:lnTo>
                    <a:pt x="160" y="896"/>
                  </a:lnTo>
                  <a:lnTo>
                    <a:pt x="126" y="898"/>
                  </a:lnTo>
                  <a:lnTo>
                    <a:pt x="92" y="873"/>
                  </a:lnTo>
                  <a:lnTo>
                    <a:pt x="66" y="889"/>
                  </a:lnTo>
                  <a:lnTo>
                    <a:pt x="34" y="894"/>
                  </a:lnTo>
                  <a:lnTo>
                    <a:pt x="9" y="864"/>
                  </a:lnTo>
                  <a:lnTo>
                    <a:pt x="60" y="829"/>
                  </a:lnTo>
                  <a:lnTo>
                    <a:pt x="89" y="796"/>
                  </a:lnTo>
                  <a:lnTo>
                    <a:pt x="119" y="761"/>
                  </a:lnTo>
                  <a:lnTo>
                    <a:pt x="96" y="747"/>
                  </a:lnTo>
                  <a:lnTo>
                    <a:pt x="69" y="739"/>
                  </a:lnTo>
                  <a:lnTo>
                    <a:pt x="75" y="697"/>
                  </a:lnTo>
                  <a:lnTo>
                    <a:pt x="99" y="703"/>
                  </a:lnTo>
                  <a:lnTo>
                    <a:pt x="124" y="709"/>
                  </a:lnTo>
                  <a:lnTo>
                    <a:pt x="153" y="703"/>
                  </a:lnTo>
                  <a:lnTo>
                    <a:pt x="180" y="666"/>
                  </a:lnTo>
                  <a:lnTo>
                    <a:pt x="192" y="686"/>
                  </a:lnTo>
                  <a:lnTo>
                    <a:pt x="223" y="686"/>
                  </a:lnTo>
                  <a:lnTo>
                    <a:pt x="227" y="662"/>
                  </a:lnTo>
                  <a:lnTo>
                    <a:pt x="208" y="647"/>
                  </a:lnTo>
                  <a:lnTo>
                    <a:pt x="211" y="613"/>
                  </a:lnTo>
                  <a:lnTo>
                    <a:pt x="201" y="569"/>
                  </a:lnTo>
                  <a:lnTo>
                    <a:pt x="179" y="533"/>
                  </a:lnTo>
                  <a:lnTo>
                    <a:pt x="179" y="479"/>
                  </a:lnTo>
                  <a:lnTo>
                    <a:pt x="133" y="474"/>
                  </a:lnTo>
                  <a:lnTo>
                    <a:pt x="84" y="485"/>
                  </a:lnTo>
                  <a:lnTo>
                    <a:pt x="76" y="440"/>
                  </a:lnTo>
                  <a:lnTo>
                    <a:pt x="101" y="420"/>
                  </a:lnTo>
                  <a:lnTo>
                    <a:pt x="123" y="393"/>
                  </a:lnTo>
                  <a:lnTo>
                    <a:pt x="108" y="355"/>
                  </a:lnTo>
                  <a:lnTo>
                    <a:pt x="130" y="331"/>
                  </a:lnTo>
                  <a:lnTo>
                    <a:pt x="100" y="328"/>
                  </a:lnTo>
                  <a:lnTo>
                    <a:pt x="69" y="333"/>
                  </a:lnTo>
                  <a:lnTo>
                    <a:pt x="60" y="312"/>
                  </a:lnTo>
                  <a:lnTo>
                    <a:pt x="64" y="261"/>
                  </a:lnTo>
                  <a:lnTo>
                    <a:pt x="33" y="224"/>
                  </a:lnTo>
                  <a:lnTo>
                    <a:pt x="60" y="197"/>
                  </a:lnTo>
                  <a:lnTo>
                    <a:pt x="91" y="168"/>
                  </a:lnTo>
                  <a:lnTo>
                    <a:pt x="88" y="139"/>
                  </a:lnTo>
                  <a:lnTo>
                    <a:pt x="72" y="98"/>
                  </a:lnTo>
                  <a:lnTo>
                    <a:pt x="96" y="81"/>
                  </a:lnTo>
                  <a:lnTo>
                    <a:pt x="123" y="57"/>
                  </a:lnTo>
                  <a:lnTo>
                    <a:pt x="142" y="37"/>
                  </a:lnTo>
                  <a:lnTo>
                    <a:pt x="140" y="2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0" name="Freeform 130">
              <a:extLst/>
            </p:cNvPr>
            <p:cNvSpPr>
              <a:spLocks/>
            </p:cNvSpPr>
            <p:nvPr/>
          </p:nvSpPr>
          <p:spPr bwMode="auto">
            <a:xfrm rot="290201">
              <a:off x="4071914" y="3652856"/>
              <a:ext cx="87312" cy="127000"/>
            </a:xfrm>
            <a:custGeom>
              <a:avLst/>
              <a:gdLst>
                <a:gd name="T0" fmla="*/ 2147483647 w 1176"/>
                <a:gd name="T1" fmla="*/ 2147483647 h 1616"/>
                <a:gd name="T2" fmla="*/ 2147483647 w 1176"/>
                <a:gd name="T3" fmla="*/ 2147483647 h 1616"/>
                <a:gd name="T4" fmla="*/ 2147483647 w 1176"/>
                <a:gd name="T5" fmla="*/ 2147483647 h 1616"/>
                <a:gd name="T6" fmla="*/ 2147483647 w 1176"/>
                <a:gd name="T7" fmla="*/ 2147483647 h 1616"/>
                <a:gd name="T8" fmla="*/ 2147483647 w 1176"/>
                <a:gd name="T9" fmla="*/ 2147483647 h 1616"/>
                <a:gd name="T10" fmla="*/ 2147483647 w 1176"/>
                <a:gd name="T11" fmla="*/ 2147483647 h 1616"/>
                <a:gd name="T12" fmla="*/ 2147483647 w 1176"/>
                <a:gd name="T13" fmla="*/ 2147483647 h 1616"/>
                <a:gd name="T14" fmla="*/ 2147483647 w 1176"/>
                <a:gd name="T15" fmla="*/ 0 h 1616"/>
                <a:gd name="T16" fmla="*/ 2147483647 w 1176"/>
                <a:gd name="T17" fmla="*/ 2147483647 h 1616"/>
                <a:gd name="T18" fmla="*/ 2147483647 w 1176"/>
                <a:gd name="T19" fmla="*/ 2147483647 h 1616"/>
                <a:gd name="T20" fmla="*/ 2147483647 w 1176"/>
                <a:gd name="T21" fmla="*/ 2147483647 h 1616"/>
                <a:gd name="T22" fmla="*/ 2147483647 w 1176"/>
                <a:gd name="T23" fmla="*/ 2147483647 h 1616"/>
                <a:gd name="T24" fmla="*/ 2147483647 w 1176"/>
                <a:gd name="T25" fmla="*/ 2147483647 h 1616"/>
                <a:gd name="T26" fmla="*/ 2147483647 w 1176"/>
                <a:gd name="T27" fmla="*/ 2147483647 h 1616"/>
                <a:gd name="T28" fmla="*/ 2147483647 w 1176"/>
                <a:gd name="T29" fmla="*/ 2147483647 h 1616"/>
                <a:gd name="T30" fmla="*/ 2147483647 w 1176"/>
                <a:gd name="T31" fmla="*/ 2147483647 h 1616"/>
                <a:gd name="T32" fmla="*/ 2147483647 w 1176"/>
                <a:gd name="T33" fmla="*/ 2147483647 h 1616"/>
                <a:gd name="T34" fmla="*/ 2147483647 w 1176"/>
                <a:gd name="T35" fmla="*/ 2147483647 h 1616"/>
                <a:gd name="T36" fmla="*/ 2147483647 w 1176"/>
                <a:gd name="T37" fmla="*/ 2147483647 h 1616"/>
                <a:gd name="T38" fmla="*/ 2147483647 w 1176"/>
                <a:gd name="T39" fmla="*/ 2147483647 h 1616"/>
                <a:gd name="T40" fmla="*/ 2147483647 w 1176"/>
                <a:gd name="T41" fmla="*/ 2147483647 h 1616"/>
                <a:gd name="T42" fmla="*/ 2147483647 w 1176"/>
                <a:gd name="T43" fmla="*/ 2147483647 h 1616"/>
                <a:gd name="T44" fmla="*/ 2147483647 w 1176"/>
                <a:gd name="T45" fmla="*/ 2147483647 h 1616"/>
                <a:gd name="T46" fmla="*/ 2147483647 w 1176"/>
                <a:gd name="T47" fmla="*/ 2147483647 h 1616"/>
                <a:gd name="T48" fmla="*/ 2147483647 w 1176"/>
                <a:gd name="T49" fmla="*/ 2147483647 h 1616"/>
                <a:gd name="T50" fmla="*/ 2147483647 w 1176"/>
                <a:gd name="T51" fmla="*/ 2147483647 h 1616"/>
                <a:gd name="T52" fmla="*/ 2147483647 w 1176"/>
                <a:gd name="T53" fmla="*/ 2147483647 h 1616"/>
                <a:gd name="T54" fmla="*/ 2147483647 w 1176"/>
                <a:gd name="T55" fmla="*/ 2147483647 h 1616"/>
                <a:gd name="T56" fmla="*/ 2147483647 w 1176"/>
                <a:gd name="T57" fmla="*/ 2147483647 h 1616"/>
                <a:gd name="T58" fmla="*/ 2147483647 w 1176"/>
                <a:gd name="T59" fmla="*/ 2147483647 h 1616"/>
                <a:gd name="T60" fmla="*/ 2147483647 w 1176"/>
                <a:gd name="T61" fmla="*/ 2147483647 h 1616"/>
                <a:gd name="T62" fmla="*/ 2147483647 w 1176"/>
                <a:gd name="T63" fmla="*/ 2147483647 h 1616"/>
                <a:gd name="T64" fmla="*/ 2147483647 w 1176"/>
                <a:gd name="T65" fmla="*/ 2147483647 h 1616"/>
                <a:gd name="T66" fmla="*/ 2147483647 w 1176"/>
                <a:gd name="T67" fmla="*/ 2147483647 h 1616"/>
                <a:gd name="T68" fmla="*/ 0 w 1176"/>
                <a:gd name="T69" fmla="*/ 2147483647 h 1616"/>
                <a:gd name="T70" fmla="*/ 2147483647 w 1176"/>
                <a:gd name="T71" fmla="*/ 2147483647 h 1616"/>
                <a:gd name="T72" fmla="*/ 2147483647 w 1176"/>
                <a:gd name="T73" fmla="*/ 2147483647 h 1616"/>
                <a:gd name="T74" fmla="*/ 2147483647 w 1176"/>
                <a:gd name="T75" fmla="*/ 2147483647 h 1616"/>
                <a:gd name="T76" fmla="*/ 2147483647 w 1176"/>
                <a:gd name="T77" fmla="*/ 2147483647 h 1616"/>
                <a:gd name="T78" fmla="*/ 2147483647 w 1176"/>
                <a:gd name="T79" fmla="*/ 2147483647 h 1616"/>
                <a:gd name="T80" fmla="*/ 2147483647 w 1176"/>
                <a:gd name="T81" fmla="*/ 2147483647 h 1616"/>
                <a:gd name="T82" fmla="*/ 2147483647 w 1176"/>
                <a:gd name="T83" fmla="*/ 2147483647 h 1616"/>
                <a:gd name="T84" fmla="*/ 2147483647 w 1176"/>
                <a:gd name="T85" fmla="*/ 2147483647 h 1616"/>
                <a:gd name="T86" fmla="*/ 2147483647 w 1176"/>
                <a:gd name="T87" fmla="*/ 2147483647 h 1616"/>
                <a:gd name="T88" fmla="*/ 2147483647 w 1176"/>
                <a:gd name="T89" fmla="*/ 2147483647 h 1616"/>
                <a:gd name="T90" fmla="*/ 2147483647 w 1176"/>
                <a:gd name="T91" fmla="*/ 2147483647 h 1616"/>
                <a:gd name="T92" fmla="*/ 2147483647 w 1176"/>
                <a:gd name="T93" fmla="*/ 2147483647 h 1616"/>
                <a:gd name="T94" fmla="*/ 2147483647 w 1176"/>
                <a:gd name="T95" fmla="*/ 2147483647 h 1616"/>
                <a:gd name="T96" fmla="*/ 2147483647 w 1176"/>
                <a:gd name="T97" fmla="*/ 2147483647 h 1616"/>
                <a:gd name="T98" fmla="*/ 2147483647 w 1176"/>
                <a:gd name="T99" fmla="*/ 2147483647 h 1616"/>
                <a:gd name="T100" fmla="*/ 2147483647 w 1176"/>
                <a:gd name="T101" fmla="*/ 2147483647 h 1616"/>
                <a:gd name="T102" fmla="*/ 2147483647 w 1176"/>
                <a:gd name="T103" fmla="*/ 2147483647 h 1616"/>
                <a:gd name="T104" fmla="*/ 2147483647 w 1176"/>
                <a:gd name="T105" fmla="*/ 2147483647 h 1616"/>
                <a:gd name="T106" fmla="*/ 2147483647 w 1176"/>
                <a:gd name="T107" fmla="*/ 2147483647 h 1616"/>
                <a:gd name="T108" fmla="*/ 2147483647 w 1176"/>
                <a:gd name="T109" fmla="*/ 2147483647 h 1616"/>
                <a:gd name="T110" fmla="*/ 2147483647 w 1176"/>
                <a:gd name="T111" fmla="*/ 2147483647 h 1616"/>
                <a:gd name="T112" fmla="*/ 2147483647 w 1176"/>
                <a:gd name="T113" fmla="*/ 2147483647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6"/>
                <a:gd name="T172" fmla="*/ 0 h 1616"/>
                <a:gd name="T173" fmla="*/ 1176 w 1176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6" h="1616">
                  <a:moveTo>
                    <a:pt x="664" y="464"/>
                  </a:moveTo>
                  <a:lnTo>
                    <a:pt x="608" y="320"/>
                  </a:lnTo>
                  <a:lnTo>
                    <a:pt x="664" y="256"/>
                  </a:lnTo>
                  <a:lnTo>
                    <a:pt x="744" y="264"/>
                  </a:lnTo>
                  <a:lnTo>
                    <a:pt x="792" y="168"/>
                  </a:lnTo>
                  <a:lnTo>
                    <a:pt x="928" y="112"/>
                  </a:lnTo>
                  <a:lnTo>
                    <a:pt x="952" y="32"/>
                  </a:lnTo>
                  <a:lnTo>
                    <a:pt x="904" y="0"/>
                  </a:lnTo>
                  <a:lnTo>
                    <a:pt x="856" y="64"/>
                  </a:lnTo>
                  <a:lnTo>
                    <a:pt x="813" y="147"/>
                  </a:lnTo>
                  <a:lnTo>
                    <a:pt x="768" y="160"/>
                  </a:lnTo>
                  <a:lnTo>
                    <a:pt x="760" y="48"/>
                  </a:lnTo>
                  <a:lnTo>
                    <a:pt x="632" y="48"/>
                  </a:lnTo>
                  <a:lnTo>
                    <a:pt x="584" y="104"/>
                  </a:lnTo>
                  <a:lnTo>
                    <a:pt x="584" y="184"/>
                  </a:lnTo>
                  <a:lnTo>
                    <a:pt x="480" y="256"/>
                  </a:lnTo>
                  <a:lnTo>
                    <a:pt x="560" y="280"/>
                  </a:lnTo>
                  <a:lnTo>
                    <a:pt x="584" y="336"/>
                  </a:lnTo>
                  <a:lnTo>
                    <a:pt x="544" y="424"/>
                  </a:lnTo>
                  <a:lnTo>
                    <a:pt x="504" y="496"/>
                  </a:lnTo>
                  <a:lnTo>
                    <a:pt x="432" y="432"/>
                  </a:lnTo>
                  <a:lnTo>
                    <a:pt x="384" y="496"/>
                  </a:lnTo>
                  <a:lnTo>
                    <a:pt x="280" y="432"/>
                  </a:lnTo>
                  <a:lnTo>
                    <a:pt x="195" y="457"/>
                  </a:lnTo>
                  <a:lnTo>
                    <a:pt x="152" y="552"/>
                  </a:lnTo>
                  <a:lnTo>
                    <a:pt x="184" y="632"/>
                  </a:lnTo>
                  <a:lnTo>
                    <a:pt x="120" y="680"/>
                  </a:lnTo>
                  <a:lnTo>
                    <a:pt x="144" y="856"/>
                  </a:lnTo>
                  <a:lnTo>
                    <a:pt x="192" y="896"/>
                  </a:lnTo>
                  <a:lnTo>
                    <a:pt x="240" y="976"/>
                  </a:lnTo>
                  <a:lnTo>
                    <a:pt x="216" y="1080"/>
                  </a:lnTo>
                  <a:lnTo>
                    <a:pt x="216" y="1168"/>
                  </a:lnTo>
                  <a:lnTo>
                    <a:pt x="88" y="1200"/>
                  </a:lnTo>
                  <a:lnTo>
                    <a:pt x="40" y="1288"/>
                  </a:lnTo>
                  <a:lnTo>
                    <a:pt x="0" y="1448"/>
                  </a:lnTo>
                  <a:lnTo>
                    <a:pt x="40" y="1552"/>
                  </a:lnTo>
                  <a:lnTo>
                    <a:pt x="120" y="1528"/>
                  </a:lnTo>
                  <a:lnTo>
                    <a:pt x="160" y="1616"/>
                  </a:lnTo>
                  <a:lnTo>
                    <a:pt x="288" y="1616"/>
                  </a:lnTo>
                  <a:lnTo>
                    <a:pt x="424" y="1552"/>
                  </a:lnTo>
                  <a:lnTo>
                    <a:pt x="520" y="1456"/>
                  </a:lnTo>
                  <a:lnTo>
                    <a:pt x="624" y="1448"/>
                  </a:lnTo>
                  <a:lnTo>
                    <a:pt x="728" y="1376"/>
                  </a:lnTo>
                  <a:lnTo>
                    <a:pt x="1006" y="1327"/>
                  </a:lnTo>
                  <a:lnTo>
                    <a:pt x="1048" y="1224"/>
                  </a:lnTo>
                  <a:lnTo>
                    <a:pt x="1112" y="1112"/>
                  </a:lnTo>
                  <a:lnTo>
                    <a:pt x="1160" y="1000"/>
                  </a:lnTo>
                  <a:lnTo>
                    <a:pt x="1144" y="888"/>
                  </a:lnTo>
                  <a:lnTo>
                    <a:pt x="1176" y="768"/>
                  </a:lnTo>
                  <a:lnTo>
                    <a:pt x="1136" y="664"/>
                  </a:lnTo>
                  <a:lnTo>
                    <a:pt x="1088" y="568"/>
                  </a:lnTo>
                  <a:lnTo>
                    <a:pt x="1024" y="528"/>
                  </a:lnTo>
                  <a:lnTo>
                    <a:pt x="984" y="456"/>
                  </a:lnTo>
                  <a:lnTo>
                    <a:pt x="912" y="440"/>
                  </a:lnTo>
                  <a:lnTo>
                    <a:pt x="848" y="496"/>
                  </a:lnTo>
                  <a:lnTo>
                    <a:pt x="776" y="528"/>
                  </a:lnTo>
                  <a:lnTo>
                    <a:pt x="664" y="4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1" name="Freeform 131">
              <a:extLst/>
            </p:cNvPr>
            <p:cNvSpPr>
              <a:spLocks/>
            </p:cNvSpPr>
            <p:nvPr/>
          </p:nvSpPr>
          <p:spPr bwMode="auto">
            <a:xfrm>
              <a:off x="4119539" y="3659206"/>
              <a:ext cx="50800" cy="41275"/>
            </a:xfrm>
            <a:custGeom>
              <a:avLst/>
              <a:gdLst>
                <a:gd name="T0" fmla="*/ 2147483647 w 161"/>
                <a:gd name="T1" fmla="*/ 0 h 130"/>
                <a:gd name="T2" fmla="*/ 2147483647 w 161"/>
                <a:gd name="T3" fmla="*/ 2147483647 h 130"/>
                <a:gd name="T4" fmla="*/ 2147483647 w 161"/>
                <a:gd name="T5" fmla="*/ 2147483647 h 130"/>
                <a:gd name="T6" fmla="*/ 2147483647 w 161"/>
                <a:gd name="T7" fmla="*/ 2147483647 h 130"/>
                <a:gd name="T8" fmla="*/ 2147483647 w 161"/>
                <a:gd name="T9" fmla="*/ 2147483647 h 130"/>
                <a:gd name="T10" fmla="*/ 2147483647 w 161"/>
                <a:gd name="T11" fmla="*/ 2147483647 h 130"/>
                <a:gd name="T12" fmla="*/ 2147483647 w 161"/>
                <a:gd name="T13" fmla="*/ 2147483647 h 130"/>
                <a:gd name="T14" fmla="*/ 0 w 161"/>
                <a:gd name="T15" fmla="*/ 2147483647 h 130"/>
                <a:gd name="T16" fmla="*/ 2147483647 w 161"/>
                <a:gd name="T17" fmla="*/ 2147483647 h 130"/>
                <a:gd name="T18" fmla="*/ 2147483647 w 161"/>
                <a:gd name="T19" fmla="*/ 2147483647 h 130"/>
                <a:gd name="T20" fmla="*/ 2147483647 w 161"/>
                <a:gd name="T21" fmla="*/ 2147483647 h 130"/>
                <a:gd name="T22" fmla="*/ 2147483647 w 161"/>
                <a:gd name="T23" fmla="*/ 2147483647 h 130"/>
                <a:gd name="T24" fmla="*/ 2147483647 w 161"/>
                <a:gd name="T25" fmla="*/ 2147483647 h 130"/>
                <a:gd name="T26" fmla="*/ 2147483647 w 161"/>
                <a:gd name="T27" fmla="*/ 2147483647 h 130"/>
                <a:gd name="T28" fmla="*/ 2147483647 w 161"/>
                <a:gd name="T29" fmla="*/ 2147483647 h 130"/>
                <a:gd name="T30" fmla="*/ 2147483647 w 161"/>
                <a:gd name="T31" fmla="*/ 2147483647 h 130"/>
                <a:gd name="T32" fmla="*/ 2147483647 w 161"/>
                <a:gd name="T33" fmla="*/ 2147483647 h 130"/>
                <a:gd name="T34" fmla="*/ 2147483647 w 161"/>
                <a:gd name="T35" fmla="*/ 2147483647 h 130"/>
                <a:gd name="T36" fmla="*/ 2147483647 w 161"/>
                <a:gd name="T37" fmla="*/ 2147483647 h 130"/>
                <a:gd name="T38" fmla="*/ 2147483647 w 161"/>
                <a:gd name="T39" fmla="*/ 2147483647 h 130"/>
                <a:gd name="T40" fmla="*/ 2147483647 w 161"/>
                <a:gd name="T41" fmla="*/ 2147483647 h 130"/>
                <a:gd name="T42" fmla="*/ 2147483647 w 161"/>
                <a:gd name="T43" fmla="*/ 2147483647 h 130"/>
                <a:gd name="T44" fmla="*/ 2147483647 w 161"/>
                <a:gd name="T45" fmla="*/ 2147483647 h 130"/>
                <a:gd name="T46" fmla="*/ 2147483647 w 161"/>
                <a:gd name="T47" fmla="*/ 2147483647 h 130"/>
                <a:gd name="T48" fmla="*/ 2147483647 w 161"/>
                <a:gd name="T49" fmla="*/ 2147483647 h 130"/>
                <a:gd name="T50" fmla="*/ 2147483647 w 161"/>
                <a:gd name="T51" fmla="*/ 0 h 1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"/>
                <a:gd name="T79" fmla="*/ 0 h 130"/>
                <a:gd name="T80" fmla="*/ 161 w 161"/>
                <a:gd name="T81" fmla="*/ 130 h 1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" h="130">
                  <a:moveTo>
                    <a:pt x="138" y="0"/>
                  </a:moveTo>
                  <a:lnTo>
                    <a:pt x="124" y="9"/>
                  </a:lnTo>
                  <a:lnTo>
                    <a:pt x="106" y="8"/>
                  </a:lnTo>
                  <a:lnTo>
                    <a:pt x="77" y="14"/>
                  </a:lnTo>
                  <a:lnTo>
                    <a:pt x="45" y="26"/>
                  </a:lnTo>
                  <a:lnTo>
                    <a:pt x="32" y="48"/>
                  </a:lnTo>
                  <a:lnTo>
                    <a:pt x="13" y="45"/>
                  </a:lnTo>
                  <a:lnTo>
                    <a:pt x="0" y="58"/>
                  </a:lnTo>
                  <a:lnTo>
                    <a:pt x="9" y="96"/>
                  </a:lnTo>
                  <a:lnTo>
                    <a:pt x="32" y="114"/>
                  </a:lnTo>
                  <a:lnTo>
                    <a:pt x="53" y="111"/>
                  </a:lnTo>
                  <a:lnTo>
                    <a:pt x="69" y="97"/>
                  </a:lnTo>
                  <a:lnTo>
                    <a:pt x="84" y="101"/>
                  </a:lnTo>
                  <a:lnTo>
                    <a:pt x="91" y="118"/>
                  </a:lnTo>
                  <a:lnTo>
                    <a:pt x="105" y="130"/>
                  </a:lnTo>
                  <a:lnTo>
                    <a:pt x="117" y="124"/>
                  </a:lnTo>
                  <a:lnTo>
                    <a:pt x="128" y="123"/>
                  </a:lnTo>
                  <a:lnTo>
                    <a:pt x="142" y="116"/>
                  </a:lnTo>
                  <a:lnTo>
                    <a:pt x="158" y="103"/>
                  </a:lnTo>
                  <a:lnTo>
                    <a:pt x="161" y="93"/>
                  </a:lnTo>
                  <a:lnTo>
                    <a:pt x="160" y="79"/>
                  </a:lnTo>
                  <a:lnTo>
                    <a:pt x="149" y="68"/>
                  </a:lnTo>
                  <a:lnTo>
                    <a:pt x="154" y="58"/>
                  </a:lnTo>
                  <a:lnTo>
                    <a:pt x="157" y="40"/>
                  </a:lnTo>
                  <a:lnTo>
                    <a:pt x="146" y="23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2" name="Freeform 132">
              <a:extLst/>
            </p:cNvPr>
            <p:cNvSpPr>
              <a:spLocks/>
            </p:cNvSpPr>
            <p:nvPr/>
          </p:nvSpPr>
          <p:spPr bwMode="auto">
            <a:xfrm>
              <a:off x="4665639" y="3751281"/>
              <a:ext cx="320675" cy="220662"/>
            </a:xfrm>
            <a:custGeom>
              <a:avLst/>
              <a:gdLst>
                <a:gd name="T0" fmla="*/ 35 w 1879600"/>
                <a:gd name="T1" fmla="*/ 11 h 1290637"/>
                <a:gd name="T2" fmla="*/ 25 w 1879600"/>
                <a:gd name="T3" fmla="*/ 31 h 1290637"/>
                <a:gd name="T4" fmla="*/ 16 w 1879600"/>
                <a:gd name="T5" fmla="*/ 53 h 1290637"/>
                <a:gd name="T6" fmla="*/ 6 w 1879600"/>
                <a:gd name="T7" fmla="*/ 76 h 1290637"/>
                <a:gd name="T8" fmla="*/ 5 w 1879600"/>
                <a:gd name="T9" fmla="*/ 99 h 1290637"/>
                <a:gd name="T10" fmla="*/ 32 w 1879600"/>
                <a:gd name="T11" fmla="*/ 107 h 1290637"/>
                <a:gd name="T12" fmla="*/ 59 w 1879600"/>
                <a:gd name="T13" fmla="*/ 99 h 1290637"/>
                <a:gd name="T14" fmla="*/ 84 w 1879600"/>
                <a:gd name="T15" fmla="*/ 95 h 1290637"/>
                <a:gd name="T16" fmla="*/ 108 w 1879600"/>
                <a:gd name="T17" fmla="*/ 105 h 1290637"/>
                <a:gd name="T18" fmla="*/ 122 w 1879600"/>
                <a:gd name="T19" fmla="*/ 132 h 1290637"/>
                <a:gd name="T20" fmla="*/ 115 w 1879600"/>
                <a:gd name="T21" fmla="*/ 143 h 1290637"/>
                <a:gd name="T22" fmla="*/ 102 w 1879600"/>
                <a:gd name="T23" fmla="*/ 152 h 1290637"/>
                <a:gd name="T24" fmla="*/ 95 w 1879600"/>
                <a:gd name="T25" fmla="*/ 163 h 1290637"/>
                <a:gd name="T26" fmla="*/ 114 w 1879600"/>
                <a:gd name="T27" fmla="*/ 166 h 1290637"/>
                <a:gd name="T28" fmla="*/ 128 w 1879600"/>
                <a:gd name="T29" fmla="*/ 148 h 1290637"/>
                <a:gd name="T30" fmla="*/ 143 w 1879600"/>
                <a:gd name="T31" fmla="*/ 136 h 1290637"/>
                <a:gd name="T32" fmla="*/ 153 w 1879600"/>
                <a:gd name="T33" fmla="*/ 143 h 1290637"/>
                <a:gd name="T34" fmla="*/ 170 w 1879600"/>
                <a:gd name="T35" fmla="*/ 145 h 1290637"/>
                <a:gd name="T36" fmla="*/ 173 w 1879600"/>
                <a:gd name="T37" fmla="*/ 156 h 1290637"/>
                <a:gd name="T38" fmla="*/ 167 w 1879600"/>
                <a:gd name="T39" fmla="*/ 165 h 1290637"/>
                <a:gd name="T40" fmla="*/ 175 w 1879600"/>
                <a:gd name="T41" fmla="*/ 176 h 1290637"/>
                <a:gd name="T42" fmla="*/ 185 w 1879600"/>
                <a:gd name="T43" fmla="*/ 186 h 1290637"/>
                <a:gd name="T44" fmla="*/ 207 w 1879600"/>
                <a:gd name="T45" fmla="*/ 174 h 1290637"/>
                <a:gd name="T46" fmla="*/ 218 w 1879600"/>
                <a:gd name="T47" fmla="*/ 167 h 1290637"/>
                <a:gd name="T48" fmla="*/ 209 w 1879600"/>
                <a:gd name="T49" fmla="*/ 166 h 1290637"/>
                <a:gd name="T50" fmla="*/ 196 w 1879600"/>
                <a:gd name="T51" fmla="*/ 161 h 1290637"/>
                <a:gd name="T52" fmla="*/ 195 w 1879600"/>
                <a:gd name="T53" fmla="*/ 145 h 1290637"/>
                <a:gd name="T54" fmla="*/ 214 w 1879600"/>
                <a:gd name="T55" fmla="*/ 138 h 1290637"/>
                <a:gd name="T56" fmla="*/ 234 w 1879600"/>
                <a:gd name="T57" fmla="*/ 129 h 1290637"/>
                <a:gd name="T58" fmla="*/ 249 w 1879600"/>
                <a:gd name="T59" fmla="*/ 118 h 1290637"/>
                <a:gd name="T60" fmla="*/ 269 w 1879600"/>
                <a:gd name="T61" fmla="*/ 91 h 1290637"/>
                <a:gd name="T62" fmla="*/ 265 w 1879600"/>
                <a:gd name="T63" fmla="*/ 65 h 1290637"/>
                <a:gd name="T64" fmla="*/ 243 w 1879600"/>
                <a:gd name="T65" fmla="*/ 63 h 1290637"/>
                <a:gd name="T66" fmla="*/ 215 w 1879600"/>
                <a:gd name="T67" fmla="*/ 48 h 1290637"/>
                <a:gd name="T68" fmla="*/ 196 w 1879600"/>
                <a:gd name="T69" fmla="*/ 31 h 1290637"/>
                <a:gd name="T70" fmla="*/ 179 w 1879600"/>
                <a:gd name="T71" fmla="*/ 1 h 1290637"/>
                <a:gd name="T72" fmla="*/ 148 w 1879600"/>
                <a:gd name="T73" fmla="*/ 7 h 1290637"/>
                <a:gd name="T74" fmla="*/ 134 w 1879600"/>
                <a:gd name="T75" fmla="*/ 11 h 1290637"/>
                <a:gd name="T76" fmla="*/ 130 w 1879600"/>
                <a:gd name="T77" fmla="*/ 21 h 1290637"/>
                <a:gd name="T78" fmla="*/ 113 w 1879600"/>
                <a:gd name="T79" fmla="*/ 19 h 1290637"/>
                <a:gd name="T80" fmla="*/ 103 w 1879600"/>
                <a:gd name="T81" fmla="*/ 16 h 1290637"/>
                <a:gd name="T82" fmla="*/ 88 w 1879600"/>
                <a:gd name="T83" fmla="*/ 12 h 1290637"/>
                <a:gd name="T84" fmla="*/ 66 w 1879600"/>
                <a:gd name="T85" fmla="*/ 8 h 12906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79600"/>
                <a:gd name="T130" fmla="*/ 0 h 1290637"/>
                <a:gd name="T131" fmla="*/ 1879600 w 1879600"/>
                <a:gd name="T132" fmla="*/ 1290637 h 129063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79600" h="1290637">
                  <a:moveTo>
                    <a:pt x="331788" y="61912"/>
                  </a:moveTo>
                  <a:lnTo>
                    <a:pt x="277813" y="77787"/>
                  </a:lnTo>
                  <a:lnTo>
                    <a:pt x="239713" y="77787"/>
                  </a:lnTo>
                  <a:lnTo>
                    <a:pt x="207963" y="92075"/>
                  </a:lnTo>
                  <a:lnTo>
                    <a:pt x="182563" y="133350"/>
                  </a:lnTo>
                  <a:lnTo>
                    <a:pt x="174625" y="209550"/>
                  </a:lnTo>
                  <a:lnTo>
                    <a:pt x="201613" y="290512"/>
                  </a:lnTo>
                  <a:lnTo>
                    <a:pt x="165100" y="328612"/>
                  </a:lnTo>
                  <a:lnTo>
                    <a:pt x="111125" y="363537"/>
                  </a:lnTo>
                  <a:lnTo>
                    <a:pt x="61913" y="392112"/>
                  </a:lnTo>
                  <a:lnTo>
                    <a:pt x="57150" y="444500"/>
                  </a:lnTo>
                  <a:lnTo>
                    <a:pt x="39688" y="522287"/>
                  </a:lnTo>
                  <a:lnTo>
                    <a:pt x="0" y="555625"/>
                  </a:lnTo>
                  <a:lnTo>
                    <a:pt x="25400" y="649287"/>
                  </a:lnTo>
                  <a:lnTo>
                    <a:pt x="36451" y="676525"/>
                  </a:lnTo>
                  <a:lnTo>
                    <a:pt x="69850" y="725487"/>
                  </a:lnTo>
                  <a:lnTo>
                    <a:pt x="136525" y="733425"/>
                  </a:lnTo>
                  <a:lnTo>
                    <a:pt x="220663" y="728662"/>
                  </a:lnTo>
                  <a:lnTo>
                    <a:pt x="288925" y="738187"/>
                  </a:lnTo>
                  <a:lnTo>
                    <a:pt x="360363" y="725487"/>
                  </a:lnTo>
                  <a:lnTo>
                    <a:pt x="407988" y="679450"/>
                  </a:lnTo>
                  <a:lnTo>
                    <a:pt x="477838" y="668337"/>
                  </a:lnTo>
                  <a:lnTo>
                    <a:pt x="517525" y="639762"/>
                  </a:lnTo>
                  <a:lnTo>
                    <a:pt x="584200" y="647700"/>
                  </a:lnTo>
                  <a:lnTo>
                    <a:pt x="646113" y="657225"/>
                  </a:lnTo>
                  <a:lnTo>
                    <a:pt x="715963" y="688975"/>
                  </a:lnTo>
                  <a:lnTo>
                    <a:pt x="749300" y="719137"/>
                  </a:lnTo>
                  <a:lnTo>
                    <a:pt x="765175" y="801687"/>
                  </a:lnTo>
                  <a:lnTo>
                    <a:pt x="806450" y="847725"/>
                  </a:lnTo>
                  <a:lnTo>
                    <a:pt x="846138" y="904875"/>
                  </a:lnTo>
                  <a:lnTo>
                    <a:pt x="841375" y="963612"/>
                  </a:lnTo>
                  <a:lnTo>
                    <a:pt x="820738" y="981075"/>
                  </a:lnTo>
                  <a:lnTo>
                    <a:pt x="796925" y="981075"/>
                  </a:lnTo>
                  <a:lnTo>
                    <a:pt x="758825" y="957262"/>
                  </a:lnTo>
                  <a:lnTo>
                    <a:pt x="720725" y="963612"/>
                  </a:lnTo>
                  <a:lnTo>
                    <a:pt x="701675" y="1042987"/>
                  </a:lnTo>
                  <a:lnTo>
                    <a:pt x="684213" y="1073150"/>
                  </a:lnTo>
                  <a:lnTo>
                    <a:pt x="665163" y="1092200"/>
                  </a:lnTo>
                  <a:lnTo>
                    <a:pt x="657225" y="1116012"/>
                  </a:lnTo>
                  <a:lnTo>
                    <a:pt x="696913" y="1135062"/>
                  </a:lnTo>
                  <a:lnTo>
                    <a:pt x="741363" y="1138237"/>
                  </a:lnTo>
                  <a:lnTo>
                    <a:pt x="792163" y="1138237"/>
                  </a:lnTo>
                  <a:lnTo>
                    <a:pt x="820738" y="1077912"/>
                  </a:lnTo>
                  <a:lnTo>
                    <a:pt x="849313" y="1054100"/>
                  </a:lnTo>
                  <a:lnTo>
                    <a:pt x="889000" y="1016000"/>
                  </a:lnTo>
                  <a:lnTo>
                    <a:pt x="915988" y="981075"/>
                  </a:lnTo>
                  <a:lnTo>
                    <a:pt x="963613" y="949325"/>
                  </a:lnTo>
                  <a:lnTo>
                    <a:pt x="987425" y="933450"/>
                  </a:lnTo>
                  <a:lnTo>
                    <a:pt x="1016000" y="903287"/>
                  </a:lnTo>
                  <a:lnTo>
                    <a:pt x="1046163" y="923925"/>
                  </a:lnTo>
                  <a:lnTo>
                    <a:pt x="1057275" y="977900"/>
                  </a:lnTo>
                  <a:lnTo>
                    <a:pt x="1082675" y="1004887"/>
                  </a:lnTo>
                  <a:lnTo>
                    <a:pt x="1120775" y="996950"/>
                  </a:lnTo>
                  <a:lnTo>
                    <a:pt x="1174750" y="992187"/>
                  </a:lnTo>
                  <a:lnTo>
                    <a:pt x="1217613" y="1009650"/>
                  </a:lnTo>
                  <a:lnTo>
                    <a:pt x="1238250" y="1047750"/>
                  </a:lnTo>
                  <a:lnTo>
                    <a:pt x="1198563" y="1066800"/>
                  </a:lnTo>
                  <a:lnTo>
                    <a:pt x="1165225" y="1082675"/>
                  </a:lnTo>
                  <a:lnTo>
                    <a:pt x="1147763" y="1100137"/>
                  </a:lnTo>
                  <a:lnTo>
                    <a:pt x="1152525" y="1131887"/>
                  </a:lnTo>
                  <a:lnTo>
                    <a:pt x="1187450" y="1146175"/>
                  </a:lnTo>
                  <a:lnTo>
                    <a:pt x="1222375" y="1163637"/>
                  </a:lnTo>
                  <a:lnTo>
                    <a:pt x="1211263" y="1206500"/>
                  </a:lnTo>
                  <a:lnTo>
                    <a:pt x="1222375" y="1258887"/>
                  </a:lnTo>
                  <a:lnTo>
                    <a:pt x="1236663" y="1290637"/>
                  </a:lnTo>
                  <a:lnTo>
                    <a:pt x="1281113" y="1270000"/>
                  </a:lnTo>
                  <a:lnTo>
                    <a:pt x="1311275" y="1235075"/>
                  </a:lnTo>
                  <a:lnTo>
                    <a:pt x="1381125" y="1203325"/>
                  </a:lnTo>
                  <a:lnTo>
                    <a:pt x="1430338" y="1190625"/>
                  </a:lnTo>
                  <a:lnTo>
                    <a:pt x="1473200" y="1185862"/>
                  </a:lnTo>
                  <a:lnTo>
                    <a:pt x="1512888" y="1181100"/>
                  </a:lnTo>
                  <a:lnTo>
                    <a:pt x="1511300" y="1144587"/>
                  </a:lnTo>
                  <a:lnTo>
                    <a:pt x="1508125" y="1104900"/>
                  </a:lnTo>
                  <a:lnTo>
                    <a:pt x="1477963" y="1100137"/>
                  </a:lnTo>
                  <a:lnTo>
                    <a:pt x="1446213" y="1133475"/>
                  </a:lnTo>
                  <a:lnTo>
                    <a:pt x="1411288" y="1143000"/>
                  </a:lnTo>
                  <a:lnTo>
                    <a:pt x="1387475" y="1143000"/>
                  </a:lnTo>
                  <a:lnTo>
                    <a:pt x="1355725" y="1101725"/>
                  </a:lnTo>
                  <a:lnTo>
                    <a:pt x="1328738" y="1077912"/>
                  </a:lnTo>
                  <a:lnTo>
                    <a:pt x="1333500" y="1041400"/>
                  </a:lnTo>
                  <a:lnTo>
                    <a:pt x="1346200" y="995362"/>
                  </a:lnTo>
                  <a:lnTo>
                    <a:pt x="1395413" y="965200"/>
                  </a:lnTo>
                  <a:lnTo>
                    <a:pt x="1438275" y="952500"/>
                  </a:lnTo>
                  <a:lnTo>
                    <a:pt x="1482725" y="947737"/>
                  </a:lnTo>
                  <a:lnTo>
                    <a:pt x="1533525" y="911225"/>
                  </a:lnTo>
                  <a:lnTo>
                    <a:pt x="1585913" y="915987"/>
                  </a:lnTo>
                  <a:lnTo>
                    <a:pt x="1616075" y="882650"/>
                  </a:lnTo>
                  <a:lnTo>
                    <a:pt x="1671638" y="874712"/>
                  </a:lnTo>
                  <a:lnTo>
                    <a:pt x="1706563" y="842962"/>
                  </a:lnTo>
                  <a:lnTo>
                    <a:pt x="1722438" y="806450"/>
                  </a:lnTo>
                  <a:lnTo>
                    <a:pt x="1849438" y="752475"/>
                  </a:lnTo>
                  <a:lnTo>
                    <a:pt x="1879600" y="685800"/>
                  </a:lnTo>
                  <a:lnTo>
                    <a:pt x="1860550" y="623887"/>
                  </a:lnTo>
                  <a:lnTo>
                    <a:pt x="1865313" y="530225"/>
                  </a:lnTo>
                  <a:lnTo>
                    <a:pt x="1879600" y="471487"/>
                  </a:lnTo>
                  <a:lnTo>
                    <a:pt x="1836738" y="444500"/>
                  </a:lnTo>
                  <a:lnTo>
                    <a:pt x="1797050" y="454025"/>
                  </a:lnTo>
                  <a:lnTo>
                    <a:pt x="1728788" y="423862"/>
                  </a:lnTo>
                  <a:lnTo>
                    <a:pt x="1679575" y="428625"/>
                  </a:lnTo>
                  <a:lnTo>
                    <a:pt x="1614488" y="342900"/>
                  </a:lnTo>
                  <a:lnTo>
                    <a:pt x="1544638" y="330200"/>
                  </a:lnTo>
                  <a:lnTo>
                    <a:pt x="1487488" y="330200"/>
                  </a:lnTo>
                  <a:lnTo>
                    <a:pt x="1439863" y="268287"/>
                  </a:lnTo>
                  <a:lnTo>
                    <a:pt x="1403350" y="239712"/>
                  </a:lnTo>
                  <a:lnTo>
                    <a:pt x="1354138" y="209550"/>
                  </a:lnTo>
                  <a:lnTo>
                    <a:pt x="1265238" y="166687"/>
                  </a:lnTo>
                  <a:lnTo>
                    <a:pt x="1282700" y="90487"/>
                  </a:lnTo>
                  <a:lnTo>
                    <a:pt x="1239838" y="9525"/>
                  </a:lnTo>
                  <a:lnTo>
                    <a:pt x="1184275" y="0"/>
                  </a:lnTo>
                  <a:lnTo>
                    <a:pt x="1116013" y="47625"/>
                  </a:lnTo>
                  <a:lnTo>
                    <a:pt x="1020763" y="47625"/>
                  </a:lnTo>
                  <a:lnTo>
                    <a:pt x="996950" y="14287"/>
                  </a:lnTo>
                  <a:lnTo>
                    <a:pt x="947738" y="42862"/>
                  </a:lnTo>
                  <a:lnTo>
                    <a:pt x="923925" y="73025"/>
                  </a:lnTo>
                  <a:lnTo>
                    <a:pt x="920750" y="109537"/>
                  </a:lnTo>
                  <a:lnTo>
                    <a:pt x="927100" y="142875"/>
                  </a:lnTo>
                  <a:lnTo>
                    <a:pt x="896938" y="146050"/>
                  </a:lnTo>
                  <a:lnTo>
                    <a:pt x="863600" y="111125"/>
                  </a:lnTo>
                  <a:lnTo>
                    <a:pt x="814388" y="107950"/>
                  </a:lnTo>
                  <a:lnTo>
                    <a:pt x="784225" y="131762"/>
                  </a:lnTo>
                  <a:lnTo>
                    <a:pt x="763588" y="85725"/>
                  </a:lnTo>
                  <a:lnTo>
                    <a:pt x="735013" y="92075"/>
                  </a:lnTo>
                  <a:lnTo>
                    <a:pt x="712788" y="112712"/>
                  </a:lnTo>
                  <a:lnTo>
                    <a:pt x="692150" y="82550"/>
                  </a:lnTo>
                  <a:lnTo>
                    <a:pt x="655638" y="82550"/>
                  </a:lnTo>
                  <a:lnTo>
                    <a:pt x="609600" y="85725"/>
                  </a:lnTo>
                  <a:lnTo>
                    <a:pt x="558800" y="57150"/>
                  </a:lnTo>
                  <a:lnTo>
                    <a:pt x="511175" y="82550"/>
                  </a:lnTo>
                  <a:lnTo>
                    <a:pt x="458788" y="53975"/>
                  </a:lnTo>
                  <a:lnTo>
                    <a:pt x="392113" y="53975"/>
                  </a:lnTo>
                  <a:lnTo>
                    <a:pt x="331788" y="619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3" name="Freeform 133">
              <a:extLst/>
            </p:cNvPr>
            <p:cNvSpPr>
              <a:spLocks/>
            </p:cNvSpPr>
            <p:nvPr/>
          </p:nvSpPr>
          <p:spPr bwMode="auto">
            <a:xfrm>
              <a:off x="4689451" y="3632218"/>
              <a:ext cx="165100" cy="144463"/>
            </a:xfrm>
            <a:custGeom>
              <a:avLst/>
              <a:gdLst>
                <a:gd name="T0" fmla="*/ 2147483647 w 610"/>
                <a:gd name="T1" fmla="*/ 2147483647 h 532"/>
                <a:gd name="T2" fmla="*/ 2147483647 w 610"/>
                <a:gd name="T3" fmla="*/ 2147483647 h 532"/>
                <a:gd name="T4" fmla="*/ 2147483647 w 610"/>
                <a:gd name="T5" fmla="*/ 2147483647 h 532"/>
                <a:gd name="T6" fmla="*/ 2147483647 w 610"/>
                <a:gd name="T7" fmla="*/ 2147483647 h 532"/>
                <a:gd name="T8" fmla="*/ 2147483647 w 610"/>
                <a:gd name="T9" fmla="*/ 2147483647 h 532"/>
                <a:gd name="T10" fmla="*/ 2147483647 w 610"/>
                <a:gd name="T11" fmla="*/ 2147483647 h 532"/>
                <a:gd name="T12" fmla="*/ 2147483647 w 610"/>
                <a:gd name="T13" fmla="*/ 2147483647 h 532"/>
                <a:gd name="T14" fmla="*/ 2147483647 w 610"/>
                <a:gd name="T15" fmla="*/ 2147483647 h 532"/>
                <a:gd name="T16" fmla="*/ 2147483647 w 610"/>
                <a:gd name="T17" fmla="*/ 2147483647 h 532"/>
                <a:gd name="T18" fmla="*/ 2147483647 w 610"/>
                <a:gd name="T19" fmla="*/ 2147483647 h 532"/>
                <a:gd name="T20" fmla="*/ 2147483647 w 610"/>
                <a:gd name="T21" fmla="*/ 2147483647 h 532"/>
                <a:gd name="T22" fmla="*/ 2147483647 w 610"/>
                <a:gd name="T23" fmla="*/ 2147483647 h 532"/>
                <a:gd name="T24" fmla="*/ 2147483647 w 610"/>
                <a:gd name="T25" fmla="*/ 2147483647 h 532"/>
                <a:gd name="T26" fmla="*/ 2147483647 w 610"/>
                <a:gd name="T27" fmla="*/ 2147483647 h 532"/>
                <a:gd name="T28" fmla="*/ 2147483647 w 610"/>
                <a:gd name="T29" fmla="*/ 2147483647 h 532"/>
                <a:gd name="T30" fmla="*/ 2147483647 w 610"/>
                <a:gd name="T31" fmla="*/ 2147483647 h 532"/>
                <a:gd name="T32" fmla="*/ 2147483647 w 610"/>
                <a:gd name="T33" fmla="*/ 2147483647 h 532"/>
                <a:gd name="T34" fmla="*/ 2147483647 w 610"/>
                <a:gd name="T35" fmla="*/ 2147483647 h 532"/>
                <a:gd name="T36" fmla="*/ 2147483647 w 610"/>
                <a:gd name="T37" fmla="*/ 2147483647 h 532"/>
                <a:gd name="T38" fmla="*/ 2147483647 w 610"/>
                <a:gd name="T39" fmla="*/ 2147483647 h 532"/>
                <a:gd name="T40" fmla="*/ 2147483647 w 610"/>
                <a:gd name="T41" fmla="*/ 2147483647 h 532"/>
                <a:gd name="T42" fmla="*/ 2147483647 w 610"/>
                <a:gd name="T43" fmla="*/ 2147483647 h 532"/>
                <a:gd name="T44" fmla="*/ 2147483647 w 610"/>
                <a:gd name="T45" fmla="*/ 2147483647 h 532"/>
                <a:gd name="T46" fmla="*/ 2147483647 w 610"/>
                <a:gd name="T47" fmla="*/ 2147483647 h 532"/>
                <a:gd name="T48" fmla="*/ 2147483647 w 610"/>
                <a:gd name="T49" fmla="*/ 2147483647 h 532"/>
                <a:gd name="T50" fmla="*/ 2147483647 w 610"/>
                <a:gd name="T51" fmla="*/ 2147483647 h 532"/>
                <a:gd name="T52" fmla="*/ 2147483647 w 610"/>
                <a:gd name="T53" fmla="*/ 2147483647 h 532"/>
                <a:gd name="T54" fmla="*/ 2147483647 w 610"/>
                <a:gd name="T55" fmla="*/ 0 h 532"/>
                <a:gd name="T56" fmla="*/ 2147483647 w 610"/>
                <a:gd name="T57" fmla="*/ 2147483647 h 532"/>
                <a:gd name="T58" fmla="*/ 2147483647 w 610"/>
                <a:gd name="T59" fmla="*/ 2147483647 h 532"/>
                <a:gd name="T60" fmla="*/ 2147483647 w 610"/>
                <a:gd name="T61" fmla="*/ 2147483647 h 532"/>
                <a:gd name="T62" fmla="*/ 2147483647 w 610"/>
                <a:gd name="T63" fmla="*/ 2147483647 h 532"/>
                <a:gd name="T64" fmla="*/ 2147483647 w 610"/>
                <a:gd name="T65" fmla="*/ 2147483647 h 532"/>
                <a:gd name="T66" fmla="*/ 2147483647 w 610"/>
                <a:gd name="T67" fmla="*/ 2147483647 h 532"/>
                <a:gd name="T68" fmla="*/ 2147483647 w 610"/>
                <a:gd name="T69" fmla="*/ 2147483647 h 532"/>
                <a:gd name="T70" fmla="*/ 2147483647 w 610"/>
                <a:gd name="T71" fmla="*/ 2147483647 h 532"/>
                <a:gd name="T72" fmla="*/ 2147483647 w 610"/>
                <a:gd name="T73" fmla="*/ 2147483647 h 532"/>
                <a:gd name="T74" fmla="*/ 2147483647 w 610"/>
                <a:gd name="T75" fmla="*/ 2147483647 h 532"/>
                <a:gd name="T76" fmla="*/ 2147483647 w 610"/>
                <a:gd name="T77" fmla="*/ 2147483647 h 532"/>
                <a:gd name="T78" fmla="*/ 2147483647 w 610"/>
                <a:gd name="T79" fmla="*/ 2147483647 h 532"/>
                <a:gd name="T80" fmla="*/ 2147483647 w 610"/>
                <a:gd name="T81" fmla="*/ 2147483647 h 532"/>
                <a:gd name="T82" fmla="*/ 2147483647 w 610"/>
                <a:gd name="T83" fmla="*/ 2147483647 h 532"/>
                <a:gd name="T84" fmla="*/ 2147483647 w 610"/>
                <a:gd name="T85" fmla="*/ 2147483647 h 532"/>
                <a:gd name="T86" fmla="*/ 2147483647 w 610"/>
                <a:gd name="T87" fmla="*/ 2147483647 h 532"/>
                <a:gd name="T88" fmla="*/ 2147483647 w 610"/>
                <a:gd name="T89" fmla="*/ 2147483647 h 532"/>
                <a:gd name="T90" fmla="*/ 2147483647 w 610"/>
                <a:gd name="T91" fmla="*/ 2147483647 h 532"/>
                <a:gd name="T92" fmla="*/ 2147483647 w 610"/>
                <a:gd name="T93" fmla="*/ 2147483647 h 532"/>
                <a:gd name="T94" fmla="*/ 2147483647 w 610"/>
                <a:gd name="T95" fmla="*/ 2147483647 h 532"/>
                <a:gd name="T96" fmla="*/ 0 w 610"/>
                <a:gd name="T97" fmla="*/ 2147483647 h 532"/>
                <a:gd name="T98" fmla="*/ 2147483647 w 610"/>
                <a:gd name="T99" fmla="*/ 2147483647 h 532"/>
                <a:gd name="T100" fmla="*/ 2147483647 w 610"/>
                <a:gd name="T101" fmla="*/ 2147483647 h 532"/>
                <a:gd name="T102" fmla="*/ 2147483647 w 610"/>
                <a:gd name="T103" fmla="*/ 2147483647 h 532"/>
                <a:gd name="T104" fmla="*/ 2147483647 w 610"/>
                <a:gd name="T105" fmla="*/ 2147483647 h 532"/>
                <a:gd name="T106" fmla="*/ 2147483647 w 610"/>
                <a:gd name="T107" fmla="*/ 2147483647 h 532"/>
                <a:gd name="T108" fmla="*/ 2147483647 w 610"/>
                <a:gd name="T109" fmla="*/ 2147483647 h 532"/>
                <a:gd name="T110" fmla="*/ 2147483647 w 610"/>
                <a:gd name="T111" fmla="*/ 2147483647 h 532"/>
                <a:gd name="T112" fmla="*/ 2147483647 w 610"/>
                <a:gd name="T113" fmla="*/ 2147483647 h 532"/>
                <a:gd name="T114" fmla="*/ 2147483647 w 610"/>
                <a:gd name="T115" fmla="*/ 2147483647 h 532"/>
                <a:gd name="T116" fmla="*/ 2147483647 w 610"/>
                <a:gd name="T117" fmla="*/ 2147483647 h 532"/>
                <a:gd name="T118" fmla="*/ 2147483647 w 610"/>
                <a:gd name="T119" fmla="*/ 2147483647 h 532"/>
                <a:gd name="T120" fmla="*/ 2147483647 w 610"/>
                <a:gd name="T121" fmla="*/ 2147483647 h 5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532"/>
                <a:gd name="T185" fmla="*/ 610 w 610"/>
                <a:gd name="T186" fmla="*/ 532 h 5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532">
                  <a:moveTo>
                    <a:pt x="346" y="492"/>
                  </a:moveTo>
                  <a:lnTo>
                    <a:pt x="361" y="510"/>
                  </a:lnTo>
                  <a:lnTo>
                    <a:pt x="373" y="501"/>
                  </a:lnTo>
                  <a:lnTo>
                    <a:pt x="390" y="492"/>
                  </a:lnTo>
                  <a:lnTo>
                    <a:pt x="405" y="525"/>
                  </a:lnTo>
                  <a:lnTo>
                    <a:pt x="424" y="510"/>
                  </a:lnTo>
                  <a:lnTo>
                    <a:pt x="453" y="508"/>
                  </a:lnTo>
                  <a:lnTo>
                    <a:pt x="478" y="532"/>
                  </a:lnTo>
                  <a:lnTo>
                    <a:pt x="499" y="531"/>
                  </a:lnTo>
                  <a:lnTo>
                    <a:pt x="493" y="514"/>
                  </a:lnTo>
                  <a:lnTo>
                    <a:pt x="495" y="489"/>
                  </a:lnTo>
                  <a:lnTo>
                    <a:pt x="508" y="468"/>
                  </a:lnTo>
                  <a:lnTo>
                    <a:pt x="537" y="451"/>
                  </a:lnTo>
                  <a:lnTo>
                    <a:pt x="526" y="423"/>
                  </a:lnTo>
                  <a:lnTo>
                    <a:pt x="517" y="382"/>
                  </a:lnTo>
                  <a:lnTo>
                    <a:pt x="571" y="366"/>
                  </a:lnTo>
                  <a:lnTo>
                    <a:pt x="610" y="348"/>
                  </a:lnTo>
                  <a:lnTo>
                    <a:pt x="592" y="310"/>
                  </a:lnTo>
                  <a:lnTo>
                    <a:pt x="558" y="292"/>
                  </a:lnTo>
                  <a:lnTo>
                    <a:pt x="552" y="255"/>
                  </a:lnTo>
                  <a:lnTo>
                    <a:pt x="529" y="223"/>
                  </a:lnTo>
                  <a:lnTo>
                    <a:pt x="495" y="183"/>
                  </a:lnTo>
                  <a:lnTo>
                    <a:pt x="480" y="148"/>
                  </a:lnTo>
                  <a:lnTo>
                    <a:pt x="495" y="97"/>
                  </a:lnTo>
                  <a:lnTo>
                    <a:pt x="474" y="66"/>
                  </a:lnTo>
                  <a:lnTo>
                    <a:pt x="414" y="40"/>
                  </a:lnTo>
                  <a:lnTo>
                    <a:pt x="349" y="27"/>
                  </a:lnTo>
                  <a:lnTo>
                    <a:pt x="288" y="0"/>
                  </a:lnTo>
                  <a:lnTo>
                    <a:pt x="255" y="27"/>
                  </a:lnTo>
                  <a:lnTo>
                    <a:pt x="226" y="64"/>
                  </a:lnTo>
                  <a:lnTo>
                    <a:pt x="222" y="101"/>
                  </a:lnTo>
                  <a:lnTo>
                    <a:pt x="202" y="130"/>
                  </a:lnTo>
                  <a:lnTo>
                    <a:pt x="187" y="150"/>
                  </a:lnTo>
                  <a:lnTo>
                    <a:pt x="154" y="154"/>
                  </a:lnTo>
                  <a:lnTo>
                    <a:pt x="151" y="181"/>
                  </a:lnTo>
                  <a:lnTo>
                    <a:pt x="159" y="210"/>
                  </a:lnTo>
                  <a:lnTo>
                    <a:pt x="142" y="229"/>
                  </a:lnTo>
                  <a:lnTo>
                    <a:pt x="117" y="247"/>
                  </a:lnTo>
                  <a:lnTo>
                    <a:pt x="90" y="256"/>
                  </a:lnTo>
                  <a:lnTo>
                    <a:pt x="47" y="253"/>
                  </a:lnTo>
                  <a:lnTo>
                    <a:pt x="18" y="265"/>
                  </a:lnTo>
                  <a:lnTo>
                    <a:pt x="10" y="288"/>
                  </a:lnTo>
                  <a:lnTo>
                    <a:pt x="21" y="318"/>
                  </a:lnTo>
                  <a:lnTo>
                    <a:pt x="45" y="346"/>
                  </a:lnTo>
                  <a:lnTo>
                    <a:pt x="27" y="363"/>
                  </a:lnTo>
                  <a:lnTo>
                    <a:pt x="13" y="384"/>
                  </a:lnTo>
                  <a:lnTo>
                    <a:pt x="25" y="406"/>
                  </a:lnTo>
                  <a:lnTo>
                    <a:pt x="12" y="424"/>
                  </a:lnTo>
                  <a:lnTo>
                    <a:pt x="0" y="451"/>
                  </a:lnTo>
                  <a:lnTo>
                    <a:pt x="13" y="486"/>
                  </a:lnTo>
                  <a:lnTo>
                    <a:pt x="27" y="520"/>
                  </a:lnTo>
                  <a:lnTo>
                    <a:pt x="43" y="499"/>
                  </a:lnTo>
                  <a:lnTo>
                    <a:pt x="64" y="489"/>
                  </a:lnTo>
                  <a:lnTo>
                    <a:pt x="90" y="489"/>
                  </a:lnTo>
                  <a:lnTo>
                    <a:pt x="124" y="478"/>
                  </a:lnTo>
                  <a:lnTo>
                    <a:pt x="159" y="477"/>
                  </a:lnTo>
                  <a:lnTo>
                    <a:pt x="198" y="474"/>
                  </a:lnTo>
                  <a:lnTo>
                    <a:pt x="231" y="492"/>
                  </a:lnTo>
                  <a:lnTo>
                    <a:pt x="264" y="475"/>
                  </a:lnTo>
                  <a:lnTo>
                    <a:pt x="295" y="493"/>
                  </a:lnTo>
                  <a:lnTo>
                    <a:pt x="346" y="4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4" name="Freeform 134">
              <a:extLst/>
            </p:cNvPr>
            <p:cNvSpPr>
              <a:spLocks/>
            </p:cNvSpPr>
            <p:nvPr/>
          </p:nvSpPr>
          <p:spPr bwMode="auto">
            <a:xfrm>
              <a:off x="4686276" y="3514743"/>
              <a:ext cx="84138" cy="71438"/>
            </a:xfrm>
            <a:custGeom>
              <a:avLst/>
              <a:gdLst>
                <a:gd name="T0" fmla="*/ 2147483647 w 307"/>
                <a:gd name="T1" fmla="*/ 2147483647 h 265"/>
                <a:gd name="T2" fmla="*/ 2147483647 w 307"/>
                <a:gd name="T3" fmla="*/ 2147483647 h 265"/>
                <a:gd name="T4" fmla="*/ 2147483647 w 307"/>
                <a:gd name="T5" fmla="*/ 2147483647 h 265"/>
                <a:gd name="T6" fmla="*/ 2147483647 w 307"/>
                <a:gd name="T7" fmla="*/ 2147483647 h 265"/>
                <a:gd name="T8" fmla="*/ 2147483647 w 307"/>
                <a:gd name="T9" fmla="*/ 2147483647 h 265"/>
                <a:gd name="T10" fmla="*/ 2147483647 w 307"/>
                <a:gd name="T11" fmla="*/ 2147483647 h 265"/>
                <a:gd name="T12" fmla="*/ 2147483647 w 307"/>
                <a:gd name="T13" fmla="*/ 2147483647 h 265"/>
                <a:gd name="T14" fmla="*/ 2147483647 w 307"/>
                <a:gd name="T15" fmla="*/ 0 h 265"/>
                <a:gd name="T16" fmla="*/ 2147483647 w 307"/>
                <a:gd name="T17" fmla="*/ 2147483647 h 265"/>
                <a:gd name="T18" fmla="*/ 2147483647 w 307"/>
                <a:gd name="T19" fmla="*/ 2147483647 h 265"/>
                <a:gd name="T20" fmla="*/ 2147483647 w 307"/>
                <a:gd name="T21" fmla="*/ 2147483647 h 265"/>
                <a:gd name="T22" fmla="*/ 2147483647 w 307"/>
                <a:gd name="T23" fmla="*/ 2147483647 h 265"/>
                <a:gd name="T24" fmla="*/ 0 w 307"/>
                <a:gd name="T25" fmla="*/ 2147483647 h 265"/>
                <a:gd name="T26" fmla="*/ 2147483647 w 307"/>
                <a:gd name="T27" fmla="*/ 2147483647 h 265"/>
                <a:gd name="T28" fmla="*/ 2147483647 w 307"/>
                <a:gd name="T29" fmla="*/ 2147483647 h 265"/>
                <a:gd name="T30" fmla="*/ 2147483647 w 307"/>
                <a:gd name="T31" fmla="*/ 2147483647 h 265"/>
                <a:gd name="T32" fmla="*/ 2147483647 w 307"/>
                <a:gd name="T33" fmla="*/ 2147483647 h 265"/>
                <a:gd name="T34" fmla="*/ 2147483647 w 307"/>
                <a:gd name="T35" fmla="*/ 2147483647 h 265"/>
                <a:gd name="T36" fmla="*/ 2147483647 w 307"/>
                <a:gd name="T37" fmla="*/ 2147483647 h 265"/>
                <a:gd name="T38" fmla="*/ 2147483647 w 307"/>
                <a:gd name="T39" fmla="*/ 2147483647 h 265"/>
                <a:gd name="T40" fmla="*/ 2147483647 w 307"/>
                <a:gd name="T41" fmla="*/ 2147483647 h 265"/>
                <a:gd name="T42" fmla="*/ 2147483647 w 307"/>
                <a:gd name="T43" fmla="*/ 2147483647 h 265"/>
                <a:gd name="T44" fmla="*/ 2147483647 w 307"/>
                <a:gd name="T45" fmla="*/ 2147483647 h 265"/>
                <a:gd name="T46" fmla="*/ 2147483647 w 307"/>
                <a:gd name="T47" fmla="*/ 2147483647 h 265"/>
                <a:gd name="T48" fmla="*/ 2147483647 w 307"/>
                <a:gd name="T49" fmla="*/ 2147483647 h 265"/>
                <a:gd name="T50" fmla="*/ 2147483647 w 307"/>
                <a:gd name="T51" fmla="*/ 2147483647 h 265"/>
                <a:gd name="T52" fmla="*/ 2147483647 w 307"/>
                <a:gd name="T53" fmla="*/ 2147483647 h 265"/>
                <a:gd name="T54" fmla="*/ 2147483647 w 307"/>
                <a:gd name="T55" fmla="*/ 2147483647 h 265"/>
                <a:gd name="T56" fmla="*/ 2147483647 w 307"/>
                <a:gd name="T57" fmla="*/ 2147483647 h 265"/>
                <a:gd name="T58" fmla="*/ 2147483647 w 307"/>
                <a:gd name="T59" fmla="*/ 2147483647 h 265"/>
                <a:gd name="T60" fmla="*/ 2147483647 w 307"/>
                <a:gd name="T61" fmla="*/ 2147483647 h 265"/>
                <a:gd name="T62" fmla="*/ 2147483647 w 307"/>
                <a:gd name="T63" fmla="*/ 2147483647 h 2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7"/>
                <a:gd name="T97" fmla="*/ 0 h 265"/>
                <a:gd name="T98" fmla="*/ 307 w 307"/>
                <a:gd name="T99" fmla="*/ 265 h 2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7" h="265">
                  <a:moveTo>
                    <a:pt x="307" y="41"/>
                  </a:moveTo>
                  <a:lnTo>
                    <a:pt x="271" y="31"/>
                  </a:lnTo>
                  <a:lnTo>
                    <a:pt x="237" y="23"/>
                  </a:lnTo>
                  <a:lnTo>
                    <a:pt x="216" y="6"/>
                  </a:lnTo>
                  <a:lnTo>
                    <a:pt x="188" y="2"/>
                  </a:lnTo>
                  <a:lnTo>
                    <a:pt x="155" y="3"/>
                  </a:lnTo>
                  <a:lnTo>
                    <a:pt x="140" y="16"/>
                  </a:lnTo>
                  <a:lnTo>
                    <a:pt x="107" y="0"/>
                  </a:lnTo>
                  <a:lnTo>
                    <a:pt x="73" y="7"/>
                  </a:lnTo>
                  <a:lnTo>
                    <a:pt x="59" y="25"/>
                  </a:lnTo>
                  <a:lnTo>
                    <a:pt x="31" y="31"/>
                  </a:lnTo>
                  <a:lnTo>
                    <a:pt x="4" y="46"/>
                  </a:lnTo>
                  <a:lnTo>
                    <a:pt x="0" y="83"/>
                  </a:lnTo>
                  <a:lnTo>
                    <a:pt x="18" y="102"/>
                  </a:lnTo>
                  <a:lnTo>
                    <a:pt x="12" y="134"/>
                  </a:lnTo>
                  <a:lnTo>
                    <a:pt x="35" y="149"/>
                  </a:lnTo>
                  <a:lnTo>
                    <a:pt x="52" y="151"/>
                  </a:lnTo>
                  <a:lnTo>
                    <a:pt x="75" y="148"/>
                  </a:lnTo>
                  <a:lnTo>
                    <a:pt x="85" y="162"/>
                  </a:lnTo>
                  <a:lnTo>
                    <a:pt x="92" y="182"/>
                  </a:lnTo>
                  <a:lnTo>
                    <a:pt x="106" y="188"/>
                  </a:lnTo>
                  <a:lnTo>
                    <a:pt x="137" y="194"/>
                  </a:lnTo>
                  <a:lnTo>
                    <a:pt x="155" y="226"/>
                  </a:lnTo>
                  <a:lnTo>
                    <a:pt x="179" y="241"/>
                  </a:lnTo>
                  <a:lnTo>
                    <a:pt x="202" y="236"/>
                  </a:lnTo>
                  <a:lnTo>
                    <a:pt x="227" y="253"/>
                  </a:lnTo>
                  <a:lnTo>
                    <a:pt x="253" y="256"/>
                  </a:lnTo>
                  <a:lnTo>
                    <a:pt x="269" y="265"/>
                  </a:lnTo>
                  <a:lnTo>
                    <a:pt x="289" y="193"/>
                  </a:lnTo>
                  <a:lnTo>
                    <a:pt x="287" y="166"/>
                  </a:lnTo>
                  <a:lnTo>
                    <a:pt x="290" y="116"/>
                  </a:lnTo>
                  <a:lnTo>
                    <a:pt x="307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5" name="Freeform 135">
              <a:extLst/>
            </p:cNvPr>
            <p:cNvSpPr>
              <a:spLocks/>
            </p:cNvSpPr>
            <p:nvPr/>
          </p:nvSpPr>
          <p:spPr bwMode="auto">
            <a:xfrm>
              <a:off x="4638651" y="3614756"/>
              <a:ext cx="119063" cy="88900"/>
            </a:xfrm>
            <a:custGeom>
              <a:avLst/>
              <a:gdLst>
                <a:gd name="T0" fmla="*/ 2147483647 w 439"/>
                <a:gd name="T1" fmla="*/ 2147483647 h 324"/>
                <a:gd name="T2" fmla="*/ 2147483647 w 439"/>
                <a:gd name="T3" fmla="*/ 2147483647 h 324"/>
                <a:gd name="T4" fmla="*/ 2147483647 w 439"/>
                <a:gd name="T5" fmla="*/ 2147483647 h 324"/>
                <a:gd name="T6" fmla="*/ 2147483647 w 439"/>
                <a:gd name="T7" fmla="*/ 2147483647 h 324"/>
                <a:gd name="T8" fmla="*/ 2147483647 w 439"/>
                <a:gd name="T9" fmla="*/ 2147483647 h 324"/>
                <a:gd name="T10" fmla="*/ 2147483647 w 439"/>
                <a:gd name="T11" fmla="*/ 2147483647 h 324"/>
                <a:gd name="T12" fmla="*/ 2147483647 w 439"/>
                <a:gd name="T13" fmla="*/ 2147483647 h 324"/>
                <a:gd name="T14" fmla="*/ 2147483647 w 439"/>
                <a:gd name="T15" fmla="*/ 2147483647 h 324"/>
                <a:gd name="T16" fmla="*/ 2147483647 w 439"/>
                <a:gd name="T17" fmla="*/ 2147483647 h 324"/>
                <a:gd name="T18" fmla="*/ 2147483647 w 439"/>
                <a:gd name="T19" fmla="*/ 2147483647 h 324"/>
                <a:gd name="T20" fmla="*/ 2147483647 w 439"/>
                <a:gd name="T21" fmla="*/ 2147483647 h 324"/>
                <a:gd name="T22" fmla="*/ 2147483647 w 439"/>
                <a:gd name="T23" fmla="*/ 2147483647 h 324"/>
                <a:gd name="T24" fmla="*/ 2147483647 w 439"/>
                <a:gd name="T25" fmla="*/ 0 h 324"/>
                <a:gd name="T26" fmla="*/ 2147483647 w 439"/>
                <a:gd name="T27" fmla="*/ 2147483647 h 324"/>
                <a:gd name="T28" fmla="*/ 2147483647 w 439"/>
                <a:gd name="T29" fmla="*/ 2147483647 h 324"/>
                <a:gd name="T30" fmla="*/ 2147483647 w 439"/>
                <a:gd name="T31" fmla="*/ 2147483647 h 324"/>
                <a:gd name="T32" fmla="*/ 2147483647 w 439"/>
                <a:gd name="T33" fmla="*/ 2147483647 h 324"/>
                <a:gd name="T34" fmla="*/ 2147483647 w 439"/>
                <a:gd name="T35" fmla="*/ 2147483647 h 324"/>
                <a:gd name="T36" fmla="*/ 2147483647 w 439"/>
                <a:gd name="T37" fmla="*/ 2147483647 h 324"/>
                <a:gd name="T38" fmla="*/ 2147483647 w 439"/>
                <a:gd name="T39" fmla="*/ 2147483647 h 324"/>
                <a:gd name="T40" fmla="*/ 0 w 439"/>
                <a:gd name="T41" fmla="*/ 2147483647 h 324"/>
                <a:gd name="T42" fmla="*/ 2147483647 w 439"/>
                <a:gd name="T43" fmla="*/ 2147483647 h 324"/>
                <a:gd name="T44" fmla="*/ 2147483647 w 439"/>
                <a:gd name="T45" fmla="*/ 2147483647 h 324"/>
                <a:gd name="T46" fmla="*/ 2147483647 w 439"/>
                <a:gd name="T47" fmla="*/ 2147483647 h 324"/>
                <a:gd name="T48" fmla="*/ 2147483647 w 439"/>
                <a:gd name="T49" fmla="*/ 2147483647 h 324"/>
                <a:gd name="T50" fmla="*/ 2147483647 w 439"/>
                <a:gd name="T51" fmla="*/ 2147483647 h 324"/>
                <a:gd name="T52" fmla="*/ 2147483647 w 439"/>
                <a:gd name="T53" fmla="*/ 2147483647 h 324"/>
                <a:gd name="T54" fmla="*/ 2147483647 w 439"/>
                <a:gd name="T55" fmla="*/ 2147483647 h 324"/>
                <a:gd name="T56" fmla="*/ 2147483647 w 439"/>
                <a:gd name="T57" fmla="*/ 2147483647 h 324"/>
                <a:gd name="T58" fmla="*/ 2147483647 w 439"/>
                <a:gd name="T59" fmla="*/ 2147483647 h 324"/>
                <a:gd name="T60" fmla="*/ 2147483647 w 439"/>
                <a:gd name="T61" fmla="*/ 2147483647 h 324"/>
                <a:gd name="T62" fmla="*/ 2147483647 w 439"/>
                <a:gd name="T63" fmla="*/ 2147483647 h 324"/>
                <a:gd name="T64" fmla="*/ 2147483647 w 439"/>
                <a:gd name="T65" fmla="*/ 2147483647 h 324"/>
                <a:gd name="T66" fmla="*/ 2147483647 w 439"/>
                <a:gd name="T67" fmla="*/ 2147483647 h 324"/>
                <a:gd name="T68" fmla="*/ 2147483647 w 439"/>
                <a:gd name="T69" fmla="*/ 2147483647 h 324"/>
                <a:gd name="T70" fmla="*/ 2147483647 w 439"/>
                <a:gd name="T71" fmla="*/ 2147483647 h 324"/>
                <a:gd name="T72" fmla="*/ 2147483647 w 439"/>
                <a:gd name="T73" fmla="*/ 2147483647 h 324"/>
                <a:gd name="T74" fmla="*/ 2147483647 w 439"/>
                <a:gd name="T75" fmla="*/ 2147483647 h 324"/>
                <a:gd name="T76" fmla="*/ 2147483647 w 439"/>
                <a:gd name="T77" fmla="*/ 2147483647 h 324"/>
                <a:gd name="T78" fmla="*/ 2147483647 w 439"/>
                <a:gd name="T79" fmla="*/ 2147483647 h 324"/>
                <a:gd name="T80" fmla="*/ 2147483647 w 439"/>
                <a:gd name="T81" fmla="*/ 2147483647 h 324"/>
                <a:gd name="T82" fmla="*/ 2147483647 w 439"/>
                <a:gd name="T83" fmla="*/ 2147483647 h 324"/>
                <a:gd name="T84" fmla="*/ 2147483647 w 439"/>
                <a:gd name="T85" fmla="*/ 2147483647 h 324"/>
                <a:gd name="T86" fmla="*/ 2147483647 w 439"/>
                <a:gd name="T87" fmla="*/ 2147483647 h 3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39"/>
                <a:gd name="T133" fmla="*/ 0 h 324"/>
                <a:gd name="T134" fmla="*/ 439 w 439"/>
                <a:gd name="T135" fmla="*/ 324 h 3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39" h="324">
                  <a:moveTo>
                    <a:pt x="406" y="164"/>
                  </a:moveTo>
                  <a:lnTo>
                    <a:pt x="415" y="122"/>
                  </a:lnTo>
                  <a:lnTo>
                    <a:pt x="439" y="90"/>
                  </a:lnTo>
                  <a:lnTo>
                    <a:pt x="400" y="93"/>
                  </a:lnTo>
                  <a:lnTo>
                    <a:pt x="341" y="39"/>
                  </a:lnTo>
                  <a:lnTo>
                    <a:pt x="319" y="34"/>
                  </a:lnTo>
                  <a:lnTo>
                    <a:pt x="305" y="6"/>
                  </a:lnTo>
                  <a:lnTo>
                    <a:pt x="286" y="20"/>
                  </a:lnTo>
                  <a:lnTo>
                    <a:pt x="257" y="23"/>
                  </a:lnTo>
                  <a:lnTo>
                    <a:pt x="227" y="6"/>
                  </a:lnTo>
                  <a:lnTo>
                    <a:pt x="205" y="6"/>
                  </a:lnTo>
                  <a:lnTo>
                    <a:pt x="190" y="12"/>
                  </a:lnTo>
                  <a:lnTo>
                    <a:pt x="164" y="0"/>
                  </a:lnTo>
                  <a:lnTo>
                    <a:pt x="125" y="2"/>
                  </a:lnTo>
                  <a:lnTo>
                    <a:pt x="76" y="11"/>
                  </a:lnTo>
                  <a:lnTo>
                    <a:pt x="61" y="30"/>
                  </a:lnTo>
                  <a:lnTo>
                    <a:pt x="37" y="47"/>
                  </a:lnTo>
                  <a:lnTo>
                    <a:pt x="19" y="57"/>
                  </a:lnTo>
                  <a:lnTo>
                    <a:pt x="7" y="78"/>
                  </a:lnTo>
                  <a:lnTo>
                    <a:pt x="13" y="106"/>
                  </a:lnTo>
                  <a:lnTo>
                    <a:pt x="0" y="126"/>
                  </a:lnTo>
                  <a:lnTo>
                    <a:pt x="28" y="137"/>
                  </a:lnTo>
                  <a:lnTo>
                    <a:pt x="63" y="150"/>
                  </a:lnTo>
                  <a:lnTo>
                    <a:pt x="87" y="175"/>
                  </a:lnTo>
                  <a:lnTo>
                    <a:pt x="107" y="164"/>
                  </a:lnTo>
                  <a:lnTo>
                    <a:pt x="122" y="169"/>
                  </a:lnTo>
                  <a:lnTo>
                    <a:pt x="138" y="191"/>
                  </a:lnTo>
                  <a:lnTo>
                    <a:pt x="121" y="236"/>
                  </a:lnTo>
                  <a:lnTo>
                    <a:pt x="126" y="249"/>
                  </a:lnTo>
                  <a:lnTo>
                    <a:pt x="144" y="242"/>
                  </a:lnTo>
                  <a:lnTo>
                    <a:pt x="149" y="261"/>
                  </a:lnTo>
                  <a:lnTo>
                    <a:pt x="164" y="271"/>
                  </a:lnTo>
                  <a:lnTo>
                    <a:pt x="185" y="275"/>
                  </a:lnTo>
                  <a:lnTo>
                    <a:pt x="182" y="314"/>
                  </a:lnTo>
                  <a:lnTo>
                    <a:pt x="206" y="324"/>
                  </a:lnTo>
                  <a:lnTo>
                    <a:pt x="236" y="312"/>
                  </a:lnTo>
                  <a:lnTo>
                    <a:pt x="275" y="315"/>
                  </a:lnTo>
                  <a:lnTo>
                    <a:pt x="310" y="303"/>
                  </a:lnTo>
                  <a:lnTo>
                    <a:pt x="328" y="290"/>
                  </a:lnTo>
                  <a:lnTo>
                    <a:pt x="346" y="270"/>
                  </a:lnTo>
                  <a:lnTo>
                    <a:pt x="337" y="243"/>
                  </a:lnTo>
                  <a:lnTo>
                    <a:pt x="341" y="215"/>
                  </a:lnTo>
                  <a:lnTo>
                    <a:pt x="374" y="207"/>
                  </a:lnTo>
                  <a:lnTo>
                    <a:pt x="406" y="1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6" name="Freeform 136">
              <a:extLst/>
            </p:cNvPr>
            <p:cNvSpPr>
              <a:spLocks/>
            </p:cNvSpPr>
            <p:nvPr/>
          </p:nvSpPr>
          <p:spPr bwMode="auto">
            <a:xfrm>
              <a:off x="4648176" y="3565543"/>
              <a:ext cx="120650" cy="76200"/>
            </a:xfrm>
            <a:custGeom>
              <a:avLst/>
              <a:gdLst>
                <a:gd name="T0" fmla="*/ 2147483647 w 380"/>
                <a:gd name="T1" fmla="*/ 2147483647 h 241"/>
                <a:gd name="T2" fmla="*/ 2147483647 w 380"/>
                <a:gd name="T3" fmla="*/ 2147483647 h 241"/>
                <a:gd name="T4" fmla="*/ 2147483647 w 380"/>
                <a:gd name="T5" fmla="*/ 2147483647 h 241"/>
                <a:gd name="T6" fmla="*/ 2147483647 w 380"/>
                <a:gd name="T7" fmla="*/ 2147483647 h 241"/>
                <a:gd name="T8" fmla="*/ 2147483647 w 380"/>
                <a:gd name="T9" fmla="*/ 2147483647 h 241"/>
                <a:gd name="T10" fmla="*/ 0 w 380"/>
                <a:gd name="T11" fmla="*/ 2147483647 h 241"/>
                <a:gd name="T12" fmla="*/ 2147483647 w 380"/>
                <a:gd name="T13" fmla="*/ 2147483647 h 241"/>
                <a:gd name="T14" fmla="*/ 2147483647 w 380"/>
                <a:gd name="T15" fmla="*/ 2147483647 h 241"/>
                <a:gd name="T16" fmla="*/ 2147483647 w 380"/>
                <a:gd name="T17" fmla="*/ 2147483647 h 241"/>
                <a:gd name="T18" fmla="*/ 2147483647 w 380"/>
                <a:gd name="T19" fmla="*/ 2147483647 h 241"/>
                <a:gd name="T20" fmla="*/ 2147483647 w 380"/>
                <a:gd name="T21" fmla="*/ 2147483647 h 241"/>
                <a:gd name="T22" fmla="*/ 2147483647 w 380"/>
                <a:gd name="T23" fmla="*/ 2147483647 h 241"/>
                <a:gd name="T24" fmla="*/ 2147483647 w 380"/>
                <a:gd name="T25" fmla="*/ 2147483647 h 241"/>
                <a:gd name="T26" fmla="*/ 2147483647 w 380"/>
                <a:gd name="T27" fmla="*/ 2147483647 h 241"/>
                <a:gd name="T28" fmla="*/ 2147483647 w 380"/>
                <a:gd name="T29" fmla="*/ 2147483647 h 241"/>
                <a:gd name="T30" fmla="*/ 2147483647 w 380"/>
                <a:gd name="T31" fmla="*/ 2147483647 h 241"/>
                <a:gd name="T32" fmla="*/ 2147483647 w 380"/>
                <a:gd name="T33" fmla="*/ 2147483647 h 241"/>
                <a:gd name="T34" fmla="*/ 2147483647 w 380"/>
                <a:gd name="T35" fmla="*/ 2147483647 h 241"/>
                <a:gd name="T36" fmla="*/ 2147483647 w 380"/>
                <a:gd name="T37" fmla="*/ 2147483647 h 241"/>
                <a:gd name="T38" fmla="*/ 2147483647 w 380"/>
                <a:gd name="T39" fmla="*/ 2147483647 h 241"/>
                <a:gd name="T40" fmla="*/ 2147483647 w 380"/>
                <a:gd name="T41" fmla="*/ 2147483647 h 241"/>
                <a:gd name="T42" fmla="*/ 2147483647 w 380"/>
                <a:gd name="T43" fmla="*/ 2147483647 h 241"/>
                <a:gd name="T44" fmla="*/ 2147483647 w 380"/>
                <a:gd name="T45" fmla="*/ 2147483647 h 241"/>
                <a:gd name="T46" fmla="*/ 2147483647 w 380"/>
                <a:gd name="T47" fmla="*/ 2147483647 h 241"/>
                <a:gd name="T48" fmla="*/ 2147483647 w 380"/>
                <a:gd name="T49" fmla="*/ 2147483647 h 241"/>
                <a:gd name="T50" fmla="*/ 2147483647 w 380"/>
                <a:gd name="T51" fmla="*/ 2147483647 h 241"/>
                <a:gd name="T52" fmla="*/ 2147483647 w 380"/>
                <a:gd name="T53" fmla="*/ 2147483647 h 241"/>
                <a:gd name="T54" fmla="*/ 2147483647 w 380"/>
                <a:gd name="T55" fmla="*/ 2147483647 h 241"/>
                <a:gd name="T56" fmla="*/ 2147483647 w 380"/>
                <a:gd name="T57" fmla="*/ 2147483647 h 241"/>
                <a:gd name="T58" fmla="*/ 2147483647 w 380"/>
                <a:gd name="T59" fmla="*/ 2147483647 h 241"/>
                <a:gd name="T60" fmla="*/ 2147483647 w 380"/>
                <a:gd name="T61" fmla="*/ 2147483647 h 241"/>
                <a:gd name="T62" fmla="*/ 2147483647 w 380"/>
                <a:gd name="T63" fmla="*/ 2147483647 h 241"/>
                <a:gd name="T64" fmla="*/ 2147483647 w 380"/>
                <a:gd name="T65" fmla="*/ 2147483647 h 241"/>
                <a:gd name="T66" fmla="*/ 2147483647 w 380"/>
                <a:gd name="T67" fmla="*/ 2147483647 h 241"/>
                <a:gd name="T68" fmla="*/ 2147483647 w 380"/>
                <a:gd name="T69" fmla="*/ 2147483647 h 241"/>
                <a:gd name="T70" fmla="*/ 2147483647 w 380"/>
                <a:gd name="T71" fmla="*/ 0 h 241"/>
                <a:gd name="T72" fmla="*/ 2147483647 w 380"/>
                <a:gd name="T73" fmla="*/ 2147483647 h 241"/>
                <a:gd name="T74" fmla="*/ 2147483647 w 380"/>
                <a:gd name="T75" fmla="*/ 2147483647 h 241"/>
                <a:gd name="T76" fmla="*/ 2147483647 w 380"/>
                <a:gd name="T77" fmla="*/ 2147483647 h 241"/>
                <a:gd name="T78" fmla="*/ 2147483647 w 380"/>
                <a:gd name="T79" fmla="*/ 2147483647 h 241"/>
                <a:gd name="T80" fmla="*/ 2147483647 w 380"/>
                <a:gd name="T81" fmla="*/ 2147483647 h 241"/>
                <a:gd name="T82" fmla="*/ 2147483647 w 380"/>
                <a:gd name="T83" fmla="*/ 2147483647 h 241"/>
                <a:gd name="T84" fmla="*/ 2147483647 w 380"/>
                <a:gd name="T85" fmla="*/ 2147483647 h 241"/>
                <a:gd name="T86" fmla="*/ 2147483647 w 380"/>
                <a:gd name="T87" fmla="*/ 2147483647 h 241"/>
                <a:gd name="T88" fmla="*/ 2147483647 w 380"/>
                <a:gd name="T89" fmla="*/ 2147483647 h 241"/>
                <a:gd name="T90" fmla="*/ 2147483647 w 380"/>
                <a:gd name="T91" fmla="*/ 2147483647 h 241"/>
                <a:gd name="T92" fmla="*/ 2147483647 w 380"/>
                <a:gd name="T93" fmla="*/ 2147483647 h 2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0"/>
                <a:gd name="T142" fmla="*/ 0 h 241"/>
                <a:gd name="T143" fmla="*/ 380 w 380"/>
                <a:gd name="T144" fmla="*/ 241 h 2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0" h="241">
                  <a:moveTo>
                    <a:pt x="65" y="39"/>
                  </a:moveTo>
                  <a:lnTo>
                    <a:pt x="42" y="56"/>
                  </a:lnTo>
                  <a:lnTo>
                    <a:pt x="34" y="94"/>
                  </a:lnTo>
                  <a:lnTo>
                    <a:pt x="16" y="119"/>
                  </a:lnTo>
                  <a:lnTo>
                    <a:pt x="1" y="141"/>
                  </a:lnTo>
                  <a:lnTo>
                    <a:pt x="0" y="165"/>
                  </a:lnTo>
                  <a:lnTo>
                    <a:pt x="5" y="196"/>
                  </a:lnTo>
                  <a:lnTo>
                    <a:pt x="19" y="187"/>
                  </a:lnTo>
                  <a:lnTo>
                    <a:pt x="33" y="172"/>
                  </a:lnTo>
                  <a:lnTo>
                    <a:pt x="56" y="167"/>
                  </a:lnTo>
                  <a:lnTo>
                    <a:pt x="84" y="162"/>
                  </a:lnTo>
                  <a:lnTo>
                    <a:pt x="108" y="162"/>
                  </a:lnTo>
                  <a:lnTo>
                    <a:pt x="131" y="174"/>
                  </a:lnTo>
                  <a:lnTo>
                    <a:pt x="143" y="166"/>
                  </a:lnTo>
                  <a:lnTo>
                    <a:pt x="159" y="166"/>
                  </a:lnTo>
                  <a:lnTo>
                    <a:pt x="180" y="178"/>
                  </a:lnTo>
                  <a:lnTo>
                    <a:pt x="196" y="182"/>
                  </a:lnTo>
                  <a:lnTo>
                    <a:pt x="215" y="178"/>
                  </a:lnTo>
                  <a:lnTo>
                    <a:pt x="229" y="169"/>
                  </a:lnTo>
                  <a:lnTo>
                    <a:pt x="241" y="193"/>
                  </a:lnTo>
                  <a:lnTo>
                    <a:pt x="259" y="195"/>
                  </a:lnTo>
                  <a:lnTo>
                    <a:pt x="277" y="209"/>
                  </a:lnTo>
                  <a:lnTo>
                    <a:pt x="299" y="228"/>
                  </a:lnTo>
                  <a:lnTo>
                    <a:pt x="312" y="241"/>
                  </a:lnTo>
                  <a:lnTo>
                    <a:pt x="331" y="239"/>
                  </a:lnTo>
                  <a:lnTo>
                    <a:pt x="349" y="238"/>
                  </a:lnTo>
                  <a:lnTo>
                    <a:pt x="380" y="211"/>
                  </a:lnTo>
                  <a:lnTo>
                    <a:pt x="377" y="113"/>
                  </a:lnTo>
                  <a:lnTo>
                    <a:pt x="357" y="71"/>
                  </a:lnTo>
                  <a:lnTo>
                    <a:pt x="338" y="63"/>
                  </a:lnTo>
                  <a:lnTo>
                    <a:pt x="318" y="61"/>
                  </a:lnTo>
                  <a:lnTo>
                    <a:pt x="298" y="47"/>
                  </a:lnTo>
                  <a:lnTo>
                    <a:pt x="277" y="48"/>
                  </a:lnTo>
                  <a:lnTo>
                    <a:pt x="256" y="38"/>
                  </a:lnTo>
                  <a:lnTo>
                    <a:pt x="242" y="3"/>
                  </a:lnTo>
                  <a:lnTo>
                    <a:pt x="207" y="0"/>
                  </a:lnTo>
                  <a:lnTo>
                    <a:pt x="200" y="21"/>
                  </a:lnTo>
                  <a:lnTo>
                    <a:pt x="193" y="37"/>
                  </a:lnTo>
                  <a:lnTo>
                    <a:pt x="183" y="66"/>
                  </a:lnTo>
                  <a:lnTo>
                    <a:pt x="193" y="93"/>
                  </a:lnTo>
                  <a:lnTo>
                    <a:pt x="174" y="108"/>
                  </a:lnTo>
                  <a:lnTo>
                    <a:pt x="160" y="126"/>
                  </a:lnTo>
                  <a:lnTo>
                    <a:pt x="138" y="129"/>
                  </a:lnTo>
                  <a:lnTo>
                    <a:pt x="121" y="103"/>
                  </a:lnTo>
                  <a:lnTo>
                    <a:pt x="112" y="80"/>
                  </a:lnTo>
                  <a:lnTo>
                    <a:pt x="81" y="58"/>
                  </a:lnTo>
                  <a:lnTo>
                    <a:pt x="65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7" name="Freeform 137">
              <a:extLst/>
            </p:cNvPr>
            <p:cNvSpPr>
              <a:spLocks/>
            </p:cNvSpPr>
            <p:nvPr/>
          </p:nvSpPr>
          <p:spPr bwMode="auto">
            <a:xfrm>
              <a:off x="4598964" y="3641743"/>
              <a:ext cx="77787" cy="38100"/>
            </a:xfrm>
            <a:custGeom>
              <a:avLst/>
              <a:gdLst>
                <a:gd name="T0" fmla="*/ 2147483647 w 284"/>
                <a:gd name="T1" fmla="*/ 2147483647 h 138"/>
                <a:gd name="T2" fmla="*/ 2147483647 w 284"/>
                <a:gd name="T3" fmla="*/ 0 h 138"/>
                <a:gd name="T4" fmla="*/ 2147483647 w 284"/>
                <a:gd name="T5" fmla="*/ 2147483647 h 138"/>
                <a:gd name="T6" fmla="*/ 2147483647 w 284"/>
                <a:gd name="T7" fmla="*/ 2147483647 h 138"/>
                <a:gd name="T8" fmla="*/ 2147483647 w 284"/>
                <a:gd name="T9" fmla="*/ 2147483647 h 138"/>
                <a:gd name="T10" fmla="*/ 2147483647 w 284"/>
                <a:gd name="T11" fmla="*/ 2147483647 h 138"/>
                <a:gd name="T12" fmla="*/ 2147483647 w 284"/>
                <a:gd name="T13" fmla="*/ 2147483647 h 138"/>
                <a:gd name="T14" fmla="*/ 2147483647 w 284"/>
                <a:gd name="T15" fmla="*/ 2147483647 h 138"/>
                <a:gd name="T16" fmla="*/ 2147483647 w 284"/>
                <a:gd name="T17" fmla="*/ 2147483647 h 138"/>
                <a:gd name="T18" fmla="*/ 2147483647 w 284"/>
                <a:gd name="T19" fmla="*/ 2147483647 h 138"/>
                <a:gd name="T20" fmla="*/ 2147483647 w 284"/>
                <a:gd name="T21" fmla="*/ 2147483647 h 138"/>
                <a:gd name="T22" fmla="*/ 2147483647 w 284"/>
                <a:gd name="T23" fmla="*/ 2147483647 h 138"/>
                <a:gd name="T24" fmla="*/ 2147483647 w 284"/>
                <a:gd name="T25" fmla="*/ 2147483647 h 138"/>
                <a:gd name="T26" fmla="*/ 0 w 284"/>
                <a:gd name="T27" fmla="*/ 2147483647 h 138"/>
                <a:gd name="T28" fmla="*/ 2147483647 w 284"/>
                <a:gd name="T29" fmla="*/ 2147483647 h 138"/>
                <a:gd name="T30" fmla="*/ 2147483647 w 284"/>
                <a:gd name="T31" fmla="*/ 2147483647 h 138"/>
                <a:gd name="T32" fmla="*/ 2147483647 w 284"/>
                <a:gd name="T33" fmla="*/ 2147483647 h 138"/>
                <a:gd name="T34" fmla="*/ 2147483647 w 284"/>
                <a:gd name="T35" fmla="*/ 2147483647 h 138"/>
                <a:gd name="T36" fmla="*/ 2147483647 w 284"/>
                <a:gd name="T37" fmla="*/ 2147483647 h 138"/>
                <a:gd name="T38" fmla="*/ 2147483647 w 284"/>
                <a:gd name="T39" fmla="*/ 2147483647 h 138"/>
                <a:gd name="T40" fmla="*/ 2147483647 w 284"/>
                <a:gd name="T41" fmla="*/ 2147483647 h 138"/>
                <a:gd name="T42" fmla="*/ 2147483647 w 284"/>
                <a:gd name="T43" fmla="*/ 2147483647 h 138"/>
                <a:gd name="T44" fmla="*/ 2147483647 w 284"/>
                <a:gd name="T45" fmla="*/ 2147483647 h 138"/>
                <a:gd name="T46" fmla="*/ 2147483647 w 284"/>
                <a:gd name="T47" fmla="*/ 2147483647 h 138"/>
                <a:gd name="T48" fmla="*/ 2147483647 w 284"/>
                <a:gd name="T49" fmla="*/ 2147483647 h 138"/>
                <a:gd name="T50" fmla="*/ 2147483647 w 284"/>
                <a:gd name="T51" fmla="*/ 2147483647 h 138"/>
                <a:gd name="T52" fmla="*/ 2147483647 w 284"/>
                <a:gd name="T53" fmla="*/ 2147483647 h 138"/>
                <a:gd name="T54" fmla="*/ 2147483647 w 284"/>
                <a:gd name="T55" fmla="*/ 2147483647 h 138"/>
                <a:gd name="T56" fmla="*/ 2147483647 w 284"/>
                <a:gd name="T57" fmla="*/ 2147483647 h 138"/>
                <a:gd name="T58" fmla="*/ 2147483647 w 28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4"/>
                <a:gd name="T91" fmla="*/ 0 h 138"/>
                <a:gd name="T92" fmla="*/ 284 w 28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4" h="138">
                  <a:moveTo>
                    <a:pt x="119" y="7"/>
                  </a:moveTo>
                  <a:lnTo>
                    <a:pt x="86" y="0"/>
                  </a:lnTo>
                  <a:lnTo>
                    <a:pt x="72" y="12"/>
                  </a:lnTo>
                  <a:lnTo>
                    <a:pt x="59" y="11"/>
                  </a:lnTo>
                  <a:lnTo>
                    <a:pt x="58" y="25"/>
                  </a:lnTo>
                  <a:lnTo>
                    <a:pt x="46" y="24"/>
                  </a:lnTo>
                  <a:lnTo>
                    <a:pt x="20" y="22"/>
                  </a:lnTo>
                  <a:lnTo>
                    <a:pt x="19" y="36"/>
                  </a:lnTo>
                  <a:lnTo>
                    <a:pt x="18" y="49"/>
                  </a:lnTo>
                  <a:lnTo>
                    <a:pt x="29" y="50"/>
                  </a:lnTo>
                  <a:lnTo>
                    <a:pt x="41" y="59"/>
                  </a:lnTo>
                  <a:lnTo>
                    <a:pt x="28" y="71"/>
                  </a:lnTo>
                  <a:lnTo>
                    <a:pt x="19" y="80"/>
                  </a:lnTo>
                  <a:lnTo>
                    <a:pt x="0" y="97"/>
                  </a:lnTo>
                  <a:lnTo>
                    <a:pt x="24" y="117"/>
                  </a:lnTo>
                  <a:lnTo>
                    <a:pt x="48" y="114"/>
                  </a:lnTo>
                  <a:lnTo>
                    <a:pt x="62" y="133"/>
                  </a:lnTo>
                  <a:lnTo>
                    <a:pt x="107" y="123"/>
                  </a:lnTo>
                  <a:lnTo>
                    <a:pt x="164" y="130"/>
                  </a:lnTo>
                  <a:lnTo>
                    <a:pt x="201" y="130"/>
                  </a:lnTo>
                  <a:lnTo>
                    <a:pt x="231" y="129"/>
                  </a:lnTo>
                  <a:lnTo>
                    <a:pt x="269" y="138"/>
                  </a:lnTo>
                  <a:lnTo>
                    <a:pt x="284" y="94"/>
                  </a:lnTo>
                  <a:lnTo>
                    <a:pt x="272" y="70"/>
                  </a:lnTo>
                  <a:lnTo>
                    <a:pt x="254" y="69"/>
                  </a:lnTo>
                  <a:lnTo>
                    <a:pt x="233" y="78"/>
                  </a:lnTo>
                  <a:lnTo>
                    <a:pt x="213" y="51"/>
                  </a:lnTo>
                  <a:lnTo>
                    <a:pt x="188" y="43"/>
                  </a:lnTo>
                  <a:lnTo>
                    <a:pt x="153" y="28"/>
                  </a:lnTo>
                  <a:lnTo>
                    <a:pt x="119" y="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8" name="Freeform 138">
              <a:extLst/>
            </p:cNvPr>
            <p:cNvSpPr>
              <a:spLocks/>
            </p:cNvSpPr>
            <p:nvPr/>
          </p:nvSpPr>
          <p:spPr bwMode="auto">
            <a:xfrm>
              <a:off x="4521176" y="3651268"/>
              <a:ext cx="180975" cy="193675"/>
            </a:xfrm>
            <a:custGeom>
              <a:avLst/>
              <a:gdLst>
                <a:gd name="T0" fmla="*/ 78 w 1058863"/>
                <a:gd name="T1" fmla="*/ 18 h 1138238"/>
                <a:gd name="T2" fmla="*/ 65 w 1058863"/>
                <a:gd name="T3" fmla="*/ 14 h 1138238"/>
                <a:gd name="T4" fmla="*/ 52 w 1058863"/>
                <a:gd name="T5" fmla="*/ 0 h 1138238"/>
                <a:gd name="T6" fmla="*/ 40 w 1058863"/>
                <a:gd name="T7" fmla="*/ 10 h 1138238"/>
                <a:gd name="T8" fmla="*/ 38 w 1058863"/>
                <a:gd name="T9" fmla="*/ 25 h 1138238"/>
                <a:gd name="T10" fmla="*/ 20 w 1058863"/>
                <a:gd name="T11" fmla="*/ 36 h 1138238"/>
                <a:gd name="T12" fmla="*/ 2 w 1058863"/>
                <a:gd name="T13" fmla="*/ 43 h 1138238"/>
                <a:gd name="T14" fmla="*/ 1 w 1058863"/>
                <a:gd name="T15" fmla="*/ 59 h 1138238"/>
                <a:gd name="T16" fmla="*/ 2 w 1058863"/>
                <a:gd name="T17" fmla="*/ 72 h 1138238"/>
                <a:gd name="T18" fmla="*/ 2 w 1058863"/>
                <a:gd name="T19" fmla="*/ 90 h 1138238"/>
                <a:gd name="T20" fmla="*/ 5 w 1058863"/>
                <a:gd name="T21" fmla="*/ 106 h 1138238"/>
                <a:gd name="T22" fmla="*/ 10 w 1058863"/>
                <a:gd name="T23" fmla="*/ 120 h 1138238"/>
                <a:gd name="T24" fmla="*/ 21 w 1058863"/>
                <a:gd name="T25" fmla="*/ 117 h 1138238"/>
                <a:gd name="T26" fmla="*/ 29 w 1058863"/>
                <a:gd name="T27" fmla="*/ 121 h 1138238"/>
                <a:gd name="T28" fmla="*/ 50 w 1058863"/>
                <a:gd name="T29" fmla="*/ 132 h 1138238"/>
                <a:gd name="T30" fmla="*/ 64 w 1058863"/>
                <a:gd name="T31" fmla="*/ 143 h 1138238"/>
                <a:gd name="T32" fmla="*/ 73 w 1058863"/>
                <a:gd name="T33" fmla="*/ 147 h 1138238"/>
                <a:gd name="T34" fmla="*/ 89 w 1058863"/>
                <a:gd name="T35" fmla="*/ 151 h 1138238"/>
                <a:gd name="T36" fmla="*/ 106 w 1058863"/>
                <a:gd name="T37" fmla="*/ 153 h 1138238"/>
                <a:gd name="T38" fmla="*/ 116 w 1058863"/>
                <a:gd name="T39" fmla="*/ 156 h 1138238"/>
                <a:gd name="T40" fmla="*/ 129 w 1058863"/>
                <a:gd name="T41" fmla="*/ 158 h 1138238"/>
                <a:gd name="T42" fmla="*/ 132 w 1058863"/>
                <a:gd name="T43" fmla="*/ 139 h 1138238"/>
                <a:gd name="T44" fmla="*/ 153 w 1058863"/>
                <a:gd name="T45" fmla="*/ 125 h 1138238"/>
                <a:gd name="T46" fmla="*/ 150 w 1058863"/>
                <a:gd name="T47" fmla="*/ 102 h 1138238"/>
                <a:gd name="T48" fmla="*/ 144 w 1058863"/>
                <a:gd name="T49" fmla="*/ 87 h 1138238"/>
                <a:gd name="T50" fmla="*/ 150 w 1058863"/>
                <a:gd name="T51" fmla="*/ 76 h 1138238"/>
                <a:gd name="T52" fmla="*/ 150 w 1058863"/>
                <a:gd name="T53" fmla="*/ 66 h 1138238"/>
                <a:gd name="T54" fmla="*/ 149 w 1058863"/>
                <a:gd name="T55" fmla="*/ 56 h 1138238"/>
                <a:gd name="T56" fmla="*/ 148 w 1058863"/>
                <a:gd name="T57" fmla="*/ 44 h 1138238"/>
                <a:gd name="T58" fmla="*/ 144 w 1058863"/>
                <a:gd name="T59" fmla="*/ 33 h 1138238"/>
                <a:gd name="T60" fmla="*/ 135 w 1058863"/>
                <a:gd name="T61" fmla="*/ 29 h 1138238"/>
                <a:gd name="T62" fmla="*/ 130 w 1058863"/>
                <a:gd name="T63" fmla="*/ 27 h 1138238"/>
                <a:gd name="T64" fmla="*/ 120 w 1058863"/>
                <a:gd name="T65" fmla="*/ 22 h 1138238"/>
                <a:gd name="T66" fmla="*/ 101 w 1058863"/>
                <a:gd name="T67" fmla="*/ 21 h 1138238"/>
                <a:gd name="T68" fmla="*/ 81 w 1058863"/>
                <a:gd name="T69" fmla="*/ 23 h 11382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8863"/>
                <a:gd name="T106" fmla="*/ 0 h 1138238"/>
                <a:gd name="T107" fmla="*/ 1058863 w 1058863"/>
                <a:gd name="T108" fmla="*/ 1138238 h 11382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8863" h="1138238">
                  <a:moveTo>
                    <a:pt x="552450" y="163513"/>
                  </a:moveTo>
                  <a:lnTo>
                    <a:pt x="533400" y="128588"/>
                  </a:lnTo>
                  <a:lnTo>
                    <a:pt x="493713" y="133350"/>
                  </a:lnTo>
                  <a:lnTo>
                    <a:pt x="444500" y="95250"/>
                  </a:lnTo>
                  <a:lnTo>
                    <a:pt x="431800" y="38100"/>
                  </a:lnTo>
                  <a:lnTo>
                    <a:pt x="354013" y="0"/>
                  </a:lnTo>
                  <a:lnTo>
                    <a:pt x="287338" y="15875"/>
                  </a:lnTo>
                  <a:lnTo>
                    <a:pt x="271463" y="66675"/>
                  </a:lnTo>
                  <a:lnTo>
                    <a:pt x="300038" y="128588"/>
                  </a:lnTo>
                  <a:lnTo>
                    <a:pt x="263525" y="177800"/>
                  </a:lnTo>
                  <a:lnTo>
                    <a:pt x="211138" y="223838"/>
                  </a:lnTo>
                  <a:lnTo>
                    <a:pt x="138113" y="254000"/>
                  </a:lnTo>
                  <a:lnTo>
                    <a:pt x="77788" y="271463"/>
                  </a:lnTo>
                  <a:lnTo>
                    <a:pt x="14288" y="303213"/>
                  </a:lnTo>
                  <a:lnTo>
                    <a:pt x="0" y="344488"/>
                  </a:lnTo>
                  <a:lnTo>
                    <a:pt x="6350" y="411163"/>
                  </a:lnTo>
                  <a:lnTo>
                    <a:pt x="20638" y="457200"/>
                  </a:lnTo>
                  <a:lnTo>
                    <a:pt x="15875" y="506413"/>
                  </a:lnTo>
                  <a:lnTo>
                    <a:pt x="19050" y="560388"/>
                  </a:lnTo>
                  <a:lnTo>
                    <a:pt x="15875" y="628650"/>
                  </a:lnTo>
                  <a:lnTo>
                    <a:pt x="39688" y="688975"/>
                  </a:lnTo>
                  <a:lnTo>
                    <a:pt x="38100" y="741363"/>
                  </a:lnTo>
                  <a:lnTo>
                    <a:pt x="44450" y="790575"/>
                  </a:lnTo>
                  <a:lnTo>
                    <a:pt x="67011" y="840831"/>
                  </a:lnTo>
                  <a:lnTo>
                    <a:pt x="104775" y="838200"/>
                  </a:lnTo>
                  <a:lnTo>
                    <a:pt x="145592" y="817019"/>
                  </a:lnTo>
                  <a:lnTo>
                    <a:pt x="176548" y="812256"/>
                  </a:lnTo>
                  <a:lnTo>
                    <a:pt x="200025" y="850900"/>
                  </a:lnTo>
                  <a:lnTo>
                    <a:pt x="277813" y="914400"/>
                  </a:lnTo>
                  <a:lnTo>
                    <a:pt x="342900" y="922338"/>
                  </a:lnTo>
                  <a:lnTo>
                    <a:pt x="395288" y="958850"/>
                  </a:lnTo>
                  <a:lnTo>
                    <a:pt x="441325" y="1004888"/>
                  </a:lnTo>
                  <a:lnTo>
                    <a:pt x="463550" y="1058863"/>
                  </a:lnTo>
                  <a:lnTo>
                    <a:pt x="501650" y="1031875"/>
                  </a:lnTo>
                  <a:lnTo>
                    <a:pt x="561975" y="1081088"/>
                  </a:lnTo>
                  <a:lnTo>
                    <a:pt x="609600" y="1055688"/>
                  </a:lnTo>
                  <a:lnTo>
                    <a:pt x="669925" y="1090613"/>
                  </a:lnTo>
                  <a:lnTo>
                    <a:pt x="723900" y="1073150"/>
                  </a:lnTo>
                  <a:lnTo>
                    <a:pt x="758825" y="1076325"/>
                  </a:lnTo>
                  <a:lnTo>
                    <a:pt x="793750" y="1093788"/>
                  </a:lnTo>
                  <a:lnTo>
                    <a:pt x="842963" y="1138238"/>
                  </a:lnTo>
                  <a:lnTo>
                    <a:pt x="882650" y="1111250"/>
                  </a:lnTo>
                  <a:lnTo>
                    <a:pt x="900113" y="1035050"/>
                  </a:lnTo>
                  <a:lnTo>
                    <a:pt x="906463" y="976313"/>
                  </a:lnTo>
                  <a:lnTo>
                    <a:pt x="1009650" y="915988"/>
                  </a:lnTo>
                  <a:lnTo>
                    <a:pt x="1049338" y="877888"/>
                  </a:lnTo>
                  <a:lnTo>
                    <a:pt x="1020763" y="795338"/>
                  </a:lnTo>
                  <a:lnTo>
                    <a:pt x="1028700" y="715963"/>
                  </a:lnTo>
                  <a:lnTo>
                    <a:pt x="1009650" y="668338"/>
                  </a:lnTo>
                  <a:lnTo>
                    <a:pt x="987425" y="609600"/>
                  </a:lnTo>
                  <a:lnTo>
                    <a:pt x="1004888" y="557213"/>
                  </a:lnTo>
                  <a:lnTo>
                    <a:pt x="1028700" y="534988"/>
                  </a:lnTo>
                  <a:lnTo>
                    <a:pt x="1006475" y="492125"/>
                  </a:lnTo>
                  <a:lnTo>
                    <a:pt x="1030288" y="463550"/>
                  </a:lnTo>
                  <a:lnTo>
                    <a:pt x="1058863" y="439738"/>
                  </a:lnTo>
                  <a:lnTo>
                    <a:pt x="1023938" y="395288"/>
                  </a:lnTo>
                  <a:lnTo>
                    <a:pt x="1001713" y="347663"/>
                  </a:lnTo>
                  <a:lnTo>
                    <a:pt x="1016000" y="306388"/>
                  </a:lnTo>
                  <a:lnTo>
                    <a:pt x="973138" y="290513"/>
                  </a:lnTo>
                  <a:lnTo>
                    <a:pt x="985838" y="230188"/>
                  </a:lnTo>
                  <a:lnTo>
                    <a:pt x="952500" y="225425"/>
                  </a:lnTo>
                  <a:lnTo>
                    <a:pt x="925513" y="204788"/>
                  </a:lnTo>
                  <a:lnTo>
                    <a:pt x="920750" y="177800"/>
                  </a:lnTo>
                  <a:lnTo>
                    <a:pt x="890588" y="190500"/>
                  </a:lnTo>
                  <a:lnTo>
                    <a:pt x="876300" y="165100"/>
                  </a:lnTo>
                  <a:lnTo>
                    <a:pt x="823913" y="153988"/>
                  </a:lnTo>
                  <a:lnTo>
                    <a:pt x="769938" y="157163"/>
                  </a:lnTo>
                  <a:lnTo>
                    <a:pt x="692150" y="150813"/>
                  </a:lnTo>
                  <a:lnTo>
                    <a:pt x="630238" y="142875"/>
                  </a:lnTo>
                  <a:lnTo>
                    <a:pt x="552450" y="1635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9" name="Freeform 139">
              <a:extLst/>
            </p:cNvPr>
            <p:cNvSpPr>
              <a:spLocks/>
            </p:cNvSpPr>
            <p:nvPr/>
          </p:nvSpPr>
          <p:spPr bwMode="auto">
            <a:xfrm>
              <a:off x="4373539" y="3676668"/>
              <a:ext cx="158750" cy="209550"/>
            </a:xfrm>
            <a:custGeom>
              <a:avLst/>
              <a:gdLst>
                <a:gd name="T0" fmla="*/ 2147483647 w 500"/>
                <a:gd name="T1" fmla="*/ 2147483647 h 662"/>
                <a:gd name="T2" fmla="*/ 2147483647 w 500"/>
                <a:gd name="T3" fmla="*/ 2147483647 h 662"/>
                <a:gd name="T4" fmla="*/ 2147483647 w 500"/>
                <a:gd name="T5" fmla="*/ 2147483647 h 662"/>
                <a:gd name="T6" fmla="*/ 2147483647 w 500"/>
                <a:gd name="T7" fmla="*/ 2147483647 h 662"/>
                <a:gd name="T8" fmla="*/ 2147483647 w 500"/>
                <a:gd name="T9" fmla="*/ 2147483647 h 662"/>
                <a:gd name="T10" fmla="*/ 2147483647 w 500"/>
                <a:gd name="T11" fmla="*/ 2147483647 h 662"/>
                <a:gd name="T12" fmla="*/ 2147483647 w 500"/>
                <a:gd name="T13" fmla="*/ 2147483647 h 662"/>
                <a:gd name="T14" fmla="*/ 2147483647 w 500"/>
                <a:gd name="T15" fmla="*/ 2147483647 h 662"/>
                <a:gd name="T16" fmla="*/ 2147483647 w 500"/>
                <a:gd name="T17" fmla="*/ 2147483647 h 662"/>
                <a:gd name="T18" fmla="*/ 2147483647 w 500"/>
                <a:gd name="T19" fmla="*/ 2147483647 h 662"/>
                <a:gd name="T20" fmla="*/ 0 w 500"/>
                <a:gd name="T21" fmla="*/ 2147483647 h 662"/>
                <a:gd name="T22" fmla="*/ 2147483647 w 500"/>
                <a:gd name="T23" fmla="*/ 2147483647 h 662"/>
                <a:gd name="T24" fmla="*/ 2147483647 w 500"/>
                <a:gd name="T25" fmla="*/ 2147483647 h 662"/>
                <a:gd name="T26" fmla="*/ 2147483647 w 500"/>
                <a:gd name="T27" fmla="*/ 2147483647 h 662"/>
                <a:gd name="T28" fmla="*/ 2147483647 w 500"/>
                <a:gd name="T29" fmla="*/ 2147483647 h 662"/>
                <a:gd name="T30" fmla="*/ 2147483647 w 500"/>
                <a:gd name="T31" fmla="*/ 2147483647 h 662"/>
                <a:gd name="T32" fmla="*/ 2147483647 w 500"/>
                <a:gd name="T33" fmla="*/ 2147483647 h 662"/>
                <a:gd name="T34" fmla="*/ 2147483647 w 500"/>
                <a:gd name="T35" fmla="*/ 2147483647 h 662"/>
                <a:gd name="T36" fmla="*/ 2147483647 w 500"/>
                <a:gd name="T37" fmla="*/ 2147483647 h 662"/>
                <a:gd name="T38" fmla="*/ 2147483647 w 500"/>
                <a:gd name="T39" fmla="*/ 2147483647 h 662"/>
                <a:gd name="T40" fmla="*/ 2147483647 w 500"/>
                <a:gd name="T41" fmla="*/ 2147483647 h 662"/>
                <a:gd name="T42" fmla="*/ 2147483647 w 500"/>
                <a:gd name="T43" fmla="*/ 2147483647 h 662"/>
                <a:gd name="T44" fmla="*/ 2147483647 w 500"/>
                <a:gd name="T45" fmla="*/ 2147483647 h 662"/>
                <a:gd name="T46" fmla="*/ 2147483647 w 500"/>
                <a:gd name="T47" fmla="*/ 2147483647 h 662"/>
                <a:gd name="T48" fmla="*/ 2147483647 w 500"/>
                <a:gd name="T49" fmla="*/ 2147483647 h 662"/>
                <a:gd name="T50" fmla="*/ 2147483647 w 500"/>
                <a:gd name="T51" fmla="*/ 2147483647 h 662"/>
                <a:gd name="T52" fmla="*/ 2147483647 w 500"/>
                <a:gd name="T53" fmla="*/ 2147483647 h 662"/>
                <a:gd name="T54" fmla="*/ 2147483647 w 500"/>
                <a:gd name="T55" fmla="*/ 2147483647 h 662"/>
                <a:gd name="T56" fmla="*/ 2147483647 w 500"/>
                <a:gd name="T57" fmla="*/ 2147483647 h 662"/>
                <a:gd name="T58" fmla="*/ 2147483647 w 500"/>
                <a:gd name="T59" fmla="*/ 2147483647 h 662"/>
                <a:gd name="T60" fmla="*/ 2147483647 w 500"/>
                <a:gd name="T61" fmla="*/ 2147483647 h 662"/>
                <a:gd name="T62" fmla="*/ 2147483647 w 500"/>
                <a:gd name="T63" fmla="*/ 2147483647 h 662"/>
                <a:gd name="T64" fmla="*/ 2147483647 w 500"/>
                <a:gd name="T65" fmla="*/ 2147483647 h 662"/>
                <a:gd name="T66" fmla="*/ 2147483647 w 500"/>
                <a:gd name="T67" fmla="*/ 2147483647 h 662"/>
                <a:gd name="T68" fmla="*/ 2147483647 w 500"/>
                <a:gd name="T69" fmla="*/ 2147483647 h 662"/>
                <a:gd name="T70" fmla="*/ 2147483647 w 500"/>
                <a:gd name="T71" fmla="*/ 2147483647 h 662"/>
                <a:gd name="T72" fmla="*/ 2147483647 w 500"/>
                <a:gd name="T73" fmla="*/ 2147483647 h 662"/>
                <a:gd name="T74" fmla="*/ 2147483647 w 500"/>
                <a:gd name="T75" fmla="*/ 2147483647 h 662"/>
                <a:gd name="T76" fmla="*/ 2147483647 w 500"/>
                <a:gd name="T77" fmla="*/ 2147483647 h 662"/>
                <a:gd name="T78" fmla="*/ 2147483647 w 500"/>
                <a:gd name="T79" fmla="*/ 2147483647 h 662"/>
                <a:gd name="T80" fmla="*/ 2147483647 w 500"/>
                <a:gd name="T81" fmla="*/ 2147483647 h 662"/>
                <a:gd name="T82" fmla="*/ 2147483647 w 500"/>
                <a:gd name="T83" fmla="*/ 2147483647 h 662"/>
                <a:gd name="T84" fmla="*/ 2147483647 w 500"/>
                <a:gd name="T85" fmla="*/ 2147483647 h 662"/>
                <a:gd name="T86" fmla="*/ 2147483647 w 500"/>
                <a:gd name="T87" fmla="*/ 2147483647 h 662"/>
                <a:gd name="T88" fmla="*/ 2147483647 w 500"/>
                <a:gd name="T89" fmla="*/ 2147483647 h 662"/>
                <a:gd name="T90" fmla="*/ 2147483647 w 500"/>
                <a:gd name="T91" fmla="*/ 2147483647 h 662"/>
                <a:gd name="T92" fmla="*/ 2147483647 w 500"/>
                <a:gd name="T93" fmla="*/ 2147483647 h 6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"/>
                <a:gd name="T142" fmla="*/ 0 h 662"/>
                <a:gd name="T143" fmla="*/ 927436 w 500"/>
                <a:gd name="T144" fmla="*/ 1259681 h 66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" h="662">
                  <a:moveTo>
                    <a:pt x="155" y="0"/>
                  </a:moveTo>
                  <a:lnTo>
                    <a:pt x="162" y="28"/>
                  </a:lnTo>
                  <a:lnTo>
                    <a:pt x="169" y="51"/>
                  </a:lnTo>
                  <a:lnTo>
                    <a:pt x="172" y="80"/>
                  </a:lnTo>
                  <a:lnTo>
                    <a:pt x="167" y="102"/>
                  </a:lnTo>
                  <a:lnTo>
                    <a:pt x="155" y="117"/>
                  </a:lnTo>
                  <a:lnTo>
                    <a:pt x="137" y="111"/>
                  </a:lnTo>
                  <a:lnTo>
                    <a:pt x="110" y="110"/>
                  </a:lnTo>
                  <a:lnTo>
                    <a:pt x="89" y="99"/>
                  </a:lnTo>
                  <a:lnTo>
                    <a:pt x="72" y="113"/>
                  </a:lnTo>
                  <a:lnTo>
                    <a:pt x="56" y="135"/>
                  </a:lnTo>
                  <a:lnTo>
                    <a:pt x="58" y="171"/>
                  </a:lnTo>
                  <a:lnTo>
                    <a:pt x="56" y="200"/>
                  </a:lnTo>
                  <a:lnTo>
                    <a:pt x="61" y="230"/>
                  </a:lnTo>
                  <a:lnTo>
                    <a:pt x="46" y="247"/>
                  </a:lnTo>
                  <a:lnTo>
                    <a:pt x="40" y="271"/>
                  </a:lnTo>
                  <a:lnTo>
                    <a:pt x="13" y="281"/>
                  </a:lnTo>
                  <a:lnTo>
                    <a:pt x="23" y="306"/>
                  </a:lnTo>
                  <a:lnTo>
                    <a:pt x="33" y="325"/>
                  </a:lnTo>
                  <a:lnTo>
                    <a:pt x="21" y="341"/>
                  </a:lnTo>
                  <a:lnTo>
                    <a:pt x="3" y="347"/>
                  </a:lnTo>
                  <a:lnTo>
                    <a:pt x="0" y="369"/>
                  </a:lnTo>
                  <a:lnTo>
                    <a:pt x="6" y="387"/>
                  </a:lnTo>
                  <a:lnTo>
                    <a:pt x="24" y="403"/>
                  </a:lnTo>
                  <a:lnTo>
                    <a:pt x="12" y="415"/>
                  </a:lnTo>
                  <a:lnTo>
                    <a:pt x="4" y="444"/>
                  </a:lnTo>
                  <a:lnTo>
                    <a:pt x="7" y="458"/>
                  </a:lnTo>
                  <a:lnTo>
                    <a:pt x="13" y="464"/>
                  </a:lnTo>
                  <a:lnTo>
                    <a:pt x="29" y="503"/>
                  </a:lnTo>
                  <a:lnTo>
                    <a:pt x="46" y="517"/>
                  </a:lnTo>
                  <a:lnTo>
                    <a:pt x="71" y="520"/>
                  </a:lnTo>
                  <a:lnTo>
                    <a:pt x="95" y="536"/>
                  </a:lnTo>
                  <a:lnTo>
                    <a:pt x="95" y="574"/>
                  </a:lnTo>
                  <a:lnTo>
                    <a:pt x="80" y="606"/>
                  </a:lnTo>
                  <a:lnTo>
                    <a:pt x="78" y="634"/>
                  </a:lnTo>
                  <a:lnTo>
                    <a:pt x="76" y="655"/>
                  </a:lnTo>
                  <a:lnTo>
                    <a:pt x="103" y="650"/>
                  </a:lnTo>
                  <a:lnTo>
                    <a:pt x="125" y="648"/>
                  </a:lnTo>
                  <a:lnTo>
                    <a:pt x="144" y="645"/>
                  </a:lnTo>
                  <a:lnTo>
                    <a:pt x="173" y="647"/>
                  </a:lnTo>
                  <a:lnTo>
                    <a:pt x="200" y="651"/>
                  </a:lnTo>
                  <a:lnTo>
                    <a:pt x="228" y="660"/>
                  </a:lnTo>
                  <a:lnTo>
                    <a:pt x="249" y="656"/>
                  </a:lnTo>
                  <a:lnTo>
                    <a:pt x="296" y="662"/>
                  </a:lnTo>
                  <a:lnTo>
                    <a:pt x="347" y="654"/>
                  </a:lnTo>
                  <a:lnTo>
                    <a:pt x="368" y="650"/>
                  </a:lnTo>
                  <a:lnTo>
                    <a:pt x="419" y="639"/>
                  </a:lnTo>
                  <a:lnTo>
                    <a:pt x="406" y="626"/>
                  </a:lnTo>
                  <a:lnTo>
                    <a:pt x="402" y="600"/>
                  </a:lnTo>
                  <a:lnTo>
                    <a:pt x="425" y="579"/>
                  </a:lnTo>
                  <a:lnTo>
                    <a:pt x="436" y="554"/>
                  </a:lnTo>
                  <a:lnTo>
                    <a:pt x="420" y="531"/>
                  </a:lnTo>
                  <a:lnTo>
                    <a:pt x="400" y="511"/>
                  </a:lnTo>
                  <a:lnTo>
                    <a:pt x="383" y="495"/>
                  </a:lnTo>
                  <a:lnTo>
                    <a:pt x="370" y="475"/>
                  </a:lnTo>
                  <a:lnTo>
                    <a:pt x="364" y="444"/>
                  </a:lnTo>
                  <a:lnTo>
                    <a:pt x="389" y="435"/>
                  </a:lnTo>
                  <a:lnTo>
                    <a:pt x="413" y="419"/>
                  </a:lnTo>
                  <a:lnTo>
                    <a:pt x="446" y="408"/>
                  </a:lnTo>
                  <a:lnTo>
                    <a:pt x="464" y="393"/>
                  </a:lnTo>
                  <a:lnTo>
                    <a:pt x="482" y="396"/>
                  </a:lnTo>
                  <a:lnTo>
                    <a:pt x="498" y="397"/>
                  </a:lnTo>
                  <a:lnTo>
                    <a:pt x="500" y="372"/>
                  </a:lnTo>
                  <a:lnTo>
                    <a:pt x="488" y="344"/>
                  </a:lnTo>
                  <a:lnTo>
                    <a:pt x="486" y="318"/>
                  </a:lnTo>
                  <a:lnTo>
                    <a:pt x="485" y="290"/>
                  </a:lnTo>
                  <a:lnTo>
                    <a:pt x="474" y="259"/>
                  </a:lnTo>
                  <a:lnTo>
                    <a:pt x="475" y="228"/>
                  </a:lnTo>
                  <a:lnTo>
                    <a:pt x="472" y="194"/>
                  </a:lnTo>
                  <a:lnTo>
                    <a:pt x="475" y="167"/>
                  </a:lnTo>
                  <a:lnTo>
                    <a:pt x="469" y="142"/>
                  </a:lnTo>
                  <a:lnTo>
                    <a:pt x="464" y="110"/>
                  </a:lnTo>
                  <a:lnTo>
                    <a:pt x="469" y="87"/>
                  </a:lnTo>
                  <a:lnTo>
                    <a:pt x="443" y="59"/>
                  </a:lnTo>
                  <a:lnTo>
                    <a:pt x="436" y="36"/>
                  </a:lnTo>
                  <a:lnTo>
                    <a:pt x="413" y="36"/>
                  </a:lnTo>
                  <a:lnTo>
                    <a:pt x="387" y="39"/>
                  </a:lnTo>
                  <a:lnTo>
                    <a:pt x="369" y="56"/>
                  </a:lnTo>
                  <a:lnTo>
                    <a:pt x="354" y="75"/>
                  </a:lnTo>
                  <a:lnTo>
                    <a:pt x="341" y="93"/>
                  </a:lnTo>
                  <a:lnTo>
                    <a:pt x="332" y="106"/>
                  </a:lnTo>
                  <a:lnTo>
                    <a:pt x="316" y="109"/>
                  </a:lnTo>
                  <a:lnTo>
                    <a:pt x="294" y="110"/>
                  </a:lnTo>
                  <a:lnTo>
                    <a:pt x="293" y="96"/>
                  </a:lnTo>
                  <a:lnTo>
                    <a:pt x="310" y="77"/>
                  </a:lnTo>
                  <a:lnTo>
                    <a:pt x="312" y="59"/>
                  </a:lnTo>
                  <a:lnTo>
                    <a:pt x="295" y="61"/>
                  </a:lnTo>
                  <a:lnTo>
                    <a:pt x="282" y="67"/>
                  </a:lnTo>
                  <a:lnTo>
                    <a:pt x="263" y="59"/>
                  </a:lnTo>
                  <a:lnTo>
                    <a:pt x="247" y="53"/>
                  </a:lnTo>
                  <a:lnTo>
                    <a:pt x="256" y="37"/>
                  </a:lnTo>
                  <a:lnTo>
                    <a:pt x="229" y="20"/>
                  </a:lnTo>
                  <a:lnTo>
                    <a:pt x="202" y="5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0" name="Freeform 157">
              <a:extLst/>
            </p:cNvPr>
            <p:cNvSpPr>
              <a:spLocks/>
            </p:cNvSpPr>
            <p:nvPr/>
          </p:nvSpPr>
          <p:spPr bwMode="auto">
            <a:xfrm>
              <a:off x="4513239" y="3903681"/>
              <a:ext cx="55562" cy="31750"/>
            </a:xfrm>
            <a:custGeom>
              <a:avLst/>
              <a:gdLst>
                <a:gd name="T0" fmla="*/ 0 w 205"/>
                <a:gd name="T1" fmla="*/ 2147483647 h 117"/>
                <a:gd name="T2" fmla="*/ 2147483647 w 205"/>
                <a:gd name="T3" fmla="*/ 2147483647 h 117"/>
                <a:gd name="T4" fmla="*/ 2147483647 w 205"/>
                <a:gd name="T5" fmla="*/ 2147483647 h 117"/>
                <a:gd name="T6" fmla="*/ 2147483647 w 205"/>
                <a:gd name="T7" fmla="*/ 2147483647 h 117"/>
                <a:gd name="T8" fmla="*/ 2147483647 w 205"/>
                <a:gd name="T9" fmla="*/ 2147483647 h 117"/>
                <a:gd name="T10" fmla="*/ 2147483647 w 205"/>
                <a:gd name="T11" fmla="*/ 2147483647 h 117"/>
                <a:gd name="T12" fmla="*/ 2147483647 w 205"/>
                <a:gd name="T13" fmla="*/ 2147483647 h 117"/>
                <a:gd name="T14" fmla="*/ 2147483647 w 205"/>
                <a:gd name="T15" fmla="*/ 2147483647 h 117"/>
                <a:gd name="T16" fmla="*/ 2147483647 w 205"/>
                <a:gd name="T17" fmla="*/ 2147483647 h 117"/>
                <a:gd name="T18" fmla="*/ 2147483647 w 205"/>
                <a:gd name="T19" fmla="*/ 2147483647 h 117"/>
                <a:gd name="T20" fmla="*/ 2147483647 w 205"/>
                <a:gd name="T21" fmla="*/ 2147483647 h 117"/>
                <a:gd name="T22" fmla="*/ 2147483647 w 205"/>
                <a:gd name="T23" fmla="*/ 2147483647 h 117"/>
                <a:gd name="T24" fmla="*/ 2147483647 w 205"/>
                <a:gd name="T25" fmla="*/ 2147483647 h 117"/>
                <a:gd name="T26" fmla="*/ 2147483647 w 205"/>
                <a:gd name="T27" fmla="*/ 2147483647 h 117"/>
                <a:gd name="T28" fmla="*/ 2147483647 w 205"/>
                <a:gd name="T29" fmla="*/ 2147483647 h 117"/>
                <a:gd name="T30" fmla="*/ 2147483647 w 205"/>
                <a:gd name="T31" fmla="*/ 2147483647 h 117"/>
                <a:gd name="T32" fmla="*/ 2147483647 w 205"/>
                <a:gd name="T33" fmla="*/ 2147483647 h 117"/>
                <a:gd name="T34" fmla="*/ 2147483647 w 205"/>
                <a:gd name="T35" fmla="*/ 2147483647 h 117"/>
                <a:gd name="T36" fmla="*/ 2147483647 w 205"/>
                <a:gd name="T37" fmla="*/ 0 h 117"/>
                <a:gd name="T38" fmla="*/ 2147483647 w 205"/>
                <a:gd name="T39" fmla="*/ 2147483647 h 117"/>
                <a:gd name="T40" fmla="*/ 2147483647 w 205"/>
                <a:gd name="T41" fmla="*/ 2147483647 h 117"/>
                <a:gd name="T42" fmla="*/ 2147483647 w 205"/>
                <a:gd name="T43" fmla="*/ 2147483647 h 117"/>
                <a:gd name="T44" fmla="*/ 2147483647 w 205"/>
                <a:gd name="T45" fmla="*/ 2147483647 h 117"/>
                <a:gd name="T46" fmla="*/ 2147483647 w 205"/>
                <a:gd name="T47" fmla="*/ 2147483647 h 117"/>
                <a:gd name="T48" fmla="*/ 2147483647 w 205"/>
                <a:gd name="T49" fmla="*/ 2147483647 h 117"/>
                <a:gd name="T50" fmla="*/ 0 w 205"/>
                <a:gd name="T51" fmla="*/ 2147483647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5"/>
                <a:gd name="T79" fmla="*/ 0 h 117"/>
                <a:gd name="T80" fmla="*/ 205 w 205"/>
                <a:gd name="T81" fmla="*/ 117 h 1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5" h="117">
                  <a:moveTo>
                    <a:pt x="0" y="89"/>
                  </a:moveTo>
                  <a:lnTo>
                    <a:pt x="2" y="107"/>
                  </a:lnTo>
                  <a:lnTo>
                    <a:pt x="20" y="113"/>
                  </a:lnTo>
                  <a:lnTo>
                    <a:pt x="37" y="113"/>
                  </a:lnTo>
                  <a:lnTo>
                    <a:pt x="58" y="113"/>
                  </a:lnTo>
                  <a:lnTo>
                    <a:pt x="78" y="116"/>
                  </a:lnTo>
                  <a:lnTo>
                    <a:pt x="101" y="113"/>
                  </a:lnTo>
                  <a:lnTo>
                    <a:pt x="120" y="117"/>
                  </a:lnTo>
                  <a:lnTo>
                    <a:pt x="138" y="100"/>
                  </a:lnTo>
                  <a:lnTo>
                    <a:pt x="148" y="86"/>
                  </a:lnTo>
                  <a:lnTo>
                    <a:pt x="146" y="59"/>
                  </a:lnTo>
                  <a:lnTo>
                    <a:pt x="149" y="41"/>
                  </a:lnTo>
                  <a:lnTo>
                    <a:pt x="155" y="32"/>
                  </a:lnTo>
                  <a:lnTo>
                    <a:pt x="172" y="44"/>
                  </a:lnTo>
                  <a:lnTo>
                    <a:pt x="191" y="43"/>
                  </a:lnTo>
                  <a:lnTo>
                    <a:pt x="205" y="33"/>
                  </a:lnTo>
                  <a:lnTo>
                    <a:pt x="196" y="8"/>
                  </a:lnTo>
                  <a:lnTo>
                    <a:pt x="171" y="8"/>
                  </a:lnTo>
                  <a:lnTo>
                    <a:pt x="148" y="0"/>
                  </a:lnTo>
                  <a:lnTo>
                    <a:pt x="118" y="6"/>
                  </a:lnTo>
                  <a:lnTo>
                    <a:pt x="82" y="21"/>
                  </a:lnTo>
                  <a:lnTo>
                    <a:pt x="57" y="38"/>
                  </a:lnTo>
                  <a:lnTo>
                    <a:pt x="41" y="42"/>
                  </a:lnTo>
                  <a:lnTo>
                    <a:pt x="11" y="45"/>
                  </a:lnTo>
                  <a:lnTo>
                    <a:pt x="12" y="71"/>
                  </a:lnTo>
                  <a:lnTo>
                    <a:pt x="0" y="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1" name="Freeform 141">
              <a:extLst/>
            </p:cNvPr>
            <p:cNvSpPr>
              <a:spLocks/>
            </p:cNvSpPr>
            <p:nvPr/>
          </p:nvSpPr>
          <p:spPr bwMode="auto">
            <a:xfrm>
              <a:off x="4313214" y="3773506"/>
              <a:ext cx="68262" cy="57150"/>
            </a:xfrm>
            <a:custGeom>
              <a:avLst/>
              <a:gdLst>
                <a:gd name="T0" fmla="*/ 51 w 402767"/>
                <a:gd name="T1" fmla="*/ 11 h 339079"/>
                <a:gd name="T2" fmla="*/ 47 w 402767"/>
                <a:gd name="T3" fmla="*/ 6 h 339079"/>
                <a:gd name="T4" fmla="*/ 42 w 402767"/>
                <a:gd name="T5" fmla="*/ 3 h 339079"/>
                <a:gd name="T6" fmla="*/ 37 w 402767"/>
                <a:gd name="T7" fmla="*/ 0 h 339079"/>
                <a:gd name="T8" fmla="*/ 31 w 402767"/>
                <a:gd name="T9" fmla="*/ 0 h 339079"/>
                <a:gd name="T10" fmla="*/ 24 w 402767"/>
                <a:gd name="T11" fmla="*/ 1 h 339079"/>
                <a:gd name="T12" fmla="*/ 18 w 402767"/>
                <a:gd name="T13" fmla="*/ 1 h 339079"/>
                <a:gd name="T14" fmla="*/ 10 w 402767"/>
                <a:gd name="T15" fmla="*/ 2 h 339079"/>
                <a:gd name="T16" fmla="*/ 6 w 402767"/>
                <a:gd name="T17" fmla="*/ 5 h 339079"/>
                <a:gd name="T18" fmla="*/ 0 w 402767"/>
                <a:gd name="T19" fmla="*/ 7 h 339079"/>
                <a:gd name="T20" fmla="*/ 7 w 402767"/>
                <a:gd name="T21" fmla="*/ 11 h 339079"/>
                <a:gd name="T22" fmla="*/ 9 w 402767"/>
                <a:gd name="T23" fmla="*/ 16 h 339079"/>
                <a:gd name="T24" fmla="*/ 15 w 402767"/>
                <a:gd name="T25" fmla="*/ 18 h 339079"/>
                <a:gd name="T26" fmla="*/ 18 w 402767"/>
                <a:gd name="T27" fmla="*/ 23 h 339079"/>
                <a:gd name="T28" fmla="*/ 23 w 402767"/>
                <a:gd name="T29" fmla="*/ 28 h 339079"/>
                <a:gd name="T30" fmla="*/ 28 w 402767"/>
                <a:gd name="T31" fmla="*/ 31 h 339079"/>
                <a:gd name="T32" fmla="*/ 34 w 402767"/>
                <a:gd name="T33" fmla="*/ 31 h 339079"/>
                <a:gd name="T34" fmla="*/ 36 w 402767"/>
                <a:gd name="T35" fmla="*/ 39 h 339079"/>
                <a:gd name="T36" fmla="*/ 41 w 402767"/>
                <a:gd name="T37" fmla="*/ 43 h 339079"/>
                <a:gd name="T38" fmla="*/ 47 w 402767"/>
                <a:gd name="T39" fmla="*/ 46 h 339079"/>
                <a:gd name="T40" fmla="*/ 48 w 402767"/>
                <a:gd name="T41" fmla="*/ 45 h 339079"/>
                <a:gd name="T42" fmla="*/ 48 w 402767"/>
                <a:gd name="T43" fmla="*/ 42 h 339079"/>
                <a:gd name="T44" fmla="*/ 48 w 402767"/>
                <a:gd name="T45" fmla="*/ 39 h 339079"/>
                <a:gd name="T46" fmla="*/ 49 w 402767"/>
                <a:gd name="T47" fmla="*/ 37 h 339079"/>
                <a:gd name="T48" fmla="*/ 51 w 402767"/>
                <a:gd name="T49" fmla="*/ 36 h 339079"/>
                <a:gd name="T50" fmla="*/ 53 w 402767"/>
                <a:gd name="T51" fmla="*/ 29 h 339079"/>
                <a:gd name="T52" fmla="*/ 56 w 402767"/>
                <a:gd name="T53" fmla="*/ 25 h 339079"/>
                <a:gd name="T54" fmla="*/ 52 w 402767"/>
                <a:gd name="T55" fmla="*/ 21 h 339079"/>
                <a:gd name="T56" fmla="*/ 50 w 402767"/>
                <a:gd name="T57" fmla="*/ 18 h 339079"/>
                <a:gd name="T58" fmla="*/ 51 w 402767"/>
                <a:gd name="T59" fmla="*/ 11 h 33907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2767"/>
                <a:gd name="T91" fmla="*/ 0 h 339079"/>
                <a:gd name="T92" fmla="*/ 402767 w 402767"/>
                <a:gd name="T93" fmla="*/ 339079 h 33907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2767" h="339079">
                  <a:moveTo>
                    <a:pt x="364667" y="79772"/>
                  </a:moveTo>
                  <a:lnTo>
                    <a:pt x="336092" y="46435"/>
                  </a:lnTo>
                  <a:lnTo>
                    <a:pt x="303213" y="24754"/>
                  </a:lnTo>
                  <a:lnTo>
                    <a:pt x="262273" y="2382"/>
                  </a:lnTo>
                  <a:lnTo>
                    <a:pt x="222982" y="0"/>
                  </a:lnTo>
                  <a:lnTo>
                    <a:pt x="173038" y="10467"/>
                  </a:lnTo>
                  <a:lnTo>
                    <a:pt x="128588" y="10467"/>
                  </a:lnTo>
                  <a:lnTo>
                    <a:pt x="73025" y="12054"/>
                  </a:lnTo>
                  <a:lnTo>
                    <a:pt x="46038" y="39042"/>
                  </a:lnTo>
                  <a:lnTo>
                    <a:pt x="0" y="50154"/>
                  </a:lnTo>
                  <a:lnTo>
                    <a:pt x="47625" y="83492"/>
                  </a:lnTo>
                  <a:lnTo>
                    <a:pt x="65088" y="118417"/>
                  </a:lnTo>
                  <a:lnTo>
                    <a:pt x="104775" y="132704"/>
                  </a:lnTo>
                  <a:lnTo>
                    <a:pt x="127000" y="170804"/>
                  </a:lnTo>
                  <a:lnTo>
                    <a:pt x="161925" y="208904"/>
                  </a:lnTo>
                  <a:lnTo>
                    <a:pt x="200025" y="229542"/>
                  </a:lnTo>
                  <a:lnTo>
                    <a:pt x="246063" y="226367"/>
                  </a:lnTo>
                  <a:lnTo>
                    <a:pt x="255588" y="285104"/>
                  </a:lnTo>
                  <a:lnTo>
                    <a:pt x="290513" y="316854"/>
                  </a:lnTo>
                  <a:lnTo>
                    <a:pt x="338138" y="339079"/>
                  </a:lnTo>
                  <a:lnTo>
                    <a:pt x="342900" y="327967"/>
                  </a:lnTo>
                  <a:lnTo>
                    <a:pt x="346075" y="307329"/>
                  </a:lnTo>
                  <a:lnTo>
                    <a:pt x="342900" y="289867"/>
                  </a:lnTo>
                  <a:lnTo>
                    <a:pt x="352425" y="269229"/>
                  </a:lnTo>
                  <a:lnTo>
                    <a:pt x="363538" y="267642"/>
                  </a:lnTo>
                  <a:lnTo>
                    <a:pt x="381336" y="211932"/>
                  </a:lnTo>
                  <a:lnTo>
                    <a:pt x="402767" y="185738"/>
                  </a:lnTo>
                  <a:lnTo>
                    <a:pt x="371811" y="157163"/>
                  </a:lnTo>
                  <a:lnTo>
                    <a:pt x="358775" y="129529"/>
                  </a:lnTo>
                  <a:lnTo>
                    <a:pt x="364667" y="797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2" name="Freeform 142">
              <a:extLst/>
            </p:cNvPr>
            <p:cNvSpPr>
              <a:spLocks/>
            </p:cNvSpPr>
            <p:nvPr/>
          </p:nvSpPr>
          <p:spPr bwMode="auto">
            <a:xfrm>
              <a:off x="4333851" y="3717943"/>
              <a:ext cx="60325" cy="69850"/>
            </a:xfrm>
            <a:custGeom>
              <a:avLst/>
              <a:gdLst>
                <a:gd name="T0" fmla="*/ 50 w 352425"/>
                <a:gd name="T1" fmla="*/ 0 h 401637"/>
                <a:gd name="T2" fmla="*/ 45 w 352425"/>
                <a:gd name="T3" fmla="*/ 3 h 401637"/>
                <a:gd name="T4" fmla="*/ 39 w 352425"/>
                <a:gd name="T5" fmla="*/ 3 h 401637"/>
                <a:gd name="T6" fmla="*/ 34 w 352425"/>
                <a:gd name="T7" fmla="*/ 0 h 401637"/>
                <a:gd name="T8" fmla="*/ 33 w 352425"/>
                <a:gd name="T9" fmla="*/ 5 h 401637"/>
                <a:gd name="T10" fmla="*/ 35 w 352425"/>
                <a:gd name="T11" fmla="*/ 8 h 401637"/>
                <a:gd name="T12" fmla="*/ 35 w 352425"/>
                <a:gd name="T13" fmla="*/ 14 h 401637"/>
                <a:gd name="T14" fmla="*/ 37 w 352425"/>
                <a:gd name="T15" fmla="*/ 18 h 401637"/>
                <a:gd name="T16" fmla="*/ 36 w 352425"/>
                <a:gd name="T17" fmla="*/ 22 h 401637"/>
                <a:gd name="T18" fmla="*/ 31 w 352425"/>
                <a:gd name="T19" fmla="*/ 25 h 401637"/>
                <a:gd name="T20" fmla="*/ 29 w 352425"/>
                <a:gd name="T21" fmla="*/ 22 h 401637"/>
                <a:gd name="T22" fmla="*/ 29 w 352425"/>
                <a:gd name="T23" fmla="*/ 17 h 401637"/>
                <a:gd name="T24" fmla="*/ 28 w 352425"/>
                <a:gd name="T25" fmla="*/ 13 h 401637"/>
                <a:gd name="T26" fmla="*/ 24 w 352425"/>
                <a:gd name="T27" fmla="*/ 14 h 401637"/>
                <a:gd name="T28" fmla="*/ 17 w 352425"/>
                <a:gd name="T29" fmla="*/ 23 h 401637"/>
                <a:gd name="T30" fmla="*/ 15 w 352425"/>
                <a:gd name="T31" fmla="*/ 29 h 401637"/>
                <a:gd name="T32" fmla="*/ 13 w 352425"/>
                <a:gd name="T33" fmla="*/ 32 h 401637"/>
                <a:gd name="T34" fmla="*/ 13 w 352425"/>
                <a:gd name="T35" fmla="*/ 37 h 401637"/>
                <a:gd name="T36" fmla="*/ 9 w 352425"/>
                <a:gd name="T37" fmla="*/ 40 h 401637"/>
                <a:gd name="T38" fmla="*/ 7 w 352425"/>
                <a:gd name="T39" fmla="*/ 44 h 401637"/>
                <a:gd name="T40" fmla="*/ 0 w 352425"/>
                <a:gd name="T41" fmla="*/ 52 h 401637"/>
                <a:gd name="T42" fmla="*/ 9 w 352425"/>
                <a:gd name="T43" fmla="*/ 53 h 401637"/>
                <a:gd name="T44" fmla="*/ 15 w 352425"/>
                <a:gd name="T45" fmla="*/ 51 h 401637"/>
                <a:gd name="T46" fmla="*/ 21 w 352425"/>
                <a:gd name="T47" fmla="*/ 52 h 401637"/>
                <a:gd name="T48" fmla="*/ 27 w 352425"/>
                <a:gd name="T49" fmla="*/ 55 h 401637"/>
                <a:gd name="T50" fmla="*/ 32 w 352425"/>
                <a:gd name="T51" fmla="*/ 58 h 401637"/>
                <a:gd name="T52" fmla="*/ 36 w 352425"/>
                <a:gd name="T53" fmla="*/ 64 h 401637"/>
                <a:gd name="T54" fmla="*/ 41 w 352425"/>
                <a:gd name="T55" fmla="*/ 62 h 401637"/>
                <a:gd name="T56" fmla="*/ 44 w 352425"/>
                <a:gd name="T57" fmla="*/ 57 h 401637"/>
                <a:gd name="T58" fmla="*/ 41 w 352425"/>
                <a:gd name="T59" fmla="*/ 51 h 401637"/>
                <a:gd name="T60" fmla="*/ 39 w 352425"/>
                <a:gd name="T61" fmla="*/ 45 h 401637"/>
                <a:gd name="T62" fmla="*/ 46 w 352425"/>
                <a:gd name="T63" fmla="*/ 42 h 401637"/>
                <a:gd name="T64" fmla="*/ 48 w 352425"/>
                <a:gd name="T65" fmla="*/ 35 h 401637"/>
                <a:gd name="T66" fmla="*/ 52 w 352425"/>
                <a:gd name="T67" fmla="*/ 29 h 401637"/>
                <a:gd name="T68" fmla="*/ 51 w 352425"/>
                <a:gd name="T69" fmla="*/ 22 h 401637"/>
                <a:gd name="T70" fmla="*/ 51 w 352425"/>
                <a:gd name="T71" fmla="*/ 13 h 401637"/>
                <a:gd name="T72" fmla="*/ 51 w 352425"/>
                <a:gd name="T73" fmla="*/ 7 h 401637"/>
                <a:gd name="T74" fmla="*/ 50 w 352425"/>
                <a:gd name="T75" fmla="*/ 0 h 4016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2425"/>
                <a:gd name="T115" fmla="*/ 0 h 401637"/>
                <a:gd name="T116" fmla="*/ 352425 w 352425"/>
                <a:gd name="T117" fmla="*/ 401637 h 4016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2425" h="401637">
                  <a:moveTo>
                    <a:pt x="342900" y="1587"/>
                  </a:moveTo>
                  <a:lnTo>
                    <a:pt x="306388" y="17462"/>
                  </a:lnTo>
                  <a:lnTo>
                    <a:pt x="268288" y="17462"/>
                  </a:lnTo>
                  <a:lnTo>
                    <a:pt x="231775" y="0"/>
                  </a:lnTo>
                  <a:lnTo>
                    <a:pt x="227013" y="31750"/>
                  </a:lnTo>
                  <a:lnTo>
                    <a:pt x="236538" y="47625"/>
                  </a:lnTo>
                  <a:lnTo>
                    <a:pt x="236538" y="87312"/>
                  </a:lnTo>
                  <a:lnTo>
                    <a:pt x="254000" y="114300"/>
                  </a:lnTo>
                  <a:lnTo>
                    <a:pt x="246063" y="141287"/>
                  </a:lnTo>
                  <a:lnTo>
                    <a:pt x="214313" y="153987"/>
                  </a:lnTo>
                  <a:lnTo>
                    <a:pt x="200025" y="141287"/>
                  </a:lnTo>
                  <a:lnTo>
                    <a:pt x="200025" y="104775"/>
                  </a:lnTo>
                  <a:lnTo>
                    <a:pt x="190500" y="79375"/>
                  </a:lnTo>
                  <a:lnTo>
                    <a:pt x="160338" y="87312"/>
                  </a:lnTo>
                  <a:lnTo>
                    <a:pt x="114300" y="142875"/>
                  </a:lnTo>
                  <a:lnTo>
                    <a:pt x="101600" y="179387"/>
                  </a:lnTo>
                  <a:lnTo>
                    <a:pt x="90488" y="200025"/>
                  </a:lnTo>
                  <a:lnTo>
                    <a:pt x="87313" y="234950"/>
                  </a:lnTo>
                  <a:lnTo>
                    <a:pt x="58738" y="250825"/>
                  </a:lnTo>
                  <a:lnTo>
                    <a:pt x="47625" y="276225"/>
                  </a:lnTo>
                  <a:lnTo>
                    <a:pt x="0" y="328612"/>
                  </a:lnTo>
                  <a:lnTo>
                    <a:pt x="58738" y="331787"/>
                  </a:lnTo>
                  <a:lnTo>
                    <a:pt x="104775" y="320675"/>
                  </a:lnTo>
                  <a:lnTo>
                    <a:pt x="142875" y="325437"/>
                  </a:lnTo>
                  <a:lnTo>
                    <a:pt x="184150" y="344487"/>
                  </a:lnTo>
                  <a:lnTo>
                    <a:pt x="215900" y="366712"/>
                  </a:lnTo>
                  <a:lnTo>
                    <a:pt x="246063" y="401637"/>
                  </a:lnTo>
                  <a:lnTo>
                    <a:pt x="276225" y="392112"/>
                  </a:lnTo>
                  <a:lnTo>
                    <a:pt x="300373" y="360612"/>
                  </a:lnTo>
                  <a:lnTo>
                    <a:pt x="278941" y="322512"/>
                  </a:lnTo>
                  <a:lnTo>
                    <a:pt x="265113" y="282575"/>
                  </a:lnTo>
                  <a:lnTo>
                    <a:pt x="312738" y="263525"/>
                  </a:lnTo>
                  <a:lnTo>
                    <a:pt x="325438" y="217487"/>
                  </a:lnTo>
                  <a:lnTo>
                    <a:pt x="352425" y="184150"/>
                  </a:lnTo>
                  <a:lnTo>
                    <a:pt x="344488" y="138112"/>
                  </a:lnTo>
                  <a:lnTo>
                    <a:pt x="349250" y="84137"/>
                  </a:lnTo>
                  <a:lnTo>
                    <a:pt x="349250" y="42862"/>
                  </a:lnTo>
                  <a:lnTo>
                    <a:pt x="342900" y="15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3" name="Freeform 143">
              <a:extLst/>
            </p:cNvPr>
            <p:cNvSpPr>
              <a:spLocks/>
            </p:cNvSpPr>
            <p:nvPr/>
          </p:nvSpPr>
          <p:spPr bwMode="auto">
            <a:xfrm>
              <a:off x="4405289" y="3584593"/>
              <a:ext cx="58737" cy="93663"/>
            </a:xfrm>
            <a:custGeom>
              <a:avLst/>
              <a:gdLst>
                <a:gd name="T0" fmla="*/ 23 w 341166"/>
                <a:gd name="T1" fmla="*/ 76 h 554288"/>
                <a:gd name="T2" fmla="*/ 29 w 341166"/>
                <a:gd name="T3" fmla="*/ 76 h 554288"/>
                <a:gd name="T4" fmla="*/ 29 w 341166"/>
                <a:gd name="T5" fmla="*/ 70 h 554288"/>
                <a:gd name="T6" fmla="*/ 29 w 341166"/>
                <a:gd name="T7" fmla="*/ 65 h 554288"/>
                <a:gd name="T8" fmla="*/ 34 w 341166"/>
                <a:gd name="T9" fmla="*/ 68 h 554288"/>
                <a:gd name="T10" fmla="*/ 36 w 341166"/>
                <a:gd name="T11" fmla="*/ 70 h 554288"/>
                <a:gd name="T12" fmla="*/ 40 w 341166"/>
                <a:gd name="T13" fmla="*/ 74 h 554288"/>
                <a:gd name="T14" fmla="*/ 45 w 341166"/>
                <a:gd name="T15" fmla="*/ 70 h 554288"/>
                <a:gd name="T16" fmla="*/ 46 w 341166"/>
                <a:gd name="T17" fmla="*/ 65 h 554288"/>
                <a:gd name="T18" fmla="*/ 46 w 341166"/>
                <a:gd name="T19" fmla="*/ 58 h 554288"/>
                <a:gd name="T20" fmla="*/ 40 w 341166"/>
                <a:gd name="T21" fmla="*/ 57 h 554288"/>
                <a:gd name="T22" fmla="*/ 35 w 341166"/>
                <a:gd name="T23" fmla="*/ 53 h 554288"/>
                <a:gd name="T24" fmla="*/ 36 w 341166"/>
                <a:gd name="T25" fmla="*/ 49 h 554288"/>
                <a:gd name="T26" fmla="*/ 38 w 341166"/>
                <a:gd name="T27" fmla="*/ 42 h 554288"/>
                <a:gd name="T28" fmla="*/ 41 w 341166"/>
                <a:gd name="T29" fmla="*/ 38 h 554288"/>
                <a:gd name="T30" fmla="*/ 47 w 341166"/>
                <a:gd name="T31" fmla="*/ 37 h 554288"/>
                <a:gd name="T32" fmla="*/ 52 w 341166"/>
                <a:gd name="T33" fmla="*/ 37 h 554288"/>
                <a:gd name="T34" fmla="*/ 51 w 341166"/>
                <a:gd name="T35" fmla="*/ 32 h 554288"/>
                <a:gd name="T36" fmla="*/ 45 w 341166"/>
                <a:gd name="T37" fmla="*/ 31 h 554288"/>
                <a:gd name="T38" fmla="*/ 40 w 341166"/>
                <a:gd name="T39" fmla="*/ 28 h 554288"/>
                <a:gd name="T40" fmla="*/ 41 w 341166"/>
                <a:gd name="T41" fmla="*/ 24 h 554288"/>
                <a:gd name="T42" fmla="*/ 39 w 341166"/>
                <a:gd name="T43" fmla="*/ 17 h 554288"/>
                <a:gd name="T44" fmla="*/ 44 w 341166"/>
                <a:gd name="T45" fmla="*/ 14 h 554288"/>
                <a:gd name="T46" fmla="*/ 47 w 341166"/>
                <a:gd name="T47" fmla="*/ 6 h 554288"/>
                <a:gd name="T48" fmla="*/ 44 w 341166"/>
                <a:gd name="T49" fmla="*/ 0 h 554288"/>
                <a:gd name="T50" fmla="*/ 38 w 341166"/>
                <a:gd name="T51" fmla="*/ 1 h 554288"/>
                <a:gd name="T52" fmla="*/ 34 w 341166"/>
                <a:gd name="T53" fmla="*/ 3 h 554288"/>
                <a:gd name="T54" fmla="*/ 31 w 341166"/>
                <a:gd name="T55" fmla="*/ 7 h 554288"/>
                <a:gd name="T56" fmla="*/ 27 w 341166"/>
                <a:gd name="T57" fmla="*/ 11 h 554288"/>
                <a:gd name="T58" fmla="*/ 22 w 341166"/>
                <a:gd name="T59" fmla="*/ 9 h 554288"/>
                <a:gd name="T60" fmla="*/ 16 w 341166"/>
                <a:gd name="T61" fmla="*/ 9 h 554288"/>
                <a:gd name="T62" fmla="*/ 11 w 341166"/>
                <a:gd name="T63" fmla="*/ 13 h 554288"/>
                <a:gd name="T64" fmla="*/ 9 w 341166"/>
                <a:gd name="T65" fmla="*/ 19 h 554288"/>
                <a:gd name="T66" fmla="*/ 7 w 341166"/>
                <a:gd name="T67" fmla="*/ 26 h 554288"/>
                <a:gd name="T68" fmla="*/ 1 w 341166"/>
                <a:gd name="T69" fmla="*/ 28 h 554288"/>
                <a:gd name="T70" fmla="*/ 0 w 341166"/>
                <a:gd name="T71" fmla="*/ 35 h 554288"/>
                <a:gd name="T72" fmla="*/ 1 w 341166"/>
                <a:gd name="T73" fmla="*/ 41 h 554288"/>
                <a:gd name="T74" fmla="*/ 1 w 341166"/>
                <a:gd name="T75" fmla="*/ 47 h 554288"/>
                <a:gd name="T76" fmla="*/ 4 w 341166"/>
                <a:gd name="T77" fmla="*/ 52 h 554288"/>
                <a:gd name="T78" fmla="*/ 7 w 341166"/>
                <a:gd name="T79" fmla="*/ 62 h 554288"/>
                <a:gd name="T80" fmla="*/ 15 w 341166"/>
                <a:gd name="T81" fmla="*/ 66 h 554288"/>
                <a:gd name="T82" fmla="*/ 13 w 341166"/>
                <a:gd name="T83" fmla="*/ 70 h 554288"/>
                <a:gd name="T84" fmla="*/ 16 w 341166"/>
                <a:gd name="T85" fmla="*/ 75 h 554288"/>
                <a:gd name="T86" fmla="*/ 23 w 341166"/>
                <a:gd name="T87" fmla="*/ 76 h 5542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1166"/>
                <a:gd name="T133" fmla="*/ 0 h 554288"/>
                <a:gd name="T134" fmla="*/ 341166 w 341166"/>
                <a:gd name="T135" fmla="*/ 554288 h 5542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1166" h="554288">
                  <a:moveTo>
                    <a:pt x="151988" y="547966"/>
                  </a:moveTo>
                  <a:lnTo>
                    <a:pt x="194804" y="554288"/>
                  </a:lnTo>
                  <a:lnTo>
                    <a:pt x="194804" y="511425"/>
                  </a:lnTo>
                  <a:lnTo>
                    <a:pt x="190794" y="471543"/>
                  </a:lnTo>
                  <a:lnTo>
                    <a:pt x="221515" y="495933"/>
                  </a:lnTo>
                  <a:lnTo>
                    <a:pt x="239301" y="510567"/>
                  </a:lnTo>
                  <a:lnTo>
                    <a:pt x="266788" y="533332"/>
                  </a:lnTo>
                  <a:lnTo>
                    <a:pt x="297509" y="507315"/>
                  </a:lnTo>
                  <a:lnTo>
                    <a:pt x="307211" y="473169"/>
                  </a:lnTo>
                  <a:lnTo>
                    <a:pt x="307211" y="422763"/>
                  </a:lnTo>
                  <a:lnTo>
                    <a:pt x="261938" y="413007"/>
                  </a:lnTo>
                  <a:lnTo>
                    <a:pt x="231216" y="383739"/>
                  </a:lnTo>
                  <a:lnTo>
                    <a:pt x="236067" y="354470"/>
                  </a:lnTo>
                  <a:lnTo>
                    <a:pt x="249002" y="304064"/>
                  </a:lnTo>
                  <a:lnTo>
                    <a:pt x="268405" y="276422"/>
                  </a:lnTo>
                  <a:lnTo>
                    <a:pt x="308828" y="271544"/>
                  </a:lnTo>
                  <a:lnTo>
                    <a:pt x="341166" y="269918"/>
                  </a:lnTo>
                  <a:lnTo>
                    <a:pt x="339549" y="230894"/>
                  </a:lnTo>
                  <a:lnTo>
                    <a:pt x="299126" y="224389"/>
                  </a:lnTo>
                  <a:lnTo>
                    <a:pt x="265171" y="203251"/>
                  </a:lnTo>
                  <a:lnTo>
                    <a:pt x="273256" y="172357"/>
                  </a:lnTo>
                  <a:lnTo>
                    <a:pt x="260321" y="121951"/>
                  </a:lnTo>
                  <a:lnTo>
                    <a:pt x="287808" y="100813"/>
                  </a:lnTo>
                  <a:lnTo>
                    <a:pt x="310444" y="47154"/>
                  </a:lnTo>
                  <a:lnTo>
                    <a:pt x="291042" y="0"/>
                  </a:lnTo>
                  <a:lnTo>
                    <a:pt x="250619" y="4878"/>
                  </a:lnTo>
                  <a:lnTo>
                    <a:pt x="221515" y="21138"/>
                  </a:lnTo>
                  <a:lnTo>
                    <a:pt x="206963" y="52032"/>
                  </a:lnTo>
                  <a:lnTo>
                    <a:pt x="181093" y="79675"/>
                  </a:lnTo>
                  <a:lnTo>
                    <a:pt x="143904" y="68292"/>
                  </a:lnTo>
                  <a:lnTo>
                    <a:pt x="106715" y="68292"/>
                  </a:lnTo>
                  <a:lnTo>
                    <a:pt x="69527" y="95935"/>
                  </a:lnTo>
                  <a:lnTo>
                    <a:pt x="61442" y="138211"/>
                  </a:lnTo>
                  <a:lnTo>
                    <a:pt x="46890" y="185365"/>
                  </a:lnTo>
                  <a:lnTo>
                    <a:pt x="8084" y="203251"/>
                  </a:lnTo>
                  <a:lnTo>
                    <a:pt x="0" y="253658"/>
                  </a:lnTo>
                  <a:lnTo>
                    <a:pt x="4851" y="295934"/>
                  </a:lnTo>
                  <a:lnTo>
                    <a:pt x="8084" y="343088"/>
                  </a:lnTo>
                  <a:lnTo>
                    <a:pt x="29104" y="378861"/>
                  </a:lnTo>
                  <a:lnTo>
                    <a:pt x="48507" y="447153"/>
                  </a:lnTo>
                  <a:lnTo>
                    <a:pt x="99554" y="478088"/>
                  </a:lnTo>
                  <a:lnTo>
                    <a:pt x="87648" y="511425"/>
                  </a:lnTo>
                  <a:lnTo>
                    <a:pt x="104316" y="547144"/>
                  </a:lnTo>
                  <a:lnTo>
                    <a:pt x="151988" y="54796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4" name="Freeform 144">
              <a:extLst/>
            </p:cNvPr>
            <p:cNvSpPr>
              <a:spLocks/>
            </p:cNvSpPr>
            <p:nvPr/>
          </p:nvSpPr>
          <p:spPr bwMode="auto">
            <a:xfrm>
              <a:off x="4746601" y="3860818"/>
              <a:ext cx="63500" cy="80963"/>
            </a:xfrm>
            <a:custGeom>
              <a:avLst/>
              <a:gdLst>
                <a:gd name="T0" fmla="*/ 0 w 366713"/>
                <a:gd name="T1" fmla="*/ 4 h 477294"/>
                <a:gd name="T2" fmla="*/ 5 w 366713"/>
                <a:gd name="T3" fmla="*/ 7 h 477294"/>
                <a:gd name="T4" fmla="*/ 8 w 366713"/>
                <a:gd name="T5" fmla="*/ 11 h 477294"/>
                <a:gd name="T6" fmla="*/ 12 w 366713"/>
                <a:gd name="T7" fmla="*/ 11 h 477294"/>
                <a:gd name="T8" fmla="*/ 12 w 366713"/>
                <a:gd name="T9" fmla="*/ 17 h 477294"/>
                <a:gd name="T10" fmla="*/ 13 w 366713"/>
                <a:gd name="T11" fmla="*/ 23 h 477294"/>
                <a:gd name="T12" fmla="*/ 17 w 366713"/>
                <a:gd name="T13" fmla="*/ 25 h 477294"/>
                <a:gd name="T14" fmla="*/ 18 w 366713"/>
                <a:gd name="T15" fmla="*/ 30 h 477294"/>
                <a:gd name="T16" fmla="*/ 22 w 366713"/>
                <a:gd name="T17" fmla="*/ 32 h 477294"/>
                <a:gd name="T18" fmla="*/ 26 w 366713"/>
                <a:gd name="T19" fmla="*/ 35 h 477294"/>
                <a:gd name="T20" fmla="*/ 25 w 366713"/>
                <a:gd name="T21" fmla="*/ 42 h 477294"/>
                <a:gd name="T22" fmla="*/ 27 w 366713"/>
                <a:gd name="T23" fmla="*/ 46 h 477294"/>
                <a:gd name="T24" fmla="*/ 25 w 366713"/>
                <a:gd name="T25" fmla="*/ 49 h 477294"/>
                <a:gd name="T26" fmla="*/ 27 w 366713"/>
                <a:gd name="T27" fmla="*/ 53 h 477294"/>
                <a:gd name="T28" fmla="*/ 24 w 366713"/>
                <a:gd name="T29" fmla="*/ 58 h 477294"/>
                <a:gd name="T30" fmla="*/ 24 w 366713"/>
                <a:gd name="T31" fmla="*/ 63 h 477294"/>
                <a:gd name="T32" fmla="*/ 28 w 366713"/>
                <a:gd name="T33" fmla="*/ 67 h 477294"/>
                <a:gd name="T34" fmla="*/ 29 w 366713"/>
                <a:gd name="T35" fmla="*/ 64 h 477294"/>
                <a:gd name="T36" fmla="*/ 33 w 366713"/>
                <a:gd name="T37" fmla="*/ 60 h 477294"/>
                <a:gd name="T38" fmla="*/ 35 w 366713"/>
                <a:gd name="T39" fmla="*/ 56 h 477294"/>
                <a:gd name="T40" fmla="*/ 37 w 366713"/>
                <a:gd name="T41" fmla="*/ 50 h 477294"/>
                <a:gd name="T42" fmla="*/ 38 w 366713"/>
                <a:gd name="T43" fmla="*/ 46 h 477294"/>
                <a:gd name="T44" fmla="*/ 44 w 366713"/>
                <a:gd name="T45" fmla="*/ 45 h 477294"/>
                <a:gd name="T46" fmla="*/ 50 w 366713"/>
                <a:gd name="T47" fmla="*/ 48 h 477294"/>
                <a:gd name="T48" fmla="*/ 53 w 366713"/>
                <a:gd name="T49" fmla="*/ 48 h 477294"/>
                <a:gd name="T50" fmla="*/ 57 w 366713"/>
                <a:gd name="T51" fmla="*/ 45 h 477294"/>
                <a:gd name="T52" fmla="*/ 57 w 366713"/>
                <a:gd name="T53" fmla="*/ 37 h 477294"/>
                <a:gd name="T54" fmla="*/ 51 w 366713"/>
                <a:gd name="T55" fmla="*/ 29 h 477294"/>
                <a:gd name="T56" fmla="*/ 45 w 366713"/>
                <a:gd name="T57" fmla="*/ 23 h 477294"/>
                <a:gd name="T58" fmla="*/ 42 w 366713"/>
                <a:gd name="T59" fmla="*/ 11 h 477294"/>
                <a:gd name="T60" fmla="*/ 37 w 366713"/>
                <a:gd name="T61" fmla="*/ 6 h 477294"/>
                <a:gd name="T62" fmla="*/ 25 w 366713"/>
                <a:gd name="T63" fmla="*/ 2 h 477294"/>
                <a:gd name="T64" fmla="*/ 16 w 366713"/>
                <a:gd name="T65" fmla="*/ 1 h 477294"/>
                <a:gd name="T66" fmla="*/ 7 w 366713"/>
                <a:gd name="T67" fmla="*/ 0 h 477294"/>
                <a:gd name="T68" fmla="*/ 0 w 366713"/>
                <a:gd name="T69" fmla="*/ 4 h 477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6713"/>
                <a:gd name="T106" fmla="*/ 0 h 477294"/>
                <a:gd name="T107" fmla="*/ 366713 w 366713"/>
                <a:gd name="T108" fmla="*/ 477294 h 477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6713" h="477294">
                  <a:moveTo>
                    <a:pt x="0" y="25400"/>
                  </a:moveTo>
                  <a:lnTo>
                    <a:pt x="33338" y="47625"/>
                  </a:lnTo>
                  <a:lnTo>
                    <a:pt x="53975" y="77788"/>
                  </a:lnTo>
                  <a:lnTo>
                    <a:pt x="77788" y="79375"/>
                  </a:lnTo>
                  <a:lnTo>
                    <a:pt x="76200" y="123825"/>
                  </a:lnTo>
                  <a:lnTo>
                    <a:pt x="85725" y="161925"/>
                  </a:lnTo>
                  <a:lnTo>
                    <a:pt x="112713" y="180975"/>
                  </a:lnTo>
                  <a:lnTo>
                    <a:pt x="117475" y="209550"/>
                  </a:lnTo>
                  <a:lnTo>
                    <a:pt x="139700" y="225425"/>
                  </a:lnTo>
                  <a:lnTo>
                    <a:pt x="165100" y="252413"/>
                  </a:lnTo>
                  <a:lnTo>
                    <a:pt x="158750" y="300038"/>
                  </a:lnTo>
                  <a:lnTo>
                    <a:pt x="173038" y="327025"/>
                  </a:lnTo>
                  <a:lnTo>
                    <a:pt x="163513" y="349250"/>
                  </a:lnTo>
                  <a:lnTo>
                    <a:pt x="171450" y="379413"/>
                  </a:lnTo>
                  <a:lnTo>
                    <a:pt x="152400" y="411163"/>
                  </a:lnTo>
                  <a:lnTo>
                    <a:pt x="155575" y="450850"/>
                  </a:lnTo>
                  <a:lnTo>
                    <a:pt x="181311" y="477294"/>
                  </a:lnTo>
                  <a:lnTo>
                    <a:pt x="184150" y="457200"/>
                  </a:lnTo>
                  <a:lnTo>
                    <a:pt x="211138" y="428625"/>
                  </a:lnTo>
                  <a:lnTo>
                    <a:pt x="225364" y="401094"/>
                  </a:lnTo>
                  <a:lnTo>
                    <a:pt x="234950" y="354013"/>
                  </a:lnTo>
                  <a:lnTo>
                    <a:pt x="243223" y="326084"/>
                  </a:lnTo>
                  <a:lnTo>
                    <a:pt x="280988" y="317500"/>
                  </a:lnTo>
                  <a:lnTo>
                    <a:pt x="319423" y="340372"/>
                  </a:lnTo>
                  <a:lnTo>
                    <a:pt x="339725" y="344488"/>
                  </a:lnTo>
                  <a:lnTo>
                    <a:pt x="364667" y="323703"/>
                  </a:lnTo>
                  <a:lnTo>
                    <a:pt x="366713" y="261938"/>
                  </a:lnTo>
                  <a:lnTo>
                    <a:pt x="330139" y="209403"/>
                  </a:lnTo>
                  <a:lnTo>
                    <a:pt x="285750" y="161925"/>
                  </a:lnTo>
                  <a:lnTo>
                    <a:pt x="271463" y="79375"/>
                  </a:lnTo>
                  <a:lnTo>
                    <a:pt x="234950" y="46038"/>
                  </a:lnTo>
                  <a:lnTo>
                    <a:pt x="163513" y="17463"/>
                  </a:lnTo>
                  <a:lnTo>
                    <a:pt x="104775" y="7938"/>
                  </a:lnTo>
                  <a:lnTo>
                    <a:pt x="42863" y="0"/>
                  </a:lnTo>
                  <a:lnTo>
                    <a:pt x="0" y="254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5" name="Freeform 145">
              <a:extLst/>
            </p:cNvPr>
            <p:cNvSpPr>
              <a:spLocks/>
            </p:cNvSpPr>
            <p:nvPr/>
          </p:nvSpPr>
          <p:spPr bwMode="auto">
            <a:xfrm>
              <a:off x="4638651" y="3863993"/>
              <a:ext cx="163513" cy="120650"/>
            </a:xfrm>
            <a:custGeom>
              <a:avLst/>
              <a:gdLst>
                <a:gd name="T0" fmla="*/ 82 w 953356"/>
                <a:gd name="T1" fmla="*/ 104 h 699837"/>
                <a:gd name="T2" fmla="*/ 92 w 953356"/>
                <a:gd name="T3" fmla="*/ 103 h 699837"/>
                <a:gd name="T4" fmla="*/ 99 w 953356"/>
                <a:gd name="T5" fmla="*/ 99 h 699837"/>
                <a:gd name="T6" fmla="*/ 110 w 953356"/>
                <a:gd name="T7" fmla="*/ 101 h 699837"/>
                <a:gd name="T8" fmla="*/ 116 w 953356"/>
                <a:gd name="T9" fmla="*/ 102 h 699837"/>
                <a:gd name="T10" fmla="*/ 120 w 953356"/>
                <a:gd name="T11" fmla="*/ 105 h 699837"/>
                <a:gd name="T12" fmla="*/ 123 w 953356"/>
                <a:gd name="T13" fmla="*/ 100 h 699837"/>
                <a:gd name="T14" fmla="*/ 128 w 953356"/>
                <a:gd name="T15" fmla="*/ 97 h 699837"/>
                <a:gd name="T16" fmla="*/ 127 w 953356"/>
                <a:gd name="T17" fmla="*/ 94 h 699837"/>
                <a:gd name="T18" fmla="*/ 129 w 953356"/>
                <a:gd name="T19" fmla="*/ 88 h 699837"/>
                <a:gd name="T20" fmla="*/ 132 w 953356"/>
                <a:gd name="T21" fmla="*/ 83 h 699837"/>
                <a:gd name="T22" fmla="*/ 135 w 953356"/>
                <a:gd name="T23" fmla="*/ 78 h 699837"/>
                <a:gd name="T24" fmla="*/ 141 w 953356"/>
                <a:gd name="T25" fmla="*/ 72 h 699837"/>
                <a:gd name="T26" fmla="*/ 132 w 953356"/>
                <a:gd name="T27" fmla="*/ 72 h 699837"/>
                <a:gd name="T28" fmla="*/ 127 w 953356"/>
                <a:gd name="T29" fmla="*/ 71 h 699837"/>
                <a:gd name="T30" fmla="*/ 121 w 953356"/>
                <a:gd name="T31" fmla="*/ 69 h 699837"/>
                <a:gd name="T32" fmla="*/ 117 w 953356"/>
                <a:gd name="T33" fmla="*/ 64 h 699837"/>
                <a:gd name="T34" fmla="*/ 117 w 953356"/>
                <a:gd name="T35" fmla="*/ 59 h 699837"/>
                <a:gd name="T36" fmla="*/ 120 w 953356"/>
                <a:gd name="T37" fmla="*/ 54 h 699837"/>
                <a:gd name="T38" fmla="*/ 119 w 953356"/>
                <a:gd name="T39" fmla="*/ 49 h 699837"/>
                <a:gd name="T40" fmla="*/ 120 w 953356"/>
                <a:gd name="T41" fmla="*/ 46 h 699837"/>
                <a:gd name="T42" fmla="*/ 117 w 953356"/>
                <a:gd name="T43" fmla="*/ 42 h 699837"/>
                <a:gd name="T44" fmla="*/ 119 w 953356"/>
                <a:gd name="T45" fmla="*/ 35 h 699837"/>
                <a:gd name="T46" fmla="*/ 116 w 953356"/>
                <a:gd name="T47" fmla="*/ 31 h 699837"/>
                <a:gd name="T48" fmla="*/ 111 w 953356"/>
                <a:gd name="T49" fmla="*/ 27 h 699837"/>
                <a:gd name="T50" fmla="*/ 110 w 953356"/>
                <a:gd name="T51" fmla="*/ 23 h 699837"/>
                <a:gd name="T52" fmla="*/ 107 w 953356"/>
                <a:gd name="T53" fmla="*/ 21 h 699837"/>
                <a:gd name="T54" fmla="*/ 106 w 953356"/>
                <a:gd name="T55" fmla="*/ 14 h 699837"/>
                <a:gd name="T56" fmla="*/ 105 w 953356"/>
                <a:gd name="T57" fmla="*/ 8 h 699837"/>
                <a:gd name="T58" fmla="*/ 103 w 953356"/>
                <a:gd name="T59" fmla="*/ 8 h 699837"/>
                <a:gd name="T60" fmla="*/ 99 w 953356"/>
                <a:gd name="T61" fmla="*/ 4 h 699837"/>
                <a:gd name="T62" fmla="*/ 95 w 953356"/>
                <a:gd name="T63" fmla="*/ 0 h 699837"/>
                <a:gd name="T64" fmla="*/ 83 w 953356"/>
                <a:gd name="T65" fmla="*/ 2 h 699837"/>
                <a:gd name="T66" fmla="*/ 77 w 953356"/>
                <a:gd name="T67" fmla="*/ 8 h 699837"/>
                <a:gd name="T68" fmla="*/ 72 w 953356"/>
                <a:gd name="T69" fmla="*/ 10 h 699837"/>
                <a:gd name="T70" fmla="*/ 65 w 953356"/>
                <a:gd name="T71" fmla="*/ 11 h 699837"/>
                <a:gd name="T72" fmla="*/ 55 w 953356"/>
                <a:gd name="T73" fmla="*/ 9 h 699837"/>
                <a:gd name="T74" fmla="*/ 43 w 953356"/>
                <a:gd name="T75" fmla="*/ 10 h 699837"/>
                <a:gd name="T76" fmla="*/ 34 w 953356"/>
                <a:gd name="T77" fmla="*/ 9 h 699837"/>
                <a:gd name="T78" fmla="*/ 29 w 953356"/>
                <a:gd name="T79" fmla="*/ 12 h 699837"/>
                <a:gd name="T80" fmla="*/ 28 w 953356"/>
                <a:gd name="T81" fmla="*/ 16 h 699837"/>
                <a:gd name="T82" fmla="*/ 22 w 953356"/>
                <a:gd name="T83" fmla="*/ 22 h 699837"/>
                <a:gd name="T84" fmla="*/ 17 w 953356"/>
                <a:gd name="T85" fmla="*/ 29 h 699837"/>
                <a:gd name="T86" fmla="*/ 14 w 953356"/>
                <a:gd name="T87" fmla="*/ 36 h 699837"/>
                <a:gd name="T88" fmla="*/ 8 w 953356"/>
                <a:gd name="T89" fmla="*/ 44 h 699837"/>
                <a:gd name="T90" fmla="*/ 6 w 953356"/>
                <a:gd name="T91" fmla="*/ 51 h 699837"/>
                <a:gd name="T92" fmla="*/ 0 w 953356"/>
                <a:gd name="T93" fmla="*/ 58 h 699837"/>
                <a:gd name="T94" fmla="*/ 7 w 953356"/>
                <a:gd name="T95" fmla="*/ 66 h 699837"/>
                <a:gd name="T96" fmla="*/ 12 w 953356"/>
                <a:gd name="T97" fmla="*/ 73 h 699837"/>
                <a:gd name="T98" fmla="*/ 18 w 953356"/>
                <a:gd name="T99" fmla="*/ 81 h 699837"/>
                <a:gd name="T100" fmla="*/ 27 w 953356"/>
                <a:gd name="T101" fmla="*/ 86 h 699837"/>
                <a:gd name="T102" fmla="*/ 32 w 953356"/>
                <a:gd name="T103" fmla="*/ 93 h 699837"/>
                <a:gd name="T104" fmla="*/ 37 w 953356"/>
                <a:gd name="T105" fmla="*/ 103 h 699837"/>
                <a:gd name="T106" fmla="*/ 44 w 953356"/>
                <a:gd name="T107" fmla="*/ 105 h 699837"/>
                <a:gd name="T108" fmla="*/ 56 w 953356"/>
                <a:gd name="T109" fmla="*/ 107 h 699837"/>
                <a:gd name="T110" fmla="*/ 63 w 953356"/>
                <a:gd name="T111" fmla="*/ 105 h 699837"/>
                <a:gd name="T112" fmla="*/ 73 w 953356"/>
                <a:gd name="T113" fmla="*/ 106 h 699837"/>
                <a:gd name="T114" fmla="*/ 82 w 953356"/>
                <a:gd name="T115" fmla="*/ 104 h 6998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53356"/>
                <a:gd name="T175" fmla="*/ 0 h 699837"/>
                <a:gd name="T176" fmla="*/ 953356 w 953356"/>
                <a:gd name="T177" fmla="*/ 699837 h 6998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53356" h="699837">
                  <a:moveTo>
                    <a:pt x="553306" y="685550"/>
                  </a:moveTo>
                  <a:lnTo>
                    <a:pt x="621569" y="677612"/>
                  </a:lnTo>
                  <a:lnTo>
                    <a:pt x="664431" y="652212"/>
                  </a:lnTo>
                  <a:lnTo>
                    <a:pt x="739044" y="663325"/>
                  </a:lnTo>
                  <a:lnTo>
                    <a:pt x="778731" y="671262"/>
                  </a:lnTo>
                  <a:lnTo>
                    <a:pt x="805719" y="690312"/>
                  </a:lnTo>
                  <a:lnTo>
                    <a:pt x="826356" y="656975"/>
                  </a:lnTo>
                  <a:lnTo>
                    <a:pt x="864456" y="636337"/>
                  </a:lnTo>
                  <a:lnTo>
                    <a:pt x="853344" y="614112"/>
                  </a:lnTo>
                  <a:lnTo>
                    <a:pt x="869219" y="580775"/>
                  </a:lnTo>
                  <a:lnTo>
                    <a:pt x="891444" y="545850"/>
                  </a:lnTo>
                  <a:lnTo>
                    <a:pt x="910494" y="509337"/>
                  </a:lnTo>
                  <a:lnTo>
                    <a:pt x="953356" y="471237"/>
                  </a:lnTo>
                  <a:lnTo>
                    <a:pt x="888269" y="471237"/>
                  </a:lnTo>
                  <a:lnTo>
                    <a:pt x="853344" y="468062"/>
                  </a:lnTo>
                  <a:lnTo>
                    <a:pt x="816769" y="450056"/>
                  </a:lnTo>
                  <a:lnTo>
                    <a:pt x="788194" y="421481"/>
                  </a:lnTo>
                  <a:lnTo>
                    <a:pt x="788256" y="385512"/>
                  </a:lnTo>
                  <a:lnTo>
                    <a:pt x="806054" y="354806"/>
                  </a:lnTo>
                  <a:lnTo>
                    <a:pt x="798910" y="322659"/>
                  </a:lnTo>
                  <a:lnTo>
                    <a:pt x="806054" y="298846"/>
                  </a:lnTo>
                  <a:lnTo>
                    <a:pt x="791431" y="272800"/>
                  </a:lnTo>
                  <a:lnTo>
                    <a:pt x="800956" y="229937"/>
                  </a:lnTo>
                  <a:lnTo>
                    <a:pt x="778669" y="202406"/>
                  </a:lnTo>
                  <a:lnTo>
                    <a:pt x="750156" y="177550"/>
                  </a:lnTo>
                  <a:lnTo>
                    <a:pt x="743806" y="153737"/>
                  </a:lnTo>
                  <a:lnTo>
                    <a:pt x="719994" y="134687"/>
                  </a:lnTo>
                  <a:lnTo>
                    <a:pt x="711994" y="92868"/>
                  </a:lnTo>
                  <a:lnTo>
                    <a:pt x="710469" y="53725"/>
                  </a:lnTo>
                  <a:lnTo>
                    <a:pt x="691419" y="53725"/>
                  </a:lnTo>
                  <a:lnTo>
                    <a:pt x="669194" y="23562"/>
                  </a:lnTo>
                  <a:lnTo>
                    <a:pt x="639366" y="0"/>
                  </a:lnTo>
                  <a:lnTo>
                    <a:pt x="559656" y="14037"/>
                  </a:lnTo>
                  <a:lnTo>
                    <a:pt x="517922" y="55959"/>
                  </a:lnTo>
                  <a:lnTo>
                    <a:pt x="481869" y="66425"/>
                  </a:lnTo>
                  <a:lnTo>
                    <a:pt x="439341" y="71437"/>
                  </a:lnTo>
                  <a:lnTo>
                    <a:pt x="370285" y="61912"/>
                  </a:lnTo>
                  <a:lnTo>
                    <a:pt x="292956" y="66425"/>
                  </a:lnTo>
                  <a:lnTo>
                    <a:pt x="229456" y="58487"/>
                  </a:lnTo>
                  <a:lnTo>
                    <a:pt x="196119" y="75950"/>
                  </a:lnTo>
                  <a:lnTo>
                    <a:pt x="186594" y="106112"/>
                  </a:lnTo>
                  <a:lnTo>
                    <a:pt x="145319" y="144212"/>
                  </a:lnTo>
                  <a:lnTo>
                    <a:pt x="116744" y="191837"/>
                  </a:lnTo>
                  <a:lnTo>
                    <a:pt x="96106" y="233112"/>
                  </a:lnTo>
                  <a:lnTo>
                    <a:pt x="53244" y="287087"/>
                  </a:lnTo>
                  <a:lnTo>
                    <a:pt x="38956" y="334712"/>
                  </a:lnTo>
                  <a:lnTo>
                    <a:pt x="0" y="383381"/>
                  </a:lnTo>
                  <a:lnTo>
                    <a:pt x="50069" y="433137"/>
                  </a:lnTo>
                  <a:lnTo>
                    <a:pt x="83406" y="480762"/>
                  </a:lnTo>
                  <a:lnTo>
                    <a:pt x="121506" y="533150"/>
                  </a:lnTo>
                  <a:lnTo>
                    <a:pt x="183419" y="561725"/>
                  </a:lnTo>
                  <a:lnTo>
                    <a:pt x="211994" y="610937"/>
                  </a:lnTo>
                  <a:lnTo>
                    <a:pt x="248506" y="676025"/>
                  </a:lnTo>
                  <a:lnTo>
                    <a:pt x="296131" y="690312"/>
                  </a:lnTo>
                  <a:lnTo>
                    <a:pt x="378681" y="699837"/>
                  </a:lnTo>
                  <a:lnTo>
                    <a:pt x="426306" y="691900"/>
                  </a:lnTo>
                  <a:lnTo>
                    <a:pt x="491394" y="695075"/>
                  </a:lnTo>
                  <a:lnTo>
                    <a:pt x="553306" y="6855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6" name="Freeform 146">
              <a:extLst/>
            </p:cNvPr>
            <p:cNvSpPr>
              <a:spLocks/>
            </p:cNvSpPr>
            <p:nvPr/>
          </p:nvSpPr>
          <p:spPr bwMode="auto">
            <a:xfrm>
              <a:off x="4667226" y="3976706"/>
              <a:ext cx="109538" cy="73025"/>
            </a:xfrm>
            <a:custGeom>
              <a:avLst/>
              <a:gdLst>
                <a:gd name="T0" fmla="*/ 2147483647 w 343"/>
                <a:gd name="T1" fmla="*/ 2147483647 h 228"/>
                <a:gd name="T2" fmla="*/ 2147483647 w 343"/>
                <a:gd name="T3" fmla="*/ 2147483647 h 228"/>
                <a:gd name="T4" fmla="*/ 2147483647 w 343"/>
                <a:gd name="T5" fmla="*/ 2147483647 h 228"/>
                <a:gd name="T6" fmla="*/ 2147483647 w 343"/>
                <a:gd name="T7" fmla="*/ 2147483647 h 228"/>
                <a:gd name="T8" fmla="*/ 2147483647 w 343"/>
                <a:gd name="T9" fmla="*/ 2147483647 h 228"/>
                <a:gd name="T10" fmla="*/ 2147483647 w 343"/>
                <a:gd name="T11" fmla="*/ 2147483647 h 228"/>
                <a:gd name="T12" fmla="*/ 2147483647 w 343"/>
                <a:gd name="T13" fmla="*/ 2147483647 h 228"/>
                <a:gd name="T14" fmla="*/ 2147483647 w 343"/>
                <a:gd name="T15" fmla="*/ 2147483647 h 228"/>
                <a:gd name="T16" fmla="*/ 2147483647 w 343"/>
                <a:gd name="T17" fmla="*/ 2147483647 h 228"/>
                <a:gd name="T18" fmla="*/ 2147483647 w 343"/>
                <a:gd name="T19" fmla="*/ 2147483647 h 228"/>
                <a:gd name="T20" fmla="*/ 2147483647 w 343"/>
                <a:gd name="T21" fmla="*/ 2147483647 h 228"/>
                <a:gd name="T22" fmla="*/ 2147483647 w 343"/>
                <a:gd name="T23" fmla="*/ 0 h 228"/>
                <a:gd name="T24" fmla="*/ 2147483647 w 343"/>
                <a:gd name="T25" fmla="*/ 2147483647 h 228"/>
                <a:gd name="T26" fmla="*/ 2147483647 w 343"/>
                <a:gd name="T27" fmla="*/ 2147483647 h 228"/>
                <a:gd name="T28" fmla="*/ 2147483647 w 343"/>
                <a:gd name="T29" fmla="*/ 2147483647 h 228"/>
                <a:gd name="T30" fmla="*/ 2147483647 w 343"/>
                <a:gd name="T31" fmla="*/ 2147483647 h 228"/>
                <a:gd name="T32" fmla="*/ 2147483647 w 343"/>
                <a:gd name="T33" fmla="*/ 2147483647 h 228"/>
                <a:gd name="T34" fmla="*/ 2147483647 w 343"/>
                <a:gd name="T35" fmla="*/ 2147483647 h 228"/>
                <a:gd name="T36" fmla="*/ 2147483647 w 343"/>
                <a:gd name="T37" fmla="*/ 2147483647 h 228"/>
                <a:gd name="T38" fmla="*/ 0 w 343"/>
                <a:gd name="T39" fmla="*/ 2147483647 h 228"/>
                <a:gd name="T40" fmla="*/ 2147483647 w 343"/>
                <a:gd name="T41" fmla="*/ 2147483647 h 228"/>
                <a:gd name="T42" fmla="*/ 2147483647 w 343"/>
                <a:gd name="T43" fmla="*/ 2147483647 h 228"/>
                <a:gd name="T44" fmla="*/ 2147483647 w 343"/>
                <a:gd name="T45" fmla="*/ 2147483647 h 228"/>
                <a:gd name="T46" fmla="*/ 2147483647 w 343"/>
                <a:gd name="T47" fmla="*/ 2147483647 h 228"/>
                <a:gd name="T48" fmla="*/ 2147483647 w 343"/>
                <a:gd name="T49" fmla="*/ 2147483647 h 228"/>
                <a:gd name="T50" fmla="*/ 2147483647 w 343"/>
                <a:gd name="T51" fmla="*/ 2147483647 h 228"/>
                <a:gd name="T52" fmla="*/ 2147483647 w 343"/>
                <a:gd name="T53" fmla="*/ 2147483647 h 228"/>
                <a:gd name="T54" fmla="*/ 2147483647 w 343"/>
                <a:gd name="T55" fmla="*/ 2147483647 h 228"/>
                <a:gd name="T56" fmla="*/ 2147483647 w 343"/>
                <a:gd name="T57" fmla="*/ 2147483647 h 228"/>
                <a:gd name="T58" fmla="*/ 2147483647 w 343"/>
                <a:gd name="T59" fmla="*/ 2147483647 h 228"/>
                <a:gd name="T60" fmla="*/ 2147483647 w 343"/>
                <a:gd name="T61" fmla="*/ 2147483647 h 228"/>
                <a:gd name="T62" fmla="*/ 2147483647 w 343"/>
                <a:gd name="T63" fmla="*/ 2147483647 h 228"/>
                <a:gd name="T64" fmla="*/ 2147483647 w 343"/>
                <a:gd name="T65" fmla="*/ 2147483647 h 228"/>
                <a:gd name="T66" fmla="*/ 2147483647 w 343"/>
                <a:gd name="T67" fmla="*/ 2147483647 h 228"/>
                <a:gd name="T68" fmla="*/ 2147483647 w 343"/>
                <a:gd name="T69" fmla="*/ 2147483647 h 228"/>
                <a:gd name="T70" fmla="*/ 2147483647 w 343"/>
                <a:gd name="T71" fmla="*/ 2147483647 h 228"/>
                <a:gd name="T72" fmla="*/ 2147483647 w 343"/>
                <a:gd name="T73" fmla="*/ 2147483647 h 228"/>
                <a:gd name="T74" fmla="*/ 2147483647 w 343"/>
                <a:gd name="T75" fmla="*/ 2147483647 h 228"/>
                <a:gd name="T76" fmla="*/ 2147483647 w 343"/>
                <a:gd name="T77" fmla="*/ 2147483647 h 228"/>
                <a:gd name="T78" fmla="*/ 2147483647 w 343"/>
                <a:gd name="T79" fmla="*/ 2147483647 h 228"/>
                <a:gd name="T80" fmla="*/ 2147483647 w 343"/>
                <a:gd name="T81" fmla="*/ 2147483647 h 228"/>
                <a:gd name="T82" fmla="*/ 2147483647 w 343"/>
                <a:gd name="T83" fmla="*/ 2147483647 h 228"/>
                <a:gd name="T84" fmla="*/ 2147483647 w 343"/>
                <a:gd name="T85" fmla="*/ 2147483647 h 228"/>
                <a:gd name="T86" fmla="*/ 2147483647 w 343"/>
                <a:gd name="T87" fmla="*/ 2147483647 h 228"/>
                <a:gd name="T88" fmla="*/ 2147483647 w 343"/>
                <a:gd name="T89" fmla="*/ 2147483647 h 228"/>
                <a:gd name="T90" fmla="*/ 2147483647 w 343"/>
                <a:gd name="T91" fmla="*/ 2147483647 h 2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3"/>
                <a:gd name="T139" fmla="*/ 0 h 228"/>
                <a:gd name="T140" fmla="*/ 343 w 343"/>
                <a:gd name="T141" fmla="*/ 228 h 2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3" h="228">
                  <a:moveTo>
                    <a:pt x="343" y="21"/>
                  </a:moveTo>
                  <a:lnTo>
                    <a:pt x="328" y="11"/>
                  </a:lnTo>
                  <a:lnTo>
                    <a:pt x="304" y="6"/>
                  </a:lnTo>
                  <a:lnTo>
                    <a:pt x="263" y="1"/>
                  </a:lnTo>
                  <a:lnTo>
                    <a:pt x="243" y="14"/>
                  </a:lnTo>
                  <a:lnTo>
                    <a:pt x="212" y="18"/>
                  </a:lnTo>
                  <a:lnTo>
                    <a:pt x="165" y="24"/>
                  </a:lnTo>
                  <a:lnTo>
                    <a:pt x="134" y="22"/>
                  </a:lnTo>
                  <a:lnTo>
                    <a:pt x="108" y="27"/>
                  </a:lnTo>
                  <a:lnTo>
                    <a:pt x="69" y="21"/>
                  </a:lnTo>
                  <a:lnTo>
                    <a:pt x="40" y="13"/>
                  </a:lnTo>
                  <a:lnTo>
                    <a:pt x="33" y="0"/>
                  </a:lnTo>
                  <a:lnTo>
                    <a:pt x="13" y="23"/>
                  </a:lnTo>
                  <a:lnTo>
                    <a:pt x="25" y="41"/>
                  </a:lnTo>
                  <a:lnTo>
                    <a:pt x="38" y="47"/>
                  </a:lnTo>
                  <a:lnTo>
                    <a:pt x="45" y="68"/>
                  </a:lnTo>
                  <a:lnTo>
                    <a:pt x="33" y="92"/>
                  </a:lnTo>
                  <a:lnTo>
                    <a:pt x="17" y="109"/>
                  </a:lnTo>
                  <a:lnTo>
                    <a:pt x="2" y="131"/>
                  </a:lnTo>
                  <a:lnTo>
                    <a:pt x="0" y="150"/>
                  </a:lnTo>
                  <a:lnTo>
                    <a:pt x="12" y="150"/>
                  </a:lnTo>
                  <a:lnTo>
                    <a:pt x="20" y="167"/>
                  </a:lnTo>
                  <a:lnTo>
                    <a:pt x="30" y="180"/>
                  </a:lnTo>
                  <a:lnTo>
                    <a:pt x="38" y="198"/>
                  </a:lnTo>
                  <a:lnTo>
                    <a:pt x="39" y="228"/>
                  </a:lnTo>
                  <a:lnTo>
                    <a:pt x="57" y="216"/>
                  </a:lnTo>
                  <a:lnTo>
                    <a:pt x="73" y="206"/>
                  </a:lnTo>
                  <a:lnTo>
                    <a:pt x="98" y="204"/>
                  </a:lnTo>
                  <a:lnTo>
                    <a:pt x="125" y="185"/>
                  </a:lnTo>
                  <a:lnTo>
                    <a:pt x="147" y="200"/>
                  </a:lnTo>
                  <a:lnTo>
                    <a:pt x="167" y="207"/>
                  </a:lnTo>
                  <a:lnTo>
                    <a:pt x="182" y="208"/>
                  </a:lnTo>
                  <a:lnTo>
                    <a:pt x="215" y="207"/>
                  </a:lnTo>
                  <a:lnTo>
                    <a:pt x="225" y="174"/>
                  </a:lnTo>
                  <a:lnTo>
                    <a:pt x="243" y="166"/>
                  </a:lnTo>
                  <a:lnTo>
                    <a:pt x="261" y="156"/>
                  </a:lnTo>
                  <a:lnTo>
                    <a:pt x="283" y="159"/>
                  </a:lnTo>
                  <a:lnTo>
                    <a:pt x="300" y="174"/>
                  </a:lnTo>
                  <a:lnTo>
                    <a:pt x="317" y="165"/>
                  </a:lnTo>
                  <a:lnTo>
                    <a:pt x="314" y="152"/>
                  </a:lnTo>
                  <a:lnTo>
                    <a:pt x="309" y="129"/>
                  </a:lnTo>
                  <a:lnTo>
                    <a:pt x="310" y="103"/>
                  </a:lnTo>
                  <a:lnTo>
                    <a:pt x="310" y="74"/>
                  </a:lnTo>
                  <a:lnTo>
                    <a:pt x="321" y="64"/>
                  </a:lnTo>
                  <a:lnTo>
                    <a:pt x="338" y="59"/>
                  </a:lnTo>
                  <a:lnTo>
                    <a:pt x="343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7" name="Freeform 147">
              <a:extLst/>
            </p:cNvPr>
            <p:cNvSpPr>
              <a:spLocks/>
            </p:cNvSpPr>
            <p:nvPr/>
          </p:nvSpPr>
          <p:spPr bwMode="auto">
            <a:xfrm>
              <a:off x="4625951" y="4032268"/>
              <a:ext cx="119063" cy="123825"/>
            </a:xfrm>
            <a:custGeom>
              <a:avLst/>
              <a:gdLst>
                <a:gd name="T0" fmla="*/ 2147483647 w 375"/>
                <a:gd name="T1" fmla="*/ 2147483647 h 391"/>
                <a:gd name="T2" fmla="*/ 2147483647 w 375"/>
                <a:gd name="T3" fmla="*/ 2147483647 h 391"/>
                <a:gd name="T4" fmla="*/ 2147483647 w 375"/>
                <a:gd name="T5" fmla="*/ 2147483647 h 391"/>
                <a:gd name="T6" fmla="*/ 2147483647 w 375"/>
                <a:gd name="T7" fmla="*/ 2147483647 h 391"/>
                <a:gd name="T8" fmla="*/ 2147483647 w 375"/>
                <a:gd name="T9" fmla="*/ 2147483647 h 391"/>
                <a:gd name="T10" fmla="*/ 2147483647 w 375"/>
                <a:gd name="T11" fmla="*/ 2147483647 h 391"/>
                <a:gd name="T12" fmla="*/ 2147483647 w 375"/>
                <a:gd name="T13" fmla="*/ 2147483647 h 391"/>
                <a:gd name="T14" fmla="*/ 2147483647 w 375"/>
                <a:gd name="T15" fmla="*/ 2147483647 h 391"/>
                <a:gd name="T16" fmla="*/ 2147483647 w 375"/>
                <a:gd name="T17" fmla="*/ 2147483647 h 391"/>
                <a:gd name="T18" fmla="*/ 2147483647 w 375"/>
                <a:gd name="T19" fmla="*/ 2147483647 h 391"/>
                <a:gd name="T20" fmla="*/ 0 w 375"/>
                <a:gd name="T21" fmla="*/ 2147483647 h 391"/>
                <a:gd name="T22" fmla="*/ 2147483647 w 375"/>
                <a:gd name="T23" fmla="*/ 2147483647 h 391"/>
                <a:gd name="T24" fmla="*/ 2147483647 w 375"/>
                <a:gd name="T25" fmla="*/ 2147483647 h 391"/>
                <a:gd name="T26" fmla="*/ 2147483647 w 375"/>
                <a:gd name="T27" fmla="*/ 2147483647 h 391"/>
                <a:gd name="T28" fmla="*/ 2147483647 w 375"/>
                <a:gd name="T29" fmla="*/ 2147483647 h 391"/>
                <a:gd name="T30" fmla="*/ 2147483647 w 375"/>
                <a:gd name="T31" fmla="*/ 2147483647 h 391"/>
                <a:gd name="T32" fmla="*/ 2147483647 w 375"/>
                <a:gd name="T33" fmla="*/ 2147483647 h 391"/>
                <a:gd name="T34" fmla="*/ 2147483647 w 375"/>
                <a:gd name="T35" fmla="*/ 2147483647 h 391"/>
                <a:gd name="T36" fmla="*/ 2147483647 w 375"/>
                <a:gd name="T37" fmla="*/ 2147483647 h 391"/>
                <a:gd name="T38" fmla="*/ 2147483647 w 375"/>
                <a:gd name="T39" fmla="*/ 2147483647 h 391"/>
                <a:gd name="T40" fmla="*/ 2147483647 w 375"/>
                <a:gd name="T41" fmla="*/ 2147483647 h 391"/>
                <a:gd name="T42" fmla="*/ 2147483647 w 375"/>
                <a:gd name="T43" fmla="*/ 2147483647 h 391"/>
                <a:gd name="T44" fmla="*/ 2147483647 w 375"/>
                <a:gd name="T45" fmla="*/ 2147483647 h 391"/>
                <a:gd name="T46" fmla="*/ 2147483647 w 375"/>
                <a:gd name="T47" fmla="*/ 2147483647 h 391"/>
                <a:gd name="T48" fmla="*/ 2147483647 w 375"/>
                <a:gd name="T49" fmla="*/ 2147483647 h 391"/>
                <a:gd name="T50" fmla="*/ 2147483647 w 375"/>
                <a:gd name="T51" fmla="*/ 2147483647 h 391"/>
                <a:gd name="T52" fmla="*/ 2147483647 w 375"/>
                <a:gd name="T53" fmla="*/ 2147483647 h 391"/>
                <a:gd name="T54" fmla="*/ 2147483647 w 375"/>
                <a:gd name="T55" fmla="*/ 2147483647 h 391"/>
                <a:gd name="T56" fmla="*/ 2147483647 w 375"/>
                <a:gd name="T57" fmla="*/ 2147483647 h 391"/>
                <a:gd name="T58" fmla="*/ 2147483647 w 375"/>
                <a:gd name="T59" fmla="*/ 2147483647 h 391"/>
                <a:gd name="T60" fmla="*/ 2147483647 w 375"/>
                <a:gd name="T61" fmla="*/ 2147483647 h 391"/>
                <a:gd name="T62" fmla="*/ 2147483647 w 375"/>
                <a:gd name="T63" fmla="*/ 2147483647 h 391"/>
                <a:gd name="T64" fmla="*/ 2147483647 w 375"/>
                <a:gd name="T65" fmla="*/ 2147483647 h 391"/>
                <a:gd name="T66" fmla="*/ 2147483647 w 375"/>
                <a:gd name="T67" fmla="*/ 2147483647 h 391"/>
                <a:gd name="T68" fmla="*/ 2147483647 w 375"/>
                <a:gd name="T69" fmla="*/ 2147483647 h 391"/>
                <a:gd name="T70" fmla="*/ 2147483647 w 375"/>
                <a:gd name="T71" fmla="*/ 2147483647 h 391"/>
                <a:gd name="T72" fmla="*/ 2147483647 w 375"/>
                <a:gd name="T73" fmla="*/ 2147483647 h 391"/>
                <a:gd name="T74" fmla="*/ 2147483647 w 375"/>
                <a:gd name="T75" fmla="*/ 2147483647 h 3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75"/>
                <a:gd name="T115" fmla="*/ 0 h 391"/>
                <a:gd name="T116" fmla="*/ 375 w 375"/>
                <a:gd name="T117" fmla="*/ 391 h 39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75" h="391">
                  <a:moveTo>
                    <a:pt x="355" y="46"/>
                  </a:moveTo>
                  <a:lnTo>
                    <a:pt x="375" y="32"/>
                  </a:lnTo>
                  <a:lnTo>
                    <a:pt x="357" y="0"/>
                  </a:lnTo>
                  <a:lnTo>
                    <a:pt x="349" y="28"/>
                  </a:lnTo>
                  <a:lnTo>
                    <a:pt x="324" y="31"/>
                  </a:lnTo>
                  <a:lnTo>
                    <a:pt x="305" y="31"/>
                  </a:lnTo>
                  <a:lnTo>
                    <a:pt x="280" y="23"/>
                  </a:lnTo>
                  <a:lnTo>
                    <a:pt x="257" y="8"/>
                  </a:lnTo>
                  <a:lnTo>
                    <a:pt x="230" y="29"/>
                  </a:lnTo>
                  <a:lnTo>
                    <a:pt x="205" y="31"/>
                  </a:lnTo>
                  <a:lnTo>
                    <a:pt x="184" y="43"/>
                  </a:lnTo>
                  <a:lnTo>
                    <a:pt x="173" y="50"/>
                  </a:lnTo>
                  <a:lnTo>
                    <a:pt x="161" y="58"/>
                  </a:lnTo>
                  <a:lnTo>
                    <a:pt x="143" y="76"/>
                  </a:lnTo>
                  <a:lnTo>
                    <a:pt x="114" y="74"/>
                  </a:lnTo>
                  <a:lnTo>
                    <a:pt x="98" y="82"/>
                  </a:lnTo>
                  <a:lnTo>
                    <a:pt x="71" y="89"/>
                  </a:lnTo>
                  <a:lnTo>
                    <a:pt x="52" y="83"/>
                  </a:lnTo>
                  <a:lnTo>
                    <a:pt x="47" y="112"/>
                  </a:lnTo>
                  <a:lnTo>
                    <a:pt x="42" y="131"/>
                  </a:lnTo>
                  <a:lnTo>
                    <a:pt x="26" y="147"/>
                  </a:lnTo>
                  <a:lnTo>
                    <a:pt x="0" y="170"/>
                  </a:lnTo>
                  <a:lnTo>
                    <a:pt x="8" y="186"/>
                  </a:lnTo>
                  <a:lnTo>
                    <a:pt x="26" y="200"/>
                  </a:lnTo>
                  <a:lnTo>
                    <a:pt x="49" y="201"/>
                  </a:lnTo>
                  <a:lnTo>
                    <a:pt x="60" y="231"/>
                  </a:lnTo>
                  <a:lnTo>
                    <a:pt x="70" y="258"/>
                  </a:lnTo>
                  <a:lnTo>
                    <a:pt x="90" y="261"/>
                  </a:lnTo>
                  <a:lnTo>
                    <a:pt x="90" y="278"/>
                  </a:lnTo>
                  <a:lnTo>
                    <a:pt x="83" y="288"/>
                  </a:lnTo>
                  <a:lnTo>
                    <a:pt x="79" y="299"/>
                  </a:lnTo>
                  <a:lnTo>
                    <a:pt x="106" y="340"/>
                  </a:lnTo>
                  <a:lnTo>
                    <a:pt x="99" y="353"/>
                  </a:lnTo>
                  <a:lnTo>
                    <a:pt x="117" y="366"/>
                  </a:lnTo>
                  <a:lnTo>
                    <a:pt x="119" y="375"/>
                  </a:lnTo>
                  <a:lnTo>
                    <a:pt x="134" y="374"/>
                  </a:lnTo>
                  <a:lnTo>
                    <a:pt x="153" y="375"/>
                  </a:lnTo>
                  <a:lnTo>
                    <a:pt x="168" y="386"/>
                  </a:lnTo>
                  <a:lnTo>
                    <a:pt x="181" y="391"/>
                  </a:lnTo>
                  <a:lnTo>
                    <a:pt x="195" y="374"/>
                  </a:lnTo>
                  <a:lnTo>
                    <a:pt x="183" y="355"/>
                  </a:lnTo>
                  <a:lnTo>
                    <a:pt x="178" y="337"/>
                  </a:lnTo>
                  <a:lnTo>
                    <a:pt x="186" y="314"/>
                  </a:lnTo>
                  <a:lnTo>
                    <a:pt x="206" y="301"/>
                  </a:lnTo>
                  <a:lnTo>
                    <a:pt x="222" y="301"/>
                  </a:lnTo>
                  <a:lnTo>
                    <a:pt x="224" y="282"/>
                  </a:lnTo>
                  <a:lnTo>
                    <a:pt x="207" y="276"/>
                  </a:lnTo>
                  <a:lnTo>
                    <a:pt x="189" y="268"/>
                  </a:lnTo>
                  <a:lnTo>
                    <a:pt x="272" y="279"/>
                  </a:lnTo>
                  <a:lnTo>
                    <a:pt x="264" y="264"/>
                  </a:lnTo>
                  <a:lnTo>
                    <a:pt x="248" y="254"/>
                  </a:lnTo>
                  <a:lnTo>
                    <a:pt x="231" y="240"/>
                  </a:lnTo>
                  <a:lnTo>
                    <a:pt x="202" y="223"/>
                  </a:lnTo>
                  <a:lnTo>
                    <a:pt x="191" y="215"/>
                  </a:lnTo>
                  <a:lnTo>
                    <a:pt x="181" y="204"/>
                  </a:lnTo>
                  <a:lnTo>
                    <a:pt x="174" y="189"/>
                  </a:lnTo>
                  <a:lnTo>
                    <a:pt x="171" y="171"/>
                  </a:lnTo>
                  <a:lnTo>
                    <a:pt x="164" y="150"/>
                  </a:lnTo>
                  <a:lnTo>
                    <a:pt x="150" y="137"/>
                  </a:lnTo>
                  <a:lnTo>
                    <a:pt x="145" y="127"/>
                  </a:lnTo>
                  <a:lnTo>
                    <a:pt x="149" y="115"/>
                  </a:lnTo>
                  <a:lnTo>
                    <a:pt x="161" y="103"/>
                  </a:lnTo>
                  <a:lnTo>
                    <a:pt x="178" y="109"/>
                  </a:lnTo>
                  <a:lnTo>
                    <a:pt x="187" y="123"/>
                  </a:lnTo>
                  <a:lnTo>
                    <a:pt x="201" y="119"/>
                  </a:lnTo>
                  <a:lnTo>
                    <a:pt x="218" y="119"/>
                  </a:lnTo>
                  <a:lnTo>
                    <a:pt x="231" y="110"/>
                  </a:lnTo>
                  <a:lnTo>
                    <a:pt x="227" y="88"/>
                  </a:lnTo>
                  <a:lnTo>
                    <a:pt x="243" y="77"/>
                  </a:lnTo>
                  <a:lnTo>
                    <a:pt x="259" y="69"/>
                  </a:lnTo>
                  <a:lnTo>
                    <a:pt x="275" y="62"/>
                  </a:lnTo>
                  <a:lnTo>
                    <a:pt x="296" y="72"/>
                  </a:lnTo>
                  <a:lnTo>
                    <a:pt x="311" y="70"/>
                  </a:lnTo>
                  <a:lnTo>
                    <a:pt x="327" y="70"/>
                  </a:lnTo>
                  <a:lnTo>
                    <a:pt x="336" y="67"/>
                  </a:lnTo>
                  <a:lnTo>
                    <a:pt x="349" y="61"/>
                  </a:lnTo>
                  <a:lnTo>
                    <a:pt x="355" y="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8" name="Freeform 148">
              <a:extLst/>
            </p:cNvPr>
            <p:cNvSpPr>
              <a:spLocks/>
            </p:cNvSpPr>
            <p:nvPr/>
          </p:nvSpPr>
          <p:spPr bwMode="auto">
            <a:xfrm>
              <a:off x="4567214" y="3860818"/>
              <a:ext cx="109537" cy="74613"/>
            </a:xfrm>
            <a:custGeom>
              <a:avLst/>
              <a:gdLst>
                <a:gd name="T0" fmla="*/ 2147483647 w 347"/>
                <a:gd name="T1" fmla="*/ 2147483647 h 235"/>
                <a:gd name="T2" fmla="*/ 2147483647 w 347"/>
                <a:gd name="T3" fmla="*/ 2147483647 h 235"/>
                <a:gd name="T4" fmla="*/ 2147483647 w 347"/>
                <a:gd name="T5" fmla="*/ 2147483647 h 235"/>
                <a:gd name="T6" fmla="*/ 2147483647 w 347"/>
                <a:gd name="T7" fmla="*/ 2147483647 h 235"/>
                <a:gd name="T8" fmla="*/ 2147483647 w 347"/>
                <a:gd name="T9" fmla="*/ 2147483647 h 235"/>
                <a:gd name="T10" fmla="*/ 2147483647 w 347"/>
                <a:gd name="T11" fmla="*/ 2147483647 h 235"/>
                <a:gd name="T12" fmla="*/ 2147483647 w 347"/>
                <a:gd name="T13" fmla="*/ 2147483647 h 235"/>
                <a:gd name="T14" fmla="*/ 2147483647 w 347"/>
                <a:gd name="T15" fmla="*/ 2147483647 h 235"/>
                <a:gd name="T16" fmla="*/ 2147483647 w 347"/>
                <a:gd name="T17" fmla="*/ 2147483647 h 235"/>
                <a:gd name="T18" fmla="*/ 2147483647 w 347"/>
                <a:gd name="T19" fmla="*/ 2147483647 h 235"/>
                <a:gd name="T20" fmla="*/ 0 w 347"/>
                <a:gd name="T21" fmla="*/ 2147483647 h 235"/>
                <a:gd name="T22" fmla="*/ 2147483647 w 347"/>
                <a:gd name="T23" fmla="*/ 2147483647 h 235"/>
                <a:gd name="T24" fmla="*/ 2147483647 w 347"/>
                <a:gd name="T25" fmla="*/ 2147483647 h 235"/>
                <a:gd name="T26" fmla="*/ 2147483647 w 347"/>
                <a:gd name="T27" fmla="*/ 2147483647 h 235"/>
                <a:gd name="T28" fmla="*/ 2147483647 w 347"/>
                <a:gd name="T29" fmla="*/ 2147483647 h 235"/>
                <a:gd name="T30" fmla="*/ 2147483647 w 347"/>
                <a:gd name="T31" fmla="*/ 2147483647 h 235"/>
                <a:gd name="T32" fmla="*/ 2147483647 w 347"/>
                <a:gd name="T33" fmla="*/ 2147483647 h 235"/>
                <a:gd name="T34" fmla="*/ 2147483647 w 347"/>
                <a:gd name="T35" fmla="*/ 2147483647 h 235"/>
                <a:gd name="T36" fmla="*/ 2147483647 w 347"/>
                <a:gd name="T37" fmla="*/ 2147483647 h 235"/>
                <a:gd name="T38" fmla="*/ 2147483647 w 347"/>
                <a:gd name="T39" fmla="*/ 2147483647 h 235"/>
                <a:gd name="T40" fmla="*/ 2147483647 w 347"/>
                <a:gd name="T41" fmla="*/ 2147483647 h 235"/>
                <a:gd name="T42" fmla="*/ 2147483647 w 347"/>
                <a:gd name="T43" fmla="*/ 2147483647 h 235"/>
                <a:gd name="T44" fmla="*/ 2147483647 w 347"/>
                <a:gd name="T45" fmla="*/ 2147483647 h 235"/>
                <a:gd name="T46" fmla="*/ 2147483647 w 347"/>
                <a:gd name="T47" fmla="*/ 2147483647 h 235"/>
                <a:gd name="T48" fmla="*/ 2147483647 w 347"/>
                <a:gd name="T49" fmla="*/ 2147483647 h 235"/>
                <a:gd name="T50" fmla="*/ 2147483647 w 347"/>
                <a:gd name="T51" fmla="*/ 2147483647 h 235"/>
                <a:gd name="T52" fmla="*/ 2147483647 w 347"/>
                <a:gd name="T53" fmla="*/ 2147483647 h 235"/>
                <a:gd name="T54" fmla="*/ 2147483647 w 347"/>
                <a:gd name="T55" fmla="*/ 2147483647 h 235"/>
                <a:gd name="T56" fmla="*/ 2147483647 w 347"/>
                <a:gd name="T57" fmla="*/ 2147483647 h 235"/>
                <a:gd name="T58" fmla="*/ 2147483647 w 347"/>
                <a:gd name="T59" fmla="*/ 2147483647 h 235"/>
                <a:gd name="T60" fmla="*/ 2147483647 w 347"/>
                <a:gd name="T61" fmla="*/ 2147483647 h 235"/>
                <a:gd name="T62" fmla="*/ 2147483647 w 347"/>
                <a:gd name="T63" fmla="*/ 0 h 235"/>
                <a:gd name="T64" fmla="*/ 2147483647 w 347"/>
                <a:gd name="T65" fmla="*/ 2147483647 h 235"/>
                <a:gd name="T66" fmla="*/ 2147483647 w 347"/>
                <a:gd name="T67" fmla="*/ 2147483647 h 235"/>
                <a:gd name="T68" fmla="*/ 2147483647 w 347"/>
                <a:gd name="T69" fmla="*/ 2147483647 h 2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7"/>
                <a:gd name="T106" fmla="*/ 0 h 235"/>
                <a:gd name="T107" fmla="*/ 351 w 347"/>
                <a:gd name="T108" fmla="*/ 234 h 23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7" h="235">
                  <a:moveTo>
                    <a:pt x="191" y="32"/>
                  </a:moveTo>
                  <a:lnTo>
                    <a:pt x="160" y="46"/>
                  </a:lnTo>
                  <a:lnTo>
                    <a:pt x="142" y="60"/>
                  </a:lnTo>
                  <a:lnTo>
                    <a:pt x="116" y="64"/>
                  </a:lnTo>
                  <a:lnTo>
                    <a:pt x="90" y="58"/>
                  </a:lnTo>
                  <a:lnTo>
                    <a:pt x="64" y="46"/>
                  </a:lnTo>
                  <a:lnTo>
                    <a:pt x="42" y="55"/>
                  </a:lnTo>
                  <a:lnTo>
                    <a:pt x="9" y="67"/>
                  </a:lnTo>
                  <a:lnTo>
                    <a:pt x="9" y="99"/>
                  </a:lnTo>
                  <a:lnTo>
                    <a:pt x="3" y="123"/>
                  </a:lnTo>
                  <a:lnTo>
                    <a:pt x="0" y="145"/>
                  </a:lnTo>
                  <a:lnTo>
                    <a:pt x="7" y="166"/>
                  </a:lnTo>
                  <a:lnTo>
                    <a:pt x="31" y="196"/>
                  </a:lnTo>
                  <a:lnTo>
                    <a:pt x="51" y="210"/>
                  </a:lnTo>
                  <a:lnTo>
                    <a:pt x="71" y="230"/>
                  </a:lnTo>
                  <a:lnTo>
                    <a:pt x="107" y="235"/>
                  </a:lnTo>
                  <a:lnTo>
                    <a:pt x="127" y="232"/>
                  </a:lnTo>
                  <a:lnTo>
                    <a:pt x="148" y="219"/>
                  </a:lnTo>
                  <a:lnTo>
                    <a:pt x="184" y="217"/>
                  </a:lnTo>
                  <a:lnTo>
                    <a:pt x="208" y="210"/>
                  </a:lnTo>
                  <a:lnTo>
                    <a:pt x="226" y="220"/>
                  </a:lnTo>
                  <a:lnTo>
                    <a:pt x="246" y="193"/>
                  </a:lnTo>
                  <a:lnTo>
                    <a:pt x="251" y="174"/>
                  </a:lnTo>
                  <a:lnTo>
                    <a:pt x="277" y="141"/>
                  </a:lnTo>
                  <a:lnTo>
                    <a:pt x="290" y="115"/>
                  </a:lnTo>
                  <a:lnTo>
                    <a:pt x="303" y="92"/>
                  </a:lnTo>
                  <a:lnTo>
                    <a:pt x="324" y="73"/>
                  </a:lnTo>
                  <a:lnTo>
                    <a:pt x="329" y="57"/>
                  </a:lnTo>
                  <a:lnTo>
                    <a:pt x="347" y="48"/>
                  </a:lnTo>
                  <a:lnTo>
                    <a:pt x="333" y="16"/>
                  </a:lnTo>
                  <a:lnTo>
                    <a:pt x="295" y="10"/>
                  </a:lnTo>
                  <a:lnTo>
                    <a:pt x="261" y="0"/>
                  </a:lnTo>
                  <a:lnTo>
                    <a:pt x="237" y="8"/>
                  </a:lnTo>
                  <a:lnTo>
                    <a:pt x="220" y="31"/>
                  </a:lnTo>
                  <a:lnTo>
                    <a:pt x="191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9" name="Freeform 149">
              <a:extLst/>
            </p:cNvPr>
            <p:cNvSpPr>
              <a:spLocks/>
            </p:cNvSpPr>
            <p:nvPr/>
          </p:nvSpPr>
          <p:spPr bwMode="auto">
            <a:xfrm>
              <a:off x="4575151" y="3832243"/>
              <a:ext cx="96838" cy="49213"/>
            </a:xfrm>
            <a:custGeom>
              <a:avLst/>
              <a:gdLst>
                <a:gd name="T0" fmla="*/ 2147483647 w 307"/>
                <a:gd name="T1" fmla="*/ 2147483647 h 155"/>
                <a:gd name="T2" fmla="*/ 2147483647 w 307"/>
                <a:gd name="T3" fmla="*/ 2147483647 h 155"/>
                <a:gd name="T4" fmla="*/ 2147483647 w 307"/>
                <a:gd name="T5" fmla="*/ 2147483647 h 155"/>
                <a:gd name="T6" fmla="*/ 2147483647 w 307"/>
                <a:gd name="T7" fmla="*/ 2147483647 h 155"/>
                <a:gd name="T8" fmla="*/ 2147483647 w 307"/>
                <a:gd name="T9" fmla="*/ 2147483647 h 155"/>
                <a:gd name="T10" fmla="*/ 2147483647 w 307"/>
                <a:gd name="T11" fmla="*/ 2147483647 h 155"/>
                <a:gd name="T12" fmla="*/ 2147483647 w 307"/>
                <a:gd name="T13" fmla="*/ 2147483647 h 155"/>
                <a:gd name="T14" fmla="*/ 2147483647 w 307"/>
                <a:gd name="T15" fmla="*/ 2147483647 h 155"/>
                <a:gd name="T16" fmla="*/ 2147483647 w 307"/>
                <a:gd name="T17" fmla="*/ 2147483647 h 155"/>
                <a:gd name="T18" fmla="*/ 2147483647 w 307"/>
                <a:gd name="T19" fmla="*/ 2147483647 h 155"/>
                <a:gd name="T20" fmla="*/ 0 w 307"/>
                <a:gd name="T21" fmla="*/ 2147483647 h 155"/>
                <a:gd name="T22" fmla="*/ 2147483647 w 307"/>
                <a:gd name="T23" fmla="*/ 2147483647 h 155"/>
                <a:gd name="T24" fmla="*/ 2147483647 w 307"/>
                <a:gd name="T25" fmla="*/ 2147483647 h 155"/>
                <a:gd name="T26" fmla="*/ 2147483647 w 307"/>
                <a:gd name="T27" fmla="*/ 2147483647 h 155"/>
                <a:gd name="T28" fmla="*/ 2147483647 w 307"/>
                <a:gd name="T29" fmla="*/ 2147483647 h 155"/>
                <a:gd name="T30" fmla="*/ 2147483647 w 307"/>
                <a:gd name="T31" fmla="*/ 2147483647 h 155"/>
                <a:gd name="T32" fmla="*/ 2147483647 w 307"/>
                <a:gd name="T33" fmla="*/ 2147483647 h 155"/>
                <a:gd name="T34" fmla="*/ 2147483647 w 307"/>
                <a:gd name="T35" fmla="*/ 2147483647 h 155"/>
                <a:gd name="T36" fmla="*/ 2147483647 w 307"/>
                <a:gd name="T37" fmla="*/ 2147483647 h 155"/>
                <a:gd name="T38" fmla="*/ 2147483647 w 307"/>
                <a:gd name="T39" fmla="*/ 2147483647 h 155"/>
                <a:gd name="T40" fmla="*/ 2147483647 w 307"/>
                <a:gd name="T41" fmla="*/ 2147483647 h 155"/>
                <a:gd name="T42" fmla="*/ 2147483647 w 307"/>
                <a:gd name="T43" fmla="*/ 2147483647 h 155"/>
                <a:gd name="T44" fmla="*/ 2147483647 w 307"/>
                <a:gd name="T45" fmla="*/ 2147483647 h 155"/>
                <a:gd name="T46" fmla="*/ 2147483647 w 307"/>
                <a:gd name="T47" fmla="*/ 2147483647 h 155"/>
                <a:gd name="T48" fmla="*/ 2147483647 w 307"/>
                <a:gd name="T49" fmla="*/ 2147483647 h 155"/>
                <a:gd name="T50" fmla="*/ 2147483647 w 307"/>
                <a:gd name="T51" fmla="*/ 2147483647 h 155"/>
                <a:gd name="T52" fmla="*/ 2147483647 w 307"/>
                <a:gd name="T53" fmla="*/ 2147483647 h 155"/>
                <a:gd name="T54" fmla="*/ 2147483647 w 307"/>
                <a:gd name="T55" fmla="*/ 2147483647 h 155"/>
                <a:gd name="T56" fmla="*/ 2147483647 w 307"/>
                <a:gd name="T57" fmla="*/ 2147483647 h 155"/>
                <a:gd name="T58" fmla="*/ 2147483647 w 307"/>
                <a:gd name="T59" fmla="*/ 2147483647 h 155"/>
                <a:gd name="T60" fmla="*/ 2147483647 w 307"/>
                <a:gd name="T61" fmla="*/ 2147483647 h 155"/>
                <a:gd name="T62" fmla="*/ 2147483647 w 307"/>
                <a:gd name="T63" fmla="*/ 0 h 155"/>
                <a:gd name="T64" fmla="*/ 2147483647 w 307"/>
                <a:gd name="T65" fmla="*/ 2147483647 h 155"/>
                <a:gd name="T66" fmla="*/ 2147483647 w 307"/>
                <a:gd name="T67" fmla="*/ 2147483647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7"/>
                <a:gd name="T103" fmla="*/ 0 h 155"/>
                <a:gd name="T104" fmla="*/ 558800 w 307"/>
                <a:gd name="T105" fmla="*/ 295275 h 1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7" h="155">
                  <a:moveTo>
                    <a:pt x="137" y="25"/>
                  </a:moveTo>
                  <a:lnTo>
                    <a:pt x="120" y="19"/>
                  </a:lnTo>
                  <a:lnTo>
                    <a:pt x="102" y="22"/>
                  </a:lnTo>
                  <a:lnTo>
                    <a:pt x="82" y="34"/>
                  </a:lnTo>
                  <a:lnTo>
                    <a:pt x="74" y="48"/>
                  </a:lnTo>
                  <a:lnTo>
                    <a:pt x="69" y="66"/>
                  </a:lnTo>
                  <a:lnTo>
                    <a:pt x="51" y="62"/>
                  </a:lnTo>
                  <a:lnTo>
                    <a:pt x="29" y="67"/>
                  </a:lnTo>
                  <a:lnTo>
                    <a:pt x="5" y="68"/>
                  </a:lnTo>
                  <a:lnTo>
                    <a:pt x="2" y="82"/>
                  </a:lnTo>
                  <a:lnTo>
                    <a:pt x="0" y="98"/>
                  </a:lnTo>
                  <a:lnTo>
                    <a:pt x="4" y="120"/>
                  </a:lnTo>
                  <a:lnTo>
                    <a:pt x="12" y="131"/>
                  </a:lnTo>
                  <a:lnTo>
                    <a:pt x="40" y="138"/>
                  </a:lnTo>
                  <a:lnTo>
                    <a:pt x="61" y="149"/>
                  </a:lnTo>
                  <a:lnTo>
                    <a:pt x="91" y="155"/>
                  </a:lnTo>
                  <a:lnTo>
                    <a:pt x="118" y="149"/>
                  </a:lnTo>
                  <a:lnTo>
                    <a:pt x="134" y="133"/>
                  </a:lnTo>
                  <a:lnTo>
                    <a:pt x="164" y="124"/>
                  </a:lnTo>
                  <a:lnTo>
                    <a:pt x="197" y="117"/>
                  </a:lnTo>
                  <a:lnTo>
                    <a:pt x="214" y="95"/>
                  </a:lnTo>
                  <a:lnTo>
                    <a:pt x="236" y="89"/>
                  </a:lnTo>
                  <a:lnTo>
                    <a:pt x="269" y="104"/>
                  </a:lnTo>
                  <a:lnTo>
                    <a:pt x="307" y="107"/>
                  </a:lnTo>
                  <a:lnTo>
                    <a:pt x="302" y="91"/>
                  </a:lnTo>
                  <a:lnTo>
                    <a:pt x="286" y="42"/>
                  </a:lnTo>
                  <a:lnTo>
                    <a:pt x="271" y="30"/>
                  </a:lnTo>
                  <a:lnTo>
                    <a:pt x="261" y="18"/>
                  </a:lnTo>
                  <a:lnTo>
                    <a:pt x="240" y="10"/>
                  </a:lnTo>
                  <a:lnTo>
                    <a:pt x="221" y="10"/>
                  </a:lnTo>
                  <a:lnTo>
                    <a:pt x="193" y="16"/>
                  </a:lnTo>
                  <a:lnTo>
                    <a:pt x="158" y="0"/>
                  </a:lnTo>
                  <a:lnTo>
                    <a:pt x="134" y="10"/>
                  </a:lnTo>
                  <a:lnTo>
                    <a:pt x="137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0" name="Freeform 154">
              <a:extLst/>
            </p:cNvPr>
            <p:cNvSpPr>
              <a:spLocks/>
            </p:cNvSpPr>
            <p:nvPr/>
          </p:nvSpPr>
          <p:spPr bwMode="auto">
            <a:xfrm>
              <a:off x="4414814" y="4041793"/>
              <a:ext cx="26987" cy="55563"/>
            </a:xfrm>
            <a:custGeom>
              <a:avLst/>
              <a:gdLst>
                <a:gd name="T0" fmla="*/ 0 w 161870"/>
                <a:gd name="T1" fmla="*/ 10 h 324297"/>
                <a:gd name="T2" fmla="*/ 2 w 161870"/>
                <a:gd name="T3" fmla="*/ 16 h 324297"/>
                <a:gd name="T4" fmla="*/ 3 w 161870"/>
                <a:gd name="T5" fmla="*/ 23 h 324297"/>
                <a:gd name="T6" fmla="*/ 3 w 161870"/>
                <a:gd name="T7" fmla="*/ 29 h 324297"/>
                <a:gd name="T8" fmla="*/ 4 w 161870"/>
                <a:gd name="T9" fmla="*/ 36 h 324297"/>
                <a:gd name="T10" fmla="*/ 1 w 161870"/>
                <a:gd name="T11" fmla="*/ 40 h 324297"/>
                <a:gd name="T12" fmla="*/ 1 w 161870"/>
                <a:gd name="T13" fmla="*/ 46 h 324297"/>
                <a:gd name="T14" fmla="*/ 4 w 161870"/>
                <a:gd name="T15" fmla="*/ 48 h 324297"/>
                <a:gd name="T16" fmla="*/ 6 w 161870"/>
                <a:gd name="T17" fmla="*/ 46 h 324297"/>
                <a:gd name="T18" fmla="*/ 9 w 161870"/>
                <a:gd name="T19" fmla="*/ 44 h 324297"/>
                <a:gd name="T20" fmla="*/ 13 w 161870"/>
                <a:gd name="T21" fmla="*/ 42 h 324297"/>
                <a:gd name="T22" fmla="*/ 15 w 161870"/>
                <a:gd name="T23" fmla="*/ 47 h 324297"/>
                <a:gd name="T24" fmla="*/ 19 w 161870"/>
                <a:gd name="T25" fmla="*/ 44 h 324297"/>
                <a:gd name="T26" fmla="*/ 18 w 161870"/>
                <a:gd name="T27" fmla="*/ 36 h 324297"/>
                <a:gd name="T28" fmla="*/ 17 w 161870"/>
                <a:gd name="T29" fmla="*/ 29 h 324297"/>
                <a:gd name="T30" fmla="*/ 19 w 161870"/>
                <a:gd name="T31" fmla="*/ 21 h 324297"/>
                <a:gd name="T32" fmla="*/ 21 w 161870"/>
                <a:gd name="T33" fmla="*/ 17 h 324297"/>
                <a:gd name="T34" fmla="*/ 18 w 161870"/>
                <a:gd name="T35" fmla="*/ 10 h 324297"/>
                <a:gd name="T36" fmla="*/ 19 w 161870"/>
                <a:gd name="T37" fmla="*/ 13 h 324297"/>
                <a:gd name="T38" fmla="*/ 16 w 161870"/>
                <a:gd name="T39" fmla="*/ 3 h 324297"/>
                <a:gd name="T40" fmla="*/ 14 w 161870"/>
                <a:gd name="T41" fmla="*/ 0 h 324297"/>
                <a:gd name="T42" fmla="*/ 12 w 161870"/>
                <a:gd name="T43" fmla="*/ 4 h 324297"/>
                <a:gd name="T44" fmla="*/ 9 w 161870"/>
                <a:gd name="T45" fmla="*/ 7 h 324297"/>
                <a:gd name="T46" fmla="*/ 6 w 161870"/>
                <a:gd name="T47" fmla="*/ 10 h 324297"/>
                <a:gd name="T48" fmla="*/ 3 w 161870"/>
                <a:gd name="T49" fmla="*/ 9 h 324297"/>
                <a:gd name="T50" fmla="*/ 0 w 161870"/>
                <a:gd name="T51" fmla="*/ 10 h 324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870"/>
                <a:gd name="T79" fmla="*/ 0 h 324297"/>
                <a:gd name="T80" fmla="*/ 161870 w 161870"/>
                <a:gd name="T81" fmla="*/ 324297 h 324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870" h="324297">
                  <a:moveTo>
                    <a:pt x="0" y="67206"/>
                  </a:moveTo>
                  <a:lnTo>
                    <a:pt x="13281" y="106067"/>
                  </a:lnTo>
                  <a:lnTo>
                    <a:pt x="20351" y="153051"/>
                  </a:lnTo>
                  <a:lnTo>
                    <a:pt x="24812" y="198241"/>
                  </a:lnTo>
                  <a:lnTo>
                    <a:pt x="28310" y="242564"/>
                  </a:lnTo>
                  <a:lnTo>
                    <a:pt x="7767" y="269128"/>
                  </a:lnTo>
                  <a:lnTo>
                    <a:pt x="6877" y="312294"/>
                  </a:lnTo>
                  <a:lnTo>
                    <a:pt x="27953" y="324297"/>
                  </a:lnTo>
                  <a:lnTo>
                    <a:pt x="48203" y="313432"/>
                  </a:lnTo>
                  <a:lnTo>
                    <a:pt x="68716" y="299444"/>
                  </a:lnTo>
                  <a:lnTo>
                    <a:pt x="103105" y="284665"/>
                  </a:lnTo>
                  <a:lnTo>
                    <a:pt x="115522" y="321487"/>
                  </a:lnTo>
                  <a:lnTo>
                    <a:pt x="143275" y="299464"/>
                  </a:lnTo>
                  <a:lnTo>
                    <a:pt x="142283" y="245918"/>
                  </a:lnTo>
                  <a:lnTo>
                    <a:pt x="132537" y="197922"/>
                  </a:lnTo>
                  <a:lnTo>
                    <a:pt x="146283" y="145624"/>
                  </a:lnTo>
                  <a:lnTo>
                    <a:pt x="161870" y="112350"/>
                  </a:lnTo>
                  <a:lnTo>
                    <a:pt x="138150" y="66317"/>
                  </a:lnTo>
                  <a:lnTo>
                    <a:pt x="145755" y="89795"/>
                  </a:lnTo>
                  <a:lnTo>
                    <a:pt x="125563" y="19259"/>
                  </a:lnTo>
                  <a:lnTo>
                    <a:pt x="111659" y="0"/>
                  </a:lnTo>
                  <a:lnTo>
                    <a:pt x="89225" y="24440"/>
                  </a:lnTo>
                  <a:lnTo>
                    <a:pt x="70925" y="44905"/>
                  </a:lnTo>
                  <a:lnTo>
                    <a:pt x="43271" y="65757"/>
                  </a:lnTo>
                  <a:lnTo>
                    <a:pt x="25205" y="63050"/>
                  </a:lnTo>
                  <a:lnTo>
                    <a:pt x="0" y="672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1" name="Freeform 155">
              <a:extLst/>
            </p:cNvPr>
            <p:cNvSpPr>
              <a:spLocks/>
            </p:cNvSpPr>
            <p:nvPr/>
          </p:nvSpPr>
          <p:spPr bwMode="auto">
            <a:xfrm rot="290201">
              <a:off x="4483076" y="4114818"/>
              <a:ext cx="52388" cy="36513"/>
            </a:xfrm>
            <a:custGeom>
              <a:avLst/>
              <a:gdLst>
                <a:gd name="T0" fmla="*/ 2147483647 w 840"/>
                <a:gd name="T1" fmla="*/ 2147483647 h 552"/>
                <a:gd name="T2" fmla="*/ 2147483647 w 840"/>
                <a:gd name="T3" fmla="*/ 2147483647 h 552"/>
                <a:gd name="T4" fmla="*/ 2147483647 w 840"/>
                <a:gd name="T5" fmla="*/ 2147483647 h 552"/>
                <a:gd name="T6" fmla="*/ 2147483647 w 840"/>
                <a:gd name="T7" fmla="*/ 2147483647 h 552"/>
                <a:gd name="T8" fmla="*/ 2147483647 w 840"/>
                <a:gd name="T9" fmla="*/ 2147483647 h 552"/>
                <a:gd name="T10" fmla="*/ 2147483647 w 840"/>
                <a:gd name="T11" fmla="*/ 2147483647 h 552"/>
                <a:gd name="T12" fmla="*/ 2147483647 w 840"/>
                <a:gd name="T13" fmla="*/ 2147483647 h 552"/>
                <a:gd name="T14" fmla="*/ 2147483647 w 840"/>
                <a:gd name="T15" fmla="*/ 2147483647 h 552"/>
                <a:gd name="T16" fmla="*/ 0 w 840"/>
                <a:gd name="T17" fmla="*/ 2147483647 h 552"/>
                <a:gd name="T18" fmla="*/ 2147483647 w 840"/>
                <a:gd name="T19" fmla="*/ 2147483647 h 552"/>
                <a:gd name="T20" fmla="*/ 2147483647 w 840"/>
                <a:gd name="T21" fmla="*/ 2147483647 h 552"/>
                <a:gd name="T22" fmla="*/ 2147483647 w 840"/>
                <a:gd name="T23" fmla="*/ 2147483647 h 552"/>
                <a:gd name="T24" fmla="*/ 2147483647 w 840"/>
                <a:gd name="T25" fmla="*/ 0 h 552"/>
                <a:gd name="T26" fmla="*/ 2147483647 w 840"/>
                <a:gd name="T27" fmla="*/ 2147483647 h 552"/>
                <a:gd name="T28" fmla="*/ 2147483647 w 840"/>
                <a:gd name="T29" fmla="*/ 2147483647 h 552"/>
                <a:gd name="T30" fmla="*/ 2147483647 w 840"/>
                <a:gd name="T31" fmla="*/ 2147483647 h 552"/>
                <a:gd name="T32" fmla="*/ 2147483647 w 840"/>
                <a:gd name="T33" fmla="*/ 2147483647 h 552"/>
                <a:gd name="T34" fmla="*/ 2147483647 w 840"/>
                <a:gd name="T35" fmla="*/ 2147483647 h 552"/>
                <a:gd name="T36" fmla="*/ 2147483647 w 840"/>
                <a:gd name="T37" fmla="*/ 2147483647 h 552"/>
                <a:gd name="T38" fmla="*/ 2147483647 w 840"/>
                <a:gd name="T39" fmla="*/ 2147483647 h 552"/>
                <a:gd name="T40" fmla="*/ 2147483647 w 840"/>
                <a:gd name="T41" fmla="*/ 2147483647 h 552"/>
                <a:gd name="T42" fmla="*/ 2147483647 w 840"/>
                <a:gd name="T43" fmla="*/ 2147483647 h 552"/>
                <a:gd name="T44" fmla="*/ 2147483647 w 840"/>
                <a:gd name="T45" fmla="*/ 2147483647 h 552"/>
                <a:gd name="T46" fmla="*/ 2147483647 w 840"/>
                <a:gd name="T47" fmla="*/ 2147483647 h 5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40"/>
                <a:gd name="T73" fmla="*/ 0 h 552"/>
                <a:gd name="T74" fmla="*/ 840 w 840"/>
                <a:gd name="T75" fmla="*/ 552 h 5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40" h="552">
                  <a:moveTo>
                    <a:pt x="676" y="489"/>
                  </a:moveTo>
                  <a:lnTo>
                    <a:pt x="585" y="444"/>
                  </a:lnTo>
                  <a:lnTo>
                    <a:pt x="520" y="400"/>
                  </a:lnTo>
                  <a:lnTo>
                    <a:pt x="449" y="398"/>
                  </a:lnTo>
                  <a:lnTo>
                    <a:pt x="352" y="376"/>
                  </a:lnTo>
                  <a:lnTo>
                    <a:pt x="267" y="307"/>
                  </a:lnTo>
                  <a:lnTo>
                    <a:pt x="136" y="232"/>
                  </a:lnTo>
                  <a:lnTo>
                    <a:pt x="41" y="217"/>
                  </a:lnTo>
                  <a:lnTo>
                    <a:pt x="0" y="160"/>
                  </a:lnTo>
                  <a:lnTo>
                    <a:pt x="8" y="72"/>
                  </a:lnTo>
                  <a:lnTo>
                    <a:pt x="88" y="72"/>
                  </a:lnTo>
                  <a:lnTo>
                    <a:pt x="168" y="80"/>
                  </a:lnTo>
                  <a:lnTo>
                    <a:pt x="232" y="0"/>
                  </a:lnTo>
                  <a:lnTo>
                    <a:pt x="313" y="81"/>
                  </a:lnTo>
                  <a:lnTo>
                    <a:pt x="472" y="96"/>
                  </a:lnTo>
                  <a:lnTo>
                    <a:pt x="630" y="81"/>
                  </a:lnTo>
                  <a:lnTo>
                    <a:pt x="752" y="72"/>
                  </a:lnTo>
                  <a:lnTo>
                    <a:pt x="840" y="96"/>
                  </a:lnTo>
                  <a:lnTo>
                    <a:pt x="800" y="168"/>
                  </a:lnTo>
                  <a:lnTo>
                    <a:pt x="760" y="312"/>
                  </a:lnTo>
                  <a:lnTo>
                    <a:pt x="816" y="408"/>
                  </a:lnTo>
                  <a:lnTo>
                    <a:pt x="792" y="488"/>
                  </a:lnTo>
                  <a:lnTo>
                    <a:pt x="768" y="552"/>
                  </a:lnTo>
                  <a:lnTo>
                    <a:pt x="676" y="4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2" name="Freeform 151">
              <a:extLst/>
            </p:cNvPr>
            <p:cNvSpPr>
              <a:spLocks/>
            </p:cNvSpPr>
            <p:nvPr/>
          </p:nvSpPr>
          <p:spPr bwMode="auto">
            <a:xfrm>
              <a:off x="4489426" y="3789381"/>
              <a:ext cx="128588" cy="71437"/>
            </a:xfrm>
            <a:custGeom>
              <a:avLst/>
              <a:gdLst>
                <a:gd name="T0" fmla="*/ 2147483647 w 405"/>
                <a:gd name="T1" fmla="*/ 0 h 223"/>
                <a:gd name="T2" fmla="*/ 2147483647 w 405"/>
                <a:gd name="T3" fmla="*/ 2147483647 h 223"/>
                <a:gd name="T4" fmla="*/ 2147483647 w 405"/>
                <a:gd name="T5" fmla="*/ 2147483647 h 223"/>
                <a:gd name="T6" fmla="*/ 2147483647 w 405"/>
                <a:gd name="T7" fmla="*/ 2147483647 h 223"/>
                <a:gd name="T8" fmla="*/ 2147483647 w 405"/>
                <a:gd name="T9" fmla="*/ 2147483647 h 223"/>
                <a:gd name="T10" fmla="*/ 2147483647 w 405"/>
                <a:gd name="T11" fmla="*/ 2147483647 h 223"/>
                <a:gd name="T12" fmla="*/ 2147483647 w 405"/>
                <a:gd name="T13" fmla="*/ 2147483647 h 223"/>
                <a:gd name="T14" fmla="*/ 2147483647 w 405"/>
                <a:gd name="T15" fmla="*/ 2147483647 h 223"/>
                <a:gd name="T16" fmla="*/ 2147483647 w 405"/>
                <a:gd name="T17" fmla="*/ 2147483647 h 223"/>
                <a:gd name="T18" fmla="*/ 2147483647 w 405"/>
                <a:gd name="T19" fmla="*/ 2147483647 h 223"/>
                <a:gd name="T20" fmla="*/ 0 w 405"/>
                <a:gd name="T21" fmla="*/ 2147483647 h 223"/>
                <a:gd name="T22" fmla="*/ 2147483647 w 405"/>
                <a:gd name="T23" fmla="*/ 2147483647 h 223"/>
                <a:gd name="T24" fmla="*/ 2147483647 w 405"/>
                <a:gd name="T25" fmla="*/ 2147483647 h 223"/>
                <a:gd name="T26" fmla="*/ 2147483647 w 405"/>
                <a:gd name="T27" fmla="*/ 2147483647 h 223"/>
                <a:gd name="T28" fmla="*/ 2147483647 w 405"/>
                <a:gd name="T29" fmla="*/ 2147483647 h 223"/>
                <a:gd name="T30" fmla="*/ 2147483647 w 405"/>
                <a:gd name="T31" fmla="*/ 2147483647 h 223"/>
                <a:gd name="T32" fmla="*/ 2147483647 w 405"/>
                <a:gd name="T33" fmla="*/ 2147483647 h 223"/>
                <a:gd name="T34" fmla="*/ 2147483647 w 405"/>
                <a:gd name="T35" fmla="*/ 2147483647 h 223"/>
                <a:gd name="T36" fmla="*/ 2147483647 w 405"/>
                <a:gd name="T37" fmla="*/ 2147483647 h 223"/>
                <a:gd name="T38" fmla="*/ 2147483647 w 405"/>
                <a:gd name="T39" fmla="*/ 2147483647 h 223"/>
                <a:gd name="T40" fmla="*/ 2147483647 w 405"/>
                <a:gd name="T41" fmla="*/ 2147483647 h 223"/>
                <a:gd name="T42" fmla="*/ 2147483647 w 405"/>
                <a:gd name="T43" fmla="*/ 2147483647 h 223"/>
                <a:gd name="T44" fmla="*/ 2147483647 w 405"/>
                <a:gd name="T45" fmla="*/ 2147483647 h 223"/>
                <a:gd name="T46" fmla="*/ 2147483647 w 405"/>
                <a:gd name="T47" fmla="*/ 2147483647 h 223"/>
                <a:gd name="T48" fmla="*/ 2147483647 w 405"/>
                <a:gd name="T49" fmla="*/ 2147483647 h 223"/>
                <a:gd name="T50" fmla="*/ 2147483647 w 405"/>
                <a:gd name="T51" fmla="*/ 2147483647 h 223"/>
                <a:gd name="T52" fmla="*/ 2147483647 w 405"/>
                <a:gd name="T53" fmla="*/ 2147483647 h 223"/>
                <a:gd name="T54" fmla="*/ 2147483647 w 405"/>
                <a:gd name="T55" fmla="*/ 2147483647 h 223"/>
                <a:gd name="T56" fmla="*/ 2147483647 w 405"/>
                <a:gd name="T57" fmla="*/ 2147483647 h 223"/>
                <a:gd name="T58" fmla="*/ 2147483647 w 405"/>
                <a:gd name="T59" fmla="*/ 2147483647 h 223"/>
                <a:gd name="T60" fmla="*/ 2147483647 w 405"/>
                <a:gd name="T61" fmla="*/ 2147483647 h 223"/>
                <a:gd name="T62" fmla="*/ 2147483647 w 405"/>
                <a:gd name="T63" fmla="*/ 2147483647 h 223"/>
                <a:gd name="T64" fmla="*/ 2147483647 w 405"/>
                <a:gd name="T65" fmla="*/ 2147483647 h 223"/>
                <a:gd name="T66" fmla="*/ 2147483647 w 405"/>
                <a:gd name="T67" fmla="*/ 2147483647 h 223"/>
                <a:gd name="T68" fmla="*/ 2147483647 w 405"/>
                <a:gd name="T69" fmla="*/ 2147483647 h 223"/>
                <a:gd name="T70" fmla="*/ 2147483647 w 405"/>
                <a:gd name="T71" fmla="*/ 2147483647 h 223"/>
                <a:gd name="T72" fmla="*/ 2147483647 w 405"/>
                <a:gd name="T73" fmla="*/ 2147483647 h 223"/>
                <a:gd name="T74" fmla="*/ 2147483647 w 405"/>
                <a:gd name="T75" fmla="*/ 2147483647 h 223"/>
                <a:gd name="T76" fmla="*/ 2147483647 w 405"/>
                <a:gd name="T77" fmla="*/ 2147483647 h 223"/>
                <a:gd name="T78" fmla="*/ 2147483647 w 405"/>
                <a:gd name="T79" fmla="*/ 2147483647 h 223"/>
                <a:gd name="T80" fmla="*/ 2147483647 w 405"/>
                <a:gd name="T81" fmla="*/ 2147483647 h 223"/>
                <a:gd name="T82" fmla="*/ 2147483647 w 405"/>
                <a:gd name="T83" fmla="*/ 2147483647 h 223"/>
                <a:gd name="T84" fmla="*/ 2147483647 w 405"/>
                <a:gd name="T85" fmla="*/ 2147483647 h 223"/>
                <a:gd name="T86" fmla="*/ 2147483647 w 405"/>
                <a:gd name="T87" fmla="*/ 2147483647 h 223"/>
                <a:gd name="T88" fmla="*/ 2147483647 w 405"/>
                <a:gd name="T89" fmla="*/ 2147483647 h 223"/>
                <a:gd name="T90" fmla="*/ 2147483647 w 405"/>
                <a:gd name="T91" fmla="*/ 2147483647 h 223"/>
                <a:gd name="T92" fmla="*/ 2147483647 w 405"/>
                <a:gd name="T93" fmla="*/ 0 h 2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5"/>
                <a:gd name="T142" fmla="*/ 0 h 223"/>
                <a:gd name="T143" fmla="*/ 754521 w 405"/>
                <a:gd name="T144" fmla="*/ 375296 h 2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5" h="223">
                  <a:moveTo>
                    <a:pt x="195" y="0"/>
                  </a:moveTo>
                  <a:lnTo>
                    <a:pt x="178" y="1"/>
                  </a:lnTo>
                  <a:lnTo>
                    <a:pt x="160" y="13"/>
                  </a:lnTo>
                  <a:lnTo>
                    <a:pt x="137" y="16"/>
                  </a:lnTo>
                  <a:lnTo>
                    <a:pt x="135" y="39"/>
                  </a:lnTo>
                  <a:lnTo>
                    <a:pt x="121" y="40"/>
                  </a:lnTo>
                  <a:lnTo>
                    <a:pt x="99" y="37"/>
                  </a:lnTo>
                  <a:lnTo>
                    <a:pt x="81" y="53"/>
                  </a:lnTo>
                  <a:lnTo>
                    <a:pt x="53" y="61"/>
                  </a:lnTo>
                  <a:lnTo>
                    <a:pt x="25" y="79"/>
                  </a:lnTo>
                  <a:lnTo>
                    <a:pt x="0" y="87"/>
                  </a:lnTo>
                  <a:lnTo>
                    <a:pt x="9" y="122"/>
                  </a:lnTo>
                  <a:lnTo>
                    <a:pt x="25" y="146"/>
                  </a:lnTo>
                  <a:lnTo>
                    <a:pt x="59" y="176"/>
                  </a:lnTo>
                  <a:lnTo>
                    <a:pt x="72" y="203"/>
                  </a:lnTo>
                  <a:lnTo>
                    <a:pt x="64" y="223"/>
                  </a:lnTo>
                  <a:lnTo>
                    <a:pt x="82" y="220"/>
                  </a:lnTo>
                  <a:lnTo>
                    <a:pt x="110" y="205"/>
                  </a:lnTo>
                  <a:lnTo>
                    <a:pt x="129" y="208"/>
                  </a:lnTo>
                  <a:lnTo>
                    <a:pt x="145" y="209"/>
                  </a:lnTo>
                  <a:lnTo>
                    <a:pt x="165" y="197"/>
                  </a:lnTo>
                  <a:lnTo>
                    <a:pt x="169" y="181"/>
                  </a:lnTo>
                  <a:lnTo>
                    <a:pt x="183" y="187"/>
                  </a:lnTo>
                  <a:lnTo>
                    <a:pt x="207" y="187"/>
                  </a:lnTo>
                  <a:lnTo>
                    <a:pt x="217" y="196"/>
                  </a:lnTo>
                  <a:lnTo>
                    <a:pt x="241" y="206"/>
                  </a:lnTo>
                  <a:lnTo>
                    <a:pt x="257" y="202"/>
                  </a:lnTo>
                  <a:lnTo>
                    <a:pt x="271" y="199"/>
                  </a:lnTo>
                  <a:lnTo>
                    <a:pt x="298" y="204"/>
                  </a:lnTo>
                  <a:lnTo>
                    <a:pt x="320" y="198"/>
                  </a:lnTo>
                  <a:lnTo>
                    <a:pt x="340" y="202"/>
                  </a:lnTo>
                  <a:lnTo>
                    <a:pt x="345" y="183"/>
                  </a:lnTo>
                  <a:lnTo>
                    <a:pt x="352" y="166"/>
                  </a:lnTo>
                  <a:lnTo>
                    <a:pt x="371" y="156"/>
                  </a:lnTo>
                  <a:lnTo>
                    <a:pt x="387" y="151"/>
                  </a:lnTo>
                  <a:lnTo>
                    <a:pt x="405" y="156"/>
                  </a:lnTo>
                  <a:lnTo>
                    <a:pt x="402" y="143"/>
                  </a:lnTo>
                  <a:lnTo>
                    <a:pt x="390" y="134"/>
                  </a:lnTo>
                  <a:lnTo>
                    <a:pt x="368" y="121"/>
                  </a:lnTo>
                  <a:lnTo>
                    <a:pt x="349" y="130"/>
                  </a:lnTo>
                  <a:lnTo>
                    <a:pt x="336" y="104"/>
                  </a:lnTo>
                  <a:lnTo>
                    <a:pt x="316" y="81"/>
                  </a:lnTo>
                  <a:lnTo>
                    <a:pt x="298" y="66"/>
                  </a:lnTo>
                  <a:lnTo>
                    <a:pt x="277" y="59"/>
                  </a:lnTo>
                  <a:lnTo>
                    <a:pt x="252" y="55"/>
                  </a:lnTo>
                  <a:lnTo>
                    <a:pt x="229" y="37"/>
                  </a:lnTo>
                  <a:lnTo>
                    <a:pt x="221" y="29"/>
                  </a:lnTo>
                  <a:lnTo>
                    <a:pt x="204" y="16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3" name="Freeform 156">
              <a:extLst/>
            </p:cNvPr>
            <p:cNvSpPr>
              <a:spLocks/>
            </p:cNvSpPr>
            <p:nvPr/>
          </p:nvSpPr>
          <p:spPr bwMode="auto">
            <a:xfrm rot="290201">
              <a:off x="4425926" y="3992581"/>
              <a:ext cx="14288" cy="34925"/>
            </a:xfrm>
            <a:custGeom>
              <a:avLst/>
              <a:gdLst>
                <a:gd name="T0" fmla="*/ 2147483647 w 253"/>
                <a:gd name="T1" fmla="*/ 0 h 499"/>
                <a:gd name="T2" fmla="*/ 2147483647 w 253"/>
                <a:gd name="T3" fmla="*/ 2147483647 h 499"/>
                <a:gd name="T4" fmla="*/ 2147483647 w 253"/>
                <a:gd name="T5" fmla="*/ 2147483647 h 499"/>
                <a:gd name="T6" fmla="*/ 2147483647 w 253"/>
                <a:gd name="T7" fmla="*/ 2147483647 h 499"/>
                <a:gd name="T8" fmla="*/ 2147483647 w 253"/>
                <a:gd name="T9" fmla="*/ 2147483647 h 499"/>
                <a:gd name="T10" fmla="*/ 2147483647 w 253"/>
                <a:gd name="T11" fmla="*/ 2147483647 h 499"/>
                <a:gd name="T12" fmla="*/ 0 w 253"/>
                <a:gd name="T13" fmla="*/ 2147483647 h 499"/>
                <a:gd name="T14" fmla="*/ 2147483647 w 253"/>
                <a:gd name="T15" fmla="*/ 2147483647 h 499"/>
                <a:gd name="T16" fmla="*/ 2147483647 w 253"/>
                <a:gd name="T17" fmla="*/ 2147483647 h 499"/>
                <a:gd name="T18" fmla="*/ 2147483647 w 253"/>
                <a:gd name="T19" fmla="*/ 0 h 4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3"/>
                <a:gd name="T31" fmla="*/ 0 h 499"/>
                <a:gd name="T32" fmla="*/ 253 w 253"/>
                <a:gd name="T33" fmla="*/ 499 h 4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3" h="499">
                  <a:moveTo>
                    <a:pt x="181" y="0"/>
                  </a:moveTo>
                  <a:lnTo>
                    <a:pt x="253" y="200"/>
                  </a:lnTo>
                  <a:lnTo>
                    <a:pt x="226" y="363"/>
                  </a:lnTo>
                  <a:lnTo>
                    <a:pt x="181" y="499"/>
                  </a:lnTo>
                  <a:lnTo>
                    <a:pt x="77" y="488"/>
                  </a:lnTo>
                  <a:lnTo>
                    <a:pt x="45" y="363"/>
                  </a:lnTo>
                  <a:lnTo>
                    <a:pt x="0" y="272"/>
                  </a:lnTo>
                  <a:lnTo>
                    <a:pt x="21" y="184"/>
                  </a:lnTo>
                  <a:lnTo>
                    <a:pt x="90" y="90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4" name="Freeform 159">
              <a:extLst/>
            </p:cNvPr>
            <p:cNvSpPr>
              <a:spLocks/>
            </p:cNvSpPr>
            <p:nvPr/>
          </p:nvSpPr>
          <p:spPr bwMode="auto">
            <a:xfrm>
              <a:off x="4556101" y="3946543"/>
              <a:ext cx="63500" cy="69850"/>
            </a:xfrm>
            <a:custGeom>
              <a:avLst/>
              <a:gdLst>
                <a:gd name="T0" fmla="*/ 2147483647 w 200"/>
                <a:gd name="T1" fmla="*/ 2147483647 h 221"/>
                <a:gd name="T2" fmla="*/ 2147483647 w 200"/>
                <a:gd name="T3" fmla="*/ 2147483647 h 221"/>
                <a:gd name="T4" fmla="*/ 2147483647 w 200"/>
                <a:gd name="T5" fmla="*/ 2147483647 h 221"/>
                <a:gd name="T6" fmla="*/ 2147483647 w 200"/>
                <a:gd name="T7" fmla="*/ 2147483647 h 221"/>
                <a:gd name="T8" fmla="*/ 2147483647 w 200"/>
                <a:gd name="T9" fmla="*/ 2147483647 h 221"/>
                <a:gd name="T10" fmla="*/ 2147483647 w 200"/>
                <a:gd name="T11" fmla="*/ 2147483647 h 221"/>
                <a:gd name="T12" fmla="*/ 2147483647 w 200"/>
                <a:gd name="T13" fmla="*/ 2147483647 h 221"/>
                <a:gd name="T14" fmla="*/ 2147483647 w 200"/>
                <a:gd name="T15" fmla="*/ 2147483647 h 221"/>
                <a:gd name="T16" fmla="*/ 2147483647 w 200"/>
                <a:gd name="T17" fmla="*/ 2147483647 h 221"/>
                <a:gd name="T18" fmla="*/ 2147483647 w 200"/>
                <a:gd name="T19" fmla="*/ 2147483647 h 221"/>
                <a:gd name="T20" fmla="*/ 2147483647 w 200"/>
                <a:gd name="T21" fmla="*/ 2147483647 h 221"/>
                <a:gd name="T22" fmla="*/ 2147483647 w 200"/>
                <a:gd name="T23" fmla="*/ 2147483647 h 221"/>
                <a:gd name="T24" fmla="*/ 2147483647 w 200"/>
                <a:gd name="T25" fmla="*/ 2147483647 h 221"/>
                <a:gd name="T26" fmla="*/ 2147483647 w 200"/>
                <a:gd name="T27" fmla="*/ 2147483647 h 221"/>
                <a:gd name="T28" fmla="*/ 2147483647 w 200"/>
                <a:gd name="T29" fmla="*/ 2147483647 h 221"/>
                <a:gd name="T30" fmla="*/ 2147483647 w 200"/>
                <a:gd name="T31" fmla="*/ 2147483647 h 221"/>
                <a:gd name="T32" fmla="*/ 2147483647 w 200"/>
                <a:gd name="T33" fmla="*/ 2147483647 h 221"/>
                <a:gd name="T34" fmla="*/ 2147483647 w 200"/>
                <a:gd name="T35" fmla="*/ 2147483647 h 221"/>
                <a:gd name="T36" fmla="*/ 2147483647 w 200"/>
                <a:gd name="T37" fmla="*/ 2147483647 h 221"/>
                <a:gd name="T38" fmla="*/ 2147483647 w 200"/>
                <a:gd name="T39" fmla="*/ 2147483647 h 221"/>
                <a:gd name="T40" fmla="*/ 2147483647 w 200"/>
                <a:gd name="T41" fmla="*/ 2147483647 h 221"/>
                <a:gd name="T42" fmla="*/ 2147483647 w 200"/>
                <a:gd name="T43" fmla="*/ 2147483647 h 221"/>
                <a:gd name="T44" fmla="*/ 2147483647 w 200"/>
                <a:gd name="T45" fmla="*/ 2147483647 h 221"/>
                <a:gd name="T46" fmla="*/ 2147483647 w 200"/>
                <a:gd name="T47" fmla="*/ 2147483647 h 221"/>
                <a:gd name="T48" fmla="*/ 2147483647 w 200"/>
                <a:gd name="T49" fmla="*/ 2147483647 h 221"/>
                <a:gd name="T50" fmla="*/ 2147483647 w 200"/>
                <a:gd name="T51" fmla="*/ 2147483647 h 221"/>
                <a:gd name="T52" fmla="*/ 2147483647 w 200"/>
                <a:gd name="T53" fmla="*/ 2147483647 h 221"/>
                <a:gd name="T54" fmla="*/ 2147483647 w 200"/>
                <a:gd name="T55" fmla="*/ 2147483647 h 221"/>
                <a:gd name="T56" fmla="*/ 2147483647 w 200"/>
                <a:gd name="T57" fmla="*/ 2147483647 h 221"/>
                <a:gd name="T58" fmla="*/ 2147483647 w 200"/>
                <a:gd name="T59" fmla="*/ 2147483647 h 221"/>
                <a:gd name="T60" fmla="*/ 2147483647 w 200"/>
                <a:gd name="T61" fmla="*/ 2147483647 h 221"/>
                <a:gd name="T62" fmla="*/ 2147483647 w 200"/>
                <a:gd name="T63" fmla="*/ 2147483647 h 221"/>
                <a:gd name="T64" fmla="*/ 2147483647 w 200"/>
                <a:gd name="T65" fmla="*/ 2147483647 h 221"/>
                <a:gd name="T66" fmla="*/ 2147483647 w 200"/>
                <a:gd name="T67" fmla="*/ 2147483647 h 221"/>
                <a:gd name="T68" fmla="*/ 2147483647 w 200"/>
                <a:gd name="T69" fmla="*/ 2147483647 h 221"/>
                <a:gd name="T70" fmla="*/ 2147483647 w 200"/>
                <a:gd name="T71" fmla="*/ 2147483647 h 221"/>
                <a:gd name="T72" fmla="*/ 0 w 200"/>
                <a:gd name="T73" fmla="*/ 2147483647 h 221"/>
                <a:gd name="T74" fmla="*/ 2147483647 w 200"/>
                <a:gd name="T75" fmla="*/ 2147483647 h 221"/>
                <a:gd name="T76" fmla="*/ 2147483647 w 200"/>
                <a:gd name="T77" fmla="*/ 0 h 221"/>
                <a:gd name="T78" fmla="*/ 2147483647 w 200"/>
                <a:gd name="T79" fmla="*/ 2147483647 h 221"/>
                <a:gd name="T80" fmla="*/ 2147483647 w 200"/>
                <a:gd name="T81" fmla="*/ 2147483647 h 221"/>
                <a:gd name="T82" fmla="*/ 2147483647 w 200"/>
                <a:gd name="T83" fmla="*/ 2147483647 h 221"/>
                <a:gd name="T84" fmla="*/ 2147483647 w 200"/>
                <a:gd name="T85" fmla="*/ 2147483647 h 221"/>
                <a:gd name="T86" fmla="*/ 2147483647 w 200"/>
                <a:gd name="T87" fmla="*/ 2147483647 h 221"/>
                <a:gd name="T88" fmla="*/ 2147483647 w 200"/>
                <a:gd name="T89" fmla="*/ 2147483647 h 221"/>
                <a:gd name="T90" fmla="*/ 2147483647 w 200"/>
                <a:gd name="T91" fmla="*/ 2147483647 h 2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0"/>
                <a:gd name="T139" fmla="*/ 0 h 221"/>
                <a:gd name="T140" fmla="*/ 200 w 200"/>
                <a:gd name="T141" fmla="*/ 221 h 22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0" h="221">
                  <a:moveTo>
                    <a:pt x="180" y="30"/>
                  </a:moveTo>
                  <a:lnTo>
                    <a:pt x="185" y="58"/>
                  </a:lnTo>
                  <a:lnTo>
                    <a:pt x="179" y="72"/>
                  </a:lnTo>
                  <a:lnTo>
                    <a:pt x="186" y="88"/>
                  </a:lnTo>
                  <a:lnTo>
                    <a:pt x="195" y="83"/>
                  </a:lnTo>
                  <a:lnTo>
                    <a:pt x="200" y="98"/>
                  </a:lnTo>
                  <a:lnTo>
                    <a:pt x="199" y="110"/>
                  </a:lnTo>
                  <a:lnTo>
                    <a:pt x="183" y="106"/>
                  </a:lnTo>
                  <a:lnTo>
                    <a:pt x="184" y="120"/>
                  </a:lnTo>
                  <a:lnTo>
                    <a:pt x="192" y="126"/>
                  </a:lnTo>
                  <a:lnTo>
                    <a:pt x="192" y="141"/>
                  </a:lnTo>
                  <a:lnTo>
                    <a:pt x="181" y="142"/>
                  </a:lnTo>
                  <a:lnTo>
                    <a:pt x="169" y="145"/>
                  </a:lnTo>
                  <a:lnTo>
                    <a:pt x="172" y="154"/>
                  </a:lnTo>
                  <a:lnTo>
                    <a:pt x="181" y="163"/>
                  </a:lnTo>
                  <a:lnTo>
                    <a:pt x="177" y="172"/>
                  </a:lnTo>
                  <a:lnTo>
                    <a:pt x="168" y="167"/>
                  </a:lnTo>
                  <a:lnTo>
                    <a:pt x="160" y="163"/>
                  </a:lnTo>
                  <a:lnTo>
                    <a:pt x="153" y="164"/>
                  </a:lnTo>
                  <a:lnTo>
                    <a:pt x="153" y="181"/>
                  </a:lnTo>
                  <a:lnTo>
                    <a:pt x="145" y="190"/>
                  </a:lnTo>
                  <a:lnTo>
                    <a:pt x="148" y="202"/>
                  </a:lnTo>
                  <a:lnTo>
                    <a:pt x="147" y="221"/>
                  </a:lnTo>
                  <a:lnTo>
                    <a:pt x="124" y="211"/>
                  </a:lnTo>
                  <a:lnTo>
                    <a:pt x="108" y="202"/>
                  </a:lnTo>
                  <a:lnTo>
                    <a:pt x="95" y="190"/>
                  </a:lnTo>
                  <a:lnTo>
                    <a:pt x="84" y="172"/>
                  </a:lnTo>
                  <a:lnTo>
                    <a:pt x="66" y="154"/>
                  </a:lnTo>
                  <a:lnTo>
                    <a:pt x="55" y="149"/>
                  </a:lnTo>
                  <a:lnTo>
                    <a:pt x="66" y="139"/>
                  </a:lnTo>
                  <a:lnTo>
                    <a:pt x="63" y="128"/>
                  </a:lnTo>
                  <a:lnTo>
                    <a:pt x="54" y="111"/>
                  </a:lnTo>
                  <a:lnTo>
                    <a:pt x="39" y="112"/>
                  </a:lnTo>
                  <a:lnTo>
                    <a:pt x="22" y="97"/>
                  </a:lnTo>
                  <a:lnTo>
                    <a:pt x="16" y="73"/>
                  </a:lnTo>
                  <a:lnTo>
                    <a:pt x="7" y="48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28" y="0"/>
                  </a:lnTo>
                  <a:lnTo>
                    <a:pt x="49" y="2"/>
                  </a:lnTo>
                  <a:lnTo>
                    <a:pt x="63" y="1"/>
                  </a:lnTo>
                  <a:lnTo>
                    <a:pt x="79" y="4"/>
                  </a:lnTo>
                  <a:lnTo>
                    <a:pt x="132" y="9"/>
                  </a:lnTo>
                  <a:lnTo>
                    <a:pt x="148" y="20"/>
                  </a:lnTo>
                  <a:lnTo>
                    <a:pt x="166" y="22"/>
                  </a:lnTo>
                  <a:lnTo>
                    <a:pt x="180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5" name="Freeform 160">
              <a:extLst/>
            </p:cNvPr>
            <p:cNvSpPr>
              <a:spLocks/>
            </p:cNvSpPr>
            <p:nvPr/>
          </p:nvSpPr>
          <p:spPr bwMode="auto">
            <a:xfrm>
              <a:off x="6053114" y="2398731"/>
              <a:ext cx="117475" cy="128587"/>
            </a:xfrm>
            <a:custGeom>
              <a:avLst/>
              <a:gdLst>
                <a:gd name="T0" fmla="*/ 2147483647 w 430"/>
                <a:gd name="T1" fmla="*/ 2147483647 h 476"/>
                <a:gd name="T2" fmla="*/ 2147483647 w 430"/>
                <a:gd name="T3" fmla="*/ 2147483647 h 476"/>
                <a:gd name="T4" fmla="*/ 2147483647 w 430"/>
                <a:gd name="T5" fmla="*/ 2147483647 h 476"/>
                <a:gd name="T6" fmla="*/ 2147483647 w 430"/>
                <a:gd name="T7" fmla="*/ 0 h 476"/>
                <a:gd name="T8" fmla="*/ 2147483647 w 430"/>
                <a:gd name="T9" fmla="*/ 2147483647 h 476"/>
                <a:gd name="T10" fmla="*/ 2147483647 w 430"/>
                <a:gd name="T11" fmla="*/ 2147483647 h 476"/>
                <a:gd name="T12" fmla="*/ 2147483647 w 430"/>
                <a:gd name="T13" fmla="*/ 2147483647 h 476"/>
                <a:gd name="T14" fmla="*/ 2147483647 w 430"/>
                <a:gd name="T15" fmla="*/ 2147483647 h 476"/>
                <a:gd name="T16" fmla="*/ 2147483647 w 430"/>
                <a:gd name="T17" fmla="*/ 2147483647 h 476"/>
                <a:gd name="T18" fmla="*/ 2147483647 w 430"/>
                <a:gd name="T19" fmla="*/ 2147483647 h 476"/>
                <a:gd name="T20" fmla="*/ 2147483647 w 430"/>
                <a:gd name="T21" fmla="*/ 2147483647 h 476"/>
                <a:gd name="T22" fmla="*/ 0 w 430"/>
                <a:gd name="T23" fmla="*/ 2147483647 h 476"/>
                <a:gd name="T24" fmla="*/ 2147483647 w 430"/>
                <a:gd name="T25" fmla="*/ 2147483647 h 4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0"/>
                <a:gd name="T40" fmla="*/ 0 h 476"/>
                <a:gd name="T41" fmla="*/ 430 w 430"/>
                <a:gd name="T42" fmla="*/ 476 h 47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0" h="476">
                  <a:moveTo>
                    <a:pt x="34" y="337"/>
                  </a:moveTo>
                  <a:lnTo>
                    <a:pt x="64" y="183"/>
                  </a:lnTo>
                  <a:lnTo>
                    <a:pt x="125" y="19"/>
                  </a:lnTo>
                  <a:lnTo>
                    <a:pt x="229" y="0"/>
                  </a:lnTo>
                  <a:lnTo>
                    <a:pt x="320" y="92"/>
                  </a:lnTo>
                  <a:lnTo>
                    <a:pt x="397" y="201"/>
                  </a:lnTo>
                  <a:lnTo>
                    <a:pt x="430" y="275"/>
                  </a:lnTo>
                  <a:lnTo>
                    <a:pt x="366" y="330"/>
                  </a:lnTo>
                  <a:lnTo>
                    <a:pt x="306" y="382"/>
                  </a:lnTo>
                  <a:lnTo>
                    <a:pt x="146" y="412"/>
                  </a:lnTo>
                  <a:lnTo>
                    <a:pt x="18" y="476"/>
                  </a:lnTo>
                  <a:lnTo>
                    <a:pt x="0" y="403"/>
                  </a:lnTo>
                  <a:lnTo>
                    <a:pt x="34" y="3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6" name="Freeform 161">
              <a:extLst/>
            </p:cNvPr>
            <p:cNvSpPr>
              <a:spLocks/>
            </p:cNvSpPr>
            <p:nvPr/>
          </p:nvSpPr>
          <p:spPr bwMode="auto">
            <a:xfrm>
              <a:off x="6740501" y="2684481"/>
              <a:ext cx="146050" cy="106362"/>
            </a:xfrm>
            <a:custGeom>
              <a:avLst/>
              <a:gdLst>
                <a:gd name="T0" fmla="*/ 2147483647 w 539"/>
                <a:gd name="T1" fmla="*/ 2147483647 h 393"/>
                <a:gd name="T2" fmla="*/ 0 w 539"/>
                <a:gd name="T3" fmla="*/ 2147483647 h 393"/>
                <a:gd name="T4" fmla="*/ 2147483647 w 539"/>
                <a:gd name="T5" fmla="*/ 2147483647 h 393"/>
                <a:gd name="T6" fmla="*/ 2147483647 w 539"/>
                <a:gd name="T7" fmla="*/ 2147483647 h 393"/>
                <a:gd name="T8" fmla="*/ 2147483647 w 539"/>
                <a:gd name="T9" fmla="*/ 0 h 393"/>
                <a:gd name="T10" fmla="*/ 2147483647 w 539"/>
                <a:gd name="T11" fmla="*/ 2147483647 h 393"/>
                <a:gd name="T12" fmla="*/ 2147483647 w 539"/>
                <a:gd name="T13" fmla="*/ 2147483647 h 393"/>
                <a:gd name="T14" fmla="*/ 2147483647 w 539"/>
                <a:gd name="T15" fmla="*/ 2147483647 h 393"/>
                <a:gd name="T16" fmla="*/ 2147483647 w 539"/>
                <a:gd name="T17" fmla="*/ 2147483647 h 393"/>
                <a:gd name="T18" fmla="*/ 2147483647 w 539"/>
                <a:gd name="T19" fmla="*/ 2147483647 h 393"/>
                <a:gd name="T20" fmla="*/ 2147483647 w 539"/>
                <a:gd name="T21" fmla="*/ 2147483647 h 393"/>
                <a:gd name="T22" fmla="*/ 2147483647 w 539"/>
                <a:gd name="T23" fmla="*/ 2147483647 h 393"/>
                <a:gd name="T24" fmla="*/ 2147483647 w 539"/>
                <a:gd name="T25" fmla="*/ 2147483647 h 393"/>
                <a:gd name="T26" fmla="*/ 2147483647 w 539"/>
                <a:gd name="T27" fmla="*/ 2147483647 h 3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9"/>
                <a:gd name="T43" fmla="*/ 0 h 393"/>
                <a:gd name="T44" fmla="*/ 539 w 539"/>
                <a:gd name="T45" fmla="*/ 393 h 39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9" h="393">
                  <a:moveTo>
                    <a:pt x="6" y="230"/>
                  </a:moveTo>
                  <a:lnTo>
                    <a:pt x="0" y="119"/>
                  </a:lnTo>
                  <a:lnTo>
                    <a:pt x="55" y="18"/>
                  </a:lnTo>
                  <a:lnTo>
                    <a:pt x="237" y="55"/>
                  </a:lnTo>
                  <a:lnTo>
                    <a:pt x="329" y="0"/>
                  </a:lnTo>
                  <a:lnTo>
                    <a:pt x="369" y="94"/>
                  </a:lnTo>
                  <a:lnTo>
                    <a:pt x="539" y="146"/>
                  </a:lnTo>
                  <a:lnTo>
                    <a:pt x="493" y="228"/>
                  </a:lnTo>
                  <a:lnTo>
                    <a:pt x="420" y="320"/>
                  </a:lnTo>
                  <a:lnTo>
                    <a:pt x="329" y="338"/>
                  </a:lnTo>
                  <a:lnTo>
                    <a:pt x="247" y="320"/>
                  </a:lnTo>
                  <a:lnTo>
                    <a:pt x="128" y="393"/>
                  </a:lnTo>
                  <a:lnTo>
                    <a:pt x="36" y="338"/>
                  </a:lnTo>
                  <a:lnTo>
                    <a:pt x="6" y="2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7" name="Freeform 162">
              <a:extLst/>
            </p:cNvPr>
            <p:cNvSpPr>
              <a:spLocks/>
            </p:cNvSpPr>
            <p:nvPr/>
          </p:nvSpPr>
          <p:spPr bwMode="auto">
            <a:xfrm>
              <a:off x="6902426" y="2732106"/>
              <a:ext cx="96838" cy="53975"/>
            </a:xfrm>
            <a:custGeom>
              <a:avLst/>
              <a:gdLst>
                <a:gd name="T0" fmla="*/ 0 w 356"/>
                <a:gd name="T1" fmla="*/ 2147483647 h 201"/>
                <a:gd name="T2" fmla="*/ 2147483647 w 356"/>
                <a:gd name="T3" fmla="*/ 0 h 201"/>
                <a:gd name="T4" fmla="*/ 2147483647 w 356"/>
                <a:gd name="T5" fmla="*/ 2147483647 h 201"/>
                <a:gd name="T6" fmla="*/ 2147483647 w 356"/>
                <a:gd name="T7" fmla="*/ 2147483647 h 201"/>
                <a:gd name="T8" fmla="*/ 2147483647 w 356"/>
                <a:gd name="T9" fmla="*/ 2147483647 h 201"/>
                <a:gd name="T10" fmla="*/ 2147483647 w 356"/>
                <a:gd name="T11" fmla="*/ 2147483647 h 201"/>
                <a:gd name="T12" fmla="*/ 2147483647 w 356"/>
                <a:gd name="T13" fmla="*/ 2147483647 h 201"/>
                <a:gd name="T14" fmla="*/ 2147483647 w 356"/>
                <a:gd name="T15" fmla="*/ 2147483647 h 201"/>
                <a:gd name="T16" fmla="*/ 0 w 356"/>
                <a:gd name="T17" fmla="*/ 2147483647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6"/>
                <a:gd name="T28" fmla="*/ 0 h 201"/>
                <a:gd name="T29" fmla="*/ 356 w 356"/>
                <a:gd name="T30" fmla="*/ 201 h 2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6" h="201">
                  <a:moveTo>
                    <a:pt x="0" y="56"/>
                  </a:moveTo>
                  <a:lnTo>
                    <a:pt x="72" y="0"/>
                  </a:lnTo>
                  <a:lnTo>
                    <a:pt x="182" y="36"/>
                  </a:lnTo>
                  <a:lnTo>
                    <a:pt x="273" y="54"/>
                  </a:lnTo>
                  <a:lnTo>
                    <a:pt x="356" y="109"/>
                  </a:lnTo>
                  <a:lnTo>
                    <a:pt x="264" y="182"/>
                  </a:lnTo>
                  <a:lnTo>
                    <a:pt x="173" y="201"/>
                  </a:lnTo>
                  <a:lnTo>
                    <a:pt x="72" y="128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8" name="Freeform 163">
              <a:extLst/>
            </p:cNvPr>
            <p:cNvSpPr>
              <a:spLocks/>
            </p:cNvSpPr>
            <p:nvPr/>
          </p:nvSpPr>
          <p:spPr bwMode="auto">
            <a:xfrm>
              <a:off x="6808764" y="2835293"/>
              <a:ext cx="55562" cy="47625"/>
            </a:xfrm>
            <a:custGeom>
              <a:avLst/>
              <a:gdLst>
                <a:gd name="T0" fmla="*/ 0 w 326231"/>
                <a:gd name="T1" fmla="*/ 26 h 273844"/>
                <a:gd name="T2" fmla="*/ 5 w 326231"/>
                <a:gd name="T3" fmla="*/ 17 h 273844"/>
                <a:gd name="T4" fmla="*/ 10 w 326231"/>
                <a:gd name="T5" fmla="*/ 6 h 273844"/>
                <a:gd name="T6" fmla="*/ 22 w 326231"/>
                <a:gd name="T7" fmla="*/ 0 h 273844"/>
                <a:gd name="T8" fmla="*/ 32 w 326231"/>
                <a:gd name="T9" fmla="*/ 6 h 273844"/>
                <a:gd name="T10" fmla="*/ 45 w 326231"/>
                <a:gd name="T11" fmla="*/ 21 h 273844"/>
                <a:gd name="T12" fmla="*/ 47 w 326231"/>
                <a:gd name="T13" fmla="*/ 44 h 273844"/>
                <a:gd name="T14" fmla="*/ 35 w 326231"/>
                <a:gd name="T15" fmla="*/ 41 h 273844"/>
                <a:gd name="T16" fmla="*/ 15 w 326231"/>
                <a:gd name="T17" fmla="*/ 41 h 273844"/>
                <a:gd name="T18" fmla="*/ 0 w 326231"/>
                <a:gd name="T19" fmla="*/ 26 h 2738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6231"/>
                <a:gd name="T31" fmla="*/ 0 h 273844"/>
                <a:gd name="T32" fmla="*/ 326231 w 326231"/>
                <a:gd name="T33" fmla="*/ 273844 h 2738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6231" h="273844">
                  <a:moveTo>
                    <a:pt x="0" y="161925"/>
                  </a:moveTo>
                  <a:lnTo>
                    <a:pt x="38100" y="107156"/>
                  </a:lnTo>
                  <a:lnTo>
                    <a:pt x="66675" y="38100"/>
                  </a:lnTo>
                  <a:lnTo>
                    <a:pt x="154781" y="0"/>
                  </a:lnTo>
                  <a:lnTo>
                    <a:pt x="221456" y="35719"/>
                  </a:lnTo>
                  <a:lnTo>
                    <a:pt x="314325" y="130969"/>
                  </a:lnTo>
                  <a:lnTo>
                    <a:pt x="326231" y="273844"/>
                  </a:lnTo>
                  <a:lnTo>
                    <a:pt x="245268" y="254794"/>
                  </a:lnTo>
                  <a:lnTo>
                    <a:pt x="107156" y="254794"/>
                  </a:lnTo>
                  <a:lnTo>
                    <a:pt x="0" y="1619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9" name="Freeform 164">
              <a:extLst/>
            </p:cNvPr>
            <p:cNvSpPr>
              <a:spLocks/>
            </p:cNvSpPr>
            <p:nvPr/>
          </p:nvSpPr>
          <p:spPr bwMode="auto">
            <a:xfrm>
              <a:off x="5913414" y="2219343"/>
              <a:ext cx="149225" cy="241300"/>
            </a:xfrm>
            <a:custGeom>
              <a:avLst/>
              <a:gdLst>
                <a:gd name="T0" fmla="*/ 2147483647 w 558"/>
                <a:gd name="T1" fmla="*/ 2147483647 h 887"/>
                <a:gd name="T2" fmla="*/ 2147483647 w 558"/>
                <a:gd name="T3" fmla="*/ 2147483647 h 887"/>
                <a:gd name="T4" fmla="*/ 2147483647 w 558"/>
                <a:gd name="T5" fmla="*/ 2147483647 h 887"/>
                <a:gd name="T6" fmla="*/ 2147483647 w 558"/>
                <a:gd name="T7" fmla="*/ 2147483647 h 887"/>
                <a:gd name="T8" fmla="*/ 2147483647 w 558"/>
                <a:gd name="T9" fmla="*/ 0 h 887"/>
                <a:gd name="T10" fmla="*/ 2147483647 w 558"/>
                <a:gd name="T11" fmla="*/ 2147483647 h 887"/>
                <a:gd name="T12" fmla="*/ 2147483647 w 558"/>
                <a:gd name="T13" fmla="*/ 2147483647 h 887"/>
                <a:gd name="T14" fmla="*/ 2147483647 w 558"/>
                <a:gd name="T15" fmla="*/ 2147483647 h 887"/>
                <a:gd name="T16" fmla="*/ 2147483647 w 558"/>
                <a:gd name="T17" fmla="*/ 2147483647 h 887"/>
                <a:gd name="T18" fmla="*/ 2147483647 w 558"/>
                <a:gd name="T19" fmla="*/ 2147483647 h 887"/>
                <a:gd name="T20" fmla="*/ 2147483647 w 558"/>
                <a:gd name="T21" fmla="*/ 2147483647 h 887"/>
                <a:gd name="T22" fmla="*/ 2147483647 w 558"/>
                <a:gd name="T23" fmla="*/ 2147483647 h 887"/>
                <a:gd name="T24" fmla="*/ 2147483647 w 558"/>
                <a:gd name="T25" fmla="*/ 2147483647 h 887"/>
                <a:gd name="T26" fmla="*/ 2147483647 w 558"/>
                <a:gd name="T27" fmla="*/ 2147483647 h 887"/>
                <a:gd name="T28" fmla="*/ 2147483647 w 558"/>
                <a:gd name="T29" fmla="*/ 2147483647 h 887"/>
                <a:gd name="T30" fmla="*/ 2147483647 w 558"/>
                <a:gd name="T31" fmla="*/ 2147483647 h 887"/>
                <a:gd name="T32" fmla="*/ 2147483647 w 558"/>
                <a:gd name="T33" fmla="*/ 2147483647 h 887"/>
                <a:gd name="T34" fmla="*/ 2147483647 w 558"/>
                <a:gd name="T35" fmla="*/ 2147483647 h 887"/>
                <a:gd name="T36" fmla="*/ 2147483647 w 558"/>
                <a:gd name="T37" fmla="*/ 2147483647 h 887"/>
                <a:gd name="T38" fmla="*/ 2147483647 w 558"/>
                <a:gd name="T39" fmla="*/ 2147483647 h 887"/>
                <a:gd name="T40" fmla="*/ 0 w 558"/>
                <a:gd name="T41" fmla="*/ 2147483647 h 887"/>
                <a:gd name="T42" fmla="*/ 2147483647 w 558"/>
                <a:gd name="T43" fmla="*/ 2147483647 h 8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58"/>
                <a:gd name="T67" fmla="*/ 0 h 887"/>
                <a:gd name="T68" fmla="*/ 558 w 558"/>
                <a:gd name="T69" fmla="*/ 887 h 88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58" h="887">
                  <a:moveTo>
                    <a:pt x="11" y="451"/>
                  </a:moveTo>
                  <a:lnTo>
                    <a:pt x="9" y="329"/>
                  </a:lnTo>
                  <a:lnTo>
                    <a:pt x="102" y="133"/>
                  </a:lnTo>
                  <a:lnTo>
                    <a:pt x="155" y="64"/>
                  </a:lnTo>
                  <a:lnTo>
                    <a:pt x="247" y="0"/>
                  </a:lnTo>
                  <a:lnTo>
                    <a:pt x="347" y="73"/>
                  </a:lnTo>
                  <a:lnTo>
                    <a:pt x="402" y="146"/>
                  </a:lnTo>
                  <a:lnTo>
                    <a:pt x="448" y="192"/>
                  </a:lnTo>
                  <a:lnTo>
                    <a:pt x="374" y="315"/>
                  </a:lnTo>
                  <a:lnTo>
                    <a:pt x="375" y="402"/>
                  </a:lnTo>
                  <a:lnTo>
                    <a:pt x="475" y="430"/>
                  </a:lnTo>
                  <a:lnTo>
                    <a:pt x="558" y="494"/>
                  </a:lnTo>
                  <a:lnTo>
                    <a:pt x="548" y="585"/>
                  </a:lnTo>
                  <a:lnTo>
                    <a:pt x="539" y="668"/>
                  </a:lnTo>
                  <a:lnTo>
                    <a:pt x="521" y="777"/>
                  </a:lnTo>
                  <a:lnTo>
                    <a:pt x="494" y="887"/>
                  </a:lnTo>
                  <a:lnTo>
                    <a:pt x="393" y="850"/>
                  </a:lnTo>
                  <a:lnTo>
                    <a:pt x="292" y="796"/>
                  </a:lnTo>
                  <a:lnTo>
                    <a:pt x="210" y="732"/>
                  </a:lnTo>
                  <a:lnTo>
                    <a:pt x="146" y="640"/>
                  </a:lnTo>
                  <a:lnTo>
                    <a:pt x="0" y="576"/>
                  </a:lnTo>
                  <a:lnTo>
                    <a:pt x="11" y="4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0" name="Freeform 165">
              <a:extLst/>
            </p:cNvPr>
            <p:cNvSpPr>
              <a:spLocks/>
            </p:cNvSpPr>
            <p:nvPr/>
          </p:nvSpPr>
          <p:spPr bwMode="auto">
            <a:xfrm>
              <a:off x="4451326" y="2303481"/>
              <a:ext cx="311150" cy="328612"/>
            </a:xfrm>
            <a:custGeom>
              <a:avLst/>
              <a:gdLst>
                <a:gd name="T0" fmla="*/ 0 w 1152"/>
                <a:gd name="T1" fmla="*/ 2147483647 h 1207"/>
                <a:gd name="T2" fmla="*/ 2147483647 w 1152"/>
                <a:gd name="T3" fmla="*/ 2147483647 h 1207"/>
                <a:gd name="T4" fmla="*/ 2147483647 w 1152"/>
                <a:gd name="T5" fmla="*/ 2147483647 h 1207"/>
                <a:gd name="T6" fmla="*/ 2147483647 w 1152"/>
                <a:gd name="T7" fmla="*/ 2147483647 h 1207"/>
                <a:gd name="T8" fmla="*/ 2147483647 w 1152"/>
                <a:gd name="T9" fmla="*/ 2147483647 h 1207"/>
                <a:gd name="T10" fmla="*/ 2147483647 w 1152"/>
                <a:gd name="T11" fmla="*/ 2147483647 h 1207"/>
                <a:gd name="T12" fmla="*/ 2147483647 w 1152"/>
                <a:gd name="T13" fmla="*/ 2147483647 h 1207"/>
                <a:gd name="T14" fmla="*/ 2147483647 w 1152"/>
                <a:gd name="T15" fmla="*/ 2147483647 h 1207"/>
                <a:gd name="T16" fmla="*/ 2147483647 w 1152"/>
                <a:gd name="T17" fmla="*/ 2147483647 h 1207"/>
                <a:gd name="T18" fmla="*/ 2147483647 w 1152"/>
                <a:gd name="T19" fmla="*/ 2147483647 h 1207"/>
                <a:gd name="T20" fmla="*/ 2147483647 w 1152"/>
                <a:gd name="T21" fmla="*/ 2147483647 h 1207"/>
                <a:gd name="T22" fmla="*/ 2147483647 w 1152"/>
                <a:gd name="T23" fmla="*/ 0 h 1207"/>
                <a:gd name="T24" fmla="*/ 2147483647 w 1152"/>
                <a:gd name="T25" fmla="*/ 2147483647 h 1207"/>
                <a:gd name="T26" fmla="*/ 2147483647 w 1152"/>
                <a:gd name="T27" fmla="*/ 2147483647 h 1207"/>
                <a:gd name="T28" fmla="*/ 2147483647 w 1152"/>
                <a:gd name="T29" fmla="*/ 2147483647 h 1207"/>
                <a:gd name="T30" fmla="*/ 2147483647 w 1152"/>
                <a:gd name="T31" fmla="*/ 2147483647 h 1207"/>
                <a:gd name="T32" fmla="*/ 2147483647 w 1152"/>
                <a:gd name="T33" fmla="*/ 2147483647 h 1207"/>
                <a:gd name="T34" fmla="*/ 2147483647 w 1152"/>
                <a:gd name="T35" fmla="*/ 2147483647 h 1207"/>
                <a:gd name="T36" fmla="*/ 2147483647 w 1152"/>
                <a:gd name="T37" fmla="*/ 2147483647 h 1207"/>
                <a:gd name="T38" fmla="*/ 2147483647 w 1152"/>
                <a:gd name="T39" fmla="*/ 2147483647 h 1207"/>
                <a:gd name="T40" fmla="*/ 2147483647 w 1152"/>
                <a:gd name="T41" fmla="*/ 2147483647 h 1207"/>
                <a:gd name="T42" fmla="*/ 2147483647 w 1152"/>
                <a:gd name="T43" fmla="*/ 2147483647 h 1207"/>
                <a:gd name="T44" fmla="*/ 2147483647 w 1152"/>
                <a:gd name="T45" fmla="*/ 2147483647 h 1207"/>
                <a:gd name="T46" fmla="*/ 2147483647 w 1152"/>
                <a:gd name="T47" fmla="*/ 2147483647 h 1207"/>
                <a:gd name="T48" fmla="*/ 2147483647 w 1152"/>
                <a:gd name="T49" fmla="*/ 2147483647 h 1207"/>
                <a:gd name="T50" fmla="*/ 2147483647 w 1152"/>
                <a:gd name="T51" fmla="*/ 2147483647 h 1207"/>
                <a:gd name="T52" fmla="*/ 2147483647 w 1152"/>
                <a:gd name="T53" fmla="*/ 2147483647 h 1207"/>
                <a:gd name="T54" fmla="*/ 2147483647 w 1152"/>
                <a:gd name="T55" fmla="*/ 2147483647 h 1207"/>
                <a:gd name="T56" fmla="*/ 2147483647 w 1152"/>
                <a:gd name="T57" fmla="*/ 2147483647 h 1207"/>
                <a:gd name="T58" fmla="*/ 2147483647 w 1152"/>
                <a:gd name="T59" fmla="*/ 2147483647 h 1207"/>
                <a:gd name="T60" fmla="*/ 2147483647 w 1152"/>
                <a:gd name="T61" fmla="*/ 2147483647 h 1207"/>
                <a:gd name="T62" fmla="*/ 2147483647 w 1152"/>
                <a:gd name="T63" fmla="*/ 2147483647 h 1207"/>
                <a:gd name="T64" fmla="*/ 2147483647 w 1152"/>
                <a:gd name="T65" fmla="*/ 2147483647 h 1207"/>
                <a:gd name="T66" fmla="*/ 2147483647 w 1152"/>
                <a:gd name="T67" fmla="*/ 2147483647 h 1207"/>
                <a:gd name="T68" fmla="*/ 2147483647 w 1152"/>
                <a:gd name="T69" fmla="*/ 2147483647 h 1207"/>
                <a:gd name="T70" fmla="*/ 2147483647 w 1152"/>
                <a:gd name="T71" fmla="*/ 2147483647 h 1207"/>
                <a:gd name="T72" fmla="*/ 2147483647 w 1152"/>
                <a:gd name="T73" fmla="*/ 2147483647 h 1207"/>
                <a:gd name="T74" fmla="*/ 2147483647 w 1152"/>
                <a:gd name="T75" fmla="*/ 2147483647 h 1207"/>
                <a:gd name="T76" fmla="*/ 2147483647 w 1152"/>
                <a:gd name="T77" fmla="*/ 2147483647 h 1207"/>
                <a:gd name="T78" fmla="*/ 2147483647 w 1152"/>
                <a:gd name="T79" fmla="*/ 2147483647 h 1207"/>
                <a:gd name="T80" fmla="*/ 2147483647 w 1152"/>
                <a:gd name="T81" fmla="*/ 2147483647 h 1207"/>
                <a:gd name="T82" fmla="*/ 2147483647 w 1152"/>
                <a:gd name="T83" fmla="*/ 2147483647 h 1207"/>
                <a:gd name="T84" fmla="*/ 0 w 1152"/>
                <a:gd name="T85" fmla="*/ 2147483647 h 1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52"/>
                <a:gd name="T130" fmla="*/ 0 h 1207"/>
                <a:gd name="T131" fmla="*/ 1152 w 1152"/>
                <a:gd name="T132" fmla="*/ 1207 h 12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52" h="1207">
                  <a:moveTo>
                    <a:pt x="0" y="567"/>
                  </a:moveTo>
                  <a:lnTo>
                    <a:pt x="100" y="549"/>
                  </a:lnTo>
                  <a:lnTo>
                    <a:pt x="64" y="458"/>
                  </a:lnTo>
                  <a:lnTo>
                    <a:pt x="45" y="348"/>
                  </a:lnTo>
                  <a:lnTo>
                    <a:pt x="18" y="247"/>
                  </a:lnTo>
                  <a:lnTo>
                    <a:pt x="173" y="247"/>
                  </a:lnTo>
                  <a:lnTo>
                    <a:pt x="301" y="266"/>
                  </a:lnTo>
                  <a:lnTo>
                    <a:pt x="411" y="192"/>
                  </a:lnTo>
                  <a:lnTo>
                    <a:pt x="512" y="220"/>
                  </a:lnTo>
                  <a:lnTo>
                    <a:pt x="512" y="119"/>
                  </a:lnTo>
                  <a:lnTo>
                    <a:pt x="539" y="37"/>
                  </a:lnTo>
                  <a:lnTo>
                    <a:pt x="640" y="0"/>
                  </a:lnTo>
                  <a:lnTo>
                    <a:pt x="713" y="46"/>
                  </a:lnTo>
                  <a:lnTo>
                    <a:pt x="795" y="37"/>
                  </a:lnTo>
                  <a:lnTo>
                    <a:pt x="905" y="37"/>
                  </a:lnTo>
                  <a:lnTo>
                    <a:pt x="1024" y="74"/>
                  </a:lnTo>
                  <a:lnTo>
                    <a:pt x="1152" y="156"/>
                  </a:lnTo>
                  <a:lnTo>
                    <a:pt x="1079" y="266"/>
                  </a:lnTo>
                  <a:lnTo>
                    <a:pt x="987" y="412"/>
                  </a:lnTo>
                  <a:lnTo>
                    <a:pt x="859" y="394"/>
                  </a:lnTo>
                  <a:lnTo>
                    <a:pt x="685" y="412"/>
                  </a:lnTo>
                  <a:lnTo>
                    <a:pt x="759" y="576"/>
                  </a:lnTo>
                  <a:lnTo>
                    <a:pt x="813" y="659"/>
                  </a:lnTo>
                  <a:lnTo>
                    <a:pt x="896" y="778"/>
                  </a:lnTo>
                  <a:lnTo>
                    <a:pt x="960" y="860"/>
                  </a:lnTo>
                  <a:lnTo>
                    <a:pt x="932" y="933"/>
                  </a:lnTo>
                  <a:lnTo>
                    <a:pt x="877" y="1006"/>
                  </a:lnTo>
                  <a:lnTo>
                    <a:pt x="768" y="997"/>
                  </a:lnTo>
                  <a:lnTo>
                    <a:pt x="676" y="970"/>
                  </a:lnTo>
                  <a:lnTo>
                    <a:pt x="704" y="869"/>
                  </a:lnTo>
                  <a:lnTo>
                    <a:pt x="685" y="768"/>
                  </a:lnTo>
                  <a:lnTo>
                    <a:pt x="612" y="723"/>
                  </a:lnTo>
                  <a:lnTo>
                    <a:pt x="539" y="759"/>
                  </a:lnTo>
                  <a:lnTo>
                    <a:pt x="548" y="860"/>
                  </a:lnTo>
                  <a:lnTo>
                    <a:pt x="503" y="1070"/>
                  </a:lnTo>
                  <a:lnTo>
                    <a:pt x="448" y="1207"/>
                  </a:lnTo>
                  <a:lnTo>
                    <a:pt x="356" y="1125"/>
                  </a:lnTo>
                  <a:lnTo>
                    <a:pt x="265" y="1024"/>
                  </a:lnTo>
                  <a:lnTo>
                    <a:pt x="219" y="924"/>
                  </a:lnTo>
                  <a:lnTo>
                    <a:pt x="219" y="814"/>
                  </a:lnTo>
                  <a:lnTo>
                    <a:pt x="146" y="723"/>
                  </a:lnTo>
                  <a:lnTo>
                    <a:pt x="73" y="750"/>
                  </a:lnTo>
                  <a:lnTo>
                    <a:pt x="0" y="5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1" name="Freeform 166">
              <a:extLst/>
            </p:cNvPr>
            <p:cNvSpPr>
              <a:spLocks/>
            </p:cNvSpPr>
            <p:nvPr/>
          </p:nvSpPr>
          <p:spPr bwMode="auto">
            <a:xfrm>
              <a:off x="5070451" y="2257443"/>
              <a:ext cx="128588" cy="98425"/>
            </a:xfrm>
            <a:custGeom>
              <a:avLst/>
              <a:gdLst>
                <a:gd name="T0" fmla="*/ 2147483647 w 476"/>
                <a:gd name="T1" fmla="*/ 2147483647 h 366"/>
                <a:gd name="T2" fmla="*/ 2147483647 w 476"/>
                <a:gd name="T3" fmla="*/ 2147483647 h 366"/>
                <a:gd name="T4" fmla="*/ 2147483647 w 476"/>
                <a:gd name="T5" fmla="*/ 2147483647 h 366"/>
                <a:gd name="T6" fmla="*/ 2147483647 w 476"/>
                <a:gd name="T7" fmla="*/ 2147483647 h 366"/>
                <a:gd name="T8" fmla="*/ 2147483647 w 476"/>
                <a:gd name="T9" fmla="*/ 2147483647 h 366"/>
                <a:gd name="T10" fmla="*/ 2147483647 w 476"/>
                <a:gd name="T11" fmla="*/ 0 h 366"/>
                <a:gd name="T12" fmla="*/ 2147483647 w 476"/>
                <a:gd name="T13" fmla="*/ 2147483647 h 366"/>
                <a:gd name="T14" fmla="*/ 0 w 476"/>
                <a:gd name="T15" fmla="*/ 2147483647 h 366"/>
                <a:gd name="T16" fmla="*/ 2147483647 w 476"/>
                <a:gd name="T17" fmla="*/ 2147483647 h 366"/>
                <a:gd name="T18" fmla="*/ 2147483647 w 476"/>
                <a:gd name="T19" fmla="*/ 2147483647 h 366"/>
                <a:gd name="T20" fmla="*/ 2147483647 w 476"/>
                <a:gd name="T21" fmla="*/ 2147483647 h 366"/>
                <a:gd name="T22" fmla="*/ 2147483647 w 476"/>
                <a:gd name="T23" fmla="*/ 2147483647 h 366"/>
                <a:gd name="T24" fmla="*/ 2147483647 w 476"/>
                <a:gd name="T25" fmla="*/ 2147483647 h 366"/>
                <a:gd name="T26" fmla="*/ 2147483647 w 476"/>
                <a:gd name="T27" fmla="*/ 2147483647 h 3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76"/>
                <a:gd name="T43" fmla="*/ 0 h 366"/>
                <a:gd name="T44" fmla="*/ 476 w 476"/>
                <a:gd name="T45" fmla="*/ 366 h 3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76" h="366">
                  <a:moveTo>
                    <a:pt x="457" y="302"/>
                  </a:moveTo>
                  <a:lnTo>
                    <a:pt x="398" y="178"/>
                  </a:lnTo>
                  <a:lnTo>
                    <a:pt x="476" y="83"/>
                  </a:lnTo>
                  <a:lnTo>
                    <a:pt x="398" y="41"/>
                  </a:lnTo>
                  <a:lnTo>
                    <a:pt x="284" y="9"/>
                  </a:lnTo>
                  <a:lnTo>
                    <a:pt x="174" y="0"/>
                  </a:lnTo>
                  <a:lnTo>
                    <a:pt x="64" y="46"/>
                  </a:lnTo>
                  <a:lnTo>
                    <a:pt x="0" y="110"/>
                  </a:lnTo>
                  <a:lnTo>
                    <a:pt x="126" y="178"/>
                  </a:lnTo>
                  <a:lnTo>
                    <a:pt x="211" y="256"/>
                  </a:lnTo>
                  <a:lnTo>
                    <a:pt x="201" y="329"/>
                  </a:lnTo>
                  <a:lnTo>
                    <a:pt x="311" y="366"/>
                  </a:lnTo>
                  <a:lnTo>
                    <a:pt x="393" y="357"/>
                  </a:lnTo>
                  <a:lnTo>
                    <a:pt x="457" y="30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2" name="Freeform 167">
              <a:extLst/>
            </p:cNvPr>
            <p:cNvSpPr>
              <a:spLocks/>
            </p:cNvSpPr>
            <p:nvPr/>
          </p:nvSpPr>
          <p:spPr bwMode="auto">
            <a:xfrm>
              <a:off x="5203801" y="2155843"/>
              <a:ext cx="244475" cy="209550"/>
            </a:xfrm>
            <a:custGeom>
              <a:avLst/>
              <a:gdLst>
                <a:gd name="T0" fmla="*/ 2147483647 w 907"/>
                <a:gd name="T1" fmla="*/ 2147483647 h 778"/>
                <a:gd name="T2" fmla="*/ 2147483647 w 907"/>
                <a:gd name="T3" fmla="*/ 2147483647 h 778"/>
                <a:gd name="T4" fmla="*/ 2147483647 w 907"/>
                <a:gd name="T5" fmla="*/ 2147483647 h 778"/>
                <a:gd name="T6" fmla="*/ 2147483647 w 907"/>
                <a:gd name="T7" fmla="*/ 2147483647 h 778"/>
                <a:gd name="T8" fmla="*/ 2147483647 w 907"/>
                <a:gd name="T9" fmla="*/ 2147483647 h 778"/>
                <a:gd name="T10" fmla="*/ 2147483647 w 907"/>
                <a:gd name="T11" fmla="*/ 2147483647 h 778"/>
                <a:gd name="T12" fmla="*/ 2147483647 w 907"/>
                <a:gd name="T13" fmla="*/ 2147483647 h 778"/>
                <a:gd name="T14" fmla="*/ 2147483647 w 907"/>
                <a:gd name="T15" fmla="*/ 2147483647 h 778"/>
                <a:gd name="T16" fmla="*/ 2147483647 w 907"/>
                <a:gd name="T17" fmla="*/ 2147483647 h 778"/>
                <a:gd name="T18" fmla="*/ 2147483647 w 907"/>
                <a:gd name="T19" fmla="*/ 2147483647 h 778"/>
                <a:gd name="T20" fmla="*/ 2147483647 w 907"/>
                <a:gd name="T21" fmla="*/ 2147483647 h 778"/>
                <a:gd name="T22" fmla="*/ 2147483647 w 907"/>
                <a:gd name="T23" fmla="*/ 2147483647 h 778"/>
                <a:gd name="T24" fmla="*/ 2147483647 w 907"/>
                <a:gd name="T25" fmla="*/ 2147483647 h 778"/>
                <a:gd name="T26" fmla="*/ 2147483647 w 907"/>
                <a:gd name="T27" fmla="*/ 2147483647 h 778"/>
                <a:gd name="T28" fmla="*/ 2147483647 w 907"/>
                <a:gd name="T29" fmla="*/ 2147483647 h 778"/>
                <a:gd name="T30" fmla="*/ 2147483647 w 907"/>
                <a:gd name="T31" fmla="*/ 2147483647 h 778"/>
                <a:gd name="T32" fmla="*/ 2147483647 w 907"/>
                <a:gd name="T33" fmla="*/ 0 h 778"/>
                <a:gd name="T34" fmla="*/ 2147483647 w 907"/>
                <a:gd name="T35" fmla="*/ 0 h 778"/>
                <a:gd name="T36" fmla="*/ 2147483647 w 907"/>
                <a:gd name="T37" fmla="*/ 2147483647 h 778"/>
                <a:gd name="T38" fmla="*/ 2147483647 w 907"/>
                <a:gd name="T39" fmla="*/ 2147483647 h 778"/>
                <a:gd name="T40" fmla="*/ 2147483647 w 907"/>
                <a:gd name="T41" fmla="*/ 2147483647 h 778"/>
                <a:gd name="T42" fmla="*/ 2147483647 w 907"/>
                <a:gd name="T43" fmla="*/ 2147483647 h 778"/>
                <a:gd name="T44" fmla="*/ 2147483647 w 907"/>
                <a:gd name="T45" fmla="*/ 2147483647 h 778"/>
                <a:gd name="T46" fmla="*/ 2147483647 w 907"/>
                <a:gd name="T47" fmla="*/ 2147483647 h 778"/>
                <a:gd name="T48" fmla="*/ 2147483647 w 907"/>
                <a:gd name="T49" fmla="*/ 2147483647 h 778"/>
                <a:gd name="T50" fmla="*/ 2147483647 w 907"/>
                <a:gd name="T51" fmla="*/ 2147483647 h 778"/>
                <a:gd name="T52" fmla="*/ 2147483647 w 907"/>
                <a:gd name="T53" fmla="*/ 2147483647 h 778"/>
                <a:gd name="T54" fmla="*/ 2147483647 w 907"/>
                <a:gd name="T55" fmla="*/ 2147483647 h 778"/>
                <a:gd name="T56" fmla="*/ 0 w 907"/>
                <a:gd name="T57" fmla="*/ 2147483647 h 778"/>
                <a:gd name="T58" fmla="*/ 2147483647 w 907"/>
                <a:gd name="T59" fmla="*/ 2147483647 h 778"/>
                <a:gd name="T60" fmla="*/ 2147483647 w 907"/>
                <a:gd name="T61" fmla="*/ 2147483647 h 778"/>
                <a:gd name="T62" fmla="*/ 2147483647 w 907"/>
                <a:gd name="T63" fmla="*/ 2147483647 h 778"/>
                <a:gd name="T64" fmla="*/ 2147483647 w 907"/>
                <a:gd name="T65" fmla="*/ 2147483647 h 778"/>
                <a:gd name="T66" fmla="*/ 2147483647 w 907"/>
                <a:gd name="T67" fmla="*/ 2147483647 h 778"/>
                <a:gd name="T68" fmla="*/ 2147483647 w 907"/>
                <a:gd name="T69" fmla="*/ 2147483647 h 778"/>
                <a:gd name="T70" fmla="*/ 2147483647 w 907"/>
                <a:gd name="T71" fmla="*/ 2147483647 h 778"/>
                <a:gd name="T72" fmla="*/ 2147483647 w 907"/>
                <a:gd name="T73" fmla="*/ 2147483647 h 7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07"/>
                <a:gd name="T112" fmla="*/ 0 h 778"/>
                <a:gd name="T113" fmla="*/ 907 w 907"/>
                <a:gd name="T114" fmla="*/ 778 h 7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07" h="778">
                  <a:moveTo>
                    <a:pt x="635" y="507"/>
                  </a:moveTo>
                  <a:lnTo>
                    <a:pt x="709" y="430"/>
                  </a:lnTo>
                  <a:lnTo>
                    <a:pt x="819" y="403"/>
                  </a:lnTo>
                  <a:lnTo>
                    <a:pt x="907" y="280"/>
                  </a:lnTo>
                  <a:lnTo>
                    <a:pt x="907" y="190"/>
                  </a:lnTo>
                  <a:lnTo>
                    <a:pt x="791" y="183"/>
                  </a:lnTo>
                  <a:lnTo>
                    <a:pt x="727" y="275"/>
                  </a:lnTo>
                  <a:lnTo>
                    <a:pt x="645" y="357"/>
                  </a:lnTo>
                  <a:lnTo>
                    <a:pt x="590" y="320"/>
                  </a:lnTo>
                  <a:lnTo>
                    <a:pt x="517" y="384"/>
                  </a:lnTo>
                  <a:lnTo>
                    <a:pt x="408" y="462"/>
                  </a:lnTo>
                  <a:lnTo>
                    <a:pt x="462" y="330"/>
                  </a:lnTo>
                  <a:lnTo>
                    <a:pt x="435" y="183"/>
                  </a:lnTo>
                  <a:lnTo>
                    <a:pt x="480" y="220"/>
                  </a:lnTo>
                  <a:lnTo>
                    <a:pt x="517" y="202"/>
                  </a:lnTo>
                  <a:lnTo>
                    <a:pt x="508" y="101"/>
                  </a:lnTo>
                  <a:lnTo>
                    <a:pt x="471" y="0"/>
                  </a:lnTo>
                  <a:lnTo>
                    <a:pt x="426" y="0"/>
                  </a:lnTo>
                  <a:lnTo>
                    <a:pt x="325" y="74"/>
                  </a:lnTo>
                  <a:lnTo>
                    <a:pt x="272" y="190"/>
                  </a:lnTo>
                  <a:lnTo>
                    <a:pt x="182" y="280"/>
                  </a:lnTo>
                  <a:lnTo>
                    <a:pt x="151" y="357"/>
                  </a:lnTo>
                  <a:lnTo>
                    <a:pt x="179" y="421"/>
                  </a:lnTo>
                  <a:lnTo>
                    <a:pt x="325" y="476"/>
                  </a:lnTo>
                  <a:lnTo>
                    <a:pt x="325" y="540"/>
                  </a:lnTo>
                  <a:lnTo>
                    <a:pt x="234" y="494"/>
                  </a:lnTo>
                  <a:lnTo>
                    <a:pt x="160" y="467"/>
                  </a:lnTo>
                  <a:lnTo>
                    <a:pt x="78" y="512"/>
                  </a:lnTo>
                  <a:lnTo>
                    <a:pt x="0" y="553"/>
                  </a:lnTo>
                  <a:lnTo>
                    <a:pt x="91" y="643"/>
                  </a:lnTo>
                  <a:lnTo>
                    <a:pt x="227" y="643"/>
                  </a:lnTo>
                  <a:lnTo>
                    <a:pt x="408" y="689"/>
                  </a:lnTo>
                  <a:lnTo>
                    <a:pt x="471" y="778"/>
                  </a:lnTo>
                  <a:lnTo>
                    <a:pt x="563" y="732"/>
                  </a:lnTo>
                  <a:lnTo>
                    <a:pt x="499" y="598"/>
                  </a:lnTo>
                  <a:lnTo>
                    <a:pt x="636" y="595"/>
                  </a:lnTo>
                  <a:lnTo>
                    <a:pt x="635" y="5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3" name="Freeform 168">
              <a:extLst/>
            </p:cNvPr>
            <p:cNvSpPr>
              <a:spLocks/>
            </p:cNvSpPr>
            <p:nvPr/>
          </p:nvSpPr>
          <p:spPr bwMode="auto">
            <a:xfrm>
              <a:off x="2004989" y="3848118"/>
              <a:ext cx="1042987" cy="549275"/>
            </a:xfrm>
            <a:custGeom>
              <a:avLst/>
              <a:gdLst>
                <a:gd name="T0" fmla="*/ 25 w 6115050"/>
                <a:gd name="T1" fmla="*/ 11 h 3214874"/>
                <a:gd name="T2" fmla="*/ 15 w 6115050"/>
                <a:gd name="T3" fmla="*/ 51 h 3214874"/>
                <a:gd name="T4" fmla="*/ 12 w 6115050"/>
                <a:gd name="T5" fmla="*/ 112 h 3214874"/>
                <a:gd name="T6" fmla="*/ 10 w 6115050"/>
                <a:gd name="T7" fmla="*/ 160 h 3214874"/>
                <a:gd name="T8" fmla="*/ 27 w 6115050"/>
                <a:gd name="T9" fmla="*/ 240 h 3214874"/>
                <a:gd name="T10" fmla="*/ 59 w 6115050"/>
                <a:gd name="T11" fmla="*/ 289 h 3214874"/>
                <a:gd name="T12" fmla="*/ 136 w 6115050"/>
                <a:gd name="T13" fmla="*/ 330 h 3214874"/>
                <a:gd name="T14" fmla="*/ 173 w 6115050"/>
                <a:gd name="T15" fmla="*/ 342 h 3214874"/>
                <a:gd name="T16" fmla="*/ 213 w 6115050"/>
                <a:gd name="T17" fmla="*/ 349 h 3214874"/>
                <a:gd name="T18" fmla="*/ 247 w 6115050"/>
                <a:gd name="T19" fmla="*/ 349 h 3214874"/>
                <a:gd name="T20" fmla="*/ 296 w 6115050"/>
                <a:gd name="T21" fmla="*/ 363 h 3214874"/>
                <a:gd name="T22" fmla="*/ 355 w 6115050"/>
                <a:gd name="T23" fmla="*/ 384 h 3214874"/>
                <a:gd name="T24" fmla="*/ 383 w 6115050"/>
                <a:gd name="T25" fmla="*/ 419 h 3214874"/>
                <a:gd name="T26" fmla="*/ 412 w 6115050"/>
                <a:gd name="T27" fmla="*/ 444 h 3214874"/>
                <a:gd name="T28" fmla="*/ 421 w 6115050"/>
                <a:gd name="T29" fmla="*/ 428 h 3214874"/>
                <a:gd name="T30" fmla="*/ 460 w 6115050"/>
                <a:gd name="T31" fmla="*/ 391 h 3214874"/>
                <a:gd name="T32" fmla="*/ 513 w 6115050"/>
                <a:gd name="T33" fmla="*/ 388 h 3214874"/>
                <a:gd name="T34" fmla="*/ 551 w 6115050"/>
                <a:gd name="T35" fmla="*/ 380 h 3214874"/>
                <a:gd name="T36" fmla="*/ 606 w 6115050"/>
                <a:gd name="T37" fmla="*/ 382 h 3214874"/>
                <a:gd name="T38" fmla="*/ 637 w 6115050"/>
                <a:gd name="T39" fmla="*/ 393 h 3214874"/>
                <a:gd name="T40" fmla="*/ 645 w 6115050"/>
                <a:gd name="T41" fmla="*/ 415 h 3214874"/>
                <a:gd name="T42" fmla="*/ 663 w 6115050"/>
                <a:gd name="T43" fmla="*/ 454 h 3214874"/>
                <a:gd name="T44" fmla="*/ 685 w 6115050"/>
                <a:gd name="T45" fmla="*/ 467 h 3214874"/>
                <a:gd name="T46" fmla="*/ 689 w 6115050"/>
                <a:gd name="T47" fmla="*/ 433 h 3214874"/>
                <a:gd name="T48" fmla="*/ 673 w 6115050"/>
                <a:gd name="T49" fmla="*/ 391 h 3214874"/>
                <a:gd name="T50" fmla="*/ 670 w 6115050"/>
                <a:gd name="T51" fmla="*/ 360 h 3214874"/>
                <a:gd name="T52" fmla="*/ 697 w 6115050"/>
                <a:gd name="T53" fmla="*/ 321 h 3214874"/>
                <a:gd name="T54" fmla="*/ 733 w 6115050"/>
                <a:gd name="T55" fmla="*/ 296 h 3214874"/>
                <a:gd name="T56" fmla="*/ 749 w 6115050"/>
                <a:gd name="T57" fmla="*/ 274 h 3214874"/>
                <a:gd name="T58" fmla="*/ 757 w 6115050"/>
                <a:gd name="T59" fmla="*/ 260 h 3214874"/>
                <a:gd name="T60" fmla="*/ 746 w 6115050"/>
                <a:gd name="T61" fmla="*/ 237 h 3214874"/>
                <a:gd name="T62" fmla="*/ 776 w 6115050"/>
                <a:gd name="T63" fmla="*/ 201 h 3214874"/>
                <a:gd name="T64" fmla="*/ 816 w 6115050"/>
                <a:gd name="T65" fmla="*/ 169 h 3214874"/>
                <a:gd name="T66" fmla="*/ 837 w 6115050"/>
                <a:gd name="T67" fmla="*/ 165 h 3214874"/>
                <a:gd name="T68" fmla="*/ 834 w 6115050"/>
                <a:gd name="T69" fmla="*/ 151 h 3214874"/>
                <a:gd name="T70" fmla="*/ 834 w 6115050"/>
                <a:gd name="T71" fmla="*/ 126 h 3214874"/>
                <a:gd name="T72" fmla="*/ 863 w 6115050"/>
                <a:gd name="T73" fmla="*/ 105 h 3214874"/>
                <a:gd name="T74" fmla="*/ 871 w 6115050"/>
                <a:gd name="T75" fmla="*/ 63 h 3214874"/>
                <a:gd name="T76" fmla="*/ 845 w 6115050"/>
                <a:gd name="T77" fmla="*/ 35 h 3214874"/>
                <a:gd name="T78" fmla="*/ 826 w 6115050"/>
                <a:gd name="T79" fmla="*/ 85 h 3214874"/>
                <a:gd name="T80" fmla="*/ 777 w 6115050"/>
                <a:gd name="T81" fmla="*/ 85 h 3214874"/>
                <a:gd name="T82" fmla="*/ 739 w 6115050"/>
                <a:gd name="T83" fmla="*/ 119 h 3214874"/>
                <a:gd name="T84" fmla="*/ 698 w 6115050"/>
                <a:gd name="T85" fmla="*/ 137 h 3214874"/>
                <a:gd name="T86" fmla="*/ 649 w 6115050"/>
                <a:gd name="T87" fmla="*/ 158 h 3214874"/>
                <a:gd name="T88" fmla="*/ 643 w 6115050"/>
                <a:gd name="T89" fmla="*/ 144 h 3214874"/>
                <a:gd name="T90" fmla="*/ 658 w 6115050"/>
                <a:gd name="T91" fmla="*/ 115 h 3214874"/>
                <a:gd name="T92" fmla="*/ 634 w 6115050"/>
                <a:gd name="T93" fmla="*/ 85 h 3214874"/>
                <a:gd name="T94" fmla="*/ 611 w 6115050"/>
                <a:gd name="T95" fmla="*/ 68 h 3214874"/>
                <a:gd name="T96" fmla="*/ 589 w 6115050"/>
                <a:gd name="T97" fmla="*/ 101 h 3214874"/>
                <a:gd name="T98" fmla="*/ 595 w 6115050"/>
                <a:gd name="T99" fmla="*/ 141 h 3214874"/>
                <a:gd name="T100" fmla="*/ 566 w 6115050"/>
                <a:gd name="T101" fmla="*/ 152 h 3214874"/>
                <a:gd name="T102" fmla="*/ 574 w 6115050"/>
                <a:gd name="T103" fmla="*/ 100 h 3214874"/>
                <a:gd name="T104" fmla="*/ 593 w 6115050"/>
                <a:gd name="T105" fmla="*/ 70 h 3214874"/>
                <a:gd name="T106" fmla="*/ 614 w 6115050"/>
                <a:gd name="T107" fmla="*/ 59 h 3214874"/>
                <a:gd name="T108" fmla="*/ 579 w 6115050"/>
                <a:gd name="T109" fmla="*/ 53 h 3214874"/>
                <a:gd name="T110" fmla="*/ 536 w 6115050"/>
                <a:gd name="T111" fmla="*/ 49 h 3214874"/>
                <a:gd name="T112" fmla="*/ 503 w 6115050"/>
                <a:gd name="T113" fmla="*/ 42 h 3214874"/>
                <a:gd name="T114" fmla="*/ 512 w 6115050"/>
                <a:gd name="T115" fmla="*/ 16 h 3214874"/>
                <a:gd name="T116" fmla="*/ 455 w 6115050"/>
                <a:gd name="T117" fmla="*/ 3 h 32148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15050"/>
                <a:gd name="T178" fmla="*/ 0 h 3214874"/>
                <a:gd name="T179" fmla="*/ 6115050 w 6115050"/>
                <a:gd name="T180" fmla="*/ 3214874 h 321487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15050" h="3214874">
                  <a:moveTo>
                    <a:pt x="174479" y="0"/>
                  </a:moveTo>
                  <a:lnTo>
                    <a:pt x="173831" y="76387"/>
                  </a:lnTo>
                  <a:lnTo>
                    <a:pt x="0" y="90674"/>
                  </a:lnTo>
                  <a:lnTo>
                    <a:pt x="106217" y="347603"/>
                  </a:lnTo>
                  <a:lnTo>
                    <a:pt x="93517" y="531109"/>
                  </a:lnTo>
                  <a:lnTo>
                    <a:pt x="80817" y="772843"/>
                  </a:lnTo>
                  <a:lnTo>
                    <a:pt x="3029" y="887535"/>
                  </a:lnTo>
                  <a:lnTo>
                    <a:pt x="68117" y="1097508"/>
                  </a:lnTo>
                  <a:lnTo>
                    <a:pt x="80817" y="1353358"/>
                  </a:lnTo>
                  <a:lnTo>
                    <a:pt x="184004" y="1649791"/>
                  </a:lnTo>
                  <a:lnTo>
                    <a:pt x="299892" y="1768011"/>
                  </a:lnTo>
                  <a:lnTo>
                    <a:pt x="411017" y="1981514"/>
                  </a:lnTo>
                  <a:lnTo>
                    <a:pt x="841229" y="2265595"/>
                  </a:lnTo>
                  <a:lnTo>
                    <a:pt x="942975" y="2267137"/>
                  </a:lnTo>
                  <a:lnTo>
                    <a:pt x="1088231" y="2290949"/>
                  </a:lnTo>
                  <a:lnTo>
                    <a:pt x="1200150" y="2345718"/>
                  </a:lnTo>
                  <a:lnTo>
                    <a:pt x="1328738" y="2410012"/>
                  </a:lnTo>
                  <a:lnTo>
                    <a:pt x="1478756" y="2400487"/>
                  </a:lnTo>
                  <a:lnTo>
                    <a:pt x="1571625" y="2400487"/>
                  </a:lnTo>
                  <a:lnTo>
                    <a:pt x="1712119" y="2400487"/>
                  </a:lnTo>
                  <a:lnTo>
                    <a:pt x="1933575" y="2390962"/>
                  </a:lnTo>
                  <a:lnTo>
                    <a:pt x="2047875" y="2490974"/>
                  </a:lnTo>
                  <a:lnTo>
                    <a:pt x="2288381" y="2724337"/>
                  </a:lnTo>
                  <a:lnTo>
                    <a:pt x="2459831" y="2636230"/>
                  </a:lnTo>
                  <a:lnTo>
                    <a:pt x="2559844" y="2750530"/>
                  </a:lnTo>
                  <a:lnTo>
                    <a:pt x="2650331" y="2876737"/>
                  </a:lnTo>
                  <a:lnTo>
                    <a:pt x="2736056" y="3041043"/>
                  </a:lnTo>
                  <a:lnTo>
                    <a:pt x="2851004" y="3052554"/>
                  </a:lnTo>
                  <a:lnTo>
                    <a:pt x="2919413" y="3102955"/>
                  </a:lnTo>
                  <a:lnTo>
                    <a:pt x="2917679" y="2939628"/>
                  </a:lnTo>
                  <a:lnTo>
                    <a:pt x="3031979" y="2780824"/>
                  </a:lnTo>
                  <a:lnTo>
                    <a:pt x="3184379" y="2683778"/>
                  </a:lnTo>
                  <a:lnTo>
                    <a:pt x="3370117" y="2613198"/>
                  </a:lnTo>
                  <a:lnTo>
                    <a:pt x="3554267" y="2667897"/>
                  </a:lnTo>
                  <a:lnTo>
                    <a:pt x="3678092" y="2689071"/>
                  </a:lnTo>
                  <a:lnTo>
                    <a:pt x="3819379" y="2607905"/>
                  </a:lnTo>
                  <a:lnTo>
                    <a:pt x="4013054" y="2597318"/>
                  </a:lnTo>
                  <a:lnTo>
                    <a:pt x="4197204" y="2623785"/>
                  </a:lnTo>
                  <a:lnTo>
                    <a:pt x="4351192" y="2655546"/>
                  </a:lnTo>
                  <a:lnTo>
                    <a:pt x="4416279" y="2703187"/>
                  </a:lnTo>
                  <a:lnTo>
                    <a:pt x="4486275" y="2771962"/>
                  </a:lnTo>
                  <a:lnTo>
                    <a:pt x="4464844" y="2848162"/>
                  </a:lnTo>
                  <a:lnTo>
                    <a:pt x="4468667" y="2932570"/>
                  </a:lnTo>
                  <a:lnTo>
                    <a:pt x="4591050" y="3119624"/>
                  </a:lnTo>
                  <a:lnTo>
                    <a:pt x="4648200" y="3214874"/>
                  </a:lnTo>
                  <a:lnTo>
                    <a:pt x="4743450" y="3205349"/>
                  </a:lnTo>
                  <a:lnTo>
                    <a:pt x="4774406" y="3117243"/>
                  </a:lnTo>
                  <a:lnTo>
                    <a:pt x="4776788" y="2971987"/>
                  </a:lnTo>
                  <a:lnTo>
                    <a:pt x="4724400" y="2802918"/>
                  </a:lnTo>
                  <a:lnTo>
                    <a:pt x="4660106" y="2683855"/>
                  </a:lnTo>
                  <a:lnTo>
                    <a:pt x="4627417" y="2565557"/>
                  </a:lnTo>
                  <a:lnTo>
                    <a:pt x="4643438" y="2471924"/>
                  </a:lnTo>
                  <a:lnTo>
                    <a:pt x="4675042" y="2313236"/>
                  </a:lnTo>
                  <a:lnTo>
                    <a:pt x="4830617" y="2207367"/>
                  </a:lnTo>
                  <a:lnTo>
                    <a:pt x="4994129" y="2071502"/>
                  </a:lnTo>
                  <a:lnTo>
                    <a:pt x="5079206" y="2033774"/>
                  </a:lnTo>
                  <a:lnTo>
                    <a:pt x="5111604" y="1969162"/>
                  </a:lnTo>
                  <a:lnTo>
                    <a:pt x="5192567" y="1884467"/>
                  </a:lnTo>
                  <a:lnTo>
                    <a:pt x="5222729" y="1813888"/>
                  </a:lnTo>
                  <a:lnTo>
                    <a:pt x="5241779" y="1783892"/>
                  </a:lnTo>
                  <a:lnTo>
                    <a:pt x="5225904" y="1688610"/>
                  </a:lnTo>
                  <a:lnTo>
                    <a:pt x="5170342" y="1625088"/>
                  </a:lnTo>
                  <a:lnTo>
                    <a:pt x="5268767" y="1538629"/>
                  </a:lnTo>
                  <a:lnTo>
                    <a:pt x="5379244" y="1381312"/>
                  </a:lnTo>
                  <a:lnTo>
                    <a:pt x="5464969" y="1255105"/>
                  </a:lnTo>
                  <a:lnTo>
                    <a:pt x="5651354" y="1162794"/>
                  </a:lnTo>
                  <a:lnTo>
                    <a:pt x="5673579" y="1078099"/>
                  </a:lnTo>
                  <a:lnTo>
                    <a:pt x="5795963" y="1133662"/>
                  </a:lnTo>
                  <a:lnTo>
                    <a:pt x="5836444" y="1102705"/>
                  </a:lnTo>
                  <a:lnTo>
                    <a:pt x="5774531" y="1036030"/>
                  </a:lnTo>
                  <a:lnTo>
                    <a:pt x="5751367" y="956349"/>
                  </a:lnTo>
                  <a:lnTo>
                    <a:pt x="5776913" y="864580"/>
                  </a:lnTo>
                  <a:lnTo>
                    <a:pt x="5862638" y="783618"/>
                  </a:lnTo>
                  <a:lnTo>
                    <a:pt x="5976938" y="724087"/>
                  </a:lnTo>
                  <a:lnTo>
                    <a:pt x="6115050" y="647887"/>
                  </a:lnTo>
                  <a:lnTo>
                    <a:pt x="6030767" y="432298"/>
                  </a:lnTo>
                  <a:lnTo>
                    <a:pt x="6008542" y="254085"/>
                  </a:lnTo>
                  <a:lnTo>
                    <a:pt x="5854554" y="241734"/>
                  </a:lnTo>
                  <a:lnTo>
                    <a:pt x="5798344" y="445480"/>
                  </a:lnTo>
                  <a:lnTo>
                    <a:pt x="5722144" y="583593"/>
                  </a:lnTo>
                  <a:lnTo>
                    <a:pt x="5570392" y="580515"/>
                  </a:lnTo>
                  <a:lnTo>
                    <a:pt x="5379892" y="584044"/>
                  </a:lnTo>
                  <a:lnTo>
                    <a:pt x="5260181" y="666937"/>
                  </a:lnTo>
                  <a:lnTo>
                    <a:pt x="5122069" y="819337"/>
                  </a:lnTo>
                  <a:lnTo>
                    <a:pt x="4860131" y="831243"/>
                  </a:lnTo>
                  <a:lnTo>
                    <a:pt x="4838554" y="938705"/>
                  </a:lnTo>
                  <a:lnTo>
                    <a:pt x="4645819" y="1021743"/>
                  </a:lnTo>
                  <a:lnTo>
                    <a:pt x="4495800" y="1086037"/>
                  </a:lnTo>
                  <a:lnTo>
                    <a:pt x="4424363" y="1024124"/>
                  </a:lnTo>
                  <a:lnTo>
                    <a:pt x="4452938" y="990787"/>
                  </a:lnTo>
                  <a:lnTo>
                    <a:pt x="4507706" y="895537"/>
                  </a:lnTo>
                  <a:lnTo>
                    <a:pt x="4557713" y="790762"/>
                  </a:lnTo>
                  <a:lnTo>
                    <a:pt x="4379119" y="776474"/>
                  </a:lnTo>
                  <a:lnTo>
                    <a:pt x="4395788" y="585974"/>
                  </a:lnTo>
                  <a:lnTo>
                    <a:pt x="4255294" y="407380"/>
                  </a:lnTo>
                  <a:lnTo>
                    <a:pt x="4236244" y="466912"/>
                  </a:lnTo>
                  <a:lnTo>
                    <a:pt x="4168629" y="622862"/>
                  </a:lnTo>
                  <a:lnTo>
                    <a:pt x="4081463" y="690749"/>
                  </a:lnTo>
                  <a:lnTo>
                    <a:pt x="4112419" y="824099"/>
                  </a:lnTo>
                  <a:lnTo>
                    <a:pt x="4124325" y="969355"/>
                  </a:lnTo>
                  <a:lnTo>
                    <a:pt x="4040042" y="1058689"/>
                  </a:lnTo>
                  <a:lnTo>
                    <a:pt x="3922567" y="1044574"/>
                  </a:lnTo>
                  <a:lnTo>
                    <a:pt x="3924300" y="852674"/>
                  </a:lnTo>
                  <a:lnTo>
                    <a:pt x="3976688" y="688368"/>
                  </a:lnTo>
                  <a:lnTo>
                    <a:pt x="4002881" y="509774"/>
                  </a:lnTo>
                  <a:lnTo>
                    <a:pt x="4105275" y="481199"/>
                  </a:lnTo>
                  <a:lnTo>
                    <a:pt x="4188619" y="459768"/>
                  </a:lnTo>
                  <a:lnTo>
                    <a:pt x="4255294" y="402618"/>
                  </a:lnTo>
                  <a:lnTo>
                    <a:pt x="4200525" y="369280"/>
                  </a:lnTo>
                  <a:lnTo>
                    <a:pt x="4007644" y="362137"/>
                  </a:lnTo>
                  <a:lnTo>
                    <a:pt x="3819379" y="241734"/>
                  </a:lnTo>
                  <a:lnTo>
                    <a:pt x="3716192" y="333487"/>
                  </a:lnTo>
                  <a:lnTo>
                    <a:pt x="3562204" y="372306"/>
                  </a:lnTo>
                  <a:lnTo>
                    <a:pt x="3487592" y="289375"/>
                  </a:lnTo>
                  <a:lnTo>
                    <a:pt x="3639992" y="162332"/>
                  </a:lnTo>
                  <a:lnTo>
                    <a:pt x="3549504" y="109398"/>
                  </a:lnTo>
                  <a:lnTo>
                    <a:pt x="3343129" y="82931"/>
                  </a:lnTo>
                  <a:lnTo>
                    <a:pt x="3149454" y="17645"/>
                  </a:lnTo>
                  <a:lnTo>
                    <a:pt x="17447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4" name="Freeform 169">
              <a:extLst/>
            </p:cNvPr>
            <p:cNvSpPr>
              <a:spLocks/>
            </p:cNvSpPr>
            <p:nvPr/>
          </p:nvSpPr>
          <p:spPr bwMode="auto">
            <a:xfrm>
              <a:off x="1214414" y="3001981"/>
              <a:ext cx="704850" cy="731837"/>
            </a:xfrm>
            <a:custGeom>
              <a:avLst/>
              <a:gdLst>
                <a:gd name="T0" fmla="*/ 601 w 4125765"/>
                <a:gd name="T1" fmla="*/ 554 h 4278499"/>
                <a:gd name="T2" fmla="*/ 537 w 4125765"/>
                <a:gd name="T3" fmla="*/ 473 h 4278499"/>
                <a:gd name="T4" fmla="*/ 491 w 4125765"/>
                <a:gd name="T5" fmla="*/ 470 h 4278499"/>
                <a:gd name="T6" fmla="*/ 463 w 4125765"/>
                <a:gd name="T7" fmla="*/ 421 h 4278499"/>
                <a:gd name="T8" fmla="*/ 424 w 4125765"/>
                <a:gd name="T9" fmla="*/ 419 h 4278499"/>
                <a:gd name="T10" fmla="*/ 405 w 4125765"/>
                <a:gd name="T11" fmla="*/ 56 h 4278499"/>
                <a:gd name="T12" fmla="*/ 370 w 4125765"/>
                <a:gd name="T13" fmla="*/ 60 h 4278499"/>
                <a:gd name="T14" fmla="*/ 342 w 4125765"/>
                <a:gd name="T15" fmla="*/ 58 h 4278499"/>
                <a:gd name="T16" fmla="*/ 317 w 4125765"/>
                <a:gd name="T17" fmla="*/ 43 h 4278499"/>
                <a:gd name="T18" fmla="*/ 287 w 4125765"/>
                <a:gd name="T19" fmla="*/ 39 h 4278499"/>
                <a:gd name="T20" fmla="*/ 261 w 4125765"/>
                <a:gd name="T21" fmla="*/ 21 h 4278499"/>
                <a:gd name="T22" fmla="*/ 223 w 4125765"/>
                <a:gd name="T23" fmla="*/ 14 h 4278499"/>
                <a:gd name="T24" fmla="*/ 174 w 4125765"/>
                <a:gd name="T25" fmla="*/ 17 h 4278499"/>
                <a:gd name="T26" fmla="*/ 137 w 4125765"/>
                <a:gd name="T27" fmla="*/ 35 h 4278499"/>
                <a:gd name="T28" fmla="*/ 109 w 4125765"/>
                <a:gd name="T29" fmla="*/ 58 h 4278499"/>
                <a:gd name="T30" fmla="*/ 86 w 4125765"/>
                <a:gd name="T31" fmla="*/ 97 h 4278499"/>
                <a:gd name="T32" fmla="*/ 51 w 4125765"/>
                <a:gd name="T33" fmla="*/ 108 h 4278499"/>
                <a:gd name="T34" fmla="*/ 43 w 4125765"/>
                <a:gd name="T35" fmla="*/ 138 h 4278499"/>
                <a:gd name="T36" fmla="*/ 126 w 4125765"/>
                <a:gd name="T37" fmla="*/ 216 h 4278499"/>
                <a:gd name="T38" fmla="*/ 88 w 4125765"/>
                <a:gd name="T39" fmla="*/ 218 h 4278499"/>
                <a:gd name="T40" fmla="*/ 53 w 4125765"/>
                <a:gd name="T41" fmla="*/ 209 h 4278499"/>
                <a:gd name="T42" fmla="*/ 34 w 4125765"/>
                <a:gd name="T43" fmla="*/ 230 h 4278499"/>
                <a:gd name="T44" fmla="*/ 38 w 4125765"/>
                <a:gd name="T45" fmla="*/ 261 h 4278499"/>
                <a:gd name="T46" fmla="*/ 75 w 4125765"/>
                <a:gd name="T47" fmla="*/ 286 h 4278499"/>
                <a:gd name="T48" fmla="*/ 109 w 4125765"/>
                <a:gd name="T49" fmla="*/ 282 h 4278499"/>
                <a:gd name="T50" fmla="*/ 133 w 4125765"/>
                <a:gd name="T51" fmla="*/ 308 h 4278499"/>
                <a:gd name="T52" fmla="*/ 94 w 4125765"/>
                <a:gd name="T53" fmla="*/ 334 h 4278499"/>
                <a:gd name="T54" fmla="*/ 64 w 4125765"/>
                <a:gd name="T55" fmla="*/ 349 h 4278499"/>
                <a:gd name="T56" fmla="*/ 43 w 4125765"/>
                <a:gd name="T57" fmla="*/ 386 h 4278499"/>
                <a:gd name="T58" fmla="*/ 64 w 4125765"/>
                <a:gd name="T59" fmla="*/ 421 h 4278499"/>
                <a:gd name="T60" fmla="*/ 43 w 4125765"/>
                <a:gd name="T61" fmla="*/ 444 h 4278499"/>
                <a:gd name="T62" fmla="*/ 62 w 4125765"/>
                <a:gd name="T63" fmla="*/ 436 h 4278499"/>
                <a:gd name="T64" fmla="*/ 90 w 4125765"/>
                <a:gd name="T65" fmla="*/ 440 h 4278499"/>
                <a:gd name="T66" fmla="*/ 119 w 4125765"/>
                <a:gd name="T67" fmla="*/ 449 h 4278499"/>
                <a:gd name="T68" fmla="*/ 126 w 4125765"/>
                <a:gd name="T69" fmla="*/ 482 h 4278499"/>
                <a:gd name="T70" fmla="*/ 159 w 4125765"/>
                <a:gd name="T71" fmla="*/ 470 h 4278499"/>
                <a:gd name="T72" fmla="*/ 172 w 4125765"/>
                <a:gd name="T73" fmla="*/ 492 h 4278499"/>
                <a:gd name="T74" fmla="*/ 144 w 4125765"/>
                <a:gd name="T75" fmla="*/ 526 h 4278499"/>
                <a:gd name="T76" fmla="*/ 68 w 4125765"/>
                <a:gd name="T77" fmla="*/ 573 h 4278499"/>
                <a:gd name="T78" fmla="*/ 1 w 4125765"/>
                <a:gd name="T79" fmla="*/ 614 h 4278499"/>
                <a:gd name="T80" fmla="*/ 26 w 4125765"/>
                <a:gd name="T81" fmla="*/ 618 h 4278499"/>
                <a:gd name="T82" fmla="*/ 86 w 4125765"/>
                <a:gd name="T83" fmla="*/ 587 h 4278499"/>
                <a:gd name="T84" fmla="*/ 129 w 4125765"/>
                <a:gd name="T85" fmla="*/ 560 h 4278499"/>
                <a:gd name="T86" fmla="*/ 168 w 4125765"/>
                <a:gd name="T87" fmla="*/ 532 h 4278499"/>
                <a:gd name="T88" fmla="*/ 203 w 4125765"/>
                <a:gd name="T89" fmla="*/ 501 h 4278499"/>
                <a:gd name="T90" fmla="*/ 239 w 4125765"/>
                <a:gd name="T91" fmla="*/ 469 h 4278499"/>
                <a:gd name="T92" fmla="*/ 223 w 4125765"/>
                <a:gd name="T93" fmla="*/ 451 h 4278499"/>
                <a:gd name="T94" fmla="*/ 268 w 4125765"/>
                <a:gd name="T95" fmla="*/ 455 h 4278499"/>
                <a:gd name="T96" fmla="*/ 316 w 4125765"/>
                <a:gd name="T97" fmla="*/ 435 h 4278499"/>
                <a:gd name="T98" fmla="*/ 328 w 4125765"/>
                <a:gd name="T99" fmla="*/ 422 h 4278499"/>
                <a:gd name="T100" fmla="*/ 344 w 4125765"/>
                <a:gd name="T101" fmla="*/ 407 h 4278499"/>
                <a:gd name="T102" fmla="*/ 375 w 4125765"/>
                <a:gd name="T103" fmla="*/ 428 h 4278499"/>
                <a:gd name="T104" fmla="*/ 432 w 4125765"/>
                <a:gd name="T105" fmla="*/ 444 h 4278499"/>
                <a:gd name="T106" fmla="*/ 484 w 4125765"/>
                <a:gd name="T107" fmla="*/ 478 h 4278499"/>
                <a:gd name="T108" fmla="*/ 503 w 4125765"/>
                <a:gd name="T109" fmla="*/ 508 h 4278499"/>
                <a:gd name="T110" fmla="*/ 537 w 4125765"/>
                <a:gd name="T111" fmla="*/ 558 h 4278499"/>
                <a:gd name="T112" fmla="*/ 553 w 4125765"/>
                <a:gd name="T113" fmla="*/ 591 h 42784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25765"/>
                <a:gd name="T172" fmla="*/ 0 h 4278499"/>
                <a:gd name="T173" fmla="*/ 4125765 w 4125765"/>
                <a:gd name="T174" fmla="*/ 4278499 h 42784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25765" h="4278499">
                  <a:moveTo>
                    <a:pt x="4010131" y="3965811"/>
                  </a:moveTo>
                  <a:lnTo>
                    <a:pt x="4125765" y="3781355"/>
                  </a:lnTo>
                  <a:lnTo>
                    <a:pt x="3939622" y="3647336"/>
                  </a:lnTo>
                  <a:lnTo>
                    <a:pt x="3687200" y="3227986"/>
                  </a:lnTo>
                  <a:lnTo>
                    <a:pt x="3513749" y="3019032"/>
                  </a:lnTo>
                  <a:lnTo>
                    <a:pt x="3371321" y="3212134"/>
                  </a:lnTo>
                  <a:lnTo>
                    <a:pt x="3223253" y="3017591"/>
                  </a:lnTo>
                  <a:lnTo>
                    <a:pt x="3182357" y="2874925"/>
                  </a:lnTo>
                  <a:lnTo>
                    <a:pt x="3042750" y="2899423"/>
                  </a:lnTo>
                  <a:lnTo>
                    <a:pt x="2914424" y="2859073"/>
                  </a:lnTo>
                  <a:lnTo>
                    <a:pt x="2927116" y="514460"/>
                  </a:lnTo>
                  <a:lnTo>
                    <a:pt x="2784688" y="383323"/>
                  </a:lnTo>
                  <a:lnTo>
                    <a:pt x="2669054" y="409263"/>
                  </a:lnTo>
                  <a:lnTo>
                    <a:pt x="2540728" y="409263"/>
                  </a:lnTo>
                  <a:lnTo>
                    <a:pt x="2410991" y="342974"/>
                  </a:lnTo>
                  <a:lnTo>
                    <a:pt x="2347533" y="396293"/>
                  </a:lnTo>
                  <a:lnTo>
                    <a:pt x="2257282" y="330004"/>
                  </a:lnTo>
                  <a:lnTo>
                    <a:pt x="2179723" y="291095"/>
                  </a:lnTo>
                  <a:lnTo>
                    <a:pt x="2089471" y="250745"/>
                  </a:lnTo>
                  <a:lnTo>
                    <a:pt x="1972427" y="263715"/>
                  </a:lnTo>
                  <a:lnTo>
                    <a:pt x="1844101" y="291095"/>
                  </a:lnTo>
                  <a:lnTo>
                    <a:pt x="1791924" y="145548"/>
                  </a:lnTo>
                  <a:lnTo>
                    <a:pt x="1586039" y="171487"/>
                  </a:lnTo>
                  <a:lnTo>
                    <a:pt x="1535272" y="92228"/>
                  </a:lnTo>
                  <a:lnTo>
                    <a:pt x="1367461" y="0"/>
                  </a:lnTo>
                  <a:lnTo>
                    <a:pt x="1195420" y="119608"/>
                  </a:lnTo>
                  <a:lnTo>
                    <a:pt x="1019148" y="145548"/>
                  </a:lnTo>
                  <a:lnTo>
                    <a:pt x="941588" y="237776"/>
                  </a:lnTo>
                  <a:lnTo>
                    <a:pt x="825954" y="304065"/>
                  </a:lnTo>
                  <a:lnTo>
                    <a:pt x="748394" y="396293"/>
                  </a:lnTo>
                  <a:lnTo>
                    <a:pt x="675065" y="505814"/>
                  </a:lnTo>
                  <a:lnTo>
                    <a:pt x="593275" y="660008"/>
                  </a:lnTo>
                  <a:lnTo>
                    <a:pt x="486102" y="747913"/>
                  </a:lnTo>
                  <a:lnTo>
                    <a:pt x="347904" y="737825"/>
                  </a:lnTo>
                  <a:lnTo>
                    <a:pt x="284446" y="817084"/>
                  </a:lnTo>
                  <a:lnTo>
                    <a:pt x="297138" y="941016"/>
                  </a:lnTo>
                  <a:lnTo>
                    <a:pt x="464949" y="1093768"/>
                  </a:lnTo>
                  <a:lnTo>
                    <a:pt x="864029" y="1472769"/>
                  </a:lnTo>
                  <a:lnTo>
                    <a:pt x="708909" y="1541940"/>
                  </a:lnTo>
                  <a:lnTo>
                    <a:pt x="605967" y="1490061"/>
                  </a:lnTo>
                  <a:lnTo>
                    <a:pt x="580583" y="1376217"/>
                  </a:lnTo>
                  <a:lnTo>
                    <a:pt x="362006" y="1423772"/>
                  </a:lnTo>
                  <a:lnTo>
                    <a:pt x="322521" y="1490061"/>
                  </a:lnTo>
                  <a:lnTo>
                    <a:pt x="232270" y="1567879"/>
                  </a:lnTo>
                  <a:lnTo>
                    <a:pt x="154710" y="1665871"/>
                  </a:lnTo>
                  <a:lnTo>
                    <a:pt x="257653" y="1779716"/>
                  </a:lnTo>
                  <a:lnTo>
                    <a:pt x="362006" y="1951202"/>
                  </a:lnTo>
                  <a:lnTo>
                    <a:pt x="515715" y="1951202"/>
                  </a:lnTo>
                  <a:lnTo>
                    <a:pt x="670835" y="1977141"/>
                  </a:lnTo>
                  <a:lnTo>
                    <a:pt x="748394" y="1923822"/>
                  </a:lnTo>
                  <a:lnTo>
                    <a:pt x="864029" y="1955525"/>
                  </a:lnTo>
                  <a:lnTo>
                    <a:pt x="911975" y="2101073"/>
                  </a:lnTo>
                  <a:lnTo>
                    <a:pt x="696218" y="2148628"/>
                  </a:lnTo>
                  <a:lnTo>
                    <a:pt x="645451" y="2279765"/>
                  </a:lnTo>
                  <a:lnTo>
                    <a:pt x="515715" y="2240856"/>
                  </a:lnTo>
                  <a:lnTo>
                    <a:pt x="438156" y="2384963"/>
                  </a:lnTo>
                  <a:lnTo>
                    <a:pt x="374698" y="2517541"/>
                  </a:lnTo>
                  <a:lnTo>
                    <a:pt x="297138" y="2632826"/>
                  </a:lnTo>
                  <a:lnTo>
                    <a:pt x="412772" y="2701997"/>
                  </a:lnTo>
                  <a:lnTo>
                    <a:pt x="438156" y="2873484"/>
                  </a:lnTo>
                  <a:lnTo>
                    <a:pt x="271755" y="2912393"/>
                  </a:lnTo>
                  <a:lnTo>
                    <a:pt x="297138" y="3030560"/>
                  </a:lnTo>
                  <a:lnTo>
                    <a:pt x="387389" y="3043530"/>
                  </a:lnTo>
                  <a:lnTo>
                    <a:pt x="425464" y="2978682"/>
                  </a:lnTo>
                  <a:lnTo>
                    <a:pt x="528407" y="2978682"/>
                  </a:lnTo>
                  <a:lnTo>
                    <a:pt x="618658" y="3004621"/>
                  </a:lnTo>
                  <a:lnTo>
                    <a:pt x="761086" y="2965712"/>
                  </a:lnTo>
                  <a:lnTo>
                    <a:pt x="817493" y="3068028"/>
                  </a:lnTo>
                  <a:lnTo>
                    <a:pt x="761086" y="3189077"/>
                  </a:lnTo>
                  <a:lnTo>
                    <a:pt x="864029" y="3294275"/>
                  </a:lnTo>
                  <a:lnTo>
                    <a:pt x="993765" y="3255366"/>
                  </a:lnTo>
                  <a:lnTo>
                    <a:pt x="1092993" y="3206937"/>
                  </a:lnTo>
                  <a:lnTo>
                    <a:pt x="1188243" y="3268849"/>
                  </a:lnTo>
                  <a:lnTo>
                    <a:pt x="1183481" y="3361718"/>
                  </a:lnTo>
                  <a:lnTo>
                    <a:pt x="1112043" y="3480780"/>
                  </a:lnTo>
                  <a:lnTo>
                    <a:pt x="985837" y="3595080"/>
                  </a:lnTo>
                  <a:lnTo>
                    <a:pt x="728662" y="3764149"/>
                  </a:lnTo>
                  <a:lnTo>
                    <a:pt x="469106" y="3914168"/>
                  </a:lnTo>
                  <a:lnTo>
                    <a:pt x="244962" y="4137298"/>
                  </a:lnTo>
                  <a:lnTo>
                    <a:pt x="4762" y="4192774"/>
                  </a:lnTo>
                  <a:lnTo>
                    <a:pt x="0" y="4278499"/>
                  </a:lnTo>
                  <a:lnTo>
                    <a:pt x="176212" y="4221349"/>
                  </a:lnTo>
                  <a:lnTo>
                    <a:pt x="414337" y="4099905"/>
                  </a:lnTo>
                  <a:lnTo>
                    <a:pt x="588168" y="4009418"/>
                  </a:lnTo>
                  <a:lnTo>
                    <a:pt x="757237" y="3911787"/>
                  </a:lnTo>
                  <a:lnTo>
                    <a:pt x="883443" y="3823680"/>
                  </a:lnTo>
                  <a:lnTo>
                    <a:pt x="1054893" y="3759387"/>
                  </a:lnTo>
                  <a:lnTo>
                    <a:pt x="1154906" y="3633180"/>
                  </a:lnTo>
                  <a:lnTo>
                    <a:pt x="1285875" y="3530787"/>
                  </a:lnTo>
                  <a:lnTo>
                    <a:pt x="1393031" y="3421249"/>
                  </a:lnTo>
                  <a:lnTo>
                    <a:pt x="1512093" y="3349812"/>
                  </a:lnTo>
                  <a:lnTo>
                    <a:pt x="1643062" y="3204555"/>
                  </a:lnTo>
                  <a:lnTo>
                    <a:pt x="1701673" y="3122788"/>
                  </a:lnTo>
                  <a:lnTo>
                    <a:pt x="1535906" y="3080730"/>
                  </a:lnTo>
                  <a:lnTo>
                    <a:pt x="1709737" y="2956905"/>
                  </a:lnTo>
                  <a:lnTo>
                    <a:pt x="1844101" y="3109819"/>
                  </a:lnTo>
                  <a:lnTo>
                    <a:pt x="2093702" y="3019032"/>
                  </a:lnTo>
                  <a:lnTo>
                    <a:pt x="2171700" y="2971193"/>
                  </a:lnTo>
                  <a:lnTo>
                    <a:pt x="2308049" y="2965712"/>
                  </a:lnTo>
                  <a:lnTo>
                    <a:pt x="2250281" y="2885468"/>
                  </a:lnTo>
                  <a:lnTo>
                    <a:pt x="2228850" y="2797362"/>
                  </a:lnTo>
                  <a:lnTo>
                    <a:pt x="2360225" y="2781256"/>
                  </a:lnTo>
                  <a:lnTo>
                    <a:pt x="2450476" y="2899423"/>
                  </a:lnTo>
                  <a:lnTo>
                    <a:pt x="2578802" y="2925362"/>
                  </a:lnTo>
                  <a:lnTo>
                    <a:pt x="2784688" y="2951302"/>
                  </a:lnTo>
                  <a:lnTo>
                    <a:pt x="2965190" y="3030560"/>
                  </a:lnTo>
                  <a:lnTo>
                    <a:pt x="3145693" y="3096849"/>
                  </a:lnTo>
                  <a:lnTo>
                    <a:pt x="3324785" y="3261131"/>
                  </a:lnTo>
                  <a:lnTo>
                    <a:pt x="3455932" y="3465762"/>
                  </a:lnTo>
                  <a:lnTo>
                    <a:pt x="3546183" y="3624279"/>
                  </a:lnTo>
                  <a:lnTo>
                    <a:pt x="3687200" y="3808735"/>
                  </a:lnTo>
                  <a:lnTo>
                    <a:pt x="3726685" y="3952842"/>
                  </a:lnTo>
                  <a:lnTo>
                    <a:pt x="3797194" y="4034983"/>
                  </a:lnTo>
                  <a:lnTo>
                    <a:pt x="4010131" y="39658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5" name="Freeform 170">
              <a:extLst/>
            </p:cNvPr>
            <p:cNvSpPr>
              <a:spLocks/>
            </p:cNvSpPr>
            <p:nvPr/>
          </p:nvSpPr>
          <p:spPr bwMode="auto">
            <a:xfrm rot="290201">
              <a:off x="3822676" y="3224231"/>
              <a:ext cx="192088" cy="128587"/>
            </a:xfrm>
            <a:custGeom>
              <a:avLst/>
              <a:gdLst>
                <a:gd name="T0" fmla="*/ 2147483647 w 2600"/>
                <a:gd name="T1" fmla="*/ 0 h 1664"/>
                <a:gd name="T2" fmla="*/ 2147483647 w 2600"/>
                <a:gd name="T3" fmla="*/ 2147483647 h 1664"/>
                <a:gd name="T4" fmla="*/ 2147483647 w 2600"/>
                <a:gd name="T5" fmla="*/ 2147483647 h 1664"/>
                <a:gd name="T6" fmla="*/ 2147483647 w 2600"/>
                <a:gd name="T7" fmla="*/ 2147483647 h 1664"/>
                <a:gd name="T8" fmla="*/ 2147483647 w 2600"/>
                <a:gd name="T9" fmla="*/ 2147483647 h 1664"/>
                <a:gd name="T10" fmla="*/ 2147483647 w 2600"/>
                <a:gd name="T11" fmla="*/ 2147483647 h 1664"/>
                <a:gd name="T12" fmla="*/ 2147483647 w 2600"/>
                <a:gd name="T13" fmla="*/ 2147483647 h 1664"/>
                <a:gd name="T14" fmla="*/ 2147483647 w 2600"/>
                <a:gd name="T15" fmla="*/ 2147483647 h 1664"/>
                <a:gd name="T16" fmla="*/ 2147483647 w 2600"/>
                <a:gd name="T17" fmla="*/ 2147483647 h 1664"/>
                <a:gd name="T18" fmla="*/ 2147483647 w 2600"/>
                <a:gd name="T19" fmla="*/ 2147483647 h 1664"/>
                <a:gd name="T20" fmla="*/ 2147483647 w 2600"/>
                <a:gd name="T21" fmla="*/ 2147483647 h 1664"/>
                <a:gd name="T22" fmla="*/ 2147483647 w 2600"/>
                <a:gd name="T23" fmla="*/ 2147483647 h 1664"/>
                <a:gd name="T24" fmla="*/ 2147483647 w 2600"/>
                <a:gd name="T25" fmla="*/ 2147483647 h 1664"/>
                <a:gd name="T26" fmla="*/ 2147483647 w 2600"/>
                <a:gd name="T27" fmla="*/ 2147483647 h 1664"/>
                <a:gd name="T28" fmla="*/ 2147483647 w 2600"/>
                <a:gd name="T29" fmla="*/ 2147483647 h 1664"/>
                <a:gd name="T30" fmla="*/ 2147483647 w 2600"/>
                <a:gd name="T31" fmla="*/ 2147483647 h 1664"/>
                <a:gd name="T32" fmla="*/ 2147483647 w 2600"/>
                <a:gd name="T33" fmla="*/ 2147483647 h 1664"/>
                <a:gd name="T34" fmla="*/ 2147483647 w 2600"/>
                <a:gd name="T35" fmla="*/ 2147483647 h 1664"/>
                <a:gd name="T36" fmla="*/ 2147483647 w 2600"/>
                <a:gd name="T37" fmla="*/ 2147483647 h 1664"/>
                <a:gd name="T38" fmla="*/ 2147483647 w 2600"/>
                <a:gd name="T39" fmla="*/ 2147483647 h 1664"/>
                <a:gd name="T40" fmla="*/ 2147483647 w 2600"/>
                <a:gd name="T41" fmla="*/ 2147483647 h 1664"/>
                <a:gd name="T42" fmla="*/ 2147483647 w 2600"/>
                <a:gd name="T43" fmla="*/ 2147483647 h 1664"/>
                <a:gd name="T44" fmla="*/ 2147483647 w 2600"/>
                <a:gd name="T45" fmla="*/ 2147483647 h 1664"/>
                <a:gd name="T46" fmla="*/ 2147483647 w 2600"/>
                <a:gd name="T47" fmla="*/ 2147483647 h 1664"/>
                <a:gd name="T48" fmla="*/ 2147483647 w 2600"/>
                <a:gd name="T49" fmla="*/ 2147483647 h 1664"/>
                <a:gd name="T50" fmla="*/ 2147483647 w 2600"/>
                <a:gd name="T51" fmla="*/ 2147483647 h 1664"/>
                <a:gd name="T52" fmla="*/ 2147483647 w 2600"/>
                <a:gd name="T53" fmla="*/ 2147483647 h 1664"/>
                <a:gd name="T54" fmla="*/ 0 w 2600"/>
                <a:gd name="T55" fmla="*/ 2147483647 h 1664"/>
                <a:gd name="T56" fmla="*/ 2147483647 w 2600"/>
                <a:gd name="T57" fmla="*/ 2147483647 h 1664"/>
                <a:gd name="T58" fmla="*/ 2147483647 w 2600"/>
                <a:gd name="T59" fmla="*/ 2147483647 h 1664"/>
                <a:gd name="T60" fmla="*/ 2147483647 w 2600"/>
                <a:gd name="T61" fmla="*/ 2147483647 h 1664"/>
                <a:gd name="T62" fmla="*/ 2147483647 w 2600"/>
                <a:gd name="T63" fmla="*/ 2147483647 h 1664"/>
                <a:gd name="T64" fmla="*/ 2147483647 w 2600"/>
                <a:gd name="T65" fmla="*/ 2147483647 h 1664"/>
                <a:gd name="T66" fmla="*/ 2147483647 w 2600"/>
                <a:gd name="T67" fmla="*/ 2147483647 h 1664"/>
                <a:gd name="T68" fmla="*/ 2147483647 w 2600"/>
                <a:gd name="T69" fmla="*/ 2147483647 h 1664"/>
                <a:gd name="T70" fmla="*/ 2147483647 w 2600"/>
                <a:gd name="T71" fmla="*/ 2147483647 h 1664"/>
                <a:gd name="T72" fmla="*/ 2147483647 w 2600"/>
                <a:gd name="T73" fmla="*/ 2147483647 h 1664"/>
                <a:gd name="T74" fmla="*/ 2147483647 w 2600"/>
                <a:gd name="T75" fmla="*/ 2147483647 h 1664"/>
                <a:gd name="T76" fmla="*/ 2147483647 w 2600"/>
                <a:gd name="T77" fmla="*/ 2147483647 h 1664"/>
                <a:gd name="T78" fmla="*/ 2147483647 w 2600"/>
                <a:gd name="T79" fmla="*/ 2147483647 h 1664"/>
                <a:gd name="T80" fmla="*/ 2147483647 w 2600"/>
                <a:gd name="T81" fmla="*/ 2147483647 h 1664"/>
                <a:gd name="T82" fmla="*/ 2147483647 w 2600"/>
                <a:gd name="T83" fmla="*/ 2147483647 h 1664"/>
                <a:gd name="T84" fmla="*/ 2147483647 w 2600"/>
                <a:gd name="T85" fmla="*/ 2147483647 h 1664"/>
                <a:gd name="T86" fmla="*/ 2147483647 w 2600"/>
                <a:gd name="T87" fmla="*/ 2147483647 h 1664"/>
                <a:gd name="T88" fmla="*/ 2147483647 w 2600"/>
                <a:gd name="T89" fmla="*/ 2147483647 h 1664"/>
                <a:gd name="T90" fmla="*/ 2147483647 w 2600"/>
                <a:gd name="T91" fmla="*/ 2147483647 h 1664"/>
                <a:gd name="T92" fmla="*/ 2147483647 w 2600"/>
                <a:gd name="T93" fmla="*/ 2147483647 h 1664"/>
                <a:gd name="T94" fmla="*/ 2147483647 w 2600"/>
                <a:gd name="T95" fmla="*/ 2147483647 h 1664"/>
                <a:gd name="T96" fmla="*/ 2147483647 w 2600"/>
                <a:gd name="T97" fmla="*/ 2147483647 h 1664"/>
                <a:gd name="T98" fmla="*/ 2147483647 w 2600"/>
                <a:gd name="T99" fmla="*/ 2147483647 h 1664"/>
                <a:gd name="T100" fmla="*/ 2147483647 w 2600"/>
                <a:gd name="T101" fmla="*/ 2147483647 h 1664"/>
                <a:gd name="T102" fmla="*/ 2147483647 w 2600"/>
                <a:gd name="T103" fmla="*/ 2147483647 h 1664"/>
                <a:gd name="T104" fmla="*/ 2147483647 w 2600"/>
                <a:gd name="T105" fmla="*/ 2147483647 h 1664"/>
                <a:gd name="T106" fmla="*/ 2147483647 w 2600"/>
                <a:gd name="T107" fmla="*/ 2147483647 h 1664"/>
                <a:gd name="T108" fmla="*/ 2147483647 w 2600"/>
                <a:gd name="T109" fmla="*/ 2147483647 h 1664"/>
                <a:gd name="T110" fmla="*/ 2147483647 w 2600"/>
                <a:gd name="T111" fmla="*/ 2147483647 h 1664"/>
                <a:gd name="T112" fmla="*/ 2147483647 w 2600"/>
                <a:gd name="T113" fmla="*/ 2147483647 h 1664"/>
                <a:gd name="T114" fmla="*/ 2147483647 w 2600"/>
                <a:gd name="T115" fmla="*/ 2147483647 h 1664"/>
                <a:gd name="T116" fmla="*/ 2147483647 w 2600"/>
                <a:gd name="T117" fmla="*/ 2147483647 h 1664"/>
                <a:gd name="T118" fmla="*/ 2147483647 w 2600"/>
                <a:gd name="T119" fmla="*/ 2147483647 h 1664"/>
                <a:gd name="T120" fmla="*/ 2147483647 w 2600"/>
                <a:gd name="T121" fmla="*/ 2147483647 h 1664"/>
                <a:gd name="T122" fmla="*/ 2147483647 w 2600"/>
                <a:gd name="T123" fmla="*/ 2147483647 h 16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0"/>
                <a:gd name="T187" fmla="*/ 0 h 1664"/>
                <a:gd name="T188" fmla="*/ 2600 w 2600"/>
                <a:gd name="T189" fmla="*/ 1664 h 16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0" h="1664">
                  <a:moveTo>
                    <a:pt x="2104" y="48"/>
                  </a:moveTo>
                  <a:lnTo>
                    <a:pt x="2024" y="0"/>
                  </a:lnTo>
                  <a:lnTo>
                    <a:pt x="1952" y="40"/>
                  </a:lnTo>
                  <a:lnTo>
                    <a:pt x="1944" y="112"/>
                  </a:lnTo>
                  <a:lnTo>
                    <a:pt x="1952" y="216"/>
                  </a:lnTo>
                  <a:lnTo>
                    <a:pt x="1856" y="272"/>
                  </a:lnTo>
                  <a:lnTo>
                    <a:pt x="1792" y="216"/>
                  </a:lnTo>
                  <a:lnTo>
                    <a:pt x="1712" y="224"/>
                  </a:lnTo>
                  <a:lnTo>
                    <a:pt x="1680" y="296"/>
                  </a:lnTo>
                  <a:lnTo>
                    <a:pt x="1632" y="256"/>
                  </a:lnTo>
                  <a:lnTo>
                    <a:pt x="1600" y="200"/>
                  </a:lnTo>
                  <a:lnTo>
                    <a:pt x="1512" y="192"/>
                  </a:lnTo>
                  <a:lnTo>
                    <a:pt x="1480" y="248"/>
                  </a:lnTo>
                  <a:lnTo>
                    <a:pt x="1512" y="296"/>
                  </a:lnTo>
                  <a:lnTo>
                    <a:pt x="1552" y="376"/>
                  </a:lnTo>
                  <a:lnTo>
                    <a:pt x="1552" y="440"/>
                  </a:lnTo>
                  <a:lnTo>
                    <a:pt x="1480" y="432"/>
                  </a:lnTo>
                  <a:lnTo>
                    <a:pt x="1472" y="360"/>
                  </a:lnTo>
                  <a:lnTo>
                    <a:pt x="1400" y="336"/>
                  </a:lnTo>
                  <a:lnTo>
                    <a:pt x="1424" y="272"/>
                  </a:lnTo>
                  <a:lnTo>
                    <a:pt x="1360" y="160"/>
                  </a:lnTo>
                  <a:lnTo>
                    <a:pt x="1272" y="176"/>
                  </a:lnTo>
                  <a:lnTo>
                    <a:pt x="1200" y="248"/>
                  </a:lnTo>
                  <a:lnTo>
                    <a:pt x="1200" y="328"/>
                  </a:lnTo>
                  <a:lnTo>
                    <a:pt x="1200" y="392"/>
                  </a:lnTo>
                  <a:lnTo>
                    <a:pt x="1120" y="400"/>
                  </a:lnTo>
                  <a:lnTo>
                    <a:pt x="1088" y="304"/>
                  </a:lnTo>
                  <a:lnTo>
                    <a:pt x="1056" y="224"/>
                  </a:lnTo>
                  <a:lnTo>
                    <a:pt x="976" y="184"/>
                  </a:lnTo>
                  <a:lnTo>
                    <a:pt x="912" y="256"/>
                  </a:lnTo>
                  <a:lnTo>
                    <a:pt x="960" y="312"/>
                  </a:lnTo>
                  <a:lnTo>
                    <a:pt x="968" y="376"/>
                  </a:lnTo>
                  <a:lnTo>
                    <a:pt x="944" y="456"/>
                  </a:lnTo>
                  <a:lnTo>
                    <a:pt x="904" y="512"/>
                  </a:lnTo>
                  <a:lnTo>
                    <a:pt x="848" y="432"/>
                  </a:lnTo>
                  <a:lnTo>
                    <a:pt x="784" y="416"/>
                  </a:lnTo>
                  <a:lnTo>
                    <a:pt x="768" y="512"/>
                  </a:lnTo>
                  <a:lnTo>
                    <a:pt x="664" y="504"/>
                  </a:lnTo>
                  <a:lnTo>
                    <a:pt x="696" y="456"/>
                  </a:lnTo>
                  <a:lnTo>
                    <a:pt x="704" y="368"/>
                  </a:lnTo>
                  <a:lnTo>
                    <a:pt x="696" y="248"/>
                  </a:lnTo>
                  <a:lnTo>
                    <a:pt x="616" y="168"/>
                  </a:lnTo>
                  <a:lnTo>
                    <a:pt x="560" y="104"/>
                  </a:lnTo>
                  <a:lnTo>
                    <a:pt x="480" y="24"/>
                  </a:lnTo>
                  <a:lnTo>
                    <a:pt x="488" y="128"/>
                  </a:lnTo>
                  <a:lnTo>
                    <a:pt x="480" y="240"/>
                  </a:lnTo>
                  <a:lnTo>
                    <a:pt x="416" y="296"/>
                  </a:lnTo>
                  <a:lnTo>
                    <a:pt x="400" y="208"/>
                  </a:lnTo>
                  <a:lnTo>
                    <a:pt x="320" y="216"/>
                  </a:lnTo>
                  <a:lnTo>
                    <a:pt x="312" y="96"/>
                  </a:lnTo>
                  <a:lnTo>
                    <a:pt x="232" y="80"/>
                  </a:lnTo>
                  <a:lnTo>
                    <a:pt x="216" y="200"/>
                  </a:lnTo>
                  <a:lnTo>
                    <a:pt x="144" y="240"/>
                  </a:lnTo>
                  <a:lnTo>
                    <a:pt x="80" y="344"/>
                  </a:lnTo>
                  <a:lnTo>
                    <a:pt x="88" y="400"/>
                  </a:lnTo>
                  <a:lnTo>
                    <a:pt x="0" y="464"/>
                  </a:lnTo>
                  <a:lnTo>
                    <a:pt x="32" y="520"/>
                  </a:lnTo>
                  <a:lnTo>
                    <a:pt x="160" y="456"/>
                  </a:lnTo>
                  <a:lnTo>
                    <a:pt x="256" y="432"/>
                  </a:lnTo>
                  <a:lnTo>
                    <a:pt x="336" y="424"/>
                  </a:lnTo>
                  <a:lnTo>
                    <a:pt x="416" y="448"/>
                  </a:lnTo>
                  <a:lnTo>
                    <a:pt x="504" y="472"/>
                  </a:lnTo>
                  <a:lnTo>
                    <a:pt x="568" y="544"/>
                  </a:lnTo>
                  <a:lnTo>
                    <a:pt x="488" y="552"/>
                  </a:lnTo>
                  <a:lnTo>
                    <a:pt x="392" y="616"/>
                  </a:lnTo>
                  <a:lnTo>
                    <a:pt x="416" y="656"/>
                  </a:lnTo>
                  <a:lnTo>
                    <a:pt x="488" y="672"/>
                  </a:lnTo>
                  <a:lnTo>
                    <a:pt x="568" y="680"/>
                  </a:lnTo>
                  <a:lnTo>
                    <a:pt x="512" y="752"/>
                  </a:lnTo>
                  <a:lnTo>
                    <a:pt x="432" y="768"/>
                  </a:lnTo>
                  <a:lnTo>
                    <a:pt x="336" y="760"/>
                  </a:lnTo>
                  <a:lnTo>
                    <a:pt x="208" y="768"/>
                  </a:lnTo>
                  <a:lnTo>
                    <a:pt x="104" y="776"/>
                  </a:lnTo>
                  <a:lnTo>
                    <a:pt x="184" y="832"/>
                  </a:lnTo>
                  <a:lnTo>
                    <a:pt x="264" y="848"/>
                  </a:lnTo>
                  <a:lnTo>
                    <a:pt x="360" y="880"/>
                  </a:lnTo>
                  <a:lnTo>
                    <a:pt x="368" y="992"/>
                  </a:lnTo>
                  <a:lnTo>
                    <a:pt x="448" y="1024"/>
                  </a:lnTo>
                  <a:lnTo>
                    <a:pt x="512" y="1072"/>
                  </a:lnTo>
                  <a:lnTo>
                    <a:pt x="456" y="1152"/>
                  </a:lnTo>
                  <a:lnTo>
                    <a:pt x="384" y="1232"/>
                  </a:lnTo>
                  <a:lnTo>
                    <a:pt x="296" y="1272"/>
                  </a:lnTo>
                  <a:lnTo>
                    <a:pt x="200" y="1304"/>
                  </a:lnTo>
                  <a:lnTo>
                    <a:pt x="232" y="1384"/>
                  </a:lnTo>
                  <a:lnTo>
                    <a:pt x="312" y="1384"/>
                  </a:lnTo>
                  <a:lnTo>
                    <a:pt x="416" y="1368"/>
                  </a:lnTo>
                  <a:lnTo>
                    <a:pt x="576" y="1328"/>
                  </a:lnTo>
                  <a:lnTo>
                    <a:pt x="688" y="1392"/>
                  </a:lnTo>
                  <a:lnTo>
                    <a:pt x="744" y="1480"/>
                  </a:lnTo>
                  <a:lnTo>
                    <a:pt x="800" y="1568"/>
                  </a:lnTo>
                  <a:lnTo>
                    <a:pt x="912" y="1552"/>
                  </a:lnTo>
                  <a:lnTo>
                    <a:pt x="990" y="1582"/>
                  </a:lnTo>
                  <a:lnTo>
                    <a:pt x="1120" y="1632"/>
                  </a:lnTo>
                  <a:lnTo>
                    <a:pt x="1232" y="1664"/>
                  </a:lnTo>
                  <a:lnTo>
                    <a:pt x="1288" y="1600"/>
                  </a:lnTo>
                  <a:lnTo>
                    <a:pt x="1432" y="1520"/>
                  </a:lnTo>
                  <a:lnTo>
                    <a:pt x="1544" y="1424"/>
                  </a:lnTo>
                  <a:lnTo>
                    <a:pt x="1664" y="1368"/>
                  </a:lnTo>
                  <a:lnTo>
                    <a:pt x="1712" y="1424"/>
                  </a:lnTo>
                  <a:lnTo>
                    <a:pt x="1784" y="1424"/>
                  </a:lnTo>
                  <a:lnTo>
                    <a:pt x="1832" y="1336"/>
                  </a:lnTo>
                  <a:lnTo>
                    <a:pt x="1960" y="1272"/>
                  </a:lnTo>
                  <a:lnTo>
                    <a:pt x="2072" y="1264"/>
                  </a:lnTo>
                  <a:lnTo>
                    <a:pt x="2152" y="1192"/>
                  </a:lnTo>
                  <a:lnTo>
                    <a:pt x="2250" y="1162"/>
                  </a:lnTo>
                  <a:lnTo>
                    <a:pt x="2304" y="1056"/>
                  </a:lnTo>
                  <a:lnTo>
                    <a:pt x="2320" y="976"/>
                  </a:lnTo>
                  <a:lnTo>
                    <a:pt x="2416" y="1008"/>
                  </a:lnTo>
                  <a:lnTo>
                    <a:pt x="2432" y="944"/>
                  </a:lnTo>
                  <a:lnTo>
                    <a:pt x="2488" y="824"/>
                  </a:lnTo>
                  <a:lnTo>
                    <a:pt x="2600" y="776"/>
                  </a:lnTo>
                  <a:lnTo>
                    <a:pt x="2536" y="688"/>
                  </a:lnTo>
                  <a:lnTo>
                    <a:pt x="2600" y="632"/>
                  </a:lnTo>
                  <a:lnTo>
                    <a:pt x="2584" y="560"/>
                  </a:lnTo>
                  <a:lnTo>
                    <a:pt x="2520" y="532"/>
                  </a:lnTo>
                  <a:lnTo>
                    <a:pt x="2408" y="472"/>
                  </a:lnTo>
                  <a:lnTo>
                    <a:pt x="2320" y="432"/>
                  </a:lnTo>
                  <a:lnTo>
                    <a:pt x="2384" y="376"/>
                  </a:lnTo>
                  <a:lnTo>
                    <a:pt x="2360" y="296"/>
                  </a:lnTo>
                  <a:lnTo>
                    <a:pt x="2272" y="296"/>
                  </a:lnTo>
                  <a:lnTo>
                    <a:pt x="2280" y="160"/>
                  </a:lnTo>
                  <a:lnTo>
                    <a:pt x="2224" y="216"/>
                  </a:lnTo>
                  <a:lnTo>
                    <a:pt x="2144" y="184"/>
                  </a:lnTo>
                  <a:lnTo>
                    <a:pt x="2104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6" name="Freeform 171">
              <a:extLst/>
            </p:cNvPr>
            <p:cNvSpPr>
              <a:spLocks/>
            </p:cNvSpPr>
            <p:nvPr/>
          </p:nvSpPr>
          <p:spPr bwMode="auto">
            <a:xfrm>
              <a:off x="1711301" y="2813068"/>
              <a:ext cx="1592263" cy="1220788"/>
            </a:xfrm>
            <a:custGeom>
              <a:avLst/>
              <a:gdLst>
                <a:gd name="T0" fmla="*/ 204 w 9324976"/>
                <a:gd name="T1" fmla="*/ 825 h 7146317"/>
                <a:gd name="T2" fmla="*/ 88 w 9324976"/>
                <a:gd name="T3" fmla="*/ 600 h 7146317"/>
                <a:gd name="T4" fmla="*/ 37 w 9324976"/>
                <a:gd name="T5" fmla="*/ 236 h 7146317"/>
                <a:gd name="T6" fmla="*/ 151 w 9324976"/>
                <a:gd name="T7" fmla="*/ 219 h 7146317"/>
                <a:gd name="T8" fmla="*/ 233 w 9324976"/>
                <a:gd name="T9" fmla="*/ 225 h 7146317"/>
                <a:gd name="T10" fmla="*/ 283 w 9324976"/>
                <a:gd name="T11" fmla="*/ 230 h 7146317"/>
                <a:gd name="T12" fmla="*/ 381 w 9324976"/>
                <a:gd name="T13" fmla="*/ 251 h 7146317"/>
                <a:gd name="T14" fmla="*/ 473 w 9324976"/>
                <a:gd name="T15" fmla="*/ 302 h 7146317"/>
                <a:gd name="T16" fmla="*/ 639 w 9324976"/>
                <a:gd name="T17" fmla="*/ 295 h 7146317"/>
                <a:gd name="T18" fmla="*/ 654 w 9324976"/>
                <a:gd name="T19" fmla="*/ 214 h 7146317"/>
                <a:gd name="T20" fmla="*/ 700 w 9324976"/>
                <a:gd name="T21" fmla="*/ 109 h 7146317"/>
                <a:gd name="T22" fmla="*/ 739 w 9324976"/>
                <a:gd name="T23" fmla="*/ 2 h 7146317"/>
                <a:gd name="T24" fmla="*/ 727 w 9324976"/>
                <a:gd name="T25" fmla="*/ 92 h 7146317"/>
                <a:gd name="T26" fmla="*/ 749 w 9324976"/>
                <a:gd name="T27" fmla="*/ 200 h 7146317"/>
                <a:gd name="T28" fmla="*/ 810 w 9324976"/>
                <a:gd name="T29" fmla="*/ 302 h 7146317"/>
                <a:gd name="T30" fmla="*/ 851 w 9324976"/>
                <a:gd name="T31" fmla="*/ 251 h 7146317"/>
                <a:gd name="T32" fmla="*/ 788 w 9324976"/>
                <a:gd name="T33" fmla="*/ 164 h 7146317"/>
                <a:gd name="T34" fmla="*/ 803 w 9324976"/>
                <a:gd name="T35" fmla="*/ 35 h 7146317"/>
                <a:gd name="T36" fmla="*/ 833 w 9324976"/>
                <a:gd name="T37" fmla="*/ 80 h 7146317"/>
                <a:gd name="T38" fmla="*/ 909 w 9324976"/>
                <a:gd name="T39" fmla="*/ 27 h 7146317"/>
                <a:gd name="T40" fmla="*/ 1005 w 9324976"/>
                <a:gd name="T41" fmla="*/ 84 h 7146317"/>
                <a:gd name="T42" fmla="*/ 1070 w 9324976"/>
                <a:gd name="T43" fmla="*/ 137 h 7146317"/>
                <a:gd name="T44" fmla="*/ 1127 w 9324976"/>
                <a:gd name="T45" fmla="*/ 222 h 7146317"/>
                <a:gd name="T46" fmla="*/ 1180 w 9324976"/>
                <a:gd name="T47" fmla="*/ 311 h 7146317"/>
                <a:gd name="T48" fmla="*/ 1205 w 9324976"/>
                <a:gd name="T49" fmla="*/ 387 h 7146317"/>
                <a:gd name="T50" fmla="*/ 1140 w 9324976"/>
                <a:gd name="T51" fmla="*/ 362 h 7146317"/>
                <a:gd name="T52" fmla="*/ 1176 w 9324976"/>
                <a:gd name="T53" fmla="*/ 450 h 7146317"/>
                <a:gd name="T54" fmla="*/ 1141 w 9324976"/>
                <a:gd name="T55" fmla="*/ 479 h 7146317"/>
                <a:gd name="T56" fmla="*/ 1070 w 9324976"/>
                <a:gd name="T57" fmla="*/ 489 h 7146317"/>
                <a:gd name="T58" fmla="*/ 973 w 9324976"/>
                <a:gd name="T59" fmla="*/ 407 h 7146317"/>
                <a:gd name="T60" fmla="*/ 1049 w 9324976"/>
                <a:gd name="T61" fmla="*/ 342 h 7146317"/>
                <a:gd name="T62" fmla="*/ 976 w 9324976"/>
                <a:gd name="T63" fmla="*/ 237 h 7146317"/>
                <a:gd name="T64" fmla="*/ 907 w 9324976"/>
                <a:gd name="T65" fmla="*/ 276 h 7146317"/>
                <a:gd name="T66" fmla="*/ 887 w 9324976"/>
                <a:gd name="T67" fmla="*/ 384 h 7146317"/>
                <a:gd name="T68" fmla="*/ 918 w 9324976"/>
                <a:gd name="T69" fmla="*/ 464 h 7146317"/>
                <a:gd name="T70" fmla="*/ 823 w 9324976"/>
                <a:gd name="T71" fmla="*/ 456 h 7146317"/>
                <a:gd name="T72" fmla="*/ 752 w 9324976"/>
                <a:gd name="T73" fmla="*/ 499 h 7146317"/>
                <a:gd name="T74" fmla="*/ 751 w 9324976"/>
                <a:gd name="T75" fmla="*/ 658 h 7146317"/>
                <a:gd name="T76" fmla="*/ 900 w 9324976"/>
                <a:gd name="T77" fmla="*/ 732 h 7146317"/>
                <a:gd name="T78" fmla="*/ 939 w 9324976"/>
                <a:gd name="T79" fmla="*/ 733 h 7146317"/>
                <a:gd name="T80" fmla="*/ 958 w 9324976"/>
                <a:gd name="T81" fmla="*/ 621 h 7146317"/>
                <a:gd name="T82" fmla="*/ 965 w 9324976"/>
                <a:gd name="T83" fmla="*/ 541 h 7146317"/>
                <a:gd name="T84" fmla="*/ 1026 w 9324976"/>
                <a:gd name="T85" fmla="*/ 493 h 7146317"/>
                <a:gd name="T86" fmla="*/ 1092 w 9324976"/>
                <a:gd name="T87" fmla="*/ 574 h 7146317"/>
                <a:gd name="T88" fmla="*/ 1168 w 9324976"/>
                <a:gd name="T89" fmla="*/ 583 h 7146317"/>
                <a:gd name="T90" fmla="*/ 1205 w 9324976"/>
                <a:gd name="T91" fmla="*/ 650 h 7146317"/>
                <a:gd name="T92" fmla="*/ 1255 w 9324976"/>
                <a:gd name="T93" fmla="*/ 720 h 7146317"/>
                <a:gd name="T94" fmla="*/ 1305 w 9324976"/>
                <a:gd name="T95" fmla="*/ 792 h 7146317"/>
                <a:gd name="T96" fmla="*/ 1318 w 9324976"/>
                <a:gd name="T97" fmla="*/ 867 h 7146317"/>
                <a:gd name="T98" fmla="*/ 1336 w 9324976"/>
                <a:gd name="T99" fmla="*/ 923 h 7146317"/>
                <a:gd name="T100" fmla="*/ 1263 w 9324976"/>
                <a:gd name="T101" fmla="*/ 913 h 7146317"/>
                <a:gd name="T102" fmla="*/ 1259 w 9324976"/>
                <a:gd name="T103" fmla="*/ 841 h 7146317"/>
                <a:gd name="T104" fmla="*/ 1158 w 9324976"/>
                <a:gd name="T105" fmla="*/ 847 h 7146317"/>
                <a:gd name="T106" fmla="*/ 1183 w 9324976"/>
                <a:gd name="T107" fmla="*/ 897 h 7146317"/>
                <a:gd name="T108" fmla="*/ 1230 w 9324976"/>
                <a:gd name="T109" fmla="*/ 929 h 7146317"/>
                <a:gd name="T110" fmla="*/ 1152 w 9324976"/>
                <a:gd name="T111" fmla="*/ 995 h 7146317"/>
                <a:gd name="T112" fmla="*/ 1098 w 9324976"/>
                <a:gd name="T113" fmla="*/ 917 h 7146317"/>
                <a:gd name="T114" fmla="*/ 954 w 9324976"/>
                <a:gd name="T115" fmla="*/ 1004 h 7146317"/>
                <a:gd name="T116" fmla="*/ 923 w 9324976"/>
                <a:gd name="T117" fmla="*/ 973 h 7146317"/>
                <a:gd name="T118" fmla="*/ 851 w 9324976"/>
                <a:gd name="T119" fmla="*/ 905 h 7146317"/>
                <a:gd name="T120" fmla="*/ 706 w 9324976"/>
                <a:gd name="T121" fmla="*/ 885 h 71463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324976"/>
                <a:gd name="T184" fmla="*/ 0 h 7146317"/>
                <a:gd name="T185" fmla="*/ 9324976 w 9324976"/>
                <a:gd name="T186" fmla="*/ 7146317 h 71463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324976" h="7146317">
                  <a:moveTo>
                    <a:pt x="1886890" y="6060467"/>
                  </a:moveTo>
                  <a:lnTo>
                    <a:pt x="1884509" y="6139049"/>
                  </a:lnTo>
                  <a:lnTo>
                    <a:pt x="1705915" y="6150955"/>
                  </a:lnTo>
                  <a:lnTo>
                    <a:pt x="1608138" y="6019335"/>
                  </a:lnTo>
                  <a:lnTo>
                    <a:pt x="1403350" y="5890513"/>
                  </a:lnTo>
                  <a:lnTo>
                    <a:pt x="1403350" y="5747574"/>
                  </a:lnTo>
                  <a:lnTo>
                    <a:pt x="1403350" y="5669928"/>
                  </a:lnTo>
                  <a:lnTo>
                    <a:pt x="1312863" y="5502283"/>
                  </a:lnTo>
                  <a:lnTo>
                    <a:pt x="1171575" y="5361108"/>
                  </a:lnTo>
                  <a:lnTo>
                    <a:pt x="1101725" y="5062877"/>
                  </a:lnTo>
                  <a:lnTo>
                    <a:pt x="1216025" y="4884644"/>
                  </a:lnTo>
                  <a:lnTo>
                    <a:pt x="1028700" y="4748763"/>
                  </a:lnTo>
                  <a:lnTo>
                    <a:pt x="774700" y="4332298"/>
                  </a:lnTo>
                  <a:lnTo>
                    <a:pt x="604838" y="4124065"/>
                  </a:lnTo>
                  <a:lnTo>
                    <a:pt x="460375" y="4312886"/>
                  </a:lnTo>
                  <a:lnTo>
                    <a:pt x="307975" y="4120536"/>
                  </a:lnTo>
                  <a:lnTo>
                    <a:pt x="274638" y="3974067"/>
                  </a:lnTo>
                  <a:lnTo>
                    <a:pt x="130175" y="3998773"/>
                  </a:lnTo>
                  <a:lnTo>
                    <a:pt x="0" y="3959950"/>
                  </a:lnTo>
                  <a:lnTo>
                    <a:pt x="17463" y="1621744"/>
                  </a:lnTo>
                  <a:lnTo>
                    <a:pt x="252413" y="1621744"/>
                  </a:lnTo>
                  <a:lnTo>
                    <a:pt x="358775" y="1672920"/>
                  </a:lnTo>
                  <a:lnTo>
                    <a:pt x="466725" y="1743507"/>
                  </a:lnTo>
                  <a:lnTo>
                    <a:pt x="558800" y="1695861"/>
                  </a:lnTo>
                  <a:lnTo>
                    <a:pt x="661988" y="1591744"/>
                  </a:lnTo>
                  <a:lnTo>
                    <a:pt x="728663" y="1508804"/>
                  </a:lnTo>
                  <a:lnTo>
                    <a:pt x="852488" y="1577627"/>
                  </a:lnTo>
                  <a:lnTo>
                    <a:pt x="1042988" y="1503510"/>
                  </a:lnTo>
                  <a:lnTo>
                    <a:pt x="1249363" y="1445276"/>
                  </a:lnTo>
                  <a:lnTo>
                    <a:pt x="1336675" y="1473511"/>
                  </a:lnTo>
                  <a:lnTo>
                    <a:pt x="1368425" y="1355277"/>
                  </a:lnTo>
                  <a:lnTo>
                    <a:pt x="1368425" y="1207043"/>
                  </a:lnTo>
                  <a:lnTo>
                    <a:pt x="1490663" y="1261749"/>
                  </a:lnTo>
                  <a:lnTo>
                    <a:pt x="1557338" y="1489393"/>
                  </a:lnTo>
                  <a:lnTo>
                    <a:pt x="1601788" y="1547627"/>
                  </a:lnTo>
                  <a:lnTo>
                    <a:pt x="1676400" y="1552921"/>
                  </a:lnTo>
                  <a:lnTo>
                    <a:pt x="1709738" y="1371159"/>
                  </a:lnTo>
                  <a:lnTo>
                    <a:pt x="1776413" y="1399394"/>
                  </a:lnTo>
                  <a:lnTo>
                    <a:pt x="1816100" y="1429394"/>
                  </a:lnTo>
                  <a:lnTo>
                    <a:pt x="1838325" y="1577627"/>
                  </a:lnTo>
                  <a:lnTo>
                    <a:pt x="1878013" y="1584686"/>
                  </a:lnTo>
                  <a:lnTo>
                    <a:pt x="1952625" y="1577627"/>
                  </a:lnTo>
                  <a:lnTo>
                    <a:pt x="1958975" y="1489393"/>
                  </a:lnTo>
                  <a:lnTo>
                    <a:pt x="2043113" y="1452334"/>
                  </a:lnTo>
                  <a:lnTo>
                    <a:pt x="2166938" y="1519392"/>
                  </a:lnTo>
                  <a:lnTo>
                    <a:pt x="2239963" y="1589980"/>
                  </a:lnTo>
                  <a:lnTo>
                    <a:pt x="2363788" y="1595274"/>
                  </a:lnTo>
                  <a:lnTo>
                    <a:pt x="2490788" y="1694096"/>
                  </a:lnTo>
                  <a:lnTo>
                    <a:pt x="2624138" y="1725860"/>
                  </a:lnTo>
                  <a:lnTo>
                    <a:pt x="2708422" y="1776599"/>
                  </a:lnTo>
                  <a:lnTo>
                    <a:pt x="2765572" y="1843274"/>
                  </a:lnTo>
                  <a:lnTo>
                    <a:pt x="2865584" y="1952811"/>
                  </a:lnTo>
                  <a:lnTo>
                    <a:pt x="2751284" y="2019486"/>
                  </a:lnTo>
                  <a:lnTo>
                    <a:pt x="2732234" y="2095686"/>
                  </a:lnTo>
                  <a:lnTo>
                    <a:pt x="3006725" y="2108797"/>
                  </a:lnTo>
                  <a:lnTo>
                    <a:pt x="3257550" y="2078797"/>
                  </a:lnTo>
                  <a:lnTo>
                    <a:pt x="3403747" y="2148074"/>
                  </a:lnTo>
                  <a:lnTo>
                    <a:pt x="3608534" y="2043299"/>
                  </a:lnTo>
                  <a:lnTo>
                    <a:pt x="3789509" y="1971861"/>
                  </a:lnTo>
                  <a:lnTo>
                    <a:pt x="3944938" y="2018798"/>
                  </a:lnTo>
                  <a:lnTo>
                    <a:pt x="4081463" y="2038209"/>
                  </a:lnTo>
                  <a:lnTo>
                    <a:pt x="4262438" y="2092915"/>
                  </a:lnTo>
                  <a:lnTo>
                    <a:pt x="4402138" y="2029386"/>
                  </a:lnTo>
                  <a:lnTo>
                    <a:pt x="4445000" y="1971151"/>
                  </a:lnTo>
                  <a:lnTo>
                    <a:pt x="4429125" y="1847624"/>
                  </a:lnTo>
                  <a:lnTo>
                    <a:pt x="4516438" y="1822918"/>
                  </a:lnTo>
                  <a:lnTo>
                    <a:pt x="4519613" y="1764683"/>
                  </a:lnTo>
                  <a:lnTo>
                    <a:pt x="4410075" y="1678214"/>
                  </a:lnTo>
                  <a:lnTo>
                    <a:pt x="4491038" y="1552921"/>
                  </a:lnTo>
                  <a:lnTo>
                    <a:pt x="4505325" y="1471746"/>
                  </a:lnTo>
                  <a:lnTo>
                    <a:pt x="4672013" y="1344689"/>
                  </a:lnTo>
                  <a:lnTo>
                    <a:pt x="4684713" y="1254690"/>
                  </a:lnTo>
                  <a:lnTo>
                    <a:pt x="4721226" y="1175279"/>
                  </a:lnTo>
                  <a:lnTo>
                    <a:pt x="4678363" y="1065869"/>
                  </a:lnTo>
                  <a:lnTo>
                    <a:pt x="4760913" y="1021752"/>
                  </a:lnTo>
                  <a:lnTo>
                    <a:pt x="4799013" y="905283"/>
                  </a:lnTo>
                  <a:lnTo>
                    <a:pt x="4826001" y="751755"/>
                  </a:lnTo>
                  <a:lnTo>
                    <a:pt x="4799013" y="569993"/>
                  </a:lnTo>
                  <a:lnTo>
                    <a:pt x="4773613" y="389995"/>
                  </a:lnTo>
                  <a:lnTo>
                    <a:pt x="4826001" y="273526"/>
                  </a:lnTo>
                  <a:lnTo>
                    <a:pt x="4838701" y="132351"/>
                  </a:lnTo>
                  <a:lnTo>
                    <a:pt x="4838701" y="33529"/>
                  </a:lnTo>
                  <a:lnTo>
                    <a:pt x="4973638" y="0"/>
                  </a:lnTo>
                  <a:lnTo>
                    <a:pt x="5091113" y="12353"/>
                  </a:lnTo>
                  <a:lnTo>
                    <a:pt x="5192713" y="26470"/>
                  </a:lnTo>
                  <a:lnTo>
                    <a:pt x="5307013" y="28235"/>
                  </a:lnTo>
                  <a:lnTo>
                    <a:pt x="5364163" y="105881"/>
                  </a:lnTo>
                  <a:lnTo>
                    <a:pt x="5248276" y="389995"/>
                  </a:lnTo>
                  <a:lnTo>
                    <a:pt x="5173663" y="539993"/>
                  </a:lnTo>
                  <a:lnTo>
                    <a:pt x="5038726" y="539993"/>
                  </a:lnTo>
                  <a:lnTo>
                    <a:pt x="5005388" y="635286"/>
                  </a:lnTo>
                  <a:lnTo>
                    <a:pt x="4995863" y="727050"/>
                  </a:lnTo>
                  <a:lnTo>
                    <a:pt x="4987926" y="762343"/>
                  </a:lnTo>
                  <a:lnTo>
                    <a:pt x="4957763" y="811754"/>
                  </a:lnTo>
                  <a:lnTo>
                    <a:pt x="5092701" y="926459"/>
                  </a:lnTo>
                  <a:lnTo>
                    <a:pt x="5110163" y="1092339"/>
                  </a:lnTo>
                  <a:lnTo>
                    <a:pt x="5159376" y="1182338"/>
                  </a:lnTo>
                  <a:lnTo>
                    <a:pt x="5159376" y="1371159"/>
                  </a:lnTo>
                  <a:lnTo>
                    <a:pt x="5248276" y="1489393"/>
                  </a:lnTo>
                  <a:lnTo>
                    <a:pt x="5330826" y="1529981"/>
                  </a:lnTo>
                  <a:lnTo>
                    <a:pt x="5487988" y="1600568"/>
                  </a:lnTo>
                  <a:lnTo>
                    <a:pt x="5634038" y="1805271"/>
                  </a:lnTo>
                  <a:lnTo>
                    <a:pt x="5621338" y="1964093"/>
                  </a:lnTo>
                  <a:lnTo>
                    <a:pt x="5576888" y="1987034"/>
                  </a:lnTo>
                  <a:lnTo>
                    <a:pt x="5581651" y="2075268"/>
                  </a:lnTo>
                  <a:lnTo>
                    <a:pt x="5683251" y="2172325"/>
                  </a:lnTo>
                  <a:lnTo>
                    <a:pt x="5735638" y="2158208"/>
                  </a:lnTo>
                  <a:lnTo>
                    <a:pt x="5672138" y="2017033"/>
                  </a:lnTo>
                  <a:lnTo>
                    <a:pt x="5702301" y="1902329"/>
                  </a:lnTo>
                  <a:lnTo>
                    <a:pt x="5773738" y="1900564"/>
                  </a:lnTo>
                  <a:lnTo>
                    <a:pt x="5821363" y="1821153"/>
                  </a:lnTo>
                  <a:lnTo>
                    <a:pt x="5859463" y="1727625"/>
                  </a:lnTo>
                  <a:lnTo>
                    <a:pt x="5851526" y="1589980"/>
                  </a:lnTo>
                  <a:lnTo>
                    <a:pt x="5834063" y="1445276"/>
                  </a:lnTo>
                  <a:lnTo>
                    <a:pt x="5697538" y="1434688"/>
                  </a:lnTo>
                  <a:lnTo>
                    <a:pt x="5592763" y="1388806"/>
                  </a:lnTo>
                  <a:lnTo>
                    <a:pt x="5486401" y="1286454"/>
                  </a:lnTo>
                  <a:lnTo>
                    <a:pt x="5429251" y="1233514"/>
                  </a:lnTo>
                  <a:lnTo>
                    <a:pt x="5427663" y="1125868"/>
                  </a:lnTo>
                  <a:lnTo>
                    <a:pt x="5348288" y="944106"/>
                  </a:lnTo>
                  <a:lnTo>
                    <a:pt x="5345113" y="806460"/>
                  </a:lnTo>
                  <a:lnTo>
                    <a:pt x="5338763" y="698815"/>
                  </a:lnTo>
                  <a:lnTo>
                    <a:pt x="5373688" y="531170"/>
                  </a:lnTo>
                  <a:lnTo>
                    <a:pt x="5416551" y="423524"/>
                  </a:lnTo>
                  <a:lnTo>
                    <a:pt x="5438776" y="365289"/>
                  </a:lnTo>
                  <a:lnTo>
                    <a:pt x="5529263" y="238232"/>
                  </a:lnTo>
                  <a:lnTo>
                    <a:pt x="5659438" y="121763"/>
                  </a:lnTo>
                  <a:lnTo>
                    <a:pt x="5776913" y="91764"/>
                  </a:lnTo>
                  <a:lnTo>
                    <a:pt x="5915026" y="128822"/>
                  </a:lnTo>
                  <a:lnTo>
                    <a:pt x="5878513" y="206468"/>
                  </a:lnTo>
                  <a:lnTo>
                    <a:pt x="5791201" y="307055"/>
                  </a:lnTo>
                  <a:lnTo>
                    <a:pt x="5743576" y="418230"/>
                  </a:lnTo>
                  <a:lnTo>
                    <a:pt x="5735638" y="552346"/>
                  </a:lnTo>
                  <a:lnTo>
                    <a:pt x="5830888" y="578816"/>
                  </a:lnTo>
                  <a:lnTo>
                    <a:pt x="5830888" y="462347"/>
                  </a:lnTo>
                  <a:lnTo>
                    <a:pt x="5872163" y="361760"/>
                  </a:lnTo>
                  <a:lnTo>
                    <a:pt x="5940426" y="259408"/>
                  </a:lnTo>
                  <a:lnTo>
                    <a:pt x="6043613" y="187056"/>
                  </a:lnTo>
                  <a:lnTo>
                    <a:pt x="6169026" y="137645"/>
                  </a:lnTo>
                  <a:lnTo>
                    <a:pt x="6261101" y="183527"/>
                  </a:lnTo>
                  <a:lnTo>
                    <a:pt x="6424613" y="139410"/>
                  </a:lnTo>
                  <a:lnTo>
                    <a:pt x="6524626" y="165880"/>
                  </a:lnTo>
                  <a:lnTo>
                    <a:pt x="6619876" y="165880"/>
                  </a:lnTo>
                  <a:lnTo>
                    <a:pt x="6759576" y="239997"/>
                  </a:lnTo>
                  <a:lnTo>
                    <a:pt x="6800851" y="389995"/>
                  </a:lnTo>
                  <a:lnTo>
                    <a:pt x="6850063" y="529405"/>
                  </a:lnTo>
                  <a:lnTo>
                    <a:pt x="6919913" y="577051"/>
                  </a:lnTo>
                  <a:lnTo>
                    <a:pt x="6992938" y="624698"/>
                  </a:lnTo>
                  <a:lnTo>
                    <a:pt x="7005638" y="711167"/>
                  </a:lnTo>
                  <a:lnTo>
                    <a:pt x="7035801" y="809990"/>
                  </a:lnTo>
                  <a:lnTo>
                    <a:pt x="7140576" y="827637"/>
                  </a:lnTo>
                  <a:lnTo>
                    <a:pt x="7205663" y="854107"/>
                  </a:lnTo>
                  <a:lnTo>
                    <a:pt x="7292976" y="852342"/>
                  </a:lnTo>
                  <a:lnTo>
                    <a:pt x="7373938" y="944106"/>
                  </a:lnTo>
                  <a:lnTo>
                    <a:pt x="7372351" y="1065869"/>
                  </a:lnTo>
                  <a:lnTo>
                    <a:pt x="7462838" y="1090574"/>
                  </a:lnTo>
                  <a:lnTo>
                    <a:pt x="7615238" y="1198220"/>
                  </a:lnTo>
                  <a:lnTo>
                    <a:pt x="7634288" y="1270572"/>
                  </a:lnTo>
                  <a:lnTo>
                    <a:pt x="7715251" y="1282925"/>
                  </a:lnTo>
                  <a:lnTo>
                    <a:pt x="7777163" y="1402923"/>
                  </a:lnTo>
                  <a:lnTo>
                    <a:pt x="7762876" y="1526451"/>
                  </a:lnTo>
                  <a:lnTo>
                    <a:pt x="7762876" y="1667626"/>
                  </a:lnTo>
                  <a:lnTo>
                    <a:pt x="7659688" y="1784095"/>
                  </a:lnTo>
                  <a:lnTo>
                    <a:pt x="7791451" y="1870564"/>
                  </a:lnTo>
                  <a:lnTo>
                    <a:pt x="7904163" y="2017033"/>
                  </a:lnTo>
                  <a:lnTo>
                    <a:pt x="7993063" y="1955269"/>
                  </a:lnTo>
                  <a:lnTo>
                    <a:pt x="8069263" y="2055856"/>
                  </a:lnTo>
                  <a:lnTo>
                    <a:pt x="8129588" y="2138796"/>
                  </a:lnTo>
                  <a:lnTo>
                    <a:pt x="8221663" y="2175855"/>
                  </a:lnTo>
                  <a:lnTo>
                    <a:pt x="8229601" y="2255265"/>
                  </a:lnTo>
                  <a:lnTo>
                    <a:pt x="8329613" y="2249971"/>
                  </a:lnTo>
                  <a:lnTo>
                    <a:pt x="8396288" y="2320559"/>
                  </a:lnTo>
                  <a:lnTo>
                    <a:pt x="8407401" y="2421146"/>
                  </a:lnTo>
                  <a:lnTo>
                    <a:pt x="8329613" y="2498792"/>
                  </a:lnTo>
                  <a:lnTo>
                    <a:pt x="8301038" y="2661143"/>
                  </a:lnTo>
                  <a:lnTo>
                    <a:pt x="8210551" y="2691142"/>
                  </a:lnTo>
                  <a:lnTo>
                    <a:pt x="8172451" y="2777612"/>
                  </a:lnTo>
                  <a:lnTo>
                    <a:pt x="8102601" y="2789965"/>
                  </a:lnTo>
                  <a:lnTo>
                    <a:pt x="7991476" y="2722907"/>
                  </a:lnTo>
                  <a:lnTo>
                    <a:pt x="7916863" y="2699966"/>
                  </a:lnTo>
                  <a:lnTo>
                    <a:pt x="7934326" y="2617026"/>
                  </a:lnTo>
                  <a:lnTo>
                    <a:pt x="7854951" y="2488204"/>
                  </a:lnTo>
                  <a:lnTo>
                    <a:pt x="7800976" y="2544674"/>
                  </a:lnTo>
                  <a:lnTo>
                    <a:pt x="7786688" y="2636437"/>
                  </a:lnTo>
                  <a:lnTo>
                    <a:pt x="7829551" y="2752906"/>
                  </a:lnTo>
                  <a:lnTo>
                    <a:pt x="7926388" y="2816435"/>
                  </a:lnTo>
                  <a:lnTo>
                    <a:pt x="8024813" y="2876434"/>
                  </a:lnTo>
                  <a:lnTo>
                    <a:pt x="8067676" y="2992903"/>
                  </a:lnTo>
                  <a:lnTo>
                    <a:pt x="8102601" y="3093490"/>
                  </a:lnTo>
                  <a:lnTo>
                    <a:pt x="8116888" y="3183489"/>
                  </a:lnTo>
                  <a:lnTo>
                    <a:pt x="8067676" y="3218783"/>
                  </a:lnTo>
                  <a:lnTo>
                    <a:pt x="8062913" y="3324664"/>
                  </a:lnTo>
                  <a:lnTo>
                    <a:pt x="8096251" y="3377604"/>
                  </a:lnTo>
                  <a:lnTo>
                    <a:pt x="8064501" y="3405839"/>
                  </a:lnTo>
                  <a:lnTo>
                    <a:pt x="7991476" y="3395251"/>
                  </a:lnTo>
                  <a:lnTo>
                    <a:pt x="7862888" y="3292899"/>
                  </a:lnTo>
                  <a:lnTo>
                    <a:pt x="7812088" y="3331722"/>
                  </a:lnTo>
                  <a:lnTo>
                    <a:pt x="7921626" y="3479956"/>
                  </a:lnTo>
                  <a:lnTo>
                    <a:pt x="7867651" y="3554072"/>
                  </a:lnTo>
                  <a:lnTo>
                    <a:pt x="7758113" y="3495838"/>
                  </a:lnTo>
                  <a:lnTo>
                    <a:pt x="7677151" y="3490544"/>
                  </a:lnTo>
                  <a:lnTo>
                    <a:pt x="7521576" y="3368781"/>
                  </a:lnTo>
                  <a:lnTo>
                    <a:pt x="7369176" y="3361722"/>
                  </a:lnTo>
                  <a:lnTo>
                    <a:pt x="7273926" y="3215253"/>
                  </a:lnTo>
                  <a:lnTo>
                    <a:pt x="7121526" y="3151725"/>
                  </a:lnTo>
                  <a:lnTo>
                    <a:pt x="7102476" y="2991138"/>
                  </a:lnTo>
                  <a:lnTo>
                    <a:pt x="6837509" y="3076761"/>
                  </a:lnTo>
                  <a:lnTo>
                    <a:pt x="6713684" y="3052949"/>
                  </a:lnTo>
                  <a:lnTo>
                    <a:pt x="6608763" y="2894081"/>
                  </a:lnTo>
                  <a:lnTo>
                    <a:pt x="6704159" y="2800536"/>
                  </a:lnTo>
                  <a:lnTo>
                    <a:pt x="6823222" y="2771961"/>
                  </a:lnTo>
                  <a:lnTo>
                    <a:pt x="6961334" y="2810061"/>
                  </a:lnTo>
                  <a:lnTo>
                    <a:pt x="7066109" y="2748149"/>
                  </a:lnTo>
                  <a:lnTo>
                    <a:pt x="7038976" y="2617026"/>
                  </a:lnTo>
                  <a:lnTo>
                    <a:pt x="7113734" y="2548124"/>
                  </a:lnTo>
                  <a:lnTo>
                    <a:pt x="7081838" y="2454675"/>
                  </a:lnTo>
                  <a:lnTo>
                    <a:pt x="7228034" y="2348099"/>
                  </a:lnTo>
                  <a:lnTo>
                    <a:pt x="7210426" y="2158208"/>
                  </a:lnTo>
                  <a:lnTo>
                    <a:pt x="7153276" y="2055856"/>
                  </a:lnTo>
                  <a:lnTo>
                    <a:pt x="7043738" y="2092915"/>
                  </a:lnTo>
                  <a:lnTo>
                    <a:pt x="7018338" y="1886447"/>
                  </a:lnTo>
                  <a:lnTo>
                    <a:pt x="6929438" y="1769977"/>
                  </a:lnTo>
                  <a:lnTo>
                    <a:pt x="6802438" y="1807036"/>
                  </a:lnTo>
                  <a:lnTo>
                    <a:pt x="6723063" y="1628803"/>
                  </a:lnTo>
                  <a:lnTo>
                    <a:pt x="6667501" y="1441746"/>
                  </a:lnTo>
                  <a:lnTo>
                    <a:pt x="6543676" y="1473511"/>
                  </a:lnTo>
                  <a:lnTo>
                    <a:pt x="6454776" y="1577627"/>
                  </a:lnTo>
                  <a:lnTo>
                    <a:pt x="6288088" y="1526451"/>
                  </a:lnTo>
                  <a:lnTo>
                    <a:pt x="6197601" y="1589980"/>
                  </a:lnTo>
                  <a:lnTo>
                    <a:pt x="6288088" y="1757625"/>
                  </a:lnTo>
                  <a:lnTo>
                    <a:pt x="6248401" y="1900564"/>
                  </a:lnTo>
                  <a:lnTo>
                    <a:pt x="6210301" y="2041739"/>
                  </a:lnTo>
                  <a:lnTo>
                    <a:pt x="6288088" y="2170561"/>
                  </a:lnTo>
                  <a:lnTo>
                    <a:pt x="6261101" y="2352323"/>
                  </a:lnTo>
                  <a:lnTo>
                    <a:pt x="6186488" y="2378793"/>
                  </a:lnTo>
                  <a:lnTo>
                    <a:pt x="6172201" y="2468792"/>
                  </a:lnTo>
                  <a:lnTo>
                    <a:pt x="6119813" y="2511145"/>
                  </a:lnTo>
                  <a:lnTo>
                    <a:pt x="6108701" y="2636437"/>
                  </a:lnTo>
                  <a:lnTo>
                    <a:pt x="6021388" y="2617026"/>
                  </a:lnTo>
                  <a:lnTo>
                    <a:pt x="5972176" y="2678789"/>
                  </a:lnTo>
                  <a:lnTo>
                    <a:pt x="6105526" y="2786435"/>
                  </a:lnTo>
                  <a:lnTo>
                    <a:pt x="6264276" y="2911728"/>
                  </a:lnTo>
                  <a:lnTo>
                    <a:pt x="6396038" y="3040550"/>
                  </a:lnTo>
                  <a:lnTo>
                    <a:pt x="6351588" y="3127019"/>
                  </a:lnTo>
                  <a:lnTo>
                    <a:pt x="6326188" y="3188783"/>
                  </a:lnTo>
                  <a:lnTo>
                    <a:pt x="6211888" y="3149960"/>
                  </a:lnTo>
                  <a:lnTo>
                    <a:pt x="6088063" y="3038785"/>
                  </a:lnTo>
                  <a:lnTo>
                    <a:pt x="6018213" y="3164077"/>
                  </a:lnTo>
                  <a:lnTo>
                    <a:pt x="5959476" y="3202900"/>
                  </a:lnTo>
                  <a:lnTo>
                    <a:pt x="5886451" y="3245253"/>
                  </a:lnTo>
                  <a:lnTo>
                    <a:pt x="5791201" y="3151725"/>
                  </a:lnTo>
                  <a:lnTo>
                    <a:pt x="5667376" y="3135842"/>
                  </a:lnTo>
                  <a:lnTo>
                    <a:pt x="5735638" y="3022903"/>
                  </a:lnTo>
                  <a:lnTo>
                    <a:pt x="5754688" y="2917022"/>
                  </a:lnTo>
                  <a:lnTo>
                    <a:pt x="5722938" y="2855258"/>
                  </a:lnTo>
                  <a:lnTo>
                    <a:pt x="5562601" y="3042314"/>
                  </a:lnTo>
                  <a:lnTo>
                    <a:pt x="5419726" y="3038785"/>
                  </a:lnTo>
                  <a:lnTo>
                    <a:pt x="5351463" y="3217018"/>
                  </a:lnTo>
                  <a:lnTo>
                    <a:pt x="5178426" y="3428780"/>
                  </a:lnTo>
                  <a:lnTo>
                    <a:pt x="4986338" y="3644071"/>
                  </a:lnTo>
                  <a:lnTo>
                    <a:pt x="4914901" y="3790540"/>
                  </a:lnTo>
                  <a:lnTo>
                    <a:pt x="4889501" y="3935244"/>
                  </a:lnTo>
                  <a:lnTo>
                    <a:pt x="4892676" y="4177006"/>
                  </a:lnTo>
                  <a:lnTo>
                    <a:pt x="5054601" y="4219358"/>
                  </a:lnTo>
                  <a:lnTo>
                    <a:pt x="5092701" y="4385238"/>
                  </a:lnTo>
                  <a:lnTo>
                    <a:pt x="5172076" y="4521119"/>
                  </a:lnTo>
                  <a:lnTo>
                    <a:pt x="5314951" y="4499943"/>
                  </a:lnTo>
                  <a:lnTo>
                    <a:pt x="5467351" y="4581118"/>
                  </a:lnTo>
                  <a:lnTo>
                    <a:pt x="5649913" y="4729352"/>
                  </a:lnTo>
                  <a:lnTo>
                    <a:pt x="5834063" y="4798174"/>
                  </a:lnTo>
                  <a:lnTo>
                    <a:pt x="5957888" y="4888173"/>
                  </a:lnTo>
                  <a:lnTo>
                    <a:pt x="6188076" y="4888173"/>
                  </a:lnTo>
                  <a:lnTo>
                    <a:pt x="6197601" y="5034642"/>
                  </a:lnTo>
                  <a:lnTo>
                    <a:pt x="6178551" y="5174052"/>
                  </a:lnTo>
                  <a:lnTo>
                    <a:pt x="6291263" y="5426402"/>
                  </a:lnTo>
                  <a:lnTo>
                    <a:pt x="6434138" y="5592282"/>
                  </a:lnTo>
                  <a:lnTo>
                    <a:pt x="6491288" y="5539341"/>
                  </a:lnTo>
                  <a:lnTo>
                    <a:pt x="6588126" y="5428166"/>
                  </a:lnTo>
                  <a:lnTo>
                    <a:pt x="6538913" y="5147582"/>
                  </a:lnTo>
                  <a:lnTo>
                    <a:pt x="6469063" y="5036407"/>
                  </a:lnTo>
                  <a:lnTo>
                    <a:pt x="6488113" y="4914643"/>
                  </a:lnTo>
                  <a:lnTo>
                    <a:pt x="6602413" y="4902291"/>
                  </a:lnTo>
                  <a:lnTo>
                    <a:pt x="6735763" y="4805233"/>
                  </a:lnTo>
                  <a:lnTo>
                    <a:pt x="6775451" y="4593471"/>
                  </a:lnTo>
                  <a:lnTo>
                    <a:pt x="6777038" y="4438179"/>
                  </a:lnTo>
                  <a:lnTo>
                    <a:pt x="6667501" y="4304063"/>
                  </a:lnTo>
                  <a:lnTo>
                    <a:pt x="6597651" y="4267005"/>
                  </a:lnTo>
                  <a:lnTo>
                    <a:pt x="6564313" y="4155829"/>
                  </a:lnTo>
                  <a:lnTo>
                    <a:pt x="6629401" y="4076419"/>
                  </a:lnTo>
                  <a:lnTo>
                    <a:pt x="6672263" y="3993479"/>
                  </a:lnTo>
                  <a:lnTo>
                    <a:pt x="6667501" y="3877010"/>
                  </a:lnTo>
                  <a:lnTo>
                    <a:pt x="6573838" y="3827598"/>
                  </a:lnTo>
                  <a:lnTo>
                    <a:pt x="6557963" y="3771128"/>
                  </a:lnTo>
                  <a:lnTo>
                    <a:pt x="6646863" y="3721717"/>
                  </a:lnTo>
                  <a:lnTo>
                    <a:pt x="6643688" y="3637013"/>
                  </a:lnTo>
                  <a:lnTo>
                    <a:pt x="6692253" y="3548249"/>
                  </a:lnTo>
                  <a:lnTo>
                    <a:pt x="6716065" y="3476811"/>
                  </a:lnTo>
                  <a:lnTo>
                    <a:pt x="6839890" y="3469667"/>
                  </a:lnTo>
                  <a:lnTo>
                    <a:pt x="6907213" y="3432309"/>
                  </a:lnTo>
                  <a:lnTo>
                    <a:pt x="6992938" y="3474662"/>
                  </a:lnTo>
                  <a:lnTo>
                    <a:pt x="7067551" y="3388192"/>
                  </a:lnTo>
                  <a:lnTo>
                    <a:pt x="7153276" y="3435839"/>
                  </a:lnTo>
                  <a:lnTo>
                    <a:pt x="7235826" y="3501132"/>
                  </a:lnTo>
                  <a:lnTo>
                    <a:pt x="7315201" y="3599954"/>
                  </a:lnTo>
                  <a:lnTo>
                    <a:pt x="7416801" y="3760540"/>
                  </a:lnTo>
                  <a:lnTo>
                    <a:pt x="7526338" y="3700541"/>
                  </a:lnTo>
                  <a:lnTo>
                    <a:pt x="7556501" y="3811716"/>
                  </a:lnTo>
                  <a:lnTo>
                    <a:pt x="7519988" y="3944067"/>
                  </a:lnTo>
                  <a:lnTo>
                    <a:pt x="7556501" y="4161124"/>
                  </a:lnTo>
                  <a:lnTo>
                    <a:pt x="7669213" y="4205241"/>
                  </a:lnTo>
                  <a:lnTo>
                    <a:pt x="7811440" y="4405499"/>
                  </a:lnTo>
                  <a:lnTo>
                    <a:pt x="7994797" y="4250717"/>
                  </a:lnTo>
                  <a:lnTo>
                    <a:pt x="7963840" y="4176899"/>
                  </a:lnTo>
                  <a:lnTo>
                    <a:pt x="8009084" y="4098317"/>
                  </a:lnTo>
                  <a:lnTo>
                    <a:pt x="8049565" y="4007830"/>
                  </a:lnTo>
                  <a:lnTo>
                    <a:pt x="8085284" y="3948299"/>
                  </a:lnTo>
                  <a:lnTo>
                    <a:pt x="8137672" y="3962586"/>
                  </a:lnTo>
                  <a:lnTo>
                    <a:pt x="8134351" y="4044654"/>
                  </a:lnTo>
                  <a:lnTo>
                    <a:pt x="8243888" y="4168182"/>
                  </a:lnTo>
                  <a:lnTo>
                    <a:pt x="8267701" y="4279357"/>
                  </a:lnTo>
                  <a:lnTo>
                    <a:pt x="8316913" y="4362297"/>
                  </a:lnTo>
                  <a:lnTo>
                    <a:pt x="8301038" y="4469943"/>
                  </a:lnTo>
                  <a:lnTo>
                    <a:pt x="8416926" y="4528178"/>
                  </a:lnTo>
                  <a:lnTo>
                    <a:pt x="8364538" y="4637588"/>
                  </a:lnTo>
                  <a:lnTo>
                    <a:pt x="8372476" y="4702881"/>
                  </a:lnTo>
                  <a:lnTo>
                    <a:pt x="8448676" y="4771704"/>
                  </a:lnTo>
                  <a:lnTo>
                    <a:pt x="8501063" y="4859938"/>
                  </a:lnTo>
                  <a:lnTo>
                    <a:pt x="8615363" y="4896997"/>
                  </a:lnTo>
                  <a:lnTo>
                    <a:pt x="8647113" y="4948172"/>
                  </a:lnTo>
                  <a:lnTo>
                    <a:pt x="8755063" y="4928761"/>
                  </a:lnTo>
                  <a:lnTo>
                    <a:pt x="8813801" y="5038171"/>
                  </a:lnTo>
                  <a:lnTo>
                    <a:pt x="8834438" y="5110523"/>
                  </a:lnTo>
                  <a:lnTo>
                    <a:pt x="8915401" y="5131699"/>
                  </a:lnTo>
                  <a:lnTo>
                    <a:pt x="8983663" y="5230522"/>
                  </a:lnTo>
                  <a:lnTo>
                    <a:pt x="8964613" y="5316991"/>
                  </a:lnTo>
                  <a:lnTo>
                    <a:pt x="8988426" y="5444048"/>
                  </a:lnTo>
                  <a:lnTo>
                    <a:pt x="8988426" y="5507577"/>
                  </a:lnTo>
                  <a:lnTo>
                    <a:pt x="9031288" y="5553459"/>
                  </a:lnTo>
                  <a:lnTo>
                    <a:pt x="8955088" y="5618752"/>
                  </a:lnTo>
                  <a:lnTo>
                    <a:pt x="8985397" y="5669942"/>
                  </a:lnTo>
                  <a:lnTo>
                    <a:pt x="9017001" y="5777574"/>
                  </a:lnTo>
                  <a:lnTo>
                    <a:pt x="9064626" y="5849926"/>
                  </a:lnTo>
                  <a:lnTo>
                    <a:pt x="9083028" y="5960455"/>
                  </a:lnTo>
                  <a:lnTo>
                    <a:pt x="9171134" y="5977124"/>
                  </a:lnTo>
                  <a:lnTo>
                    <a:pt x="9242572" y="5941405"/>
                  </a:lnTo>
                  <a:lnTo>
                    <a:pt x="9294959" y="5984267"/>
                  </a:lnTo>
                  <a:lnTo>
                    <a:pt x="9321801" y="6114628"/>
                  </a:lnTo>
                  <a:lnTo>
                    <a:pt x="9324976" y="6236391"/>
                  </a:lnTo>
                  <a:lnTo>
                    <a:pt x="9264651" y="6322861"/>
                  </a:lnTo>
                  <a:lnTo>
                    <a:pt x="9201151" y="6344037"/>
                  </a:lnTo>
                  <a:lnTo>
                    <a:pt x="9124951" y="6342272"/>
                  </a:lnTo>
                  <a:lnTo>
                    <a:pt x="9097963" y="6259332"/>
                  </a:lnTo>
                  <a:lnTo>
                    <a:pt x="9010651" y="6289332"/>
                  </a:lnTo>
                  <a:lnTo>
                    <a:pt x="8940153" y="6286686"/>
                  </a:lnTo>
                  <a:lnTo>
                    <a:pt x="8874126" y="6289332"/>
                  </a:lnTo>
                  <a:lnTo>
                    <a:pt x="8823472" y="6255730"/>
                  </a:lnTo>
                  <a:lnTo>
                    <a:pt x="8702028" y="6277161"/>
                  </a:lnTo>
                  <a:lnTo>
                    <a:pt x="8711553" y="6179530"/>
                  </a:lnTo>
                  <a:lnTo>
                    <a:pt x="8785372" y="6046180"/>
                  </a:lnTo>
                  <a:lnTo>
                    <a:pt x="8837759" y="5946167"/>
                  </a:lnTo>
                  <a:lnTo>
                    <a:pt x="8906815" y="5767574"/>
                  </a:lnTo>
                  <a:lnTo>
                    <a:pt x="8866334" y="5643749"/>
                  </a:lnTo>
                  <a:lnTo>
                    <a:pt x="8771084" y="5674705"/>
                  </a:lnTo>
                  <a:lnTo>
                    <a:pt x="8675834" y="5779480"/>
                  </a:lnTo>
                  <a:lnTo>
                    <a:pt x="8571059" y="5850917"/>
                  </a:lnTo>
                  <a:lnTo>
                    <a:pt x="8442472" y="5881874"/>
                  </a:lnTo>
                  <a:lnTo>
                    <a:pt x="8328172" y="5858061"/>
                  </a:lnTo>
                  <a:lnTo>
                    <a:pt x="8206728" y="5860442"/>
                  </a:lnTo>
                  <a:lnTo>
                    <a:pt x="8137672" y="5836630"/>
                  </a:lnTo>
                  <a:lnTo>
                    <a:pt x="8051947" y="5834249"/>
                  </a:lnTo>
                  <a:lnTo>
                    <a:pt x="7978128" y="5822342"/>
                  </a:lnTo>
                  <a:lnTo>
                    <a:pt x="7892403" y="5860442"/>
                  </a:lnTo>
                  <a:lnTo>
                    <a:pt x="7849540" y="5912830"/>
                  </a:lnTo>
                  <a:lnTo>
                    <a:pt x="7882878" y="6017605"/>
                  </a:lnTo>
                  <a:lnTo>
                    <a:pt x="8015288" y="5945218"/>
                  </a:lnTo>
                  <a:lnTo>
                    <a:pt x="8105776" y="5987571"/>
                  </a:lnTo>
                  <a:lnTo>
                    <a:pt x="8161484" y="6079517"/>
                  </a:lnTo>
                  <a:lnTo>
                    <a:pt x="8151959" y="6162861"/>
                  </a:lnTo>
                  <a:lnTo>
                    <a:pt x="8064501" y="6160510"/>
                  </a:lnTo>
                  <a:lnTo>
                    <a:pt x="8040688" y="6231097"/>
                  </a:lnTo>
                  <a:lnTo>
                    <a:pt x="8121651" y="6315802"/>
                  </a:lnTo>
                  <a:lnTo>
                    <a:pt x="8130528" y="6408130"/>
                  </a:lnTo>
                  <a:lnTo>
                    <a:pt x="8296276" y="6336978"/>
                  </a:lnTo>
                  <a:lnTo>
                    <a:pt x="8423422" y="6498617"/>
                  </a:lnTo>
                  <a:lnTo>
                    <a:pt x="8475809" y="6384317"/>
                  </a:lnTo>
                  <a:lnTo>
                    <a:pt x="8566297" y="6360505"/>
                  </a:lnTo>
                  <a:lnTo>
                    <a:pt x="8597253" y="6539099"/>
                  </a:lnTo>
                  <a:lnTo>
                    <a:pt x="8440090" y="6646255"/>
                  </a:lnTo>
                  <a:lnTo>
                    <a:pt x="8256734" y="6727217"/>
                  </a:lnTo>
                  <a:lnTo>
                    <a:pt x="8123384" y="6784367"/>
                  </a:lnTo>
                  <a:lnTo>
                    <a:pt x="8023372" y="6889142"/>
                  </a:lnTo>
                  <a:lnTo>
                    <a:pt x="7937647" y="6836755"/>
                  </a:lnTo>
                  <a:lnTo>
                    <a:pt x="7930503" y="6779605"/>
                  </a:lnTo>
                  <a:lnTo>
                    <a:pt x="8099572" y="6634349"/>
                  </a:lnTo>
                  <a:lnTo>
                    <a:pt x="8059090" y="6589105"/>
                  </a:lnTo>
                  <a:lnTo>
                    <a:pt x="7828109" y="6710549"/>
                  </a:lnTo>
                  <a:lnTo>
                    <a:pt x="7740651" y="6481682"/>
                  </a:lnTo>
                  <a:lnTo>
                    <a:pt x="7720953" y="6317642"/>
                  </a:lnTo>
                  <a:lnTo>
                    <a:pt x="7567613" y="6303449"/>
                  </a:lnTo>
                  <a:lnTo>
                    <a:pt x="7518547" y="6496236"/>
                  </a:lnTo>
                  <a:lnTo>
                    <a:pt x="7435203" y="6646255"/>
                  </a:lnTo>
                  <a:lnTo>
                    <a:pt x="7281863" y="6645798"/>
                  </a:lnTo>
                  <a:lnTo>
                    <a:pt x="7097713" y="6645798"/>
                  </a:lnTo>
                  <a:lnTo>
                    <a:pt x="6978003" y="6720074"/>
                  </a:lnTo>
                  <a:lnTo>
                    <a:pt x="6839890" y="6879617"/>
                  </a:lnTo>
                  <a:lnTo>
                    <a:pt x="6570809" y="6898667"/>
                  </a:lnTo>
                  <a:lnTo>
                    <a:pt x="6551759" y="7003442"/>
                  </a:lnTo>
                  <a:lnTo>
                    <a:pt x="6211240" y="7146317"/>
                  </a:lnTo>
                  <a:lnTo>
                    <a:pt x="6135040" y="7084405"/>
                  </a:lnTo>
                  <a:lnTo>
                    <a:pt x="6165997" y="7058211"/>
                  </a:lnTo>
                  <a:lnTo>
                    <a:pt x="6194572" y="7008205"/>
                  </a:lnTo>
                  <a:lnTo>
                    <a:pt x="6270772" y="6855805"/>
                  </a:lnTo>
                  <a:lnTo>
                    <a:pt x="6361259" y="6686736"/>
                  </a:lnTo>
                  <a:lnTo>
                    <a:pt x="6477940" y="6746267"/>
                  </a:lnTo>
                  <a:lnTo>
                    <a:pt x="6492228" y="6651017"/>
                  </a:lnTo>
                  <a:lnTo>
                    <a:pt x="6385072" y="6529574"/>
                  </a:lnTo>
                  <a:lnTo>
                    <a:pt x="6197601" y="6490506"/>
                  </a:lnTo>
                  <a:lnTo>
                    <a:pt x="5967413" y="6471094"/>
                  </a:lnTo>
                  <a:lnTo>
                    <a:pt x="5973115" y="6253349"/>
                  </a:lnTo>
                  <a:lnTo>
                    <a:pt x="5863578" y="6217630"/>
                  </a:lnTo>
                  <a:lnTo>
                    <a:pt x="5796903" y="6129524"/>
                  </a:lnTo>
                  <a:lnTo>
                    <a:pt x="5651647" y="6084280"/>
                  </a:lnTo>
                  <a:lnTo>
                    <a:pt x="5580209" y="6162861"/>
                  </a:lnTo>
                  <a:lnTo>
                    <a:pt x="5353051" y="6225803"/>
                  </a:lnTo>
                  <a:lnTo>
                    <a:pt x="5254626" y="6171098"/>
                  </a:lnTo>
                  <a:lnTo>
                    <a:pt x="5054601" y="6146392"/>
                  </a:lnTo>
                  <a:lnTo>
                    <a:pt x="4865688" y="6081099"/>
                  </a:lnTo>
                  <a:lnTo>
                    <a:pt x="1886890" y="60604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7" name="Freeform 172">
              <a:extLst/>
            </p:cNvPr>
            <p:cNvSpPr>
              <a:spLocks/>
            </p:cNvSpPr>
            <p:nvPr/>
          </p:nvSpPr>
          <p:spPr bwMode="auto">
            <a:xfrm>
              <a:off x="2951139" y="1863743"/>
              <a:ext cx="1106487" cy="1647825"/>
            </a:xfrm>
            <a:custGeom>
              <a:avLst/>
              <a:gdLst>
                <a:gd name="T0" fmla="*/ 121 w 6476107"/>
                <a:gd name="T1" fmla="*/ 440 h 9653587"/>
                <a:gd name="T2" fmla="*/ 74 w 6476107"/>
                <a:gd name="T3" fmla="*/ 365 h 9653587"/>
                <a:gd name="T4" fmla="*/ 121 w 6476107"/>
                <a:gd name="T5" fmla="*/ 310 h 9653587"/>
                <a:gd name="T6" fmla="*/ 172 w 6476107"/>
                <a:gd name="T7" fmla="*/ 263 h 9653587"/>
                <a:gd name="T8" fmla="*/ 190 w 6476107"/>
                <a:gd name="T9" fmla="*/ 200 h 9653587"/>
                <a:gd name="T10" fmla="*/ 263 w 6476107"/>
                <a:gd name="T11" fmla="*/ 170 h 9653587"/>
                <a:gd name="T12" fmla="*/ 355 w 6476107"/>
                <a:gd name="T13" fmla="*/ 145 h 9653587"/>
                <a:gd name="T14" fmla="*/ 409 w 6476107"/>
                <a:gd name="T15" fmla="*/ 223 h 9653587"/>
                <a:gd name="T16" fmla="*/ 416 w 6476107"/>
                <a:gd name="T17" fmla="*/ 160 h 9653587"/>
                <a:gd name="T18" fmla="*/ 372 w 6476107"/>
                <a:gd name="T19" fmla="*/ 128 h 9653587"/>
                <a:gd name="T20" fmla="*/ 397 w 6476107"/>
                <a:gd name="T21" fmla="*/ 65 h 9653587"/>
                <a:gd name="T22" fmla="*/ 512 w 6476107"/>
                <a:gd name="T23" fmla="*/ 18 h 9653587"/>
                <a:gd name="T24" fmla="*/ 638 w 6476107"/>
                <a:gd name="T25" fmla="*/ 5 h 9653587"/>
                <a:gd name="T26" fmla="*/ 697 w 6476107"/>
                <a:gd name="T27" fmla="*/ 58 h 9653587"/>
                <a:gd name="T28" fmla="*/ 773 w 6476107"/>
                <a:gd name="T29" fmla="*/ 142 h 9653587"/>
                <a:gd name="T30" fmla="*/ 702 w 6476107"/>
                <a:gd name="T31" fmla="*/ 205 h 9653587"/>
                <a:gd name="T32" fmla="*/ 737 w 6476107"/>
                <a:gd name="T33" fmla="*/ 208 h 9653587"/>
                <a:gd name="T34" fmla="*/ 769 w 6476107"/>
                <a:gd name="T35" fmla="*/ 240 h 9653587"/>
                <a:gd name="T36" fmla="*/ 786 w 6476107"/>
                <a:gd name="T37" fmla="*/ 245 h 9653587"/>
                <a:gd name="T38" fmla="*/ 821 w 6476107"/>
                <a:gd name="T39" fmla="*/ 219 h 9653587"/>
                <a:gd name="T40" fmla="*/ 890 w 6476107"/>
                <a:gd name="T41" fmla="*/ 226 h 9653587"/>
                <a:gd name="T42" fmla="*/ 926 w 6476107"/>
                <a:gd name="T43" fmla="*/ 292 h 9653587"/>
                <a:gd name="T44" fmla="*/ 868 w 6476107"/>
                <a:gd name="T45" fmla="*/ 369 h 9653587"/>
                <a:gd name="T46" fmla="*/ 825 w 6476107"/>
                <a:gd name="T47" fmla="*/ 431 h 9653587"/>
                <a:gd name="T48" fmla="*/ 833 w 6476107"/>
                <a:gd name="T49" fmla="*/ 488 h 9653587"/>
                <a:gd name="T50" fmla="*/ 806 w 6476107"/>
                <a:gd name="T51" fmla="*/ 556 h 9653587"/>
                <a:gd name="T52" fmla="*/ 838 w 6476107"/>
                <a:gd name="T53" fmla="*/ 631 h 9653587"/>
                <a:gd name="T54" fmla="*/ 811 w 6476107"/>
                <a:gd name="T55" fmla="*/ 703 h 9653587"/>
                <a:gd name="T56" fmla="*/ 818 w 6476107"/>
                <a:gd name="T57" fmla="*/ 793 h 9653587"/>
                <a:gd name="T58" fmla="*/ 771 w 6476107"/>
                <a:gd name="T59" fmla="*/ 856 h 9653587"/>
                <a:gd name="T60" fmla="*/ 764 w 6476107"/>
                <a:gd name="T61" fmla="*/ 921 h 9653587"/>
                <a:gd name="T62" fmla="*/ 791 w 6476107"/>
                <a:gd name="T63" fmla="*/ 984 h 9653587"/>
                <a:gd name="T64" fmla="*/ 742 w 6476107"/>
                <a:gd name="T65" fmla="*/ 1044 h 9653587"/>
                <a:gd name="T66" fmla="*/ 660 w 6476107"/>
                <a:gd name="T67" fmla="*/ 1096 h 9653587"/>
                <a:gd name="T68" fmla="*/ 599 w 6476107"/>
                <a:gd name="T69" fmla="*/ 1146 h 9653587"/>
                <a:gd name="T70" fmla="*/ 527 w 6476107"/>
                <a:gd name="T71" fmla="*/ 1194 h 9653587"/>
                <a:gd name="T72" fmla="*/ 493 w 6476107"/>
                <a:gd name="T73" fmla="*/ 1261 h 9653587"/>
                <a:gd name="T74" fmla="*/ 471 w 6476107"/>
                <a:gd name="T75" fmla="*/ 1334 h 9653587"/>
                <a:gd name="T76" fmla="*/ 424 w 6476107"/>
                <a:gd name="T77" fmla="*/ 1394 h 9653587"/>
                <a:gd name="T78" fmla="*/ 352 w 6476107"/>
                <a:gd name="T79" fmla="*/ 1334 h 9653587"/>
                <a:gd name="T80" fmla="*/ 308 w 6476107"/>
                <a:gd name="T81" fmla="*/ 1201 h 9653587"/>
                <a:gd name="T82" fmla="*/ 293 w 6476107"/>
                <a:gd name="T83" fmla="*/ 1106 h 9653587"/>
                <a:gd name="T84" fmla="*/ 328 w 6476107"/>
                <a:gd name="T85" fmla="*/ 1044 h 9653587"/>
                <a:gd name="T86" fmla="*/ 269 w 6476107"/>
                <a:gd name="T87" fmla="*/ 1026 h 9653587"/>
                <a:gd name="T88" fmla="*/ 325 w 6476107"/>
                <a:gd name="T89" fmla="*/ 986 h 9653587"/>
                <a:gd name="T90" fmla="*/ 249 w 6476107"/>
                <a:gd name="T91" fmla="*/ 913 h 9653587"/>
                <a:gd name="T92" fmla="*/ 244 w 6476107"/>
                <a:gd name="T93" fmla="*/ 846 h 9653587"/>
                <a:gd name="T94" fmla="*/ 224 w 6476107"/>
                <a:gd name="T95" fmla="*/ 726 h 9653587"/>
                <a:gd name="T96" fmla="*/ 140 w 6476107"/>
                <a:gd name="T97" fmla="*/ 698 h 9653587"/>
                <a:gd name="T98" fmla="*/ 47 w 6476107"/>
                <a:gd name="T99" fmla="*/ 691 h 9653587"/>
                <a:gd name="T100" fmla="*/ 10 w 6476107"/>
                <a:gd name="T101" fmla="*/ 616 h 9653587"/>
                <a:gd name="T102" fmla="*/ 30 w 6476107"/>
                <a:gd name="T103" fmla="*/ 571 h 9653587"/>
                <a:gd name="T104" fmla="*/ 12 w 6476107"/>
                <a:gd name="T105" fmla="*/ 523 h 9653587"/>
                <a:gd name="T106" fmla="*/ 96 w 6476107"/>
                <a:gd name="T107" fmla="*/ 473 h 965358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476107"/>
                <a:gd name="T163" fmla="*/ 0 h 9653587"/>
                <a:gd name="T164" fmla="*/ 6476107 w 6476107"/>
                <a:gd name="T165" fmla="*/ 9653587 h 965358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476107" h="9653587">
                  <a:moveTo>
                    <a:pt x="659957" y="3263914"/>
                  </a:moveTo>
                  <a:lnTo>
                    <a:pt x="778411" y="3177567"/>
                  </a:lnTo>
                  <a:lnTo>
                    <a:pt x="829177" y="3039412"/>
                  </a:lnTo>
                  <a:lnTo>
                    <a:pt x="810845" y="2816349"/>
                  </a:lnTo>
                  <a:lnTo>
                    <a:pt x="527402" y="2719928"/>
                  </a:lnTo>
                  <a:lnTo>
                    <a:pt x="507660" y="2521330"/>
                  </a:lnTo>
                  <a:lnTo>
                    <a:pt x="643035" y="2365906"/>
                  </a:lnTo>
                  <a:lnTo>
                    <a:pt x="778411" y="2262290"/>
                  </a:lnTo>
                  <a:lnTo>
                    <a:pt x="829177" y="2141404"/>
                  </a:lnTo>
                  <a:lnTo>
                    <a:pt x="964553" y="2003249"/>
                  </a:lnTo>
                  <a:lnTo>
                    <a:pt x="1142234" y="1947123"/>
                  </a:lnTo>
                  <a:lnTo>
                    <a:pt x="1184539" y="1813286"/>
                  </a:lnTo>
                  <a:lnTo>
                    <a:pt x="1095698" y="1610370"/>
                  </a:lnTo>
                  <a:lnTo>
                    <a:pt x="1302993" y="1381551"/>
                  </a:lnTo>
                  <a:lnTo>
                    <a:pt x="1472213" y="1347012"/>
                  </a:lnTo>
                  <a:lnTo>
                    <a:pt x="1607588" y="1191588"/>
                  </a:lnTo>
                  <a:lnTo>
                    <a:pt x="1805012" y="1175757"/>
                  </a:lnTo>
                  <a:lnTo>
                    <a:pt x="2064482" y="1139780"/>
                  </a:lnTo>
                  <a:lnTo>
                    <a:pt x="2216780" y="1018894"/>
                  </a:lnTo>
                  <a:lnTo>
                    <a:pt x="2436766" y="1001624"/>
                  </a:lnTo>
                  <a:lnTo>
                    <a:pt x="2605986" y="1174318"/>
                  </a:lnTo>
                  <a:lnTo>
                    <a:pt x="2673673" y="1312473"/>
                  </a:lnTo>
                  <a:lnTo>
                    <a:pt x="2809049" y="1536975"/>
                  </a:lnTo>
                  <a:lnTo>
                    <a:pt x="2842893" y="1329743"/>
                  </a:lnTo>
                  <a:lnTo>
                    <a:pt x="2792127" y="1243396"/>
                  </a:lnTo>
                  <a:lnTo>
                    <a:pt x="2859815" y="1105241"/>
                  </a:lnTo>
                  <a:lnTo>
                    <a:pt x="2809049" y="1001624"/>
                  </a:lnTo>
                  <a:lnTo>
                    <a:pt x="2724439" y="846200"/>
                  </a:lnTo>
                  <a:lnTo>
                    <a:pt x="2555220" y="880739"/>
                  </a:lnTo>
                  <a:lnTo>
                    <a:pt x="2521376" y="759853"/>
                  </a:lnTo>
                  <a:lnTo>
                    <a:pt x="2538298" y="569890"/>
                  </a:lnTo>
                  <a:lnTo>
                    <a:pt x="2724439" y="449004"/>
                  </a:lnTo>
                  <a:lnTo>
                    <a:pt x="2988140" y="402952"/>
                  </a:lnTo>
                  <a:lnTo>
                    <a:pt x="3232099" y="207233"/>
                  </a:lnTo>
                  <a:lnTo>
                    <a:pt x="3519773" y="120886"/>
                  </a:lnTo>
                  <a:lnTo>
                    <a:pt x="3739758" y="17269"/>
                  </a:lnTo>
                  <a:lnTo>
                    <a:pt x="4044354" y="0"/>
                  </a:lnTo>
                  <a:lnTo>
                    <a:pt x="4382794" y="34539"/>
                  </a:lnTo>
                  <a:lnTo>
                    <a:pt x="4585858" y="138155"/>
                  </a:lnTo>
                  <a:lnTo>
                    <a:pt x="4822765" y="241771"/>
                  </a:lnTo>
                  <a:lnTo>
                    <a:pt x="4786101" y="402952"/>
                  </a:lnTo>
                  <a:lnTo>
                    <a:pt x="4991985" y="604429"/>
                  </a:lnTo>
                  <a:lnTo>
                    <a:pt x="5195049" y="777122"/>
                  </a:lnTo>
                  <a:lnTo>
                    <a:pt x="5306452" y="981477"/>
                  </a:lnTo>
                  <a:lnTo>
                    <a:pt x="5025829" y="1260665"/>
                  </a:lnTo>
                  <a:lnTo>
                    <a:pt x="4805843" y="1295204"/>
                  </a:lnTo>
                  <a:lnTo>
                    <a:pt x="4822765" y="1416090"/>
                  </a:lnTo>
                  <a:lnTo>
                    <a:pt x="4873531" y="1554245"/>
                  </a:lnTo>
                  <a:lnTo>
                    <a:pt x="5025829" y="1536975"/>
                  </a:lnTo>
                  <a:lnTo>
                    <a:pt x="5059673" y="1433359"/>
                  </a:lnTo>
                  <a:lnTo>
                    <a:pt x="5144283" y="1381551"/>
                  </a:lnTo>
                  <a:lnTo>
                    <a:pt x="5262737" y="1450628"/>
                  </a:lnTo>
                  <a:lnTo>
                    <a:pt x="5279659" y="1657861"/>
                  </a:lnTo>
                  <a:lnTo>
                    <a:pt x="5228893" y="1813286"/>
                  </a:lnTo>
                  <a:lnTo>
                    <a:pt x="5178127" y="1968710"/>
                  </a:lnTo>
                  <a:lnTo>
                    <a:pt x="5398113" y="1692400"/>
                  </a:lnTo>
                  <a:lnTo>
                    <a:pt x="5601177" y="1726939"/>
                  </a:lnTo>
                  <a:lnTo>
                    <a:pt x="5584255" y="1657861"/>
                  </a:lnTo>
                  <a:lnTo>
                    <a:pt x="5636431" y="1512510"/>
                  </a:lnTo>
                  <a:lnTo>
                    <a:pt x="5736553" y="1416090"/>
                  </a:lnTo>
                  <a:lnTo>
                    <a:pt x="5939616" y="1450628"/>
                  </a:lnTo>
                  <a:lnTo>
                    <a:pt x="6110246" y="1561440"/>
                  </a:lnTo>
                  <a:lnTo>
                    <a:pt x="6278056" y="1657861"/>
                  </a:lnTo>
                  <a:lnTo>
                    <a:pt x="6476107" y="1823365"/>
                  </a:lnTo>
                  <a:lnTo>
                    <a:pt x="6358120" y="2015094"/>
                  </a:lnTo>
                  <a:lnTo>
                    <a:pt x="6225384" y="2206823"/>
                  </a:lnTo>
                  <a:lnTo>
                    <a:pt x="6063152" y="2398552"/>
                  </a:lnTo>
                  <a:lnTo>
                    <a:pt x="5959913" y="2546036"/>
                  </a:lnTo>
                  <a:lnTo>
                    <a:pt x="5945165" y="2708268"/>
                  </a:lnTo>
                  <a:lnTo>
                    <a:pt x="5827178" y="2929494"/>
                  </a:lnTo>
                  <a:lnTo>
                    <a:pt x="5664946" y="2973739"/>
                  </a:lnTo>
                  <a:lnTo>
                    <a:pt x="5589895" y="3107050"/>
                  </a:lnTo>
                  <a:lnTo>
                    <a:pt x="5635021" y="3212106"/>
                  </a:lnTo>
                  <a:lnTo>
                    <a:pt x="5719631" y="3367530"/>
                  </a:lnTo>
                  <a:lnTo>
                    <a:pt x="5533489" y="3402069"/>
                  </a:lnTo>
                  <a:lnTo>
                    <a:pt x="5651943" y="3661110"/>
                  </a:lnTo>
                  <a:lnTo>
                    <a:pt x="5533489" y="3833804"/>
                  </a:lnTo>
                  <a:lnTo>
                    <a:pt x="5651943" y="4092845"/>
                  </a:lnTo>
                  <a:lnTo>
                    <a:pt x="5651943" y="4265538"/>
                  </a:lnTo>
                  <a:lnTo>
                    <a:pt x="5753475" y="4351885"/>
                  </a:lnTo>
                  <a:lnTo>
                    <a:pt x="5685787" y="4541849"/>
                  </a:lnTo>
                  <a:lnTo>
                    <a:pt x="5651943" y="4731812"/>
                  </a:lnTo>
                  <a:lnTo>
                    <a:pt x="5567333" y="4852698"/>
                  </a:lnTo>
                  <a:lnTo>
                    <a:pt x="5635021" y="5094469"/>
                  </a:lnTo>
                  <a:lnTo>
                    <a:pt x="5702709" y="5336240"/>
                  </a:lnTo>
                  <a:lnTo>
                    <a:pt x="5618099" y="5474395"/>
                  </a:lnTo>
                  <a:lnTo>
                    <a:pt x="5516567" y="5629820"/>
                  </a:lnTo>
                  <a:lnTo>
                    <a:pt x="5495414" y="5809709"/>
                  </a:lnTo>
                  <a:lnTo>
                    <a:pt x="5296581" y="5906130"/>
                  </a:lnTo>
                  <a:lnTo>
                    <a:pt x="5296581" y="6027016"/>
                  </a:lnTo>
                  <a:lnTo>
                    <a:pt x="5364269" y="6182440"/>
                  </a:lnTo>
                  <a:lnTo>
                    <a:pt x="5245815" y="6355134"/>
                  </a:lnTo>
                  <a:lnTo>
                    <a:pt x="5306452" y="6486094"/>
                  </a:lnTo>
                  <a:lnTo>
                    <a:pt x="5415035" y="6683253"/>
                  </a:lnTo>
                  <a:lnTo>
                    <a:pt x="5431957" y="6786869"/>
                  </a:lnTo>
                  <a:lnTo>
                    <a:pt x="5381191" y="6907755"/>
                  </a:lnTo>
                  <a:lnTo>
                    <a:pt x="5306452" y="7064618"/>
                  </a:lnTo>
                  <a:lnTo>
                    <a:pt x="5093517" y="7201334"/>
                  </a:lnTo>
                  <a:lnTo>
                    <a:pt x="4907375" y="7391297"/>
                  </a:lnTo>
                  <a:lnTo>
                    <a:pt x="4687390" y="7494914"/>
                  </a:lnTo>
                  <a:lnTo>
                    <a:pt x="4535092" y="7563991"/>
                  </a:lnTo>
                  <a:lnTo>
                    <a:pt x="4281262" y="7615799"/>
                  </a:lnTo>
                  <a:lnTo>
                    <a:pt x="4230496" y="7736685"/>
                  </a:lnTo>
                  <a:lnTo>
                    <a:pt x="4112042" y="7909379"/>
                  </a:lnTo>
                  <a:lnTo>
                    <a:pt x="3942822" y="8082073"/>
                  </a:lnTo>
                  <a:lnTo>
                    <a:pt x="3790524" y="8254767"/>
                  </a:lnTo>
                  <a:lnTo>
                    <a:pt x="3621305" y="8237497"/>
                  </a:lnTo>
                  <a:lnTo>
                    <a:pt x="3519773" y="8375652"/>
                  </a:lnTo>
                  <a:lnTo>
                    <a:pt x="3366065" y="8464878"/>
                  </a:lnTo>
                  <a:lnTo>
                    <a:pt x="3384397" y="8703771"/>
                  </a:lnTo>
                  <a:lnTo>
                    <a:pt x="3333631" y="8876465"/>
                  </a:lnTo>
                  <a:lnTo>
                    <a:pt x="3181333" y="8962812"/>
                  </a:lnTo>
                  <a:lnTo>
                    <a:pt x="3232099" y="9204583"/>
                  </a:lnTo>
                  <a:lnTo>
                    <a:pt x="3164411" y="9429085"/>
                  </a:lnTo>
                  <a:lnTo>
                    <a:pt x="3079801" y="9653587"/>
                  </a:lnTo>
                  <a:lnTo>
                    <a:pt x="2910581" y="9619048"/>
                  </a:lnTo>
                  <a:lnTo>
                    <a:pt x="2825971" y="9394546"/>
                  </a:lnTo>
                  <a:lnTo>
                    <a:pt x="2639829" y="9411816"/>
                  </a:lnTo>
                  <a:lnTo>
                    <a:pt x="2419844" y="9204583"/>
                  </a:lnTo>
                  <a:lnTo>
                    <a:pt x="2318312" y="8980081"/>
                  </a:lnTo>
                  <a:lnTo>
                    <a:pt x="2199858" y="8651963"/>
                  </a:lnTo>
                  <a:lnTo>
                    <a:pt x="2115248" y="8289305"/>
                  </a:lnTo>
                  <a:lnTo>
                    <a:pt x="1979872" y="8116612"/>
                  </a:lnTo>
                  <a:lnTo>
                    <a:pt x="1946028" y="7788493"/>
                  </a:lnTo>
                  <a:lnTo>
                    <a:pt x="2013716" y="7633069"/>
                  </a:lnTo>
                  <a:lnTo>
                    <a:pt x="2047560" y="7356759"/>
                  </a:lnTo>
                  <a:lnTo>
                    <a:pt x="2216780" y="7339489"/>
                  </a:lnTo>
                  <a:lnTo>
                    <a:pt x="2250624" y="7201334"/>
                  </a:lnTo>
                  <a:lnTo>
                    <a:pt x="2081404" y="7184065"/>
                  </a:lnTo>
                  <a:lnTo>
                    <a:pt x="1929106" y="7270412"/>
                  </a:lnTo>
                  <a:lnTo>
                    <a:pt x="1844496" y="7080448"/>
                  </a:lnTo>
                  <a:lnTo>
                    <a:pt x="1912184" y="6804138"/>
                  </a:lnTo>
                  <a:lnTo>
                    <a:pt x="1996794" y="6735061"/>
                  </a:lnTo>
                  <a:lnTo>
                    <a:pt x="2233702" y="6804138"/>
                  </a:lnTo>
                  <a:lnTo>
                    <a:pt x="2081404" y="6614175"/>
                  </a:lnTo>
                  <a:lnTo>
                    <a:pt x="1827574" y="6579636"/>
                  </a:lnTo>
                  <a:lnTo>
                    <a:pt x="1709120" y="6303326"/>
                  </a:lnTo>
                  <a:lnTo>
                    <a:pt x="1742964" y="6130632"/>
                  </a:lnTo>
                  <a:lnTo>
                    <a:pt x="1776808" y="5923400"/>
                  </a:lnTo>
                  <a:lnTo>
                    <a:pt x="1675276" y="5837053"/>
                  </a:lnTo>
                  <a:lnTo>
                    <a:pt x="1675276" y="5491665"/>
                  </a:lnTo>
                  <a:lnTo>
                    <a:pt x="1590666" y="5284432"/>
                  </a:lnTo>
                  <a:lnTo>
                    <a:pt x="1539901" y="5008122"/>
                  </a:lnTo>
                  <a:lnTo>
                    <a:pt x="1387603" y="4904506"/>
                  </a:lnTo>
                  <a:lnTo>
                    <a:pt x="1150695" y="4800889"/>
                  </a:lnTo>
                  <a:lnTo>
                    <a:pt x="964553" y="4818159"/>
                  </a:lnTo>
                  <a:lnTo>
                    <a:pt x="710723" y="4869967"/>
                  </a:lnTo>
                  <a:lnTo>
                    <a:pt x="524582" y="4869967"/>
                  </a:lnTo>
                  <a:lnTo>
                    <a:pt x="321518" y="4766351"/>
                  </a:lnTo>
                  <a:lnTo>
                    <a:pt x="270752" y="4559118"/>
                  </a:lnTo>
                  <a:lnTo>
                    <a:pt x="101532" y="4409450"/>
                  </a:lnTo>
                  <a:lnTo>
                    <a:pt x="67688" y="4248269"/>
                  </a:lnTo>
                  <a:lnTo>
                    <a:pt x="169220" y="4161922"/>
                  </a:lnTo>
                  <a:lnTo>
                    <a:pt x="355362" y="4127383"/>
                  </a:lnTo>
                  <a:lnTo>
                    <a:pt x="203064" y="3937420"/>
                  </a:lnTo>
                  <a:lnTo>
                    <a:pt x="16922" y="3902881"/>
                  </a:lnTo>
                  <a:lnTo>
                    <a:pt x="0" y="3730187"/>
                  </a:lnTo>
                  <a:lnTo>
                    <a:pt x="84610" y="3609302"/>
                  </a:lnTo>
                  <a:lnTo>
                    <a:pt x="243959" y="3540224"/>
                  </a:lnTo>
                  <a:lnTo>
                    <a:pt x="439972" y="3298453"/>
                  </a:lnTo>
                  <a:lnTo>
                    <a:pt x="659957" y="32639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8" name="Freeform 173">
              <a:extLst/>
            </p:cNvPr>
            <p:cNvSpPr>
              <a:spLocks/>
            </p:cNvSpPr>
            <p:nvPr/>
          </p:nvSpPr>
          <p:spPr bwMode="auto">
            <a:xfrm>
              <a:off x="2505051" y="1946293"/>
              <a:ext cx="641350" cy="860425"/>
            </a:xfrm>
            <a:custGeom>
              <a:avLst/>
              <a:gdLst>
                <a:gd name="T0" fmla="*/ 2147483647 w 2346"/>
                <a:gd name="T1" fmla="*/ 2147483647 h 3126"/>
                <a:gd name="T2" fmla="*/ 2147483647 w 2346"/>
                <a:gd name="T3" fmla="*/ 2147483647 h 3126"/>
                <a:gd name="T4" fmla="*/ 2147483647 w 2346"/>
                <a:gd name="T5" fmla="*/ 2147483647 h 3126"/>
                <a:gd name="T6" fmla="*/ 2147483647 w 2346"/>
                <a:gd name="T7" fmla="*/ 2147483647 h 3126"/>
                <a:gd name="T8" fmla="*/ 2147483647 w 2346"/>
                <a:gd name="T9" fmla="*/ 2147483647 h 3126"/>
                <a:gd name="T10" fmla="*/ 2147483647 w 2346"/>
                <a:gd name="T11" fmla="*/ 2147483647 h 3126"/>
                <a:gd name="T12" fmla="*/ 2147483647 w 2346"/>
                <a:gd name="T13" fmla="*/ 2147483647 h 3126"/>
                <a:gd name="T14" fmla="*/ 2147483647 w 2346"/>
                <a:gd name="T15" fmla="*/ 2147483647 h 3126"/>
                <a:gd name="T16" fmla="*/ 2147483647 w 2346"/>
                <a:gd name="T17" fmla="*/ 2147483647 h 3126"/>
                <a:gd name="T18" fmla="*/ 2147483647 w 2346"/>
                <a:gd name="T19" fmla="*/ 2147483647 h 3126"/>
                <a:gd name="T20" fmla="*/ 2147483647 w 2346"/>
                <a:gd name="T21" fmla="*/ 2147483647 h 3126"/>
                <a:gd name="T22" fmla="*/ 2147483647 w 2346"/>
                <a:gd name="T23" fmla="*/ 2147483647 h 3126"/>
                <a:gd name="T24" fmla="*/ 2147483647 w 2346"/>
                <a:gd name="T25" fmla="*/ 2147483647 h 3126"/>
                <a:gd name="T26" fmla="*/ 2147483647 w 2346"/>
                <a:gd name="T27" fmla="*/ 2147483647 h 3126"/>
                <a:gd name="T28" fmla="*/ 2147483647 w 2346"/>
                <a:gd name="T29" fmla="*/ 2147483647 h 3126"/>
                <a:gd name="T30" fmla="*/ 2147483647 w 2346"/>
                <a:gd name="T31" fmla="*/ 2147483647 h 3126"/>
                <a:gd name="T32" fmla="*/ 2147483647 w 2346"/>
                <a:gd name="T33" fmla="*/ 2147483647 h 3126"/>
                <a:gd name="T34" fmla="*/ 2147483647 w 2346"/>
                <a:gd name="T35" fmla="*/ 2147483647 h 3126"/>
                <a:gd name="T36" fmla="*/ 2147483647 w 2346"/>
                <a:gd name="T37" fmla="*/ 2147483647 h 3126"/>
                <a:gd name="T38" fmla="*/ 2147483647 w 2346"/>
                <a:gd name="T39" fmla="*/ 2147483647 h 3126"/>
                <a:gd name="T40" fmla="*/ 2147483647 w 2346"/>
                <a:gd name="T41" fmla="*/ 2147483647 h 3126"/>
                <a:gd name="T42" fmla="*/ 2147483647 w 2346"/>
                <a:gd name="T43" fmla="*/ 2147483647 h 3126"/>
                <a:gd name="T44" fmla="*/ 2147483647 w 2346"/>
                <a:gd name="T45" fmla="*/ 2147483647 h 3126"/>
                <a:gd name="T46" fmla="*/ 2147483647 w 2346"/>
                <a:gd name="T47" fmla="*/ 2147483647 h 3126"/>
                <a:gd name="T48" fmla="*/ 2147483647 w 2346"/>
                <a:gd name="T49" fmla="*/ 2147483647 h 3126"/>
                <a:gd name="T50" fmla="*/ 2147483647 w 2346"/>
                <a:gd name="T51" fmla="*/ 2147483647 h 3126"/>
                <a:gd name="T52" fmla="*/ 2147483647 w 2346"/>
                <a:gd name="T53" fmla="*/ 2147483647 h 3126"/>
                <a:gd name="T54" fmla="*/ 2147483647 w 2346"/>
                <a:gd name="T55" fmla="*/ 2147483647 h 3126"/>
                <a:gd name="T56" fmla="*/ 2147483647 w 2346"/>
                <a:gd name="T57" fmla="*/ 2147483647 h 3126"/>
                <a:gd name="T58" fmla="*/ 2147483647 w 2346"/>
                <a:gd name="T59" fmla="*/ 2147483647 h 3126"/>
                <a:gd name="T60" fmla="*/ 2147483647 w 2346"/>
                <a:gd name="T61" fmla="*/ 2147483647 h 3126"/>
                <a:gd name="T62" fmla="*/ 2147483647 w 2346"/>
                <a:gd name="T63" fmla="*/ 2147483647 h 3126"/>
                <a:gd name="T64" fmla="*/ 2147483647 w 2346"/>
                <a:gd name="T65" fmla="*/ 2147483647 h 3126"/>
                <a:gd name="T66" fmla="*/ 2147483647 w 2346"/>
                <a:gd name="T67" fmla="*/ 2147483647 h 3126"/>
                <a:gd name="T68" fmla="*/ 2147483647 w 2346"/>
                <a:gd name="T69" fmla="*/ 2147483647 h 3126"/>
                <a:gd name="T70" fmla="*/ 2147483647 w 2346"/>
                <a:gd name="T71" fmla="*/ 2147483647 h 3126"/>
                <a:gd name="T72" fmla="*/ 2147483647 w 2346"/>
                <a:gd name="T73" fmla="*/ 2147483647 h 3126"/>
                <a:gd name="T74" fmla="*/ 2147483647 w 2346"/>
                <a:gd name="T75" fmla="*/ 2147483647 h 3126"/>
                <a:gd name="T76" fmla="*/ 2147483647 w 2346"/>
                <a:gd name="T77" fmla="*/ 2147483647 h 3126"/>
                <a:gd name="T78" fmla="*/ 2147483647 w 2346"/>
                <a:gd name="T79" fmla="*/ 2147483647 h 3126"/>
                <a:gd name="T80" fmla="*/ 2147483647 w 2346"/>
                <a:gd name="T81" fmla="*/ 2147483647 h 3126"/>
                <a:gd name="T82" fmla="*/ 0 w 2346"/>
                <a:gd name="T83" fmla="*/ 2147483647 h 3126"/>
                <a:gd name="T84" fmla="*/ 2147483647 w 2346"/>
                <a:gd name="T85" fmla="*/ 2147483647 h 3126"/>
                <a:gd name="T86" fmla="*/ 2147483647 w 2346"/>
                <a:gd name="T87" fmla="*/ 2147483647 h 3126"/>
                <a:gd name="T88" fmla="*/ 2147483647 w 2346"/>
                <a:gd name="T89" fmla="*/ 2147483647 h 3126"/>
                <a:gd name="T90" fmla="*/ 2147483647 w 2346"/>
                <a:gd name="T91" fmla="*/ 2147483647 h 3126"/>
                <a:gd name="T92" fmla="*/ 2147483647 w 2346"/>
                <a:gd name="T93" fmla="*/ 2147483647 h 3126"/>
                <a:gd name="T94" fmla="*/ 2147483647 w 2346"/>
                <a:gd name="T95" fmla="*/ 2147483647 h 3126"/>
                <a:gd name="T96" fmla="*/ 2147483647 w 2346"/>
                <a:gd name="T97" fmla="*/ 2147483647 h 3126"/>
                <a:gd name="T98" fmla="*/ 2147483647 w 2346"/>
                <a:gd name="T99" fmla="*/ 2147483647 h 3126"/>
                <a:gd name="T100" fmla="*/ 2147483647 w 2346"/>
                <a:gd name="T101" fmla="*/ 2147483647 h 3126"/>
                <a:gd name="T102" fmla="*/ 2147483647 w 2346"/>
                <a:gd name="T103" fmla="*/ 2147483647 h 3126"/>
                <a:gd name="T104" fmla="*/ 2147483647 w 2346"/>
                <a:gd name="T105" fmla="*/ 2147483647 h 3126"/>
                <a:gd name="T106" fmla="*/ 2147483647 w 2346"/>
                <a:gd name="T107" fmla="*/ 2147483647 h 31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46"/>
                <a:gd name="T163" fmla="*/ 0 h 3126"/>
                <a:gd name="T164" fmla="*/ 2346 w 2346"/>
                <a:gd name="T165" fmla="*/ 3126 h 312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46" h="3126">
                  <a:moveTo>
                    <a:pt x="1168" y="2627"/>
                  </a:moveTo>
                  <a:lnTo>
                    <a:pt x="1191" y="2595"/>
                  </a:lnTo>
                  <a:lnTo>
                    <a:pt x="1245" y="2571"/>
                  </a:lnTo>
                  <a:lnTo>
                    <a:pt x="1264" y="2517"/>
                  </a:lnTo>
                  <a:lnTo>
                    <a:pt x="1255" y="2451"/>
                  </a:lnTo>
                  <a:lnTo>
                    <a:pt x="1204" y="2435"/>
                  </a:lnTo>
                  <a:lnTo>
                    <a:pt x="1150" y="2403"/>
                  </a:lnTo>
                  <a:lnTo>
                    <a:pt x="1171" y="2360"/>
                  </a:lnTo>
                  <a:lnTo>
                    <a:pt x="1210" y="2342"/>
                  </a:lnTo>
                  <a:lnTo>
                    <a:pt x="1242" y="2304"/>
                  </a:lnTo>
                  <a:lnTo>
                    <a:pt x="1225" y="2270"/>
                  </a:lnTo>
                  <a:lnTo>
                    <a:pt x="1254" y="2264"/>
                  </a:lnTo>
                  <a:lnTo>
                    <a:pt x="1263" y="2210"/>
                  </a:lnTo>
                  <a:lnTo>
                    <a:pt x="1338" y="2175"/>
                  </a:lnTo>
                  <a:lnTo>
                    <a:pt x="1401" y="2115"/>
                  </a:lnTo>
                  <a:lnTo>
                    <a:pt x="1401" y="2070"/>
                  </a:lnTo>
                  <a:lnTo>
                    <a:pt x="1446" y="2048"/>
                  </a:lnTo>
                  <a:lnTo>
                    <a:pt x="1411" y="1952"/>
                  </a:lnTo>
                  <a:lnTo>
                    <a:pt x="1456" y="1923"/>
                  </a:lnTo>
                  <a:lnTo>
                    <a:pt x="1531" y="1889"/>
                  </a:lnTo>
                  <a:lnTo>
                    <a:pt x="1528" y="1856"/>
                  </a:lnTo>
                  <a:lnTo>
                    <a:pt x="1488" y="1850"/>
                  </a:lnTo>
                  <a:lnTo>
                    <a:pt x="1452" y="1820"/>
                  </a:lnTo>
                  <a:lnTo>
                    <a:pt x="1494" y="1776"/>
                  </a:lnTo>
                  <a:lnTo>
                    <a:pt x="1488" y="1728"/>
                  </a:lnTo>
                  <a:lnTo>
                    <a:pt x="1449" y="1691"/>
                  </a:lnTo>
                  <a:lnTo>
                    <a:pt x="1462" y="1652"/>
                  </a:lnTo>
                  <a:lnTo>
                    <a:pt x="1507" y="1608"/>
                  </a:lnTo>
                  <a:lnTo>
                    <a:pt x="1564" y="1583"/>
                  </a:lnTo>
                  <a:lnTo>
                    <a:pt x="1621" y="1554"/>
                  </a:lnTo>
                  <a:lnTo>
                    <a:pt x="1681" y="1509"/>
                  </a:lnTo>
                  <a:lnTo>
                    <a:pt x="1711" y="1470"/>
                  </a:lnTo>
                  <a:lnTo>
                    <a:pt x="1744" y="1425"/>
                  </a:lnTo>
                  <a:lnTo>
                    <a:pt x="1723" y="1380"/>
                  </a:lnTo>
                  <a:lnTo>
                    <a:pt x="1764" y="1371"/>
                  </a:lnTo>
                  <a:lnTo>
                    <a:pt x="1768" y="1298"/>
                  </a:lnTo>
                  <a:lnTo>
                    <a:pt x="1888" y="1118"/>
                  </a:lnTo>
                  <a:lnTo>
                    <a:pt x="1962" y="1073"/>
                  </a:lnTo>
                  <a:lnTo>
                    <a:pt x="2013" y="965"/>
                  </a:lnTo>
                  <a:lnTo>
                    <a:pt x="2086" y="864"/>
                  </a:lnTo>
                  <a:lnTo>
                    <a:pt x="2140" y="816"/>
                  </a:lnTo>
                  <a:lnTo>
                    <a:pt x="2103" y="789"/>
                  </a:lnTo>
                  <a:lnTo>
                    <a:pt x="2056" y="810"/>
                  </a:lnTo>
                  <a:lnTo>
                    <a:pt x="1990" y="845"/>
                  </a:lnTo>
                  <a:lnTo>
                    <a:pt x="1887" y="894"/>
                  </a:lnTo>
                  <a:lnTo>
                    <a:pt x="1771" y="974"/>
                  </a:lnTo>
                  <a:lnTo>
                    <a:pt x="1768" y="948"/>
                  </a:lnTo>
                  <a:lnTo>
                    <a:pt x="1842" y="894"/>
                  </a:lnTo>
                  <a:lnTo>
                    <a:pt x="1908" y="825"/>
                  </a:lnTo>
                  <a:lnTo>
                    <a:pt x="1861" y="791"/>
                  </a:lnTo>
                  <a:lnTo>
                    <a:pt x="1945" y="764"/>
                  </a:lnTo>
                  <a:lnTo>
                    <a:pt x="2023" y="750"/>
                  </a:lnTo>
                  <a:lnTo>
                    <a:pt x="2092" y="698"/>
                  </a:lnTo>
                  <a:lnTo>
                    <a:pt x="2151" y="678"/>
                  </a:lnTo>
                  <a:lnTo>
                    <a:pt x="2253" y="578"/>
                  </a:lnTo>
                  <a:lnTo>
                    <a:pt x="2346" y="477"/>
                  </a:lnTo>
                  <a:lnTo>
                    <a:pt x="2338" y="416"/>
                  </a:lnTo>
                  <a:lnTo>
                    <a:pt x="2317" y="342"/>
                  </a:lnTo>
                  <a:lnTo>
                    <a:pt x="2269" y="306"/>
                  </a:lnTo>
                  <a:lnTo>
                    <a:pt x="2199" y="312"/>
                  </a:lnTo>
                  <a:lnTo>
                    <a:pt x="2200" y="246"/>
                  </a:lnTo>
                  <a:lnTo>
                    <a:pt x="2152" y="213"/>
                  </a:lnTo>
                  <a:lnTo>
                    <a:pt x="2188" y="173"/>
                  </a:lnTo>
                  <a:lnTo>
                    <a:pt x="2149" y="146"/>
                  </a:lnTo>
                  <a:lnTo>
                    <a:pt x="2109" y="107"/>
                  </a:lnTo>
                  <a:lnTo>
                    <a:pt x="2037" y="83"/>
                  </a:lnTo>
                  <a:lnTo>
                    <a:pt x="2001" y="150"/>
                  </a:lnTo>
                  <a:lnTo>
                    <a:pt x="1945" y="123"/>
                  </a:lnTo>
                  <a:lnTo>
                    <a:pt x="1902" y="66"/>
                  </a:lnTo>
                  <a:lnTo>
                    <a:pt x="1798" y="68"/>
                  </a:lnTo>
                  <a:lnTo>
                    <a:pt x="1717" y="32"/>
                  </a:lnTo>
                  <a:lnTo>
                    <a:pt x="1668" y="3"/>
                  </a:lnTo>
                  <a:lnTo>
                    <a:pt x="1602" y="36"/>
                  </a:lnTo>
                  <a:lnTo>
                    <a:pt x="1560" y="0"/>
                  </a:lnTo>
                  <a:lnTo>
                    <a:pt x="1482" y="3"/>
                  </a:lnTo>
                  <a:lnTo>
                    <a:pt x="1398" y="15"/>
                  </a:lnTo>
                  <a:lnTo>
                    <a:pt x="1309" y="47"/>
                  </a:lnTo>
                  <a:lnTo>
                    <a:pt x="1237" y="65"/>
                  </a:lnTo>
                  <a:lnTo>
                    <a:pt x="1134" y="108"/>
                  </a:lnTo>
                  <a:lnTo>
                    <a:pt x="1043" y="93"/>
                  </a:lnTo>
                  <a:lnTo>
                    <a:pt x="991" y="150"/>
                  </a:lnTo>
                  <a:lnTo>
                    <a:pt x="924" y="143"/>
                  </a:lnTo>
                  <a:lnTo>
                    <a:pt x="948" y="258"/>
                  </a:lnTo>
                  <a:lnTo>
                    <a:pt x="888" y="273"/>
                  </a:lnTo>
                  <a:lnTo>
                    <a:pt x="859" y="375"/>
                  </a:lnTo>
                  <a:lnTo>
                    <a:pt x="924" y="470"/>
                  </a:lnTo>
                  <a:lnTo>
                    <a:pt x="909" y="513"/>
                  </a:lnTo>
                  <a:lnTo>
                    <a:pt x="733" y="330"/>
                  </a:lnTo>
                  <a:lnTo>
                    <a:pt x="703" y="332"/>
                  </a:lnTo>
                  <a:lnTo>
                    <a:pt x="669" y="357"/>
                  </a:lnTo>
                  <a:lnTo>
                    <a:pt x="667" y="432"/>
                  </a:lnTo>
                  <a:lnTo>
                    <a:pt x="604" y="470"/>
                  </a:lnTo>
                  <a:lnTo>
                    <a:pt x="646" y="536"/>
                  </a:lnTo>
                  <a:lnTo>
                    <a:pt x="631" y="585"/>
                  </a:lnTo>
                  <a:lnTo>
                    <a:pt x="556" y="524"/>
                  </a:lnTo>
                  <a:lnTo>
                    <a:pt x="435" y="614"/>
                  </a:lnTo>
                  <a:lnTo>
                    <a:pt x="367" y="663"/>
                  </a:lnTo>
                  <a:lnTo>
                    <a:pt x="324" y="723"/>
                  </a:lnTo>
                  <a:lnTo>
                    <a:pt x="340" y="818"/>
                  </a:lnTo>
                  <a:lnTo>
                    <a:pt x="430" y="747"/>
                  </a:lnTo>
                  <a:lnTo>
                    <a:pt x="460" y="797"/>
                  </a:lnTo>
                  <a:lnTo>
                    <a:pt x="400" y="857"/>
                  </a:lnTo>
                  <a:lnTo>
                    <a:pt x="478" y="921"/>
                  </a:lnTo>
                  <a:lnTo>
                    <a:pt x="438" y="959"/>
                  </a:lnTo>
                  <a:lnTo>
                    <a:pt x="447" y="1031"/>
                  </a:lnTo>
                  <a:lnTo>
                    <a:pt x="520" y="1058"/>
                  </a:lnTo>
                  <a:lnTo>
                    <a:pt x="507" y="1127"/>
                  </a:lnTo>
                  <a:lnTo>
                    <a:pt x="610" y="1194"/>
                  </a:lnTo>
                  <a:lnTo>
                    <a:pt x="676" y="1203"/>
                  </a:lnTo>
                  <a:lnTo>
                    <a:pt x="763" y="1263"/>
                  </a:lnTo>
                  <a:lnTo>
                    <a:pt x="852" y="1223"/>
                  </a:lnTo>
                  <a:lnTo>
                    <a:pt x="1000" y="1203"/>
                  </a:lnTo>
                  <a:lnTo>
                    <a:pt x="1053" y="1161"/>
                  </a:lnTo>
                  <a:lnTo>
                    <a:pt x="1123" y="1092"/>
                  </a:lnTo>
                  <a:lnTo>
                    <a:pt x="1180" y="1103"/>
                  </a:lnTo>
                  <a:lnTo>
                    <a:pt x="1099" y="1184"/>
                  </a:lnTo>
                  <a:lnTo>
                    <a:pt x="1021" y="1265"/>
                  </a:lnTo>
                  <a:lnTo>
                    <a:pt x="894" y="1316"/>
                  </a:lnTo>
                  <a:lnTo>
                    <a:pt x="816" y="1317"/>
                  </a:lnTo>
                  <a:lnTo>
                    <a:pt x="631" y="1292"/>
                  </a:lnTo>
                  <a:lnTo>
                    <a:pt x="544" y="1227"/>
                  </a:lnTo>
                  <a:lnTo>
                    <a:pt x="466" y="1233"/>
                  </a:lnTo>
                  <a:lnTo>
                    <a:pt x="421" y="1155"/>
                  </a:lnTo>
                  <a:lnTo>
                    <a:pt x="375" y="1043"/>
                  </a:lnTo>
                  <a:lnTo>
                    <a:pt x="370" y="950"/>
                  </a:lnTo>
                  <a:lnTo>
                    <a:pt x="307" y="911"/>
                  </a:lnTo>
                  <a:lnTo>
                    <a:pt x="271" y="867"/>
                  </a:lnTo>
                  <a:lnTo>
                    <a:pt x="186" y="869"/>
                  </a:lnTo>
                  <a:lnTo>
                    <a:pt x="153" y="902"/>
                  </a:lnTo>
                  <a:lnTo>
                    <a:pt x="136" y="974"/>
                  </a:lnTo>
                  <a:lnTo>
                    <a:pt x="216" y="1017"/>
                  </a:lnTo>
                  <a:lnTo>
                    <a:pt x="145" y="1034"/>
                  </a:lnTo>
                  <a:lnTo>
                    <a:pt x="112" y="1152"/>
                  </a:lnTo>
                  <a:lnTo>
                    <a:pt x="85" y="1202"/>
                  </a:lnTo>
                  <a:lnTo>
                    <a:pt x="60" y="1362"/>
                  </a:lnTo>
                  <a:lnTo>
                    <a:pt x="61" y="1463"/>
                  </a:lnTo>
                  <a:lnTo>
                    <a:pt x="130" y="1561"/>
                  </a:lnTo>
                  <a:lnTo>
                    <a:pt x="100" y="1618"/>
                  </a:lnTo>
                  <a:lnTo>
                    <a:pt x="181" y="1680"/>
                  </a:lnTo>
                  <a:lnTo>
                    <a:pt x="265" y="1624"/>
                  </a:lnTo>
                  <a:lnTo>
                    <a:pt x="315" y="1671"/>
                  </a:lnTo>
                  <a:lnTo>
                    <a:pt x="234" y="1748"/>
                  </a:lnTo>
                  <a:lnTo>
                    <a:pt x="190" y="1809"/>
                  </a:lnTo>
                  <a:lnTo>
                    <a:pt x="207" y="1896"/>
                  </a:lnTo>
                  <a:lnTo>
                    <a:pt x="297" y="1934"/>
                  </a:lnTo>
                  <a:lnTo>
                    <a:pt x="244" y="1977"/>
                  </a:lnTo>
                  <a:lnTo>
                    <a:pt x="408" y="2088"/>
                  </a:lnTo>
                  <a:lnTo>
                    <a:pt x="483" y="2041"/>
                  </a:lnTo>
                  <a:lnTo>
                    <a:pt x="520" y="2085"/>
                  </a:lnTo>
                  <a:lnTo>
                    <a:pt x="568" y="2034"/>
                  </a:lnTo>
                  <a:lnTo>
                    <a:pt x="628" y="2085"/>
                  </a:lnTo>
                  <a:lnTo>
                    <a:pt x="700" y="2100"/>
                  </a:lnTo>
                  <a:lnTo>
                    <a:pt x="754" y="2167"/>
                  </a:lnTo>
                  <a:lnTo>
                    <a:pt x="715" y="2203"/>
                  </a:lnTo>
                  <a:lnTo>
                    <a:pt x="643" y="2148"/>
                  </a:lnTo>
                  <a:lnTo>
                    <a:pt x="577" y="2176"/>
                  </a:lnTo>
                  <a:lnTo>
                    <a:pt x="556" y="2239"/>
                  </a:lnTo>
                  <a:lnTo>
                    <a:pt x="579" y="2313"/>
                  </a:lnTo>
                  <a:lnTo>
                    <a:pt x="634" y="2350"/>
                  </a:lnTo>
                  <a:lnTo>
                    <a:pt x="625" y="2380"/>
                  </a:lnTo>
                  <a:lnTo>
                    <a:pt x="559" y="2383"/>
                  </a:lnTo>
                  <a:lnTo>
                    <a:pt x="475" y="2452"/>
                  </a:lnTo>
                  <a:lnTo>
                    <a:pt x="408" y="2502"/>
                  </a:lnTo>
                  <a:lnTo>
                    <a:pt x="295" y="2539"/>
                  </a:lnTo>
                  <a:lnTo>
                    <a:pt x="201" y="2443"/>
                  </a:lnTo>
                  <a:lnTo>
                    <a:pt x="136" y="2397"/>
                  </a:lnTo>
                  <a:lnTo>
                    <a:pt x="37" y="2401"/>
                  </a:lnTo>
                  <a:lnTo>
                    <a:pt x="0" y="2451"/>
                  </a:lnTo>
                  <a:lnTo>
                    <a:pt x="43" y="2557"/>
                  </a:lnTo>
                  <a:lnTo>
                    <a:pt x="139" y="2662"/>
                  </a:lnTo>
                  <a:lnTo>
                    <a:pt x="198" y="2664"/>
                  </a:lnTo>
                  <a:lnTo>
                    <a:pt x="227" y="2633"/>
                  </a:lnTo>
                  <a:lnTo>
                    <a:pt x="277" y="2667"/>
                  </a:lnTo>
                  <a:lnTo>
                    <a:pt x="300" y="2761"/>
                  </a:lnTo>
                  <a:lnTo>
                    <a:pt x="328" y="2811"/>
                  </a:lnTo>
                  <a:lnTo>
                    <a:pt x="292" y="2851"/>
                  </a:lnTo>
                  <a:lnTo>
                    <a:pt x="289" y="2922"/>
                  </a:lnTo>
                  <a:lnTo>
                    <a:pt x="339" y="2974"/>
                  </a:lnTo>
                  <a:lnTo>
                    <a:pt x="319" y="3028"/>
                  </a:lnTo>
                  <a:lnTo>
                    <a:pt x="358" y="3069"/>
                  </a:lnTo>
                  <a:lnTo>
                    <a:pt x="409" y="3067"/>
                  </a:lnTo>
                  <a:lnTo>
                    <a:pt x="529" y="3078"/>
                  </a:lnTo>
                  <a:lnTo>
                    <a:pt x="574" y="3126"/>
                  </a:lnTo>
                  <a:lnTo>
                    <a:pt x="700" y="3097"/>
                  </a:lnTo>
                  <a:lnTo>
                    <a:pt x="856" y="3090"/>
                  </a:lnTo>
                  <a:lnTo>
                    <a:pt x="895" y="3058"/>
                  </a:lnTo>
                  <a:lnTo>
                    <a:pt x="973" y="3114"/>
                  </a:lnTo>
                  <a:lnTo>
                    <a:pt x="1098" y="3069"/>
                  </a:lnTo>
                  <a:lnTo>
                    <a:pt x="1144" y="3006"/>
                  </a:lnTo>
                  <a:lnTo>
                    <a:pt x="1159" y="2926"/>
                  </a:lnTo>
                  <a:lnTo>
                    <a:pt x="1131" y="2841"/>
                  </a:lnTo>
                  <a:lnTo>
                    <a:pt x="1089" y="2769"/>
                  </a:lnTo>
                  <a:lnTo>
                    <a:pt x="987" y="2736"/>
                  </a:lnTo>
                  <a:lnTo>
                    <a:pt x="802" y="2767"/>
                  </a:lnTo>
                  <a:lnTo>
                    <a:pt x="681" y="2856"/>
                  </a:lnTo>
                  <a:lnTo>
                    <a:pt x="628" y="2791"/>
                  </a:lnTo>
                  <a:lnTo>
                    <a:pt x="591" y="2826"/>
                  </a:lnTo>
                  <a:lnTo>
                    <a:pt x="520" y="2788"/>
                  </a:lnTo>
                  <a:lnTo>
                    <a:pt x="453" y="2723"/>
                  </a:lnTo>
                  <a:lnTo>
                    <a:pt x="544" y="2587"/>
                  </a:lnTo>
                  <a:lnTo>
                    <a:pt x="600" y="2626"/>
                  </a:lnTo>
                  <a:lnTo>
                    <a:pt x="645" y="2581"/>
                  </a:lnTo>
                  <a:lnTo>
                    <a:pt x="756" y="2659"/>
                  </a:lnTo>
                  <a:lnTo>
                    <a:pt x="802" y="2656"/>
                  </a:lnTo>
                  <a:lnTo>
                    <a:pt x="816" y="2607"/>
                  </a:lnTo>
                  <a:lnTo>
                    <a:pt x="862" y="2587"/>
                  </a:lnTo>
                  <a:lnTo>
                    <a:pt x="928" y="2620"/>
                  </a:lnTo>
                  <a:lnTo>
                    <a:pt x="985" y="2598"/>
                  </a:lnTo>
                  <a:lnTo>
                    <a:pt x="1026" y="2602"/>
                  </a:lnTo>
                  <a:lnTo>
                    <a:pt x="1048" y="2683"/>
                  </a:lnTo>
                  <a:lnTo>
                    <a:pt x="1101" y="2653"/>
                  </a:lnTo>
                  <a:lnTo>
                    <a:pt x="1120" y="2671"/>
                  </a:lnTo>
                  <a:lnTo>
                    <a:pt x="1095" y="2728"/>
                  </a:lnTo>
                  <a:lnTo>
                    <a:pt x="1149" y="2767"/>
                  </a:lnTo>
                  <a:lnTo>
                    <a:pt x="1203" y="2712"/>
                  </a:lnTo>
                  <a:lnTo>
                    <a:pt x="1201" y="2663"/>
                  </a:lnTo>
                  <a:lnTo>
                    <a:pt x="1168" y="26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9" name="Freeform 174">
              <a:extLst/>
            </p:cNvPr>
            <p:cNvSpPr>
              <a:spLocks/>
            </p:cNvSpPr>
            <p:nvPr/>
          </p:nvSpPr>
          <p:spPr bwMode="auto">
            <a:xfrm>
              <a:off x="2114526" y="2622568"/>
              <a:ext cx="223838" cy="185738"/>
            </a:xfrm>
            <a:custGeom>
              <a:avLst/>
              <a:gdLst>
                <a:gd name="T0" fmla="*/ 2147483647 w 824"/>
                <a:gd name="T1" fmla="*/ 2147483647 h 668"/>
                <a:gd name="T2" fmla="*/ 2147483647 w 824"/>
                <a:gd name="T3" fmla="*/ 2147483647 h 668"/>
                <a:gd name="T4" fmla="*/ 2147483647 w 824"/>
                <a:gd name="T5" fmla="*/ 2147483647 h 668"/>
                <a:gd name="T6" fmla="*/ 2147483647 w 824"/>
                <a:gd name="T7" fmla="*/ 2147483647 h 668"/>
                <a:gd name="T8" fmla="*/ 2147483647 w 824"/>
                <a:gd name="T9" fmla="*/ 2147483647 h 668"/>
                <a:gd name="T10" fmla="*/ 2147483647 w 824"/>
                <a:gd name="T11" fmla="*/ 2147483647 h 668"/>
                <a:gd name="T12" fmla="*/ 2147483647 w 824"/>
                <a:gd name="T13" fmla="*/ 2147483647 h 668"/>
                <a:gd name="T14" fmla="*/ 2147483647 w 824"/>
                <a:gd name="T15" fmla="*/ 2147483647 h 668"/>
                <a:gd name="T16" fmla="*/ 0 w 824"/>
                <a:gd name="T17" fmla="*/ 2147483647 h 668"/>
                <a:gd name="T18" fmla="*/ 2147483647 w 824"/>
                <a:gd name="T19" fmla="*/ 2147483647 h 668"/>
                <a:gd name="T20" fmla="*/ 2147483647 w 824"/>
                <a:gd name="T21" fmla="*/ 2147483647 h 668"/>
                <a:gd name="T22" fmla="*/ 2147483647 w 824"/>
                <a:gd name="T23" fmla="*/ 2147483647 h 668"/>
                <a:gd name="T24" fmla="*/ 2147483647 w 824"/>
                <a:gd name="T25" fmla="*/ 2147483647 h 668"/>
                <a:gd name="T26" fmla="*/ 2147483647 w 824"/>
                <a:gd name="T27" fmla="*/ 2147483647 h 668"/>
                <a:gd name="T28" fmla="*/ 2147483647 w 824"/>
                <a:gd name="T29" fmla="*/ 2147483647 h 668"/>
                <a:gd name="T30" fmla="*/ 2147483647 w 824"/>
                <a:gd name="T31" fmla="*/ 2147483647 h 668"/>
                <a:gd name="T32" fmla="*/ 2147483647 w 824"/>
                <a:gd name="T33" fmla="*/ 2147483647 h 668"/>
                <a:gd name="T34" fmla="*/ 2147483647 w 824"/>
                <a:gd name="T35" fmla="*/ 2147483647 h 668"/>
                <a:gd name="T36" fmla="*/ 2147483647 w 824"/>
                <a:gd name="T37" fmla="*/ 2147483647 h 668"/>
                <a:gd name="T38" fmla="*/ 2147483647 w 824"/>
                <a:gd name="T39" fmla="*/ 2147483647 h 668"/>
                <a:gd name="T40" fmla="*/ 2147483647 w 824"/>
                <a:gd name="T41" fmla="*/ 2147483647 h 668"/>
                <a:gd name="T42" fmla="*/ 2147483647 w 824"/>
                <a:gd name="T43" fmla="*/ 2147483647 h 668"/>
                <a:gd name="T44" fmla="*/ 2147483647 w 824"/>
                <a:gd name="T45" fmla="*/ 2147483647 h 668"/>
                <a:gd name="T46" fmla="*/ 2147483647 w 824"/>
                <a:gd name="T47" fmla="*/ 0 h 668"/>
                <a:gd name="T48" fmla="*/ 2147483647 w 824"/>
                <a:gd name="T49" fmla="*/ 2147483647 h 668"/>
                <a:gd name="T50" fmla="*/ 2147483647 w 824"/>
                <a:gd name="T51" fmla="*/ 2147483647 h 668"/>
                <a:gd name="T52" fmla="*/ 2147483647 w 824"/>
                <a:gd name="T53" fmla="*/ 2147483647 h 668"/>
                <a:gd name="T54" fmla="*/ 2147483647 w 824"/>
                <a:gd name="T55" fmla="*/ 2147483647 h 668"/>
                <a:gd name="T56" fmla="*/ 2147483647 w 824"/>
                <a:gd name="T57" fmla="*/ 2147483647 h 668"/>
                <a:gd name="T58" fmla="*/ 2147483647 w 824"/>
                <a:gd name="T59" fmla="*/ 2147483647 h 668"/>
                <a:gd name="T60" fmla="*/ 2147483647 w 824"/>
                <a:gd name="T61" fmla="*/ 2147483647 h 668"/>
                <a:gd name="T62" fmla="*/ 2147483647 w 824"/>
                <a:gd name="T63" fmla="*/ 2147483647 h 668"/>
                <a:gd name="T64" fmla="*/ 2147483647 w 824"/>
                <a:gd name="T65" fmla="*/ 2147483647 h 668"/>
                <a:gd name="T66" fmla="*/ 2147483647 w 824"/>
                <a:gd name="T67" fmla="*/ 2147483647 h 668"/>
                <a:gd name="T68" fmla="*/ 2147483647 w 824"/>
                <a:gd name="T69" fmla="*/ 2147483647 h 668"/>
                <a:gd name="T70" fmla="*/ 2147483647 w 824"/>
                <a:gd name="T71" fmla="*/ 2147483647 h 668"/>
                <a:gd name="T72" fmla="*/ 2147483647 w 824"/>
                <a:gd name="T73" fmla="*/ 2147483647 h 668"/>
                <a:gd name="T74" fmla="*/ 2147483647 w 824"/>
                <a:gd name="T75" fmla="*/ 2147483647 h 6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24"/>
                <a:gd name="T115" fmla="*/ 0 h 668"/>
                <a:gd name="T116" fmla="*/ 824 w 824"/>
                <a:gd name="T117" fmla="*/ 668 h 6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24" h="668">
                  <a:moveTo>
                    <a:pt x="273" y="665"/>
                  </a:moveTo>
                  <a:lnTo>
                    <a:pt x="215" y="581"/>
                  </a:lnTo>
                  <a:lnTo>
                    <a:pt x="296" y="551"/>
                  </a:lnTo>
                  <a:lnTo>
                    <a:pt x="356" y="524"/>
                  </a:lnTo>
                  <a:lnTo>
                    <a:pt x="326" y="482"/>
                  </a:lnTo>
                  <a:lnTo>
                    <a:pt x="270" y="491"/>
                  </a:lnTo>
                  <a:lnTo>
                    <a:pt x="167" y="546"/>
                  </a:lnTo>
                  <a:lnTo>
                    <a:pt x="109" y="533"/>
                  </a:lnTo>
                  <a:lnTo>
                    <a:pt x="0" y="432"/>
                  </a:lnTo>
                  <a:lnTo>
                    <a:pt x="42" y="375"/>
                  </a:lnTo>
                  <a:lnTo>
                    <a:pt x="41" y="317"/>
                  </a:lnTo>
                  <a:lnTo>
                    <a:pt x="109" y="170"/>
                  </a:lnTo>
                  <a:lnTo>
                    <a:pt x="200" y="80"/>
                  </a:lnTo>
                  <a:lnTo>
                    <a:pt x="239" y="147"/>
                  </a:lnTo>
                  <a:lnTo>
                    <a:pt x="299" y="179"/>
                  </a:lnTo>
                  <a:lnTo>
                    <a:pt x="408" y="297"/>
                  </a:lnTo>
                  <a:lnTo>
                    <a:pt x="441" y="377"/>
                  </a:lnTo>
                  <a:lnTo>
                    <a:pt x="572" y="374"/>
                  </a:lnTo>
                  <a:lnTo>
                    <a:pt x="534" y="275"/>
                  </a:lnTo>
                  <a:lnTo>
                    <a:pt x="546" y="218"/>
                  </a:lnTo>
                  <a:lnTo>
                    <a:pt x="471" y="132"/>
                  </a:lnTo>
                  <a:lnTo>
                    <a:pt x="516" y="99"/>
                  </a:lnTo>
                  <a:lnTo>
                    <a:pt x="531" y="38"/>
                  </a:lnTo>
                  <a:lnTo>
                    <a:pt x="593" y="0"/>
                  </a:lnTo>
                  <a:lnTo>
                    <a:pt x="650" y="62"/>
                  </a:lnTo>
                  <a:lnTo>
                    <a:pt x="633" y="119"/>
                  </a:lnTo>
                  <a:lnTo>
                    <a:pt x="653" y="194"/>
                  </a:lnTo>
                  <a:lnTo>
                    <a:pt x="678" y="273"/>
                  </a:lnTo>
                  <a:lnTo>
                    <a:pt x="771" y="228"/>
                  </a:lnTo>
                  <a:lnTo>
                    <a:pt x="824" y="279"/>
                  </a:lnTo>
                  <a:lnTo>
                    <a:pt x="821" y="353"/>
                  </a:lnTo>
                  <a:lnTo>
                    <a:pt x="788" y="521"/>
                  </a:lnTo>
                  <a:lnTo>
                    <a:pt x="726" y="555"/>
                  </a:lnTo>
                  <a:lnTo>
                    <a:pt x="641" y="548"/>
                  </a:lnTo>
                  <a:lnTo>
                    <a:pt x="576" y="515"/>
                  </a:lnTo>
                  <a:lnTo>
                    <a:pt x="456" y="597"/>
                  </a:lnTo>
                  <a:lnTo>
                    <a:pt x="371" y="668"/>
                  </a:lnTo>
                  <a:lnTo>
                    <a:pt x="273" y="6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0" name="Freeform 175">
              <a:extLst/>
            </p:cNvPr>
            <p:cNvSpPr>
              <a:spLocks/>
            </p:cNvSpPr>
            <p:nvPr/>
          </p:nvSpPr>
          <p:spPr bwMode="auto">
            <a:xfrm>
              <a:off x="2338364" y="2395556"/>
              <a:ext cx="128587" cy="160337"/>
            </a:xfrm>
            <a:custGeom>
              <a:avLst/>
              <a:gdLst>
                <a:gd name="T0" fmla="*/ 57 w 762000"/>
                <a:gd name="T1" fmla="*/ 139 h 935038"/>
                <a:gd name="T2" fmla="*/ 47 w 762000"/>
                <a:gd name="T3" fmla="*/ 127 h 935038"/>
                <a:gd name="T4" fmla="*/ 60 w 762000"/>
                <a:gd name="T5" fmla="*/ 120 h 935038"/>
                <a:gd name="T6" fmla="*/ 77 w 762000"/>
                <a:gd name="T7" fmla="*/ 117 h 935038"/>
                <a:gd name="T8" fmla="*/ 74 w 762000"/>
                <a:gd name="T9" fmla="*/ 106 h 935038"/>
                <a:gd name="T10" fmla="*/ 62 w 762000"/>
                <a:gd name="T11" fmla="*/ 105 h 935038"/>
                <a:gd name="T12" fmla="*/ 45 w 762000"/>
                <a:gd name="T13" fmla="*/ 110 h 935038"/>
                <a:gd name="T14" fmla="*/ 32 w 762000"/>
                <a:gd name="T15" fmla="*/ 97 h 935038"/>
                <a:gd name="T16" fmla="*/ 20 w 762000"/>
                <a:gd name="T17" fmla="*/ 103 h 935038"/>
                <a:gd name="T18" fmla="*/ 19 w 762000"/>
                <a:gd name="T19" fmla="*/ 93 h 935038"/>
                <a:gd name="T20" fmla="*/ 14 w 762000"/>
                <a:gd name="T21" fmla="*/ 72 h 935038"/>
                <a:gd name="T22" fmla="*/ 28 w 762000"/>
                <a:gd name="T23" fmla="*/ 69 h 935038"/>
                <a:gd name="T24" fmla="*/ 24 w 762000"/>
                <a:gd name="T25" fmla="*/ 54 h 935038"/>
                <a:gd name="T26" fmla="*/ 15 w 762000"/>
                <a:gd name="T27" fmla="*/ 50 h 935038"/>
                <a:gd name="T28" fmla="*/ 0 w 762000"/>
                <a:gd name="T29" fmla="*/ 41 h 935038"/>
                <a:gd name="T30" fmla="*/ 8 w 762000"/>
                <a:gd name="T31" fmla="*/ 3 h 935038"/>
                <a:gd name="T32" fmla="*/ 16 w 762000"/>
                <a:gd name="T33" fmla="*/ 7 h 935038"/>
                <a:gd name="T34" fmla="*/ 27 w 762000"/>
                <a:gd name="T35" fmla="*/ 0 h 935038"/>
                <a:gd name="T36" fmla="*/ 48 w 762000"/>
                <a:gd name="T37" fmla="*/ 9 h 935038"/>
                <a:gd name="T38" fmla="*/ 45 w 762000"/>
                <a:gd name="T39" fmla="*/ 35 h 935038"/>
                <a:gd name="T40" fmla="*/ 63 w 762000"/>
                <a:gd name="T41" fmla="*/ 29 h 935038"/>
                <a:gd name="T42" fmla="*/ 72 w 762000"/>
                <a:gd name="T43" fmla="*/ 49 h 935038"/>
                <a:gd name="T44" fmla="*/ 96 w 762000"/>
                <a:gd name="T45" fmla="*/ 55 h 935038"/>
                <a:gd name="T46" fmla="*/ 100 w 762000"/>
                <a:gd name="T47" fmla="*/ 76 h 935038"/>
                <a:gd name="T48" fmla="*/ 100 w 762000"/>
                <a:gd name="T49" fmla="*/ 98 h 935038"/>
                <a:gd name="T50" fmla="*/ 104 w 762000"/>
                <a:gd name="T51" fmla="*/ 121 h 935038"/>
                <a:gd name="T52" fmla="*/ 87 w 762000"/>
                <a:gd name="T53" fmla="*/ 130 h 935038"/>
                <a:gd name="T54" fmla="*/ 72 w 762000"/>
                <a:gd name="T55" fmla="*/ 137 h 935038"/>
                <a:gd name="T56" fmla="*/ 57 w 762000"/>
                <a:gd name="T57" fmla="*/ 139 h 9350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2000"/>
                <a:gd name="T88" fmla="*/ 0 h 935038"/>
                <a:gd name="T89" fmla="*/ 762000 w 762000"/>
                <a:gd name="T90" fmla="*/ 935038 h 9350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2000" h="935038">
                  <a:moveTo>
                    <a:pt x="413288" y="935038"/>
                  </a:moveTo>
                  <a:lnTo>
                    <a:pt x="340640" y="855495"/>
                  </a:lnTo>
                  <a:lnTo>
                    <a:pt x="435890" y="808418"/>
                  </a:lnTo>
                  <a:lnTo>
                    <a:pt x="561814" y="792185"/>
                  </a:lnTo>
                  <a:lnTo>
                    <a:pt x="544055" y="715888"/>
                  </a:lnTo>
                  <a:lnTo>
                    <a:pt x="455263" y="706148"/>
                  </a:lnTo>
                  <a:lnTo>
                    <a:pt x="330953" y="740238"/>
                  </a:lnTo>
                  <a:lnTo>
                    <a:pt x="237318" y="652579"/>
                  </a:lnTo>
                  <a:lnTo>
                    <a:pt x="145297" y="696409"/>
                  </a:lnTo>
                  <a:lnTo>
                    <a:pt x="135610" y="628229"/>
                  </a:lnTo>
                  <a:lnTo>
                    <a:pt x="103322" y="482129"/>
                  </a:lnTo>
                  <a:lnTo>
                    <a:pt x="205030" y="462649"/>
                  </a:lnTo>
                  <a:lnTo>
                    <a:pt x="179199" y="365249"/>
                  </a:lnTo>
                  <a:lnTo>
                    <a:pt x="111394" y="334406"/>
                  </a:lnTo>
                  <a:lnTo>
                    <a:pt x="0" y="277589"/>
                  </a:lnTo>
                  <a:lnTo>
                    <a:pt x="59733" y="22727"/>
                  </a:lnTo>
                  <a:lnTo>
                    <a:pt x="116237" y="47077"/>
                  </a:lnTo>
                  <a:lnTo>
                    <a:pt x="200186" y="0"/>
                  </a:lnTo>
                  <a:lnTo>
                    <a:pt x="348712" y="63310"/>
                  </a:lnTo>
                  <a:lnTo>
                    <a:pt x="329339" y="233760"/>
                  </a:lnTo>
                  <a:lnTo>
                    <a:pt x="461720" y="198046"/>
                  </a:lnTo>
                  <a:lnTo>
                    <a:pt x="529525" y="331159"/>
                  </a:lnTo>
                  <a:lnTo>
                    <a:pt x="698826" y="368550"/>
                  </a:lnTo>
                  <a:lnTo>
                    <a:pt x="727401" y="516188"/>
                  </a:lnTo>
                  <a:lnTo>
                    <a:pt x="728097" y="662319"/>
                  </a:lnTo>
                  <a:lnTo>
                    <a:pt x="762000" y="816535"/>
                  </a:lnTo>
                  <a:lnTo>
                    <a:pt x="636076" y="879845"/>
                  </a:lnTo>
                  <a:lnTo>
                    <a:pt x="529525" y="923675"/>
                  </a:lnTo>
                  <a:lnTo>
                    <a:pt x="413288" y="9350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1" name="Freeform 176">
              <a:extLst/>
            </p:cNvPr>
            <p:cNvSpPr>
              <a:spLocks/>
            </p:cNvSpPr>
            <p:nvPr/>
          </p:nvSpPr>
          <p:spPr bwMode="auto">
            <a:xfrm>
              <a:off x="2478064" y="2444768"/>
              <a:ext cx="95250" cy="138113"/>
            </a:xfrm>
            <a:custGeom>
              <a:avLst/>
              <a:gdLst>
                <a:gd name="T0" fmla="*/ 2147483647 w 344"/>
                <a:gd name="T1" fmla="*/ 2147483647 h 500"/>
                <a:gd name="T2" fmla="*/ 2147483647 w 344"/>
                <a:gd name="T3" fmla="*/ 2147483647 h 500"/>
                <a:gd name="T4" fmla="*/ 2147483647 w 344"/>
                <a:gd name="T5" fmla="*/ 2147483647 h 500"/>
                <a:gd name="T6" fmla="*/ 2147483647 w 344"/>
                <a:gd name="T7" fmla="*/ 2147483647 h 500"/>
                <a:gd name="T8" fmla="*/ 2147483647 w 344"/>
                <a:gd name="T9" fmla="*/ 2147483647 h 500"/>
                <a:gd name="T10" fmla="*/ 2147483647 w 344"/>
                <a:gd name="T11" fmla="*/ 2147483647 h 500"/>
                <a:gd name="T12" fmla="*/ 2147483647 w 344"/>
                <a:gd name="T13" fmla="*/ 2147483647 h 500"/>
                <a:gd name="T14" fmla="*/ 2147483647 w 344"/>
                <a:gd name="T15" fmla="*/ 2147483647 h 500"/>
                <a:gd name="T16" fmla="*/ 2147483647 w 344"/>
                <a:gd name="T17" fmla="*/ 2147483647 h 500"/>
                <a:gd name="T18" fmla="*/ 0 w 344"/>
                <a:gd name="T19" fmla="*/ 2147483647 h 500"/>
                <a:gd name="T20" fmla="*/ 2147483647 w 344"/>
                <a:gd name="T21" fmla="*/ 2147483647 h 500"/>
                <a:gd name="T22" fmla="*/ 2147483647 w 344"/>
                <a:gd name="T23" fmla="*/ 0 h 500"/>
                <a:gd name="T24" fmla="*/ 2147483647 w 344"/>
                <a:gd name="T25" fmla="*/ 2147483647 h 500"/>
                <a:gd name="T26" fmla="*/ 2147483647 w 344"/>
                <a:gd name="T27" fmla="*/ 2147483647 h 500"/>
                <a:gd name="T28" fmla="*/ 2147483647 w 344"/>
                <a:gd name="T29" fmla="*/ 2147483647 h 500"/>
                <a:gd name="T30" fmla="*/ 2147483647 w 344"/>
                <a:gd name="T31" fmla="*/ 2147483647 h 500"/>
                <a:gd name="T32" fmla="*/ 2147483647 w 344"/>
                <a:gd name="T33" fmla="*/ 2147483647 h 500"/>
                <a:gd name="T34" fmla="*/ 2147483647 w 344"/>
                <a:gd name="T35" fmla="*/ 2147483647 h 500"/>
                <a:gd name="T36" fmla="*/ 2147483647 w 344"/>
                <a:gd name="T37" fmla="*/ 2147483647 h 5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4"/>
                <a:gd name="T58" fmla="*/ 0 h 500"/>
                <a:gd name="T59" fmla="*/ 344 w 344"/>
                <a:gd name="T60" fmla="*/ 500 h 50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4" h="500">
                  <a:moveTo>
                    <a:pt x="292" y="500"/>
                  </a:moveTo>
                  <a:lnTo>
                    <a:pt x="242" y="485"/>
                  </a:lnTo>
                  <a:lnTo>
                    <a:pt x="152" y="482"/>
                  </a:lnTo>
                  <a:lnTo>
                    <a:pt x="111" y="435"/>
                  </a:lnTo>
                  <a:lnTo>
                    <a:pt x="155" y="388"/>
                  </a:lnTo>
                  <a:lnTo>
                    <a:pt x="152" y="352"/>
                  </a:lnTo>
                  <a:lnTo>
                    <a:pt x="75" y="375"/>
                  </a:lnTo>
                  <a:lnTo>
                    <a:pt x="21" y="295"/>
                  </a:lnTo>
                  <a:lnTo>
                    <a:pt x="30" y="244"/>
                  </a:lnTo>
                  <a:lnTo>
                    <a:pt x="0" y="92"/>
                  </a:lnTo>
                  <a:lnTo>
                    <a:pt x="6" y="49"/>
                  </a:lnTo>
                  <a:lnTo>
                    <a:pt x="48" y="0"/>
                  </a:lnTo>
                  <a:lnTo>
                    <a:pt x="171" y="104"/>
                  </a:lnTo>
                  <a:lnTo>
                    <a:pt x="233" y="132"/>
                  </a:lnTo>
                  <a:lnTo>
                    <a:pt x="261" y="206"/>
                  </a:lnTo>
                  <a:lnTo>
                    <a:pt x="222" y="360"/>
                  </a:lnTo>
                  <a:lnTo>
                    <a:pt x="314" y="378"/>
                  </a:lnTo>
                  <a:lnTo>
                    <a:pt x="344" y="417"/>
                  </a:lnTo>
                  <a:lnTo>
                    <a:pt x="292" y="5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2" name="Freeform 177">
              <a:extLst/>
            </p:cNvPr>
            <p:cNvSpPr>
              <a:spLocks/>
            </p:cNvSpPr>
            <p:nvPr/>
          </p:nvSpPr>
          <p:spPr bwMode="auto">
            <a:xfrm>
              <a:off x="2365351" y="2635268"/>
              <a:ext cx="139700" cy="139700"/>
            </a:xfrm>
            <a:custGeom>
              <a:avLst/>
              <a:gdLst>
                <a:gd name="T0" fmla="*/ 2147483647 w 507"/>
                <a:gd name="T1" fmla="*/ 2147483647 h 500"/>
                <a:gd name="T2" fmla="*/ 2147483647 w 507"/>
                <a:gd name="T3" fmla="*/ 2147483647 h 500"/>
                <a:gd name="T4" fmla="*/ 2147483647 w 507"/>
                <a:gd name="T5" fmla="*/ 2147483647 h 500"/>
                <a:gd name="T6" fmla="*/ 2147483647 w 507"/>
                <a:gd name="T7" fmla="*/ 2147483647 h 500"/>
                <a:gd name="T8" fmla="*/ 2147483647 w 507"/>
                <a:gd name="T9" fmla="*/ 2147483647 h 500"/>
                <a:gd name="T10" fmla="*/ 2147483647 w 507"/>
                <a:gd name="T11" fmla="*/ 2147483647 h 500"/>
                <a:gd name="T12" fmla="*/ 2147483647 w 507"/>
                <a:gd name="T13" fmla="*/ 2147483647 h 500"/>
                <a:gd name="T14" fmla="*/ 0 w 507"/>
                <a:gd name="T15" fmla="*/ 2147483647 h 500"/>
                <a:gd name="T16" fmla="*/ 2147483647 w 507"/>
                <a:gd name="T17" fmla="*/ 2147483647 h 500"/>
                <a:gd name="T18" fmla="*/ 2147483647 w 507"/>
                <a:gd name="T19" fmla="*/ 2147483647 h 500"/>
                <a:gd name="T20" fmla="*/ 2147483647 w 507"/>
                <a:gd name="T21" fmla="*/ 2147483647 h 500"/>
                <a:gd name="T22" fmla="*/ 2147483647 w 507"/>
                <a:gd name="T23" fmla="*/ 2147483647 h 500"/>
                <a:gd name="T24" fmla="*/ 2147483647 w 507"/>
                <a:gd name="T25" fmla="*/ 0 h 500"/>
                <a:gd name="T26" fmla="*/ 2147483647 w 507"/>
                <a:gd name="T27" fmla="*/ 2147483647 h 500"/>
                <a:gd name="T28" fmla="*/ 2147483647 w 507"/>
                <a:gd name="T29" fmla="*/ 0 h 500"/>
                <a:gd name="T30" fmla="*/ 2147483647 w 507"/>
                <a:gd name="T31" fmla="*/ 2147483647 h 500"/>
                <a:gd name="T32" fmla="*/ 2147483647 w 507"/>
                <a:gd name="T33" fmla="*/ 2147483647 h 500"/>
                <a:gd name="T34" fmla="*/ 2147483647 w 507"/>
                <a:gd name="T35" fmla="*/ 2147483647 h 500"/>
                <a:gd name="T36" fmla="*/ 2147483647 w 507"/>
                <a:gd name="T37" fmla="*/ 2147483647 h 500"/>
                <a:gd name="T38" fmla="*/ 2147483647 w 507"/>
                <a:gd name="T39" fmla="*/ 2147483647 h 500"/>
                <a:gd name="T40" fmla="*/ 2147483647 w 507"/>
                <a:gd name="T41" fmla="*/ 2147483647 h 5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7"/>
                <a:gd name="T64" fmla="*/ 0 h 500"/>
                <a:gd name="T65" fmla="*/ 507 w 507"/>
                <a:gd name="T66" fmla="*/ 500 h 50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7" h="500">
                  <a:moveTo>
                    <a:pt x="433" y="491"/>
                  </a:moveTo>
                  <a:lnTo>
                    <a:pt x="336" y="500"/>
                  </a:lnTo>
                  <a:lnTo>
                    <a:pt x="253" y="386"/>
                  </a:lnTo>
                  <a:lnTo>
                    <a:pt x="204" y="320"/>
                  </a:lnTo>
                  <a:lnTo>
                    <a:pt x="154" y="343"/>
                  </a:lnTo>
                  <a:lnTo>
                    <a:pt x="19" y="194"/>
                  </a:lnTo>
                  <a:lnTo>
                    <a:pt x="33" y="122"/>
                  </a:lnTo>
                  <a:lnTo>
                    <a:pt x="0" y="68"/>
                  </a:lnTo>
                  <a:lnTo>
                    <a:pt x="48" y="19"/>
                  </a:lnTo>
                  <a:lnTo>
                    <a:pt x="165" y="131"/>
                  </a:lnTo>
                  <a:lnTo>
                    <a:pt x="195" y="111"/>
                  </a:lnTo>
                  <a:lnTo>
                    <a:pt x="181" y="39"/>
                  </a:lnTo>
                  <a:lnTo>
                    <a:pt x="231" y="0"/>
                  </a:lnTo>
                  <a:lnTo>
                    <a:pt x="352" y="1"/>
                  </a:lnTo>
                  <a:lnTo>
                    <a:pt x="412" y="0"/>
                  </a:lnTo>
                  <a:lnTo>
                    <a:pt x="486" y="101"/>
                  </a:lnTo>
                  <a:lnTo>
                    <a:pt x="454" y="256"/>
                  </a:lnTo>
                  <a:lnTo>
                    <a:pt x="507" y="304"/>
                  </a:lnTo>
                  <a:lnTo>
                    <a:pt x="498" y="367"/>
                  </a:lnTo>
                  <a:lnTo>
                    <a:pt x="448" y="376"/>
                  </a:lnTo>
                  <a:lnTo>
                    <a:pt x="433" y="49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3" name="Freeform 178">
              <a:extLst/>
            </p:cNvPr>
            <p:cNvSpPr>
              <a:spLocks/>
            </p:cNvSpPr>
            <p:nvPr/>
          </p:nvSpPr>
          <p:spPr bwMode="auto">
            <a:xfrm>
              <a:off x="2038326" y="2520968"/>
              <a:ext cx="246063" cy="187325"/>
            </a:xfrm>
            <a:custGeom>
              <a:avLst/>
              <a:gdLst>
                <a:gd name="T0" fmla="*/ 2147483647 w 905"/>
                <a:gd name="T1" fmla="*/ 2147483647 h 682"/>
                <a:gd name="T2" fmla="*/ 0 w 905"/>
                <a:gd name="T3" fmla="*/ 2147483647 h 682"/>
                <a:gd name="T4" fmla="*/ 2147483647 w 905"/>
                <a:gd name="T5" fmla="*/ 2147483647 h 682"/>
                <a:gd name="T6" fmla="*/ 2147483647 w 905"/>
                <a:gd name="T7" fmla="*/ 2147483647 h 682"/>
                <a:gd name="T8" fmla="*/ 2147483647 w 905"/>
                <a:gd name="T9" fmla="*/ 2147483647 h 682"/>
                <a:gd name="T10" fmla="*/ 2147483647 w 905"/>
                <a:gd name="T11" fmla="*/ 2147483647 h 682"/>
                <a:gd name="T12" fmla="*/ 2147483647 w 905"/>
                <a:gd name="T13" fmla="*/ 2147483647 h 682"/>
                <a:gd name="T14" fmla="*/ 2147483647 w 905"/>
                <a:gd name="T15" fmla="*/ 2147483647 h 682"/>
                <a:gd name="T16" fmla="*/ 2147483647 w 905"/>
                <a:gd name="T17" fmla="*/ 2147483647 h 682"/>
                <a:gd name="T18" fmla="*/ 2147483647 w 905"/>
                <a:gd name="T19" fmla="*/ 2147483647 h 682"/>
                <a:gd name="T20" fmla="*/ 2147483647 w 905"/>
                <a:gd name="T21" fmla="*/ 2147483647 h 682"/>
                <a:gd name="T22" fmla="*/ 2147483647 w 905"/>
                <a:gd name="T23" fmla="*/ 2147483647 h 682"/>
                <a:gd name="T24" fmla="*/ 2147483647 w 905"/>
                <a:gd name="T25" fmla="*/ 0 h 682"/>
                <a:gd name="T26" fmla="*/ 2147483647 w 905"/>
                <a:gd name="T27" fmla="*/ 2147483647 h 682"/>
                <a:gd name="T28" fmla="*/ 2147483647 w 905"/>
                <a:gd name="T29" fmla="*/ 2147483647 h 682"/>
                <a:gd name="T30" fmla="*/ 2147483647 w 905"/>
                <a:gd name="T31" fmla="*/ 2147483647 h 682"/>
                <a:gd name="T32" fmla="*/ 2147483647 w 905"/>
                <a:gd name="T33" fmla="*/ 2147483647 h 682"/>
                <a:gd name="T34" fmla="*/ 2147483647 w 905"/>
                <a:gd name="T35" fmla="*/ 2147483647 h 682"/>
                <a:gd name="T36" fmla="*/ 2147483647 w 905"/>
                <a:gd name="T37" fmla="*/ 2147483647 h 682"/>
                <a:gd name="T38" fmla="*/ 2147483647 w 905"/>
                <a:gd name="T39" fmla="*/ 2147483647 h 682"/>
                <a:gd name="T40" fmla="*/ 2147483647 w 905"/>
                <a:gd name="T41" fmla="*/ 2147483647 h 682"/>
                <a:gd name="T42" fmla="*/ 2147483647 w 905"/>
                <a:gd name="T43" fmla="*/ 2147483647 h 682"/>
                <a:gd name="T44" fmla="*/ 2147483647 w 905"/>
                <a:gd name="T45" fmla="*/ 2147483647 h 682"/>
                <a:gd name="T46" fmla="*/ 2147483647 w 905"/>
                <a:gd name="T47" fmla="*/ 2147483647 h 682"/>
                <a:gd name="T48" fmla="*/ 2147483647 w 905"/>
                <a:gd name="T49" fmla="*/ 2147483647 h 682"/>
                <a:gd name="T50" fmla="*/ 2147483647 w 905"/>
                <a:gd name="T51" fmla="*/ 2147483647 h 682"/>
                <a:gd name="T52" fmla="*/ 2147483647 w 905"/>
                <a:gd name="T53" fmla="*/ 2147483647 h 682"/>
                <a:gd name="T54" fmla="*/ 2147483647 w 905"/>
                <a:gd name="T55" fmla="*/ 2147483647 h 682"/>
                <a:gd name="T56" fmla="*/ 2147483647 w 905"/>
                <a:gd name="T57" fmla="*/ 2147483647 h 682"/>
                <a:gd name="T58" fmla="*/ 2147483647 w 905"/>
                <a:gd name="T59" fmla="*/ 2147483647 h 682"/>
                <a:gd name="T60" fmla="*/ 2147483647 w 905"/>
                <a:gd name="T61" fmla="*/ 2147483647 h 6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05"/>
                <a:gd name="T94" fmla="*/ 0 h 682"/>
                <a:gd name="T95" fmla="*/ 905 w 905"/>
                <a:gd name="T96" fmla="*/ 682 h 6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05" h="682">
                  <a:moveTo>
                    <a:pt x="136" y="682"/>
                  </a:moveTo>
                  <a:lnTo>
                    <a:pt x="0" y="591"/>
                  </a:lnTo>
                  <a:lnTo>
                    <a:pt x="76" y="496"/>
                  </a:lnTo>
                  <a:lnTo>
                    <a:pt x="301" y="223"/>
                  </a:lnTo>
                  <a:lnTo>
                    <a:pt x="362" y="240"/>
                  </a:lnTo>
                  <a:lnTo>
                    <a:pt x="509" y="114"/>
                  </a:lnTo>
                  <a:lnTo>
                    <a:pt x="497" y="66"/>
                  </a:lnTo>
                  <a:lnTo>
                    <a:pt x="517" y="22"/>
                  </a:lnTo>
                  <a:lnTo>
                    <a:pt x="547" y="10"/>
                  </a:lnTo>
                  <a:lnTo>
                    <a:pt x="637" y="84"/>
                  </a:lnTo>
                  <a:lnTo>
                    <a:pt x="695" y="39"/>
                  </a:lnTo>
                  <a:lnTo>
                    <a:pt x="745" y="10"/>
                  </a:lnTo>
                  <a:lnTo>
                    <a:pt x="824" y="0"/>
                  </a:lnTo>
                  <a:lnTo>
                    <a:pt x="905" y="19"/>
                  </a:lnTo>
                  <a:lnTo>
                    <a:pt x="892" y="70"/>
                  </a:lnTo>
                  <a:lnTo>
                    <a:pt x="824" y="109"/>
                  </a:lnTo>
                  <a:lnTo>
                    <a:pt x="869" y="156"/>
                  </a:lnTo>
                  <a:lnTo>
                    <a:pt x="830" y="213"/>
                  </a:lnTo>
                  <a:lnTo>
                    <a:pt x="776" y="253"/>
                  </a:lnTo>
                  <a:lnTo>
                    <a:pt x="710" y="249"/>
                  </a:lnTo>
                  <a:lnTo>
                    <a:pt x="649" y="222"/>
                  </a:lnTo>
                  <a:lnTo>
                    <a:pt x="593" y="154"/>
                  </a:lnTo>
                  <a:lnTo>
                    <a:pt x="529" y="144"/>
                  </a:lnTo>
                  <a:lnTo>
                    <a:pt x="479" y="192"/>
                  </a:lnTo>
                  <a:lnTo>
                    <a:pt x="473" y="237"/>
                  </a:lnTo>
                  <a:lnTo>
                    <a:pt x="509" y="276"/>
                  </a:lnTo>
                  <a:lnTo>
                    <a:pt x="453" y="319"/>
                  </a:lnTo>
                  <a:lnTo>
                    <a:pt x="464" y="430"/>
                  </a:lnTo>
                  <a:lnTo>
                    <a:pt x="403" y="510"/>
                  </a:lnTo>
                  <a:lnTo>
                    <a:pt x="293" y="549"/>
                  </a:lnTo>
                  <a:lnTo>
                    <a:pt x="136" y="68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4" name="Freeform 179">
              <a:extLst/>
            </p:cNvPr>
            <p:cNvSpPr>
              <a:spLocks/>
            </p:cNvSpPr>
            <p:nvPr/>
          </p:nvSpPr>
          <p:spPr bwMode="auto">
            <a:xfrm>
              <a:off x="2198664" y="2463818"/>
              <a:ext cx="84137" cy="47625"/>
            </a:xfrm>
            <a:custGeom>
              <a:avLst/>
              <a:gdLst>
                <a:gd name="T0" fmla="*/ 2147483647 w 309"/>
                <a:gd name="T1" fmla="*/ 2147483647 h 172"/>
                <a:gd name="T2" fmla="*/ 2147483647 w 309"/>
                <a:gd name="T3" fmla="*/ 2147483647 h 172"/>
                <a:gd name="T4" fmla="*/ 2147483647 w 309"/>
                <a:gd name="T5" fmla="*/ 2147483647 h 172"/>
                <a:gd name="T6" fmla="*/ 0 w 309"/>
                <a:gd name="T7" fmla="*/ 2147483647 h 172"/>
                <a:gd name="T8" fmla="*/ 2147483647 w 309"/>
                <a:gd name="T9" fmla="*/ 2147483647 h 172"/>
                <a:gd name="T10" fmla="*/ 2147483647 w 309"/>
                <a:gd name="T11" fmla="*/ 2147483647 h 172"/>
                <a:gd name="T12" fmla="*/ 2147483647 w 309"/>
                <a:gd name="T13" fmla="*/ 0 h 172"/>
                <a:gd name="T14" fmla="*/ 2147483647 w 309"/>
                <a:gd name="T15" fmla="*/ 2147483647 h 172"/>
                <a:gd name="T16" fmla="*/ 2147483647 w 309"/>
                <a:gd name="T17" fmla="*/ 2147483647 h 172"/>
                <a:gd name="T18" fmla="*/ 2147483647 w 309"/>
                <a:gd name="T19" fmla="*/ 2147483647 h 172"/>
                <a:gd name="T20" fmla="*/ 2147483647 w 309"/>
                <a:gd name="T21" fmla="*/ 2147483647 h 1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9"/>
                <a:gd name="T34" fmla="*/ 0 h 172"/>
                <a:gd name="T35" fmla="*/ 309 w 309"/>
                <a:gd name="T36" fmla="*/ 172 h 1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9" h="172">
                  <a:moveTo>
                    <a:pt x="211" y="163"/>
                  </a:moveTo>
                  <a:lnTo>
                    <a:pt x="121" y="156"/>
                  </a:lnTo>
                  <a:lnTo>
                    <a:pt x="30" y="172"/>
                  </a:lnTo>
                  <a:lnTo>
                    <a:pt x="0" y="127"/>
                  </a:lnTo>
                  <a:lnTo>
                    <a:pt x="102" y="58"/>
                  </a:lnTo>
                  <a:lnTo>
                    <a:pt x="162" y="43"/>
                  </a:lnTo>
                  <a:lnTo>
                    <a:pt x="223" y="0"/>
                  </a:lnTo>
                  <a:lnTo>
                    <a:pt x="285" y="36"/>
                  </a:lnTo>
                  <a:lnTo>
                    <a:pt x="309" y="120"/>
                  </a:lnTo>
                  <a:lnTo>
                    <a:pt x="269" y="157"/>
                  </a:lnTo>
                  <a:lnTo>
                    <a:pt x="211" y="1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5" name="Freeform 180">
              <a:extLst/>
            </p:cNvPr>
            <p:cNvSpPr>
              <a:spLocks/>
            </p:cNvSpPr>
            <p:nvPr/>
          </p:nvSpPr>
          <p:spPr bwMode="auto">
            <a:xfrm>
              <a:off x="1982764" y="2779731"/>
              <a:ext cx="188912" cy="231775"/>
            </a:xfrm>
            <a:custGeom>
              <a:avLst/>
              <a:gdLst>
                <a:gd name="T0" fmla="*/ 2147483647 w 702"/>
                <a:gd name="T1" fmla="*/ 2147483647 h 770"/>
                <a:gd name="T2" fmla="*/ 2147483647 w 702"/>
                <a:gd name="T3" fmla="*/ 2147483647 h 770"/>
                <a:gd name="T4" fmla="*/ 2147483647 w 702"/>
                <a:gd name="T5" fmla="*/ 2147483647 h 770"/>
                <a:gd name="T6" fmla="*/ 2147483647 w 702"/>
                <a:gd name="T7" fmla="*/ 2147483647 h 770"/>
                <a:gd name="T8" fmla="*/ 0 w 702"/>
                <a:gd name="T9" fmla="*/ 2147483647 h 770"/>
                <a:gd name="T10" fmla="*/ 2147483647 w 702"/>
                <a:gd name="T11" fmla="*/ 2147483647 h 770"/>
                <a:gd name="T12" fmla="*/ 2147483647 w 702"/>
                <a:gd name="T13" fmla="*/ 2147483647 h 770"/>
                <a:gd name="T14" fmla="*/ 2147483647 w 702"/>
                <a:gd name="T15" fmla="*/ 2147483647 h 770"/>
                <a:gd name="T16" fmla="*/ 2147483647 w 702"/>
                <a:gd name="T17" fmla="*/ 2147483647 h 770"/>
                <a:gd name="T18" fmla="*/ 2147483647 w 702"/>
                <a:gd name="T19" fmla="*/ 2147483647 h 770"/>
                <a:gd name="T20" fmla="*/ 2147483647 w 702"/>
                <a:gd name="T21" fmla="*/ 2147483647 h 770"/>
                <a:gd name="T22" fmla="*/ 2147483647 w 702"/>
                <a:gd name="T23" fmla="*/ 2147483647 h 770"/>
                <a:gd name="T24" fmla="*/ 2147483647 w 702"/>
                <a:gd name="T25" fmla="*/ 2147483647 h 770"/>
                <a:gd name="T26" fmla="*/ 2147483647 w 702"/>
                <a:gd name="T27" fmla="*/ 0 h 770"/>
                <a:gd name="T28" fmla="*/ 2147483647 w 702"/>
                <a:gd name="T29" fmla="*/ 2147483647 h 770"/>
                <a:gd name="T30" fmla="*/ 2147483647 w 702"/>
                <a:gd name="T31" fmla="*/ 2147483647 h 770"/>
                <a:gd name="T32" fmla="*/ 2147483647 w 702"/>
                <a:gd name="T33" fmla="*/ 2147483647 h 770"/>
                <a:gd name="T34" fmla="*/ 2147483647 w 702"/>
                <a:gd name="T35" fmla="*/ 2147483647 h 770"/>
                <a:gd name="T36" fmla="*/ 2147483647 w 702"/>
                <a:gd name="T37" fmla="*/ 2147483647 h 770"/>
                <a:gd name="T38" fmla="*/ 2147483647 w 702"/>
                <a:gd name="T39" fmla="*/ 2147483647 h 770"/>
                <a:gd name="T40" fmla="*/ 2147483647 w 702"/>
                <a:gd name="T41" fmla="*/ 2147483647 h 770"/>
                <a:gd name="T42" fmla="*/ 2147483647 w 702"/>
                <a:gd name="T43" fmla="*/ 2147483647 h 770"/>
                <a:gd name="T44" fmla="*/ 2147483647 w 702"/>
                <a:gd name="T45" fmla="*/ 2147483647 h 770"/>
                <a:gd name="T46" fmla="*/ 2147483647 w 702"/>
                <a:gd name="T47" fmla="*/ 2147483647 h 770"/>
                <a:gd name="T48" fmla="*/ 2147483647 w 702"/>
                <a:gd name="T49" fmla="*/ 2147483647 h 770"/>
                <a:gd name="T50" fmla="*/ 2147483647 w 702"/>
                <a:gd name="T51" fmla="*/ 2147483647 h 770"/>
                <a:gd name="T52" fmla="*/ 2147483647 w 702"/>
                <a:gd name="T53" fmla="*/ 2147483647 h 77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2"/>
                <a:gd name="T82" fmla="*/ 0 h 770"/>
                <a:gd name="T83" fmla="*/ 702 w 702"/>
                <a:gd name="T84" fmla="*/ 770 h 77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2" h="770">
                  <a:moveTo>
                    <a:pt x="188" y="770"/>
                  </a:moveTo>
                  <a:lnTo>
                    <a:pt x="147" y="730"/>
                  </a:lnTo>
                  <a:lnTo>
                    <a:pt x="105" y="643"/>
                  </a:lnTo>
                  <a:lnTo>
                    <a:pt x="44" y="593"/>
                  </a:lnTo>
                  <a:lnTo>
                    <a:pt x="0" y="580"/>
                  </a:lnTo>
                  <a:lnTo>
                    <a:pt x="18" y="466"/>
                  </a:lnTo>
                  <a:lnTo>
                    <a:pt x="21" y="406"/>
                  </a:lnTo>
                  <a:lnTo>
                    <a:pt x="50" y="371"/>
                  </a:lnTo>
                  <a:lnTo>
                    <a:pt x="48" y="283"/>
                  </a:lnTo>
                  <a:lnTo>
                    <a:pt x="66" y="141"/>
                  </a:lnTo>
                  <a:lnTo>
                    <a:pt x="53" y="61"/>
                  </a:lnTo>
                  <a:lnTo>
                    <a:pt x="140" y="25"/>
                  </a:lnTo>
                  <a:lnTo>
                    <a:pt x="217" y="25"/>
                  </a:lnTo>
                  <a:lnTo>
                    <a:pt x="261" y="0"/>
                  </a:lnTo>
                  <a:lnTo>
                    <a:pt x="334" y="83"/>
                  </a:lnTo>
                  <a:lnTo>
                    <a:pt x="430" y="120"/>
                  </a:lnTo>
                  <a:lnTo>
                    <a:pt x="520" y="91"/>
                  </a:lnTo>
                  <a:lnTo>
                    <a:pt x="594" y="159"/>
                  </a:lnTo>
                  <a:lnTo>
                    <a:pt x="702" y="251"/>
                  </a:lnTo>
                  <a:lnTo>
                    <a:pt x="676" y="300"/>
                  </a:lnTo>
                  <a:lnTo>
                    <a:pt x="543" y="376"/>
                  </a:lnTo>
                  <a:lnTo>
                    <a:pt x="445" y="446"/>
                  </a:lnTo>
                  <a:lnTo>
                    <a:pt x="369" y="562"/>
                  </a:lnTo>
                  <a:lnTo>
                    <a:pt x="362" y="632"/>
                  </a:lnTo>
                  <a:lnTo>
                    <a:pt x="312" y="691"/>
                  </a:lnTo>
                  <a:lnTo>
                    <a:pt x="251" y="710"/>
                  </a:lnTo>
                  <a:lnTo>
                    <a:pt x="188" y="77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6" name="Freeform 181">
              <a:extLst/>
            </p:cNvPr>
            <p:cNvSpPr>
              <a:spLocks/>
            </p:cNvSpPr>
            <p:nvPr/>
          </p:nvSpPr>
          <p:spPr bwMode="auto">
            <a:xfrm>
              <a:off x="2108176" y="2844818"/>
              <a:ext cx="336550" cy="296863"/>
            </a:xfrm>
            <a:custGeom>
              <a:avLst/>
              <a:gdLst>
                <a:gd name="T0" fmla="*/ 2147483647 w 1240"/>
                <a:gd name="T1" fmla="*/ 2147483647 h 981"/>
                <a:gd name="T2" fmla="*/ 2147483647 w 1240"/>
                <a:gd name="T3" fmla="*/ 2147483647 h 981"/>
                <a:gd name="T4" fmla="*/ 2147483647 w 1240"/>
                <a:gd name="T5" fmla="*/ 2147483647 h 981"/>
                <a:gd name="T6" fmla="*/ 2147483647 w 1240"/>
                <a:gd name="T7" fmla="*/ 2147483647 h 981"/>
                <a:gd name="T8" fmla="*/ 2147483647 w 1240"/>
                <a:gd name="T9" fmla="*/ 2147483647 h 981"/>
                <a:gd name="T10" fmla="*/ 2147483647 w 1240"/>
                <a:gd name="T11" fmla="*/ 2147483647 h 981"/>
                <a:gd name="T12" fmla="*/ 2147483647 w 1240"/>
                <a:gd name="T13" fmla="*/ 2147483647 h 981"/>
                <a:gd name="T14" fmla="*/ 2147483647 w 1240"/>
                <a:gd name="T15" fmla="*/ 2147483647 h 981"/>
                <a:gd name="T16" fmla="*/ 2147483647 w 1240"/>
                <a:gd name="T17" fmla="*/ 2147483647 h 981"/>
                <a:gd name="T18" fmla="*/ 0 w 1240"/>
                <a:gd name="T19" fmla="*/ 2147483647 h 981"/>
                <a:gd name="T20" fmla="*/ 2147483647 w 1240"/>
                <a:gd name="T21" fmla="*/ 2147483647 h 981"/>
                <a:gd name="T22" fmla="*/ 2147483647 w 1240"/>
                <a:gd name="T23" fmla="*/ 2147483647 h 981"/>
                <a:gd name="T24" fmla="*/ 2147483647 w 1240"/>
                <a:gd name="T25" fmla="*/ 2147483647 h 981"/>
                <a:gd name="T26" fmla="*/ 2147483647 w 1240"/>
                <a:gd name="T27" fmla="*/ 2147483647 h 981"/>
                <a:gd name="T28" fmla="*/ 2147483647 w 1240"/>
                <a:gd name="T29" fmla="*/ 2147483647 h 981"/>
                <a:gd name="T30" fmla="*/ 2147483647 w 1240"/>
                <a:gd name="T31" fmla="*/ 2147483647 h 981"/>
                <a:gd name="T32" fmla="*/ 2147483647 w 1240"/>
                <a:gd name="T33" fmla="*/ 2147483647 h 981"/>
                <a:gd name="T34" fmla="*/ 2147483647 w 1240"/>
                <a:gd name="T35" fmla="*/ 2147483647 h 981"/>
                <a:gd name="T36" fmla="*/ 2147483647 w 1240"/>
                <a:gd name="T37" fmla="*/ 2147483647 h 981"/>
                <a:gd name="T38" fmla="*/ 2147483647 w 1240"/>
                <a:gd name="T39" fmla="*/ 2147483647 h 981"/>
                <a:gd name="T40" fmla="*/ 2147483647 w 1240"/>
                <a:gd name="T41" fmla="*/ 2147483647 h 981"/>
                <a:gd name="T42" fmla="*/ 2147483647 w 1240"/>
                <a:gd name="T43" fmla="*/ 0 h 981"/>
                <a:gd name="T44" fmla="*/ 2147483647 w 1240"/>
                <a:gd name="T45" fmla="*/ 2147483647 h 981"/>
                <a:gd name="T46" fmla="*/ 2147483647 w 1240"/>
                <a:gd name="T47" fmla="*/ 2147483647 h 981"/>
                <a:gd name="T48" fmla="*/ 2147483647 w 1240"/>
                <a:gd name="T49" fmla="*/ 2147483647 h 981"/>
                <a:gd name="T50" fmla="*/ 2147483647 w 1240"/>
                <a:gd name="T51" fmla="*/ 2147483647 h 981"/>
                <a:gd name="T52" fmla="*/ 2147483647 w 1240"/>
                <a:gd name="T53" fmla="*/ 2147483647 h 981"/>
                <a:gd name="T54" fmla="*/ 2147483647 w 1240"/>
                <a:gd name="T55" fmla="*/ 2147483647 h 981"/>
                <a:gd name="T56" fmla="*/ 2147483647 w 1240"/>
                <a:gd name="T57" fmla="*/ 2147483647 h 981"/>
                <a:gd name="T58" fmla="*/ 2147483647 w 1240"/>
                <a:gd name="T59" fmla="*/ 2147483647 h 981"/>
                <a:gd name="T60" fmla="*/ 2147483647 w 1240"/>
                <a:gd name="T61" fmla="*/ 2147483647 h 981"/>
                <a:gd name="T62" fmla="*/ 2147483647 w 1240"/>
                <a:gd name="T63" fmla="*/ 2147483647 h 98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40"/>
                <a:gd name="T97" fmla="*/ 0 h 981"/>
                <a:gd name="T98" fmla="*/ 1240 w 1240"/>
                <a:gd name="T99" fmla="*/ 981 h 98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40" h="981">
                  <a:moveTo>
                    <a:pt x="599" y="934"/>
                  </a:moveTo>
                  <a:lnTo>
                    <a:pt x="490" y="975"/>
                  </a:lnTo>
                  <a:lnTo>
                    <a:pt x="399" y="981"/>
                  </a:lnTo>
                  <a:lnTo>
                    <a:pt x="326" y="926"/>
                  </a:lnTo>
                  <a:lnTo>
                    <a:pt x="345" y="865"/>
                  </a:lnTo>
                  <a:lnTo>
                    <a:pt x="276" y="860"/>
                  </a:lnTo>
                  <a:lnTo>
                    <a:pt x="224" y="860"/>
                  </a:lnTo>
                  <a:lnTo>
                    <a:pt x="121" y="771"/>
                  </a:lnTo>
                  <a:lnTo>
                    <a:pt x="115" y="700"/>
                  </a:lnTo>
                  <a:lnTo>
                    <a:pt x="218" y="700"/>
                  </a:lnTo>
                  <a:lnTo>
                    <a:pt x="272" y="673"/>
                  </a:lnTo>
                  <a:lnTo>
                    <a:pt x="387" y="673"/>
                  </a:lnTo>
                  <a:lnTo>
                    <a:pt x="471" y="645"/>
                  </a:lnTo>
                  <a:lnTo>
                    <a:pt x="357" y="601"/>
                  </a:lnTo>
                  <a:lnTo>
                    <a:pt x="250" y="610"/>
                  </a:lnTo>
                  <a:lnTo>
                    <a:pt x="145" y="629"/>
                  </a:lnTo>
                  <a:lnTo>
                    <a:pt x="66" y="596"/>
                  </a:lnTo>
                  <a:lnTo>
                    <a:pt x="54" y="557"/>
                  </a:lnTo>
                  <a:lnTo>
                    <a:pt x="92" y="501"/>
                  </a:lnTo>
                  <a:lnTo>
                    <a:pt x="0" y="431"/>
                  </a:lnTo>
                  <a:lnTo>
                    <a:pt x="18" y="370"/>
                  </a:lnTo>
                  <a:lnTo>
                    <a:pt x="84" y="332"/>
                  </a:lnTo>
                  <a:lnTo>
                    <a:pt x="12" y="276"/>
                  </a:lnTo>
                  <a:lnTo>
                    <a:pt x="112" y="188"/>
                  </a:lnTo>
                  <a:lnTo>
                    <a:pt x="183" y="153"/>
                  </a:lnTo>
                  <a:lnTo>
                    <a:pt x="248" y="116"/>
                  </a:lnTo>
                  <a:lnTo>
                    <a:pt x="291" y="102"/>
                  </a:lnTo>
                  <a:lnTo>
                    <a:pt x="314" y="84"/>
                  </a:lnTo>
                  <a:lnTo>
                    <a:pt x="351" y="128"/>
                  </a:lnTo>
                  <a:lnTo>
                    <a:pt x="343" y="197"/>
                  </a:lnTo>
                  <a:lnTo>
                    <a:pt x="380" y="146"/>
                  </a:lnTo>
                  <a:lnTo>
                    <a:pt x="422" y="164"/>
                  </a:lnTo>
                  <a:lnTo>
                    <a:pt x="464" y="168"/>
                  </a:lnTo>
                  <a:lnTo>
                    <a:pt x="522" y="200"/>
                  </a:lnTo>
                  <a:lnTo>
                    <a:pt x="552" y="239"/>
                  </a:lnTo>
                  <a:lnTo>
                    <a:pt x="603" y="239"/>
                  </a:lnTo>
                  <a:lnTo>
                    <a:pt x="656" y="162"/>
                  </a:lnTo>
                  <a:lnTo>
                    <a:pt x="689" y="238"/>
                  </a:lnTo>
                  <a:lnTo>
                    <a:pt x="733" y="373"/>
                  </a:lnTo>
                  <a:lnTo>
                    <a:pt x="784" y="402"/>
                  </a:lnTo>
                  <a:lnTo>
                    <a:pt x="725" y="216"/>
                  </a:lnTo>
                  <a:lnTo>
                    <a:pt x="725" y="123"/>
                  </a:lnTo>
                  <a:lnTo>
                    <a:pt x="762" y="51"/>
                  </a:lnTo>
                  <a:lnTo>
                    <a:pt x="912" y="0"/>
                  </a:lnTo>
                  <a:lnTo>
                    <a:pt x="996" y="40"/>
                  </a:lnTo>
                  <a:lnTo>
                    <a:pt x="982" y="113"/>
                  </a:lnTo>
                  <a:lnTo>
                    <a:pt x="945" y="203"/>
                  </a:lnTo>
                  <a:lnTo>
                    <a:pt x="929" y="294"/>
                  </a:lnTo>
                  <a:lnTo>
                    <a:pt x="949" y="392"/>
                  </a:lnTo>
                  <a:lnTo>
                    <a:pt x="970" y="494"/>
                  </a:lnTo>
                  <a:lnTo>
                    <a:pt x="1027" y="563"/>
                  </a:lnTo>
                  <a:lnTo>
                    <a:pt x="1123" y="619"/>
                  </a:lnTo>
                  <a:lnTo>
                    <a:pt x="1188" y="656"/>
                  </a:lnTo>
                  <a:lnTo>
                    <a:pt x="1240" y="662"/>
                  </a:lnTo>
                  <a:lnTo>
                    <a:pt x="1226" y="733"/>
                  </a:lnTo>
                  <a:lnTo>
                    <a:pt x="1130" y="722"/>
                  </a:lnTo>
                  <a:lnTo>
                    <a:pt x="1114" y="788"/>
                  </a:lnTo>
                  <a:lnTo>
                    <a:pt x="1176" y="823"/>
                  </a:lnTo>
                  <a:lnTo>
                    <a:pt x="1103" y="915"/>
                  </a:lnTo>
                  <a:lnTo>
                    <a:pt x="1021" y="911"/>
                  </a:lnTo>
                  <a:lnTo>
                    <a:pt x="895" y="869"/>
                  </a:lnTo>
                  <a:lnTo>
                    <a:pt x="791" y="859"/>
                  </a:lnTo>
                  <a:lnTo>
                    <a:pt x="686" y="882"/>
                  </a:lnTo>
                  <a:lnTo>
                    <a:pt x="599" y="93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7" name="Freeform 182">
              <a:extLst/>
            </p:cNvPr>
            <p:cNvSpPr>
              <a:spLocks/>
            </p:cNvSpPr>
            <p:nvPr/>
          </p:nvSpPr>
          <p:spPr bwMode="auto">
            <a:xfrm>
              <a:off x="2397101" y="2827356"/>
              <a:ext cx="122238" cy="169862"/>
            </a:xfrm>
            <a:custGeom>
              <a:avLst/>
              <a:gdLst>
                <a:gd name="T0" fmla="*/ 2147483647 w 450"/>
                <a:gd name="T1" fmla="*/ 2147483647 h 566"/>
                <a:gd name="T2" fmla="*/ 2147483647 w 450"/>
                <a:gd name="T3" fmla="*/ 2147483647 h 566"/>
                <a:gd name="T4" fmla="*/ 2147483647 w 450"/>
                <a:gd name="T5" fmla="*/ 2147483647 h 566"/>
                <a:gd name="T6" fmla="*/ 2147483647 w 450"/>
                <a:gd name="T7" fmla="*/ 2147483647 h 566"/>
                <a:gd name="T8" fmla="*/ 2147483647 w 450"/>
                <a:gd name="T9" fmla="*/ 2147483647 h 566"/>
                <a:gd name="T10" fmla="*/ 2147483647 w 450"/>
                <a:gd name="T11" fmla="*/ 2147483647 h 566"/>
                <a:gd name="T12" fmla="*/ 0 w 450"/>
                <a:gd name="T13" fmla="*/ 2147483647 h 566"/>
                <a:gd name="T14" fmla="*/ 2147483647 w 450"/>
                <a:gd name="T15" fmla="*/ 2147483647 h 566"/>
                <a:gd name="T16" fmla="*/ 2147483647 w 450"/>
                <a:gd name="T17" fmla="*/ 2147483647 h 566"/>
                <a:gd name="T18" fmla="*/ 2147483647 w 450"/>
                <a:gd name="T19" fmla="*/ 2147483647 h 566"/>
                <a:gd name="T20" fmla="*/ 2147483647 w 450"/>
                <a:gd name="T21" fmla="*/ 2147483647 h 566"/>
                <a:gd name="T22" fmla="*/ 2147483647 w 450"/>
                <a:gd name="T23" fmla="*/ 2147483647 h 566"/>
                <a:gd name="T24" fmla="*/ 2147483647 w 450"/>
                <a:gd name="T25" fmla="*/ 2147483647 h 566"/>
                <a:gd name="T26" fmla="*/ 2147483647 w 450"/>
                <a:gd name="T27" fmla="*/ 2147483647 h 566"/>
                <a:gd name="T28" fmla="*/ 2147483647 w 450"/>
                <a:gd name="T29" fmla="*/ 2147483647 h 566"/>
                <a:gd name="T30" fmla="*/ 2147483647 w 450"/>
                <a:gd name="T31" fmla="*/ 2147483647 h 566"/>
                <a:gd name="T32" fmla="*/ 2147483647 w 450"/>
                <a:gd name="T33" fmla="*/ 2147483647 h 566"/>
                <a:gd name="T34" fmla="*/ 2147483647 w 450"/>
                <a:gd name="T35" fmla="*/ 0 h 566"/>
                <a:gd name="T36" fmla="*/ 2147483647 w 450"/>
                <a:gd name="T37" fmla="*/ 2147483647 h 566"/>
                <a:gd name="T38" fmla="*/ 2147483647 w 450"/>
                <a:gd name="T39" fmla="*/ 2147483647 h 566"/>
                <a:gd name="T40" fmla="*/ 2147483647 w 450"/>
                <a:gd name="T41" fmla="*/ 2147483647 h 566"/>
                <a:gd name="T42" fmla="*/ 2147483647 w 450"/>
                <a:gd name="T43" fmla="*/ 2147483647 h 566"/>
                <a:gd name="T44" fmla="*/ 2147483647 w 450"/>
                <a:gd name="T45" fmla="*/ 2147483647 h 566"/>
                <a:gd name="T46" fmla="*/ 2147483647 w 450"/>
                <a:gd name="T47" fmla="*/ 2147483647 h 566"/>
                <a:gd name="T48" fmla="*/ 2147483647 w 450"/>
                <a:gd name="T49" fmla="*/ 2147483647 h 566"/>
                <a:gd name="T50" fmla="*/ 2147483647 w 450"/>
                <a:gd name="T51" fmla="*/ 2147483647 h 566"/>
                <a:gd name="T52" fmla="*/ 2147483647 w 450"/>
                <a:gd name="T53" fmla="*/ 2147483647 h 566"/>
                <a:gd name="T54" fmla="*/ 2147483647 w 450"/>
                <a:gd name="T55" fmla="*/ 2147483647 h 566"/>
                <a:gd name="T56" fmla="*/ 2147483647 w 450"/>
                <a:gd name="T57" fmla="*/ 2147483647 h 566"/>
                <a:gd name="T58" fmla="*/ 2147483647 w 450"/>
                <a:gd name="T59" fmla="*/ 2147483647 h 566"/>
                <a:gd name="T60" fmla="*/ 2147483647 w 450"/>
                <a:gd name="T61" fmla="*/ 2147483647 h 566"/>
                <a:gd name="T62" fmla="*/ 2147483647 w 450"/>
                <a:gd name="T63" fmla="*/ 2147483647 h 5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0"/>
                <a:gd name="T97" fmla="*/ 0 h 566"/>
                <a:gd name="T98" fmla="*/ 450 w 450"/>
                <a:gd name="T99" fmla="*/ 566 h 5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0" h="566">
                  <a:moveTo>
                    <a:pt x="233" y="535"/>
                  </a:moveTo>
                  <a:lnTo>
                    <a:pt x="222" y="479"/>
                  </a:lnTo>
                  <a:lnTo>
                    <a:pt x="181" y="425"/>
                  </a:lnTo>
                  <a:lnTo>
                    <a:pt x="134" y="401"/>
                  </a:lnTo>
                  <a:lnTo>
                    <a:pt x="99" y="401"/>
                  </a:lnTo>
                  <a:lnTo>
                    <a:pt x="59" y="362"/>
                  </a:lnTo>
                  <a:lnTo>
                    <a:pt x="0" y="307"/>
                  </a:lnTo>
                  <a:lnTo>
                    <a:pt x="14" y="259"/>
                  </a:lnTo>
                  <a:lnTo>
                    <a:pt x="42" y="219"/>
                  </a:lnTo>
                  <a:lnTo>
                    <a:pt x="138" y="274"/>
                  </a:lnTo>
                  <a:lnTo>
                    <a:pt x="159" y="236"/>
                  </a:lnTo>
                  <a:lnTo>
                    <a:pt x="139" y="192"/>
                  </a:lnTo>
                  <a:lnTo>
                    <a:pt x="111" y="164"/>
                  </a:lnTo>
                  <a:lnTo>
                    <a:pt x="103" y="121"/>
                  </a:lnTo>
                  <a:lnTo>
                    <a:pt x="91" y="82"/>
                  </a:lnTo>
                  <a:lnTo>
                    <a:pt x="133" y="49"/>
                  </a:lnTo>
                  <a:lnTo>
                    <a:pt x="192" y="44"/>
                  </a:lnTo>
                  <a:lnTo>
                    <a:pt x="230" y="0"/>
                  </a:lnTo>
                  <a:lnTo>
                    <a:pt x="296" y="16"/>
                  </a:lnTo>
                  <a:lnTo>
                    <a:pt x="356" y="33"/>
                  </a:lnTo>
                  <a:lnTo>
                    <a:pt x="411" y="93"/>
                  </a:lnTo>
                  <a:lnTo>
                    <a:pt x="402" y="136"/>
                  </a:lnTo>
                  <a:lnTo>
                    <a:pt x="417" y="198"/>
                  </a:lnTo>
                  <a:lnTo>
                    <a:pt x="419" y="265"/>
                  </a:lnTo>
                  <a:lnTo>
                    <a:pt x="444" y="317"/>
                  </a:lnTo>
                  <a:lnTo>
                    <a:pt x="429" y="381"/>
                  </a:lnTo>
                  <a:lnTo>
                    <a:pt x="450" y="468"/>
                  </a:lnTo>
                  <a:lnTo>
                    <a:pt x="371" y="504"/>
                  </a:lnTo>
                  <a:lnTo>
                    <a:pt x="327" y="532"/>
                  </a:lnTo>
                  <a:lnTo>
                    <a:pt x="297" y="566"/>
                  </a:lnTo>
                  <a:lnTo>
                    <a:pt x="254" y="563"/>
                  </a:lnTo>
                  <a:lnTo>
                    <a:pt x="233" y="5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8" name="Freeform 183">
              <a:extLst/>
            </p:cNvPr>
            <p:cNvSpPr>
              <a:spLocks/>
            </p:cNvSpPr>
            <p:nvPr/>
          </p:nvSpPr>
          <p:spPr bwMode="auto">
            <a:xfrm>
              <a:off x="2511401" y="2716231"/>
              <a:ext cx="66675" cy="73025"/>
            </a:xfrm>
            <a:custGeom>
              <a:avLst/>
              <a:gdLst>
                <a:gd name="T0" fmla="*/ 2147483647 w 246"/>
                <a:gd name="T1" fmla="*/ 2147483647 h 270"/>
                <a:gd name="T2" fmla="*/ 2147483647 w 246"/>
                <a:gd name="T3" fmla="*/ 2147483647 h 270"/>
                <a:gd name="T4" fmla="*/ 2147483647 w 246"/>
                <a:gd name="T5" fmla="*/ 2147483647 h 270"/>
                <a:gd name="T6" fmla="*/ 0 w 246"/>
                <a:gd name="T7" fmla="*/ 2147483647 h 270"/>
                <a:gd name="T8" fmla="*/ 2147483647 w 246"/>
                <a:gd name="T9" fmla="*/ 2147483647 h 270"/>
                <a:gd name="T10" fmla="*/ 2147483647 w 246"/>
                <a:gd name="T11" fmla="*/ 2147483647 h 270"/>
                <a:gd name="T12" fmla="*/ 2147483647 w 246"/>
                <a:gd name="T13" fmla="*/ 0 h 270"/>
                <a:gd name="T14" fmla="*/ 2147483647 w 246"/>
                <a:gd name="T15" fmla="*/ 2147483647 h 270"/>
                <a:gd name="T16" fmla="*/ 2147483647 w 246"/>
                <a:gd name="T17" fmla="*/ 2147483647 h 270"/>
                <a:gd name="T18" fmla="*/ 2147483647 w 246"/>
                <a:gd name="T19" fmla="*/ 2147483647 h 270"/>
                <a:gd name="T20" fmla="*/ 2147483647 w 246"/>
                <a:gd name="T21" fmla="*/ 2147483647 h 2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6"/>
                <a:gd name="T34" fmla="*/ 0 h 270"/>
                <a:gd name="T35" fmla="*/ 246 w 246"/>
                <a:gd name="T36" fmla="*/ 270 h 2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6" h="270">
                  <a:moveTo>
                    <a:pt x="174" y="270"/>
                  </a:moveTo>
                  <a:lnTo>
                    <a:pt x="66" y="246"/>
                  </a:lnTo>
                  <a:lnTo>
                    <a:pt x="36" y="192"/>
                  </a:lnTo>
                  <a:lnTo>
                    <a:pt x="0" y="126"/>
                  </a:lnTo>
                  <a:lnTo>
                    <a:pt x="36" y="60"/>
                  </a:lnTo>
                  <a:lnTo>
                    <a:pt x="78" y="12"/>
                  </a:lnTo>
                  <a:lnTo>
                    <a:pt x="156" y="0"/>
                  </a:lnTo>
                  <a:lnTo>
                    <a:pt x="210" y="78"/>
                  </a:lnTo>
                  <a:lnTo>
                    <a:pt x="234" y="180"/>
                  </a:lnTo>
                  <a:lnTo>
                    <a:pt x="246" y="252"/>
                  </a:lnTo>
                  <a:lnTo>
                    <a:pt x="174" y="27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9" name="Freeform 184">
              <a:extLst/>
            </p:cNvPr>
            <p:cNvSpPr>
              <a:spLocks/>
            </p:cNvSpPr>
            <p:nvPr/>
          </p:nvSpPr>
          <p:spPr bwMode="auto">
            <a:xfrm>
              <a:off x="2146276" y="4235468"/>
              <a:ext cx="550863" cy="363538"/>
            </a:xfrm>
            <a:custGeom>
              <a:avLst/>
              <a:gdLst>
                <a:gd name="T0" fmla="*/ 12 w 3219450"/>
                <a:gd name="T1" fmla="*/ 32 h 2128568"/>
                <a:gd name="T2" fmla="*/ 25 w 3219450"/>
                <a:gd name="T3" fmla="*/ 65 h 2128568"/>
                <a:gd name="T4" fmla="*/ 42 w 3219450"/>
                <a:gd name="T5" fmla="*/ 87 h 2128568"/>
                <a:gd name="T6" fmla="*/ 47 w 3219450"/>
                <a:gd name="T7" fmla="*/ 105 h 2128568"/>
                <a:gd name="T8" fmla="*/ 66 w 3219450"/>
                <a:gd name="T9" fmla="*/ 125 h 2128568"/>
                <a:gd name="T10" fmla="*/ 72 w 3219450"/>
                <a:gd name="T11" fmla="*/ 146 h 2128568"/>
                <a:gd name="T12" fmla="*/ 118 w 3219450"/>
                <a:gd name="T13" fmla="*/ 173 h 2128568"/>
                <a:gd name="T14" fmla="*/ 100 w 3219450"/>
                <a:gd name="T15" fmla="*/ 143 h 2128568"/>
                <a:gd name="T16" fmla="*/ 87 w 3219450"/>
                <a:gd name="T17" fmla="*/ 120 h 2128568"/>
                <a:gd name="T18" fmla="*/ 72 w 3219450"/>
                <a:gd name="T19" fmla="*/ 92 h 2128568"/>
                <a:gd name="T20" fmla="*/ 45 w 3219450"/>
                <a:gd name="T21" fmla="*/ 56 h 2128568"/>
                <a:gd name="T22" fmla="*/ 32 w 3219450"/>
                <a:gd name="T23" fmla="*/ 31 h 2128568"/>
                <a:gd name="T24" fmla="*/ 45 w 3219450"/>
                <a:gd name="T25" fmla="*/ 21 h 2128568"/>
                <a:gd name="T26" fmla="*/ 57 w 3219450"/>
                <a:gd name="T27" fmla="*/ 53 h 2128568"/>
                <a:gd name="T28" fmla="*/ 81 w 3219450"/>
                <a:gd name="T29" fmla="*/ 79 h 2128568"/>
                <a:gd name="T30" fmla="*/ 108 w 3219450"/>
                <a:gd name="T31" fmla="*/ 109 h 2128568"/>
                <a:gd name="T32" fmla="*/ 123 w 3219450"/>
                <a:gd name="T33" fmla="*/ 132 h 2128568"/>
                <a:gd name="T34" fmla="*/ 155 w 3219450"/>
                <a:gd name="T35" fmla="*/ 166 h 2128568"/>
                <a:gd name="T36" fmla="*/ 168 w 3219450"/>
                <a:gd name="T37" fmla="*/ 202 h 2128568"/>
                <a:gd name="T38" fmla="*/ 194 w 3219450"/>
                <a:gd name="T39" fmla="*/ 237 h 2128568"/>
                <a:gd name="T40" fmla="*/ 230 w 3219450"/>
                <a:gd name="T41" fmla="*/ 260 h 2128568"/>
                <a:gd name="T42" fmla="*/ 272 w 3219450"/>
                <a:gd name="T43" fmla="*/ 280 h 2128568"/>
                <a:gd name="T44" fmla="*/ 308 w 3219450"/>
                <a:gd name="T45" fmla="*/ 288 h 2128568"/>
                <a:gd name="T46" fmla="*/ 346 w 3219450"/>
                <a:gd name="T47" fmla="*/ 282 h 2128568"/>
                <a:gd name="T48" fmla="*/ 364 w 3219450"/>
                <a:gd name="T49" fmla="*/ 291 h 2128568"/>
                <a:gd name="T50" fmla="*/ 387 w 3219450"/>
                <a:gd name="T51" fmla="*/ 300 h 2128568"/>
                <a:gd name="T52" fmla="*/ 407 w 3219450"/>
                <a:gd name="T53" fmla="*/ 274 h 2128568"/>
                <a:gd name="T54" fmla="*/ 414 w 3219450"/>
                <a:gd name="T55" fmla="*/ 255 h 2128568"/>
                <a:gd name="T56" fmla="*/ 447 w 3219450"/>
                <a:gd name="T57" fmla="*/ 245 h 2128568"/>
                <a:gd name="T58" fmla="*/ 465 w 3219450"/>
                <a:gd name="T59" fmla="*/ 219 h 2128568"/>
                <a:gd name="T60" fmla="*/ 458 w 3219450"/>
                <a:gd name="T61" fmla="*/ 192 h 2128568"/>
                <a:gd name="T62" fmla="*/ 424 w 3219450"/>
                <a:gd name="T63" fmla="*/ 201 h 2128568"/>
                <a:gd name="T64" fmla="*/ 401 w 3219450"/>
                <a:gd name="T65" fmla="*/ 235 h 2128568"/>
                <a:gd name="T66" fmla="*/ 366 w 3219450"/>
                <a:gd name="T67" fmla="*/ 247 h 2128568"/>
                <a:gd name="T68" fmla="*/ 340 w 3219450"/>
                <a:gd name="T69" fmla="*/ 242 h 2128568"/>
                <a:gd name="T70" fmla="*/ 315 w 3219450"/>
                <a:gd name="T71" fmla="*/ 228 h 2128568"/>
                <a:gd name="T72" fmla="*/ 304 w 3219450"/>
                <a:gd name="T73" fmla="*/ 198 h 2128568"/>
                <a:gd name="T74" fmla="*/ 300 w 3219450"/>
                <a:gd name="T75" fmla="*/ 171 h 2128568"/>
                <a:gd name="T76" fmla="*/ 306 w 3219450"/>
                <a:gd name="T77" fmla="*/ 137 h 2128568"/>
                <a:gd name="T78" fmla="*/ 294 w 3219450"/>
                <a:gd name="T79" fmla="*/ 114 h 2128568"/>
                <a:gd name="T80" fmla="*/ 253 w 3219450"/>
                <a:gd name="T81" fmla="*/ 71 h 2128568"/>
                <a:gd name="T82" fmla="*/ 195 w 3219450"/>
                <a:gd name="T83" fmla="*/ 50 h 2128568"/>
                <a:gd name="T84" fmla="*/ 160 w 3219450"/>
                <a:gd name="T85" fmla="*/ 18 h 2128568"/>
                <a:gd name="T86" fmla="*/ 109 w 3219450"/>
                <a:gd name="T87" fmla="*/ 20 h 2128568"/>
                <a:gd name="T88" fmla="*/ 71 w 3219450"/>
                <a:gd name="T89" fmla="*/ 21 h 2128568"/>
                <a:gd name="T90" fmla="*/ 31 w 3219450"/>
                <a:gd name="T91" fmla="*/ 2 h 2128568"/>
                <a:gd name="T92" fmla="*/ 0 w 3219450"/>
                <a:gd name="T93" fmla="*/ 0 h 2128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19450"/>
                <a:gd name="T142" fmla="*/ 0 h 2128568"/>
                <a:gd name="T143" fmla="*/ 3219450 w 3219450"/>
                <a:gd name="T144" fmla="*/ 2128568 h 212856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19450" h="2128568">
                  <a:moveTo>
                    <a:pt x="35335" y="75214"/>
                  </a:moveTo>
                  <a:lnTo>
                    <a:pt x="37716" y="134745"/>
                  </a:lnTo>
                  <a:lnTo>
                    <a:pt x="85725" y="218806"/>
                  </a:lnTo>
                  <a:lnTo>
                    <a:pt x="128588" y="302149"/>
                  </a:lnTo>
                  <a:lnTo>
                    <a:pt x="136599" y="386325"/>
                  </a:lnTo>
                  <a:lnTo>
                    <a:pt x="168349" y="446303"/>
                  </a:lnTo>
                  <a:lnTo>
                    <a:pt x="264319" y="475981"/>
                  </a:lnTo>
                  <a:lnTo>
                    <a:pt x="314325" y="552181"/>
                  </a:lnTo>
                  <a:lnTo>
                    <a:pt x="288132" y="597424"/>
                  </a:lnTo>
                  <a:lnTo>
                    <a:pt x="219149" y="652696"/>
                  </a:lnTo>
                  <a:lnTo>
                    <a:pt x="268361" y="725021"/>
                  </a:lnTo>
                  <a:lnTo>
                    <a:pt x="319161" y="725021"/>
                  </a:lnTo>
                  <a:lnTo>
                    <a:pt x="369961" y="755010"/>
                  </a:lnTo>
                  <a:lnTo>
                    <a:pt x="409649" y="786763"/>
                  </a:lnTo>
                  <a:lnTo>
                    <a:pt x="450924" y="857325"/>
                  </a:lnTo>
                  <a:lnTo>
                    <a:pt x="521494" y="866506"/>
                  </a:lnTo>
                  <a:lnTo>
                    <a:pt x="495300" y="954612"/>
                  </a:lnTo>
                  <a:lnTo>
                    <a:pt x="488157" y="1004618"/>
                  </a:lnTo>
                  <a:lnTo>
                    <a:pt x="571574" y="1016088"/>
                  </a:lnTo>
                  <a:lnTo>
                    <a:pt x="736674" y="1183672"/>
                  </a:lnTo>
                  <a:lnTo>
                    <a:pt x="802482" y="1187974"/>
                  </a:lnTo>
                  <a:lnTo>
                    <a:pt x="819150" y="1140349"/>
                  </a:lnTo>
                  <a:lnTo>
                    <a:pt x="781124" y="1095470"/>
                  </a:lnTo>
                  <a:lnTo>
                    <a:pt x="684286" y="984336"/>
                  </a:lnTo>
                  <a:lnTo>
                    <a:pt x="650949" y="941999"/>
                  </a:lnTo>
                  <a:lnTo>
                    <a:pt x="650949" y="882021"/>
                  </a:lnTo>
                  <a:lnTo>
                    <a:pt x="595386" y="829100"/>
                  </a:lnTo>
                  <a:lnTo>
                    <a:pt x="569986" y="751482"/>
                  </a:lnTo>
                  <a:lnTo>
                    <a:pt x="531886" y="698561"/>
                  </a:lnTo>
                  <a:lnTo>
                    <a:pt x="489024" y="633291"/>
                  </a:lnTo>
                  <a:lnTo>
                    <a:pt x="433461" y="534505"/>
                  </a:lnTo>
                  <a:lnTo>
                    <a:pt x="374724" y="458651"/>
                  </a:lnTo>
                  <a:lnTo>
                    <a:pt x="304874" y="386325"/>
                  </a:lnTo>
                  <a:lnTo>
                    <a:pt x="269082" y="325962"/>
                  </a:lnTo>
                  <a:lnTo>
                    <a:pt x="257175" y="259287"/>
                  </a:lnTo>
                  <a:lnTo>
                    <a:pt x="216694" y="214043"/>
                  </a:lnTo>
                  <a:lnTo>
                    <a:pt x="209550" y="173562"/>
                  </a:lnTo>
                  <a:lnTo>
                    <a:pt x="235744" y="144987"/>
                  </a:lnTo>
                  <a:lnTo>
                    <a:pt x="309563" y="147368"/>
                  </a:lnTo>
                  <a:lnTo>
                    <a:pt x="319161" y="194045"/>
                  </a:lnTo>
                  <a:lnTo>
                    <a:pt x="376311" y="262843"/>
                  </a:lnTo>
                  <a:lnTo>
                    <a:pt x="389011" y="363393"/>
                  </a:lnTo>
                  <a:lnTo>
                    <a:pt x="446161" y="395146"/>
                  </a:lnTo>
                  <a:lnTo>
                    <a:pt x="508074" y="481584"/>
                  </a:lnTo>
                  <a:lnTo>
                    <a:pt x="550936" y="545089"/>
                  </a:lnTo>
                  <a:lnTo>
                    <a:pt x="617611" y="619179"/>
                  </a:lnTo>
                  <a:lnTo>
                    <a:pt x="655711" y="703853"/>
                  </a:lnTo>
                  <a:lnTo>
                    <a:pt x="738261" y="749718"/>
                  </a:lnTo>
                  <a:lnTo>
                    <a:pt x="804863" y="783162"/>
                  </a:lnTo>
                  <a:lnTo>
                    <a:pt x="776361" y="855561"/>
                  </a:lnTo>
                  <a:lnTo>
                    <a:pt x="838274" y="908482"/>
                  </a:lnTo>
                  <a:lnTo>
                    <a:pt x="904949" y="971987"/>
                  </a:lnTo>
                  <a:lnTo>
                    <a:pt x="1007269" y="1028431"/>
                  </a:lnTo>
                  <a:lnTo>
                    <a:pt x="1059657" y="1142731"/>
                  </a:lnTo>
                  <a:lnTo>
                    <a:pt x="1131961" y="1227773"/>
                  </a:lnTo>
                  <a:lnTo>
                    <a:pt x="1162124" y="1310683"/>
                  </a:lnTo>
                  <a:lnTo>
                    <a:pt x="1146249" y="1391829"/>
                  </a:lnTo>
                  <a:lnTo>
                    <a:pt x="1136724" y="1501200"/>
                  </a:lnTo>
                  <a:lnTo>
                    <a:pt x="1227211" y="1559413"/>
                  </a:lnTo>
                  <a:lnTo>
                    <a:pt x="1322461" y="1629975"/>
                  </a:lnTo>
                  <a:lnTo>
                    <a:pt x="1379611" y="1725233"/>
                  </a:lnTo>
                  <a:lnTo>
                    <a:pt x="1485974" y="1712885"/>
                  </a:lnTo>
                  <a:lnTo>
                    <a:pt x="1566936" y="1788739"/>
                  </a:lnTo>
                  <a:lnTo>
                    <a:pt x="1638374" y="1813435"/>
                  </a:lnTo>
                  <a:lnTo>
                    <a:pt x="1727274" y="1852244"/>
                  </a:lnTo>
                  <a:lnTo>
                    <a:pt x="1851099" y="1924570"/>
                  </a:lnTo>
                  <a:lnTo>
                    <a:pt x="1947936" y="1942210"/>
                  </a:lnTo>
                  <a:lnTo>
                    <a:pt x="2041599" y="1945738"/>
                  </a:lnTo>
                  <a:lnTo>
                    <a:pt x="2097882" y="1983312"/>
                  </a:lnTo>
                  <a:lnTo>
                    <a:pt x="2183607" y="2035699"/>
                  </a:lnTo>
                  <a:lnTo>
                    <a:pt x="2274094" y="1978549"/>
                  </a:lnTo>
                  <a:lnTo>
                    <a:pt x="2362274" y="1942210"/>
                  </a:lnTo>
                  <a:lnTo>
                    <a:pt x="2407444" y="1959499"/>
                  </a:lnTo>
                  <a:lnTo>
                    <a:pt x="2426494" y="1978549"/>
                  </a:lnTo>
                  <a:lnTo>
                    <a:pt x="2483644" y="2004743"/>
                  </a:lnTo>
                  <a:lnTo>
                    <a:pt x="2540794" y="2042843"/>
                  </a:lnTo>
                  <a:lnTo>
                    <a:pt x="2619375" y="2128568"/>
                  </a:lnTo>
                  <a:lnTo>
                    <a:pt x="2640807" y="2066656"/>
                  </a:lnTo>
                  <a:lnTo>
                    <a:pt x="2681288" y="1971406"/>
                  </a:lnTo>
                  <a:lnTo>
                    <a:pt x="2778919" y="1923781"/>
                  </a:lnTo>
                  <a:lnTo>
                    <a:pt x="2774157" y="1888062"/>
                  </a:lnTo>
                  <a:lnTo>
                    <a:pt x="2757488" y="1835674"/>
                  </a:lnTo>
                  <a:lnTo>
                    <a:pt x="2752725" y="1795193"/>
                  </a:lnTo>
                  <a:lnTo>
                    <a:pt x="2819400" y="1757093"/>
                  </a:lnTo>
                  <a:lnTo>
                    <a:pt x="2919413" y="1752331"/>
                  </a:lnTo>
                  <a:lnTo>
                    <a:pt x="2962275" y="1702324"/>
                  </a:lnTo>
                  <a:lnTo>
                    <a:pt x="3045619" y="1685656"/>
                  </a:lnTo>
                  <a:lnTo>
                    <a:pt x="3112294" y="1709468"/>
                  </a:lnTo>
                  <a:lnTo>
                    <a:pt x="3131344" y="1590406"/>
                  </a:lnTo>
                  <a:lnTo>
                    <a:pt x="3167063" y="1504681"/>
                  </a:lnTo>
                  <a:lnTo>
                    <a:pt x="3219450" y="1411812"/>
                  </a:lnTo>
                  <a:lnTo>
                    <a:pt x="3195638" y="1328468"/>
                  </a:lnTo>
                  <a:lnTo>
                    <a:pt x="3119438" y="1321324"/>
                  </a:lnTo>
                  <a:lnTo>
                    <a:pt x="3026569" y="1326087"/>
                  </a:lnTo>
                  <a:lnTo>
                    <a:pt x="2981325" y="1368949"/>
                  </a:lnTo>
                  <a:lnTo>
                    <a:pt x="2893219" y="1383237"/>
                  </a:lnTo>
                  <a:lnTo>
                    <a:pt x="2828925" y="1423718"/>
                  </a:lnTo>
                  <a:lnTo>
                    <a:pt x="2800350" y="1518968"/>
                  </a:lnTo>
                  <a:lnTo>
                    <a:pt x="2736057" y="1616599"/>
                  </a:lnTo>
                  <a:lnTo>
                    <a:pt x="2631282" y="1668987"/>
                  </a:lnTo>
                  <a:lnTo>
                    <a:pt x="2555082" y="1678512"/>
                  </a:lnTo>
                  <a:lnTo>
                    <a:pt x="2495550" y="1697562"/>
                  </a:lnTo>
                  <a:lnTo>
                    <a:pt x="2452688" y="1714231"/>
                  </a:lnTo>
                  <a:lnTo>
                    <a:pt x="2383632" y="1704706"/>
                  </a:lnTo>
                  <a:lnTo>
                    <a:pt x="2317824" y="1667020"/>
                  </a:lnTo>
                  <a:lnTo>
                    <a:pt x="2252736" y="1693480"/>
                  </a:lnTo>
                  <a:lnTo>
                    <a:pt x="2176536" y="1654671"/>
                  </a:lnTo>
                  <a:lnTo>
                    <a:pt x="2146374" y="1566469"/>
                  </a:lnTo>
                  <a:lnTo>
                    <a:pt x="2114624" y="1501200"/>
                  </a:lnTo>
                  <a:lnTo>
                    <a:pt x="2084461" y="1439458"/>
                  </a:lnTo>
                  <a:lnTo>
                    <a:pt x="2069307" y="1359424"/>
                  </a:lnTo>
                  <a:lnTo>
                    <a:pt x="2051124" y="1296571"/>
                  </a:lnTo>
                  <a:lnTo>
                    <a:pt x="2040732" y="1245124"/>
                  </a:lnTo>
                  <a:lnTo>
                    <a:pt x="2047875" y="1176068"/>
                  </a:lnTo>
                  <a:lnTo>
                    <a:pt x="2071688" y="1080818"/>
                  </a:lnTo>
                  <a:lnTo>
                    <a:pt x="2057400" y="1014143"/>
                  </a:lnTo>
                  <a:lnTo>
                    <a:pt x="2083594" y="945087"/>
                  </a:lnTo>
                  <a:lnTo>
                    <a:pt x="2102644" y="885556"/>
                  </a:lnTo>
                  <a:lnTo>
                    <a:pt x="2078832" y="833168"/>
                  </a:lnTo>
                  <a:lnTo>
                    <a:pt x="2005086" y="781471"/>
                  </a:lnTo>
                  <a:lnTo>
                    <a:pt x="1895475" y="773637"/>
                  </a:lnTo>
                  <a:lnTo>
                    <a:pt x="1814513" y="618856"/>
                  </a:lnTo>
                  <a:lnTo>
                    <a:pt x="1724025" y="490268"/>
                  </a:lnTo>
                  <a:lnTo>
                    <a:pt x="1621632" y="366443"/>
                  </a:lnTo>
                  <a:lnTo>
                    <a:pt x="1445419" y="456931"/>
                  </a:lnTo>
                  <a:lnTo>
                    <a:pt x="1331119" y="342631"/>
                  </a:lnTo>
                  <a:lnTo>
                    <a:pt x="1252538" y="264049"/>
                  </a:lnTo>
                  <a:lnTo>
                    <a:pt x="1159669" y="180706"/>
                  </a:lnTo>
                  <a:lnTo>
                    <a:pt x="1090613" y="123556"/>
                  </a:lnTo>
                  <a:lnTo>
                    <a:pt x="879549" y="135832"/>
                  </a:lnTo>
                  <a:lnTo>
                    <a:pt x="795411" y="130539"/>
                  </a:lnTo>
                  <a:lnTo>
                    <a:pt x="741436" y="135832"/>
                  </a:lnTo>
                  <a:lnTo>
                    <a:pt x="657299" y="132303"/>
                  </a:lnTo>
                  <a:lnTo>
                    <a:pt x="569986" y="141124"/>
                  </a:lnTo>
                  <a:lnTo>
                    <a:pt x="484261" y="142888"/>
                  </a:lnTo>
                  <a:lnTo>
                    <a:pt x="346149" y="74090"/>
                  </a:lnTo>
                  <a:lnTo>
                    <a:pt x="246136" y="24697"/>
                  </a:lnTo>
                  <a:lnTo>
                    <a:pt x="211211" y="15877"/>
                  </a:lnTo>
                  <a:lnTo>
                    <a:pt x="138186" y="5292"/>
                  </a:lnTo>
                  <a:lnTo>
                    <a:pt x="98499" y="0"/>
                  </a:lnTo>
                  <a:lnTo>
                    <a:pt x="0" y="2112"/>
                  </a:lnTo>
                  <a:lnTo>
                    <a:pt x="35335" y="752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0" name="Freeform 185">
              <a:extLst/>
            </p:cNvPr>
            <p:cNvSpPr>
              <a:spLocks/>
            </p:cNvSpPr>
            <p:nvPr/>
          </p:nvSpPr>
          <p:spPr bwMode="auto">
            <a:xfrm>
              <a:off x="2593951" y="4535506"/>
              <a:ext cx="69850" cy="77787"/>
            </a:xfrm>
            <a:custGeom>
              <a:avLst/>
              <a:gdLst>
                <a:gd name="T0" fmla="*/ 0 w 409575"/>
                <a:gd name="T1" fmla="*/ 54 h 454277"/>
                <a:gd name="T2" fmla="*/ 2 w 409575"/>
                <a:gd name="T3" fmla="*/ 49 h 454277"/>
                <a:gd name="T4" fmla="*/ 5 w 409575"/>
                <a:gd name="T5" fmla="*/ 41 h 454277"/>
                <a:gd name="T6" fmla="*/ 9 w 409575"/>
                <a:gd name="T7" fmla="*/ 32 h 454277"/>
                <a:gd name="T8" fmla="*/ 16 w 409575"/>
                <a:gd name="T9" fmla="*/ 29 h 454277"/>
                <a:gd name="T10" fmla="*/ 23 w 409575"/>
                <a:gd name="T11" fmla="*/ 24 h 454277"/>
                <a:gd name="T12" fmla="*/ 22 w 409575"/>
                <a:gd name="T13" fmla="*/ 17 h 454277"/>
                <a:gd name="T14" fmla="*/ 19 w 409575"/>
                <a:gd name="T15" fmla="*/ 12 h 454277"/>
                <a:gd name="T16" fmla="*/ 20 w 409575"/>
                <a:gd name="T17" fmla="*/ 5 h 454277"/>
                <a:gd name="T18" fmla="*/ 25 w 409575"/>
                <a:gd name="T19" fmla="*/ 3 h 454277"/>
                <a:gd name="T20" fmla="*/ 28 w 409575"/>
                <a:gd name="T21" fmla="*/ 1 h 454277"/>
                <a:gd name="T22" fmla="*/ 33 w 409575"/>
                <a:gd name="T23" fmla="*/ 0 h 454277"/>
                <a:gd name="T24" fmla="*/ 42 w 409575"/>
                <a:gd name="T25" fmla="*/ 0 h 454277"/>
                <a:gd name="T26" fmla="*/ 47 w 409575"/>
                <a:gd name="T27" fmla="*/ 4 h 454277"/>
                <a:gd name="T28" fmla="*/ 46 w 409575"/>
                <a:gd name="T29" fmla="*/ 12 h 454277"/>
                <a:gd name="T30" fmla="*/ 46 w 409575"/>
                <a:gd name="T31" fmla="*/ 20 h 454277"/>
                <a:gd name="T32" fmla="*/ 48 w 409575"/>
                <a:gd name="T33" fmla="*/ 29 h 454277"/>
                <a:gd name="T34" fmla="*/ 51 w 409575"/>
                <a:gd name="T35" fmla="*/ 33 h 454277"/>
                <a:gd name="T36" fmla="*/ 52 w 409575"/>
                <a:gd name="T37" fmla="*/ 36 h 454277"/>
                <a:gd name="T38" fmla="*/ 59 w 409575"/>
                <a:gd name="T39" fmla="*/ 37 h 454277"/>
                <a:gd name="T40" fmla="*/ 54 w 409575"/>
                <a:gd name="T41" fmla="*/ 42 h 454277"/>
                <a:gd name="T42" fmla="*/ 49 w 409575"/>
                <a:gd name="T43" fmla="*/ 48 h 454277"/>
                <a:gd name="T44" fmla="*/ 46 w 409575"/>
                <a:gd name="T45" fmla="*/ 53 h 454277"/>
                <a:gd name="T46" fmla="*/ 44 w 409575"/>
                <a:gd name="T47" fmla="*/ 58 h 454277"/>
                <a:gd name="T48" fmla="*/ 40 w 409575"/>
                <a:gd name="T49" fmla="*/ 61 h 454277"/>
                <a:gd name="T50" fmla="*/ 32 w 409575"/>
                <a:gd name="T51" fmla="*/ 65 h 454277"/>
                <a:gd name="T52" fmla="*/ 23 w 409575"/>
                <a:gd name="T53" fmla="*/ 67 h 454277"/>
                <a:gd name="T54" fmla="*/ 13 w 409575"/>
                <a:gd name="T55" fmla="*/ 65 h 454277"/>
                <a:gd name="T56" fmla="*/ 6 w 409575"/>
                <a:gd name="T57" fmla="*/ 60 h 454277"/>
                <a:gd name="T58" fmla="*/ 0 w 409575"/>
                <a:gd name="T59" fmla="*/ 54 h 4542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9575"/>
                <a:gd name="T91" fmla="*/ 0 h 454277"/>
                <a:gd name="T92" fmla="*/ 409575 w 409575"/>
                <a:gd name="T93" fmla="*/ 454277 h 4542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9575" h="454277">
                  <a:moveTo>
                    <a:pt x="0" y="370564"/>
                  </a:moveTo>
                  <a:lnTo>
                    <a:pt x="12586" y="330452"/>
                  </a:lnTo>
                  <a:lnTo>
                    <a:pt x="36513" y="275276"/>
                  </a:lnTo>
                  <a:lnTo>
                    <a:pt x="64973" y="216152"/>
                  </a:lnTo>
                  <a:lnTo>
                    <a:pt x="107836" y="194720"/>
                  </a:lnTo>
                  <a:lnTo>
                    <a:pt x="158750" y="165872"/>
                  </a:lnTo>
                  <a:lnTo>
                    <a:pt x="150813" y="118228"/>
                  </a:lnTo>
                  <a:lnTo>
                    <a:pt x="134938" y="81171"/>
                  </a:lnTo>
                  <a:lnTo>
                    <a:pt x="138113" y="35292"/>
                  </a:lnTo>
                  <a:lnTo>
                    <a:pt x="173772" y="17045"/>
                  </a:lnTo>
                  <a:lnTo>
                    <a:pt x="196394" y="3810"/>
                  </a:lnTo>
                  <a:lnTo>
                    <a:pt x="230188" y="1765"/>
                  </a:lnTo>
                  <a:lnTo>
                    <a:pt x="293688" y="0"/>
                  </a:lnTo>
                  <a:lnTo>
                    <a:pt x="322263" y="26469"/>
                  </a:lnTo>
                  <a:lnTo>
                    <a:pt x="315913" y="81171"/>
                  </a:lnTo>
                  <a:lnTo>
                    <a:pt x="317500" y="132345"/>
                  </a:lnTo>
                  <a:lnTo>
                    <a:pt x="333316" y="194386"/>
                  </a:lnTo>
                  <a:lnTo>
                    <a:pt x="351175" y="223501"/>
                  </a:lnTo>
                  <a:lnTo>
                    <a:pt x="361891" y="247324"/>
                  </a:lnTo>
                  <a:lnTo>
                    <a:pt x="409575" y="254101"/>
                  </a:lnTo>
                  <a:lnTo>
                    <a:pt x="374650" y="287629"/>
                  </a:lnTo>
                  <a:lnTo>
                    <a:pt x="341313" y="326450"/>
                  </a:lnTo>
                  <a:lnTo>
                    <a:pt x="315913" y="363506"/>
                  </a:lnTo>
                  <a:lnTo>
                    <a:pt x="306388" y="397034"/>
                  </a:lnTo>
                  <a:lnTo>
                    <a:pt x="274638" y="414680"/>
                  </a:lnTo>
                  <a:lnTo>
                    <a:pt x="220663" y="442913"/>
                  </a:lnTo>
                  <a:lnTo>
                    <a:pt x="160223" y="454277"/>
                  </a:lnTo>
                  <a:lnTo>
                    <a:pt x="93548" y="444752"/>
                  </a:lnTo>
                  <a:lnTo>
                    <a:pt x="43542" y="409033"/>
                  </a:lnTo>
                  <a:lnTo>
                    <a:pt x="0" y="3705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1" name="Freeform 186">
              <a:extLst/>
            </p:cNvPr>
            <p:cNvSpPr>
              <a:spLocks/>
            </p:cNvSpPr>
            <p:nvPr/>
          </p:nvSpPr>
          <p:spPr bwMode="auto">
            <a:xfrm>
              <a:off x="2646339" y="4564081"/>
              <a:ext cx="98425" cy="60325"/>
            </a:xfrm>
            <a:custGeom>
              <a:avLst/>
              <a:gdLst>
                <a:gd name="T0" fmla="*/ 55 w 581878"/>
                <a:gd name="T1" fmla="*/ 54 h 323850"/>
                <a:gd name="T2" fmla="*/ 59 w 581878"/>
                <a:gd name="T3" fmla="*/ 41 h 323850"/>
                <a:gd name="T4" fmla="*/ 64 w 581878"/>
                <a:gd name="T5" fmla="*/ 37 h 323850"/>
                <a:gd name="T6" fmla="*/ 71 w 581878"/>
                <a:gd name="T7" fmla="*/ 32 h 323850"/>
                <a:gd name="T8" fmla="*/ 80 w 581878"/>
                <a:gd name="T9" fmla="*/ 20 h 323850"/>
                <a:gd name="T10" fmla="*/ 81 w 581878"/>
                <a:gd name="T11" fmla="*/ 6 h 323850"/>
                <a:gd name="T12" fmla="*/ 75 w 581878"/>
                <a:gd name="T13" fmla="*/ 4 h 323850"/>
                <a:gd name="T14" fmla="*/ 67 w 581878"/>
                <a:gd name="T15" fmla="*/ 0 h 323850"/>
                <a:gd name="T16" fmla="*/ 60 w 581878"/>
                <a:gd name="T17" fmla="*/ 1 h 323850"/>
                <a:gd name="T18" fmla="*/ 52 w 581878"/>
                <a:gd name="T19" fmla="*/ 1 h 323850"/>
                <a:gd name="T20" fmla="*/ 42 w 581878"/>
                <a:gd name="T21" fmla="*/ 3 h 323850"/>
                <a:gd name="T22" fmla="*/ 35 w 581878"/>
                <a:gd name="T23" fmla="*/ 4 h 323850"/>
                <a:gd name="T24" fmla="*/ 25 w 581878"/>
                <a:gd name="T25" fmla="*/ 5 h 323850"/>
                <a:gd name="T26" fmla="*/ 17 w 581878"/>
                <a:gd name="T27" fmla="*/ 2 h 323850"/>
                <a:gd name="T28" fmla="*/ 6 w 581878"/>
                <a:gd name="T29" fmla="*/ 12 h 323850"/>
                <a:gd name="T30" fmla="*/ 8 w 581878"/>
                <a:gd name="T31" fmla="*/ 17 h 323850"/>
                <a:gd name="T32" fmla="*/ 14 w 581878"/>
                <a:gd name="T33" fmla="*/ 18 h 323850"/>
                <a:gd name="T34" fmla="*/ 6 w 581878"/>
                <a:gd name="T35" fmla="*/ 29 h 323850"/>
                <a:gd name="T36" fmla="*/ 1 w 581878"/>
                <a:gd name="T37" fmla="*/ 41 h 323850"/>
                <a:gd name="T38" fmla="*/ 0 w 581878"/>
                <a:gd name="T39" fmla="*/ 47 h 323850"/>
                <a:gd name="T40" fmla="*/ 11 w 581878"/>
                <a:gd name="T41" fmla="*/ 50 h 323850"/>
                <a:gd name="T42" fmla="*/ 16 w 581878"/>
                <a:gd name="T43" fmla="*/ 50 h 323850"/>
                <a:gd name="T44" fmla="*/ 22 w 581878"/>
                <a:gd name="T45" fmla="*/ 56 h 323850"/>
                <a:gd name="T46" fmla="*/ 26 w 581878"/>
                <a:gd name="T47" fmla="*/ 62 h 323850"/>
                <a:gd name="T48" fmla="*/ 28 w 581878"/>
                <a:gd name="T49" fmla="*/ 70 h 323850"/>
                <a:gd name="T50" fmla="*/ 37 w 581878"/>
                <a:gd name="T51" fmla="*/ 73 h 323850"/>
                <a:gd name="T52" fmla="*/ 37 w 581878"/>
                <a:gd name="T53" fmla="*/ 65 h 323850"/>
                <a:gd name="T54" fmla="*/ 40 w 581878"/>
                <a:gd name="T55" fmla="*/ 54 h 323850"/>
                <a:gd name="T56" fmla="*/ 46 w 581878"/>
                <a:gd name="T57" fmla="*/ 49 h 323850"/>
                <a:gd name="T58" fmla="*/ 55 w 581878"/>
                <a:gd name="T59" fmla="*/ 54 h 3238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1878"/>
                <a:gd name="T91" fmla="*/ 0 h 323850"/>
                <a:gd name="T92" fmla="*/ 581878 w 581878"/>
                <a:gd name="T93" fmla="*/ 323850 h 3238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1878" h="323850">
                  <a:moveTo>
                    <a:pt x="397728" y="241300"/>
                  </a:moveTo>
                  <a:lnTo>
                    <a:pt x="423128" y="180975"/>
                  </a:lnTo>
                  <a:lnTo>
                    <a:pt x="464403" y="165100"/>
                  </a:lnTo>
                  <a:lnTo>
                    <a:pt x="510441" y="142875"/>
                  </a:lnTo>
                  <a:lnTo>
                    <a:pt x="577116" y="88900"/>
                  </a:lnTo>
                  <a:lnTo>
                    <a:pt x="581878" y="28575"/>
                  </a:lnTo>
                  <a:lnTo>
                    <a:pt x="542191" y="15875"/>
                  </a:lnTo>
                  <a:lnTo>
                    <a:pt x="485041" y="0"/>
                  </a:lnTo>
                  <a:lnTo>
                    <a:pt x="429478" y="6350"/>
                  </a:lnTo>
                  <a:lnTo>
                    <a:pt x="372328" y="4762"/>
                  </a:lnTo>
                  <a:lnTo>
                    <a:pt x="305653" y="14287"/>
                  </a:lnTo>
                  <a:lnTo>
                    <a:pt x="253266" y="15875"/>
                  </a:lnTo>
                  <a:lnTo>
                    <a:pt x="177066" y="23812"/>
                  </a:lnTo>
                  <a:lnTo>
                    <a:pt x="119916" y="9525"/>
                  </a:lnTo>
                  <a:lnTo>
                    <a:pt x="43716" y="53975"/>
                  </a:lnTo>
                  <a:lnTo>
                    <a:pt x="58003" y="76200"/>
                  </a:lnTo>
                  <a:lnTo>
                    <a:pt x="100012" y="80818"/>
                  </a:lnTo>
                  <a:lnTo>
                    <a:pt x="46891" y="130175"/>
                  </a:lnTo>
                  <a:lnTo>
                    <a:pt x="8791" y="180975"/>
                  </a:lnTo>
                  <a:lnTo>
                    <a:pt x="0" y="210596"/>
                  </a:lnTo>
                  <a:lnTo>
                    <a:pt x="77053" y="223837"/>
                  </a:lnTo>
                  <a:lnTo>
                    <a:pt x="114300" y="222502"/>
                  </a:lnTo>
                  <a:lnTo>
                    <a:pt x="158016" y="249237"/>
                  </a:lnTo>
                  <a:lnTo>
                    <a:pt x="189766" y="277812"/>
                  </a:lnTo>
                  <a:lnTo>
                    <a:pt x="202406" y="314180"/>
                  </a:lnTo>
                  <a:lnTo>
                    <a:pt x="264378" y="323850"/>
                  </a:lnTo>
                  <a:lnTo>
                    <a:pt x="267553" y="290512"/>
                  </a:lnTo>
                  <a:lnTo>
                    <a:pt x="288191" y="241300"/>
                  </a:lnTo>
                  <a:lnTo>
                    <a:pt x="334228" y="217487"/>
                  </a:lnTo>
                  <a:lnTo>
                    <a:pt x="397728" y="2413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2" name="Freeform 187">
              <a:extLst/>
            </p:cNvPr>
            <p:cNvSpPr>
              <a:spLocks/>
            </p:cNvSpPr>
            <p:nvPr/>
          </p:nvSpPr>
          <p:spPr bwMode="auto">
            <a:xfrm>
              <a:off x="2679676" y="4578368"/>
              <a:ext cx="84138" cy="79375"/>
            </a:xfrm>
            <a:custGeom>
              <a:avLst/>
              <a:gdLst>
                <a:gd name="T0" fmla="*/ 67 w 494844"/>
                <a:gd name="T1" fmla="*/ 97 h 417512"/>
                <a:gd name="T2" fmla="*/ 62 w 494844"/>
                <a:gd name="T3" fmla="*/ 103 h 417512"/>
                <a:gd name="T4" fmla="*/ 54 w 494844"/>
                <a:gd name="T5" fmla="*/ 104 h 417512"/>
                <a:gd name="T6" fmla="*/ 47 w 494844"/>
                <a:gd name="T7" fmla="*/ 102 h 417512"/>
                <a:gd name="T8" fmla="*/ 38 w 494844"/>
                <a:gd name="T9" fmla="*/ 104 h 417512"/>
                <a:gd name="T10" fmla="*/ 30 w 494844"/>
                <a:gd name="T11" fmla="*/ 104 h 417512"/>
                <a:gd name="T12" fmla="*/ 28 w 494844"/>
                <a:gd name="T13" fmla="*/ 99 h 417512"/>
                <a:gd name="T14" fmla="*/ 20 w 494844"/>
                <a:gd name="T15" fmla="*/ 92 h 417512"/>
                <a:gd name="T16" fmla="*/ 15 w 494844"/>
                <a:gd name="T17" fmla="*/ 81 h 417512"/>
                <a:gd name="T18" fmla="*/ 8 w 494844"/>
                <a:gd name="T19" fmla="*/ 73 h 417512"/>
                <a:gd name="T20" fmla="*/ 0 w 494844"/>
                <a:gd name="T21" fmla="*/ 66 h 417512"/>
                <a:gd name="T22" fmla="*/ 1 w 494844"/>
                <a:gd name="T23" fmla="*/ 58 h 417512"/>
                <a:gd name="T24" fmla="*/ 10 w 494844"/>
                <a:gd name="T25" fmla="*/ 61 h 417512"/>
                <a:gd name="T26" fmla="*/ 11 w 494844"/>
                <a:gd name="T27" fmla="*/ 52 h 417512"/>
                <a:gd name="T28" fmla="*/ 13 w 494844"/>
                <a:gd name="T29" fmla="*/ 40 h 417512"/>
                <a:gd name="T30" fmla="*/ 20 w 494844"/>
                <a:gd name="T31" fmla="*/ 35 h 417512"/>
                <a:gd name="T32" fmla="*/ 29 w 494844"/>
                <a:gd name="T33" fmla="*/ 40 h 417512"/>
                <a:gd name="T34" fmla="*/ 32 w 494844"/>
                <a:gd name="T35" fmla="*/ 25 h 417512"/>
                <a:gd name="T36" fmla="*/ 39 w 494844"/>
                <a:gd name="T37" fmla="*/ 21 h 417512"/>
                <a:gd name="T38" fmla="*/ 46 w 494844"/>
                <a:gd name="T39" fmla="*/ 15 h 417512"/>
                <a:gd name="T40" fmla="*/ 55 w 494844"/>
                <a:gd name="T41" fmla="*/ 2 h 417512"/>
                <a:gd name="T42" fmla="*/ 64 w 494844"/>
                <a:gd name="T43" fmla="*/ 0 h 417512"/>
                <a:gd name="T44" fmla="*/ 69 w 494844"/>
                <a:gd name="T45" fmla="*/ 16 h 417512"/>
                <a:gd name="T46" fmla="*/ 70 w 494844"/>
                <a:gd name="T47" fmla="*/ 28 h 417512"/>
                <a:gd name="T48" fmla="*/ 68 w 494844"/>
                <a:gd name="T49" fmla="*/ 36 h 417512"/>
                <a:gd name="T50" fmla="*/ 64 w 494844"/>
                <a:gd name="T51" fmla="*/ 42 h 417512"/>
                <a:gd name="T52" fmla="*/ 66 w 494844"/>
                <a:gd name="T53" fmla="*/ 53 h 417512"/>
                <a:gd name="T54" fmla="*/ 65 w 494844"/>
                <a:gd name="T55" fmla="*/ 66 h 417512"/>
                <a:gd name="T56" fmla="*/ 63 w 494844"/>
                <a:gd name="T57" fmla="*/ 78 h 417512"/>
                <a:gd name="T58" fmla="*/ 63 w 494844"/>
                <a:gd name="T59" fmla="*/ 91 h 417512"/>
                <a:gd name="T60" fmla="*/ 67 w 494844"/>
                <a:gd name="T61" fmla="*/ 97 h 4175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94844"/>
                <a:gd name="T94" fmla="*/ 0 h 417512"/>
                <a:gd name="T95" fmla="*/ 494844 w 494844"/>
                <a:gd name="T96" fmla="*/ 417512 h 4175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94844" h="417512">
                  <a:moveTo>
                    <a:pt x="469900" y="390525"/>
                  </a:moveTo>
                  <a:lnTo>
                    <a:pt x="436563" y="414337"/>
                  </a:lnTo>
                  <a:lnTo>
                    <a:pt x="379413" y="417512"/>
                  </a:lnTo>
                  <a:lnTo>
                    <a:pt x="328613" y="412750"/>
                  </a:lnTo>
                  <a:lnTo>
                    <a:pt x="268288" y="417512"/>
                  </a:lnTo>
                  <a:lnTo>
                    <a:pt x="214313" y="417512"/>
                  </a:lnTo>
                  <a:lnTo>
                    <a:pt x="193675" y="400050"/>
                  </a:lnTo>
                  <a:lnTo>
                    <a:pt x="139700" y="369887"/>
                  </a:lnTo>
                  <a:lnTo>
                    <a:pt x="106363" y="327025"/>
                  </a:lnTo>
                  <a:lnTo>
                    <a:pt x="58738" y="295275"/>
                  </a:lnTo>
                  <a:lnTo>
                    <a:pt x="0" y="265112"/>
                  </a:lnTo>
                  <a:lnTo>
                    <a:pt x="6688" y="234805"/>
                  </a:lnTo>
                  <a:lnTo>
                    <a:pt x="68600" y="244330"/>
                  </a:lnTo>
                  <a:lnTo>
                    <a:pt x="74553" y="208611"/>
                  </a:lnTo>
                  <a:lnTo>
                    <a:pt x="92413" y="163368"/>
                  </a:lnTo>
                  <a:lnTo>
                    <a:pt x="140038" y="139555"/>
                  </a:lnTo>
                  <a:lnTo>
                    <a:pt x="204331" y="162177"/>
                  </a:lnTo>
                  <a:lnTo>
                    <a:pt x="226953" y="100265"/>
                  </a:lnTo>
                  <a:lnTo>
                    <a:pt x="273388" y="82405"/>
                  </a:lnTo>
                  <a:lnTo>
                    <a:pt x="323850" y="58737"/>
                  </a:lnTo>
                  <a:lnTo>
                    <a:pt x="385306" y="7396"/>
                  </a:lnTo>
                  <a:lnTo>
                    <a:pt x="449263" y="0"/>
                  </a:lnTo>
                  <a:lnTo>
                    <a:pt x="485319" y="65736"/>
                  </a:lnTo>
                  <a:lnTo>
                    <a:pt x="494844" y="113361"/>
                  </a:lnTo>
                  <a:lnTo>
                    <a:pt x="479366" y="145508"/>
                  </a:lnTo>
                  <a:lnTo>
                    <a:pt x="449263" y="168275"/>
                  </a:lnTo>
                  <a:lnTo>
                    <a:pt x="463550" y="212725"/>
                  </a:lnTo>
                  <a:lnTo>
                    <a:pt x="458788" y="265112"/>
                  </a:lnTo>
                  <a:lnTo>
                    <a:pt x="446088" y="312737"/>
                  </a:lnTo>
                  <a:lnTo>
                    <a:pt x="442913" y="366712"/>
                  </a:lnTo>
                  <a:lnTo>
                    <a:pt x="469900" y="3905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3" name="Freeform 188">
              <a:extLst/>
            </p:cNvPr>
            <p:cNvSpPr>
              <a:spLocks/>
            </p:cNvSpPr>
            <p:nvPr/>
          </p:nvSpPr>
          <p:spPr bwMode="auto">
            <a:xfrm>
              <a:off x="2709839" y="4652981"/>
              <a:ext cx="66675" cy="47625"/>
            </a:xfrm>
            <a:custGeom>
              <a:avLst/>
              <a:gdLst>
                <a:gd name="T0" fmla="*/ 60 w 385425"/>
                <a:gd name="T1" fmla="*/ 33 h 247650"/>
                <a:gd name="T2" fmla="*/ 57 w 385425"/>
                <a:gd name="T3" fmla="*/ 30 h 247650"/>
                <a:gd name="T4" fmla="*/ 52 w 385425"/>
                <a:gd name="T5" fmla="*/ 27 h 247650"/>
                <a:gd name="T6" fmla="*/ 48 w 385425"/>
                <a:gd name="T7" fmla="*/ 18 h 247650"/>
                <a:gd name="T8" fmla="*/ 42 w 385425"/>
                <a:gd name="T9" fmla="*/ 9 h 247650"/>
                <a:gd name="T10" fmla="*/ 41 w 385425"/>
                <a:gd name="T11" fmla="*/ 5 h 247650"/>
                <a:gd name="T12" fmla="*/ 36 w 385425"/>
                <a:gd name="T13" fmla="*/ 6 h 247650"/>
                <a:gd name="T14" fmla="*/ 29 w 385425"/>
                <a:gd name="T15" fmla="*/ 6 h 247650"/>
                <a:gd name="T16" fmla="*/ 23 w 385425"/>
                <a:gd name="T17" fmla="*/ 5 h 247650"/>
                <a:gd name="T18" fmla="*/ 17 w 385425"/>
                <a:gd name="T19" fmla="*/ 6 h 247650"/>
                <a:gd name="T20" fmla="*/ 10 w 385425"/>
                <a:gd name="T21" fmla="*/ 6 h 247650"/>
                <a:gd name="T22" fmla="*/ 6 w 385425"/>
                <a:gd name="T23" fmla="*/ 6 h 247650"/>
                <a:gd name="T24" fmla="*/ 0 w 385425"/>
                <a:gd name="T25" fmla="*/ 0 h 247650"/>
                <a:gd name="T26" fmla="*/ 0 w 385425"/>
                <a:gd name="T27" fmla="*/ 13 h 247650"/>
                <a:gd name="T28" fmla="*/ 1 w 385425"/>
                <a:gd name="T29" fmla="*/ 22 h 247650"/>
                <a:gd name="T30" fmla="*/ 8 w 385425"/>
                <a:gd name="T31" fmla="*/ 35 h 247650"/>
                <a:gd name="T32" fmla="*/ 12 w 385425"/>
                <a:gd name="T33" fmla="*/ 40 h 247650"/>
                <a:gd name="T34" fmla="*/ 17 w 385425"/>
                <a:gd name="T35" fmla="*/ 44 h 247650"/>
                <a:gd name="T36" fmla="*/ 22 w 385425"/>
                <a:gd name="T37" fmla="*/ 39 h 247650"/>
                <a:gd name="T38" fmla="*/ 26 w 385425"/>
                <a:gd name="T39" fmla="*/ 39 h 247650"/>
                <a:gd name="T40" fmla="*/ 30 w 385425"/>
                <a:gd name="T41" fmla="*/ 49 h 247650"/>
                <a:gd name="T42" fmla="*/ 33 w 385425"/>
                <a:gd name="T43" fmla="*/ 54 h 247650"/>
                <a:gd name="T44" fmla="*/ 38 w 385425"/>
                <a:gd name="T45" fmla="*/ 52 h 247650"/>
                <a:gd name="T46" fmla="*/ 40 w 385425"/>
                <a:gd name="T47" fmla="*/ 55 h 247650"/>
                <a:gd name="T48" fmla="*/ 41 w 385425"/>
                <a:gd name="T49" fmla="*/ 62 h 247650"/>
                <a:gd name="T50" fmla="*/ 46 w 385425"/>
                <a:gd name="T51" fmla="*/ 59 h 247650"/>
                <a:gd name="T52" fmla="*/ 55 w 385425"/>
                <a:gd name="T53" fmla="*/ 65 h 247650"/>
                <a:gd name="T54" fmla="*/ 53 w 385425"/>
                <a:gd name="T55" fmla="*/ 56 h 247650"/>
                <a:gd name="T56" fmla="*/ 57 w 385425"/>
                <a:gd name="T57" fmla="*/ 50 h 247650"/>
                <a:gd name="T58" fmla="*/ 54 w 385425"/>
                <a:gd name="T59" fmla="*/ 42 h 247650"/>
                <a:gd name="T60" fmla="*/ 60 w 385425"/>
                <a:gd name="T61" fmla="*/ 33 h 2476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85425"/>
                <a:gd name="T94" fmla="*/ 0 h 247650"/>
                <a:gd name="T95" fmla="*/ 385425 w 385425"/>
                <a:gd name="T96" fmla="*/ 247650 h 2476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85425" h="247650">
                  <a:moveTo>
                    <a:pt x="385425" y="127542"/>
                  </a:moveTo>
                  <a:lnTo>
                    <a:pt x="367963" y="113254"/>
                  </a:lnTo>
                  <a:lnTo>
                    <a:pt x="336213" y="102142"/>
                  </a:lnTo>
                  <a:lnTo>
                    <a:pt x="307638" y="70392"/>
                  </a:lnTo>
                  <a:lnTo>
                    <a:pt x="271125" y="33879"/>
                  </a:lnTo>
                  <a:lnTo>
                    <a:pt x="263128" y="20241"/>
                  </a:lnTo>
                  <a:lnTo>
                    <a:pt x="233025" y="21179"/>
                  </a:lnTo>
                  <a:lnTo>
                    <a:pt x="189309" y="22622"/>
                  </a:lnTo>
                  <a:lnTo>
                    <a:pt x="150018" y="17860"/>
                  </a:lnTo>
                  <a:lnTo>
                    <a:pt x="111918" y="22622"/>
                  </a:lnTo>
                  <a:lnTo>
                    <a:pt x="66338" y="24354"/>
                  </a:lnTo>
                  <a:lnTo>
                    <a:pt x="36909" y="22622"/>
                  </a:lnTo>
                  <a:lnTo>
                    <a:pt x="2381" y="0"/>
                  </a:lnTo>
                  <a:lnTo>
                    <a:pt x="0" y="50007"/>
                  </a:lnTo>
                  <a:lnTo>
                    <a:pt x="4425" y="84679"/>
                  </a:lnTo>
                  <a:lnTo>
                    <a:pt x="50463" y="132304"/>
                  </a:lnTo>
                  <a:lnTo>
                    <a:pt x="74275" y="151354"/>
                  </a:lnTo>
                  <a:lnTo>
                    <a:pt x="112375" y="167229"/>
                  </a:lnTo>
                  <a:lnTo>
                    <a:pt x="140950" y="148179"/>
                  </a:lnTo>
                  <a:lnTo>
                    <a:pt x="171113" y="148179"/>
                  </a:lnTo>
                  <a:lnTo>
                    <a:pt x="194925" y="187867"/>
                  </a:lnTo>
                  <a:lnTo>
                    <a:pt x="213975" y="203742"/>
                  </a:lnTo>
                  <a:lnTo>
                    <a:pt x="242550" y="195804"/>
                  </a:lnTo>
                  <a:lnTo>
                    <a:pt x="258425" y="210092"/>
                  </a:lnTo>
                  <a:lnTo>
                    <a:pt x="266363" y="235492"/>
                  </a:lnTo>
                  <a:lnTo>
                    <a:pt x="298113" y="224379"/>
                  </a:lnTo>
                  <a:lnTo>
                    <a:pt x="354806" y="247650"/>
                  </a:lnTo>
                  <a:lnTo>
                    <a:pt x="342900" y="213122"/>
                  </a:lnTo>
                  <a:lnTo>
                    <a:pt x="371138" y="189454"/>
                  </a:lnTo>
                  <a:lnTo>
                    <a:pt x="348913" y="160879"/>
                  </a:lnTo>
                  <a:lnTo>
                    <a:pt x="385425" y="1275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4" name="Freeform 189">
              <a:extLst/>
            </p:cNvPr>
            <p:cNvSpPr>
              <a:spLocks/>
            </p:cNvSpPr>
            <p:nvPr/>
          </p:nvSpPr>
          <p:spPr bwMode="auto">
            <a:xfrm>
              <a:off x="2746351" y="4678381"/>
              <a:ext cx="127000" cy="55562"/>
            </a:xfrm>
            <a:custGeom>
              <a:avLst/>
              <a:gdLst>
                <a:gd name="T0" fmla="*/ 7 w 736145"/>
                <a:gd name="T1" fmla="*/ 31 h 328863"/>
                <a:gd name="T2" fmla="*/ 15 w 736145"/>
                <a:gd name="T3" fmla="*/ 32 h 328863"/>
                <a:gd name="T4" fmla="*/ 26 w 736145"/>
                <a:gd name="T5" fmla="*/ 32 h 328863"/>
                <a:gd name="T6" fmla="*/ 33 w 736145"/>
                <a:gd name="T7" fmla="*/ 35 h 328863"/>
                <a:gd name="T8" fmla="*/ 38 w 736145"/>
                <a:gd name="T9" fmla="*/ 42 h 328863"/>
                <a:gd name="T10" fmla="*/ 48 w 736145"/>
                <a:gd name="T11" fmla="*/ 42 h 328863"/>
                <a:gd name="T12" fmla="*/ 54 w 736145"/>
                <a:gd name="T13" fmla="*/ 41 h 328863"/>
                <a:gd name="T14" fmla="*/ 58 w 736145"/>
                <a:gd name="T15" fmla="*/ 35 h 328863"/>
                <a:gd name="T16" fmla="*/ 55 w 736145"/>
                <a:gd name="T17" fmla="*/ 32 h 328863"/>
                <a:gd name="T18" fmla="*/ 51 w 736145"/>
                <a:gd name="T19" fmla="*/ 29 h 328863"/>
                <a:gd name="T20" fmla="*/ 58 w 736145"/>
                <a:gd name="T21" fmla="*/ 25 h 328863"/>
                <a:gd name="T22" fmla="*/ 62 w 736145"/>
                <a:gd name="T23" fmla="*/ 19 h 328863"/>
                <a:gd name="T24" fmla="*/ 66 w 736145"/>
                <a:gd name="T25" fmla="*/ 15 h 328863"/>
                <a:gd name="T26" fmla="*/ 70 w 736145"/>
                <a:gd name="T27" fmla="*/ 11 h 328863"/>
                <a:gd name="T28" fmla="*/ 81 w 736145"/>
                <a:gd name="T29" fmla="*/ 16 h 328863"/>
                <a:gd name="T30" fmla="*/ 89 w 736145"/>
                <a:gd name="T31" fmla="*/ 16 h 328863"/>
                <a:gd name="T32" fmla="*/ 90 w 736145"/>
                <a:gd name="T33" fmla="*/ 22 h 328863"/>
                <a:gd name="T34" fmla="*/ 86 w 736145"/>
                <a:gd name="T35" fmla="*/ 25 h 328863"/>
                <a:gd name="T36" fmla="*/ 87 w 736145"/>
                <a:gd name="T37" fmla="*/ 30 h 328863"/>
                <a:gd name="T38" fmla="*/ 91 w 736145"/>
                <a:gd name="T39" fmla="*/ 33 h 328863"/>
                <a:gd name="T40" fmla="*/ 92 w 736145"/>
                <a:gd name="T41" fmla="*/ 40 h 328863"/>
                <a:gd name="T42" fmla="*/ 103 w 736145"/>
                <a:gd name="T43" fmla="*/ 45 h 328863"/>
                <a:gd name="T44" fmla="*/ 109 w 736145"/>
                <a:gd name="T45" fmla="*/ 45 h 328863"/>
                <a:gd name="T46" fmla="*/ 111 w 736145"/>
                <a:gd name="T47" fmla="*/ 41 h 328863"/>
                <a:gd name="T48" fmla="*/ 112 w 736145"/>
                <a:gd name="T49" fmla="*/ 34 h 328863"/>
                <a:gd name="T50" fmla="*/ 108 w 736145"/>
                <a:gd name="T51" fmla="*/ 26 h 328863"/>
                <a:gd name="T52" fmla="*/ 104 w 736145"/>
                <a:gd name="T53" fmla="*/ 19 h 328863"/>
                <a:gd name="T54" fmla="*/ 102 w 736145"/>
                <a:gd name="T55" fmla="*/ 13 h 328863"/>
                <a:gd name="T56" fmla="*/ 98 w 736145"/>
                <a:gd name="T57" fmla="*/ 11 h 328863"/>
                <a:gd name="T58" fmla="*/ 93 w 736145"/>
                <a:gd name="T59" fmla="*/ 6 h 328863"/>
                <a:gd name="T60" fmla="*/ 86 w 736145"/>
                <a:gd name="T61" fmla="*/ 6 h 328863"/>
                <a:gd name="T62" fmla="*/ 78 w 736145"/>
                <a:gd name="T63" fmla="*/ 2 h 328863"/>
                <a:gd name="T64" fmla="*/ 70 w 736145"/>
                <a:gd name="T65" fmla="*/ 2 h 328863"/>
                <a:gd name="T66" fmla="*/ 63 w 736145"/>
                <a:gd name="T67" fmla="*/ 6 h 328863"/>
                <a:gd name="T68" fmla="*/ 53 w 736145"/>
                <a:gd name="T69" fmla="*/ 10 h 328863"/>
                <a:gd name="T70" fmla="*/ 40 w 736145"/>
                <a:gd name="T71" fmla="*/ 12 h 328863"/>
                <a:gd name="T72" fmla="*/ 26 w 736145"/>
                <a:gd name="T73" fmla="*/ 0 h 328863"/>
                <a:gd name="T74" fmla="*/ 21 w 736145"/>
                <a:gd name="T75" fmla="*/ 5 h 328863"/>
                <a:gd name="T76" fmla="*/ 24 w 736145"/>
                <a:gd name="T77" fmla="*/ 10 h 328863"/>
                <a:gd name="T78" fmla="*/ 19 w 736145"/>
                <a:gd name="T79" fmla="*/ 13 h 328863"/>
                <a:gd name="T80" fmla="*/ 21 w 736145"/>
                <a:gd name="T81" fmla="*/ 19 h 328863"/>
                <a:gd name="T82" fmla="*/ 13 w 736145"/>
                <a:gd name="T83" fmla="*/ 15 h 328863"/>
                <a:gd name="T84" fmla="*/ 8 w 736145"/>
                <a:gd name="T85" fmla="*/ 17 h 328863"/>
                <a:gd name="T86" fmla="*/ 7 w 736145"/>
                <a:gd name="T87" fmla="*/ 12 h 328863"/>
                <a:gd name="T88" fmla="*/ 4 w 736145"/>
                <a:gd name="T89" fmla="*/ 10 h 328863"/>
                <a:gd name="T90" fmla="*/ 0 w 736145"/>
                <a:gd name="T91" fmla="*/ 12 h 328863"/>
                <a:gd name="T92" fmla="*/ 3 w 736145"/>
                <a:gd name="T93" fmla="*/ 20 h 328863"/>
                <a:gd name="T94" fmla="*/ 4 w 736145"/>
                <a:gd name="T95" fmla="*/ 25 h 328863"/>
                <a:gd name="T96" fmla="*/ 7 w 736145"/>
                <a:gd name="T97" fmla="*/ 31 h 3288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145"/>
                <a:gd name="T148" fmla="*/ 0 h 328863"/>
                <a:gd name="T149" fmla="*/ 736145 w 736145"/>
                <a:gd name="T150" fmla="*/ 328863 h 3288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145" h="328863">
                  <a:moveTo>
                    <a:pt x="46093" y="223546"/>
                  </a:moveTo>
                  <a:lnTo>
                    <a:pt x="96889" y="230582"/>
                  </a:lnTo>
                  <a:lnTo>
                    <a:pt x="168320" y="230582"/>
                  </a:lnTo>
                  <a:lnTo>
                    <a:pt x="215941" y="255207"/>
                  </a:lnTo>
                  <a:lnTo>
                    <a:pt x="250864" y="307975"/>
                  </a:lnTo>
                  <a:lnTo>
                    <a:pt x="311184" y="302699"/>
                  </a:lnTo>
                  <a:lnTo>
                    <a:pt x="350869" y="299181"/>
                  </a:lnTo>
                  <a:lnTo>
                    <a:pt x="381028" y="255207"/>
                  </a:lnTo>
                  <a:lnTo>
                    <a:pt x="358805" y="230582"/>
                  </a:lnTo>
                  <a:lnTo>
                    <a:pt x="333407" y="207716"/>
                  </a:lnTo>
                  <a:lnTo>
                    <a:pt x="381028" y="183091"/>
                  </a:lnTo>
                  <a:lnTo>
                    <a:pt x="404839" y="135599"/>
                  </a:lnTo>
                  <a:lnTo>
                    <a:pt x="428649" y="110973"/>
                  </a:lnTo>
                  <a:lnTo>
                    <a:pt x="458810" y="82830"/>
                  </a:lnTo>
                  <a:lnTo>
                    <a:pt x="530241" y="112733"/>
                  </a:lnTo>
                  <a:lnTo>
                    <a:pt x="579450" y="112733"/>
                  </a:lnTo>
                  <a:lnTo>
                    <a:pt x="588974" y="160224"/>
                  </a:lnTo>
                  <a:lnTo>
                    <a:pt x="560402" y="179573"/>
                  </a:lnTo>
                  <a:lnTo>
                    <a:pt x="571513" y="218269"/>
                  </a:lnTo>
                  <a:lnTo>
                    <a:pt x="593270" y="240757"/>
                  </a:lnTo>
                  <a:lnTo>
                    <a:pt x="605176" y="288382"/>
                  </a:lnTo>
                  <a:lnTo>
                    <a:pt x="674232" y="328863"/>
                  </a:lnTo>
                  <a:lnTo>
                    <a:pt x="709951" y="324100"/>
                  </a:lnTo>
                  <a:lnTo>
                    <a:pt x="729001" y="295525"/>
                  </a:lnTo>
                  <a:lnTo>
                    <a:pt x="736145" y="250282"/>
                  </a:lnTo>
                  <a:lnTo>
                    <a:pt x="705188" y="185988"/>
                  </a:lnTo>
                  <a:lnTo>
                    <a:pt x="679454" y="135599"/>
                  </a:lnTo>
                  <a:lnTo>
                    <a:pt x="669930" y="96902"/>
                  </a:lnTo>
                  <a:lnTo>
                    <a:pt x="641357" y="81072"/>
                  </a:lnTo>
                  <a:lnTo>
                    <a:pt x="609610" y="45893"/>
                  </a:lnTo>
                  <a:lnTo>
                    <a:pt x="560402" y="40616"/>
                  </a:lnTo>
                  <a:lnTo>
                    <a:pt x="509606" y="15991"/>
                  </a:lnTo>
                  <a:lnTo>
                    <a:pt x="460397" y="15991"/>
                  </a:lnTo>
                  <a:lnTo>
                    <a:pt x="409601" y="40616"/>
                  </a:lnTo>
                  <a:lnTo>
                    <a:pt x="346106" y="74036"/>
                  </a:lnTo>
                  <a:lnTo>
                    <a:pt x="263563" y="84590"/>
                  </a:lnTo>
                  <a:lnTo>
                    <a:pt x="169054" y="0"/>
                  </a:lnTo>
                  <a:lnTo>
                    <a:pt x="135720" y="35619"/>
                  </a:lnTo>
                  <a:lnTo>
                    <a:pt x="155959" y="69918"/>
                  </a:lnTo>
                  <a:lnTo>
                    <a:pt x="125005" y="94983"/>
                  </a:lnTo>
                  <a:lnTo>
                    <a:pt x="139292" y="134559"/>
                  </a:lnTo>
                  <a:lnTo>
                    <a:pt x="82146" y="106856"/>
                  </a:lnTo>
                  <a:lnTo>
                    <a:pt x="52383" y="120048"/>
                  </a:lnTo>
                  <a:lnTo>
                    <a:pt x="42859" y="89707"/>
                  </a:lnTo>
                  <a:lnTo>
                    <a:pt x="25001" y="76514"/>
                  </a:lnTo>
                  <a:lnTo>
                    <a:pt x="0" y="87067"/>
                  </a:lnTo>
                  <a:lnTo>
                    <a:pt x="20695" y="147912"/>
                  </a:lnTo>
                  <a:lnTo>
                    <a:pt x="27045" y="181331"/>
                  </a:lnTo>
                  <a:lnTo>
                    <a:pt x="46093" y="2235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5" name="Freeform 190">
              <a:extLst/>
            </p:cNvPr>
            <p:cNvSpPr>
              <a:spLocks/>
            </p:cNvSpPr>
            <p:nvPr/>
          </p:nvSpPr>
          <p:spPr bwMode="auto">
            <a:xfrm>
              <a:off x="2735239" y="4430731"/>
              <a:ext cx="184150" cy="76200"/>
            </a:xfrm>
            <a:custGeom>
              <a:avLst/>
              <a:gdLst>
                <a:gd name="T0" fmla="*/ 0 w 1073944"/>
                <a:gd name="T1" fmla="*/ 25 h 446719"/>
                <a:gd name="T2" fmla="*/ 0 w 1073944"/>
                <a:gd name="T3" fmla="*/ 20 h 446719"/>
                <a:gd name="T4" fmla="*/ 5 w 1073944"/>
                <a:gd name="T5" fmla="*/ 11 h 446719"/>
                <a:gd name="T6" fmla="*/ 12 w 1073944"/>
                <a:gd name="T7" fmla="*/ 8 h 446719"/>
                <a:gd name="T8" fmla="*/ 21 w 1073944"/>
                <a:gd name="T9" fmla="*/ 4 h 446719"/>
                <a:gd name="T10" fmla="*/ 30 w 1073944"/>
                <a:gd name="T11" fmla="*/ 0 h 446719"/>
                <a:gd name="T12" fmla="*/ 40 w 1073944"/>
                <a:gd name="T13" fmla="*/ 3 h 446719"/>
                <a:gd name="T14" fmla="*/ 47 w 1073944"/>
                <a:gd name="T15" fmla="*/ 3 h 446719"/>
                <a:gd name="T16" fmla="*/ 55 w 1073944"/>
                <a:gd name="T17" fmla="*/ 1 h 446719"/>
                <a:gd name="T18" fmla="*/ 60 w 1073944"/>
                <a:gd name="T19" fmla="*/ 4 h 446719"/>
                <a:gd name="T20" fmla="*/ 66 w 1073944"/>
                <a:gd name="T21" fmla="*/ 0 h 446719"/>
                <a:gd name="T22" fmla="*/ 69 w 1073944"/>
                <a:gd name="T23" fmla="*/ 6 h 446719"/>
                <a:gd name="T24" fmla="*/ 74 w 1073944"/>
                <a:gd name="T25" fmla="*/ 11 h 446719"/>
                <a:gd name="T26" fmla="*/ 82 w 1073944"/>
                <a:gd name="T27" fmla="*/ 10 h 446719"/>
                <a:gd name="T28" fmla="*/ 89 w 1073944"/>
                <a:gd name="T29" fmla="*/ 10 h 446719"/>
                <a:gd name="T30" fmla="*/ 92 w 1073944"/>
                <a:gd name="T31" fmla="*/ 12 h 446719"/>
                <a:gd name="T32" fmla="*/ 98 w 1073944"/>
                <a:gd name="T33" fmla="*/ 14 h 446719"/>
                <a:gd name="T34" fmla="*/ 103 w 1073944"/>
                <a:gd name="T35" fmla="*/ 18 h 446719"/>
                <a:gd name="T36" fmla="*/ 106 w 1073944"/>
                <a:gd name="T37" fmla="*/ 18 h 446719"/>
                <a:gd name="T38" fmla="*/ 112 w 1073944"/>
                <a:gd name="T39" fmla="*/ 20 h 446719"/>
                <a:gd name="T40" fmla="*/ 118 w 1073944"/>
                <a:gd name="T41" fmla="*/ 27 h 446719"/>
                <a:gd name="T42" fmla="*/ 124 w 1073944"/>
                <a:gd name="T43" fmla="*/ 31 h 446719"/>
                <a:gd name="T44" fmla="*/ 133 w 1073944"/>
                <a:gd name="T45" fmla="*/ 33 h 446719"/>
                <a:gd name="T46" fmla="*/ 138 w 1073944"/>
                <a:gd name="T47" fmla="*/ 40 h 446719"/>
                <a:gd name="T48" fmla="*/ 145 w 1073944"/>
                <a:gd name="T49" fmla="*/ 42 h 446719"/>
                <a:gd name="T50" fmla="*/ 151 w 1073944"/>
                <a:gd name="T51" fmla="*/ 45 h 446719"/>
                <a:gd name="T52" fmla="*/ 159 w 1073944"/>
                <a:gd name="T53" fmla="*/ 47 h 446719"/>
                <a:gd name="T54" fmla="*/ 158 w 1073944"/>
                <a:gd name="T55" fmla="*/ 54 h 446719"/>
                <a:gd name="T56" fmla="*/ 147 w 1073944"/>
                <a:gd name="T57" fmla="*/ 56 h 446719"/>
                <a:gd name="T58" fmla="*/ 138 w 1073944"/>
                <a:gd name="T59" fmla="*/ 57 h 446719"/>
                <a:gd name="T60" fmla="*/ 128 w 1073944"/>
                <a:gd name="T61" fmla="*/ 61 h 446719"/>
                <a:gd name="T62" fmla="*/ 118 w 1073944"/>
                <a:gd name="T63" fmla="*/ 64 h 446719"/>
                <a:gd name="T64" fmla="*/ 120 w 1073944"/>
                <a:gd name="T65" fmla="*/ 60 h 446719"/>
                <a:gd name="T66" fmla="*/ 103 w 1073944"/>
                <a:gd name="T67" fmla="*/ 62 h 446719"/>
                <a:gd name="T68" fmla="*/ 102 w 1073944"/>
                <a:gd name="T69" fmla="*/ 59 h 446719"/>
                <a:gd name="T70" fmla="*/ 106 w 1073944"/>
                <a:gd name="T71" fmla="*/ 53 h 446719"/>
                <a:gd name="T72" fmla="*/ 110 w 1073944"/>
                <a:gd name="T73" fmla="*/ 47 h 446719"/>
                <a:gd name="T74" fmla="*/ 110 w 1073944"/>
                <a:gd name="T75" fmla="*/ 42 h 446719"/>
                <a:gd name="T76" fmla="*/ 106 w 1073944"/>
                <a:gd name="T77" fmla="*/ 42 h 446719"/>
                <a:gd name="T78" fmla="*/ 99 w 1073944"/>
                <a:gd name="T79" fmla="*/ 44 h 446719"/>
                <a:gd name="T80" fmla="*/ 93 w 1073944"/>
                <a:gd name="T81" fmla="*/ 41 h 446719"/>
                <a:gd name="T82" fmla="*/ 90 w 1073944"/>
                <a:gd name="T83" fmla="*/ 34 h 446719"/>
                <a:gd name="T84" fmla="*/ 87 w 1073944"/>
                <a:gd name="T85" fmla="*/ 31 h 446719"/>
                <a:gd name="T86" fmla="*/ 83 w 1073944"/>
                <a:gd name="T87" fmla="*/ 29 h 446719"/>
                <a:gd name="T88" fmla="*/ 75 w 1073944"/>
                <a:gd name="T89" fmla="*/ 29 h 446719"/>
                <a:gd name="T90" fmla="*/ 66 w 1073944"/>
                <a:gd name="T91" fmla="*/ 29 h 446719"/>
                <a:gd name="T92" fmla="*/ 60 w 1073944"/>
                <a:gd name="T93" fmla="*/ 24 h 446719"/>
                <a:gd name="T94" fmla="*/ 55 w 1073944"/>
                <a:gd name="T95" fmla="*/ 23 h 446719"/>
                <a:gd name="T96" fmla="*/ 52 w 1073944"/>
                <a:gd name="T97" fmla="*/ 26 h 446719"/>
                <a:gd name="T98" fmla="*/ 49 w 1073944"/>
                <a:gd name="T99" fmla="*/ 22 h 446719"/>
                <a:gd name="T100" fmla="*/ 46 w 1073944"/>
                <a:gd name="T101" fmla="*/ 27 h 446719"/>
                <a:gd name="T102" fmla="*/ 45 w 1073944"/>
                <a:gd name="T103" fmla="*/ 19 h 446719"/>
                <a:gd name="T104" fmla="*/ 39 w 1073944"/>
                <a:gd name="T105" fmla="*/ 18 h 446719"/>
                <a:gd name="T106" fmla="*/ 31 w 1073944"/>
                <a:gd name="T107" fmla="*/ 14 h 446719"/>
                <a:gd name="T108" fmla="*/ 24 w 1073944"/>
                <a:gd name="T109" fmla="*/ 19 h 446719"/>
                <a:gd name="T110" fmla="*/ 13 w 1073944"/>
                <a:gd name="T111" fmla="*/ 25 h 446719"/>
                <a:gd name="T112" fmla="*/ 7 w 1073944"/>
                <a:gd name="T113" fmla="*/ 27 h 446719"/>
                <a:gd name="T114" fmla="*/ 0 w 1073944"/>
                <a:gd name="T115" fmla="*/ 25 h 4467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73944"/>
                <a:gd name="T175" fmla="*/ 0 h 446719"/>
                <a:gd name="T176" fmla="*/ 1073944 w 1073944"/>
                <a:gd name="T177" fmla="*/ 446719 h 4467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73944" h="446719">
                  <a:moveTo>
                    <a:pt x="0" y="172331"/>
                  </a:moveTo>
                  <a:lnTo>
                    <a:pt x="458" y="139489"/>
                  </a:lnTo>
                  <a:lnTo>
                    <a:pt x="33796" y="75924"/>
                  </a:lnTo>
                  <a:lnTo>
                    <a:pt x="80963" y="58031"/>
                  </a:lnTo>
                  <a:lnTo>
                    <a:pt x="140494" y="24693"/>
                  </a:lnTo>
                  <a:lnTo>
                    <a:pt x="200025" y="881"/>
                  </a:lnTo>
                  <a:lnTo>
                    <a:pt x="266700" y="19931"/>
                  </a:lnTo>
                  <a:lnTo>
                    <a:pt x="314325" y="17549"/>
                  </a:lnTo>
                  <a:lnTo>
                    <a:pt x="370346" y="3531"/>
                  </a:lnTo>
                  <a:lnTo>
                    <a:pt x="403683" y="30016"/>
                  </a:lnTo>
                  <a:lnTo>
                    <a:pt x="443371" y="0"/>
                  </a:lnTo>
                  <a:lnTo>
                    <a:pt x="467183" y="38845"/>
                  </a:lnTo>
                  <a:lnTo>
                    <a:pt x="495758" y="74159"/>
                  </a:lnTo>
                  <a:lnTo>
                    <a:pt x="552908" y="68861"/>
                  </a:lnTo>
                  <a:lnTo>
                    <a:pt x="600533" y="68861"/>
                  </a:lnTo>
                  <a:lnTo>
                    <a:pt x="622758" y="82987"/>
                  </a:lnTo>
                  <a:lnTo>
                    <a:pt x="662446" y="98879"/>
                  </a:lnTo>
                  <a:lnTo>
                    <a:pt x="697371" y="127130"/>
                  </a:lnTo>
                  <a:lnTo>
                    <a:pt x="718008" y="121832"/>
                  </a:lnTo>
                  <a:lnTo>
                    <a:pt x="757696" y="139489"/>
                  </a:lnTo>
                  <a:lnTo>
                    <a:pt x="795338" y="184237"/>
                  </a:lnTo>
                  <a:lnTo>
                    <a:pt x="833438" y="212812"/>
                  </a:lnTo>
                  <a:lnTo>
                    <a:pt x="897396" y="231305"/>
                  </a:lnTo>
                  <a:lnTo>
                    <a:pt x="928688" y="279487"/>
                  </a:lnTo>
                  <a:lnTo>
                    <a:pt x="976313" y="293774"/>
                  </a:lnTo>
                  <a:lnTo>
                    <a:pt x="1021557" y="310443"/>
                  </a:lnTo>
                  <a:lnTo>
                    <a:pt x="1073944" y="327112"/>
                  </a:lnTo>
                  <a:lnTo>
                    <a:pt x="1069182" y="372356"/>
                  </a:lnTo>
                  <a:lnTo>
                    <a:pt x="995363" y="386643"/>
                  </a:lnTo>
                  <a:lnTo>
                    <a:pt x="931069" y="393787"/>
                  </a:lnTo>
                  <a:lnTo>
                    <a:pt x="862471" y="425531"/>
                  </a:lnTo>
                  <a:lnTo>
                    <a:pt x="795796" y="446719"/>
                  </a:lnTo>
                  <a:lnTo>
                    <a:pt x="809625" y="415218"/>
                  </a:lnTo>
                  <a:lnTo>
                    <a:pt x="695783" y="429062"/>
                  </a:lnTo>
                  <a:lnTo>
                    <a:pt x="684671" y="407874"/>
                  </a:lnTo>
                  <a:lnTo>
                    <a:pt x="718008" y="363732"/>
                  </a:lnTo>
                  <a:lnTo>
                    <a:pt x="741821" y="324887"/>
                  </a:lnTo>
                  <a:lnTo>
                    <a:pt x="744996" y="293104"/>
                  </a:lnTo>
                  <a:lnTo>
                    <a:pt x="718008" y="287807"/>
                  </a:lnTo>
                  <a:lnTo>
                    <a:pt x="670383" y="301932"/>
                  </a:lnTo>
                  <a:lnTo>
                    <a:pt x="625933" y="282510"/>
                  </a:lnTo>
                  <a:lnTo>
                    <a:pt x="608471" y="234836"/>
                  </a:lnTo>
                  <a:lnTo>
                    <a:pt x="589421" y="213648"/>
                  </a:lnTo>
                  <a:lnTo>
                    <a:pt x="557671" y="201289"/>
                  </a:lnTo>
                  <a:lnTo>
                    <a:pt x="508458" y="201289"/>
                  </a:lnTo>
                  <a:lnTo>
                    <a:pt x="444958" y="199522"/>
                  </a:lnTo>
                  <a:lnTo>
                    <a:pt x="402096" y="169506"/>
                  </a:lnTo>
                  <a:lnTo>
                    <a:pt x="373521" y="160677"/>
                  </a:lnTo>
                  <a:lnTo>
                    <a:pt x="349708" y="178334"/>
                  </a:lnTo>
                  <a:lnTo>
                    <a:pt x="329071" y="151849"/>
                  </a:lnTo>
                  <a:lnTo>
                    <a:pt x="313196" y="187163"/>
                  </a:lnTo>
                  <a:lnTo>
                    <a:pt x="304800" y="129468"/>
                  </a:lnTo>
                  <a:lnTo>
                    <a:pt x="263983" y="125363"/>
                  </a:lnTo>
                  <a:lnTo>
                    <a:pt x="209550" y="98512"/>
                  </a:lnTo>
                  <a:lnTo>
                    <a:pt x="159544" y="134231"/>
                  </a:lnTo>
                  <a:lnTo>
                    <a:pt x="88107" y="172331"/>
                  </a:lnTo>
                  <a:lnTo>
                    <a:pt x="45244" y="186618"/>
                  </a:lnTo>
                  <a:lnTo>
                    <a:pt x="0" y="17233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6" name="Freeform 191">
              <a:extLst/>
            </p:cNvPr>
            <p:cNvSpPr>
              <a:spLocks/>
            </p:cNvSpPr>
            <p:nvPr/>
          </p:nvSpPr>
          <p:spPr bwMode="auto">
            <a:xfrm>
              <a:off x="2846364" y="4527568"/>
              <a:ext cx="36512" cy="12700"/>
            </a:xfrm>
            <a:custGeom>
              <a:avLst/>
              <a:gdLst>
                <a:gd name="T0" fmla="*/ 2147483647 w 413"/>
                <a:gd name="T1" fmla="*/ 2147483647 h 168"/>
                <a:gd name="T2" fmla="*/ 2147483647 w 413"/>
                <a:gd name="T3" fmla="*/ 2147483647 h 168"/>
                <a:gd name="T4" fmla="*/ 2147483647 w 413"/>
                <a:gd name="T5" fmla="*/ 2147483647 h 168"/>
                <a:gd name="T6" fmla="*/ 2147483647 w 413"/>
                <a:gd name="T7" fmla="*/ 2147483647 h 168"/>
                <a:gd name="T8" fmla="*/ 2147483647 w 413"/>
                <a:gd name="T9" fmla="*/ 0 h 168"/>
                <a:gd name="T10" fmla="*/ 2147483647 w 413"/>
                <a:gd name="T11" fmla="*/ 2147483647 h 168"/>
                <a:gd name="T12" fmla="*/ 0 w 413"/>
                <a:gd name="T13" fmla="*/ 2147483647 h 168"/>
                <a:gd name="T14" fmla="*/ 2147483647 w 413"/>
                <a:gd name="T15" fmla="*/ 2147483647 h 168"/>
                <a:gd name="T16" fmla="*/ 2147483647 w 413"/>
                <a:gd name="T17" fmla="*/ 2147483647 h 168"/>
                <a:gd name="T18" fmla="*/ 2147483647 w 413"/>
                <a:gd name="T19" fmla="*/ 2147483647 h 168"/>
                <a:gd name="T20" fmla="*/ 2147483647 w 413"/>
                <a:gd name="T21" fmla="*/ 2147483647 h 168"/>
                <a:gd name="T22" fmla="*/ 2147483647 w 413"/>
                <a:gd name="T23" fmla="*/ 2147483647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3"/>
                <a:gd name="T37" fmla="*/ 0 h 168"/>
                <a:gd name="T38" fmla="*/ 413 w 413"/>
                <a:gd name="T39" fmla="*/ 168 h 1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3" h="168">
                  <a:moveTo>
                    <a:pt x="408" y="26"/>
                  </a:moveTo>
                  <a:lnTo>
                    <a:pt x="349" y="24"/>
                  </a:lnTo>
                  <a:lnTo>
                    <a:pt x="293" y="8"/>
                  </a:lnTo>
                  <a:lnTo>
                    <a:pt x="182" y="26"/>
                  </a:lnTo>
                  <a:lnTo>
                    <a:pt x="125" y="0"/>
                  </a:lnTo>
                  <a:lnTo>
                    <a:pt x="61" y="32"/>
                  </a:lnTo>
                  <a:lnTo>
                    <a:pt x="0" y="72"/>
                  </a:lnTo>
                  <a:lnTo>
                    <a:pt x="93" y="128"/>
                  </a:lnTo>
                  <a:lnTo>
                    <a:pt x="205" y="168"/>
                  </a:lnTo>
                  <a:lnTo>
                    <a:pt x="301" y="120"/>
                  </a:lnTo>
                  <a:lnTo>
                    <a:pt x="413" y="112"/>
                  </a:lnTo>
                  <a:lnTo>
                    <a:pt x="408" y="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7" name="Freeform 192">
              <a:extLst/>
            </p:cNvPr>
            <p:cNvSpPr>
              <a:spLocks/>
            </p:cNvSpPr>
            <p:nvPr/>
          </p:nvSpPr>
          <p:spPr bwMode="auto">
            <a:xfrm rot="441143">
              <a:off x="2908276" y="4494231"/>
              <a:ext cx="57150" cy="49212"/>
            </a:xfrm>
            <a:custGeom>
              <a:avLst/>
              <a:gdLst>
                <a:gd name="T0" fmla="*/ 2147483647 w 635"/>
                <a:gd name="T1" fmla="*/ 2147483647 h 457"/>
                <a:gd name="T2" fmla="*/ 2147483647 w 635"/>
                <a:gd name="T3" fmla="*/ 2147483647 h 457"/>
                <a:gd name="T4" fmla="*/ 2147483647 w 635"/>
                <a:gd name="T5" fmla="*/ 2147483647 h 457"/>
                <a:gd name="T6" fmla="*/ 2147483647 w 635"/>
                <a:gd name="T7" fmla="*/ 2147483647 h 457"/>
                <a:gd name="T8" fmla="*/ 2147483647 w 635"/>
                <a:gd name="T9" fmla="*/ 2147483647 h 457"/>
                <a:gd name="T10" fmla="*/ 2147483647 w 635"/>
                <a:gd name="T11" fmla="*/ 2147483647 h 457"/>
                <a:gd name="T12" fmla="*/ 2147483647 w 635"/>
                <a:gd name="T13" fmla="*/ 2147483647 h 457"/>
                <a:gd name="T14" fmla="*/ 2147483647 w 635"/>
                <a:gd name="T15" fmla="*/ 2147483647 h 457"/>
                <a:gd name="T16" fmla="*/ 0 w 635"/>
                <a:gd name="T17" fmla="*/ 2147483647 h 457"/>
                <a:gd name="T18" fmla="*/ 2147483647 w 635"/>
                <a:gd name="T19" fmla="*/ 2147483647 h 457"/>
                <a:gd name="T20" fmla="*/ 2147483647 w 635"/>
                <a:gd name="T21" fmla="*/ 2147483647 h 457"/>
                <a:gd name="T22" fmla="*/ 2147483647 w 635"/>
                <a:gd name="T23" fmla="*/ 2147483647 h 457"/>
                <a:gd name="T24" fmla="*/ 2147483647 w 635"/>
                <a:gd name="T25" fmla="*/ 2147483647 h 457"/>
                <a:gd name="T26" fmla="*/ 2147483647 w 635"/>
                <a:gd name="T27" fmla="*/ 2147483647 h 457"/>
                <a:gd name="T28" fmla="*/ 2147483647 w 635"/>
                <a:gd name="T29" fmla="*/ 2147483647 h 457"/>
                <a:gd name="T30" fmla="*/ 2147483647 w 635"/>
                <a:gd name="T31" fmla="*/ 2147483647 h 457"/>
                <a:gd name="T32" fmla="*/ 2147483647 w 635"/>
                <a:gd name="T33" fmla="*/ 2147483647 h 457"/>
                <a:gd name="T34" fmla="*/ 2147483647 w 635"/>
                <a:gd name="T35" fmla="*/ 2147483647 h 457"/>
                <a:gd name="T36" fmla="*/ 2147483647 w 635"/>
                <a:gd name="T37" fmla="*/ 2147483647 h 457"/>
                <a:gd name="T38" fmla="*/ 2147483647 w 635"/>
                <a:gd name="T39" fmla="*/ 0 h 457"/>
                <a:gd name="T40" fmla="*/ 2147483647 w 635"/>
                <a:gd name="T41" fmla="*/ 2147483647 h 457"/>
                <a:gd name="T42" fmla="*/ 2147483647 w 635"/>
                <a:gd name="T43" fmla="*/ 2147483647 h 457"/>
                <a:gd name="T44" fmla="*/ 2147483647 w 635"/>
                <a:gd name="T45" fmla="*/ 2147483647 h 457"/>
                <a:gd name="T46" fmla="*/ 2147483647 w 635"/>
                <a:gd name="T47" fmla="*/ 2147483647 h 4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5"/>
                <a:gd name="T73" fmla="*/ 0 h 457"/>
                <a:gd name="T74" fmla="*/ 635 w 635"/>
                <a:gd name="T75" fmla="*/ 457 h 4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5" h="457">
                  <a:moveTo>
                    <a:pt x="219" y="72"/>
                  </a:moveTo>
                  <a:lnTo>
                    <a:pt x="351" y="114"/>
                  </a:lnTo>
                  <a:lnTo>
                    <a:pt x="363" y="185"/>
                  </a:lnTo>
                  <a:lnTo>
                    <a:pt x="441" y="228"/>
                  </a:lnTo>
                  <a:lnTo>
                    <a:pt x="453" y="270"/>
                  </a:lnTo>
                  <a:lnTo>
                    <a:pt x="369" y="306"/>
                  </a:lnTo>
                  <a:lnTo>
                    <a:pt x="243" y="342"/>
                  </a:lnTo>
                  <a:lnTo>
                    <a:pt x="129" y="342"/>
                  </a:lnTo>
                  <a:lnTo>
                    <a:pt x="0" y="367"/>
                  </a:lnTo>
                  <a:lnTo>
                    <a:pt x="75" y="414"/>
                  </a:lnTo>
                  <a:lnTo>
                    <a:pt x="136" y="412"/>
                  </a:lnTo>
                  <a:lnTo>
                    <a:pt x="227" y="457"/>
                  </a:lnTo>
                  <a:lnTo>
                    <a:pt x="285" y="426"/>
                  </a:lnTo>
                  <a:lnTo>
                    <a:pt x="405" y="408"/>
                  </a:lnTo>
                  <a:lnTo>
                    <a:pt x="549" y="360"/>
                  </a:lnTo>
                  <a:lnTo>
                    <a:pt x="635" y="367"/>
                  </a:lnTo>
                  <a:lnTo>
                    <a:pt x="603" y="288"/>
                  </a:lnTo>
                  <a:lnTo>
                    <a:pt x="561" y="174"/>
                  </a:lnTo>
                  <a:lnTo>
                    <a:pt x="597" y="108"/>
                  </a:lnTo>
                  <a:lnTo>
                    <a:pt x="567" y="0"/>
                  </a:lnTo>
                  <a:lnTo>
                    <a:pt x="495" y="6"/>
                  </a:lnTo>
                  <a:lnTo>
                    <a:pt x="429" y="6"/>
                  </a:lnTo>
                  <a:lnTo>
                    <a:pt x="333" y="24"/>
                  </a:lnTo>
                  <a:lnTo>
                    <a:pt x="219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8" name="Freeform 193">
              <a:extLst/>
            </p:cNvPr>
            <p:cNvSpPr>
              <a:spLocks/>
            </p:cNvSpPr>
            <p:nvPr/>
          </p:nvSpPr>
          <p:spPr bwMode="auto">
            <a:xfrm rot="441143">
              <a:off x="2957489" y="4494231"/>
              <a:ext cx="65087" cy="52387"/>
            </a:xfrm>
            <a:custGeom>
              <a:avLst/>
              <a:gdLst>
                <a:gd name="T0" fmla="*/ 2147483647 w 710"/>
                <a:gd name="T1" fmla="*/ 2147483647 h 490"/>
                <a:gd name="T2" fmla="*/ 2147483647 w 710"/>
                <a:gd name="T3" fmla="*/ 2147483647 h 490"/>
                <a:gd name="T4" fmla="*/ 2147483647 w 710"/>
                <a:gd name="T5" fmla="*/ 2147483647 h 490"/>
                <a:gd name="T6" fmla="*/ 2147483647 w 710"/>
                <a:gd name="T7" fmla="*/ 2147483647 h 490"/>
                <a:gd name="T8" fmla="*/ 2147483647 w 710"/>
                <a:gd name="T9" fmla="*/ 2147483647 h 490"/>
                <a:gd name="T10" fmla="*/ 2147483647 w 710"/>
                <a:gd name="T11" fmla="*/ 2147483647 h 490"/>
                <a:gd name="T12" fmla="*/ 2147483647 w 710"/>
                <a:gd name="T13" fmla="*/ 2147483647 h 490"/>
                <a:gd name="T14" fmla="*/ 2147483647 w 710"/>
                <a:gd name="T15" fmla="*/ 0 h 490"/>
                <a:gd name="T16" fmla="*/ 2147483647 w 710"/>
                <a:gd name="T17" fmla="*/ 2147483647 h 490"/>
                <a:gd name="T18" fmla="*/ 2147483647 w 710"/>
                <a:gd name="T19" fmla="*/ 2147483647 h 490"/>
                <a:gd name="T20" fmla="*/ 2147483647 w 710"/>
                <a:gd name="T21" fmla="*/ 2147483647 h 490"/>
                <a:gd name="T22" fmla="*/ 2147483647 w 710"/>
                <a:gd name="T23" fmla="*/ 2147483647 h 490"/>
                <a:gd name="T24" fmla="*/ 2147483647 w 710"/>
                <a:gd name="T25" fmla="*/ 2147483647 h 490"/>
                <a:gd name="T26" fmla="*/ 2147483647 w 710"/>
                <a:gd name="T27" fmla="*/ 2147483647 h 490"/>
                <a:gd name="T28" fmla="*/ 2147483647 w 710"/>
                <a:gd name="T29" fmla="*/ 2147483647 h 490"/>
                <a:gd name="T30" fmla="*/ 0 w 710"/>
                <a:gd name="T31" fmla="*/ 2147483647 h 490"/>
                <a:gd name="T32" fmla="*/ 2147483647 w 710"/>
                <a:gd name="T33" fmla="*/ 2147483647 h 490"/>
                <a:gd name="T34" fmla="*/ 2147483647 w 710"/>
                <a:gd name="T35" fmla="*/ 2147483647 h 490"/>
                <a:gd name="T36" fmla="*/ 2147483647 w 710"/>
                <a:gd name="T37" fmla="*/ 2147483647 h 490"/>
                <a:gd name="T38" fmla="*/ 2147483647 w 710"/>
                <a:gd name="T39" fmla="*/ 2147483647 h 490"/>
                <a:gd name="T40" fmla="*/ 2147483647 w 710"/>
                <a:gd name="T41" fmla="*/ 2147483647 h 490"/>
                <a:gd name="T42" fmla="*/ 2147483647 w 710"/>
                <a:gd name="T43" fmla="*/ 2147483647 h 490"/>
                <a:gd name="T44" fmla="*/ 2147483647 w 710"/>
                <a:gd name="T45" fmla="*/ 2147483647 h 490"/>
                <a:gd name="T46" fmla="*/ 2147483647 w 710"/>
                <a:gd name="T47" fmla="*/ 2147483647 h 490"/>
                <a:gd name="T48" fmla="*/ 2147483647 w 710"/>
                <a:gd name="T49" fmla="*/ 2147483647 h 490"/>
                <a:gd name="T50" fmla="*/ 2147483647 w 710"/>
                <a:gd name="T51" fmla="*/ 2147483647 h 490"/>
                <a:gd name="T52" fmla="*/ 2147483647 w 710"/>
                <a:gd name="T53" fmla="*/ 2147483647 h 490"/>
                <a:gd name="T54" fmla="*/ 2147483647 w 710"/>
                <a:gd name="T55" fmla="*/ 2147483647 h 490"/>
                <a:gd name="T56" fmla="*/ 2147483647 w 710"/>
                <a:gd name="T57" fmla="*/ 2147483647 h 490"/>
                <a:gd name="T58" fmla="*/ 2147483647 w 710"/>
                <a:gd name="T59" fmla="*/ 2147483647 h 490"/>
                <a:gd name="T60" fmla="*/ 2147483647 w 710"/>
                <a:gd name="T61" fmla="*/ 2147483647 h 4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10"/>
                <a:gd name="T94" fmla="*/ 0 h 490"/>
                <a:gd name="T95" fmla="*/ 710 w 710"/>
                <a:gd name="T96" fmla="*/ 490 h 4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10" h="490">
                  <a:moveTo>
                    <a:pt x="710" y="127"/>
                  </a:moveTo>
                  <a:lnTo>
                    <a:pt x="631" y="82"/>
                  </a:lnTo>
                  <a:lnTo>
                    <a:pt x="574" y="82"/>
                  </a:lnTo>
                  <a:lnTo>
                    <a:pt x="530" y="101"/>
                  </a:lnTo>
                  <a:lnTo>
                    <a:pt x="477" y="110"/>
                  </a:lnTo>
                  <a:lnTo>
                    <a:pt x="458" y="67"/>
                  </a:lnTo>
                  <a:lnTo>
                    <a:pt x="415" y="53"/>
                  </a:lnTo>
                  <a:lnTo>
                    <a:pt x="367" y="0"/>
                  </a:lnTo>
                  <a:lnTo>
                    <a:pt x="319" y="38"/>
                  </a:lnTo>
                  <a:lnTo>
                    <a:pt x="256" y="36"/>
                  </a:lnTo>
                  <a:lnTo>
                    <a:pt x="137" y="10"/>
                  </a:lnTo>
                  <a:lnTo>
                    <a:pt x="98" y="38"/>
                  </a:lnTo>
                  <a:lnTo>
                    <a:pt x="30" y="36"/>
                  </a:lnTo>
                  <a:lnTo>
                    <a:pt x="7" y="80"/>
                  </a:lnTo>
                  <a:lnTo>
                    <a:pt x="36" y="186"/>
                  </a:lnTo>
                  <a:lnTo>
                    <a:pt x="0" y="254"/>
                  </a:lnTo>
                  <a:lnTo>
                    <a:pt x="42" y="362"/>
                  </a:lnTo>
                  <a:lnTo>
                    <a:pt x="75" y="445"/>
                  </a:lnTo>
                  <a:lnTo>
                    <a:pt x="120" y="490"/>
                  </a:lnTo>
                  <a:lnTo>
                    <a:pt x="161" y="451"/>
                  </a:lnTo>
                  <a:lnTo>
                    <a:pt x="166" y="354"/>
                  </a:lnTo>
                  <a:lnTo>
                    <a:pt x="209" y="341"/>
                  </a:lnTo>
                  <a:lnTo>
                    <a:pt x="256" y="309"/>
                  </a:lnTo>
                  <a:lnTo>
                    <a:pt x="319" y="336"/>
                  </a:lnTo>
                  <a:lnTo>
                    <a:pt x="391" y="298"/>
                  </a:lnTo>
                  <a:lnTo>
                    <a:pt x="425" y="250"/>
                  </a:lnTo>
                  <a:lnTo>
                    <a:pt x="483" y="218"/>
                  </a:lnTo>
                  <a:lnTo>
                    <a:pt x="549" y="211"/>
                  </a:lnTo>
                  <a:lnTo>
                    <a:pt x="665" y="218"/>
                  </a:lnTo>
                  <a:lnTo>
                    <a:pt x="703" y="182"/>
                  </a:lnTo>
                  <a:lnTo>
                    <a:pt x="710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9" name="Freeform 194">
              <a:extLst/>
            </p:cNvPr>
            <p:cNvSpPr>
              <a:spLocks/>
            </p:cNvSpPr>
            <p:nvPr/>
          </p:nvSpPr>
          <p:spPr bwMode="auto">
            <a:xfrm rot="441143">
              <a:off x="3043214" y="4513281"/>
              <a:ext cx="28575" cy="19050"/>
            </a:xfrm>
            <a:custGeom>
              <a:avLst/>
              <a:gdLst>
                <a:gd name="T0" fmla="*/ 2147483647 w 318"/>
                <a:gd name="T1" fmla="*/ 2147483647 h 193"/>
                <a:gd name="T2" fmla="*/ 2147483647 w 318"/>
                <a:gd name="T3" fmla="*/ 0 h 193"/>
                <a:gd name="T4" fmla="*/ 2147483647 w 318"/>
                <a:gd name="T5" fmla="*/ 2147483647 h 193"/>
                <a:gd name="T6" fmla="*/ 2147483647 w 318"/>
                <a:gd name="T7" fmla="*/ 2147483647 h 193"/>
                <a:gd name="T8" fmla="*/ 2147483647 w 318"/>
                <a:gd name="T9" fmla="*/ 2147483647 h 193"/>
                <a:gd name="T10" fmla="*/ 0 w 318"/>
                <a:gd name="T11" fmla="*/ 2147483647 h 193"/>
                <a:gd name="T12" fmla="*/ 2147483647 w 318"/>
                <a:gd name="T13" fmla="*/ 2147483647 h 193"/>
                <a:gd name="T14" fmla="*/ 2147483647 w 318"/>
                <a:gd name="T15" fmla="*/ 2147483647 h 193"/>
                <a:gd name="T16" fmla="*/ 2147483647 w 318"/>
                <a:gd name="T17" fmla="*/ 2147483647 h 193"/>
                <a:gd name="T18" fmla="*/ 2147483647 w 318"/>
                <a:gd name="T19" fmla="*/ 2147483647 h 193"/>
                <a:gd name="T20" fmla="*/ 2147483647 w 318"/>
                <a:gd name="T21" fmla="*/ 2147483647 h 1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8"/>
                <a:gd name="T34" fmla="*/ 0 h 193"/>
                <a:gd name="T35" fmla="*/ 318 w 318"/>
                <a:gd name="T36" fmla="*/ 193 h 19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8" h="193">
                  <a:moveTo>
                    <a:pt x="318" y="65"/>
                  </a:moveTo>
                  <a:lnTo>
                    <a:pt x="293" y="0"/>
                  </a:lnTo>
                  <a:lnTo>
                    <a:pt x="182" y="18"/>
                  </a:lnTo>
                  <a:lnTo>
                    <a:pt x="142" y="9"/>
                  </a:lnTo>
                  <a:lnTo>
                    <a:pt x="62" y="49"/>
                  </a:lnTo>
                  <a:lnTo>
                    <a:pt x="0" y="64"/>
                  </a:lnTo>
                  <a:lnTo>
                    <a:pt x="22" y="145"/>
                  </a:lnTo>
                  <a:lnTo>
                    <a:pt x="62" y="193"/>
                  </a:lnTo>
                  <a:lnTo>
                    <a:pt x="158" y="169"/>
                  </a:lnTo>
                  <a:lnTo>
                    <a:pt x="262" y="113"/>
                  </a:lnTo>
                  <a:lnTo>
                    <a:pt x="318" y="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00" name="Group 195">
              <a:extLst/>
            </p:cNvPr>
            <p:cNvGrpSpPr>
              <a:grpSpLocks/>
            </p:cNvGrpSpPr>
            <p:nvPr/>
          </p:nvGrpSpPr>
          <p:grpSpPr bwMode="auto">
            <a:xfrm>
              <a:off x="2835190" y="4362486"/>
              <a:ext cx="104767" cy="66677"/>
              <a:chOff x="23104" y="15658"/>
              <a:chExt cx="3152" cy="1962"/>
            </a:xfrm>
            <a:grpFill/>
          </p:grpSpPr>
          <p:sp>
            <p:nvSpPr>
              <p:cNvPr id="301" name="Freeform 196">
                <a:extLst/>
              </p:cNvPr>
              <p:cNvSpPr>
                <a:spLocks/>
              </p:cNvSpPr>
              <p:nvPr/>
            </p:nvSpPr>
            <p:spPr bwMode="auto">
              <a:xfrm>
                <a:off x="23522" y="16648"/>
                <a:ext cx="280" cy="368"/>
              </a:xfrm>
              <a:custGeom>
                <a:avLst/>
                <a:gdLst>
                  <a:gd name="T0" fmla="*/ 14 w 280"/>
                  <a:gd name="T1" fmla="*/ 248 h 368"/>
                  <a:gd name="T2" fmla="*/ 14 w 280"/>
                  <a:gd name="T3" fmla="*/ 144 h 368"/>
                  <a:gd name="T4" fmla="*/ 86 w 280"/>
                  <a:gd name="T5" fmla="*/ 0 h 368"/>
                  <a:gd name="T6" fmla="*/ 198 w 280"/>
                  <a:gd name="T7" fmla="*/ 72 h 368"/>
                  <a:gd name="T8" fmla="*/ 280 w 280"/>
                  <a:gd name="T9" fmla="*/ 173 h 368"/>
                  <a:gd name="T10" fmla="*/ 248 w 280"/>
                  <a:gd name="T11" fmla="*/ 277 h 368"/>
                  <a:gd name="T12" fmla="*/ 222 w 280"/>
                  <a:gd name="T13" fmla="*/ 344 h 368"/>
                  <a:gd name="T14" fmla="*/ 142 w 280"/>
                  <a:gd name="T15" fmla="*/ 368 h 368"/>
                  <a:gd name="T16" fmla="*/ 0 w 280"/>
                  <a:gd name="T17" fmla="*/ 333 h 368"/>
                  <a:gd name="T18" fmla="*/ 14 w 280"/>
                  <a:gd name="T19" fmla="*/ 248 h 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0"/>
                  <a:gd name="T31" fmla="*/ 0 h 368"/>
                  <a:gd name="T32" fmla="*/ 280 w 280"/>
                  <a:gd name="T33" fmla="*/ 368 h 3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0" h="368">
                    <a:moveTo>
                      <a:pt x="14" y="248"/>
                    </a:moveTo>
                    <a:lnTo>
                      <a:pt x="14" y="144"/>
                    </a:lnTo>
                    <a:lnTo>
                      <a:pt x="86" y="0"/>
                    </a:lnTo>
                    <a:lnTo>
                      <a:pt x="198" y="72"/>
                    </a:lnTo>
                    <a:lnTo>
                      <a:pt x="280" y="173"/>
                    </a:lnTo>
                    <a:lnTo>
                      <a:pt x="248" y="277"/>
                    </a:lnTo>
                    <a:lnTo>
                      <a:pt x="222" y="344"/>
                    </a:lnTo>
                    <a:lnTo>
                      <a:pt x="142" y="368"/>
                    </a:lnTo>
                    <a:lnTo>
                      <a:pt x="0" y="333"/>
                    </a:lnTo>
                    <a:lnTo>
                      <a:pt x="14" y="24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2" name="Freeform 197">
                <a:extLst/>
              </p:cNvPr>
              <p:cNvSpPr>
                <a:spLocks/>
              </p:cNvSpPr>
              <p:nvPr/>
            </p:nvSpPr>
            <p:spPr bwMode="auto">
              <a:xfrm>
                <a:off x="23787" y="16968"/>
                <a:ext cx="183" cy="312"/>
              </a:xfrm>
              <a:custGeom>
                <a:avLst/>
                <a:gdLst>
                  <a:gd name="T0" fmla="*/ 0 w 183"/>
                  <a:gd name="T1" fmla="*/ 192 h 312"/>
                  <a:gd name="T2" fmla="*/ 33 w 183"/>
                  <a:gd name="T3" fmla="*/ 96 h 312"/>
                  <a:gd name="T4" fmla="*/ 63 w 183"/>
                  <a:gd name="T5" fmla="*/ 0 h 312"/>
                  <a:gd name="T6" fmla="*/ 147 w 183"/>
                  <a:gd name="T7" fmla="*/ 54 h 312"/>
                  <a:gd name="T8" fmla="*/ 183 w 183"/>
                  <a:gd name="T9" fmla="*/ 150 h 312"/>
                  <a:gd name="T10" fmla="*/ 177 w 183"/>
                  <a:gd name="T11" fmla="*/ 234 h 312"/>
                  <a:gd name="T12" fmla="*/ 128 w 183"/>
                  <a:gd name="T13" fmla="*/ 312 h 312"/>
                  <a:gd name="T14" fmla="*/ 33 w 183"/>
                  <a:gd name="T15" fmla="*/ 270 h 312"/>
                  <a:gd name="T16" fmla="*/ 0 w 183"/>
                  <a:gd name="T17" fmla="*/ 192 h 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312"/>
                  <a:gd name="T29" fmla="*/ 183 w 183"/>
                  <a:gd name="T30" fmla="*/ 312 h 3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312">
                    <a:moveTo>
                      <a:pt x="0" y="192"/>
                    </a:moveTo>
                    <a:lnTo>
                      <a:pt x="33" y="96"/>
                    </a:lnTo>
                    <a:lnTo>
                      <a:pt x="63" y="0"/>
                    </a:lnTo>
                    <a:lnTo>
                      <a:pt x="147" y="54"/>
                    </a:lnTo>
                    <a:lnTo>
                      <a:pt x="183" y="150"/>
                    </a:lnTo>
                    <a:lnTo>
                      <a:pt x="177" y="234"/>
                    </a:lnTo>
                    <a:lnTo>
                      <a:pt x="128" y="312"/>
                    </a:lnTo>
                    <a:lnTo>
                      <a:pt x="33" y="270"/>
                    </a:lnTo>
                    <a:lnTo>
                      <a:pt x="0" y="19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3" name="Freeform 198">
                <a:extLst/>
              </p:cNvPr>
              <p:cNvSpPr>
                <a:spLocks/>
              </p:cNvSpPr>
              <p:nvPr/>
            </p:nvSpPr>
            <p:spPr bwMode="auto">
              <a:xfrm>
                <a:off x="24136" y="16240"/>
                <a:ext cx="376" cy="416"/>
              </a:xfrm>
              <a:custGeom>
                <a:avLst/>
                <a:gdLst>
                  <a:gd name="T0" fmla="*/ 16 w 376"/>
                  <a:gd name="T1" fmla="*/ 88 h 416"/>
                  <a:gd name="T2" fmla="*/ 0 w 376"/>
                  <a:gd name="T3" fmla="*/ 16 h 416"/>
                  <a:gd name="T4" fmla="*/ 104 w 376"/>
                  <a:gd name="T5" fmla="*/ 8 h 416"/>
                  <a:gd name="T6" fmla="*/ 200 w 376"/>
                  <a:gd name="T7" fmla="*/ 0 h 416"/>
                  <a:gd name="T8" fmla="*/ 304 w 376"/>
                  <a:gd name="T9" fmla="*/ 112 h 416"/>
                  <a:gd name="T10" fmla="*/ 376 w 376"/>
                  <a:gd name="T11" fmla="*/ 224 h 416"/>
                  <a:gd name="T12" fmla="*/ 368 w 376"/>
                  <a:gd name="T13" fmla="*/ 312 h 416"/>
                  <a:gd name="T14" fmla="*/ 368 w 376"/>
                  <a:gd name="T15" fmla="*/ 416 h 416"/>
                  <a:gd name="T16" fmla="*/ 320 w 376"/>
                  <a:gd name="T17" fmla="*/ 368 h 416"/>
                  <a:gd name="T18" fmla="*/ 256 w 376"/>
                  <a:gd name="T19" fmla="*/ 360 h 416"/>
                  <a:gd name="T20" fmla="*/ 288 w 376"/>
                  <a:gd name="T21" fmla="*/ 256 h 416"/>
                  <a:gd name="T22" fmla="*/ 248 w 376"/>
                  <a:gd name="T23" fmla="*/ 168 h 416"/>
                  <a:gd name="T24" fmla="*/ 168 w 376"/>
                  <a:gd name="T25" fmla="*/ 112 h 416"/>
                  <a:gd name="T26" fmla="*/ 96 w 376"/>
                  <a:gd name="T27" fmla="*/ 104 h 416"/>
                  <a:gd name="T28" fmla="*/ 16 w 376"/>
                  <a:gd name="T29" fmla="*/ 88 h 4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6"/>
                  <a:gd name="T46" fmla="*/ 0 h 416"/>
                  <a:gd name="T47" fmla="*/ 376 w 376"/>
                  <a:gd name="T48" fmla="*/ 416 h 4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6" h="416">
                    <a:moveTo>
                      <a:pt x="16" y="88"/>
                    </a:moveTo>
                    <a:lnTo>
                      <a:pt x="0" y="16"/>
                    </a:lnTo>
                    <a:lnTo>
                      <a:pt x="104" y="8"/>
                    </a:lnTo>
                    <a:lnTo>
                      <a:pt x="200" y="0"/>
                    </a:lnTo>
                    <a:lnTo>
                      <a:pt x="304" y="112"/>
                    </a:lnTo>
                    <a:lnTo>
                      <a:pt x="376" y="224"/>
                    </a:lnTo>
                    <a:lnTo>
                      <a:pt x="368" y="312"/>
                    </a:lnTo>
                    <a:lnTo>
                      <a:pt x="368" y="416"/>
                    </a:lnTo>
                    <a:lnTo>
                      <a:pt x="320" y="368"/>
                    </a:lnTo>
                    <a:lnTo>
                      <a:pt x="256" y="360"/>
                    </a:lnTo>
                    <a:lnTo>
                      <a:pt x="288" y="256"/>
                    </a:lnTo>
                    <a:lnTo>
                      <a:pt x="248" y="168"/>
                    </a:lnTo>
                    <a:lnTo>
                      <a:pt x="168" y="112"/>
                    </a:lnTo>
                    <a:lnTo>
                      <a:pt x="96" y="104"/>
                    </a:lnTo>
                    <a:lnTo>
                      <a:pt x="16" y="8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4" name="Freeform 199">
                <a:extLst/>
              </p:cNvPr>
              <p:cNvSpPr>
                <a:spLocks/>
              </p:cNvSpPr>
              <p:nvPr/>
            </p:nvSpPr>
            <p:spPr bwMode="auto">
              <a:xfrm>
                <a:off x="23576" y="15658"/>
                <a:ext cx="384" cy="486"/>
              </a:xfrm>
              <a:custGeom>
                <a:avLst/>
                <a:gdLst>
                  <a:gd name="T0" fmla="*/ 16 w 384"/>
                  <a:gd name="T1" fmla="*/ 80 h 486"/>
                  <a:gd name="T2" fmla="*/ 0 w 384"/>
                  <a:gd name="T3" fmla="*/ 8 h 486"/>
                  <a:gd name="T4" fmla="*/ 104 w 384"/>
                  <a:gd name="T5" fmla="*/ 0 h 486"/>
                  <a:gd name="T6" fmla="*/ 240 w 384"/>
                  <a:gd name="T7" fmla="*/ 54 h 486"/>
                  <a:gd name="T8" fmla="*/ 304 w 384"/>
                  <a:gd name="T9" fmla="*/ 104 h 486"/>
                  <a:gd name="T10" fmla="*/ 384 w 384"/>
                  <a:gd name="T11" fmla="*/ 166 h 486"/>
                  <a:gd name="T12" fmla="*/ 368 w 384"/>
                  <a:gd name="T13" fmla="*/ 304 h 486"/>
                  <a:gd name="T14" fmla="*/ 368 w 384"/>
                  <a:gd name="T15" fmla="*/ 408 h 486"/>
                  <a:gd name="T16" fmla="*/ 336 w 384"/>
                  <a:gd name="T17" fmla="*/ 486 h 486"/>
                  <a:gd name="T18" fmla="*/ 280 w 384"/>
                  <a:gd name="T19" fmla="*/ 438 h 486"/>
                  <a:gd name="T20" fmla="*/ 256 w 384"/>
                  <a:gd name="T21" fmla="*/ 352 h 486"/>
                  <a:gd name="T22" fmla="*/ 288 w 384"/>
                  <a:gd name="T23" fmla="*/ 248 h 486"/>
                  <a:gd name="T24" fmla="*/ 248 w 384"/>
                  <a:gd name="T25" fmla="*/ 160 h 486"/>
                  <a:gd name="T26" fmla="*/ 168 w 384"/>
                  <a:gd name="T27" fmla="*/ 104 h 486"/>
                  <a:gd name="T28" fmla="*/ 96 w 384"/>
                  <a:gd name="T29" fmla="*/ 96 h 486"/>
                  <a:gd name="T30" fmla="*/ 16 w 384"/>
                  <a:gd name="T31" fmla="*/ 80 h 4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4"/>
                  <a:gd name="T49" fmla="*/ 0 h 486"/>
                  <a:gd name="T50" fmla="*/ 384 w 384"/>
                  <a:gd name="T51" fmla="*/ 486 h 4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4" h="486">
                    <a:moveTo>
                      <a:pt x="16" y="80"/>
                    </a:moveTo>
                    <a:lnTo>
                      <a:pt x="0" y="8"/>
                    </a:lnTo>
                    <a:lnTo>
                      <a:pt x="104" y="0"/>
                    </a:lnTo>
                    <a:lnTo>
                      <a:pt x="240" y="54"/>
                    </a:lnTo>
                    <a:lnTo>
                      <a:pt x="304" y="104"/>
                    </a:lnTo>
                    <a:lnTo>
                      <a:pt x="384" y="166"/>
                    </a:lnTo>
                    <a:lnTo>
                      <a:pt x="368" y="304"/>
                    </a:lnTo>
                    <a:lnTo>
                      <a:pt x="368" y="408"/>
                    </a:lnTo>
                    <a:lnTo>
                      <a:pt x="336" y="486"/>
                    </a:lnTo>
                    <a:lnTo>
                      <a:pt x="280" y="438"/>
                    </a:lnTo>
                    <a:lnTo>
                      <a:pt x="256" y="352"/>
                    </a:lnTo>
                    <a:lnTo>
                      <a:pt x="288" y="248"/>
                    </a:lnTo>
                    <a:lnTo>
                      <a:pt x="248" y="160"/>
                    </a:lnTo>
                    <a:lnTo>
                      <a:pt x="168" y="104"/>
                    </a:lnTo>
                    <a:lnTo>
                      <a:pt x="96" y="96"/>
                    </a:lnTo>
                    <a:lnTo>
                      <a:pt x="16" y="8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5" name="Freeform 200">
                <a:extLst/>
              </p:cNvPr>
              <p:cNvSpPr>
                <a:spLocks/>
              </p:cNvSpPr>
              <p:nvPr/>
            </p:nvSpPr>
            <p:spPr bwMode="auto">
              <a:xfrm>
                <a:off x="24939" y="16925"/>
                <a:ext cx="325" cy="403"/>
              </a:xfrm>
              <a:custGeom>
                <a:avLst/>
                <a:gdLst>
                  <a:gd name="T0" fmla="*/ 0 w 325"/>
                  <a:gd name="T1" fmla="*/ 8 h 403"/>
                  <a:gd name="T2" fmla="*/ 96 w 325"/>
                  <a:gd name="T3" fmla="*/ 0 h 403"/>
                  <a:gd name="T4" fmla="*/ 165 w 325"/>
                  <a:gd name="T5" fmla="*/ 123 h 403"/>
                  <a:gd name="T6" fmla="*/ 245 w 325"/>
                  <a:gd name="T7" fmla="*/ 275 h 403"/>
                  <a:gd name="T8" fmla="*/ 325 w 325"/>
                  <a:gd name="T9" fmla="*/ 315 h 403"/>
                  <a:gd name="T10" fmla="*/ 301 w 325"/>
                  <a:gd name="T11" fmla="*/ 403 h 403"/>
                  <a:gd name="T12" fmla="*/ 216 w 325"/>
                  <a:gd name="T13" fmla="*/ 368 h 403"/>
                  <a:gd name="T14" fmla="*/ 184 w 325"/>
                  <a:gd name="T15" fmla="*/ 256 h 403"/>
                  <a:gd name="T16" fmla="*/ 93 w 325"/>
                  <a:gd name="T17" fmla="*/ 219 h 403"/>
                  <a:gd name="T18" fmla="*/ 64 w 325"/>
                  <a:gd name="T19" fmla="*/ 112 h 403"/>
                  <a:gd name="T20" fmla="*/ 5 w 325"/>
                  <a:gd name="T21" fmla="*/ 91 h 403"/>
                  <a:gd name="T22" fmla="*/ 0 w 325"/>
                  <a:gd name="T23" fmla="*/ 8 h 4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5"/>
                  <a:gd name="T37" fmla="*/ 0 h 403"/>
                  <a:gd name="T38" fmla="*/ 325 w 325"/>
                  <a:gd name="T39" fmla="*/ 403 h 4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5" h="403">
                    <a:moveTo>
                      <a:pt x="0" y="8"/>
                    </a:moveTo>
                    <a:lnTo>
                      <a:pt x="96" y="0"/>
                    </a:lnTo>
                    <a:lnTo>
                      <a:pt x="165" y="123"/>
                    </a:lnTo>
                    <a:lnTo>
                      <a:pt x="245" y="275"/>
                    </a:lnTo>
                    <a:lnTo>
                      <a:pt x="325" y="315"/>
                    </a:lnTo>
                    <a:lnTo>
                      <a:pt x="301" y="403"/>
                    </a:lnTo>
                    <a:lnTo>
                      <a:pt x="216" y="368"/>
                    </a:lnTo>
                    <a:lnTo>
                      <a:pt x="184" y="256"/>
                    </a:lnTo>
                    <a:lnTo>
                      <a:pt x="93" y="219"/>
                    </a:lnTo>
                    <a:lnTo>
                      <a:pt x="64" y="112"/>
                    </a:lnTo>
                    <a:lnTo>
                      <a:pt x="5" y="9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6" name="Freeform 201">
                <a:extLst/>
              </p:cNvPr>
              <p:cNvSpPr>
                <a:spLocks/>
              </p:cNvSpPr>
              <p:nvPr/>
            </p:nvSpPr>
            <p:spPr bwMode="auto">
              <a:xfrm>
                <a:off x="23104" y="15792"/>
                <a:ext cx="464" cy="272"/>
              </a:xfrm>
              <a:custGeom>
                <a:avLst/>
                <a:gdLst>
                  <a:gd name="T0" fmla="*/ 464 w 464"/>
                  <a:gd name="T1" fmla="*/ 0 h 272"/>
                  <a:gd name="T2" fmla="*/ 432 w 464"/>
                  <a:gd name="T3" fmla="*/ 72 h 272"/>
                  <a:gd name="T4" fmla="*/ 376 w 464"/>
                  <a:gd name="T5" fmla="*/ 120 h 272"/>
                  <a:gd name="T6" fmla="*/ 296 w 464"/>
                  <a:gd name="T7" fmla="*/ 176 h 272"/>
                  <a:gd name="T8" fmla="*/ 208 w 464"/>
                  <a:gd name="T9" fmla="*/ 232 h 272"/>
                  <a:gd name="T10" fmla="*/ 120 w 464"/>
                  <a:gd name="T11" fmla="*/ 272 h 272"/>
                  <a:gd name="T12" fmla="*/ 0 w 464"/>
                  <a:gd name="T13" fmla="*/ 256 h 272"/>
                  <a:gd name="T14" fmla="*/ 0 w 464"/>
                  <a:gd name="T15" fmla="*/ 208 h 272"/>
                  <a:gd name="T16" fmla="*/ 72 w 464"/>
                  <a:gd name="T17" fmla="*/ 208 h 272"/>
                  <a:gd name="T18" fmla="*/ 168 w 464"/>
                  <a:gd name="T19" fmla="*/ 153 h 272"/>
                  <a:gd name="T20" fmla="*/ 263 w 464"/>
                  <a:gd name="T21" fmla="*/ 134 h 272"/>
                  <a:gd name="T22" fmla="*/ 272 w 464"/>
                  <a:gd name="T23" fmla="*/ 88 h 272"/>
                  <a:gd name="T24" fmla="*/ 336 w 464"/>
                  <a:gd name="T25" fmla="*/ 69 h 272"/>
                  <a:gd name="T26" fmla="*/ 361 w 464"/>
                  <a:gd name="T27" fmla="*/ 1 h 272"/>
                  <a:gd name="T28" fmla="*/ 464 w 464"/>
                  <a:gd name="T29" fmla="*/ 0 h 2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4"/>
                  <a:gd name="T46" fmla="*/ 0 h 272"/>
                  <a:gd name="T47" fmla="*/ 464 w 464"/>
                  <a:gd name="T48" fmla="*/ 272 h 27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4" h="272">
                    <a:moveTo>
                      <a:pt x="464" y="0"/>
                    </a:moveTo>
                    <a:lnTo>
                      <a:pt x="432" y="72"/>
                    </a:lnTo>
                    <a:lnTo>
                      <a:pt x="376" y="120"/>
                    </a:lnTo>
                    <a:lnTo>
                      <a:pt x="296" y="176"/>
                    </a:lnTo>
                    <a:lnTo>
                      <a:pt x="208" y="232"/>
                    </a:lnTo>
                    <a:lnTo>
                      <a:pt x="120" y="272"/>
                    </a:lnTo>
                    <a:lnTo>
                      <a:pt x="0" y="256"/>
                    </a:lnTo>
                    <a:lnTo>
                      <a:pt x="0" y="208"/>
                    </a:lnTo>
                    <a:lnTo>
                      <a:pt x="72" y="208"/>
                    </a:lnTo>
                    <a:lnTo>
                      <a:pt x="168" y="153"/>
                    </a:lnTo>
                    <a:lnTo>
                      <a:pt x="263" y="134"/>
                    </a:lnTo>
                    <a:lnTo>
                      <a:pt x="272" y="88"/>
                    </a:lnTo>
                    <a:lnTo>
                      <a:pt x="336" y="69"/>
                    </a:lnTo>
                    <a:lnTo>
                      <a:pt x="361" y="1"/>
                    </a:lnTo>
                    <a:lnTo>
                      <a:pt x="46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7" name="Freeform 202">
                <a:extLst/>
              </p:cNvPr>
              <p:cNvSpPr>
                <a:spLocks/>
              </p:cNvSpPr>
              <p:nvPr/>
            </p:nvSpPr>
            <p:spPr bwMode="auto">
              <a:xfrm>
                <a:off x="25598" y="17248"/>
                <a:ext cx="166" cy="372"/>
              </a:xfrm>
              <a:custGeom>
                <a:avLst/>
                <a:gdLst>
                  <a:gd name="T0" fmla="*/ 110 w 166"/>
                  <a:gd name="T1" fmla="*/ 0 h 372"/>
                  <a:gd name="T2" fmla="*/ 166 w 166"/>
                  <a:gd name="T3" fmla="*/ 59 h 372"/>
                  <a:gd name="T4" fmla="*/ 146 w 166"/>
                  <a:gd name="T5" fmla="*/ 112 h 372"/>
                  <a:gd name="T6" fmla="*/ 135 w 166"/>
                  <a:gd name="T7" fmla="*/ 157 h 372"/>
                  <a:gd name="T8" fmla="*/ 90 w 166"/>
                  <a:gd name="T9" fmla="*/ 264 h 372"/>
                  <a:gd name="T10" fmla="*/ 66 w 166"/>
                  <a:gd name="T11" fmla="*/ 352 h 372"/>
                  <a:gd name="T12" fmla="*/ 5 w 166"/>
                  <a:gd name="T13" fmla="*/ 372 h 372"/>
                  <a:gd name="T14" fmla="*/ 0 w 166"/>
                  <a:gd name="T15" fmla="*/ 267 h 372"/>
                  <a:gd name="T16" fmla="*/ 42 w 166"/>
                  <a:gd name="T17" fmla="*/ 204 h 372"/>
                  <a:gd name="T18" fmla="*/ 66 w 166"/>
                  <a:gd name="T19" fmla="*/ 116 h 372"/>
                  <a:gd name="T20" fmla="*/ 62 w 166"/>
                  <a:gd name="T21" fmla="*/ 29 h 372"/>
                  <a:gd name="T22" fmla="*/ 110 w 166"/>
                  <a:gd name="T23" fmla="*/ 0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66"/>
                  <a:gd name="T37" fmla="*/ 0 h 372"/>
                  <a:gd name="T38" fmla="*/ 166 w 166"/>
                  <a:gd name="T39" fmla="*/ 372 h 3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66" h="372">
                    <a:moveTo>
                      <a:pt x="110" y="0"/>
                    </a:moveTo>
                    <a:lnTo>
                      <a:pt x="166" y="59"/>
                    </a:lnTo>
                    <a:lnTo>
                      <a:pt x="146" y="112"/>
                    </a:lnTo>
                    <a:lnTo>
                      <a:pt x="135" y="157"/>
                    </a:lnTo>
                    <a:lnTo>
                      <a:pt x="90" y="264"/>
                    </a:lnTo>
                    <a:lnTo>
                      <a:pt x="66" y="352"/>
                    </a:lnTo>
                    <a:lnTo>
                      <a:pt x="5" y="372"/>
                    </a:lnTo>
                    <a:lnTo>
                      <a:pt x="0" y="267"/>
                    </a:lnTo>
                    <a:lnTo>
                      <a:pt x="42" y="204"/>
                    </a:lnTo>
                    <a:lnTo>
                      <a:pt x="66" y="116"/>
                    </a:lnTo>
                    <a:lnTo>
                      <a:pt x="62" y="29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8" name="Freeform 203">
                <a:extLst/>
              </p:cNvPr>
              <p:cNvSpPr>
                <a:spLocks/>
              </p:cNvSpPr>
              <p:nvPr/>
            </p:nvSpPr>
            <p:spPr bwMode="auto">
              <a:xfrm>
                <a:off x="24563" y="16970"/>
                <a:ext cx="233" cy="223"/>
              </a:xfrm>
              <a:custGeom>
                <a:avLst/>
                <a:gdLst>
                  <a:gd name="T0" fmla="*/ 123 w 233"/>
                  <a:gd name="T1" fmla="*/ 168 h 223"/>
                  <a:gd name="T2" fmla="*/ 31 w 233"/>
                  <a:gd name="T3" fmla="*/ 100 h 223"/>
                  <a:gd name="T4" fmla="*/ 0 w 233"/>
                  <a:gd name="T5" fmla="*/ 4 h 223"/>
                  <a:gd name="T6" fmla="*/ 100 w 233"/>
                  <a:gd name="T7" fmla="*/ 0 h 223"/>
                  <a:gd name="T8" fmla="*/ 185 w 233"/>
                  <a:gd name="T9" fmla="*/ 58 h 223"/>
                  <a:gd name="T10" fmla="*/ 228 w 233"/>
                  <a:gd name="T11" fmla="*/ 131 h 223"/>
                  <a:gd name="T12" fmla="*/ 233 w 233"/>
                  <a:gd name="T13" fmla="*/ 223 h 223"/>
                  <a:gd name="T14" fmla="*/ 123 w 233"/>
                  <a:gd name="T15" fmla="*/ 168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3"/>
                  <a:gd name="T25" fmla="*/ 0 h 223"/>
                  <a:gd name="T26" fmla="*/ 233 w 233"/>
                  <a:gd name="T27" fmla="*/ 223 h 2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3" h="223">
                    <a:moveTo>
                      <a:pt x="123" y="168"/>
                    </a:moveTo>
                    <a:lnTo>
                      <a:pt x="31" y="100"/>
                    </a:lnTo>
                    <a:lnTo>
                      <a:pt x="0" y="4"/>
                    </a:lnTo>
                    <a:lnTo>
                      <a:pt x="100" y="0"/>
                    </a:lnTo>
                    <a:lnTo>
                      <a:pt x="185" y="58"/>
                    </a:lnTo>
                    <a:lnTo>
                      <a:pt x="228" y="131"/>
                    </a:lnTo>
                    <a:lnTo>
                      <a:pt x="233" y="223"/>
                    </a:lnTo>
                    <a:lnTo>
                      <a:pt x="123" y="16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9" name="Freeform 204">
                <a:extLst/>
              </p:cNvPr>
              <p:cNvSpPr>
                <a:spLocks/>
              </p:cNvSpPr>
              <p:nvPr/>
            </p:nvSpPr>
            <p:spPr bwMode="auto">
              <a:xfrm>
                <a:off x="25984" y="17213"/>
                <a:ext cx="272" cy="163"/>
              </a:xfrm>
              <a:custGeom>
                <a:avLst/>
                <a:gdLst>
                  <a:gd name="T0" fmla="*/ 161 w 272"/>
                  <a:gd name="T1" fmla="*/ 140 h 163"/>
                  <a:gd name="T2" fmla="*/ 48 w 272"/>
                  <a:gd name="T3" fmla="*/ 121 h 163"/>
                  <a:gd name="T4" fmla="*/ 0 w 272"/>
                  <a:gd name="T5" fmla="*/ 51 h 163"/>
                  <a:gd name="T6" fmla="*/ 65 w 272"/>
                  <a:gd name="T7" fmla="*/ 0 h 163"/>
                  <a:gd name="T8" fmla="*/ 167 w 272"/>
                  <a:gd name="T9" fmla="*/ 14 h 163"/>
                  <a:gd name="T10" fmla="*/ 238 w 272"/>
                  <a:gd name="T11" fmla="*/ 59 h 163"/>
                  <a:gd name="T12" fmla="*/ 272 w 272"/>
                  <a:gd name="T13" fmla="*/ 163 h 163"/>
                  <a:gd name="T14" fmla="*/ 161 w 272"/>
                  <a:gd name="T15" fmla="*/ 140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2"/>
                  <a:gd name="T25" fmla="*/ 0 h 163"/>
                  <a:gd name="T26" fmla="*/ 272 w 272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2" h="163">
                    <a:moveTo>
                      <a:pt x="161" y="140"/>
                    </a:moveTo>
                    <a:lnTo>
                      <a:pt x="48" y="121"/>
                    </a:lnTo>
                    <a:lnTo>
                      <a:pt x="0" y="51"/>
                    </a:lnTo>
                    <a:lnTo>
                      <a:pt x="65" y="0"/>
                    </a:lnTo>
                    <a:lnTo>
                      <a:pt x="167" y="14"/>
                    </a:lnTo>
                    <a:lnTo>
                      <a:pt x="238" y="59"/>
                    </a:lnTo>
                    <a:lnTo>
                      <a:pt x="272" y="163"/>
                    </a:lnTo>
                    <a:lnTo>
                      <a:pt x="161" y="14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01" name="Freeform 205">
              <a:extLst/>
            </p:cNvPr>
            <p:cNvSpPr>
              <a:spLocks/>
            </p:cNvSpPr>
            <p:nvPr/>
          </p:nvSpPr>
          <p:spPr bwMode="auto">
            <a:xfrm>
              <a:off x="2644751" y="4522806"/>
              <a:ext cx="33338" cy="50800"/>
            </a:xfrm>
            <a:custGeom>
              <a:avLst/>
              <a:gdLst>
                <a:gd name="T0" fmla="*/ 7 w 195942"/>
                <a:gd name="T1" fmla="*/ 2 h 291848"/>
                <a:gd name="T2" fmla="*/ 19 w 195942"/>
                <a:gd name="T3" fmla="*/ 0 h 291848"/>
                <a:gd name="T4" fmla="*/ 28 w 195942"/>
                <a:gd name="T5" fmla="*/ 4 h 291848"/>
                <a:gd name="T6" fmla="*/ 23 w 195942"/>
                <a:gd name="T7" fmla="*/ 14 h 291848"/>
                <a:gd name="T8" fmla="*/ 21 w 195942"/>
                <a:gd name="T9" fmla="*/ 23 h 291848"/>
                <a:gd name="T10" fmla="*/ 19 w 195942"/>
                <a:gd name="T11" fmla="*/ 39 h 291848"/>
                <a:gd name="T12" fmla="*/ 8 w 195942"/>
                <a:gd name="T13" fmla="*/ 47 h 291848"/>
                <a:gd name="T14" fmla="*/ 6 w 195942"/>
                <a:gd name="T15" fmla="*/ 43 h 291848"/>
                <a:gd name="T16" fmla="*/ 3 w 195942"/>
                <a:gd name="T17" fmla="*/ 32 h 291848"/>
                <a:gd name="T18" fmla="*/ 3 w 195942"/>
                <a:gd name="T19" fmla="*/ 25 h 291848"/>
                <a:gd name="T20" fmla="*/ 4 w 195942"/>
                <a:gd name="T21" fmla="*/ 16 h 291848"/>
                <a:gd name="T22" fmla="*/ 0 w 195942"/>
                <a:gd name="T23" fmla="*/ 11 h 291848"/>
                <a:gd name="T24" fmla="*/ 7 w 195942"/>
                <a:gd name="T25" fmla="*/ 2 h 2918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5942"/>
                <a:gd name="T40" fmla="*/ 0 h 291848"/>
                <a:gd name="T41" fmla="*/ 195942 w 195942"/>
                <a:gd name="T42" fmla="*/ 291848 h 2918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5942" h="291848">
                  <a:moveTo>
                    <a:pt x="52371" y="13330"/>
                  </a:moveTo>
                  <a:lnTo>
                    <a:pt x="131648" y="0"/>
                  </a:lnTo>
                  <a:lnTo>
                    <a:pt x="195942" y="23812"/>
                  </a:lnTo>
                  <a:lnTo>
                    <a:pt x="162604" y="85725"/>
                  </a:lnTo>
                  <a:lnTo>
                    <a:pt x="150698" y="142875"/>
                  </a:lnTo>
                  <a:lnTo>
                    <a:pt x="133368" y="242728"/>
                  </a:lnTo>
                  <a:lnTo>
                    <a:pt x="55942" y="291848"/>
                  </a:lnTo>
                  <a:lnTo>
                    <a:pt x="41322" y="269128"/>
                  </a:lnTo>
                  <a:lnTo>
                    <a:pt x="23805" y="202088"/>
                  </a:lnTo>
                  <a:lnTo>
                    <a:pt x="21424" y="154569"/>
                  </a:lnTo>
                  <a:lnTo>
                    <a:pt x="27039" y="98409"/>
                  </a:lnTo>
                  <a:lnTo>
                    <a:pt x="0" y="71409"/>
                  </a:lnTo>
                  <a:lnTo>
                    <a:pt x="52371" y="133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2" name="Freeform 206">
              <a:extLst/>
            </p:cNvPr>
            <p:cNvSpPr>
              <a:spLocks/>
            </p:cNvSpPr>
            <p:nvPr/>
          </p:nvSpPr>
          <p:spPr bwMode="auto">
            <a:xfrm>
              <a:off x="2632051" y="4603768"/>
              <a:ext cx="47625" cy="23813"/>
            </a:xfrm>
            <a:custGeom>
              <a:avLst/>
              <a:gdLst>
                <a:gd name="T0" fmla="*/ 35 w 287337"/>
                <a:gd name="T1" fmla="*/ 28 h 128588"/>
                <a:gd name="T2" fmla="*/ 27 w 287337"/>
                <a:gd name="T3" fmla="*/ 25 h 128588"/>
                <a:gd name="T4" fmla="*/ 16 w 287337"/>
                <a:gd name="T5" fmla="*/ 22 h 128588"/>
                <a:gd name="T6" fmla="*/ 3 w 287337"/>
                <a:gd name="T7" fmla="*/ 17 h 128588"/>
                <a:gd name="T8" fmla="*/ 0 w 287337"/>
                <a:gd name="T9" fmla="*/ 8 h 128588"/>
                <a:gd name="T10" fmla="*/ 5 w 287337"/>
                <a:gd name="T11" fmla="*/ 4 h 128588"/>
                <a:gd name="T12" fmla="*/ 11 w 287337"/>
                <a:gd name="T13" fmla="*/ 0 h 128588"/>
                <a:gd name="T14" fmla="*/ 19 w 287337"/>
                <a:gd name="T15" fmla="*/ 2 h 128588"/>
                <a:gd name="T16" fmla="*/ 26 w 287337"/>
                <a:gd name="T17" fmla="*/ 3 h 128588"/>
                <a:gd name="T18" fmla="*/ 32 w 287337"/>
                <a:gd name="T19" fmla="*/ 10 h 128588"/>
                <a:gd name="T20" fmla="*/ 35 w 287337"/>
                <a:gd name="T21" fmla="*/ 16 h 128588"/>
                <a:gd name="T22" fmla="*/ 36 w 287337"/>
                <a:gd name="T23" fmla="*/ 22 h 128588"/>
                <a:gd name="T24" fmla="*/ 35 w 287337"/>
                <a:gd name="T25" fmla="*/ 28 h 128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7337"/>
                <a:gd name="T40" fmla="*/ 0 h 128588"/>
                <a:gd name="T41" fmla="*/ 287337 w 287337"/>
                <a:gd name="T42" fmla="*/ 128588 h 1285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7337" h="128588">
                  <a:moveTo>
                    <a:pt x="280987" y="128588"/>
                  </a:moveTo>
                  <a:lnTo>
                    <a:pt x="219075" y="112713"/>
                  </a:lnTo>
                  <a:lnTo>
                    <a:pt x="128587" y="103188"/>
                  </a:lnTo>
                  <a:lnTo>
                    <a:pt x="26987" y="76200"/>
                  </a:lnTo>
                  <a:lnTo>
                    <a:pt x="0" y="38100"/>
                  </a:lnTo>
                  <a:lnTo>
                    <a:pt x="42862" y="19050"/>
                  </a:lnTo>
                  <a:lnTo>
                    <a:pt x="85725" y="0"/>
                  </a:lnTo>
                  <a:lnTo>
                    <a:pt x="154325" y="11365"/>
                  </a:lnTo>
                  <a:lnTo>
                    <a:pt x="204787" y="12700"/>
                  </a:lnTo>
                  <a:lnTo>
                    <a:pt x="257175" y="46038"/>
                  </a:lnTo>
                  <a:lnTo>
                    <a:pt x="277812" y="71438"/>
                  </a:lnTo>
                  <a:lnTo>
                    <a:pt x="287337" y="103188"/>
                  </a:lnTo>
                  <a:lnTo>
                    <a:pt x="280987" y="1285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3" name="Freeform 207">
              <a:extLst/>
            </p:cNvPr>
            <p:cNvSpPr>
              <a:spLocks/>
            </p:cNvSpPr>
            <p:nvPr/>
          </p:nvSpPr>
          <p:spPr bwMode="auto">
            <a:xfrm>
              <a:off x="2994001" y="4610118"/>
              <a:ext cx="6350" cy="7938"/>
            </a:xfrm>
            <a:custGeom>
              <a:avLst/>
              <a:gdLst>
                <a:gd name="T0" fmla="*/ 0 w 136"/>
                <a:gd name="T1" fmla="*/ 2147483647 h 157"/>
                <a:gd name="T2" fmla="*/ 2147483647 w 136"/>
                <a:gd name="T3" fmla="*/ 0 h 157"/>
                <a:gd name="T4" fmla="*/ 2147483647 w 136"/>
                <a:gd name="T5" fmla="*/ 2147483647 h 157"/>
                <a:gd name="T6" fmla="*/ 2147483647 w 136"/>
                <a:gd name="T7" fmla="*/ 2147483647 h 157"/>
                <a:gd name="T8" fmla="*/ 2147483647 w 136"/>
                <a:gd name="T9" fmla="*/ 2147483647 h 157"/>
                <a:gd name="T10" fmla="*/ 0 w 136"/>
                <a:gd name="T11" fmla="*/ 2147483647 h 157"/>
                <a:gd name="T12" fmla="*/ 2147483647 w 136"/>
                <a:gd name="T13" fmla="*/ 2147483647 h 157"/>
                <a:gd name="T14" fmla="*/ 0 w 136"/>
                <a:gd name="T15" fmla="*/ 21474836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57"/>
                <a:gd name="T26" fmla="*/ 136 w 136"/>
                <a:gd name="T27" fmla="*/ 157 h 1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57">
                  <a:moveTo>
                    <a:pt x="0" y="21"/>
                  </a:moveTo>
                  <a:lnTo>
                    <a:pt x="69" y="0"/>
                  </a:lnTo>
                  <a:lnTo>
                    <a:pt x="136" y="21"/>
                  </a:lnTo>
                  <a:lnTo>
                    <a:pt x="136" y="67"/>
                  </a:lnTo>
                  <a:lnTo>
                    <a:pt x="85" y="152"/>
                  </a:lnTo>
                  <a:lnTo>
                    <a:pt x="0" y="157"/>
                  </a:lnTo>
                  <a:lnTo>
                    <a:pt x="21" y="96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4" name="Freeform 208">
              <a:extLst/>
            </p:cNvPr>
            <p:cNvSpPr>
              <a:spLocks/>
            </p:cNvSpPr>
            <p:nvPr/>
          </p:nvSpPr>
          <p:spPr bwMode="auto">
            <a:xfrm>
              <a:off x="2998764" y="5026043"/>
              <a:ext cx="231775" cy="260350"/>
            </a:xfrm>
            <a:custGeom>
              <a:avLst/>
              <a:gdLst>
                <a:gd name="T0" fmla="*/ 22 w 1354992"/>
                <a:gd name="T1" fmla="*/ 37 h 1525587"/>
                <a:gd name="T2" fmla="*/ 14 w 1354992"/>
                <a:gd name="T3" fmla="*/ 27 h 1525587"/>
                <a:gd name="T4" fmla="*/ 16 w 1354992"/>
                <a:gd name="T5" fmla="*/ 18 h 1525587"/>
                <a:gd name="T6" fmla="*/ 25 w 1354992"/>
                <a:gd name="T7" fmla="*/ 19 h 1525587"/>
                <a:gd name="T8" fmla="*/ 37 w 1354992"/>
                <a:gd name="T9" fmla="*/ 14 h 1525587"/>
                <a:gd name="T10" fmla="*/ 50 w 1354992"/>
                <a:gd name="T11" fmla="*/ 4 h 1525587"/>
                <a:gd name="T12" fmla="*/ 62 w 1354992"/>
                <a:gd name="T13" fmla="*/ 0 h 1525587"/>
                <a:gd name="T14" fmla="*/ 73 w 1354992"/>
                <a:gd name="T15" fmla="*/ 11 h 1525587"/>
                <a:gd name="T16" fmla="*/ 77 w 1354992"/>
                <a:gd name="T17" fmla="*/ 29 h 1525587"/>
                <a:gd name="T18" fmla="*/ 88 w 1354992"/>
                <a:gd name="T19" fmla="*/ 39 h 1525587"/>
                <a:gd name="T20" fmla="*/ 102 w 1354992"/>
                <a:gd name="T21" fmla="*/ 40 h 1525587"/>
                <a:gd name="T22" fmla="*/ 113 w 1354992"/>
                <a:gd name="T23" fmla="*/ 46 h 1525587"/>
                <a:gd name="T24" fmla="*/ 126 w 1354992"/>
                <a:gd name="T25" fmla="*/ 50 h 1525587"/>
                <a:gd name="T26" fmla="*/ 136 w 1354992"/>
                <a:gd name="T27" fmla="*/ 56 h 1525587"/>
                <a:gd name="T28" fmla="*/ 149 w 1354992"/>
                <a:gd name="T29" fmla="*/ 60 h 1525587"/>
                <a:gd name="T30" fmla="*/ 155 w 1354992"/>
                <a:gd name="T31" fmla="*/ 78 h 1525587"/>
                <a:gd name="T32" fmla="*/ 157 w 1354992"/>
                <a:gd name="T33" fmla="*/ 90 h 1525587"/>
                <a:gd name="T34" fmla="*/ 162 w 1354992"/>
                <a:gd name="T35" fmla="*/ 97 h 1525587"/>
                <a:gd name="T36" fmla="*/ 181 w 1354992"/>
                <a:gd name="T37" fmla="*/ 96 h 1525587"/>
                <a:gd name="T38" fmla="*/ 184 w 1354992"/>
                <a:gd name="T39" fmla="*/ 104 h 1525587"/>
                <a:gd name="T40" fmla="*/ 196 w 1354992"/>
                <a:gd name="T41" fmla="*/ 116 h 1525587"/>
                <a:gd name="T42" fmla="*/ 198 w 1354992"/>
                <a:gd name="T43" fmla="*/ 127 h 1525587"/>
                <a:gd name="T44" fmla="*/ 195 w 1354992"/>
                <a:gd name="T45" fmla="*/ 141 h 1525587"/>
                <a:gd name="T46" fmla="*/ 191 w 1354992"/>
                <a:gd name="T47" fmla="*/ 151 h 1525587"/>
                <a:gd name="T48" fmla="*/ 186 w 1354992"/>
                <a:gd name="T49" fmla="*/ 167 h 1525587"/>
                <a:gd name="T50" fmla="*/ 176 w 1354992"/>
                <a:gd name="T51" fmla="*/ 169 h 1525587"/>
                <a:gd name="T52" fmla="*/ 166 w 1354992"/>
                <a:gd name="T53" fmla="*/ 167 h 1525587"/>
                <a:gd name="T54" fmla="*/ 147 w 1354992"/>
                <a:gd name="T55" fmla="*/ 162 h 1525587"/>
                <a:gd name="T56" fmla="*/ 130 w 1354992"/>
                <a:gd name="T57" fmla="*/ 166 h 1525587"/>
                <a:gd name="T58" fmla="*/ 127 w 1354992"/>
                <a:gd name="T59" fmla="*/ 182 h 1525587"/>
                <a:gd name="T60" fmla="*/ 121 w 1354992"/>
                <a:gd name="T61" fmla="*/ 190 h 1525587"/>
                <a:gd name="T62" fmla="*/ 114 w 1354992"/>
                <a:gd name="T63" fmla="*/ 199 h 1525587"/>
                <a:gd name="T64" fmla="*/ 101 w 1354992"/>
                <a:gd name="T65" fmla="*/ 204 h 1525587"/>
                <a:gd name="T66" fmla="*/ 83 w 1354992"/>
                <a:gd name="T67" fmla="*/ 209 h 1525587"/>
                <a:gd name="T68" fmla="*/ 73 w 1354992"/>
                <a:gd name="T69" fmla="*/ 202 h 1525587"/>
                <a:gd name="T70" fmla="*/ 56 w 1354992"/>
                <a:gd name="T71" fmla="*/ 202 h 1525587"/>
                <a:gd name="T72" fmla="*/ 51 w 1354992"/>
                <a:gd name="T73" fmla="*/ 212 h 1525587"/>
                <a:gd name="T74" fmla="*/ 40 w 1354992"/>
                <a:gd name="T75" fmla="*/ 221 h 1525587"/>
                <a:gd name="T76" fmla="*/ 28 w 1354992"/>
                <a:gd name="T77" fmla="*/ 204 h 1525587"/>
                <a:gd name="T78" fmla="*/ 23 w 1354992"/>
                <a:gd name="T79" fmla="*/ 186 h 1525587"/>
                <a:gd name="T80" fmla="*/ 21 w 1354992"/>
                <a:gd name="T81" fmla="*/ 164 h 1525587"/>
                <a:gd name="T82" fmla="*/ 13 w 1354992"/>
                <a:gd name="T83" fmla="*/ 143 h 1525587"/>
                <a:gd name="T84" fmla="*/ 6 w 1354992"/>
                <a:gd name="T85" fmla="*/ 128 h 1525587"/>
                <a:gd name="T86" fmla="*/ 11 w 1354992"/>
                <a:gd name="T87" fmla="*/ 117 h 1525587"/>
                <a:gd name="T88" fmla="*/ 20 w 1354992"/>
                <a:gd name="T89" fmla="*/ 105 h 1525587"/>
                <a:gd name="T90" fmla="*/ 20 w 1354992"/>
                <a:gd name="T91" fmla="*/ 94 h 1525587"/>
                <a:gd name="T92" fmla="*/ 18 w 1354992"/>
                <a:gd name="T93" fmla="*/ 71 h 1525587"/>
                <a:gd name="T94" fmla="*/ 20 w 1354992"/>
                <a:gd name="T95" fmla="*/ 58 h 1525587"/>
                <a:gd name="T96" fmla="*/ 23 w 1354992"/>
                <a:gd name="T97" fmla="*/ 41 h 1525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4992"/>
                <a:gd name="T148" fmla="*/ 0 h 1525587"/>
                <a:gd name="T149" fmla="*/ 1354992 w 1354992"/>
                <a:gd name="T150" fmla="*/ 1525587 h 1525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4992" h="1525587">
                  <a:moveTo>
                    <a:pt x="159605" y="285750"/>
                  </a:moveTo>
                  <a:lnTo>
                    <a:pt x="151209" y="254249"/>
                  </a:lnTo>
                  <a:lnTo>
                    <a:pt x="128587" y="220912"/>
                  </a:lnTo>
                  <a:lnTo>
                    <a:pt x="95250" y="189955"/>
                  </a:lnTo>
                  <a:lnTo>
                    <a:pt x="77055" y="120650"/>
                  </a:lnTo>
                  <a:lnTo>
                    <a:pt x="107217" y="122237"/>
                  </a:lnTo>
                  <a:lnTo>
                    <a:pt x="138967" y="130175"/>
                  </a:lnTo>
                  <a:lnTo>
                    <a:pt x="170717" y="133350"/>
                  </a:lnTo>
                  <a:lnTo>
                    <a:pt x="211992" y="120650"/>
                  </a:lnTo>
                  <a:lnTo>
                    <a:pt x="251680" y="95250"/>
                  </a:lnTo>
                  <a:lnTo>
                    <a:pt x="294542" y="53975"/>
                  </a:lnTo>
                  <a:lnTo>
                    <a:pt x="342167" y="26987"/>
                  </a:lnTo>
                  <a:lnTo>
                    <a:pt x="386617" y="11112"/>
                  </a:lnTo>
                  <a:lnTo>
                    <a:pt x="426305" y="0"/>
                  </a:lnTo>
                  <a:lnTo>
                    <a:pt x="505680" y="7937"/>
                  </a:lnTo>
                  <a:lnTo>
                    <a:pt x="497742" y="73025"/>
                  </a:lnTo>
                  <a:lnTo>
                    <a:pt x="505680" y="165100"/>
                  </a:lnTo>
                  <a:lnTo>
                    <a:pt x="529492" y="203200"/>
                  </a:lnTo>
                  <a:lnTo>
                    <a:pt x="567592" y="244475"/>
                  </a:lnTo>
                  <a:lnTo>
                    <a:pt x="604105" y="269875"/>
                  </a:lnTo>
                  <a:lnTo>
                    <a:pt x="654905" y="284162"/>
                  </a:lnTo>
                  <a:lnTo>
                    <a:pt x="694592" y="277812"/>
                  </a:lnTo>
                  <a:lnTo>
                    <a:pt x="739042" y="292100"/>
                  </a:lnTo>
                  <a:lnTo>
                    <a:pt x="773967" y="317500"/>
                  </a:lnTo>
                  <a:lnTo>
                    <a:pt x="815242" y="339725"/>
                  </a:lnTo>
                  <a:lnTo>
                    <a:pt x="859692" y="342900"/>
                  </a:lnTo>
                  <a:lnTo>
                    <a:pt x="880330" y="371475"/>
                  </a:lnTo>
                  <a:lnTo>
                    <a:pt x="927955" y="387350"/>
                  </a:lnTo>
                  <a:lnTo>
                    <a:pt x="972405" y="384175"/>
                  </a:lnTo>
                  <a:lnTo>
                    <a:pt x="1016855" y="415925"/>
                  </a:lnTo>
                  <a:lnTo>
                    <a:pt x="1045430" y="487362"/>
                  </a:lnTo>
                  <a:lnTo>
                    <a:pt x="1061305" y="536575"/>
                  </a:lnTo>
                  <a:lnTo>
                    <a:pt x="1058130" y="590550"/>
                  </a:lnTo>
                  <a:lnTo>
                    <a:pt x="1069242" y="619125"/>
                  </a:lnTo>
                  <a:lnTo>
                    <a:pt x="1080355" y="658812"/>
                  </a:lnTo>
                  <a:lnTo>
                    <a:pt x="1105755" y="669925"/>
                  </a:lnTo>
                  <a:lnTo>
                    <a:pt x="1148617" y="671512"/>
                  </a:lnTo>
                  <a:lnTo>
                    <a:pt x="1237517" y="665162"/>
                  </a:lnTo>
                  <a:lnTo>
                    <a:pt x="1262917" y="673100"/>
                  </a:lnTo>
                  <a:lnTo>
                    <a:pt x="1259742" y="719137"/>
                  </a:lnTo>
                  <a:lnTo>
                    <a:pt x="1270855" y="755650"/>
                  </a:lnTo>
                  <a:lnTo>
                    <a:pt x="1337530" y="801687"/>
                  </a:lnTo>
                  <a:lnTo>
                    <a:pt x="1353405" y="841375"/>
                  </a:lnTo>
                  <a:lnTo>
                    <a:pt x="1354992" y="877887"/>
                  </a:lnTo>
                  <a:lnTo>
                    <a:pt x="1345467" y="920750"/>
                  </a:lnTo>
                  <a:lnTo>
                    <a:pt x="1331180" y="976312"/>
                  </a:lnTo>
                  <a:lnTo>
                    <a:pt x="1310542" y="1016000"/>
                  </a:lnTo>
                  <a:lnTo>
                    <a:pt x="1305780" y="1044575"/>
                  </a:lnTo>
                  <a:lnTo>
                    <a:pt x="1281967" y="1112837"/>
                  </a:lnTo>
                  <a:lnTo>
                    <a:pt x="1269267" y="1154112"/>
                  </a:lnTo>
                  <a:lnTo>
                    <a:pt x="1250217" y="1182687"/>
                  </a:lnTo>
                  <a:lnTo>
                    <a:pt x="1201005" y="1168400"/>
                  </a:lnTo>
                  <a:lnTo>
                    <a:pt x="1172430" y="1154112"/>
                  </a:lnTo>
                  <a:lnTo>
                    <a:pt x="1131155" y="1154112"/>
                  </a:lnTo>
                  <a:lnTo>
                    <a:pt x="1069242" y="1131887"/>
                  </a:lnTo>
                  <a:lnTo>
                    <a:pt x="1005742" y="1122362"/>
                  </a:lnTo>
                  <a:lnTo>
                    <a:pt x="950180" y="1125537"/>
                  </a:lnTo>
                  <a:lnTo>
                    <a:pt x="888267" y="1149350"/>
                  </a:lnTo>
                  <a:lnTo>
                    <a:pt x="872392" y="1220787"/>
                  </a:lnTo>
                  <a:lnTo>
                    <a:pt x="870805" y="1255712"/>
                  </a:lnTo>
                  <a:lnTo>
                    <a:pt x="872392" y="1287462"/>
                  </a:lnTo>
                  <a:lnTo>
                    <a:pt x="824767" y="1311275"/>
                  </a:lnTo>
                  <a:lnTo>
                    <a:pt x="805717" y="1331912"/>
                  </a:lnTo>
                  <a:lnTo>
                    <a:pt x="778730" y="1374775"/>
                  </a:lnTo>
                  <a:lnTo>
                    <a:pt x="750155" y="1417637"/>
                  </a:lnTo>
                  <a:lnTo>
                    <a:pt x="688242" y="1412875"/>
                  </a:lnTo>
                  <a:lnTo>
                    <a:pt x="634267" y="1412875"/>
                  </a:lnTo>
                  <a:lnTo>
                    <a:pt x="569180" y="1446212"/>
                  </a:lnTo>
                  <a:lnTo>
                    <a:pt x="531080" y="1422400"/>
                  </a:lnTo>
                  <a:lnTo>
                    <a:pt x="495300" y="1392487"/>
                  </a:lnTo>
                  <a:lnTo>
                    <a:pt x="433387" y="1384152"/>
                  </a:lnTo>
                  <a:lnTo>
                    <a:pt x="379809" y="1398440"/>
                  </a:lnTo>
                  <a:lnTo>
                    <a:pt x="358378" y="1425824"/>
                  </a:lnTo>
                  <a:lnTo>
                    <a:pt x="347662" y="1461543"/>
                  </a:lnTo>
                  <a:lnTo>
                    <a:pt x="321530" y="1479550"/>
                  </a:lnTo>
                  <a:lnTo>
                    <a:pt x="272317" y="1525587"/>
                  </a:lnTo>
                  <a:lnTo>
                    <a:pt x="224692" y="1468437"/>
                  </a:lnTo>
                  <a:lnTo>
                    <a:pt x="192942" y="1406525"/>
                  </a:lnTo>
                  <a:lnTo>
                    <a:pt x="181830" y="1339850"/>
                  </a:lnTo>
                  <a:lnTo>
                    <a:pt x="158017" y="1282700"/>
                  </a:lnTo>
                  <a:lnTo>
                    <a:pt x="131030" y="1208087"/>
                  </a:lnTo>
                  <a:lnTo>
                    <a:pt x="143730" y="1131887"/>
                  </a:lnTo>
                  <a:lnTo>
                    <a:pt x="145317" y="1036637"/>
                  </a:lnTo>
                  <a:lnTo>
                    <a:pt x="86580" y="987425"/>
                  </a:lnTo>
                  <a:lnTo>
                    <a:pt x="0" y="938858"/>
                  </a:lnTo>
                  <a:lnTo>
                    <a:pt x="40481" y="884090"/>
                  </a:lnTo>
                  <a:lnTo>
                    <a:pt x="73819" y="859087"/>
                  </a:lnTo>
                  <a:lnTo>
                    <a:pt x="73880" y="808037"/>
                  </a:lnTo>
                  <a:lnTo>
                    <a:pt x="104775" y="779315"/>
                  </a:lnTo>
                  <a:lnTo>
                    <a:pt x="137380" y="727075"/>
                  </a:lnTo>
                  <a:lnTo>
                    <a:pt x="172641" y="679302"/>
                  </a:lnTo>
                  <a:lnTo>
                    <a:pt x="139303" y="650727"/>
                  </a:lnTo>
                  <a:lnTo>
                    <a:pt x="92869" y="545952"/>
                  </a:lnTo>
                  <a:lnTo>
                    <a:pt x="125016" y="489993"/>
                  </a:lnTo>
                  <a:lnTo>
                    <a:pt x="151209" y="450702"/>
                  </a:lnTo>
                  <a:lnTo>
                    <a:pt x="132617" y="403225"/>
                  </a:lnTo>
                  <a:lnTo>
                    <a:pt x="134541" y="347118"/>
                  </a:lnTo>
                  <a:lnTo>
                    <a:pt x="159605" y="2857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5" name="Freeform 209">
              <a:extLst/>
            </p:cNvPr>
            <p:cNvSpPr>
              <a:spLocks/>
            </p:cNvSpPr>
            <p:nvPr/>
          </p:nvSpPr>
          <p:spPr bwMode="auto">
            <a:xfrm>
              <a:off x="2800326" y="4864118"/>
              <a:ext cx="228600" cy="328613"/>
            </a:xfrm>
            <a:custGeom>
              <a:avLst/>
              <a:gdLst>
                <a:gd name="T0" fmla="*/ 115 w 1341437"/>
                <a:gd name="T1" fmla="*/ 117 h 1921817"/>
                <a:gd name="T2" fmla="*/ 125 w 1341437"/>
                <a:gd name="T3" fmla="*/ 127 h 1921817"/>
                <a:gd name="T4" fmla="*/ 136 w 1341437"/>
                <a:gd name="T5" fmla="*/ 137 h 1921817"/>
                <a:gd name="T6" fmla="*/ 146 w 1341437"/>
                <a:gd name="T7" fmla="*/ 143 h 1921817"/>
                <a:gd name="T8" fmla="*/ 158 w 1341437"/>
                <a:gd name="T9" fmla="*/ 138 h 1921817"/>
                <a:gd name="T10" fmla="*/ 162 w 1341437"/>
                <a:gd name="T11" fmla="*/ 155 h 1921817"/>
                <a:gd name="T12" fmla="*/ 171 w 1341437"/>
                <a:gd name="T13" fmla="*/ 156 h 1921817"/>
                <a:gd name="T14" fmla="*/ 182 w 1341437"/>
                <a:gd name="T15" fmla="*/ 166 h 1921817"/>
                <a:gd name="T16" fmla="*/ 190 w 1341437"/>
                <a:gd name="T17" fmla="*/ 176 h 1921817"/>
                <a:gd name="T18" fmla="*/ 187 w 1341437"/>
                <a:gd name="T19" fmla="*/ 190 h 1921817"/>
                <a:gd name="T20" fmla="*/ 190 w 1341437"/>
                <a:gd name="T21" fmla="*/ 204 h 1921817"/>
                <a:gd name="T22" fmla="*/ 181 w 1341437"/>
                <a:gd name="T23" fmla="*/ 218 h 1921817"/>
                <a:gd name="T24" fmla="*/ 193 w 1341437"/>
                <a:gd name="T25" fmla="*/ 238 h 1921817"/>
                <a:gd name="T26" fmla="*/ 179 w 1341437"/>
                <a:gd name="T27" fmla="*/ 257 h 1921817"/>
                <a:gd name="T28" fmla="*/ 175 w 1341437"/>
                <a:gd name="T29" fmla="*/ 267 h 1921817"/>
                <a:gd name="T30" fmla="*/ 165 w 1341437"/>
                <a:gd name="T31" fmla="*/ 280 h 1921817"/>
                <a:gd name="T32" fmla="*/ 150 w 1341437"/>
                <a:gd name="T33" fmla="*/ 271 h 1921817"/>
                <a:gd name="T34" fmla="*/ 137 w 1341437"/>
                <a:gd name="T35" fmla="*/ 263 h 1921817"/>
                <a:gd name="T36" fmla="*/ 115 w 1341437"/>
                <a:gd name="T37" fmla="*/ 252 h 1921817"/>
                <a:gd name="T38" fmla="*/ 94 w 1341437"/>
                <a:gd name="T39" fmla="*/ 243 h 1921817"/>
                <a:gd name="T40" fmla="*/ 80 w 1341437"/>
                <a:gd name="T41" fmla="*/ 225 h 1921817"/>
                <a:gd name="T42" fmla="*/ 71 w 1341437"/>
                <a:gd name="T43" fmla="*/ 203 h 1921817"/>
                <a:gd name="T44" fmla="*/ 70 w 1341437"/>
                <a:gd name="T45" fmla="*/ 182 h 1921817"/>
                <a:gd name="T46" fmla="*/ 59 w 1341437"/>
                <a:gd name="T47" fmla="*/ 164 h 1921817"/>
                <a:gd name="T48" fmla="*/ 52 w 1341437"/>
                <a:gd name="T49" fmla="*/ 147 h 1921817"/>
                <a:gd name="T50" fmla="*/ 42 w 1341437"/>
                <a:gd name="T51" fmla="*/ 135 h 1921817"/>
                <a:gd name="T52" fmla="*/ 37 w 1341437"/>
                <a:gd name="T53" fmla="*/ 119 h 1921817"/>
                <a:gd name="T54" fmla="*/ 27 w 1341437"/>
                <a:gd name="T55" fmla="*/ 104 h 1921817"/>
                <a:gd name="T56" fmla="*/ 13 w 1341437"/>
                <a:gd name="T57" fmla="*/ 91 h 1921817"/>
                <a:gd name="T58" fmla="*/ 2 w 1341437"/>
                <a:gd name="T59" fmla="*/ 84 h 1921817"/>
                <a:gd name="T60" fmla="*/ 2 w 1341437"/>
                <a:gd name="T61" fmla="*/ 74 h 1921817"/>
                <a:gd name="T62" fmla="*/ 0 w 1341437"/>
                <a:gd name="T63" fmla="*/ 62 h 1921817"/>
                <a:gd name="T64" fmla="*/ 6 w 1341437"/>
                <a:gd name="T65" fmla="*/ 52 h 1921817"/>
                <a:gd name="T66" fmla="*/ 13 w 1341437"/>
                <a:gd name="T67" fmla="*/ 57 h 1921817"/>
                <a:gd name="T68" fmla="*/ 23 w 1341437"/>
                <a:gd name="T69" fmla="*/ 63 h 1921817"/>
                <a:gd name="T70" fmla="*/ 35 w 1341437"/>
                <a:gd name="T71" fmla="*/ 68 h 1921817"/>
                <a:gd name="T72" fmla="*/ 39 w 1341437"/>
                <a:gd name="T73" fmla="*/ 59 h 1921817"/>
                <a:gd name="T74" fmla="*/ 47 w 1341437"/>
                <a:gd name="T75" fmla="*/ 44 h 1921817"/>
                <a:gd name="T76" fmla="*/ 63 w 1341437"/>
                <a:gd name="T77" fmla="*/ 37 h 1921817"/>
                <a:gd name="T78" fmla="*/ 79 w 1341437"/>
                <a:gd name="T79" fmla="*/ 25 h 1921817"/>
                <a:gd name="T80" fmla="*/ 87 w 1341437"/>
                <a:gd name="T81" fmla="*/ 12 h 1921817"/>
                <a:gd name="T82" fmla="*/ 87 w 1341437"/>
                <a:gd name="T83" fmla="*/ 1 h 1921817"/>
                <a:gd name="T84" fmla="*/ 98 w 1341437"/>
                <a:gd name="T85" fmla="*/ 2 h 1921817"/>
                <a:gd name="T86" fmla="*/ 105 w 1341437"/>
                <a:gd name="T87" fmla="*/ 12 h 1921817"/>
                <a:gd name="T88" fmla="*/ 117 w 1341437"/>
                <a:gd name="T89" fmla="*/ 18 h 1921817"/>
                <a:gd name="T90" fmla="*/ 123 w 1341437"/>
                <a:gd name="T91" fmla="*/ 35 h 1921817"/>
                <a:gd name="T92" fmla="*/ 135 w 1341437"/>
                <a:gd name="T93" fmla="*/ 33 h 1921817"/>
                <a:gd name="T94" fmla="*/ 147 w 1341437"/>
                <a:gd name="T95" fmla="*/ 30 h 1921817"/>
                <a:gd name="T96" fmla="*/ 160 w 1341437"/>
                <a:gd name="T97" fmla="*/ 32 h 1921817"/>
                <a:gd name="T98" fmla="*/ 164 w 1341437"/>
                <a:gd name="T99" fmla="*/ 41 h 1921817"/>
                <a:gd name="T100" fmla="*/ 159 w 1341437"/>
                <a:gd name="T101" fmla="*/ 52 h 1921817"/>
                <a:gd name="T102" fmla="*/ 166 w 1341437"/>
                <a:gd name="T103" fmla="*/ 60 h 1921817"/>
                <a:gd name="T104" fmla="*/ 153 w 1341437"/>
                <a:gd name="T105" fmla="*/ 61 h 1921817"/>
                <a:gd name="T106" fmla="*/ 139 w 1341437"/>
                <a:gd name="T107" fmla="*/ 63 h 1921817"/>
                <a:gd name="T108" fmla="*/ 124 w 1341437"/>
                <a:gd name="T109" fmla="*/ 75 h 1921817"/>
                <a:gd name="T110" fmla="*/ 121 w 1341437"/>
                <a:gd name="T111" fmla="*/ 84 h 1921817"/>
                <a:gd name="T112" fmla="*/ 115 w 1341437"/>
                <a:gd name="T113" fmla="*/ 98 h 1921817"/>
                <a:gd name="T114" fmla="*/ 111 w 1341437"/>
                <a:gd name="T115" fmla="*/ 111 h 19218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41437"/>
                <a:gd name="T175" fmla="*/ 0 h 1921817"/>
                <a:gd name="T176" fmla="*/ 1341437 w 1341437"/>
                <a:gd name="T177" fmla="*/ 1921817 h 192181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41437" h="1921817">
                  <a:moveTo>
                    <a:pt x="771525" y="759767"/>
                  </a:moveTo>
                  <a:lnTo>
                    <a:pt x="796925" y="797867"/>
                  </a:lnTo>
                  <a:lnTo>
                    <a:pt x="828675" y="835967"/>
                  </a:lnTo>
                  <a:lnTo>
                    <a:pt x="873125" y="867717"/>
                  </a:lnTo>
                  <a:lnTo>
                    <a:pt x="884237" y="912167"/>
                  </a:lnTo>
                  <a:lnTo>
                    <a:pt x="944562" y="935979"/>
                  </a:lnTo>
                  <a:lnTo>
                    <a:pt x="971550" y="966142"/>
                  </a:lnTo>
                  <a:lnTo>
                    <a:pt x="1017587" y="980429"/>
                  </a:lnTo>
                  <a:lnTo>
                    <a:pt x="1065212" y="972492"/>
                  </a:lnTo>
                  <a:lnTo>
                    <a:pt x="1100137" y="945504"/>
                  </a:lnTo>
                  <a:lnTo>
                    <a:pt x="1123950" y="994717"/>
                  </a:lnTo>
                  <a:lnTo>
                    <a:pt x="1125537" y="1061392"/>
                  </a:lnTo>
                  <a:lnTo>
                    <a:pt x="1139825" y="1085204"/>
                  </a:lnTo>
                  <a:lnTo>
                    <a:pt x="1187450" y="1067742"/>
                  </a:lnTo>
                  <a:lnTo>
                    <a:pt x="1245333" y="1067991"/>
                  </a:lnTo>
                  <a:lnTo>
                    <a:pt x="1265237" y="1136004"/>
                  </a:lnTo>
                  <a:lnTo>
                    <a:pt x="1290637" y="1162992"/>
                  </a:lnTo>
                  <a:lnTo>
                    <a:pt x="1320800" y="1202679"/>
                  </a:lnTo>
                  <a:lnTo>
                    <a:pt x="1327150" y="1236017"/>
                  </a:lnTo>
                  <a:lnTo>
                    <a:pt x="1303337" y="1299517"/>
                  </a:lnTo>
                  <a:lnTo>
                    <a:pt x="1302483" y="1356122"/>
                  </a:lnTo>
                  <a:lnTo>
                    <a:pt x="1319212" y="1397942"/>
                  </a:lnTo>
                  <a:lnTo>
                    <a:pt x="1303337" y="1426517"/>
                  </a:lnTo>
                  <a:lnTo>
                    <a:pt x="1262062" y="1491604"/>
                  </a:lnTo>
                  <a:lnTo>
                    <a:pt x="1306512" y="1597967"/>
                  </a:lnTo>
                  <a:lnTo>
                    <a:pt x="1341437" y="1624954"/>
                  </a:lnTo>
                  <a:lnTo>
                    <a:pt x="1274762" y="1724967"/>
                  </a:lnTo>
                  <a:lnTo>
                    <a:pt x="1243012" y="1758304"/>
                  </a:lnTo>
                  <a:lnTo>
                    <a:pt x="1243012" y="1804342"/>
                  </a:lnTo>
                  <a:lnTo>
                    <a:pt x="1214437" y="1828154"/>
                  </a:lnTo>
                  <a:lnTo>
                    <a:pt x="1170324" y="1884760"/>
                  </a:lnTo>
                  <a:lnTo>
                    <a:pt x="1147762" y="1917054"/>
                  </a:lnTo>
                  <a:lnTo>
                    <a:pt x="1066800" y="1921817"/>
                  </a:lnTo>
                  <a:lnTo>
                    <a:pt x="1046162" y="1853554"/>
                  </a:lnTo>
                  <a:lnTo>
                    <a:pt x="1003300" y="1824979"/>
                  </a:lnTo>
                  <a:lnTo>
                    <a:pt x="950912" y="1796404"/>
                  </a:lnTo>
                  <a:lnTo>
                    <a:pt x="889000" y="1748779"/>
                  </a:lnTo>
                  <a:lnTo>
                    <a:pt x="803275" y="1721792"/>
                  </a:lnTo>
                  <a:lnTo>
                    <a:pt x="741362" y="1691629"/>
                  </a:lnTo>
                  <a:lnTo>
                    <a:pt x="652462" y="1663054"/>
                  </a:lnTo>
                  <a:lnTo>
                    <a:pt x="600075" y="1593204"/>
                  </a:lnTo>
                  <a:lnTo>
                    <a:pt x="557212" y="1539229"/>
                  </a:lnTo>
                  <a:lnTo>
                    <a:pt x="490537" y="1474142"/>
                  </a:lnTo>
                  <a:lnTo>
                    <a:pt x="490537" y="1391592"/>
                  </a:lnTo>
                  <a:lnTo>
                    <a:pt x="509587" y="1326504"/>
                  </a:lnTo>
                  <a:lnTo>
                    <a:pt x="485775" y="1245542"/>
                  </a:lnTo>
                  <a:lnTo>
                    <a:pt x="454025" y="1189979"/>
                  </a:lnTo>
                  <a:lnTo>
                    <a:pt x="411162" y="1120129"/>
                  </a:lnTo>
                  <a:lnTo>
                    <a:pt x="369887" y="1037579"/>
                  </a:lnTo>
                  <a:lnTo>
                    <a:pt x="361950" y="1002654"/>
                  </a:lnTo>
                  <a:lnTo>
                    <a:pt x="333375" y="945504"/>
                  </a:lnTo>
                  <a:lnTo>
                    <a:pt x="292100" y="920104"/>
                  </a:lnTo>
                  <a:lnTo>
                    <a:pt x="284162" y="859779"/>
                  </a:lnTo>
                  <a:lnTo>
                    <a:pt x="255587" y="815329"/>
                  </a:lnTo>
                  <a:lnTo>
                    <a:pt x="220662" y="756592"/>
                  </a:lnTo>
                  <a:lnTo>
                    <a:pt x="188912" y="710554"/>
                  </a:lnTo>
                  <a:lnTo>
                    <a:pt x="144462" y="662929"/>
                  </a:lnTo>
                  <a:lnTo>
                    <a:pt x="87312" y="624829"/>
                  </a:lnTo>
                  <a:lnTo>
                    <a:pt x="41275" y="612129"/>
                  </a:lnTo>
                  <a:lnTo>
                    <a:pt x="15875" y="574029"/>
                  </a:lnTo>
                  <a:lnTo>
                    <a:pt x="57150" y="554979"/>
                  </a:lnTo>
                  <a:lnTo>
                    <a:pt x="15875" y="504179"/>
                  </a:lnTo>
                  <a:lnTo>
                    <a:pt x="12700" y="467667"/>
                  </a:lnTo>
                  <a:lnTo>
                    <a:pt x="0" y="426392"/>
                  </a:lnTo>
                  <a:lnTo>
                    <a:pt x="15875" y="397817"/>
                  </a:lnTo>
                  <a:lnTo>
                    <a:pt x="41275" y="358129"/>
                  </a:lnTo>
                  <a:lnTo>
                    <a:pt x="87312" y="347017"/>
                  </a:lnTo>
                  <a:lnTo>
                    <a:pt x="87312" y="389879"/>
                  </a:lnTo>
                  <a:lnTo>
                    <a:pt x="100012" y="413692"/>
                  </a:lnTo>
                  <a:lnTo>
                    <a:pt x="157162" y="432742"/>
                  </a:lnTo>
                  <a:lnTo>
                    <a:pt x="204787" y="472429"/>
                  </a:lnTo>
                  <a:lnTo>
                    <a:pt x="242887" y="464492"/>
                  </a:lnTo>
                  <a:lnTo>
                    <a:pt x="263525" y="420042"/>
                  </a:lnTo>
                  <a:lnTo>
                    <a:pt x="273050" y="402579"/>
                  </a:lnTo>
                  <a:lnTo>
                    <a:pt x="288925" y="347017"/>
                  </a:lnTo>
                  <a:lnTo>
                    <a:pt x="330200" y="300979"/>
                  </a:lnTo>
                  <a:lnTo>
                    <a:pt x="369887" y="267642"/>
                  </a:lnTo>
                  <a:lnTo>
                    <a:pt x="436562" y="251767"/>
                  </a:lnTo>
                  <a:lnTo>
                    <a:pt x="511175" y="213667"/>
                  </a:lnTo>
                  <a:lnTo>
                    <a:pt x="547687" y="173979"/>
                  </a:lnTo>
                  <a:lnTo>
                    <a:pt x="598487" y="115242"/>
                  </a:lnTo>
                  <a:lnTo>
                    <a:pt x="606425" y="85079"/>
                  </a:lnTo>
                  <a:lnTo>
                    <a:pt x="609600" y="53329"/>
                  </a:lnTo>
                  <a:lnTo>
                    <a:pt x="607158" y="7144"/>
                  </a:lnTo>
                  <a:lnTo>
                    <a:pt x="645258" y="0"/>
                  </a:lnTo>
                  <a:lnTo>
                    <a:pt x="683358" y="16669"/>
                  </a:lnTo>
                  <a:lnTo>
                    <a:pt x="721458" y="35719"/>
                  </a:lnTo>
                  <a:lnTo>
                    <a:pt x="729792" y="83344"/>
                  </a:lnTo>
                  <a:lnTo>
                    <a:pt x="772655" y="96441"/>
                  </a:lnTo>
                  <a:lnTo>
                    <a:pt x="813136" y="121444"/>
                  </a:lnTo>
                  <a:lnTo>
                    <a:pt x="827087" y="188267"/>
                  </a:lnTo>
                  <a:lnTo>
                    <a:pt x="857189" y="236935"/>
                  </a:lnTo>
                  <a:lnTo>
                    <a:pt x="898861" y="217885"/>
                  </a:lnTo>
                  <a:lnTo>
                    <a:pt x="939800" y="224779"/>
                  </a:lnTo>
                  <a:lnTo>
                    <a:pt x="982205" y="191691"/>
                  </a:lnTo>
                  <a:lnTo>
                    <a:pt x="1023877" y="208360"/>
                  </a:lnTo>
                  <a:lnTo>
                    <a:pt x="1057214" y="203597"/>
                  </a:lnTo>
                  <a:lnTo>
                    <a:pt x="1114364" y="220266"/>
                  </a:lnTo>
                  <a:lnTo>
                    <a:pt x="1151274" y="245269"/>
                  </a:lnTo>
                  <a:lnTo>
                    <a:pt x="1144130" y="278607"/>
                  </a:lnTo>
                  <a:lnTo>
                    <a:pt x="1120775" y="307329"/>
                  </a:lnTo>
                  <a:lnTo>
                    <a:pt x="1108411" y="353616"/>
                  </a:lnTo>
                  <a:lnTo>
                    <a:pt x="1140558" y="367904"/>
                  </a:lnTo>
                  <a:lnTo>
                    <a:pt x="1156036" y="407194"/>
                  </a:lnTo>
                  <a:lnTo>
                    <a:pt x="1108075" y="394642"/>
                  </a:lnTo>
                  <a:lnTo>
                    <a:pt x="1065212" y="418454"/>
                  </a:lnTo>
                  <a:lnTo>
                    <a:pt x="1017587" y="427979"/>
                  </a:lnTo>
                  <a:lnTo>
                    <a:pt x="969962" y="429567"/>
                  </a:lnTo>
                  <a:lnTo>
                    <a:pt x="893762" y="488304"/>
                  </a:lnTo>
                  <a:lnTo>
                    <a:pt x="863600" y="515292"/>
                  </a:lnTo>
                  <a:lnTo>
                    <a:pt x="852487" y="542279"/>
                  </a:lnTo>
                  <a:lnTo>
                    <a:pt x="842962" y="577204"/>
                  </a:lnTo>
                  <a:lnTo>
                    <a:pt x="836612" y="629592"/>
                  </a:lnTo>
                  <a:lnTo>
                    <a:pt x="801687" y="667692"/>
                  </a:lnTo>
                  <a:lnTo>
                    <a:pt x="762000" y="707379"/>
                  </a:lnTo>
                  <a:lnTo>
                    <a:pt x="771525" y="7597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6" name="Freeform 210">
              <a:extLst/>
            </p:cNvPr>
            <p:cNvSpPr>
              <a:spLocks/>
            </p:cNvSpPr>
            <p:nvPr/>
          </p:nvSpPr>
          <p:spPr bwMode="auto">
            <a:xfrm>
              <a:off x="2806676" y="4840306"/>
              <a:ext cx="96838" cy="104775"/>
            </a:xfrm>
            <a:custGeom>
              <a:avLst/>
              <a:gdLst>
                <a:gd name="T0" fmla="*/ 30 w 571500"/>
                <a:gd name="T1" fmla="*/ 0 h 609600"/>
                <a:gd name="T2" fmla="*/ 37 w 571500"/>
                <a:gd name="T3" fmla="*/ 2 h 609600"/>
                <a:gd name="T4" fmla="*/ 41 w 571500"/>
                <a:gd name="T5" fmla="*/ 5 h 609600"/>
                <a:gd name="T6" fmla="*/ 46 w 571500"/>
                <a:gd name="T7" fmla="*/ 7 h 609600"/>
                <a:gd name="T8" fmla="*/ 50 w 571500"/>
                <a:gd name="T9" fmla="*/ 13 h 609600"/>
                <a:gd name="T10" fmla="*/ 57 w 571500"/>
                <a:gd name="T11" fmla="*/ 15 h 609600"/>
                <a:gd name="T12" fmla="*/ 62 w 571500"/>
                <a:gd name="T13" fmla="*/ 15 h 609600"/>
                <a:gd name="T14" fmla="*/ 75 w 571500"/>
                <a:gd name="T15" fmla="*/ 14 h 609600"/>
                <a:gd name="T16" fmla="*/ 79 w 571500"/>
                <a:gd name="T17" fmla="*/ 21 h 609600"/>
                <a:gd name="T18" fmla="*/ 80 w 571500"/>
                <a:gd name="T19" fmla="*/ 28 h 609600"/>
                <a:gd name="T20" fmla="*/ 79 w 571500"/>
                <a:gd name="T21" fmla="*/ 33 h 609600"/>
                <a:gd name="T22" fmla="*/ 77 w 571500"/>
                <a:gd name="T23" fmla="*/ 39 h 609600"/>
                <a:gd name="T24" fmla="*/ 71 w 571500"/>
                <a:gd name="T25" fmla="*/ 46 h 609600"/>
                <a:gd name="T26" fmla="*/ 67 w 571500"/>
                <a:gd name="T27" fmla="*/ 52 h 609600"/>
                <a:gd name="T28" fmla="*/ 56 w 571500"/>
                <a:gd name="T29" fmla="*/ 58 h 609600"/>
                <a:gd name="T30" fmla="*/ 46 w 571500"/>
                <a:gd name="T31" fmla="*/ 61 h 609600"/>
                <a:gd name="T32" fmla="*/ 41 w 571500"/>
                <a:gd name="T33" fmla="*/ 65 h 609600"/>
                <a:gd name="T34" fmla="*/ 35 w 571500"/>
                <a:gd name="T35" fmla="*/ 73 h 609600"/>
                <a:gd name="T36" fmla="*/ 33 w 571500"/>
                <a:gd name="T37" fmla="*/ 81 h 609600"/>
                <a:gd name="T38" fmla="*/ 29 w 571500"/>
                <a:gd name="T39" fmla="*/ 90 h 609600"/>
                <a:gd name="T40" fmla="*/ 23 w 571500"/>
                <a:gd name="T41" fmla="*/ 91 h 609600"/>
                <a:gd name="T42" fmla="*/ 16 w 571500"/>
                <a:gd name="T43" fmla="*/ 85 h 609600"/>
                <a:gd name="T44" fmla="*/ 8 w 571500"/>
                <a:gd name="T45" fmla="*/ 82 h 609600"/>
                <a:gd name="T46" fmla="*/ 6 w 571500"/>
                <a:gd name="T47" fmla="*/ 79 h 609600"/>
                <a:gd name="T48" fmla="*/ 7 w 571500"/>
                <a:gd name="T49" fmla="*/ 73 h 609600"/>
                <a:gd name="T50" fmla="*/ 12 w 571500"/>
                <a:gd name="T51" fmla="*/ 70 h 609600"/>
                <a:gd name="T52" fmla="*/ 16 w 571500"/>
                <a:gd name="T53" fmla="*/ 63 h 609600"/>
                <a:gd name="T54" fmla="*/ 18 w 571500"/>
                <a:gd name="T55" fmla="*/ 59 h 609600"/>
                <a:gd name="T56" fmla="*/ 18 w 571500"/>
                <a:gd name="T57" fmla="*/ 54 h 609600"/>
                <a:gd name="T58" fmla="*/ 10 w 571500"/>
                <a:gd name="T59" fmla="*/ 57 h 609600"/>
                <a:gd name="T60" fmla="*/ 4 w 571500"/>
                <a:gd name="T61" fmla="*/ 56 h 609600"/>
                <a:gd name="T62" fmla="*/ 0 w 571500"/>
                <a:gd name="T63" fmla="*/ 51 h 609600"/>
                <a:gd name="T64" fmla="*/ 2 w 571500"/>
                <a:gd name="T65" fmla="*/ 48 h 609600"/>
                <a:gd name="T66" fmla="*/ 5 w 571500"/>
                <a:gd name="T67" fmla="*/ 43 h 609600"/>
                <a:gd name="T68" fmla="*/ 4 w 571500"/>
                <a:gd name="T69" fmla="*/ 38 h 609600"/>
                <a:gd name="T70" fmla="*/ 0 w 571500"/>
                <a:gd name="T71" fmla="*/ 34 h 609600"/>
                <a:gd name="T72" fmla="*/ 4 w 571500"/>
                <a:gd name="T73" fmla="*/ 32 h 609600"/>
                <a:gd name="T74" fmla="*/ 6 w 571500"/>
                <a:gd name="T75" fmla="*/ 28 h 609600"/>
                <a:gd name="T76" fmla="*/ 6 w 571500"/>
                <a:gd name="T77" fmla="*/ 23 h 609600"/>
                <a:gd name="T78" fmla="*/ 11 w 571500"/>
                <a:gd name="T79" fmla="*/ 19 h 609600"/>
                <a:gd name="T80" fmla="*/ 12 w 571500"/>
                <a:gd name="T81" fmla="*/ 13 h 609600"/>
                <a:gd name="T82" fmla="*/ 12 w 571500"/>
                <a:gd name="T83" fmla="*/ 7 h 609600"/>
                <a:gd name="T84" fmla="*/ 17 w 571500"/>
                <a:gd name="T85" fmla="*/ 4 h 609600"/>
                <a:gd name="T86" fmla="*/ 25 w 571500"/>
                <a:gd name="T87" fmla="*/ 3 h 609600"/>
                <a:gd name="T88" fmla="*/ 30 w 571500"/>
                <a:gd name="T89" fmla="*/ 0 h 6096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1500"/>
                <a:gd name="T136" fmla="*/ 0 h 609600"/>
                <a:gd name="T137" fmla="*/ 571500 w 571500"/>
                <a:gd name="T138" fmla="*/ 609600 h 60960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1500" h="609600">
                  <a:moveTo>
                    <a:pt x="213855" y="0"/>
                  </a:moveTo>
                  <a:lnTo>
                    <a:pt x="266243" y="11906"/>
                  </a:lnTo>
                  <a:lnTo>
                    <a:pt x="292437" y="35719"/>
                  </a:lnTo>
                  <a:lnTo>
                    <a:pt x="329346" y="46434"/>
                  </a:lnTo>
                  <a:lnTo>
                    <a:pt x="357921" y="89297"/>
                  </a:lnTo>
                  <a:lnTo>
                    <a:pt x="407927" y="101203"/>
                  </a:lnTo>
                  <a:lnTo>
                    <a:pt x="441265" y="97631"/>
                  </a:lnTo>
                  <a:lnTo>
                    <a:pt x="540087" y="96441"/>
                  </a:lnTo>
                  <a:lnTo>
                    <a:pt x="566670" y="140230"/>
                  </a:lnTo>
                  <a:lnTo>
                    <a:pt x="571500" y="188416"/>
                  </a:lnTo>
                  <a:lnTo>
                    <a:pt x="568280" y="222001"/>
                  </a:lnTo>
                  <a:lnTo>
                    <a:pt x="554374" y="259556"/>
                  </a:lnTo>
                  <a:lnTo>
                    <a:pt x="510325" y="306693"/>
                  </a:lnTo>
                  <a:lnTo>
                    <a:pt x="478128" y="346118"/>
                  </a:lnTo>
                  <a:lnTo>
                    <a:pt x="404075" y="387004"/>
                  </a:lnTo>
                  <a:lnTo>
                    <a:pt x="330537" y="406003"/>
                  </a:lnTo>
                  <a:lnTo>
                    <a:pt x="294604" y="433730"/>
                  </a:lnTo>
                  <a:lnTo>
                    <a:pt x="251138" y="483377"/>
                  </a:lnTo>
                  <a:lnTo>
                    <a:pt x="233430" y="541785"/>
                  </a:lnTo>
                  <a:lnTo>
                    <a:pt x="206062" y="601653"/>
                  </a:lnTo>
                  <a:lnTo>
                    <a:pt x="163849" y="609600"/>
                  </a:lnTo>
                  <a:lnTo>
                    <a:pt x="115910" y="569529"/>
                  </a:lnTo>
                  <a:lnTo>
                    <a:pt x="59565" y="549086"/>
                  </a:lnTo>
                  <a:lnTo>
                    <a:pt x="46686" y="525723"/>
                  </a:lnTo>
                  <a:lnTo>
                    <a:pt x="47168" y="486966"/>
                  </a:lnTo>
                  <a:lnTo>
                    <a:pt x="83713" y="465854"/>
                  </a:lnTo>
                  <a:lnTo>
                    <a:pt x="117520" y="422048"/>
                  </a:lnTo>
                  <a:lnTo>
                    <a:pt x="130399" y="394305"/>
                  </a:lnTo>
                  <a:lnTo>
                    <a:pt x="130399" y="363640"/>
                  </a:lnTo>
                  <a:lnTo>
                    <a:pt x="70834" y="382623"/>
                  </a:lnTo>
                  <a:lnTo>
                    <a:pt x="28977" y="370941"/>
                  </a:lnTo>
                  <a:lnTo>
                    <a:pt x="0" y="343198"/>
                  </a:lnTo>
                  <a:lnTo>
                    <a:pt x="12879" y="322755"/>
                  </a:lnTo>
                  <a:lnTo>
                    <a:pt x="33807" y="287710"/>
                  </a:lnTo>
                  <a:lnTo>
                    <a:pt x="25758" y="255585"/>
                  </a:lnTo>
                  <a:lnTo>
                    <a:pt x="0" y="227842"/>
                  </a:lnTo>
                  <a:lnTo>
                    <a:pt x="25758" y="216160"/>
                  </a:lnTo>
                  <a:lnTo>
                    <a:pt x="46686" y="188416"/>
                  </a:lnTo>
                  <a:lnTo>
                    <a:pt x="43466" y="156292"/>
                  </a:lnTo>
                  <a:lnTo>
                    <a:pt x="75663" y="128548"/>
                  </a:lnTo>
                  <a:lnTo>
                    <a:pt x="83713" y="89123"/>
                  </a:lnTo>
                  <a:lnTo>
                    <a:pt x="83713" y="48237"/>
                  </a:lnTo>
                  <a:lnTo>
                    <a:pt x="122349" y="24874"/>
                  </a:lnTo>
                  <a:lnTo>
                    <a:pt x="180304" y="17573"/>
                  </a:lnTo>
                  <a:lnTo>
                    <a:pt x="21385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7" name="Freeform 211">
              <a:extLst/>
            </p:cNvPr>
            <p:cNvSpPr>
              <a:spLocks/>
            </p:cNvSpPr>
            <p:nvPr/>
          </p:nvSpPr>
          <p:spPr bwMode="auto">
            <a:xfrm>
              <a:off x="2840014" y="4651393"/>
              <a:ext cx="212725" cy="282575"/>
            </a:xfrm>
            <a:custGeom>
              <a:avLst/>
              <a:gdLst>
                <a:gd name="T0" fmla="*/ 2147483647 w 2433"/>
                <a:gd name="T1" fmla="*/ 2147483647 h 3386"/>
                <a:gd name="T2" fmla="*/ 2147483647 w 2433"/>
                <a:gd name="T3" fmla="*/ 2147483647 h 3386"/>
                <a:gd name="T4" fmla="*/ 2147483647 w 2433"/>
                <a:gd name="T5" fmla="*/ 2147483647 h 3386"/>
                <a:gd name="T6" fmla="*/ 2147483647 w 2433"/>
                <a:gd name="T7" fmla="*/ 2147483647 h 3386"/>
                <a:gd name="T8" fmla="*/ 2147483647 w 2433"/>
                <a:gd name="T9" fmla="*/ 2147483647 h 3386"/>
                <a:gd name="T10" fmla="*/ 2147483647 w 2433"/>
                <a:gd name="T11" fmla="*/ 2147483647 h 3386"/>
                <a:gd name="T12" fmla="*/ 2147483647 w 2433"/>
                <a:gd name="T13" fmla="*/ 2147483647 h 3386"/>
                <a:gd name="T14" fmla="*/ 2147483647 w 2433"/>
                <a:gd name="T15" fmla="*/ 2147483647 h 3386"/>
                <a:gd name="T16" fmla="*/ 2147483647 w 2433"/>
                <a:gd name="T17" fmla="*/ 2147483647 h 3386"/>
                <a:gd name="T18" fmla="*/ 2147483647 w 2433"/>
                <a:gd name="T19" fmla="*/ 2147483647 h 3386"/>
                <a:gd name="T20" fmla="*/ 2147483647 w 2433"/>
                <a:gd name="T21" fmla="*/ 2147483647 h 3386"/>
                <a:gd name="T22" fmla="*/ 2147483647 w 2433"/>
                <a:gd name="T23" fmla="*/ 2147483647 h 3386"/>
                <a:gd name="T24" fmla="*/ 2147483647 w 2433"/>
                <a:gd name="T25" fmla="*/ 2147483647 h 3386"/>
                <a:gd name="T26" fmla="*/ 2147483647 w 2433"/>
                <a:gd name="T27" fmla="*/ 2147483647 h 3386"/>
                <a:gd name="T28" fmla="*/ 2147483647 w 2433"/>
                <a:gd name="T29" fmla="*/ 2147483647 h 3386"/>
                <a:gd name="T30" fmla="*/ 2147483647 w 2433"/>
                <a:gd name="T31" fmla="*/ 2147483647 h 3386"/>
                <a:gd name="T32" fmla="*/ 2147483647 w 2433"/>
                <a:gd name="T33" fmla="*/ 2147483647 h 3386"/>
                <a:gd name="T34" fmla="*/ 2147483647 w 2433"/>
                <a:gd name="T35" fmla="*/ 2147483647 h 3386"/>
                <a:gd name="T36" fmla="*/ 2147483647 w 2433"/>
                <a:gd name="T37" fmla="*/ 2147483647 h 3386"/>
                <a:gd name="T38" fmla="*/ 2147483647 w 2433"/>
                <a:gd name="T39" fmla="*/ 2147483647 h 3386"/>
                <a:gd name="T40" fmla="*/ 2147483647 w 2433"/>
                <a:gd name="T41" fmla="*/ 2147483647 h 3386"/>
                <a:gd name="T42" fmla="*/ 2147483647 w 2433"/>
                <a:gd name="T43" fmla="*/ 2147483647 h 3386"/>
                <a:gd name="T44" fmla="*/ 2147483647 w 2433"/>
                <a:gd name="T45" fmla="*/ 2147483647 h 3386"/>
                <a:gd name="T46" fmla="*/ 2147483647 w 2433"/>
                <a:gd name="T47" fmla="*/ 2147483647 h 3386"/>
                <a:gd name="T48" fmla="*/ 2147483647 w 2433"/>
                <a:gd name="T49" fmla="*/ 2147483647 h 3386"/>
                <a:gd name="T50" fmla="*/ 2147483647 w 2433"/>
                <a:gd name="T51" fmla="*/ 2147483647 h 3386"/>
                <a:gd name="T52" fmla="*/ 2147483647 w 2433"/>
                <a:gd name="T53" fmla="*/ 2147483647 h 3386"/>
                <a:gd name="T54" fmla="*/ 2147483647 w 2433"/>
                <a:gd name="T55" fmla="*/ 2147483647 h 3386"/>
                <a:gd name="T56" fmla="*/ 2147483647 w 2433"/>
                <a:gd name="T57" fmla="*/ 2147483647 h 3386"/>
                <a:gd name="T58" fmla="*/ 2147483647 w 2433"/>
                <a:gd name="T59" fmla="*/ 2147483647 h 3386"/>
                <a:gd name="T60" fmla="*/ 2147483647 w 2433"/>
                <a:gd name="T61" fmla="*/ 2147483647 h 3386"/>
                <a:gd name="T62" fmla="*/ 2147483647 w 2433"/>
                <a:gd name="T63" fmla="*/ 2147483647 h 3386"/>
                <a:gd name="T64" fmla="*/ 2147483647 w 2433"/>
                <a:gd name="T65" fmla="*/ 2147483647 h 3386"/>
                <a:gd name="T66" fmla="*/ 2147483647 w 2433"/>
                <a:gd name="T67" fmla="*/ 2147483647 h 3386"/>
                <a:gd name="T68" fmla="*/ 2147483647 w 2433"/>
                <a:gd name="T69" fmla="*/ 2147483647 h 3386"/>
                <a:gd name="T70" fmla="*/ 2147483647 w 2433"/>
                <a:gd name="T71" fmla="*/ 2147483647 h 3386"/>
                <a:gd name="T72" fmla="*/ 2147483647 w 2433"/>
                <a:gd name="T73" fmla="*/ 2147483647 h 3386"/>
                <a:gd name="T74" fmla="*/ 2147483647 w 2433"/>
                <a:gd name="T75" fmla="*/ 2147483647 h 3386"/>
                <a:gd name="T76" fmla="*/ 2147483647 w 2433"/>
                <a:gd name="T77" fmla="*/ 2147483647 h 3386"/>
                <a:gd name="T78" fmla="*/ 2147483647 w 2433"/>
                <a:gd name="T79" fmla="*/ 2147483647 h 3386"/>
                <a:gd name="T80" fmla="*/ 2147483647 w 2433"/>
                <a:gd name="T81" fmla="*/ 2147483647 h 3386"/>
                <a:gd name="T82" fmla="*/ 2147483647 w 2433"/>
                <a:gd name="T83" fmla="*/ 2147483647 h 3386"/>
                <a:gd name="T84" fmla="*/ 2147483647 w 2433"/>
                <a:gd name="T85" fmla="*/ 2147483647 h 3386"/>
                <a:gd name="T86" fmla="*/ 2147483647 w 2433"/>
                <a:gd name="T87" fmla="*/ 2147483647 h 3386"/>
                <a:gd name="T88" fmla="*/ 2147483647 w 2433"/>
                <a:gd name="T89" fmla="*/ 2147483647 h 3386"/>
                <a:gd name="T90" fmla="*/ 2147483647 w 2433"/>
                <a:gd name="T91" fmla="*/ 2147483647 h 3386"/>
                <a:gd name="T92" fmla="*/ 2147483647 w 2433"/>
                <a:gd name="T93" fmla="*/ 2147483647 h 3386"/>
                <a:gd name="T94" fmla="*/ 2147483647 w 2433"/>
                <a:gd name="T95" fmla="*/ 2147483647 h 3386"/>
                <a:gd name="T96" fmla="*/ 2147483647 w 2433"/>
                <a:gd name="T97" fmla="*/ 2147483647 h 3386"/>
                <a:gd name="T98" fmla="*/ 2147483647 w 2433"/>
                <a:gd name="T99" fmla="*/ 2147483647 h 3386"/>
                <a:gd name="T100" fmla="*/ 2147483647 w 2433"/>
                <a:gd name="T101" fmla="*/ 2147483647 h 3386"/>
                <a:gd name="T102" fmla="*/ 2147483647 w 2433"/>
                <a:gd name="T103" fmla="*/ 2147483647 h 3386"/>
                <a:gd name="T104" fmla="*/ 0 w 2433"/>
                <a:gd name="T105" fmla="*/ 2147483647 h 3386"/>
                <a:gd name="T106" fmla="*/ 2147483647 w 2433"/>
                <a:gd name="T107" fmla="*/ 2147483647 h 3386"/>
                <a:gd name="T108" fmla="*/ 2147483647 w 2433"/>
                <a:gd name="T109" fmla="*/ 2147483647 h 3386"/>
                <a:gd name="T110" fmla="*/ 2147483647 w 2433"/>
                <a:gd name="T111" fmla="*/ 2147483647 h 3386"/>
                <a:gd name="T112" fmla="*/ 2147483647 w 2433"/>
                <a:gd name="T113" fmla="*/ 2147483647 h 3386"/>
                <a:gd name="T114" fmla="*/ 2147483647 w 2433"/>
                <a:gd name="T115" fmla="*/ 2147483647 h 3386"/>
                <a:gd name="T116" fmla="*/ 2147483647 w 2433"/>
                <a:gd name="T117" fmla="*/ 2147483647 h 3386"/>
                <a:gd name="T118" fmla="*/ 2147483647 w 2433"/>
                <a:gd name="T119" fmla="*/ 2147483647 h 3386"/>
                <a:gd name="T120" fmla="*/ 2147483647 w 2433"/>
                <a:gd name="T121" fmla="*/ 2147483647 h 3386"/>
                <a:gd name="T122" fmla="*/ 2147483647 w 2433"/>
                <a:gd name="T123" fmla="*/ 2147483647 h 33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33"/>
                <a:gd name="T187" fmla="*/ 0 h 3386"/>
                <a:gd name="T188" fmla="*/ 2433 w 2433"/>
                <a:gd name="T189" fmla="*/ 3386 h 33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33" h="3386">
                  <a:moveTo>
                    <a:pt x="273" y="1059"/>
                  </a:moveTo>
                  <a:lnTo>
                    <a:pt x="264" y="984"/>
                  </a:lnTo>
                  <a:lnTo>
                    <a:pt x="312" y="976"/>
                  </a:lnTo>
                  <a:lnTo>
                    <a:pt x="360" y="912"/>
                  </a:lnTo>
                  <a:lnTo>
                    <a:pt x="376" y="824"/>
                  </a:lnTo>
                  <a:lnTo>
                    <a:pt x="488" y="912"/>
                  </a:lnTo>
                  <a:lnTo>
                    <a:pt x="536" y="848"/>
                  </a:lnTo>
                  <a:lnTo>
                    <a:pt x="496" y="776"/>
                  </a:lnTo>
                  <a:lnTo>
                    <a:pt x="600" y="720"/>
                  </a:lnTo>
                  <a:lnTo>
                    <a:pt x="648" y="656"/>
                  </a:lnTo>
                  <a:lnTo>
                    <a:pt x="736" y="592"/>
                  </a:lnTo>
                  <a:lnTo>
                    <a:pt x="744" y="472"/>
                  </a:lnTo>
                  <a:lnTo>
                    <a:pt x="818" y="364"/>
                  </a:lnTo>
                  <a:lnTo>
                    <a:pt x="872" y="304"/>
                  </a:lnTo>
                  <a:lnTo>
                    <a:pt x="1008" y="304"/>
                  </a:lnTo>
                  <a:lnTo>
                    <a:pt x="1136" y="272"/>
                  </a:lnTo>
                  <a:lnTo>
                    <a:pt x="1232" y="208"/>
                  </a:lnTo>
                  <a:lnTo>
                    <a:pt x="1360" y="144"/>
                  </a:lnTo>
                  <a:lnTo>
                    <a:pt x="1448" y="112"/>
                  </a:lnTo>
                  <a:lnTo>
                    <a:pt x="1496" y="56"/>
                  </a:lnTo>
                  <a:lnTo>
                    <a:pt x="1592" y="0"/>
                  </a:lnTo>
                  <a:lnTo>
                    <a:pt x="1657" y="51"/>
                  </a:lnTo>
                  <a:lnTo>
                    <a:pt x="1362" y="275"/>
                  </a:lnTo>
                  <a:lnTo>
                    <a:pt x="1248" y="472"/>
                  </a:lnTo>
                  <a:lnTo>
                    <a:pt x="1204" y="588"/>
                  </a:lnTo>
                  <a:lnTo>
                    <a:pt x="1208" y="688"/>
                  </a:lnTo>
                  <a:lnTo>
                    <a:pt x="1296" y="768"/>
                  </a:lnTo>
                  <a:lnTo>
                    <a:pt x="1360" y="880"/>
                  </a:lnTo>
                  <a:lnTo>
                    <a:pt x="1320" y="952"/>
                  </a:lnTo>
                  <a:lnTo>
                    <a:pt x="1352" y="1040"/>
                  </a:lnTo>
                  <a:lnTo>
                    <a:pt x="1400" y="1104"/>
                  </a:lnTo>
                  <a:lnTo>
                    <a:pt x="1488" y="1104"/>
                  </a:lnTo>
                  <a:lnTo>
                    <a:pt x="1616" y="1104"/>
                  </a:lnTo>
                  <a:lnTo>
                    <a:pt x="1720" y="1096"/>
                  </a:lnTo>
                  <a:lnTo>
                    <a:pt x="1816" y="1128"/>
                  </a:lnTo>
                  <a:lnTo>
                    <a:pt x="1896" y="1240"/>
                  </a:lnTo>
                  <a:lnTo>
                    <a:pt x="1960" y="1304"/>
                  </a:lnTo>
                  <a:lnTo>
                    <a:pt x="2048" y="1296"/>
                  </a:lnTo>
                  <a:lnTo>
                    <a:pt x="2176" y="1280"/>
                  </a:lnTo>
                  <a:lnTo>
                    <a:pt x="2264" y="1280"/>
                  </a:lnTo>
                  <a:lnTo>
                    <a:pt x="2315" y="1305"/>
                  </a:lnTo>
                  <a:lnTo>
                    <a:pt x="2264" y="1416"/>
                  </a:lnTo>
                  <a:lnTo>
                    <a:pt x="2248" y="1536"/>
                  </a:lnTo>
                  <a:lnTo>
                    <a:pt x="2264" y="1640"/>
                  </a:lnTo>
                  <a:lnTo>
                    <a:pt x="2256" y="1720"/>
                  </a:lnTo>
                  <a:lnTo>
                    <a:pt x="2320" y="1776"/>
                  </a:lnTo>
                  <a:lnTo>
                    <a:pt x="2336" y="1832"/>
                  </a:lnTo>
                  <a:lnTo>
                    <a:pt x="2293" y="1887"/>
                  </a:lnTo>
                  <a:lnTo>
                    <a:pt x="2280" y="1952"/>
                  </a:lnTo>
                  <a:lnTo>
                    <a:pt x="2336" y="2016"/>
                  </a:lnTo>
                  <a:lnTo>
                    <a:pt x="2376" y="2088"/>
                  </a:lnTo>
                  <a:lnTo>
                    <a:pt x="2432" y="2144"/>
                  </a:lnTo>
                  <a:lnTo>
                    <a:pt x="2433" y="2210"/>
                  </a:lnTo>
                  <a:lnTo>
                    <a:pt x="2368" y="2146"/>
                  </a:lnTo>
                  <a:lnTo>
                    <a:pt x="2313" y="2111"/>
                  </a:lnTo>
                  <a:lnTo>
                    <a:pt x="2197" y="2153"/>
                  </a:lnTo>
                  <a:lnTo>
                    <a:pt x="2128" y="2191"/>
                  </a:lnTo>
                  <a:lnTo>
                    <a:pt x="2061" y="2168"/>
                  </a:lnTo>
                  <a:lnTo>
                    <a:pt x="1962" y="2200"/>
                  </a:lnTo>
                  <a:lnTo>
                    <a:pt x="1855" y="2185"/>
                  </a:lnTo>
                  <a:lnTo>
                    <a:pt x="1857" y="2242"/>
                  </a:lnTo>
                  <a:lnTo>
                    <a:pt x="1873" y="2288"/>
                  </a:lnTo>
                  <a:lnTo>
                    <a:pt x="1906" y="2321"/>
                  </a:lnTo>
                  <a:lnTo>
                    <a:pt x="1953" y="2336"/>
                  </a:lnTo>
                  <a:lnTo>
                    <a:pt x="2007" y="2329"/>
                  </a:lnTo>
                  <a:lnTo>
                    <a:pt x="1986" y="2408"/>
                  </a:lnTo>
                  <a:lnTo>
                    <a:pt x="1897" y="2399"/>
                  </a:lnTo>
                  <a:lnTo>
                    <a:pt x="1816" y="2417"/>
                  </a:lnTo>
                  <a:lnTo>
                    <a:pt x="1785" y="2483"/>
                  </a:lnTo>
                  <a:lnTo>
                    <a:pt x="1785" y="2551"/>
                  </a:lnTo>
                  <a:lnTo>
                    <a:pt x="1888" y="2624"/>
                  </a:lnTo>
                  <a:lnTo>
                    <a:pt x="1920" y="2719"/>
                  </a:lnTo>
                  <a:lnTo>
                    <a:pt x="1936" y="2791"/>
                  </a:lnTo>
                  <a:lnTo>
                    <a:pt x="1896" y="2885"/>
                  </a:lnTo>
                  <a:lnTo>
                    <a:pt x="1897" y="3019"/>
                  </a:lnTo>
                  <a:lnTo>
                    <a:pt x="1854" y="3229"/>
                  </a:lnTo>
                  <a:lnTo>
                    <a:pt x="1864" y="3319"/>
                  </a:lnTo>
                  <a:lnTo>
                    <a:pt x="1794" y="3386"/>
                  </a:lnTo>
                  <a:lnTo>
                    <a:pt x="1762" y="3307"/>
                  </a:lnTo>
                  <a:lnTo>
                    <a:pt x="1698" y="3280"/>
                  </a:lnTo>
                  <a:lnTo>
                    <a:pt x="1726" y="3175"/>
                  </a:lnTo>
                  <a:lnTo>
                    <a:pt x="1770" y="3118"/>
                  </a:lnTo>
                  <a:lnTo>
                    <a:pt x="1783" y="3058"/>
                  </a:lnTo>
                  <a:lnTo>
                    <a:pt x="1710" y="3002"/>
                  </a:lnTo>
                  <a:lnTo>
                    <a:pt x="1606" y="2969"/>
                  </a:lnTo>
                  <a:lnTo>
                    <a:pt x="1530" y="2975"/>
                  </a:lnTo>
                  <a:lnTo>
                    <a:pt x="1449" y="2944"/>
                  </a:lnTo>
                  <a:lnTo>
                    <a:pt x="1375" y="3008"/>
                  </a:lnTo>
                  <a:lnTo>
                    <a:pt x="1288" y="2999"/>
                  </a:lnTo>
                  <a:lnTo>
                    <a:pt x="1209" y="3041"/>
                  </a:lnTo>
                  <a:lnTo>
                    <a:pt x="1152" y="2933"/>
                  </a:lnTo>
                  <a:lnTo>
                    <a:pt x="1122" y="2803"/>
                  </a:lnTo>
                  <a:lnTo>
                    <a:pt x="1048" y="2752"/>
                  </a:lnTo>
                  <a:lnTo>
                    <a:pt x="958" y="2720"/>
                  </a:lnTo>
                  <a:lnTo>
                    <a:pt x="943" y="2624"/>
                  </a:lnTo>
                  <a:lnTo>
                    <a:pt x="801" y="2552"/>
                  </a:lnTo>
                  <a:lnTo>
                    <a:pt x="720" y="2561"/>
                  </a:lnTo>
                  <a:lnTo>
                    <a:pt x="664" y="2465"/>
                  </a:lnTo>
                  <a:lnTo>
                    <a:pt x="532" y="2464"/>
                  </a:lnTo>
                  <a:lnTo>
                    <a:pt x="408" y="2473"/>
                  </a:lnTo>
                  <a:lnTo>
                    <a:pt x="306" y="2444"/>
                  </a:lnTo>
                  <a:lnTo>
                    <a:pt x="250" y="2362"/>
                  </a:lnTo>
                  <a:lnTo>
                    <a:pt x="190" y="2344"/>
                  </a:lnTo>
                  <a:lnTo>
                    <a:pt x="130" y="2290"/>
                  </a:lnTo>
                  <a:lnTo>
                    <a:pt x="33" y="2264"/>
                  </a:lnTo>
                  <a:lnTo>
                    <a:pt x="0" y="2192"/>
                  </a:lnTo>
                  <a:lnTo>
                    <a:pt x="96" y="2184"/>
                  </a:lnTo>
                  <a:lnTo>
                    <a:pt x="64" y="2096"/>
                  </a:lnTo>
                  <a:lnTo>
                    <a:pt x="112" y="2040"/>
                  </a:lnTo>
                  <a:lnTo>
                    <a:pt x="205" y="1999"/>
                  </a:lnTo>
                  <a:lnTo>
                    <a:pt x="256" y="1984"/>
                  </a:lnTo>
                  <a:lnTo>
                    <a:pt x="312" y="1912"/>
                  </a:lnTo>
                  <a:lnTo>
                    <a:pt x="352" y="1848"/>
                  </a:lnTo>
                  <a:lnTo>
                    <a:pt x="364" y="1753"/>
                  </a:lnTo>
                  <a:lnTo>
                    <a:pt x="424" y="1736"/>
                  </a:lnTo>
                  <a:lnTo>
                    <a:pt x="320" y="1704"/>
                  </a:lnTo>
                  <a:lnTo>
                    <a:pt x="360" y="1632"/>
                  </a:lnTo>
                  <a:lnTo>
                    <a:pt x="364" y="1529"/>
                  </a:lnTo>
                  <a:lnTo>
                    <a:pt x="328" y="1464"/>
                  </a:lnTo>
                  <a:lnTo>
                    <a:pt x="376" y="1392"/>
                  </a:lnTo>
                  <a:lnTo>
                    <a:pt x="328" y="1304"/>
                  </a:lnTo>
                  <a:lnTo>
                    <a:pt x="360" y="1248"/>
                  </a:lnTo>
                  <a:lnTo>
                    <a:pt x="360" y="1184"/>
                  </a:lnTo>
                  <a:lnTo>
                    <a:pt x="272" y="1152"/>
                  </a:lnTo>
                  <a:lnTo>
                    <a:pt x="273" y="10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8" name="Freeform 212">
              <a:extLst/>
            </p:cNvPr>
            <p:cNvSpPr>
              <a:spLocks/>
            </p:cNvSpPr>
            <p:nvPr/>
          </p:nvSpPr>
          <p:spPr bwMode="auto">
            <a:xfrm>
              <a:off x="2946376" y="4668856"/>
              <a:ext cx="234950" cy="184150"/>
            </a:xfrm>
            <a:custGeom>
              <a:avLst/>
              <a:gdLst>
                <a:gd name="T0" fmla="*/ 35 w 1383567"/>
                <a:gd name="T1" fmla="*/ 6 h 1079500"/>
                <a:gd name="T2" fmla="*/ 49 w 1383567"/>
                <a:gd name="T3" fmla="*/ 2 h 1079500"/>
                <a:gd name="T4" fmla="*/ 65 w 1383567"/>
                <a:gd name="T5" fmla="*/ 2 h 1079500"/>
                <a:gd name="T6" fmla="*/ 72 w 1383567"/>
                <a:gd name="T7" fmla="*/ 16 h 1079500"/>
                <a:gd name="T8" fmla="*/ 88 w 1383567"/>
                <a:gd name="T9" fmla="*/ 15 h 1079500"/>
                <a:gd name="T10" fmla="*/ 102 w 1383567"/>
                <a:gd name="T11" fmla="*/ 14 h 1079500"/>
                <a:gd name="T12" fmla="*/ 112 w 1383567"/>
                <a:gd name="T13" fmla="*/ 21 h 1079500"/>
                <a:gd name="T14" fmla="*/ 124 w 1383567"/>
                <a:gd name="T15" fmla="*/ 24 h 1079500"/>
                <a:gd name="T16" fmla="*/ 136 w 1383567"/>
                <a:gd name="T17" fmla="*/ 15 h 1079500"/>
                <a:gd name="T18" fmla="*/ 153 w 1383567"/>
                <a:gd name="T19" fmla="*/ 14 h 1079500"/>
                <a:gd name="T20" fmla="*/ 160 w 1383567"/>
                <a:gd name="T21" fmla="*/ 26 h 1079500"/>
                <a:gd name="T22" fmla="*/ 173 w 1383567"/>
                <a:gd name="T23" fmla="*/ 26 h 1079500"/>
                <a:gd name="T24" fmla="*/ 182 w 1383567"/>
                <a:gd name="T25" fmla="*/ 36 h 1079500"/>
                <a:gd name="T26" fmla="*/ 185 w 1383567"/>
                <a:gd name="T27" fmla="*/ 46 h 1079500"/>
                <a:gd name="T28" fmla="*/ 195 w 1383567"/>
                <a:gd name="T29" fmla="*/ 48 h 1079500"/>
                <a:gd name="T30" fmla="*/ 184 w 1383567"/>
                <a:gd name="T31" fmla="*/ 62 h 1079500"/>
                <a:gd name="T32" fmla="*/ 180 w 1383567"/>
                <a:gd name="T33" fmla="*/ 70 h 1079500"/>
                <a:gd name="T34" fmla="*/ 176 w 1383567"/>
                <a:gd name="T35" fmla="*/ 75 h 1079500"/>
                <a:gd name="T36" fmla="*/ 174 w 1383567"/>
                <a:gd name="T37" fmla="*/ 85 h 1079500"/>
                <a:gd name="T38" fmla="*/ 181 w 1383567"/>
                <a:gd name="T39" fmla="*/ 91 h 1079500"/>
                <a:gd name="T40" fmla="*/ 176 w 1383567"/>
                <a:gd name="T41" fmla="*/ 98 h 1079500"/>
                <a:gd name="T42" fmla="*/ 161 w 1383567"/>
                <a:gd name="T43" fmla="*/ 106 h 1079500"/>
                <a:gd name="T44" fmla="*/ 149 w 1383567"/>
                <a:gd name="T45" fmla="*/ 110 h 1079500"/>
                <a:gd name="T46" fmla="*/ 141 w 1383567"/>
                <a:gd name="T47" fmla="*/ 108 h 1079500"/>
                <a:gd name="T48" fmla="*/ 131 w 1383567"/>
                <a:gd name="T49" fmla="*/ 106 h 1079500"/>
                <a:gd name="T50" fmla="*/ 125 w 1383567"/>
                <a:gd name="T51" fmla="*/ 110 h 1079500"/>
                <a:gd name="T52" fmla="*/ 129 w 1383567"/>
                <a:gd name="T53" fmla="*/ 120 h 1079500"/>
                <a:gd name="T54" fmla="*/ 132 w 1383567"/>
                <a:gd name="T55" fmla="*/ 129 h 1079500"/>
                <a:gd name="T56" fmla="*/ 137 w 1383567"/>
                <a:gd name="T57" fmla="*/ 134 h 1079500"/>
                <a:gd name="T58" fmla="*/ 129 w 1383567"/>
                <a:gd name="T59" fmla="*/ 143 h 1079500"/>
                <a:gd name="T60" fmla="*/ 115 w 1383567"/>
                <a:gd name="T61" fmla="*/ 150 h 1079500"/>
                <a:gd name="T62" fmla="*/ 110 w 1383567"/>
                <a:gd name="T63" fmla="*/ 153 h 1079500"/>
                <a:gd name="T64" fmla="*/ 102 w 1383567"/>
                <a:gd name="T65" fmla="*/ 154 h 1079500"/>
                <a:gd name="T66" fmla="*/ 89 w 1383567"/>
                <a:gd name="T67" fmla="*/ 142 h 1079500"/>
                <a:gd name="T68" fmla="*/ 85 w 1383567"/>
                <a:gd name="T69" fmla="*/ 134 h 1079500"/>
                <a:gd name="T70" fmla="*/ 78 w 1383567"/>
                <a:gd name="T71" fmla="*/ 124 h 1079500"/>
                <a:gd name="T72" fmla="*/ 82 w 1383567"/>
                <a:gd name="T73" fmla="*/ 115 h 1079500"/>
                <a:gd name="T74" fmla="*/ 76 w 1383567"/>
                <a:gd name="T75" fmla="*/ 107 h 1079500"/>
                <a:gd name="T76" fmla="*/ 76 w 1383567"/>
                <a:gd name="T77" fmla="*/ 95 h 1079500"/>
                <a:gd name="T78" fmla="*/ 80 w 1383567"/>
                <a:gd name="T79" fmla="*/ 78 h 1079500"/>
                <a:gd name="T80" fmla="*/ 69 w 1383567"/>
                <a:gd name="T81" fmla="*/ 77 h 1079500"/>
                <a:gd name="T82" fmla="*/ 49 w 1383567"/>
                <a:gd name="T83" fmla="*/ 73 h 1079500"/>
                <a:gd name="T84" fmla="*/ 38 w 1383567"/>
                <a:gd name="T85" fmla="*/ 63 h 1079500"/>
                <a:gd name="T86" fmla="*/ 14 w 1383567"/>
                <a:gd name="T87" fmla="*/ 64 h 1079500"/>
                <a:gd name="T88" fmla="*/ 8 w 1383567"/>
                <a:gd name="T89" fmla="*/ 53 h 1079500"/>
                <a:gd name="T90" fmla="*/ 6 w 1383567"/>
                <a:gd name="T91" fmla="*/ 40 h 1079500"/>
                <a:gd name="T92" fmla="*/ 0 w 1383567"/>
                <a:gd name="T93" fmla="*/ 27 h 1079500"/>
                <a:gd name="T94" fmla="*/ 11 w 1383567"/>
                <a:gd name="T95" fmla="*/ 6 h 1079500"/>
                <a:gd name="T96" fmla="*/ 20 w 1383567"/>
                <a:gd name="T97" fmla="*/ 8 h 1079500"/>
                <a:gd name="T98" fmla="*/ 20 w 1383567"/>
                <a:gd name="T99" fmla="*/ 18 h 1079500"/>
                <a:gd name="T100" fmla="*/ 19 w 1383567"/>
                <a:gd name="T101" fmla="*/ 32 h 1079500"/>
                <a:gd name="T102" fmla="*/ 31 w 1383567"/>
                <a:gd name="T103" fmla="*/ 35 h 1079500"/>
                <a:gd name="T104" fmla="*/ 33 w 1383567"/>
                <a:gd name="T105" fmla="*/ 26 h 1079500"/>
                <a:gd name="T106" fmla="*/ 25 w 1383567"/>
                <a:gd name="T107" fmla="*/ 15 h 10795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83567"/>
                <a:gd name="T163" fmla="*/ 0 h 1079500"/>
                <a:gd name="T164" fmla="*/ 1383567 w 1383567"/>
                <a:gd name="T165" fmla="*/ 1079500 h 10795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83567" h="1079500">
                  <a:moveTo>
                    <a:pt x="207216" y="61574"/>
                  </a:moveTo>
                  <a:lnTo>
                    <a:pt x="249449" y="39095"/>
                  </a:lnTo>
                  <a:lnTo>
                    <a:pt x="296833" y="30298"/>
                  </a:lnTo>
                  <a:lnTo>
                    <a:pt x="343701" y="16615"/>
                  </a:lnTo>
                  <a:lnTo>
                    <a:pt x="395720" y="7819"/>
                  </a:lnTo>
                  <a:lnTo>
                    <a:pt x="457010" y="16615"/>
                  </a:lnTo>
                  <a:lnTo>
                    <a:pt x="513149" y="52778"/>
                  </a:lnTo>
                  <a:lnTo>
                    <a:pt x="508514" y="110442"/>
                  </a:lnTo>
                  <a:lnTo>
                    <a:pt x="569804" y="115329"/>
                  </a:lnTo>
                  <a:lnTo>
                    <a:pt x="626458" y="101646"/>
                  </a:lnTo>
                  <a:lnTo>
                    <a:pt x="664056" y="88452"/>
                  </a:lnTo>
                  <a:lnTo>
                    <a:pt x="725346" y="97248"/>
                  </a:lnTo>
                  <a:lnTo>
                    <a:pt x="753673" y="128524"/>
                  </a:lnTo>
                  <a:lnTo>
                    <a:pt x="795906" y="146605"/>
                  </a:lnTo>
                  <a:lnTo>
                    <a:pt x="838140" y="151003"/>
                  </a:lnTo>
                  <a:lnTo>
                    <a:pt x="875738" y="164197"/>
                  </a:lnTo>
                  <a:lnTo>
                    <a:pt x="927757" y="137320"/>
                  </a:lnTo>
                  <a:lnTo>
                    <a:pt x="965354" y="106044"/>
                  </a:lnTo>
                  <a:lnTo>
                    <a:pt x="1026644" y="92850"/>
                  </a:lnTo>
                  <a:lnTo>
                    <a:pt x="1083299" y="97248"/>
                  </a:lnTo>
                  <a:lnTo>
                    <a:pt x="1111626" y="132922"/>
                  </a:lnTo>
                  <a:lnTo>
                    <a:pt x="1134803" y="182279"/>
                  </a:lnTo>
                  <a:lnTo>
                    <a:pt x="1177551" y="177880"/>
                  </a:lnTo>
                  <a:lnTo>
                    <a:pt x="1224420" y="182279"/>
                  </a:lnTo>
                  <a:lnTo>
                    <a:pt x="1278499" y="203292"/>
                  </a:lnTo>
                  <a:lnTo>
                    <a:pt x="1290345" y="249228"/>
                  </a:lnTo>
                  <a:lnTo>
                    <a:pt x="1285709" y="280504"/>
                  </a:lnTo>
                  <a:lnTo>
                    <a:pt x="1309401" y="316178"/>
                  </a:lnTo>
                  <a:lnTo>
                    <a:pt x="1346999" y="298096"/>
                  </a:lnTo>
                  <a:lnTo>
                    <a:pt x="1383567" y="334748"/>
                  </a:lnTo>
                  <a:lnTo>
                    <a:pt x="1290345" y="378729"/>
                  </a:lnTo>
                  <a:lnTo>
                    <a:pt x="1299615" y="428086"/>
                  </a:lnTo>
                  <a:lnTo>
                    <a:pt x="1301676" y="454964"/>
                  </a:lnTo>
                  <a:lnTo>
                    <a:pt x="1276439" y="481352"/>
                  </a:lnTo>
                  <a:lnTo>
                    <a:pt x="1243476" y="490637"/>
                  </a:lnTo>
                  <a:lnTo>
                    <a:pt x="1243476" y="520936"/>
                  </a:lnTo>
                  <a:lnTo>
                    <a:pt x="1229055" y="561985"/>
                  </a:lnTo>
                  <a:lnTo>
                    <a:pt x="1233690" y="588863"/>
                  </a:lnTo>
                  <a:lnTo>
                    <a:pt x="1257382" y="606455"/>
                  </a:lnTo>
                  <a:lnTo>
                    <a:pt x="1281074" y="633333"/>
                  </a:lnTo>
                  <a:lnTo>
                    <a:pt x="1291890" y="648482"/>
                  </a:lnTo>
                  <a:lnTo>
                    <a:pt x="1242961" y="681712"/>
                  </a:lnTo>
                  <a:lnTo>
                    <a:pt x="1208968" y="715431"/>
                  </a:lnTo>
                  <a:lnTo>
                    <a:pt x="1140468" y="731558"/>
                  </a:lnTo>
                  <a:lnTo>
                    <a:pt x="1083814" y="734979"/>
                  </a:lnTo>
                  <a:lnTo>
                    <a:pt x="1057032" y="762345"/>
                  </a:lnTo>
                  <a:lnTo>
                    <a:pt x="1046731" y="789222"/>
                  </a:lnTo>
                  <a:lnTo>
                    <a:pt x="1001922" y="746218"/>
                  </a:lnTo>
                  <a:lnTo>
                    <a:pt x="955569" y="750617"/>
                  </a:lnTo>
                  <a:lnTo>
                    <a:pt x="929302" y="730581"/>
                  </a:lnTo>
                  <a:lnTo>
                    <a:pt x="868527" y="721784"/>
                  </a:lnTo>
                  <a:lnTo>
                    <a:pt x="882948" y="760879"/>
                  </a:lnTo>
                  <a:lnTo>
                    <a:pt x="907670" y="782870"/>
                  </a:lnTo>
                  <a:lnTo>
                    <a:pt x="910760" y="831249"/>
                  </a:lnTo>
                  <a:lnTo>
                    <a:pt x="935482" y="863502"/>
                  </a:lnTo>
                  <a:lnTo>
                    <a:pt x="937027" y="895755"/>
                  </a:lnTo>
                  <a:lnTo>
                    <a:pt x="984411" y="903086"/>
                  </a:lnTo>
                  <a:lnTo>
                    <a:pt x="970505" y="928497"/>
                  </a:lnTo>
                  <a:lnTo>
                    <a:pt x="939602" y="952931"/>
                  </a:lnTo>
                  <a:lnTo>
                    <a:pt x="911790" y="993003"/>
                  </a:lnTo>
                  <a:lnTo>
                    <a:pt x="848955" y="1012062"/>
                  </a:lnTo>
                  <a:lnTo>
                    <a:pt x="815993" y="1039917"/>
                  </a:lnTo>
                  <a:lnTo>
                    <a:pt x="788181" y="1079500"/>
                  </a:lnTo>
                  <a:lnTo>
                    <a:pt x="778910" y="1056043"/>
                  </a:lnTo>
                  <a:lnTo>
                    <a:pt x="755733" y="1039428"/>
                  </a:lnTo>
                  <a:lnTo>
                    <a:pt x="718650" y="1067283"/>
                  </a:lnTo>
                  <a:lnTo>
                    <a:pt x="615642" y="1026722"/>
                  </a:lnTo>
                  <a:lnTo>
                    <a:pt x="629841" y="981721"/>
                  </a:lnTo>
                  <a:lnTo>
                    <a:pt x="629841" y="949574"/>
                  </a:lnTo>
                  <a:lnTo>
                    <a:pt x="601266" y="924571"/>
                  </a:lnTo>
                  <a:lnTo>
                    <a:pt x="579834" y="891233"/>
                  </a:lnTo>
                  <a:lnTo>
                    <a:pt x="550069" y="855515"/>
                  </a:lnTo>
                  <a:lnTo>
                    <a:pt x="554868" y="826851"/>
                  </a:lnTo>
                  <a:lnTo>
                    <a:pt x="579834" y="799555"/>
                  </a:lnTo>
                  <a:lnTo>
                    <a:pt x="570309" y="770980"/>
                  </a:lnTo>
                  <a:lnTo>
                    <a:pt x="538162" y="741215"/>
                  </a:lnTo>
                  <a:lnTo>
                    <a:pt x="540961" y="705658"/>
                  </a:lnTo>
                  <a:lnTo>
                    <a:pt x="535781" y="655490"/>
                  </a:lnTo>
                  <a:lnTo>
                    <a:pt x="540961" y="597170"/>
                  </a:lnTo>
                  <a:lnTo>
                    <a:pt x="569119" y="541190"/>
                  </a:lnTo>
                  <a:lnTo>
                    <a:pt x="541734" y="529283"/>
                  </a:lnTo>
                  <a:lnTo>
                    <a:pt x="492033" y="531198"/>
                  </a:lnTo>
                  <a:lnTo>
                    <a:pt x="390525" y="542380"/>
                  </a:lnTo>
                  <a:lnTo>
                    <a:pt x="350044" y="504280"/>
                  </a:lnTo>
                  <a:lnTo>
                    <a:pt x="314325" y="456655"/>
                  </a:lnTo>
                  <a:lnTo>
                    <a:pt x="265509" y="437605"/>
                  </a:lnTo>
                  <a:lnTo>
                    <a:pt x="205978" y="445940"/>
                  </a:lnTo>
                  <a:lnTo>
                    <a:pt x="102394" y="443558"/>
                  </a:lnTo>
                  <a:lnTo>
                    <a:pt x="76200" y="412602"/>
                  </a:lnTo>
                  <a:lnTo>
                    <a:pt x="58341" y="368549"/>
                  </a:lnTo>
                  <a:lnTo>
                    <a:pt x="78581" y="334021"/>
                  </a:lnTo>
                  <a:lnTo>
                    <a:pt x="45244" y="275680"/>
                  </a:lnTo>
                  <a:lnTo>
                    <a:pt x="0" y="237580"/>
                  </a:lnTo>
                  <a:lnTo>
                    <a:pt x="1191" y="186383"/>
                  </a:lnTo>
                  <a:lnTo>
                    <a:pt x="28575" y="122090"/>
                  </a:lnTo>
                  <a:lnTo>
                    <a:pt x="80962" y="38746"/>
                  </a:lnTo>
                  <a:lnTo>
                    <a:pt x="132020" y="0"/>
                  </a:lnTo>
                  <a:lnTo>
                    <a:pt x="141290" y="57176"/>
                  </a:lnTo>
                  <a:lnTo>
                    <a:pt x="164982" y="84053"/>
                  </a:lnTo>
                  <a:lnTo>
                    <a:pt x="141290" y="124125"/>
                  </a:lnTo>
                  <a:lnTo>
                    <a:pt x="109873" y="170550"/>
                  </a:lnTo>
                  <a:lnTo>
                    <a:pt x="136655" y="222351"/>
                  </a:lnTo>
                  <a:lnTo>
                    <a:pt x="169618" y="240432"/>
                  </a:lnTo>
                  <a:lnTo>
                    <a:pt x="216486" y="240432"/>
                  </a:lnTo>
                  <a:lnTo>
                    <a:pt x="226272" y="204269"/>
                  </a:lnTo>
                  <a:lnTo>
                    <a:pt x="230907" y="177880"/>
                  </a:lnTo>
                  <a:lnTo>
                    <a:pt x="211851" y="146605"/>
                  </a:lnTo>
                  <a:lnTo>
                    <a:pt x="179918" y="105067"/>
                  </a:lnTo>
                  <a:lnTo>
                    <a:pt x="207216" y="615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9" name="Freeform 213">
              <a:extLst/>
            </p:cNvPr>
            <p:cNvSpPr>
              <a:spLocks/>
            </p:cNvSpPr>
            <p:nvPr/>
          </p:nvSpPr>
          <p:spPr bwMode="auto">
            <a:xfrm>
              <a:off x="2928914" y="4776806"/>
              <a:ext cx="696912" cy="725487"/>
            </a:xfrm>
            <a:custGeom>
              <a:avLst/>
              <a:gdLst>
                <a:gd name="T0" fmla="*/ 445 w 4081463"/>
                <a:gd name="T1" fmla="*/ 104 h 4249737"/>
                <a:gd name="T2" fmla="*/ 468 w 4081463"/>
                <a:gd name="T3" fmla="*/ 108 h 4249737"/>
                <a:gd name="T4" fmla="*/ 517 w 4081463"/>
                <a:gd name="T5" fmla="*/ 116 h 4249737"/>
                <a:gd name="T6" fmla="*/ 583 w 4081463"/>
                <a:gd name="T7" fmla="*/ 146 h 4249737"/>
                <a:gd name="T8" fmla="*/ 588 w 4081463"/>
                <a:gd name="T9" fmla="*/ 199 h 4249737"/>
                <a:gd name="T10" fmla="*/ 564 w 4081463"/>
                <a:gd name="T11" fmla="*/ 225 h 4249737"/>
                <a:gd name="T12" fmla="*/ 536 w 4081463"/>
                <a:gd name="T13" fmla="*/ 255 h 4249737"/>
                <a:gd name="T14" fmla="*/ 535 w 4081463"/>
                <a:gd name="T15" fmla="*/ 301 h 4249737"/>
                <a:gd name="T16" fmla="*/ 525 w 4081463"/>
                <a:gd name="T17" fmla="*/ 338 h 4249737"/>
                <a:gd name="T18" fmla="*/ 519 w 4081463"/>
                <a:gd name="T19" fmla="*/ 367 h 4249737"/>
                <a:gd name="T20" fmla="*/ 510 w 4081463"/>
                <a:gd name="T21" fmla="*/ 400 h 4249737"/>
                <a:gd name="T22" fmla="*/ 491 w 4081463"/>
                <a:gd name="T23" fmla="*/ 423 h 4249737"/>
                <a:gd name="T24" fmla="*/ 451 w 4081463"/>
                <a:gd name="T25" fmla="*/ 432 h 4249737"/>
                <a:gd name="T26" fmla="*/ 413 w 4081463"/>
                <a:gd name="T27" fmla="*/ 454 h 4249737"/>
                <a:gd name="T28" fmla="*/ 388 w 4081463"/>
                <a:gd name="T29" fmla="*/ 490 h 4249737"/>
                <a:gd name="T30" fmla="*/ 385 w 4081463"/>
                <a:gd name="T31" fmla="*/ 521 h 4249737"/>
                <a:gd name="T32" fmla="*/ 366 w 4081463"/>
                <a:gd name="T33" fmla="*/ 547 h 4249737"/>
                <a:gd name="T34" fmla="*/ 352 w 4081463"/>
                <a:gd name="T35" fmla="*/ 572 h 4249737"/>
                <a:gd name="T36" fmla="*/ 316 w 4081463"/>
                <a:gd name="T37" fmla="*/ 610 h 4249737"/>
                <a:gd name="T38" fmla="*/ 276 w 4081463"/>
                <a:gd name="T39" fmla="*/ 571 h 4249737"/>
                <a:gd name="T40" fmla="*/ 260 w 4081463"/>
                <a:gd name="T41" fmla="*/ 540 h 4249737"/>
                <a:gd name="T42" fmla="*/ 301 w 4081463"/>
                <a:gd name="T43" fmla="*/ 501 h 4249737"/>
                <a:gd name="T44" fmla="*/ 296 w 4081463"/>
                <a:gd name="T45" fmla="*/ 466 h 4249737"/>
                <a:gd name="T46" fmla="*/ 278 w 4081463"/>
                <a:gd name="T47" fmla="*/ 444 h 4249737"/>
                <a:gd name="T48" fmla="*/ 240 w 4081463"/>
                <a:gd name="T49" fmla="*/ 395 h 4249737"/>
                <a:gd name="T50" fmla="*/ 252 w 4081463"/>
                <a:gd name="T51" fmla="*/ 354 h 4249737"/>
                <a:gd name="T52" fmla="*/ 242 w 4081463"/>
                <a:gd name="T53" fmla="*/ 317 h 4249737"/>
                <a:gd name="T54" fmla="*/ 215 w 4081463"/>
                <a:gd name="T55" fmla="*/ 303 h 4249737"/>
                <a:gd name="T56" fmla="*/ 193 w 4081463"/>
                <a:gd name="T57" fmla="*/ 268 h 4249737"/>
                <a:gd name="T58" fmla="*/ 160 w 4081463"/>
                <a:gd name="T59" fmla="*/ 252 h 4249737"/>
                <a:gd name="T60" fmla="*/ 132 w 4081463"/>
                <a:gd name="T61" fmla="*/ 230 h 4249737"/>
                <a:gd name="T62" fmla="*/ 108 w 4081463"/>
                <a:gd name="T63" fmla="*/ 216 h 4249737"/>
                <a:gd name="T64" fmla="*/ 75 w 4081463"/>
                <a:gd name="T65" fmla="*/ 229 h 4249737"/>
                <a:gd name="T66" fmla="*/ 49 w 4081463"/>
                <a:gd name="T67" fmla="*/ 212 h 4249737"/>
                <a:gd name="T68" fmla="*/ 16 w 4081463"/>
                <a:gd name="T69" fmla="*/ 200 h 4249737"/>
                <a:gd name="T70" fmla="*/ 11 w 4081463"/>
                <a:gd name="T71" fmla="*/ 166 h 4249737"/>
                <a:gd name="T72" fmla="*/ 30 w 4081463"/>
                <a:gd name="T73" fmla="*/ 137 h 4249737"/>
                <a:gd name="T74" fmla="*/ 62 w 4081463"/>
                <a:gd name="T75" fmla="*/ 122 h 4249737"/>
                <a:gd name="T76" fmla="*/ 64 w 4081463"/>
                <a:gd name="T77" fmla="*/ 80 h 4249737"/>
                <a:gd name="T78" fmla="*/ 73 w 4081463"/>
                <a:gd name="T79" fmla="*/ 59 h 4249737"/>
                <a:gd name="T80" fmla="*/ 69 w 4081463"/>
                <a:gd name="T81" fmla="*/ 50 h 4249737"/>
                <a:gd name="T82" fmla="*/ 105 w 4081463"/>
                <a:gd name="T83" fmla="*/ 51 h 4249737"/>
                <a:gd name="T84" fmla="*/ 128 w 4081463"/>
                <a:gd name="T85" fmla="*/ 64 h 4249737"/>
                <a:gd name="T86" fmla="*/ 157 w 4081463"/>
                <a:gd name="T87" fmla="*/ 39 h 4249737"/>
                <a:gd name="T88" fmla="*/ 140 w 4081463"/>
                <a:gd name="T89" fmla="*/ 13 h 4249737"/>
                <a:gd name="T90" fmla="*/ 171 w 4081463"/>
                <a:gd name="T91" fmla="*/ 14 h 4249737"/>
                <a:gd name="T92" fmla="*/ 210 w 4081463"/>
                <a:gd name="T93" fmla="*/ 8 h 4249737"/>
                <a:gd name="T94" fmla="*/ 214 w 4081463"/>
                <a:gd name="T95" fmla="*/ 43 h 4249737"/>
                <a:gd name="T96" fmla="*/ 244 w 4081463"/>
                <a:gd name="T97" fmla="*/ 50 h 4249737"/>
                <a:gd name="T98" fmla="*/ 271 w 4081463"/>
                <a:gd name="T99" fmla="*/ 43 h 4249737"/>
                <a:gd name="T100" fmla="*/ 296 w 4081463"/>
                <a:gd name="T101" fmla="*/ 42 h 4249737"/>
                <a:gd name="T102" fmla="*/ 327 w 4081463"/>
                <a:gd name="T103" fmla="*/ 30 h 4249737"/>
                <a:gd name="T104" fmla="*/ 346 w 4081463"/>
                <a:gd name="T105" fmla="*/ 29 h 4249737"/>
                <a:gd name="T106" fmla="*/ 354 w 4081463"/>
                <a:gd name="T107" fmla="*/ 64 h 4249737"/>
                <a:gd name="T108" fmla="*/ 355 w 4081463"/>
                <a:gd name="T109" fmla="*/ 82 h 4249737"/>
                <a:gd name="T110" fmla="*/ 386 w 4081463"/>
                <a:gd name="T111" fmla="*/ 82 h 4249737"/>
                <a:gd name="T112" fmla="*/ 357 w 4081463"/>
                <a:gd name="T113" fmla="*/ 99 h 4249737"/>
                <a:gd name="T114" fmla="*/ 386 w 4081463"/>
                <a:gd name="T115" fmla="*/ 95 h 42497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081463"/>
                <a:gd name="T175" fmla="*/ 0 h 4249737"/>
                <a:gd name="T176" fmla="*/ 4081463 w 4081463"/>
                <a:gd name="T177" fmla="*/ 4249737 h 42497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081463" h="4249737">
                  <a:moveTo>
                    <a:pt x="2779713" y="577850"/>
                  </a:moveTo>
                  <a:lnTo>
                    <a:pt x="2844800" y="598487"/>
                  </a:lnTo>
                  <a:lnTo>
                    <a:pt x="2906713" y="611187"/>
                  </a:lnTo>
                  <a:lnTo>
                    <a:pt x="2952750" y="638175"/>
                  </a:lnTo>
                  <a:lnTo>
                    <a:pt x="3022600" y="681037"/>
                  </a:lnTo>
                  <a:lnTo>
                    <a:pt x="3068638" y="719137"/>
                  </a:lnTo>
                  <a:lnTo>
                    <a:pt x="3049588" y="766762"/>
                  </a:lnTo>
                  <a:lnTo>
                    <a:pt x="3046413" y="801687"/>
                  </a:lnTo>
                  <a:lnTo>
                    <a:pt x="3076575" y="817562"/>
                  </a:lnTo>
                  <a:lnTo>
                    <a:pt x="3116263" y="779462"/>
                  </a:lnTo>
                  <a:lnTo>
                    <a:pt x="3170238" y="742950"/>
                  </a:lnTo>
                  <a:lnTo>
                    <a:pt x="3221038" y="747712"/>
                  </a:lnTo>
                  <a:lnTo>
                    <a:pt x="3270250" y="769937"/>
                  </a:lnTo>
                  <a:lnTo>
                    <a:pt x="3309938" y="790575"/>
                  </a:lnTo>
                  <a:lnTo>
                    <a:pt x="3338513" y="766762"/>
                  </a:lnTo>
                  <a:lnTo>
                    <a:pt x="3376613" y="798512"/>
                  </a:lnTo>
                  <a:lnTo>
                    <a:pt x="3513138" y="792162"/>
                  </a:lnTo>
                  <a:lnTo>
                    <a:pt x="3559175" y="798512"/>
                  </a:lnTo>
                  <a:lnTo>
                    <a:pt x="3627438" y="830262"/>
                  </a:lnTo>
                  <a:lnTo>
                    <a:pt x="3690938" y="876300"/>
                  </a:lnTo>
                  <a:lnTo>
                    <a:pt x="3851275" y="996950"/>
                  </a:lnTo>
                  <a:lnTo>
                    <a:pt x="3908425" y="1008062"/>
                  </a:lnTo>
                  <a:lnTo>
                    <a:pt x="3973513" y="993775"/>
                  </a:lnTo>
                  <a:lnTo>
                    <a:pt x="4017963" y="1009650"/>
                  </a:lnTo>
                  <a:lnTo>
                    <a:pt x="4037013" y="1057275"/>
                  </a:lnTo>
                  <a:lnTo>
                    <a:pt x="4073525" y="1114425"/>
                  </a:lnTo>
                  <a:lnTo>
                    <a:pt x="4081463" y="1184275"/>
                  </a:lnTo>
                  <a:lnTo>
                    <a:pt x="4075113" y="1306512"/>
                  </a:lnTo>
                  <a:lnTo>
                    <a:pt x="4068763" y="1346200"/>
                  </a:lnTo>
                  <a:lnTo>
                    <a:pt x="4052888" y="1373187"/>
                  </a:lnTo>
                  <a:lnTo>
                    <a:pt x="4037013" y="1416050"/>
                  </a:lnTo>
                  <a:lnTo>
                    <a:pt x="3998913" y="1447800"/>
                  </a:lnTo>
                  <a:lnTo>
                    <a:pt x="3970338" y="1482725"/>
                  </a:lnTo>
                  <a:lnTo>
                    <a:pt x="3941763" y="1528762"/>
                  </a:lnTo>
                  <a:lnTo>
                    <a:pt x="3900488" y="1533525"/>
                  </a:lnTo>
                  <a:lnTo>
                    <a:pt x="3884613" y="1552575"/>
                  </a:lnTo>
                  <a:lnTo>
                    <a:pt x="3844925" y="1608137"/>
                  </a:lnTo>
                  <a:lnTo>
                    <a:pt x="3821113" y="1662112"/>
                  </a:lnTo>
                  <a:lnTo>
                    <a:pt x="3776663" y="1709737"/>
                  </a:lnTo>
                  <a:lnTo>
                    <a:pt x="3763963" y="1752600"/>
                  </a:lnTo>
                  <a:lnTo>
                    <a:pt x="3722688" y="1741487"/>
                  </a:lnTo>
                  <a:lnTo>
                    <a:pt x="3690938" y="1760537"/>
                  </a:lnTo>
                  <a:lnTo>
                    <a:pt x="3681413" y="1817687"/>
                  </a:lnTo>
                  <a:lnTo>
                    <a:pt x="3668713" y="1862137"/>
                  </a:lnTo>
                  <a:lnTo>
                    <a:pt x="3663950" y="1901825"/>
                  </a:lnTo>
                  <a:lnTo>
                    <a:pt x="3663950" y="1968500"/>
                  </a:lnTo>
                  <a:lnTo>
                    <a:pt x="3673475" y="2022475"/>
                  </a:lnTo>
                  <a:lnTo>
                    <a:pt x="3684588" y="2076450"/>
                  </a:lnTo>
                  <a:lnTo>
                    <a:pt x="3676650" y="2127250"/>
                  </a:lnTo>
                  <a:lnTo>
                    <a:pt x="3663950" y="2174875"/>
                  </a:lnTo>
                  <a:lnTo>
                    <a:pt x="3656013" y="2222500"/>
                  </a:lnTo>
                  <a:lnTo>
                    <a:pt x="3668713" y="2268537"/>
                  </a:lnTo>
                  <a:lnTo>
                    <a:pt x="3635375" y="2287587"/>
                  </a:lnTo>
                  <a:lnTo>
                    <a:pt x="3616325" y="2327275"/>
                  </a:lnTo>
                  <a:lnTo>
                    <a:pt x="3619500" y="2370137"/>
                  </a:lnTo>
                  <a:lnTo>
                    <a:pt x="3627438" y="2405062"/>
                  </a:lnTo>
                  <a:lnTo>
                    <a:pt x="3632200" y="2433637"/>
                  </a:lnTo>
                  <a:lnTo>
                    <a:pt x="3603625" y="2463800"/>
                  </a:lnTo>
                  <a:lnTo>
                    <a:pt x="3587750" y="2490787"/>
                  </a:lnTo>
                  <a:lnTo>
                    <a:pt x="3573463" y="2532062"/>
                  </a:lnTo>
                  <a:lnTo>
                    <a:pt x="3584575" y="2571750"/>
                  </a:lnTo>
                  <a:lnTo>
                    <a:pt x="3571875" y="2611437"/>
                  </a:lnTo>
                  <a:lnTo>
                    <a:pt x="3562350" y="2647950"/>
                  </a:lnTo>
                  <a:lnTo>
                    <a:pt x="3556000" y="2681287"/>
                  </a:lnTo>
                  <a:lnTo>
                    <a:pt x="3536950" y="2714625"/>
                  </a:lnTo>
                  <a:lnTo>
                    <a:pt x="3513138" y="2759075"/>
                  </a:lnTo>
                  <a:lnTo>
                    <a:pt x="3455988" y="2768600"/>
                  </a:lnTo>
                  <a:lnTo>
                    <a:pt x="3462338" y="2800350"/>
                  </a:lnTo>
                  <a:lnTo>
                    <a:pt x="3479800" y="2835275"/>
                  </a:lnTo>
                  <a:lnTo>
                    <a:pt x="3462338" y="2871787"/>
                  </a:lnTo>
                  <a:lnTo>
                    <a:pt x="3419475" y="2901950"/>
                  </a:lnTo>
                  <a:lnTo>
                    <a:pt x="3381375" y="2916237"/>
                  </a:lnTo>
                  <a:lnTo>
                    <a:pt x="3371850" y="2944812"/>
                  </a:lnTo>
                  <a:lnTo>
                    <a:pt x="3348038" y="2976562"/>
                  </a:lnTo>
                  <a:lnTo>
                    <a:pt x="3314700" y="2995612"/>
                  </a:lnTo>
                  <a:lnTo>
                    <a:pt x="3246438" y="2990850"/>
                  </a:lnTo>
                  <a:lnTo>
                    <a:pt x="3190875" y="2997200"/>
                  </a:lnTo>
                  <a:lnTo>
                    <a:pt x="3109913" y="2982912"/>
                  </a:lnTo>
                  <a:lnTo>
                    <a:pt x="3060700" y="3019425"/>
                  </a:lnTo>
                  <a:lnTo>
                    <a:pt x="3024188" y="3040062"/>
                  </a:lnTo>
                  <a:lnTo>
                    <a:pt x="2979738" y="3063875"/>
                  </a:lnTo>
                  <a:lnTo>
                    <a:pt x="2936875" y="3082925"/>
                  </a:lnTo>
                  <a:lnTo>
                    <a:pt x="2889250" y="3105150"/>
                  </a:lnTo>
                  <a:lnTo>
                    <a:pt x="2847975" y="3130550"/>
                  </a:lnTo>
                  <a:lnTo>
                    <a:pt x="2813050" y="3163887"/>
                  </a:lnTo>
                  <a:lnTo>
                    <a:pt x="2779713" y="3209925"/>
                  </a:lnTo>
                  <a:lnTo>
                    <a:pt x="2767013" y="3243262"/>
                  </a:lnTo>
                  <a:lnTo>
                    <a:pt x="2724150" y="3262312"/>
                  </a:lnTo>
                  <a:lnTo>
                    <a:pt x="2684463" y="3306762"/>
                  </a:lnTo>
                  <a:lnTo>
                    <a:pt x="2670175" y="3378200"/>
                  </a:lnTo>
                  <a:lnTo>
                    <a:pt x="2681288" y="3424237"/>
                  </a:lnTo>
                  <a:lnTo>
                    <a:pt x="2720975" y="3446462"/>
                  </a:lnTo>
                  <a:lnTo>
                    <a:pt x="2703513" y="3481387"/>
                  </a:lnTo>
                  <a:lnTo>
                    <a:pt x="2687638" y="3516312"/>
                  </a:lnTo>
                  <a:lnTo>
                    <a:pt x="2667000" y="3559175"/>
                  </a:lnTo>
                  <a:lnTo>
                    <a:pt x="2651125" y="3594100"/>
                  </a:lnTo>
                  <a:lnTo>
                    <a:pt x="2638425" y="3633787"/>
                  </a:lnTo>
                  <a:lnTo>
                    <a:pt x="2614613" y="3603625"/>
                  </a:lnTo>
                  <a:lnTo>
                    <a:pt x="2576513" y="3606800"/>
                  </a:lnTo>
                  <a:lnTo>
                    <a:pt x="2593975" y="3683000"/>
                  </a:lnTo>
                  <a:lnTo>
                    <a:pt x="2557463" y="3719512"/>
                  </a:lnTo>
                  <a:lnTo>
                    <a:pt x="2519363" y="3773487"/>
                  </a:lnTo>
                  <a:lnTo>
                    <a:pt x="2473325" y="3770312"/>
                  </a:lnTo>
                  <a:lnTo>
                    <a:pt x="2470150" y="3810000"/>
                  </a:lnTo>
                  <a:lnTo>
                    <a:pt x="2457450" y="3846512"/>
                  </a:lnTo>
                  <a:lnTo>
                    <a:pt x="2460625" y="3878262"/>
                  </a:lnTo>
                  <a:lnTo>
                    <a:pt x="2443163" y="3916362"/>
                  </a:lnTo>
                  <a:lnTo>
                    <a:pt x="2425700" y="3946525"/>
                  </a:lnTo>
                  <a:lnTo>
                    <a:pt x="2400300" y="3975100"/>
                  </a:lnTo>
                  <a:lnTo>
                    <a:pt x="2366963" y="3994150"/>
                  </a:lnTo>
                  <a:lnTo>
                    <a:pt x="2308225" y="4081462"/>
                  </a:lnTo>
                  <a:lnTo>
                    <a:pt x="2257425" y="4216400"/>
                  </a:lnTo>
                  <a:lnTo>
                    <a:pt x="2209800" y="4249737"/>
                  </a:lnTo>
                  <a:lnTo>
                    <a:pt x="2179638" y="4205287"/>
                  </a:lnTo>
                  <a:lnTo>
                    <a:pt x="2209800" y="4116387"/>
                  </a:lnTo>
                  <a:lnTo>
                    <a:pt x="2151063" y="4064000"/>
                  </a:lnTo>
                  <a:lnTo>
                    <a:pt x="2105025" y="4029075"/>
                  </a:lnTo>
                  <a:lnTo>
                    <a:pt x="2032000" y="4005262"/>
                  </a:lnTo>
                  <a:lnTo>
                    <a:pt x="1960563" y="3938587"/>
                  </a:lnTo>
                  <a:lnTo>
                    <a:pt x="1900238" y="3935412"/>
                  </a:lnTo>
                  <a:lnTo>
                    <a:pt x="1884363" y="3910012"/>
                  </a:lnTo>
                  <a:lnTo>
                    <a:pt x="1828800" y="3876675"/>
                  </a:lnTo>
                  <a:lnTo>
                    <a:pt x="1808163" y="3833812"/>
                  </a:lnTo>
                  <a:lnTo>
                    <a:pt x="1743075" y="3805237"/>
                  </a:lnTo>
                  <a:lnTo>
                    <a:pt x="1755775" y="3762375"/>
                  </a:lnTo>
                  <a:lnTo>
                    <a:pt x="1789113" y="3725862"/>
                  </a:lnTo>
                  <a:lnTo>
                    <a:pt x="1814513" y="3683000"/>
                  </a:lnTo>
                  <a:lnTo>
                    <a:pt x="1884363" y="3625850"/>
                  </a:lnTo>
                  <a:lnTo>
                    <a:pt x="1890652" y="3581649"/>
                  </a:lnTo>
                  <a:lnTo>
                    <a:pt x="1971614" y="3517355"/>
                  </a:lnTo>
                  <a:lnTo>
                    <a:pt x="2036763" y="3463925"/>
                  </a:lnTo>
                  <a:lnTo>
                    <a:pt x="2074008" y="3455443"/>
                  </a:lnTo>
                  <a:lnTo>
                    <a:pt x="2105025" y="3425825"/>
                  </a:lnTo>
                  <a:lnTo>
                    <a:pt x="2083533" y="3338762"/>
                  </a:lnTo>
                  <a:lnTo>
                    <a:pt x="2065674" y="3289946"/>
                  </a:lnTo>
                  <a:lnTo>
                    <a:pt x="2034717" y="3278040"/>
                  </a:lnTo>
                  <a:lnTo>
                    <a:pt x="2007333" y="3279230"/>
                  </a:lnTo>
                  <a:lnTo>
                    <a:pt x="2036763" y="3214687"/>
                  </a:lnTo>
                  <a:lnTo>
                    <a:pt x="2028825" y="3167062"/>
                  </a:lnTo>
                  <a:lnTo>
                    <a:pt x="2038350" y="3121025"/>
                  </a:lnTo>
                  <a:lnTo>
                    <a:pt x="2027238" y="3081337"/>
                  </a:lnTo>
                  <a:lnTo>
                    <a:pt x="1981200" y="3068637"/>
                  </a:lnTo>
                  <a:lnTo>
                    <a:pt x="1936750" y="3082925"/>
                  </a:lnTo>
                  <a:lnTo>
                    <a:pt x="1912938" y="3059112"/>
                  </a:lnTo>
                  <a:lnTo>
                    <a:pt x="1893033" y="2966096"/>
                  </a:lnTo>
                  <a:lnTo>
                    <a:pt x="1843088" y="2897187"/>
                  </a:lnTo>
                  <a:lnTo>
                    <a:pt x="1715630" y="2876799"/>
                  </a:lnTo>
                  <a:lnTo>
                    <a:pt x="1674813" y="2887662"/>
                  </a:lnTo>
                  <a:lnTo>
                    <a:pt x="1662113" y="2792412"/>
                  </a:lnTo>
                  <a:lnTo>
                    <a:pt x="1655763" y="2724150"/>
                  </a:lnTo>
                  <a:lnTo>
                    <a:pt x="1657350" y="2643187"/>
                  </a:lnTo>
                  <a:lnTo>
                    <a:pt x="1677530" y="2614862"/>
                  </a:lnTo>
                  <a:lnTo>
                    <a:pt x="1685925" y="2578100"/>
                  </a:lnTo>
                  <a:lnTo>
                    <a:pt x="1711325" y="2511425"/>
                  </a:lnTo>
                  <a:lnTo>
                    <a:pt x="1714500" y="2484437"/>
                  </a:lnTo>
                  <a:lnTo>
                    <a:pt x="1735138" y="2439987"/>
                  </a:lnTo>
                  <a:lnTo>
                    <a:pt x="1752600" y="2382837"/>
                  </a:lnTo>
                  <a:lnTo>
                    <a:pt x="1760538" y="2335212"/>
                  </a:lnTo>
                  <a:lnTo>
                    <a:pt x="1762064" y="2302918"/>
                  </a:lnTo>
                  <a:lnTo>
                    <a:pt x="1745395" y="2262437"/>
                  </a:lnTo>
                  <a:lnTo>
                    <a:pt x="1677530" y="2216002"/>
                  </a:lnTo>
                  <a:lnTo>
                    <a:pt x="1666875" y="2185987"/>
                  </a:lnTo>
                  <a:lnTo>
                    <a:pt x="1671577" y="2133849"/>
                  </a:lnTo>
                  <a:lnTo>
                    <a:pt x="1643063" y="2127250"/>
                  </a:lnTo>
                  <a:lnTo>
                    <a:pt x="1594186" y="2130277"/>
                  </a:lnTo>
                  <a:lnTo>
                    <a:pt x="1513224" y="2130277"/>
                  </a:lnTo>
                  <a:lnTo>
                    <a:pt x="1485839" y="2117180"/>
                  </a:lnTo>
                  <a:lnTo>
                    <a:pt x="1479886" y="2088605"/>
                  </a:lnTo>
                  <a:lnTo>
                    <a:pt x="1463217" y="2049315"/>
                  </a:lnTo>
                  <a:lnTo>
                    <a:pt x="1466789" y="1995737"/>
                  </a:lnTo>
                  <a:lnTo>
                    <a:pt x="1451311" y="1945730"/>
                  </a:lnTo>
                  <a:lnTo>
                    <a:pt x="1422736" y="1876674"/>
                  </a:lnTo>
                  <a:lnTo>
                    <a:pt x="1381064" y="1844527"/>
                  </a:lnTo>
                  <a:lnTo>
                    <a:pt x="1332249" y="1846908"/>
                  </a:lnTo>
                  <a:lnTo>
                    <a:pt x="1287005" y="1831430"/>
                  </a:lnTo>
                  <a:lnTo>
                    <a:pt x="1265238" y="1803400"/>
                  </a:lnTo>
                  <a:lnTo>
                    <a:pt x="1216758" y="1798093"/>
                  </a:lnTo>
                  <a:lnTo>
                    <a:pt x="1179849" y="1774280"/>
                  </a:lnTo>
                  <a:lnTo>
                    <a:pt x="1145320" y="1751658"/>
                  </a:lnTo>
                  <a:lnTo>
                    <a:pt x="1100077" y="1737371"/>
                  </a:lnTo>
                  <a:lnTo>
                    <a:pt x="1058405" y="1744515"/>
                  </a:lnTo>
                  <a:lnTo>
                    <a:pt x="1009589" y="1730227"/>
                  </a:lnTo>
                  <a:lnTo>
                    <a:pt x="976252" y="1706415"/>
                  </a:lnTo>
                  <a:lnTo>
                    <a:pt x="941724" y="1670696"/>
                  </a:lnTo>
                  <a:lnTo>
                    <a:pt x="910767" y="1621880"/>
                  </a:lnTo>
                  <a:lnTo>
                    <a:pt x="908050" y="1589087"/>
                  </a:lnTo>
                  <a:lnTo>
                    <a:pt x="903288" y="1538287"/>
                  </a:lnTo>
                  <a:lnTo>
                    <a:pt x="914339" y="1467099"/>
                  </a:lnTo>
                  <a:lnTo>
                    <a:pt x="883383" y="1465908"/>
                  </a:lnTo>
                  <a:lnTo>
                    <a:pt x="829805" y="1458765"/>
                  </a:lnTo>
                  <a:lnTo>
                    <a:pt x="786942" y="1474243"/>
                  </a:lnTo>
                  <a:lnTo>
                    <a:pt x="744538" y="1490662"/>
                  </a:lnTo>
                  <a:lnTo>
                    <a:pt x="698836" y="1514724"/>
                  </a:lnTo>
                  <a:lnTo>
                    <a:pt x="657164" y="1556396"/>
                  </a:lnTo>
                  <a:lnTo>
                    <a:pt x="619064" y="1580208"/>
                  </a:lnTo>
                  <a:lnTo>
                    <a:pt x="578583" y="1594496"/>
                  </a:lnTo>
                  <a:lnTo>
                    <a:pt x="554770" y="1590924"/>
                  </a:lnTo>
                  <a:lnTo>
                    <a:pt x="514289" y="1582590"/>
                  </a:lnTo>
                  <a:lnTo>
                    <a:pt x="480952" y="1581399"/>
                  </a:lnTo>
                  <a:lnTo>
                    <a:pt x="425450" y="1579562"/>
                  </a:lnTo>
                  <a:lnTo>
                    <a:pt x="379413" y="1600200"/>
                  </a:lnTo>
                  <a:lnTo>
                    <a:pt x="361950" y="1573212"/>
                  </a:lnTo>
                  <a:lnTo>
                    <a:pt x="361950" y="1509712"/>
                  </a:lnTo>
                  <a:lnTo>
                    <a:pt x="338138" y="1458912"/>
                  </a:lnTo>
                  <a:lnTo>
                    <a:pt x="304800" y="1487487"/>
                  </a:lnTo>
                  <a:lnTo>
                    <a:pt x="255588" y="1493837"/>
                  </a:lnTo>
                  <a:lnTo>
                    <a:pt x="207108" y="1479005"/>
                  </a:lnTo>
                  <a:lnTo>
                    <a:pt x="180975" y="1450975"/>
                  </a:lnTo>
                  <a:lnTo>
                    <a:pt x="123825" y="1427162"/>
                  </a:lnTo>
                  <a:lnTo>
                    <a:pt x="111125" y="1381125"/>
                  </a:lnTo>
                  <a:lnTo>
                    <a:pt x="65088" y="1349375"/>
                  </a:lnTo>
                  <a:lnTo>
                    <a:pt x="33338" y="1311275"/>
                  </a:lnTo>
                  <a:lnTo>
                    <a:pt x="7938" y="1271587"/>
                  </a:lnTo>
                  <a:lnTo>
                    <a:pt x="0" y="1220787"/>
                  </a:lnTo>
                  <a:lnTo>
                    <a:pt x="36513" y="1184275"/>
                  </a:lnTo>
                  <a:lnTo>
                    <a:pt x="73025" y="1143000"/>
                  </a:lnTo>
                  <a:lnTo>
                    <a:pt x="82550" y="1092200"/>
                  </a:lnTo>
                  <a:lnTo>
                    <a:pt x="92075" y="1058862"/>
                  </a:lnTo>
                  <a:lnTo>
                    <a:pt x="103188" y="1028700"/>
                  </a:lnTo>
                  <a:lnTo>
                    <a:pt x="131763" y="1001712"/>
                  </a:lnTo>
                  <a:lnTo>
                    <a:pt x="173038" y="969962"/>
                  </a:lnTo>
                  <a:lnTo>
                    <a:pt x="209550" y="942975"/>
                  </a:lnTo>
                  <a:lnTo>
                    <a:pt x="255588" y="942975"/>
                  </a:lnTo>
                  <a:lnTo>
                    <a:pt x="304800" y="930275"/>
                  </a:lnTo>
                  <a:lnTo>
                    <a:pt x="346075" y="906462"/>
                  </a:lnTo>
                  <a:lnTo>
                    <a:pt x="396417" y="919412"/>
                  </a:lnTo>
                  <a:lnTo>
                    <a:pt x="432136" y="888455"/>
                  </a:lnTo>
                  <a:lnTo>
                    <a:pt x="425450" y="844550"/>
                  </a:lnTo>
                  <a:lnTo>
                    <a:pt x="436563" y="790575"/>
                  </a:lnTo>
                  <a:lnTo>
                    <a:pt x="446088" y="742950"/>
                  </a:lnTo>
                  <a:lnTo>
                    <a:pt x="446088" y="679450"/>
                  </a:lnTo>
                  <a:lnTo>
                    <a:pt x="467855" y="632471"/>
                  </a:lnTo>
                  <a:lnTo>
                    <a:pt x="457200" y="593725"/>
                  </a:lnTo>
                  <a:lnTo>
                    <a:pt x="441325" y="550862"/>
                  </a:lnTo>
                  <a:lnTo>
                    <a:pt x="390464" y="514599"/>
                  </a:lnTo>
                  <a:lnTo>
                    <a:pt x="389274" y="482452"/>
                  </a:lnTo>
                  <a:lnTo>
                    <a:pt x="404813" y="449262"/>
                  </a:lnTo>
                  <a:lnTo>
                    <a:pt x="446088" y="441325"/>
                  </a:lnTo>
                  <a:lnTo>
                    <a:pt x="492858" y="443162"/>
                  </a:lnTo>
                  <a:lnTo>
                    <a:pt x="503238" y="406400"/>
                  </a:lnTo>
                  <a:lnTo>
                    <a:pt x="474663" y="411162"/>
                  </a:lnTo>
                  <a:lnTo>
                    <a:pt x="449995" y="402680"/>
                  </a:lnTo>
                  <a:lnTo>
                    <a:pt x="436899" y="388393"/>
                  </a:lnTo>
                  <a:lnTo>
                    <a:pt x="425450" y="363537"/>
                  </a:lnTo>
                  <a:lnTo>
                    <a:pt x="425450" y="334962"/>
                  </a:lnTo>
                  <a:lnTo>
                    <a:pt x="477838" y="344487"/>
                  </a:lnTo>
                  <a:lnTo>
                    <a:pt x="529767" y="326480"/>
                  </a:lnTo>
                  <a:lnTo>
                    <a:pt x="565150" y="339725"/>
                  </a:lnTo>
                  <a:lnTo>
                    <a:pt x="600014" y="320527"/>
                  </a:lnTo>
                  <a:lnTo>
                    <a:pt x="661927" y="299096"/>
                  </a:lnTo>
                  <a:lnTo>
                    <a:pt x="687388" y="317500"/>
                  </a:lnTo>
                  <a:lnTo>
                    <a:pt x="722313" y="349250"/>
                  </a:lnTo>
                  <a:lnTo>
                    <a:pt x="709613" y="390525"/>
                  </a:lnTo>
                  <a:lnTo>
                    <a:pt x="753605" y="409824"/>
                  </a:lnTo>
                  <a:lnTo>
                    <a:pt x="809564" y="430065"/>
                  </a:lnTo>
                  <a:lnTo>
                    <a:pt x="849313" y="403225"/>
                  </a:lnTo>
                  <a:lnTo>
                    <a:pt x="871477" y="419349"/>
                  </a:lnTo>
                  <a:lnTo>
                    <a:pt x="881002" y="444352"/>
                  </a:lnTo>
                  <a:lnTo>
                    <a:pt x="911225" y="403225"/>
                  </a:lnTo>
                  <a:lnTo>
                    <a:pt x="944563" y="374650"/>
                  </a:lnTo>
                  <a:lnTo>
                    <a:pt x="1004888" y="355600"/>
                  </a:lnTo>
                  <a:lnTo>
                    <a:pt x="1035050" y="317500"/>
                  </a:lnTo>
                  <a:lnTo>
                    <a:pt x="1063625" y="293687"/>
                  </a:lnTo>
                  <a:lnTo>
                    <a:pt x="1081088" y="266700"/>
                  </a:lnTo>
                  <a:lnTo>
                    <a:pt x="1031875" y="258762"/>
                  </a:lnTo>
                  <a:lnTo>
                    <a:pt x="1027449" y="227658"/>
                  </a:lnTo>
                  <a:lnTo>
                    <a:pt x="1004888" y="196850"/>
                  </a:lnTo>
                  <a:lnTo>
                    <a:pt x="1001713" y="146050"/>
                  </a:lnTo>
                  <a:lnTo>
                    <a:pt x="976313" y="123825"/>
                  </a:lnTo>
                  <a:lnTo>
                    <a:pt x="964345" y="88355"/>
                  </a:lnTo>
                  <a:lnTo>
                    <a:pt x="1023938" y="95250"/>
                  </a:lnTo>
                  <a:lnTo>
                    <a:pt x="1048880" y="113358"/>
                  </a:lnTo>
                  <a:lnTo>
                    <a:pt x="1094124" y="110977"/>
                  </a:lnTo>
                  <a:lnTo>
                    <a:pt x="1139367" y="153840"/>
                  </a:lnTo>
                  <a:lnTo>
                    <a:pt x="1152525" y="123825"/>
                  </a:lnTo>
                  <a:lnTo>
                    <a:pt x="1179513" y="96837"/>
                  </a:lnTo>
                  <a:lnTo>
                    <a:pt x="1236663" y="95250"/>
                  </a:lnTo>
                  <a:lnTo>
                    <a:pt x="1301750" y="77787"/>
                  </a:lnTo>
                  <a:lnTo>
                    <a:pt x="1339850" y="42862"/>
                  </a:lnTo>
                  <a:lnTo>
                    <a:pt x="1385888" y="11112"/>
                  </a:lnTo>
                  <a:lnTo>
                    <a:pt x="1430338" y="0"/>
                  </a:lnTo>
                  <a:lnTo>
                    <a:pt x="1443038" y="55562"/>
                  </a:lnTo>
                  <a:lnTo>
                    <a:pt x="1512888" y="77787"/>
                  </a:lnTo>
                  <a:lnTo>
                    <a:pt x="1482725" y="128587"/>
                  </a:lnTo>
                  <a:lnTo>
                    <a:pt x="1458913" y="160337"/>
                  </a:lnTo>
                  <a:lnTo>
                    <a:pt x="1450975" y="231775"/>
                  </a:lnTo>
                  <a:lnTo>
                    <a:pt x="1450975" y="273050"/>
                  </a:lnTo>
                  <a:lnTo>
                    <a:pt x="1471613" y="293687"/>
                  </a:lnTo>
                  <a:lnTo>
                    <a:pt x="1474788" y="328612"/>
                  </a:lnTo>
                  <a:lnTo>
                    <a:pt x="1509713" y="355600"/>
                  </a:lnTo>
                  <a:lnTo>
                    <a:pt x="1550988" y="379412"/>
                  </a:lnTo>
                  <a:lnTo>
                    <a:pt x="1595438" y="371475"/>
                  </a:lnTo>
                  <a:lnTo>
                    <a:pt x="1627524" y="338387"/>
                  </a:lnTo>
                  <a:lnTo>
                    <a:pt x="1678720" y="341958"/>
                  </a:lnTo>
                  <a:lnTo>
                    <a:pt x="1723964" y="325290"/>
                  </a:lnTo>
                  <a:lnTo>
                    <a:pt x="1762064" y="314574"/>
                  </a:lnTo>
                  <a:lnTo>
                    <a:pt x="1806575" y="312737"/>
                  </a:lnTo>
                  <a:lnTo>
                    <a:pt x="1858963" y="323850"/>
                  </a:lnTo>
                  <a:lnTo>
                    <a:pt x="1897063" y="312737"/>
                  </a:lnTo>
                  <a:lnTo>
                    <a:pt x="1868488" y="298450"/>
                  </a:lnTo>
                  <a:lnTo>
                    <a:pt x="1858963" y="273050"/>
                  </a:lnTo>
                  <a:lnTo>
                    <a:pt x="1905000" y="254000"/>
                  </a:lnTo>
                  <a:lnTo>
                    <a:pt x="1944688" y="258762"/>
                  </a:lnTo>
                  <a:lnTo>
                    <a:pt x="1974850" y="254000"/>
                  </a:lnTo>
                  <a:lnTo>
                    <a:pt x="2000250" y="269875"/>
                  </a:lnTo>
                  <a:lnTo>
                    <a:pt x="2041525" y="288925"/>
                  </a:lnTo>
                  <a:lnTo>
                    <a:pt x="2097088" y="277812"/>
                  </a:lnTo>
                  <a:lnTo>
                    <a:pt x="2124075" y="287337"/>
                  </a:lnTo>
                  <a:lnTo>
                    <a:pt x="2160588" y="277812"/>
                  </a:lnTo>
                  <a:lnTo>
                    <a:pt x="2189163" y="277812"/>
                  </a:lnTo>
                  <a:lnTo>
                    <a:pt x="2222500" y="249237"/>
                  </a:lnTo>
                  <a:lnTo>
                    <a:pt x="2251075" y="203200"/>
                  </a:lnTo>
                  <a:lnTo>
                    <a:pt x="2274888" y="168275"/>
                  </a:lnTo>
                  <a:lnTo>
                    <a:pt x="2300288" y="136525"/>
                  </a:lnTo>
                  <a:lnTo>
                    <a:pt x="2325688" y="106362"/>
                  </a:lnTo>
                  <a:lnTo>
                    <a:pt x="2362200" y="82550"/>
                  </a:lnTo>
                  <a:lnTo>
                    <a:pt x="2378075" y="131762"/>
                  </a:lnTo>
                  <a:lnTo>
                    <a:pt x="2382838" y="196850"/>
                  </a:lnTo>
                  <a:lnTo>
                    <a:pt x="2411413" y="249237"/>
                  </a:lnTo>
                  <a:lnTo>
                    <a:pt x="2439988" y="320675"/>
                  </a:lnTo>
                  <a:lnTo>
                    <a:pt x="2482850" y="334962"/>
                  </a:lnTo>
                  <a:lnTo>
                    <a:pt x="2501900" y="368300"/>
                  </a:lnTo>
                  <a:lnTo>
                    <a:pt x="2470150" y="414337"/>
                  </a:lnTo>
                  <a:lnTo>
                    <a:pt x="2436813" y="438150"/>
                  </a:lnTo>
                  <a:lnTo>
                    <a:pt x="2406650" y="461962"/>
                  </a:lnTo>
                  <a:lnTo>
                    <a:pt x="2382838" y="500062"/>
                  </a:lnTo>
                  <a:lnTo>
                    <a:pt x="2354263" y="539750"/>
                  </a:lnTo>
                  <a:lnTo>
                    <a:pt x="2374900" y="555625"/>
                  </a:lnTo>
                  <a:lnTo>
                    <a:pt x="2406650" y="563562"/>
                  </a:lnTo>
                  <a:lnTo>
                    <a:pt x="2444750" y="566737"/>
                  </a:lnTo>
                  <a:lnTo>
                    <a:pt x="2454275" y="527050"/>
                  </a:lnTo>
                  <a:lnTo>
                    <a:pt x="2493963" y="520700"/>
                  </a:lnTo>
                  <a:lnTo>
                    <a:pt x="2547938" y="531812"/>
                  </a:lnTo>
                  <a:lnTo>
                    <a:pt x="2601913" y="528637"/>
                  </a:lnTo>
                  <a:lnTo>
                    <a:pt x="2646363" y="536575"/>
                  </a:lnTo>
                  <a:lnTo>
                    <a:pt x="2659063" y="566737"/>
                  </a:lnTo>
                  <a:lnTo>
                    <a:pt x="2638425" y="587375"/>
                  </a:lnTo>
                  <a:lnTo>
                    <a:pt x="2622550" y="614362"/>
                  </a:lnTo>
                  <a:lnTo>
                    <a:pt x="2587625" y="638175"/>
                  </a:lnTo>
                  <a:lnTo>
                    <a:pt x="2555875" y="661987"/>
                  </a:lnTo>
                  <a:lnTo>
                    <a:pt x="2506663" y="661987"/>
                  </a:lnTo>
                  <a:lnTo>
                    <a:pt x="2457450" y="684212"/>
                  </a:lnTo>
                  <a:lnTo>
                    <a:pt x="2486025" y="708025"/>
                  </a:lnTo>
                  <a:lnTo>
                    <a:pt x="2543175" y="688975"/>
                  </a:lnTo>
                  <a:lnTo>
                    <a:pt x="2568575" y="719137"/>
                  </a:lnTo>
                  <a:lnTo>
                    <a:pt x="2598738" y="692150"/>
                  </a:lnTo>
                  <a:lnTo>
                    <a:pt x="2638425" y="668337"/>
                  </a:lnTo>
                  <a:lnTo>
                    <a:pt x="2659063" y="652462"/>
                  </a:lnTo>
                  <a:lnTo>
                    <a:pt x="2684463" y="617537"/>
                  </a:lnTo>
                  <a:lnTo>
                    <a:pt x="2708275" y="582612"/>
                  </a:lnTo>
                  <a:lnTo>
                    <a:pt x="2741613" y="563562"/>
                  </a:lnTo>
                  <a:lnTo>
                    <a:pt x="2779713" y="5778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0" name="Freeform 214">
              <a:extLst/>
            </p:cNvPr>
            <p:cNvSpPr>
              <a:spLocks/>
            </p:cNvSpPr>
            <p:nvPr/>
          </p:nvSpPr>
          <p:spPr bwMode="auto">
            <a:xfrm>
              <a:off x="3155926" y="4724418"/>
              <a:ext cx="74613" cy="117475"/>
            </a:xfrm>
            <a:custGeom>
              <a:avLst/>
              <a:gdLst>
                <a:gd name="T0" fmla="*/ 10 w 440592"/>
                <a:gd name="T1" fmla="*/ 18 h 680493"/>
                <a:gd name="T2" fmla="*/ 10 w 440592"/>
                <a:gd name="T3" fmla="*/ 13 h 680493"/>
                <a:gd name="T4" fmla="*/ 8 w 440592"/>
                <a:gd name="T5" fmla="*/ 7 h 680493"/>
                <a:gd name="T6" fmla="*/ 22 w 440592"/>
                <a:gd name="T7" fmla="*/ 1 h 680493"/>
                <a:gd name="T8" fmla="*/ 25 w 440592"/>
                <a:gd name="T9" fmla="*/ 0 h 680493"/>
                <a:gd name="T10" fmla="*/ 30 w 440592"/>
                <a:gd name="T11" fmla="*/ 1 h 680493"/>
                <a:gd name="T12" fmla="*/ 35 w 440592"/>
                <a:gd name="T13" fmla="*/ 5 h 680493"/>
                <a:gd name="T14" fmla="*/ 38 w 440592"/>
                <a:gd name="T15" fmla="*/ 9 h 680493"/>
                <a:gd name="T16" fmla="*/ 42 w 440592"/>
                <a:gd name="T17" fmla="*/ 12 h 680493"/>
                <a:gd name="T18" fmla="*/ 42 w 440592"/>
                <a:gd name="T19" fmla="*/ 20 h 680493"/>
                <a:gd name="T20" fmla="*/ 47 w 440592"/>
                <a:gd name="T21" fmla="*/ 22 h 680493"/>
                <a:gd name="T22" fmla="*/ 51 w 440592"/>
                <a:gd name="T23" fmla="*/ 25 h 680493"/>
                <a:gd name="T24" fmla="*/ 55 w 440592"/>
                <a:gd name="T25" fmla="*/ 28 h 680493"/>
                <a:gd name="T26" fmla="*/ 58 w 440592"/>
                <a:gd name="T27" fmla="*/ 31 h 680493"/>
                <a:gd name="T28" fmla="*/ 61 w 440592"/>
                <a:gd name="T29" fmla="*/ 36 h 680493"/>
                <a:gd name="T30" fmla="*/ 59 w 440592"/>
                <a:gd name="T31" fmla="*/ 39 h 680493"/>
                <a:gd name="T32" fmla="*/ 58 w 440592"/>
                <a:gd name="T33" fmla="*/ 43 h 680493"/>
                <a:gd name="T34" fmla="*/ 57 w 440592"/>
                <a:gd name="T35" fmla="*/ 46 h 680493"/>
                <a:gd name="T36" fmla="*/ 53 w 440592"/>
                <a:gd name="T37" fmla="*/ 48 h 680493"/>
                <a:gd name="T38" fmla="*/ 49 w 440592"/>
                <a:gd name="T39" fmla="*/ 48 h 680493"/>
                <a:gd name="T40" fmla="*/ 48 w 440592"/>
                <a:gd name="T41" fmla="*/ 57 h 680493"/>
                <a:gd name="T42" fmla="*/ 49 w 440592"/>
                <a:gd name="T43" fmla="*/ 65 h 680493"/>
                <a:gd name="T44" fmla="*/ 53 w 440592"/>
                <a:gd name="T45" fmla="*/ 71 h 680493"/>
                <a:gd name="T46" fmla="*/ 56 w 440592"/>
                <a:gd name="T47" fmla="*/ 73 h 680493"/>
                <a:gd name="T48" fmla="*/ 58 w 440592"/>
                <a:gd name="T49" fmla="*/ 81 h 680493"/>
                <a:gd name="T50" fmla="*/ 61 w 440592"/>
                <a:gd name="T51" fmla="*/ 87 h 680493"/>
                <a:gd name="T52" fmla="*/ 61 w 440592"/>
                <a:gd name="T53" fmla="*/ 94 h 680493"/>
                <a:gd name="T54" fmla="*/ 56 w 440592"/>
                <a:gd name="T55" fmla="*/ 96 h 680493"/>
                <a:gd name="T56" fmla="*/ 50 w 440592"/>
                <a:gd name="T57" fmla="*/ 99 h 680493"/>
                <a:gd name="T58" fmla="*/ 43 w 440592"/>
                <a:gd name="T59" fmla="*/ 98 h 680493"/>
                <a:gd name="T60" fmla="*/ 38 w 440592"/>
                <a:gd name="T61" fmla="*/ 103 h 680493"/>
                <a:gd name="T62" fmla="*/ 32 w 440592"/>
                <a:gd name="T63" fmla="*/ 104 h 680493"/>
                <a:gd name="T64" fmla="*/ 26 w 440592"/>
                <a:gd name="T65" fmla="*/ 101 h 680493"/>
                <a:gd name="T66" fmla="*/ 21 w 440592"/>
                <a:gd name="T67" fmla="*/ 97 h 680493"/>
                <a:gd name="T68" fmla="*/ 21 w 440592"/>
                <a:gd name="T69" fmla="*/ 91 h 680493"/>
                <a:gd name="T70" fmla="*/ 18 w 440592"/>
                <a:gd name="T71" fmla="*/ 88 h 680493"/>
                <a:gd name="T72" fmla="*/ 18 w 440592"/>
                <a:gd name="T73" fmla="*/ 80 h 680493"/>
                <a:gd name="T74" fmla="*/ 19 w 440592"/>
                <a:gd name="T75" fmla="*/ 70 h 680493"/>
                <a:gd name="T76" fmla="*/ 23 w 440592"/>
                <a:gd name="T77" fmla="*/ 65 h 680493"/>
                <a:gd name="T78" fmla="*/ 27 w 440592"/>
                <a:gd name="T79" fmla="*/ 58 h 680493"/>
                <a:gd name="T80" fmla="*/ 17 w 440592"/>
                <a:gd name="T81" fmla="*/ 55 h 680493"/>
                <a:gd name="T82" fmla="*/ 15 w 440592"/>
                <a:gd name="T83" fmla="*/ 46 h 680493"/>
                <a:gd name="T84" fmla="*/ 9 w 440592"/>
                <a:gd name="T85" fmla="*/ 48 h 680493"/>
                <a:gd name="T86" fmla="*/ 4 w 440592"/>
                <a:gd name="T87" fmla="*/ 43 h 680493"/>
                <a:gd name="T88" fmla="*/ 1 w 440592"/>
                <a:gd name="T89" fmla="*/ 39 h 680493"/>
                <a:gd name="T90" fmla="*/ 0 w 440592"/>
                <a:gd name="T91" fmla="*/ 35 h 680493"/>
                <a:gd name="T92" fmla="*/ 2 w 440592"/>
                <a:gd name="T93" fmla="*/ 30 h 680493"/>
                <a:gd name="T94" fmla="*/ 2 w 440592"/>
                <a:gd name="T95" fmla="*/ 24 h 680493"/>
                <a:gd name="T96" fmla="*/ 7 w 440592"/>
                <a:gd name="T97" fmla="*/ 22 h 680493"/>
                <a:gd name="T98" fmla="*/ 10 w 440592"/>
                <a:gd name="T99" fmla="*/ 18 h 6804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0592"/>
                <a:gd name="T151" fmla="*/ 0 h 680493"/>
                <a:gd name="T152" fmla="*/ 440592 w 440592"/>
                <a:gd name="T153" fmla="*/ 680493 h 68049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0592" h="680493">
                  <a:moveTo>
                    <a:pt x="72628" y="120899"/>
                  </a:moveTo>
                  <a:lnTo>
                    <a:pt x="69056" y="86371"/>
                  </a:lnTo>
                  <a:lnTo>
                    <a:pt x="60722" y="44699"/>
                  </a:lnTo>
                  <a:lnTo>
                    <a:pt x="157068" y="2877"/>
                  </a:lnTo>
                  <a:lnTo>
                    <a:pt x="181232" y="0"/>
                  </a:lnTo>
                  <a:lnTo>
                    <a:pt x="215061" y="8631"/>
                  </a:lnTo>
                  <a:lnTo>
                    <a:pt x="248891" y="34526"/>
                  </a:lnTo>
                  <a:lnTo>
                    <a:pt x="276277" y="57543"/>
                  </a:lnTo>
                  <a:lnTo>
                    <a:pt x="300441" y="80560"/>
                  </a:lnTo>
                  <a:lnTo>
                    <a:pt x="300441" y="132348"/>
                  </a:lnTo>
                  <a:lnTo>
                    <a:pt x="337492" y="146734"/>
                  </a:lnTo>
                  <a:lnTo>
                    <a:pt x="368100" y="163996"/>
                  </a:lnTo>
                  <a:lnTo>
                    <a:pt x="393875" y="182698"/>
                  </a:lnTo>
                  <a:lnTo>
                    <a:pt x="414817" y="202838"/>
                  </a:lnTo>
                  <a:lnTo>
                    <a:pt x="435759" y="231609"/>
                  </a:lnTo>
                  <a:lnTo>
                    <a:pt x="421261" y="254626"/>
                  </a:lnTo>
                  <a:lnTo>
                    <a:pt x="414817" y="277643"/>
                  </a:lnTo>
                  <a:lnTo>
                    <a:pt x="408373" y="300660"/>
                  </a:lnTo>
                  <a:lnTo>
                    <a:pt x="380987" y="315046"/>
                  </a:lnTo>
                  <a:lnTo>
                    <a:pt x="350380" y="315046"/>
                  </a:lnTo>
                  <a:lnTo>
                    <a:pt x="343936" y="372588"/>
                  </a:lnTo>
                  <a:lnTo>
                    <a:pt x="350380" y="421500"/>
                  </a:lnTo>
                  <a:lnTo>
                    <a:pt x="379377" y="461779"/>
                  </a:lnTo>
                  <a:lnTo>
                    <a:pt x="401930" y="479042"/>
                  </a:lnTo>
                  <a:lnTo>
                    <a:pt x="414817" y="526515"/>
                  </a:lnTo>
                  <a:lnTo>
                    <a:pt x="438981" y="569672"/>
                  </a:lnTo>
                  <a:lnTo>
                    <a:pt x="440592" y="615706"/>
                  </a:lnTo>
                  <a:lnTo>
                    <a:pt x="405151" y="624337"/>
                  </a:lnTo>
                  <a:lnTo>
                    <a:pt x="356823" y="645916"/>
                  </a:lnTo>
                  <a:lnTo>
                    <a:pt x="306885" y="640161"/>
                  </a:lnTo>
                  <a:lnTo>
                    <a:pt x="276225" y="672158"/>
                  </a:lnTo>
                  <a:lnTo>
                    <a:pt x="230981" y="680493"/>
                  </a:lnTo>
                  <a:lnTo>
                    <a:pt x="187675" y="658863"/>
                  </a:lnTo>
                  <a:lnTo>
                    <a:pt x="153591" y="632868"/>
                  </a:lnTo>
                  <a:lnTo>
                    <a:pt x="150019" y="595958"/>
                  </a:lnTo>
                  <a:lnTo>
                    <a:pt x="130969" y="574527"/>
                  </a:lnTo>
                  <a:lnTo>
                    <a:pt x="131293" y="520761"/>
                  </a:lnTo>
                  <a:lnTo>
                    <a:pt x="139347" y="457464"/>
                  </a:lnTo>
                  <a:lnTo>
                    <a:pt x="165122" y="425815"/>
                  </a:lnTo>
                  <a:lnTo>
                    <a:pt x="192508" y="378343"/>
                  </a:lnTo>
                  <a:lnTo>
                    <a:pt x="122634" y="357833"/>
                  </a:lnTo>
                  <a:lnTo>
                    <a:pt x="110351" y="300660"/>
                  </a:lnTo>
                  <a:lnTo>
                    <a:pt x="63103" y="312590"/>
                  </a:lnTo>
                  <a:lnTo>
                    <a:pt x="32147" y="279252"/>
                  </a:lnTo>
                  <a:lnTo>
                    <a:pt x="4029" y="254626"/>
                  </a:lnTo>
                  <a:lnTo>
                    <a:pt x="0" y="229246"/>
                  </a:lnTo>
                  <a:lnTo>
                    <a:pt x="13695" y="192768"/>
                  </a:lnTo>
                  <a:lnTo>
                    <a:pt x="14287" y="157808"/>
                  </a:lnTo>
                  <a:lnTo>
                    <a:pt x="52357" y="146734"/>
                  </a:lnTo>
                  <a:lnTo>
                    <a:pt x="72628" y="1208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1" name="Freeform 215">
              <a:extLst/>
            </p:cNvPr>
            <p:cNvSpPr>
              <a:spLocks/>
            </p:cNvSpPr>
            <p:nvPr/>
          </p:nvSpPr>
          <p:spPr bwMode="auto">
            <a:xfrm>
              <a:off x="3214664" y="4760931"/>
              <a:ext cx="68262" cy="71437"/>
            </a:xfrm>
            <a:custGeom>
              <a:avLst/>
              <a:gdLst>
                <a:gd name="T0" fmla="*/ 33 w 404812"/>
                <a:gd name="T1" fmla="*/ 3 h 412750"/>
                <a:gd name="T2" fmla="*/ 37 w 404812"/>
                <a:gd name="T3" fmla="*/ 1 h 412750"/>
                <a:gd name="T4" fmla="*/ 43 w 404812"/>
                <a:gd name="T5" fmla="*/ 0 h 412750"/>
                <a:gd name="T6" fmla="*/ 50 w 404812"/>
                <a:gd name="T7" fmla="*/ 1 h 412750"/>
                <a:gd name="T8" fmla="*/ 55 w 404812"/>
                <a:gd name="T9" fmla="*/ 3 h 412750"/>
                <a:gd name="T10" fmla="*/ 53 w 404812"/>
                <a:gd name="T11" fmla="*/ 11 h 412750"/>
                <a:gd name="T12" fmla="*/ 48 w 404812"/>
                <a:gd name="T13" fmla="*/ 15 h 412750"/>
                <a:gd name="T14" fmla="*/ 49 w 404812"/>
                <a:gd name="T15" fmla="*/ 24 h 412750"/>
                <a:gd name="T16" fmla="*/ 51 w 404812"/>
                <a:gd name="T17" fmla="*/ 27 h 412750"/>
                <a:gd name="T18" fmla="*/ 52 w 404812"/>
                <a:gd name="T19" fmla="*/ 35 h 412750"/>
                <a:gd name="T20" fmla="*/ 54 w 404812"/>
                <a:gd name="T21" fmla="*/ 41 h 412750"/>
                <a:gd name="T22" fmla="*/ 52 w 404812"/>
                <a:gd name="T23" fmla="*/ 51 h 412750"/>
                <a:gd name="T24" fmla="*/ 51 w 404812"/>
                <a:gd name="T25" fmla="*/ 58 h 412750"/>
                <a:gd name="T26" fmla="*/ 46 w 404812"/>
                <a:gd name="T27" fmla="*/ 56 h 412750"/>
                <a:gd name="T28" fmla="*/ 42 w 404812"/>
                <a:gd name="T29" fmla="*/ 53 h 412750"/>
                <a:gd name="T30" fmla="*/ 38 w 404812"/>
                <a:gd name="T31" fmla="*/ 54 h 412750"/>
                <a:gd name="T32" fmla="*/ 33 w 404812"/>
                <a:gd name="T33" fmla="*/ 53 h 412750"/>
                <a:gd name="T34" fmla="*/ 26 w 404812"/>
                <a:gd name="T35" fmla="*/ 56 h 412750"/>
                <a:gd name="T36" fmla="*/ 27 w 404812"/>
                <a:gd name="T37" fmla="*/ 60 h 412750"/>
                <a:gd name="T38" fmla="*/ 32 w 404812"/>
                <a:gd name="T39" fmla="*/ 62 h 412750"/>
                <a:gd name="T40" fmla="*/ 26 w 404812"/>
                <a:gd name="T41" fmla="*/ 64 h 412750"/>
                <a:gd name="T42" fmla="*/ 19 w 404812"/>
                <a:gd name="T43" fmla="*/ 62 h 412750"/>
                <a:gd name="T44" fmla="*/ 13 w 404812"/>
                <a:gd name="T45" fmla="*/ 62 h 412750"/>
                <a:gd name="T46" fmla="*/ 13 w 404812"/>
                <a:gd name="T47" fmla="*/ 56 h 412750"/>
                <a:gd name="T48" fmla="*/ 10 w 404812"/>
                <a:gd name="T49" fmla="*/ 49 h 412750"/>
                <a:gd name="T50" fmla="*/ 8 w 404812"/>
                <a:gd name="T51" fmla="*/ 42 h 412750"/>
                <a:gd name="T52" fmla="*/ 5 w 404812"/>
                <a:gd name="T53" fmla="*/ 39 h 412750"/>
                <a:gd name="T54" fmla="*/ 1 w 404812"/>
                <a:gd name="T55" fmla="*/ 33 h 412750"/>
                <a:gd name="T56" fmla="*/ 0 w 404812"/>
                <a:gd name="T57" fmla="*/ 25 h 412750"/>
                <a:gd name="T58" fmla="*/ 1 w 404812"/>
                <a:gd name="T59" fmla="*/ 16 h 412750"/>
                <a:gd name="T60" fmla="*/ 5 w 404812"/>
                <a:gd name="T61" fmla="*/ 16 h 412750"/>
                <a:gd name="T62" fmla="*/ 9 w 404812"/>
                <a:gd name="T63" fmla="*/ 13 h 412750"/>
                <a:gd name="T64" fmla="*/ 11 w 404812"/>
                <a:gd name="T65" fmla="*/ 6 h 412750"/>
                <a:gd name="T66" fmla="*/ 13 w 404812"/>
                <a:gd name="T67" fmla="*/ 2 h 412750"/>
                <a:gd name="T68" fmla="*/ 16 w 404812"/>
                <a:gd name="T69" fmla="*/ 1 h 412750"/>
                <a:gd name="T70" fmla="*/ 24 w 404812"/>
                <a:gd name="T71" fmla="*/ 2 h 412750"/>
                <a:gd name="T72" fmla="*/ 28 w 404812"/>
                <a:gd name="T73" fmla="*/ 5 h 412750"/>
                <a:gd name="T74" fmla="*/ 33 w 404812"/>
                <a:gd name="T75" fmla="*/ 3 h 4127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812"/>
                <a:gd name="T115" fmla="*/ 0 h 412750"/>
                <a:gd name="T116" fmla="*/ 404812 w 404812"/>
                <a:gd name="T117" fmla="*/ 412750 h 4127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812" h="412750">
                  <a:moveTo>
                    <a:pt x="239583" y="19608"/>
                  </a:moveTo>
                  <a:lnTo>
                    <a:pt x="268498" y="3922"/>
                  </a:lnTo>
                  <a:lnTo>
                    <a:pt x="318067" y="0"/>
                  </a:lnTo>
                  <a:lnTo>
                    <a:pt x="363505" y="7843"/>
                  </a:lnTo>
                  <a:lnTo>
                    <a:pt x="404812" y="19608"/>
                  </a:lnTo>
                  <a:lnTo>
                    <a:pt x="392420" y="70589"/>
                  </a:lnTo>
                  <a:lnTo>
                    <a:pt x="355243" y="94119"/>
                  </a:lnTo>
                  <a:lnTo>
                    <a:pt x="359374" y="152943"/>
                  </a:lnTo>
                  <a:lnTo>
                    <a:pt x="375381" y="175982"/>
                  </a:lnTo>
                  <a:lnTo>
                    <a:pt x="384158" y="227454"/>
                  </a:lnTo>
                  <a:lnTo>
                    <a:pt x="398616" y="263729"/>
                  </a:lnTo>
                  <a:lnTo>
                    <a:pt x="384158" y="325494"/>
                  </a:lnTo>
                  <a:lnTo>
                    <a:pt x="376413" y="376965"/>
                  </a:lnTo>
                  <a:lnTo>
                    <a:pt x="336139" y="357847"/>
                  </a:lnTo>
                  <a:lnTo>
                    <a:pt x="309805" y="342161"/>
                  </a:lnTo>
                  <a:lnTo>
                    <a:pt x="279857" y="346083"/>
                  </a:lnTo>
                  <a:lnTo>
                    <a:pt x="242681" y="340690"/>
                  </a:lnTo>
                  <a:lnTo>
                    <a:pt x="194661" y="361279"/>
                  </a:lnTo>
                  <a:lnTo>
                    <a:pt x="201373" y="384808"/>
                  </a:lnTo>
                  <a:lnTo>
                    <a:pt x="230805" y="400495"/>
                  </a:lnTo>
                  <a:lnTo>
                    <a:pt x="194661" y="412750"/>
                  </a:lnTo>
                  <a:lnTo>
                    <a:pt x="141994" y="399515"/>
                  </a:lnTo>
                  <a:lnTo>
                    <a:pt x="93999" y="400696"/>
                  </a:lnTo>
                  <a:lnTo>
                    <a:pt x="95523" y="359808"/>
                  </a:lnTo>
                  <a:lnTo>
                    <a:pt x="70739" y="315690"/>
                  </a:lnTo>
                  <a:lnTo>
                    <a:pt x="58863" y="268140"/>
                  </a:lnTo>
                  <a:lnTo>
                    <a:pt x="35111" y="250983"/>
                  </a:lnTo>
                  <a:lnTo>
                    <a:pt x="6196" y="210787"/>
                  </a:lnTo>
                  <a:lnTo>
                    <a:pt x="0" y="161276"/>
                  </a:lnTo>
                  <a:lnTo>
                    <a:pt x="6196" y="100491"/>
                  </a:lnTo>
                  <a:lnTo>
                    <a:pt x="38209" y="100982"/>
                  </a:lnTo>
                  <a:lnTo>
                    <a:pt x="64543" y="86276"/>
                  </a:lnTo>
                  <a:lnTo>
                    <a:pt x="77451" y="40197"/>
                  </a:lnTo>
                  <a:lnTo>
                    <a:pt x="92942" y="15686"/>
                  </a:lnTo>
                  <a:lnTo>
                    <a:pt x="119791" y="7843"/>
                  </a:lnTo>
                  <a:lnTo>
                    <a:pt x="176073" y="11275"/>
                  </a:lnTo>
                  <a:lnTo>
                    <a:pt x="202406" y="31373"/>
                  </a:lnTo>
                  <a:lnTo>
                    <a:pt x="239583" y="196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2" name="Freeform 216">
              <a:extLst/>
            </p:cNvPr>
            <p:cNvSpPr>
              <a:spLocks/>
            </p:cNvSpPr>
            <p:nvPr/>
          </p:nvSpPr>
          <p:spPr bwMode="auto">
            <a:xfrm>
              <a:off x="3274989" y="4765693"/>
              <a:ext cx="58737" cy="60325"/>
            </a:xfrm>
            <a:custGeom>
              <a:avLst/>
              <a:gdLst>
                <a:gd name="T0" fmla="*/ 26 w 340458"/>
                <a:gd name="T1" fmla="*/ 7 h 351880"/>
                <a:gd name="T2" fmla="*/ 31 w 340458"/>
                <a:gd name="T3" fmla="*/ 9 h 351880"/>
                <a:gd name="T4" fmla="*/ 35 w 340458"/>
                <a:gd name="T5" fmla="*/ 12 h 351880"/>
                <a:gd name="T6" fmla="*/ 38 w 340458"/>
                <a:gd name="T7" fmla="*/ 16 h 351880"/>
                <a:gd name="T8" fmla="*/ 41 w 340458"/>
                <a:gd name="T9" fmla="*/ 18 h 351880"/>
                <a:gd name="T10" fmla="*/ 44 w 340458"/>
                <a:gd name="T11" fmla="*/ 20 h 351880"/>
                <a:gd name="T12" fmla="*/ 46 w 340458"/>
                <a:gd name="T13" fmla="*/ 22 h 351880"/>
                <a:gd name="T14" fmla="*/ 52 w 340458"/>
                <a:gd name="T15" fmla="*/ 21 h 351880"/>
                <a:gd name="T16" fmla="*/ 46 w 340458"/>
                <a:gd name="T17" fmla="*/ 26 h 351880"/>
                <a:gd name="T18" fmla="*/ 38 w 340458"/>
                <a:gd name="T19" fmla="*/ 34 h 351880"/>
                <a:gd name="T20" fmla="*/ 34 w 340458"/>
                <a:gd name="T21" fmla="*/ 40 h 351880"/>
                <a:gd name="T22" fmla="*/ 30 w 340458"/>
                <a:gd name="T23" fmla="*/ 46 h 351880"/>
                <a:gd name="T24" fmla="*/ 26 w 340458"/>
                <a:gd name="T25" fmla="*/ 51 h 351880"/>
                <a:gd name="T26" fmla="*/ 21 w 340458"/>
                <a:gd name="T27" fmla="*/ 51 h 351880"/>
                <a:gd name="T28" fmla="*/ 15 w 340458"/>
                <a:gd name="T29" fmla="*/ 52 h 351880"/>
                <a:gd name="T30" fmla="*/ 11 w 340458"/>
                <a:gd name="T31" fmla="*/ 50 h 351880"/>
                <a:gd name="T32" fmla="*/ 3 w 340458"/>
                <a:gd name="T33" fmla="*/ 52 h 351880"/>
                <a:gd name="T34" fmla="*/ 4 w 340458"/>
                <a:gd name="T35" fmla="*/ 44 h 351880"/>
                <a:gd name="T36" fmla="*/ 6 w 340458"/>
                <a:gd name="T37" fmla="*/ 35 h 351880"/>
                <a:gd name="T38" fmla="*/ 4 w 340458"/>
                <a:gd name="T39" fmla="*/ 30 h 351880"/>
                <a:gd name="T40" fmla="*/ 3 w 340458"/>
                <a:gd name="T41" fmla="*/ 22 h 351880"/>
                <a:gd name="T42" fmla="*/ 1 w 340458"/>
                <a:gd name="T43" fmla="*/ 19 h 351880"/>
                <a:gd name="T44" fmla="*/ 0 w 340458"/>
                <a:gd name="T45" fmla="*/ 11 h 351880"/>
                <a:gd name="T46" fmla="*/ 5 w 340458"/>
                <a:gd name="T47" fmla="*/ 7 h 351880"/>
                <a:gd name="T48" fmla="*/ 7 w 340458"/>
                <a:gd name="T49" fmla="*/ 0 h 351880"/>
                <a:gd name="T50" fmla="*/ 11 w 340458"/>
                <a:gd name="T51" fmla="*/ 4 h 351880"/>
                <a:gd name="T52" fmla="*/ 14 w 340458"/>
                <a:gd name="T53" fmla="*/ 3 h 351880"/>
                <a:gd name="T54" fmla="*/ 17 w 340458"/>
                <a:gd name="T55" fmla="*/ 5 h 351880"/>
                <a:gd name="T56" fmla="*/ 20 w 340458"/>
                <a:gd name="T57" fmla="*/ 6 h 351880"/>
                <a:gd name="T58" fmla="*/ 24 w 340458"/>
                <a:gd name="T59" fmla="*/ 7 h 351880"/>
                <a:gd name="T60" fmla="*/ 26 w 340458"/>
                <a:gd name="T61" fmla="*/ 7 h 3518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0458"/>
                <a:gd name="T94" fmla="*/ 0 h 351880"/>
                <a:gd name="T95" fmla="*/ 340458 w 340458"/>
                <a:gd name="T96" fmla="*/ 351880 h 35188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0458" h="351880">
                  <a:moveTo>
                    <a:pt x="171693" y="47494"/>
                  </a:moveTo>
                  <a:lnTo>
                    <a:pt x="199725" y="60927"/>
                  </a:lnTo>
                  <a:lnTo>
                    <a:pt x="227756" y="80116"/>
                  </a:lnTo>
                  <a:lnTo>
                    <a:pt x="247779" y="106982"/>
                  </a:lnTo>
                  <a:lnTo>
                    <a:pt x="269803" y="124252"/>
                  </a:lnTo>
                  <a:lnTo>
                    <a:pt x="287824" y="133847"/>
                  </a:lnTo>
                  <a:lnTo>
                    <a:pt x="303842" y="146320"/>
                  </a:lnTo>
                  <a:lnTo>
                    <a:pt x="340458" y="144712"/>
                  </a:lnTo>
                  <a:lnTo>
                    <a:pt x="298787" y="172096"/>
                  </a:lnTo>
                  <a:lnTo>
                    <a:pt x="251162" y="231627"/>
                  </a:lnTo>
                  <a:lnTo>
                    <a:pt x="223777" y="269727"/>
                  </a:lnTo>
                  <a:lnTo>
                    <a:pt x="196393" y="313780"/>
                  </a:lnTo>
                  <a:lnTo>
                    <a:pt x="166627" y="343546"/>
                  </a:lnTo>
                  <a:lnTo>
                    <a:pt x="134480" y="343546"/>
                  </a:lnTo>
                  <a:lnTo>
                    <a:pt x="98762" y="350690"/>
                  </a:lnTo>
                  <a:lnTo>
                    <a:pt x="71377" y="339974"/>
                  </a:lnTo>
                  <a:lnTo>
                    <a:pt x="20180" y="351880"/>
                  </a:lnTo>
                  <a:lnTo>
                    <a:pt x="28532" y="297918"/>
                  </a:lnTo>
                  <a:lnTo>
                    <a:pt x="41046" y="236991"/>
                  </a:lnTo>
                  <a:lnTo>
                    <a:pt x="27531" y="202450"/>
                  </a:lnTo>
                  <a:lnTo>
                    <a:pt x="18521" y="152077"/>
                  </a:lnTo>
                  <a:lnTo>
                    <a:pt x="3504" y="130489"/>
                  </a:lnTo>
                  <a:lnTo>
                    <a:pt x="0" y="71961"/>
                  </a:lnTo>
                  <a:lnTo>
                    <a:pt x="35039" y="48933"/>
                  </a:lnTo>
                  <a:lnTo>
                    <a:pt x="46552" y="0"/>
                  </a:lnTo>
                  <a:lnTo>
                    <a:pt x="71581" y="24467"/>
                  </a:lnTo>
                  <a:lnTo>
                    <a:pt x="93605" y="22548"/>
                  </a:lnTo>
                  <a:lnTo>
                    <a:pt x="113628" y="34061"/>
                  </a:lnTo>
                  <a:lnTo>
                    <a:pt x="131648" y="39818"/>
                  </a:lnTo>
                  <a:lnTo>
                    <a:pt x="159680" y="49413"/>
                  </a:lnTo>
                  <a:lnTo>
                    <a:pt x="171693" y="474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3" name="Freeform 217">
              <a:extLst/>
            </p:cNvPr>
            <p:cNvSpPr>
              <a:spLocks/>
            </p:cNvSpPr>
            <p:nvPr/>
          </p:nvSpPr>
          <p:spPr bwMode="auto">
            <a:xfrm>
              <a:off x="2941614" y="5260993"/>
              <a:ext cx="347662" cy="712788"/>
            </a:xfrm>
            <a:custGeom>
              <a:avLst/>
              <a:gdLst>
                <a:gd name="T0" fmla="*/ 121 w 2035175"/>
                <a:gd name="T1" fmla="*/ 2 h 4171950"/>
                <a:gd name="T2" fmla="*/ 141 w 2035175"/>
                <a:gd name="T3" fmla="*/ 4 h 4171950"/>
                <a:gd name="T4" fmla="*/ 164 w 2035175"/>
                <a:gd name="T5" fmla="*/ 12 h 4171950"/>
                <a:gd name="T6" fmla="*/ 184 w 2035175"/>
                <a:gd name="T7" fmla="*/ 33 h 4171950"/>
                <a:gd name="T8" fmla="*/ 212 w 2035175"/>
                <a:gd name="T9" fmla="*/ 48 h 4171950"/>
                <a:gd name="T10" fmla="*/ 236 w 2035175"/>
                <a:gd name="T11" fmla="*/ 63 h 4171950"/>
                <a:gd name="T12" fmla="*/ 225 w 2035175"/>
                <a:gd name="T13" fmla="*/ 83 h 4171950"/>
                <a:gd name="T14" fmla="*/ 239 w 2035175"/>
                <a:gd name="T15" fmla="*/ 93 h 4171950"/>
                <a:gd name="T16" fmla="*/ 265 w 2035175"/>
                <a:gd name="T17" fmla="*/ 90 h 4171950"/>
                <a:gd name="T18" fmla="*/ 281 w 2035175"/>
                <a:gd name="T19" fmla="*/ 74 h 4171950"/>
                <a:gd name="T20" fmla="*/ 290 w 2035175"/>
                <a:gd name="T21" fmla="*/ 65 h 4171950"/>
                <a:gd name="T22" fmla="*/ 296 w 2035175"/>
                <a:gd name="T23" fmla="*/ 85 h 4171950"/>
                <a:gd name="T24" fmla="*/ 276 w 2035175"/>
                <a:gd name="T25" fmla="*/ 99 h 4171950"/>
                <a:gd name="T26" fmla="*/ 258 w 2035175"/>
                <a:gd name="T27" fmla="*/ 119 h 4171950"/>
                <a:gd name="T28" fmla="*/ 245 w 2035175"/>
                <a:gd name="T29" fmla="*/ 134 h 4171950"/>
                <a:gd name="T30" fmla="*/ 236 w 2035175"/>
                <a:gd name="T31" fmla="*/ 163 h 4171950"/>
                <a:gd name="T32" fmla="*/ 232 w 2035175"/>
                <a:gd name="T33" fmla="*/ 196 h 4171950"/>
                <a:gd name="T34" fmla="*/ 227 w 2035175"/>
                <a:gd name="T35" fmla="*/ 223 h 4171950"/>
                <a:gd name="T36" fmla="*/ 243 w 2035175"/>
                <a:gd name="T37" fmla="*/ 253 h 4171950"/>
                <a:gd name="T38" fmla="*/ 256 w 2035175"/>
                <a:gd name="T39" fmla="*/ 270 h 4171950"/>
                <a:gd name="T40" fmla="*/ 239 w 2035175"/>
                <a:gd name="T41" fmla="*/ 293 h 4171950"/>
                <a:gd name="T42" fmla="*/ 223 w 2035175"/>
                <a:gd name="T43" fmla="*/ 308 h 4171950"/>
                <a:gd name="T44" fmla="*/ 203 w 2035175"/>
                <a:gd name="T45" fmla="*/ 321 h 4171950"/>
                <a:gd name="T46" fmla="*/ 182 w 2035175"/>
                <a:gd name="T47" fmla="*/ 325 h 4171950"/>
                <a:gd name="T48" fmla="*/ 167 w 2035175"/>
                <a:gd name="T49" fmla="*/ 337 h 4171950"/>
                <a:gd name="T50" fmla="*/ 154 w 2035175"/>
                <a:gd name="T51" fmla="*/ 357 h 4171950"/>
                <a:gd name="T52" fmla="*/ 126 w 2035175"/>
                <a:gd name="T53" fmla="*/ 350 h 4171950"/>
                <a:gd name="T54" fmla="*/ 129 w 2035175"/>
                <a:gd name="T55" fmla="*/ 378 h 4171950"/>
                <a:gd name="T56" fmla="*/ 124 w 2035175"/>
                <a:gd name="T57" fmla="*/ 404 h 4171950"/>
                <a:gd name="T58" fmla="*/ 115 w 2035175"/>
                <a:gd name="T59" fmla="*/ 436 h 4171950"/>
                <a:gd name="T60" fmla="*/ 88 w 2035175"/>
                <a:gd name="T61" fmla="*/ 455 h 4171950"/>
                <a:gd name="T62" fmla="*/ 105 w 2035175"/>
                <a:gd name="T63" fmla="*/ 481 h 4171950"/>
                <a:gd name="T64" fmla="*/ 111 w 2035175"/>
                <a:gd name="T65" fmla="*/ 505 h 4171950"/>
                <a:gd name="T66" fmla="*/ 95 w 2035175"/>
                <a:gd name="T67" fmla="*/ 519 h 4171950"/>
                <a:gd name="T68" fmla="*/ 79 w 2035175"/>
                <a:gd name="T69" fmla="*/ 549 h 4171950"/>
                <a:gd name="T70" fmla="*/ 60 w 2035175"/>
                <a:gd name="T71" fmla="*/ 578 h 4171950"/>
                <a:gd name="T72" fmla="*/ 72 w 2035175"/>
                <a:gd name="T73" fmla="*/ 601 h 4171950"/>
                <a:gd name="T74" fmla="*/ 51 w 2035175"/>
                <a:gd name="T75" fmla="*/ 598 h 4171950"/>
                <a:gd name="T76" fmla="*/ 21 w 2035175"/>
                <a:gd name="T77" fmla="*/ 591 h 4171950"/>
                <a:gd name="T78" fmla="*/ 2 w 2035175"/>
                <a:gd name="T79" fmla="*/ 564 h 4171950"/>
                <a:gd name="T80" fmla="*/ 6 w 2035175"/>
                <a:gd name="T81" fmla="*/ 526 h 4171950"/>
                <a:gd name="T82" fmla="*/ 18 w 2035175"/>
                <a:gd name="T83" fmla="*/ 485 h 4171950"/>
                <a:gd name="T84" fmla="*/ 24 w 2035175"/>
                <a:gd name="T85" fmla="*/ 445 h 4171950"/>
                <a:gd name="T86" fmla="*/ 23 w 2035175"/>
                <a:gd name="T87" fmla="*/ 404 h 4171950"/>
                <a:gd name="T88" fmla="*/ 23 w 2035175"/>
                <a:gd name="T89" fmla="*/ 373 h 4171950"/>
                <a:gd name="T90" fmla="*/ 22 w 2035175"/>
                <a:gd name="T91" fmla="*/ 335 h 4171950"/>
                <a:gd name="T92" fmla="*/ 29 w 2035175"/>
                <a:gd name="T93" fmla="*/ 307 h 4171950"/>
                <a:gd name="T94" fmla="*/ 33 w 2035175"/>
                <a:gd name="T95" fmla="*/ 287 h 4171950"/>
                <a:gd name="T96" fmla="*/ 40 w 2035175"/>
                <a:gd name="T97" fmla="*/ 259 h 4171950"/>
                <a:gd name="T98" fmla="*/ 46 w 2035175"/>
                <a:gd name="T99" fmla="*/ 232 h 4171950"/>
                <a:gd name="T100" fmla="*/ 49 w 2035175"/>
                <a:gd name="T101" fmla="*/ 198 h 4171950"/>
                <a:gd name="T102" fmla="*/ 42 w 2035175"/>
                <a:gd name="T103" fmla="*/ 171 h 4171950"/>
                <a:gd name="T104" fmla="*/ 52 w 2035175"/>
                <a:gd name="T105" fmla="*/ 151 h 4171950"/>
                <a:gd name="T106" fmla="*/ 54 w 2035175"/>
                <a:gd name="T107" fmla="*/ 133 h 4171950"/>
                <a:gd name="T108" fmla="*/ 63 w 2035175"/>
                <a:gd name="T109" fmla="*/ 117 h 4171950"/>
                <a:gd name="T110" fmla="*/ 70 w 2035175"/>
                <a:gd name="T111" fmla="*/ 101 h 4171950"/>
                <a:gd name="T112" fmla="*/ 74 w 2035175"/>
                <a:gd name="T113" fmla="*/ 81 h 4171950"/>
                <a:gd name="T114" fmla="*/ 71 w 2035175"/>
                <a:gd name="T115" fmla="*/ 52 h 4171950"/>
                <a:gd name="T116" fmla="*/ 91 w 2035175"/>
                <a:gd name="T117" fmla="*/ 40 h 4171950"/>
                <a:gd name="T118" fmla="*/ 89 w 2035175"/>
                <a:gd name="T119" fmla="*/ 21 h 4171950"/>
                <a:gd name="T120" fmla="*/ 101 w 2035175"/>
                <a:gd name="T121" fmla="*/ 6 h 41719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35175"/>
                <a:gd name="T184" fmla="*/ 0 h 4171950"/>
                <a:gd name="T185" fmla="*/ 2035175 w 2035175"/>
                <a:gd name="T186" fmla="*/ 4171950 h 41719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35175" h="4171950">
                  <a:moveTo>
                    <a:pt x="719138" y="15875"/>
                  </a:moveTo>
                  <a:lnTo>
                    <a:pt x="773113" y="0"/>
                  </a:lnTo>
                  <a:lnTo>
                    <a:pt x="835025" y="11113"/>
                  </a:lnTo>
                  <a:lnTo>
                    <a:pt x="869492" y="41921"/>
                  </a:lnTo>
                  <a:lnTo>
                    <a:pt x="905211" y="63353"/>
                  </a:lnTo>
                  <a:lnTo>
                    <a:pt x="971886" y="30015"/>
                  </a:lnTo>
                  <a:lnTo>
                    <a:pt x="1030288" y="30163"/>
                  </a:lnTo>
                  <a:lnTo>
                    <a:pt x="1090613" y="34925"/>
                  </a:lnTo>
                  <a:lnTo>
                    <a:pt x="1128713" y="85725"/>
                  </a:lnTo>
                  <a:lnTo>
                    <a:pt x="1181100" y="133350"/>
                  </a:lnTo>
                  <a:lnTo>
                    <a:pt x="1238250" y="182563"/>
                  </a:lnTo>
                  <a:lnTo>
                    <a:pt x="1268413" y="230188"/>
                  </a:lnTo>
                  <a:lnTo>
                    <a:pt x="1328738" y="268288"/>
                  </a:lnTo>
                  <a:lnTo>
                    <a:pt x="1401763" y="292100"/>
                  </a:lnTo>
                  <a:lnTo>
                    <a:pt x="1458913" y="331788"/>
                  </a:lnTo>
                  <a:lnTo>
                    <a:pt x="1516063" y="371475"/>
                  </a:lnTo>
                  <a:lnTo>
                    <a:pt x="1611313" y="390525"/>
                  </a:lnTo>
                  <a:lnTo>
                    <a:pt x="1619250" y="433388"/>
                  </a:lnTo>
                  <a:lnTo>
                    <a:pt x="1590675" y="476250"/>
                  </a:lnTo>
                  <a:lnTo>
                    <a:pt x="1565275" y="523875"/>
                  </a:lnTo>
                  <a:lnTo>
                    <a:pt x="1544638" y="566738"/>
                  </a:lnTo>
                  <a:lnTo>
                    <a:pt x="1533525" y="617538"/>
                  </a:lnTo>
                  <a:lnTo>
                    <a:pt x="1585913" y="620713"/>
                  </a:lnTo>
                  <a:lnTo>
                    <a:pt x="1639888" y="636588"/>
                  </a:lnTo>
                  <a:lnTo>
                    <a:pt x="1697038" y="647700"/>
                  </a:lnTo>
                  <a:lnTo>
                    <a:pt x="1738313" y="636588"/>
                  </a:lnTo>
                  <a:lnTo>
                    <a:pt x="1824038" y="617538"/>
                  </a:lnTo>
                  <a:lnTo>
                    <a:pt x="1860550" y="590550"/>
                  </a:lnTo>
                  <a:lnTo>
                    <a:pt x="1901825" y="558800"/>
                  </a:lnTo>
                  <a:lnTo>
                    <a:pt x="1930400" y="511175"/>
                  </a:lnTo>
                  <a:lnTo>
                    <a:pt x="1935163" y="438150"/>
                  </a:lnTo>
                  <a:lnTo>
                    <a:pt x="1965325" y="433388"/>
                  </a:lnTo>
                  <a:lnTo>
                    <a:pt x="1995488" y="449263"/>
                  </a:lnTo>
                  <a:lnTo>
                    <a:pt x="2012950" y="490538"/>
                  </a:lnTo>
                  <a:lnTo>
                    <a:pt x="2024063" y="531813"/>
                  </a:lnTo>
                  <a:lnTo>
                    <a:pt x="2035175" y="582613"/>
                  </a:lnTo>
                  <a:lnTo>
                    <a:pt x="2003425" y="612775"/>
                  </a:lnTo>
                  <a:lnTo>
                    <a:pt x="1966913" y="622300"/>
                  </a:lnTo>
                  <a:lnTo>
                    <a:pt x="1893888" y="679450"/>
                  </a:lnTo>
                  <a:lnTo>
                    <a:pt x="1820863" y="738188"/>
                  </a:lnTo>
                  <a:lnTo>
                    <a:pt x="1813658" y="786062"/>
                  </a:lnTo>
                  <a:lnTo>
                    <a:pt x="1773238" y="814388"/>
                  </a:lnTo>
                  <a:lnTo>
                    <a:pt x="1742220" y="845593"/>
                  </a:lnTo>
                  <a:lnTo>
                    <a:pt x="1723170" y="878931"/>
                  </a:lnTo>
                  <a:lnTo>
                    <a:pt x="1686261" y="918221"/>
                  </a:lnTo>
                  <a:lnTo>
                    <a:pt x="1673225" y="958850"/>
                  </a:lnTo>
                  <a:lnTo>
                    <a:pt x="1643063" y="1028700"/>
                  </a:lnTo>
                  <a:lnTo>
                    <a:pt x="1620838" y="1120775"/>
                  </a:lnTo>
                  <a:lnTo>
                    <a:pt x="1604963" y="1195388"/>
                  </a:lnTo>
                  <a:lnTo>
                    <a:pt x="1577975" y="1249363"/>
                  </a:lnTo>
                  <a:lnTo>
                    <a:pt x="1597025" y="1349375"/>
                  </a:lnTo>
                  <a:lnTo>
                    <a:pt x="1601788" y="1414463"/>
                  </a:lnTo>
                  <a:lnTo>
                    <a:pt x="1595438" y="1471613"/>
                  </a:lnTo>
                  <a:lnTo>
                    <a:pt x="1557338" y="1533525"/>
                  </a:lnTo>
                  <a:lnTo>
                    <a:pt x="1662113" y="1614488"/>
                  </a:lnTo>
                  <a:lnTo>
                    <a:pt x="1685925" y="1676400"/>
                  </a:lnTo>
                  <a:lnTo>
                    <a:pt x="1671638" y="1738313"/>
                  </a:lnTo>
                  <a:lnTo>
                    <a:pt x="1739900" y="1773238"/>
                  </a:lnTo>
                  <a:lnTo>
                    <a:pt x="1768475" y="1806575"/>
                  </a:lnTo>
                  <a:lnTo>
                    <a:pt x="1757363" y="1852613"/>
                  </a:lnTo>
                  <a:lnTo>
                    <a:pt x="1746250" y="1895475"/>
                  </a:lnTo>
                  <a:lnTo>
                    <a:pt x="1676400" y="1927225"/>
                  </a:lnTo>
                  <a:lnTo>
                    <a:pt x="1639888" y="2014538"/>
                  </a:lnTo>
                  <a:lnTo>
                    <a:pt x="1600200" y="2062163"/>
                  </a:lnTo>
                  <a:lnTo>
                    <a:pt x="1563688" y="2076450"/>
                  </a:lnTo>
                  <a:lnTo>
                    <a:pt x="1533525" y="2116138"/>
                  </a:lnTo>
                  <a:lnTo>
                    <a:pt x="1449388" y="2143125"/>
                  </a:lnTo>
                  <a:lnTo>
                    <a:pt x="1414463" y="2170113"/>
                  </a:lnTo>
                  <a:lnTo>
                    <a:pt x="1397000" y="2205038"/>
                  </a:lnTo>
                  <a:lnTo>
                    <a:pt x="1360488" y="2236788"/>
                  </a:lnTo>
                  <a:lnTo>
                    <a:pt x="1308100" y="2244725"/>
                  </a:lnTo>
                  <a:lnTo>
                    <a:pt x="1254125" y="2232025"/>
                  </a:lnTo>
                  <a:lnTo>
                    <a:pt x="1230313" y="2271713"/>
                  </a:lnTo>
                  <a:lnTo>
                    <a:pt x="1182688" y="2287588"/>
                  </a:lnTo>
                  <a:lnTo>
                    <a:pt x="1147763" y="2311400"/>
                  </a:lnTo>
                  <a:lnTo>
                    <a:pt x="1160463" y="2362200"/>
                  </a:lnTo>
                  <a:lnTo>
                    <a:pt x="1135063" y="2420938"/>
                  </a:lnTo>
                  <a:lnTo>
                    <a:pt x="1058863" y="2449513"/>
                  </a:lnTo>
                  <a:lnTo>
                    <a:pt x="976313" y="2420938"/>
                  </a:lnTo>
                  <a:lnTo>
                    <a:pt x="933450" y="2373313"/>
                  </a:lnTo>
                  <a:lnTo>
                    <a:pt x="866775" y="2405063"/>
                  </a:lnTo>
                  <a:lnTo>
                    <a:pt x="876300" y="2473325"/>
                  </a:lnTo>
                  <a:lnTo>
                    <a:pt x="904875" y="2552700"/>
                  </a:lnTo>
                  <a:lnTo>
                    <a:pt x="890588" y="2595563"/>
                  </a:lnTo>
                  <a:lnTo>
                    <a:pt x="900113" y="2654300"/>
                  </a:lnTo>
                  <a:lnTo>
                    <a:pt x="915988" y="2716213"/>
                  </a:lnTo>
                  <a:lnTo>
                    <a:pt x="854075" y="2771775"/>
                  </a:lnTo>
                  <a:lnTo>
                    <a:pt x="839788" y="2857500"/>
                  </a:lnTo>
                  <a:lnTo>
                    <a:pt x="842963" y="2921000"/>
                  </a:lnTo>
                  <a:lnTo>
                    <a:pt x="790575" y="2995613"/>
                  </a:lnTo>
                  <a:lnTo>
                    <a:pt x="690563" y="3011488"/>
                  </a:lnTo>
                  <a:lnTo>
                    <a:pt x="644525" y="3071813"/>
                  </a:lnTo>
                  <a:lnTo>
                    <a:pt x="606425" y="3128963"/>
                  </a:lnTo>
                  <a:lnTo>
                    <a:pt x="590550" y="3201988"/>
                  </a:lnTo>
                  <a:lnTo>
                    <a:pt x="633413" y="3257550"/>
                  </a:lnTo>
                  <a:lnTo>
                    <a:pt x="723900" y="3302000"/>
                  </a:lnTo>
                  <a:lnTo>
                    <a:pt x="787400" y="3328988"/>
                  </a:lnTo>
                  <a:lnTo>
                    <a:pt x="785813" y="3390900"/>
                  </a:lnTo>
                  <a:lnTo>
                    <a:pt x="763588" y="3467100"/>
                  </a:lnTo>
                  <a:lnTo>
                    <a:pt x="725488" y="3554413"/>
                  </a:lnTo>
                  <a:lnTo>
                    <a:pt x="684213" y="3546475"/>
                  </a:lnTo>
                  <a:lnTo>
                    <a:pt x="652463" y="3562350"/>
                  </a:lnTo>
                  <a:lnTo>
                    <a:pt x="600075" y="3609975"/>
                  </a:lnTo>
                  <a:lnTo>
                    <a:pt x="595313" y="3671888"/>
                  </a:lnTo>
                  <a:lnTo>
                    <a:pt x="544513" y="3773488"/>
                  </a:lnTo>
                  <a:lnTo>
                    <a:pt x="447675" y="3849688"/>
                  </a:lnTo>
                  <a:lnTo>
                    <a:pt x="406400" y="3905250"/>
                  </a:lnTo>
                  <a:lnTo>
                    <a:pt x="409575" y="3971925"/>
                  </a:lnTo>
                  <a:lnTo>
                    <a:pt x="438150" y="4029075"/>
                  </a:lnTo>
                  <a:lnTo>
                    <a:pt x="471488" y="4086225"/>
                  </a:lnTo>
                  <a:lnTo>
                    <a:pt x="492125" y="4129088"/>
                  </a:lnTo>
                  <a:lnTo>
                    <a:pt x="495300" y="4164013"/>
                  </a:lnTo>
                  <a:lnTo>
                    <a:pt x="452438" y="4171950"/>
                  </a:lnTo>
                  <a:lnTo>
                    <a:pt x="347663" y="4110038"/>
                  </a:lnTo>
                  <a:lnTo>
                    <a:pt x="263525" y="4116388"/>
                  </a:lnTo>
                  <a:lnTo>
                    <a:pt x="163513" y="4116388"/>
                  </a:lnTo>
                  <a:lnTo>
                    <a:pt x="144463" y="4062413"/>
                  </a:lnTo>
                  <a:lnTo>
                    <a:pt x="111125" y="3957638"/>
                  </a:lnTo>
                  <a:lnTo>
                    <a:pt x="85725" y="3895725"/>
                  </a:lnTo>
                  <a:lnTo>
                    <a:pt x="15875" y="3876675"/>
                  </a:lnTo>
                  <a:lnTo>
                    <a:pt x="23813" y="3787775"/>
                  </a:lnTo>
                  <a:lnTo>
                    <a:pt x="0" y="3721100"/>
                  </a:lnTo>
                  <a:lnTo>
                    <a:pt x="39688" y="3611563"/>
                  </a:lnTo>
                  <a:lnTo>
                    <a:pt x="109538" y="3500438"/>
                  </a:lnTo>
                  <a:lnTo>
                    <a:pt x="95250" y="3402013"/>
                  </a:lnTo>
                  <a:lnTo>
                    <a:pt x="123825" y="3330575"/>
                  </a:lnTo>
                  <a:lnTo>
                    <a:pt x="171450" y="3249613"/>
                  </a:lnTo>
                  <a:lnTo>
                    <a:pt x="149225" y="3138488"/>
                  </a:lnTo>
                  <a:lnTo>
                    <a:pt x="166688" y="3057525"/>
                  </a:lnTo>
                  <a:lnTo>
                    <a:pt x="158750" y="2916238"/>
                  </a:lnTo>
                  <a:lnTo>
                    <a:pt x="163513" y="2867025"/>
                  </a:lnTo>
                  <a:lnTo>
                    <a:pt x="158750" y="2778125"/>
                  </a:lnTo>
                  <a:lnTo>
                    <a:pt x="153988" y="2686050"/>
                  </a:lnTo>
                  <a:lnTo>
                    <a:pt x="152400" y="2616200"/>
                  </a:lnTo>
                  <a:lnTo>
                    <a:pt x="158750" y="2563813"/>
                  </a:lnTo>
                  <a:lnTo>
                    <a:pt x="157163" y="2481263"/>
                  </a:lnTo>
                  <a:lnTo>
                    <a:pt x="152400" y="2411413"/>
                  </a:lnTo>
                  <a:lnTo>
                    <a:pt x="149225" y="2300288"/>
                  </a:lnTo>
                  <a:lnTo>
                    <a:pt x="158750" y="2220913"/>
                  </a:lnTo>
                  <a:lnTo>
                    <a:pt x="173038" y="2163763"/>
                  </a:lnTo>
                  <a:lnTo>
                    <a:pt x="196850" y="2111375"/>
                  </a:lnTo>
                  <a:lnTo>
                    <a:pt x="249238" y="2058988"/>
                  </a:lnTo>
                  <a:lnTo>
                    <a:pt x="249238" y="2006600"/>
                  </a:lnTo>
                  <a:lnTo>
                    <a:pt x="230188" y="1968500"/>
                  </a:lnTo>
                  <a:lnTo>
                    <a:pt x="196850" y="1890713"/>
                  </a:lnTo>
                  <a:lnTo>
                    <a:pt x="230188" y="1824038"/>
                  </a:lnTo>
                  <a:lnTo>
                    <a:pt x="273050" y="1781175"/>
                  </a:lnTo>
                  <a:lnTo>
                    <a:pt x="295275" y="1711325"/>
                  </a:lnTo>
                  <a:lnTo>
                    <a:pt x="282575" y="1635125"/>
                  </a:lnTo>
                  <a:lnTo>
                    <a:pt x="314325" y="1590675"/>
                  </a:lnTo>
                  <a:lnTo>
                    <a:pt x="352425" y="1514475"/>
                  </a:lnTo>
                  <a:lnTo>
                    <a:pt x="366713" y="1454150"/>
                  </a:lnTo>
                  <a:lnTo>
                    <a:pt x="333375" y="1357313"/>
                  </a:lnTo>
                  <a:lnTo>
                    <a:pt x="325438" y="1300163"/>
                  </a:lnTo>
                  <a:lnTo>
                    <a:pt x="301625" y="1235075"/>
                  </a:lnTo>
                  <a:lnTo>
                    <a:pt x="287338" y="1171575"/>
                  </a:lnTo>
                  <a:lnTo>
                    <a:pt x="296863" y="1114425"/>
                  </a:lnTo>
                  <a:lnTo>
                    <a:pt x="328613" y="1068388"/>
                  </a:lnTo>
                  <a:lnTo>
                    <a:pt x="358775" y="1035050"/>
                  </a:lnTo>
                  <a:lnTo>
                    <a:pt x="361950" y="996950"/>
                  </a:lnTo>
                  <a:lnTo>
                    <a:pt x="376238" y="954088"/>
                  </a:lnTo>
                  <a:lnTo>
                    <a:pt x="373063" y="915988"/>
                  </a:lnTo>
                  <a:lnTo>
                    <a:pt x="373063" y="857250"/>
                  </a:lnTo>
                  <a:lnTo>
                    <a:pt x="427038" y="836613"/>
                  </a:lnTo>
                  <a:lnTo>
                    <a:pt x="431800" y="801688"/>
                  </a:lnTo>
                  <a:lnTo>
                    <a:pt x="434975" y="769938"/>
                  </a:lnTo>
                  <a:lnTo>
                    <a:pt x="455613" y="738188"/>
                  </a:lnTo>
                  <a:lnTo>
                    <a:pt x="484188" y="692150"/>
                  </a:lnTo>
                  <a:lnTo>
                    <a:pt x="504825" y="636588"/>
                  </a:lnTo>
                  <a:lnTo>
                    <a:pt x="541338" y="596900"/>
                  </a:lnTo>
                  <a:lnTo>
                    <a:pt x="509588" y="554038"/>
                  </a:lnTo>
                  <a:lnTo>
                    <a:pt x="517525" y="508000"/>
                  </a:lnTo>
                  <a:lnTo>
                    <a:pt x="496888" y="428625"/>
                  </a:lnTo>
                  <a:lnTo>
                    <a:pt x="488950" y="355600"/>
                  </a:lnTo>
                  <a:lnTo>
                    <a:pt x="541338" y="312738"/>
                  </a:lnTo>
                  <a:lnTo>
                    <a:pt x="587375" y="288925"/>
                  </a:lnTo>
                  <a:lnTo>
                    <a:pt x="623888" y="273050"/>
                  </a:lnTo>
                  <a:lnTo>
                    <a:pt x="627063" y="217488"/>
                  </a:lnTo>
                  <a:lnTo>
                    <a:pt x="631825" y="174625"/>
                  </a:lnTo>
                  <a:lnTo>
                    <a:pt x="609936" y="144315"/>
                  </a:lnTo>
                  <a:lnTo>
                    <a:pt x="655638" y="96838"/>
                  </a:lnTo>
                  <a:lnTo>
                    <a:pt x="684213" y="77788"/>
                  </a:lnTo>
                  <a:lnTo>
                    <a:pt x="696852" y="43112"/>
                  </a:lnTo>
                  <a:lnTo>
                    <a:pt x="719138" y="158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4" name="Freeform 218">
              <a:extLst/>
            </p:cNvPr>
            <p:cNvSpPr>
              <a:spLocks/>
            </p:cNvSpPr>
            <p:nvPr/>
          </p:nvSpPr>
          <p:spPr bwMode="auto">
            <a:xfrm>
              <a:off x="3127351" y="5218131"/>
              <a:ext cx="150813" cy="153987"/>
            </a:xfrm>
            <a:custGeom>
              <a:avLst/>
              <a:gdLst>
                <a:gd name="T0" fmla="*/ 29 w 877551"/>
                <a:gd name="T1" fmla="*/ 1 h 907257"/>
                <a:gd name="T2" fmla="*/ 37 w 877551"/>
                <a:gd name="T3" fmla="*/ 0 h 907257"/>
                <a:gd name="T4" fmla="*/ 42 w 877551"/>
                <a:gd name="T5" fmla="*/ 1 h 907257"/>
                <a:gd name="T6" fmla="*/ 47 w 877551"/>
                <a:gd name="T7" fmla="*/ 1 h 907257"/>
                <a:gd name="T8" fmla="*/ 53 w 877551"/>
                <a:gd name="T9" fmla="*/ 3 h 907257"/>
                <a:gd name="T10" fmla="*/ 57 w 877551"/>
                <a:gd name="T11" fmla="*/ 5 h 907257"/>
                <a:gd name="T12" fmla="*/ 63 w 877551"/>
                <a:gd name="T13" fmla="*/ 4 h 907257"/>
                <a:gd name="T14" fmla="*/ 67 w 877551"/>
                <a:gd name="T15" fmla="*/ 6 h 907257"/>
                <a:gd name="T16" fmla="*/ 74 w 877551"/>
                <a:gd name="T17" fmla="*/ 8 h 907257"/>
                <a:gd name="T18" fmla="*/ 74 w 877551"/>
                <a:gd name="T19" fmla="*/ 18 h 907257"/>
                <a:gd name="T20" fmla="*/ 75 w 877551"/>
                <a:gd name="T21" fmla="*/ 25 h 907257"/>
                <a:gd name="T22" fmla="*/ 76 w 877551"/>
                <a:gd name="T23" fmla="*/ 36 h 907257"/>
                <a:gd name="T24" fmla="*/ 78 w 877551"/>
                <a:gd name="T25" fmla="*/ 43 h 907257"/>
                <a:gd name="T26" fmla="*/ 82 w 877551"/>
                <a:gd name="T27" fmla="*/ 41 h 907257"/>
                <a:gd name="T28" fmla="*/ 88 w 877551"/>
                <a:gd name="T29" fmla="*/ 42 h 907257"/>
                <a:gd name="T30" fmla="*/ 95 w 877551"/>
                <a:gd name="T31" fmla="*/ 43 h 907257"/>
                <a:gd name="T32" fmla="*/ 103 w 877551"/>
                <a:gd name="T33" fmla="*/ 45 h 907257"/>
                <a:gd name="T34" fmla="*/ 105 w 877551"/>
                <a:gd name="T35" fmla="*/ 48 h 907257"/>
                <a:gd name="T36" fmla="*/ 110 w 877551"/>
                <a:gd name="T37" fmla="*/ 53 h 907257"/>
                <a:gd name="T38" fmla="*/ 113 w 877551"/>
                <a:gd name="T39" fmla="*/ 67 h 907257"/>
                <a:gd name="T40" fmla="*/ 117 w 877551"/>
                <a:gd name="T41" fmla="*/ 70 h 907257"/>
                <a:gd name="T42" fmla="*/ 123 w 877551"/>
                <a:gd name="T43" fmla="*/ 68 h 907257"/>
                <a:gd name="T44" fmla="*/ 130 w 877551"/>
                <a:gd name="T45" fmla="*/ 70 h 907257"/>
                <a:gd name="T46" fmla="*/ 131 w 877551"/>
                <a:gd name="T47" fmla="*/ 76 h 907257"/>
                <a:gd name="T48" fmla="*/ 130 w 877551"/>
                <a:gd name="T49" fmla="*/ 82 h 907257"/>
                <a:gd name="T50" fmla="*/ 131 w 877551"/>
                <a:gd name="T51" fmla="*/ 86 h 907257"/>
                <a:gd name="T52" fmla="*/ 131 w 877551"/>
                <a:gd name="T53" fmla="*/ 89 h 907257"/>
                <a:gd name="T54" fmla="*/ 127 w 877551"/>
                <a:gd name="T55" fmla="*/ 98 h 907257"/>
                <a:gd name="T56" fmla="*/ 126 w 877551"/>
                <a:gd name="T57" fmla="*/ 108 h 907257"/>
                <a:gd name="T58" fmla="*/ 122 w 877551"/>
                <a:gd name="T59" fmla="*/ 115 h 907257"/>
                <a:gd name="T60" fmla="*/ 110 w 877551"/>
                <a:gd name="T61" fmla="*/ 123 h 907257"/>
                <a:gd name="T62" fmla="*/ 101 w 877551"/>
                <a:gd name="T63" fmla="*/ 125 h 907257"/>
                <a:gd name="T64" fmla="*/ 91 w 877551"/>
                <a:gd name="T65" fmla="*/ 128 h 907257"/>
                <a:gd name="T66" fmla="*/ 85 w 877551"/>
                <a:gd name="T67" fmla="*/ 127 h 907257"/>
                <a:gd name="T68" fmla="*/ 74 w 877551"/>
                <a:gd name="T69" fmla="*/ 124 h 907257"/>
                <a:gd name="T70" fmla="*/ 67 w 877551"/>
                <a:gd name="T71" fmla="*/ 124 h 907257"/>
                <a:gd name="T72" fmla="*/ 68 w 877551"/>
                <a:gd name="T73" fmla="*/ 116 h 907257"/>
                <a:gd name="T74" fmla="*/ 75 w 877551"/>
                <a:gd name="T75" fmla="*/ 104 h 907257"/>
                <a:gd name="T76" fmla="*/ 79 w 877551"/>
                <a:gd name="T77" fmla="*/ 98 h 907257"/>
                <a:gd name="T78" fmla="*/ 78 w 877551"/>
                <a:gd name="T79" fmla="*/ 92 h 907257"/>
                <a:gd name="T80" fmla="*/ 64 w 877551"/>
                <a:gd name="T81" fmla="*/ 89 h 907257"/>
                <a:gd name="T82" fmla="*/ 47 w 877551"/>
                <a:gd name="T83" fmla="*/ 78 h 907257"/>
                <a:gd name="T84" fmla="*/ 35 w 877551"/>
                <a:gd name="T85" fmla="*/ 74 h 907257"/>
                <a:gd name="T86" fmla="*/ 26 w 877551"/>
                <a:gd name="T87" fmla="*/ 69 h 907257"/>
                <a:gd name="T88" fmla="*/ 22 w 877551"/>
                <a:gd name="T89" fmla="*/ 62 h 907257"/>
                <a:gd name="T90" fmla="*/ 6 w 877551"/>
                <a:gd name="T91" fmla="*/ 49 h 907257"/>
                <a:gd name="T92" fmla="*/ 0 w 877551"/>
                <a:gd name="T93" fmla="*/ 41 h 907257"/>
                <a:gd name="T94" fmla="*/ 4 w 877551"/>
                <a:gd name="T95" fmla="*/ 34 h 907257"/>
                <a:gd name="T96" fmla="*/ 7 w 877551"/>
                <a:gd name="T97" fmla="*/ 30 h 907257"/>
                <a:gd name="T98" fmla="*/ 11 w 877551"/>
                <a:gd name="T99" fmla="*/ 26 h 907257"/>
                <a:gd name="T100" fmla="*/ 18 w 877551"/>
                <a:gd name="T101" fmla="*/ 23 h 907257"/>
                <a:gd name="T102" fmla="*/ 17 w 877551"/>
                <a:gd name="T103" fmla="*/ 15 h 907257"/>
                <a:gd name="T104" fmla="*/ 19 w 877551"/>
                <a:gd name="T105" fmla="*/ 8 h 907257"/>
                <a:gd name="T106" fmla="*/ 20 w 877551"/>
                <a:gd name="T107" fmla="*/ 4 h 907257"/>
                <a:gd name="T108" fmla="*/ 29 w 877551"/>
                <a:gd name="T109" fmla="*/ 1 h 9072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7551"/>
                <a:gd name="T166" fmla="*/ 0 h 907257"/>
                <a:gd name="T167" fmla="*/ 877551 w 877551"/>
                <a:gd name="T168" fmla="*/ 907257 h 9072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7551" h="907257">
                  <a:moveTo>
                    <a:pt x="193339" y="3720"/>
                  </a:moveTo>
                  <a:lnTo>
                    <a:pt x="244078" y="0"/>
                  </a:lnTo>
                  <a:lnTo>
                    <a:pt x="280651" y="3720"/>
                  </a:lnTo>
                  <a:lnTo>
                    <a:pt x="314325" y="7144"/>
                  </a:lnTo>
                  <a:lnTo>
                    <a:pt x="351234" y="21432"/>
                  </a:lnTo>
                  <a:lnTo>
                    <a:pt x="378618" y="33338"/>
                  </a:lnTo>
                  <a:lnTo>
                    <a:pt x="417909" y="30957"/>
                  </a:lnTo>
                  <a:lnTo>
                    <a:pt x="447339" y="44995"/>
                  </a:lnTo>
                  <a:lnTo>
                    <a:pt x="494109" y="58341"/>
                  </a:lnTo>
                  <a:lnTo>
                    <a:pt x="495300" y="126207"/>
                  </a:lnTo>
                  <a:lnTo>
                    <a:pt x="498871" y="179785"/>
                  </a:lnTo>
                  <a:lnTo>
                    <a:pt x="506076" y="254545"/>
                  </a:lnTo>
                  <a:lnTo>
                    <a:pt x="517189" y="303757"/>
                  </a:lnTo>
                  <a:lnTo>
                    <a:pt x="548878" y="294085"/>
                  </a:lnTo>
                  <a:lnTo>
                    <a:pt x="585451" y="295820"/>
                  </a:lnTo>
                  <a:lnTo>
                    <a:pt x="633076" y="303757"/>
                  </a:lnTo>
                  <a:lnTo>
                    <a:pt x="687051" y="316457"/>
                  </a:lnTo>
                  <a:lnTo>
                    <a:pt x="699751" y="338682"/>
                  </a:lnTo>
                  <a:lnTo>
                    <a:pt x="731501" y="379957"/>
                  </a:lnTo>
                  <a:lnTo>
                    <a:pt x="750551" y="476795"/>
                  </a:lnTo>
                  <a:lnTo>
                    <a:pt x="777539" y="499020"/>
                  </a:lnTo>
                  <a:lnTo>
                    <a:pt x="816768" y="484585"/>
                  </a:lnTo>
                  <a:lnTo>
                    <a:pt x="867965" y="497682"/>
                  </a:lnTo>
                  <a:lnTo>
                    <a:pt x="877551" y="540295"/>
                  </a:lnTo>
                  <a:lnTo>
                    <a:pt x="867965" y="585788"/>
                  </a:lnTo>
                  <a:lnTo>
                    <a:pt x="872789" y="608557"/>
                  </a:lnTo>
                  <a:lnTo>
                    <a:pt x="875109" y="631032"/>
                  </a:lnTo>
                  <a:lnTo>
                    <a:pt x="846534" y="697707"/>
                  </a:lnTo>
                  <a:lnTo>
                    <a:pt x="837864" y="768895"/>
                  </a:lnTo>
                  <a:lnTo>
                    <a:pt x="812006" y="819150"/>
                  </a:lnTo>
                  <a:lnTo>
                    <a:pt x="733425" y="876300"/>
                  </a:lnTo>
                  <a:lnTo>
                    <a:pt x="671176" y="889545"/>
                  </a:lnTo>
                  <a:lnTo>
                    <a:pt x="607218" y="907257"/>
                  </a:lnTo>
                  <a:lnTo>
                    <a:pt x="566401" y="899070"/>
                  </a:lnTo>
                  <a:lnTo>
                    <a:pt x="490537" y="878682"/>
                  </a:lnTo>
                  <a:lnTo>
                    <a:pt x="444164" y="878432"/>
                  </a:lnTo>
                  <a:lnTo>
                    <a:pt x="454818" y="823913"/>
                  </a:lnTo>
                  <a:lnTo>
                    <a:pt x="500062" y="738188"/>
                  </a:lnTo>
                  <a:lnTo>
                    <a:pt x="529828" y="692944"/>
                  </a:lnTo>
                  <a:lnTo>
                    <a:pt x="520303" y="651272"/>
                  </a:lnTo>
                  <a:lnTo>
                    <a:pt x="425114" y="630782"/>
                  </a:lnTo>
                  <a:lnTo>
                    <a:pt x="313989" y="551407"/>
                  </a:lnTo>
                  <a:lnTo>
                    <a:pt x="235743" y="527447"/>
                  </a:lnTo>
                  <a:lnTo>
                    <a:pt x="176212" y="491728"/>
                  </a:lnTo>
                  <a:lnTo>
                    <a:pt x="148828" y="442913"/>
                  </a:lnTo>
                  <a:lnTo>
                    <a:pt x="39290" y="347663"/>
                  </a:lnTo>
                  <a:lnTo>
                    <a:pt x="0" y="291703"/>
                  </a:lnTo>
                  <a:lnTo>
                    <a:pt x="28239" y="245020"/>
                  </a:lnTo>
                  <a:lnTo>
                    <a:pt x="48815" y="210741"/>
                  </a:lnTo>
                  <a:lnTo>
                    <a:pt x="71437" y="185738"/>
                  </a:lnTo>
                  <a:lnTo>
                    <a:pt x="119062" y="165497"/>
                  </a:lnTo>
                  <a:lnTo>
                    <a:pt x="115490" y="109538"/>
                  </a:lnTo>
                  <a:lnTo>
                    <a:pt x="128251" y="59282"/>
                  </a:lnTo>
                  <a:lnTo>
                    <a:pt x="135731" y="26194"/>
                  </a:lnTo>
                  <a:lnTo>
                    <a:pt x="193339" y="37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5" name="Freeform 219">
              <a:extLst/>
            </p:cNvPr>
            <p:cNvSpPr>
              <a:spLocks/>
            </p:cNvSpPr>
            <p:nvPr/>
          </p:nvSpPr>
          <p:spPr bwMode="auto">
            <a:xfrm>
              <a:off x="3211489" y="5427681"/>
              <a:ext cx="96837" cy="107950"/>
            </a:xfrm>
            <a:custGeom>
              <a:avLst/>
              <a:gdLst>
                <a:gd name="T0" fmla="*/ 2147483647 w 307"/>
                <a:gd name="T1" fmla="*/ 2147483647 h 341"/>
                <a:gd name="T2" fmla="*/ 2147483647 w 307"/>
                <a:gd name="T3" fmla="*/ 2147483647 h 341"/>
                <a:gd name="T4" fmla="*/ 0 w 307"/>
                <a:gd name="T5" fmla="*/ 2147483647 h 341"/>
                <a:gd name="T6" fmla="*/ 2147483647 w 307"/>
                <a:gd name="T7" fmla="*/ 2147483647 h 341"/>
                <a:gd name="T8" fmla="*/ 2147483647 w 307"/>
                <a:gd name="T9" fmla="*/ 2147483647 h 341"/>
                <a:gd name="T10" fmla="*/ 2147483647 w 307"/>
                <a:gd name="T11" fmla="*/ 2147483647 h 341"/>
                <a:gd name="T12" fmla="*/ 2147483647 w 307"/>
                <a:gd name="T13" fmla="*/ 2147483647 h 341"/>
                <a:gd name="T14" fmla="*/ 2147483647 w 307"/>
                <a:gd name="T15" fmla="*/ 2147483647 h 341"/>
                <a:gd name="T16" fmla="*/ 2147483647 w 307"/>
                <a:gd name="T17" fmla="*/ 2147483647 h 341"/>
                <a:gd name="T18" fmla="*/ 2147483647 w 307"/>
                <a:gd name="T19" fmla="*/ 2147483647 h 341"/>
                <a:gd name="T20" fmla="*/ 2147483647 w 307"/>
                <a:gd name="T21" fmla="*/ 2147483647 h 341"/>
                <a:gd name="T22" fmla="*/ 2147483647 w 307"/>
                <a:gd name="T23" fmla="*/ 2147483647 h 341"/>
                <a:gd name="T24" fmla="*/ 2147483647 w 307"/>
                <a:gd name="T25" fmla="*/ 2147483647 h 341"/>
                <a:gd name="T26" fmla="*/ 2147483647 w 307"/>
                <a:gd name="T27" fmla="*/ 2147483647 h 341"/>
                <a:gd name="T28" fmla="*/ 2147483647 w 307"/>
                <a:gd name="T29" fmla="*/ 2147483647 h 341"/>
                <a:gd name="T30" fmla="*/ 2147483647 w 307"/>
                <a:gd name="T31" fmla="*/ 2147483647 h 341"/>
                <a:gd name="T32" fmla="*/ 2147483647 w 307"/>
                <a:gd name="T33" fmla="*/ 2147483647 h 341"/>
                <a:gd name="T34" fmla="*/ 2147483647 w 307"/>
                <a:gd name="T35" fmla="*/ 2147483647 h 341"/>
                <a:gd name="T36" fmla="*/ 2147483647 w 307"/>
                <a:gd name="T37" fmla="*/ 2147483647 h 341"/>
                <a:gd name="T38" fmla="*/ 2147483647 w 307"/>
                <a:gd name="T39" fmla="*/ 2147483647 h 341"/>
                <a:gd name="T40" fmla="*/ 2147483647 w 307"/>
                <a:gd name="T41" fmla="*/ 2147483647 h 341"/>
                <a:gd name="T42" fmla="*/ 2147483647 w 307"/>
                <a:gd name="T43" fmla="*/ 2147483647 h 341"/>
                <a:gd name="T44" fmla="*/ 2147483647 w 307"/>
                <a:gd name="T45" fmla="*/ 2147483647 h 341"/>
                <a:gd name="T46" fmla="*/ 2147483647 w 307"/>
                <a:gd name="T47" fmla="*/ 2147483647 h 341"/>
                <a:gd name="T48" fmla="*/ 2147483647 w 307"/>
                <a:gd name="T49" fmla="*/ 2147483647 h 341"/>
                <a:gd name="T50" fmla="*/ 2147483647 w 307"/>
                <a:gd name="T51" fmla="*/ 2147483647 h 341"/>
                <a:gd name="T52" fmla="*/ 2147483647 w 307"/>
                <a:gd name="T53" fmla="*/ 2147483647 h 341"/>
                <a:gd name="T54" fmla="*/ 2147483647 w 307"/>
                <a:gd name="T55" fmla="*/ 2147483647 h 341"/>
                <a:gd name="T56" fmla="*/ 2147483647 w 307"/>
                <a:gd name="T57" fmla="*/ 2147483647 h 341"/>
                <a:gd name="T58" fmla="*/ 2147483647 w 307"/>
                <a:gd name="T59" fmla="*/ 2147483647 h 341"/>
                <a:gd name="T60" fmla="*/ 2147483647 w 307"/>
                <a:gd name="T61" fmla="*/ 2147483647 h 341"/>
                <a:gd name="T62" fmla="*/ 2147483647 w 307"/>
                <a:gd name="T63" fmla="*/ 2147483647 h 341"/>
                <a:gd name="T64" fmla="*/ 2147483647 w 307"/>
                <a:gd name="T65" fmla="*/ 2147483647 h 341"/>
                <a:gd name="T66" fmla="*/ 2147483647 w 307"/>
                <a:gd name="T67" fmla="*/ 2147483647 h 341"/>
                <a:gd name="T68" fmla="*/ 2147483647 w 307"/>
                <a:gd name="T69" fmla="*/ 2147483647 h 341"/>
                <a:gd name="T70" fmla="*/ 2147483647 w 307"/>
                <a:gd name="T71" fmla="*/ 2147483647 h 341"/>
                <a:gd name="T72" fmla="*/ 2147483647 w 307"/>
                <a:gd name="T73" fmla="*/ 0 h 341"/>
                <a:gd name="T74" fmla="*/ 2147483647 w 307"/>
                <a:gd name="T75" fmla="*/ 2147483647 h 3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7"/>
                <a:gd name="T115" fmla="*/ 0 h 341"/>
                <a:gd name="T116" fmla="*/ 307 w 307"/>
                <a:gd name="T117" fmla="*/ 341 h 3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7" h="341">
                  <a:moveTo>
                    <a:pt x="35" y="38"/>
                  </a:moveTo>
                  <a:lnTo>
                    <a:pt x="18" y="110"/>
                  </a:lnTo>
                  <a:lnTo>
                    <a:pt x="0" y="150"/>
                  </a:lnTo>
                  <a:lnTo>
                    <a:pt x="12" y="210"/>
                  </a:lnTo>
                  <a:lnTo>
                    <a:pt x="14" y="243"/>
                  </a:lnTo>
                  <a:lnTo>
                    <a:pt x="12" y="275"/>
                  </a:lnTo>
                  <a:lnTo>
                    <a:pt x="29" y="294"/>
                  </a:lnTo>
                  <a:lnTo>
                    <a:pt x="45" y="303"/>
                  </a:lnTo>
                  <a:lnTo>
                    <a:pt x="71" y="310"/>
                  </a:lnTo>
                  <a:lnTo>
                    <a:pt x="96" y="325"/>
                  </a:lnTo>
                  <a:lnTo>
                    <a:pt x="120" y="341"/>
                  </a:lnTo>
                  <a:lnTo>
                    <a:pt x="138" y="336"/>
                  </a:lnTo>
                  <a:lnTo>
                    <a:pt x="162" y="333"/>
                  </a:lnTo>
                  <a:lnTo>
                    <a:pt x="177" y="333"/>
                  </a:lnTo>
                  <a:lnTo>
                    <a:pt x="194" y="333"/>
                  </a:lnTo>
                  <a:lnTo>
                    <a:pt x="212" y="333"/>
                  </a:lnTo>
                  <a:lnTo>
                    <a:pt x="223" y="323"/>
                  </a:lnTo>
                  <a:lnTo>
                    <a:pt x="237" y="309"/>
                  </a:lnTo>
                  <a:lnTo>
                    <a:pt x="253" y="304"/>
                  </a:lnTo>
                  <a:lnTo>
                    <a:pt x="267" y="295"/>
                  </a:lnTo>
                  <a:lnTo>
                    <a:pt x="283" y="282"/>
                  </a:lnTo>
                  <a:lnTo>
                    <a:pt x="288" y="268"/>
                  </a:lnTo>
                  <a:lnTo>
                    <a:pt x="296" y="251"/>
                  </a:lnTo>
                  <a:lnTo>
                    <a:pt x="305" y="238"/>
                  </a:lnTo>
                  <a:lnTo>
                    <a:pt x="290" y="215"/>
                  </a:lnTo>
                  <a:lnTo>
                    <a:pt x="297" y="191"/>
                  </a:lnTo>
                  <a:lnTo>
                    <a:pt x="307" y="168"/>
                  </a:lnTo>
                  <a:lnTo>
                    <a:pt x="291" y="156"/>
                  </a:lnTo>
                  <a:lnTo>
                    <a:pt x="272" y="140"/>
                  </a:lnTo>
                  <a:lnTo>
                    <a:pt x="248" y="120"/>
                  </a:lnTo>
                  <a:lnTo>
                    <a:pt x="211" y="109"/>
                  </a:lnTo>
                  <a:lnTo>
                    <a:pt x="169" y="72"/>
                  </a:lnTo>
                  <a:lnTo>
                    <a:pt x="138" y="70"/>
                  </a:lnTo>
                  <a:lnTo>
                    <a:pt x="129" y="57"/>
                  </a:lnTo>
                  <a:lnTo>
                    <a:pt x="100" y="39"/>
                  </a:lnTo>
                  <a:lnTo>
                    <a:pt x="88" y="15"/>
                  </a:lnTo>
                  <a:lnTo>
                    <a:pt x="51" y="0"/>
                  </a:lnTo>
                  <a:lnTo>
                    <a:pt x="35" y="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6" name="Freeform 220">
              <a:extLst/>
            </p:cNvPr>
            <p:cNvSpPr>
              <a:spLocks/>
            </p:cNvSpPr>
            <p:nvPr/>
          </p:nvSpPr>
          <p:spPr bwMode="auto">
            <a:xfrm>
              <a:off x="2984476" y="5986481"/>
              <a:ext cx="52388" cy="73025"/>
            </a:xfrm>
            <a:custGeom>
              <a:avLst/>
              <a:gdLst>
                <a:gd name="T0" fmla="*/ 33 w 309562"/>
                <a:gd name="T1" fmla="*/ 10 h 426730"/>
                <a:gd name="T2" fmla="*/ 29 w 309562"/>
                <a:gd name="T3" fmla="*/ 2 h 426730"/>
                <a:gd name="T4" fmla="*/ 20 w 309562"/>
                <a:gd name="T5" fmla="*/ 0 h 426730"/>
                <a:gd name="T6" fmla="*/ 13 w 309562"/>
                <a:gd name="T7" fmla="*/ 5 h 426730"/>
                <a:gd name="T8" fmla="*/ 9 w 309562"/>
                <a:gd name="T9" fmla="*/ 14 h 426730"/>
                <a:gd name="T10" fmla="*/ 20 w 309562"/>
                <a:gd name="T11" fmla="*/ 12 h 426730"/>
                <a:gd name="T12" fmla="*/ 20 w 309562"/>
                <a:gd name="T13" fmla="*/ 21 h 426730"/>
                <a:gd name="T14" fmla="*/ 16 w 309562"/>
                <a:gd name="T15" fmla="*/ 24 h 426730"/>
                <a:gd name="T16" fmla="*/ 14 w 309562"/>
                <a:gd name="T17" fmla="*/ 27 h 426730"/>
                <a:gd name="T18" fmla="*/ 12 w 309562"/>
                <a:gd name="T19" fmla="*/ 30 h 426730"/>
                <a:gd name="T20" fmla="*/ 16 w 309562"/>
                <a:gd name="T21" fmla="*/ 33 h 426730"/>
                <a:gd name="T22" fmla="*/ 18 w 309562"/>
                <a:gd name="T23" fmla="*/ 36 h 426730"/>
                <a:gd name="T24" fmla="*/ 20 w 309562"/>
                <a:gd name="T25" fmla="*/ 39 h 426730"/>
                <a:gd name="T26" fmla="*/ 21 w 309562"/>
                <a:gd name="T27" fmla="*/ 43 h 426730"/>
                <a:gd name="T28" fmla="*/ 25 w 309562"/>
                <a:gd name="T29" fmla="*/ 48 h 426730"/>
                <a:gd name="T30" fmla="*/ 35 w 309562"/>
                <a:gd name="T31" fmla="*/ 52 h 426730"/>
                <a:gd name="T32" fmla="*/ 34 w 309562"/>
                <a:gd name="T33" fmla="*/ 54 h 426730"/>
                <a:gd name="T34" fmla="*/ 27 w 309562"/>
                <a:gd name="T35" fmla="*/ 52 h 426730"/>
                <a:gd name="T36" fmla="*/ 21 w 309562"/>
                <a:gd name="T37" fmla="*/ 56 h 426730"/>
                <a:gd name="T38" fmla="*/ 18 w 309562"/>
                <a:gd name="T39" fmla="*/ 53 h 426730"/>
                <a:gd name="T40" fmla="*/ 15 w 309562"/>
                <a:gd name="T41" fmla="*/ 55 h 426730"/>
                <a:gd name="T42" fmla="*/ 13 w 309562"/>
                <a:gd name="T43" fmla="*/ 52 h 426730"/>
                <a:gd name="T44" fmla="*/ 10 w 309562"/>
                <a:gd name="T45" fmla="*/ 56 h 426730"/>
                <a:gd name="T46" fmla="*/ 7 w 309562"/>
                <a:gd name="T47" fmla="*/ 56 h 426730"/>
                <a:gd name="T48" fmla="*/ 0 w 309562"/>
                <a:gd name="T49" fmla="*/ 59 h 426730"/>
                <a:gd name="T50" fmla="*/ 1 w 309562"/>
                <a:gd name="T51" fmla="*/ 61 h 426730"/>
                <a:gd name="T52" fmla="*/ 9 w 309562"/>
                <a:gd name="T53" fmla="*/ 61 h 426730"/>
                <a:gd name="T54" fmla="*/ 14 w 309562"/>
                <a:gd name="T55" fmla="*/ 63 h 426730"/>
                <a:gd name="T56" fmla="*/ 29 w 309562"/>
                <a:gd name="T57" fmla="*/ 60 h 426730"/>
                <a:gd name="T58" fmla="*/ 36 w 309562"/>
                <a:gd name="T59" fmla="*/ 60 h 426730"/>
                <a:gd name="T60" fmla="*/ 43 w 309562"/>
                <a:gd name="T61" fmla="*/ 56 h 426730"/>
                <a:gd name="T62" fmla="*/ 33 w 309562"/>
                <a:gd name="T63" fmla="*/ 10 h 4267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9562"/>
                <a:gd name="T97" fmla="*/ 0 h 426730"/>
                <a:gd name="T98" fmla="*/ 309562 w 309562"/>
                <a:gd name="T99" fmla="*/ 426730 h 4267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9562" h="426730">
                  <a:moveTo>
                    <a:pt x="235916" y="69542"/>
                  </a:moveTo>
                  <a:lnTo>
                    <a:pt x="209998" y="11906"/>
                  </a:lnTo>
                  <a:lnTo>
                    <a:pt x="142133" y="0"/>
                  </a:lnTo>
                  <a:lnTo>
                    <a:pt x="89745" y="35718"/>
                  </a:lnTo>
                  <a:lnTo>
                    <a:pt x="68314" y="94059"/>
                  </a:lnTo>
                  <a:lnTo>
                    <a:pt x="146043" y="80942"/>
                  </a:lnTo>
                  <a:lnTo>
                    <a:pt x="146895" y="144065"/>
                  </a:lnTo>
                  <a:lnTo>
                    <a:pt x="114748" y="160734"/>
                  </a:lnTo>
                  <a:lnTo>
                    <a:pt x="99270" y="180975"/>
                  </a:lnTo>
                  <a:lnTo>
                    <a:pt x="86128" y="206337"/>
                  </a:lnTo>
                  <a:lnTo>
                    <a:pt x="116086" y="225337"/>
                  </a:lnTo>
                  <a:lnTo>
                    <a:pt x="130226" y="242887"/>
                  </a:lnTo>
                  <a:lnTo>
                    <a:pt x="146043" y="267135"/>
                  </a:lnTo>
                  <a:lnTo>
                    <a:pt x="148540" y="295001"/>
                  </a:lnTo>
                  <a:lnTo>
                    <a:pt x="178497" y="325400"/>
                  </a:lnTo>
                  <a:lnTo>
                    <a:pt x="249647" y="355799"/>
                  </a:lnTo>
                  <a:lnTo>
                    <a:pt x="242157" y="369732"/>
                  </a:lnTo>
                  <a:lnTo>
                    <a:pt x="194724" y="354532"/>
                  </a:lnTo>
                  <a:lnTo>
                    <a:pt x="153533" y="382398"/>
                  </a:lnTo>
                  <a:lnTo>
                    <a:pt x="129816" y="358332"/>
                  </a:lnTo>
                  <a:lnTo>
                    <a:pt x="108596" y="377332"/>
                  </a:lnTo>
                  <a:lnTo>
                    <a:pt x="92369" y="353266"/>
                  </a:lnTo>
                  <a:lnTo>
                    <a:pt x="74894" y="384931"/>
                  </a:lnTo>
                  <a:lnTo>
                    <a:pt x="52426" y="382398"/>
                  </a:lnTo>
                  <a:lnTo>
                    <a:pt x="0" y="401398"/>
                  </a:lnTo>
                  <a:lnTo>
                    <a:pt x="7489" y="419130"/>
                  </a:lnTo>
                  <a:lnTo>
                    <a:pt x="67405" y="419130"/>
                  </a:lnTo>
                  <a:lnTo>
                    <a:pt x="101107" y="426730"/>
                  </a:lnTo>
                  <a:lnTo>
                    <a:pt x="212200" y="408997"/>
                  </a:lnTo>
                  <a:lnTo>
                    <a:pt x="262129" y="410264"/>
                  </a:lnTo>
                  <a:lnTo>
                    <a:pt x="309562" y="381132"/>
                  </a:lnTo>
                  <a:lnTo>
                    <a:pt x="235916" y="695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7" name="Freeform 221">
              <a:extLst/>
            </p:cNvPr>
            <p:cNvSpPr>
              <a:spLocks/>
            </p:cNvSpPr>
            <p:nvPr/>
          </p:nvSpPr>
          <p:spPr bwMode="auto">
            <a:xfrm>
              <a:off x="3024164" y="5999181"/>
              <a:ext cx="63500" cy="57150"/>
            </a:xfrm>
            <a:custGeom>
              <a:avLst/>
              <a:gdLst>
                <a:gd name="T0" fmla="*/ 0 w 372666"/>
                <a:gd name="T1" fmla="*/ 0 h 341710"/>
                <a:gd name="T2" fmla="*/ 9 w 372666"/>
                <a:gd name="T3" fmla="*/ 7 h 341710"/>
                <a:gd name="T4" fmla="*/ 19 w 372666"/>
                <a:gd name="T5" fmla="*/ 18 h 341710"/>
                <a:gd name="T6" fmla="*/ 27 w 372666"/>
                <a:gd name="T7" fmla="*/ 24 h 341710"/>
                <a:gd name="T8" fmla="*/ 33 w 372666"/>
                <a:gd name="T9" fmla="*/ 31 h 341710"/>
                <a:gd name="T10" fmla="*/ 44 w 372666"/>
                <a:gd name="T11" fmla="*/ 35 h 341710"/>
                <a:gd name="T12" fmla="*/ 50 w 372666"/>
                <a:gd name="T13" fmla="*/ 36 h 341710"/>
                <a:gd name="T14" fmla="*/ 54 w 372666"/>
                <a:gd name="T15" fmla="*/ 39 h 341710"/>
                <a:gd name="T16" fmla="*/ 46 w 372666"/>
                <a:gd name="T17" fmla="*/ 44 h 341710"/>
                <a:gd name="T18" fmla="*/ 36 w 372666"/>
                <a:gd name="T19" fmla="*/ 45 h 341710"/>
                <a:gd name="T20" fmla="*/ 28 w 372666"/>
                <a:gd name="T21" fmla="*/ 44 h 341710"/>
                <a:gd name="T22" fmla="*/ 23 w 372666"/>
                <a:gd name="T23" fmla="*/ 42 h 341710"/>
                <a:gd name="T24" fmla="*/ 11 w 372666"/>
                <a:gd name="T25" fmla="*/ 41 h 341710"/>
                <a:gd name="T26" fmla="*/ 0 w 372666"/>
                <a:gd name="T27" fmla="*/ 0 h 3417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2666"/>
                <a:gd name="T43" fmla="*/ 0 h 341710"/>
                <a:gd name="T44" fmla="*/ 372666 w 372666"/>
                <a:gd name="T45" fmla="*/ 341710 h 3417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2666" h="341710">
                  <a:moveTo>
                    <a:pt x="0" y="0"/>
                  </a:moveTo>
                  <a:lnTo>
                    <a:pt x="59531" y="54769"/>
                  </a:lnTo>
                  <a:lnTo>
                    <a:pt x="129778" y="139303"/>
                  </a:lnTo>
                  <a:lnTo>
                    <a:pt x="185738" y="184547"/>
                  </a:lnTo>
                  <a:lnTo>
                    <a:pt x="232172" y="235744"/>
                  </a:lnTo>
                  <a:lnTo>
                    <a:pt x="305991" y="270272"/>
                  </a:lnTo>
                  <a:lnTo>
                    <a:pt x="346472" y="275035"/>
                  </a:lnTo>
                  <a:lnTo>
                    <a:pt x="372666" y="298847"/>
                  </a:lnTo>
                  <a:lnTo>
                    <a:pt x="321469" y="338138"/>
                  </a:lnTo>
                  <a:lnTo>
                    <a:pt x="253603" y="341710"/>
                  </a:lnTo>
                  <a:lnTo>
                    <a:pt x="195263" y="340519"/>
                  </a:lnTo>
                  <a:lnTo>
                    <a:pt x="157163" y="322660"/>
                  </a:lnTo>
                  <a:lnTo>
                    <a:pt x="73819" y="31313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8" name="Freeform 222">
              <a:extLst/>
            </p:cNvPr>
            <p:cNvSpPr>
              <a:spLocks/>
            </p:cNvSpPr>
            <p:nvPr/>
          </p:nvSpPr>
          <p:spPr bwMode="auto">
            <a:xfrm>
              <a:off x="3019401" y="6056331"/>
              <a:ext cx="28575" cy="15875"/>
            </a:xfrm>
            <a:custGeom>
              <a:avLst/>
              <a:gdLst>
                <a:gd name="T0" fmla="*/ 2147483647 w 139"/>
                <a:gd name="T1" fmla="*/ 2147483647 h 67"/>
                <a:gd name="T2" fmla="*/ 2147483647 w 139"/>
                <a:gd name="T3" fmla="*/ 2147483647 h 67"/>
                <a:gd name="T4" fmla="*/ 2147483647 w 139"/>
                <a:gd name="T5" fmla="*/ 2147483647 h 67"/>
                <a:gd name="T6" fmla="*/ 2147483647 w 139"/>
                <a:gd name="T7" fmla="*/ 2147483647 h 67"/>
                <a:gd name="T8" fmla="*/ 2147483647 w 139"/>
                <a:gd name="T9" fmla="*/ 2147483647 h 67"/>
                <a:gd name="T10" fmla="*/ 2147483647 w 139"/>
                <a:gd name="T11" fmla="*/ 2147483647 h 67"/>
                <a:gd name="T12" fmla="*/ 0 w 139"/>
                <a:gd name="T13" fmla="*/ 2147483647 h 67"/>
                <a:gd name="T14" fmla="*/ 2147483647 w 139"/>
                <a:gd name="T15" fmla="*/ 2147483647 h 67"/>
                <a:gd name="T16" fmla="*/ 2147483647 w 139"/>
                <a:gd name="T17" fmla="*/ 0 h 67"/>
                <a:gd name="T18" fmla="*/ 2147483647 w 139"/>
                <a:gd name="T19" fmla="*/ 2147483647 h 67"/>
                <a:gd name="T20" fmla="*/ 2147483647 w 139"/>
                <a:gd name="T21" fmla="*/ 2147483647 h 67"/>
                <a:gd name="T22" fmla="*/ 2147483647 w 139"/>
                <a:gd name="T23" fmla="*/ 2147483647 h 67"/>
                <a:gd name="T24" fmla="*/ 2147483647 w 139"/>
                <a:gd name="T25" fmla="*/ 2147483647 h 67"/>
                <a:gd name="T26" fmla="*/ 2147483647 w 139"/>
                <a:gd name="T27" fmla="*/ 2147483647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9"/>
                <a:gd name="T43" fmla="*/ 0 h 67"/>
                <a:gd name="T44" fmla="*/ 139 w 139"/>
                <a:gd name="T45" fmla="*/ 67 h 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9" h="67">
                  <a:moveTo>
                    <a:pt x="139" y="67"/>
                  </a:moveTo>
                  <a:lnTo>
                    <a:pt x="90" y="63"/>
                  </a:lnTo>
                  <a:lnTo>
                    <a:pt x="78" y="34"/>
                  </a:lnTo>
                  <a:lnTo>
                    <a:pt x="58" y="40"/>
                  </a:lnTo>
                  <a:lnTo>
                    <a:pt x="46" y="51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52" y="22"/>
                  </a:lnTo>
                  <a:lnTo>
                    <a:pt x="79" y="0"/>
                  </a:lnTo>
                  <a:lnTo>
                    <a:pt x="93" y="3"/>
                  </a:lnTo>
                  <a:lnTo>
                    <a:pt x="88" y="21"/>
                  </a:lnTo>
                  <a:lnTo>
                    <a:pt x="103" y="39"/>
                  </a:lnTo>
                  <a:lnTo>
                    <a:pt x="130" y="43"/>
                  </a:lnTo>
                  <a:lnTo>
                    <a:pt x="139" y="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9" name="Freeform 223">
              <a:extLst/>
            </p:cNvPr>
            <p:cNvSpPr>
              <a:spLocks/>
            </p:cNvSpPr>
            <p:nvPr/>
          </p:nvSpPr>
          <p:spPr bwMode="auto">
            <a:xfrm>
              <a:off x="3041626" y="6053156"/>
              <a:ext cx="15875" cy="9525"/>
            </a:xfrm>
            <a:custGeom>
              <a:avLst/>
              <a:gdLst>
                <a:gd name="T0" fmla="*/ 2147483647 w 168"/>
                <a:gd name="T1" fmla="*/ 2147483647 h 112"/>
                <a:gd name="T2" fmla="*/ 2147483647 w 168"/>
                <a:gd name="T3" fmla="*/ 2147483647 h 112"/>
                <a:gd name="T4" fmla="*/ 0 w 168"/>
                <a:gd name="T5" fmla="*/ 2147483647 h 112"/>
                <a:gd name="T6" fmla="*/ 0 w 168"/>
                <a:gd name="T7" fmla="*/ 2147483647 h 112"/>
                <a:gd name="T8" fmla="*/ 2147483647 w 168"/>
                <a:gd name="T9" fmla="*/ 0 h 112"/>
                <a:gd name="T10" fmla="*/ 2147483647 w 168"/>
                <a:gd name="T11" fmla="*/ 2147483647 h 112"/>
                <a:gd name="T12" fmla="*/ 2147483647 w 168"/>
                <a:gd name="T13" fmla="*/ 2147483647 h 112"/>
                <a:gd name="T14" fmla="*/ 2147483647 w 168"/>
                <a:gd name="T15" fmla="*/ 2147483647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12"/>
                <a:gd name="T26" fmla="*/ 168 w 168"/>
                <a:gd name="T27" fmla="*/ 112 h 1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12">
                  <a:moveTo>
                    <a:pt x="156" y="112"/>
                  </a:moveTo>
                  <a:lnTo>
                    <a:pt x="71" y="104"/>
                  </a:lnTo>
                  <a:lnTo>
                    <a:pt x="0" y="78"/>
                  </a:lnTo>
                  <a:lnTo>
                    <a:pt x="0" y="42"/>
                  </a:lnTo>
                  <a:lnTo>
                    <a:pt x="25" y="0"/>
                  </a:lnTo>
                  <a:lnTo>
                    <a:pt x="103" y="8"/>
                  </a:lnTo>
                  <a:lnTo>
                    <a:pt x="168" y="45"/>
                  </a:lnTo>
                  <a:lnTo>
                    <a:pt x="15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0" name="Freeform 224">
              <a:extLst/>
            </p:cNvPr>
            <p:cNvSpPr>
              <a:spLocks/>
            </p:cNvSpPr>
            <p:nvPr/>
          </p:nvSpPr>
          <p:spPr bwMode="auto">
            <a:xfrm>
              <a:off x="2979714" y="6038868"/>
              <a:ext cx="17462" cy="9525"/>
            </a:xfrm>
            <a:custGeom>
              <a:avLst/>
              <a:gdLst>
                <a:gd name="T0" fmla="*/ 2147483647 w 91"/>
                <a:gd name="T1" fmla="*/ 2147483647 h 56"/>
                <a:gd name="T2" fmla="*/ 2147483647 w 91"/>
                <a:gd name="T3" fmla="*/ 2147483647 h 56"/>
                <a:gd name="T4" fmla="*/ 2147483647 w 91"/>
                <a:gd name="T5" fmla="*/ 2147483647 h 56"/>
                <a:gd name="T6" fmla="*/ 2147483647 w 91"/>
                <a:gd name="T7" fmla="*/ 2147483647 h 56"/>
                <a:gd name="T8" fmla="*/ 0 w 91"/>
                <a:gd name="T9" fmla="*/ 2147483647 h 56"/>
                <a:gd name="T10" fmla="*/ 2147483647 w 91"/>
                <a:gd name="T11" fmla="*/ 2147483647 h 56"/>
                <a:gd name="T12" fmla="*/ 2147483647 w 91"/>
                <a:gd name="T13" fmla="*/ 2147483647 h 56"/>
                <a:gd name="T14" fmla="*/ 2147483647 w 91"/>
                <a:gd name="T15" fmla="*/ 2147483647 h 56"/>
                <a:gd name="T16" fmla="*/ 2147483647 w 91"/>
                <a:gd name="T17" fmla="*/ 0 h 56"/>
                <a:gd name="T18" fmla="*/ 2147483647 w 91"/>
                <a:gd name="T19" fmla="*/ 2147483647 h 56"/>
                <a:gd name="T20" fmla="*/ 2147483647 w 91"/>
                <a:gd name="T21" fmla="*/ 2147483647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56"/>
                <a:gd name="T35" fmla="*/ 91 w 91"/>
                <a:gd name="T36" fmla="*/ 56 h 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56">
                  <a:moveTo>
                    <a:pt x="91" y="41"/>
                  </a:moveTo>
                  <a:lnTo>
                    <a:pt x="60" y="44"/>
                  </a:lnTo>
                  <a:lnTo>
                    <a:pt x="36" y="56"/>
                  </a:lnTo>
                  <a:lnTo>
                    <a:pt x="13" y="53"/>
                  </a:lnTo>
                  <a:lnTo>
                    <a:pt x="0" y="38"/>
                  </a:lnTo>
                  <a:lnTo>
                    <a:pt x="10" y="11"/>
                  </a:lnTo>
                  <a:lnTo>
                    <a:pt x="25" y="5"/>
                  </a:lnTo>
                  <a:lnTo>
                    <a:pt x="48" y="20"/>
                  </a:lnTo>
                  <a:lnTo>
                    <a:pt x="63" y="0"/>
                  </a:lnTo>
                  <a:lnTo>
                    <a:pt x="72" y="24"/>
                  </a:lnTo>
                  <a:lnTo>
                    <a:pt x="91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1" name="Freeform 225">
              <a:extLst/>
            </p:cNvPr>
            <p:cNvSpPr>
              <a:spLocks/>
            </p:cNvSpPr>
            <p:nvPr/>
          </p:nvSpPr>
          <p:spPr bwMode="auto">
            <a:xfrm>
              <a:off x="2998764" y="6030931"/>
              <a:ext cx="6350" cy="9525"/>
            </a:xfrm>
            <a:custGeom>
              <a:avLst/>
              <a:gdLst>
                <a:gd name="T0" fmla="*/ 2147483647 w 34"/>
                <a:gd name="T1" fmla="*/ 2147483647 h 50"/>
                <a:gd name="T2" fmla="*/ 0 w 34"/>
                <a:gd name="T3" fmla="*/ 2147483647 h 50"/>
                <a:gd name="T4" fmla="*/ 2147483647 w 34"/>
                <a:gd name="T5" fmla="*/ 0 h 50"/>
                <a:gd name="T6" fmla="*/ 2147483647 w 34"/>
                <a:gd name="T7" fmla="*/ 0 h 50"/>
                <a:gd name="T8" fmla="*/ 2147483647 w 34"/>
                <a:gd name="T9" fmla="*/ 2147483647 h 50"/>
                <a:gd name="T10" fmla="*/ 2147483647 w 34"/>
                <a:gd name="T11" fmla="*/ 2147483647 h 50"/>
                <a:gd name="T12" fmla="*/ 2147483647 w 34"/>
                <a:gd name="T13" fmla="*/ 214748364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50"/>
                <a:gd name="T23" fmla="*/ 34 w 34"/>
                <a:gd name="T24" fmla="*/ 50 h 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50">
                  <a:moveTo>
                    <a:pt x="15" y="50"/>
                  </a:moveTo>
                  <a:lnTo>
                    <a:pt x="0" y="26"/>
                  </a:lnTo>
                  <a:lnTo>
                    <a:pt x="3" y="0"/>
                  </a:lnTo>
                  <a:lnTo>
                    <a:pt x="19" y="0"/>
                  </a:lnTo>
                  <a:lnTo>
                    <a:pt x="34" y="29"/>
                  </a:lnTo>
                  <a:lnTo>
                    <a:pt x="33" y="50"/>
                  </a:lnTo>
                  <a:lnTo>
                    <a:pt x="15" y="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2" name="Freeform 226">
              <a:extLst/>
            </p:cNvPr>
            <p:cNvSpPr>
              <a:spLocks/>
            </p:cNvSpPr>
            <p:nvPr/>
          </p:nvSpPr>
          <p:spPr bwMode="auto">
            <a:xfrm>
              <a:off x="2979714" y="6015056"/>
              <a:ext cx="14287" cy="17462"/>
            </a:xfrm>
            <a:custGeom>
              <a:avLst/>
              <a:gdLst>
                <a:gd name="T0" fmla="*/ 2147483647 w 183"/>
                <a:gd name="T1" fmla="*/ 0 h 211"/>
                <a:gd name="T2" fmla="*/ 0 w 183"/>
                <a:gd name="T3" fmla="*/ 2147483647 h 211"/>
                <a:gd name="T4" fmla="*/ 2147483647 w 183"/>
                <a:gd name="T5" fmla="*/ 2147483647 h 211"/>
                <a:gd name="T6" fmla="*/ 2147483647 w 183"/>
                <a:gd name="T7" fmla="*/ 2147483647 h 211"/>
                <a:gd name="T8" fmla="*/ 2147483647 w 183"/>
                <a:gd name="T9" fmla="*/ 2147483647 h 211"/>
                <a:gd name="T10" fmla="*/ 2147483647 w 183"/>
                <a:gd name="T11" fmla="*/ 0 h 211"/>
                <a:gd name="T12" fmla="*/ 2147483647 w 183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3"/>
                <a:gd name="T22" fmla="*/ 0 h 211"/>
                <a:gd name="T23" fmla="*/ 183 w 183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3" h="211">
                  <a:moveTo>
                    <a:pt x="28" y="0"/>
                  </a:moveTo>
                  <a:lnTo>
                    <a:pt x="0" y="92"/>
                  </a:lnTo>
                  <a:lnTo>
                    <a:pt x="55" y="211"/>
                  </a:lnTo>
                  <a:lnTo>
                    <a:pt x="165" y="174"/>
                  </a:lnTo>
                  <a:lnTo>
                    <a:pt x="183" y="119"/>
                  </a:lnTo>
                  <a:lnTo>
                    <a:pt x="1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3" name="Freeform 227">
              <a:extLst/>
            </p:cNvPr>
            <p:cNvSpPr>
              <a:spLocks/>
            </p:cNvSpPr>
            <p:nvPr/>
          </p:nvSpPr>
          <p:spPr bwMode="auto">
            <a:xfrm>
              <a:off x="3179739" y="5940443"/>
              <a:ext cx="38100" cy="31750"/>
            </a:xfrm>
            <a:custGeom>
              <a:avLst/>
              <a:gdLst>
                <a:gd name="T0" fmla="*/ 0 w 167"/>
                <a:gd name="T1" fmla="*/ 2147483647 h 135"/>
                <a:gd name="T2" fmla="*/ 2147483647 w 167"/>
                <a:gd name="T3" fmla="*/ 2147483647 h 135"/>
                <a:gd name="T4" fmla="*/ 2147483647 w 167"/>
                <a:gd name="T5" fmla="*/ 2147483647 h 135"/>
                <a:gd name="T6" fmla="*/ 2147483647 w 167"/>
                <a:gd name="T7" fmla="*/ 2147483647 h 135"/>
                <a:gd name="T8" fmla="*/ 2147483647 w 167"/>
                <a:gd name="T9" fmla="*/ 2147483647 h 135"/>
                <a:gd name="T10" fmla="*/ 2147483647 w 167"/>
                <a:gd name="T11" fmla="*/ 2147483647 h 135"/>
                <a:gd name="T12" fmla="*/ 2147483647 w 167"/>
                <a:gd name="T13" fmla="*/ 2147483647 h 135"/>
                <a:gd name="T14" fmla="*/ 2147483647 w 167"/>
                <a:gd name="T15" fmla="*/ 2147483647 h 135"/>
                <a:gd name="T16" fmla="*/ 2147483647 w 167"/>
                <a:gd name="T17" fmla="*/ 2147483647 h 135"/>
                <a:gd name="T18" fmla="*/ 2147483647 w 167"/>
                <a:gd name="T19" fmla="*/ 2147483647 h 135"/>
                <a:gd name="T20" fmla="*/ 2147483647 w 167"/>
                <a:gd name="T21" fmla="*/ 2147483647 h 135"/>
                <a:gd name="T22" fmla="*/ 2147483647 w 167"/>
                <a:gd name="T23" fmla="*/ 2147483647 h 135"/>
                <a:gd name="T24" fmla="*/ 2147483647 w 167"/>
                <a:gd name="T25" fmla="*/ 2147483647 h 135"/>
                <a:gd name="T26" fmla="*/ 2147483647 w 167"/>
                <a:gd name="T27" fmla="*/ 0 h 135"/>
                <a:gd name="T28" fmla="*/ 2147483647 w 167"/>
                <a:gd name="T29" fmla="*/ 2147483647 h 135"/>
                <a:gd name="T30" fmla="*/ 2147483647 w 167"/>
                <a:gd name="T31" fmla="*/ 2147483647 h 135"/>
                <a:gd name="T32" fmla="*/ 2147483647 w 167"/>
                <a:gd name="T33" fmla="*/ 2147483647 h 135"/>
                <a:gd name="T34" fmla="*/ 2147483647 w 167"/>
                <a:gd name="T35" fmla="*/ 2147483647 h 135"/>
                <a:gd name="T36" fmla="*/ 0 w 167"/>
                <a:gd name="T37" fmla="*/ 2147483647 h 1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7"/>
                <a:gd name="T58" fmla="*/ 0 h 135"/>
                <a:gd name="T59" fmla="*/ 167 w 167"/>
                <a:gd name="T60" fmla="*/ 135 h 1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7" h="135">
                  <a:moveTo>
                    <a:pt x="0" y="116"/>
                  </a:moveTo>
                  <a:lnTo>
                    <a:pt x="11" y="135"/>
                  </a:lnTo>
                  <a:lnTo>
                    <a:pt x="33" y="119"/>
                  </a:lnTo>
                  <a:lnTo>
                    <a:pt x="56" y="129"/>
                  </a:lnTo>
                  <a:lnTo>
                    <a:pt x="47" y="99"/>
                  </a:lnTo>
                  <a:lnTo>
                    <a:pt x="86" y="111"/>
                  </a:lnTo>
                  <a:lnTo>
                    <a:pt x="83" y="87"/>
                  </a:lnTo>
                  <a:lnTo>
                    <a:pt x="120" y="90"/>
                  </a:lnTo>
                  <a:lnTo>
                    <a:pt x="167" y="69"/>
                  </a:lnTo>
                  <a:lnTo>
                    <a:pt x="152" y="54"/>
                  </a:lnTo>
                  <a:lnTo>
                    <a:pt x="134" y="54"/>
                  </a:lnTo>
                  <a:lnTo>
                    <a:pt x="111" y="27"/>
                  </a:lnTo>
                  <a:lnTo>
                    <a:pt x="119" y="6"/>
                  </a:lnTo>
                  <a:lnTo>
                    <a:pt x="77" y="0"/>
                  </a:lnTo>
                  <a:lnTo>
                    <a:pt x="57" y="32"/>
                  </a:lnTo>
                  <a:lnTo>
                    <a:pt x="65" y="66"/>
                  </a:lnTo>
                  <a:lnTo>
                    <a:pt x="39" y="62"/>
                  </a:lnTo>
                  <a:lnTo>
                    <a:pt x="17" y="82"/>
                  </a:lnTo>
                  <a:lnTo>
                    <a:pt x="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4" name="Freeform 228">
              <a:extLst/>
            </p:cNvPr>
            <p:cNvSpPr>
              <a:spLocks/>
            </p:cNvSpPr>
            <p:nvPr/>
          </p:nvSpPr>
          <p:spPr bwMode="auto">
            <a:xfrm>
              <a:off x="3152751" y="5938856"/>
              <a:ext cx="34925" cy="30162"/>
            </a:xfrm>
            <a:custGeom>
              <a:avLst/>
              <a:gdLst>
                <a:gd name="T0" fmla="*/ 0 w 152"/>
                <a:gd name="T1" fmla="*/ 2147483647 h 129"/>
                <a:gd name="T2" fmla="*/ 2147483647 w 152"/>
                <a:gd name="T3" fmla="*/ 2147483647 h 129"/>
                <a:gd name="T4" fmla="*/ 2147483647 w 152"/>
                <a:gd name="T5" fmla="*/ 2147483647 h 129"/>
                <a:gd name="T6" fmla="*/ 2147483647 w 152"/>
                <a:gd name="T7" fmla="*/ 2147483647 h 129"/>
                <a:gd name="T8" fmla="*/ 2147483647 w 152"/>
                <a:gd name="T9" fmla="*/ 2147483647 h 129"/>
                <a:gd name="T10" fmla="*/ 2147483647 w 152"/>
                <a:gd name="T11" fmla="*/ 2147483647 h 129"/>
                <a:gd name="T12" fmla="*/ 2147483647 w 152"/>
                <a:gd name="T13" fmla="*/ 2147483647 h 129"/>
                <a:gd name="T14" fmla="*/ 2147483647 w 152"/>
                <a:gd name="T15" fmla="*/ 2147483647 h 129"/>
                <a:gd name="T16" fmla="*/ 2147483647 w 152"/>
                <a:gd name="T17" fmla="*/ 2147483647 h 129"/>
                <a:gd name="T18" fmla="*/ 2147483647 w 152"/>
                <a:gd name="T19" fmla="*/ 2147483647 h 129"/>
                <a:gd name="T20" fmla="*/ 2147483647 w 152"/>
                <a:gd name="T21" fmla="*/ 2147483647 h 129"/>
                <a:gd name="T22" fmla="*/ 2147483647 w 152"/>
                <a:gd name="T23" fmla="*/ 0 h 129"/>
                <a:gd name="T24" fmla="*/ 2147483647 w 152"/>
                <a:gd name="T25" fmla="*/ 2147483647 h 129"/>
                <a:gd name="T26" fmla="*/ 2147483647 w 152"/>
                <a:gd name="T27" fmla="*/ 2147483647 h 129"/>
                <a:gd name="T28" fmla="*/ 2147483647 w 152"/>
                <a:gd name="T29" fmla="*/ 2147483647 h 129"/>
                <a:gd name="T30" fmla="*/ 2147483647 w 152"/>
                <a:gd name="T31" fmla="*/ 2147483647 h 129"/>
                <a:gd name="T32" fmla="*/ 2147483647 w 152"/>
                <a:gd name="T33" fmla="*/ 2147483647 h 129"/>
                <a:gd name="T34" fmla="*/ 2147483647 w 152"/>
                <a:gd name="T35" fmla="*/ 2147483647 h 129"/>
                <a:gd name="T36" fmla="*/ 2147483647 w 152"/>
                <a:gd name="T37" fmla="*/ 2147483647 h 129"/>
                <a:gd name="T38" fmla="*/ 0 w 152"/>
                <a:gd name="T39" fmla="*/ 2147483647 h 1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2"/>
                <a:gd name="T61" fmla="*/ 0 h 129"/>
                <a:gd name="T62" fmla="*/ 152 w 152"/>
                <a:gd name="T63" fmla="*/ 129 h 1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2" h="129">
                  <a:moveTo>
                    <a:pt x="0" y="120"/>
                  </a:moveTo>
                  <a:lnTo>
                    <a:pt x="11" y="106"/>
                  </a:lnTo>
                  <a:lnTo>
                    <a:pt x="18" y="85"/>
                  </a:lnTo>
                  <a:lnTo>
                    <a:pt x="37" y="86"/>
                  </a:lnTo>
                  <a:lnTo>
                    <a:pt x="47" y="60"/>
                  </a:lnTo>
                  <a:lnTo>
                    <a:pt x="68" y="67"/>
                  </a:lnTo>
                  <a:lnTo>
                    <a:pt x="83" y="41"/>
                  </a:lnTo>
                  <a:lnTo>
                    <a:pt x="37" y="41"/>
                  </a:lnTo>
                  <a:lnTo>
                    <a:pt x="42" y="18"/>
                  </a:lnTo>
                  <a:lnTo>
                    <a:pt x="72" y="22"/>
                  </a:lnTo>
                  <a:lnTo>
                    <a:pt x="78" y="4"/>
                  </a:lnTo>
                  <a:lnTo>
                    <a:pt x="93" y="0"/>
                  </a:lnTo>
                  <a:lnTo>
                    <a:pt x="102" y="16"/>
                  </a:lnTo>
                  <a:lnTo>
                    <a:pt x="117" y="10"/>
                  </a:lnTo>
                  <a:lnTo>
                    <a:pt x="132" y="22"/>
                  </a:lnTo>
                  <a:lnTo>
                    <a:pt x="152" y="19"/>
                  </a:lnTo>
                  <a:lnTo>
                    <a:pt x="137" y="64"/>
                  </a:lnTo>
                  <a:lnTo>
                    <a:pt x="92" y="102"/>
                  </a:lnTo>
                  <a:lnTo>
                    <a:pt x="44" y="129"/>
                  </a:lnTo>
                  <a:lnTo>
                    <a:pt x="0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5" name="Freeform 229">
              <a:extLst/>
            </p:cNvPr>
            <p:cNvSpPr>
              <a:spLocks/>
            </p:cNvSpPr>
            <p:nvPr/>
          </p:nvSpPr>
          <p:spPr bwMode="auto">
            <a:xfrm>
              <a:off x="3206726" y="5943618"/>
              <a:ext cx="14288" cy="7938"/>
            </a:xfrm>
            <a:custGeom>
              <a:avLst/>
              <a:gdLst>
                <a:gd name="T0" fmla="*/ 2147483647 w 57"/>
                <a:gd name="T1" fmla="*/ 2147483647 h 37"/>
                <a:gd name="T2" fmla="*/ 2147483647 w 57"/>
                <a:gd name="T3" fmla="*/ 2147483647 h 37"/>
                <a:gd name="T4" fmla="*/ 2147483647 w 57"/>
                <a:gd name="T5" fmla="*/ 2147483647 h 37"/>
                <a:gd name="T6" fmla="*/ 0 w 57"/>
                <a:gd name="T7" fmla="*/ 2147483647 h 37"/>
                <a:gd name="T8" fmla="*/ 2147483647 w 57"/>
                <a:gd name="T9" fmla="*/ 0 h 37"/>
                <a:gd name="T10" fmla="*/ 2147483647 w 57"/>
                <a:gd name="T11" fmla="*/ 2147483647 h 37"/>
                <a:gd name="T12" fmla="*/ 2147483647 w 57"/>
                <a:gd name="T13" fmla="*/ 21474836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7"/>
                <a:gd name="T23" fmla="*/ 57 w 5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7">
                  <a:moveTo>
                    <a:pt x="57" y="16"/>
                  </a:moveTo>
                  <a:lnTo>
                    <a:pt x="45" y="37"/>
                  </a:lnTo>
                  <a:lnTo>
                    <a:pt x="16" y="34"/>
                  </a:lnTo>
                  <a:lnTo>
                    <a:pt x="0" y="13"/>
                  </a:lnTo>
                  <a:lnTo>
                    <a:pt x="22" y="0"/>
                  </a:lnTo>
                  <a:lnTo>
                    <a:pt x="51" y="4"/>
                  </a:lnTo>
                  <a:lnTo>
                    <a:pt x="57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6" name="Freeform 230">
              <a:extLst/>
            </p:cNvPr>
            <p:cNvSpPr>
              <a:spLocks/>
            </p:cNvSpPr>
            <p:nvPr/>
          </p:nvSpPr>
          <p:spPr bwMode="auto">
            <a:xfrm>
              <a:off x="2898751" y="5186381"/>
              <a:ext cx="150813" cy="833437"/>
            </a:xfrm>
            <a:custGeom>
              <a:avLst/>
              <a:gdLst>
                <a:gd name="T0" fmla="*/ 84 w 883780"/>
                <a:gd name="T1" fmla="*/ 43 h 4887663"/>
                <a:gd name="T2" fmla="*/ 76 w 883780"/>
                <a:gd name="T3" fmla="*/ 88 h 4887663"/>
                <a:gd name="T4" fmla="*/ 71 w 883780"/>
                <a:gd name="T5" fmla="*/ 162 h 4887663"/>
                <a:gd name="T6" fmla="*/ 58 w 883780"/>
                <a:gd name="T7" fmla="*/ 213 h 4887663"/>
                <a:gd name="T8" fmla="*/ 59 w 883780"/>
                <a:gd name="T9" fmla="*/ 269 h 4887663"/>
                <a:gd name="T10" fmla="*/ 38 w 883780"/>
                <a:gd name="T11" fmla="*/ 332 h 4887663"/>
                <a:gd name="T12" fmla="*/ 36 w 883780"/>
                <a:gd name="T13" fmla="*/ 379 h 4887663"/>
                <a:gd name="T14" fmla="*/ 25 w 883780"/>
                <a:gd name="T15" fmla="*/ 419 h 4887663"/>
                <a:gd name="T16" fmla="*/ 31 w 883780"/>
                <a:gd name="T17" fmla="*/ 456 h 4887663"/>
                <a:gd name="T18" fmla="*/ 43 w 883780"/>
                <a:gd name="T19" fmla="*/ 424 h 4887663"/>
                <a:gd name="T20" fmla="*/ 39 w 883780"/>
                <a:gd name="T21" fmla="*/ 489 h 4887663"/>
                <a:gd name="T22" fmla="*/ 20 w 883780"/>
                <a:gd name="T23" fmla="*/ 489 h 4887663"/>
                <a:gd name="T24" fmla="*/ 26 w 883780"/>
                <a:gd name="T25" fmla="*/ 518 h 4887663"/>
                <a:gd name="T26" fmla="*/ 4 w 883780"/>
                <a:gd name="T27" fmla="*/ 538 h 4887663"/>
                <a:gd name="T28" fmla="*/ 13 w 883780"/>
                <a:gd name="T29" fmla="*/ 550 h 4887663"/>
                <a:gd name="T30" fmla="*/ 8 w 883780"/>
                <a:gd name="T31" fmla="*/ 567 h 4887663"/>
                <a:gd name="T32" fmla="*/ 11 w 883780"/>
                <a:gd name="T33" fmla="*/ 606 h 4887663"/>
                <a:gd name="T34" fmla="*/ 8 w 883780"/>
                <a:gd name="T35" fmla="*/ 645 h 4887663"/>
                <a:gd name="T36" fmla="*/ 26 w 883780"/>
                <a:gd name="T37" fmla="*/ 666 h 4887663"/>
                <a:gd name="T38" fmla="*/ 33 w 883780"/>
                <a:gd name="T39" fmla="*/ 702 h 4887663"/>
                <a:gd name="T40" fmla="*/ 60 w 883780"/>
                <a:gd name="T41" fmla="*/ 684 h 4887663"/>
                <a:gd name="T42" fmla="*/ 90 w 883780"/>
                <a:gd name="T43" fmla="*/ 674 h 4887663"/>
                <a:gd name="T44" fmla="*/ 77 w 883780"/>
                <a:gd name="T45" fmla="*/ 657 h 4887663"/>
                <a:gd name="T46" fmla="*/ 49 w 883780"/>
                <a:gd name="T47" fmla="*/ 625 h 4887663"/>
                <a:gd name="T48" fmla="*/ 36 w 883780"/>
                <a:gd name="T49" fmla="*/ 601 h 4887663"/>
                <a:gd name="T50" fmla="*/ 52 w 883780"/>
                <a:gd name="T51" fmla="*/ 568 h 4887663"/>
                <a:gd name="T52" fmla="*/ 62 w 883780"/>
                <a:gd name="T53" fmla="*/ 533 h 4887663"/>
                <a:gd name="T54" fmla="*/ 60 w 883780"/>
                <a:gd name="T55" fmla="*/ 485 h 4887663"/>
                <a:gd name="T56" fmla="*/ 60 w 883780"/>
                <a:gd name="T57" fmla="*/ 433 h 4887663"/>
                <a:gd name="T58" fmla="*/ 59 w 883780"/>
                <a:gd name="T59" fmla="*/ 385 h 4887663"/>
                <a:gd name="T60" fmla="*/ 72 w 883780"/>
                <a:gd name="T61" fmla="*/ 361 h 4887663"/>
                <a:gd name="T62" fmla="*/ 70 w 883780"/>
                <a:gd name="T63" fmla="*/ 327 h 4887663"/>
                <a:gd name="T64" fmla="*/ 77 w 883780"/>
                <a:gd name="T65" fmla="*/ 300 h 4887663"/>
                <a:gd name="T66" fmla="*/ 90 w 883780"/>
                <a:gd name="T67" fmla="*/ 274 h 4887663"/>
                <a:gd name="T68" fmla="*/ 80 w 883780"/>
                <a:gd name="T69" fmla="*/ 241 h 4887663"/>
                <a:gd name="T70" fmla="*/ 83 w 883780"/>
                <a:gd name="T71" fmla="*/ 219 h 4887663"/>
                <a:gd name="T72" fmla="*/ 91 w 883780"/>
                <a:gd name="T73" fmla="*/ 201 h 4887663"/>
                <a:gd name="T74" fmla="*/ 98 w 883780"/>
                <a:gd name="T75" fmla="*/ 184 h 4887663"/>
                <a:gd name="T76" fmla="*/ 109 w 883780"/>
                <a:gd name="T77" fmla="*/ 156 h 4887663"/>
                <a:gd name="T78" fmla="*/ 111 w 883780"/>
                <a:gd name="T79" fmla="*/ 137 h 4887663"/>
                <a:gd name="T80" fmla="*/ 115 w 883780"/>
                <a:gd name="T81" fmla="*/ 109 h 4887663"/>
                <a:gd name="T82" fmla="*/ 124 w 883780"/>
                <a:gd name="T83" fmla="*/ 85 h 4887663"/>
                <a:gd name="T84" fmla="*/ 112 w 883780"/>
                <a:gd name="T85" fmla="*/ 57 h 4887663"/>
                <a:gd name="T86" fmla="*/ 106 w 883780"/>
                <a:gd name="T87" fmla="*/ 28 h 4887663"/>
                <a:gd name="T88" fmla="*/ 85 w 883780"/>
                <a:gd name="T89" fmla="*/ 0 h 48876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83780"/>
                <a:gd name="T136" fmla="*/ 0 h 4887663"/>
                <a:gd name="T137" fmla="*/ 883780 w 883780"/>
                <a:gd name="T138" fmla="*/ 4887663 h 48876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83780" h="4887663">
                  <a:moveTo>
                    <a:pt x="488493" y="34528"/>
                  </a:moveTo>
                  <a:lnTo>
                    <a:pt x="577850" y="153738"/>
                  </a:lnTo>
                  <a:lnTo>
                    <a:pt x="581025" y="296613"/>
                  </a:lnTo>
                  <a:lnTo>
                    <a:pt x="565150" y="388688"/>
                  </a:lnTo>
                  <a:lnTo>
                    <a:pt x="565150" y="563313"/>
                  </a:lnTo>
                  <a:lnTo>
                    <a:pt x="523875" y="614113"/>
                  </a:lnTo>
                  <a:lnTo>
                    <a:pt x="520700" y="734763"/>
                  </a:lnTo>
                  <a:lnTo>
                    <a:pt x="523875" y="953838"/>
                  </a:lnTo>
                  <a:lnTo>
                    <a:pt x="492125" y="1125288"/>
                  </a:lnTo>
                  <a:lnTo>
                    <a:pt x="431800" y="1249113"/>
                  </a:lnTo>
                  <a:lnTo>
                    <a:pt x="444500" y="1401513"/>
                  </a:lnTo>
                  <a:lnTo>
                    <a:pt x="396875" y="1474538"/>
                  </a:lnTo>
                  <a:lnTo>
                    <a:pt x="415925" y="1623763"/>
                  </a:lnTo>
                  <a:lnTo>
                    <a:pt x="431800" y="1747588"/>
                  </a:lnTo>
                  <a:lnTo>
                    <a:pt x="409575" y="1868238"/>
                  </a:lnTo>
                  <a:lnTo>
                    <a:pt x="355600" y="1979363"/>
                  </a:lnTo>
                  <a:lnTo>
                    <a:pt x="292100" y="2100013"/>
                  </a:lnTo>
                  <a:lnTo>
                    <a:pt x="260350" y="2303213"/>
                  </a:lnTo>
                  <a:lnTo>
                    <a:pt x="203200" y="2357188"/>
                  </a:lnTo>
                  <a:lnTo>
                    <a:pt x="212725" y="2493713"/>
                  </a:lnTo>
                  <a:lnTo>
                    <a:pt x="250825" y="2630238"/>
                  </a:lnTo>
                  <a:lnTo>
                    <a:pt x="174625" y="2722313"/>
                  </a:lnTo>
                  <a:lnTo>
                    <a:pt x="165100" y="2820738"/>
                  </a:lnTo>
                  <a:lnTo>
                    <a:pt x="174625" y="2903288"/>
                  </a:lnTo>
                  <a:lnTo>
                    <a:pt x="130175" y="3027113"/>
                  </a:lnTo>
                  <a:lnTo>
                    <a:pt x="120650" y="3185863"/>
                  </a:lnTo>
                  <a:lnTo>
                    <a:pt x="212725" y="3163638"/>
                  </a:lnTo>
                  <a:lnTo>
                    <a:pt x="209550" y="3058863"/>
                  </a:lnTo>
                  <a:lnTo>
                    <a:pt x="238125" y="2954088"/>
                  </a:lnTo>
                  <a:lnTo>
                    <a:pt x="298450" y="2938213"/>
                  </a:lnTo>
                  <a:lnTo>
                    <a:pt x="295275" y="3157288"/>
                  </a:lnTo>
                  <a:lnTo>
                    <a:pt x="254000" y="3293813"/>
                  </a:lnTo>
                  <a:lnTo>
                    <a:pt x="266700" y="3389063"/>
                  </a:lnTo>
                  <a:lnTo>
                    <a:pt x="228600" y="3414463"/>
                  </a:lnTo>
                  <a:lnTo>
                    <a:pt x="171450" y="3341438"/>
                  </a:lnTo>
                  <a:lnTo>
                    <a:pt x="139700" y="3392238"/>
                  </a:lnTo>
                  <a:lnTo>
                    <a:pt x="193675" y="3484313"/>
                  </a:lnTo>
                  <a:lnTo>
                    <a:pt x="222250" y="3531938"/>
                  </a:lnTo>
                  <a:lnTo>
                    <a:pt x="180975" y="3592263"/>
                  </a:lnTo>
                  <a:lnTo>
                    <a:pt x="127000" y="3503363"/>
                  </a:lnTo>
                  <a:lnTo>
                    <a:pt x="0" y="3665288"/>
                  </a:lnTo>
                  <a:lnTo>
                    <a:pt x="28575" y="3728788"/>
                  </a:lnTo>
                  <a:lnTo>
                    <a:pt x="95250" y="3697038"/>
                  </a:lnTo>
                  <a:lnTo>
                    <a:pt x="149225" y="3731963"/>
                  </a:lnTo>
                  <a:lnTo>
                    <a:pt x="92075" y="3817688"/>
                  </a:lnTo>
                  <a:lnTo>
                    <a:pt x="152400" y="3951038"/>
                  </a:lnTo>
                  <a:lnTo>
                    <a:pt x="107950" y="4036763"/>
                  </a:lnTo>
                  <a:lnTo>
                    <a:pt x="53975" y="3935163"/>
                  </a:lnTo>
                  <a:lnTo>
                    <a:pt x="15875" y="4001838"/>
                  </a:lnTo>
                  <a:lnTo>
                    <a:pt x="28575" y="4100263"/>
                  </a:lnTo>
                  <a:lnTo>
                    <a:pt x="73025" y="4201863"/>
                  </a:lnTo>
                  <a:lnTo>
                    <a:pt x="92075" y="4284413"/>
                  </a:lnTo>
                  <a:lnTo>
                    <a:pt x="98425" y="4357438"/>
                  </a:lnTo>
                  <a:lnTo>
                    <a:pt x="53975" y="4471738"/>
                  </a:lnTo>
                  <a:lnTo>
                    <a:pt x="149225" y="4471738"/>
                  </a:lnTo>
                  <a:lnTo>
                    <a:pt x="193675" y="4528888"/>
                  </a:lnTo>
                  <a:lnTo>
                    <a:pt x="180975" y="4617788"/>
                  </a:lnTo>
                  <a:lnTo>
                    <a:pt x="215900" y="4655888"/>
                  </a:lnTo>
                  <a:lnTo>
                    <a:pt x="193675" y="4725738"/>
                  </a:lnTo>
                  <a:lnTo>
                    <a:pt x="225425" y="4868613"/>
                  </a:lnTo>
                  <a:lnTo>
                    <a:pt x="431800" y="4887663"/>
                  </a:lnTo>
                  <a:lnTo>
                    <a:pt x="482600" y="4747963"/>
                  </a:lnTo>
                  <a:lnTo>
                    <a:pt x="412750" y="4744788"/>
                  </a:lnTo>
                  <a:lnTo>
                    <a:pt x="450850" y="4681288"/>
                  </a:lnTo>
                  <a:lnTo>
                    <a:pt x="555625" y="4671763"/>
                  </a:lnTo>
                  <a:lnTo>
                    <a:pt x="622300" y="4674938"/>
                  </a:lnTo>
                  <a:lnTo>
                    <a:pt x="650875" y="4582863"/>
                  </a:lnTo>
                  <a:lnTo>
                    <a:pt x="599221" y="4552950"/>
                  </a:lnTo>
                  <a:lnTo>
                    <a:pt x="533737" y="4557713"/>
                  </a:lnTo>
                  <a:lnTo>
                    <a:pt x="414674" y="4558903"/>
                  </a:lnTo>
                  <a:lnTo>
                    <a:pt x="365858" y="4410075"/>
                  </a:lnTo>
                  <a:lnTo>
                    <a:pt x="339665" y="4338638"/>
                  </a:lnTo>
                  <a:lnTo>
                    <a:pt x="267037" y="4318397"/>
                  </a:lnTo>
                  <a:lnTo>
                    <a:pt x="277752" y="4229100"/>
                  </a:lnTo>
                  <a:lnTo>
                    <a:pt x="251558" y="4165997"/>
                  </a:lnTo>
                  <a:lnTo>
                    <a:pt x="293230" y="4050506"/>
                  </a:lnTo>
                  <a:lnTo>
                    <a:pt x="342900" y="3973263"/>
                  </a:lnTo>
                  <a:lnTo>
                    <a:pt x="362287" y="3938588"/>
                  </a:lnTo>
                  <a:lnTo>
                    <a:pt x="346808" y="3843338"/>
                  </a:lnTo>
                  <a:lnTo>
                    <a:pt x="377765" y="3770709"/>
                  </a:lnTo>
                  <a:lnTo>
                    <a:pt x="425390" y="3693319"/>
                  </a:lnTo>
                  <a:lnTo>
                    <a:pt x="401577" y="3580209"/>
                  </a:lnTo>
                  <a:lnTo>
                    <a:pt x="419437" y="3498056"/>
                  </a:lnTo>
                  <a:lnTo>
                    <a:pt x="411102" y="3365897"/>
                  </a:lnTo>
                  <a:lnTo>
                    <a:pt x="415865" y="3311128"/>
                  </a:lnTo>
                  <a:lnTo>
                    <a:pt x="405149" y="3058716"/>
                  </a:lnTo>
                  <a:lnTo>
                    <a:pt x="411102" y="3000375"/>
                  </a:lnTo>
                  <a:lnTo>
                    <a:pt x="406340" y="2880122"/>
                  </a:lnTo>
                  <a:lnTo>
                    <a:pt x="401638" y="2763588"/>
                  </a:lnTo>
                  <a:lnTo>
                    <a:pt x="408721" y="2667000"/>
                  </a:lnTo>
                  <a:lnTo>
                    <a:pt x="424199" y="2609850"/>
                  </a:lnTo>
                  <a:lnTo>
                    <a:pt x="449202" y="2555081"/>
                  </a:lnTo>
                  <a:lnTo>
                    <a:pt x="500399" y="2505075"/>
                  </a:lnTo>
                  <a:lnTo>
                    <a:pt x="500399" y="2449116"/>
                  </a:lnTo>
                  <a:lnTo>
                    <a:pt x="448012" y="2333625"/>
                  </a:lnTo>
                  <a:lnTo>
                    <a:pt x="482540" y="2266950"/>
                  </a:lnTo>
                  <a:lnTo>
                    <a:pt x="525402" y="2226469"/>
                  </a:lnTo>
                  <a:lnTo>
                    <a:pt x="548024" y="2152650"/>
                  </a:lnTo>
                  <a:lnTo>
                    <a:pt x="534988" y="2077788"/>
                  </a:lnTo>
                  <a:lnTo>
                    <a:pt x="569455" y="2032397"/>
                  </a:lnTo>
                  <a:lnTo>
                    <a:pt x="603983" y="1958578"/>
                  </a:lnTo>
                  <a:lnTo>
                    <a:pt x="619462" y="1896666"/>
                  </a:lnTo>
                  <a:lnTo>
                    <a:pt x="587315" y="1804988"/>
                  </a:lnTo>
                  <a:lnTo>
                    <a:pt x="578980" y="1745456"/>
                  </a:lnTo>
                  <a:lnTo>
                    <a:pt x="550405" y="1671638"/>
                  </a:lnTo>
                  <a:lnTo>
                    <a:pt x="539690" y="1614488"/>
                  </a:lnTo>
                  <a:lnTo>
                    <a:pt x="547688" y="1561851"/>
                  </a:lnTo>
                  <a:lnTo>
                    <a:pt x="575408" y="1520428"/>
                  </a:lnTo>
                  <a:lnTo>
                    <a:pt x="611188" y="1477713"/>
                  </a:lnTo>
                  <a:lnTo>
                    <a:pt x="613508" y="1440656"/>
                  </a:lnTo>
                  <a:lnTo>
                    <a:pt x="630177" y="1394222"/>
                  </a:lnTo>
                  <a:lnTo>
                    <a:pt x="624224" y="1359694"/>
                  </a:lnTo>
                  <a:lnTo>
                    <a:pt x="624224" y="1301353"/>
                  </a:lnTo>
                  <a:lnTo>
                    <a:pt x="678993" y="1278731"/>
                  </a:lnTo>
                  <a:lnTo>
                    <a:pt x="687327" y="1210866"/>
                  </a:lnTo>
                  <a:lnTo>
                    <a:pt x="734952" y="1137047"/>
                  </a:lnTo>
                  <a:lnTo>
                    <a:pt x="755193" y="1083469"/>
                  </a:lnTo>
                  <a:lnTo>
                    <a:pt x="792102" y="1039416"/>
                  </a:lnTo>
                  <a:lnTo>
                    <a:pt x="759955" y="995363"/>
                  </a:lnTo>
                  <a:lnTo>
                    <a:pt x="769480" y="951309"/>
                  </a:lnTo>
                  <a:lnTo>
                    <a:pt x="749240" y="871538"/>
                  </a:lnTo>
                  <a:lnTo>
                    <a:pt x="740905" y="798909"/>
                  </a:lnTo>
                  <a:lnTo>
                    <a:pt x="794483" y="754856"/>
                  </a:lnTo>
                  <a:lnTo>
                    <a:pt x="874255" y="716756"/>
                  </a:lnTo>
                  <a:lnTo>
                    <a:pt x="883780" y="617934"/>
                  </a:lnTo>
                  <a:lnTo>
                    <a:pt x="859968" y="586978"/>
                  </a:lnTo>
                  <a:lnTo>
                    <a:pt x="811152" y="521494"/>
                  </a:lnTo>
                  <a:lnTo>
                    <a:pt x="781387" y="464344"/>
                  </a:lnTo>
                  <a:lnTo>
                    <a:pt x="771862" y="397669"/>
                  </a:lnTo>
                  <a:lnTo>
                    <a:pt x="756383" y="364331"/>
                  </a:lnTo>
                  <a:lnTo>
                    <a:pt x="720665" y="265509"/>
                  </a:lnTo>
                  <a:lnTo>
                    <a:pt x="732571" y="191691"/>
                  </a:lnTo>
                  <a:lnTo>
                    <a:pt x="734952" y="96441"/>
                  </a:lnTo>
                  <a:lnTo>
                    <a:pt x="675421" y="48816"/>
                  </a:lnTo>
                  <a:lnTo>
                    <a:pt x="589696" y="0"/>
                  </a:lnTo>
                  <a:lnTo>
                    <a:pt x="569455" y="30956"/>
                  </a:lnTo>
                  <a:lnTo>
                    <a:pt x="488493" y="345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7" name="Freeform 231">
              <a:extLst/>
            </p:cNvPr>
            <p:cNvSpPr>
              <a:spLocks/>
            </p:cNvSpPr>
            <p:nvPr/>
          </p:nvSpPr>
          <p:spPr bwMode="auto">
            <a:xfrm>
              <a:off x="7394551" y="5529281"/>
              <a:ext cx="101600" cy="157162"/>
            </a:xfrm>
            <a:custGeom>
              <a:avLst/>
              <a:gdLst>
                <a:gd name="T0" fmla="*/ 41 w 594000"/>
                <a:gd name="T1" fmla="*/ 132 h 922950"/>
                <a:gd name="T2" fmla="*/ 47 w 594000"/>
                <a:gd name="T3" fmla="*/ 127 h 922950"/>
                <a:gd name="T4" fmla="*/ 56 w 594000"/>
                <a:gd name="T5" fmla="*/ 113 h 922950"/>
                <a:gd name="T6" fmla="*/ 66 w 594000"/>
                <a:gd name="T7" fmla="*/ 98 h 922950"/>
                <a:gd name="T8" fmla="*/ 63 w 594000"/>
                <a:gd name="T9" fmla="*/ 88 h 922950"/>
                <a:gd name="T10" fmla="*/ 73 w 594000"/>
                <a:gd name="T11" fmla="*/ 88 h 922950"/>
                <a:gd name="T12" fmla="*/ 81 w 594000"/>
                <a:gd name="T13" fmla="*/ 77 h 922950"/>
                <a:gd name="T14" fmla="*/ 87 w 594000"/>
                <a:gd name="T15" fmla="*/ 67 h 922950"/>
                <a:gd name="T16" fmla="*/ 87 w 594000"/>
                <a:gd name="T17" fmla="*/ 54 h 922950"/>
                <a:gd name="T18" fmla="*/ 74 w 594000"/>
                <a:gd name="T19" fmla="*/ 57 h 922950"/>
                <a:gd name="T20" fmla="*/ 69 w 594000"/>
                <a:gd name="T21" fmla="*/ 67 h 922950"/>
                <a:gd name="T22" fmla="*/ 53 w 594000"/>
                <a:gd name="T23" fmla="*/ 57 h 922950"/>
                <a:gd name="T24" fmla="*/ 45 w 594000"/>
                <a:gd name="T25" fmla="*/ 34 h 922950"/>
                <a:gd name="T26" fmla="*/ 37 w 594000"/>
                <a:gd name="T27" fmla="*/ 41 h 922950"/>
                <a:gd name="T28" fmla="*/ 31 w 594000"/>
                <a:gd name="T29" fmla="*/ 31 h 922950"/>
                <a:gd name="T30" fmla="*/ 26 w 594000"/>
                <a:gd name="T31" fmla="*/ 23 h 922950"/>
                <a:gd name="T32" fmla="*/ 24 w 594000"/>
                <a:gd name="T33" fmla="*/ 10 h 922950"/>
                <a:gd name="T34" fmla="*/ 8 w 594000"/>
                <a:gd name="T35" fmla="*/ 0 h 922950"/>
                <a:gd name="T36" fmla="*/ 0 w 594000"/>
                <a:gd name="T37" fmla="*/ 8 h 922950"/>
                <a:gd name="T38" fmla="*/ 5 w 594000"/>
                <a:gd name="T39" fmla="*/ 15 h 922950"/>
                <a:gd name="T40" fmla="*/ 11 w 594000"/>
                <a:gd name="T41" fmla="*/ 28 h 922950"/>
                <a:gd name="T42" fmla="*/ 18 w 594000"/>
                <a:gd name="T43" fmla="*/ 41 h 922950"/>
                <a:gd name="T44" fmla="*/ 29 w 594000"/>
                <a:gd name="T45" fmla="*/ 52 h 922950"/>
                <a:gd name="T46" fmla="*/ 26 w 594000"/>
                <a:gd name="T47" fmla="*/ 59 h 922950"/>
                <a:gd name="T48" fmla="*/ 26 w 594000"/>
                <a:gd name="T49" fmla="*/ 70 h 922950"/>
                <a:gd name="T50" fmla="*/ 24 w 594000"/>
                <a:gd name="T51" fmla="*/ 80 h 922950"/>
                <a:gd name="T52" fmla="*/ 13 w 594000"/>
                <a:gd name="T53" fmla="*/ 82 h 922950"/>
                <a:gd name="T54" fmla="*/ 11 w 594000"/>
                <a:gd name="T55" fmla="*/ 93 h 922950"/>
                <a:gd name="T56" fmla="*/ 19 w 594000"/>
                <a:gd name="T57" fmla="*/ 96 h 922950"/>
                <a:gd name="T58" fmla="*/ 26 w 594000"/>
                <a:gd name="T59" fmla="*/ 98 h 922950"/>
                <a:gd name="T60" fmla="*/ 32 w 594000"/>
                <a:gd name="T61" fmla="*/ 103 h 922950"/>
                <a:gd name="T62" fmla="*/ 34 w 594000"/>
                <a:gd name="T63" fmla="*/ 106 h 922950"/>
                <a:gd name="T64" fmla="*/ 33 w 594000"/>
                <a:gd name="T65" fmla="*/ 116 h 922950"/>
                <a:gd name="T66" fmla="*/ 29 w 594000"/>
                <a:gd name="T67" fmla="*/ 121 h 922950"/>
                <a:gd name="T68" fmla="*/ 29 w 594000"/>
                <a:gd name="T69" fmla="*/ 126 h 922950"/>
                <a:gd name="T70" fmla="*/ 31 w 594000"/>
                <a:gd name="T71" fmla="*/ 132 h 922950"/>
                <a:gd name="T72" fmla="*/ 41 w 594000"/>
                <a:gd name="T73" fmla="*/ 132 h 9229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000"/>
                <a:gd name="T112" fmla="*/ 0 h 922950"/>
                <a:gd name="T113" fmla="*/ 594000 w 594000"/>
                <a:gd name="T114" fmla="*/ 922950 h 9229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000" h="922950">
                  <a:moveTo>
                    <a:pt x="279900" y="922950"/>
                  </a:moveTo>
                  <a:lnTo>
                    <a:pt x="320381" y="889613"/>
                  </a:lnTo>
                  <a:lnTo>
                    <a:pt x="379913" y="789600"/>
                  </a:lnTo>
                  <a:lnTo>
                    <a:pt x="450000" y="684000"/>
                  </a:lnTo>
                  <a:lnTo>
                    <a:pt x="432000" y="612000"/>
                  </a:lnTo>
                  <a:lnTo>
                    <a:pt x="498975" y="615769"/>
                  </a:lnTo>
                  <a:lnTo>
                    <a:pt x="556125" y="539569"/>
                  </a:lnTo>
                  <a:lnTo>
                    <a:pt x="591844" y="468131"/>
                  </a:lnTo>
                  <a:lnTo>
                    <a:pt x="594000" y="378000"/>
                  </a:lnTo>
                  <a:lnTo>
                    <a:pt x="504000" y="396000"/>
                  </a:lnTo>
                  <a:lnTo>
                    <a:pt x="468000" y="468000"/>
                  </a:lnTo>
                  <a:lnTo>
                    <a:pt x="360000" y="396000"/>
                  </a:lnTo>
                  <a:lnTo>
                    <a:pt x="306000" y="234000"/>
                  </a:lnTo>
                  <a:lnTo>
                    <a:pt x="252000" y="288000"/>
                  </a:lnTo>
                  <a:lnTo>
                    <a:pt x="213225" y="218100"/>
                  </a:lnTo>
                  <a:lnTo>
                    <a:pt x="180000" y="162000"/>
                  </a:lnTo>
                  <a:lnTo>
                    <a:pt x="162000" y="72000"/>
                  </a:lnTo>
                  <a:lnTo>
                    <a:pt x="54000" y="0"/>
                  </a:lnTo>
                  <a:lnTo>
                    <a:pt x="0" y="54000"/>
                  </a:lnTo>
                  <a:lnTo>
                    <a:pt x="36000" y="108000"/>
                  </a:lnTo>
                  <a:lnTo>
                    <a:pt x="72000" y="198000"/>
                  </a:lnTo>
                  <a:lnTo>
                    <a:pt x="126000" y="288000"/>
                  </a:lnTo>
                  <a:lnTo>
                    <a:pt x="198000" y="360000"/>
                  </a:lnTo>
                  <a:lnTo>
                    <a:pt x="180000" y="414000"/>
                  </a:lnTo>
                  <a:lnTo>
                    <a:pt x="180000" y="486000"/>
                  </a:lnTo>
                  <a:lnTo>
                    <a:pt x="162000" y="558000"/>
                  </a:lnTo>
                  <a:lnTo>
                    <a:pt x="90000" y="576000"/>
                  </a:lnTo>
                  <a:lnTo>
                    <a:pt x="72000" y="648000"/>
                  </a:lnTo>
                  <a:lnTo>
                    <a:pt x="127500" y="670538"/>
                  </a:lnTo>
                  <a:lnTo>
                    <a:pt x="180000" y="684000"/>
                  </a:lnTo>
                  <a:lnTo>
                    <a:pt x="216000" y="720000"/>
                  </a:lnTo>
                  <a:lnTo>
                    <a:pt x="234000" y="738000"/>
                  </a:lnTo>
                  <a:lnTo>
                    <a:pt x="227513" y="813413"/>
                  </a:lnTo>
                  <a:lnTo>
                    <a:pt x="198000" y="846000"/>
                  </a:lnTo>
                  <a:lnTo>
                    <a:pt x="198000" y="882000"/>
                  </a:lnTo>
                  <a:lnTo>
                    <a:pt x="213225" y="920569"/>
                  </a:lnTo>
                  <a:lnTo>
                    <a:pt x="279900" y="9229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8" name="Freeform 232">
              <a:extLst/>
            </p:cNvPr>
            <p:cNvSpPr>
              <a:spLocks/>
            </p:cNvSpPr>
            <p:nvPr/>
          </p:nvSpPr>
          <p:spPr bwMode="auto">
            <a:xfrm>
              <a:off x="4464026" y="3633806"/>
              <a:ext cx="33338" cy="53975"/>
            </a:xfrm>
            <a:custGeom>
              <a:avLst/>
              <a:gdLst>
                <a:gd name="T0" fmla="*/ 27 w 195263"/>
                <a:gd name="T1" fmla="*/ 27 h 309563"/>
                <a:gd name="T2" fmla="*/ 23 w 195263"/>
                <a:gd name="T3" fmla="*/ 31 h 309563"/>
                <a:gd name="T4" fmla="*/ 18 w 195263"/>
                <a:gd name="T5" fmla="*/ 33 h 309563"/>
                <a:gd name="T6" fmla="*/ 18 w 195263"/>
                <a:gd name="T7" fmla="*/ 38 h 309563"/>
                <a:gd name="T8" fmla="*/ 13 w 195263"/>
                <a:gd name="T9" fmla="*/ 47 h 309563"/>
                <a:gd name="T10" fmla="*/ 7 w 195263"/>
                <a:gd name="T11" fmla="*/ 50 h 309563"/>
                <a:gd name="T12" fmla="*/ 4 w 195263"/>
                <a:gd name="T13" fmla="*/ 50 h 309563"/>
                <a:gd name="T14" fmla="*/ 0 w 195263"/>
                <a:gd name="T15" fmla="*/ 44 h 309563"/>
                <a:gd name="T16" fmla="*/ 1 w 195263"/>
                <a:gd name="T17" fmla="*/ 39 h 309563"/>
                <a:gd name="T18" fmla="*/ 4 w 195263"/>
                <a:gd name="T19" fmla="*/ 40 h 309563"/>
                <a:gd name="T20" fmla="*/ 11 w 195263"/>
                <a:gd name="T21" fmla="*/ 37 h 309563"/>
                <a:gd name="T22" fmla="*/ 12 w 195263"/>
                <a:gd name="T23" fmla="*/ 31 h 309563"/>
                <a:gd name="T24" fmla="*/ 9 w 195263"/>
                <a:gd name="T25" fmla="*/ 23 h 309563"/>
                <a:gd name="T26" fmla="*/ 2 w 195263"/>
                <a:gd name="T27" fmla="*/ 18 h 309563"/>
                <a:gd name="T28" fmla="*/ 4 w 195263"/>
                <a:gd name="T29" fmla="*/ 12 h 309563"/>
                <a:gd name="T30" fmla="*/ 10 w 195263"/>
                <a:gd name="T31" fmla="*/ 13 h 309563"/>
                <a:gd name="T32" fmla="*/ 17 w 195263"/>
                <a:gd name="T33" fmla="*/ 9 h 309563"/>
                <a:gd name="T34" fmla="*/ 20 w 195263"/>
                <a:gd name="T35" fmla="*/ 0 h 309563"/>
                <a:gd name="T36" fmla="*/ 25 w 195263"/>
                <a:gd name="T37" fmla="*/ 6 h 309563"/>
                <a:gd name="T38" fmla="*/ 28 w 195263"/>
                <a:gd name="T39" fmla="*/ 15 h 309563"/>
                <a:gd name="T40" fmla="*/ 27 w 195263"/>
                <a:gd name="T41" fmla="*/ 27 h 3095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5263"/>
                <a:gd name="T64" fmla="*/ 0 h 309563"/>
                <a:gd name="T65" fmla="*/ 195263 w 195263"/>
                <a:gd name="T66" fmla="*/ 309563 h 3095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5263" h="309563">
                  <a:moveTo>
                    <a:pt x="187425" y="169219"/>
                  </a:moveTo>
                  <a:lnTo>
                    <a:pt x="157163" y="190500"/>
                  </a:lnTo>
                  <a:lnTo>
                    <a:pt x="121444" y="204788"/>
                  </a:lnTo>
                  <a:lnTo>
                    <a:pt x="121444" y="238125"/>
                  </a:lnTo>
                  <a:lnTo>
                    <a:pt x="88106" y="292894"/>
                  </a:lnTo>
                  <a:lnTo>
                    <a:pt x="50006" y="309563"/>
                  </a:lnTo>
                  <a:lnTo>
                    <a:pt x="26194" y="309563"/>
                  </a:lnTo>
                  <a:lnTo>
                    <a:pt x="0" y="273844"/>
                  </a:lnTo>
                  <a:lnTo>
                    <a:pt x="4763" y="242888"/>
                  </a:lnTo>
                  <a:lnTo>
                    <a:pt x="30956" y="245269"/>
                  </a:lnTo>
                  <a:lnTo>
                    <a:pt x="76200" y="230982"/>
                  </a:lnTo>
                  <a:lnTo>
                    <a:pt x="80963" y="195263"/>
                  </a:lnTo>
                  <a:lnTo>
                    <a:pt x="59531" y="145257"/>
                  </a:lnTo>
                  <a:lnTo>
                    <a:pt x="16669" y="111919"/>
                  </a:lnTo>
                  <a:lnTo>
                    <a:pt x="28575" y="71438"/>
                  </a:lnTo>
                  <a:lnTo>
                    <a:pt x="66675" y="78582"/>
                  </a:lnTo>
                  <a:lnTo>
                    <a:pt x="114300" y="54769"/>
                  </a:lnTo>
                  <a:lnTo>
                    <a:pt x="135731" y="0"/>
                  </a:lnTo>
                  <a:lnTo>
                    <a:pt x="171450" y="35719"/>
                  </a:lnTo>
                  <a:lnTo>
                    <a:pt x="195263" y="95250"/>
                  </a:lnTo>
                  <a:lnTo>
                    <a:pt x="187425" y="169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9" name="Freeform 233">
              <a:extLst/>
            </p:cNvPr>
            <p:cNvSpPr>
              <a:spLocks/>
            </p:cNvSpPr>
            <p:nvPr/>
          </p:nvSpPr>
          <p:spPr bwMode="auto">
            <a:xfrm>
              <a:off x="1463651" y="3556018"/>
              <a:ext cx="52388" cy="57150"/>
            </a:xfrm>
            <a:custGeom>
              <a:avLst/>
              <a:gdLst>
                <a:gd name="T0" fmla="*/ 19 w 305812"/>
                <a:gd name="T1" fmla="*/ 45 h 342000"/>
                <a:gd name="T2" fmla="*/ 30 w 305812"/>
                <a:gd name="T3" fmla="*/ 30 h 342000"/>
                <a:gd name="T4" fmla="*/ 42 w 305812"/>
                <a:gd name="T5" fmla="*/ 28 h 342000"/>
                <a:gd name="T6" fmla="*/ 39 w 305812"/>
                <a:gd name="T7" fmla="*/ 15 h 342000"/>
                <a:gd name="T8" fmla="*/ 45 w 305812"/>
                <a:gd name="T9" fmla="*/ 2 h 342000"/>
                <a:gd name="T10" fmla="*/ 37 w 305812"/>
                <a:gd name="T11" fmla="*/ 0 h 342000"/>
                <a:gd name="T12" fmla="*/ 29 w 305812"/>
                <a:gd name="T13" fmla="*/ 4 h 342000"/>
                <a:gd name="T14" fmla="*/ 24 w 305812"/>
                <a:gd name="T15" fmla="*/ 13 h 342000"/>
                <a:gd name="T16" fmla="*/ 16 w 305812"/>
                <a:gd name="T17" fmla="*/ 14 h 342000"/>
                <a:gd name="T18" fmla="*/ 3 w 305812"/>
                <a:gd name="T19" fmla="*/ 26 h 342000"/>
                <a:gd name="T20" fmla="*/ 0 w 305812"/>
                <a:gd name="T21" fmla="*/ 31 h 342000"/>
                <a:gd name="T22" fmla="*/ 3 w 305812"/>
                <a:gd name="T23" fmla="*/ 35 h 342000"/>
                <a:gd name="T24" fmla="*/ 8 w 305812"/>
                <a:gd name="T25" fmla="*/ 40 h 342000"/>
                <a:gd name="T26" fmla="*/ 19 w 305812"/>
                <a:gd name="T27" fmla="*/ 45 h 342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5812"/>
                <a:gd name="T43" fmla="*/ 0 h 342000"/>
                <a:gd name="T44" fmla="*/ 305812 w 305812"/>
                <a:gd name="T45" fmla="*/ 342000 h 34200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5812" h="342000">
                  <a:moveTo>
                    <a:pt x="125812" y="342000"/>
                  </a:moveTo>
                  <a:lnTo>
                    <a:pt x="204787" y="232181"/>
                  </a:lnTo>
                  <a:lnTo>
                    <a:pt x="287812" y="216000"/>
                  </a:lnTo>
                  <a:lnTo>
                    <a:pt x="261937" y="115500"/>
                  </a:lnTo>
                  <a:lnTo>
                    <a:pt x="305812" y="18000"/>
                  </a:lnTo>
                  <a:lnTo>
                    <a:pt x="251812" y="0"/>
                  </a:lnTo>
                  <a:lnTo>
                    <a:pt x="197643" y="32156"/>
                  </a:lnTo>
                  <a:lnTo>
                    <a:pt x="164306" y="101213"/>
                  </a:lnTo>
                  <a:lnTo>
                    <a:pt x="107812" y="108000"/>
                  </a:lnTo>
                  <a:lnTo>
                    <a:pt x="17812" y="198000"/>
                  </a:lnTo>
                  <a:lnTo>
                    <a:pt x="0" y="236944"/>
                  </a:lnTo>
                  <a:lnTo>
                    <a:pt x="17812" y="270000"/>
                  </a:lnTo>
                  <a:lnTo>
                    <a:pt x="52387" y="308381"/>
                  </a:lnTo>
                  <a:lnTo>
                    <a:pt x="125812" y="3420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0" name="Freeform 234">
              <a:extLst/>
            </p:cNvPr>
            <p:cNvSpPr>
              <a:spLocks/>
            </p:cNvSpPr>
            <p:nvPr/>
          </p:nvSpPr>
          <p:spPr bwMode="auto">
            <a:xfrm>
              <a:off x="4371951" y="3817956"/>
              <a:ext cx="7938" cy="11112"/>
            </a:xfrm>
            <a:custGeom>
              <a:avLst/>
              <a:gdLst>
                <a:gd name="T0" fmla="*/ 10 w 41671"/>
                <a:gd name="T1" fmla="*/ 7 h 61913"/>
                <a:gd name="T2" fmla="*/ 7 w 41671"/>
                <a:gd name="T3" fmla="*/ 11 h 61913"/>
                <a:gd name="T4" fmla="*/ 3 w 41671"/>
                <a:gd name="T5" fmla="*/ 11 h 61913"/>
                <a:gd name="T6" fmla="*/ 0 w 41671"/>
                <a:gd name="T7" fmla="*/ 10 h 61913"/>
                <a:gd name="T8" fmla="*/ 0 w 41671"/>
                <a:gd name="T9" fmla="*/ 7 h 61913"/>
                <a:gd name="T10" fmla="*/ 0 w 41671"/>
                <a:gd name="T11" fmla="*/ 5 h 61913"/>
                <a:gd name="T12" fmla="*/ 2 w 41671"/>
                <a:gd name="T13" fmla="*/ 1 h 61913"/>
                <a:gd name="T14" fmla="*/ 5 w 41671"/>
                <a:gd name="T15" fmla="*/ 0 h 61913"/>
                <a:gd name="T16" fmla="*/ 7 w 41671"/>
                <a:gd name="T17" fmla="*/ 4 h 61913"/>
                <a:gd name="T18" fmla="*/ 10 w 41671"/>
                <a:gd name="T19" fmla="*/ 7 h 619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671"/>
                <a:gd name="T31" fmla="*/ 0 h 61913"/>
                <a:gd name="T32" fmla="*/ 41671 w 41671"/>
                <a:gd name="T33" fmla="*/ 61913 h 619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671" h="61913">
                  <a:moveTo>
                    <a:pt x="41671" y="38100"/>
                  </a:moveTo>
                  <a:lnTo>
                    <a:pt x="27384" y="58341"/>
                  </a:lnTo>
                  <a:lnTo>
                    <a:pt x="13096" y="61913"/>
                  </a:lnTo>
                  <a:lnTo>
                    <a:pt x="1190" y="53579"/>
                  </a:lnTo>
                  <a:lnTo>
                    <a:pt x="1190" y="39291"/>
                  </a:lnTo>
                  <a:lnTo>
                    <a:pt x="0" y="26194"/>
                  </a:lnTo>
                  <a:lnTo>
                    <a:pt x="7143" y="3572"/>
                  </a:lnTo>
                  <a:lnTo>
                    <a:pt x="21431" y="0"/>
                  </a:lnTo>
                  <a:lnTo>
                    <a:pt x="28575" y="23813"/>
                  </a:lnTo>
                  <a:lnTo>
                    <a:pt x="41671" y="38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1" name="Freeform 239">
              <a:extLst/>
            </p:cNvPr>
            <p:cNvSpPr>
              <a:spLocks/>
            </p:cNvSpPr>
            <p:nvPr/>
          </p:nvSpPr>
          <p:spPr bwMode="auto">
            <a:xfrm>
              <a:off x="5203801" y="4403743"/>
              <a:ext cx="17463" cy="17463"/>
            </a:xfrm>
            <a:custGeom>
              <a:avLst/>
              <a:gdLst>
                <a:gd name="T0" fmla="*/ 2147483647 w 65"/>
                <a:gd name="T1" fmla="*/ 2147483647 h 64"/>
                <a:gd name="T2" fmla="*/ 2147483647 w 65"/>
                <a:gd name="T3" fmla="*/ 2147483647 h 64"/>
                <a:gd name="T4" fmla="*/ 2147483647 w 65"/>
                <a:gd name="T5" fmla="*/ 0 h 64"/>
                <a:gd name="T6" fmla="*/ 2147483647 w 65"/>
                <a:gd name="T7" fmla="*/ 0 h 64"/>
                <a:gd name="T8" fmla="*/ 2147483647 w 65"/>
                <a:gd name="T9" fmla="*/ 2147483647 h 64"/>
                <a:gd name="T10" fmla="*/ 2147483647 w 65"/>
                <a:gd name="T11" fmla="*/ 2147483647 h 64"/>
                <a:gd name="T12" fmla="*/ 2147483647 w 65"/>
                <a:gd name="T13" fmla="*/ 2147483647 h 64"/>
                <a:gd name="T14" fmla="*/ 2147483647 w 65"/>
                <a:gd name="T15" fmla="*/ 2147483647 h 64"/>
                <a:gd name="T16" fmla="*/ 0 w 65"/>
                <a:gd name="T17" fmla="*/ 2147483647 h 64"/>
                <a:gd name="T18" fmla="*/ 2147483647 w 65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64"/>
                <a:gd name="T32" fmla="*/ 65 w 65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64">
                  <a:moveTo>
                    <a:pt x="13" y="19"/>
                  </a:moveTo>
                  <a:lnTo>
                    <a:pt x="33" y="19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65" y="23"/>
                  </a:lnTo>
                  <a:lnTo>
                    <a:pt x="62" y="39"/>
                  </a:lnTo>
                  <a:lnTo>
                    <a:pt x="54" y="53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13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2" name="Freeform 240">
              <a:extLst/>
            </p:cNvPr>
            <p:cNvSpPr>
              <a:spLocks/>
            </p:cNvSpPr>
            <p:nvPr/>
          </p:nvSpPr>
          <p:spPr bwMode="auto">
            <a:xfrm>
              <a:off x="4303689" y="3997343"/>
              <a:ext cx="7937" cy="4763"/>
            </a:xfrm>
            <a:custGeom>
              <a:avLst/>
              <a:gdLst>
                <a:gd name="T0" fmla="*/ 0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2147483647 h 16"/>
                <a:gd name="T10" fmla="*/ 0 w 23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6"/>
                <a:gd name="T20" fmla="*/ 23 w 23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6">
                  <a:moveTo>
                    <a:pt x="0" y="4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12" y="13"/>
                  </a:lnTo>
                  <a:lnTo>
                    <a:pt x="3" y="1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3" name="Freeform 241">
              <a:extLst/>
            </p:cNvPr>
            <p:cNvSpPr>
              <a:spLocks/>
            </p:cNvSpPr>
            <p:nvPr/>
          </p:nvSpPr>
          <p:spPr bwMode="auto">
            <a:xfrm>
              <a:off x="4883126" y="4259281"/>
              <a:ext cx="12700" cy="12700"/>
            </a:xfrm>
            <a:custGeom>
              <a:avLst/>
              <a:gdLst>
                <a:gd name="T0" fmla="*/ 2147483647 w 36"/>
                <a:gd name="T1" fmla="*/ 0 h 42"/>
                <a:gd name="T2" fmla="*/ 2147483647 w 36"/>
                <a:gd name="T3" fmla="*/ 2147483647 h 42"/>
                <a:gd name="T4" fmla="*/ 2147483647 w 36"/>
                <a:gd name="T5" fmla="*/ 2147483647 h 42"/>
                <a:gd name="T6" fmla="*/ 2147483647 w 36"/>
                <a:gd name="T7" fmla="*/ 2147483647 h 42"/>
                <a:gd name="T8" fmla="*/ 0 w 36"/>
                <a:gd name="T9" fmla="*/ 2147483647 h 42"/>
                <a:gd name="T10" fmla="*/ 2147483647 w 36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42"/>
                <a:gd name="T20" fmla="*/ 36 w 36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42">
                  <a:moveTo>
                    <a:pt x="25" y="0"/>
                  </a:moveTo>
                  <a:lnTo>
                    <a:pt x="36" y="11"/>
                  </a:lnTo>
                  <a:lnTo>
                    <a:pt x="21" y="26"/>
                  </a:lnTo>
                  <a:lnTo>
                    <a:pt x="10" y="42"/>
                  </a:lnTo>
                  <a:lnTo>
                    <a:pt x="0" y="29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34" name="Group 242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7464401" y="5108593"/>
              <a:ext cx="85725" cy="71438"/>
              <a:chOff x="2864" y="2525"/>
              <a:chExt cx="248" cy="206"/>
            </a:xfrm>
            <a:grpFill/>
          </p:grpSpPr>
          <p:sp>
            <p:nvSpPr>
              <p:cNvPr id="299" name="Freeform 2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864" y="2632"/>
                <a:ext cx="131" cy="99"/>
              </a:xfrm>
              <a:custGeom>
                <a:avLst/>
                <a:gdLst>
                  <a:gd name="T0" fmla="*/ 0 w 656"/>
                  <a:gd name="T1" fmla="*/ 0 h 499"/>
                  <a:gd name="T2" fmla="*/ 0 w 656"/>
                  <a:gd name="T3" fmla="*/ 0 h 499"/>
                  <a:gd name="T4" fmla="*/ 0 w 656"/>
                  <a:gd name="T5" fmla="*/ 0 h 499"/>
                  <a:gd name="T6" fmla="*/ 0 w 656"/>
                  <a:gd name="T7" fmla="*/ 0 h 499"/>
                  <a:gd name="T8" fmla="*/ 0 w 656"/>
                  <a:gd name="T9" fmla="*/ 0 h 499"/>
                  <a:gd name="T10" fmla="*/ 0 w 656"/>
                  <a:gd name="T11" fmla="*/ 0 h 499"/>
                  <a:gd name="T12" fmla="*/ 0 w 656"/>
                  <a:gd name="T13" fmla="*/ 0 h 499"/>
                  <a:gd name="T14" fmla="*/ 0 w 656"/>
                  <a:gd name="T15" fmla="*/ 0 h 499"/>
                  <a:gd name="T16" fmla="*/ 0 w 656"/>
                  <a:gd name="T17" fmla="*/ 0 h 499"/>
                  <a:gd name="T18" fmla="*/ 0 w 656"/>
                  <a:gd name="T19" fmla="*/ 0 h 499"/>
                  <a:gd name="T20" fmla="*/ 0 w 656"/>
                  <a:gd name="T21" fmla="*/ 0 h 499"/>
                  <a:gd name="T22" fmla="*/ 0 w 656"/>
                  <a:gd name="T23" fmla="*/ 0 h 499"/>
                  <a:gd name="T24" fmla="*/ 0 w 656"/>
                  <a:gd name="T25" fmla="*/ 0 h 499"/>
                  <a:gd name="T26" fmla="*/ 0 w 656"/>
                  <a:gd name="T27" fmla="*/ 0 h 499"/>
                  <a:gd name="T28" fmla="*/ 0 w 656"/>
                  <a:gd name="T29" fmla="*/ 0 h 499"/>
                  <a:gd name="T30" fmla="*/ 0 w 656"/>
                  <a:gd name="T31" fmla="*/ 0 h 499"/>
                  <a:gd name="T32" fmla="*/ 0 w 656"/>
                  <a:gd name="T33" fmla="*/ 0 h 499"/>
                  <a:gd name="T34" fmla="*/ 0 w 656"/>
                  <a:gd name="T35" fmla="*/ 0 h 499"/>
                  <a:gd name="T36" fmla="*/ 0 w 656"/>
                  <a:gd name="T37" fmla="*/ 0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6"/>
                  <a:gd name="T58" fmla="*/ 0 h 499"/>
                  <a:gd name="T59" fmla="*/ 656 w 656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6" h="499">
                    <a:moveTo>
                      <a:pt x="354" y="499"/>
                    </a:moveTo>
                    <a:lnTo>
                      <a:pt x="224" y="480"/>
                    </a:lnTo>
                    <a:lnTo>
                      <a:pt x="104" y="432"/>
                    </a:lnTo>
                    <a:lnTo>
                      <a:pt x="0" y="384"/>
                    </a:lnTo>
                    <a:lnTo>
                      <a:pt x="8" y="272"/>
                    </a:lnTo>
                    <a:lnTo>
                      <a:pt x="80" y="216"/>
                    </a:lnTo>
                    <a:lnTo>
                      <a:pt x="80" y="136"/>
                    </a:lnTo>
                    <a:lnTo>
                      <a:pt x="173" y="91"/>
                    </a:lnTo>
                    <a:lnTo>
                      <a:pt x="224" y="16"/>
                    </a:lnTo>
                    <a:lnTo>
                      <a:pt x="336" y="24"/>
                    </a:lnTo>
                    <a:lnTo>
                      <a:pt x="445" y="0"/>
                    </a:lnTo>
                    <a:lnTo>
                      <a:pt x="512" y="88"/>
                    </a:lnTo>
                    <a:lnTo>
                      <a:pt x="608" y="176"/>
                    </a:lnTo>
                    <a:lnTo>
                      <a:pt x="624" y="272"/>
                    </a:lnTo>
                    <a:lnTo>
                      <a:pt x="656" y="360"/>
                    </a:lnTo>
                    <a:lnTo>
                      <a:pt x="592" y="392"/>
                    </a:lnTo>
                    <a:lnTo>
                      <a:pt x="520" y="424"/>
                    </a:lnTo>
                    <a:lnTo>
                      <a:pt x="424" y="472"/>
                    </a:lnTo>
                    <a:lnTo>
                      <a:pt x="354" y="49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0" name="Freeform 2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980" y="2525"/>
                <a:ext cx="132" cy="83"/>
              </a:xfrm>
              <a:custGeom>
                <a:avLst/>
                <a:gdLst>
                  <a:gd name="T0" fmla="*/ 0 w 661"/>
                  <a:gd name="T1" fmla="*/ 0 h 413"/>
                  <a:gd name="T2" fmla="*/ 0 w 661"/>
                  <a:gd name="T3" fmla="*/ 0 h 413"/>
                  <a:gd name="T4" fmla="*/ 0 w 661"/>
                  <a:gd name="T5" fmla="*/ 0 h 413"/>
                  <a:gd name="T6" fmla="*/ 0 w 661"/>
                  <a:gd name="T7" fmla="*/ 0 h 413"/>
                  <a:gd name="T8" fmla="*/ 0 w 661"/>
                  <a:gd name="T9" fmla="*/ 0 h 413"/>
                  <a:gd name="T10" fmla="*/ 0 w 661"/>
                  <a:gd name="T11" fmla="*/ 0 h 413"/>
                  <a:gd name="T12" fmla="*/ 0 w 661"/>
                  <a:gd name="T13" fmla="*/ 0 h 413"/>
                  <a:gd name="T14" fmla="*/ 0 w 661"/>
                  <a:gd name="T15" fmla="*/ 0 h 413"/>
                  <a:gd name="T16" fmla="*/ 0 w 661"/>
                  <a:gd name="T17" fmla="*/ 0 h 413"/>
                  <a:gd name="T18" fmla="*/ 0 w 661"/>
                  <a:gd name="T19" fmla="*/ 0 h 413"/>
                  <a:gd name="T20" fmla="*/ 0 w 661"/>
                  <a:gd name="T21" fmla="*/ 0 h 413"/>
                  <a:gd name="T22" fmla="*/ 0 w 661"/>
                  <a:gd name="T23" fmla="*/ 0 h 413"/>
                  <a:gd name="T24" fmla="*/ 0 w 661"/>
                  <a:gd name="T25" fmla="*/ 0 h 413"/>
                  <a:gd name="T26" fmla="*/ 0 w 661"/>
                  <a:gd name="T27" fmla="*/ 0 h 413"/>
                  <a:gd name="T28" fmla="*/ 0 w 661"/>
                  <a:gd name="T29" fmla="*/ 0 h 413"/>
                  <a:gd name="T30" fmla="*/ 0 w 661"/>
                  <a:gd name="T31" fmla="*/ 0 h 413"/>
                  <a:gd name="T32" fmla="*/ 0 w 661"/>
                  <a:gd name="T33" fmla="*/ 0 h 413"/>
                  <a:gd name="T34" fmla="*/ 0 w 661"/>
                  <a:gd name="T35" fmla="*/ 0 h 413"/>
                  <a:gd name="T36" fmla="*/ 0 w 661"/>
                  <a:gd name="T37" fmla="*/ 0 h 413"/>
                  <a:gd name="T38" fmla="*/ 0 w 661"/>
                  <a:gd name="T39" fmla="*/ 0 h 413"/>
                  <a:gd name="T40" fmla="*/ 0 w 661"/>
                  <a:gd name="T41" fmla="*/ 0 h 413"/>
                  <a:gd name="T42" fmla="*/ 0 w 661"/>
                  <a:gd name="T43" fmla="*/ 0 h 413"/>
                  <a:gd name="T44" fmla="*/ 0 w 661"/>
                  <a:gd name="T45" fmla="*/ 0 h 413"/>
                  <a:gd name="T46" fmla="*/ 0 w 661"/>
                  <a:gd name="T47" fmla="*/ 0 h 413"/>
                  <a:gd name="T48" fmla="*/ 0 w 661"/>
                  <a:gd name="T49" fmla="*/ 0 h 413"/>
                  <a:gd name="T50" fmla="*/ 0 w 661"/>
                  <a:gd name="T51" fmla="*/ 0 h 413"/>
                  <a:gd name="T52" fmla="*/ 0 w 661"/>
                  <a:gd name="T53" fmla="*/ 0 h 413"/>
                  <a:gd name="T54" fmla="*/ 0 w 661"/>
                  <a:gd name="T55" fmla="*/ 0 h 413"/>
                  <a:gd name="T56" fmla="*/ 0 w 661"/>
                  <a:gd name="T57" fmla="*/ 0 h 413"/>
                  <a:gd name="T58" fmla="*/ 0 w 661"/>
                  <a:gd name="T59" fmla="*/ 0 h 413"/>
                  <a:gd name="T60" fmla="*/ 0 w 661"/>
                  <a:gd name="T61" fmla="*/ 0 h 413"/>
                  <a:gd name="T62" fmla="*/ 0 w 661"/>
                  <a:gd name="T63" fmla="*/ 0 h 413"/>
                  <a:gd name="T64" fmla="*/ 0 w 661"/>
                  <a:gd name="T65" fmla="*/ 0 h 413"/>
                  <a:gd name="T66" fmla="*/ 0 w 661"/>
                  <a:gd name="T67" fmla="*/ 0 h 413"/>
                  <a:gd name="T68" fmla="*/ 0 w 661"/>
                  <a:gd name="T69" fmla="*/ 0 h 413"/>
                  <a:gd name="T70" fmla="*/ 0 w 661"/>
                  <a:gd name="T71" fmla="*/ 0 h 413"/>
                  <a:gd name="T72" fmla="*/ 0 w 661"/>
                  <a:gd name="T73" fmla="*/ 0 h 413"/>
                  <a:gd name="T74" fmla="*/ 0 w 661"/>
                  <a:gd name="T75" fmla="*/ 0 h 4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61"/>
                  <a:gd name="T115" fmla="*/ 0 h 413"/>
                  <a:gd name="T116" fmla="*/ 661 w 661"/>
                  <a:gd name="T117" fmla="*/ 413 h 4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61" h="413">
                    <a:moveTo>
                      <a:pt x="109" y="413"/>
                    </a:moveTo>
                    <a:lnTo>
                      <a:pt x="61" y="379"/>
                    </a:lnTo>
                    <a:lnTo>
                      <a:pt x="27" y="326"/>
                    </a:lnTo>
                    <a:lnTo>
                      <a:pt x="0" y="304"/>
                    </a:lnTo>
                    <a:lnTo>
                      <a:pt x="45" y="214"/>
                    </a:lnTo>
                    <a:lnTo>
                      <a:pt x="85" y="221"/>
                    </a:lnTo>
                    <a:lnTo>
                      <a:pt x="133" y="187"/>
                    </a:lnTo>
                    <a:lnTo>
                      <a:pt x="176" y="163"/>
                    </a:lnTo>
                    <a:lnTo>
                      <a:pt x="272" y="123"/>
                    </a:lnTo>
                    <a:lnTo>
                      <a:pt x="320" y="115"/>
                    </a:lnTo>
                    <a:lnTo>
                      <a:pt x="373" y="96"/>
                    </a:lnTo>
                    <a:lnTo>
                      <a:pt x="430" y="62"/>
                    </a:lnTo>
                    <a:lnTo>
                      <a:pt x="499" y="32"/>
                    </a:lnTo>
                    <a:lnTo>
                      <a:pt x="541" y="19"/>
                    </a:lnTo>
                    <a:lnTo>
                      <a:pt x="613" y="0"/>
                    </a:lnTo>
                    <a:lnTo>
                      <a:pt x="661" y="0"/>
                    </a:lnTo>
                    <a:lnTo>
                      <a:pt x="613" y="62"/>
                    </a:lnTo>
                    <a:lnTo>
                      <a:pt x="544" y="123"/>
                    </a:lnTo>
                    <a:lnTo>
                      <a:pt x="493" y="187"/>
                    </a:lnTo>
                    <a:lnTo>
                      <a:pt x="445" y="235"/>
                    </a:lnTo>
                    <a:lnTo>
                      <a:pt x="440" y="283"/>
                    </a:lnTo>
                    <a:lnTo>
                      <a:pt x="497" y="269"/>
                    </a:lnTo>
                    <a:lnTo>
                      <a:pt x="536" y="225"/>
                    </a:lnTo>
                    <a:lnTo>
                      <a:pt x="598" y="187"/>
                    </a:lnTo>
                    <a:lnTo>
                      <a:pt x="637" y="158"/>
                    </a:lnTo>
                    <a:lnTo>
                      <a:pt x="641" y="187"/>
                    </a:lnTo>
                    <a:lnTo>
                      <a:pt x="584" y="245"/>
                    </a:lnTo>
                    <a:lnTo>
                      <a:pt x="541" y="273"/>
                    </a:lnTo>
                    <a:lnTo>
                      <a:pt x="502" y="293"/>
                    </a:lnTo>
                    <a:lnTo>
                      <a:pt x="445" y="321"/>
                    </a:lnTo>
                    <a:lnTo>
                      <a:pt x="377" y="317"/>
                    </a:lnTo>
                    <a:lnTo>
                      <a:pt x="353" y="264"/>
                    </a:lnTo>
                    <a:lnTo>
                      <a:pt x="305" y="264"/>
                    </a:lnTo>
                    <a:lnTo>
                      <a:pt x="243" y="302"/>
                    </a:lnTo>
                    <a:lnTo>
                      <a:pt x="227" y="350"/>
                    </a:lnTo>
                    <a:lnTo>
                      <a:pt x="161" y="326"/>
                    </a:lnTo>
                    <a:lnTo>
                      <a:pt x="104" y="374"/>
                    </a:lnTo>
                    <a:lnTo>
                      <a:pt x="109" y="41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grpSp>
          <p:nvGrpSpPr>
            <p:cNvPr id="235" name="Group 245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4511657" y="4168784"/>
              <a:ext cx="12701" cy="11112"/>
              <a:chOff x="9952" y="13024"/>
              <a:chExt cx="1640" cy="1406"/>
            </a:xfrm>
            <a:grpFill/>
          </p:grpSpPr>
          <p:sp>
            <p:nvSpPr>
              <p:cNvPr id="297" name="Freeform 24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0536" y="13424"/>
                <a:ext cx="1056" cy="1006"/>
              </a:xfrm>
              <a:custGeom>
                <a:avLst/>
                <a:gdLst>
                  <a:gd name="T0" fmla="*/ 600 w 1056"/>
                  <a:gd name="T1" fmla="*/ 961 h 1006"/>
                  <a:gd name="T2" fmla="*/ 512 w 1056"/>
                  <a:gd name="T3" fmla="*/ 992 h 1006"/>
                  <a:gd name="T4" fmla="*/ 456 w 1056"/>
                  <a:gd name="T5" fmla="*/ 912 h 1006"/>
                  <a:gd name="T6" fmla="*/ 384 w 1056"/>
                  <a:gd name="T7" fmla="*/ 848 h 1006"/>
                  <a:gd name="T8" fmla="*/ 208 w 1056"/>
                  <a:gd name="T9" fmla="*/ 744 h 1006"/>
                  <a:gd name="T10" fmla="*/ 64 w 1056"/>
                  <a:gd name="T11" fmla="*/ 672 h 1006"/>
                  <a:gd name="T12" fmla="*/ 32 w 1056"/>
                  <a:gd name="T13" fmla="*/ 496 h 1006"/>
                  <a:gd name="T14" fmla="*/ 48 w 1056"/>
                  <a:gd name="T15" fmla="*/ 368 h 1006"/>
                  <a:gd name="T16" fmla="*/ 56 w 1056"/>
                  <a:gd name="T17" fmla="*/ 200 h 1006"/>
                  <a:gd name="T18" fmla="*/ 0 w 1056"/>
                  <a:gd name="T19" fmla="*/ 104 h 1006"/>
                  <a:gd name="T20" fmla="*/ 64 w 1056"/>
                  <a:gd name="T21" fmla="*/ 48 h 1006"/>
                  <a:gd name="T22" fmla="*/ 176 w 1056"/>
                  <a:gd name="T23" fmla="*/ 0 h 1006"/>
                  <a:gd name="T24" fmla="*/ 248 w 1056"/>
                  <a:gd name="T25" fmla="*/ 64 h 1006"/>
                  <a:gd name="T26" fmla="*/ 128 w 1056"/>
                  <a:gd name="T27" fmla="*/ 144 h 1006"/>
                  <a:gd name="T28" fmla="*/ 232 w 1056"/>
                  <a:gd name="T29" fmla="*/ 176 h 1006"/>
                  <a:gd name="T30" fmla="*/ 320 w 1056"/>
                  <a:gd name="T31" fmla="*/ 176 h 1006"/>
                  <a:gd name="T32" fmla="*/ 416 w 1056"/>
                  <a:gd name="T33" fmla="*/ 176 h 1006"/>
                  <a:gd name="T34" fmla="*/ 472 w 1056"/>
                  <a:gd name="T35" fmla="*/ 216 h 1006"/>
                  <a:gd name="T36" fmla="*/ 536 w 1056"/>
                  <a:gd name="T37" fmla="*/ 280 h 1006"/>
                  <a:gd name="T38" fmla="*/ 616 w 1056"/>
                  <a:gd name="T39" fmla="*/ 328 h 1006"/>
                  <a:gd name="T40" fmla="*/ 680 w 1056"/>
                  <a:gd name="T41" fmla="*/ 344 h 1006"/>
                  <a:gd name="T42" fmla="*/ 760 w 1056"/>
                  <a:gd name="T43" fmla="*/ 440 h 1006"/>
                  <a:gd name="T44" fmla="*/ 864 w 1056"/>
                  <a:gd name="T45" fmla="*/ 512 h 1006"/>
                  <a:gd name="T46" fmla="*/ 936 w 1056"/>
                  <a:gd name="T47" fmla="*/ 560 h 1006"/>
                  <a:gd name="T48" fmla="*/ 992 w 1056"/>
                  <a:gd name="T49" fmla="*/ 608 h 1006"/>
                  <a:gd name="T50" fmla="*/ 1056 w 1056"/>
                  <a:gd name="T51" fmla="*/ 720 h 1006"/>
                  <a:gd name="T52" fmla="*/ 1056 w 1056"/>
                  <a:gd name="T53" fmla="*/ 840 h 1006"/>
                  <a:gd name="T54" fmla="*/ 992 w 1056"/>
                  <a:gd name="T55" fmla="*/ 944 h 1006"/>
                  <a:gd name="T56" fmla="*/ 918 w 1056"/>
                  <a:gd name="T57" fmla="*/ 1006 h 1006"/>
                  <a:gd name="T58" fmla="*/ 720 w 1056"/>
                  <a:gd name="T59" fmla="*/ 968 h 1006"/>
                  <a:gd name="T60" fmla="*/ 600 w 1056"/>
                  <a:gd name="T61" fmla="*/ 961 h 100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56"/>
                  <a:gd name="T94" fmla="*/ 0 h 1006"/>
                  <a:gd name="T95" fmla="*/ 1056 w 1056"/>
                  <a:gd name="T96" fmla="*/ 1006 h 100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56" h="1006">
                    <a:moveTo>
                      <a:pt x="600" y="961"/>
                    </a:moveTo>
                    <a:lnTo>
                      <a:pt x="512" y="992"/>
                    </a:lnTo>
                    <a:lnTo>
                      <a:pt x="456" y="912"/>
                    </a:lnTo>
                    <a:lnTo>
                      <a:pt x="384" y="848"/>
                    </a:lnTo>
                    <a:lnTo>
                      <a:pt x="208" y="744"/>
                    </a:lnTo>
                    <a:lnTo>
                      <a:pt x="64" y="672"/>
                    </a:lnTo>
                    <a:lnTo>
                      <a:pt x="32" y="496"/>
                    </a:lnTo>
                    <a:lnTo>
                      <a:pt x="48" y="368"/>
                    </a:lnTo>
                    <a:lnTo>
                      <a:pt x="56" y="200"/>
                    </a:lnTo>
                    <a:lnTo>
                      <a:pt x="0" y="104"/>
                    </a:lnTo>
                    <a:lnTo>
                      <a:pt x="64" y="48"/>
                    </a:lnTo>
                    <a:lnTo>
                      <a:pt x="176" y="0"/>
                    </a:lnTo>
                    <a:lnTo>
                      <a:pt x="248" y="64"/>
                    </a:lnTo>
                    <a:lnTo>
                      <a:pt x="128" y="144"/>
                    </a:lnTo>
                    <a:lnTo>
                      <a:pt x="232" y="176"/>
                    </a:lnTo>
                    <a:lnTo>
                      <a:pt x="320" y="176"/>
                    </a:lnTo>
                    <a:lnTo>
                      <a:pt x="416" y="176"/>
                    </a:lnTo>
                    <a:lnTo>
                      <a:pt x="472" y="216"/>
                    </a:lnTo>
                    <a:lnTo>
                      <a:pt x="536" y="280"/>
                    </a:lnTo>
                    <a:lnTo>
                      <a:pt x="616" y="328"/>
                    </a:lnTo>
                    <a:lnTo>
                      <a:pt x="680" y="344"/>
                    </a:lnTo>
                    <a:lnTo>
                      <a:pt x="760" y="440"/>
                    </a:lnTo>
                    <a:lnTo>
                      <a:pt x="864" y="512"/>
                    </a:lnTo>
                    <a:lnTo>
                      <a:pt x="936" y="560"/>
                    </a:lnTo>
                    <a:lnTo>
                      <a:pt x="992" y="608"/>
                    </a:lnTo>
                    <a:lnTo>
                      <a:pt x="1056" y="720"/>
                    </a:lnTo>
                    <a:lnTo>
                      <a:pt x="1056" y="840"/>
                    </a:lnTo>
                    <a:lnTo>
                      <a:pt x="992" y="944"/>
                    </a:lnTo>
                    <a:lnTo>
                      <a:pt x="918" y="1006"/>
                    </a:lnTo>
                    <a:lnTo>
                      <a:pt x="720" y="968"/>
                    </a:lnTo>
                    <a:lnTo>
                      <a:pt x="600" y="96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8" name="Freeform 24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52" y="13024"/>
                <a:ext cx="656" cy="328"/>
              </a:xfrm>
              <a:custGeom>
                <a:avLst/>
                <a:gdLst>
                  <a:gd name="T0" fmla="*/ 168 w 656"/>
                  <a:gd name="T1" fmla="*/ 288 h 328"/>
                  <a:gd name="T2" fmla="*/ 80 w 656"/>
                  <a:gd name="T3" fmla="*/ 224 h 328"/>
                  <a:gd name="T4" fmla="*/ 64 w 656"/>
                  <a:gd name="T5" fmla="*/ 144 h 328"/>
                  <a:gd name="T6" fmla="*/ 0 w 656"/>
                  <a:gd name="T7" fmla="*/ 40 h 328"/>
                  <a:gd name="T8" fmla="*/ 96 w 656"/>
                  <a:gd name="T9" fmla="*/ 8 h 328"/>
                  <a:gd name="T10" fmla="*/ 277 w 656"/>
                  <a:gd name="T11" fmla="*/ 0 h 328"/>
                  <a:gd name="T12" fmla="*/ 384 w 656"/>
                  <a:gd name="T13" fmla="*/ 64 h 328"/>
                  <a:gd name="T14" fmla="*/ 456 w 656"/>
                  <a:gd name="T15" fmla="*/ 96 h 328"/>
                  <a:gd name="T16" fmla="*/ 560 w 656"/>
                  <a:gd name="T17" fmla="*/ 96 h 328"/>
                  <a:gd name="T18" fmla="*/ 656 w 656"/>
                  <a:gd name="T19" fmla="*/ 200 h 328"/>
                  <a:gd name="T20" fmla="*/ 552 w 656"/>
                  <a:gd name="T21" fmla="*/ 288 h 328"/>
                  <a:gd name="T22" fmla="*/ 456 w 656"/>
                  <a:gd name="T23" fmla="*/ 320 h 328"/>
                  <a:gd name="T24" fmla="*/ 352 w 656"/>
                  <a:gd name="T25" fmla="*/ 328 h 328"/>
                  <a:gd name="T26" fmla="*/ 272 w 656"/>
                  <a:gd name="T27" fmla="*/ 296 h 328"/>
                  <a:gd name="T28" fmla="*/ 168 w 656"/>
                  <a:gd name="T29" fmla="*/ 288 h 3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6"/>
                  <a:gd name="T46" fmla="*/ 0 h 328"/>
                  <a:gd name="T47" fmla="*/ 656 w 656"/>
                  <a:gd name="T48" fmla="*/ 328 h 3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6" h="328">
                    <a:moveTo>
                      <a:pt x="168" y="288"/>
                    </a:moveTo>
                    <a:lnTo>
                      <a:pt x="80" y="224"/>
                    </a:lnTo>
                    <a:lnTo>
                      <a:pt x="64" y="144"/>
                    </a:lnTo>
                    <a:lnTo>
                      <a:pt x="0" y="40"/>
                    </a:lnTo>
                    <a:lnTo>
                      <a:pt x="96" y="8"/>
                    </a:lnTo>
                    <a:lnTo>
                      <a:pt x="277" y="0"/>
                    </a:lnTo>
                    <a:lnTo>
                      <a:pt x="384" y="64"/>
                    </a:lnTo>
                    <a:lnTo>
                      <a:pt x="456" y="96"/>
                    </a:lnTo>
                    <a:lnTo>
                      <a:pt x="560" y="96"/>
                    </a:lnTo>
                    <a:lnTo>
                      <a:pt x="656" y="200"/>
                    </a:lnTo>
                    <a:lnTo>
                      <a:pt x="552" y="288"/>
                    </a:lnTo>
                    <a:lnTo>
                      <a:pt x="456" y="320"/>
                    </a:lnTo>
                    <a:lnTo>
                      <a:pt x="352" y="328"/>
                    </a:lnTo>
                    <a:lnTo>
                      <a:pt x="272" y="296"/>
                    </a:lnTo>
                    <a:lnTo>
                      <a:pt x="168" y="28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36" name="Freeform 248">
              <a:extLst/>
            </p:cNvPr>
            <p:cNvSpPr>
              <a:spLocks/>
            </p:cNvSpPr>
            <p:nvPr/>
          </p:nvSpPr>
          <p:spPr bwMode="auto">
            <a:xfrm>
              <a:off x="4662464" y="4457718"/>
              <a:ext cx="301625" cy="247650"/>
            </a:xfrm>
            <a:custGeom>
              <a:avLst/>
              <a:gdLst>
                <a:gd name="T0" fmla="*/ 2147483647 w 950"/>
                <a:gd name="T1" fmla="*/ 2147483647 h 781"/>
                <a:gd name="T2" fmla="*/ 2147483647 w 950"/>
                <a:gd name="T3" fmla="*/ 2147483647 h 781"/>
                <a:gd name="T4" fmla="*/ 2147483647 w 950"/>
                <a:gd name="T5" fmla="*/ 2147483647 h 781"/>
                <a:gd name="T6" fmla="*/ 2147483647 w 950"/>
                <a:gd name="T7" fmla="*/ 2147483647 h 781"/>
                <a:gd name="T8" fmla="*/ 2147483647 w 950"/>
                <a:gd name="T9" fmla="*/ 2147483647 h 781"/>
                <a:gd name="T10" fmla="*/ 2147483647 w 950"/>
                <a:gd name="T11" fmla="*/ 2147483647 h 781"/>
                <a:gd name="T12" fmla="*/ 2147483647 w 950"/>
                <a:gd name="T13" fmla="*/ 2147483647 h 781"/>
                <a:gd name="T14" fmla="*/ 2147483647 w 950"/>
                <a:gd name="T15" fmla="*/ 2147483647 h 781"/>
                <a:gd name="T16" fmla="*/ 2147483647 w 950"/>
                <a:gd name="T17" fmla="*/ 2147483647 h 781"/>
                <a:gd name="T18" fmla="*/ 2147483647 w 950"/>
                <a:gd name="T19" fmla="*/ 2147483647 h 781"/>
                <a:gd name="T20" fmla="*/ 2147483647 w 950"/>
                <a:gd name="T21" fmla="*/ 2147483647 h 781"/>
                <a:gd name="T22" fmla="*/ 2147483647 w 950"/>
                <a:gd name="T23" fmla="*/ 2147483647 h 781"/>
                <a:gd name="T24" fmla="*/ 2147483647 w 950"/>
                <a:gd name="T25" fmla="*/ 2147483647 h 781"/>
                <a:gd name="T26" fmla="*/ 2147483647 w 950"/>
                <a:gd name="T27" fmla="*/ 2147483647 h 781"/>
                <a:gd name="T28" fmla="*/ 2147483647 w 950"/>
                <a:gd name="T29" fmla="*/ 2147483647 h 781"/>
                <a:gd name="T30" fmla="*/ 2147483647 w 950"/>
                <a:gd name="T31" fmla="*/ 2147483647 h 781"/>
                <a:gd name="T32" fmla="*/ 2147483647 w 950"/>
                <a:gd name="T33" fmla="*/ 2147483647 h 781"/>
                <a:gd name="T34" fmla="*/ 2147483647 w 950"/>
                <a:gd name="T35" fmla="*/ 2147483647 h 781"/>
                <a:gd name="T36" fmla="*/ 2147483647 w 950"/>
                <a:gd name="T37" fmla="*/ 2147483647 h 781"/>
                <a:gd name="T38" fmla="*/ 2147483647 w 950"/>
                <a:gd name="T39" fmla="*/ 2147483647 h 781"/>
                <a:gd name="T40" fmla="*/ 2147483647 w 950"/>
                <a:gd name="T41" fmla="*/ 2147483647 h 781"/>
                <a:gd name="T42" fmla="*/ 2147483647 w 950"/>
                <a:gd name="T43" fmla="*/ 2147483647 h 781"/>
                <a:gd name="T44" fmla="*/ 2147483647 w 950"/>
                <a:gd name="T45" fmla="*/ 2147483647 h 781"/>
                <a:gd name="T46" fmla="*/ 2147483647 w 950"/>
                <a:gd name="T47" fmla="*/ 2147483647 h 781"/>
                <a:gd name="T48" fmla="*/ 2147483647 w 950"/>
                <a:gd name="T49" fmla="*/ 2147483647 h 781"/>
                <a:gd name="T50" fmla="*/ 2147483647 w 950"/>
                <a:gd name="T51" fmla="*/ 2147483647 h 781"/>
                <a:gd name="T52" fmla="*/ 2147483647 w 950"/>
                <a:gd name="T53" fmla="*/ 2147483647 h 781"/>
                <a:gd name="T54" fmla="*/ 2147483647 w 950"/>
                <a:gd name="T55" fmla="*/ 2147483647 h 781"/>
                <a:gd name="T56" fmla="*/ 2147483647 w 950"/>
                <a:gd name="T57" fmla="*/ 2147483647 h 781"/>
                <a:gd name="T58" fmla="*/ 2147483647 w 950"/>
                <a:gd name="T59" fmla="*/ 2147483647 h 781"/>
                <a:gd name="T60" fmla="*/ 2147483647 w 950"/>
                <a:gd name="T61" fmla="*/ 2147483647 h 781"/>
                <a:gd name="T62" fmla="*/ 2147483647 w 950"/>
                <a:gd name="T63" fmla="*/ 2147483647 h 781"/>
                <a:gd name="T64" fmla="*/ 0 w 950"/>
                <a:gd name="T65" fmla="*/ 2147483647 h 781"/>
                <a:gd name="T66" fmla="*/ 2147483647 w 950"/>
                <a:gd name="T67" fmla="*/ 2147483647 h 781"/>
                <a:gd name="T68" fmla="*/ 2147483647 w 950"/>
                <a:gd name="T69" fmla="*/ 2147483647 h 781"/>
                <a:gd name="T70" fmla="*/ 2147483647 w 950"/>
                <a:gd name="T71" fmla="*/ 2147483647 h 781"/>
                <a:gd name="T72" fmla="*/ 2147483647 w 950"/>
                <a:gd name="T73" fmla="*/ 2147483647 h 7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50"/>
                <a:gd name="T112" fmla="*/ 0 h 781"/>
                <a:gd name="T113" fmla="*/ 950 w 950"/>
                <a:gd name="T114" fmla="*/ 781 h 7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50" h="781">
                  <a:moveTo>
                    <a:pt x="686" y="1"/>
                  </a:moveTo>
                  <a:lnTo>
                    <a:pt x="768" y="5"/>
                  </a:lnTo>
                  <a:lnTo>
                    <a:pt x="839" y="0"/>
                  </a:lnTo>
                  <a:lnTo>
                    <a:pt x="859" y="36"/>
                  </a:lnTo>
                  <a:lnTo>
                    <a:pt x="876" y="74"/>
                  </a:lnTo>
                  <a:lnTo>
                    <a:pt x="880" y="115"/>
                  </a:lnTo>
                  <a:lnTo>
                    <a:pt x="885" y="143"/>
                  </a:lnTo>
                  <a:lnTo>
                    <a:pt x="890" y="169"/>
                  </a:lnTo>
                  <a:lnTo>
                    <a:pt x="922" y="218"/>
                  </a:lnTo>
                  <a:lnTo>
                    <a:pt x="950" y="247"/>
                  </a:lnTo>
                  <a:lnTo>
                    <a:pt x="896" y="278"/>
                  </a:lnTo>
                  <a:lnTo>
                    <a:pt x="853" y="319"/>
                  </a:lnTo>
                  <a:lnTo>
                    <a:pt x="842" y="362"/>
                  </a:lnTo>
                  <a:lnTo>
                    <a:pt x="832" y="438"/>
                  </a:lnTo>
                  <a:lnTo>
                    <a:pt x="821" y="499"/>
                  </a:lnTo>
                  <a:lnTo>
                    <a:pt x="800" y="536"/>
                  </a:lnTo>
                  <a:lnTo>
                    <a:pt x="775" y="588"/>
                  </a:lnTo>
                  <a:lnTo>
                    <a:pt x="749" y="640"/>
                  </a:lnTo>
                  <a:lnTo>
                    <a:pt x="723" y="670"/>
                  </a:lnTo>
                  <a:lnTo>
                    <a:pt x="696" y="680"/>
                  </a:lnTo>
                  <a:lnTo>
                    <a:pt x="659" y="677"/>
                  </a:lnTo>
                  <a:lnTo>
                    <a:pt x="635" y="692"/>
                  </a:lnTo>
                  <a:lnTo>
                    <a:pt x="616" y="671"/>
                  </a:lnTo>
                  <a:lnTo>
                    <a:pt x="590" y="655"/>
                  </a:lnTo>
                  <a:lnTo>
                    <a:pt x="596" y="637"/>
                  </a:lnTo>
                  <a:lnTo>
                    <a:pt x="598" y="608"/>
                  </a:lnTo>
                  <a:lnTo>
                    <a:pt x="598" y="583"/>
                  </a:lnTo>
                  <a:lnTo>
                    <a:pt x="580" y="581"/>
                  </a:lnTo>
                  <a:lnTo>
                    <a:pt x="569" y="595"/>
                  </a:lnTo>
                  <a:lnTo>
                    <a:pt x="556" y="602"/>
                  </a:lnTo>
                  <a:lnTo>
                    <a:pt x="556" y="616"/>
                  </a:lnTo>
                  <a:lnTo>
                    <a:pt x="557" y="632"/>
                  </a:lnTo>
                  <a:lnTo>
                    <a:pt x="550" y="652"/>
                  </a:lnTo>
                  <a:lnTo>
                    <a:pt x="541" y="664"/>
                  </a:lnTo>
                  <a:lnTo>
                    <a:pt x="527" y="676"/>
                  </a:lnTo>
                  <a:lnTo>
                    <a:pt x="523" y="697"/>
                  </a:lnTo>
                  <a:lnTo>
                    <a:pt x="509" y="704"/>
                  </a:lnTo>
                  <a:lnTo>
                    <a:pt x="488" y="710"/>
                  </a:lnTo>
                  <a:lnTo>
                    <a:pt x="467" y="709"/>
                  </a:lnTo>
                  <a:lnTo>
                    <a:pt x="443" y="692"/>
                  </a:lnTo>
                  <a:lnTo>
                    <a:pt x="425" y="691"/>
                  </a:lnTo>
                  <a:lnTo>
                    <a:pt x="409" y="700"/>
                  </a:lnTo>
                  <a:lnTo>
                    <a:pt x="398" y="713"/>
                  </a:lnTo>
                  <a:lnTo>
                    <a:pt x="377" y="725"/>
                  </a:lnTo>
                  <a:lnTo>
                    <a:pt x="374" y="739"/>
                  </a:lnTo>
                  <a:lnTo>
                    <a:pt x="331" y="733"/>
                  </a:lnTo>
                  <a:lnTo>
                    <a:pt x="311" y="715"/>
                  </a:lnTo>
                  <a:lnTo>
                    <a:pt x="283" y="725"/>
                  </a:lnTo>
                  <a:lnTo>
                    <a:pt x="248" y="724"/>
                  </a:lnTo>
                  <a:lnTo>
                    <a:pt x="236" y="704"/>
                  </a:lnTo>
                  <a:lnTo>
                    <a:pt x="229" y="685"/>
                  </a:lnTo>
                  <a:lnTo>
                    <a:pt x="209" y="679"/>
                  </a:lnTo>
                  <a:lnTo>
                    <a:pt x="187" y="683"/>
                  </a:lnTo>
                  <a:lnTo>
                    <a:pt x="179" y="695"/>
                  </a:lnTo>
                  <a:lnTo>
                    <a:pt x="170" y="712"/>
                  </a:lnTo>
                  <a:lnTo>
                    <a:pt x="161" y="734"/>
                  </a:lnTo>
                  <a:lnTo>
                    <a:pt x="154" y="746"/>
                  </a:lnTo>
                  <a:lnTo>
                    <a:pt x="157" y="763"/>
                  </a:lnTo>
                  <a:lnTo>
                    <a:pt x="148" y="773"/>
                  </a:lnTo>
                  <a:lnTo>
                    <a:pt x="128" y="781"/>
                  </a:lnTo>
                  <a:lnTo>
                    <a:pt x="88" y="780"/>
                  </a:lnTo>
                  <a:lnTo>
                    <a:pt x="96" y="725"/>
                  </a:lnTo>
                  <a:lnTo>
                    <a:pt x="83" y="693"/>
                  </a:lnTo>
                  <a:lnTo>
                    <a:pt x="44" y="643"/>
                  </a:lnTo>
                  <a:lnTo>
                    <a:pt x="44" y="574"/>
                  </a:lnTo>
                  <a:lnTo>
                    <a:pt x="0" y="540"/>
                  </a:lnTo>
                  <a:lnTo>
                    <a:pt x="10" y="493"/>
                  </a:lnTo>
                  <a:lnTo>
                    <a:pt x="32" y="451"/>
                  </a:lnTo>
                  <a:lnTo>
                    <a:pt x="63" y="399"/>
                  </a:lnTo>
                  <a:lnTo>
                    <a:pt x="114" y="369"/>
                  </a:lnTo>
                  <a:lnTo>
                    <a:pt x="110" y="134"/>
                  </a:lnTo>
                  <a:lnTo>
                    <a:pt x="170" y="129"/>
                  </a:lnTo>
                  <a:lnTo>
                    <a:pt x="163" y="8"/>
                  </a:lnTo>
                  <a:lnTo>
                    <a:pt x="686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7" name="Freeform 249">
              <a:extLst/>
            </p:cNvPr>
            <p:cNvSpPr>
              <a:spLocks/>
            </p:cNvSpPr>
            <p:nvPr/>
          </p:nvSpPr>
          <p:spPr bwMode="auto">
            <a:xfrm>
              <a:off x="4691039" y="4641868"/>
              <a:ext cx="214312" cy="158750"/>
            </a:xfrm>
            <a:custGeom>
              <a:avLst/>
              <a:gdLst>
                <a:gd name="T0" fmla="*/ 0 w 673"/>
                <a:gd name="T1" fmla="*/ 2147483647 h 504"/>
                <a:gd name="T2" fmla="*/ 2147483647 w 673"/>
                <a:gd name="T3" fmla="*/ 2147483647 h 504"/>
                <a:gd name="T4" fmla="*/ 2147483647 w 673"/>
                <a:gd name="T5" fmla="*/ 2147483647 h 504"/>
                <a:gd name="T6" fmla="*/ 2147483647 w 673"/>
                <a:gd name="T7" fmla="*/ 2147483647 h 504"/>
                <a:gd name="T8" fmla="*/ 2147483647 w 673"/>
                <a:gd name="T9" fmla="*/ 2147483647 h 504"/>
                <a:gd name="T10" fmla="*/ 2147483647 w 673"/>
                <a:gd name="T11" fmla="*/ 2147483647 h 504"/>
                <a:gd name="T12" fmla="*/ 2147483647 w 673"/>
                <a:gd name="T13" fmla="*/ 2147483647 h 504"/>
                <a:gd name="T14" fmla="*/ 2147483647 w 673"/>
                <a:gd name="T15" fmla="*/ 2147483647 h 504"/>
                <a:gd name="T16" fmla="*/ 2147483647 w 673"/>
                <a:gd name="T17" fmla="*/ 2147483647 h 504"/>
                <a:gd name="T18" fmla="*/ 2147483647 w 673"/>
                <a:gd name="T19" fmla="*/ 2147483647 h 504"/>
                <a:gd name="T20" fmla="*/ 2147483647 w 673"/>
                <a:gd name="T21" fmla="*/ 2147483647 h 504"/>
                <a:gd name="T22" fmla="*/ 2147483647 w 673"/>
                <a:gd name="T23" fmla="*/ 2147483647 h 504"/>
                <a:gd name="T24" fmla="*/ 2147483647 w 673"/>
                <a:gd name="T25" fmla="*/ 2147483647 h 504"/>
                <a:gd name="T26" fmla="*/ 2147483647 w 673"/>
                <a:gd name="T27" fmla="*/ 2147483647 h 504"/>
                <a:gd name="T28" fmla="*/ 2147483647 w 673"/>
                <a:gd name="T29" fmla="*/ 2147483647 h 504"/>
                <a:gd name="T30" fmla="*/ 2147483647 w 673"/>
                <a:gd name="T31" fmla="*/ 2147483647 h 504"/>
                <a:gd name="T32" fmla="*/ 2147483647 w 673"/>
                <a:gd name="T33" fmla="*/ 2147483647 h 504"/>
                <a:gd name="T34" fmla="*/ 2147483647 w 673"/>
                <a:gd name="T35" fmla="*/ 2147483647 h 504"/>
                <a:gd name="T36" fmla="*/ 2147483647 w 673"/>
                <a:gd name="T37" fmla="*/ 2147483647 h 504"/>
                <a:gd name="T38" fmla="*/ 2147483647 w 673"/>
                <a:gd name="T39" fmla="*/ 2147483647 h 504"/>
                <a:gd name="T40" fmla="*/ 2147483647 w 673"/>
                <a:gd name="T41" fmla="*/ 2147483647 h 504"/>
                <a:gd name="T42" fmla="*/ 2147483647 w 673"/>
                <a:gd name="T43" fmla="*/ 2147483647 h 504"/>
                <a:gd name="T44" fmla="*/ 2147483647 w 673"/>
                <a:gd name="T45" fmla="*/ 2147483647 h 504"/>
                <a:gd name="T46" fmla="*/ 2147483647 w 673"/>
                <a:gd name="T47" fmla="*/ 2147483647 h 504"/>
                <a:gd name="T48" fmla="*/ 2147483647 w 673"/>
                <a:gd name="T49" fmla="*/ 2147483647 h 504"/>
                <a:gd name="T50" fmla="*/ 2147483647 w 673"/>
                <a:gd name="T51" fmla="*/ 2147483647 h 504"/>
                <a:gd name="T52" fmla="*/ 2147483647 w 673"/>
                <a:gd name="T53" fmla="*/ 2147483647 h 504"/>
                <a:gd name="T54" fmla="*/ 2147483647 w 673"/>
                <a:gd name="T55" fmla="*/ 2147483647 h 504"/>
                <a:gd name="T56" fmla="*/ 2147483647 w 673"/>
                <a:gd name="T57" fmla="*/ 2147483647 h 504"/>
                <a:gd name="T58" fmla="*/ 2147483647 w 673"/>
                <a:gd name="T59" fmla="*/ 2147483647 h 504"/>
                <a:gd name="T60" fmla="*/ 2147483647 w 673"/>
                <a:gd name="T61" fmla="*/ 2147483647 h 504"/>
                <a:gd name="T62" fmla="*/ 2147483647 w 673"/>
                <a:gd name="T63" fmla="*/ 2147483647 h 504"/>
                <a:gd name="T64" fmla="*/ 2147483647 w 673"/>
                <a:gd name="T65" fmla="*/ 2147483647 h 504"/>
                <a:gd name="T66" fmla="*/ 2147483647 w 673"/>
                <a:gd name="T67" fmla="*/ 2147483647 h 504"/>
                <a:gd name="T68" fmla="*/ 2147483647 w 673"/>
                <a:gd name="T69" fmla="*/ 2147483647 h 504"/>
                <a:gd name="T70" fmla="*/ 2147483647 w 673"/>
                <a:gd name="T71" fmla="*/ 2147483647 h 504"/>
                <a:gd name="T72" fmla="*/ 2147483647 w 673"/>
                <a:gd name="T73" fmla="*/ 2147483647 h 504"/>
                <a:gd name="T74" fmla="*/ 2147483647 w 673"/>
                <a:gd name="T75" fmla="*/ 2147483647 h 5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3"/>
                <a:gd name="T115" fmla="*/ 0 h 504"/>
                <a:gd name="T116" fmla="*/ 673 w 673"/>
                <a:gd name="T117" fmla="*/ 504 h 5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3" h="504">
                  <a:moveTo>
                    <a:pt x="38" y="200"/>
                  </a:moveTo>
                  <a:lnTo>
                    <a:pt x="0" y="204"/>
                  </a:lnTo>
                  <a:lnTo>
                    <a:pt x="33" y="234"/>
                  </a:lnTo>
                  <a:lnTo>
                    <a:pt x="95" y="258"/>
                  </a:lnTo>
                  <a:lnTo>
                    <a:pt x="119" y="292"/>
                  </a:lnTo>
                  <a:lnTo>
                    <a:pt x="137" y="310"/>
                  </a:lnTo>
                  <a:lnTo>
                    <a:pt x="154" y="336"/>
                  </a:lnTo>
                  <a:lnTo>
                    <a:pt x="194" y="387"/>
                  </a:lnTo>
                  <a:lnTo>
                    <a:pt x="211" y="422"/>
                  </a:lnTo>
                  <a:lnTo>
                    <a:pt x="225" y="444"/>
                  </a:lnTo>
                  <a:lnTo>
                    <a:pt x="253" y="450"/>
                  </a:lnTo>
                  <a:lnTo>
                    <a:pt x="275" y="436"/>
                  </a:lnTo>
                  <a:lnTo>
                    <a:pt x="309" y="452"/>
                  </a:lnTo>
                  <a:lnTo>
                    <a:pt x="341" y="454"/>
                  </a:lnTo>
                  <a:lnTo>
                    <a:pt x="365" y="440"/>
                  </a:lnTo>
                  <a:lnTo>
                    <a:pt x="403" y="476"/>
                  </a:lnTo>
                  <a:lnTo>
                    <a:pt x="425" y="504"/>
                  </a:lnTo>
                  <a:lnTo>
                    <a:pt x="459" y="492"/>
                  </a:lnTo>
                  <a:lnTo>
                    <a:pt x="515" y="478"/>
                  </a:lnTo>
                  <a:lnTo>
                    <a:pt x="575" y="466"/>
                  </a:lnTo>
                  <a:lnTo>
                    <a:pt x="609" y="446"/>
                  </a:lnTo>
                  <a:lnTo>
                    <a:pt x="635" y="434"/>
                  </a:lnTo>
                  <a:lnTo>
                    <a:pt x="673" y="428"/>
                  </a:lnTo>
                  <a:lnTo>
                    <a:pt x="673" y="376"/>
                  </a:lnTo>
                  <a:lnTo>
                    <a:pt x="649" y="374"/>
                  </a:lnTo>
                  <a:lnTo>
                    <a:pt x="631" y="352"/>
                  </a:lnTo>
                  <a:lnTo>
                    <a:pt x="617" y="316"/>
                  </a:lnTo>
                  <a:lnTo>
                    <a:pt x="587" y="276"/>
                  </a:lnTo>
                  <a:lnTo>
                    <a:pt x="555" y="236"/>
                  </a:lnTo>
                  <a:lnTo>
                    <a:pt x="513" y="218"/>
                  </a:lnTo>
                  <a:lnTo>
                    <a:pt x="515" y="194"/>
                  </a:lnTo>
                  <a:lnTo>
                    <a:pt x="507" y="176"/>
                  </a:lnTo>
                  <a:lnTo>
                    <a:pt x="533" y="156"/>
                  </a:lnTo>
                  <a:lnTo>
                    <a:pt x="531" y="128"/>
                  </a:lnTo>
                  <a:lnTo>
                    <a:pt x="545" y="112"/>
                  </a:lnTo>
                  <a:lnTo>
                    <a:pt x="518" y="89"/>
                  </a:lnTo>
                  <a:lnTo>
                    <a:pt x="500" y="78"/>
                  </a:lnTo>
                  <a:lnTo>
                    <a:pt x="504" y="56"/>
                  </a:lnTo>
                  <a:lnTo>
                    <a:pt x="504" y="28"/>
                  </a:lnTo>
                  <a:lnTo>
                    <a:pt x="504" y="4"/>
                  </a:lnTo>
                  <a:lnTo>
                    <a:pt x="488" y="0"/>
                  </a:lnTo>
                  <a:lnTo>
                    <a:pt x="477" y="17"/>
                  </a:lnTo>
                  <a:lnTo>
                    <a:pt x="463" y="24"/>
                  </a:lnTo>
                  <a:lnTo>
                    <a:pt x="465" y="37"/>
                  </a:lnTo>
                  <a:lnTo>
                    <a:pt x="463" y="52"/>
                  </a:lnTo>
                  <a:lnTo>
                    <a:pt x="461" y="65"/>
                  </a:lnTo>
                  <a:lnTo>
                    <a:pt x="453" y="80"/>
                  </a:lnTo>
                  <a:lnTo>
                    <a:pt x="439" y="95"/>
                  </a:lnTo>
                  <a:lnTo>
                    <a:pt x="431" y="115"/>
                  </a:lnTo>
                  <a:lnTo>
                    <a:pt x="416" y="125"/>
                  </a:lnTo>
                  <a:lnTo>
                    <a:pt x="394" y="134"/>
                  </a:lnTo>
                  <a:lnTo>
                    <a:pt x="374" y="130"/>
                  </a:lnTo>
                  <a:lnTo>
                    <a:pt x="356" y="119"/>
                  </a:lnTo>
                  <a:lnTo>
                    <a:pt x="335" y="110"/>
                  </a:lnTo>
                  <a:lnTo>
                    <a:pt x="317" y="121"/>
                  </a:lnTo>
                  <a:lnTo>
                    <a:pt x="305" y="134"/>
                  </a:lnTo>
                  <a:lnTo>
                    <a:pt x="288" y="145"/>
                  </a:lnTo>
                  <a:lnTo>
                    <a:pt x="280" y="158"/>
                  </a:lnTo>
                  <a:lnTo>
                    <a:pt x="256" y="158"/>
                  </a:lnTo>
                  <a:lnTo>
                    <a:pt x="238" y="156"/>
                  </a:lnTo>
                  <a:lnTo>
                    <a:pt x="221" y="138"/>
                  </a:lnTo>
                  <a:lnTo>
                    <a:pt x="193" y="147"/>
                  </a:lnTo>
                  <a:lnTo>
                    <a:pt x="175" y="147"/>
                  </a:lnTo>
                  <a:lnTo>
                    <a:pt x="154" y="143"/>
                  </a:lnTo>
                  <a:lnTo>
                    <a:pt x="146" y="130"/>
                  </a:lnTo>
                  <a:lnTo>
                    <a:pt x="142" y="119"/>
                  </a:lnTo>
                  <a:lnTo>
                    <a:pt x="136" y="104"/>
                  </a:lnTo>
                  <a:lnTo>
                    <a:pt x="118" y="102"/>
                  </a:lnTo>
                  <a:lnTo>
                    <a:pt x="97" y="104"/>
                  </a:lnTo>
                  <a:lnTo>
                    <a:pt x="87" y="119"/>
                  </a:lnTo>
                  <a:lnTo>
                    <a:pt x="79" y="134"/>
                  </a:lnTo>
                  <a:lnTo>
                    <a:pt x="73" y="149"/>
                  </a:lnTo>
                  <a:lnTo>
                    <a:pt x="63" y="167"/>
                  </a:lnTo>
                  <a:lnTo>
                    <a:pt x="63" y="184"/>
                  </a:lnTo>
                  <a:lnTo>
                    <a:pt x="55" y="195"/>
                  </a:lnTo>
                  <a:lnTo>
                    <a:pt x="38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8" name="Freeform 251">
              <a:extLst/>
            </p:cNvPr>
            <p:cNvSpPr>
              <a:spLocks/>
            </p:cNvSpPr>
            <p:nvPr/>
          </p:nvSpPr>
          <p:spPr bwMode="auto">
            <a:xfrm>
              <a:off x="5052989" y="4046556"/>
              <a:ext cx="66675" cy="49212"/>
            </a:xfrm>
            <a:custGeom>
              <a:avLst/>
              <a:gdLst>
                <a:gd name="T0" fmla="*/ 2147483647 w 209"/>
                <a:gd name="T1" fmla="*/ 2147483647 h 153"/>
                <a:gd name="T2" fmla="*/ 2147483647 w 209"/>
                <a:gd name="T3" fmla="*/ 2147483647 h 153"/>
                <a:gd name="T4" fmla="*/ 2147483647 w 209"/>
                <a:gd name="T5" fmla="*/ 2147483647 h 153"/>
                <a:gd name="T6" fmla="*/ 2147483647 w 209"/>
                <a:gd name="T7" fmla="*/ 2147483647 h 153"/>
                <a:gd name="T8" fmla="*/ 2147483647 w 209"/>
                <a:gd name="T9" fmla="*/ 2147483647 h 153"/>
                <a:gd name="T10" fmla="*/ 2147483647 w 209"/>
                <a:gd name="T11" fmla="*/ 2147483647 h 153"/>
                <a:gd name="T12" fmla="*/ 2147483647 w 209"/>
                <a:gd name="T13" fmla="*/ 2147483647 h 153"/>
                <a:gd name="T14" fmla="*/ 2147483647 w 209"/>
                <a:gd name="T15" fmla="*/ 2147483647 h 153"/>
                <a:gd name="T16" fmla="*/ 2147483647 w 209"/>
                <a:gd name="T17" fmla="*/ 2147483647 h 153"/>
                <a:gd name="T18" fmla="*/ 2147483647 w 209"/>
                <a:gd name="T19" fmla="*/ 2147483647 h 153"/>
                <a:gd name="T20" fmla="*/ 2147483647 w 209"/>
                <a:gd name="T21" fmla="*/ 2147483647 h 153"/>
                <a:gd name="T22" fmla="*/ 2147483647 w 209"/>
                <a:gd name="T23" fmla="*/ 2147483647 h 153"/>
                <a:gd name="T24" fmla="*/ 2147483647 w 209"/>
                <a:gd name="T25" fmla="*/ 2147483647 h 153"/>
                <a:gd name="T26" fmla="*/ 2147483647 w 209"/>
                <a:gd name="T27" fmla="*/ 2147483647 h 153"/>
                <a:gd name="T28" fmla="*/ 2147483647 w 209"/>
                <a:gd name="T29" fmla="*/ 2147483647 h 153"/>
                <a:gd name="T30" fmla="*/ 2147483647 w 209"/>
                <a:gd name="T31" fmla="*/ 2147483647 h 153"/>
                <a:gd name="T32" fmla="*/ 2147483647 w 209"/>
                <a:gd name="T33" fmla="*/ 2147483647 h 153"/>
                <a:gd name="T34" fmla="*/ 2147483647 w 209"/>
                <a:gd name="T35" fmla="*/ 2147483647 h 153"/>
                <a:gd name="T36" fmla="*/ 2147483647 w 209"/>
                <a:gd name="T37" fmla="*/ 2147483647 h 153"/>
                <a:gd name="T38" fmla="*/ 2147483647 w 209"/>
                <a:gd name="T39" fmla="*/ 2147483647 h 153"/>
                <a:gd name="T40" fmla="*/ 2147483647 w 209"/>
                <a:gd name="T41" fmla="*/ 2147483647 h 153"/>
                <a:gd name="T42" fmla="*/ 2147483647 w 209"/>
                <a:gd name="T43" fmla="*/ 2147483647 h 153"/>
                <a:gd name="T44" fmla="*/ 2147483647 w 209"/>
                <a:gd name="T45" fmla="*/ 2147483647 h 153"/>
                <a:gd name="T46" fmla="*/ 2147483647 w 209"/>
                <a:gd name="T47" fmla="*/ 2147483647 h 153"/>
                <a:gd name="T48" fmla="*/ 2147483647 w 209"/>
                <a:gd name="T49" fmla="*/ 2147483647 h 153"/>
                <a:gd name="T50" fmla="*/ 2147483647 w 209"/>
                <a:gd name="T51" fmla="*/ 2147483647 h 153"/>
                <a:gd name="T52" fmla="*/ 2147483647 w 209"/>
                <a:gd name="T53" fmla="*/ 2147483647 h 153"/>
                <a:gd name="T54" fmla="*/ 2147483647 w 209"/>
                <a:gd name="T55" fmla="*/ 2147483647 h 153"/>
                <a:gd name="T56" fmla="*/ 2147483647 w 209"/>
                <a:gd name="T57" fmla="*/ 0 h 153"/>
                <a:gd name="T58" fmla="*/ 2147483647 w 209"/>
                <a:gd name="T59" fmla="*/ 2147483647 h 153"/>
                <a:gd name="T60" fmla="*/ 2147483647 w 209"/>
                <a:gd name="T61" fmla="*/ 2147483647 h 153"/>
                <a:gd name="T62" fmla="*/ 0 w 209"/>
                <a:gd name="T63" fmla="*/ 2147483647 h 153"/>
                <a:gd name="T64" fmla="*/ 2147483647 w 209"/>
                <a:gd name="T65" fmla="*/ 2147483647 h 153"/>
                <a:gd name="T66" fmla="*/ 2147483647 w 209"/>
                <a:gd name="T67" fmla="*/ 2147483647 h 153"/>
                <a:gd name="T68" fmla="*/ 2147483647 w 209"/>
                <a:gd name="T69" fmla="*/ 2147483647 h 153"/>
                <a:gd name="T70" fmla="*/ 2147483647 w 209"/>
                <a:gd name="T71" fmla="*/ 2147483647 h 153"/>
                <a:gd name="T72" fmla="*/ 2147483647 w 209"/>
                <a:gd name="T73" fmla="*/ 2147483647 h 153"/>
                <a:gd name="T74" fmla="*/ 2147483647 w 209"/>
                <a:gd name="T75" fmla="*/ 2147483647 h 153"/>
                <a:gd name="T76" fmla="*/ 2147483647 w 209"/>
                <a:gd name="T77" fmla="*/ 2147483647 h 153"/>
                <a:gd name="T78" fmla="*/ 2147483647 w 209"/>
                <a:gd name="T79" fmla="*/ 2147483647 h 1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9"/>
                <a:gd name="T121" fmla="*/ 0 h 153"/>
                <a:gd name="T122" fmla="*/ 209 w 209"/>
                <a:gd name="T123" fmla="*/ 153 h 15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9" h="153">
                  <a:moveTo>
                    <a:pt x="59" y="91"/>
                  </a:moveTo>
                  <a:lnTo>
                    <a:pt x="77" y="97"/>
                  </a:lnTo>
                  <a:lnTo>
                    <a:pt x="92" y="105"/>
                  </a:lnTo>
                  <a:lnTo>
                    <a:pt x="108" y="102"/>
                  </a:lnTo>
                  <a:lnTo>
                    <a:pt x="122" y="114"/>
                  </a:lnTo>
                  <a:lnTo>
                    <a:pt x="138" y="115"/>
                  </a:lnTo>
                  <a:lnTo>
                    <a:pt x="155" y="111"/>
                  </a:lnTo>
                  <a:lnTo>
                    <a:pt x="161" y="124"/>
                  </a:lnTo>
                  <a:lnTo>
                    <a:pt x="174" y="127"/>
                  </a:lnTo>
                  <a:lnTo>
                    <a:pt x="177" y="141"/>
                  </a:lnTo>
                  <a:lnTo>
                    <a:pt x="188" y="153"/>
                  </a:lnTo>
                  <a:lnTo>
                    <a:pt x="209" y="144"/>
                  </a:lnTo>
                  <a:lnTo>
                    <a:pt x="204" y="135"/>
                  </a:lnTo>
                  <a:lnTo>
                    <a:pt x="207" y="126"/>
                  </a:lnTo>
                  <a:lnTo>
                    <a:pt x="198" y="115"/>
                  </a:lnTo>
                  <a:lnTo>
                    <a:pt x="207" y="103"/>
                  </a:lnTo>
                  <a:lnTo>
                    <a:pt x="189" y="102"/>
                  </a:lnTo>
                  <a:lnTo>
                    <a:pt x="173" y="93"/>
                  </a:lnTo>
                  <a:lnTo>
                    <a:pt x="155" y="88"/>
                  </a:lnTo>
                  <a:lnTo>
                    <a:pt x="147" y="78"/>
                  </a:lnTo>
                  <a:lnTo>
                    <a:pt x="161" y="73"/>
                  </a:lnTo>
                  <a:lnTo>
                    <a:pt x="156" y="63"/>
                  </a:lnTo>
                  <a:lnTo>
                    <a:pt x="135" y="55"/>
                  </a:lnTo>
                  <a:lnTo>
                    <a:pt x="123" y="39"/>
                  </a:lnTo>
                  <a:lnTo>
                    <a:pt x="132" y="27"/>
                  </a:lnTo>
                  <a:lnTo>
                    <a:pt x="116" y="15"/>
                  </a:lnTo>
                  <a:lnTo>
                    <a:pt x="102" y="15"/>
                  </a:lnTo>
                  <a:lnTo>
                    <a:pt x="99" y="1"/>
                  </a:lnTo>
                  <a:lnTo>
                    <a:pt x="84" y="0"/>
                  </a:lnTo>
                  <a:lnTo>
                    <a:pt x="80" y="10"/>
                  </a:lnTo>
                  <a:lnTo>
                    <a:pt x="48" y="9"/>
                  </a:lnTo>
                  <a:lnTo>
                    <a:pt x="0" y="18"/>
                  </a:lnTo>
                  <a:lnTo>
                    <a:pt x="3" y="31"/>
                  </a:lnTo>
                  <a:lnTo>
                    <a:pt x="12" y="39"/>
                  </a:lnTo>
                  <a:lnTo>
                    <a:pt x="17" y="51"/>
                  </a:lnTo>
                  <a:lnTo>
                    <a:pt x="11" y="64"/>
                  </a:lnTo>
                  <a:lnTo>
                    <a:pt x="17" y="76"/>
                  </a:lnTo>
                  <a:lnTo>
                    <a:pt x="26" y="87"/>
                  </a:lnTo>
                  <a:lnTo>
                    <a:pt x="41" y="91"/>
                  </a:lnTo>
                  <a:lnTo>
                    <a:pt x="59" y="9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9" name="Freeform 252">
              <a:extLst/>
            </p:cNvPr>
            <p:cNvSpPr>
              <a:spLocks/>
            </p:cNvSpPr>
            <p:nvPr/>
          </p:nvSpPr>
          <p:spPr bwMode="auto">
            <a:xfrm>
              <a:off x="5081564" y="4078306"/>
              <a:ext cx="30162" cy="17462"/>
            </a:xfrm>
            <a:custGeom>
              <a:avLst/>
              <a:gdLst>
                <a:gd name="T0" fmla="*/ 2147483647 w 98"/>
                <a:gd name="T1" fmla="*/ 2147483647 h 51"/>
                <a:gd name="T2" fmla="*/ 0 w 98"/>
                <a:gd name="T3" fmla="*/ 2147483647 h 51"/>
                <a:gd name="T4" fmla="*/ 2147483647 w 98"/>
                <a:gd name="T5" fmla="*/ 0 h 51"/>
                <a:gd name="T6" fmla="*/ 2147483647 w 98"/>
                <a:gd name="T7" fmla="*/ 2147483647 h 51"/>
                <a:gd name="T8" fmla="*/ 2147483647 w 98"/>
                <a:gd name="T9" fmla="*/ 2147483647 h 51"/>
                <a:gd name="T10" fmla="*/ 2147483647 w 98"/>
                <a:gd name="T11" fmla="*/ 2147483647 h 51"/>
                <a:gd name="T12" fmla="*/ 2147483647 w 98"/>
                <a:gd name="T13" fmla="*/ 2147483647 h 51"/>
                <a:gd name="T14" fmla="*/ 2147483647 w 98"/>
                <a:gd name="T15" fmla="*/ 2147483647 h 51"/>
                <a:gd name="T16" fmla="*/ 2147483647 w 98"/>
                <a:gd name="T17" fmla="*/ 2147483647 h 51"/>
                <a:gd name="T18" fmla="*/ 2147483647 w 98"/>
                <a:gd name="T19" fmla="*/ 2147483647 h 51"/>
                <a:gd name="T20" fmla="*/ 2147483647 w 98"/>
                <a:gd name="T21" fmla="*/ 2147483647 h 51"/>
                <a:gd name="T22" fmla="*/ 2147483647 w 98"/>
                <a:gd name="T23" fmla="*/ 2147483647 h 51"/>
                <a:gd name="T24" fmla="*/ 2147483647 w 98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51"/>
                <a:gd name="T41" fmla="*/ 98 w 98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51">
                  <a:moveTo>
                    <a:pt x="20" y="25"/>
                  </a:moveTo>
                  <a:lnTo>
                    <a:pt x="0" y="7"/>
                  </a:lnTo>
                  <a:lnTo>
                    <a:pt x="18" y="0"/>
                  </a:lnTo>
                  <a:lnTo>
                    <a:pt x="32" y="12"/>
                  </a:lnTo>
                  <a:lnTo>
                    <a:pt x="48" y="13"/>
                  </a:lnTo>
                  <a:lnTo>
                    <a:pt x="65" y="9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87" y="39"/>
                  </a:lnTo>
                  <a:lnTo>
                    <a:pt x="98" y="51"/>
                  </a:lnTo>
                  <a:lnTo>
                    <a:pt x="75" y="51"/>
                  </a:lnTo>
                  <a:lnTo>
                    <a:pt x="51" y="46"/>
                  </a:lnTo>
                  <a:lnTo>
                    <a:pt x="20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0" name="Freeform 43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13251" y="4013218"/>
              <a:ext cx="30163" cy="73025"/>
            </a:xfrm>
            <a:custGeom>
              <a:avLst/>
              <a:gdLst>
                <a:gd name="T0" fmla="*/ 2147483647 w 456"/>
                <a:gd name="T1" fmla="*/ 2147483647 h 1107"/>
                <a:gd name="T2" fmla="*/ 2147483647 w 456"/>
                <a:gd name="T3" fmla="*/ 2147483647 h 1107"/>
                <a:gd name="T4" fmla="*/ 2147483647 w 456"/>
                <a:gd name="T5" fmla="*/ 2147483647 h 1107"/>
                <a:gd name="T6" fmla="*/ 2147483647 w 456"/>
                <a:gd name="T7" fmla="*/ 2147483647 h 1107"/>
                <a:gd name="T8" fmla="*/ 2147483647 w 456"/>
                <a:gd name="T9" fmla="*/ 2147483647 h 1107"/>
                <a:gd name="T10" fmla="*/ 2147483647 w 456"/>
                <a:gd name="T11" fmla="*/ 2147483647 h 1107"/>
                <a:gd name="T12" fmla="*/ 2147483647 w 456"/>
                <a:gd name="T13" fmla="*/ 2147483647 h 1107"/>
                <a:gd name="T14" fmla="*/ 2147483647 w 456"/>
                <a:gd name="T15" fmla="*/ 2147483647 h 1107"/>
                <a:gd name="T16" fmla="*/ 2147483647 w 456"/>
                <a:gd name="T17" fmla="*/ 2147483647 h 1107"/>
                <a:gd name="T18" fmla="*/ 2147483647 w 456"/>
                <a:gd name="T19" fmla="*/ 2147483647 h 1107"/>
                <a:gd name="T20" fmla="*/ 2147483647 w 456"/>
                <a:gd name="T21" fmla="*/ 2147483647 h 1107"/>
                <a:gd name="T22" fmla="*/ 2147483647 w 456"/>
                <a:gd name="T23" fmla="*/ 2147483647 h 1107"/>
                <a:gd name="T24" fmla="*/ 2147483647 w 456"/>
                <a:gd name="T25" fmla="*/ 0 h 1107"/>
                <a:gd name="T26" fmla="*/ 2147483647 w 456"/>
                <a:gd name="T27" fmla="*/ 2147483647 h 1107"/>
                <a:gd name="T28" fmla="*/ 2147483647 w 456"/>
                <a:gd name="T29" fmla="*/ 2147483647 h 1107"/>
                <a:gd name="T30" fmla="*/ 2147483647 w 456"/>
                <a:gd name="T31" fmla="*/ 2147483647 h 1107"/>
                <a:gd name="T32" fmla="*/ 2147483647 w 456"/>
                <a:gd name="T33" fmla="*/ 2147483647 h 1107"/>
                <a:gd name="T34" fmla="*/ 0 w 456"/>
                <a:gd name="T35" fmla="*/ 2147483647 h 1107"/>
                <a:gd name="T36" fmla="*/ 2147483647 w 456"/>
                <a:gd name="T37" fmla="*/ 2147483647 h 1107"/>
                <a:gd name="T38" fmla="*/ 2147483647 w 456"/>
                <a:gd name="T39" fmla="*/ 2147483647 h 1107"/>
                <a:gd name="T40" fmla="*/ 2147483647 w 456"/>
                <a:gd name="T41" fmla="*/ 2147483647 h 1107"/>
                <a:gd name="T42" fmla="*/ 2147483647 w 456"/>
                <a:gd name="T43" fmla="*/ 2147483647 h 1107"/>
                <a:gd name="T44" fmla="*/ 2147483647 w 456"/>
                <a:gd name="T45" fmla="*/ 2147483647 h 1107"/>
                <a:gd name="T46" fmla="*/ 2147483647 w 456"/>
                <a:gd name="T47" fmla="*/ 2147483647 h 1107"/>
                <a:gd name="T48" fmla="*/ 2147483647 w 456"/>
                <a:gd name="T49" fmla="*/ 2147483647 h 1107"/>
                <a:gd name="T50" fmla="*/ 2147483647 w 456"/>
                <a:gd name="T51" fmla="*/ 2147483647 h 1107"/>
                <a:gd name="T52" fmla="*/ 2147483647 w 456"/>
                <a:gd name="T53" fmla="*/ 2147483647 h 1107"/>
                <a:gd name="T54" fmla="*/ 2147483647 w 456"/>
                <a:gd name="T55" fmla="*/ 2147483647 h 1107"/>
                <a:gd name="T56" fmla="*/ 2147483647 w 456"/>
                <a:gd name="T57" fmla="*/ 2147483647 h 1107"/>
                <a:gd name="T58" fmla="*/ 2147483647 w 456"/>
                <a:gd name="T59" fmla="*/ 2147483647 h 1107"/>
                <a:gd name="T60" fmla="*/ 2147483647 w 456"/>
                <a:gd name="T61" fmla="*/ 2147483647 h 110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56"/>
                <a:gd name="T94" fmla="*/ 0 h 1107"/>
                <a:gd name="T95" fmla="*/ 620 w 456"/>
                <a:gd name="T96" fmla="*/ 1089 h 110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56" h="1107">
                  <a:moveTo>
                    <a:pt x="232" y="1107"/>
                  </a:moveTo>
                  <a:lnTo>
                    <a:pt x="310" y="1031"/>
                  </a:lnTo>
                  <a:lnTo>
                    <a:pt x="391" y="938"/>
                  </a:lnTo>
                  <a:lnTo>
                    <a:pt x="441" y="827"/>
                  </a:lnTo>
                  <a:lnTo>
                    <a:pt x="456" y="687"/>
                  </a:lnTo>
                  <a:lnTo>
                    <a:pt x="370" y="623"/>
                  </a:lnTo>
                  <a:lnTo>
                    <a:pt x="313" y="525"/>
                  </a:lnTo>
                  <a:lnTo>
                    <a:pt x="298" y="437"/>
                  </a:lnTo>
                  <a:lnTo>
                    <a:pt x="321" y="334"/>
                  </a:lnTo>
                  <a:lnTo>
                    <a:pt x="370" y="247"/>
                  </a:lnTo>
                  <a:lnTo>
                    <a:pt x="266" y="176"/>
                  </a:lnTo>
                  <a:lnTo>
                    <a:pt x="210" y="112"/>
                  </a:lnTo>
                  <a:lnTo>
                    <a:pt x="198" y="59"/>
                  </a:lnTo>
                  <a:lnTo>
                    <a:pt x="165" y="62"/>
                  </a:lnTo>
                  <a:lnTo>
                    <a:pt x="132" y="12"/>
                  </a:lnTo>
                  <a:lnTo>
                    <a:pt x="102" y="0"/>
                  </a:lnTo>
                  <a:lnTo>
                    <a:pt x="87" y="29"/>
                  </a:lnTo>
                  <a:lnTo>
                    <a:pt x="58" y="78"/>
                  </a:lnTo>
                  <a:lnTo>
                    <a:pt x="37" y="144"/>
                  </a:lnTo>
                  <a:lnTo>
                    <a:pt x="0" y="200"/>
                  </a:lnTo>
                  <a:lnTo>
                    <a:pt x="24" y="240"/>
                  </a:lnTo>
                  <a:lnTo>
                    <a:pt x="49" y="273"/>
                  </a:lnTo>
                  <a:lnTo>
                    <a:pt x="6" y="308"/>
                  </a:lnTo>
                  <a:lnTo>
                    <a:pt x="76" y="382"/>
                  </a:lnTo>
                  <a:lnTo>
                    <a:pt x="76" y="477"/>
                  </a:lnTo>
                  <a:lnTo>
                    <a:pt x="51" y="541"/>
                  </a:lnTo>
                  <a:lnTo>
                    <a:pt x="20" y="595"/>
                  </a:lnTo>
                  <a:lnTo>
                    <a:pt x="45" y="690"/>
                  </a:lnTo>
                  <a:lnTo>
                    <a:pt x="51" y="777"/>
                  </a:lnTo>
                  <a:lnTo>
                    <a:pt x="43" y="841"/>
                  </a:lnTo>
                  <a:lnTo>
                    <a:pt x="76" y="928"/>
                  </a:lnTo>
                  <a:lnTo>
                    <a:pt x="147" y="976"/>
                  </a:lnTo>
                  <a:lnTo>
                    <a:pt x="232" y="1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1" name="Freeform 42">
              <a:extLst/>
            </p:cNvPr>
            <p:cNvSpPr>
              <a:spLocks noChangeAspect="1"/>
            </p:cNvSpPr>
            <p:nvPr/>
          </p:nvSpPr>
          <p:spPr bwMode="auto">
            <a:xfrm>
              <a:off x="4606901" y="3927493"/>
              <a:ext cx="74613" cy="103188"/>
            </a:xfrm>
            <a:custGeom>
              <a:avLst/>
              <a:gdLst>
                <a:gd name="T0" fmla="*/ 2147483647 w 237"/>
                <a:gd name="T1" fmla="*/ 2147483647 h 324"/>
                <a:gd name="T2" fmla="*/ 2147483647 w 237"/>
                <a:gd name="T3" fmla="*/ 2147483647 h 324"/>
                <a:gd name="T4" fmla="*/ 2147483647 w 237"/>
                <a:gd name="T5" fmla="*/ 2147483647 h 324"/>
                <a:gd name="T6" fmla="*/ 2147483647 w 237"/>
                <a:gd name="T7" fmla="*/ 2147483647 h 324"/>
                <a:gd name="T8" fmla="*/ 2147483647 w 237"/>
                <a:gd name="T9" fmla="*/ 2147483647 h 324"/>
                <a:gd name="T10" fmla="*/ 2147483647 w 237"/>
                <a:gd name="T11" fmla="*/ 2147483647 h 324"/>
                <a:gd name="T12" fmla="*/ 2147483647 w 237"/>
                <a:gd name="T13" fmla="*/ 2147483647 h 324"/>
                <a:gd name="T14" fmla="*/ 2147483647 w 237"/>
                <a:gd name="T15" fmla="*/ 2147483647 h 324"/>
                <a:gd name="T16" fmla="*/ 2147483647 w 237"/>
                <a:gd name="T17" fmla="*/ 2147483647 h 324"/>
                <a:gd name="T18" fmla="*/ 2147483647 w 237"/>
                <a:gd name="T19" fmla="*/ 2147483647 h 324"/>
                <a:gd name="T20" fmla="*/ 2147483647 w 237"/>
                <a:gd name="T21" fmla="*/ 2147483647 h 324"/>
                <a:gd name="T22" fmla="*/ 2147483647 w 237"/>
                <a:gd name="T23" fmla="*/ 2147483647 h 324"/>
                <a:gd name="T24" fmla="*/ 2147483647 w 237"/>
                <a:gd name="T25" fmla="*/ 2147483647 h 324"/>
                <a:gd name="T26" fmla="*/ 2147483647 w 237"/>
                <a:gd name="T27" fmla="*/ 2147483647 h 324"/>
                <a:gd name="T28" fmla="*/ 2147483647 w 237"/>
                <a:gd name="T29" fmla="*/ 2147483647 h 324"/>
                <a:gd name="T30" fmla="*/ 2147483647 w 237"/>
                <a:gd name="T31" fmla="*/ 2147483647 h 324"/>
                <a:gd name="T32" fmla="*/ 2147483647 w 237"/>
                <a:gd name="T33" fmla="*/ 2147483647 h 324"/>
                <a:gd name="T34" fmla="*/ 2147483647 w 237"/>
                <a:gd name="T35" fmla="*/ 2147483647 h 324"/>
                <a:gd name="T36" fmla="*/ 2147483647 w 237"/>
                <a:gd name="T37" fmla="*/ 2147483647 h 324"/>
                <a:gd name="T38" fmla="*/ 0 w 237"/>
                <a:gd name="T39" fmla="*/ 2147483647 h 324"/>
                <a:gd name="T40" fmla="*/ 2147483647 w 237"/>
                <a:gd name="T41" fmla="*/ 2147483647 h 324"/>
                <a:gd name="T42" fmla="*/ 2147483647 w 237"/>
                <a:gd name="T43" fmla="*/ 2147483647 h 324"/>
                <a:gd name="T44" fmla="*/ 2147483647 w 237"/>
                <a:gd name="T45" fmla="*/ 0 h 324"/>
                <a:gd name="T46" fmla="*/ 2147483647 w 237"/>
                <a:gd name="T47" fmla="*/ 2147483647 h 324"/>
                <a:gd name="T48" fmla="*/ 2147483647 w 237"/>
                <a:gd name="T49" fmla="*/ 2147483647 h 324"/>
                <a:gd name="T50" fmla="*/ 2147483647 w 237"/>
                <a:gd name="T51" fmla="*/ 2147483647 h 324"/>
                <a:gd name="T52" fmla="*/ 2147483647 w 237"/>
                <a:gd name="T53" fmla="*/ 2147483647 h 324"/>
                <a:gd name="T54" fmla="*/ 2147483647 w 237"/>
                <a:gd name="T55" fmla="*/ 2147483647 h 324"/>
                <a:gd name="T56" fmla="*/ 2147483647 w 237"/>
                <a:gd name="T57" fmla="*/ 2147483647 h 324"/>
                <a:gd name="T58" fmla="*/ 2147483647 w 237"/>
                <a:gd name="T59" fmla="*/ 2147483647 h 324"/>
                <a:gd name="T60" fmla="*/ 2147483647 w 237"/>
                <a:gd name="T61" fmla="*/ 2147483647 h 324"/>
                <a:gd name="T62" fmla="*/ 2147483647 w 237"/>
                <a:gd name="T63" fmla="*/ 2147483647 h 324"/>
                <a:gd name="T64" fmla="*/ 2147483647 w 237"/>
                <a:gd name="T65" fmla="*/ 2147483647 h 324"/>
                <a:gd name="T66" fmla="*/ 2147483647 w 237"/>
                <a:gd name="T67" fmla="*/ 2147483647 h 324"/>
                <a:gd name="T68" fmla="*/ 2147483647 w 237"/>
                <a:gd name="T69" fmla="*/ 2147483647 h 324"/>
                <a:gd name="T70" fmla="*/ 2147483647 w 237"/>
                <a:gd name="T71" fmla="*/ 2147483647 h 324"/>
                <a:gd name="T72" fmla="*/ 2147483647 w 237"/>
                <a:gd name="T73" fmla="*/ 2147483647 h 324"/>
                <a:gd name="T74" fmla="*/ 2147483647 w 237"/>
                <a:gd name="T75" fmla="*/ 2147483647 h 324"/>
                <a:gd name="T76" fmla="*/ 2147483647 w 237"/>
                <a:gd name="T77" fmla="*/ 2147483647 h 324"/>
                <a:gd name="T78" fmla="*/ 2147483647 w 237"/>
                <a:gd name="T79" fmla="*/ 2147483647 h 324"/>
                <a:gd name="T80" fmla="*/ 2147483647 w 237"/>
                <a:gd name="T81" fmla="*/ 2147483647 h 324"/>
                <a:gd name="T82" fmla="*/ 2147483647 w 237"/>
                <a:gd name="T83" fmla="*/ 2147483647 h 324"/>
                <a:gd name="T84" fmla="*/ 2147483647 w 237"/>
                <a:gd name="T85" fmla="*/ 2147483647 h 324"/>
                <a:gd name="T86" fmla="*/ 2147483647 w 237"/>
                <a:gd name="T87" fmla="*/ 2147483647 h 324"/>
                <a:gd name="T88" fmla="*/ 2147483647 w 237"/>
                <a:gd name="T89" fmla="*/ 2147483647 h 324"/>
                <a:gd name="T90" fmla="*/ 2147483647 w 237"/>
                <a:gd name="T91" fmla="*/ 2147483647 h 324"/>
                <a:gd name="T92" fmla="*/ 2147483647 w 237"/>
                <a:gd name="T93" fmla="*/ 2147483647 h 324"/>
                <a:gd name="T94" fmla="*/ 2147483647 w 237"/>
                <a:gd name="T95" fmla="*/ 2147483647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7"/>
                <a:gd name="T145" fmla="*/ 0 h 324"/>
                <a:gd name="T146" fmla="*/ 1162 w 237"/>
                <a:gd name="T147" fmla="*/ 1450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7" h="324">
                  <a:moveTo>
                    <a:pt x="84" y="252"/>
                  </a:moveTo>
                  <a:lnTo>
                    <a:pt x="69" y="243"/>
                  </a:lnTo>
                  <a:lnTo>
                    <a:pt x="56" y="242"/>
                  </a:lnTo>
                  <a:lnTo>
                    <a:pt x="49" y="238"/>
                  </a:lnTo>
                  <a:lnTo>
                    <a:pt x="36" y="219"/>
                  </a:lnTo>
                  <a:lnTo>
                    <a:pt x="31" y="213"/>
                  </a:lnTo>
                  <a:lnTo>
                    <a:pt x="22" y="200"/>
                  </a:lnTo>
                  <a:lnTo>
                    <a:pt x="33" y="200"/>
                  </a:lnTo>
                  <a:lnTo>
                    <a:pt x="33" y="186"/>
                  </a:lnTo>
                  <a:lnTo>
                    <a:pt x="24" y="181"/>
                  </a:lnTo>
                  <a:lnTo>
                    <a:pt x="24" y="166"/>
                  </a:lnTo>
                  <a:lnTo>
                    <a:pt x="41" y="171"/>
                  </a:lnTo>
                  <a:lnTo>
                    <a:pt x="41" y="158"/>
                  </a:lnTo>
                  <a:lnTo>
                    <a:pt x="36" y="145"/>
                  </a:lnTo>
                  <a:lnTo>
                    <a:pt x="26" y="150"/>
                  </a:lnTo>
                  <a:lnTo>
                    <a:pt x="18" y="133"/>
                  </a:lnTo>
                  <a:lnTo>
                    <a:pt x="25" y="120"/>
                  </a:lnTo>
                  <a:lnTo>
                    <a:pt x="19" y="93"/>
                  </a:lnTo>
                  <a:lnTo>
                    <a:pt x="23" y="77"/>
                  </a:lnTo>
                  <a:lnTo>
                    <a:pt x="8" y="39"/>
                  </a:lnTo>
                  <a:lnTo>
                    <a:pt x="0" y="21"/>
                  </a:lnTo>
                  <a:lnTo>
                    <a:pt x="23" y="9"/>
                  </a:lnTo>
                  <a:lnTo>
                    <a:pt x="54" y="10"/>
                  </a:lnTo>
                  <a:lnTo>
                    <a:pt x="83" y="0"/>
                  </a:lnTo>
                  <a:lnTo>
                    <a:pt x="100" y="12"/>
                  </a:lnTo>
                  <a:lnTo>
                    <a:pt x="113" y="23"/>
                  </a:lnTo>
                  <a:lnTo>
                    <a:pt x="122" y="32"/>
                  </a:lnTo>
                  <a:lnTo>
                    <a:pt x="140" y="51"/>
                  </a:lnTo>
                  <a:lnTo>
                    <a:pt x="165" y="89"/>
                  </a:lnTo>
                  <a:lnTo>
                    <a:pt x="198" y="105"/>
                  </a:lnTo>
                  <a:lnTo>
                    <a:pt x="215" y="129"/>
                  </a:lnTo>
                  <a:lnTo>
                    <a:pt x="228" y="155"/>
                  </a:lnTo>
                  <a:lnTo>
                    <a:pt x="206" y="179"/>
                  </a:lnTo>
                  <a:lnTo>
                    <a:pt x="212" y="189"/>
                  </a:lnTo>
                  <a:lnTo>
                    <a:pt x="216" y="201"/>
                  </a:lnTo>
                  <a:lnTo>
                    <a:pt x="228" y="203"/>
                  </a:lnTo>
                  <a:lnTo>
                    <a:pt x="237" y="224"/>
                  </a:lnTo>
                  <a:lnTo>
                    <a:pt x="227" y="245"/>
                  </a:lnTo>
                  <a:lnTo>
                    <a:pt x="207" y="270"/>
                  </a:lnTo>
                  <a:lnTo>
                    <a:pt x="194" y="288"/>
                  </a:lnTo>
                  <a:lnTo>
                    <a:pt x="192" y="312"/>
                  </a:lnTo>
                  <a:lnTo>
                    <a:pt x="169" y="309"/>
                  </a:lnTo>
                  <a:lnTo>
                    <a:pt x="158" y="317"/>
                  </a:lnTo>
                  <a:lnTo>
                    <a:pt x="142" y="313"/>
                  </a:lnTo>
                  <a:lnTo>
                    <a:pt x="125" y="314"/>
                  </a:lnTo>
                  <a:lnTo>
                    <a:pt x="112" y="322"/>
                  </a:lnTo>
                  <a:lnTo>
                    <a:pt x="101" y="324"/>
                  </a:lnTo>
                  <a:lnTo>
                    <a:pt x="80" y="308"/>
                  </a:lnTo>
                  <a:lnTo>
                    <a:pt x="71" y="293"/>
                  </a:lnTo>
                  <a:lnTo>
                    <a:pt x="70" y="282"/>
                  </a:lnTo>
                  <a:lnTo>
                    <a:pt x="69" y="270"/>
                  </a:lnTo>
                  <a:lnTo>
                    <a:pt x="70" y="261"/>
                  </a:lnTo>
                  <a:lnTo>
                    <a:pt x="79" y="260"/>
                  </a:lnTo>
                  <a:lnTo>
                    <a:pt x="84" y="2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2" name="Freeform 44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02139" y="3990993"/>
              <a:ext cx="31750" cy="41275"/>
            </a:xfrm>
            <a:custGeom>
              <a:avLst/>
              <a:gdLst>
                <a:gd name="T0" fmla="*/ 0 w 852"/>
                <a:gd name="T1" fmla="*/ 2147483647 h 1124"/>
                <a:gd name="T2" fmla="*/ 2147483647 w 852"/>
                <a:gd name="T3" fmla="*/ 2147483647 h 1124"/>
                <a:gd name="T4" fmla="*/ 2147483647 w 852"/>
                <a:gd name="T5" fmla="*/ 2147483647 h 1124"/>
                <a:gd name="T6" fmla="*/ 2147483647 w 852"/>
                <a:gd name="T7" fmla="*/ 2147483647 h 1124"/>
                <a:gd name="T8" fmla="*/ 2147483647 w 852"/>
                <a:gd name="T9" fmla="*/ 2147483647 h 1124"/>
                <a:gd name="T10" fmla="*/ 2147483647 w 852"/>
                <a:gd name="T11" fmla="*/ 2147483647 h 1124"/>
                <a:gd name="T12" fmla="*/ 2147483647 w 852"/>
                <a:gd name="T13" fmla="*/ 2147483647 h 1124"/>
                <a:gd name="T14" fmla="*/ 2147483647 w 852"/>
                <a:gd name="T15" fmla="*/ 2147483647 h 1124"/>
                <a:gd name="T16" fmla="*/ 2147483647 w 852"/>
                <a:gd name="T17" fmla="*/ 2147483647 h 1124"/>
                <a:gd name="T18" fmla="*/ 2147483647 w 852"/>
                <a:gd name="T19" fmla="*/ 2147483647 h 1124"/>
                <a:gd name="T20" fmla="*/ 2147483647 w 852"/>
                <a:gd name="T21" fmla="*/ 2147483647 h 1124"/>
                <a:gd name="T22" fmla="*/ 2147483647 w 852"/>
                <a:gd name="T23" fmla="*/ 2147483647 h 1124"/>
                <a:gd name="T24" fmla="*/ 2147483647 w 852"/>
                <a:gd name="T25" fmla="*/ 2147483647 h 1124"/>
                <a:gd name="T26" fmla="*/ 2147483647 w 852"/>
                <a:gd name="T27" fmla="*/ 0 h 1124"/>
                <a:gd name="T28" fmla="*/ 2147483647 w 852"/>
                <a:gd name="T29" fmla="*/ 2147483647 h 1124"/>
                <a:gd name="T30" fmla="*/ 2147483647 w 852"/>
                <a:gd name="T31" fmla="*/ 2147483647 h 1124"/>
                <a:gd name="T32" fmla="*/ 2147483647 w 852"/>
                <a:gd name="T33" fmla="*/ 2147483647 h 1124"/>
                <a:gd name="T34" fmla="*/ 0 w 852"/>
                <a:gd name="T35" fmla="*/ 2147483647 h 1124"/>
                <a:gd name="T36" fmla="*/ 2147483647 w 852"/>
                <a:gd name="T37" fmla="*/ 2147483647 h 1124"/>
                <a:gd name="T38" fmla="*/ 0 w 852"/>
                <a:gd name="T39" fmla="*/ 2147483647 h 11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2"/>
                <a:gd name="T61" fmla="*/ 0 h 1124"/>
                <a:gd name="T62" fmla="*/ 536 w 852"/>
                <a:gd name="T63" fmla="*/ 469 h 11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2" h="1124">
                  <a:moveTo>
                    <a:pt x="48" y="692"/>
                  </a:moveTo>
                  <a:lnTo>
                    <a:pt x="53" y="774"/>
                  </a:lnTo>
                  <a:lnTo>
                    <a:pt x="90" y="832"/>
                  </a:lnTo>
                  <a:lnTo>
                    <a:pt x="115" y="923"/>
                  </a:lnTo>
                  <a:lnTo>
                    <a:pt x="182" y="923"/>
                  </a:lnTo>
                  <a:lnTo>
                    <a:pt x="211" y="855"/>
                  </a:lnTo>
                  <a:lnTo>
                    <a:pt x="221" y="932"/>
                  </a:lnTo>
                  <a:lnTo>
                    <a:pt x="283" y="942"/>
                  </a:lnTo>
                  <a:lnTo>
                    <a:pt x="341" y="971"/>
                  </a:lnTo>
                  <a:lnTo>
                    <a:pt x="370" y="1023"/>
                  </a:lnTo>
                  <a:lnTo>
                    <a:pt x="403" y="1124"/>
                  </a:lnTo>
                  <a:lnTo>
                    <a:pt x="480" y="1057"/>
                  </a:lnTo>
                  <a:lnTo>
                    <a:pt x="432" y="995"/>
                  </a:lnTo>
                  <a:lnTo>
                    <a:pt x="394" y="927"/>
                  </a:lnTo>
                  <a:lnTo>
                    <a:pt x="456" y="836"/>
                  </a:lnTo>
                  <a:lnTo>
                    <a:pt x="499" y="702"/>
                  </a:lnTo>
                  <a:lnTo>
                    <a:pt x="547" y="630"/>
                  </a:lnTo>
                  <a:lnTo>
                    <a:pt x="571" y="572"/>
                  </a:lnTo>
                  <a:lnTo>
                    <a:pt x="624" y="591"/>
                  </a:lnTo>
                  <a:lnTo>
                    <a:pt x="682" y="678"/>
                  </a:lnTo>
                  <a:lnTo>
                    <a:pt x="749" y="673"/>
                  </a:lnTo>
                  <a:lnTo>
                    <a:pt x="740" y="577"/>
                  </a:lnTo>
                  <a:lnTo>
                    <a:pt x="739" y="495"/>
                  </a:lnTo>
                  <a:lnTo>
                    <a:pt x="816" y="476"/>
                  </a:lnTo>
                  <a:lnTo>
                    <a:pt x="852" y="403"/>
                  </a:lnTo>
                  <a:lnTo>
                    <a:pt x="715" y="332"/>
                  </a:lnTo>
                  <a:lnTo>
                    <a:pt x="624" y="332"/>
                  </a:lnTo>
                  <a:lnTo>
                    <a:pt x="552" y="313"/>
                  </a:lnTo>
                  <a:lnTo>
                    <a:pt x="499" y="251"/>
                  </a:lnTo>
                  <a:lnTo>
                    <a:pt x="427" y="159"/>
                  </a:lnTo>
                  <a:lnTo>
                    <a:pt x="360" y="92"/>
                  </a:lnTo>
                  <a:lnTo>
                    <a:pt x="288" y="0"/>
                  </a:lnTo>
                  <a:lnTo>
                    <a:pt x="187" y="30"/>
                  </a:lnTo>
                  <a:lnTo>
                    <a:pt x="226" y="131"/>
                  </a:lnTo>
                  <a:lnTo>
                    <a:pt x="274" y="198"/>
                  </a:lnTo>
                  <a:lnTo>
                    <a:pt x="259" y="279"/>
                  </a:lnTo>
                  <a:lnTo>
                    <a:pt x="187" y="265"/>
                  </a:lnTo>
                  <a:lnTo>
                    <a:pt x="139" y="198"/>
                  </a:lnTo>
                  <a:lnTo>
                    <a:pt x="50" y="232"/>
                  </a:lnTo>
                  <a:lnTo>
                    <a:pt x="67" y="366"/>
                  </a:lnTo>
                  <a:lnTo>
                    <a:pt x="0" y="452"/>
                  </a:lnTo>
                  <a:lnTo>
                    <a:pt x="29" y="563"/>
                  </a:lnTo>
                  <a:lnTo>
                    <a:pt x="48" y="6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43" name="Group 249">
              <a:extLst/>
            </p:cNvPr>
            <p:cNvGrpSpPr>
              <a:grpSpLocks/>
            </p:cNvGrpSpPr>
            <p:nvPr/>
          </p:nvGrpSpPr>
          <p:grpSpPr bwMode="auto">
            <a:xfrm>
              <a:off x="6330926" y="4786331"/>
              <a:ext cx="17464" cy="14287"/>
              <a:chOff x="9180" y="8079"/>
              <a:chExt cx="13266" cy="10828"/>
            </a:xfrm>
            <a:grpFill/>
          </p:grpSpPr>
          <p:sp>
            <p:nvSpPr>
              <p:cNvPr id="295" name="Freeform 250">
                <a:extLst/>
              </p:cNvPr>
              <p:cNvSpPr>
                <a:spLocks/>
              </p:cNvSpPr>
              <p:nvPr/>
            </p:nvSpPr>
            <p:spPr bwMode="auto">
              <a:xfrm>
                <a:off x="9180" y="8079"/>
                <a:ext cx="10856" cy="10828"/>
              </a:xfrm>
              <a:custGeom>
                <a:avLst/>
                <a:gdLst>
                  <a:gd name="T0" fmla="*/ 666 w 10856"/>
                  <a:gd name="T1" fmla="*/ 4863 h 10828"/>
                  <a:gd name="T2" fmla="*/ 1242 w 10856"/>
                  <a:gd name="T3" fmla="*/ 5313 h 10828"/>
                  <a:gd name="T4" fmla="*/ 1962 w 10856"/>
                  <a:gd name="T5" fmla="*/ 5889 h 10828"/>
                  <a:gd name="T6" fmla="*/ 2376 w 10856"/>
                  <a:gd name="T7" fmla="*/ 6591 h 10828"/>
                  <a:gd name="T8" fmla="*/ 2520 w 10856"/>
                  <a:gd name="T9" fmla="*/ 7185 h 10828"/>
                  <a:gd name="T10" fmla="*/ 2468 w 10856"/>
                  <a:gd name="T11" fmla="*/ 8095 h 10828"/>
                  <a:gd name="T12" fmla="*/ 3236 w 10856"/>
                  <a:gd name="T13" fmla="*/ 8122 h 10828"/>
                  <a:gd name="T14" fmla="*/ 3693 w 10856"/>
                  <a:gd name="T15" fmla="*/ 7994 h 10828"/>
                  <a:gd name="T16" fmla="*/ 3986 w 10856"/>
                  <a:gd name="T17" fmla="*/ 8662 h 10828"/>
                  <a:gd name="T18" fmla="*/ 4315 w 10856"/>
                  <a:gd name="T19" fmla="*/ 9356 h 10828"/>
                  <a:gd name="T20" fmla="*/ 4781 w 10856"/>
                  <a:gd name="T21" fmla="*/ 9704 h 10828"/>
                  <a:gd name="T22" fmla="*/ 5138 w 10856"/>
                  <a:gd name="T23" fmla="*/ 10179 h 10828"/>
                  <a:gd name="T24" fmla="*/ 5604 w 10856"/>
                  <a:gd name="T25" fmla="*/ 10545 h 10828"/>
                  <a:gd name="T26" fmla="*/ 6107 w 10856"/>
                  <a:gd name="T27" fmla="*/ 10682 h 10828"/>
                  <a:gd name="T28" fmla="*/ 6829 w 10856"/>
                  <a:gd name="T29" fmla="*/ 10088 h 10828"/>
                  <a:gd name="T30" fmla="*/ 7350 w 10856"/>
                  <a:gd name="T31" fmla="*/ 9558 h 10828"/>
                  <a:gd name="T32" fmla="*/ 7423 w 10856"/>
                  <a:gd name="T33" fmla="*/ 9009 h 10828"/>
                  <a:gd name="T34" fmla="*/ 7963 w 10856"/>
                  <a:gd name="T35" fmla="*/ 8159 h 10828"/>
                  <a:gd name="T36" fmla="*/ 7597 w 10856"/>
                  <a:gd name="T37" fmla="*/ 8232 h 10828"/>
                  <a:gd name="T38" fmla="*/ 7924 w 10856"/>
                  <a:gd name="T39" fmla="*/ 7745 h 10828"/>
                  <a:gd name="T40" fmla="*/ 8219 w 10856"/>
                  <a:gd name="T41" fmla="*/ 7153 h 10828"/>
                  <a:gd name="T42" fmla="*/ 8329 w 10856"/>
                  <a:gd name="T43" fmla="*/ 6550 h 10828"/>
                  <a:gd name="T44" fmla="*/ 7844 w 10856"/>
                  <a:gd name="T45" fmla="*/ 6449 h 10828"/>
                  <a:gd name="T46" fmla="*/ 7634 w 10856"/>
                  <a:gd name="T47" fmla="*/ 5937 h 10828"/>
                  <a:gd name="T48" fmla="*/ 7597 w 10856"/>
                  <a:gd name="T49" fmla="*/ 5260 h 10828"/>
                  <a:gd name="T50" fmla="*/ 7515 w 10856"/>
                  <a:gd name="T51" fmla="*/ 4630 h 10828"/>
                  <a:gd name="T52" fmla="*/ 7451 w 10856"/>
                  <a:gd name="T53" fmla="*/ 3926 h 10828"/>
                  <a:gd name="T54" fmla="*/ 7204 w 10856"/>
                  <a:gd name="T55" fmla="*/ 3670 h 10828"/>
                  <a:gd name="T56" fmla="*/ 7259 w 10856"/>
                  <a:gd name="T57" fmla="*/ 3249 h 10828"/>
                  <a:gd name="T58" fmla="*/ 7807 w 10856"/>
                  <a:gd name="T59" fmla="*/ 2966 h 10828"/>
                  <a:gd name="T60" fmla="*/ 8356 w 10856"/>
                  <a:gd name="T61" fmla="*/ 2399 h 10828"/>
                  <a:gd name="T62" fmla="*/ 9270 w 10856"/>
                  <a:gd name="T63" fmla="*/ 2271 h 10828"/>
                  <a:gd name="T64" fmla="*/ 9535 w 10856"/>
                  <a:gd name="T65" fmla="*/ 1640 h 10828"/>
                  <a:gd name="T66" fmla="*/ 9720 w 10856"/>
                  <a:gd name="T67" fmla="*/ 1343 h 10828"/>
                  <a:gd name="T68" fmla="*/ 9525 w 10856"/>
                  <a:gd name="T69" fmla="*/ 1509 h 10828"/>
                  <a:gd name="T70" fmla="*/ 9125 w 10856"/>
                  <a:gd name="T71" fmla="*/ 1806 h 10828"/>
                  <a:gd name="T72" fmla="*/ 8951 w 10856"/>
                  <a:gd name="T73" fmla="*/ 1823 h 10828"/>
                  <a:gd name="T74" fmla="*/ 8835 w 10856"/>
                  <a:gd name="T75" fmla="*/ 1737 h 10828"/>
                  <a:gd name="T76" fmla="*/ 8775 w 10856"/>
                  <a:gd name="T77" fmla="*/ 1691 h 10828"/>
                  <a:gd name="T78" fmla="*/ 9008 w 10856"/>
                  <a:gd name="T79" fmla="*/ 1716 h 10828"/>
                  <a:gd name="T80" fmla="*/ 9290 w 10856"/>
                  <a:gd name="T81" fmla="*/ 1557 h 10828"/>
                  <a:gd name="T82" fmla="*/ 9791 w 10856"/>
                  <a:gd name="T83" fmla="*/ 974 h 10828"/>
                  <a:gd name="T84" fmla="*/ 9917 w 10856"/>
                  <a:gd name="T85" fmla="*/ 567 h 10828"/>
                  <a:gd name="T86" fmla="*/ 10145 w 10856"/>
                  <a:gd name="T87" fmla="*/ 465 h 10828"/>
                  <a:gd name="T88" fmla="*/ 10460 w 10856"/>
                  <a:gd name="T89" fmla="*/ 513 h 10828"/>
                  <a:gd name="T90" fmla="*/ 10856 w 10856"/>
                  <a:gd name="T91" fmla="*/ 471 h 10828"/>
                  <a:gd name="T92" fmla="*/ 10515 w 10856"/>
                  <a:gd name="T93" fmla="*/ 368 h 10828"/>
                  <a:gd name="T94" fmla="*/ 10356 w 10856"/>
                  <a:gd name="T95" fmla="*/ 152 h 10828"/>
                  <a:gd name="T96" fmla="*/ 10754 w 10856"/>
                  <a:gd name="T97" fmla="*/ 17 h 10828"/>
                  <a:gd name="T98" fmla="*/ 10205 w 10856"/>
                  <a:gd name="T99" fmla="*/ 89 h 10828"/>
                  <a:gd name="T100" fmla="*/ 9302 w 10856"/>
                  <a:gd name="T101" fmla="*/ 272 h 10828"/>
                  <a:gd name="T102" fmla="*/ 8123 w 10856"/>
                  <a:gd name="T103" fmla="*/ 762 h 10828"/>
                  <a:gd name="T104" fmla="*/ 7566 w 10856"/>
                  <a:gd name="T105" fmla="*/ 1118 h 10828"/>
                  <a:gd name="T106" fmla="*/ 6195 w 10856"/>
                  <a:gd name="T107" fmla="*/ 2066 h 10828"/>
                  <a:gd name="T108" fmla="*/ 5610 w 10856"/>
                  <a:gd name="T109" fmla="*/ 2640 h 10828"/>
                  <a:gd name="T110" fmla="*/ 5502 w 10856"/>
                  <a:gd name="T111" fmla="*/ 2775 h 10828"/>
                  <a:gd name="T112" fmla="*/ 4470 w 10856"/>
                  <a:gd name="T113" fmla="*/ 3542 h 10828"/>
                  <a:gd name="T114" fmla="*/ 3171 w 10856"/>
                  <a:gd name="T115" fmla="*/ 4151 h 10828"/>
                  <a:gd name="T116" fmla="*/ 1559 w 10856"/>
                  <a:gd name="T117" fmla="*/ 4673 h 10828"/>
                  <a:gd name="T118" fmla="*/ 639 w 10856"/>
                  <a:gd name="T119" fmla="*/ 4731 h 108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856"/>
                  <a:gd name="T181" fmla="*/ 0 h 10828"/>
                  <a:gd name="T182" fmla="*/ 10856 w 10856"/>
                  <a:gd name="T183" fmla="*/ 10828 h 1082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856" h="10828">
                    <a:moveTo>
                      <a:pt x="0" y="4737"/>
                    </a:moveTo>
                    <a:lnTo>
                      <a:pt x="162" y="4863"/>
                    </a:lnTo>
                    <a:lnTo>
                      <a:pt x="432" y="4845"/>
                    </a:lnTo>
                    <a:lnTo>
                      <a:pt x="666" y="4863"/>
                    </a:lnTo>
                    <a:lnTo>
                      <a:pt x="936" y="4953"/>
                    </a:lnTo>
                    <a:lnTo>
                      <a:pt x="1044" y="5115"/>
                    </a:lnTo>
                    <a:lnTo>
                      <a:pt x="1152" y="5223"/>
                    </a:lnTo>
                    <a:lnTo>
                      <a:pt x="1242" y="5313"/>
                    </a:lnTo>
                    <a:lnTo>
                      <a:pt x="1422" y="5331"/>
                    </a:lnTo>
                    <a:lnTo>
                      <a:pt x="1656" y="5493"/>
                    </a:lnTo>
                    <a:lnTo>
                      <a:pt x="1890" y="5709"/>
                    </a:lnTo>
                    <a:lnTo>
                      <a:pt x="1962" y="5889"/>
                    </a:lnTo>
                    <a:lnTo>
                      <a:pt x="2124" y="6069"/>
                    </a:lnTo>
                    <a:lnTo>
                      <a:pt x="2196" y="6267"/>
                    </a:lnTo>
                    <a:lnTo>
                      <a:pt x="2286" y="6411"/>
                    </a:lnTo>
                    <a:lnTo>
                      <a:pt x="2376" y="6591"/>
                    </a:lnTo>
                    <a:lnTo>
                      <a:pt x="2394" y="6789"/>
                    </a:lnTo>
                    <a:lnTo>
                      <a:pt x="2376" y="6987"/>
                    </a:lnTo>
                    <a:lnTo>
                      <a:pt x="2394" y="7113"/>
                    </a:lnTo>
                    <a:lnTo>
                      <a:pt x="2520" y="7185"/>
                    </a:lnTo>
                    <a:lnTo>
                      <a:pt x="2628" y="7347"/>
                    </a:lnTo>
                    <a:lnTo>
                      <a:pt x="2556" y="7599"/>
                    </a:lnTo>
                    <a:lnTo>
                      <a:pt x="2484" y="7905"/>
                    </a:lnTo>
                    <a:lnTo>
                      <a:pt x="2468" y="8095"/>
                    </a:lnTo>
                    <a:lnTo>
                      <a:pt x="2523" y="8204"/>
                    </a:lnTo>
                    <a:lnTo>
                      <a:pt x="2724" y="8193"/>
                    </a:lnTo>
                    <a:lnTo>
                      <a:pt x="3060" y="8097"/>
                    </a:lnTo>
                    <a:lnTo>
                      <a:pt x="3236" y="8122"/>
                    </a:lnTo>
                    <a:lnTo>
                      <a:pt x="3373" y="8186"/>
                    </a:lnTo>
                    <a:lnTo>
                      <a:pt x="3510" y="8259"/>
                    </a:lnTo>
                    <a:lnTo>
                      <a:pt x="3565" y="8150"/>
                    </a:lnTo>
                    <a:lnTo>
                      <a:pt x="3693" y="7994"/>
                    </a:lnTo>
                    <a:lnTo>
                      <a:pt x="3867" y="8086"/>
                    </a:lnTo>
                    <a:lnTo>
                      <a:pt x="3858" y="8278"/>
                    </a:lnTo>
                    <a:lnTo>
                      <a:pt x="3922" y="8497"/>
                    </a:lnTo>
                    <a:lnTo>
                      <a:pt x="3986" y="8662"/>
                    </a:lnTo>
                    <a:lnTo>
                      <a:pt x="4086" y="8844"/>
                    </a:lnTo>
                    <a:lnTo>
                      <a:pt x="4132" y="9036"/>
                    </a:lnTo>
                    <a:lnTo>
                      <a:pt x="4196" y="9192"/>
                    </a:lnTo>
                    <a:lnTo>
                      <a:pt x="4315" y="9356"/>
                    </a:lnTo>
                    <a:lnTo>
                      <a:pt x="4507" y="9356"/>
                    </a:lnTo>
                    <a:lnTo>
                      <a:pt x="4662" y="9457"/>
                    </a:lnTo>
                    <a:lnTo>
                      <a:pt x="4781" y="9530"/>
                    </a:lnTo>
                    <a:lnTo>
                      <a:pt x="4781" y="9704"/>
                    </a:lnTo>
                    <a:lnTo>
                      <a:pt x="4854" y="9823"/>
                    </a:lnTo>
                    <a:lnTo>
                      <a:pt x="4891" y="9987"/>
                    </a:lnTo>
                    <a:lnTo>
                      <a:pt x="5065" y="10070"/>
                    </a:lnTo>
                    <a:lnTo>
                      <a:pt x="5138" y="10179"/>
                    </a:lnTo>
                    <a:lnTo>
                      <a:pt x="5183" y="10344"/>
                    </a:lnTo>
                    <a:lnTo>
                      <a:pt x="5375" y="10353"/>
                    </a:lnTo>
                    <a:lnTo>
                      <a:pt x="5549" y="10380"/>
                    </a:lnTo>
                    <a:lnTo>
                      <a:pt x="5604" y="10545"/>
                    </a:lnTo>
                    <a:lnTo>
                      <a:pt x="5494" y="10792"/>
                    </a:lnTo>
                    <a:lnTo>
                      <a:pt x="5622" y="10828"/>
                    </a:lnTo>
                    <a:lnTo>
                      <a:pt x="5860" y="10774"/>
                    </a:lnTo>
                    <a:lnTo>
                      <a:pt x="6107" y="10682"/>
                    </a:lnTo>
                    <a:lnTo>
                      <a:pt x="6262" y="10582"/>
                    </a:lnTo>
                    <a:lnTo>
                      <a:pt x="6427" y="10527"/>
                    </a:lnTo>
                    <a:lnTo>
                      <a:pt x="6628" y="10353"/>
                    </a:lnTo>
                    <a:lnTo>
                      <a:pt x="6829" y="10088"/>
                    </a:lnTo>
                    <a:lnTo>
                      <a:pt x="6966" y="9878"/>
                    </a:lnTo>
                    <a:lnTo>
                      <a:pt x="7140" y="9759"/>
                    </a:lnTo>
                    <a:lnTo>
                      <a:pt x="7204" y="9603"/>
                    </a:lnTo>
                    <a:lnTo>
                      <a:pt x="7350" y="9558"/>
                    </a:lnTo>
                    <a:lnTo>
                      <a:pt x="7451" y="9356"/>
                    </a:lnTo>
                    <a:lnTo>
                      <a:pt x="7506" y="9219"/>
                    </a:lnTo>
                    <a:lnTo>
                      <a:pt x="7396" y="9155"/>
                    </a:lnTo>
                    <a:lnTo>
                      <a:pt x="7423" y="9009"/>
                    </a:lnTo>
                    <a:lnTo>
                      <a:pt x="7561" y="8780"/>
                    </a:lnTo>
                    <a:lnTo>
                      <a:pt x="7707" y="8634"/>
                    </a:lnTo>
                    <a:lnTo>
                      <a:pt x="7835" y="8396"/>
                    </a:lnTo>
                    <a:lnTo>
                      <a:pt x="7963" y="8159"/>
                    </a:lnTo>
                    <a:lnTo>
                      <a:pt x="8027" y="8003"/>
                    </a:lnTo>
                    <a:lnTo>
                      <a:pt x="7881" y="8040"/>
                    </a:lnTo>
                    <a:lnTo>
                      <a:pt x="7734" y="8159"/>
                    </a:lnTo>
                    <a:lnTo>
                      <a:pt x="7597" y="8232"/>
                    </a:lnTo>
                    <a:lnTo>
                      <a:pt x="7588" y="8113"/>
                    </a:lnTo>
                    <a:lnTo>
                      <a:pt x="7689" y="8040"/>
                    </a:lnTo>
                    <a:lnTo>
                      <a:pt x="7789" y="7912"/>
                    </a:lnTo>
                    <a:lnTo>
                      <a:pt x="7924" y="7745"/>
                    </a:lnTo>
                    <a:lnTo>
                      <a:pt x="7992" y="7641"/>
                    </a:lnTo>
                    <a:lnTo>
                      <a:pt x="8091" y="7446"/>
                    </a:lnTo>
                    <a:lnTo>
                      <a:pt x="8201" y="7281"/>
                    </a:lnTo>
                    <a:lnTo>
                      <a:pt x="8219" y="7153"/>
                    </a:lnTo>
                    <a:lnTo>
                      <a:pt x="8274" y="7007"/>
                    </a:lnTo>
                    <a:lnTo>
                      <a:pt x="8274" y="6833"/>
                    </a:lnTo>
                    <a:lnTo>
                      <a:pt x="8301" y="6678"/>
                    </a:lnTo>
                    <a:lnTo>
                      <a:pt x="8329" y="6550"/>
                    </a:lnTo>
                    <a:lnTo>
                      <a:pt x="8292" y="6422"/>
                    </a:lnTo>
                    <a:lnTo>
                      <a:pt x="8137" y="6440"/>
                    </a:lnTo>
                    <a:lnTo>
                      <a:pt x="7972" y="6458"/>
                    </a:lnTo>
                    <a:lnTo>
                      <a:pt x="7844" y="6449"/>
                    </a:lnTo>
                    <a:lnTo>
                      <a:pt x="7753" y="6358"/>
                    </a:lnTo>
                    <a:lnTo>
                      <a:pt x="7707" y="6239"/>
                    </a:lnTo>
                    <a:lnTo>
                      <a:pt x="7679" y="6102"/>
                    </a:lnTo>
                    <a:lnTo>
                      <a:pt x="7634" y="5937"/>
                    </a:lnTo>
                    <a:lnTo>
                      <a:pt x="7625" y="5772"/>
                    </a:lnTo>
                    <a:lnTo>
                      <a:pt x="7634" y="5608"/>
                    </a:lnTo>
                    <a:lnTo>
                      <a:pt x="7625" y="5416"/>
                    </a:lnTo>
                    <a:lnTo>
                      <a:pt x="7597" y="5260"/>
                    </a:lnTo>
                    <a:lnTo>
                      <a:pt x="7643" y="5123"/>
                    </a:lnTo>
                    <a:lnTo>
                      <a:pt x="7625" y="4950"/>
                    </a:lnTo>
                    <a:lnTo>
                      <a:pt x="7588" y="4730"/>
                    </a:lnTo>
                    <a:lnTo>
                      <a:pt x="7515" y="4630"/>
                    </a:lnTo>
                    <a:lnTo>
                      <a:pt x="7497" y="4492"/>
                    </a:lnTo>
                    <a:lnTo>
                      <a:pt x="7469" y="4264"/>
                    </a:lnTo>
                    <a:lnTo>
                      <a:pt x="7433" y="4072"/>
                    </a:lnTo>
                    <a:lnTo>
                      <a:pt x="7451" y="3926"/>
                    </a:lnTo>
                    <a:lnTo>
                      <a:pt x="7460" y="3816"/>
                    </a:lnTo>
                    <a:lnTo>
                      <a:pt x="7359" y="3798"/>
                    </a:lnTo>
                    <a:lnTo>
                      <a:pt x="7286" y="3761"/>
                    </a:lnTo>
                    <a:lnTo>
                      <a:pt x="7204" y="3670"/>
                    </a:lnTo>
                    <a:lnTo>
                      <a:pt x="7277" y="3542"/>
                    </a:lnTo>
                    <a:lnTo>
                      <a:pt x="7286" y="3450"/>
                    </a:lnTo>
                    <a:lnTo>
                      <a:pt x="7204" y="3340"/>
                    </a:lnTo>
                    <a:lnTo>
                      <a:pt x="7259" y="3249"/>
                    </a:lnTo>
                    <a:lnTo>
                      <a:pt x="7405" y="3176"/>
                    </a:lnTo>
                    <a:lnTo>
                      <a:pt x="7606" y="3130"/>
                    </a:lnTo>
                    <a:lnTo>
                      <a:pt x="7743" y="3094"/>
                    </a:lnTo>
                    <a:lnTo>
                      <a:pt x="7807" y="2966"/>
                    </a:lnTo>
                    <a:lnTo>
                      <a:pt x="7871" y="2783"/>
                    </a:lnTo>
                    <a:lnTo>
                      <a:pt x="7935" y="2627"/>
                    </a:lnTo>
                    <a:lnTo>
                      <a:pt x="8100" y="2536"/>
                    </a:lnTo>
                    <a:lnTo>
                      <a:pt x="8356" y="2399"/>
                    </a:lnTo>
                    <a:lnTo>
                      <a:pt x="8594" y="2390"/>
                    </a:lnTo>
                    <a:lnTo>
                      <a:pt x="8859" y="2390"/>
                    </a:lnTo>
                    <a:lnTo>
                      <a:pt x="9204" y="2409"/>
                    </a:lnTo>
                    <a:lnTo>
                      <a:pt x="9270" y="2271"/>
                    </a:lnTo>
                    <a:lnTo>
                      <a:pt x="9396" y="2001"/>
                    </a:lnTo>
                    <a:lnTo>
                      <a:pt x="9398" y="1823"/>
                    </a:lnTo>
                    <a:lnTo>
                      <a:pt x="9444" y="1722"/>
                    </a:lnTo>
                    <a:lnTo>
                      <a:pt x="9535" y="1640"/>
                    </a:lnTo>
                    <a:lnTo>
                      <a:pt x="9609" y="1576"/>
                    </a:lnTo>
                    <a:lnTo>
                      <a:pt x="9761" y="1451"/>
                    </a:lnTo>
                    <a:lnTo>
                      <a:pt x="9756" y="1386"/>
                    </a:lnTo>
                    <a:lnTo>
                      <a:pt x="9720" y="1343"/>
                    </a:lnTo>
                    <a:lnTo>
                      <a:pt x="9683" y="1335"/>
                    </a:lnTo>
                    <a:lnTo>
                      <a:pt x="9626" y="1382"/>
                    </a:lnTo>
                    <a:lnTo>
                      <a:pt x="9593" y="1457"/>
                    </a:lnTo>
                    <a:lnTo>
                      <a:pt x="9525" y="1509"/>
                    </a:lnTo>
                    <a:lnTo>
                      <a:pt x="9440" y="1557"/>
                    </a:lnTo>
                    <a:lnTo>
                      <a:pt x="9320" y="1646"/>
                    </a:lnTo>
                    <a:lnTo>
                      <a:pt x="9210" y="1725"/>
                    </a:lnTo>
                    <a:lnTo>
                      <a:pt x="9125" y="1806"/>
                    </a:lnTo>
                    <a:lnTo>
                      <a:pt x="9069" y="1904"/>
                    </a:lnTo>
                    <a:lnTo>
                      <a:pt x="9059" y="1962"/>
                    </a:lnTo>
                    <a:lnTo>
                      <a:pt x="8966" y="1884"/>
                    </a:lnTo>
                    <a:lnTo>
                      <a:pt x="8951" y="1823"/>
                    </a:lnTo>
                    <a:lnTo>
                      <a:pt x="8955" y="1761"/>
                    </a:lnTo>
                    <a:lnTo>
                      <a:pt x="8913" y="1713"/>
                    </a:lnTo>
                    <a:lnTo>
                      <a:pt x="8871" y="1713"/>
                    </a:lnTo>
                    <a:lnTo>
                      <a:pt x="8835" y="1737"/>
                    </a:lnTo>
                    <a:lnTo>
                      <a:pt x="8796" y="1775"/>
                    </a:lnTo>
                    <a:lnTo>
                      <a:pt x="8757" y="1799"/>
                    </a:lnTo>
                    <a:lnTo>
                      <a:pt x="8738" y="1757"/>
                    </a:lnTo>
                    <a:lnTo>
                      <a:pt x="8775" y="1691"/>
                    </a:lnTo>
                    <a:lnTo>
                      <a:pt x="8855" y="1632"/>
                    </a:lnTo>
                    <a:lnTo>
                      <a:pt x="8925" y="1641"/>
                    </a:lnTo>
                    <a:lnTo>
                      <a:pt x="8969" y="1665"/>
                    </a:lnTo>
                    <a:lnTo>
                      <a:pt x="9008" y="1716"/>
                    </a:lnTo>
                    <a:lnTo>
                      <a:pt x="9026" y="1770"/>
                    </a:lnTo>
                    <a:lnTo>
                      <a:pt x="9090" y="1766"/>
                    </a:lnTo>
                    <a:lnTo>
                      <a:pt x="9201" y="1634"/>
                    </a:lnTo>
                    <a:lnTo>
                      <a:pt x="9290" y="1557"/>
                    </a:lnTo>
                    <a:lnTo>
                      <a:pt x="9474" y="1437"/>
                    </a:lnTo>
                    <a:lnTo>
                      <a:pt x="9602" y="1263"/>
                    </a:lnTo>
                    <a:lnTo>
                      <a:pt x="9686" y="1163"/>
                    </a:lnTo>
                    <a:lnTo>
                      <a:pt x="9791" y="974"/>
                    </a:lnTo>
                    <a:lnTo>
                      <a:pt x="9953" y="845"/>
                    </a:lnTo>
                    <a:lnTo>
                      <a:pt x="10002" y="768"/>
                    </a:lnTo>
                    <a:lnTo>
                      <a:pt x="9924" y="683"/>
                    </a:lnTo>
                    <a:lnTo>
                      <a:pt x="9917" y="567"/>
                    </a:lnTo>
                    <a:lnTo>
                      <a:pt x="9885" y="485"/>
                    </a:lnTo>
                    <a:lnTo>
                      <a:pt x="9909" y="434"/>
                    </a:lnTo>
                    <a:lnTo>
                      <a:pt x="10002" y="417"/>
                    </a:lnTo>
                    <a:lnTo>
                      <a:pt x="10145" y="465"/>
                    </a:lnTo>
                    <a:lnTo>
                      <a:pt x="10214" y="440"/>
                    </a:lnTo>
                    <a:lnTo>
                      <a:pt x="10299" y="387"/>
                    </a:lnTo>
                    <a:lnTo>
                      <a:pt x="10406" y="434"/>
                    </a:lnTo>
                    <a:lnTo>
                      <a:pt x="10460" y="513"/>
                    </a:lnTo>
                    <a:lnTo>
                      <a:pt x="10563" y="519"/>
                    </a:lnTo>
                    <a:lnTo>
                      <a:pt x="10668" y="512"/>
                    </a:lnTo>
                    <a:lnTo>
                      <a:pt x="10821" y="537"/>
                    </a:lnTo>
                    <a:lnTo>
                      <a:pt x="10856" y="471"/>
                    </a:lnTo>
                    <a:lnTo>
                      <a:pt x="10815" y="402"/>
                    </a:lnTo>
                    <a:lnTo>
                      <a:pt x="10736" y="353"/>
                    </a:lnTo>
                    <a:lnTo>
                      <a:pt x="10614" y="353"/>
                    </a:lnTo>
                    <a:lnTo>
                      <a:pt x="10515" y="368"/>
                    </a:lnTo>
                    <a:lnTo>
                      <a:pt x="10344" y="248"/>
                    </a:lnTo>
                    <a:lnTo>
                      <a:pt x="10236" y="272"/>
                    </a:lnTo>
                    <a:lnTo>
                      <a:pt x="10238" y="218"/>
                    </a:lnTo>
                    <a:lnTo>
                      <a:pt x="10356" y="152"/>
                    </a:lnTo>
                    <a:lnTo>
                      <a:pt x="10529" y="98"/>
                    </a:lnTo>
                    <a:lnTo>
                      <a:pt x="10637" y="96"/>
                    </a:lnTo>
                    <a:lnTo>
                      <a:pt x="10733" y="74"/>
                    </a:lnTo>
                    <a:lnTo>
                      <a:pt x="10754" y="17"/>
                    </a:lnTo>
                    <a:lnTo>
                      <a:pt x="10637" y="17"/>
                    </a:lnTo>
                    <a:lnTo>
                      <a:pt x="10524" y="44"/>
                    </a:lnTo>
                    <a:lnTo>
                      <a:pt x="10362" y="89"/>
                    </a:lnTo>
                    <a:lnTo>
                      <a:pt x="10205" y="89"/>
                    </a:lnTo>
                    <a:lnTo>
                      <a:pt x="10085" y="0"/>
                    </a:lnTo>
                    <a:lnTo>
                      <a:pt x="9813" y="63"/>
                    </a:lnTo>
                    <a:lnTo>
                      <a:pt x="9573" y="171"/>
                    </a:lnTo>
                    <a:lnTo>
                      <a:pt x="9302" y="272"/>
                    </a:lnTo>
                    <a:lnTo>
                      <a:pt x="9008" y="392"/>
                    </a:lnTo>
                    <a:lnTo>
                      <a:pt x="8780" y="459"/>
                    </a:lnTo>
                    <a:lnTo>
                      <a:pt x="8547" y="554"/>
                    </a:lnTo>
                    <a:lnTo>
                      <a:pt x="8123" y="762"/>
                    </a:lnTo>
                    <a:lnTo>
                      <a:pt x="7949" y="810"/>
                    </a:lnTo>
                    <a:lnTo>
                      <a:pt x="7803" y="929"/>
                    </a:lnTo>
                    <a:lnTo>
                      <a:pt x="7677" y="984"/>
                    </a:lnTo>
                    <a:lnTo>
                      <a:pt x="7566" y="1118"/>
                    </a:lnTo>
                    <a:lnTo>
                      <a:pt x="7410" y="1211"/>
                    </a:lnTo>
                    <a:lnTo>
                      <a:pt x="7175" y="1394"/>
                    </a:lnTo>
                    <a:lnTo>
                      <a:pt x="6846" y="1631"/>
                    </a:lnTo>
                    <a:lnTo>
                      <a:pt x="6195" y="2066"/>
                    </a:lnTo>
                    <a:lnTo>
                      <a:pt x="5957" y="2258"/>
                    </a:lnTo>
                    <a:lnTo>
                      <a:pt x="5741" y="2481"/>
                    </a:lnTo>
                    <a:lnTo>
                      <a:pt x="5571" y="2591"/>
                    </a:lnTo>
                    <a:lnTo>
                      <a:pt x="5610" y="2640"/>
                    </a:lnTo>
                    <a:lnTo>
                      <a:pt x="5723" y="2627"/>
                    </a:lnTo>
                    <a:lnTo>
                      <a:pt x="5667" y="2690"/>
                    </a:lnTo>
                    <a:lnTo>
                      <a:pt x="5549" y="2687"/>
                    </a:lnTo>
                    <a:lnTo>
                      <a:pt x="5502" y="2775"/>
                    </a:lnTo>
                    <a:lnTo>
                      <a:pt x="5393" y="2865"/>
                    </a:lnTo>
                    <a:lnTo>
                      <a:pt x="5253" y="2880"/>
                    </a:lnTo>
                    <a:lnTo>
                      <a:pt x="4595" y="3449"/>
                    </a:lnTo>
                    <a:lnTo>
                      <a:pt x="4470" y="3542"/>
                    </a:lnTo>
                    <a:lnTo>
                      <a:pt x="4053" y="3776"/>
                    </a:lnTo>
                    <a:lnTo>
                      <a:pt x="3831" y="3929"/>
                    </a:lnTo>
                    <a:lnTo>
                      <a:pt x="3387" y="4094"/>
                    </a:lnTo>
                    <a:lnTo>
                      <a:pt x="3171" y="4151"/>
                    </a:lnTo>
                    <a:lnTo>
                      <a:pt x="2928" y="4245"/>
                    </a:lnTo>
                    <a:lnTo>
                      <a:pt x="2651" y="4388"/>
                    </a:lnTo>
                    <a:lnTo>
                      <a:pt x="2075" y="4550"/>
                    </a:lnTo>
                    <a:lnTo>
                      <a:pt x="1559" y="4673"/>
                    </a:lnTo>
                    <a:lnTo>
                      <a:pt x="1199" y="4707"/>
                    </a:lnTo>
                    <a:lnTo>
                      <a:pt x="1041" y="4719"/>
                    </a:lnTo>
                    <a:lnTo>
                      <a:pt x="879" y="4707"/>
                    </a:lnTo>
                    <a:lnTo>
                      <a:pt x="639" y="4731"/>
                    </a:lnTo>
                    <a:lnTo>
                      <a:pt x="425" y="4749"/>
                    </a:lnTo>
                    <a:lnTo>
                      <a:pt x="0" y="4737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6" name="Freeform 251">
                <a:extLst/>
              </p:cNvPr>
              <p:cNvSpPr>
                <a:spLocks/>
              </p:cNvSpPr>
              <p:nvPr/>
            </p:nvSpPr>
            <p:spPr bwMode="auto">
              <a:xfrm>
                <a:off x="18944" y="9490"/>
                <a:ext cx="3502" cy="6364"/>
              </a:xfrm>
              <a:custGeom>
                <a:avLst/>
                <a:gdLst>
                  <a:gd name="T0" fmla="*/ 238 w 3502"/>
                  <a:gd name="T1" fmla="*/ 1198 h 6364"/>
                  <a:gd name="T2" fmla="*/ 165 w 3502"/>
                  <a:gd name="T3" fmla="*/ 1353 h 6364"/>
                  <a:gd name="T4" fmla="*/ 0 w 3502"/>
                  <a:gd name="T5" fmla="*/ 1664 h 6364"/>
                  <a:gd name="T6" fmla="*/ 119 w 3502"/>
                  <a:gd name="T7" fmla="*/ 1792 h 6364"/>
                  <a:gd name="T8" fmla="*/ 128 w 3502"/>
                  <a:gd name="T9" fmla="*/ 2003 h 6364"/>
                  <a:gd name="T10" fmla="*/ 128 w 3502"/>
                  <a:gd name="T11" fmla="*/ 2295 h 6364"/>
                  <a:gd name="T12" fmla="*/ 155 w 3502"/>
                  <a:gd name="T13" fmla="*/ 2560 h 6364"/>
                  <a:gd name="T14" fmla="*/ 192 w 3502"/>
                  <a:gd name="T15" fmla="*/ 2899 h 6364"/>
                  <a:gd name="T16" fmla="*/ 393 w 3502"/>
                  <a:gd name="T17" fmla="*/ 3310 h 6364"/>
                  <a:gd name="T18" fmla="*/ 530 w 3502"/>
                  <a:gd name="T19" fmla="*/ 3776 h 6364"/>
                  <a:gd name="T20" fmla="*/ 585 w 3502"/>
                  <a:gd name="T21" fmla="*/ 4142 h 6364"/>
                  <a:gd name="T22" fmla="*/ 741 w 3502"/>
                  <a:gd name="T23" fmla="*/ 4572 h 6364"/>
                  <a:gd name="T24" fmla="*/ 704 w 3502"/>
                  <a:gd name="T25" fmla="*/ 4937 h 6364"/>
                  <a:gd name="T26" fmla="*/ 823 w 3502"/>
                  <a:gd name="T27" fmla="*/ 5166 h 6364"/>
                  <a:gd name="T28" fmla="*/ 712 w 3502"/>
                  <a:gd name="T29" fmla="*/ 5414 h 6364"/>
                  <a:gd name="T30" fmla="*/ 960 w 3502"/>
                  <a:gd name="T31" fmla="*/ 5623 h 6364"/>
                  <a:gd name="T32" fmla="*/ 1280 w 3502"/>
                  <a:gd name="T33" fmla="*/ 5486 h 6364"/>
                  <a:gd name="T34" fmla="*/ 1600 w 3502"/>
                  <a:gd name="T35" fmla="*/ 5623 h 6364"/>
                  <a:gd name="T36" fmla="*/ 1902 w 3502"/>
                  <a:gd name="T37" fmla="*/ 5724 h 6364"/>
                  <a:gd name="T38" fmla="*/ 2167 w 3502"/>
                  <a:gd name="T39" fmla="*/ 5632 h 6364"/>
                  <a:gd name="T40" fmla="*/ 2295 w 3502"/>
                  <a:gd name="T41" fmla="*/ 5824 h 6364"/>
                  <a:gd name="T42" fmla="*/ 2469 w 3502"/>
                  <a:gd name="T43" fmla="*/ 5952 h 6364"/>
                  <a:gd name="T44" fmla="*/ 2697 w 3502"/>
                  <a:gd name="T45" fmla="*/ 5952 h 6364"/>
                  <a:gd name="T46" fmla="*/ 2825 w 3502"/>
                  <a:gd name="T47" fmla="*/ 6080 h 6364"/>
                  <a:gd name="T48" fmla="*/ 2999 w 3502"/>
                  <a:gd name="T49" fmla="*/ 6263 h 6364"/>
                  <a:gd name="T50" fmla="*/ 3218 w 3502"/>
                  <a:gd name="T51" fmla="*/ 6318 h 6364"/>
                  <a:gd name="T52" fmla="*/ 3465 w 3502"/>
                  <a:gd name="T53" fmla="*/ 6025 h 6364"/>
                  <a:gd name="T54" fmla="*/ 3328 w 3502"/>
                  <a:gd name="T55" fmla="*/ 5687 h 6364"/>
                  <a:gd name="T56" fmla="*/ 3109 w 3502"/>
                  <a:gd name="T57" fmla="*/ 5404 h 6364"/>
                  <a:gd name="T58" fmla="*/ 2779 w 3502"/>
                  <a:gd name="T59" fmla="*/ 5111 h 6364"/>
                  <a:gd name="T60" fmla="*/ 2597 w 3502"/>
                  <a:gd name="T61" fmla="*/ 4745 h 6364"/>
                  <a:gd name="T62" fmla="*/ 2597 w 3502"/>
                  <a:gd name="T63" fmla="*/ 4380 h 6364"/>
                  <a:gd name="T64" fmla="*/ 2560 w 3502"/>
                  <a:gd name="T65" fmla="*/ 4133 h 6364"/>
                  <a:gd name="T66" fmla="*/ 2523 w 3502"/>
                  <a:gd name="T67" fmla="*/ 3785 h 6364"/>
                  <a:gd name="T68" fmla="*/ 2706 w 3502"/>
                  <a:gd name="T69" fmla="*/ 3337 h 6364"/>
                  <a:gd name="T70" fmla="*/ 2715 w 3502"/>
                  <a:gd name="T71" fmla="*/ 2871 h 6364"/>
                  <a:gd name="T72" fmla="*/ 2432 w 3502"/>
                  <a:gd name="T73" fmla="*/ 2633 h 6364"/>
                  <a:gd name="T74" fmla="*/ 2505 w 3502"/>
                  <a:gd name="T75" fmla="*/ 2286 h 6364"/>
                  <a:gd name="T76" fmla="*/ 2286 w 3502"/>
                  <a:gd name="T77" fmla="*/ 2121 h 6364"/>
                  <a:gd name="T78" fmla="*/ 2423 w 3502"/>
                  <a:gd name="T79" fmla="*/ 1902 h 6364"/>
                  <a:gd name="T80" fmla="*/ 2231 w 3502"/>
                  <a:gd name="T81" fmla="*/ 1673 h 6364"/>
                  <a:gd name="T82" fmla="*/ 2185 w 3502"/>
                  <a:gd name="T83" fmla="*/ 1171 h 6364"/>
                  <a:gd name="T84" fmla="*/ 1929 w 3502"/>
                  <a:gd name="T85" fmla="*/ 860 h 6364"/>
                  <a:gd name="T86" fmla="*/ 1655 w 3502"/>
                  <a:gd name="T87" fmla="*/ 585 h 6364"/>
                  <a:gd name="T88" fmla="*/ 1582 w 3502"/>
                  <a:gd name="T89" fmla="*/ 384 h 6364"/>
                  <a:gd name="T90" fmla="*/ 1335 w 3502"/>
                  <a:gd name="T91" fmla="*/ 320 h 6364"/>
                  <a:gd name="T92" fmla="*/ 1360 w 3502"/>
                  <a:gd name="T93" fmla="*/ 26 h 6364"/>
                  <a:gd name="T94" fmla="*/ 1079 w 3502"/>
                  <a:gd name="T95" fmla="*/ 37 h 6364"/>
                  <a:gd name="T96" fmla="*/ 841 w 3502"/>
                  <a:gd name="T97" fmla="*/ 110 h 6364"/>
                  <a:gd name="T98" fmla="*/ 786 w 3502"/>
                  <a:gd name="T99" fmla="*/ 293 h 6364"/>
                  <a:gd name="T100" fmla="*/ 923 w 3502"/>
                  <a:gd name="T101" fmla="*/ 412 h 6364"/>
                  <a:gd name="T102" fmla="*/ 933 w 3502"/>
                  <a:gd name="T103" fmla="*/ 613 h 6364"/>
                  <a:gd name="T104" fmla="*/ 741 w 3502"/>
                  <a:gd name="T105" fmla="*/ 732 h 6364"/>
                  <a:gd name="T106" fmla="*/ 558 w 3502"/>
                  <a:gd name="T107" fmla="*/ 695 h 6364"/>
                  <a:gd name="T108" fmla="*/ 357 w 3502"/>
                  <a:gd name="T109" fmla="*/ 969 h 6364"/>
                  <a:gd name="T110" fmla="*/ 357 w 3502"/>
                  <a:gd name="T111" fmla="*/ 1207 h 6364"/>
                  <a:gd name="T112" fmla="*/ 265 w 3502"/>
                  <a:gd name="T113" fmla="*/ 1006 h 6364"/>
                  <a:gd name="T114" fmla="*/ 137 w 3502"/>
                  <a:gd name="T115" fmla="*/ 1097 h 63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502"/>
                  <a:gd name="T175" fmla="*/ 0 h 6364"/>
                  <a:gd name="T176" fmla="*/ 3502 w 3502"/>
                  <a:gd name="T177" fmla="*/ 6364 h 63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502" h="6364">
                    <a:moveTo>
                      <a:pt x="112" y="1190"/>
                    </a:moveTo>
                    <a:lnTo>
                      <a:pt x="238" y="1198"/>
                    </a:lnTo>
                    <a:lnTo>
                      <a:pt x="320" y="1262"/>
                    </a:lnTo>
                    <a:lnTo>
                      <a:pt x="165" y="1353"/>
                    </a:lnTo>
                    <a:lnTo>
                      <a:pt x="55" y="1472"/>
                    </a:lnTo>
                    <a:lnTo>
                      <a:pt x="0" y="1664"/>
                    </a:lnTo>
                    <a:lnTo>
                      <a:pt x="27" y="1838"/>
                    </a:lnTo>
                    <a:lnTo>
                      <a:pt x="119" y="1792"/>
                    </a:lnTo>
                    <a:lnTo>
                      <a:pt x="174" y="1865"/>
                    </a:lnTo>
                    <a:lnTo>
                      <a:pt x="128" y="2003"/>
                    </a:lnTo>
                    <a:lnTo>
                      <a:pt x="82" y="2131"/>
                    </a:lnTo>
                    <a:lnTo>
                      <a:pt x="128" y="2295"/>
                    </a:lnTo>
                    <a:lnTo>
                      <a:pt x="210" y="2487"/>
                    </a:lnTo>
                    <a:lnTo>
                      <a:pt x="155" y="2560"/>
                    </a:lnTo>
                    <a:lnTo>
                      <a:pt x="229" y="2688"/>
                    </a:lnTo>
                    <a:lnTo>
                      <a:pt x="192" y="2899"/>
                    </a:lnTo>
                    <a:lnTo>
                      <a:pt x="210" y="3109"/>
                    </a:lnTo>
                    <a:lnTo>
                      <a:pt x="393" y="3310"/>
                    </a:lnTo>
                    <a:lnTo>
                      <a:pt x="475" y="3456"/>
                    </a:lnTo>
                    <a:lnTo>
                      <a:pt x="530" y="3776"/>
                    </a:lnTo>
                    <a:lnTo>
                      <a:pt x="603" y="3932"/>
                    </a:lnTo>
                    <a:lnTo>
                      <a:pt x="585" y="4142"/>
                    </a:lnTo>
                    <a:lnTo>
                      <a:pt x="695" y="4361"/>
                    </a:lnTo>
                    <a:lnTo>
                      <a:pt x="741" y="4572"/>
                    </a:lnTo>
                    <a:lnTo>
                      <a:pt x="704" y="4745"/>
                    </a:lnTo>
                    <a:lnTo>
                      <a:pt x="704" y="4937"/>
                    </a:lnTo>
                    <a:lnTo>
                      <a:pt x="759" y="5065"/>
                    </a:lnTo>
                    <a:lnTo>
                      <a:pt x="823" y="5166"/>
                    </a:lnTo>
                    <a:lnTo>
                      <a:pt x="759" y="5312"/>
                    </a:lnTo>
                    <a:lnTo>
                      <a:pt x="712" y="5414"/>
                    </a:lnTo>
                    <a:lnTo>
                      <a:pt x="805" y="5532"/>
                    </a:lnTo>
                    <a:lnTo>
                      <a:pt x="960" y="5623"/>
                    </a:lnTo>
                    <a:lnTo>
                      <a:pt x="1125" y="5587"/>
                    </a:lnTo>
                    <a:lnTo>
                      <a:pt x="1280" y="5486"/>
                    </a:lnTo>
                    <a:lnTo>
                      <a:pt x="1426" y="5577"/>
                    </a:lnTo>
                    <a:lnTo>
                      <a:pt x="1600" y="5623"/>
                    </a:lnTo>
                    <a:lnTo>
                      <a:pt x="1755" y="5678"/>
                    </a:lnTo>
                    <a:lnTo>
                      <a:pt x="1902" y="5724"/>
                    </a:lnTo>
                    <a:lnTo>
                      <a:pt x="2048" y="5724"/>
                    </a:lnTo>
                    <a:lnTo>
                      <a:pt x="2167" y="5632"/>
                    </a:lnTo>
                    <a:lnTo>
                      <a:pt x="2277" y="5715"/>
                    </a:lnTo>
                    <a:lnTo>
                      <a:pt x="2295" y="5824"/>
                    </a:lnTo>
                    <a:lnTo>
                      <a:pt x="2322" y="5934"/>
                    </a:lnTo>
                    <a:lnTo>
                      <a:pt x="2469" y="5952"/>
                    </a:lnTo>
                    <a:lnTo>
                      <a:pt x="2569" y="5888"/>
                    </a:lnTo>
                    <a:lnTo>
                      <a:pt x="2697" y="5952"/>
                    </a:lnTo>
                    <a:lnTo>
                      <a:pt x="2807" y="5989"/>
                    </a:lnTo>
                    <a:lnTo>
                      <a:pt x="2825" y="6080"/>
                    </a:lnTo>
                    <a:lnTo>
                      <a:pt x="2898" y="6172"/>
                    </a:lnTo>
                    <a:lnTo>
                      <a:pt x="2999" y="6263"/>
                    </a:lnTo>
                    <a:lnTo>
                      <a:pt x="3090" y="6364"/>
                    </a:lnTo>
                    <a:lnTo>
                      <a:pt x="3218" y="6318"/>
                    </a:lnTo>
                    <a:lnTo>
                      <a:pt x="3355" y="6181"/>
                    </a:lnTo>
                    <a:lnTo>
                      <a:pt x="3465" y="6025"/>
                    </a:lnTo>
                    <a:lnTo>
                      <a:pt x="3502" y="5879"/>
                    </a:lnTo>
                    <a:lnTo>
                      <a:pt x="3328" y="5687"/>
                    </a:lnTo>
                    <a:lnTo>
                      <a:pt x="3237" y="5513"/>
                    </a:lnTo>
                    <a:lnTo>
                      <a:pt x="3109" y="5404"/>
                    </a:lnTo>
                    <a:lnTo>
                      <a:pt x="2944" y="5312"/>
                    </a:lnTo>
                    <a:lnTo>
                      <a:pt x="2779" y="5111"/>
                    </a:lnTo>
                    <a:lnTo>
                      <a:pt x="2624" y="4919"/>
                    </a:lnTo>
                    <a:lnTo>
                      <a:pt x="2597" y="4745"/>
                    </a:lnTo>
                    <a:lnTo>
                      <a:pt x="2651" y="4572"/>
                    </a:lnTo>
                    <a:lnTo>
                      <a:pt x="2597" y="4380"/>
                    </a:lnTo>
                    <a:lnTo>
                      <a:pt x="2624" y="4233"/>
                    </a:lnTo>
                    <a:lnTo>
                      <a:pt x="2560" y="4133"/>
                    </a:lnTo>
                    <a:lnTo>
                      <a:pt x="2560" y="3932"/>
                    </a:lnTo>
                    <a:lnTo>
                      <a:pt x="2523" y="3785"/>
                    </a:lnTo>
                    <a:lnTo>
                      <a:pt x="2615" y="3593"/>
                    </a:lnTo>
                    <a:lnTo>
                      <a:pt x="2706" y="3337"/>
                    </a:lnTo>
                    <a:lnTo>
                      <a:pt x="2752" y="3173"/>
                    </a:lnTo>
                    <a:lnTo>
                      <a:pt x="2715" y="2871"/>
                    </a:lnTo>
                    <a:lnTo>
                      <a:pt x="2587" y="2771"/>
                    </a:lnTo>
                    <a:lnTo>
                      <a:pt x="2432" y="2633"/>
                    </a:lnTo>
                    <a:lnTo>
                      <a:pt x="2533" y="2478"/>
                    </a:lnTo>
                    <a:lnTo>
                      <a:pt x="2505" y="2286"/>
                    </a:lnTo>
                    <a:lnTo>
                      <a:pt x="2322" y="2231"/>
                    </a:lnTo>
                    <a:lnTo>
                      <a:pt x="2286" y="2121"/>
                    </a:lnTo>
                    <a:lnTo>
                      <a:pt x="2359" y="2057"/>
                    </a:lnTo>
                    <a:lnTo>
                      <a:pt x="2423" y="1902"/>
                    </a:lnTo>
                    <a:lnTo>
                      <a:pt x="2341" y="1792"/>
                    </a:lnTo>
                    <a:lnTo>
                      <a:pt x="2231" y="1673"/>
                    </a:lnTo>
                    <a:lnTo>
                      <a:pt x="2149" y="1463"/>
                    </a:lnTo>
                    <a:lnTo>
                      <a:pt x="2185" y="1171"/>
                    </a:lnTo>
                    <a:lnTo>
                      <a:pt x="2103" y="988"/>
                    </a:lnTo>
                    <a:lnTo>
                      <a:pt x="1929" y="860"/>
                    </a:lnTo>
                    <a:lnTo>
                      <a:pt x="1810" y="759"/>
                    </a:lnTo>
                    <a:lnTo>
                      <a:pt x="1655" y="585"/>
                    </a:lnTo>
                    <a:lnTo>
                      <a:pt x="1701" y="457"/>
                    </a:lnTo>
                    <a:lnTo>
                      <a:pt x="1582" y="384"/>
                    </a:lnTo>
                    <a:lnTo>
                      <a:pt x="1408" y="403"/>
                    </a:lnTo>
                    <a:lnTo>
                      <a:pt x="1335" y="320"/>
                    </a:lnTo>
                    <a:lnTo>
                      <a:pt x="1390" y="192"/>
                    </a:lnTo>
                    <a:lnTo>
                      <a:pt x="1360" y="26"/>
                    </a:lnTo>
                    <a:lnTo>
                      <a:pt x="1225" y="0"/>
                    </a:lnTo>
                    <a:lnTo>
                      <a:pt x="1079" y="37"/>
                    </a:lnTo>
                    <a:lnTo>
                      <a:pt x="933" y="37"/>
                    </a:lnTo>
                    <a:lnTo>
                      <a:pt x="841" y="110"/>
                    </a:lnTo>
                    <a:lnTo>
                      <a:pt x="759" y="192"/>
                    </a:lnTo>
                    <a:lnTo>
                      <a:pt x="786" y="293"/>
                    </a:lnTo>
                    <a:lnTo>
                      <a:pt x="841" y="366"/>
                    </a:lnTo>
                    <a:lnTo>
                      <a:pt x="923" y="412"/>
                    </a:lnTo>
                    <a:lnTo>
                      <a:pt x="960" y="494"/>
                    </a:lnTo>
                    <a:lnTo>
                      <a:pt x="933" y="613"/>
                    </a:lnTo>
                    <a:lnTo>
                      <a:pt x="814" y="631"/>
                    </a:lnTo>
                    <a:lnTo>
                      <a:pt x="741" y="732"/>
                    </a:lnTo>
                    <a:lnTo>
                      <a:pt x="713" y="668"/>
                    </a:lnTo>
                    <a:lnTo>
                      <a:pt x="558" y="695"/>
                    </a:lnTo>
                    <a:lnTo>
                      <a:pt x="347" y="851"/>
                    </a:lnTo>
                    <a:lnTo>
                      <a:pt x="357" y="969"/>
                    </a:lnTo>
                    <a:lnTo>
                      <a:pt x="357" y="1079"/>
                    </a:lnTo>
                    <a:lnTo>
                      <a:pt x="357" y="1207"/>
                    </a:lnTo>
                    <a:lnTo>
                      <a:pt x="274" y="1116"/>
                    </a:lnTo>
                    <a:lnTo>
                      <a:pt x="265" y="1006"/>
                    </a:lnTo>
                    <a:lnTo>
                      <a:pt x="137" y="997"/>
                    </a:lnTo>
                    <a:lnTo>
                      <a:pt x="137" y="1097"/>
                    </a:lnTo>
                    <a:lnTo>
                      <a:pt x="112" y="119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grpSp>
          <p:nvGrpSpPr>
            <p:cNvPr id="244" name="Group 252">
              <a:extLst/>
            </p:cNvPr>
            <p:cNvGrpSpPr>
              <a:grpSpLocks/>
            </p:cNvGrpSpPr>
            <p:nvPr/>
          </p:nvGrpSpPr>
          <p:grpSpPr bwMode="auto">
            <a:xfrm>
              <a:off x="5589564" y="4719639"/>
              <a:ext cx="17462" cy="130174"/>
              <a:chOff x="19779" y="16370"/>
              <a:chExt cx="147" cy="1105"/>
            </a:xfrm>
            <a:grpFill/>
          </p:grpSpPr>
          <p:sp>
            <p:nvSpPr>
              <p:cNvPr id="291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82" y="16370"/>
                <a:ext cx="110" cy="368"/>
              </a:xfrm>
              <a:custGeom>
                <a:avLst/>
                <a:gdLst>
                  <a:gd name="T0" fmla="*/ 2147479468 w 110"/>
                  <a:gd name="T1" fmla="*/ 2147479352 h 368"/>
                  <a:gd name="T2" fmla="*/ 0 w 110"/>
                  <a:gd name="T3" fmla="*/ 2147479352 h 368"/>
                  <a:gd name="T4" fmla="*/ 2147479468 w 110"/>
                  <a:gd name="T5" fmla="*/ 2147479352 h 368"/>
                  <a:gd name="T6" fmla="*/ 2147479468 w 110"/>
                  <a:gd name="T7" fmla="*/ 2147479352 h 368"/>
                  <a:gd name="T8" fmla="*/ 2147479468 w 110"/>
                  <a:gd name="T9" fmla="*/ 2147479352 h 368"/>
                  <a:gd name="T10" fmla="*/ 2147479468 w 110"/>
                  <a:gd name="T11" fmla="*/ 2147479352 h 368"/>
                  <a:gd name="T12" fmla="*/ 2147479468 w 110"/>
                  <a:gd name="T13" fmla="*/ 0 h 368"/>
                  <a:gd name="T14" fmla="*/ 2147479468 w 110"/>
                  <a:gd name="T15" fmla="*/ 2147479352 h 3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0"/>
                  <a:gd name="T25" fmla="*/ 0 h 368"/>
                  <a:gd name="T26" fmla="*/ 34 w 110"/>
                  <a:gd name="T27" fmla="*/ 52 h 3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0" h="368">
                    <a:moveTo>
                      <a:pt x="16" y="72"/>
                    </a:moveTo>
                    <a:lnTo>
                      <a:pt x="18" y="116"/>
                    </a:lnTo>
                    <a:lnTo>
                      <a:pt x="0" y="164"/>
                    </a:lnTo>
                    <a:lnTo>
                      <a:pt x="12" y="224"/>
                    </a:lnTo>
                    <a:lnTo>
                      <a:pt x="22" y="288"/>
                    </a:lnTo>
                    <a:lnTo>
                      <a:pt x="14" y="338"/>
                    </a:lnTo>
                    <a:lnTo>
                      <a:pt x="32" y="368"/>
                    </a:lnTo>
                    <a:lnTo>
                      <a:pt x="66" y="330"/>
                    </a:lnTo>
                    <a:lnTo>
                      <a:pt x="95" y="330"/>
                    </a:lnTo>
                    <a:lnTo>
                      <a:pt x="110" y="276"/>
                    </a:lnTo>
                    <a:lnTo>
                      <a:pt x="80" y="240"/>
                    </a:lnTo>
                    <a:lnTo>
                      <a:pt x="82" y="148"/>
                    </a:lnTo>
                    <a:lnTo>
                      <a:pt x="62" y="82"/>
                    </a:lnTo>
                    <a:lnTo>
                      <a:pt x="44" y="0"/>
                    </a:lnTo>
                    <a:lnTo>
                      <a:pt x="14" y="20"/>
                    </a:lnTo>
                    <a:lnTo>
                      <a:pt x="16" y="7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2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79" y="16791"/>
                <a:ext cx="147" cy="312"/>
              </a:xfrm>
              <a:custGeom>
                <a:avLst/>
                <a:gdLst>
                  <a:gd name="T0" fmla="*/ 2147479172 w 147"/>
                  <a:gd name="T1" fmla="*/ 2147479224 h 312"/>
                  <a:gd name="T2" fmla="*/ 0 w 147"/>
                  <a:gd name="T3" fmla="*/ 2147479224 h 312"/>
                  <a:gd name="T4" fmla="*/ 2147479172 w 147"/>
                  <a:gd name="T5" fmla="*/ 2147479224 h 312"/>
                  <a:gd name="T6" fmla="*/ 2147479172 w 147"/>
                  <a:gd name="T7" fmla="*/ 2147479224 h 312"/>
                  <a:gd name="T8" fmla="*/ 2147479172 w 147"/>
                  <a:gd name="T9" fmla="*/ 2147479224 h 312"/>
                  <a:gd name="T10" fmla="*/ 2147479172 w 147"/>
                  <a:gd name="T11" fmla="*/ 2147479224 h 312"/>
                  <a:gd name="T12" fmla="*/ 2147479172 w 147"/>
                  <a:gd name="T13" fmla="*/ 0 h 312"/>
                  <a:gd name="T14" fmla="*/ 2147479172 w 147"/>
                  <a:gd name="T15" fmla="*/ 2147479224 h 3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7"/>
                  <a:gd name="T25" fmla="*/ 0 h 312"/>
                  <a:gd name="T26" fmla="*/ 34 w 147"/>
                  <a:gd name="T27" fmla="*/ 52 h 3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7" h="312">
                    <a:moveTo>
                      <a:pt x="0" y="66"/>
                    </a:moveTo>
                    <a:lnTo>
                      <a:pt x="5" y="99"/>
                    </a:lnTo>
                    <a:lnTo>
                      <a:pt x="15" y="137"/>
                    </a:lnTo>
                    <a:lnTo>
                      <a:pt x="27" y="197"/>
                    </a:lnTo>
                    <a:lnTo>
                      <a:pt x="47" y="236"/>
                    </a:lnTo>
                    <a:lnTo>
                      <a:pt x="72" y="263"/>
                    </a:lnTo>
                    <a:lnTo>
                      <a:pt x="87" y="294"/>
                    </a:lnTo>
                    <a:lnTo>
                      <a:pt x="105" y="312"/>
                    </a:lnTo>
                    <a:lnTo>
                      <a:pt x="134" y="312"/>
                    </a:lnTo>
                    <a:lnTo>
                      <a:pt x="147" y="275"/>
                    </a:lnTo>
                    <a:lnTo>
                      <a:pt x="125" y="249"/>
                    </a:lnTo>
                    <a:lnTo>
                      <a:pt x="84" y="216"/>
                    </a:lnTo>
                    <a:lnTo>
                      <a:pt x="59" y="171"/>
                    </a:lnTo>
                    <a:lnTo>
                      <a:pt x="50" y="119"/>
                    </a:lnTo>
                    <a:lnTo>
                      <a:pt x="65" y="71"/>
                    </a:lnTo>
                    <a:lnTo>
                      <a:pt x="92" y="81"/>
                    </a:lnTo>
                    <a:lnTo>
                      <a:pt x="117" y="122"/>
                    </a:lnTo>
                    <a:lnTo>
                      <a:pt x="131" y="83"/>
                    </a:lnTo>
                    <a:lnTo>
                      <a:pt x="105" y="29"/>
                    </a:lnTo>
                    <a:lnTo>
                      <a:pt x="84" y="0"/>
                    </a:lnTo>
                    <a:lnTo>
                      <a:pt x="53" y="6"/>
                    </a:lnTo>
                    <a:lnTo>
                      <a:pt x="20" y="21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3" name="Freeform 255">
                <a:extLst/>
              </p:cNvPr>
              <p:cNvSpPr>
                <a:spLocks/>
              </p:cNvSpPr>
              <p:nvPr/>
            </p:nvSpPr>
            <p:spPr bwMode="auto">
              <a:xfrm>
                <a:off x="19823" y="17244"/>
                <a:ext cx="48" cy="63"/>
              </a:xfrm>
              <a:custGeom>
                <a:avLst/>
                <a:gdLst>
                  <a:gd name="T0" fmla="*/ 0 w 48"/>
                  <a:gd name="T1" fmla="*/ 26 h 63"/>
                  <a:gd name="T2" fmla="*/ 12 w 48"/>
                  <a:gd name="T3" fmla="*/ 63 h 63"/>
                  <a:gd name="T4" fmla="*/ 48 w 48"/>
                  <a:gd name="T5" fmla="*/ 39 h 63"/>
                  <a:gd name="T6" fmla="*/ 48 w 48"/>
                  <a:gd name="T7" fmla="*/ 3 h 63"/>
                  <a:gd name="T8" fmla="*/ 7 w 48"/>
                  <a:gd name="T9" fmla="*/ 0 h 63"/>
                  <a:gd name="T10" fmla="*/ 0 w 48"/>
                  <a:gd name="T11" fmla="*/ 26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63"/>
                  <a:gd name="T20" fmla="*/ 48 w 48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63">
                    <a:moveTo>
                      <a:pt x="0" y="26"/>
                    </a:moveTo>
                    <a:lnTo>
                      <a:pt x="12" y="63"/>
                    </a:lnTo>
                    <a:lnTo>
                      <a:pt x="48" y="39"/>
                    </a:lnTo>
                    <a:lnTo>
                      <a:pt x="48" y="3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4" name="Freeform 256">
                <a:extLst/>
              </p:cNvPr>
              <p:cNvSpPr>
                <a:spLocks/>
              </p:cNvSpPr>
              <p:nvPr/>
            </p:nvSpPr>
            <p:spPr bwMode="auto">
              <a:xfrm>
                <a:off x="19832" y="17426"/>
                <a:ext cx="42" cy="49"/>
              </a:xfrm>
              <a:custGeom>
                <a:avLst/>
                <a:gdLst>
                  <a:gd name="T0" fmla="*/ 3 w 42"/>
                  <a:gd name="T1" fmla="*/ 9 h 49"/>
                  <a:gd name="T2" fmla="*/ 0 w 42"/>
                  <a:gd name="T3" fmla="*/ 34 h 49"/>
                  <a:gd name="T4" fmla="*/ 15 w 42"/>
                  <a:gd name="T5" fmla="*/ 49 h 49"/>
                  <a:gd name="T6" fmla="*/ 36 w 42"/>
                  <a:gd name="T7" fmla="*/ 40 h 49"/>
                  <a:gd name="T8" fmla="*/ 42 w 42"/>
                  <a:gd name="T9" fmla="*/ 3 h 49"/>
                  <a:gd name="T10" fmla="*/ 21 w 42"/>
                  <a:gd name="T11" fmla="*/ 0 h 49"/>
                  <a:gd name="T12" fmla="*/ 3 w 42"/>
                  <a:gd name="T13" fmla="*/ 9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49"/>
                  <a:gd name="T23" fmla="*/ 42 w 42"/>
                  <a:gd name="T24" fmla="*/ 49 h 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49">
                    <a:moveTo>
                      <a:pt x="3" y="9"/>
                    </a:moveTo>
                    <a:lnTo>
                      <a:pt x="0" y="34"/>
                    </a:lnTo>
                    <a:lnTo>
                      <a:pt x="15" y="49"/>
                    </a:lnTo>
                    <a:lnTo>
                      <a:pt x="36" y="40"/>
                    </a:lnTo>
                    <a:lnTo>
                      <a:pt x="42" y="3"/>
                    </a:lnTo>
                    <a:lnTo>
                      <a:pt x="21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45" name="Freeform 32">
              <a:extLst/>
            </p:cNvPr>
            <p:cNvSpPr>
              <a:spLocks/>
            </p:cNvSpPr>
            <p:nvPr/>
          </p:nvSpPr>
          <p:spPr bwMode="auto">
            <a:xfrm>
              <a:off x="4443389" y="3846531"/>
              <a:ext cx="142875" cy="69850"/>
            </a:xfrm>
            <a:custGeom>
              <a:avLst/>
              <a:gdLst>
                <a:gd name="T0" fmla="*/ 2147483647 w 451"/>
                <a:gd name="T1" fmla="*/ 2147483647 h 218"/>
                <a:gd name="T2" fmla="*/ 2147483647 w 451"/>
                <a:gd name="T3" fmla="*/ 2147483647 h 218"/>
                <a:gd name="T4" fmla="*/ 2147483647 w 451"/>
                <a:gd name="T5" fmla="*/ 0 h 218"/>
                <a:gd name="T6" fmla="*/ 2147483647 w 451"/>
                <a:gd name="T7" fmla="*/ 2147483647 h 218"/>
                <a:gd name="T8" fmla="*/ 2147483647 w 451"/>
                <a:gd name="T9" fmla="*/ 2147483647 h 218"/>
                <a:gd name="T10" fmla="*/ 2147483647 w 451"/>
                <a:gd name="T11" fmla="*/ 2147483647 h 218"/>
                <a:gd name="T12" fmla="*/ 2147483647 w 451"/>
                <a:gd name="T13" fmla="*/ 2147483647 h 218"/>
                <a:gd name="T14" fmla="*/ 2147483647 w 451"/>
                <a:gd name="T15" fmla="*/ 2147483647 h 218"/>
                <a:gd name="T16" fmla="*/ 2147483647 w 451"/>
                <a:gd name="T17" fmla="*/ 2147483647 h 218"/>
                <a:gd name="T18" fmla="*/ 2147483647 w 451"/>
                <a:gd name="T19" fmla="*/ 2147483647 h 218"/>
                <a:gd name="T20" fmla="*/ 2147483647 w 451"/>
                <a:gd name="T21" fmla="*/ 2147483647 h 218"/>
                <a:gd name="T22" fmla="*/ 2147483647 w 451"/>
                <a:gd name="T23" fmla="*/ 2147483647 h 218"/>
                <a:gd name="T24" fmla="*/ 2147483647 w 451"/>
                <a:gd name="T25" fmla="*/ 2147483647 h 218"/>
                <a:gd name="T26" fmla="*/ 2147483647 w 451"/>
                <a:gd name="T27" fmla="*/ 2147483647 h 218"/>
                <a:gd name="T28" fmla="*/ 2147483647 w 451"/>
                <a:gd name="T29" fmla="*/ 2147483647 h 218"/>
                <a:gd name="T30" fmla="*/ 2147483647 w 451"/>
                <a:gd name="T31" fmla="*/ 2147483647 h 218"/>
                <a:gd name="T32" fmla="*/ 0 w 451"/>
                <a:gd name="T33" fmla="*/ 2147483647 h 218"/>
                <a:gd name="T34" fmla="*/ 2147483647 w 451"/>
                <a:gd name="T35" fmla="*/ 2147483647 h 218"/>
                <a:gd name="T36" fmla="*/ 2147483647 w 451"/>
                <a:gd name="T37" fmla="*/ 2147483647 h 218"/>
                <a:gd name="T38" fmla="*/ 2147483647 w 451"/>
                <a:gd name="T39" fmla="*/ 2147483647 h 218"/>
                <a:gd name="T40" fmla="*/ 2147483647 w 451"/>
                <a:gd name="T41" fmla="*/ 2147483647 h 218"/>
                <a:gd name="T42" fmla="*/ 2147483647 w 451"/>
                <a:gd name="T43" fmla="*/ 2147483647 h 218"/>
                <a:gd name="T44" fmla="*/ 2147483647 w 451"/>
                <a:gd name="T45" fmla="*/ 2147483647 h 218"/>
                <a:gd name="T46" fmla="*/ 2147483647 w 451"/>
                <a:gd name="T47" fmla="*/ 2147483647 h 218"/>
                <a:gd name="T48" fmla="*/ 2147483647 w 451"/>
                <a:gd name="T49" fmla="*/ 2147483647 h 218"/>
                <a:gd name="T50" fmla="*/ 2147483647 w 451"/>
                <a:gd name="T51" fmla="*/ 2147483647 h 218"/>
                <a:gd name="T52" fmla="*/ 2147483647 w 451"/>
                <a:gd name="T53" fmla="*/ 2147483647 h 218"/>
                <a:gd name="T54" fmla="*/ 2147483647 w 451"/>
                <a:gd name="T55" fmla="*/ 2147483647 h 218"/>
                <a:gd name="T56" fmla="*/ 2147483647 w 451"/>
                <a:gd name="T57" fmla="*/ 2147483647 h 218"/>
                <a:gd name="T58" fmla="*/ 2147483647 w 451"/>
                <a:gd name="T59" fmla="*/ 2147483647 h 218"/>
                <a:gd name="T60" fmla="*/ 2147483647 w 451"/>
                <a:gd name="T61" fmla="*/ 2147483647 h 218"/>
                <a:gd name="T62" fmla="*/ 2147483647 w 451"/>
                <a:gd name="T63" fmla="*/ 2147483647 h 218"/>
                <a:gd name="T64" fmla="*/ 2147483647 w 451"/>
                <a:gd name="T65" fmla="*/ 2147483647 h 218"/>
                <a:gd name="T66" fmla="*/ 2147483647 w 451"/>
                <a:gd name="T67" fmla="*/ 2147483647 h 218"/>
                <a:gd name="T68" fmla="*/ 2147483647 w 451"/>
                <a:gd name="T69" fmla="*/ 2147483647 h 218"/>
                <a:gd name="T70" fmla="*/ 2147483647 w 451"/>
                <a:gd name="T71" fmla="*/ 2147483647 h 218"/>
                <a:gd name="T72" fmla="*/ 2147483647 w 451"/>
                <a:gd name="T73" fmla="*/ 2147483647 h 218"/>
                <a:gd name="T74" fmla="*/ 2147483647 w 451"/>
                <a:gd name="T75" fmla="*/ 2147483647 h 218"/>
                <a:gd name="T76" fmla="*/ 2147483647 w 451"/>
                <a:gd name="T77" fmla="*/ 2147483647 h 218"/>
                <a:gd name="T78" fmla="*/ 2147483647 w 451"/>
                <a:gd name="T79" fmla="*/ 2147483647 h 218"/>
                <a:gd name="T80" fmla="*/ 2147483647 w 451"/>
                <a:gd name="T81" fmla="*/ 2147483647 h 218"/>
                <a:gd name="T82" fmla="*/ 2147483647 w 451"/>
                <a:gd name="T83" fmla="*/ 2147483647 h 218"/>
                <a:gd name="T84" fmla="*/ 2147483647 w 451"/>
                <a:gd name="T85" fmla="*/ 2147483647 h 218"/>
                <a:gd name="T86" fmla="*/ 2147483647 w 451"/>
                <a:gd name="T87" fmla="*/ 2147483647 h 218"/>
                <a:gd name="T88" fmla="*/ 2147483647 w 451"/>
                <a:gd name="T89" fmla="*/ 2147483647 h 218"/>
                <a:gd name="T90" fmla="*/ 2147483647 w 451"/>
                <a:gd name="T91" fmla="*/ 2147483647 h 218"/>
                <a:gd name="T92" fmla="*/ 2147483647 w 451"/>
                <a:gd name="T93" fmla="*/ 2147483647 h 218"/>
                <a:gd name="T94" fmla="*/ 2147483647 w 451"/>
                <a:gd name="T95" fmla="*/ 2147483647 h 218"/>
                <a:gd name="T96" fmla="*/ 2147483647 w 451"/>
                <a:gd name="T97" fmla="*/ 2147483647 h 218"/>
                <a:gd name="T98" fmla="*/ 2147483647 w 451"/>
                <a:gd name="T99" fmla="*/ 2147483647 h 2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51"/>
                <a:gd name="T151" fmla="*/ 0 h 218"/>
                <a:gd name="T152" fmla="*/ 2132 w 451"/>
                <a:gd name="T153" fmla="*/ 1022 h 2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51" h="218">
                  <a:moveTo>
                    <a:pt x="352" y="5"/>
                  </a:moveTo>
                  <a:lnTo>
                    <a:pt x="328" y="5"/>
                  </a:lnTo>
                  <a:lnTo>
                    <a:pt x="313" y="0"/>
                  </a:lnTo>
                  <a:lnTo>
                    <a:pt x="308" y="17"/>
                  </a:lnTo>
                  <a:lnTo>
                    <a:pt x="291" y="28"/>
                  </a:lnTo>
                  <a:lnTo>
                    <a:pt x="267" y="26"/>
                  </a:lnTo>
                  <a:lnTo>
                    <a:pt x="248" y="28"/>
                  </a:lnTo>
                  <a:lnTo>
                    <a:pt x="230" y="40"/>
                  </a:lnTo>
                  <a:lnTo>
                    <a:pt x="206" y="45"/>
                  </a:lnTo>
                  <a:lnTo>
                    <a:pt x="184" y="65"/>
                  </a:lnTo>
                  <a:lnTo>
                    <a:pt x="185" y="86"/>
                  </a:lnTo>
                  <a:lnTo>
                    <a:pt x="197" y="103"/>
                  </a:lnTo>
                  <a:lnTo>
                    <a:pt x="123" y="120"/>
                  </a:lnTo>
                  <a:lnTo>
                    <a:pt x="78" y="126"/>
                  </a:lnTo>
                  <a:lnTo>
                    <a:pt x="43" y="120"/>
                  </a:lnTo>
                  <a:lnTo>
                    <a:pt x="9" y="126"/>
                  </a:lnTo>
                  <a:lnTo>
                    <a:pt x="0" y="136"/>
                  </a:lnTo>
                  <a:lnTo>
                    <a:pt x="0" y="145"/>
                  </a:lnTo>
                  <a:lnTo>
                    <a:pt x="1" y="151"/>
                  </a:lnTo>
                  <a:lnTo>
                    <a:pt x="2" y="158"/>
                  </a:lnTo>
                  <a:lnTo>
                    <a:pt x="2" y="178"/>
                  </a:lnTo>
                  <a:lnTo>
                    <a:pt x="22" y="173"/>
                  </a:lnTo>
                  <a:lnTo>
                    <a:pt x="51" y="176"/>
                  </a:lnTo>
                  <a:lnTo>
                    <a:pt x="45" y="186"/>
                  </a:lnTo>
                  <a:lnTo>
                    <a:pt x="72" y="183"/>
                  </a:lnTo>
                  <a:lnTo>
                    <a:pt x="99" y="164"/>
                  </a:lnTo>
                  <a:lnTo>
                    <a:pt x="126" y="163"/>
                  </a:lnTo>
                  <a:lnTo>
                    <a:pt x="145" y="165"/>
                  </a:lnTo>
                  <a:lnTo>
                    <a:pt x="153" y="183"/>
                  </a:lnTo>
                  <a:lnTo>
                    <a:pt x="180" y="206"/>
                  </a:lnTo>
                  <a:lnTo>
                    <a:pt x="211" y="206"/>
                  </a:lnTo>
                  <a:lnTo>
                    <a:pt x="231" y="217"/>
                  </a:lnTo>
                  <a:lnTo>
                    <a:pt x="246" y="218"/>
                  </a:lnTo>
                  <a:lnTo>
                    <a:pt x="270" y="215"/>
                  </a:lnTo>
                  <a:lnTo>
                    <a:pt x="286" y="207"/>
                  </a:lnTo>
                  <a:lnTo>
                    <a:pt x="291" y="195"/>
                  </a:lnTo>
                  <a:lnTo>
                    <a:pt x="320" y="185"/>
                  </a:lnTo>
                  <a:lnTo>
                    <a:pt x="344" y="179"/>
                  </a:lnTo>
                  <a:lnTo>
                    <a:pt x="366" y="185"/>
                  </a:lnTo>
                  <a:lnTo>
                    <a:pt x="391" y="188"/>
                  </a:lnTo>
                  <a:lnTo>
                    <a:pt x="390" y="167"/>
                  </a:lnTo>
                  <a:lnTo>
                    <a:pt x="399" y="142"/>
                  </a:lnTo>
                  <a:lnTo>
                    <a:pt x="395" y="111"/>
                  </a:lnTo>
                  <a:lnTo>
                    <a:pt x="427" y="101"/>
                  </a:lnTo>
                  <a:lnTo>
                    <a:pt x="451" y="91"/>
                  </a:lnTo>
                  <a:lnTo>
                    <a:pt x="422" y="86"/>
                  </a:lnTo>
                  <a:lnTo>
                    <a:pt x="415" y="75"/>
                  </a:lnTo>
                  <a:lnTo>
                    <a:pt x="412" y="52"/>
                  </a:lnTo>
                  <a:lnTo>
                    <a:pt x="416" y="35"/>
                  </a:lnTo>
                  <a:lnTo>
                    <a:pt x="416" y="20"/>
                  </a:lnTo>
                  <a:lnTo>
                    <a:pt x="389" y="24"/>
                  </a:lnTo>
                  <a:lnTo>
                    <a:pt x="364" y="17"/>
                  </a:lnTo>
                  <a:lnTo>
                    <a:pt x="352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6" name="Freeform 33">
              <a:extLst/>
            </p:cNvPr>
            <p:cNvSpPr>
              <a:spLocks/>
            </p:cNvSpPr>
            <p:nvPr/>
          </p:nvSpPr>
          <p:spPr bwMode="auto">
            <a:xfrm>
              <a:off x="4375126" y="3881456"/>
              <a:ext cx="84138" cy="50800"/>
            </a:xfrm>
            <a:custGeom>
              <a:avLst/>
              <a:gdLst>
                <a:gd name="T0" fmla="*/ 2147483647 w 266"/>
                <a:gd name="T1" fmla="*/ 0 h 158"/>
                <a:gd name="T2" fmla="*/ 2147483647 w 266"/>
                <a:gd name="T3" fmla="*/ 2147483647 h 158"/>
                <a:gd name="T4" fmla="*/ 2147483647 w 266"/>
                <a:gd name="T5" fmla="*/ 2147483647 h 158"/>
                <a:gd name="T6" fmla="*/ 2147483647 w 266"/>
                <a:gd name="T7" fmla="*/ 2147483647 h 158"/>
                <a:gd name="T8" fmla="*/ 2147483647 w 266"/>
                <a:gd name="T9" fmla="*/ 2147483647 h 158"/>
                <a:gd name="T10" fmla="*/ 2147483647 w 266"/>
                <a:gd name="T11" fmla="*/ 2147483647 h 158"/>
                <a:gd name="T12" fmla="*/ 2147483647 w 266"/>
                <a:gd name="T13" fmla="*/ 2147483647 h 158"/>
                <a:gd name="T14" fmla="*/ 2147483647 w 266"/>
                <a:gd name="T15" fmla="*/ 2147483647 h 158"/>
                <a:gd name="T16" fmla="*/ 0 w 266"/>
                <a:gd name="T17" fmla="*/ 2147483647 h 158"/>
                <a:gd name="T18" fmla="*/ 2147483647 w 266"/>
                <a:gd name="T19" fmla="*/ 2147483647 h 158"/>
                <a:gd name="T20" fmla="*/ 2147483647 w 266"/>
                <a:gd name="T21" fmla="*/ 2147483647 h 158"/>
                <a:gd name="T22" fmla="*/ 2147483647 w 266"/>
                <a:gd name="T23" fmla="*/ 2147483647 h 158"/>
                <a:gd name="T24" fmla="*/ 2147483647 w 266"/>
                <a:gd name="T25" fmla="*/ 2147483647 h 158"/>
                <a:gd name="T26" fmla="*/ 2147483647 w 266"/>
                <a:gd name="T27" fmla="*/ 2147483647 h 158"/>
                <a:gd name="T28" fmla="*/ 2147483647 w 266"/>
                <a:gd name="T29" fmla="*/ 2147483647 h 158"/>
                <a:gd name="T30" fmla="*/ 2147483647 w 266"/>
                <a:gd name="T31" fmla="*/ 2147483647 h 158"/>
                <a:gd name="T32" fmla="*/ 2147483647 w 266"/>
                <a:gd name="T33" fmla="*/ 2147483647 h 158"/>
                <a:gd name="T34" fmla="*/ 2147483647 w 266"/>
                <a:gd name="T35" fmla="*/ 2147483647 h 158"/>
                <a:gd name="T36" fmla="*/ 2147483647 w 266"/>
                <a:gd name="T37" fmla="*/ 2147483647 h 158"/>
                <a:gd name="T38" fmla="*/ 2147483647 w 266"/>
                <a:gd name="T39" fmla="*/ 2147483647 h 158"/>
                <a:gd name="T40" fmla="*/ 2147483647 w 266"/>
                <a:gd name="T41" fmla="*/ 2147483647 h 158"/>
                <a:gd name="T42" fmla="*/ 2147483647 w 266"/>
                <a:gd name="T43" fmla="*/ 2147483647 h 158"/>
                <a:gd name="T44" fmla="*/ 2147483647 w 266"/>
                <a:gd name="T45" fmla="*/ 2147483647 h 158"/>
                <a:gd name="T46" fmla="*/ 2147483647 w 266"/>
                <a:gd name="T47" fmla="*/ 2147483647 h 158"/>
                <a:gd name="T48" fmla="*/ 2147483647 w 266"/>
                <a:gd name="T49" fmla="*/ 2147483647 h 158"/>
                <a:gd name="T50" fmla="*/ 2147483647 w 266"/>
                <a:gd name="T51" fmla="*/ 2147483647 h 158"/>
                <a:gd name="T52" fmla="*/ 2147483647 w 266"/>
                <a:gd name="T53" fmla="*/ 2147483647 h 158"/>
                <a:gd name="T54" fmla="*/ 2147483647 w 266"/>
                <a:gd name="T55" fmla="*/ 0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6"/>
                <a:gd name="T85" fmla="*/ 0 h 158"/>
                <a:gd name="T86" fmla="*/ 1247 w 266"/>
                <a:gd name="T87" fmla="*/ 739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6" h="158">
                  <a:moveTo>
                    <a:pt x="170" y="0"/>
                  </a:moveTo>
                  <a:lnTo>
                    <a:pt x="143" y="1"/>
                  </a:lnTo>
                  <a:lnTo>
                    <a:pt x="119" y="4"/>
                  </a:lnTo>
                  <a:lnTo>
                    <a:pt x="96" y="6"/>
                  </a:lnTo>
                  <a:lnTo>
                    <a:pt x="75" y="12"/>
                  </a:lnTo>
                  <a:lnTo>
                    <a:pt x="34" y="33"/>
                  </a:lnTo>
                  <a:lnTo>
                    <a:pt x="9" y="56"/>
                  </a:lnTo>
                  <a:lnTo>
                    <a:pt x="5" y="83"/>
                  </a:lnTo>
                  <a:lnTo>
                    <a:pt x="0" y="113"/>
                  </a:lnTo>
                  <a:lnTo>
                    <a:pt x="28" y="102"/>
                  </a:lnTo>
                  <a:lnTo>
                    <a:pt x="40" y="115"/>
                  </a:lnTo>
                  <a:lnTo>
                    <a:pt x="44" y="139"/>
                  </a:lnTo>
                  <a:lnTo>
                    <a:pt x="42" y="155"/>
                  </a:lnTo>
                  <a:lnTo>
                    <a:pt x="75" y="158"/>
                  </a:lnTo>
                  <a:lnTo>
                    <a:pt x="110" y="142"/>
                  </a:lnTo>
                  <a:lnTo>
                    <a:pt x="127" y="110"/>
                  </a:lnTo>
                  <a:lnTo>
                    <a:pt x="143" y="125"/>
                  </a:lnTo>
                  <a:lnTo>
                    <a:pt x="161" y="137"/>
                  </a:lnTo>
                  <a:lnTo>
                    <a:pt x="180" y="120"/>
                  </a:lnTo>
                  <a:lnTo>
                    <a:pt x="213" y="112"/>
                  </a:lnTo>
                  <a:lnTo>
                    <a:pt x="240" y="102"/>
                  </a:lnTo>
                  <a:lnTo>
                    <a:pt x="266" y="66"/>
                  </a:lnTo>
                  <a:lnTo>
                    <a:pt x="238" y="62"/>
                  </a:lnTo>
                  <a:lnTo>
                    <a:pt x="217" y="68"/>
                  </a:lnTo>
                  <a:lnTo>
                    <a:pt x="217" y="47"/>
                  </a:lnTo>
                  <a:lnTo>
                    <a:pt x="212" y="47"/>
                  </a:lnTo>
                  <a:lnTo>
                    <a:pt x="208" y="47"/>
                  </a:lnTo>
                  <a:lnTo>
                    <a:pt x="210" y="43"/>
                  </a:lnTo>
                  <a:lnTo>
                    <a:pt x="209" y="34"/>
                  </a:lnTo>
                  <a:lnTo>
                    <a:pt x="211" y="29"/>
                  </a:lnTo>
                  <a:lnTo>
                    <a:pt x="215" y="27"/>
                  </a:lnTo>
                  <a:lnTo>
                    <a:pt x="224" y="1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7" name="Freeform 259">
              <a:extLst/>
            </p:cNvPr>
            <p:cNvSpPr>
              <a:spLocks/>
            </p:cNvSpPr>
            <p:nvPr/>
          </p:nvSpPr>
          <p:spPr bwMode="auto">
            <a:xfrm>
              <a:off x="4440214" y="3889393"/>
              <a:ext cx="3175" cy="6350"/>
            </a:xfrm>
            <a:custGeom>
              <a:avLst/>
              <a:gdLst>
                <a:gd name="T0" fmla="*/ 122385886 w 87"/>
                <a:gd name="T1" fmla="*/ 0 h 193"/>
                <a:gd name="T2" fmla="*/ 54971293 w 87"/>
                <a:gd name="T3" fmla="*/ 39854870 h 193"/>
                <a:gd name="T4" fmla="*/ 26585990 w 87"/>
                <a:gd name="T5" fmla="*/ 82024134 h 193"/>
                <a:gd name="T6" fmla="*/ 37231327 w 87"/>
                <a:gd name="T7" fmla="*/ 189834763 h 193"/>
                <a:gd name="T8" fmla="*/ 0 w 87"/>
                <a:gd name="T9" fmla="*/ 226163870 h 193"/>
                <a:gd name="T10" fmla="*/ 76259267 w 87"/>
                <a:gd name="T11" fmla="*/ 219147022 h 193"/>
                <a:gd name="T12" fmla="*/ 154317846 w 87"/>
                <a:gd name="T13" fmla="*/ 221462534 h 193"/>
                <a:gd name="T14" fmla="*/ 149019829 w 87"/>
                <a:gd name="T15" fmla="*/ 159382631 h 193"/>
                <a:gd name="T16" fmla="*/ 113539898 w 87"/>
                <a:gd name="T17" fmla="*/ 94917925 h 193"/>
                <a:gd name="T18" fmla="*/ 122385886 w 87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7"/>
                <a:gd name="T31" fmla="*/ 0 h 193"/>
                <a:gd name="T32" fmla="*/ 87 w 87"/>
                <a:gd name="T33" fmla="*/ 193 h 1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7" h="193">
                  <a:moveTo>
                    <a:pt x="69" y="0"/>
                  </a:moveTo>
                  <a:lnTo>
                    <a:pt x="31" y="34"/>
                  </a:lnTo>
                  <a:lnTo>
                    <a:pt x="15" y="70"/>
                  </a:lnTo>
                  <a:lnTo>
                    <a:pt x="21" y="162"/>
                  </a:lnTo>
                  <a:lnTo>
                    <a:pt x="0" y="193"/>
                  </a:lnTo>
                  <a:lnTo>
                    <a:pt x="43" y="187"/>
                  </a:lnTo>
                  <a:lnTo>
                    <a:pt x="87" y="189"/>
                  </a:lnTo>
                  <a:lnTo>
                    <a:pt x="84" y="136"/>
                  </a:lnTo>
                  <a:lnTo>
                    <a:pt x="64" y="81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8" name="Freeform 140">
              <a:extLst/>
            </p:cNvPr>
            <p:cNvSpPr>
              <a:spLocks/>
            </p:cNvSpPr>
            <p:nvPr/>
          </p:nvSpPr>
          <p:spPr bwMode="auto">
            <a:xfrm>
              <a:off x="4181451" y="3781443"/>
              <a:ext cx="223838" cy="227013"/>
            </a:xfrm>
            <a:custGeom>
              <a:avLst/>
              <a:gdLst>
                <a:gd name="T0" fmla="*/ 2147483647 w 705"/>
                <a:gd name="T1" fmla="*/ 2147483647 h 715"/>
                <a:gd name="T2" fmla="*/ 2147483647 w 705"/>
                <a:gd name="T3" fmla="*/ 2147483647 h 715"/>
                <a:gd name="T4" fmla="*/ 2147483647 w 705"/>
                <a:gd name="T5" fmla="*/ 2147483647 h 715"/>
                <a:gd name="T6" fmla="*/ 2147483647 w 705"/>
                <a:gd name="T7" fmla="*/ 2147483647 h 715"/>
                <a:gd name="T8" fmla="*/ 2147483647 w 705"/>
                <a:gd name="T9" fmla="*/ 2147483647 h 715"/>
                <a:gd name="T10" fmla="*/ 2147483647 w 705"/>
                <a:gd name="T11" fmla="*/ 2147483647 h 715"/>
                <a:gd name="T12" fmla="*/ 2147483647 w 705"/>
                <a:gd name="T13" fmla="*/ 2147483647 h 715"/>
                <a:gd name="T14" fmla="*/ 2147483647 w 705"/>
                <a:gd name="T15" fmla="*/ 2147483647 h 715"/>
                <a:gd name="T16" fmla="*/ 2147483647 w 705"/>
                <a:gd name="T17" fmla="*/ 2147483647 h 715"/>
                <a:gd name="T18" fmla="*/ 2147483647 w 705"/>
                <a:gd name="T19" fmla="*/ 2147483647 h 715"/>
                <a:gd name="T20" fmla="*/ 2147483647 w 705"/>
                <a:gd name="T21" fmla="*/ 2147483647 h 715"/>
                <a:gd name="T22" fmla="*/ 2147483647 w 705"/>
                <a:gd name="T23" fmla="*/ 2147483647 h 715"/>
                <a:gd name="T24" fmla="*/ 2147483647 w 705"/>
                <a:gd name="T25" fmla="*/ 2147483647 h 715"/>
                <a:gd name="T26" fmla="*/ 0 w 705"/>
                <a:gd name="T27" fmla="*/ 2147483647 h 715"/>
                <a:gd name="T28" fmla="*/ 2147483647 w 705"/>
                <a:gd name="T29" fmla="*/ 2147483647 h 715"/>
                <a:gd name="T30" fmla="*/ 2147483647 w 705"/>
                <a:gd name="T31" fmla="*/ 2147483647 h 715"/>
                <a:gd name="T32" fmla="*/ 2147483647 w 705"/>
                <a:gd name="T33" fmla="*/ 2147483647 h 715"/>
                <a:gd name="T34" fmla="*/ 2147483647 w 705"/>
                <a:gd name="T35" fmla="*/ 2147483647 h 715"/>
                <a:gd name="T36" fmla="*/ 2147483647 w 705"/>
                <a:gd name="T37" fmla="*/ 2147483647 h 715"/>
                <a:gd name="T38" fmla="*/ 2147483647 w 705"/>
                <a:gd name="T39" fmla="*/ 2147483647 h 715"/>
                <a:gd name="T40" fmla="*/ 2147483647 w 705"/>
                <a:gd name="T41" fmla="*/ 2147483647 h 715"/>
                <a:gd name="T42" fmla="*/ 2147483647 w 705"/>
                <a:gd name="T43" fmla="*/ 2147483647 h 715"/>
                <a:gd name="T44" fmla="*/ 2147483647 w 705"/>
                <a:gd name="T45" fmla="*/ 2147483647 h 715"/>
                <a:gd name="T46" fmla="*/ 2147483647 w 705"/>
                <a:gd name="T47" fmla="*/ 2147483647 h 715"/>
                <a:gd name="T48" fmla="*/ 2147483647 w 705"/>
                <a:gd name="T49" fmla="*/ 2147483647 h 715"/>
                <a:gd name="T50" fmla="*/ 2147483647 w 705"/>
                <a:gd name="T51" fmla="*/ 2147483647 h 715"/>
                <a:gd name="T52" fmla="*/ 2147483647 w 705"/>
                <a:gd name="T53" fmla="*/ 2147483647 h 715"/>
                <a:gd name="T54" fmla="*/ 2147483647 w 705"/>
                <a:gd name="T55" fmla="*/ 2147483647 h 715"/>
                <a:gd name="T56" fmla="*/ 2147483647 w 705"/>
                <a:gd name="T57" fmla="*/ 2147483647 h 715"/>
                <a:gd name="T58" fmla="*/ 2147483647 w 705"/>
                <a:gd name="T59" fmla="*/ 2147483647 h 715"/>
                <a:gd name="T60" fmla="*/ 2147483647 w 705"/>
                <a:gd name="T61" fmla="*/ 2147483647 h 715"/>
                <a:gd name="T62" fmla="*/ 2147483647 w 705"/>
                <a:gd name="T63" fmla="*/ 2147483647 h 715"/>
                <a:gd name="T64" fmla="*/ 2147483647 w 705"/>
                <a:gd name="T65" fmla="*/ 2147483647 h 715"/>
                <a:gd name="T66" fmla="*/ 2147483647 w 705"/>
                <a:gd name="T67" fmla="*/ 2147483647 h 715"/>
                <a:gd name="T68" fmla="*/ 2147483647 w 705"/>
                <a:gd name="T69" fmla="*/ 2147483647 h 715"/>
                <a:gd name="T70" fmla="*/ 2147483647 w 705"/>
                <a:gd name="T71" fmla="*/ 2147483647 h 715"/>
                <a:gd name="T72" fmla="*/ 2147483647 w 705"/>
                <a:gd name="T73" fmla="*/ 2147483647 h 715"/>
                <a:gd name="T74" fmla="*/ 2147483647 w 705"/>
                <a:gd name="T75" fmla="*/ 2147483647 h 715"/>
                <a:gd name="T76" fmla="*/ 2147483647 w 705"/>
                <a:gd name="T77" fmla="*/ 2147483647 h 715"/>
                <a:gd name="T78" fmla="*/ 2147483647 w 705"/>
                <a:gd name="T79" fmla="*/ 2147483647 h 715"/>
                <a:gd name="T80" fmla="*/ 2147483647 w 705"/>
                <a:gd name="T81" fmla="*/ 2147483647 h 715"/>
                <a:gd name="T82" fmla="*/ 2147483647 w 705"/>
                <a:gd name="T83" fmla="*/ 2147483647 h 715"/>
                <a:gd name="T84" fmla="*/ 2147483647 w 705"/>
                <a:gd name="T85" fmla="*/ 2147483647 h 715"/>
                <a:gd name="T86" fmla="*/ 2147483647 w 705"/>
                <a:gd name="T87" fmla="*/ 2147483647 h 715"/>
                <a:gd name="T88" fmla="*/ 2147483647 w 705"/>
                <a:gd name="T89" fmla="*/ 2147483647 h 715"/>
                <a:gd name="T90" fmla="*/ 2147483647 w 705"/>
                <a:gd name="T91" fmla="*/ 2147483647 h 715"/>
                <a:gd name="T92" fmla="*/ 2147483647 w 705"/>
                <a:gd name="T93" fmla="*/ 2147483647 h 715"/>
                <a:gd name="T94" fmla="*/ 2147483647 w 705"/>
                <a:gd name="T95" fmla="*/ 2147483647 h 715"/>
                <a:gd name="T96" fmla="*/ 2147483647 w 705"/>
                <a:gd name="T97" fmla="*/ 2147483647 h 715"/>
                <a:gd name="T98" fmla="*/ 2147483647 w 705"/>
                <a:gd name="T99" fmla="*/ 2147483647 h 715"/>
                <a:gd name="T100" fmla="*/ 2147483647 w 705"/>
                <a:gd name="T101" fmla="*/ 2147483647 h 715"/>
                <a:gd name="T102" fmla="*/ 2147483647 w 705"/>
                <a:gd name="T103" fmla="*/ 2147483647 h 715"/>
                <a:gd name="T104" fmla="*/ 2147483647 w 705"/>
                <a:gd name="T105" fmla="*/ 2147483647 h 715"/>
                <a:gd name="T106" fmla="*/ 2147483647 w 705"/>
                <a:gd name="T107" fmla="*/ 0 h 7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05"/>
                <a:gd name="T163" fmla="*/ 0 h 715"/>
                <a:gd name="T164" fmla="*/ 1310023 w 705"/>
                <a:gd name="T165" fmla="*/ 1325563 h 7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05" h="715">
                  <a:moveTo>
                    <a:pt x="414" y="0"/>
                  </a:moveTo>
                  <a:lnTo>
                    <a:pt x="387" y="1"/>
                  </a:lnTo>
                  <a:lnTo>
                    <a:pt x="365" y="38"/>
                  </a:lnTo>
                  <a:lnTo>
                    <a:pt x="370" y="57"/>
                  </a:lnTo>
                  <a:lnTo>
                    <a:pt x="356" y="76"/>
                  </a:lnTo>
                  <a:lnTo>
                    <a:pt x="337" y="97"/>
                  </a:lnTo>
                  <a:lnTo>
                    <a:pt x="320" y="120"/>
                  </a:lnTo>
                  <a:lnTo>
                    <a:pt x="302" y="124"/>
                  </a:lnTo>
                  <a:lnTo>
                    <a:pt x="283" y="130"/>
                  </a:lnTo>
                  <a:lnTo>
                    <a:pt x="272" y="147"/>
                  </a:lnTo>
                  <a:lnTo>
                    <a:pt x="264" y="158"/>
                  </a:lnTo>
                  <a:lnTo>
                    <a:pt x="251" y="176"/>
                  </a:lnTo>
                  <a:lnTo>
                    <a:pt x="229" y="170"/>
                  </a:lnTo>
                  <a:lnTo>
                    <a:pt x="200" y="161"/>
                  </a:lnTo>
                  <a:lnTo>
                    <a:pt x="185" y="138"/>
                  </a:lnTo>
                  <a:lnTo>
                    <a:pt x="160" y="143"/>
                  </a:lnTo>
                  <a:lnTo>
                    <a:pt x="156" y="158"/>
                  </a:lnTo>
                  <a:lnTo>
                    <a:pt x="163" y="182"/>
                  </a:lnTo>
                  <a:lnTo>
                    <a:pt x="175" y="209"/>
                  </a:lnTo>
                  <a:lnTo>
                    <a:pt x="169" y="224"/>
                  </a:lnTo>
                  <a:lnTo>
                    <a:pt x="152" y="233"/>
                  </a:lnTo>
                  <a:lnTo>
                    <a:pt x="126" y="242"/>
                  </a:lnTo>
                  <a:lnTo>
                    <a:pt x="105" y="228"/>
                  </a:lnTo>
                  <a:lnTo>
                    <a:pt x="83" y="212"/>
                  </a:lnTo>
                  <a:lnTo>
                    <a:pt x="55" y="223"/>
                  </a:lnTo>
                  <a:lnTo>
                    <a:pt x="26" y="222"/>
                  </a:lnTo>
                  <a:lnTo>
                    <a:pt x="3" y="224"/>
                  </a:lnTo>
                  <a:lnTo>
                    <a:pt x="0" y="251"/>
                  </a:lnTo>
                  <a:lnTo>
                    <a:pt x="14" y="268"/>
                  </a:lnTo>
                  <a:lnTo>
                    <a:pt x="15" y="284"/>
                  </a:lnTo>
                  <a:lnTo>
                    <a:pt x="24" y="297"/>
                  </a:lnTo>
                  <a:lnTo>
                    <a:pt x="46" y="312"/>
                  </a:lnTo>
                  <a:lnTo>
                    <a:pt x="62" y="317"/>
                  </a:lnTo>
                  <a:lnTo>
                    <a:pt x="85" y="325"/>
                  </a:lnTo>
                  <a:lnTo>
                    <a:pt x="108" y="338"/>
                  </a:lnTo>
                  <a:lnTo>
                    <a:pt x="124" y="351"/>
                  </a:lnTo>
                  <a:lnTo>
                    <a:pt x="144" y="367"/>
                  </a:lnTo>
                  <a:lnTo>
                    <a:pt x="164" y="379"/>
                  </a:lnTo>
                  <a:lnTo>
                    <a:pt x="149" y="402"/>
                  </a:lnTo>
                  <a:lnTo>
                    <a:pt x="161" y="426"/>
                  </a:lnTo>
                  <a:lnTo>
                    <a:pt x="184" y="444"/>
                  </a:lnTo>
                  <a:lnTo>
                    <a:pt x="188" y="476"/>
                  </a:lnTo>
                  <a:lnTo>
                    <a:pt x="201" y="505"/>
                  </a:lnTo>
                  <a:lnTo>
                    <a:pt x="192" y="535"/>
                  </a:lnTo>
                  <a:lnTo>
                    <a:pt x="193" y="571"/>
                  </a:lnTo>
                  <a:lnTo>
                    <a:pt x="185" y="608"/>
                  </a:lnTo>
                  <a:lnTo>
                    <a:pt x="177" y="641"/>
                  </a:lnTo>
                  <a:lnTo>
                    <a:pt x="167" y="664"/>
                  </a:lnTo>
                  <a:lnTo>
                    <a:pt x="205" y="672"/>
                  </a:lnTo>
                  <a:lnTo>
                    <a:pt x="238" y="671"/>
                  </a:lnTo>
                  <a:lnTo>
                    <a:pt x="262" y="669"/>
                  </a:lnTo>
                  <a:lnTo>
                    <a:pt x="290" y="676"/>
                  </a:lnTo>
                  <a:lnTo>
                    <a:pt x="312" y="677"/>
                  </a:lnTo>
                  <a:lnTo>
                    <a:pt x="343" y="684"/>
                  </a:lnTo>
                  <a:lnTo>
                    <a:pt x="365" y="673"/>
                  </a:lnTo>
                  <a:lnTo>
                    <a:pt x="387" y="684"/>
                  </a:lnTo>
                  <a:lnTo>
                    <a:pt x="397" y="682"/>
                  </a:lnTo>
                  <a:lnTo>
                    <a:pt x="406" y="682"/>
                  </a:lnTo>
                  <a:lnTo>
                    <a:pt x="407" y="688"/>
                  </a:lnTo>
                  <a:lnTo>
                    <a:pt x="433" y="715"/>
                  </a:lnTo>
                  <a:lnTo>
                    <a:pt x="444" y="690"/>
                  </a:lnTo>
                  <a:lnTo>
                    <a:pt x="452" y="671"/>
                  </a:lnTo>
                  <a:lnTo>
                    <a:pt x="464" y="659"/>
                  </a:lnTo>
                  <a:lnTo>
                    <a:pt x="481" y="647"/>
                  </a:lnTo>
                  <a:lnTo>
                    <a:pt x="511" y="657"/>
                  </a:lnTo>
                  <a:lnTo>
                    <a:pt x="536" y="664"/>
                  </a:lnTo>
                  <a:lnTo>
                    <a:pt x="555" y="688"/>
                  </a:lnTo>
                  <a:lnTo>
                    <a:pt x="582" y="692"/>
                  </a:lnTo>
                  <a:lnTo>
                    <a:pt x="613" y="700"/>
                  </a:lnTo>
                  <a:lnTo>
                    <a:pt x="635" y="684"/>
                  </a:lnTo>
                  <a:lnTo>
                    <a:pt x="652" y="664"/>
                  </a:lnTo>
                  <a:lnTo>
                    <a:pt x="654" y="648"/>
                  </a:lnTo>
                  <a:lnTo>
                    <a:pt x="677" y="630"/>
                  </a:lnTo>
                  <a:lnTo>
                    <a:pt x="661" y="599"/>
                  </a:lnTo>
                  <a:lnTo>
                    <a:pt x="661" y="576"/>
                  </a:lnTo>
                  <a:lnTo>
                    <a:pt x="659" y="548"/>
                  </a:lnTo>
                  <a:lnTo>
                    <a:pt x="654" y="515"/>
                  </a:lnTo>
                  <a:lnTo>
                    <a:pt x="657" y="497"/>
                  </a:lnTo>
                  <a:lnTo>
                    <a:pt x="668" y="470"/>
                  </a:lnTo>
                  <a:lnTo>
                    <a:pt x="650" y="470"/>
                  </a:lnTo>
                  <a:lnTo>
                    <a:pt x="655" y="450"/>
                  </a:lnTo>
                  <a:lnTo>
                    <a:pt x="652" y="432"/>
                  </a:lnTo>
                  <a:lnTo>
                    <a:pt x="640" y="419"/>
                  </a:lnTo>
                  <a:lnTo>
                    <a:pt x="611" y="426"/>
                  </a:lnTo>
                  <a:lnTo>
                    <a:pt x="616" y="398"/>
                  </a:lnTo>
                  <a:lnTo>
                    <a:pt x="619" y="371"/>
                  </a:lnTo>
                  <a:lnTo>
                    <a:pt x="642" y="345"/>
                  </a:lnTo>
                  <a:lnTo>
                    <a:pt x="664" y="337"/>
                  </a:lnTo>
                  <a:lnTo>
                    <a:pt x="685" y="325"/>
                  </a:lnTo>
                  <a:lnTo>
                    <a:pt x="689" y="277"/>
                  </a:lnTo>
                  <a:lnTo>
                    <a:pt x="701" y="247"/>
                  </a:lnTo>
                  <a:lnTo>
                    <a:pt x="705" y="208"/>
                  </a:lnTo>
                  <a:lnTo>
                    <a:pt x="678" y="189"/>
                  </a:lnTo>
                  <a:lnTo>
                    <a:pt x="654" y="189"/>
                  </a:lnTo>
                  <a:lnTo>
                    <a:pt x="638" y="173"/>
                  </a:lnTo>
                  <a:lnTo>
                    <a:pt x="621" y="137"/>
                  </a:lnTo>
                  <a:lnTo>
                    <a:pt x="615" y="149"/>
                  </a:lnTo>
                  <a:lnTo>
                    <a:pt x="607" y="149"/>
                  </a:lnTo>
                  <a:lnTo>
                    <a:pt x="601" y="146"/>
                  </a:lnTo>
                  <a:lnTo>
                    <a:pt x="597" y="155"/>
                  </a:lnTo>
                  <a:lnTo>
                    <a:pt x="572" y="144"/>
                  </a:lnTo>
                  <a:lnTo>
                    <a:pt x="551" y="127"/>
                  </a:lnTo>
                  <a:lnTo>
                    <a:pt x="548" y="95"/>
                  </a:lnTo>
                  <a:lnTo>
                    <a:pt x="522" y="97"/>
                  </a:lnTo>
                  <a:lnTo>
                    <a:pt x="502" y="85"/>
                  </a:lnTo>
                  <a:lnTo>
                    <a:pt x="484" y="65"/>
                  </a:lnTo>
                  <a:lnTo>
                    <a:pt x="471" y="45"/>
                  </a:lnTo>
                  <a:lnTo>
                    <a:pt x="449" y="37"/>
                  </a:lnTo>
                  <a:lnTo>
                    <a:pt x="441" y="18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9" name="Freeform 150">
              <a:extLst/>
            </p:cNvPr>
            <p:cNvSpPr>
              <a:spLocks/>
            </p:cNvSpPr>
            <p:nvPr/>
          </p:nvSpPr>
          <p:spPr bwMode="auto">
            <a:xfrm>
              <a:off x="4389414" y="3898918"/>
              <a:ext cx="209550" cy="225425"/>
            </a:xfrm>
            <a:custGeom>
              <a:avLst/>
              <a:gdLst>
                <a:gd name="T0" fmla="*/ 2147483647 w 660"/>
                <a:gd name="T1" fmla="*/ 2147483647 h 713"/>
                <a:gd name="T2" fmla="*/ 2147483647 w 660"/>
                <a:gd name="T3" fmla="*/ 2147483647 h 713"/>
                <a:gd name="T4" fmla="*/ 2147483647 w 660"/>
                <a:gd name="T5" fmla="*/ 2147483647 h 713"/>
                <a:gd name="T6" fmla="*/ 2147483647 w 660"/>
                <a:gd name="T7" fmla="*/ 2147483647 h 713"/>
                <a:gd name="T8" fmla="*/ 2147483647 w 660"/>
                <a:gd name="T9" fmla="*/ 2147483647 h 713"/>
                <a:gd name="T10" fmla="*/ 2147483647 w 660"/>
                <a:gd name="T11" fmla="*/ 2147483647 h 713"/>
                <a:gd name="T12" fmla="*/ 2147483647 w 660"/>
                <a:gd name="T13" fmla="*/ 2147483647 h 713"/>
                <a:gd name="T14" fmla="*/ 2147483647 w 660"/>
                <a:gd name="T15" fmla="*/ 2147483647 h 713"/>
                <a:gd name="T16" fmla="*/ 2147483647 w 660"/>
                <a:gd name="T17" fmla="*/ 2147483647 h 713"/>
                <a:gd name="T18" fmla="*/ 2147483647 w 660"/>
                <a:gd name="T19" fmla="*/ 2147483647 h 713"/>
                <a:gd name="T20" fmla="*/ 2147483647 w 660"/>
                <a:gd name="T21" fmla="*/ 2147483647 h 713"/>
                <a:gd name="T22" fmla="*/ 2147483647 w 660"/>
                <a:gd name="T23" fmla="*/ 2147483647 h 713"/>
                <a:gd name="T24" fmla="*/ 2147483647 w 660"/>
                <a:gd name="T25" fmla="*/ 2147483647 h 713"/>
                <a:gd name="T26" fmla="*/ 2147483647 w 660"/>
                <a:gd name="T27" fmla="*/ 2147483647 h 713"/>
                <a:gd name="T28" fmla="*/ 2147483647 w 660"/>
                <a:gd name="T29" fmla="*/ 2147483647 h 713"/>
                <a:gd name="T30" fmla="*/ 2147483647 w 660"/>
                <a:gd name="T31" fmla="*/ 2147483647 h 713"/>
                <a:gd name="T32" fmla="*/ 2147483647 w 660"/>
                <a:gd name="T33" fmla="*/ 2147483647 h 713"/>
                <a:gd name="T34" fmla="*/ 2147483647 w 660"/>
                <a:gd name="T35" fmla="*/ 2147483647 h 713"/>
                <a:gd name="T36" fmla="*/ 2147483647 w 660"/>
                <a:gd name="T37" fmla="*/ 2147483647 h 713"/>
                <a:gd name="T38" fmla="*/ 2147483647 w 660"/>
                <a:gd name="T39" fmla="*/ 2147483647 h 713"/>
                <a:gd name="T40" fmla="*/ 2147483647 w 660"/>
                <a:gd name="T41" fmla="*/ 2147483647 h 713"/>
                <a:gd name="T42" fmla="*/ 2147483647 w 660"/>
                <a:gd name="T43" fmla="*/ 2147483647 h 713"/>
                <a:gd name="T44" fmla="*/ 2147483647 w 660"/>
                <a:gd name="T45" fmla="*/ 2147483647 h 713"/>
                <a:gd name="T46" fmla="*/ 2147483647 w 660"/>
                <a:gd name="T47" fmla="*/ 2147483647 h 713"/>
                <a:gd name="T48" fmla="*/ 2147483647 w 660"/>
                <a:gd name="T49" fmla="*/ 2147483647 h 713"/>
                <a:gd name="T50" fmla="*/ 2147483647 w 660"/>
                <a:gd name="T51" fmla="*/ 2147483647 h 713"/>
                <a:gd name="T52" fmla="*/ 2147483647 w 660"/>
                <a:gd name="T53" fmla="*/ 2147483647 h 713"/>
                <a:gd name="T54" fmla="*/ 2147483647 w 660"/>
                <a:gd name="T55" fmla="*/ 2147483647 h 713"/>
                <a:gd name="T56" fmla="*/ 2147483647 w 660"/>
                <a:gd name="T57" fmla="*/ 2147483647 h 713"/>
                <a:gd name="T58" fmla="*/ 2147483647 w 660"/>
                <a:gd name="T59" fmla="*/ 2147483647 h 713"/>
                <a:gd name="T60" fmla="*/ 2147483647 w 660"/>
                <a:gd name="T61" fmla="*/ 2147483647 h 713"/>
                <a:gd name="T62" fmla="*/ 2147483647 w 660"/>
                <a:gd name="T63" fmla="*/ 2147483647 h 713"/>
                <a:gd name="T64" fmla="*/ 2147483647 w 660"/>
                <a:gd name="T65" fmla="*/ 2147483647 h 713"/>
                <a:gd name="T66" fmla="*/ 2147483647 w 660"/>
                <a:gd name="T67" fmla="*/ 2147483647 h 713"/>
                <a:gd name="T68" fmla="*/ 2147483647 w 660"/>
                <a:gd name="T69" fmla="*/ 2147483647 h 713"/>
                <a:gd name="T70" fmla="*/ 2147483647 w 660"/>
                <a:gd name="T71" fmla="*/ 2147483647 h 713"/>
                <a:gd name="T72" fmla="*/ 2147483647 w 660"/>
                <a:gd name="T73" fmla="*/ 2147483647 h 713"/>
                <a:gd name="T74" fmla="*/ 2147483647 w 660"/>
                <a:gd name="T75" fmla="*/ 2147483647 h 713"/>
                <a:gd name="T76" fmla="*/ 2147483647 w 660"/>
                <a:gd name="T77" fmla="*/ 2147483647 h 713"/>
                <a:gd name="T78" fmla="*/ 2147483647 w 660"/>
                <a:gd name="T79" fmla="*/ 0 h 713"/>
                <a:gd name="T80" fmla="*/ 2147483647 w 660"/>
                <a:gd name="T81" fmla="*/ 2147483647 h 713"/>
                <a:gd name="T82" fmla="*/ 2147483647 w 660"/>
                <a:gd name="T83" fmla="*/ 2147483647 h 713"/>
                <a:gd name="T84" fmla="*/ 2147483647 w 660"/>
                <a:gd name="T85" fmla="*/ 2147483647 h 713"/>
                <a:gd name="T86" fmla="*/ 2147483647 w 660"/>
                <a:gd name="T87" fmla="*/ 2147483647 h 713"/>
                <a:gd name="T88" fmla="*/ 2147483647 w 660"/>
                <a:gd name="T89" fmla="*/ 2147483647 h 713"/>
                <a:gd name="T90" fmla="*/ 0 w 660"/>
                <a:gd name="T91" fmla="*/ 2147483647 h 713"/>
                <a:gd name="T92" fmla="*/ 2147483647 w 660"/>
                <a:gd name="T93" fmla="*/ 2147483647 h 713"/>
                <a:gd name="T94" fmla="*/ 2147483647 w 660"/>
                <a:gd name="T95" fmla="*/ 2147483647 h 7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0"/>
                <a:gd name="T145" fmla="*/ 0 h 713"/>
                <a:gd name="T146" fmla="*/ 774 w 660"/>
                <a:gd name="T147" fmla="*/ 848 h 7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0" h="713">
                  <a:moveTo>
                    <a:pt x="52" y="240"/>
                  </a:moveTo>
                  <a:lnTo>
                    <a:pt x="67" y="215"/>
                  </a:lnTo>
                  <a:lnTo>
                    <a:pt x="90" y="217"/>
                  </a:lnTo>
                  <a:lnTo>
                    <a:pt x="100" y="195"/>
                  </a:lnTo>
                  <a:lnTo>
                    <a:pt x="119" y="184"/>
                  </a:lnTo>
                  <a:lnTo>
                    <a:pt x="142" y="178"/>
                  </a:lnTo>
                  <a:lnTo>
                    <a:pt x="164" y="188"/>
                  </a:lnTo>
                  <a:lnTo>
                    <a:pt x="188" y="211"/>
                  </a:lnTo>
                  <a:lnTo>
                    <a:pt x="200" y="232"/>
                  </a:lnTo>
                  <a:lnTo>
                    <a:pt x="200" y="278"/>
                  </a:lnTo>
                  <a:lnTo>
                    <a:pt x="211" y="314"/>
                  </a:lnTo>
                  <a:lnTo>
                    <a:pt x="217" y="352"/>
                  </a:lnTo>
                  <a:lnTo>
                    <a:pt x="259" y="380"/>
                  </a:lnTo>
                  <a:lnTo>
                    <a:pt x="292" y="391"/>
                  </a:lnTo>
                  <a:lnTo>
                    <a:pt x="335" y="438"/>
                  </a:lnTo>
                  <a:lnTo>
                    <a:pt x="357" y="453"/>
                  </a:lnTo>
                  <a:lnTo>
                    <a:pt x="391" y="455"/>
                  </a:lnTo>
                  <a:lnTo>
                    <a:pt x="402" y="485"/>
                  </a:lnTo>
                  <a:lnTo>
                    <a:pt x="418" y="492"/>
                  </a:lnTo>
                  <a:lnTo>
                    <a:pt x="424" y="508"/>
                  </a:lnTo>
                  <a:lnTo>
                    <a:pt x="441" y="504"/>
                  </a:lnTo>
                  <a:lnTo>
                    <a:pt x="453" y="517"/>
                  </a:lnTo>
                  <a:lnTo>
                    <a:pt x="458" y="545"/>
                  </a:lnTo>
                  <a:lnTo>
                    <a:pt x="473" y="558"/>
                  </a:lnTo>
                  <a:lnTo>
                    <a:pt x="495" y="555"/>
                  </a:lnTo>
                  <a:lnTo>
                    <a:pt x="494" y="592"/>
                  </a:lnTo>
                  <a:lnTo>
                    <a:pt x="510" y="625"/>
                  </a:lnTo>
                  <a:lnTo>
                    <a:pt x="517" y="655"/>
                  </a:lnTo>
                  <a:lnTo>
                    <a:pt x="497" y="670"/>
                  </a:lnTo>
                  <a:lnTo>
                    <a:pt x="482" y="706"/>
                  </a:lnTo>
                  <a:lnTo>
                    <a:pt x="501" y="713"/>
                  </a:lnTo>
                  <a:lnTo>
                    <a:pt x="518" y="693"/>
                  </a:lnTo>
                  <a:lnTo>
                    <a:pt x="538" y="682"/>
                  </a:lnTo>
                  <a:lnTo>
                    <a:pt x="530" y="666"/>
                  </a:lnTo>
                  <a:lnTo>
                    <a:pt x="541" y="649"/>
                  </a:lnTo>
                  <a:lnTo>
                    <a:pt x="556" y="648"/>
                  </a:lnTo>
                  <a:lnTo>
                    <a:pt x="570" y="640"/>
                  </a:lnTo>
                  <a:lnTo>
                    <a:pt x="567" y="616"/>
                  </a:lnTo>
                  <a:lnTo>
                    <a:pt x="554" y="597"/>
                  </a:lnTo>
                  <a:lnTo>
                    <a:pt x="538" y="593"/>
                  </a:lnTo>
                  <a:lnTo>
                    <a:pt x="538" y="570"/>
                  </a:lnTo>
                  <a:lnTo>
                    <a:pt x="552" y="542"/>
                  </a:lnTo>
                  <a:lnTo>
                    <a:pt x="574" y="530"/>
                  </a:lnTo>
                  <a:lnTo>
                    <a:pt x="606" y="531"/>
                  </a:lnTo>
                  <a:lnTo>
                    <a:pt x="627" y="551"/>
                  </a:lnTo>
                  <a:lnTo>
                    <a:pt x="645" y="569"/>
                  </a:lnTo>
                  <a:lnTo>
                    <a:pt x="660" y="554"/>
                  </a:lnTo>
                  <a:lnTo>
                    <a:pt x="656" y="528"/>
                  </a:lnTo>
                  <a:lnTo>
                    <a:pt x="634" y="513"/>
                  </a:lnTo>
                  <a:lnTo>
                    <a:pt x="602" y="492"/>
                  </a:lnTo>
                  <a:lnTo>
                    <a:pt x="571" y="474"/>
                  </a:lnTo>
                  <a:lnTo>
                    <a:pt x="532" y="466"/>
                  </a:lnTo>
                  <a:lnTo>
                    <a:pt x="511" y="443"/>
                  </a:lnTo>
                  <a:lnTo>
                    <a:pt x="530" y="432"/>
                  </a:lnTo>
                  <a:lnTo>
                    <a:pt x="526" y="412"/>
                  </a:lnTo>
                  <a:lnTo>
                    <a:pt x="511" y="415"/>
                  </a:lnTo>
                  <a:lnTo>
                    <a:pt x="487" y="413"/>
                  </a:lnTo>
                  <a:lnTo>
                    <a:pt x="464" y="406"/>
                  </a:lnTo>
                  <a:lnTo>
                    <a:pt x="447" y="386"/>
                  </a:lnTo>
                  <a:lnTo>
                    <a:pt x="420" y="353"/>
                  </a:lnTo>
                  <a:lnTo>
                    <a:pt x="402" y="313"/>
                  </a:lnTo>
                  <a:lnTo>
                    <a:pt x="400" y="271"/>
                  </a:lnTo>
                  <a:lnTo>
                    <a:pt x="379" y="260"/>
                  </a:lnTo>
                  <a:lnTo>
                    <a:pt x="351" y="236"/>
                  </a:lnTo>
                  <a:lnTo>
                    <a:pt x="321" y="221"/>
                  </a:lnTo>
                  <a:lnTo>
                    <a:pt x="320" y="194"/>
                  </a:lnTo>
                  <a:lnTo>
                    <a:pt x="327" y="170"/>
                  </a:lnTo>
                  <a:lnTo>
                    <a:pt x="339" y="158"/>
                  </a:lnTo>
                  <a:lnTo>
                    <a:pt x="322" y="123"/>
                  </a:lnTo>
                  <a:lnTo>
                    <a:pt x="337" y="98"/>
                  </a:lnTo>
                  <a:lnTo>
                    <a:pt x="366" y="97"/>
                  </a:lnTo>
                  <a:lnTo>
                    <a:pt x="390" y="92"/>
                  </a:lnTo>
                  <a:lnTo>
                    <a:pt x="399" y="79"/>
                  </a:lnTo>
                  <a:lnTo>
                    <a:pt x="399" y="56"/>
                  </a:lnTo>
                  <a:lnTo>
                    <a:pt x="384" y="42"/>
                  </a:lnTo>
                  <a:lnTo>
                    <a:pt x="349" y="42"/>
                  </a:lnTo>
                  <a:lnTo>
                    <a:pt x="322" y="22"/>
                  </a:lnTo>
                  <a:lnTo>
                    <a:pt x="313" y="0"/>
                  </a:lnTo>
                  <a:lnTo>
                    <a:pt x="294" y="0"/>
                  </a:lnTo>
                  <a:lnTo>
                    <a:pt x="265" y="3"/>
                  </a:lnTo>
                  <a:lnTo>
                    <a:pt x="240" y="21"/>
                  </a:lnTo>
                  <a:lnTo>
                    <a:pt x="217" y="21"/>
                  </a:lnTo>
                  <a:lnTo>
                    <a:pt x="207" y="36"/>
                  </a:lnTo>
                  <a:lnTo>
                    <a:pt x="190" y="54"/>
                  </a:lnTo>
                  <a:lnTo>
                    <a:pt x="159" y="63"/>
                  </a:lnTo>
                  <a:lnTo>
                    <a:pt x="138" y="66"/>
                  </a:lnTo>
                  <a:lnTo>
                    <a:pt x="115" y="85"/>
                  </a:lnTo>
                  <a:lnTo>
                    <a:pt x="99" y="73"/>
                  </a:lnTo>
                  <a:lnTo>
                    <a:pt x="82" y="57"/>
                  </a:lnTo>
                  <a:lnTo>
                    <a:pt x="64" y="88"/>
                  </a:lnTo>
                  <a:lnTo>
                    <a:pt x="33" y="105"/>
                  </a:lnTo>
                  <a:lnTo>
                    <a:pt x="13" y="103"/>
                  </a:lnTo>
                  <a:lnTo>
                    <a:pt x="0" y="132"/>
                  </a:lnTo>
                  <a:lnTo>
                    <a:pt x="0" y="148"/>
                  </a:lnTo>
                  <a:lnTo>
                    <a:pt x="3" y="184"/>
                  </a:lnTo>
                  <a:lnTo>
                    <a:pt x="6" y="211"/>
                  </a:lnTo>
                  <a:lnTo>
                    <a:pt x="5" y="230"/>
                  </a:lnTo>
                  <a:lnTo>
                    <a:pt x="21" y="262"/>
                  </a:lnTo>
                  <a:lnTo>
                    <a:pt x="52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50" name="Group 262">
              <a:extLst/>
            </p:cNvPr>
            <p:cNvGrpSpPr>
              <a:grpSpLocks/>
            </p:cNvGrpSpPr>
            <p:nvPr/>
          </p:nvGrpSpPr>
          <p:grpSpPr bwMode="auto">
            <a:xfrm>
              <a:off x="4383064" y="4808614"/>
              <a:ext cx="82550" cy="73026"/>
              <a:chOff x="12536" y="13125"/>
              <a:chExt cx="262" cy="230"/>
            </a:xfrm>
            <a:grpFill/>
          </p:grpSpPr>
          <p:sp>
            <p:nvSpPr>
              <p:cNvPr id="288" name="Freeform 83">
                <a:extLst/>
              </p:cNvPr>
              <p:cNvSpPr>
                <a:spLocks/>
              </p:cNvSpPr>
              <p:nvPr/>
            </p:nvSpPr>
            <p:spPr bwMode="auto">
              <a:xfrm>
                <a:off x="12707" y="13176"/>
                <a:ext cx="91" cy="74"/>
              </a:xfrm>
              <a:custGeom>
                <a:avLst/>
                <a:gdLst>
                  <a:gd name="T0" fmla="*/ 64294 w 91"/>
                  <a:gd name="T1" fmla="*/ 0 h 74"/>
                  <a:gd name="T2" fmla="*/ 94060 w 91"/>
                  <a:gd name="T3" fmla="*/ 28575 h 74"/>
                  <a:gd name="T4" fmla="*/ 136922 w 91"/>
                  <a:gd name="T5" fmla="*/ 35719 h 74"/>
                  <a:gd name="T6" fmla="*/ 170260 w 91"/>
                  <a:gd name="T7" fmla="*/ 38100 h 74"/>
                  <a:gd name="T8" fmla="*/ 174929 w 91"/>
                  <a:gd name="T9" fmla="*/ 115442 h 74"/>
                  <a:gd name="T10" fmla="*/ 173667 w 91"/>
                  <a:gd name="T11" fmla="*/ 189653 h 74"/>
                  <a:gd name="T12" fmla="*/ 81344 w 91"/>
                  <a:gd name="T13" fmla="*/ 181938 h 74"/>
                  <a:gd name="T14" fmla="*/ 1150 w 91"/>
                  <a:gd name="T15" fmla="*/ 195602 h 74"/>
                  <a:gd name="T16" fmla="*/ 0 w 91"/>
                  <a:gd name="T17" fmla="*/ 164306 h 74"/>
                  <a:gd name="T18" fmla="*/ 2381 w 91"/>
                  <a:gd name="T19" fmla="*/ 141684 h 74"/>
                  <a:gd name="T20" fmla="*/ 17541 w 91"/>
                  <a:gd name="T21" fmla="*/ 116420 h 74"/>
                  <a:gd name="T22" fmla="*/ 9905 w 91"/>
                  <a:gd name="T23" fmla="*/ 78995 h 74"/>
                  <a:gd name="T24" fmla="*/ 64294 w 91"/>
                  <a:gd name="T25" fmla="*/ 0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"/>
                  <a:gd name="T40" fmla="*/ 0 h 74"/>
                  <a:gd name="T41" fmla="*/ 174929 w 91"/>
                  <a:gd name="T42" fmla="*/ 195602 h 7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" h="74">
                    <a:moveTo>
                      <a:pt x="24" y="0"/>
                    </a:moveTo>
                    <a:lnTo>
                      <a:pt x="40" y="9"/>
                    </a:lnTo>
                    <a:lnTo>
                      <a:pt x="70" y="5"/>
                    </a:lnTo>
                    <a:lnTo>
                      <a:pt x="88" y="6"/>
                    </a:lnTo>
                    <a:lnTo>
                      <a:pt x="90" y="48"/>
                    </a:lnTo>
                    <a:lnTo>
                      <a:pt x="91" y="68"/>
                    </a:lnTo>
                    <a:lnTo>
                      <a:pt x="36" y="68"/>
                    </a:lnTo>
                    <a:lnTo>
                      <a:pt x="3" y="74"/>
                    </a:lnTo>
                    <a:lnTo>
                      <a:pt x="0" y="74"/>
                    </a:lnTo>
                    <a:lnTo>
                      <a:pt x="1" y="62"/>
                    </a:lnTo>
                    <a:lnTo>
                      <a:pt x="9" y="48"/>
                    </a:lnTo>
                    <a:lnTo>
                      <a:pt x="5" y="28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9" name="任意多边形 18">
                <a:extLst/>
              </p:cNvPr>
              <p:cNvSpPr>
                <a:spLocks/>
              </p:cNvSpPr>
              <p:nvPr/>
            </p:nvSpPr>
            <p:spPr bwMode="auto">
              <a:xfrm>
                <a:off x="12654" y="13125"/>
                <a:ext cx="31" cy="36"/>
              </a:xfrm>
              <a:custGeom>
                <a:avLst/>
                <a:gdLst>
                  <a:gd name="T0" fmla="*/ 0 w 7960595"/>
                  <a:gd name="T1" fmla="*/ 0 h 8829030"/>
                  <a:gd name="T2" fmla="*/ 0 w 7960595"/>
                  <a:gd name="T3" fmla="*/ 0 h 8829030"/>
                  <a:gd name="T4" fmla="*/ 0 w 7960595"/>
                  <a:gd name="T5" fmla="*/ 0 h 8829030"/>
                  <a:gd name="T6" fmla="*/ 0 w 7960595"/>
                  <a:gd name="T7" fmla="*/ 0 h 8829030"/>
                  <a:gd name="T8" fmla="*/ 0 w 7960595"/>
                  <a:gd name="T9" fmla="*/ 0 h 8829030"/>
                  <a:gd name="T10" fmla="*/ 0 w 7960595"/>
                  <a:gd name="T11" fmla="*/ 0 h 8829030"/>
                  <a:gd name="T12" fmla="*/ 0 w 7960595"/>
                  <a:gd name="T13" fmla="*/ 0 h 8829030"/>
                  <a:gd name="T14" fmla="*/ 0 w 7960595"/>
                  <a:gd name="T15" fmla="*/ 0 h 8829030"/>
                  <a:gd name="T16" fmla="*/ 0 w 7960595"/>
                  <a:gd name="T17" fmla="*/ 0 h 8829030"/>
                  <a:gd name="T18" fmla="*/ 0 w 7960595"/>
                  <a:gd name="T19" fmla="*/ 0 h 8829030"/>
                  <a:gd name="T20" fmla="*/ 0 w 7960595"/>
                  <a:gd name="T21" fmla="*/ 0 h 8829030"/>
                  <a:gd name="T22" fmla="*/ 0 w 7960595"/>
                  <a:gd name="T23" fmla="*/ 0 h 8829030"/>
                  <a:gd name="T24" fmla="*/ 0 w 7960595"/>
                  <a:gd name="T25" fmla="*/ 0 h 8829030"/>
                  <a:gd name="T26" fmla="*/ 0 w 7960595"/>
                  <a:gd name="T27" fmla="*/ 0 h 8829030"/>
                  <a:gd name="T28" fmla="*/ 0 w 7960595"/>
                  <a:gd name="T29" fmla="*/ 0 h 8829030"/>
                  <a:gd name="T30" fmla="*/ 0 w 7960595"/>
                  <a:gd name="T31" fmla="*/ 0 h 8829030"/>
                  <a:gd name="T32" fmla="*/ 0 w 7960595"/>
                  <a:gd name="T33" fmla="*/ 0 h 8829030"/>
                  <a:gd name="T34" fmla="*/ 0 w 7960595"/>
                  <a:gd name="T35" fmla="*/ 0 h 8829030"/>
                  <a:gd name="T36" fmla="*/ 0 w 7960595"/>
                  <a:gd name="T37" fmla="*/ 0 h 8829030"/>
                  <a:gd name="T38" fmla="*/ 0 w 7960595"/>
                  <a:gd name="T39" fmla="*/ 0 h 8829030"/>
                  <a:gd name="T40" fmla="*/ 0 w 7960595"/>
                  <a:gd name="T41" fmla="*/ 0 h 8829030"/>
                  <a:gd name="T42" fmla="*/ 0 w 7960595"/>
                  <a:gd name="T43" fmla="*/ 0 h 8829030"/>
                  <a:gd name="T44" fmla="*/ 0 w 7960595"/>
                  <a:gd name="T45" fmla="*/ 0 h 8829030"/>
                  <a:gd name="T46" fmla="*/ 0 w 7960595"/>
                  <a:gd name="T47" fmla="*/ 0 h 8829030"/>
                  <a:gd name="T48" fmla="*/ 0 w 7960595"/>
                  <a:gd name="T49" fmla="*/ 0 h 8829030"/>
                  <a:gd name="T50" fmla="*/ 0 w 7960595"/>
                  <a:gd name="T51" fmla="*/ 0 h 8829030"/>
                  <a:gd name="T52" fmla="*/ 0 w 7960595"/>
                  <a:gd name="T53" fmla="*/ 0 h 8829030"/>
                  <a:gd name="T54" fmla="*/ 0 w 7960595"/>
                  <a:gd name="T55" fmla="*/ 0 h 8829030"/>
                  <a:gd name="T56" fmla="*/ 0 w 7960595"/>
                  <a:gd name="T57" fmla="*/ 0 h 8829030"/>
                  <a:gd name="T58" fmla="*/ 0 w 7960595"/>
                  <a:gd name="T59" fmla="*/ 0 h 8829030"/>
                  <a:gd name="T60" fmla="*/ 0 w 7960595"/>
                  <a:gd name="T61" fmla="*/ 0 h 8829030"/>
                  <a:gd name="T62" fmla="*/ 0 w 7960595"/>
                  <a:gd name="T63" fmla="*/ 0 h 8829030"/>
                  <a:gd name="T64" fmla="*/ 0 w 7960595"/>
                  <a:gd name="T65" fmla="*/ 0 h 8829030"/>
                  <a:gd name="T66" fmla="*/ 0 w 7960595"/>
                  <a:gd name="T67" fmla="*/ 0 h 8829030"/>
                  <a:gd name="T68" fmla="*/ 0 w 7960595"/>
                  <a:gd name="T69" fmla="*/ 0 h 8829030"/>
                  <a:gd name="T70" fmla="*/ 0 w 7960595"/>
                  <a:gd name="T71" fmla="*/ 0 h 8829030"/>
                  <a:gd name="T72" fmla="*/ 0 w 7960595"/>
                  <a:gd name="T73" fmla="*/ 0 h 8829030"/>
                  <a:gd name="T74" fmla="*/ 0 w 7960595"/>
                  <a:gd name="T75" fmla="*/ 0 h 8829030"/>
                  <a:gd name="T76" fmla="*/ 0 w 7960595"/>
                  <a:gd name="T77" fmla="*/ 0 h 8829030"/>
                  <a:gd name="T78" fmla="*/ 0 w 7960595"/>
                  <a:gd name="T79" fmla="*/ 0 h 8829030"/>
                  <a:gd name="T80" fmla="*/ 0 w 7960595"/>
                  <a:gd name="T81" fmla="*/ 0 h 8829030"/>
                  <a:gd name="T82" fmla="*/ 0 w 7960595"/>
                  <a:gd name="T83" fmla="*/ 0 h 8829030"/>
                  <a:gd name="T84" fmla="*/ 0 w 7960595"/>
                  <a:gd name="T85" fmla="*/ 0 h 8829030"/>
                  <a:gd name="T86" fmla="*/ 0 w 7960595"/>
                  <a:gd name="T87" fmla="*/ 0 h 8829030"/>
                  <a:gd name="T88" fmla="*/ 0 w 7960595"/>
                  <a:gd name="T89" fmla="*/ 0 h 8829030"/>
                  <a:gd name="T90" fmla="*/ 0 w 7960595"/>
                  <a:gd name="T91" fmla="*/ 0 h 8829030"/>
                  <a:gd name="T92" fmla="*/ 0 w 7960595"/>
                  <a:gd name="T93" fmla="*/ 0 h 8829030"/>
                  <a:gd name="T94" fmla="*/ 0 w 7960595"/>
                  <a:gd name="T95" fmla="*/ 0 h 8829030"/>
                  <a:gd name="T96" fmla="*/ 0 w 7960595"/>
                  <a:gd name="T97" fmla="*/ 0 h 8829030"/>
                  <a:gd name="T98" fmla="*/ 0 w 7960595"/>
                  <a:gd name="T99" fmla="*/ 0 h 8829030"/>
                  <a:gd name="T100" fmla="*/ 0 w 7960595"/>
                  <a:gd name="T101" fmla="*/ 0 h 8829030"/>
                  <a:gd name="T102" fmla="*/ 0 w 7960595"/>
                  <a:gd name="T103" fmla="*/ 0 h 8829030"/>
                  <a:gd name="T104" fmla="*/ 0 w 7960595"/>
                  <a:gd name="T105" fmla="*/ 0 h 88290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60595"/>
                  <a:gd name="T160" fmla="*/ 0 h 8829030"/>
                  <a:gd name="T161" fmla="*/ 7960595 w 7960595"/>
                  <a:gd name="T162" fmla="*/ 8829030 h 882903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60595" h="8829030">
                    <a:moveTo>
                      <a:pt x="2948394" y="2140887"/>
                    </a:moveTo>
                    <a:lnTo>
                      <a:pt x="2921546" y="2290985"/>
                    </a:lnTo>
                    <a:cubicBezTo>
                      <a:pt x="2917001" y="2339653"/>
                      <a:pt x="2945040" y="2441798"/>
                      <a:pt x="2945929" y="2510060"/>
                    </a:cubicBezTo>
                    <a:cubicBezTo>
                      <a:pt x="2946818" y="2578322"/>
                      <a:pt x="2929095" y="2622103"/>
                      <a:pt x="2926879" y="2700560"/>
                    </a:cubicBezTo>
                    <a:cubicBezTo>
                      <a:pt x="2925622" y="2841599"/>
                      <a:pt x="2909086" y="2762597"/>
                      <a:pt x="2907829" y="2903636"/>
                    </a:cubicBezTo>
                    <a:lnTo>
                      <a:pt x="2869729" y="3040037"/>
                    </a:lnTo>
                    <a:lnTo>
                      <a:pt x="2898304" y="3194347"/>
                    </a:lnTo>
                    <a:lnTo>
                      <a:pt x="2903637" y="3394372"/>
                    </a:lnTo>
                    <a:lnTo>
                      <a:pt x="2813720" y="3503339"/>
                    </a:lnTo>
                    <a:lnTo>
                      <a:pt x="2733328" y="3612306"/>
                    </a:lnTo>
                    <a:lnTo>
                      <a:pt x="2595786" y="3715940"/>
                    </a:lnTo>
                    <a:lnTo>
                      <a:pt x="2505869" y="3777282"/>
                    </a:lnTo>
                    <a:lnTo>
                      <a:pt x="2410619" y="3877865"/>
                    </a:lnTo>
                    <a:lnTo>
                      <a:pt x="2358802" y="3985691"/>
                    </a:lnTo>
                    <a:lnTo>
                      <a:pt x="2330227" y="4098850"/>
                    </a:lnTo>
                    <a:lnTo>
                      <a:pt x="2376711" y="4269159"/>
                    </a:lnTo>
                    <a:lnTo>
                      <a:pt x="2485329" y="4301777"/>
                    </a:lnTo>
                    <a:lnTo>
                      <a:pt x="2515394" y="4458518"/>
                    </a:lnTo>
                    <a:lnTo>
                      <a:pt x="2458244" y="4623494"/>
                    </a:lnTo>
                    <a:lnTo>
                      <a:pt x="2426618" y="4788470"/>
                    </a:lnTo>
                    <a:lnTo>
                      <a:pt x="2289868" y="4918248"/>
                    </a:lnTo>
                    <a:lnTo>
                      <a:pt x="2170584" y="4955728"/>
                    </a:lnTo>
                    <a:lnTo>
                      <a:pt x="2036276" y="4976559"/>
                    </a:lnTo>
                    <a:lnTo>
                      <a:pt x="1843683" y="4862388"/>
                    </a:lnTo>
                    <a:lnTo>
                      <a:pt x="1720999" y="4900488"/>
                    </a:lnTo>
                    <a:lnTo>
                      <a:pt x="1625749" y="4885635"/>
                    </a:lnTo>
                    <a:lnTo>
                      <a:pt x="1522115" y="4885635"/>
                    </a:lnTo>
                    <a:lnTo>
                      <a:pt x="1369715" y="4910018"/>
                    </a:lnTo>
                    <a:lnTo>
                      <a:pt x="1241698" y="4838010"/>
                    </a:lnTo>
                    <a:lnTo>
                      <a:pt x="1151781" y="4890968"/>
                    </a:lnTo>
                    <a:lnTo>
                      <a:pt x="989856" y="4871918"/>
                    </a:lnTo>
                    <a:lnTo>
                      <a:pt x="938039" y="4805243"/>
                    </a:lnTo>
                    <a:lnTo>
                      <a:pt x="814214" y="4799910"/>
                    </a:lnTo>
                    <a:lnTo>
                      <a:pt x="766961" y="4895160"/>
                    </a:lnTo>
                    <a:lnTo>
                      <a:pt x="590178" y="4937452"/>
                    </a:lnTo>
                    <a:lnTo>
                      <a:pt x="549027" y="5046419"/>
                    </a:lnTo>
                    <a:lnTo>
                      <a:pt x="463302" y="5155386"/>
                    </a:lnTo>
                    <a:lnTo>
                      <a:pt x="392435" y="5254828"/>
                    </a:lnTo>
                    <a:lnTo>
                      <a:pt x="344810" y="5367987"/>
                    </a:lnTo>
                    <a:lnTo>
                      <a:pt x="283468" y="5538296"/>
                    </a:lnTo>
                    <a:lnTo>
                      <a:pt x="231651" y="5680030"/>
                    </a:lnTo>
                    <a:lnTo>
                      <a:pt x="164976" y="5859864"/>
                    </a:lnTo>
                    <a:lnTo>
                      <a:pt x="141734" y="6011123"/>
                    </a:lnTo>
                    <a:lnTo>
                      <a:pt x="80392" y="6129615"/>
                    </a:lnTo>
                    <a:lnTo>
                      <a:pt x="51817" y="6256491"/>
                    </a:lnTo>
                    <a:lnTo>
                      <a:pt x="70867" y="6427941"/>
                    </a:lnTo>
                    <a:lnTo>
                      <a:pt x="0" y="6526242"/>
                    </a:lnTo>
                    <a:lnTo>
                      <a:pt x="8382" y="6650712"/>
                    </a:lnTo>
                    <a:lnTo>
                      <a:pt x="47625" y="6795993"/>
                    </a:lnTo>
                    <a:lnTo>
                      <a:pt x="65533" y="6928202"/>
                    </a:lnTo>
                    <a:lnTo>
                      <a:pt x="113158" y="7088986"/>
                    </a:lnTo>
                    <a:lnTo>
                      <a:pt x="215649" y="7210033"/>
                    </a:lnTo>
                    <a:lnTo>
                      <a:pt x="220983" y="7325970"/>
                    </a:lnTo>
                    <a:lnTo>
                      <a:pt x="321566" y="7429604"/>
                    </a:lnTo>
                    <a:lnTo>
                      <a:pt x="331091" y="7594580"/>
                    </a:lnTo>
                    <a:lnTo>
                      <a:pt x="348999" y="7779747"/>
                    </a:lnTo>
                    <a:lnTo>
                      <a:pt x="454568" y="7881446"/>
                    </a:lnTo>
                    <a:lnTo>
                      <a:pt x="590575" y="7936339"/>
                    </a:lnTo>
                    <a:lnTo>
                      <a:pt x="790203" y="7977489"/>
                    </a:lnTo>
                    <a:lnTo>
                      <a:pt x="926604" y="8048356"/>
                    </a:lnTo>
                    <a:lnTo>
                      <a:pt x="1147589" y="8115031"/>
                    </a:lnTo>
                    <a:lnTo>
                      <a:pt x="1313706" y="8109697"/>
                    </a:lnTo>
                    <a:lnTo>
                      <a:pt x="1503065" y="8128747"/>
                    </a:lnTo>
                    <a:lnTo>
                      <a:pt x="1663849" y="8161514"/>
                    </a:lnTo>
                    <a:lnTo>
                      <a:pt x="1796058" y="8256764"/>
                    </a:lnTo>
                    <a:lnTo>
                      <a:pt x="1985417" y="8327631"/>
                    </a:lnTo>
                    <a:lnTo>
                      <a:pt x="2231926" y="8365382"/>
                    </a:lnTo>
                    <a:lnTo>
                      <a:pt x="2259360" y="8308232"/>
                    </a:lnTo>
                    <a:lnTo>
                      <a:pt x="2390428" y="8318105"/>
                    </a:lnTo>
                    <a:lnTo>
                      <a:pt x="2574454" y="8289530"/>
                    </a:lnTo>
                    <a:lnTo>
                      <a:pt x="2745904" y="8365730"/>
                    </a:lnTo>
                    <a:lnTo>
                      <a:pt x="2892971" y="8413007"/>
                    </a:lnTo>
                    <a:lnTo>
                      <a:pt x="2996605" y="8498731"/>
                    </a:lnTo>
                    <a:lnTo>
                      <a:pt x="3109764" y="8489206"/>
                    </a:lnTo>
                    <a:lnTo>
                      <a:pt x="3250357" y="8479681"/>
                    </a:lnTo>
                    <a:lnTo>
                      <a:pt x="3402757" y="8546356"/>
                    </a:lnTo>
                    <a:lnTo>
                      <a:pt x="3549824" y="8593981"/>
                    </a:lnTo>
                    <a:lnTo>
                      <a:pt x="3691558" y="8689230"/>
                    </a:lnTo>
                    <a:lnTo>
                      <a:pt x="3785667" y="8782546"/>
                    </a:lnTo>
                    <a:lnTo>
                      <a:pt x="3947592" y="8829030"/>
                    </a:lnTo>
                    <a:lnTo>
                      <a:pt x="3998268" y="8743305"/>
                    </a:lnTo>
                    <a:lnTo>
                      <a:pt x="4111427" y="8634338"/>
                    </a:lnTo>
                    <a:lnTo>
                      <a:pt x="4201344" y="8527306"/>
                    </a:lnTo>
                    <a:lnTo>
                      <a:pt x="4235252" y="8527305"/>
                    </a:lnTo>
                    <a:lnTo>
                      <a:pt x="4272211" y="8327280"/>
                    </a:lnTo>
                    <a:lnTo>
                      <a:pt x="4407026" y="8185993"/>
                    </a:lnTo>
                    <a:lnTo>
                      <a:pt x="4475287" y="8043019"/>
                    </a:lnTo>
                    <a:lnTo>
                      <a:pt x="4574729" y="7897093"/>
                    </a:lnTo>
                    <a:lnTo>
                      <a:pt x="4753422" y="7727925"/>
                    </a:lnTo>
                    <a:lnTo>
                      <a:pt x="4967164" y="7523708"/>
                    </a:lnTo>
                    <a:lnTo>
                      <a:pt x="5315555" y="7112069"/>
                    </a:lnTo>
                    <a:lnTo>
                      <a:pt x="5322268" y="6952183"/>
                    </a:lnTo>
                    <a:lnTo>
                      <a:pt x="5396558" y="6760170"/>
                    </a:lnTo>
                    <a:lnTo>
                      <a:pt x="5387033" y="6641678"/>
                    </a:lnTo>
                    <a:lnTo>
                      <a:pt x="5396558" y="6485086"/>
                    </a:lnTo>
                    <a:lnTo>
                      <a:pt x="5391225" y="6343352"/>
                    </a:lnTo>
                    <a:lnTo>
                      <a:pt x="5329883" y="6272485"/>
                    </a:lnTo>
                    <a:lnTo>
                      <a:pt x="5297116" y="6163518"/>
                    </a:lnTo>
                    <a:lnTo>
                      <a:pt x="5278066" y="6054551"/>
                    </a:lnTo>
                    <a:lnTo>
                      <a:pt x="5382841" y="5931867"/>
                    </a:lnTo>
                    <a:lnTo>
                      <a:pt x="5535241" y="5918150"/>
                    </a:lnTo>
                    <a:lnTo>
                      <a:pt x="5638875" y="5817567"/>
                    </a:lnTo>
                    <a:lnTo>
                      <a:pt x="5740300" y="5816674"/>
                    </a:lnTo>
                    <a:lnTo>
                      <a:pt x="5760418" y="5686499"/>
                    </a:lnTo>
                    <a:lnTo>
                      <a:pt x="5865193" y="5619824"/>
                    </a:lnTo>
                    <a:lnTo>
                      <a:pt x="5945585" y="5554290"/>
                    </a:lnTo>
                    <a:lnTo>
                      <a:pt x="5939111" y="5424363"/>
                    </a:lnTo>
                    <a:lnTo>
                      <a:pt x="5977211" y="5277296"/>
                    </a:lnTo>
                    <a:lnTo>
                      <a:pt x="5952828" y="5168329"/>
                    </a:lnTo>
                    <a:lnTo>
                      <a:pt x="6015311" y="5021262"/>
                    </a:lnTo>
                    <a:lnTo>
                      <a:pt x="6095703" y="5017070"/>
                    </a:lnTo>
                    <a:lnTo>
                      <a:pt x="6166570" y="4870003"/>
                    </a:lnTo>
                    <a:lnTo>
                      <a:pt x="6242770" y="4784278"/>
                    </a:lnTo>
                    <a:lnTo>
                      <a:pt x="6342212" y="4694361"/>
                    </a:lnTo>
                    <a:lnTo>
                      <a:pt x="6361262" y="4566344"/>
                    </a:lnTo>
                    <a:lnTo>
                      <a:pt x="6456514" y="4494337"/>
                    </a:lnTo>
                    <a:lnTo>
                      <a:pt x="6440614" y="4399806"/>
                    </a:lnTo>
                    <a:lnTo>
                      <a:pt x="6474306" y="4304724"/>
                    </a:lnTo>
                    <a:lnTo>
                      <a:pt x="6591470" y="4097690"/>
                    </a:lnTo>
                    <a:lnTo>
                      <a:pt x="6682528" y="3865022"/>
                    </a:lnTo>
                    <a:lnTo>
                      <a:pt x="6729136" y="3731920"/>
                    </a:lnTo>
                    <a:lnTo>
                      <a:pt x="6866802" y="3723536"/>
                    </a:lnTo>
                    <a:lnTo>
                      <a:pt x="6832719" y="3647931"/>
                    </a:lnTo>
                    <a:lnTo>
                      <a:pt x="6883942" y="3565034"/>
                    </a:lnTo>
                    <a:lnTo>
                      <a:pt x="6926358" y="3474100"/>
                    </a:lnTo>
                    <a:lnTo>
                      <a:pt x="7017540" y="3366150"/>
                    </a:lnTo>
                    <a:lnTo>
                      <a:pt x="7062114" y="3296300"/>
                    </a:lnTo>
                    <a:lnTo>
                      <a:pt x="7161804" y="3234958"/>
                    </a:lnTo>
                    <a:lnTo>
                      <a:pt x="7227586" y="3143900"/>
                    </a:lnTo>
                    <a:lnTo>
                      <a:pt x="7296251" y="3065562"/>
                    </a:lnTo>
                    <a:lnTo>
                      <a:pt x="7328001" y="2896146"/>
                    </a:lnTo>
                    <a:lnTo>
                      <a:pt x="7406359" y="2879254"/>
                    </a:lnTo>
                    <a:lnTo>
                      <a:pt x="7402043" y="2769270"/>
                    </a:lnTo>
                    <a:lnTo>
                      <a:pt x="7522693" y="2680370"/>
                    </a:lnTo>
                    <a:lnTo>
                      <a:pt x="7634835" y="2602136"/>
                    </a:lnTo>
                    <a:lnTo>
                      <a:pt x="7681319" y="2479452"/>
                    </a:lnTo>
                    <a:lnTo>
                      <a:pt x="7749011" y="2424584"/>
                    </a:lnTo>
                    <a:lnTo>
                      <a:pt x="7772253" y="2325142"/>
                    </a:lnTo>
                    <a:lnTo>
                      <a:pt x="7842103" y="2301900"/>
                    </a:lnTo>
                    <a:lnTo>
                      <a:pt x="7873853" y="2164358"/>
                    </a:lnTo>
                    <a:cubicBezTo>
                      <a:pt x="7873134" y="2121347"/>
                      <a:pt x="7872414" y="2078335"/>
                      <a:pt x="7871695" y="2035324"/>
                    </a:cubicBezTo>
                    <a:lnTo>
                      <a:pt x="7922495" y="1921024"/>
                    </a:lnTo>
                    <a:lnTo>
                      <a:pt x="7960595" y="1813074"/>
                    </a:lnTo>
                    <a:lnTo>
                      <a:pt x="7909795" y="1732682"/>
                    </a:lnTo>
                    <a:lnTo>
                      <a:pt x="7878045" y="1690390"/>
                    </a:lnTo>
                    <a:lnTo>
                      <a:pt x="7865345" y="1614190"/>
                    </a:lnTo>
                    <a:lnTo>
                      <a:pt x="7907761" y="1461790"/>
                    </a:lnTo>
                    <a:lnTo>
                      <a:pt x="7869661" y="1381398"/>
                    </a:lnTo>
                    <a:lnTo>
                      <a:pt x="7850611" y="1288306"/>
                    </a:lnTo>
                    <a:lnTo>
                      <a:pt x="7863312" y="1127522"/>
                    </a:lnTo>
                    <a:lnTo>
                      <a:pt x="7816969" y="1050111"/>
                    </a:lnTo>
                    <a:lnTo>
                      <a:pt x="7736311" y="1030238"/>
                    </a:lnTo>
                    <a:lnTo>
                      <a:pt x="7698211" y="987946"/>
                    </a:lnTo>
                    <a:lnTo>
                      <a:pt x="7729961" y="905396"/>
                    </a:lnTo>
                    <a:lnTo>
                      <a:pt x="7668619" y="907554"/>
                    </a:lnTo>
                    <a:lnTo>
                      <a:pt x="7605119" y="825004"/>
                    </a:lnTo>
                    <a:lnTo>
                      <a:pt x="7571211" y="729754"/>
                    </a:lnTo>
                    <a:lnTo>
                      <a:pt x="7624169" y="662062"/>
                    </a:lnTo>
                    <a:lnTo>
                      <a:pt x="7547969" y="594370"/>
                    </a:lnTo>
                    <a:lnTo>
                      <a:pt x="7499327" y="509662"/>
                    </a:lnTo>
                    <a:lnTo>
                      <a:pt x="7380835" y="509786"/>
                    </a:lnTo>
                    <a:lnTo>
                      <a:pt x="7313143" y="382786"/>
                    </a:lnTo>
                    <a:lnTo>
                      <a:pt x="7201001" y="351036"/>
                    </a:lnTo>
                    <a:lnTo>
                      <a:pt x="7044409" y="357386"/>
                    </a:lnTo>
                    <a:lnTo>
                      <a:pt x="6953599" y="395610"/>
                    </a:lnTo>
                    <a:lnTo>
                      <a:pt x="6866857" y="412502"/>
                    </a:lnTo>
                    <a:lnTo>
                      <a:pt x="6773765" y="444252"/>
                    </a:lnTo>
                    <a:lnTo>
                      <a:pt x="6644731" y="456952"/>
                    </a:lnTo>
                    <a:lnTo>
                      <a:pt x="6490297" y="454794"/>
                    </a:lnTo>
                    <a:lnTo>
                      <a:pt x="6462739" y="528836"/>
                    </a:lnTo>
                    <a:lnTo>
                      <a:pt x="6278713" y="530994"/>
                    </a:lnTo>
                    <a:lnTo>
                      <a:pt x="6101037" y="473844"/>
                    </a:lnTo>
                    <a:lnTo>
                      <a:pt x="6022803" y="524644"/>
                    </a:lnTo>
                    <a:lnTo>
                      <a:pt x="5895803" y="537344"/>
                    </a:lnTo>
                    <a:lnTo>
                      <a:pt x="5815411" y="501402"/>
                    </a:lnTo>
                    <a:lnTo>
                      <a:pt x="5758385" y="425202"/>
                    </a:lnTo>
                    <a:lnTo>
                      <a:pt x="5631385" y="465460"/>
                    </a:lnTo>
                    <a:lnTo>
                      <a:pt x="5563693" y="387102"/>
                    </a:lnTo>
                    <a:lnTo>
                      <a:pt x="5553151" y="456952"/>
                    </a:lnTo>
                    <a:lnTo>
                      <a:pt x="5474793" y="492894"/>
                    </a:lnTo>
                    <a:lnTo>
                      <a:pt x="5275909" y="488702"/>
                    </a:lnTo>
                    <a:lnTo>
                      <a:pt x="5117407" y="433710"/>
                    </a:lnTo>
                    <a:lnTo>
                      <a:pt x="4933257" y="425202"/>
                    </a:lnTo>
                    <a:lnTo>
                      <a:pt x="4829623" y="446410"/>
                    </a:lnTo>
                    <a:lnTo>
                      <a:pt x="4749231" y="410468"/>
                    </a:lnTo>
                    <a:lnTo>
                      <a:pt x="4681984" y="357683"/>
                    </a:lnTo>
                    <a:lnTo>
                      <a:pt x="4692081" y="239142"/>
                    </a:lnTo>
                    <a:lnTo>
                      <a:pt x="4745039" y="137542"/>
                    </a:lnTo>
                    <a:lnTo>
                      <a:pt x="4618039" y="107950"/>
                    </a:lnTo>
                    <a:lnTo>
                      <a:pt x="4565205" y="38100"/>
                    </a:lnTo>
                    <a:lnTo>
                      <a:pt x="4499671" y="0"/>
                    </a:lnTo>
                    <a:lnTo>
                      <a:pt x="4457379" y="61342"/>
                    </a:lnTo>
                    <a:lnTo>
                      <a:pt x="4275387" y="109984"/>
                    </a:lnTo>
                    <a:lnTo>
                      <a:pt x="4233095" y="186184"/>
                    </a:lnTo>
                    <a:lnTo>
                      <a:pt x="4127303" y="177676"/>
                    </a:lnTo>
                    <a:lnTo>
                      <a:pt x="4104061" y="268610"/>
                    </a:lnTo>
                    <a:lnTo>
                      <a:pt x="4025703" y="391294"/>
                    </a:lnTo>
                    <a:lnTo>
                      <a:pt x="4021511" y="518294"/>
                    </a:lnTo>
                    <a:lnTo>
                      <a:pt x="3970711" y="585986"/>
                    </a:lnTo>
                    <a:lnTo>
                      <a:pt x="3934769" y="647328"/>
                    </a:lnTo>
                    <a:lnTo>
                      <a:pt x="3886127" y="727720"/>
                    </a:lnTo>
                    <a:lnTo>
                      <a:pt x="3805611" y="808111"/>
                    </a:lnTo>
                    <a:lnTo>
                      <a:pt x="3750316" y="889650"/>
                    </a:lnTo>
                    <a:lnTo>
                      <a:pt x="3617090" y="970166"/>
                    </a:lnTo>
                    <a:lnTo>
                      <a:pt x="3600694" y="1112272"/>
                    </a:lnTo>
                    <a:lnTo>
                      <a:pt x="3492992" y="1256412"/>
                    </a:lnTo>
                    <a:lnTo>
                      <a:pt x="3393674" y="1413252"/>
                    </a:lnTo>
                    <a:lnTo>
                      <a:pt x="3264640" y="1483226"/>
                    </a:lnTo>
                    <a:lnTo>
                      <a:pt x="3169514" y="1591300"/>
                    </a:lnTo>
                    <a:lnTo>
                      <a:pt x="3116804" y="1678166"/>
                    </a:lnTo>
                    <a:lnTo>
                      <a:pt x="3057868" y="1769348"/>
                    </a:lnTo>
                    <a:lnTo>
                      <a:pt x="2964900" y="1839198"/>
                    </a:lnTo>
                    <a:lnTo>
                      <a:pt x="2947163" y="1990531"/>
                    </a:lnTo>
                    <a:cubicBezTo>
                      <a:pt x="2947573" y="2040650"/>
                      <a:pt x="2947984" y="2090768"/>
                      <a:pt x="2948394" y="2140887"/>
                    </a:cubicBez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0" name="任意多边形 7">
                <a:extLst/>
              </p:cNvPr>
              <p:cNvSpPr>
                <a:spLocks/>
              </p:cNvSpPr>
              <p:nvPr/>
            </p:nvSpPr>
            <p:spPr bwMode="auto">
              <a:xfrm>
                <a:off x="12536" y="13345"/>
                <a:ext cx="6" cy="10"/>
              </a:xfrm>
              <a:custGeom>
                <a:avLst/>
                <a:gdLst>
                  <a:gd name="T0" fmla="*/ 0 w 3560387"/>
                  <a:gd name="T1" fmla="*/ 0 h 6001569"/>
                  <a:gd name="T2" fmla="*/ 0 w 3560387"/>
                  <a:gd name="T3" fmla="*/ 0 h 6001569"/>
                  <a:gd name="T4" fmla="*/ 0 w 3560387"/>
                  <a:gd name="T5" fmla="*/ 0 h 6001569"/>
                  <a:gd name="T6" fmla="*/ 0 w 3560387"/>
                  <a:gd name="T7" fmla="*/ 0 h 6001569"/>
                  <a:gd name="T8" fmla="*/ 0 w 3560387"/>
                  <a:gd name="T9" fmla="*/ 0 h 6001569"/>
                  <a:gd name="T10" fmla="*/ 0 w 3560387"/>
                  <a:gd name="T11" fmla="*/ 0 h 6001569"/>
                  <a:gd name="T12" fmla="*/ 0 w 3560387"/>
                  <a:gd name="T13" fmla="*/ 0 h 6001569"/>
                  <a:gd name="T14" fmla="*/ 0 w 3560387"/>
                  <a:gd name="T15" fmla="*/ 0 h 6001569"/>
                  <a:gd name="T16" fmla="*/ 0 w 3560387"/>
                  <a:gd name="T17" fmla="*/ 0 h 6001569"/>
                  <a:gd name="T18" fmla="*/ 0 w 3560387"/>
                  <a:gd name="T19" fmla="*/ 0 h 6001569"/>
                  <a:gd name="T20" fmla="*/ 0 w 3560387"/>
                  <a:gd name="T21" fmla="*/ 0 h 6001569"/>
                  <a:gd name="T22" fmla="*/ 0 w 3560387"/>
                  <a:gd name="T23" fmla="*/ 0 h 6001569"/>
                  <a:gd name="T24" fmla="*/ 0 w 3560387"/>
                  <a:gd name="T25" fmla="*/ 0 h 6001569"/>
                  <a:gd name="T26" fmla="*/ 0 w 3560387"/>
                  <a:gd name="T27" fmla="*/ 0 h 6001569"/>
                  <a:gd name="T28" fmla="*/ 0 w 3560387"/>
                  <a:gd name="T29" fmla="*/ 0 h 6001569"/>
                  <a:gd name="T30" fmla="*/ 0 w 3560387"/>
                  <a:gd name="T31" fmla="*/ 0 h 6001569"/>
                  <a:gd name="T32" fmla="*/ 0 w 3560387"/>
                  <a:gd name="T33" fmla="*/ 0 h 6001569"/>
                  <a:gd name="T34" fmla="*/ 0 w 3560387"/>
                  <a:gd name="T35" fmla="*/ 0 h 6001569"/>
                  <a:gd name="T36" fmla="*/ 0 w 3560387"/>
                  <a:gd name="T37" fmla="*/ 0 h 6001569"/>
                  <a:gd name="T38" fmla="*/ 0 w 3560387"/>
                  <a:gd name="T39" fmla="*/ 0 h 6001569"/>
                  <a:gd name="T40" fmla="*/ 0 w 3560387"/>
                  <a:gd name="T41" fmla="*/ 0 h 6001569"/>
                  <a:gd name="T42" fmla="*/ 0 w 3560387"/>
                  <a:gd name="T43" fmla="*/ 0 h 6001569"/>
                  <a:gd name="T44" fmla="*/ 0 w 3560387"/>
                  <a:gd name="T45" fmla="*/ 0 h 6001569"/>
                  <a:gd name="T46" fmla="*/ 0 w 3560387"/>
                  <a:gd name="T47" fmla="*/ 0 h 6001569"/>
                  <a:gd name="T48" fmla="*/ 0 w 3560387"/>
                  <a:gd name="T49" fmla="*/ 0 h 6001569"/>
                  <a:gd name="T50" fmla="*/ 0 w 3560387"/>
                  <a:gd name="T51" fmla="*/ 0 h 6001569"/>
                  <a:gd name="T52" fmla="*/ 0 w 3560387"/>
                  <a:gd name="T53" fmla="*/ 0 h 6001569"/>
                  <a:gd name="T54" fmla="*/ 0 w 3560387"/>
                  <a:gd name="T55" fmla="*/ 0 h 6001569"/>
                  <a:gd name="T56" fmla="*/ 0 w 3560387"/>
                  <a:gd name="T57" fmla="*/ 0 h 6001569"/>
                  <a:gd name="T58" fmla="*/ 0 w 3560387"/>
                  <a:gd name="T59" fmla="*/ 0 h 6001569"/>
                  <a:gd name="T60" fmla="*/ 0 w 3560387"/>
                  <a:gd name="T61" fmla="*/ 0 h 6001569"/>
                  <a:gd name="T62" fmla="*/ 0 w 3560387"/>
                  <a:gd name="T63" fmla="*/ 0 h 6001569"/>
                  <a:gd name="T64" fmla="*/ 0 w 3560387"/>
                  <a:gd name="T65" fmla="*/ 0 h 6001569"/>
                  <a:gd name="T66" fmla="*/ 0 w 3560387"/>
                  <a:gd name="T67" fmla="*/ 0 h 6001569"/>
                  <a:gd name="T68" fmla="*/ 0 w 3560387"/>
                  <a:gd name="T69" fmla="*/ 0 h 6001569"/>
                  <a:gd name="T70" fmla="*/ 0 w 3560387"/>
                  <a:gd name="T71" fmla="*/ 0 h 6001569"/>
                  <a:gd name="T72" fmla="*/ 0 w 3560387"/>
                  <a:gd name="T73" fmla="*/ 0 h 6001569"/>
                  <a:gd name="T74" fmla="*/ 0 w 3560387"/>
                  <a:gd name="T75" fmla="*/ 0 h 6001569"/>
                  <a:gd name="T76" fmla="*/ 0 w 3560387"/>
                  <a:gd name="T77" fmla="*/ 0 h 6001569"/>
                  <a:gd name="T78" fmla="*/ 0 w 3560387"/>
                  <a:gd name="T79" fmla="*/ 0 h 6001569"/>
                  <a:gd name="T80" fmla="*/ 0 w 3560387"/>
                  <a:gd name="T81" fmla="*/ 0 h 6001569"/>
                  <a:gd name="T82" fmla="*/ 0 w 3560387"/>
                  <a:gd name="T83" fmla="*/ 0 h 6001569"/>
                  <a:gd name="T84" fmla="*/ 0 w 3560387"/>
                  <a:gd name="T85" fmla="*/ 0 h 6001569"/>
                  <a:gd name="T86" fmla="*/ 0 w 3560387"/>
                  <a:gd name="T87" fmla="*/ 0 h 6001569"/>
                  <a:gd name="T88" fmla="*/ 0 w 3560387"/>
                  <a:gd name="T89" fmla="*/ 0 h 6001569"/>
                  <a:gd name="T90" fmla="*/ 0 w 3560387"/>
                  <a:gd name="T91" fmla="*/ 0 h 6001569"/>
                  <a:gd name="T92" fmla="*/ 0 w 3560387"/>
                  <a:gd name="T93" fmla="*/ 0 h 6001569"/>
                  <a:gd name="T94" fmla="*/ 0 w 3560387"/>
                  <a:gd name="T95" fmla="*/ 0 h 6001569"/>
                  <a:gd name="T96" fmla="*/ 0 w 3560387"/>
                  <a:gd name="T97" fmla="*/ 0 h 60015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60387"/>
                  <a:gd name="T148" fmla="*/ 0 h 6001569"/>
                  <a:gd name="T149" fmla="*/ 3560387 w 3560387"/>
                  <a:gd name="T150" fmla="*/ 6001569 h 60015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60387" h="6001569">
                    <a:moveTo>
                      <a:pt x="28925" y="1128680"/>
                    </a:moveTo>
                    <a:lnTo>
                      <a:pt x="112277" y="1133748"/>
                    </a:lnTo>
                    <a:lnTo>
                      <a:pt x="216203" y="1139923"/>
                    </a:lnTo>
                    <a:lnTo>
                      <a:pt x="329214" y="1202425"/>
                    </a:lnTo>
                    <a:lnTo>
                      <a:pt x="229286" y="1277276"/>
                    </a:lnTo>
                    <a:lnTo>
                      <a:pt x="315588" y="1335781"/>
                    </a:lnTo>
                    <a:lnTo>
                      <a:pt x="238370" y="1417540"/>
                    </a:lnTo>
                    <a:lnTo>
                      <a:pt x="247454" y="1562890"/>
                    </a:lnTo>
                    <a:lnTo>
                      <a:pt x="165695" y="1630478"/>
                    </a:lnTo>
                    <a:lnTo>
                      <a:pt x="138987" y="1745855"/>
                    </a:lnTo>
                    <a:lnTo>
                      <a:pt x="182776" y="1828892"/>
                    </a:lnTo>
                    <a:lnTo>
                      <a:pt x="265623" y="1906653"/>
                    </a:lnTo>
                    <a:lnTo>
                      <a:pt x="328670" y="1892482"/>
                    </a:lnTo>
                    <a:lnTo>
                      <a:pt x="428598" y="1829436"/>
                    </a:lnTo>
                    <a:cubicBezTo>
                      <a:pt x="428235" y="1858203"/>
                      <a:pt x="427873" y="1886971"/>
                      <a:pt x="427510" y="1915738"/>
                    </a:cubicBezTo>
                    <a:lnTo>
                      <a:pt x="368461" y="1952076"/>
                    </a:lnTo>
                    <a:lnTo>
                      <a:pt x="387174" y="2089618"/>
                    </a:lnTo>
                    <a:lnTo>
                      <a:pt x="500729" y="2084532"/>
                    </a:lnTo>
                    <a:lnTo>
                      <a:pt x="531981" y="2146845"/>
                    </a:lnTo>
                    <a:lnTo>
                      <a:pt x="449677" y="2264398"/>
                    </a:lnTo>
                    <a:lnTo>
                      <a:pt x="591029" y="2396121"/>
                    </a:lnTo>
                    <a:lnTo>
                      <a:pt x="497487" y="2458246"/>
                    </a:lnTo>
                    <a:cubicBezTo>
                      <a:pt x="496588" y="2554295"/>
                      <a:pt x="491456" y="2506292"/>
                      <a:pt x="490557" y="2602341"/>
                    </a:cubicBezTo>
                    <a:cubicBezTo>
                      <a:pt x="489095" y="2635867"/>
                      <a:pt x="554691" y="2649761"/>
                      <a:pt x="554691" y="2669929"/>
                    </a:cubicBezTo>
                    <a:lnTo>
                      <a:pt x="490556" y="2723347"/>
                    </a:lnTo>
                    <a:lnTo>
                      <a:pt x="571772" y="2845442"/>
                    </a:lnTo>
                    <a:lnTo>
                      <a:pt x="627578" y="2899758"/>
                    </a:lnTo>
                    <a:lnTo>
                      <a:pt x="572860" y="2990249"/>
                    </a:lnTo>
                    <a:lnTo>
                      <a:pt x="590485" y="3052750"/>
                    </a:lnTo>
                    <a:lnTo>
                      <a:pt x="535978" y="3134509"/>
                    </a:lnTo>
                    <a:lnTo>
                      <a:pt x="502551" y="3182836"/>
                    </a:lnTo>
                    <a:lnTo>
                      <a:pt x="575226" y="3331096"/>
                    </a:lnTo>
                    <a:lnTo>
                      <a:pt x="647901" y="3380516"/>
                    </a:lnTo>
                    <a:lnTo>
                      <a:pt x="775082" y="3507697"/>
                    </a:lnTo>
                    <a:lnTo>
                      <a:pt x="833587" y="3662131"/>
                    </a:lnTo>
                    <a:lnTo>
                      <a:pt x="855753" y="3741714"/>
                    </a:lnTo>
                    <a:lnTo>
                      <a:pt x="929517" y="3879068"/>
                    </a:lnTo>
                    <a:lnTo>
                      <a:pt x="829589" y="3905233"/>
                    </a:lnTo>
                    <a:lnTo>
                      <a:pt x="825590" y="4054581"/>
                    </a:lnTo>
                    <a:lnTo>
                      <a:pt x="744919" y="4141426"/>
                    </a:lnTo>
                    <a:lnTo>
                      <a:pt x="604656" y="4119259"/>
                    </a:lnTo>
                    <a:lnTo>
                      <a:pt x="513812" y="4239178"/>
                    </a:lnTo>
                    <a:lnTo>
                      <a:pt x="482561" y="4379441"/>
                    </a:lnTo>
                    <a:lnTo>
                      <a:pt x="386653" y="4514998"/>
                    </a:lnTo>
                    <a:lnTo>
                      <a:pt x="324128" y="4608372"/>
                    </a:lnTo>
                    <a:lnTo>
                      <a:pt x="356468" y="4829307"/>
                    </a:lnTo>
                    <a:lnTo>
                      <a:pt x="269622" y="4873641"/>
                    </a:lnTo>
                    <a:lnTo>
                      <a:pt x="334280" y="5014217"/>
                    </a:lnTo>
                    <a:lnTo>
                      <a:pt x="360111" y="5103661"/>
                    </a:lnTo>
                    <a:lnTo>
                      <a:pt x="453131" y="5162166"/>
                    </a:lnTo>
                    <a:lnTo>
                      <a:pt x="606477" y="5193417"/>
                    </a:lnTo>
                    <a:lnTo>
                      <a:pt x="714402" y="5202501"/>
                    </a:lnTo>
                    <a:lnTo>
                      <a:pt x="809243" y="5311514"/>
                    </a:lnTo>
                    <a:lnTo>
                      <a:pt x="949507" y="5301341"/>
                    </a:lnTo>
                    <a:lnTo>
                      <a:pt x="1021094" y="5346763"/>
                    </a:lnTo>
                    <a:lnTo>
                      <a:pt x="1061429" y="5492113"/>
                    </a:lnTo>
                    <a:lnTo>
                      <a:pt x="1039262" y="5600037"/>
                    </a:lnTo>
                    <a:lnTo>
                      <a:pt x="1066516" y="5680708"/>
                    </a:lnTo>
                    <a:lnTo>
                      <a:pt x="1025092" y="5766465"/>
                    </a:lnTo>
                    <a:lnTo>
                      <a:pt x="1139191" y="5870390"/>
                    </a:lnTo>
                    <a:lnTo>
                      <a:pt x="1265283" y="5874388"/>
                    </a:lnTo>
                    <a:lnTo>
                      <a:pt x="1251113" y="5765376"/>
                    </a:lnTo>
                    <a:lnTo>
                      <a:pt x="1236942" y="5652365"/>
                    </a:lnTo>
                    <a:lnTo>
                      <a:pt x="1377206" y="5689791"/>
                    </a:lnTo>
                    <a:lnTo>
                      <a:pt x="1554540" y="5658540"/>
                    </a:lnTo>
                    <a:lnTo>
                      <a:pt x="1689718" y="5713046"/>
                    </a:lnTo>
                    <a:lnTo>
                      <a:pt x="1806726" y="5731215"/>
                    </a:lnTo>
                    <a:lnTo>
                      <a:pt x="1806726" y="5876564"/>
                    </a:lnTo>
                    <a:cubicBezTo>
                      <a:pt x="1806482" y="5918232"/>
                      <a:pt x="1806237" y="5959901"/>
                      <a:pt x="1805993" y="6001569"/>
                    </a:cubicBezTo>
                    <a:lnTo>
                      <a:pt x="1977508" y="5951061"/>
                    </a:lnTo>
                    <a:lnTo>
                      <a:pt x="2145758" y="5875476"/>
                    </a:lnTo>
                    <a:lnTo>
                      <a:pt x="2286021" y="5789719"/>
                    </a:lnTo>
                    <a:lnTo>
                      <a:pt x="2208260" y="5935069"/>
                    </a:lnTo>
                    <a:lnTo>
                      <a:pt x="2362695" y="5911814"/>
                    </a:lnTo>
                    <a:lnTo>
                      <a:pt x="2508044" y="5866392"/>
                    </a:lnTo>
                    <a:lnTo>
                      <a:pt x="2548380" y="5744297"/>
                    </a:lnTo>
                    <a:lnTo>
                      <a:pt x="2461534" y="5713046"/>
                    </a:lnTo>
                    <a:lnTo>
                      <a:pt x="2475705" y="5594949"/>
                    </a:lnTo>
                    <a:lnTo>
                      <a:pt x="2615969" y="5518276"/>
                    </a:lnTo>
                    <a:lnTo>
                      <a:pt x="2734065" y="5487025"/>
                    </a:lnTo>
                    <a:lnTo>
                      <a:pt x="2723893" y="5378012"/>
                    </a:lnTo>
                    <a:lnTo>
                      <a:pt x="2869243" y="5401267"/>
                    </a:lnTo>
                    <a:lnTo>
                      <a:pt x="3023253" y="5343826"/>
                    </a:lnTo>
                    <a:lnTo>
                      <a:pt x="3188882" y="5333008"/>
                    </a:lnTo>
                    <a:lnTo>
                      <a:pt x="3086179" y="5162519"/>
                    </a:lnTo>
                    <a:lnTo>
                      <a:pt x="3100350" y="5055328"/>
                    </a:lnTo>
                    <a:lnTo>
                      <a:pt x="3027675" y="4905980"/>
                    </a:lnTo>
                    <a:lnTo>
                      <a:pt x="2996424" y="4730467"/>
                    </a:lnTo>
                    <a:lnTo>
                      <a:pt x="3000422" y="4612370"/>
                    </a:lnTo>
                    <a:lnTo>
                      <a:pt x="3049842" y="4490276"/>
                    </a:lnTo>
                    <a:lnTo>
                      <a:pt x="3177023" y="4495362"/>
                    </a:lnTo>
                    <a:lnTo>
                      <a:pt x="3241702" y="4436858"/>
                    </a:lnTo>
                    <a:lnTo>
                      <a:pt x="3208274" y="4330022"/>
                    </a:lnTo>
                    <a:lnTo>
                      <a:pt x="3149770" y="4222097"/>
                    </a:lnTo>
                    <a:lnTo>
                      <a:pt x="3068011" y="4171589"/>
                    </a:lnTo>
                    <a:lnTo>
                      <a:pt x="3027675" y="4018243"/>
                    </a:lnTo>
                    <a:lnTo>
                      <a:pt x="3150858" y="3915405"/>
                    </a:lnTo>
                    <a:lnTo>
                      <a:pt x="3291122" y="3793310"/>
                    </a:lnTo>
                    <a:lnTo>
                      <a:pt x="3426299" y="3734806"/>
                    </a:lnTo>
                    <a:lnTo>
                      <a:pt x="3534223" y="3658133"/>
                    </a:lnTo>
                    <a:lnTo>
                      <a:pt x="3547304" y="3559293"/>
                    </a:lnTo>
                    <a:lnTo>
                      <a:pt x="3505881" y="3331101"/>
                    </a:lnTo>
                    <a:lnTo>
                      <a:pt x="3464457" y="3245343"/>
                    </a:lnTo>
                    <a:lnTo>
                      <a:pt x="3446288" y="3118162"/>
                    </a:lnTo>
                    <a:lnTo>
                      <a:pt x="3528048" y="3091997"/>
                    </a:lnTo>
                    <a:lnTo>
                      <a:pt x="3560387" y="2986983"/>
                    </a:lnTo>
                    <a:lnTo>
                      <a:pt x="3411039" y="2964816"/>
                    </a:lnTo>
                    <a:lnTo>
                      <a:pt x="3292943" y="2951734"/>
                    </a:lnTo>
                    <a:lnTo>
                      <a:pt x="3183930" y="2788215"/>
                    </a:lnTo>
                    <a:lnTo>
                      <a:pt x="3234438" y="2703546"/>
                    </a:lnTo>
                    <a:lnTo>
                      <a:pt x="3179932" y="2608704"/>
                    </a:lnTo>
                    <a:lnTo>
                      <a:pt x="3229352" y="2437189"/>
                    </a:lnTo>
                    <a:lnTo>
                      <a:pt x="3317286" y="2356518"/>
                    </a:lnTo>
                    <a:lnTo>
                      <a:pt x="3162852" y="2141758"/>
                    </a:lnTo>
                    <a:lnTo>
                      <a:pt x="3058925" y="2006581"/>
                    </a:lnTo>
                    <a:lnTo>
                      <a:pt x="2986914" y="1900856"/>
                    </a:lnTo>
                    <a:lnTo>
                      <a:pt x="2958997" y="1752219"/>
                    </a:lnTo>
                    <a:lnTo>
                      <a:pt x="2982252" y="1607957"/>
                    </a:lnTo>
                    <a:lnTo>
                      <a:pt x="2935156" y="1462713"/>
                    </a:lnTo>
                    <a:lnTo>
                      <a:pt x="2766404" y="1281274"/>
                    </a:lnTo>
                    <a:lnTo>
                      <a:pt x="2567636" y="1109760"/>
                    </a:lnTo>
                    <a:lnTo>
                      <a:pt x="2449539" y="960412"/>
                    </a:lnTo>
                    <a:lnTo>
                      <a:pt x="2396901" y="881160"/>
                    </a:lnTo>
                    <a:lnTo>
                      <a:pt x="2278024" y="748561"/>
                    </a:lnTo>
                    <a:lnTo>
                      <a:pt x="2294371" y="595215"/>
                    </a:lnTo>
                    <a:lnTo>
                      <a:pt x="2176275" y="510546"/>
                    </a:lnTo>
                    <a:lnTo>
                      <a:pt x="2030925" y="524717"/>
                    </a:lnTo>
                    <a:lnTo>
                      <a:pt x="1968422" y="424789"/>
                    </a:lnTo>
                    <a:lnTo>
                      <a:pt x="1829247" y="376457"/>
                    </a:lnTo>
                    <a:lnTo>
                      <a:pt x="1630479" y="203854"/>
                    </a:lnTo>
                    <a:lnTo>
                      <a:pt x="1499300" y="177689"/>
                    </a:lnTo>
                    <a:lnTo>
                      <a:pt x="1395374" y="0"/>
                    </a:lnTo>
                    <a:lnTo>
                      <a:pt x="1292536" y="5087"/>
                    </a:lnTo>
                    <a:lnTo>
                      <a:pt x="1188209" y="65813"/>
                    </a:lnTo>
                    <a:lnTo>
                      <a:pt x="1080685" y="145348"/>
                    </a:lnTo>
                    <a:lnTo>
                      <a:pt x="1000014" y="185685"/>
                    </a:lnTo>
                    <a:lnTo>
                      <a:pt x="828499" y="198766"/>
                    </a:lnTo>
                    <a:lnTo>
                      <a:pt x="737656" y="271441"/>
                    </a:lnTo>
                    <a:lnTo>
                      <a:pt x="666069" y="230017"/>
                    </a:lnTo>
                    <a:lnTo>
                      <a:pt x="553058" y="339028"/>
                    </a:lnTo>
                    <a:lnTo>
                      <a:pt x="549060" y="420788"/>
                    </a:lnTo>
                    <a:lnTo>
                      <a:pt x="440048" y="406617"/>
                    </a:lnTo>
                    <a:lnTo>
                      <a:pt x="364463" y="474206"/>
                    </a:lnTo>
                    <a:lnTo>
                      <a:pt x="265623" y="532710"/>
                    </a:lnTo>
                    <a:lnTo>
                      <a:pt x="160609" y="604296"/>
                    </a:lnTo>
                    <a:lnTo>
                      <a:pt x="99928" y="734387"/>
                    </a:lnTo>
                    <a:lnTo>
                      <a:pt x="79938" y="892819"/>
                    </a:lnTo>
                    <a:lnTo>
                      <a:pt x="0" y="1018911"/>
                    </a:lnTo>
                    <a:lnTo>
                      <a:pt x="28925" y="112868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51" name="Freeform 266">
              <a:extLst/>
            </p:cNvPr>
            <p:cNvSpPr>
              <a:spLocks/>
            </p:cNvSpPr>
            <p:nvPr/>
          </p:nvSpPr>
          <p:spPr bwMode="auto">
            <a:xfrm>
              <a:off x="4491014" y="4949843"/>
              <a:ext cx="19050" cy="25400"/>
            </a:xfrm>
            <a:custGeom>
              <a:avLst/>
              <a:gdLst>
                <a:gd name="T0" fmla="*/ 0 w 60"/>
                <a:gd name="T1" fmla="*/ 2147483647 h 79"/>
                <a:gd name="T2" fmla="*/ 2147483647 w 60"/>
                <a:gd name="T3" fmla="*/ 2147483647 h 79"/>
                <a:gd name="T4" fmla="*/ 2147483647 w 60"/>
                <a:gd name="T5" fmla="*/ 2147483647 h 79"/>
                <a:gd name="T6" fmla="*/ 2147483647 w 60"/>
                <a:gd name="T7" fmla="*/ 2147483647 h 79"/>
                <a:gd name="T8" fmla="*/ 2147483647 w 60"/>
                <a:gd name="T9" fmla="*/ 2147483647 h 79"/>
                <a:gd name="T10" fmla="*/ 2147483647 w 60"/>
                <a:gd name="T11" fmla="*/ 2147483647 h 79"/>
                <a:gd name="T12" fmla="*/ 2147483647 w 60"/>
                <a:gd name="T13" fmla="*/ 2147483647 h 79"/>
                <a:gd name="T14" fmla="*/ 2147483647 w 60"/>
                <a:gd name="T15" fmla="*/ 0 h 79"/>
                <a:gd name="T16" fmla="*/ 2147483647 w 60"/>
                <a:gd name="T17" fmla="*/ 2147483647 h 79"/>
                <a:gd name="T18" fmla="*/ 0 w 60"/>
                <a:gd name="T19" fmla="*/ 2147483647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79"/>
                <a:gd name="T32" fmla="*/ 60 w 60"/>
                <a:gd name="T33" fmla="*/ 79 h 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79">
                  <a:moveTo>
                    <a:pt x="0" y="33"/>
                  </a:moveTo>
                  <a:lnTo>
                    <a:pt x="7" y="49"/>
                  </a:lnTo>
                  <a:lnTo>
                    <a:pt x="9" y="79"/>
                  </a:lnTo>
                  <a:lnTo>
                    <a:pt x="30" y="73"/>
                  </a:lnTo>
                  <a:lnTo>
                    <a:pt x="28" y="40"/>
                  </a:lnTo>
                  <a:lnTo>
                    <a:pt x="39" y="19"/>
                  </a:lnTo>
                  <a:lnTo>
                    <a:pt x="60" y="9"/>
                  </a:lnTo>
                  <a:lnTo>
                    <a:pt x="43" y="0"/>
                  </a:lnTo>
                  <a:lnTo>
                    <a:pt x="24" y="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2" name="Freeform 267">
              <a:extLst/>
            </p:cNvPr>
            <p:cNvSpPr>
              <a:spLocks/>
            </p:cNvSpPr>
            <p:nvPr/>
          </p:nvSpPr>
          <p:spPr bwMode="auto">
            <a:xfrm>
              <a:off x="3957614" y="4613293"/>
              <a:ext cx="55562" cy="14288"/>
            </a:xfrm>
            <a:custGeom>
              <a:avLst/>
              <a:gdLst>
                <a:gd name="T0" fmla="*/ 2147483647 w 612"/>
                <a:gd name="T1" fmla="*/ 2147483647 h 158"/>
                <a:gd name="T2" fmla="*/ 2147483647 w 612"/>
                <a:gd name="T3" fmla="*/ 2147483647 h 158"/>
                <a:gd name="T4" fmla="*/ 2147483647 w 612"/>
                <a:gd name="T5" fmla="*/ 2147483647 h 158"/>
                <a:gd name="T6" fmla="*/ 2147483647 w 612"/>
                <a:gd name="T7" fmla="*/ 2147483647 h 158"/>
                <a:gd name="T8" fmla="*/ 2147483647 w 612"/>
                <a:gd name="T9" fmla="*/ 2147483647 h 158"/>
                <a:gd name="T10" fmla="*/ 2147483647 w 612"/>
                <a:gd name="T11" fmla="*/ 2147483647 h 158"/>
                <a:gd name="T12" fmla="*/ 2147483647 w 612"/>
                <a:gd name="T13" fmla="*/ 2147483647 h 158"/>
                <a:gd name="T14" fmla="*/ 2147483647 w 612"/>
                <a:gd name="T15" fmla="*/ 2147483647 h 158"/>
                <a:gd name="T16" fmla="*/ 2147483647 w 612"/>
                <a:gd name="T17" fmla="*/ 2147483647 h 158"/>
                <a:gd name="T18" fmla="*/ 2147483647 w 612"/>
                <a:gd name="T19" fmla="*/ 2147483647 h 158"/>
                <a:gd name="T20" fmla="*/ 2147483647 w 612"/>
                <a:gd name="T21" fmla="*/ 2147483647 h 158"/>
                <a:gd name="T22" fmla="*/ 2147483647 w 612"/>
                <a:gd name="T23" fmla="*/ 2147483647 h 158"/>
                <a:gd name="T24" fmla="*/ 1766004942 w 612"/>
                <a:gd name="T25" fmla="*/ 2147483647 h 158"/>
                <a:gd name="T26" fmla="*/ 0 w 612"/>
                <a:gd name="T27" fmla="*/ 2147483647 h 158"/>
                <a:gd name="T28" fmla="*/ 1834095265 w 612"/>
                <a:gd name="T29" fmla="*/ 2147483647 h 158"/>
                <a:gd name="T30" fmla="*/ 2147483647 w 612"/>
                <a:gd name="T31" fmla="*/ 2147483647 h 158"/>
                <a:gd name="T32" fmla="*/ 2147483647 w 612"/>
                <a:gd name="T33" fmla="*/ 2147483647 h 158"/>
                <a:gd name="T34" fmla="*/ 2147483647 w 612"/>
                <a:gd name="T35" fmla="*/ 2147483647 h 158"/>
                <a:gd name="T36" fmla="*/ 2147483647 w 612"/>
                <a:gd name="T37" fmla="*/ 2147483647 h 158"/>
                <a:gd name="T38" fmla="*/ 2147483647 w 612"/>
                <a:gd name="T39" fmla="*/ 2147483647 h 158"/>
                <a:gd name="T40" fmla="*/ 2147483647 w 612"/>
                <a:gd name="T41" fmla="*/ 2147483647 h 158"/>
                <a:gd name="T42" fmla="*/ 2147483647 w 612"/>
                <a:gd name="T43" fmla="*/ 2147483647 h 158"/>
                <a:gd name="T44" fmla="*/ 2147483647 w 612"/>
                <a:gd name="T45" fmla="*/ 2147483647 h 158"/>
                <a:gd name="T46" fmla="*/ 2147483647 w 612"/>
                <a:gd name="T47" fmla="*/ 2147483647 h 158"/>
                <a:gd name="T48" fmla="*/ 2147483647 w 612"/>
                <a:gd name="T49" fmla="*/ 2147483647 h 158"/>
                <a:gd name="T50" fmla="*/ 2147483647 w 612"/>
                <a:gd name="T51" fmla="*/ 2147483647 h 158"/>
                <a:gd name="T52" fmla="*/ 2147483647 w 612"/>
                <a:gd name="T53" fmla="*/ 2147483647 h 158"/>
                <a:gd name="T54" fmla="*/ 2147483647 w 612"/>
                <a:gd name="T55" fmla="*/ 2147483647 h 158"/>
                <a:gd name="T56" fmla="*/ 2147483647 w 612"/>
                <a:gd name="T57" fmla="*/ 1738585362 h 158"/>
                <a:gd name="T58" fmla="*/ 2147483647 w 612"/>
                <a:gd name="T59" fmla="*/ 0 h 158"/>
                <a:gd name="T60" fmla="*/ 2147483647 w 612"/>
                <a:gd name="T61" fmla="*/ 735808850 h 158"/>
                <a:gd name="T62" fmla="*/ 2147483647 w 612"/>
                <a:gd name="T63" fmla="*/ 1805879220 h 158"/>
                <a:gd name="T64" fmla="*/ 2147483647 w 612"/>
                <a:gd name="T65" fmla="*/ 2147483647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2"/>
                <a:gd name="T100" fmla="*/ 0 h 158"/>
                <a:gd name="T101" fmla="*/ 612 w 612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2" h="158">
                  <a:moveTo>
                    <a:pt x="54" y="48"/>
                  </a:moveTo>
                  <a:lnTo>
                    <a:pt x="57" y="72"/>
                  </a:lnTo>
                  <a:lnTo>
                    <a:pt x="68" y="84"/>
                  </a:lnTo>
                  <a:lnTo>
                    <a:pt x="68" y="98"/>
                  </a:lnTo>
                  <a:lnTo>
                    <a:pt x="93" y="102"/>
                  </a:lnTo>
                  <a:lnTo>
                    <a:pt x="113" y="95"/>
                  </a:lnTo>
                  <a:lnTo>
                    <a:pt x="131" y="80"/>
                  </a:lnTo>
                  <a:lnTo>
                    <a:pt x="167" y="80"/>
                  </a:lnTo>
                  <a:lnTo>
                    <a:pt x="195" y="80"/>
                  </a:lnTo>
                  <a:lnTo>
                    <a:pt x="231" y="71"/>
                  </a:lnTo>
                  <a:lnTo>
                    <a:pt x="246" y="74"/>
                  </a:lnTo>
                  <a:lnTo>
                    <a:pt x="255" y="68"/>
                  </a:lnTo>
                  <a:lnTo>
                    <a:pt x="269" y="72"/>
                  </a:lnTo>
                  <a:lnTo>
                    <a:pt x="246" y="84"/>
                  </a:lnTo>
                  <a:lnTo>
                    <a:pt x="233" y="80"/>
                  </a:lnTo>
                  <a:lnTo>
                    <a:pt x="219" y="81"/>
                  </a:lnTo>
                  <a:lnTo>
                    <a:pt x="188" y="87"/>
                  </a:lnTo>
                  <a:lnTo>
                    <a:pt x="167" y="89"/>
                  </a:lnTo>
                  <a:lnTo>
                    <a:pt x="134" y="89"/>
                  </a:lnTo>
                  <a:lnTo>
                    <a:pt x="113" y="107"/>
                  </a:lnTo>
                  <a:lnTo>
                    <a:pt x="80" y="119"/>
                  </a:lnTo>
                  <a:lnTo>
                    <a:pt x="62" y="110"/>
                  </a:lnTo>
                  <a:lnTo>
                    <a:pt x="45" y="95"/>
                  </a:lnTo>
                  <a:lnTo>
                    <a:pt x="47" y="74"/>
                  </a:lnTo>
                  <a:lnTo>
                    <a:pt x="35" y="87"/>
                  </a:lnTo>
                  <a:lnTo>
                    <a:pt x="26" y="102"/>
                  </a:lnTo>
                  <a:lnTo>
                    <a:pt x="9" y="129"/>
                  </a:lnTo>
                  <a:lnTo>
                    <a:pt x="0" y="150"/>
                  </a:lnTo>
                  <a:lnTo>
                    <a:pt x="12" y="158"/>
                  </a:lnTo>
                  <a:lnTo>
                    <a:pt x="27" y="141"/>
                  </a:lnTo>
                  <a:lnTo>
                    <a:pt x="206" y="143"/>
                  </a:lnTo>
                  <a:lnTo>
                    <a:pt x="204" y="107"/>
                  </a:lnTo>
                  <a:lnTo>
                    <a:pt x="231" y="108"/>
                  </a:lnTo>
                  <a:lnTo>
                    <a:pt x="264" y="98"/>
                  </a:lnTo>
                  <a:lnTo>
                    <a:pt x="302" y="102"/>
                  </a:lnTo>
                  <a:lnTo>
                    <a:pt x="320" y="95"/>
                  </a:lnTo>
                  <a:lnTo>
                    <a:pt x="333" y="65"/>
                  </a:lnTo>
                  <a:lnTo>
                    <a:pt x="348" y="57"/>
                  </a:lnTo>
                  <a:lnTo>
                    <a:pt x="368" y="74"/>
                  </a:lnTo>
                  <a:lnTo>
                    <a:pt x="398" y="89"/>
                  </a:lnTo>
                  <a:lnTo>
                    <a:pt x="431" y="101"/>
                  </a:lnTo>
                  <a:lnTo>
                    <a:pt x="465" y="114"/>
                  </a:lnTo>
                  <a:lnTo>
                    <a:pt x="491" y="129"/>
                  </a:lnTo>
                  <a:lnTo>
                    <a:pt x="542" y="135"/>
                  </a:lnTo>
                  <a:lnTo>
                    <a:pt x="551" y="119"/>
                  </a:lnTo>
                  <a:lnTo>
                    <a:pt x="600" y="108"/>
                  </a:lnTo>
                  <a:lnTo>
                    <a:pt x="612" y="90"/>
                  </a:lnTo>
                  <a:lnTo>
                    <a:pt x="608" y="74"/>
                  </a:lnTo>
                  <a:lnTo>
                    <a:pt x="579" y="54"/>
                  </a:lnTo>
                  <a:lnTo>
                    <a:pt x="554" y="62"/>
                  </a:lnTo>
                  <a:lnTo>
                    <a:pt x="530" y="72"/>
                  </a:lnTo>
                  <a:lnTo>
                    <a:pt x="498" y="77"/>
                  </a:lnTo>
                  <a:lnTo>
                    <a:pt x="479" y="66"/>
                  </a:lnTo>
                  <a:lnTo>
                    <a:pt x="470" y="44"/>
                  </a:lnTo>
                  <a:lnTo>
                    <a:pt x="449" y="38"/>
                  </a:lnTo>
                  <a:lnTo>
                    <a:pt x="432" y="47"/>
                  </a:lnTo>
                  <a:lnTo>
                    <a:pt x="413" y="41"/>
                  </a:lnTo>
                  <a:lnTo>
                    <a:pt x="413" y="26"/>
                  </a:lnTo>
                  <a:lnTo>
                    <a:pt x="390" y="12"/>
                  </a:lnTo>
                  <a:lnTo>
                    <a:pt x="357" y="0"/>
                  </a:lnTo>
                  <a:lnTo>
                    <a:pt x="324" y="17"/>
                  </a:lnTo>
                  <a:lnTo>
                    <a:pt x="308" y="11"/>
                  </a:lnTo>
                  <a:lnTo>
                    <a:pt x="293" y="17"/>
                  </a:lnTo>
                  <a:lnTo>
                    <a:pt x="281" y="27"/>
                  </a:lnTo>
                  <a:lnTo>
                    <a:pt x="275" y="50"/>
                  </a:lnTo>
                  <a:lnTo>
                    <a:pt x="54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3" name="Freeform 268">
              <a:extLst/>
            </p:cNvPr>
            <p:cNvSpPr>
              <a:spLocks/>
            </p:cNvSpPr>
            <p:nvPr/>
          </p:nvSpPr>
          <p:spPr bwMode="auto">
            <a:xfrm>
              <a:off x="3959201" y="4635518"/>
              <a:ext cx="53975" cy="33338"/>
            </a:xfrm>
            <a:custGeom>
              <a:avLst/>
              <a:gdLst>
                <a:gd name="T0" fmla="*/ 0 w 594"/>
                <a:gd name="T1" fmla="*/ 2147483647 h 387"/>
                <a:gd name="T2" fmla="*/ 2147483647 w 594"/>
                <a:gd name="T3" fmla="*/ 2147483647 h 387"/>
                <a:gd name="T4" fmla="*/ 2147483647 w 594"/>
                <a:gd name="T5" fmla="*/ 2147483647 h 387"/>
                <a:gd name="T6" fmla="*/ 2147483647 w 594"/>
                <a:gd name="T7" fmla="*/ 2147483647 h 387"/>
                <a:gd name="T8" fmla="*/ 2147483647 w 594"/>
                <a:gd name="T9" fmla="*/ 2147483647 h 387"/>
                <a:gd name="T10" fmla="*/ 2147483647 w 594"/>
                <a:gd name="T11" fmla="*/ 2147483647 h 387"/>
                <a:gd name="T12" fmla="*/ 2147483647 w 594"/>
                <a:gd name="T13" fmla="*/ 2147483647 h 387"/>
                <a:gd name="T14" fmla="*/ 2147483647 w 594"/>
                <a:gd name="T15" fmla="*/ 2147483647 h 387"/>
                <a:gd name="T16" fmla="*/ 2147483647 w 594"/>
                <a:gd name="T17" fmla="*/ 2147483647 h 387"/>
                <a:gd name="T18" fmla="*/ 2147483647 w 594"/>
                <a:gd name="T19" fmla="*/ 2147483647 h 387"/>
                <a:gd name="T20" fmla="*/ 2147483647 w 594"/>
                <a:gd name="T21" fmla="*/ 2147483647 h 387"/>
                <a:gd name="T22" fmla="*/ 2147483647 w 594"/>
                <a:gd name="T23" fmla="*/ 2147483647 h 387"/>
                <a:gd name="T24" fmla="*/ 2147483647 w 594"/>
                <a:gd name="T25" fmla="*/ 2147483647 h 387"/>
                <a:gd name="T26" fmla="*/ 2147483647 w 594"/>
                <a:gd name="T27" fmla="*/ 2147483647 h 387"/>
                <a:gd name="T28" fmla="*/ 2147483647 w 594"/>
                <a:gd name="T29" fmla="*/ 2147483647 h 387"/>
                <a:gd name="T30" fmla="*/ 2147483647 w 594"/>
                <a:gd name="T31" fmla="*/ 2147483647 h 387"/>
                <a:gd name="T32" fmla="*/ 2147483647 w 594"/>
                <a:gd name="T33" fmla="*/ 2147483647 h 387"/>
                <a:gd name="T34" fmla="*/ 2147483647 w 594"/>
                <a:gd name="T35" fmla="*/ 2147483647 h 387"/>
                <a:gd name="T36" fmla="*/ 2147483647 w 594"/>
                <a:gd name="T37" fmla="*/ 2147483647 h 387"/>
                <a:gd name="T38" fmla="*/ 2147483647 w 594"/>
                <a:gd name="T39" fmla="*/ 2147483647 h 387"/>
                <a:gd name="T40" fmla="*/ 2147483647 w 594"/>
                <a:gd name="T41" fmla="*/ 2147483647 h 387"/>
                <a:gd name="T42" fmla="*/ 2147483647 w 594"/>
                <a:gd name="T43" fmla="*/ 2147483647 h 387"/>
                <a:gd name="T44" fmla="*/ 2147483647 w 594"/>
                <a:gd name="T45" fmla="*/ 2147483647 h 387"/>
                <a:gd name="T46" fmla="*/ 2147483647 w 594"/>
                <a:gd name="T47" fmla="*/ 2147483647 h 387"/>
                <a:gd name="T48" fmla="*/ 2147483647 w 594"/>
                <a:gd name="T49" fmla="*/ 2147483647 h 387"/>
                <a:gd name="T50" fmla="*/ 2147483647 w 594"/>
                <a:gd name="T51" fmla="*/ 2147483647 h 387"/>
                <a:gd name="T52" fmla="*/ 2147483647 w 594"/>
                <a:gd name="T53" fmla="*/ 2147483647 h 387"/>
                <a:gd name="T54" fmla="*/ 2147483647 w 594"/>
                <a:gd name="T55" fmla="*/ 1706853741 h 387"/>
                <a:gd name="T56" fmla="*/ 2147483647 w 594"/>
                <a:gd name="T57" fmla="*/ 275523581 h 387"/>
                <a:gd name="T58" fmla="*/ 2147483647 w 594"/>
                <a:gd name="T59" fmla="*/ 164929719 h 387"/>
                <a:gd name="T60" fmla="*/ 2147483647 w 594"/>
                <a:gd name="T61" fmla="*/ 0 h 387"/>
                <a:gd name="T62" fmla="*/ 2147483647 w 594"/>
                <a:gd name="T63" fmla="*/ 0 h 387"/>
                <a:gd name="T64" fmla="*/ 2147483647 w 594"/>
                <a:gd name="T65" fmla="*/ 2147483647 h 387"/>
                <a:gd name="T66" fmla="*/ 2147483647 w 594"/>
                <a:gd name="T67" fmla="*/ 2147483647 h 387"/>
                <a:gd name="T68" fmla="*/ 2147483647 w 594"/>
                <a:gd name="T69" fmla="*/ 2147483647 h 387"/>
                <a:gd name="T70" fmla="*/ 2147483647 w 594"/>
                <a:gd name="T71" fmla="*/ 2147483647 h 387"/>
                <a:gd name="T72" fmla="*/ 0 w 594"/>
                <a:gd name="T73" fmla="*/ 2147483647 h 3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"/>
                <a:gd name="T112" fmla="*/ 0 h 387"/>
                <a:gd name="T113" fmla="*/ 594 w 594"/>
                <a:gd name="T114" fmla="*/ 387 h 3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" h="387">
                  <a:moveTo>
                    <a:pt x="0" y="75"/>
                  </a:moveTo>
                  <a:lnTo>
                    <a:pt x="37" y="159"/>
                  </a:lnTo>
                  <a:lnTo>
                    <a:pt x="157" y="159"/>
                  </a:lnTo>
                  <a:lnTo>
                    <a:pt x="207" y="217"/>
                  </a:lnTo>
                  <a:lnTo>
                    <a:pt x="211" y="305"/>
                  </a:lnTo>
                  <a:lnTo>
                    <a:pt x="301" y="387"/>
                  </a:lnTo>
                  <a:lnTo>
                    <a:pt x="331" y="373"/>
                  </a:lnTo>
                  <a:lnTo>
                    <a:pt x="354" y="315"/>
                  </a:lnTo>
                  <a:lnTo>
                    <a:pt x="384" y="259"/>
                  </a:lnTo>
                  <a:lnTo>
                    <a:pt x="417" y="259"/>
                  </a:lnTo>
                  <a:lnTo>
                    <a:pt x="453" y="241"/>
                  </a:lnTo>
                  <a:lnTo>
                    <a:pt x="469" y="225"/>
                  </a:lnTo>
                  <a:lnTo>
                    <a:pt x="498" y="229"/>
                  </a:lnTo>
                  <a:lnTo>
                    <a:pt x="538" y="226"/>
                  </a:lnTo>
                  <a:lnTo>
                    <a:pt x="546" y="210"/>
                  </a:lnTo>
                  <a:lnTo>
                    <a:pt x="561" y="222"/>
                  </a:lnTo>
                  <a:lnTo>
                    <a:pt x="575" y="213"/>
                  </a:lnTo>
                  <a:lnTo>
                    <a:pt x="574" y="147"/>
                  </a:lnTo>
                  <a:lnTo>
                    <a:pt x="561" y="144"/>
                  </a:lnTo>
                  <a:lnTo>
                    <a:pt x="546" y="127"/>
                  </a:lnTo>
                  <a:lnTo>
                    <a:pt x="531" y="115"/>
                  </a:lnTo>
                  <a:lnTo>
                    <a:pt x="537" y="102"/>
                  </a:lnTo>
                  <a:lnTo>
                    <a:pt x="550" y="91"/>
                  </a:lnTo>
                  <a:lnTo>
                    <a:pt x="567" y="96"/>
                  </a:lnTo>
                  <a:lnTo>
                    <a:pt x="583" y="93"/>
                  </a:lnTo>
                  <a:lnTo>
                    <a:pt x="588" y="66"/>
                  </a:lnTo>
                  <a:lnTo>
                    <a:pt x="594" y="49"/>
                  </a:lnTo>
                  <a:lnTo>
                    <a:pt x="580" y="31"/>
                  </a:lnTo>
                  <a:lnTo>
                    <a:pt x="579" y="5"/>
                  </a:lnTo>
                  <a:lnTo>
                    <a:pt x="439" y="3"/>
                  </a:lnTo>
                  <a:lnTo>
                    <a:pt x="340" y="0"/>
                  </a:lnTo>
                  <a:lnTo>
                    <a:pt x="285" y="0"/>
                  </a:lnTo>
                  <a:lnTo>
                    <a:pt x="210" y="58"/>
                  </a:lnTo>
                  <a:lnTo>
                    <a:pt x="154" y="52"/>
                  </a:lnTo>
                  <a:lnTo>
                    <a:pt x="90" y="52"/>
                  </a:lnTo>
                  <a:lnTo>
                    <a:pt x="60" y="73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4" name="Freeform 58">
              <a:extLst/>
            </p:cNvPr>
            <p:cNvSpPr>
              <a:spLocks/>
            </p:cNvSpPr>
            <p:nvPr/>
          </p:nvSpPr>
          <p:spPr bwMode="auto">
            <a:xfrm>
              <a:off x="3960789" y="4345006"/>
              <a:ext cx="207962" cy="244475"/>
            </a:xfrm>
            <a:custGeom>
              <a:avLst/>
              <a:gdLst>
                <a:gd name="T0" fmla="*/ 2147483647 w 655"/>
                <a:gd name="T1" fmla="*/ 2147483647 h 768"/>
                <a:gd name="T2" fmla="*/ 2147483647 w 655"/>
                <a:gd name="T3" fmla="*/ 2147483647 h 768"/>
                <a:gd name="T4" fmla="*/ 2147483647 w 655"/>
                <a:gd name="T5" fmla="*/ 2147483647 h 768"/>
                <a:gd name="T6" fmla="*/ 2147483647 w 655"/>
                <a:gd name="T7" fmla="*/ 2147483647 h 768"/>
                <a:gd name="T8" fmla="*/ 2147483647 w 655"/>
                <a:gd name="T9" fmla="*/ 2147483647 h 768"/>
                <a:gd name="T10" fmla="*/ 2147483647 w 655"/>
                <a:gd name="T11" fmla="*/ 2147483647 h 768"/>
                <a:gd name="T12" fmla="*/ 2147483647 w 655"/>
                <a:gd name="T13" fmla="*/ 2147483647 h 768"/>
                <a:gd name="T14" fmla="*/ 2147483647 w 655"/>
                <a:gd name="T15" fmla="*/ 2147483647 h 768"/>
                <a:gd name="T16" fmla="*/ 0 w 655"/>
                <a:gd name="T17" fmla="*/ 2147483647 h 768"/>
                <a:gd name="T18" fmla="*/ 2147483647 w 655"/>
                <a:gd name="T19" fmla="*/ 2147483647 h 768"/>
                <a:gd name="T20" fmla="*/ 2147483647 w 655"/>
                <a:gd name="T21" fmla="*/ 2147483647 h 768"/>
                <a:gd name="T22" fmla="*/ 2147483647 w 655"/>
                <a:gd name="T23" fmla="*/ 2147483647 h 768"/>
                <a:gd name="T24" fmla="*/ 2147483647 w 655"/>
                <a:gd name="T25" fmla="*/ 2147483647 h 768"/>
                <a:gd name="T26" fmla="*/ 2147483647 w 655"/>
                <a:gd name="T27" fmla="*/ 2147483647 h 768"/>
                <a:gd name="T28" fmla="*/ 2147483647 w 655"/>
                <a:gd name="T29" fmla="*/ 2147483647 h 768"/>
                <a:gd name="T30" fmla="*/ 2147483647 w 655"/>
                <a:gd name="T31" fmla="*/ 2147483647 h 768"/>
                <a:gd name="T32" fmla="*/ 2147483647 w 655"/>
                <a:gd name="T33" fmla="*/ 2147483647 h 768"/>
                <a:gd name="T34" fmla="*/ 2147483647 w 655"/>
                <a:gd name="T35" fmla="*/ 2147483647 h 768"/>
                <a:gd name="T36" fmla="*/ 2147483647 w 655"/>
                <a:gd name="T37" fmla="*/ 2147483647 h 768"/>
                <a:gd name="T38" fmla="*/ 2147483647 w 655"/>
                <a:gd name="T39" fmla="*/ 2147483647 h 768"/>
                <a:gd name="T40" fmla="*/ 2147483647 w 655"/>
                <a:gd name="T41" fmla="*/ 2147483647 h 768"/>
                <a:gd name="T42" fmla="*/ 2147483647 w 655"/>
                <a:gd name="T43" fmla="*/ 2147483647 h 768"/>
                <a:gd name="T44" fmla="*/ 2147483647 w 655"/>
                <a:gd name="T45" fmla="*/ 2147483647 h 768"/>
                <a:gd name="T46" fmla="*/ 2147483647 w 655"/>
                <a:gd name="T47" fmla="*/ 2147483647 h 768"/>
                <a:gd name="T48" fmla="*/ 2147483647 w 655"/>
                <a:gd name="T49" fmla="*/ 2147483647 h 768"/>
                <a:gd name="T50" fmla="*/ 2147483647 w 655"/>
                <a:gd name="T51" fmla="*/ 2147483647 h 768"/>
                <a:gd name="T52" fmla="*/ 2147483647 w 655"/>
                <a:gd name="T53" fmla="*/ 2147483647 h 768"/>
                <a:gd name="T54" fmla="*/ 2147483647 w 655"/>
                <a:gd name="T55" fmla="*/ 0 h 768"/>
                <a:gd name="T56" fmla="*/ 2147483647 w 655"/>
                <a:gd name="T57" fmla="*/ 2147483647 h 768"/>
                <a:gd name="T58" fmla="*/ 2147483647 w 655"/>
                <a:gd name="T59" fmla="*/ 2147483647 h 768"/>
                <a:gd name="T60" fmla="*/ 2147483647 w 655"/>
                <a:gd name="T61" fmla="*/ 2147483647 h 768"/>
                <a:gd name="T62" fmla="*/ 2147483647 w 655"/>
                <a:gd name="T63" fmla="*/ 2147483647 h 768"/>
                <a:gd name="T64" fmla="*/ 2147483647 w 655"/>
                <a:gd name="T65" fmla="*/ 2147483647 h 768"/>
                <a:gd name="T66" fmla="*/ 2147483647 w 655"/>
                <a:gd name="T67" fmla="*/ 2147483647 h 768"/>
                <a:gd name="T68" fmla="*/ 2147483647 w 655"/>
                <a:gd name="T69" fmla="*/ 2147483647 h 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768"/>
                <a:gd name="T107" fmla="*/ 1225886 w 655"/>
                <a:gd name="T108" fmla="*/ 1427412 h 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768">
                  <a:moveTo>
                    <a:pt x="14" y="306"/>
                  </a:moveTo>
                  <a:lnTo>
                    <a:pt x="20" y="346"/>
                  </a:lnTo>
                  <a:lnTo>
                    <a:pt x="42" y="370"/>
                  </a:lnTo>
                  <a:lnTo>
                    <a:pt x="40" y="397"/>
                  </a:lnTo>
                  <a:lnTo>
                    <a:pt x="16" y="422"/>
                  </a:lnTo>
                  <a:lnTo>
                    <a:pt x="31" y="458"/>
                  </a:lnTo>
                  <a:lnTo>
                    <a:pt x="30" y="485"/>
                  </a:lnTo>
                  <a:lnTo>
                    <a:pt x="20" y="541"/>
                  </a:lnTo>
                  <a:lnTo>
                    <a:pt x="0" y="600"/>
                  </a:lnTo>
                  <a:lnTo>
                    <a:pt x="25" y="702"/>
                  </a:lnTo>
                  <a:lnTo>
                    <a:pt x="45" y="683"/>
                  </a:lnTo>
                  <a:lnTo>
                    <a:pt x="61" y="681"/>
                  </a:lnTo>
                  <a:lnTo>
                    <a:pt x="72" y="674"/>
                  </a:lnTo>
                  <a:lnTo>
                    <a:pt x="82" y="678"/>
                  </a:lnTo>
                  <a:lnTo>
                    <a:pt x="99" y="669"/>
                  </a:lnTo>
                  <a:lnTo>
                    <a:pt x="112" y="674"/>
                  </a:lnTo>
                  <a:lnTo>
                    <a:pt x="132" y="674"/>
                  </a:lnTo>
                  <a:lnTo>
                    <a:pt x="145" y="684"/>
                  </a:lnTo>
                  <a:lnTo>
                    <a:pt x="159" y="702"/>
                  </a:lnTo>
                  <a:lnTo>
                    <a:pt x="183" y="704"/>
                  </a:lnTo>
                  <a:lnTo>
                    <a:pt x="190" y="722"/>
                  </a:lnTo>
                  <a:lnTo>
                    <a:pt x="199" y="735"/>
                  </a:lnTo>
                  <a:lnTo>
                    <a:pt x="213" y="750"/>
                  </a:lnTo>
                  <a:lnTo>
                    <a:pt x="225" y="765"/>
                  </a:lnTo>
                  <a:lnTo>
                    <a:pt x="237" y="768"/>
                  </a:lnTo>
                  <a:lnTo>
                    <a:pt x="253" y="762"/>
                  </a:lnTo>
                  <a:lnTo>
                    <a:pt x="285" y="764"/>
                  </a:lnTo>
                  <a:lnTo>
                    <a:pt x="310" y="752"/>
                  </a:lnTo>
                  <a:lnTo>
                    <a:pt x="348" y="763"/>
                  </a:lnTo>
                  <a:lnTo>
                    <a:pt x="417" y="733"/>
                  </a:lnTo>
                  <a:lnTo>
                    <a:pt x="624" y="764"/>
                  </a:lnTo>
                  <a:lnTo>
                    <a:pt x="655" y="729"/>
                  </a:lnTo>
                  <a:lnTo>
                    <a:pt x="627" y="687"/>
                  </a:lnTo>
                  <a:lnTo>
                    <a:pt x="589" y="187"/>
                  </a:lnTo>
                  <a:lnTo>
                    <a:pt x="651" y="155"/>
                  </a:lnTo>
                  <a:lnTo>
                    <a:pt x="465" y="0"/>
                  </a:lnTo>
                  <a:lnTo>
                    <a:pt x="467" y="53"/>
                  </a:lnTo>
                  <a:lnTo>
                    <a:pt x="444" y="106"/>
                  </a:lnTo>
                  <a:lnTo>
                    <a:pt x="278" y="109"/>
                  </a:lnTo>
                  <a:lnTo>
                    <a:pt x="280" y="182"/>
                  </a:lnTo>
                  <a:lnTo>
                    <a:pt x="268" y="265"/>
                  </a:lnTo>
                  <a:lnTo>
                    <a:pt x="218" y="310"/>
                  </a:lnTo>
                  <a:lnTo>
                    <a:pt x="14" y="3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5" name="Freeform 51">
              <a:extLst/>
            </p:cNvPr>
            <p:cNvSpPr>
              <a:spLocks/>
            </p:cNvSpPr>
            <p:nvPr/>
          </p:nvSpPr>
          <p:spPr bwMode="auto">
            <a:xfrm>
              <a:off x="4036989" y="4394218"/>
              <a:ext cx="306387" cy="287338"/>
            </a:xfrm>
            <a:custGeom>
              <a:avLst/>
              <a:gdLst>
                <a:gd name="T0" fmla="*/ 2147483647 w 967"/>
                <a:gd name="T1" fmla="*/ 0 h 905"/>
                <a:gd name="T2" fmla="*/ 2147483647 w 967"/>
                <a:gd name="T3" fmla="*/ 2147483647 h 905"/>
                <a:gd name="T4" fmla="*/ 2147483647 w 967"/>
                <a:gd name="T5" fmla="*/ 2147483647 h 905"/>
                <a:gd name="T6" fmla="*/ 2147483647 w 967"/>
                <a:gd name="T7" fmla="*/ 2147483647 h 905"/>
                <a:gd name="T8" fmla="*/ 2147483647 w 967"/>
                <a:gd name="T9" fmla="*/ 2147483647 h 905"/>
                <a:gd name="T10" fmla="*/ 2147483647 w 967"/>
                <a:gd name="T11" fmla="*/ 2147483647 h 905"/>
                <a:gd name="T12" fmla="*/ 2147483647 w 967"/>
                <a:gd name="T13" fmla="*/ 2147483647 h 905"/>
                <a:gd name="T14" fmla="*/ 2147483647 w 967"/>
                <a:gd name="T15" fmla="*/ 2147483647 h 905"/>
                <a:gd name="T16" fmla="*/ 2147483647 w 967"/>
                <a:gd name="T17" fmla="*/ 2147483647 h 905"/>
                <a:gd name="T18" fmla="*/ 0 w 967"/>
                <a:gd name="T19" fmla="*/ 2147483647 h 905"/>
                <a:gd name="T20" fmla="*/ 2147483647 w 967"/>
                <a:gd name="T21" fmla="*/ 2147483647 h 905"/>
                <a:gd name="T22" fmla="*/ 2147483647 w 967"/>
                <a:gd name="T23" fmla="*/ 2147483647 h 905"/>
                <a:gd name="T24" fmla="*/ 2147483647 w 967"/>
                <a:gd name="T25" fmla="*/ 2147483647 h 905"/>
                <a:gd name="T26" fmla="*/ 2147483647 w 967"/>
                <a:gd name="T27" fmla="*/ 2147483647 h 905"/>
                <a:gd name="T28" fmla="*/ 2147483647 w 967"/>
                <a:gd name="T29" fmla="*/ 2147483647 h 905"/>
                <a:gd name="T30" fmla="*/ 2147483647 w 967"/>
                <a:gd name="T31" fmla="*/ 2147483647 h 905"/>
                <a:gd name="T32" fmla="*/ 2147483647 w 967"/>
                <a:gd name="T33" fmla="*/ 2147483647 h 905"/>
                <a:gd name="T34" fmla="*/ 2147483647 w 967"/>
                <a:gd name="T35" fmla="*/ 2147483647 h 905"/>
                <a:gd name="T36" fmla="*/ 2147483647 w 967"/>
                <a:gd name="T37" fmla="*/ 2147483647 h 905"/>
                <a:gd name="T38" fmla="*/ 2147483647 w 967"/>
                <a:gd name="T39" fmla="*/ 2147483647 h 905"/>
                <a:gd name="T40" fmla="*/ 2147483647 w 967"/>
                <a:gd name="T41" fmla="*/ 2147483647 h 905"/>
                <a:gd name="T42" fmla="*/ 2147483647 w 967"/>
                <a:gd name="T43" fmla="*/ 2147483647 h 905"/>
                <a:gd name="T44" fmla="*/ 2147483647 w 967"/>
                <a:gd name="T45" fmla="*/ 2147483647 h 905"/>
                <a:gd name="T46" fmla="*/ 2147483647 w 967"/>
                <a:gd name="T47" fmla="*/ 2147483647 h 905"/>
                <a:gd name="T48" fmla="*/ 2147483647 w 967"/>
                <a:gd name="T49" fmla="*/ 2147483647 h 905"/>
                <a:gd name="T50" fmla="*/ 2147483647 w 967"/>
                <a:gd name="T51" fmla="*/ 2147483647 h 905"/>
                <a:gd name="T52" fmla="*/ 2147483647 w 967"/>
                <a:gd name="T53" fmla="*/ 2147483647 h 905"/>
                <a:gd name="T54" fmla="*/ 2147483647 w 967"/>
                <a:gd name="T55" fmla="*/ 2147483647 h 905"/>
                <a:gd name="T56" fmla="*/ 2147483647 w 967"/>
                <a:gd name="T57" fmla="*/ 2147483647 h 905"/>
                <a:gd name="T58" fmla="*/ 2147483647 w 967"/>
                <a:gd name="T59" fmla="*/ 2147483647 h 905"/>
                <a:gd name="T60" fmla="*/ 2147483647 w 967"/>
                <a:gd name="T61" fmla="*/ 2147483647 h 905"/>
                <a:gd name="T62" fmla="*/ 2147483647 w 967"/>
                <a:gd name="T63" fmla="*/ 2147483647 h 905"/>
                <a:gd name="T64" fmla="*/ 2147483647 w 967"/>
                <a:gd name="T65" fmla="*/ 2147483647 h 905"/>
                <a:gd name="T66" fmla="*/ 2147483647 w 967"/>
                <a:gd name="T67" fmla="*/ 2147483647 h 905"/>
                <a:gd name="T68" fmla="*/ 2147483647 w 967"/>
                <a:gd name="T69" fmla="*/ 2147483647 h 905"/>
                <a:gd name="T70" fmla="*/ 2147483647 w 967"/>
                <a:gd name="T71" fmla="*/ 2147483647 h 905"/>
                <a:gd name="T72" fmla="*/ 2147483647 w 967"/>
                <a:gd name="T73" fmla="*/ 2147483647 h 905"/>
                <a:gd name="T74" fmla="*/ 2147483647 w 967"/>
                <a:gd name="T75" fmla="*/ 2147483647 h 905"/>
                <a:gd name="T76" fmla="*/ 2147483647 w 967"/>
                <a:gd name="T77" fmla="*/ 2147483647 h 905"/>
                <a:gd name="T78" fmla="*/ 2147483647 w 967"/>
                <a:gd name="T79" fmla="*/ 2147483647 h 905"/>
                <a:gd name="T80" fmla="*/ 2147483647 w 967"/>
                <a:gd name="T81" fmla="*/ 2147483647 h 905"/>
                <a:gd name="T82" fmla="*/ 2147483647 w 967"/>
                <a:gd name="T83" fmla="*/ 2147483647 h 905"/>
                <a:gd name="T84" fmla="*/ 2147483647 w 967"/>
                <a:gd name="T85" fmla="*/ 2147483647 h 905"/>
                <a:gd name="T86" fmla="*/ 2147483647 w 967"/>
                <a:gd name="T87" fmla="*/ 2147483647 h 905"/>
                <a:gd name="T88" fmla="*/ 2147483647 w 967"/>
                <a:gd name="T89" fmla="*/ 2147483647 h 905"/>
                <a:gd name="T90" fmla="*/ 2147483647 w 967"/>
                <a:gd name="T91" fmla="*/ 2147483647 h 905"/>
                <a:gd name="T92" fmla="*/ 2147483647 w 967"/>
                <a:gd name="T93" fmla="*/ 2147483647 h 905"/>
                <a:gd name="T94" fmla="*/ 2147483647 w 967"/>
                <a:gd name="T95" fmla="*/ 2147483647 h 905"/>
                <a:gd name="T96" fmla="*/ 2147483647 w 967"/>
                <a:gd name="T97" fmla="*/ 2147483647 h 905"/>
                <a:gd name="T98" fmla="*/ 2147483647 w 967"/>
                <a:gd name="T99" fmla="*/ 2147483647 h 905"/>
                <a:gd name="T100" fmla="*/ 2147483647 w 967"/>
                <a:gd name="T101" fmla="*/ 0 h 9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7"/>
                <a:gd name="T154" fmla="*/ 0 h 905"/>
                <a:gd name="T155" fmla="*/ 1783556 w 967"/>
                <a:gd name="T156" fmla="*/ 1685925 h 9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7" h="905">
                  <a:moveTo>
                    <a:pt x="412" y="0"/>
                  </a:moveTo>
                  <a:lnTo>
                    <a:pt x="352" y="31"/>
                  </a:lnTo>
                  <a:lnTo>
                    <a:pt x="388" y="532"/>
                  </a:lnTo>
                  <a:lnTo>
                    <a:pt x="417" y="573"/>
                  </a:lnTo>
                  <a:lnTo>
                    <a:pt x="386" y="608"/>
                  </a:lnTo>
                  <a:lnTo>
                    <a:pt x="180" y="578"/>
                  </a:lnTo>
                  <a:lnTo>
                    <a:pt x="108" y="607"/>
                  </a:lnTo>
                  <a:lnTo>
                    <a:pt x="69" y="597"/>
                  </a:lnTo>
                  <a:lnTo>
                    <a:pt x="48" y="608"/>
                  </a:lnTo>
                  <a:lnTo>
                    <a:pt x="7" y="610"/>
                  </a:lnTo>
                  <a:lnTo>
                    <a:pt x="0" y="613"/>
                  </a:lnTo>
                  <a:lnTo>
                    <a:pt x="2" y="627"/>
                  </a:lnTo>
                  <a:lnTo>
                    <a:pt x="20" y="637"/>
                  </a:lnTo>
                  <a:lnTo>
                    <a:pt x="14" y="651"/>
                  </a:lnTo>
                  <a:lnTo>
                    <a:pt x="26" y="660"/>
                  </a:lnTo>
                  <a:lnTo>
                    <a:pt x="33" y="684"/>
                  </a:lnTo>
                  <a:lnTo>
                    <a:pt x="24" y="696"/>
                  </a:lnTo>
                  <a:lnTo>
                    <a:pt x="39" y="715"/>
                  </a:lnTo>
                  <a:lnTo>
                    <a:pt x="53" y="712"/>
                  </a:lnTo>
                  <a:lnTo>
                    <a:pt x="66" y="736"/>
                  </a:lnTo>
                  <a:lnTo>
                    <a:pt x="65" y="757"/>
                  </a:lnTo>
                  <a:lnTo>
                    <a:pt x="70" y="770"/>
                  </a:lnTo>
                  <a:lnTo>
                    <a:pt x="98" y="790"/>
                  </a:lnTo>
                  <a:lnTo>
                    <a:pt x="131" y="805"/>
                  </a:lnTo>
                  <a:lnTo>
                    <a:pt x="165" y="787"/>
                  </a:lnTo>
                  <a:lnTo>
                    <a:pt x="199" y="780"/>
                  </a:lnTo>
                  <a:lnTo>
                    <a:pt x="215" y="807"/>
                  </a:lnTo>
                  <a:lnTo>
                    <a:pt x="234" y="840"/>
                  </a:lnTo>
                  <a:lnTo>
                    <a:pt x="240" y="865"/>
                  </a:lnTo>
                  <a:lnTo>
                    <a:pt x="266" y="896"/>
                  </a:lnTo>
                  <a:lnTo>
                    <a:pt x="307" y="899"/>
                  </a:lnTo>
                  <a:lnTo>
                    <a:pt x="331" y="882"/>
                  </a:lnTo>
                  <a:lnTo>
                    <a:pt x="358" y="873"/>
                  </a:lnTo>
                  <a:lnTo>
                    <a:pt x="374" y="905"/>
                  </a:lnTo>
                  <a:lnTo>
                    <a:pt x="407" y="895"/>
                  </a:lnTo>
                  <a:lnTo>
                    <a:pt x="413" y="864"/>
                  </a:lnTo>
                  <a:lnTo>
                    <a:pt x="405" y="827"/>
                  </a:lnTo>
                  <a:lnTo>
                    <a:pt x="427" y="801"/>
                  </a:lnTo>
                  <a:lnTo>
                    <a:pt x="454" y="784"/>
                  </a:lnTo>
                  <a:lnTo>
                    <a:pt x="474" y="775"/>
                  </a:lnTo>
                  <a:lnTo>
                    <a:pt x="469" y="750"/>
                  </a:lnTo>
                  <a:lnTo>
                    <a:pt x="517" y="714"/>
                  </a:lnTo>
                  <a:lnTo>
                    <a:pt x="550" y="692"/>
                  </a:lnTo>
                  <a:lnTo>
                    <a:pt x="585" y="661"/>
                  </a:lnTo>
                  <a:lnTo>
                    <a:pt x="618" y="646"/>
                  </a:lnTo>
                  <a:lnTo>
                    <a:pt x="668" y="629"/>
                  </a:lnTo>
                  <a:lnTo>
                    <a:pt x="735" y="626"/>
                  </a:lnTo>
                  <a:lnTo>
                    <a:pt x="810" y="604"/>
                  </a:lnTo>
                  <a:lnTo>
                    <a:pt x="893" y="596"/>
                  </a:lnTo>
                  <a:lnTo>
                    <a:pt x="959" y="566"/>
                  </a:lnTo>
                  <a:lnTo>
                    <a:pt x="967" y="382"/>
                  </a:lnTo>
                  <a:lnTo>
                    <a:pt x="913" y="380"/>
                  </a:lnTo>
                  <a:lnTo>
                    <a:pt x="900" y="323"/>
                  </a:lnTo>
                  <a:lnTo>
                    <a:pt x="871" y="323"/>
                  </a:lnTo>
                  <a:lnTo>
                    <a:pt x="830" y="302"/>
                  </a:lnTo>
                  <a:lnTo>
                    <a:pt x="784" y="272"/>
                  </a:lnTo>
                  <a:lnTo>
                    <a:pt x="757" y="234"/>
                  </a:lnTo>
                  <a:lnTo>
                    <a:pt x="671" y="178"/>
                  </a:lnTo>
                  <a:lnTo>
                    <a:pt x="529" y="81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6" name="Freeform 62">
              <a:extLst/>
            </p:cNvPr>
            <p:cNvSpPr>
              <a:spLocks/>
            </p:cNvSpPr>
            <p:nvPr/>
          </p:nvSpPr>
          <p:spPr bwMode="auto">
            <a:xfrm>
              <a:off x="3986189" y="4635518"/>
              <a:ext cx="134937" cy="93663"/>
            </a:xfrm>
            <a:custGeom>
              <a:avLst/>
              <a:gdLst>
                <a:gd name="T0" fmla="*/ 2147483647 w 423"/>
                <a:gd name="T1" fmla="*/ 2147483647 h 295"/>
                <a:gd name="T2" fmla="*/ 2147483647 w 423"/>
                <a:gd name="T3" fmla="*/ 2147483647 h 295"/>
                <a:gd name="T4" fmla="*/ 2147483647 w 423"/>
                <a:gd name="T5" fmla="*/ 2147483647 h 295"/>
                <a:gd name="T6" fmla="*/ 2147483647 w 423"/>
                <a:gd name="T7" fmla="*/ 2147483647 h 295"/>
                <a:gd name="T8" fmla="*/ 2147483647 w 423"/>
                <a:gd name="T9" fmla="*/ 2147483647 h 295"/>
                <a:gd name="T10" fmla="*/ 2147483647 w 423"/>
                <a:gd name="T11" fmla="*/ 2147483647 h 295"/>
                <a:gd name="T12" fmla="*/ 2147483647 w 423"/>
                <a:gd name="T13" fmla="*/ 2147483647 h 295"/>
                <a:gd name="T14" fmla="*/ 2147483647 w 423"/>
                <a:gd name="T15" fmla="*/ 2147483647 h 295"/>
                <a:gd name="T16" fmla="*/ 2147483647 w 423"/>
                <a:gd name="T17" fmla="*/ 2147483647 h 295"/>
                <a:gd name="T18" fmla="*/ 2147483647 w 423"/>
                <a:gd name="T19" fmla="*/ 2147483647 h 295"/>
                <a:gd name="T20" fmla="*/ 2147483647 w 423"/>
                <a:gd name="T21" fmla="*/ 2147483647 h 295"/>
                <a:gd name="T22" fmla="*/ 2147483647 w 423"/>
                <a:gd name="T23" fmla="*/ 2147483647 h 295"/>
                <a:gd name="T24" fmla="*/ 2147483647 w 423"/>
                <a:gd name="T25" fmla="*/ 2147483647 h 295"/>
                <a:gd name="T26" fmla="*/ 2147483647 w 423"/>
                <a:gd name="T27" fmla="*/ 2147483647 h 295"/>
                <a:gd name="T28" fmla="*/ 2147483647 w 423"/>
                <a:gd name="T29" fmla="*/ 2147483647 h 295"/>
                <a:gd name="T30" fmla="*/ 2147483647 w 423"/>
                <a:gd name="T31" fmla="*/ 2147483647 h 295"/>
                <a:gd name="T32" fmla="*/ 2147483647 w 423"/>
                <a:gd name="T33" fmla="*/ 2147483647 h 295"/>
                <a:gd name="T34" fmla="*/ 2147483647 w 423"/>
                <a:gd name="T35" fmla="*/ 2147483647 h 295"/>
                <a:gd name="T36" fmla="*/ 2147483647 w 423"/>
                <a:gd name="T37" fmla="*/ 0 h 295"/>
                <a:gd name="T38" fmla="*/ 2147483647 w 423"/>
                <a:gd name="T39" fmla="*/ 2147483647 h 295"/>
                <a:gd name="T40" fmla="*/ 2147483647 w 423"/>
                <a:gd name="T41" fmla="*/ 2147483647 h 295"/>
                <a:gd name="T42" fmla="*/ 2147483647 w 423"/>
                <a:gd name="T43" fmla="*/ 2147483647 h 295"/>
                <a:gd name="T44" fmla="*/ 2147483647 w 423"/>
                <a:gd name="T45" fmla="*/ 2147483647 h 295"/>
                <a:gd name="T46" fmla="*/ 2147483647 w 423"/>
                <a:gd name="T47" fmla="*/ 2147483647 h 295"/>
                <a:gd name="T48" fmla="*/ 0 w 423"/>
                <a:gd name="T49" fmla="*/ 2147483647 h 295"/>
                <a:gd name="T50" fmla="*/ 2147483647 w 423"/>
                <a:gd name="T51" fmla="*/ 2147483647 h 295"/>
                <a:gd name="T52" fmla="*/ 2147483647 w 423"/>
                <a:gd name="T53" fmla="*/ 2147483647 h 295"/>
                <a:gd name="T54" fmla="*/ 2147483647 w 423"/>
                <a:gd name="T55" fmla="*/ 2147483647 h 295"/>
                <a:gd name="T56" fmla="*/ 2147483647 w 423"/>
                <a:gd name="T57" fmla="*/ 2147483647 h 295"/>
                <a:gd name="T58" fmla="*/ 2147483647 w 423"/>
                <a:gd name="T59" fmla="*/ 2147483647 h 295"/>
                <a:gd name="T60" fmla="*/ 2147483647 w 423"/>
                <a:gd name="T61" fmla="*/ 2147483647 h 295"/>
                <a:gd name="T62" fmla="*/ 2147483647 w 423"/>
                <a:gd name="T63" fmla="*/ 2147483647 h 295"/>
                <a:gd name="T64" fmla="*/ 2147483647 w 423"/>
                <a:gd name="T65" fmla="*/ 2147483647 h 295"/>
                <a:gd name="T66" fmla="*/ 2147483647 w 423"/>
                <a:gd name="T67" fmla="*/ 2147483647 h 295"/>
                <a:gd name="T68" fmla="*/ 2147483647 w 423"/>
                <a:gd name="T69" fmla="*/ 2147483647 h 295"/>
                <a:gd name="T70" fmla="*/ 2147483647 w 423"/>
                <a:gd name="T71" fmla="*/ 2147483647 h 295"/>
                <a:gd name="T72" fmla="*/ 2147483647 w 423"/>
                <a:gd name="T73" fmla="*/ 2147483647 h 295"/>
                <a:gd name="T74" fmla="*/ 2147483647 w 423"/>
                <a:gd name="T75" fmla="*/ 2147483647 h 295"/>
                <a:gd name="T76" fmla="*/ 2147483647 w 423"/>
                <a:gd name="T77" fmla="*/ 2147483647 h 295"/>
                <a:gd name="T78" fmla="*/ 2147483647 w 423"/>
                <a:gd name="T79" fmla="*/ 2147483647 h 295"/>
                <a:gd name="T80" fmla="*/ 2147483647 w 423"/>
                <a:gd name="T81" fmla="*/ 2147483647 h 295"/>
                <a:gd name="T82" fmla="*/ 2147483647 w 423"/>
                <a:gd name="T83" fmla="*/ 2147483647 h 295"/>
                <a:gd name="T84" fmla="*/ 2147483647 w 423"/>
                <a:gd name="T85" fmla="*/ 2147483647 h 295"/>
                <a:gd name="T86" fmla="*/ 2147483647 w 423"/>
                <a:gd name="T87" fmla="*/ 2147483647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3"/>
                <a:gd name="T133" fmla="*/ 0 h 295"/>
                <a:gd name="T134" fmla="*/ 744140 w 423"/>
                <a:gd name="T135" fmla="*/ 545334 h 2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3" h="295">
                  <a:moveTo>
                    <a:pt x="351" y="289"/>
                  </a:moveTo>
                  <a:lnTo>
                    <a:pt x="373" y="295"/>
                  </a:lnTo>
                  <a:lnTo>
                    <a:pt x="394" y="295"/>
                  </a:lnTo>
                  <a:lnTo>
                    <a:pt x="412" y="265"/>
                  </a:lnTo>
                  <a:lnTo>
                    <a:pt x="420" y="236"/>
                  </a:lnTo>
                  <a:lnTo>
                    <a:pt x="422" y="195"/>
                  </a:lnTo>
                  <a:lnTo>
                    <a:pt x="423" y="137"/>
                  </a:lnTo>
                  <a:lnTo>
                    <a:pt x="399" y="104"/>
                  </a:lnTo>
                  <a:lnTo>
                    <a:pt x="389" y="74"/>
                  </a:lnTo>
                  <a:lnTo>
                    <a:pt x="354" y="18"/>
                  </a:lnTo>
                  <a:lnTo>
                    <a:pt x="323" y="27"/>
                  </a:lnTo>
                  <a:lnTo>
                    <a:pt x="289" y="44"/>
                  </a:lnTo>
                  <a:lnTo>
                    <a:pt x="256" y="29"/>
                  </a:lnTo>
                  <a:lnTo>
                    <a:pt x="224" y="9"/>
                  </a:lnTo>
                  <a:lnTo>
                    <a:pt x="212" y="14"/>
                  </a:lnTo>
                  <a:lnTo>
                    <a:pt x="188" y="11"/>
                  </a:lnTo>
                  <a:lnTo>
                    <a:pt x="165" y="17"/>
                  </a:lnTo>
                  <a:lnTo>
                    <a:pt x="145" y="10"/>
                  </a:lnTo>
                  <a:lnTo>
                    <a:pt x="126" y="8"/>
                  </a:lnTo>
                  <a:lnTo>
                    <a:pt x="114" y="0"/>
                  </a:lnTo>
                  <a:lnTo>
                    <a:pt x="96" y="0"/>
                  </a:lnTo>
                  <a:lnTo>
                    <a:pt x="81" y="0"/>
                  </a:lnTo>
                  <a:lnTo>
                    <a:pt x="83" y="15"/>
                  </a:lnTo>
                  <a:lnTo>
                    <a:pt x="78" y="24"/>
                  </a:lnTo>
                  <a:lnTo>
                    <a:pt x="66" y="29"/>
                  </a:lnTo>
                  <a:lnTo>
                    <a:pt x="77" y="44"/>
                  </a:lnTo>
                  <a:lnTo>
                    <a:pt x="75" y="57"/>
                  </a:lnTo>
                  <a:lnTo>
                    <a:pt x="63" y="62"/>
                  </a:lnTo>
                  <a:lnTo>
                    <a:pt x="47" y="62"/>
                  </a:lnTo>
                  <a:lnTo>
                    <a:pt x="35" y="69"/>
                  </a:lnTo>
                  <a:lnTo>
                    <a:pt x="23" y="74"/>
                  </a:lnTo>
                  <a:lnTo>
                    <a:pt x="9" y="99"/>
                  </a:lnTo>
                  <a:lnTo>
                    <a:pt x="0" y="108"/>
                  </a:lnTo>
                  <a:lnTo>
                    <a:pt x="24" y="117"/>
                  </a:lnTo>
                  <a:lnTo>
                    <a:pt x="37" y="135"/>
                  </a:lnTo>
                  <a:lnTo>
                    <a:pt x="63" y="153"/>
                  </a:lnTo>
                  <a:lnTo>
                    <a:pt x="96" y="172"/>
                  </a:lnTo>
                  <a:lnTo>
                    <a:pt x="114" y="207"/>
                  </a:lnTo>
                  <a:lnTo>
                    <a:pt x="135" y="191"/>
                  </a:lnTo>
                  <a:lnTo>
                    <a:pt x="154" y="168"/>
                  </a:lnTo>
                  <a:lnTo>
                    <a:pt x="163" y="145"/>
                  </a:lnTo>
                  <a:lnTo>
                    <a:pt x="194" y="142"/>
                  </a:lnTo>
                  <a:lnTo>
                    <a:pt x="214" y="148"/>
                  </a:lnTo>
                  <a:lnTo>
                    <a:pt x="235" y="165"/>
                  </a:lnTo>
                  <a:lnTo>
                    <a:pt x="259" y="192"/>
                  </a:lnTo>
                  <a:lnTo>
                    <a:pt x="269" y="214"/>
                  </a:lnTo>
                  <a:lnTo>
                    <a:pt x="279" y="235"/>
                  </a:lnTo>
                  <a:lnTo>
                    <a:pt x="291" y="243"/>
                  </a:lnTo>
                  <a:lnTo>
                    <a:pt x="300" y="261"/>
                  </a:lnTo>
                  <a:lnTo>
                    <a:pt x="322" y="260"/>
                  </a:lnTo>
                  <a:lnTo>
                    <a:pt x="336" y="274"/>
                  </a:lnTo>
                  <a:lnTo>
                    <a:pt x="351" y="2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7" name="Freeform 42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49814" y="5073668"/>
              <a:ext cx="6350" cy="14288"/>
            </a:xfrm>
            <a:custGeom>
              <a:avLst/>
              <a:gdLst>
                <a:gd name="T0" fmla="*/ 1345433959 w 176"/>
                <a:gd name="T1" fmla="*/ 2147483647 h 342"/>
                <a:gd name="T2" fmla="*/ 0 w 176"/>
                <a:gd name="T3" fmla="*/ 2147483647 h 342"/>
                <a:gd name="T4" fmla="*/ 0 w 176"/>
                <a:gd name="T5" fmla="*/ 2147483647 h 342"/>
                <a:gd name="T6" fmla="*/ 2147483647 w 176"/>
                <a:gd name="T7" fmla="*/ 2147483647 h 342"/>
                <a:gd name="T8" fmla="*/ 2147483647 w 176"/>
                <a:gd name="T9" fmla="*/ 2147483647 h 342"/>
                <a:gd name="T10" fmla="*/ 2147483647 w 176"/>
                <a:gd name="T11" fmla="*/ 2147483647 h 342"/>
                <a:gd name="T12" fmla="*/ 2147483647 w 176"/>
                <a:gd name="T13" fmla="*/ 2147483647 h 342"/>
                <a:gd name="T14" fmla="*/ 2147483647 w 176"/>
                <a:gd name="T15" fmla="*/ 2147483647 h 342"/>
                <a:gd name="T16" fmla="*/ 2147483647 w 176"/>
                <a:gd name="T17" fmla="*/ 2147483647 h 342"/>
                <a:gd name="T18" fmla="*/ 2147483647 w 176"/>
                <a:gd name="T19" fmla="*/ 2147483647 h 342"/>
                <a:gd name="T20" fmla="*/ 2147483647 w 176"/>
                <a:gd name="T21" fmla="*/ 0 h 342"/>
                <a:gd name="T22" fmla="*/ 1345433959 w 176"/>
                <a:gd name="T23" fmla="*/ 2147483647 h 3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342"/>
                <a:gd name="T38" fmla="*/ 176 w 176"/>
                <a:gd name="T39" fmla="*/ 342 h 3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342">
                  <a:moveTo>
                    <a:pt x="22" y="72"/>
                  </a:moveTo>
                  <a:lnTo>
                    <a:pt x="0" y="122"/>
                  </a:lnTo>
                  <a:lnTo>
                    <a:pt x="0" y="222"/>
                  </a:lnTo>
                  <a:lnTo>
                    <a:pt x="64" y="258"/>
                  </a:lnTo>
                  <a:lnTo>
                    <a:pt x="116" y="342"/>
                  </a:lnTo>
                  <a:lnTo>
                    <a:pt x="164" y="306"/>
                  </a:lnTo>
                  <a:lnTo>
                    <a:pt x="124" y="226"/>
                  </a:lnTo>
                  <a:lnTo>
                    <a:pt x="100" y="158"/>
                  </a:lnTo>
                  <a:lnTo>
                    <a:pt x="176" y="78"/>
                  </a:lnTo>
                  <a:lnTo>
                    <a:pt x="144" y="18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8" name="Freeform 42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57751" y="5089543"/>
              <a:ext cx="6350" cy="6350"/>
            </a:xfrm>
            <a:custGeom>
              <a:avLst/>
              <a:gdLst>
                <a:gd name="T0" fmla="*/ 2147483647 w 146"/>
                <a:gd name="T1" fmla="*/ 0 h 140"/>
                <a:gd name="T2" fmla="*/ 0 w 146"/>
                <a:gd name="T3" fmla="*/ 2147483647 h 140"/>
                <a:gd name="T4" fmla="*/ 2147483647 w 146"/>
                <a:gd name="T5" fmla="*/ 2147483647 h 140"/>
                <a:gd name="T6" fmla="*/ 2147483647 w 146"/>
                <a:gd name="T7" fmla="*/ 2147483647 h 140"/>
                <a:gd name="T8" fmla="*/ 2147483647 w 146"/>
                <a:gd name="T9" fmla="*/ 2147483647 h 140"/>
                <a:gd name="T10" fmla="*/ 2147483647 w 146"/>
                <a:gd name="T11" fmla="*/ 2147483647 h 140"/>
                <a:gd name="T12" fmla="*/ 2147483647 w 146"/>
                <a:gd name="T13" fmla="*/ 766090398 h 140"/>
                <a:gd name="T14" fmla="*/ 2147483647 w 146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"/>
                <a:gd name="T25" fmla="*/ 0 h 140"/>
                <a:gd name="T26" fmla="*/ 146 w 146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" h="140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90" y="140"/>
                  </a:lnTo>
                  <a:lnTo>
                    <a:pt x="146" y="104"/>
                  </a:lnTo>
                  <a:lnTo>
                    <a:pt x="138" y="48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9" name="Freeform 429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67276" y="5087956"/>
              <a:ext cx="4763" cy="6350"/>
            </a:xfrm>
            <a:custGeom>
              <a:avLst/>
              <a:gdLst>
                <a:gd name="T0" fmla="*/ 2147483647 w 126"/>
                <a:gd name="T1" fmla="*/ 0 h 132"/>
                <a:gd name="T2" fmla="*/ 0 w 126"/>
                <a:gd name="T3" fmla="*/ 2147483647 h 132"/>
                <a:gd name="T4" fmla="*/ 2147483647 w 126"/>
                <a:gd name="T5" fmla="*/ 2147483647 h 132"/>
                <a:gd name="T6" fmla="*/ 2147483647 w 126"/>
                <a:gd name="T7" fmla="*/ 2147483647 h 132"/>
                <a:gd name="T8" fmla="*/ 2147483647 w 126"/>
                <a:gd name="T9" fmla="*/ 2147483647 h 132"/>
                <a:gd name="T10" fmla="*/ 2147483647 w 126"/>
                <a:gd name="T11" fmla="*/ 2147483647 h 132"/>
                <a:gd name="T12" fmla="*/ 2147483647 w 126"/>
                <a:gd name="T13" fmla="*/ 1028214321 h 132"/>
                <a:gd name="T14" fmla="*/ 2147483647 w 126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"/>
                <a:gd name="T25" fmla="*/ 0 h 132"/>
                <a:gd name="T26" fmla="*/ 126 w 126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" h="132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70" y="132"/>
                  </a:lnTo>
                  <a:lnTo>
                    <a:pt x="126" y="116"/>
                  </a:lnTo>
                  <a:lnTo>
                    <a:pt x="122" y="60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60" name="Group 430">
              <a:extLst/>
            </p:cNvPr>
            <p:cNvGrpSpPr>
              <a:grpSpLocks noChangeAspect="1"/>
            </p:cNvGrpSpPr>
            <p:nvPr/>
          </p:nvGrpSpPr>
          <p:grpSpPr bwMode="auto">
            <a:xfrm rot="21398148">
              <a:off x="5083260" y="5019663"/>
              <a:ext cx="85732" cy="55562"/>
              <a:chOff x="3018" y="2803"/>
              <a:chExt cx="191" cy="122"/>
            </a:xfrm>
            <a:grpFill/>
          </p:grpSpPr>
          <p:sp>
            <p:nvSpPr>
              <p:cNvPr id="273" name="Freeform 43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21"/>
                <a:ext cx="14" cy="19"/>
              </a:xfrm>
              <a:custGeom>
                <a:avLst/>
                <a:gdLst>
                  <a:gd name="T0" fmla="*/ 0 w 155"/>
                  <a:gd name="T1" fmla="*/ 0 h 207"/>
                  <a:gd name="T2" fmla="*/ 0 w 155"/>
                  <a:gd name="T3" fmla="*/ 0 h 207"/>
                  <a:gd name="T4" fmla="*/ 0 w 155"/>
                  <a:gd name="T5" fmla="*/ 0 h 207"/>
                  <a:gd name="T6" fmla="*/ 0 w 155"/>
                  <a:gd name="T7" fmla="*/ 0 h 207"/>
                  <a:gd name="T8" fmla="*/ 0 w 155"/>
                  <a:gd name="T9" fmla="*/ 0 h 207"/>
                  <a:gd name="T10" fmla="*/ 0 w 155"/>
                  <a:gd name="T11" fmla="*/ 0 h 207"/>
                  <a:gd name="T12" fmla="*/ 0 w 155"/>
                  <a:gd name="T13" fmla="*/ 0 h 207"/>
                  <a:gd name="T14" fmla="*/ 0 w 155"/>
                  <a:gd name="T15" fmla="*/ 0 h 207"/>
                  <a:gd name="T16" fmla="*/ 0 w 155"/>
                  <a:gd name="T17" fmla="*/ 0 h 207"/>
                  <a:gd name="T18" fmla="*/ 0 w 155"/>
                  <a:gd name="T19" fmla="*/ 0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5"/>
                  <a:gd name="T31" fmla="*/ 0 h 207"/>
                  <a:gd name="T32" fmla="*/ 155 w 155"/>
                  <a:gd name="T33" fmla="*/ 207 h 20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5" h="207">
                    <a:moveTo>
                      <a:pt x="22" y="43"/>
                    </a:moveTo>
                    <a:lnTo>
                      <a:pt x="0" y="93"/>
                    </a:lnTo>
                    <a:lnTo>
                      <a:pt x="59" y="159"/>
                    </a:lnTo>
                    <a:lnTo>
                      <a:pt x="89" y="207"/>
                    </a:lnTo>
                    <a:lnTo>
                      <a:pt x="152" y="180"/>
                    </a:lnTo>
                    <a:lnTo>
                      <a:pt x="155" y="120"/>
                    </a:lnTo>
                    <a:lnTo>
                      <a:pt x="134" y="60"/>
                    </a:lnTo>
                    <a:lnTo>
                      <a:pt x="101" y="18"/>
                    </a:lnTo>
                    <a:lnTo>
                      <a:pt x="53" y="0"/>
                    </a:lnTo>
                    <a:lnTo>
                      <a:pt x="22" y="4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4" name="Freeform 43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18" y="2895"/>
                <a:ext cx="16" cy="18"/>
              </a:xfrm>
              <a:custGeom>
                <a:avLst/>
                <a:gdLst>
                  <a:gd name="T0" fmla="*/ 0 w 176"/>
                  <a:gd name="T1" fmla="*/ 0 h 186"/>
                  <a:gd name="T2" fmla="*/ 0 w 176"/>
                  <a:gd name="T3" fmla="*/ 0 h 186"/>
                  <a:gd name="T4" fmla="*/ 0 w 176"/>
                  <a:gd name="T5" fmla="*/ 0 h 186"/>
                  <a:gd name="T6" fmla="*/ 0 w 176"/>
                  <a:gd name="T7" fmla="*/ 0 h 186"/>
                  <a:gd name="T8" fmla="*/ 0 w 176"/>
                  <a:gd name="T9" fmla="*/ 0 h 186"/>
                  <a:gd name="T10" fmla="*/ 0 w 176"/>
                  <a:gd name="T11" fmla="*/ 0 h 186"/>
                  <a:gd name="T12" fmla="*/ 0 w 176"/>
                  <a:gd name="T13" fmla="*/ 0 h 186"/>
                  <a:gd name="T14" fmla="*/ 0 w 176"/>
                  <a:gd name="T15" fmla="*/ 0 h 186"/>
                  <a:gd name="T16" fmla="*/ 0 w 176"/>
                  <a:gd name="T17" fmla="*/ 0 h 186"/>
                  <a:gd name="T18" fmla="*/ 0 w 176"/>
                  <a:gd name="T19" fmla="*/ 0 h 186"/>
                  <a:gd name="T20" fmla="*/ 0 w 176"/>
                  <a:gd name="T21" fmla="*/ 0 h 186"/>
                  <a:gd name="T22" fmla="*/ 0 w 176"/>
                  <a:gd name="T23" fmla="*/ 0 h 1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186"/>
                  <a:gd name="T38" fmla="*/ 176 w 176"/>
                  <a:gd name="T39" fmla="*/ 186 h 18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186">
                    <a:moveTo>
                      <a:pt x="46" y="21"/>
                    </a:moveTo>
                    <a:lnTo>
                      <a:pt x="0" y="63"/>
                    </a:lnTo>
                    <a:lnTo>
                      <a:pt x="38" y="121"/>
                    </a:lnTo>
                    <a:lnTo>
                      <a:pt x="71" y="186"/>
                    </a:lnTo>
                    <a:lnTo>
                      <a:pt x="119" y="180"/>
                    </a:lnTo>
                    <a:lnTo>
                      <a:pt x="176" y="111"/>
                    </a:lnTo>
                    <a:lnTo>
                      <a:pt x="167" y="66"/>
                    </a:lnTo>
                    <a:lnTo>
                      <a:pt x="119" y="96"/>
                    </a:lnTo>
                    <a:lnTo>
                      <a:pt x="83" y="69"/>
                    </a:lnTo>
                    <a:lnTo>
                      <a:pt x="107" y="36"/>
                    </a:lnTo>
                    <a:lnTo>
                      <a:pt x="98" y="0"/>
                    </a:lnTo>
                    <a:lnTo>
                      <a:pt x="46" y="2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5" name="Freeform 43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1" y="2915"/>
                <a:ext cx="14" cy="10"/>
              </a:xfrm>
              <a:custGeom>
                <a:avLst/>
                <a:gdLst>
                  <a:gd name="T0" fmla="*/ 0 w 153"/>
                  <a:gd name="T1" fmla="*/ 0 h 108"/>
                  <a:gd name="T2" fmla="*/ 0 w 153"/>
                  <a:gd name="T3" fmla="*/ 0 h 108"/>
                  <a:gd name="T4" fmla="*/ 0 w 153"/>
                  <a:gd name="T5" fmla="*/ 0 h 108"/>
                  <a:gd name="T6" fmla="*/ 0 w 153"/>
                  <a:gd name="T7" fmla="*/ 0 h 108"/>
                  <a:gd name="T8" fmla="*/ 0 w 153"/>
                  <a:gd name="T9" fmla="*/ 0 h 108"/>
                  <a:gd name="T10" fmla="*/ 0 w 153"/>
                  <a:gd name="T11" fmla="*/ 0 h 108"/>
                  <a:gd name="T12" fmla="*/ 0 w 153"/>
                  <a:gd name="T13" fmla="*/ 0 h 108"/>
                  <a:gd name="T14" fmla="*/ 0 w 153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08"/>
                  <a:gd name="T26" fmla="*/ 153 w 153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08">
                    <a:moveTo>
                      <a:pt x="36" y="0"/>
                    </a:moveTo>
                    <a:lnTo>
                      <a:pt x="0" y="32"/>
                    </a:lnTo>
                    <a:lnTo>
                      <a:pt x="38" y="90"/>
                    </a:lnTo>
                    <a:lnTo>
                      <a:pt x="96" y="108"/>
                    </a:lnTo>
                    <a:lnTo>
                      <a:pt x="126" y="106"/>
                    </a:lnTo>
                    <a:lnTo>
                      <a:pt x="153" y="66"/>
                    </a:lnTo>
                    <a:lnTo>
                      <a:pt x="99" y="3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6" name="Freeform 43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0" y="2890"/>
                <a:ext cx="11" cy="9"/>
              </a:xfrm>
              <a:custGeom>
                <a:avLst/>
                <a:gdLst>
                  <a:gd name="T0" fmla="*/ 0 w 111"/>
                  <a:gd name="T1" fmla="*/ 0 h 100"/>
                  <a:gd name="T2" fmla="*/ 0 w 111"/>
                  <a:gd name="T3" fmla="*/ 0 h 100"/>
                  <a:gd name="T4" fmla="*/ 0 w 111"/>
                  <a:gd name="T5" fmla="*/ 0 h 100"/>
                  <a:gd name="T6" fmla="*/ 0 w 111"/>
                  <a:gd name="T7" fmla="*/ 0 h 100"/>
                  <a:gd name="T8" fmla="*/ 0 w 111"/>
                  <a:gd name="T9" fmla="*/ 0 h 100"/>
                  <a:gd name="T10" fmla="*/ 0 w 111"/>
                  <a:gd name="T11" fmla="*/ 0 h 100"/>
                  <a:gd name="T12" fmla="*/ 0 w 111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100"/>
                  <a:gd name="T23" fmla="*/ 111 w 111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100">
                    <a:moveTo>
                      <a:pt x="46" y="0"/>
                    </a:moveTo>
                    <a:lnTo>
                      <a:pt x="0" y="42"/>
                    </a:lnTo>
                    <a:lnTo>
                      <a:pt x="38" y="100"/>
                    </a:lnTo>
                    <a:lnTo>
                      <a:pt x="87" y="94"/>
                    </a:lnTo>
                    <a:lnTo>
                      <a:pt x="111" y="58"/>
                    </a:lnTo>
                    <a:lnTo>
                      <a:pt x="106" y="4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7" name="Freeform 43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53" y="2906"/>
                <a:ext cx="6" cy="7"/>
              </a:xfrm>
              <a:custGeom>
                <a:avLst/>
                <a:gdLst>
                  <a:gd name="T0" fmla="*/ 0 w 60"/>
                  <a:gd name="T1" fmla="*/ 0 h 75"/>
                  <a:gd name="T2" fmla="*/ 0 w 60"/>
                  <a:gd name="T3" fmla="*/ 0 h 75"/>
                  <a:gd name="T4" fmla="*/ 0 w 60"/>
                  <a:gd name="T5" fmla="*/ 0 h 75"/>
                  <a:gd name="T6" fmla="*/ 0 w 60"/>
                  <a:gd name="T7" fmla="*/ 0 h 75"/>
                  <a:gd name="T8" fmla="*/ 0 w 60"/>
                  <a:gd name="T9" fmla="*/ 0 h 75"/>
                  <a:gd name="T10" fmla="*/ 0 w 60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5"/>
                  <a:gd name="T20" fmla="*/ 60 w 60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5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57" y="66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8" name="Freeform 43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3" y="2904"/>
                <a:ext cx="8" cy="8"/>
              </a:xfrm>
              <a:custGeom>
                <a:avLst/>
                <a:gdLst>
                  <a:gd name="T0" fmla="*/ 0 w 75"/>
                  <a:gd name="T1" fmla="*/ 0 h 87"/>
                  <a:gd name="T2" fmla="*/ 0 w 75"/>
                  <a:gd name="T3" fmla="*/ 0 h 87"/>
                  <a:gd name="T4" fmla="*/ 0 w 75"/>
                  <a:gd name="T5" fmla="*/ 0 h 87"/>
                  <a:gd name="T6" fmla="*/ 0 w 75"/>
                  <a:gd name="T7" fmla="*/ 0 h 87"/>
                  <a:gd name="T8" fmla="*/ 0 w 75"/>
                  <a:gd name="T9" fmla="*/ 0 h 87"/>
                  <a:gd name="T10" fmla="*/ 0 w 75"/>
                  <a:gd name="T11" fmla="*/ 0 h 87"/>
                  <a:gd name="T12" fmla="*/ 0 w 75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87"/>
                  <a:gd name="T23" fmla="*/ 75 w 75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87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39" y="87"/>
                    </a:lnTo>
                    <a:lnTo>
                      <a:pt x="75" y="54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9" name="Freeform 43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35" y="2844"/>
                <a:ext cx="9" cy="9"/>
              </a:xfrm>
              <a:custGeom>
                <a:avLst/>
                <a:gdLst>
                  <a:gd name="T0" fmla="*/ 0 w 99"/>
                  <a:gd name="T1" fmla="*/ 0 h 96"/>
                  <a:gd name="T2" fmla="*/ 0 w 99"/>
                  <a:gd name="T3" fmla="*/ 0 h 96"/>
                  <a:gd name="T4" fmla="*/ 0 w 99"/>
                  <a:gd name="T5" fmla="*/ 0 h 96"/>
                  <a:gd name="T6" fmla="*/ 0 w 99"/>
                  <a:gd name="T7" fmla="*/ 0 h 96"/>
                  <a:gd name="T8" fmla="*/ 0 w 99"/>
                  <a:gd name="T9" fmla="*/ 0 h 96"/>
                  <a:gd name="T10" fmla="*/ 0 w 99"/>
                  <a:gd name="T11" fmla="*/ 0 h 96"/>
                  <a:gd name="T12" fmla="*/ 0 w 99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"/>
                  <a:gd name="T22" fmla="*/ 0 h 96"/>
                  <a:gd name="T23" fmla="*/ 99 w 99"/>
                  <a:gd name="T24" fmla="*/ 96 h 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" h="96">
                    <a:moveTo>
                      <a:pt x="48" y="0"/>
                    </a:moveTo>
                    <a:lnTo>
                      <a:pt x="0" y="39"/>
                    </a:lnTo>
                    <a:lnTo>
                      <a:pt x="0" y="84"/>
                    </a:lnTo>
                    <a:lnTo>
                      <a:pt x="48" y="96"/>
                    </a:lnTo>
                    <a:lnTo>
                      <a:pt x="84" y="66"/>
                    </a:lnTo>
                    <a:lnTo>
                      <a:pt x="99" y="27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0" name="Freeform 43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22" y="2853"/>
                <a:ext cx="7" cy="11"/>
              </a:xfrm>
              <a:custGeom>
                <a:avLst/>
                <a:gdLst>
                  <a:gd name="T0" fmla="*/ 0 w 81"/>
                  <a:gd name="T1" fmla="*/ 0 h 111"/>
                  <a:gd name="T2" fmla="*/ 0 w 81"/>
                  <a:gd name="T3" fmla="*/ 0 h 111"/>
                  <a:gd name="T4" fmla="*/ 0 w 81"/>
                  <a:gd name="T5" fmla="*/ 0 h 111"/>
                  <a:gd name="T6" fmla="*/ 0 w 81"/>
                  <a:gd name="T7" fmla="*/ 0 h 111"/>
                  <a:gd name="T8" fmla="*/ 0 w 81"/>
                  <a:gd name="T9" fmla="*/ 0 h 111"/>
                  <a:gd name="T10" fmla="*/ 0 w 81"/>
                  <a:gd name="T11" fmla="*/ 0 h 111"/>
                  <a:gd name="T12" fmla="*/ 0 w 81"/>
                  <a:gd name="T13" fmla="*/ 0 h 111"/>
                  <a:gd name="T14" fmla="*/ 0 w 81"/>
                  <a:gd name="T15" fmla="*/ 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11"/>
                  <a:gd name="T26" fmla="*/ 81 w 81"/>
                  <a:gd name="T27" fmla="*/ 111 h 1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11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42" y="111"/>
                    </a:lnTo>
                    <a:lnTo>
                      <a:pt x="81" y="78"/>
                    </a:lnTo>
                    <a:lnTo>
                      <a:pt x="75" y="30"/>
                    </a:lnTo>
                    <a:lnTo>
                      <a:pt x="5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1" name="Freeform 43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42" y="2833"/>
                <a:ext cx="6" cy="8"/>
              </a:xfrm>
              <a:custGeom>
                <a:avLst/>
                <a:gdLst>
                  <a:gd name="T0" fmla="*/ 0 w 66"/>
                  <a:gd name="T1" fmla="*/ 0 h 93"/>
                  <a:gd name="T2" fmla="*/ 0 w 66"/>
                  <a:gd name="T3" fmla="*/ 0 h 93"/>
                  <a:gd name="T4" fmla="*/ 0 w 66"/>
                  <a:gd name="T5" fmla="*/ 0 h 93"/>
                  <a:gd name="T6" fmla="*/ 0 w 66"/>
                  <a:gd name="T7" fmla="*/ 0 h 93"/>
                  <a:gd name="T8" fmla="*/ 0 w 66"/>
                  <a:gd name="T9" fmla="*/ 0 h 93"/>
                  <a:gd name="T10" fmla="*/ 0 w 66"/>
                  <a:gd name="T11" fmla="*/ 0 h 93"/>
                  <a:gd name="T12" fmla="*/ 0 w 66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93"/>
                  <a:gd name="T23" fmla="*/ 66 w 66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93">
                    <a:moveTo>
                      <a:pt x="27" y="0"/>
                    </a:moveTo>
                    <a:lnTo>
                      <a:pt x="6" y="27"/>
                    </a:lnTo>
                    <a:lnTo>
                      <a:pt x="0" y="69"/>
                    </a:lnTo>
                    <a:lnTo>
                      <a:pt x="21" y="93"/>
                    </a:lnTo>
                    <a:lnTo>
                      <a:pt x="66" y="84"/>
                    </a:lnTo>
                    <a:lnTo>
                      <a:pt x="66" y="2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2" name="Freeform 440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17" y="2866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36" y="69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3" name="Freeform 44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3" y="2836"/>
                <a:ext cx="7" cy="8"/>
              </a:xfrm>
              <a:custGeom>
                <a:avLst/>
                <a:gdLst>
                  <a:gd name="T0" fmla="*/ 0 w 72"/>
                  <a:gd name="T1" fmla="*/ 0 h 84"/>
                  <a:gd name="T2" fmla="*/ 0 w 72"/>
                  <a:gd name="T3" fmla="*/ 0 h 84"/>
                  <a:gd name="T4" fmla="*/ 0 w 72"/>
                  <a:gd name="T5" fmla="*/ 0 h 84"/>
                  <a:gd name="T6" fmla="*/ 0 w 72"/>
                  <a:gd name="T7" fmla="*/ 0 h 84"/>
                  <a:gd name="T8" fmla="*/ 0 w 72"/>
                  <a:gd name="T9" fmla="*/ 0 h 84"/>
                  <a:gd name="T10" fmla="*/ 0 w 72"/>
                  <a:gd name="T11" fmla="*/ 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84"/>
                  <a:gd name="T20" fmla="*/ 72 w 72"/>
                  <a:gd name="T21" fmla="*/ 84 h 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84">
                    <a:moveTo>
                      <a:pt x="30" y="0"/>
                    </a:moveTo>
                    <a:lnTo>
                      <a:pt x="0" y="36"/>
                    </a:lnTo>
                    <a:lnTo>
                      <a:pt x="32" y="84"/>
                    </a:lnTo>
                    <a:lnTo>
                      <a:pt x="69" y="60"/>
                    </a:lnTo>
                    <a:lnTo>
                      <a:pt x="72" y="15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4" name="Freeform 44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03"/>
                <a:ext cx="8" cy="8"/>
              </a:xfrm>
              <a:custGeom>
                <a:avLst/>
                <a:gdLst>
                  <a:gd name="T0" fmla="*/ 0 w 87"/>
                  <a:gd name="T1" fmla="*/ 0 h 84"/>
                  <a:gd name="T2" fmla="*/ 0 w 87"/>
                  <a:gd name="T3" fmla="*/ 0 h 84"/>
                  <a:gd name="T4" fmla="*/ 0 w 87"/>
                  <a:gd name="T5" fmla="*/ 0 h 84"/>
                  <a:gd name="T6" fmla="*/ 0 w 87"/>
                  <a:gd name="T7" fmla="*/ 0 h 84"/>
                  <a:gd name="T8" fmla="*/ 0 w 87"/>
                  <a:gd name="T9" fmla="*/ 0 h 84"/>
                  <a:gd name="T10" fmla="*/ 0 w 87"/>
                  <a:gd name="T11" fmla="*/ 0 h 84"/>
                  <a:gd name="T12" fmla="*/ 0 w 87"/>
                  <a:gd name="T13" fmla="*/ 0 h 84"/>
                  <a:gd name="T14" fmla="*/ 0 w 87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"/>
                  <a:gd name="T25" fmla="*/ 0 h 84"/>
                  <a:gd name="T26" fmla="*/ 87 w 87"/>
                  <a:gd name="T27" fmla="*/ 84 h 8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" h="84">
                    <a:moveTo>
                      <a:pt x="36" y="3"/>
                    </a:moveTo>
                    <a:lnTo>
                      <a:pt x="0" y="36"/>
                    </a:lnTo>
                    <a:lnTo>
                      <a:pt x="18" y="75"/>
                    </a:lnTo>
                    <a:lnTo>
                      <a:pt x="63" y="84"/>
                    </a:lnTo>
                    <a:lnTo>
                      <a:pt x="87" y="60"/>
                    </a:lnTo>
                    <a:lnTo>
                      <a:pt x="75" y="24"/>
                    </a:lnTo>
                    <a:lnTo>
                      <a:pt x="60" y="0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5" name="Freeform 4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0" y="2827"/>
                <a:ext cx="9" cy="8"/>
              </a:xfrm>
              <a:custGeom>
                <a:avLst/>
                <a:gdLst>
                  <a:gd name="T0" fmla="*/ 0 w 90"/>
                  <a:gd name="T1" fmla="*/ 0 h 84"/>
                  <a:gd name="T2" fmla="*/ 0 w 90"/>
                  <a:gd name="T3" fmla="*/ 0 h 84"/>
                  <a:gd name="T4" fmla="*/ 0 w 90"/>
                  <a:gd name="T5" fmla="*/ 0 h 84"/>
                  <a:gd name="T6" fmla="*/ 0 w 90"/>
                  <a:gd name="T7" fmla="*/ 0 h 84"/>
                  <a:gd name="T8" fmla="*/ 0 w 90"/>
                  <a:gd name="T9" fmla="*/ 0 h 84"/>
                  <a:gd name="T10" fmla="*/ 0 w 90"/>
                  <a:gd name="T11" fmla="*/ 0 h 84"/>
                  <a:gd name="T12" fmla="*/ 0 w 9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84"/>
                  <a:gd name="T23" fmla="*/ 90 w 90"/>
                  <a:gd name="T24" fmla="*/ 84 h 8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84">
                    <a:moveTo>
                      <a:pt x="45" y="0"/>
                    </a:moveTo>
                    <a:lnTo>
                      <a:pt x="0" y="27"/>
                    </a:lnTo>
                    <a:lnTo>
                      <a:pt x="6" y="66"/>
                    </a:lnTo>
                    <a:lnTo>
                      <a:pt x="47" y="84"/>
                    </a:lnTo>
                    <a:lnTo>
                      <a:pt x="90" y="66"/>
                    </a:lnTo>
                    <a:lnTo>
                      <a:pt x="87" y="15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6" name="Freeform 4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6" y="2811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48" y="60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7" name="Freeform 44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4" y="2817"/>
                <a:ext cx="5" cy="6"/>
              </a:xfrm>
              <a:custGeom>
                <a:avLst/>
                <a:gdLst>
                  <a:gd name="T0" fmla="*/ 0 w 54"/>
                  <a:gd name="T1" fmla="*/ 0 h 69"/>
                  <a:gd name="T2" fmla="*/ 0 w 54"/>
                  <a:gd name="T3" fmla="*/ 0 h 69"/>
                  <a:gd name="T4" fmla="*/ 0 w 54"/>
                  <a:gd name="T5" fmla="*/ 0 h 69"/>
                  <a:gd name="T6" fmla="*/ 0 w 54"/>
                  <a:gd name="T7" fmla="*/ 0 h 69"/>
                  <a:gd name="T8" fmla="*/ 0 w 54"/>
                  <a:gd name="T9" fmla="*/ 0 h 69"/>
                  <a:gd name="T10" fmla="*/ 0 w 54"/>
                  <a:gd name="T11" fmla="*/ 0 h 69"/>
                  <a:gd name="T12" fmla="*/ 0 w 54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69"/>
                  <a:gd name="T23" fmla="*/ 54 w 5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69">
                    <a:moveTo>
                      <a:pt x="30" y="0"/>
                    </a:moveTo>
                    <a:lnTo>
                      <a:pt x="0" y="12"/>
                    </a:lnTo>
                    <a:lnTo>
                      <a:pt x="0" y="51"/>
                    </a:lnTo>
                    <a:lnTo>
                      <a:pt x="21" y="69"/>
                    </a:lnTo>
                    <a:lnTo>
                      <a:pt x="51" y="60"/>
                    </a:lnTo>
                    <a:lnTo>
                      <a:pt x="54" y="27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61" name="Freeform 446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91114" y="5240356"/>
              <a:ext cx="9525" cy="11112"/>
            </a:xfrm>
            <a:custGeom>
              <a:avLst/>
              <a:gdLst>
                <a:gd name="T0" fmla="*/ 2147483647 w 144"/>
                <a:gd name="T1" fmla="*/ 2147483647 h 196"/>
                <a:gd name="T2" fmla="*/ 0 w 144"/>
                <a:gd name="T3" fmla="*/ 2147483647 h 196"/>
                <a:gd name="T4" fmla="*/ 2147483647 w 144"/>
                <a:gd name="T5" fmla="*/ 2147483647 h 196"/>
                <a:gd name="T6" fmla="*/ 2147483647 w 144"/>
                <a:gd name="T7" fmla="*/ 2147483647 h 196"/>
                <a:gd name="T8" fmla="*/ 2147483647 w 144"/>
                <a:gd name="T9" fmla="*/ 2147483647 h 196"/>
                <a:gd name="T10" fmla="*/ 2147483647 w 144"/>
                <a:gd name="T11" fmla="*/ 2147483647 h 196"/>
                <a:gd name="T12" fmla="*/ 2147483647 w 144"/>
                <a:gd name="T13" fmla="*/ 0 h 196"/>
                <a:gd name="T14" fmla="*/ 2147483647 w 144"/>
                <a:gd name="T15" fmla="*/ 214748364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"/>
                <a:gd name="T25" fmla="*/ 0 h 196"/>
                <a:gd name="T26" fmla="*/ 144 w 144"/>
                <a:gd name="T27" fmla="*/ 196 h 1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" h="196">
                  <a:moveTo>
                    <a:pt x="22" y="72"/>
                  </a:moveTo>
                  <a:lnTo>
                    <a:pt x="0" y="122"/>
                  </a:lnTo>
                  <a:lnTo>
                    <a:pt x="26" y="192"/>
                  </a:lnTo>
                  <a:lnTo>
                    <a:pt x="94" y="196"/>
                  </a:lnTo>
                  <a:lnTo>
                    <a:pt x="144" y="93"/>
                  </a:lnTo>
                  <a:lnTo>
                    <a:pt x="118" y="32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2" name="Freeform 44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54601" y="5253056"/>
              <a:ext cx="12700" cy="12700"/>
            </a:xfrm>
            <a:custGeom>
              <a:avLst/>
              <a:gdLst>
                <a:gd name="T0" fmla="*/ 2147483647 w 203"/>
                <a:gd name="T1" fmla="*/ 2147483647 h 212"/>
                <a:gd name="T2" fmla="*/ 0 w 203"/>
                <a:gd name="T3" fmla="*/ 2147483647 h 212"/>
                <a:gd name="T4" fmla="*/ 2147483647 w 203"/>
                <a:gd name="T5" fmla="*/ 2147483647 h 212"/>
                <a:gd name="T6" fmla="*/ 2147483647 w 203"/>
                <a:gd name="T7" fmla="*/ 2147483647 h 212"/>
                <a:gd name="T8" fmla="*/ 2147483647 w 203"/>
                <a:gd name="T9" fmla="*/ 2147483647 h 212"/>
                <a:gd name="T10" fmla="*/ 2147483647 w 203"/>
                <a:gd name="T11" fmla="*/ 2147483647 h 212"/>
                <a:gd name="T12" fmla="*/ 2147483647 w 203"/>
                <a:gd name="T13" fmla="*/ 2147483647 h 212"/>
                <a:gd name="T14" fmla="*/ 2147483647 w 203"/>
                <a:gd name="T15" fmla="*/ 0 h 212"/>
                <a:gd name="T16" fmla="*/ 2147483647 w 203"/>
                <a:gd name="T17" fmla="*/ 2147483647 h 212"/>
                <a:gd name="T18" fmla="*/ 2147483647 w 203"/>
                <a:gd name="T19" fmla="*/ 2147483647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3"/>
                <a:gd name="T31" fmla="*/ 0 h 212"/>
                <a:gd name="T32" fmla="*/ 203 w 203"/>
                <a:gd name="T33" fmla="*/ 212 h 2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3" h="212">
                  <a:moveTo>
                    <a:pt x="36" y="56"/>
                  </a:moveTo>
                  <a:lnTo>
                    <a:pt x="0" y="116"/>
                  </a:lnTo>
                  <a:lnTo>
                    <a:pt x="60" y="184"/>
                  </a:lnTo>
                  <a:lnTo>
                    <a:pt x="116" y="212"/>
                  </a:lnTo>
                  <a:lnTo>
                    <a:pt x="174" y="148"/>
                  </a:lnTo>
                  <a:lnTo>
                    <a:pt x="203" y="85"/>
                  </a:lnTo>
                  <a:lnTo>
                    <a:pt x="192" y="20"/>
                  </a:lnTo>
                  <a:lnTo>
                    <a:pt x="152" y="0"/>
                  </a:lnTo>
                  <a:lnTo>
                    <a:pt x="104" y="2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3" name="Freeform 44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340326" y="5237181"/>
              <a:ext cx="9525" cy="6350"/>
            </a:xfrm>
            <a:custGeom>
              <a:avLst/>
              <a:gdLst>
                <a:gd name="T0" fmla="*/ 2147483647 w 172"/>
                <a:gd name="T1" fmla="*/ 2147483647 h 108"/>
                <a:gd name="T2" fmla="*/ 0 w 172"/>
                <a:gd name="T3" fmla="*/ 2147483647 h 108"/>
                <a:gd name="T4" fmla="*/ 2147483647 w 172"/>
                <a:gd name="T5" fmla="*/ 2147483647 h 108"/>
                <a:gd name="T6" fmla="*/ 2147483647 w 172"/>
                <a:gd name="T7" fmla="*/ 2147483647 h 108"/>
                <a:gd name="T8" fmla="*/ 2147483647 w 172"/>
                <a:gd name="T9" fmla="*/ 2147483647 h 108"/>
                <a:gd name="T10" fmla="*/ 2147483647 w 172"/>
                <a:gd name="T11" fmla="*/ 2147483647 h 108"/>
                <a:gd name="T12" fmla="*/ 2147483647 w 172"/>
                <a:gd name="T13" fmla="*/ 0 h 108"/>
                <a:gd name="T14" fmla="*/ 2147483647 w 172"/>
                <a:gd name="T15" fmla="*/ 2147483647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2"/>
                <a:gd name="T25" fmla="*/ 0 h 108"/>
                <a:gd name="T26" fmla="*/ 172 w 172"/>
                <a:gd name="T27" fmla="*/ 108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2" h="108">
                  <a:moveTo>
                    <a:pt x="44" y="4"/>
                  </a:moveTo>
                  <a:lnTo>
                    <a:pt x="0" y="72"/>
                  </a:lnTo>
                  <a:lnTo>
                    <a:pt x="48" y="108"/>
                  </a:lnTo>
                  <a:lnTo>
                    <a:pt x="136" y="104"/>
                  </a:lnTo>
                  <a:lnTo>
                    <a:pt x="164" y="64"/>
                  </a:lnTo>
                  <a:lnTo>
                    <a:pt x="172" y="4"/>
                  </a:lnTo>
                  <a:lnTo>
                    <a:pt x="100" y="0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64" name="Group 450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3806803" y="4535494"/>
              <a:ext cx="17464" cy="30161"/>
              <a:chOff x="997" y="8534"/>
              <a:chExt cx="375" cy="631"/>
            </a:xfrm>
            <a:grpFill/>
          </p:grpSpPr>
          <p:sp>
            <p:nvSpPr>
              <p:cNvPr id="270" name="Freeform 45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7" y="8534"/>
                <a:ext cx="126" cy="155"/>
              </a:xfrm>
              <a:custGeom>
                <a:avLst/>
                <a:gdLst>
                  <a:gd name="T0" fmla="*/ 49 w 105"/>
                  <a:gd name="T1" fmla="*/ 35 h 129"/>
                  <a:gd name="T2" fmla="*/ 0 w 105"/>
                  <a:gd name="T3" fmla="*/ 143 h 129"/>
                  <a:gd name="T4" fmla="*/ 28 w 105"/>
                  <a:gd name="T5" fmla="*/ 286 h 129"/>
                  <a:gd name="T6" fmla="*/ 103 w 105"/>
                  <a:gd name="T7" fmla="*/ 322 h 129"/>
                  <a:gd name="T8" fmla="*/ 232 w 105"/>
                  <a:gd name="T9" fmla="*/ 270 h 129"/>
                  <a:gd name="T10" fmla="*/ 260 w 105"/>
                  <a:gd name="T11" fmla="*/ 127 h 129"/>
                  <a:gd name="T12" fmla="*/ 196 w 105"/>
                  <a:gd name="T13" fmla="*/ 0 h 129"/>
                  <a:gd name="T14" fmla="*/ 49 w 105"/>
                  <a:gd name="T15" fmla="*/ 35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29"/>
                  <a:gd name="T26" fmla="*/ 105 w 105"/>
                  <a:gd name="T27" fmla="*/ 129 h 1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29">
                    <a:moveTo>
                      <a:pt x="19" y="14"/>
                    </a:moveTo>
                    <a:lnTo>
                      <a:pt x="0" y="57"/>
                    </a:lnTo>
                    <a:lnTo>
                      <a:pt x="11" y="114"/>
                    </a:lnTo>
                    <a:lnTo>
                      <a:pt x="42" y="129"/>
                    </a:lnTo>
                    <a:lnTo>
                      <a:pt x="93" y="108"/>
                    </a:lnTo>
                    <a:lnTo>
                      <a:pt x="105" y="51"/>
                    </a:lnTo>
                    <a:lnTo>
                      <a:pt x="78" y="0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1" name="Freeform 45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34" y="8657"/>
                <a:ext cx="126" cy="130"/>
              </a:xfrm>
              <a:custGeom>
                <a:avLst/>
                <a:gdLst>
                  <a:gd name="T0" fmla="*/ 49 w 105"/>
                  <a:gd name="T1" fmla="*/ 12 h 108"/>
                  <a:gd name="T2" fmla="*/ 0 w 105"/>
                  <a:gd name="T3" fmla="*/ 122 h 108"/>
                  <a:gd name="T4" fmla="*/ 23 w 105"/>
                  <a:gd name="T5" fmla="*/ 220 h 108"/>
                  <a:gd name="T6" fmla="*/ 113 w 105"/>
                  <a:gd name="T7" fmla="*/ 272 h 108"/>
                  <a:gd name="T8" fmla="*/ 200 w 105"/>
                  <a:gd name="T9" fmla="*/ 206 h 108"/>
                  <a:gd name="T10" fmla="*/ 260 w 105"/>
                  <a:gd name="T11" fmla="*/ 106 h 108"/>
                  <a:gd name="T12" fmla="*/ 173 w 105"/>
                  <a:gd name="T13" fmla="*/ 0 h 108"/>
                  <a:gd name="T14" fmla="*/ 49 w 105"/>
                  <a:gd name="T15" fmla="*/ 12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08"/>
                  <a:gd name="T26" fmla="*/ 105 w 105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08">
                    <a:moveTo>
                      <a:pt x="19" y="5"/>
                    </a:moveTo>
                    <a:lnTo>
                      <a:pt x="0" y="48"/>
                    </a:lnTo>
                    <a:lnTo>
                      <a:pt x="9" y="87"/>
                    </a:lnTo>
                    <a:lnTo>
                      <a:pt x="45" y="108"/>
                    </a:lnTo>
                    <a:lnTo>
                      <a:pt x="81" y="81"/>
                    </a:lnTo>
                    <a:lnTo>
                      <a:pt x="105" y="42"/>
                    </a:lnTo>
                    <a:lnTo>
                      <a:pt x="69" y="0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2" name="Freeform 45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45" y="8859"/>
                <a:ext cx="227" cy="306"/>
              </a:xfrm>
              <a:custGeom>
                <a:avLst/>
                <a:gdLst>
                  <a:gd name="T0" fmla="*/ 309 w 189"/>
                  <a:gd name="T1" fmla="*/ 52 h 255"/>
                  <a:gd name="T2" fmla="*/ 196 w 189"/>
                  <a:gd name="T3" fmla="*/ 196 h 255"/>
                  <a:gd name="T4" fmla="*/ 103 w 189"/>
                  <a:gd name="T5" fmla="*/ 336 h 255"/>
                  <a:gd name="T6" fmla="*/ 0 w 189"/>
                  <a:gd name="T7" fmla="*/ 509 h 255"/>
                  <a:gd name="T8" fmla="*/ 37 w 189"/>
                  <a:gd name="T9" fmla="*/ 634 h 255"/>
                  <a:gd name="T10" fmla="*/ 173 w 189"/>
                  <a:gd name="T11" fmla="*/ 612 h 255"/>
                  <a:gd name="T12" fmla="*/ 277 w 189"/>
                  <a:gd name="T13" fmla="*/ 425 h 255"/>
                  <a:gd name="T14" fmla="*/ 396 w 189"/>
                  <a:gd name="T15" fmla="*/ 239 h 255"/>
                  <a:gd name="T16" fmla="*/ 473 w 189"/>
                  <a:gd name="T17" fmla="*/ 127 h 255"/>
                  <a:gd name="T18" fmla="*/ 405 w 189"/>
                  <a:gd name="T19" fmla="*/ 0 h 255"/>
                  <a:gd name="T20" fmla="*/ 309 w 189"/>
                  <a:gd name="T21" fmla="*/ 52 h 2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9"/>
                  <a:gd name="T34" fmla="*/ 0 h 255"/>
                  <a:gd name="T35" fmla="*/ 189 w 189"/>
                  <a:gd name="T36" fmla="*/ 255 h 2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9" h="255">
                    <a:moveTo>
                      <a:pt x="123" y="21"/>
                    </a:moveTo>
                    <a:lnTo>
                      <a:pt x="78" y="78"/>
                    </a:lnTo>
                    <a:lnTo>
                      <a:pt x="42" y="135"/>
                    </a:lnTo>
                    <a:lnTo>
                      <a:pt x="0" y="204"/>
                    </a:lnTo>
                    <a:lnTo>
                      <a:pt x="15" y="255"/>
                    </a:lnTo>
                    <a:lnTo>
                      <a:pt x="69" y="246"/>
                    </a:lnTo>
                    <a:lnTo>
                      <a:pt x="111" y="171"/>
                    </a:lnTo>
                    <a:lnTo>
                      <a:pt x="159" y="96"/>
                    </a:lnTo>
                    <a:lnTo>
                      <a:pt x="189" y="51"/>
                    </a:lnTo>
                    <a:lnTo>
                      <a:pt x="162" y="0"/>
                    </a:lnTo>
                    <a:lnTo>
                      <a:pt x="123" y="2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65" name="任意多边形 7">
              <a:extLst/>
            </p:cNvPr>
            <p:cNvSpPr>
              <a:spLocks noChangeAspect="1"/>
            </p:cNvSpPr>
            <p:nvPr/>
          </p:nvSpPr>
          <p:spPr bwMode="auto">
            <a:xfrm>
              <a:off x="4371951" y="4887931"/>
              <a:ext cx="3175" cy="3175"/>
            </a:xfrm>
            <a:custGeom>
              <a:avLst/>
              <a:gdLst>
                <a:gd name="T0" fmla="*/ 0 w 3560387"/>
                <a:gd name="T1" fmla="*/ 0 h 6001569"/>
                <a:gd name="T2" fmla="*/ 0 w 3560387"/>
                <a:gd name="T3" fmla="*/ 0 h 6001569"/>
                <a:gd name="T4" fmla="*/ 0 w 3560387"/>
                <a:gd name="T5" fmla="*/ 0 h 6001569"/>
                <a:gd name="T6" fmla="*/ 0 w 3560387"/>
                <a:gd name="T7" fmla="*/ 0 h 6001569"/>
                <a:gd name="T8" fmla="*/ 0 w 3560387"/>
                <a:gd name="T9" fmla="*/ 0 h 6001569"/>
                <a:gd name="T10" fmla="*/ 0 w 3560387"/>
                <a:gd name="T11" fmla="*/ 0 h 6001569"/>
                <a:gd name="T12" fmla="*/ 0 w 3560387"/>
                <a:gd name="T13" fmla="*/ 0 h 6001569"/>
                <a:gd name="T14" fmla="*/ 0 w 3560387"/>
                <a:gd name="T15" fmla="*/ 0 h 6001569"/>
                <a:gd name="T16" fmla="*/ 0 w 3560387"/>
                <a:gd name="T17" fmla="*/ 0 h 6001569"/>
                <a:gd name="T18" fmla="*/ 0 w 3560387"/>
                <a:gd name="T19" fmla="*/ 0 h 6001569"/>
                <a:gd name="T20" fmla="*/ 0 w 3560387"/>
                <a:gd name="T21" fmla="*/ 0 h 6001569"/>
                <a:gd name="T22" fmla="*/ 0 w 3560387"/>
                <a:gd name="T23" fmla="*/ 0 h 6001569"/>
                <a:gd name="T24" fmla="*/ 0 w 3560387"/>
                <a:gd name="T25" fmla="*/ 0 h 6001569"/>
                <a:gd name="T26" fmla="*/ 0 w 3560387"/>
                <a:gd name="T27" fmla="*/ 0 h 6001569"/>
                <a:gd name="T28" fmla="*/ 0 w 3560387"/>
                <a:gd name="T29" fmla="*/ 0 h 6001569"/>
                <a:gd name="T30" fmla="*/ 0 w 3560387"/>
                <a:gd name="T31" fmla="*/ 0 h 6001569"/>
                <a:gd name="T32" fmla="*/ 0 w 3560387"/>
                <a:gd name="T33" fmla="*/ 0 h 6001569"/>
                <a:gd name="T34" fmla="*/ 0 w 3560387"/>
                <a:gd name="T35" fmla="*/ 0 h 6001569"/>
                <a:gd name="T36" fmla="*/ 0 w 3560387"/>
                <a:gd name="T37" fmla="*/ 0 h 6001569"/>
                <a:gd name="T38" fmla="*/ 0 w 3560387"/>
                <a:gd name="T39" fmla="*/ 0 h 6001569"/>
                <a:gd name="T40" fmla="*/ 0 w 3560387"/>
                <a:gd name="T41" fmla="*/ 0 h 6001569"/>
                <a:gd name="T42" fmla="*/ 0 w 3560387"/>
                <a:gd name="T43" fmla="*/ 0 h 6001569"/>
                <a:gd name="T44" fmla="*/ 0 w 3560387"/>
                <a:gd name="T45" fmla="*/ 0 h 6001569"/>
                <a:gd name="T46" fmla="*/ 0 w 3560387"/>
                <a:gd name="T47" fmla="*/ 0 h 6001569"/>
                <a:gd name="T48" fmla="*/ 0 w 3560387"/>
                <a:gd name="T49" fmla="*/ 0 h 6001569"/>
                <a:gd name="T50" fmla="*/ 0 w 3560387"/>
                <a:gd name="T51" fmla="*/ 0 h 6001569"/>
                <a:gd name="T52" fmla="*/ 0 w 3560387"/>
                <a:gd name="T53" fmla="*/ 0 h 6001569"/>
                <a:gd name="T54" fmla="*/ 0 w 3560387"/>
                <a:gd name="T55" fmla="*/ 0 h 6001569"/>
                <a:gd name="T56" fmla="*/ 0 w 3560387"/>
                <a:gd name="T57" fmla="*/ 0 h 6001569"/>
                <a:gd name="T58" fmla="*/ 0 w 3560387"/>
                <a:gd name="T59" fmla="*/ 0 h 6001569"/>
                <a:gd name="T60" fmla="*/ 0 w 3560387"/>
                <a:gd name="T61" fmla="*/ 0 h 6001569"/>
                <a:gd name="T62" fmla="*/ 0 w 3560387"/>
                <a:gd name="T63" fmla="*/ 0 h 6001569"/>
                <a:gd name="T64" fmla="*/ 0 w 3560387"/>
                <a:gd name="T65" fmla="*/ 0 h 6001569"/>
                <a:gd name="T66" fmla="*/ 0 w 3560387"/>
                <a:gd name="T67" fmla="*/ 0 h 6001569"/>
                <a:gd name="T68" fmla="*/ 0 w 3560387"/>
                <a:gd name="T69" fmla="*/ 0 h 6001569"/>
                <a:gd name="T70" fmla="*/ 0 w 3560387"/>
                <a:gd name="T71" fmla="*/ 0 h 6001569"/>
                <a:gd name="T72" fmla="*/ 0 w 3560387"/>
                <a:gd name="T73" fmla="*/ 0 h 6001569"/>
                <a:gd name="T74" fmla="*/ 0 w 3560387"/>
                <a:gd name="T75" fmla="*/ 0 h 6001569"/>
                <a:gd name="T76" fmla="*/ 0 w 3560387"/>
                <a:gd name="T77" fmla="*/ 0 h 6001569"/>
                <a:gd name="T78" fmla="*/ 0 w 3560387"/>
                <a:gd name="T79" fmla="*/ 0 h 6001569"/>
                <a:gd name="T80" fmla="*/ 0 w 3560387"/>
                <a:gd name="T81" fmla="*/ 0 h 6001569"/>
                <a:gd name="T82" fmla="*/ 0 w 3560387"/>
                <a:gd name="T83" fmla="*/ 0 h 6001569"/>
                <a:gd name="T84" fmla="*/ 0 w 3560387"/>
                <a:gd name="T85" fmla="*/ 0 h 6001569"/>
                <a:gd name="T86" fmla="*/ 0 w 3560387"/>
                <a:gd name="T87" fmla="*/ 0 h 6001569"/>
                <a:gd name="T88" fmla="*/ 0 w 3560387"/>
                <a:gd name="T89" fmla="*/ 0 h 6001569"/>
                <a:gd name="T90" fmla="*/ 0 w 3560387"/>
                <a:gd name="T91" fmla="*/ 0 h 6001569"/>
                <a:gd name="T92" fmla="*/ 0 w 3560387"/>
                <a:gd name="T93" fmla="*/ 0 h 6001569"/>
                <a:gd name="T94" fmla="*/ 0 w 3560387"/>
                <a:gd name="T95" fmla="*/ 0 h 6001569"/>
                <a:gd name="T96" fmla="*/ 0 w 3560387"/>
                <a:gd name="T97" fmla="*/ 0 h 60015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60387"/>
                <a:gd name="T148" fmla="*/ 0 h 6001569"/>
                <a:gd name="T149" fmla="*/ 3560387 w 3560387"/>
                <a:gd name="T150" fmla="*/ 6001569 h 60015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60387" h="6001569">
                  <a:moveTo>
                    <a:pt x="28925" y="1128680"/>
                  </a:moveTo>
                  <a:lnTo>
                    <a:pt x="112277" y="1133748"/>
                  </a:lnTo>
                  <a:lnTo>
                    <a:pt x="216203" y="1139923"/>
                  </a:lnTo>
                  <a:lnTo>
                    <a:pt x="329214" y="1202425"/>
                  </a:lnTo>
                  <a:lnTo>
                    <a:pt x="229286" y="1277276"/>
                  </a:lnTo>
                  <a:lnTo>
                    <a:pt x="315588" y="1335781"/>
                  </a:lnTo>
                  <a:lnTo>
                    <a:pt x="238370" y="1417540"/>
                  </a:lnTo>
                  <a:lnTo>
                    <a:pt x="247454" y="1562890"/>
                  </a:lnTo>
                  <a:lnTo>
                    <a:pt x="165695" y="1630478"/>
                  </a:lnTo>
                  <a:lnTo>
                    <a:pt x="138987" y="1745855"/>
                  </a:lnTo>
                  <a:lnTo>
                    <a:pt x="182776" y="1828892"/>
                  </a:lnTo>
                  <a:lnTo>
                    <a:pt x="265623" y="1906653"/>
                  </a:lnTo>
                  <a:lnTo>
                    <a:pt x="328670" y="1892482"/>
                  </a:lnTo>
                  <a:lnTo>
                    <a:pt x="428598" y="1829436"/>
                  </a:lnTo>
                  <a:cubicBezTo>
                    <a:pt x="428235" y="1858203"/>
                    <a:pt x="427873" y="1886971"/>
                    <a:pt x="427510" y="1915738"/>
                  </a:cubicBezTo>
                  <a:lnTo>
                    <a:pt x="368461" y="1952076"/>
                  </a:lnTo>
                  <a:lnTo>
                    <a:pt x="387174" y="2089618"/>
                  </a:lnTo>
                  <a:lnTo>
                    <a:pt x="500729" y="2084532"/>
                  </a:lnTo>
                  <a:lnTo>
                    <a:pt x="531981" y="2146845"/>
                  </a:lnTo>
                  <a:lnTo>
                    <a:pt x="449677" y="2264398"/>
                  </a:lnTo>
                  <a:lnTo>
                    <a:pt x="591029" y="2396121"/>
                  </a:lnTo>
                  <a:lnTo>
                    <a:pt x="497487" y="2458246"/>
                  </a:lnTo>
                  <a:cubicBezTo>
                    <a:pt x="496588" y="2554295"/>
                    <a:pt x="491456" y="2506292"/>
                    <a:pt x="490557" y="2602341"/>
                  </a:cubicBezTo>
                  <a:cubicBezTo>
                    <a:pt x="489095" y="2635867"/>
                    <a:pt x="554691" y="2649761"/>
                    <a:pt x="554691" y="2669929"/>
                  </a:cubicBezTo>
                  <a:lnTo>
                    <a:pt x="490556" y="2723347"/>
                  </a:lnTo>
                  <a:lnTo>
                    <a:pt x="571772" y="2845442"/>
                  </a:lnTo>
                  <a:lnTo>
                    <a:pt x="627578" y="2899758"/>
                  </a:lnTo>
                  <a:lnTo>
                    <a:pt x="572860" y="2990249"/>
                  </a:lnTo>
                  <a:lnTo>
                    <a:pt x="590485" y="3052750"/>
                  </a:lnTo>
                  <a:lnTo>
                    <a:pt x="535978" y="3134509"/>
                  </a:lnTo>
                  <a:lnTo>
                    <a:pt x="502551" y="3182836"/>
                  </a:lnTo>
                  <a:lnTo>
                    <a:pt x="575226" y="3331096"/>
                  </a:lnTo>
                  <a:lnTo>
                    <a:pt x="647901" y="3380516"/>
                  </a:lnTo>
                  <a:lnTo>
                    <a:pt x="775082" y="3507697"/>
                  </a:lnTo>
                  <a:lnTo>
                    <a:pt x="833587" y="3662131"/>
                  </a:lnTo>
                  <a:lnTo>
                    <a:pt x="855753" y="3741714"/>
                  </a:lnTo>
                  <a:lnTo>
                    <a:pt x="929517" y="3879068"/>
                  </a:lnTo>
                  <a:lnTo>
                    <a:pt x="829589" y="3905233"/>
                  </a:lnTo>
                  <a:lnTo>
                    <a:pt x="825590" y="4054581"/>
                  </a:lnTo>
                  <a:lnTo>
                    <a:pt x="744919" y="4141426"/>
                  </a:lnTo>
                  <a:lnTo>
                    <a:pt x="604656" y="4119259"/>
                  </a:lnTo>
                  <a:lnTo>
                    <a:pt x="513812" y="4239178"/>
                  </a:lnTo>
                  <a:lnTo>
                    <a:pt x="482561" y="4379441"/>
                  </a:lnTo>
                  <a:lnTo>
                    <a:pt x="386653" y="4514998"/>
                  </a:lnTo>
                  <a:lnTo>
                    <a:pt x="324128" y="4608372"/>
                  </a:lnTo>
                  <a:lnTo>
                    <a:pt x="356468" y="4829307"/>
                  </a:lnTo>
                  <a:lnTo>
                    <a:pt x="269622" y="4873641"/>
                  </a:lnTo>
                  <a:lnTo>
                    <a:pt x="334280" y="5014217"/>
                  </a:lnTo>
                  <a:lnTo>
                    <a:pt x="360111" y="5103661"/>
                  </a:lnTo>
                  <a:lnTo>
                    <a:pt x="453131" y="5162166"/>
                  </a:lnTo>
                  <a:lnTo>
                    <a:pt x="606477" y="5193417"/>
                  </a:lnTo>
                  <a:lnTo>
                    <a:pt x="714402" y="5202501"/>
                  </a:lnTo>
                  <a:lnTo>
                    <a:pt x="809243" y="5311514"/>
                  </a:lnTo>
                  <a:lnTo>
                    <a:pt x="949507" y="5301341"/>
                  </a:lnTo>
                  <a:lnTo>
                    <a:pt x="1021094" y="5346763"/>
                  </a:lnTo>
                  <a:lnTo>
                    <a:pt x="1061429" y="5492113"/>
                  </a:lnTo>
                  <a:lnTo>
                    <a:pt x="1039262" y="5600037"/>
                  </a:lnTo>
                  <a:lnTo>
                    <a:pt x="1066516" y="5680708"/>
                  </a:lnTo>
                  <a:lnTo>
                    <a:pt x="1025092" y="5766465"/>
                  </a:lnTo>
                  <a:lnTo>
                    <a:pt x="1139191" y="5870390"/>
                  </a:lnTo>
                  <a:lnTo>
                    <a:pt x="1265283" y="5874388"/>
                  </a:lnTo>
                  <a:lnTo>
                    <a:pt x="1251113" y="5765376"/>
                  </a:lnTo>
                  <a:lnTo>
                    <a:pt x="1236942" y="5652365"/>
                  </a:lnTo>
                  <a:lnTo>
                    <a:pt x="1377206" y="5689791"/>
                  </a:lnTo>
                  <a:lnTo>
                    <a:pt x="1554540" y="5658540"/>
                  </a:lnTo>
                  <a:lnTo>
                    <a:pt x="1689718" y="5713046"/>
                  </a:lnTo>
                  <a:lnTo>
                    <a:pt x="1806726" y="5731215"/>
                  </a:lnTo>
                  <a:lnTo>
                    <a:pt x="1806726" y="5876564"/>
                  </a:lnTo>
                  <a:cubicBezTo>
                    <a:pt x="1806482" y="5918232"/>
                    <a:pt x="1806237" y="5959901"/>
                    <a:pt x="1805993" y="6001569"/>
                  </a:cubicBezTo>
                  <a:lnTo>
                    <a:pt x="1977508" y="5951061"/>
                  </a:lnTo>
                  <a:lnTo>
                    <a:pt x="2145758" y="5875476"/>
                  </a:lnTo>
                  <a:lnTo>
                    <a:pt x="2286021" y="5789719"/>
                  </a:lnTo>
                  <a:lnTo>
                    <a:pt x="2208260" y="5935069"/>
                  </a:lnTo>
                  <a:lnTo>
                    <a:pt x="2362695" y="5911814"/>
                  </a:lnTo>
                  <a:lnTo>
                    <a:pt x="2508044" y="5866392"/>
                  </a:lnTo>
                  <a:lnTo>
                    <a:pt x="2548380" y="5744297"/>
                  </a:lnTo>
                  <a:lnTo>
                    <a:pt x="2461534" y="5713046"/>
                  </a:lnTo>
                  <a:lnTo>
                    <a:pt x="2475705" y="5594949"/>
                  </a:lnTo>
                  <a:lnTo>
                    <a:pt x="2615969" y="5518276"/>
                  </a:lnTo>
                  <a:lnTo>
                    <a:pt x="2734065" y="5487025"/>
                  </a:lnTo>
                  <a:lnTo>
                    <a:pt x="2723893" y="5378012"/>
                  </a:lnTo>
                  <a:lnTo>
                    <a:pt x="2869243" y="5401267"/>
                  </a:lnTo>
                  <a:lnTo>
                    <a:pt x="3023253" y="5343826"/>
                  </a:lnTo>
                  <a:lnTo>
                    <a:pt x="3188882" y="5333008"/>
                  </a:lnTo>
                  <a:lnTo>
                    <a:pt x="3086179" y="5162519"/>
                  </a:lnTo>
                  <a:lnTo>
                    <a:pt x="3100350" y="5055328"/>
                  </a:lnTo>
                  <a:lnTo>
                    <a:pt x="3027675" y="4905980"/>
                  </a:lnTo>
                  <a:lnTo>
                    <a:pt x="2996424" y="4730467"/>
                  </a:lnTo>
                  <a:lnTo>
                    <a:pt x="3000422" y="4612370"/>
                  </a:lnTo>
                  <a:lnTo>
                    <a:pt x="3049842" y="4490276"/>
                  </a:lnTo>
                  <a:lnTo>
                    <a:pt x="3177023" y="4495362"/>
                  </a:lnTo>
                  <a:lnTo>
                    <a:pt x="3241702" y="4436858"/>
                  </a:lnTo>
                  <a:lnTo>
                    <a:pt x="3208274" y="4330022"/>
                  </a:lnTo>
                  <a:lnTo>
                    <a:pt x="3149770" y="4222097"/>
                  </a:lnTo>
                  <a:lnTo>
                    <a:pt x="3068011" y="4171589"/>
                  </a:lnTo>
                  <a:lnTo>
                    <a:pt x="3027675" y="4018243"/>
                  </a:lnTo>
                  <a:lnTo>
                    <a:pt x="3150858" y="3915405"/>
                  </a:lnTo>
                  <a:lnTo>
                    <a:pt x="3291122" y="3793310"/>
                  </a:lnTo>
                  <a:lnTo>
                    <a:pt x="3426299" y="3734806"/>
                  </a:lnTo>
                  <a:lnTo>
                    <a:pt x="3534223" y="3658133"/>
                  </a:lnTo>
                  <a:lnTo>
                    <a:pt x="3547304" y="3559293"/>
                  </a:lnTo>
                  <a:lnTo>
                    <a:pt x="3505881" y="3331101"/>
                  </a:lnTo>
                  <a:lnTo>
                    <a:pt x="3464457" y="3245343"/>
                  </a:lnTo>
                  <a:lnTo>
                    <a:pt x="3446288" y="3118162"/>
                  </a:lnTo>
                  <a:lnTo>
                    <a:pt x="3528048" y="3091997"/>
                  </a:lnTo>
                  <a:lnTo>
                    <a:pt x="3560387" y="2986983"/>
                  </a:lnTo>
                  <a:lnTo>
                    <a:pt x="3411039" y="2964816"/>
                  </a:lnTo>
                  <a:lnTo>
                    <a:pt x="3292943" y="2951734"/>
                  </a:lnTo>
                  <a:lnTo>
                    <a:pt x="3183930" y="2788215"/>
                  </a:lnTo>
                  <a:lnTo>
                    <a:pt x="3234438" y="2703546"/>
                  </a:lnTo>
                  <a:lnTo>
                    <a:pt x="3179932" y="2608704"/>
                  </a:lnTo>
                  <a:lnTo>
                    <a:pt x="3229352" y="2437189"/>
                  </a:lnTo>
                  <a:lnTo>
                    <a:pt x="3317286" y="2356518"/>
                  </a:lnTo>
                  <a:lnTo>
                    <a:pt x="3162852" y="2141758"/>
                  </a:lnTo>
                  <a:lnTo>
                    <a:pt x="3058925" y="2006581"/>
                  </a:lnTo>
                  <a:lnTo>
                    <a:pt x="2986914" y="1900856"/>
                  </a:lnTo>
                  <a:lnTo>
                    <a:pt x="2958997" y="1752219"/>
                  </a:lnTo>
                  <a:lnTo>
                    <a:pt x="2982252" y="1607957"/>
                  </a:lnTo>
                  <a:lnTo>
                    <a:pt x="2935156" y="1462713"/>
                  </a:lnTo>
                  <a:lnTo>
                    <a:pt x="2766404" y="1281274"/>
                  </a:lnTo>
                  <a:lnTo>
                    <a:pt x="2567636" y="1109760"/>
                  </a:lnTo>
                  <a:lnTo>
                    <a:pt x="2449539" y="960412"/>
                  </a:lnTo>
                  <a:lnTo>
                    <a:pt x="2396901" y="881160"/>
                  </a:lnTo>
                  <a:lnTo>
                    <a:pt x="2278024" y="748561"/>
                  </a:lnTo>
                  <a:lnTo>
                    <a:pt x="2294371" y="595215"/>
                  </a:lnTo>
                  <a:lnTo>
                    <a:pt x="2176275" y="510546"/>
                  </a:lnTo>
                  <a:lnTo>
                    <a:pt x="2030925" y="524717"/>
                  </a:lnTo>
                  <a:lnTo>
                    <a:pt x="1968422" y="424789"/>
                  </a:lnTo>
                  <a:lnTo>
                    <a:pt x="1829247" y="376457"/>
                  </a:lnTo>
                  <a:lnTo>
                    <a:pt x="1630479" y="203854"/>
                  </a:lnTo>
                  <a:lnTo>
                    <a:pt x="1499300" y="177689"/>
                  </a:lnTo>
                  <a:lnTo>
                    <a:pt x="1395374" y="0"/>
                  </a:lnTo>
                  <a:lnTo>
                    <a:pt x="1292536" y="5087"/>
                  </a:lnTo>
                  <a:lnTo>
                    <a:pt x="1188209" y="65813"/>
                  </a:lnTo>
                  <a:lnTo>
                    <a:pt x="1080685" y="145348"/>
                  </a:lnTo>
                  <a:lnTo>
                    <a:pt x="1000014" y="185685"/>
                  </a:lnTo>
                  <a:lnTo>
                    <a:pt x="828499" y="198766"/>
                  </a:lnTo>
                  <a:lnTo>
                    <a:pt x="737656" y="271441"/>
                  </a:lnTo>
                  <a:lnTo>
                    <a:pt x="666069" y="230017"/>
                  </a:lnTo>
                  <a:lnTo>
                    <a:pt x="553058" y="339028"/>
                  </a:lnTo>
                  <a:lnTo>
                    <a:pt x="549060" y="420788"/>
                  </a:lnTo>
                  <a:lnTo>
                    <a:pt x="440048" y="406617"/>
                  </a:lnTo>
                  <a:lnTo>
                    <a:pt x="364463" y="474206"/>
                  </a:lnTo>
                  <a:lnTo>
                    <a:pt x="265623" y="532710"/>
                  </a:lnTo>
                  <a:lnTo>
                    <a:pt x="160609" y="604296"/>
                  </a:lnTo>
                  <a:lnTo>
                    <a:pt x="99928" y="734387"/>
                  </a:lnTo>
                  <a:lnTo>
                    <a:pt x="79938" y="892819"/>
                  </a:lnTo>
                  <a:lnTo>
                    <a:pt x="0" y="1018911"/>
                  </a:lnTo>
                  <a:lnTo>
                    <a:pt x="28925" y="11286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6" name="Freeform 449">
              <a:extLst/>
            </p:cNvPr>
            <p:cNvSpPr>
              <a:spLocks noChangeAspect="1"/>
            </p:cNvSpPr>
            <p:nvPr/>
          </p:nvSpPr>
          <p:spPr bwMode="auto">
            <a:xfrm>
              <a:off x="4352901" y="4914918"/>
              <a:ext cx="7938" cy="11113"/>
            </a:xfrm>
            <a:custGeom>
              <a:avLst/>
              <a:gdLst>
                <a:gd name="T0" fmla="*/ 0 w 125"/>
                <a:gd name="T1" fmla="*/ 2147483647 h 187"/>
                <a:gd name="T2" fmla="*/ 2147483647 w 125"/>
                <a:gd name="T3" fmla="*/ 2147483647 h 187"/>
                <a:gd name="T4" fmla="*/ 2147483647 w 125"/>
                <a:gd name="T5" fmla="*/ 2147483647 h 187"/>
                <a:gd name="T6" fmla="*/ 2147483647 w 125"/>
                <a:gd name="T7" fmla="*/ 2147483647 h 187"/>
                <a:gd name="T8" fmla="*/ 2147483647 w 125"/>
                <a:gd name="T9" fmla="*/ 2147483647 h 187"/>
                <a:gd name="T10" fmla="*/ 2147483647 w 125"/>
                <a:gd name="T11" fmla="*/ 2147483647 h 187"/>
                <a:gd name="T12" fmla="*/ 2147483647 w 125"/>
                <a:gd name="T13" fmla="*/ 0 h 187"/>
                <a:gd name="T14" fmla="*/ 0 w 125"/>
                <a:gd name="T15" fmla="*/ 2147483647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7"/>
                <a:gd name="T26" fmla="*/ 125 w 125"/>
                <a:gd name="T27" fmla="*/ 187 h 1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7">
                  <a:moveTo>
                    <a:pt x="0" y="33"/>
                  </a:moveTo>
                  <a:lnTo>
                    <a:pt x="7" y="103"/>
                  </a:lnTo>
                  <a:lnTo>
                    <a:pt x="14" y="187"/>
                  </a:lnTo>
                  <a:lnTo>
                    <a:pt x="86" y="173"/>
                  </a:lnTo>
                  <a:lnTo>
                    <a:pt x="115" y="110"/>
                  </a:lnTo>
                  <a:lnTo>
                    <a:pt x="125" y="24"/>
                  </a:lnTo>
                  <a:lnTo>
                    <a:pt x="53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7" name="Freeform 30">
              <a:extLst/>
            </p:cNvPr>
            <p:cNvSpPr>
              <a:spLocks/>
            </p:cNvSpPr>
            <p:nvPr/>
          </p:nvSpPr>
          <p:spPr bwMode="auto">
            <a:xfrm>
              <a:off x="5206976" y="4400568"/>
              <a:ext cx="134938" cy="155575"/>
            </a:xfrm>
            <a:custGeom>
              <a:avLst/>
              <a:gdLst>
                <a:gd name="T0" fmla="*/ 0 w 1135"/>
                <a:gd name="T1" fmla="*/ 2147483647 h 1311"/>
                <a:gd name="T2" fmla="*/ 2147483647 w 1135"/>
                <a:gd name="T3" fmla="*/ 2147483647 h 1311"/>
                <a:gd name="T4" fmla="*/ 2147483647 w 1135"/>
                <a:gd name="T5" fmla="*/ 2147483647 h 1311"/>
                <a:gd name="T6" fmla="*/ 2147483647 w 1135"/>
                <a:gd name="T7" fmla="*/ 2147483647 h 1311"/>
                <a:gd name="T8" fmla="*/ 2147483647 w 1135"/>
                <a:gd name="T9" fmla="*/ 2147483647 h 1311"/>
                <a:gd name="T10" fmla="*/ 2147483647 w 1135"/>
                <a:gd name="T11" fmla="*/ 2147483647 h 1311"/>
                <a:gd name="T12" fmla="*/ 2147483647 w 1135"/>
                <a:gd name="T13" fmla="*/ 2147483647 h 1311"/>
                <a:gd name="T14" fmla="*/ 2147483647 w 1135"/>
                <a:gd name="T15" fmla="*/ 2147483647 h 1311"/>
                <a:gd name="T16" fmla="*/ 2147483647 w 1135"/>
                <a:gd name="T17" fmla="*/ 2147483647 h 1311"/>
                <a:gd name="T18" fmla="*/ 2147483647 w 1135"/>
                <a:gd name="T19" fmla="*/ 2147483647 h 1311"/>
                <a:gd name="T20" fmla="*/ 2147483647 w 1135"/>
                <a:gd name="T21" fmla="*/ 2147483647 h 1311"/>
                <a:gd name="T22" fmla="*/ 2147483647 w 1135"/>
                <a:gd name="T23" fmla="*/ 2147483647 h 1311"/>
                <a:gd name="T24" fmla="*/ 2147483647 w 1135"/>
                <a:gd name="T25" fmla="*/ 2147483647 h 1311"/>
                <a:gd name="T26" fmla="*/ 2147483647 w 1135"/>
                <a:gd name="T27" fmla="*/ 2147483647 h 1311"/>
                <a:gd name="T28" fmla="*/ 2147483647 w 1135"/>
                <a:gd name="T29" fmla="*/ 2147483647 h 1311"/>
                <a:gd name="T30" fmla="*/ 2147483647 w 1135"/>
                <a:gd name="T31" fmla="*/ 2147483647 h 1311"/>
                <a:gd name="T32" fmla="*/ 2147483647 w 1135"/>
                <a:gd name="T33" fmla="*/ 2147483647 h 1311"/>
                <a:gd name="T34" fmla="*/ 2147483647 w 1135"/>
                <a:gd name="T35" fmla="*/ 2147483647 h 1311"/>
                <a:gd name="T36" fmla="*/ 2147483647 w 1135"/>
                <a:gd name="T37" fmla="*/ 2147483647 h 1311"/>
                <a:gd name="T38" fmla="*/ 2147483647 w 1135"/>
                <a:gd name="T39" fmla="*/ 2147483647 h 1311"/>
                <a:gd name="T40" fmla="*/ 2147483647 w 1135"/>
                <a:gd name="T41" fmla="*/ 2147483647 h 1311"/>
                <a:gd name="T42" fmla="*/ 2147483647 w 1135"/>
                <a:gd name="T43" fmla="*/ 2147483647 h 1311"/>
                <a:gd name="T44" fmla="*/ 2147483647 w 1135"/>
                <a:gd name="T45" fmla="*/ 2147483647 h 1311"/>
                <a:gd name="T46" fmla="*/ 2147483647 w 1135"/>
                <a:gd name="T47" fmla="*/ 2147483647 h 1311"/>
                <a:gd name="T48" fmla="*/ 2147483647 w 1135"/>
                <a:gd name="T49" fmla="*/ 0 h 1311"/>
                <a:gd name="T50" fmla="*/ 2147483647 w 1135"/>
                <a:gd name="T51" fmla="*/ 2147483647 h 1311"/>
                <a:gd name="T52" fmla="*/ 2147483647 w 1135"/>
                <a:gd name="T53" fmla="*/ 2147483647 h 1311"/>
                <a:gd name="T54" fmla="*/ 2147483647 w 1135"/>
                <a:gd name="T55" fmla="*/ 2147483647 h 1311"/>
                <a:gd name="T56" fmla="*/ 2147483647 w 1135"/>
                <a:gd name="T57" fmla="*/ 2147483647 h 1311"/>
                <a:gd name="T58" fmla="*/ 2147483647 w 1135"/>
                <a:gd name="T59" fmla="*/ 2147483647 h 1311"/>
                <a:gd name="T60" fmla="*/ 2147483647 w 1135"/>
                <a:gd name="T61" fmla="*/ 2147483647 h 1311"/>
                <a:gd name="T62" fmla="*/ 2147483647 w 1135"/>
                <a:gd name="T63" fmla="*/ 2147483647 h 1311"/>
                <a:gd name="T64" fmla="*/ 2147483647 w 1135"/>
                <a:gd name="T65" fmla="*/ 2147483647 h 1311"/>
                <a:gd name="T66" fmla="*/ 2147483647 w 1135"/>
                <a:gd name="T67" fmla="*/ 2147483647 h 1311"/>
                <a:gd name="T68" fmla="*/ 2147483647 w 1135"/>
                <a:gd name="T69" fmla="*/ 2147483647 h 1311"/>
                <a:gd name="T70" fmla="*/ 2147483647 w 1135"/>
                <a:gd name="T71" fmla="*/ 2147483647 h 1311"/>
                <a:gd name="T72" fmla="*/ 0 w 1135"/>
                <a:gd name="T73" fmla="*/ 2147483647 h 13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5"/>
                <a:gd name="T112" fmla="*/ 0 h 1311"/>
                <a:gd name="T113" fmla="*/ 1132 w 1135"/>
                <a:gd name="T114" fmla="*/ 1257 h 13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5" h="1311">
                  <a:moveTo>
                    <a:pt x="0" y="960"/>
                  </a:moveTo>
                  <a:lnTo>
                    <a:pt x="57" y="1153"/>
                  </a:lnTo>
                  <a:lnTo>
                    <a:pt x="107" y="1221"/>
                  </a:lnTo>
                  <a:lnTo>
                    <a:pt x="154" y="1311"/>
                  </a:lnTo>
                  <a:lnTo>
                    <a:pt x="274" y="1309"/>
                  </a:lnTo>
                  <a:lnTo>
                    <a:pt x="384" y="1230"/>
                  </a:lnTo>
                  <a:lnTo>
                    <a:pt x="463" y="1183"/>
                  </a:lnTo>
                  <a:lnTo>
                    <a:pt x="495" y="1120"/>
                  </a:lnTo>
                  <a:lnTo>
                    <a:pt x="637" y="1105"/>
                  </a:lnTo>
                  <a:lnTo>
                    <a:pt x="708" y="995"/>
                  </a:lnTo>
                  <a:lnTo>
                    <a:pt x="787" y="940"/>
                  </a:lnTo>
                  <a:lnTo>
                    <a:pt x="850" y="932"/>
                  </a:lnTo>
                  <a:lnTo>
                    <a:pt x="803" y="822"/>
                  </a:lnTo>
                  <a:lnTo>
                    <a:pt x="811" y="735"/>
                  </a:lnTo>
                  <a:lnTo>
                    <a:pt x="882" y="696"/>
                  </a:lnTo>
                  <a:lnTo>
                    <a:pt x="993" y="681"/>
                  </a:lnTo>
                  <a:lnTo>
                    <a:pt x="1072" y="571"/>
                  </a:lnTo>
                  <a:lnTo>
                    <a:pt x="1127" y="500"/>
                  </a:lnTo>
                  <a:lnTo>
                    <a:pt x="1135" y="406"/>
                  </a:lnTo>
                  <a:lnTo>
                    <a:pt x="1056" y="343"/>
                  </a:lnTo>
                  <a:lnTo>
                    <a:pt x="1017" y="249"/>
                  </a:lnTo>
                  <a:lnTo>
                    <a:pt x="937" y="194"/>
                  </a:lnTo>
                  <a:lnTo>
                    <a:pt x="819" y="202"/>
                  </a:lnTo>
                  <a:lnTo>
                    <a:pt x="724" y="139"/>
                  </a:lnTo>
                  <a:lnTo>
                    <a:pt x="630" y="76"/>
                  </a:lnTo>
                  <a:lnTo>
                    <a:pt x="632" y="9"/>
                  </a:lnTo>
                  <a:lnTo>
                    <a:pt x="617" y="1"/>
                  </a:lnTo>
                  <a:lnTo>
                    <a:pt x="599" y="27"/>
                  </a:lnTo>
                  <a:lnTo>
                    <a:pt x="584" y="37"/>
                  </a:lnTo>
                  <a:lnTo>
                    <a:pt x="571" y="24"/>
                  </a:lnTo>
                  <a:lnTo>
                    <a:pt x="571" y="0"/>
                  </a:lnTo>
                  <a:lnTo>
                    <a:pt x="544" y="10"/>
                  </a:lnTo>
                  <a:lnTo>
                    <a:pt x="550" y="45"/>
                  </a:lnTo>
                  <a:lnTo>
                    <a:pt x="545" y="66"/>
                  </a:lnTo>
                  <a:lnTo>
                    <a:pt x="542" y="100"/>
                  </a:lnTo>
                  <a:lnTo>
                    <a:pt x="495" y="186"/>
                  </a:lnTo>
                  <a:lnTo>
                    <a:pt x="495" y="272"/>
                  </a:lnTo>
                  <a:lnTo>
                    <a:pt x="471" y="343"/>
                  </a:lnTo>
                  <a:lnTo>
                    <a:pt x="487" y="402"/>
                  </a:lnTo>
                  <a:lnTo>
                    <a:pt x="543" y="511"/>
                  </a:lnTo>
                  <a:lnTo>
                    <a:pt x="492" y="611"/>
                  </a:lnTo>
                  <a:lnTo>
                    <a:pt x="418" y="706"/>
                  </a:lnTo>
                  <a:lnTo>
                    <a:pt x="373" y="817"/>
                  </a:lnTo>
                  <a:lnTo>
                    <a:pt x="300" y="888"/>
                  </a:lnTo>
                  <a:lnTo>
                    <a:pt x="141" y="949"/>
                  </a:lnTo>
                  <a:lnTo>
                    <a:pt x="0" y="9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8" name="Freeform 95">
              <a:extLst/>
            </p:cNvPr>
            <p:cNvSpPr>
              <a:spLocks noChangeAspect="1"/>
            </p:cNvSpPr>
            <p:nvPr/>
          </p:nvSpPr>
          <p:spPr bwMode="auto">
            <a:xfrm>
              <a:off x="5276826" y="4375168"/>
              <a:ext cx="6350" cy="12700"/>
            </a:xfrm>
            <a:custGeom>
              <a:avLst/>
              <a:gdLst>
                <a:gd name="T0" fmla="*/ 160823448 w 55"/>
                <a:gd name="T1" fmla="*/ 0 h 108"/>
                <a:gd name="T2" fmla="*/ 139655781 w 55"/>
                <a:gd name="T3" fmla="*/ 128047515 h 108"/>
                <a:gd name="T4" fmla="*/ 152359129 w 55"/>
                <a:gd name="T5" fmla="*/ 260367756 h 108"/>
                <a:gd name="T6" fmla="*/ 160823448 w 55"/>
                <a:gd name="T7" fmla="*/ 362805721 h 108"/>
                <a:gd name="T8" fmla="*/ 25393188 w 55"/>
                <a:gd name="T9" fmla="*/ 358546635 h 108"/>
                <a:gd name="T10" fmla="*/ 0 w 55"/>
                <a:gd name="T11" fmla="*/ 196343999 h 108"/>
                <a:gd name="T12" fmla="*/ 59250811 w 55"/>
                <a:gd name="T13" fmla="*/ 25609432 h 108"/>
                <a:gd name="T14" fmla="*/ 160823448 w 55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108"/>
                <a:gd name="T26" fmla="*/ 38 w 55"/>
                <a:gd name="T27" fmla="*/ 85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108">
                  <a:moveTo>
                    <a:pt x="22" y="26"/>
                  </a:moveTo>
                  <a:lnTo>
                    <a:pt x="33" y="12"/>
                  </a:lnTo>
                  <a:lnTo>
                    <a:pt x="42" y="0"/>
                  </a:lnTo>
                  <a:lnTo>
                    <a:pt x="55" y="8"/>
                  </a:lnTo>
                  <a:lnTo>
                    <a:pt x="42" y="27"/>
                  </a:lnTo>
                  <a:lnTo>
                    <a:pt x="49" y="45"/>
                  </a:lnTo>
                  <a:lnTo>
                    <a:pt x="46" y="59"/>
                  </a:lnTo>
                  <a:lnTo>
                    <a:pt x="43" y="78"/>
                  </a:lnTo>
                  <a:lnTo>
                    <a:pt x="34" y="98"/>
                  </a:lnTo>
                  <a:lnTo>
                    <a:pt x="22" y="108"/>
                  </a:lnTo>
                  <a:lnTo>
                    <a:pt x="4" y="108"/>
                  </a:lnTo>
                  <a:lnTo>
                    <a:pt x="6" y="84"/>
                  </a:lnTo>
                  <a:lnTo>
                    <a:pt x="4" y="63"/>
                  </a:lnTo>
                  <a:lnTo>
                    <a:pt x="0" y="42"/>
                  </a:lnTo>
                  <a:lnTo>
                    <a:pt x="10" y="20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9" name="Freeform 46">
              <a:extLst/>
            </p:cNvPr>
            <p:cNvSpPr>
              <a:spLocks noChangeAspect="1"/>
            </p:cNvSpPr>
            <p:nvPr/>
          </p:nvSpPr>
          <p:spPr bwMode="auto">
            <a:xfrm>
              <a:off x="4633889" y="4024331"/>
              <a:ext cx="46037" cy="34925"/>
            </a:xfrm>
            <a:custGeom>
              <a:avLst/>
              <a:gdLst>
                <a:gd name="T0" fmla="*/ 0 w 148"/>
                <a:gd name="T1" fmla="*/ 2147483647 h 113"/>
                <a:gd name="T2" fmla="*/ 2147483647 w 148"/>
                <a:gd name="T3" fmla="*/ 2147483647 h 113"/>
                <a:gd name="T4" fmla="*/ 2147483647 w 148"/>
                <a:gd name="T5" fmla="*/ 2147483647 h 113"/>
                <a:gd name="T6" fmla="*/ 2147483647 w 148"/>
                <a:gd name="T7" fmla="*/ 2147483647 h 113"/>
                <a:gd name="T8" fmla="*/ 2147483647 w 148"/>
                <a:gd name="T9" fmla="*/ 2147483647 h 113"/>
                <a:gd name="T10" fmla="*/ 2147483647 w 148"/>
                <a:gd name="T11" fmla="*/ 2147483647 h 113"/>
                <a:gd name="T12" fmla="*/ 2147483647 w 148"/>
                <a:gd name="T13" fmla="*/ 2147483647 h 113"/>
                <a:gd name="T14" fmla="*/ 2147483647 w 148"/>
                <a:gd name="T15" fmla="*/ 2147483647 h 113"/>
                <a:gd name="T16" fmla="*/ 2147483647 w 148"/>
                <a:gd name="T17" fmla="*/ 2147483647 h 113"/>
                <a:gd name="T18" fmla="*/ 2147483647 w 148"/>
                <a:gd name="T19" fmla="*/ 2147483647 h 113"/>
                <a:gd name="T20" fmla="*/ 2147483647 w 148"/>
                <a:gd name="T21" fmla="*/ 2147483647 h 113"/>
                <a:gd name="T22" fmla="*/ 2147483647 w 148"/>
                <a:gd name="T23" fmla="*/ 0 h 113"/>
                <a:gd name="T24" fmla="*/ 2147483647 w 148"/>
                <a:gd name="T25" fmla="*/ 2147483647 h 113"/>
                <a:gd name="T26" fmla="*/ 2147483647 w 148"/>
                <a:gd name="T27" fmla="*/ 2147483647 h 113"/>
                <a:gd name="T28" fmla="*/ 2147483647 w 148"/>
                <a:gd name="T29" fmla="*/ 2147483647 h 113"/>
                <a:gd name="T30" fmla="*/ 2147483647 w 148"/>
                <a:gd name="T31" fmla="*/ 2147483647 h 113"/>
                <a:gd name="T32" fmla="*/ 2147483647 w 148"/>
                <a:gd name="T33" fmla="*/ 2147483647 h 113"/>
                <a:gd name="T34" fmla="*/ 2147483647 w 148"/>
                <a:gd name="T35" fmla="*/ 2147483647 h 113"/>
                <a:gd name="T36" fmla="*/ 2147483647 w 148"/>
                <a:gd name="T37" fmla="*/ 2147483647 h 113"/>
                <a:gd name="T38" fmla="*/ 2147483647 w 148"/>
                <a:gd name="T39" fmla="*/ 2147483647 h 113"/>
                <a:gd name="T40" fmla="*/ 0 w 148"/>
                <a:gd name="T41" fmla="*/ 2147483647 h 1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3"/>
                <a:gd name="T65" fmla="*/ 689 w 148"/>
                <a:gd name="T66" fmla="*/ 584 h 1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3">
                  <a:moveTo>
                    <a:pt x="0" y="58"/>
                  </a:moveTo>
                  <a:lnTo>
                    <a:pt x="2" y="77"/>
                  </a:lnTo>
                  <a:lnTo>
                    <a:pt x="12" y="97"/>
                  </a:lnTo>
                  <a:lnTo>
                    <a:pt x="30" y="113"/>
                  </a:lnTo>
                  <a:lnTo>
                    <a:pt x="56" y="113"/>
                  </a:lnTo>
                  <a:lnTo>
                    <a:pt x="88" y="101"/>
                  </a:lnTo>
                  <a:lnTo>
                    <a:pt x="118" y="102"/>
                  </a:lnTo>
                  <a:lnTo>
                    <a:pt x="148" y="78"/>
                  </a:lnTo>
                  <a:lnTo>
                    <a:pt x="147" y="51"/>
                  </a:lnTo>
                  <a:lnTo>
                    <a:pt x="136" y="27"/>
                  </a:lnTo>
                  <a:lnTo>
                    <a:pt x="129" y="18"/>
                  </a:lnTo>
                  <a:lnTo>
                    <a:pt x="120" y="3"/>
                  </a:lnTo>
                  <a:lnTo>
                    <a:pt x="109" y="0"/>
                  </a:lnTo>
                  <a:lnTo>
                    <a:pt x="105" y="7"/>
                  </a:lnTo>
                  <a:lnTo>
                    <a:pt x="86" y="4"/>
                  </a:lnTo>
                  <a:lnTo>
                    <a:pt x="75" y="12"/>
                  </a:lnTo>
                  <a:lnTo>
                    <a:pt x="62" y="9"/>
                  </a:lnTo>
                  <a:lnTo>
                    <a:pt x="56" y="9"/>
                  </a:lnTo>
                  <a:lnTo>
                    <a:pt x="43" y="10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7" y="37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</p:grpSp>
      <p:pic>
        <p:nvPicPr>
          <p:cNvPr id="315" name="Kép 3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94588" y="3202699"/>
            <a:ext cx="391171" cy="396000"/>
          </a:xfrm>
          <a:prstGeom prst="rect">
            <a:avLst/>
          </a:prstGeom>
        </p:spPr>
      </p:pic>
      <p:pic>
        <p:nvPicPr>
          <p:cNvPr id="316" name="Kép 3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37" y="2008720"/>
            <a:ext cx="1758713" cy="1512613"/>
          </a:xfrm>
          <a:prstGeom prst="rect">
            <a:avLst/>
          </a:prstGeom>
        </p:spPr>
      </p:pic>
      <p:pic>
        <p:nvPicPr>
          <p:cNvPr id="317" name="Kép 3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6723" y="940002"/>
            <a:ext cx="2098381" cy="1196077"/>
          </a:xfrm>
          <a:prstGeom prst="rect">
            <a:avLst/>
          </a:prstGeom>
        </p:spPr>
      </p:pic>
      <p:pic>
        <p:nvPicPr>
          <p:cNvPr id="318" name="Kép 31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0520" y="3882573"/>
            <a:ext cx="2264223" cy="1132112"/>
          </a:xfrm>
          <a:prstGeom prst="rect">
            <a:avLst/>
          </a:prstGeom>
        </p:spPr>
      </p:pic>
      <p:sp>
        <p:nvSpPr>
          <p:cNvPr id="319" name="Ellipszis 352"/>
          <p:cNvSpPr/>
          <p:nvPr/>
        </p:nvSpPr>
        <p:spPr>
          <a:xfrm>
            <a:off x="1314351" y="1261667"/>
            <a:ext cx="1167344" cy="1130614"/>
          </a:xfrm>
          <a:prstGeom prst="ellipse">
            <a:avLst/>
          </a:prstGeom>
          <a:solidFill>
            <a:srgbClr val="0032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0" name="Téglalap 353"/>
          <p:cNvSpPr/>
          <p:nvPr/>
        </p:nvSpPr>
        <p:spPr>
          <a:xfrm>
            <a:off x="1296940" y="1433799"/>
            <a:ext cx="1166412" cy="888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sz="900" noProof="0" dirty="0" smtClean="0">
                <a:solidFill>
                  <a:prstClr val="white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Száva és Drina folyó megtisztítására vonatkozó vízipari terv</a:t>
            </a:r>
            <a:endParaRPr kumimoji="0" lang="hu-HU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</p:txBody>
      </p:sp>
      <p:sp>
        <p:nvSpPr>
          <p:cNvPr id="321" name="Ellipszis 352"/>
          <p:cNvSpPr/>
          <p:nvPr/>
        </p:nvSpPr>
        <p:spPr>
          <a:xfrm>
            <a:off x="6344365" y="3218783"/>
            <a:ext cx="1114431" cy="1122649"/>
          </a:xfrm>
          <a:prstGeom prst="ellipse">
            <a:avLst/>
          </a:prstGeom>
          <a:solidFill>
            <a:srgbClr val="0032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églalap 353"/>
          <p:cNvSpPr/>
          <p:nvPr/>
        </p:nvSpPr>
        <p:spPr>
          <a:xfrm>
            <a:off x="6310798" y="3388927"/>
            <a:ext cx="1166412" cy="72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sz="900" dirty="0" smtClean="0">
                <a:solidFill>
                  <a:prstClr val="white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 beruházással több, mint 100.000 ember életminősége javul</a:t>
            </a:r>
            <a:endParaRPr kumimoji="0" lang="hu-HU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</p:txBody>
      </p:sp>
      <p:sp>
        <p:nvSpPr>
          <p:cNvPr id="323" name="Ellipszis 352"/>
          <p:cNvSpPr/>
          <p:nvPr/>
        </p:nvSpPr>
        <p:spPr>
          <a:xfrm>
            <a:off x="6345620" y="1573478"/>
            <a:ext cx="1080000" cy="1080000"/>
          </a:xfrm>
          <a:prstGeom prst="ellipse">
            <a:avLst/>
          </a:prstGeom>
          <a:solidFill>
            <a:srgbClr val="0032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4" name="Téglalap 353"/>
          <p:cNvSpPr/>
          <p:nvPr/>
        </p:nvSpPr>
        <p:spPr>
          <a:xfrm>
            <a:off x="6289841" y="1721416"/>
            <a:ext cx="1166412" cy="72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sz="900" dirty="0" smtClean="0">
                <a:solidFill>
                  <a:prstClr val="white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 beruházással százezreknek nyílik hozzáférése tiszta vízhez</a:t>
            </a:r>
            <a:endParaRPr kumimoji="0" lang="hu-HU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</p:txBody>
      </p:sp>
      <p:pic>
        <p:nvPicPr>
          <p:cNvPr id="325" name="Kép 3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06216" y="3162192"/>
            <a:ext cx="391171" cy="396000"/>
          </a:xfrm>
          <a:prstGeom prst="rect">
            <a:avLst/>
          </a:prstGeom>
        </p:spPr>
      </p:pic>
      <p:pic>
        <p:nvPicPr>
          <p:cNvPr id="326" name="Kép 3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74533" y="2677665"/>
            <a:ext cx="391171" cy="39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5647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NEMZETKÖZI FINANSZÍROZÁSÚ 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NYITOTT PÁLYÁZATOK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grpSp>
        <p:nvGrpSpPr>
          <p:cNvPr id="325" name="组合 416">
            <a:extLst/>
          </p:cNvPr>
          <p:cNvGrpSpPr/>
          <p:nvPr/>
        </p:nvGrpSpPr>
        <p:grpSpPr>
          <a:xfrm>
            <a:off x="2333510" y="1479883"/>
            <a:ext cx="5382528" cy="3383212"/>
            <a:chOff x="1214414" y="1863743"/>
            <a:chExt cx="6488112" cy="4208463"/>
          </a:xfrm>
          <a:solidFill>
            <a:srgbClr val="44546A"/>
          </a:solidFill>
        </p:grpSpPr>
        <p:sp>
          <p:nvSpPr>
            <p:cNvPr id="326" name="Freeform 304">
              <a:extLst/>
            </p:cNvPr>
            <p:cNvSpPr>
              <a:spLocks/>
            </p:cNvSpPr>
            <p:nvPr/>
          </p:nvSpPr>
          <p:spPr bwMode="auto">
            <a:xfrm>
              <a:off x="3956026" y="4557731"/>
              <a:ext cx="101600" cy="84137"/>
            </a:xfrm>
            <a:custGeom>
              <a:avLst/>
              <a:gdLst>
                <a:gd name="T0" fmla="*/ 2147483647 w 1131"/>
                <a:gd name="T1" fmla="*/ 407494188 h 927"/>
                <a:gd name="T2" fmla="*/ 2147483647 w 1131"/>
                <a:gd name="T3" fmla="*/ 1628469094 h 927"/>
                <a:gd name="T4" fmla="*/ 2147483647 w 1131"/>
                <a:gd name="T5" fmla="*/ 1017606791 h 927"/>
                <a:gd name="T6" fmla="*/ 2147483647 w 1131"/>
                <a:gd name="T7" fmla="*/ 2035963191 h 927"/>
                <a:gd name="T8" fmla="*/ 2147483647 w 1131"/>
                <a:gd name="T9" fmla="*/ 2147483647 h 927"/>
                <a:gd name="T10" fmla="*/ 2147483647 w 1131"/>
                <a:gd name="T11" fmla="*/ 2147483647 h 927"/>
                <a:gd name="T12" fmla="*/ 1562940558 w 1131"/>
                <a:gd name="T13" fmla="*/ 2147483647 h 927"/>
                <a:gd name="T14" fmla="*/ 2147483647 w 1131"/>
                <a:gd name="T15" fmla="*/ 2147483647 h 927"/>
                <a:gd name="T16" fmla="*/ 2147483647 w 1131"/>
                <a:gd name="T17" fmla="*/ 2147483647 h 927"/>
                <a:gd name="T18" fmla="*/ 2147483647 w 1131"/>
                <a:gd name="T19" fmla="*/ 2147483647 h 927"/>
                <a:gd name="T20" fmla="*/ 2147483647 w 1131"/>
                <a:gd name="T21" fmla="*/ 2147483647 h 927"/>
                <a:gd name="T22" fmla="*/ 2147483647 w 1131"/>
                <a:gd name="T23" fmla="*/ 2147483647 h 927"/>
                <a:gd name="T24" fmla="*/ 2147483647 w 1131"/>
                <a:gd name="T25" fmla="*/ 2147483647 h 927"/>
                <a:gd name="T26" fmla="*/ 2147483647 w 1131"/>
                <a:gd name="T27" fmla="*/ 2147483647 h 927"/>
                <a:gd name="T28" fmla="*/ 2147483647 w 1131"/>
                <a:gd name="T29" fmla="*/ 2147483647 h 927"/>
                <a:gd name="T30" fmla="*/ 2147483647 w 1131"/>
                <a:gd name="T31" fmla="*/ 2147483647 h 927"/>
                <a:gd name="T32" fmla="*/ 2147483647 w 1131"/>
                <a:gd name="T33" fmla="*/ 2147483647 h 927"/>
                <a:gd name="T34" fmla="*/ 2147483647 w 1131"/>
                <a:gd name="T35" fmla="*/ 2147483647 h 927"/>
                <a:gd name="T36" fmla="*/ 2147483647 w 1131"/>
                <a:gd name="T37" fmla="*/ 2147483647 h 927"/>
                <a:gd name="T38" fmla="*/ 2147483647 w 1131"/>
                <a:gd name="T39" fmla="*/ 2147483647 h 927"/>
                <a:gd name="T40" fmla="*/ 2147483647 w 1131"/>
                <a:gd name="T41" fmla="*/ 2147483647 h 927"/>
                <a:gd name="T42" fmla="*/ 2147483647 w 1131"/>
                <a:gd name="T43" fmla="*/ 2147483647 h 927"/>
                <a:gd name="T44" fmla="*/ 2147483647 w 1131"/>
                <a:gd name="T45" fmla="*/ 2147483647 h 927"/>
                <a:gd name="T46" fmla="*/ 2147483647 w 1131"/>
                <a:gd name="T47" fmla="*/ 2147483647 h 927"/>
                <a:gd name="T48" fmla="*/ 2147483647 w 1131"/>
                <a:gd name="T49" fmla="*/ 2147483647 h 927"/>
                <a:gd name="T50" fmla="*/ 2147483647 w 1131"/>
                <a:gd name="T51" fmla="*/ 2147483647 h 927"/>
                <a:gd name="T52" fmla="*/ 2147483647 w 1131"/>
                <a:gd name="T53" fmla="*/ 2147483647 h 927"/>
                <a:gd name="T54" fmla="*/ 2147483647 w 1131"/>
                <a:gd name="T55" fmla="*/ 2147483647 h 927"/>
                <a:gd name="T56" fmla="*/ 2147483647 w 1131"/>
                <a:gd name="T57" fmla="*/ 2147483647 h 927"/>
                <a:gd name="T58" fmla="*/ 1172201511 w 1131"/>
                <a:gd name="T59" fmla="*/ 2147483647 h 927"/>
                <a:gd name="T60" fmla="*/ 0 w 1131"/>
                <a:gd name="T61" fmla="*/ 2147483647 h 927"/>
                <a:gd name="T62" fmla="*/ 1757946891 w 1131"/>
                <a:gd name="T63" fmla="*/ 2147483647 h 927"/>
                <a:gd name="T64" fmla="*/ 2147483647 w 1131"/>
                <a:gd name="T65" fmla="*/ 2147483647 h 927"/>
                <a:gd name="T66" fmla="*/ 1953671520 w 1131"/>
                <a:gd name="T67" fmla="*/ 2147483647 h 927"/>
                <a:gd name="T68" fmla="*/ 2147483647 w 1131"/>
                <a:gd name="T69" fmla="*/ 2147483647 h 927"/>
                <a:gd name="T70" fmla="*/ 2147483647 w 1131"/>
                <a:gd name="T71" fmla="*/ 2147483647 h 927"/>
                <a:gd name="T72" fmla="*/ 2147483647 w 1131"/>
                <a:gd name="T73" fmla="*/ 2147483647 h 927"/>
                <a:gd name="T74" fmla="*/ 2147483647 w 1131"/>
                <a:gd name="T75" fmla="*/ 2147483647 h 927"/>
                <a:gd name="T76" fmla="*/ 2147483647 w 1131"/>
                <a:gd name="T77" fmla="*/ 2147483647 h 927"/>
                <a:gd name="T78" fmla="*/ 2147483647 w 1131"/>
                <a:gd name="T79" fmla="*/ 2147483647 h 927"/>
                <a:gd name="T80" fmla="*/ 2147483647 w 1131"/>
                <a:gd name="T81" fmla="*/ 2147483647 h 927"/>
                <a:gd name="T82" fmla="*/ 2147483647 w 1131"/>
                <a:gd name="T83" fmla="*/ 2147483647 h 927"/>
                <a:gd name="T84" fmla="*/ 2147483647 w 1131"/>
                <a:gd name="T85" fmla="*/ 2147483647 h 927"/>
                <a:gd name="T86" fmla="*/ 2147483647 w 1131"/>
                <a:gd name="T87" fmla="*/ 2147483647 h 927"/>
                <a:gd name="T88" fmla="*/ 2147483647 w 1131"/>
                <a:gd name="T89" fmla="*/ 2147483647 h 927"/>
                <a:gd name="T90" fmla="*/ 2147483647 w 1131"/>
                <a:gd name="T91" fmla="*/ 2147483647 h 927"/>
                <a:gd name="T92" fmla="*/ 2147483647 w 1131"/>
                <a:gd name="T93" fmla="*/ 2147483647 h 927"/>
                <a:gd name="T94" fmla="*/ 2147483647 w 1131"/>
                <a:gd name="T95" fmla="*/ 2147483647 h 927"/>
                <a:gd name="T96" fmla="*/ 2147483647 w 1131"/>
                <a:gd name="T97" fmla="*/ 2147483647 h 927"/>
                <a:gd name="T98" fmla="*/ 2147483647 w 1131"/>
                <a:gd name="T99" fmla="*/ 2147483647 h 927"/>
                <a:gd name="T100" fmla="*/ 2147483647 w 1131"/>
                <a:gd name="T101" fmla="*/ 2147483647 h 927"/>
                <a:gd name="T102" fmla="*/ 2147483647 w 1131"/>
                <a:gd name="T103" fmla="*/ 2147483647 h 927"/>
                <a:gd name="T104" fmla="*/ 2147483647 w 1131"/>
                <a:gd name="T105" fmla="*/ 2147483647 h 927"/>
                <a:gd name="T106" fmla="*/ 2147483647 w 1131"/>
                <a:gd name="T107" fmla="*/ 2147483647 h 927"/>
                <a:gd name="T108" fmla="*/ 2147483647 w 1131"/>
                <a:gd name="T109" fmla="*/ 2147483647 h 927"/>
                <a:gd name="T110" fmla="*/ 2147483647 w 1131"/>
                <a:gd name="T111" fmla="*/ 2147483647 h 927"/>
                <a:gd name="T112" fmla="*/ 2147483647 w 1131"/>
                <a:gd name="T113" fmla="*/ 2147483647 h 927"/>
                <a:gd name="T114" fmla="*/ 2147483647 w 1131"/>
                <a:gd name="T115" fmla="*/ 2147483647 h 927"/>
                <a:gd name="T116" fmla="*/ 2147483647 w 1131"/>
                <a:gd name="T117" fmla="*/ 2147483647 h 927"/>
                <a:gd name="T118" fmla="*/ 2147483647 w 1131"/>
                <a:gd name="T119" fmla="*/ 2147483647 h 927"/>
                <a:gd name="T120" fmla="*/ 2147483647 w 1131"/>
                <a:gd name="T121" fmla="*/ 542825875 h 9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1"/>
                <a:gd name="T184" fmla="*/ 0 h 927"/>
                <a:gd name="T185" fmla="*/ 1131 w 1131"/>
                <a:gd name="T186" fmla="*/ 927 h 9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1" h="927">
                  <a:moveTo>
                    <a:pt x="464" y="8"/>
                  </a:moveTo>
                  <a:lnTo>
                    <a:pt x="420" y="6"/>
                  </a:lnTo>
                  <a:lnTo>
                    <a:pt x="383" y="0"/>
                  </a:lnTo>
                  <a:lnTo>
                    <a:pt x="345" y="24"/>
                  </a:lnTo>
                  <a:lnTo>
                    <a:pt x="318" y="23"/>
                  </a:lnTo>
                  <a:lnTo>
                    <a:pt x="299" y="15"/>
                  </a:lnTo>
                  <a:lnTo>
                    <a:pt x="281" y="36"/>
                  </a:lnTo>
                  <a:lnTo>
                    <a:pt x="204" y="30"/>
                  </a:lnTo>
                  <a:lnTo>
                    <a:pt x="197" y="58"/>
                  </a:lnTo>
                  <a:lnTo>
                    <a:pt x="135" y="113"/>
                  </a:lnTo>
                  <a:lnTo>
                    <a:pt x="100" y="201"/>
                  </a:lnTo>
                  <a:lnTo>
                    <a:pt x="65" y="296"/>
                  </a:lnTo>
                  <a:lnTo>
                    <a:pt x="3" y="351"/>
                  </a:lnTo>
                  <a:lnTo>
                    <a:pt x="24" y="487"/>
                  </a:lnTo>
                  <a:lnTo>
                    <a:pt x="86" y="514"/>
                  </a:lnTo>
                  <a:lnTo>
                    <a:pt x="100" y="582"/>
                  </a:lnTo>
                  <a:lnTo>
                    <a:pt x="72" y="657"/>
                  </a:lnTo>
                  <a:lnTo>
                    <a:pt x="134" y="656"/>
                  </a:lnTo>
                  <a:lnTo>
                    <a:pt x="239" y="659"/>
                  </a:lnTo>
                  <a:lnTo>
                    <a:pt x="291" y="660"/>
                  </a:lnTo>
                  <a:lnTo>
                    <a:pt x="300" y="632"/>
                  </a:lnTo>
                  <a:lnTo>
                    <a:pt x="321" y="621"/>
                  </a:lnTo>
                  <a:lnTo>
                    <a:pt x="341" y="626"/>
                  </a:lnTo>
                  <a:lnTo>
                    <a:pt x="377" y="609"/>
                  </a:lnTo>
                  <a:lnTo>
                    <a:pt x="407" y="618"/>
                  </a:lnTo>
                  <a:lnTo>
                    <a:pt x="429" y="635"/>
                  </a:lnTo>
                  <a:lnTo>
                    <a:pt x="432" y="650"/>
                  </a:lnTo>
                  <a:lnTo>
                    <a:pt x="449" y="657"/>
                  </a:lnTo>
                  <a:lnTo>
                    <a:pt x="473" y="648"/>
                  </a:lnTo>
                  <a:lnTo>
                    <a:pt x="488" y="656"/>
                  </a:lnTo>
                  <a:lnTo>
                    <a:pt x="500" y="675"/>
                  </a:lnTo>
                  <a:lnTo>
                    <a:pt x="524" y="687"/>
                  </a:lnTo>
                  <a:lnTo>
                    <a:pt x="554" y="681"/>
                  </a:lnTo>
                  <a:lnTo>
                    <a:pt x="572" y="671"/>
                  </a:lnTo>
                  <a:lnTo>
                    <a:pt x="599" y="663"/>
                  </a:lnTo>
                  <a:lnTo>
                    <a:pt x="626" y="683"/>
                  </a:lnTo>
                  <a:lnTo>
                    <a:pt x="629" y="702"/>
                  </a:lnTo>
                  <a:lnTo>
                    <a:pt x="617" y="717"/>
                  </a:lnTo>
                  <a:lnTo>
                    <a:pt x="600" y="722"/>
                  </a:lnTo>
                  <a:lnTo>
                    <a:pt x="569" y="728"/>
                  </a:lnTo>
                  <a:lnTo>
                    <a:pt x="560" y="744"/>
                  </a:lnTo>
                  <a:lnTo>
                    <a:pt x="534" y="741"/>
                  </a:lnTo>
                  <a:lnTo>
                    <a:pt x="510" y="738"/>
                  </a:lnTo>
                  <a:lnTo>
                    <a:pt x="486" y="726"/>
                  </a:lnTo>
                  <a:lnTo>
                    <a:pt x="461" y="717"/>
                  </a:lnTo>
                  <a:lnTo>
                    <a:pt x="440" y="705"/>
                  </a:lnTo>
                  <a:lnTo>
                    <a:pt x="413" y="698"/>
                  </a:lnTo>
                  <a:lnTo>
                    <a:pt x="387" y="683"/>
                  </a:lnTo>
                  <a:lnTo>
                    <a:pt x="363" y="665"/>
                  </a:lnTo>
                  <a:lnTo>
                    <a:pt x="353" y="672"/>
                  </a:lnTo>
                  <a:lnTo>
                    <a:pt x="344" y="686"/>
                  </a:lnTo>
                  <a:lnTo>
                    <a:pt x="339" y="705"/>
                  </a:lnTo>
                  <a:lnTo>
                    <a:pt x="315" y="710"/>
                  </a:lnTo>
                  <a:lnTo>
                    <a:pt x="285" y="705"/>
                  </a:lnTo>
                  <a:lnTo>
                    <a:pt x="254" y="714"/>
                  </a:lnTo>
                  <a:lnTo>
                    <a:pt x="224" y="716"/>
                  </a:lnTo>
                  <a:lnTo>
                    <a:pt x="222" y="750"/>
                  </a:lnTo>
                  <a:lnTo>
                    <a:pt x="44" y="749"/>
                  </a:lnTo>
                  <a:lnTo>
                    <a:pt x="27" y="770"/>
                  </a:lnTo>
                  <a:lnTo>
                    <a:pt x="18" y="759"/>
                  </a:lnTo>
                  <a:lnTo>
                    <a:pt x="11" y="773"/>
                  </a:lnTo>
                  <a:lnTo>
                    <a:pt x="0" y="809"/>
                  </a:lnTo>
                  <a:lnTo>
                    <a:pt x="18" y="875"/>
                  </a:lnTo>
                  <a:lnTo>
                    <a:pt x="27" y="870"/>
                  </a:lnTo>
                  <a:lnTo>
                    <a:pt x="63" y="857"/>
                  </a:lnTo>
                  <a:lnTo>
                    <a:pt x="50" y="873"/>
                  </a:lnTo>
                  <a:lnTo>
                    <a:pt x="24" y="881"/>
                  </a:lnTo>
                  <a:lnTo>
                    <a:pt x="30" y="905"/>
                  </a:lnTo>
                  <a:lnTo>
                    <a:pt x="36" y="924"/>
                  </a:lnTo>
                  <a:lnTo>
                    <a:pt x="96" y="924"/>
                  </a:lnTo>
                  <a:lnTo>
                    <a:pt x="132" y="902"/>
                  </a:lnTo>
                  <a:lnTo>
                    <a:pt x="186" y="903"/>
                  </a:lnTo>
                  <a:lnTo>
                    <a:pt x="246" y="909"/>
                  </a:lnTo>
                  <a:lnTo>
                    <a:pt x="291" y="879"/>
                  </a:lnTo>
                  <a:lnTo>
                    <a:pt x="326" y="851"/>
                  </a:lnTo>
                  <a:lnTo>
                    <a:pt x="612" y="857"/>
                  </a:lnTo>
                  <a:lnTo>
                    <a:pt x="720" y="860"/>
                  </a:lnTo>
                  <a:lnTo>
                    <a:pt x="773" y="870"/>
                  </a:lnTo>
                  <a:lnTo>
                    <a:pt x="785" y="897"/>
                  </a:lnTo>
                  <a:lnTo>
                    <a:pt x="816" y="882"/>
                  </a:lnTo>
                  <a:lnTo>
                    <a:pt x="849" y="903"/>
                  </a:lnTo>
                  <a:lnTo>
                    <a:pt x="905" y="912"/>
                  </a:lnTo>
                  <a:lnTo>
                    <a:pt x="932" y="927"/>
                  </a:lnTo>
                  <a:lnTo>
                    <a:pt x="977" y="905"/>
                  </a:lnTo>
                  <a:lnTo>
                    <a:pt x="1020" y="900"/>
                  </a:lnTo>
                  <a:lnTo>
                    <a:pt x="1053" y="905"/>
                  </a:lnTo>
                  <a:lnTo>
                    <a:pt x="1091" y="899"/>
                  </a:lnTo>
                  <a:lnTo>
                    <a:pt x="1122" y="896"/>
                  </a:lnTo>
                  <a:lnTo>
                    <a:pt x="1131" y="888"/>
                  </a:lnTo>
                  <a:lnTo>
                    <a:pt x="1116" y="869"/>
                  </a:lnTo>
                  <a:lnTo>
                    <a:pt x="1122" y="833"/>
                  </a:lnTo>
                  <a:lnTo>
                    <a:pt x="1115" y="804"/>
                  </a:lnTo>
                  <a:lnTo>
                    <a:pt x="1127" y="783"/>
                  </a:lnTo>
                  <a:lnTo>
                    <a:pt x="1110" y="764"/>
                  </a:lnTo>
                  <a:lnTo>
                    <a:pt x="1089" y="731"/>
                  </a:lnTo>
                  <a:lnTo>
                    <a:pt x="1071" y="696"/>
                  </a:lnTo>
                  <a:lnTo>
                    <a:pt x="1047" y="693"/>
                  </a:lnTo>
                  <a:lnTo>
                    <a:pt x="1025" y="710"/>
                  </a:lnTo>
                  <a:lnTo>
                    <a:pt x="1017" y="681"/>
                  </a:lnTo>
                  <a:lnTo>
                    <a:pt x="977" y="626"/>
                  </a:lnTo>
                  <a:lnTo>
                    <a:pt x="1005" y="609"/>
                  </a:lnTo>
                  <a:lnTo>
                    <a:pt x="1001" y="581"/>
                  </a:lnTo>
                  <a:lnTo>
                    <a:pt x="989" y="557"/>
                  </a:lnTo>
                  <a:lnTo>
                    <a:pt x="986" y="510"/>
                  </a:lnTo>
                  <a:lnTo>
                    <a:pt x="971" y="495"/>
                  </a:lnTo>
                  <a:lnTo>
                    <a:pt x="944" y="467"/>
                  </a:lnTo>
                  <a:lnTo>
                    <a:pt x="961" y="425"/>
                  </a:lnTo>
                  <a:lnTo>
                    <a:pt x="903" y="387"/>
                  </a:lnTo>
                  <a:lnTo>
                    <a:pt x="890" y="351"/>
                  </a:lnTo>
                  <a:lnTo>
                    <a:pt x="848" y="338"/>
                  </a:lnTo>
                  <a:lnTo>
                    <a:pt x="815" y="308"/>
                  </a:lnTo>
                  <a:lnTo>
                    <a:pt x="804" y="281"/>
                  </a:lnTo>
                  <a:lnTo>
                    <a:pt x="782" y="254"/>
                  </a:lnTo>
                  <a:lnTo>
                    <a:pt x="743" y="219"/>
                  </a:lnTo>
                  <a:lnTo>
                    <a:pt x="720" y="174"/>
                  </a:lnTo>
                  <a:lnTo>
                    <a:pt x="708" y="132"/>
                  </a:lnTo>
                  <a:lnTo>
                    <a:pt x="686" y="116"/>
                  </a:lnTo>
                  <a:lnTo>
                    <a:pt x="653" y="113"/>
                  </a:lnTo>
                  <a:lnTo>
                    <a:pt x="612" y="110"/>
                  </a:lnTo>
                  <a:lnTo>
                    <a:pt x="576" y="54"/>
                  </a:lnTo>
                  <a:lnTo>
                    <a:pt x="527" y="17"/>
                  </a:lnTo>
                  <a:lnTo>
                    <a:pt x="506" y="8"/>
                  </a:lnTo>
                  <a:lnTo>
                    <a:pt x="46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327" name="Group 6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6505551" y="5008580"/>
              <a:ext cx="65088" cy="26985"/>
              <a:chOff x="2271" y="8155"/>
              <a:chExt cx="22863" cy="9728"/>
            </a:xfrm>
            <a:grpFill/>
          </p:grpSpPr>
          <p:sp>
            <p:nvSpPr>
              <p:cNvPr id="615" name="Freeform 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8487" y="9499"/>
                <a:ext cx="16647" cy="8014"/>
              </a:xfrm>
              <a:custGeom>
                <a:avLst/>
                <a:gdLst>
                  <a:gd name="T0" fmla="*/ 11697 w 16647"/>
                  <a:gd name="T1" fmla="*/ 1013 h 8014"/>
                  <a:gd name="T2" fmla="*/ 11057 w 16647"/>
                  <a:gd name="T3" fmla="*/ 933 h 8014"/>
                  <a:gd name="T4" fmla="*/ 10305 w 16647"/>
                  <a:gd name="T5" fmla="*/ 677 h 8014"/>
                  <a:gd name="T6" fmla="*/ 9753 w 16647"/>
                  <a:gd name="T7" fmla="*/ 893 h 8014"/>
                  <a:gd name="T8" fmla="*/ 9161 w 16647"/>
                  <a:gd name="T9" fmla="*/ 1253 h 8014"/>
                  <a:gd name="T10" fmla="*/ 8305 w 16647"/>
                  <a:gd name="T11" fmla="*/ 1325 h 8014"/>
                  <a:gd name="T12" fmla="*/ 7593 w 16647"/>
                  <a:gd name="T13" fmla="*/ 1285 h 8014"/>
                  <a:gd name="T14" fmla="*/ 6929 w 16647"/>
                  <a:gd name="T15" fmla="*/ 1165 h 8014"/>
                  <a:gd name="T16" fmla="*/ 6177 w 16647"/>
                  <a:gd name="T17" fmla="*/ 1269 h 8014"/>
                  <a:gd name="T18" fmla="*/ 5497 w 16647"/>
                  <a:gd name="T19" fmla="*/ 1445 h 8014"/>
                  <a:gd name="T20" fmla="*/ 4849 w 16647"/>
                  <a:gd name="T21" fmla="*/ 1461 h 8014"/>
                  <a:gd name="T22" fmla="*/ 4369 w 16647"/>
                  <a:gd name="T23" fmla="*/ 1621 h 8014"/>
                  <a:gd name="T24" fmla="*/ 3956 w 16647"/>
                  <a:gd name="T25" fmla="*/ 1649 h 8014"/>
                  <a:gd name="T26" fmla="*/ 3353 w 16647"/>
                  <a:gd name="T27" fmla="*/ 1701 h 8014"/>
                  <a:gd name="T28" fmla="*/ 2617 w 16647"/>
                  <a:gd name="T29" fmla="*/ 1909 h 8014"/>
                  <a:gd name="T30" fmla="*/ 1945 w 16647"/>
                  <a:gd name="T31" fmla="*/ 2045 h 8014"/>
                  <a:gd name="T32" fmla="*/ 1145 w 16647"/>
                  <a:gd name="T33" fmla="*/ 2533 h 8014"/>
                  <a:gd name="T34" fmla="*/ 1081 w 16647"/>
                  <a:gd name="T35" fmla="*/ 3197 h 8014"/>
                  <a:gd name="T36" fmla="*/ 753 w 16647"/>
                  <a:gd name="T37" fmla="*/ 3597 h 8014"/>
                  <a:gd name="T38" fmla="*/ 345 w 16647"/>
                  <a:gd name="T39" fmla="*/ 4189 h 8014"/>
                  <a:gd name="T40" fmla="*/ 71 w 16647"/>
                  <a:gd name="T41" fmla="*/ 4658 h 8014"/>
                  <a:gd name="T42" fmla="*/ 138 w 16647"/>
                  <a:gd name="T43" fmla="*/ 5168 h 8014"/>
                  <a:gd name="T44" fmla="*/ 561 w 16647"/>
                  <a:gd name="T45" fmla="*/ 5179 h 8014"/>
                  <a:gd name="T46" fmla="*/ 1146 w 16647"/>
                  <a:gd name="T47" fmla="*/ 4784 h 8014"/>
                  <a:gd name="T48" fmla="*/ 1514 w 16647"/>
                  <a:gd name="T49" fmla="*/ 4783 h 8014"/>
                  <a:gd name="T50" fmla="*/ 1728 w 16647"/>
                  <a:gd name="T51" fmla="*/ 5414 h 8014"/>
                  <a:gd name="T52" fmla="*/ 1707 w 16647"/>
                  <a:gd name="T53" fmla="*/ 6034 h 8014"/>
                  <a:gd name="T54" fmla="*/ 1005 w 16647"/>
                  <a:gd name="T55" fmla="*/ 6043 h 8014"/>
                  <a:gd name="T56" fmla="*/ 402 w 16647"/>
                  <a:gd name="T57" fmla="*/ 6079 h 8014"/>
                  <a:gd name="T58" fmla="*/ 491 w 16647"/>
                  <a:gd name="T59" fmla="*/ 6749 h 8014"/>
                  <a:gd name="T60" fmla="*/ 857 w 16647"/>
                  <a:gd name="T61" fmla="*/ 7321 h 8014"/>
                  <a:gd name="T62" fmla="*/ 1056 w 16647"/>
                  <a:gd name="T63" fmla="*/ 7924 h 8014"/>
                  <a:gd name="T64" fmla="*/ 1673 w 16647"/>
                  <a:gd name="T65" fmla="*/ 7757 h 8014"/>
                  <a:gd name="T66" fmla="*/ 2265 w 16647"/>
                  <a:gd name="T67" fmla="*/ 7325 h 8014"/>
                  <a:gd name="T68" fmla="*/ 2793 w 16647"/>
                  <a:gd name="T69" fmla="*/ 6957 h 8014"/>
                  <a:gd name="T70" fmla="*/ 3745 w 16647"/>
                  <a:gd name="T71" fmla="*/ 6557 h 8014"/>
                  <a:gd name="T72" fmla="*/ 4561 w 16647"/>
                  <a:gd name="T73" fmla="*/ 6173 h 8014"/>
                  <a:gd name="T74" fmla="*/ 5441 w 16647"/>
                  <a:gd name="T75" fmla="*/ 6165 h 8014"/>
                  <a:gd name="T76" fmla="*/ 6105 w 16647"/>
                  <a:gd name="T77" fmla="*/ 5861 h 8014"/>
                  <a:gd name="T78" fmla="*/ 6785 w 16647"/>
                  <a:gd name="T79" fmla="*/ 5749 h 8014"/>
                  <a:gd name="T80" fmla="*/ 7465 w 16647"/>
                  <a:gd name="T81" fmla="*/ 5557 h 8014"/>
                  <a:gd name="T82" fmla="*/ 8169 w 16647"/>
                  <a:gd name="T83" fmla="*/ 5021 h 8014"/>
                  <a:gd name="T84" fmla="*/ 8785 w 16647"/>
                  <a:gd name="T85" fmla="*/ 4637 h 8014"/>
                  <a:gd name="T86" fmla="*/ 9697 w 16647"/>
                  <a:gd name="T87" fmla="*/ 4621 h 8014"/>
                  <a:gd name="T88" fmla="*/ 10529 w 16647"/>
                  <a:gd name="T89" fmla="*/ 4469 h 8014"/>
                  <a:gd name="T90" fmla="*/ 11081 w 16647"/>
                  <a:gd name="T91" fmla="*/ 4085 h 8014"/>
                  <a:gd name="T92" fmla="*/ 11497 w 16647"/>
                  <a:gd name="T93" fmla="*/ 3541 h 8014"/>
                  <a:gd name="T94" fmla="*/ 12025 w 16647"/>
                  <a:gd name="T95" fmla="*/ 3253 h 8014"/>
                  <a:gd name="T96" fmla="*/ 12777 w 16647"/>
                  <a:gd name="T97" fmla="*/ 3017 h 8014"/>
                  <a:gd name="T98" fmla="*/ 13703 w 16647"/>
                  <a:gd name="T99" fmla="*/ 2899 h 8014"/>
                  <a:gd name="T100" fmla="*/ 14599 w 16647"/>
                  <a:gd name="T101" fmla="*/ 2615 h 8014"/>
                  <a:gd name="T102" fmla="*/ 15248 w 16647"/>
                  <a:gd name="T103" fmla="*/ 1920 h 8014"/>
                  <a:gd name="T104" fmla="*/ 15815 w 16647"/>
                  <a:gd name="T105" fmla="*/ 1472 h 8014"/>
                  <a:gd name="T106" fmla="*/ 16436 w 16647"/>
                  <a:gd name="T107" fmla="*/ 887 h 8014"/>
                  <a:gd name="T108" fmla="*/ 16537 w 16647"/>
                  <a:gd name="T109" fmla="*/ 467 h 8014"/>
                  <a:gd name="T110" fmla="*/ 15732 w 16647"/>
                  <a:gd name="T111" fmla="*/ 110 h 8014"/>
                  <a:gd name="T112" fmla="*/ 15010 w 16647"/>
                  <a:gd name="T113" fmla="*/ 302 h 8014"/>
                  <a:gd name="T114" fmla="*/ 14206 w 16647"/>
                  <a:gd name="T115" fmla="*/ 0 h 8014"/>
                  <a:gd name="T116" fmla="*/ 13547 w 16647"/>
                  <a:gd name="T117" fmla="*/ 403 h 8014"/>
                  <a:gd name="T118" fmla="*/ 12880 w 16647"/>
                  <a:gd name="T119" fmla="*/ 677 h 801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647"/>
                  <a:gd name="T181" fmla="*/ 0 h 8014"/>
                  <a:gd name="T182" fmla="*/ 16647 w 16647"/>
                  <a:gd name="T183" fmla="*/ 8014 h 801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647" h="8014">
                    <a:moveTo>
                      <a:pt x="12453" y="701"/>
                    </a:moveTo>
                    <a:lnTo>
                      <a:pt x="12273" y="733"/>
                    </a:lnTo>
                    <a:lnTo>
                      <a:pt x="12145" y="789"/>
                    </a:lnTo>
                    <a:lnTo>
                      <a:pt x="12001" y="861"/>
                    </a:lnTo>
                    <a:lnTo>
                      <a:pt x="11841" y="925"/>
                    </a:lnTo>
                    <a:lnTo>
                      <a:pt x="11697" y="1013"/>
                    </a:lnTo>
                    <a:lnTo>
                      <a:pt x="11609" y="1077"/>
                    </a:lnTo>
                    <a:lnTo>
                      <a:pt x="11489" y="1077"/>
                    </a:lnTo>
                    <a:lnTo>
                      <a:pt x="11361" y="1077"/>
                    </a:lnTo>
                    <a:lnTo>
                      <a:pt x="11249" y="1053"/>
                    </a:lnTo>
                    <a:lnTo>
                      <a:pt x="11169" y="989"/>
                    </a:lnTo>
                    <a:lnTo>
                      <a:pt x="11057" y="933"/>
                    </a:lnTo>
                    <a:lnTo>
                      <a:pt x="10937" y="845"/>
                    </a:lnTo>
                    <a:lnTo>
                      <a:pt x="10777" y="821"/>
                    </a:lnTo>
                    <a:lnTo>
                      <a:pt x="10673" y="765"/>
                    </a:lnTo>
                    <a:lnTo>
                      <a:pt x="10585" y="693"/>
                    </a:lnTo>
                    <a:lnTo>
                      <a:pt x="10441" y="645"/>
                    </a:lnTo>
                    <a:lnTo>
                      <a:pt x="10305" y="677"/>
                    </a:lnTo>
                    <a:lnTo>
                      <a:pt x="10201" y="709"/>
                    </a:lnTo>
                    <a:lnTo>
                      <a:pt x="10081" y="693"/>
                    </a:lnTo>
                    <a:lnTo>
                      <a:pt x="9993" y="741"/>
                    </a:lnTo>
                    <a:lnTo>
                      <a:pt x="9945" y="821"/>
                    </a:lnTo>
                    <a:lnTo>
                      <a:pt x="9897" y="885"/>
                    </a:lnTo>
                    <a:lnTo>
                      <a:pt x="9753" y="893"/>
                    </a:lnTo>
                    <a:lnTo>
                      <a:pt x="9657" y="941"/>
                    </a:lnTo>
                    <a:lnTo>
                      <a:pt x="9577" y="1021"/>
                    </a:lnTo>
                    <a:lnTo>
                      <a:pt x="9481" y="1093"/>
                    </a:lnTo>
                    <a:lnTo>
                      <a:pt x="9353" y="1141"/>
                    </a:lnTo>
                    <a:lnTo>
                      <a:pt x="9233" y="1205"/>
                    </a:lnTo>
                    <a:lnTo>
                      <a:pt x="9161" y="1253"/>
                    </a:lnTo>
                    <a:lnTo>
                      <a:pt x="9073" y="1229"/>
                    </a:lnTo>
                    <a:lnTo>
                      <a:pt x="8857" y="1229"/>
                    </a:lnTo>
                    <a:lnTo>
                      <a:pt x="8745" y="1269"/>
                    </a:lnTo>
                    <a:lnTo>
                      <a:pt x="8609" y="1261"/>
                    </a:lnTo>
                    <a:lnTo>
                      <a:pt x="8449" y="1317"/>
                    </a:lnTo>
                    <a:lnTo>
                      <a:pt x="8305" y="1325"/>
                    </a:lnTo>
                    <a:lnTo>
                      <a:pt x="8177" y="1373"/>
                    </a:lnTo>
                    <a:lnTo>
                      <a:pt x="8049" y="1413"/>
                    </a:lnTo>
                    <a:lnTo>
                      <a:pt x="7977" y="1373"/>
                    </a:lnTo>
                    <a:lnTo>
                      <a:pt x="7841" y="1333"/>
                    </a:lnTo>
                    <a:lnTo>
                      <a:pt x="7705" y="1325"/>
                    </a:lnTo>
                    <a:lnTo>
                      <a:pt x="7593" y="1285"/>
                    </a:lnTo>
                    <a:lnTo>
                      <a:pt x="7481" y="1245"/>
                    </a:lnTo>
                    <a:lnTo>
                      <a:pt x="7385" y="1205"/>
                    </a:lnTo>
                    <a:lnTo>
                      <a:pt x="7241" y="1189"/>
                    </a:lnTo>
                    <a:lnTo>
                      <a:pt x="7153" y="1141"/>
                    </a:lnTo>
                    <a:lnTo>
                      <a:pt x="7017" y="1109"/>
                    </a:lnTo>
                    <a:lnTo>
                      <a:pt x="6929" y="1165"/>
                    </a:lnTo>
                    <a:lnTo>
                      <a:pt x="6833" y="1133"/>
                    </a:lnTo>
                    <a:lnTo>
                      <a:pt x="6721" y="1125"/>
                    </a:lnTo>
                    <a:lnTo>
                      <a:pt x="6569" y="1141"/>
                    </a:lnTo>
                    <a:lnTo>
                      <a:pt x="6385" y="1109"/>
                    </a:lnTo>
                    <a:lnTo>
                      <a:pt x="6249" y="1213"/>
                    </a:lnTo>
                    <a:lnTo>
                      <a:pt x="6177" y="1269"/>
                    </a:lnTo>
                    <a:lnTo>
                      <a:pt x="6057" y="1317"/>
                    </a:lnTo>
                    <a:lnTo>
                      <a:pt x="5961" y="1309"/>
                    </a:lnTo>
                    <a:lnTo>
                      <a:pt x="5849" y="1349"/>
                    </a:lnTo>
                    <a:lnTo>
                      <a:pt x="5729" y="1397"/>
                    </a:lnTo>
                    <a:lnTo>
                      <a:pt x="5657" y="1445"/>
                    </a:lnTo>
                    <a:lnTo>
                      <a:pt x="5497" y="1445"/>
                    </a:lnTo>
                    <a:lnTo>
                      <a:pt x="5377" y="1509"/>
                    </a:lnTo>
                    <a:lnTo>
                      <a:pt x="5305" y="1557"/>
                    </a:lnTo>
                    <a:lnTo>
                      <a:pt x="5233" y="1509"/>
                    </a:lnTo>
                    <a:lnTo>
                      <a:pt x="5153" y="1477"/>
                    </a:lnTo>
                    <a:lnTo>
                      <a:pt x="4985" y="1477"/>
                    </a:lnTo>
                    <a:lnTo>
                      <a:pt x="4849" y="1461"/>
                    </a:lnTo>
                    <a:lnTo>
                      <a:pt x="4737" y="1461"/>
                    </a:lnTo>
                    <a:lnTo>
                      <a:pt x="4729" y="1525"/>
                    </a:lnTo>
                    <a:lnTo>
                      <a:pt x="4721" y="1597"/>
                    </a:lnTo>
                    <a:lnTo>
                      <a:pt x="4601" y="1613"/>
                    </a:lnTo>
                    <a:lnTo>
                      <a:pt x="4481" y="1629"/>
                    </a:lnTo>
                    <a:lnTo>
                      <a:pt x="4369" y="1621"/>
                    </a:lnTo>
                    <a:lnTo>
                      <a:pt x="4313" y="1581"/>
                    </a:lnTo>
                    <a:lnTo>
                      <a:pt x="4217" y="1597"/>
                    </a:lnTo>
                    <a:lnTo>
                      <a:pt x="4153" y="1629"/>
                    </a:lnTo>
                    <a:lnTo>
                      <a:pt x="4097" y="1621"/>
                    </a:lnTo>
                    <a:lnTo>
                      <a:pt x="4033" y="1661"/>
                    </a:lnTo>
                    <a:lnTo>
                      <a:pt x="3956" y="1649"/>
                    </a:lnTo>
                    <a:lnTo>
                      <a:pt x="3897" y="1661"/>
                    </a:lnTo>
                    <a:lnTo>
                      <a:pt x="3825" y="1717"/>
                    </a:lnTo>
                    <a:lnTo>
                      <a:pt x="3761" y="1765"/>
                    </a:lnTo>
                    <a:lnTo>
                      <a:pt x="3601" y="1765"/>
                    </a:lnTo>
                    <a:lnTo>
                      <a:pt x="3457" y="1749"/>
                    </a:lnTo>
                    <a:lnTo>
                      <a:pt x="3353" y="1701"/>
                    </a:lnTo>
                    <a:lnTo>
                      <a:pt x="3201" y="1741"/>
                    </a:lnTo>
                    <a:lnTo>
                      <a:pt x="3081" y="1789"/>
                    </a:lnTo>
                    <a:lnTo>
                      <a:pt x="2961" y="1821"/>
                    </a:lnTo>
                    <a:lnTo>
                      <a:pt x="2841" y="1853"/>
                    </a:lnTo>
                    <a:lnTo>
                      <a:pt x="2737" y="1901"/>
                    </a:lnTo>
                    <a:lnTo>
                      <a:pt x="2617" y="1909"/>
                    </a:lnTo>
                    <a:lnTo>
                      <a:pt x="2545" y="1981"/>
                    </a:lnTo>
                    <a:lnTo>
                      <a:pt x="2449" y="2021"/>
                    </a:lnTo>
                    <a:lnTo>
                      <a:pt x="2345" y="2029"/>
                    </a:lnTo>
                    <a:lnTo>
                      <a:pt x="2225" y="1981"/>
                    </a:lnTo>
                    <a:lnTo>
                      <a:pt x="2097" y="2013"/>
                    </a:lnTo>
                    <a:lnTo>
                      <a:pt x="1945" y="2045"/>
                    </a:lnTo>
                    <a:lnTo>
                      <a:pt x="1785" y="2085"/>
                    </a:lnTo>
                    <a:lnTo>
                      <a:pt x="1641" y="2133"/>
                    </a:lnTo>
                    <a:lnTo>
                      <a:pt x="1457" y="2197"/>
                    </a:lnTo>
                    <a:lnTo>
                      <a:pt x="1281" y="2285"/>
                    </a:lnTo>
                    <a:lnTo>
                      <a:pt x="1209" y="2413"/>
                    </a:lnTo>
                    <a:lnTo>
                      <a:pt x="1145" y="2533"/>
                    </a:lnTo>
                    <a:lnTo>
                      <a:pt x="1105" y="2645"/>
                    </a:lnTo>
                    <a:lnTo>
                      <a:pt x="1121" y="2805"/>
                    </a:lnTo>
                    <a:lnTo>
                      <a:pt x="1089" y="2893"/>
                    </a:lnTo>
                    <a:lnTo>
                      <a:pt x="1089" y="3037"/>
                    </a:lnTo>
                    <a:lnTo>
                      <a:pt x="1073" y="3093"/>
                    </a:lnTo>
                    <a:lnTo>
                      <a:pt x="1081" y="3197"/>
                    </a:lnTo>
                    <a:lnTo>
                      <a:pt x="1097" y="3333"/>
                    </a:lnTo>
                    <a:lnTo>
                      <a:pt x="1057" y="3397"/>
                    </a:lnTo>
                    <a:lnTo>
                      <a:pt x="1009" y="3469"/>
                    </a:lnTo>
                    <a:lnTo>
                      <a:pt x="953" y="3517"/>
                    </a:lnTo>
                    <a:lnTo>
                      <a:pt x="865" y="3565"/>
                    </a:lnTo>
                    <a:lnTo>
                      <a:pt x="753" y="3597"/>
                    </a:lnTo>
                    <a:lnTo>
                      <a:pt x="657" y="3629"/>
                    </a:lnTo>
                    <a:lnTo>
                      <a:pt x="537" y="3741"/>
                    </a:lnTo>
                    <a:lnTo>
                      <a:pt x="465" y="3845"/>
                    </a:lnTo>
                    <a:lnTo>
                      <a:pt x="449" y="3941"/>
                    </a:lnTo>
                    <a:lnTo>
                      <a:pt x="441" y="4069"/>
                    </a:lnTo>
                    <a:lnTo>
                      <a:pt x="345" y="4189"/>
                    </a:lnTo>
                    <a:lnTo>
                      <a:pt x="305" y="4317"/>
                    </a:lnTo>
                    <a:lnTo>
                      <a:pt x="265" y="4413"/>
                    </a:lnTo>
                    <a:lnTo>
                      <a:pt x="145" y="4453"/>
                    </a:lnTo>
                    <a:lnTo>
                      <a:pt x="98" y="4483"/>
                    </a:lnTo>
                    <a:lnTo>
                      <a:pt x="153" y="4573"/>
                    </a:lnTo>
                    <a:lnTo>
                      <a:pt x="71" y="4658"/>
                    </a:lnTo>
                    <a:lnTo>
                      <a:pt x="8" y="4781"/>
                    </a:lnTo>
                    <a:lnTo>
                      <a:pt x="78" y="4910"/>
                    </a:lnTo>
                    <a:lnTo>
                      <a:pt x="0" y="4939"/>
                    </a:lnTo>
                    <a:lnTo>
                      <a:pt x="26" y="5038"/>
                    </a:lnTo>
                    <a:lnTo>
                      <a:pt x="78" y="5140"/>
                    </a:lnTo>
                    <a:lnTo>
                      <a:pt x="138" y="5168"/>
                    </a:lnTo>
                    <a:lnTo>
                      <a:pt x="192" y="5240"/>
                    </a:lnTo>
                    <a:lnTo>
                      <a:pt x="261" y="5194"/>
                    </a:lnTo>
                    <a:lnTo>
                      <a:pt x="318" y="5258"/>
                    </a:lnTo>
                    <a:lnTo>
                      <a:pt x="383" y="5206"/>
                    </a:lnTo>
                    <a:lnTo>
                      <a:pt x="483" y="5284"/>
                    </a:lnTo>
                    <a:lnTo>
                      <a:pt x="561" y="5179"/>
                    </a:lnTo>
                    <a:lnTo>
                      <a:pt x="648" y="5093"/>
                    </a:lnTo>
                    <a:lnTo>
                      <a:pt x="738" y="5017"/>
                    </a:lnTo>
                    <a:lnTo>
                      <a:pt x="866" y="5002"/>
                    </a:lnTo>
                    <a:lnTo>
                      <a:pt x="977" y="4993"/>
                    </a:lnTo>
                    <a:lnTo>
                      <a:pt x="1041" y="4876"/>
                    </a:lnTo>
                    <a:lnTo>
                      <a:pt x="1146" y="4784"/>
                    </a:lnTo>
                    <a:lnTo>
                      <a:pt x="1145" y="4663"/>
                    </a:lnTo>
                    <a:lnTo>
                      <a:pt x="1217" y="4567"/>
                    </a:lnTo>
                    <a:lnTo>
                      <a:pt x="1248" y="4648"/>
                    </a:lnTo>
                    <a:lnTo>
                      <a:pt x="1322" y="4726"/>
                    </a:lnTo>
                    <a:lnTo>
                      <a:pt x="1338" y="4805"/>
                    </a:lnTo>
                    <a:lnTo>
                      <a:pt x="1514" y="4783"/>
                    </a:lnTo>
                    <a:lnTo>
                      <a:pt x="1653" y="4888"/>
                    </a:lnTo>
                    <a:lnTo>
                      <a:pt x="1760" y="5014"/>
                    </a:lnTo>
                    <a:lnTo>
                      <a:pt x="1769" y="5146"/>
                    </a:lnTo>
                    <a:lnTo>
                      <a:pt x="1764" y="5257"/>
                    </a:lnTo>
                    <a:lnTo>
                      <a:pt x="1817" y="5348"/>
                    </a:lnTo>
                    <a:lnTo>
                      <a:pt x="1728" y="5414"/>
                    </a:lnTo>
                    <a:lnTo>
                      <a:pt x="1760" y="5503"/>
                    </a:lnTo>
                    <a:lnTo>
                      <a:pt x="1704" y="5543"/>
                    </a:lnTo>
                    <a:lnTo>
                      <a:pt x="1688" y="5680"/>
                    </a:lnTo>
                    <a:lnTo>
                      <a:pt x="1719" y="5858"/>
                    </a:lnTo>
                    <a:lnTo>
                      <a:pt x="1760" y="5983"/>
                    </a:lnTo>
                    <a:lnTo>
                      <a:pt x="1707" y="6034"/>
                    </a:lnTo>
                    <a:lnTo>
                      <a:pt x="1602" y="6005"/>
                    </a:lnTo>
                    <a:lnTo>
                      <a:pt x="1484" y="6007"/>
                    </a:lnTo>
                    <a:lnTo>
                      <a:pt x="1385" y="6088"/>
                    </a:lnTo>
                    <a:lnTo>
                      <a:pt x="1266" y="6155"/>
                    </a:lnTo>
                    <a:lnTo>
                      <a:pt x="1169" y="6236"/>
                    </a:lnTo>
                    <a:lnTo>
                      <a:pt x="1005" y="6043"/>
                    </a:lnTo>
                    <a:lnTo>
                      <a:pt x="867" y="5981"/>
                    </a:lnTo>
                    <a:lnTo>
                      <a:pt x="732" y="6043"/>
                    </a:lnTo>
                    <a:lnTo>
                      <a:pt x="657" y="5981"/>
                    </a:lnTo>
                    <a:lnTo>
                      <a:pt x="554" y="6041"/>
                    </a:lnTo>
                    <a:lnTo>
                      <a:pt x="480" y="6001"/>
                    </a:lnTo>
                    <a:lnTo>
                      <a:pt x="402" y="6079"/>
                    </a:lnTo>
                    <a:lnTo>
                      <a:pt x="419" y="6166"/>
                    </a:lnTo>
                    <a:lnTo>
                      <a:pt x="354" y="6289"/>
                    </a:lnTo>
                    <a:lnTo>
                      <a:pt x="344" y="6454"/>
                    </a:lnTo>
                    <a:lnTo>
                      <a:pt x="392" y="6589"/>
                    </a:lnTo>
                    <a:lnTo>
                      <a:pt x="419" y="6694"/>
                    </a:lnTo>
                    <a:lnTo>
                      <a:pt x="491" y="6749"/>
                    </a:lnTo>
                    <a:lnTo>
                      <a:pt x="446" y="6893"/>
                    </a:lnTo>
                    <a:lnTo>
                      <a:pt x="561" y="6886"/>
                    </a:lnTo>
                    <a:lnTo>
                      <a:pt x="692" y="7052"/>
                    </a:lnTo>
                    <a:lnTo>
                      <a:pt x="767" y="7066"/>
                    </a:lnTo>
                    <a:lnTo>
                      <a:pt x="840" y="7117"/>
                    </a:lnTo>
                    <a:lnTo>
                      <a:pt x="857" y="7321"/>
                    </a:lnTo>
                    <a:lnTo>
                      <a:pt x="918" y="7408"/>
                    </a:lnTo>
                    <a:lnTo>
                      <a:pt x="983" y="7478"/>
                    </a:lnTo>
                    <a:lnTo>
                      <a:pt x="1040" y="7565"/>
                    </a:lnTo>
                    <a:lnTo>
                      <a:pt x="1010" y="7651"/>
                    </a:lnTo>
                    <a:lnTo>
                      <a:pt x="1068" y="7790"/>
                    </a:lnTo>
                    <a:lnTo>
                      <a:pt x="1056" y="7924"/>
                    </a:lnTo>
                    <a:lnTo>
                      <a:pt x="1118" y="8014"/>
                    </a:lnTo>
                    <a:lnTo>
                      <a:pt x="1227" y="7939"/>
                    </a:lnTo>
                    <a:lnTo>
                      <a:pt x="1337" y="7845"/>
                    </a:lnTo>
                    <a:lnTo>
                      <a:pt x="1433" y="7773"/>
                    </a:lnTo>
                    <a:lnTo>
                      <a:pt x="1561" y="7765"/>
                    </a:lnTo>
                    <a:lnTo>
                      <a:pt x="1673" y="7757"/>
                    </a:lnTo>
                    <a:lnTo>
                      <a:pt x="1809" y="7749"/>
                    </a:lnTo>
                    <a:lnTo>
                      <a:pt x="1913" y="7741"/>
                    </a:lnTo>
                    <a:lnTo>
                      <a:pt x="2057" y="7613"/>
                    </a:lnTo>
                    <a:lnTo>
                      <a:pt x="2161" y="7501"/>
                    </a:lnTo>
                    <a:lnTo>
                      <a:pt x="2225" y="7397"/>
                    </a:lnTo>
                    <a:lnTo>
                      <a:pt x="2265" y="7325"/>
                    </a:lnTo>
                    <a:lnTo>
                      <a:pt x="2321" y="7293"/>
                    </a:lnTo>
                    <a:lnTo>
                      <a:pt x="2369" y="7373"/>
                    </a:lnTo>
                    <a:lnTo>
                      <a:pt x="2473" y="7285"/>
                    </a:lnTo>
                    <a:lnTo>
                      <a:pt x="2545" y="7133"/>
                    </a:lnTo>
                    <a:lnTo>
                      <a:pt x="2689" y="7037"/>
                    </a:lnTo>
                    <a:lnTo>
                      <a:pt x="2793" y="6957"/>
                    </a:lnTo>
                    <a:lnTo>
                      <a:pt x="2929" y="6853"/>
                    </a:lnTo>
                    <a:lnTo>
                      <a:pt x="2945" y="6773"/>
                    </a:lnTo>
                    <a:lnTo>
                      <a:pt x="3161" y="6693"/>
                    </a:lnTo>
                    <a:lnTo>
                      <a:pt x="3385" y="6637"/>
                    </a:lnTo>
                    <a:lnTo>
                      <a:pt x="3593" y="6597"/>
                    </a:lnTo>
                    <a:lnTo>
                      <a:pt x="3745" y="6557"/>
                    </a:lnTo>
                    <a:lnTo>
                      <a:pt x="3817" y="6477"/>
                    </a:lnTo>
                    <a:lnTo>
                      <a:pt x="3977" y="6413"/>
                    </a:lnTo>
                    <a:lnTo>
                      <a:pt x="4129" y="6373"/>
                    </a:lnTo>
                    <a:lnTo>
                      <a:pt x="4273" y="6349"/>
                    </a:lnTo>
                    <a:lnTo>
                      <a:pt x="4401" y="6261"/>
                    </a:lnTo>
                    <a:lnTo>
                      <a:pt x="4561" y="6173"/>
                    </a:lnTo>
                    <a:lnTo>
                      <a:pt x="4729" y="6109"/>
                    </a:lnTo>
                    <a:lnTo>
                      <a:pt x="4857" y="6133"/>
                    </a:lnTo>
                    <a:lnTo>
                      <a:pt x="4969" y="6189"/>
                    </a:lnTo>
                    <a:lnTo>
                      <a:pt x="5097" y="6237"/>
                    </a:lnTo>
                    <a:lnTo>
                      <a:pt x="5209" y="6237"/>
                    </a:lnTo>
                    <a:lnTo>
                      <a:pt x="5441" y="6165"/>
                    </a:lnTo>
                    <a:lnTo>
                      <a:pt x="5481" y="6085"/>
                    </a:lnTo>
                    <a:lnTo>
                      <a:pt x="5577" y="6013"/>
                    </a:lnTo>
                    <a:lnTo>
                      <a:pt x="5737" y="6029"/>
                    </a:lnTo>
                    <a:lnTo>
                      <a:pt x="5857" y="6005"/>
                    </a:lnTo>
                    <a:lnTo>
                      <a:pt x="5937" y="5909"/>
                    </a:lnTo>
                    <a:lnTo>
                      <a:pt x="6105" y="5861"/>
                    </a:lnTo>
                    <a:lnTo>
                      <a:pt x="6225" y="5877"/>
                    </a:lnTo>
                    <a:lnTo>
                      <a:pt x="6337" y="5765"/>
                    </a:lnTo>
                    <a:lnTo>
                      <a:pt x="6449" y="5709"/>
                    </a:lnTo>
                    <a:lnTo>
                      <a:pt x="6601" y="5701"/>
                    </a:lnTo>
                    <a:lnTo>
                      <a:pt x="6681" y="5733"/>
                    </a:lnTo>
                    <a:lnTo>
                      <a:pt x="6785" y="5749"/>
                    </a:lnTo>
                    <a:lnTo>
                      <a:pt x="6929" y="5765"/>
                    </a:lnTo>
                    <a:lnTo>
                      <a:pt x="7017" y="5765"/>
                    </a:lnTo>
                    <a:lnTo>
                      <a:pt x="7129" y="5741"/>
                    </a:lnTo>
                    <a:lnTo>
                      <a:pt x="7233" y="5685"/>
                    </a:lnTo>
                    <a:lnTo>
                      <a:pt x="7361" y="5621"/>
                    </a:lnTo>
                    <a:lnTo>
                      <a:pt x="7465" y="5557"/>
                    </a:lnTo>
                    <a:lnTo>
                      <a:pt x="7593" y="5429"/>
                    </a:lnTo>
                    <a:lnTo>
                      <a:pt x="7697" y="5341"/>
                    </a:lnTo>
                    <a:lnTo>
                      <a:pt x="7833" y="5301"/>
                    </a:lnTo>
                    <a:lnTo>
                      <a:pt x="8009" y="5221"/>
                    </a:lnTo>
                    <a:lnTo>
                      <a:pt x="8089" y="5117"/>
                    </a:lnTo>
                    <a:lnTo>
                      <a:pt x="8169" y="5021"/>
                    </a:lnTo>
                    <a:lnTo>
                      <a:pt x="8249" y="4917"/>
                    </a:lnTo>
                    <a:lnTo>
                      <a:pt x="8361" y="4837"/>
                    </a:lnTo>
                    <a:lnTo>
                      <a:pt x="8497" y="4765"/>
                    </a:lnTo>
                    <a:lnTo>
                      <a:pt x="8609" y="4693"/>
                    </a:lnTo>
                    <a:lnTo>
                      <a:pt x="8697" y="4629"/>
                    </a:lnTo>
                    <a:lnTo>
                      <a:pt x="8785" y="4637"/>
                    </a:lnTo>
                    <a:lnTo>
                      <a:pt x="8969" y="4629"/>
                    </a:lnTo>
                    <a:lnTo>
                      <a:pt x="9129" y="4645"/>
                    </a:lnTo>
                    <a:lnTo>
                      <a:pt x="9281" y="4597"/>
                    </a:lnTo>
                    <a:lnTo>
                      <a:pt x="9393" y="4621"/>
                    </a:lnTo>
                    <a:lnTo>
                      <a:pt x="9537" y="4637"/>
                    </a:lnTo>
                    <a:lnTo>
                      <a:pt x="9697" y="4621"/>
                    </a:lnTo>
                    <a:lnTo>
                      <a:pt x="9865" y="4533"/>
                    </a:lnTo>
                    <a:lnTo>
                      <a:pt x="10033" y="4485"/>
                    </a:lnTo>
                    <a:lnTo>
                      <a:pt x="10169" y="4461"/>
                    </a:lnTo>
                    <a:lnTo>
                      <a:pt x="10289" y="4445"/>
                    </a:lnTo>
                    <a:lnTo>
                      <a:pt x="10449" y="4429"/>
                    </a:lnTo>
                    <a:lnTo>
                      <a:pt x="10529" y="4469"/>
                    </a:lnTo>
                    <a:lnTo>
                      <a:pt x="10641" y="4461"/>
                    </a:lnTo>
                    <a:lnTo>
                      <a:pt x="10785" y="4413"/>
                    </a:lnTo>
                    <a:lnTo>
                      <a:pt x="10873" y="4373"/>
                    </a:lnTo>
                    <a:lnTo>
                      <a:pt x="10985" y="4309"/>
                    </a:lnTo>
                    <a:lnTo>
                      <a:pt x="10993" y="4181"/>
                    </a:lnTo>
                    <a:lnTo>
                      <a:pt x="11081" y="4085"/>
                    </a:lnTo>
                    <a:lnTo>
                      <a:pt x="11153" y="3957"/>
                    </a:lnTo>
                    <a:lnTo>
                      <a:pt x="11217" y="3877"/>
                    </a:lnTo>
                    <a:lnTo>
                      <a:pt x="11265" y="3757"/>
                    </a:lnTo>
                    <a:lnTo>
                      <a:pt x="11329" y="3653"/>
                    </a:lnTo>
                    <a:lnTo>
                      <a:pt x="11393" y="3581"/>
                    </a:lnTo>
                    <a:lnTo>
                      <a:pt x="11497" y="3541"/>
                    </a:lnTo>
                    <a:lnTo>
                      <a:pt x="11649" y="3373"/>
                    </a:lnTo>
                    <a:lnTo>
                      <a:pt x="11673" y="3421"/>
                    </a:lnTo>
                    <a:lnTo>
                      <a:pt x="11769" y="3445"/>
                    </a:lnTo>
                    <a:lnTo>
                      <a:pt x="11849" y="3397"/>
                    </a:lnTo>
                    <a:lnTo>
                      <a:pt x="11913" y="3333"/>
                    </a:lnTo>
                    <a:lnTo>
                      <a:pt x="12025" y="3253"/>
                    </a:lnTo>
                    <a:lnTo>
                      <a:pt x="12137" y="3205"/>
                    </a:lnTo>
                    <a:lnTo>
                      <a:pt x="12265" y="3149"/>
                    </a:lnTo>
                    <a:lnTo>
                      <a:pt x="12433" y="3109"/>
                    </a:lnTo>
                    <a:lnTo>
                      <a:pt x="12617" y="3077"/>
                    </a:lnTo>
                    <a:lnTo>
                      <a:pt x="12705" y="3061"/>
                    </a:lnTo>
                    <a:lnTo>
                      <a:pt x="12777" y="3017"/>
                    </a:lnTo>
                    <a:lnTo>
                      <a:pt x="12933" y="3029"/>
                    </a:lnTo>
                    <a:lnTo>
                      <a:pt x="13089" y="3089"/>
                    </a:lnTo>
                    <a:lnTo>
                      <a:pt x="13245" y="3101"/>
                    </a:lnTo>
                    <a:lnTo>
                      <a:pt x="13401" y="3101"/>
                    </a:lnTo>
                    <a:lnTo>
                      <a:pt x="13566" y="3008"/>
                    </a:lnTo>
                    <a:lnTo>
                      <a:pt x="13703" y="2899"/>
                    </a:lnTo>
                    <a:lnTo>
                      <a:pt x="13886" y="2771"/>
                    </a:lnTo>
                    <a:lnTo>
                      <a:pt x="14050" y="2679"/>
                    </a:lnTo>
                    <a:lnTo>
                      <a:pt x="14187" y="2579"/>
                    </a:lnTo>
                    <a:lnTo>
                      <a:pt x="14352" y="2579"/>
                    </a:lnTo>
                    <a:lnTo>
                      <a:pt x="14516" y="2560"/>
                    </a:lnTo>
                    <a:lnTo>
                      <a:pt x="14599" y="2615"/>
                    </a:lnTo>
                    <a:lnTo>
                      <a:pt x="14690" y="2533"/>
                    </a:lnTo>
                    <a:lnTo>
                      <a:pt x="14827" y="2396"/>
                    </a:lnTo>
                    <a:lnTo>
                      <a:pt x="14946" y="2268"/>
                    </a:lnTo>
                    <a:lnTo>
                      <a:pt x="15019" y="2140"/>
                    </a:lnTo>
                    <a:lnTo>
                      <a:pt x="15129" y="2012"/>
                    </a:lnTo>
                    <a:lnTo>
                      <a:pt x="15248" y="1920"/>
                    </a:lnTo>
                    <a:lnTo>
                      <a:pt x="15312" y="1820"/>
                    </a:lnTo>
                    <a:lnTo>
                      <a:pt x="15394" y="1747"/>
                    </a:lnTo>
                    <a:lnTo>
                      <a:pt x="15504" y="1719"/>
                    </a:lnTo>
                    <a:lnTo>
                      <a:pt x="15604" y="1628"/>
                    </a:lnTo>
                    <a:lnTo>
                      <a:pt x="15714" y="1546"/>
                    </a:lnTo>
                    <a:lnTo>
                      <a:pt x="15815" y="1472"/>
                    </a:lnTo>
                    <a:lnTo>
                      <a:pt x="15897" y="1418"/>
                    </a:lnTo>
                    <a:lnTo>
                      <a:pt x="15988" y="1271"/>
                    </a:lnTo>
                    <a:lnTo>
                      <a:pt x="16126" y="1152"/>
                    </a:lnTo>
                    <a:lnTo>
                      <a:pt x="16263" y="1107"/>
                    </a:lnTo>
                    <a:lnTo>
                      <a:pt x="16363" y="997"/>
                    </a:lnTo>
                    <a:lnTo>
                      <a:pt x="16436" y="887"/>
                    </a:lnTo>
                    <a:lnTo>
                      <a:pt x="16537" y="832"/>
                    </a:lnTo>
                    <a:lnTo>
                      <a:pt x="16628" y="805"/>
                    </a:lnTo>
                    <a:lnTo>
                      <a:pt x="16647" y="686"/>
                    </a:lnTo>
                    <a:lnTo>
                      <a:pt x="16647" y="595"/>
                    </a:lnTo>
                    <a:lnTo>
                      <a:pt x="16601" y="531"/>
                    </a:lnTo>
                    <a:lnTo>
                      <a:pt x="16537" y="467"/>
                    </a:lnTo>
                    <a:lnTo>
                      <a:pt x="16382" y="430"/>
                    </a:lnTo>
                    <a:lnTo>
                      <a:pt x="16208" y="430"/>
                    </a:lnTo>
                    <a:lnTo>
                      <a:pt x="16089" y="348"/>
                    </a:lnTo>
                    <a:lnTo>
                      <a:pt x="15998" y="220"/>
                    </a:lnTo>
                    <a:lnTo>
                      <a:pt x="15888" y="110"/>
                    </a:lnTo>
                    <a:lnTo>
                      <a:pt x="15732" y="110"/>
                    </a:lnTo>
                    <a:lnTo>
                      <a:pt x="15641" y="211"/>
                    </a:lnTo>
                    <a:lnTo>
                      <a:pt x="15568" y="293"/>
                    </a:lnTo>
                    <a:lnTo>
                      <a:pt x="15422" y="330"/>
                    </a:lnTo>
                    <a:lnTo>
                      <a:pt x="15248" y="339"/>
                    </a:lnTo>
                    <a:lnTo>
                      <a:pt x="15156" y="293"/>
                    </a:lnTo>
                    <a:lnTo>
                      <a:pt x="15010" y="302"/>
                    </a:lnTo>
                    <a:lnTo>
                      <a:pt x="14928" y="211"/>
                    </a:lnTo>
                    <a:lnTo>
                      <a:pt x="14846" y="119"/>
                    </a:lnTo>
                    <a:lnTo>
                      <a:pt x="14672" y="119"/>
                    </a:lnTo>
                    <a:lnTo>
                      <a:pt x="14590" y="46"/>
                    </a:lnTo>
                    <a:lnTo>
                      <a:pt x="14425" y="10"/>
                    </a:lnTo>
                    <a:lnTo>
                      <a:pt x="14206" y="0"/>
                    </a:lnTo>
                    <a:lnTo>
                      <a:pt x="14096" y="64"/>
                    </a:lnTo>
                    <a:lnTo>
                      <a:pt x="14004" y="156"/>
                    </a:lnTo>
                    <a:lnTo>
                      <a:pt x="13913" y="238"/>
                    </a:lnTo>
                    <a:lnTo>
                      <a:pt x="13803" y="284"/>
                    </a:lnTo>
                    <a:lnTo>
                      <a:pt x="13648" y="357"/>
                    </a:lnTo>
                    <a:lnTo>
                      <a:pt x="13547" y="403"/>
                    </a:lnTo>
                    <a:lnTo>
                      <a:pt x="13447" y="476"/>
                    </a:lnTo>
                    <a:lnTo>
                      <a:pt x="13328" y="522"/>
                    </a:lnTo>
                    <a:lnTo>
                      <a:pt x="13227" y="595"/>
                    </a:lnTo>
                    <a:lnTo>
                      <a:pt x="13118" y="595"/>
                    </a:lnTo>
                    <a:lnTo>
                      <a:pt x="12990" y="677"/>
                    </a:lnTo>
                    <a:lnTo>
                      <a:pt x="12880" y="677"/>
                    </a:lnTo>
                    <a:lnTo>
                      <a:pt x="12770" y="613"/>
                    </a:lnTo>
                    <a:lnTo>
                      <a:pt x="12679" y="558"/>
                    </a:lnTo>
                    <a:lnTo>
                      <a:pt x="12560" y="576"/>
                    </a:lnTo>
                    <a:lnTo>
                      <a:pt x="12487" y="640"/>
                    </a:lnTo>
                    <a:lnTo>
                      <a:pt x="12453" y="70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16" name="Freeform 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271" y="15480"/>
                <a:ext cx="3041" cy="2403"/>
              </a:xfrm>
              <a:custGeom>
                <a:avLst/>
                <a:gdLst>
                  <a:gd name="T0" fmla="*/ 1101 w 3041"/>
                  <a:gd name="T1" fmla="*/ 588 h 2403"/>
                  <a:gd name="T2" fmla="*/ 813 w 3041"/>
                  <a:gd name="T3" fmla="*/ 708 h 2403"/>
                  <a:gd name="T4" fmla="*/ 657 w 3041"/>
                  <a:gd name="T5" fmla="*/ 972 h 2403"/>
                  <a:gd name="T6" fmla="*/ 441 w 3041"/>
                  <a:gd name="T7" fmla="*/ 1044 h 2403"/>
                  <a:gd name="T8" fmla="*/ 213 w 3041"/>
                  <a:gd name="T9" fmla="*/ 1164 h 2403"/>
                  <a:gd name="T10" fmla="*/ 30 w 3041"/>
                  <a:gd name="T11" fmla="*/ 1251 h 2403"/>
                  <a:gd name="T12" fmla="*/ 57 w 3041"/>
                  <a:gd name="T13" fmla="*/ 1599 h 2403"/>
                  <a:gd name="T14" fmla="*/ 345 w 3041"/>
                  <a:gd name="T15" fmla="*/ 1776 h 2403"/>
                  <a:gd name="T16" fmla="*/ 536 w 3041"/>
                  <a:gd name="T17" fmla="*/ 1800 h 2403"/>
                  <a:gd name="T18" fmla="*/ 682 w 3041"/>
                  <a:gd name="T19" fmla="*/ 1827 h 2403"/>
                  <a:gd name="T20" fmla="*/ 783 w 3041"/>
                  <a:gd name="T21" fmla="*/ 1736 h 2403"/>
                  <a:gd name="T22" fmla="*/ 792 w 3041"/>
                  <a:gd name="T23" fmla="*/ 1608 h 2403"/>
                  <a:gd name="T24" fmla="*/ 984 w 3041"/>
                  <a:gd name="T25" fmla="*/ 1507 h 2403"/>
                  <a:gd name="T26" fmla="*/ 1240 w 3041"/>
                  <a:gd name="T27" fmla="*/ 1462 h 2403"/>
                  <a:gd name="T28" fmla="*/ 1432 w 3041"/>
                  <a:gd name="T29" fmla="*/ 1608 h 2403"/>
                  <a:gd name="T30" fmla="*/ 1542 w 3041"/>
                  <a:gd name="T31" fmla="*/ 1782 h 2403"/>
                  <a:gd name="T32" fmla="*/ 1624 w 3041"/>
                  <a:gd name="T33" fmla="*/ 1974 h 2403"/>
                  <a:gd name="T34" fmla="*/ 1670 w 3041"/>
                  <a:gd name="T35" fmla="*/ 2175 h 2403"/>
                  <a:gd name="T36" fmla="*/ 1624 w 3041"/>
                  <a:gd name="T37" fmla="*/ 2394 h 2403"/>
                  <a:gd name="T38" fmla="*/ 1779 w 3041"/>
                  <a:gd name="T39" fmla="*/ 2321 h 2403"/>
                  <a:gd name="T40" fmla="*/ 1971 w 3041"/>
                  <a:gd name="T41" fmla="*/ 2275 h 2403"/>
                  <a:gd name="T42" fmla="*/ 2163 w 3041"/>
                  <a:gd name="T43" fmla="*/ 2248 h 2403"/>
                  <a:gd name="T44" fmla="*/ 2236 w 3041"/>
                  <a:gd name="T45" fmla="*/ 2083 h 2403"/>
                  <a:gd name="T46" fmla="*/ 2127 w 3041"/>
                  <a:gd name="T47" fmla="*/ 1946 h 2403"/>
                  <a:gd name="T48" fmla="*/ 2200 w 3041"/>
                  <a:gd name="T49" fmla="*/ 1818 h 2403"/>
                  <a:gd name="T50" fmla="*/ 2346 w 3041"/>
                  <a:gd name="T51" fmla="*/ 1626 h 2403"/>
                  <a:gd name="T52" fmla="*/ 2264 w 3041"/>
                  <a:gd name="T53" fmla="*/ 1498 h 2403"/>
                  <a:gd name="T54" fmla="*/ 2410 w 3041"/>
                  <a:gd name="T55" fmla="*/ 1370 h 2403"/>
                  <a:gd name="T56" fmla="*/ 2502 w 3041"/>
                  <a:gd name="T57" fmla="*/ 1224 h 2403"/>
                  <a:gd name="T58" fmla="*/ 2666 w 3041"/>
                  <a:gd name="T59" fmla="*/ 1187 h 2403"/>
                  <a:gd name="T60" fmla="*/ 2739 w 3041"/>
                  <a:gd name="T61" fmla="*/ 1050 h 2403"/>
                  <a:gd name="T62" fmla="*/ 2895 w 3041"/>
                  <a:gd name="T63" fmla="*/ 1005 h 2403"/>
                  <a:gd name="T64" fmla="*/ 2876 w 3041"/>
                  <a:gd name="T65" fmla="*/ 867 h 2403"/>
                  <a:gd name="T66" fmla="*/ 2922 w 3041"/>
                  <a:gd name="T67" fmla="*/ 611 h 2403"/>
                  <a:gd name="T68" fmla="*/ 2940 w 3041"/>
                  <a:gd name="T69" fmla="*/ 301 h 2403"/>
                  <a:gd name="T70" fmla="*/ 3032 w 3041"/>
                  <a:gd name="T71" fmla="*/ 81 h 2403"/>
                  <a:gd name="T72" fmla="*/ 2793 w 3041"/>
                  <a:gd name="T73" fmla="*/ 60 h 2403"/>
                  <a:gd name="T74" fmla="*/ 2433 w 3041"/>
                  <a:gd name="T75" fmla="*/ 96 h 2403"/>
                  <a:gd name="T76" fmla="*/ 2181 w 3041"/>
                  <a:gd name="T77" fmla="*/ 264 h 2403"/>
                  <a:gd name="T78" fmla="*/ 1725 w 3041"/>
                  <a:gd name="T79" fmla="*/ 300 h 2403"/>
                  <a:gd name="T80" fmla="*/ 1425 w 3041"/>
                  <a:gd name="T81" fmla="*/ 468 h 2403"/>
                  <a:gd name="T82" fmla="*/ 1197 w 3041"/>
                  <a:gd name="T83" fmla="*/ 540 h 24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041"/>
                  <a:gd name="T127" fmla="*/ 0 h 2403"/>
                  <a:gd name="T128" fmla="*/ 3041 w 3041"/>
                  <a:gd name="T129" fmla="*/ 2403 h 240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041" h="2403">
                    <a:moveTo>
                      <a:pt x="1197" y="540"/>
                    </a:moveTo>
                    <a:lnTo>
                      <a:pt x="1101" y="588"/>
                    </a:lnTo>
                    <a:lnTo>
                      <a:pt x="945" y="636"/>
                    </a:lnTo>
                    <a:lnTo>
                      <a:pt x="813" y="708"/>
                    </a:lnTo>
                    <a:lnTo>
                      <a:pt x="741" y="864"/>
                    </a:lnTo>
                    <a:lnTo>
                      <a:pt x="657" y="972"/>
                    </a:lnTo>
                    <a:lnTo>
                      <a:pt x="525" y="972"/>
                    </a:lnTo>
                    <a:lnTo>
                      <a:pt x="441" y="1044"/>
                    </a:lnTo>
                    <a:lnTo>
                      <a:pt x="345" y="1104"/>
                    </a:lnTo>
                    <a:lnTo>
                      <a:pt x="213" y="1164"/>
                    </a:lnTo>
                    <a:lnTo>
                      <a:pt x="129" y="1212"/>
                    </a:lnTo>
                    <a:lnTo>
                      <a:pt x="30" y="1251"/>
                    </a:lnTo>
                    <a:lnTo>
                      <a:pt x="0" y="1428"/>
                    </a:lnTo>
                    <a:lnTo>
                      <a:pt x="57" y="1599"/>
                    </a:lnTo>
                    <a:lnTo>
                      <a:pt x="141" y="1743"/>
                    </a:lnTo>
                    <a:lnTo>
                      <a:pt x="345" y="1776"/>
                    </a:lnTo>
                    <a:lnTo>
                      <a:pt x="472" y="1718"/>
                    </a:lnTo>
                    <a:lnTo>
                      <a:pt x="536" y="1800"/>
                    </a:lnTo>
                    <a:lnTo>
                      <a:pt x="591" y="1837"/>
                    </a:lnTo>
                    <a:lnTo>
                      <a:pt x="682" y="1827"/>
                    </a:lnTo>
                    <a:lnTo>
                      <a:pt x="783" y="1818"/>
                    </a:lnTo>
                    <a:lnTo>
                      <a:pt x="783" y="1736"/>
                    </a:lnTo>
                    <a:lnTo>
                      <a:pt x="856" y="1681"/>
                    </a:lnTo>
                    <a:lnTo>
                      <a:pt x="792" y="1608"/>
                    </a:lnTo>
                    <a:lnTo>
                      <a:pt x="920" y="1562"/>
                    </a:lnTo>
                    <a:lnTo>
                      <a:pt x="984" y="1507"/>
                    </a:lnTo>
                    <a:lnTo>
                      <a:pt x="1121" y="1443"/>
                    </a:lnTo>
                    <a:lnTo>
                      <a:pt x="1240" y="1462"/>
                    </a:lnTo>
                    <a:lnTo>
                      <a:pt x="1340" y="1507"/>
                    </a:lnTo>
                    <a:lnTo>
                      <a:pt x="1432" y="1608"/>
                    </a:lnTo>
                    <a:lnTo>
                      <a:pt x="1496" y="1672"/>
                    </a:lnTo>
                    <a:lnTo>
                      <a:pt x="1542" y="1782"/>
                    </a:lnTo>
                    <a:lnTo>
                      <a:pt x="1569" y="1873"/>
                    </a:lnTo>
                    <a:lnTo>
                      <a:pt x="1624" y="1974"/>
                    </a:lnTo>
                    <a:lnTo>
                      <a:pt x="1633" y="2083"/>
                    </a:lnTo>
                    <a:lnTo>
                      <a:pt x="1670" y="2175"/>
                    </a:lnTo>
                    <a:lnTo>
                      <a:pt x="1587" y="2312"/>
                    </a:lnTo>
                    <a:lnTo>
                      <a:pt x="1624" y="2394"/>
                    </a:lnTo>
                    <a:lnTo>
                      <a:pt x="1697" y="2403"/>
                    </a:lnTo>
                    <a:lnTo>
                      <a:pt x="1779" y="2321"/>
                    </a:lnTo>
                    <a:lnTo>
                      <a:pt x="1862" y="2349"/>
                    </a:lnTo>
                    <a:lnTo>
                      <a:pt x="1971" y="2275"/>
                    </a:lnTo>
                    <a:lnTo>
                      <a:pt x="2054" y="2239"/>
                    </a:lnTo>
                    <a:lnTo>
                      <a:pt x="2163" y="2248"/>
                    </a:lnTo>
                    <a:lnTo>
                      <a:pt x="2154" y="2120"/>
                    </a:lnTo>
                    <a:lnTo>
                      <a:pt x="2236" y="2083"/>
                    </a:lnTo>
                    <a:lnTo>
                      <a:pt x="2191" y="1992"/>
                    </a:lnTo>
                    <a:lnTo>
                      <a:pt x="2127" y="1946"/>
                    </a:lnTo>
                    <a:lnTo>
                      <a:pt x="2090" y="1864"/>
                    </a:lnTo>
                    <a:lnTo>
                      <a:pt x="2200" y="1818"/>
                    </a:lnTo>
                    <a:lnTo>
                      <a:pt x="2246" y="1709"/>
                    </a:lnTo>
                    <a:lnTo>
                      <a:pt x="2346" y="1626"/>
                    </a:lnTo>
                    <a:lnTo>
                      <a:pt x="2300" y="1571"/>
                    </a:lnTo>
                    <a:lnTo>
                      <a:pt x="2264" y="1498"/>
                    </a:lnTo>
                    <a:lnTo>
                      <a:pt x="2328" y="1352"/>
                    </a:lnTo>
                    <a:lnTo>
                      <a:pt x="2410" y="1370"/>
                    </a:lnTo>
                    <a:lnTo>
                      <a:pt x="2474" y="1315"/>
                    </a:lnTo>
                    <a:lnTo>
                      <a:pt x="2502" y="1224"/>
                    </a:lnTo>
                    <a:lnTo>
                      <a:pt x="2584" y="1197"/>
                    </a:lnTo>
                    <a:lnTo>
                      <a:pt x="2666" y="1187"/>
                    </a:lnTo>
                    <a:lnTo>
                      <a:pt x="2748" y="1169"/>
                    </a:lnTo>
                    <a:lnTo>
                      <a:pt x="2739" y="1050"/>
                    </a:lnTo>
                    <a:lnTo>
                      <a:pt x="2794" y="995"/>
                    </a:lnTo>
                    <a:lnTo>
                      <a:pt x="2895" y="1005"/>
                    </a:lnTo>
                    <a:lnTo>
                      <a:pt x="2931" y="922"/>
                    </a:lnTo>
                    <a:lnTo>
                      <a:pt x="2876" y="867"/>
                    </a:lnTo>
                    <a:lnTo>
                      <a:pt x="2831" y="712"/>
                    </a:lnTo>
                    <a:lnTo>
                      <a:pt x="2922" y="611"/>
                    </a:lnTo>
                    <a:lnTo>
                      <a:pt x="2931" y="465"/>
                    </a:lnTo>
                    <a:lnTo>
                      <a:pt x="2940" y="301"/>
                    </a:lnTo>
                    <a:lnTo>
                      <a:pt x="3041" y="246"/>
                    </a:lnTo>
                    <a:lnTo>
                      <a:pt x="3032" y="81"/>
                    </a:lnTo>
                    <a:lnTo>
                      <a:pt x="2949" y="84"/>
                    </a:lnTo>
                    <a:lnTo>
                      <a:pt x="2793" y="60"/>
                    </a:lnTo>
                    <a:lnTo>
                      <a:pt x="2613" y="0"/>
                    </a:lnTo>
                    <a:lnTo>
                      <a:pt x="2433" y="96"/>
                    </a:lnTo>
                    <a:lnTo>
                      <a:pt x="2313" y="180"/>
                    </a:lnTo>
                    <a:lnTo>
                      <a:pt x="2181" y="264"/>
                    </a:lnTo>
                    <a:lnTo>
                      <a:pt x="1965" y="276"/>
                    </a:lnTo>
                    <a:lnTo>
                      <a:pt x="1725" y="300"/>
                    </a:lnTo>
                    <a:lnTo>
                      <a:pt x="1581" y="396"/>
                    </a:lnTo>
                    <a:lnTo>
                      <a:pt x="1425" y="468"/>
                    </a:lnTo>
                    <a:lnTo>
                      <a:pt x="1317" y="540"/>
                    </a:lnTo>
                    <a:lnTo>
                      <a:pt x="1197" y="54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17" name="Freeform 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2462" y="8155"/>
                <a:ext cx="1051" cy="1271"/>
              </a:xfrm>
              <a:custGeom>
                <a:avLst/>
                <a:gdLst>
                  <a:gd name="T0" fmla="*/ 905 w 1051"/>
                  <a:gd name="T1" fmla="*/ 0 h 1271"/>
                  <a:gd name="T2" fmla="*/ 685 w 1051"/>
                  <a:gd name="T3" fmla="*/ 192 h 1271"/>
                  <a:gd name="T4" fmla="*/ 548 w 1051"/>
                  <a:gd name="T5" fmla="*/ 339 h 1271"/>
                  <a:gd name="T6" fmla="*/ 466 w 1051"/>
                  <a:gd name="T7" fmla="*/ 458 h 1271"/>
                  <a:gd name="T8" fmla="*/ 375 w 1051"/>
                  <a:gd name="T9" fmla="*/ 613 h 1271"/>
                  <a:gd name="T10" fmla="*/ 247 w 1051"/>
                  <a:gd name="T11" fmla="*/ 640 h 1271"/>
                  <a:gd name="T12" fmla="*/ 164 w 1051"/>
                  <a:gd name="T13" fmla="*/ 704 h 1271"/>
                  <a:gd name="T14" fmla="*/ 155 w 1051"/>
                  <a:gd name="T15" fmla="*/ 787 h 1271"/>
                  <a:gd name="T16" fmla="*/ 0 w 1051"/>
                  <a:gd name="T17" fmla="*/ 979 h 1271"/>
                  <a:gd name="T18" fmla="*/ 109 w 1051"/>
                  <a:gd name="T19" fmla="*/ 1088 h 1271"/>
                  <a:gd name="T20" fmla="*/ 247 w 1051"/>
                  <a:gd name="T21" fmla="*/ 1189 h 1271"/>
                  <a:gd name="T22" fmla="*/ 393 w 1051"/>
                  <a:gd name="T23" fmla="*/ 1226 h 1271"/>
                  <a:gd name="T24" fmla="*/ 539 w 1051"/>
                  <a:gd name="T25" fmla="*/ 1262 h 1271"/>
                  <a:gd name="T26" fmla="*/ 631 w 1051"/>
                  <a:gd name="T27" fmla="*/ 1271 h 1271"/>
                  <a:gd name="T28" fmla="*/ 685 w 1051"/>
                  <a:gd name="T29" fmla="*/ 1189 h 1271"/>
                  <a:gd name="T30" fmla="*/ 759 w 1051"/>
                  <a:gd name="T31" fmla="*/ 1079 h 1271"/>
                  <a:gd name="T32" fmla="*/ 804 w 1051"/>
                  <a:gd name="T33" fmla="*/ 970 h 1271"/>
                  <a:gd name="T34" fmla="*/ 795 w 1051"/>
                  <a:gd name="T35" fmla="*/ 787 h 1271"/>
                  <a:gd name="T36" fmla="*/ 777 w 1051"/>
                  <a:gd name="T37" fmla="*/ 677 h 1271"/>
                  <a:gd name="T38" fmla="*/ 841 w 1051"/>
                  <a:gd name="T39" fmla="*/ 558 h 1271"/>
                  <a:gd name="T40" fmla="*/ 1015 w 1051"/>
                  <a:gd name="T41" fmla="*/ 375 h 1271"/>
                  <a:gd name="T42" fmla="*/ 1051 w 1051"/>
                  <a:gd name="T43" fmla="*/ 229 h 1271"/>
                  <a:gd name="T44" fmla="*/ 987 w 1051"/>
                  <a:gd name="T45" fmla="*/ 74 h 1271"/>
                  <a:gd name="T46" fmla="*/ 905 w 1051"/>
                  <a:gd name="T47" fmla="*/ 0 h 12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51"/>
                  <a:gd name="T73" fmla="*/ 0 h 1271"/>
                  <a:gd name="T74" fmla="*/ 1051 w 1051"/>
                  <a:gd name="T75" fmla="*/ 1271 h 127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51" h="1271">
                    <a:moveTo>
                      <a:pt x="905" y="0"/>
                    </a:moveTo>
                    <a:lnTo>
                      <a:pt x="685" y="192"/>
                    </a:lnTo>
                    <a:lnTo>
                      <a:pt x="548" y="339"/>
                    </a:lnTo>
                    <a:lnTo>
                      <a:pt x="466" y="458"/>
                    </a:lnTo>
                    <a:lnTo>
                      <a:pt x="375" y="613"/>
                    </a:lnTo>
                    <a:lnTo>
                      <a:pt x="247" y="640"/>
                    </a:lnTo>
                    <a:lnTo>
                      <a:pt x="164" y="704"/>
                    </a:lnTo>
                    <a:lnTo>
                      <a:pt x="155" y="787"/>
                    </a:lnTo>
                    <a:lnTo>
                      <a:pt x="0" y="979"/>
                    </a:lnTo>
                    <a:lnTo>
                      <a:pt x="109" y="1088"/>
                    </a:lnTo>
                    <a:lnTo>
                      <a:pt x="247" y="1189"/>
                    </a:lnTo>
                    <a:lnTo>
                      <a:pt x="393" y="1226"/>
                    </a:lnTo>
                    <a:lnTo>
                      <a:pt x="539" y="1262"/>
                    </a:lnTo>
                    <a:lnTo>
                      <a:pt x="631" y="1271"/>
                    </a:lnTo>
                    <a:lnTo>
                      <a:pt x="685" y="1189"/>
                    </a:lnTo>
                    <a:lnTo>
                      <a:pt x="759" y="1079"/>
                    </a:lnTo>
                    <a:lnTo>
                      <a:pt x="804" y="970"/>
                    </a:lnTo>
                    <a:lnTo>
                      <a:pt x="795" y="787"/>
                    </a:lnTo>
                    <a:lnTo>
                      <a:pt x="777" y="677"/>
                    </a:lnTo>
                    <a:lnTo>
                      <a:pt x="841" y="558"/>
                    </a:lnTo>
                    <a:lnTo>
                      <a:pt x="1015" y="375"/>
                    </a:lnTo>
                    <a:lnTo>
                      <a:pt x="1051" y="229"/>
                    </a:lnTo>
                    <a:lnTo>
                      <a:pt x="987" y="74"/>
                    </a:lnTo>
                    <a:lnTo>
                      <a:pt x="905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328" name="Freeform 65">
              <a:extLst/>
            </p:cNvPr>
            <p:cNvSpPr>
              <a:spLocks noChangeAspect="1"/>
            </p:cNvSpPr>
            <p:nvPr/>
          </p:nvSpPr>
          <p:spPr bwMode="auto">
            <a:xfrm>
              <a:off x="6500789" y="5024456"/>
              <a:ext cx="26987" cy="26987"/>
            </a:xfrm>
            <a:custGeom>
              <a:avLst/>
              <a:gdLst>
                <a:gd name="T0" fmla="*/ 2147483647 w 214"/>
                <a:gd name="T1" fmla="*/ 2147483647 h 209"/>
                <a:gd name="T2" fmla="*/ 2147483647 w 214"/>
                <a:gd name="T3" fmla="*/ 2147483647 h 209"/>
                <a:gd name="T4" fmla="*/ 0 w 214"/>
                <a:gd name="T5" fmla="*/ 2147483647 h 209"/>
                <a:gd name="T6" fmla="*/ 2147483647 w 214"/>
                <a:gd name="T7" fmla="*/ 2147483647 h 209"/>
                <a:gd name="T8" fmla="*/ 2147483647 w 214"/>
                <a:gd name="T9" fmla="*/ 2147483647 h 209"/>
                <a:gd name="T10" fmla="*/ 2147483647 w 214"/>
                <a:gd name="T11" fmla="*/ 2147483647 h 209"/>
                <a:gd name="T12" fmla="*/ 2147483647 w 214"/>
                <a:gd name="T13" fmla="*/ 2147483647 h 209"/>
                <a:gd name="T14" fmla="*/ 2147483647 w 214"/>
                <a:gd name="T15" fmla="*/ 0 h 209"/>
                <a:gd name="T16" fmla="*/ 2147483647 w 214"/>
                <a:gd name="T17" fmla="*/ 2147483647 h 209"/>
                <a:gd name="T18" fmla="*/ 2147483647 w 214"/>
                <a:gd name="T19" fmla="*/ 2147483647 h 209"/>
                <a:gd name="T20" fmla="*/ 2147483647 w 214"/>
                <a:gd name="T21" fmla="*/ 2147483647 h 209"/>
                <a:gd name="T22" fmla="*/ 2147483647 w 214"/>
                <a:gd name="T23" fmla="*/ 2147483647 h 209"/>
                <a:gd name="T24" fmla="*/ 2147483647 w 214"/>
                <a:gd name="T25" fmla="*/ 214748364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09"/>
                <a:gd name="T41" fmla="*/ 197 w 214"/>
                <a:gd name="T42" fmla="*/ 227 h 2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09">
                  <a:moveTo>
                    <a:pt x="107" y="209"/>
                  </a:moveTo>
                  <a:lnTo>
                    <a:pt x="36" y="207"/>
                  </a:lnTo>
                  <a:lnTo>
                    <a:pt x="0" y="149"/>
                  </a:lnTo>
                  <a:lnTo>
                    <a:pt x="6" y="85"/>
                  </a:lnTo>
                  <a:lnTo>
                    <a:pt x="32" y="68"/>
                  </a:lnTo>
                  <a:lnTo>
                    <a:pt x="42" y="75"/>
                  </a:lnTo>
                  <a:lnTo>
                    <a:pt x="57" y="78"/>
                  </a:lnTo>
                  <a:lnTo>
                    <a:pt x="67" y="71"/>
                  </a:lnTo>
                  <a:lnTo>
                    <a:pt x="78" y="78"/>
                  </a:lnTo>
                  <a:lnTo>
                    <a:pt x="78" y="92"/>
                  </a:lnTo>
                  <a:lnTo>
                    <a:pt x="93" y="84"/>
                  </a:lnTo>
                  <a:lnTo>
                    <a:pt x="91" y="71"/>
                  </a:lnTo>
                  <a:lnTo>
                    <a:pt x="102" y="62"/>
                  </a:lnTo>
                  <a:lnTo>
                    <a:pt x="108" y="47"/>
                  </a:lnTo>
                  <a:lnTo>
                    <a:pt x="137" y="44"/>
                  </a:lnTo>
                  <a:lnTo>
                    <a:pt x="154" y="29"/>
                  </a:lnTo>
                  <a:lnTo>
                    <a:pt x="160" y="15"/>
                  </a:lnTo>
                  <a:lnTo>
                    <a:pt x="174" y="2"/>
                  </a:lnTo>
                  <a:lnTo>
                    <a:pt x="186" y="0"/>
                  </a:lnTo>
                  <a:lnTo>
                    <a:pt x="180" y="9"/>
                  </a:lnTo>
                  <a:lnTo>
                    <a:pt x="181" y="23"/>
                  </a:lnTo>
                  <a:lnTo>
                    <a:pt x="190" y="21"/>
                  </a:lnTo>
                  <a:lnTo>
                    <a:pt x="202" y="12"/>
                  </a:lnTo>
                  <a:lnTo>
                    <a:pt x="214" y="17"/>
                  </a:lnTo>
                  <a:lnTo>
                    <a:pt x="214" y="27"/>
                  </a:lnTo>
                  <a:lnTo>
                    <a:pt x="213" y="42"/>
                  </a:lnTo>
                  <a:lnTo>
                    <a:pt x="202" y="41"/>
                  </a:lnTo>
                  <a:lnTo>
                    <a:pt x="193" y="36"/>
                  </a:lnTo>
                  <a:lnTo>
                    <a:pt x="184" y="48"/>
                  </a:lnTo>
                  <a:lnTo>
                    <a:pt x="193" y="62"/>
                  </a:lnTo>
                  <a:lnTo>
                    <a:pt x="198" y="71"/>
                  </a:lnTo>
                  <a:lnTo>
                    <a:pt x="196" y="84"/>
                  </a:lnTo>
                  <a:lnTo>
                    <a:pt x="181" y="114"/>
                  </a:lnTo>
                  <a:lnTo>
                    <a:pt x="168" y="143"/>
                  </a:lnTo>
                  <a:lnTo>
                    <a:pt x="137" y="166"/>
                  </a:lnTo>
                  <a:lnTo>
                    <a:pt x="107" y="20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29" name="Freeform 4">
              <a:extLst/>
            </p:cNvPr>
            <p:cNvSpPr>
              <a:spLocks/>
            </p:cNvSpPr>
            <p:nvPr/>
          </p:nvSpPr>
          <p:spPr bwMode="auto">
            <a:xfrm>
              <a:off x="5597501" y="3714768"/>
              <a:ext cx="1111250" cy="774700"/>
            </a:xfrm>
            <a:custGeom>
              <a:avLst/>
              <a:gdLst>
                <a:gd name="T0" fmla="*/ 2147483647 w 3501"/>
                <a:gd name="T1" fmla="*/ 2147483647 h 2441"/>
                <a:gd name="T2" fmla="*/ 2147483647 w 3501"/>
                <a:gd name="T3" fmla="*/ 2147483647 h 2441"/>
                <a:gd name="T4" fmla="*/ 2147483647 w 3501"/>
                <a:gd name="T5" fmla="*/ 2147483647 h 2441"/>
                <a:gd name="T6" fmla="*/ 2147483647 w 3501"/>
                <a:gd name="T7" fmla="*/ 2147483647 h 2441"/>
                <a:gd name="T8" fmla="*/ 2147483647 w 3501"/>
                <a:gd name="T9" fmla="*/ 2147483647 h 2441"/>
                <a:gd name="T10" fmla="*/ 2147483647 w 3501"/>
                <a:gd name="T11" fmla="*/ 2147483647 h 2441"/>
                <a:gd name="T12" fmla="*/ 2147483647 w 3501"/>
                <a:gd name="T13" fmla="*/ 2147483647 h 2441"/>
                <a:gd name="T14" fmla="*/ 2147483647 w 3501"/>
                <a:gd name="T15" fmla="*/ 2147483647 h 2441"/>
                <a:gd name="T16" fmla="*/ 2147483647 w 3501"/>
                <a:gd name="T17" fmla="*/ 2147483647 h 2441"/>
                <a:gd name="T18" fmla="*/ 2147483647 w 3501"/>
                <a:gd name="T19" fmla="*/ 2147483647 h 2441"/>
                <a:gd name="T20" fmla="*/ 2147483647 w 3501"/>
                <a:gd name="T21" fmla="*/ 2147483647 h 2441"/>
                <a:gd name="T22" fmla="*/ 2147483647 w 3501"/>
                <a:gd name="T23" fmla="*/ 2147483647 h 2441"/>
                <a:gd name="T24" fmla="*/ 2147483647 w 3501"/>
                <a:gd name="T25" fmla="*/ 2147483647 h 2441"/>
                <a:gd name="T26" fmla="*/ 2147483647 w 3501"/>
                <a:gd name="T27" fmla="*/ 2147483647 h 2441"/>
                <a:gd name="T28" fmla="*/ 2147483647 w 3501"/>
                <a:gd name="T29" fmla="*/ 2147483647 h 2441"/>
                <a:gd name="T30" fmla="*/ 2147483647 w 3501"/>
                <a:gd name="T31" fmla="*/ 2147483647 h 2441"/>
                <a:gd name="T32" fmla="*/ 2147483647 w 3501"/>
                <a:gd name="T33" fmla="*/ 2147483647 h 2441"/>
                <a:gd name="T34" fmla="*/ 2147483647 w 3501"/>
                <a:gd name="T35" fmla="*/ 2147483647 h 2441"/>
                <a:gd name="T36" fmla="*/ 2147483647 w 3501"/>
                <a:gd name="T37" fmla="*/ 2147483647 h 2441"/>
                <a:gd name="T38" fmla="*/ 2147483647 w 3501"/>
                <a:gd name="T39" fmla="*/ 2147483647 h 2441"/>
                <a:gd name="T40" fmla="*/ 2147483647 w 3501"/>
                <a:gd name="T41" fmla="*/ 2147483647 h 2441"/>
                <a:gd name="T42" fmla="*/ 2147483647 w 3501"/>
                <a:gd name="T43" fmla="*/ 2147483647 h 2441"/>
                <a:gd name="T44" fmla="*/ 2147483647 w 3501"/>
                <a:gd name="T45" fmla="*/ 2147483647 h 2441"/>
                <a:gd name="T46" fmla="*/ 2147483647 w 3501"/>
                <a:gd name="T47" fmla="*/ 2147483647 h 2441"/>
                <a:gd name="T48" fmla="*/ 2147483647 w 3501"/>
                <a:gd name="T49" fmla="*/ 2147483647 h 2441"/>
                <a:gd name="T50" fmla="*/ 2147483647 w 3501"/>
                <a:gd name="T51" fmla="*/ 2147483647 h 2441"/>
                <a:gd name="T52" fmla="*/ 2147483647 w 3501"/>
                <a:gd name="T53" fmla="*/ 2147483647 h 2441"/>
                <a:gd name="T54" fmla="*/ 2147483647 w 3501"/>
                <a:gd name="T55" fmla="*/ 2147483647 h 2441"/>
                <a:gd name="T56" fmla="*/ 2147483647 w 3501"/>
                <a:gd name="T57" fmla="*/ 2147483647 h 2441"/>
                <a:gd name="T58" fmla="*/ 2147483647 w 3501"/>
                <a:gd name="T59" fmla="*/ 2147483647 h 2441"/>
                <a:gd name="T60" fmla="*/ 2147483647 w 3501"/>
                <a:gd name="T61" fmla="*/ 2147483647 h 2441"/>
                <a:gd name="T62" fmla="*/ 2147483647 w 3501"/>
                <a:gd name="T63" fmla="*/ 2147483647 h 2441"/>
                <a:gd name="T64" fmla="*/ 2147483647 w 3501"/>
                <a:gd name="T65" fmla="*/ 2147483647 h 2441"/>
                <a:gd name="T66" fmla="*/ 2147483647 w 3501"/>
                <a:gd name="T67" fmla="*/ 2147483647 h 2441"/>
                <a:gd name="T68" fmla="*/ 2147483647 w 3501"/>
                <a:gd name="T69" fmla="*/ 2147483647 h 2441"/>
                <a:gd name="T70" fmla="*/ 2147483647 w 3501"/>
                <a:gd name="T71" fmla="*/ 2147483647 h 2441"/>
                <a:gd name="T72" fmla="*/ 2147483647 w 3501"/>
                <a:gd name="T73" fmla="*/ 2147483647 h 2441"/>
                <a:gd name="T74" fmla="*/ 2147483647 w 3501"/>
                <a:gd name="T75" fmla="*/ 2147483647 h 2441"/>
                <a:gd name="T76" fmla="*/ 2147483647 w 3501"/>
                <a:gd name="T77" fmla="*/ 2147483647 h 2441"/>
                <a:gd name="T78" fmla="*/ 2147483647 w 3501"/>
                <a:gd name="T79" fmla="*/ 2147483647 h 2441"/>
                <a:gd name="T80" fmla="*/ 2147483647 w 3501"/>
                <a:gd name="T81" fmla="*/ 2147483647 h 2441"/>
                <a:gd name="T82" fmla="*/ 2147483647 w 3501"/>
                <a:gd name="T83" fmla="*/ 2147483647 h 2441"/>
                <a:gd name="T84" fmla="*/ 2147483647 w 3501"/>
                <a:gd name="T85" fmla="*/ 2147483647 h 2441"/>
                <a:gd name="T86" fmla="*/ 2147483647 w 3501"/>
                <a:gd name="T87" fmla="*/ 2147483647 h 2441"/>
                <a:gd name="T88" fmla="*/ 2147483647 w 3501"/>
                <a:gd name="T89" fmla="*/ 2147483647 h 2441"/>
                <a:gd name="T90" fmla="*/ 2147483647 w 3501"/>
                <a:gd name="T91" fmla="*/ 2147483647 h 2441"/>
                <a:gd name="T92" fmla="*/ 2147483647 w 3501"/>
                <a:gd name="T93" fmla="*/ 2147483647 h 2441"/>
                <a:gd name="T94" fmla="*/ 2147483647 w 3501"/>
                <a:gd name="T95" fmla="*/ 2147483647 h 2441"/>
                <a:gd name="T96" fmla="*/ 2147483647 w 3501"/>
                <a:gd name="T97" fmla="*/ 2147483647 h 2441"/>
                <a:gd name="T98" fmla="*/ 2147483647 w 3501"/>
                <a:gd name="T99" fmla="*/ 2147483647 h 2441"/>
                <a:gd name="T100" fmla="*/ 2147483647 w 3501"/>
                <a:gd name="T101" fmla="*/ 2147483647 h 2441"/>
                <a:gd name="T102" fmla="*/ 2147483647 w 3501"/>
                <a:gd name="T103" fmla="*/ 2147483647 h 2441"/>
                <a:gd name="T104" fmla="*/ 2147483647 w 3501"/>
                <a:gd name="T105" fmla="*/ 2147483647 h 2441"/>
                <a:gd name="T106" fmla="*/ 2147483647 w 3501"/>
                <a:gd name="T107" fmla="*/ 2147483647 h 2441"/>
                <a:gd name="T108" fmla="*/ 2147483647 w 3501"/>
                <a:gd name="T109" fmla="*/ 2147483647 h 2441"/>
                <a:gd name="T110" fmla="*/ 2147483647 w 3501"/>
                <a:gd name="T111" fmla="*/ 2147483647 h 2441"/>
                <a:gd name="T112" fmla="*/ 2147483647 w 3501"/>
                <a:gd name="T113" fmla="*/ 2147483647 h 2441"/>
                <a:gd name="T114" fmla="*/ 2147483647 w 3501"/>
                <a:gd name="T115" fmla="*/ 2147483647 h 2441"/>
                <a:gd name="T116" fmla="*/ 2147483647 w 3501"/>
                <a:gd name="T117" fmla="*/ 2147483647 h 2441"/>
                <a:gd name="T118" fmla="*/ 2147483647 w 3501"/>
                <a:gd name="T119" fmla="*/ 2147483647 h 2441"/>
                <a:gd name="T120" fmla="*/ 2147483647 w 3501"/>
                <a:gd name="T121" fmla="*/ 2147483647 h 24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501"/>
                <a:gd name="T184" fmla="*/ 0 h 2441"/>
                <a:gd name="T185" fmla="*/ 4098 w 3501"/>
                <a:gd name="T186" fmla="*/ 2853 h 24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501" h="2441">
                  <a:moveTo>
                    <a:pt x="687" y="461"/>
                  </a:moveTo>
                  <a:lnTo>
                    <a:pt x="676" y="495"/>
                  </a:lnTo>
                  <a:lnTo>
                    <a:pt x="681" y="536"/>
                  </a:lnTo>
                  <a:lnTo>
                    <a:pt x="656" y="588"/>
                  </a:lnTo>
                  <a:lnTo>
                    <a:pt x="610" y="590"/>
                  </a:lnTo>
                  <a:lnTo>
                    <a:pt x="556" y="557"/>
                  </a:lnTo>
                  <a:lnTo>
                    <a:pt x="520" y="603"/>
                  </a:lnTo>
                  <a:lnTo>
                    <a:pt x="504" y="733"/>
                  </a:lnTo>
                  <a:lnTo>
                    <a:pt x="454" y="721"/>
                  </a:lnTo>
                  <a:lnTo>
                    <a:pt x="415" y="724"/>
                  </a:lnTo>
                  <a:lnTo>
                    <a:pt x="366" y="734"/>
                  </a:lnTo>
                  <a:lnTo>
                    <a:pt x="363" y="764"/>
                  </a:lnTo>
                  <a:lnTo>
                    <a:pt x="402" y="818"/>
                  </a:lnTo>
                  <a:lnTo>
                    <a:pt x="399" y="888"/>
                  </a:lnTo>
                  <a:lnTo>
                    <a:pt x="369" y="946"/>
                  </a:lnTo>
                  <a:lnTo>
                    <a:pt x="343" y="1005"/>
                  </a:lnTo>
                  <a:lnTo>
                    <a:pt x="297" y="1040"/>
                  </a:lnTo>
                  <a:lnTo>
                    <a:pt x="243" y="1051"/>
                  </a:lnTo>
                  <a:lnTo>
                    <a:pt x="181" y="1065"/>
                  </a:lnTo>
                  <a:lnTo>
                    <a:pt x="138" y="1113"/>
                  </a:lnTo>
                  <a:lnTo>
                    <a:pt x="92" y="1088"/>
                  </a:lnTo>
                  <a:lnTo>
                    <a:pt x="69" y="1121"/>
                  </a:lnTo>
                  <a:lnTo>
                    <a:pt x="0" y="1175"/>
                  </a:lnTo>
                  <a:lnTo>
                    <a:pt x="28" y="1234"/>
                  </a:lnTo>
                  <a:lnTo>
                    <a:pt x="61" y="1281"/>
                  </a:lnTo>
                  <a:lnTo>
                    <a:pt x="66" y="1336"/>
                  </a:lnTo>
                  <a:lnTo>
                    <a:pt x="118" y="1373"/>
                  </a:lnTo>
                  <a:lnTo>
                    <a:pt x="164" y="1403"/>
                  </a:lnTo>
                  <a:lnTo>
                    <a:pt x="199" y="1443"/>
                  </a:lnTo>
                  <a:lnTo>
                    <a:pt x="238" y="1460"/>
                  </a:lnTo>
                  <a:lnTo>
                    <a:pt x="287" y="1476"/>
                  </a:lnTo>
                  <a:lnTo>
                    <a:pt x="311" y="1506"/>
                  </a:lnTo>
                  <a:lnTo>
                    <a:pt x="302" y="1543"/>
                  </a:lnTo>
                  <a:lnTo>
                    <a:pt x="300" y="1578"/>
                  </a:lnTo>
                  <a:lnTo>
                    <a:pt x="312" y="1612"/>
                  </a:lnTo>
                  <a:lnTo>
                    <a:pt x="332" y="1639"/>
                  </a:lnTo>
                  <a:lnTo>
                    <a:pt x="312" y="1665"/>
                  </a:lnTo>
                  <a:lnTo>
                    <a:pt x="284" y="1697"/>
                  </a:lnTo>
                  <a:lnTo>
                    <a:pt x="305" y="1738"/>
                  </a:lnTo>
                  <a:lnTo>
                    <a:pt x="343" y="1774"/>
                  </a:lnTo>
                  <a:lnTo>
                    <a:pt x="395" y="1815"/>
                  </a:lnTo>
                  <a:lnTo>
                    <a:pt x="438" y="1807"/>
                  </a:lnTo>
                  <a:lnTo>
                    <a:pt x="497" y="1816"/>
                  </a:lnTo>
                  <a:lnTo>
                    <a:pt x="586" y="1864"/>
                  </a:lnTo>
                  <a:lnTo>
                    <a:pt x="664" y="1932"/>
                  </a:lnTo>
                  <a:lnTo>
                    <a:pt x="713" y="1963"/>
                  </a:lnTo>
                  <a:lnTo>
                    <a:pt x="789" y="1963"/>
                  </a:lnTo>
                  <a:lnTo>
                    <a:pt x="825" y="1960"/>
                  </a:lnTo>
                  <a:lnTo>
                    <a:pt x="890" y="1970"/>
                  </a:lnTo>
                  <a:lnTo>
                    <a:pt x="975" y="1956"/>
                  </a:lnTo>
                  <a:lnTo>
                    <a:pt x="1053" y="1938"/>
                  </a:lnTo>
                  <a:lnTo>
                    <a:pt x="1110" y="1916"/>
                  </a:lnTo>
                  <a:lnTo>
                    <a:pt x="1209" y="1905"/>
                  </a:lnTo>
                  <a:lnTo>
                    <a:pt x="1262" y="1901"/>
                  </a:lnTo>
                  <a:lnTo>
                    <a:pt x="1311" y="1930"/>
                  </a:lnTo>
                  <a:lnTo>
                    <a:pt x="1322" y="1956"/>
                  </a:lnTo>
                  <a:lnTo>
                    <a:pt x="1381" y="1938"/>
                  </a:lnTo>
                  <a:lnTo>
                    <a:pt x="1432" y="2004"/>
                  </a:lnTo>
                  <a:lnTo>
                    <a:pt x="1439" y="2041"/>
                  </a:lnTo>
                  <a:lnTo>
                    <a:pt x="1417" y="2087"/>
                  </a:lnTo>
                  <a:lnTo>
                    <a:pt x="1411" y="2140"/>
                  </a:lnTo>
                  <a:lnTo>
                    <a:pt x="1381" y="2179"/>
                  </a:lnTo>
                  <a:lnTo>
                    <a:pt x="1369" y="2220"/>
                  </a:lnTo>
                  <a:lnTo>
                    <a:pt x="1417" y="2225"/>
                  </a:lnTo>
                  <a:lnTo>
                    <a:pt x="1467" y="2246"/>
                  </a:lnTo>
                  <a:lnTo>
                    <a:pt x="1467" y="2297"/>
                  </a:lnTo>
                  <a:lnTo>
                    <a:pt x="1499" y="2337"/>
                  </a:lnTo>
                  <a:lnTo>
                    <a:pt x="1551" y="2374"/>
                  </a:lnTo>
                  <a:lnTo>
                    <a:pt x="1594" y="2358"/>
                  </a:lnTo>
                  <a:lnTo>
                    <a:pt x="1609" y="2319"/>
                  </a:lnTo>
                  <a:lnTo>
                    <a:pt x="1666" y="2302"/>
                  </a:lnTo>
                  <a:lnTo>
                    <a:pt x="1699" y="2287"/>
                  </a:lnTo>
                  <a:lnTo>
                    <a:pt x="1732" y="2314"/>
                  </a:lnTo>
                  <a:lnTo>
                    <a:pt x="1807" y="2254"/>
                  </a:lnTo>
                  <a:lnTo>
                    <a:pt x="1878" y="2282"/>
                  </a:lnTo>
                  <a:lnTo>
                    <a:pt x="1907" y="2325"/>
                  </a:lnTo>
                  <a:lnTo>
                    <a:pt x="1932" y="2356"/>
                  </a:lnTo>
                  <a:lnTo>
                    <a:pt x="1984" y="2371"/>
                  </a:lnTo>
                  <a:lnTo>
                    <a:pt x="2027" y="2364"/>
                  </a:lnTo>
                  <a:lnTo>
                    <a:pt x="2058" y="2369"/>
                  </a:lnTo>
                  <a:lnTo>
                    <a:pt x="2061" y="2405"/>
                  </a:lnTo>
                  <a:lnTo>
                    <a:pt x="2079" y="2441"/>
                  </a:lnTo>
                  <a:lnTo>
                    <a:pt x="2098" y="2436"/>
                  </a:lnTo>
                  <a:lnTo>
                    <a:pt x="2097" y="2407"/>
                  </a:lnTo>
                  <a:lnTo>
                    <a:pt x="2132" y="2371"/>
                  </a:lnTo>
                  <a:lnTo>
                    <a:pt x="2193" y="2388"/>
                  </a:lnTo>
                  <a:lnTo>
                    <a:pt x="2228" y="2378"/>
                  </a:lnTo>
                  <a:lnTo>
                    <a:pt x="2278" y="2341"/>
                  </a:lnTo>
                  <a:lnTo>
                    <a:pt x="2281" y="2301"/>
                  </a:lnTo>
                  <a:lnTo>
                    <a:pt x="2317" y="2341"/>
                  </a:lnTo>
                  <a:lnTo>
                    <a:pt x="2363" y="2308"/>
                  </a:lnTo>
                  <a:lnTo>
                    <a:pt x="2423" y="2293"/>
                  </a:lnTo>
                  <a:lnTo>
                    <a:pt x="2472" y="2272"/>
                  </a:lnTo>
                  <a:lnTo>
                    <a:pt x="2540" y="2213"/>
                  </a:lnTo>
                  <a:lnTo>
                    <a:pt x="2578" y="2176"/>
                  </a:lnTo>
                  <a:lnTo>
                    <a:pt x="2607" y="2118"/>
                  </a:lnTo>
                  <a:lnTo>
                    <a:pt x="2630" y="2061"/>
                  </a:lnTo>
                  <a:lnTo>
                    <a:pt x="2667" y="2033"/>
                  </a:lnTo>
                  <a:lnTo>
                    <a:pt x="2692" y="1982"/>
                  </a:lnTo>
                  <a:lnTo>
                    <a:pt x="2728" y="1956"/>
                  </a:lnTo>
                  <a:lnTo>
                    <a:pt x="2745" y="1916"/>
                  </a:lnTo>
                  <a:lnTo>
                    <a:pt x="2766" y="1883"/>
                  </a:lnTo>
                  <a:lnTo>
                    <a:pt x="2738" y="1843"/>
                  </a:lnTo>
                  <a:lnTo>
                    <a:pt x="2678" y="1828"/>
                  </a:lnTo>
                  <a:lnTo>
                    <a:pt x="2713" y="1787"/>
                  </a:lnTo>
                  <a:lnTo>
                    <a:pt x="2753" y="1758"/>
                  </a:lnTo>
                  <a:lnTo>
                    <a:pt x="2724" y="1715"/>
                  </a:lnTo>
                  <a:lnTo>
                    <a:pt x="2717" y="1670"/>
                  </a:lnTo>
                  <a:lnTo>
                    <a:pt x="2682" y="1652"/>
                  </a:lnTo>
                  <a:lnTo>
                    <a:pt x="2671" y="1609"/>
                  </a:lnTo>
                  <a:lnTo>
                    <a:pt x="2664" y="1542"/>
                  </a:lnTo>
                  <a:lnTo>
                    <a:pt x="2614" y="1538"/>
                  </a:lnTo>
                  <a:lnTo>
                    <a:pt x="2596" y="1506"/>
                  </a:lnTo>
                  <a:lnTo>
                    <a:pt x="2614" y="1461"/>
                  </a:lnTo>
                  <a:lnTo>
                    <a:pt x="2639" y="1418"/>
                  </a:lnTo>
                  <a:lnTo>
                    <a:pt x="2692" y="1378"/>
                  </a:lnTo>
                  <a:lnTo>
                    <a:pt x="2738" y="1359"/>
                  </a:lnTo>
                  <a:lnTo>
                    <a:pt x="2784" y="1362"/>
                  </a:lnTo>
                  <a:lnTo>
                    <a:pt x="2794" y="1323"/>
                  </a:lnTo>
                  <a:lnTo>
                    <a:pt x="2759" y="1323"/>
                  </a:lnTo>
                  <a:lnTo>
                    <a:pt x="2710" y="1289"/>
                  </a:lnTo>
                  <a:lnTo>
                    <a:pt x="2671" y="1289"/>
                  </a:lnTo>
                  <a:lnTo>
                    <a:pt x="2654" y="1307"/>
                  </a:lnTo>
                  <a:lnTo>
                    <a:pt x="2621" y="1348"/>
                  </a:lnTo>
                  <a:lnTo>
                    <a:pt x="2586" y="1326"/>
                  </a:lnTo>
                  <a:lnTo>
                    <a:pt x="2568" y="1278"/>
                  </a:lnTo>
                  <a:lnTo>
                    <a:pt x="2536" y="1289"/>
                  </a:lnTo>
                  <a:lnTo>
                    <a:pt x="2522" y="1271"/>
                  </a:lnTo>
                  <a:lnTo>
                    <a:pt x="2501" y="1241"/>
                  </a:lnTo>
                  <a:lnTo>
                    <a:pt x="2529" y="1205"/>
                  </a:lnTo>
                  <a:lnTo>
                    <a:pt x="2575" y="1194"/>
                  </a:lnTo>
                  <a:lnTo>
                    <a:pt x="2621" y="1153"/>
                  </a:lnTo>
                  <a:lnTo>
                    <a:pt x="2664" y="1117"/>
                  </a:lnTo>
                  <a:lnTo>
                    <a:pt x="2703" y="1076"/>
                  </a:lnTo>
                  <a:lnTo>
                    <a:pt x="2742" y="1051"/>
                  </a:lnTo>
                  <a:lnTo>
                    <a:pt x="2770" y="1073"/>
                  </a:lnTo>
                  <a:lnTo>
                    <a:pt x="2770" y="1099"/>
                  </a:lnTo>
                  <a:lnTo>
                    <a:pt x="2728" y="1132"/>
                  </a:lnTo>
                  <a:lnTo>
                    <a:pt x="2706" y="1153"/>
                  </a:lnTo>
                  <a:lnTo>
                    <a:pt x="2735" y="1179"/>
                  </a:lnTo>
                  <a:lnTo>
                    <a:pt x="2728" y="1223"/>
                  </a:lnTo>
                  <a:lnTo>
                    <a:pt x="2766" y="1183"/>
                  </a:lnTo>
                  <a:lnTo>
                    <a:pt x="2819" y="1161"/>
                  </a:lnTo>
                  <a:lnTo>
                    <a:pt x="2865" y="1146"/>
                  </a:lnTo>
                  <a:lnTo>
                    <a:pt x="2901" y="1095"/>
                  </a:lnTo>
                  <a:lnTo>
                    <a:pt x="2958" y="1081"/>
                  </a:lnTo>
                  <a:lnTo>
                    <a:pt x="2982" y="1040"/>
                  </a:lnTo>
                  <a:lnTo>
                    <a:pt x="3014" y="1011"/>
                  </a:lnTo>
                  <a:lnTo>
                    <a:pt x="3060" y="1040"/>
                  </a:lnTo>
                  <a:lnTo>
                    <a:pt x="3082" y="1015"/>
                  </a:lnTo>
                  <a:lnTo>
                    <a:pt x="3092" y="986"/>
                  </a:lnTo>
                  <a:lnTo>
                    <a:pt x="3121" y="963"/>
                  </a:lnTo>
                  <a:lnTo>
                    <a:pt x="3152" y="956"/>
                  </a:lnTo>
                  <a:lnTo>
                    <a:pt x="3195" y="898"/>
                  </a:lnTo>
                  <a:lnTo>
                    <a:pt x="3220" y="945"/>
                  </a:lnTo>
                  <a:lnTo>
                    <a:pt x="3269" y="930"/>
                  </a:lnTo>
                  <a:lnTo>
                    <a:pt x="3305" y="897"/>
                  </a:lnTo>
                  <a:lnTo>
                    <a:pt x="3291" y="749"/>
                  </a:lnTo>
                  <a:lnTo>
                    <a:pt x="3369" y="738"/>
                  </a:lnTo>
                  <a:lnTo>
                    <a:pt x="3450" y="631"/>
                  </a:lnTo>
                  <a:lnTo>
                    <a:pt x="3493" y="548"/>
                  </a:lnTo>
                  <a:lnTo>
                    <a:pt x="3501" y="489"/>
                  </a:lnTo>
                  <a:lnTo>
                    <a:pt x="3485" y="449"/>
                  </a:lnTo>
                  <a:lnTo>
                    <a:pt x="3398" y="502"/>
                  </a:lnTo>
                  <a:lnTo>
                    <a:pt x="3327" y="513"/>
                  </a:lnTo>
                  <a:lnTo>
                    <a:pt x="3269" y="500"/>
                  </a:lnTo>
                  <a:lnTo>
                    <a:pt x="3228" y="421"/>
                  </a:lnTo>
                  <a:lnTo>
                    <a:pt x="3175" y="399"/>
                  </a:lnTo>
                  <a:lnTo>
                    <a:pt x="3117" y="363"/>
                  </a:lnTo>
                  <a:lnTo>
                    <a:pt x="3083" y="357"/>
                  </a:lnTo>
                  <a:lnTo>
                    <a:pt x="3071" y="295"/>
                  </a:lnTo>
                  <a:lnTo>
                    <a:pt x="3034" y="181"/>
                  </a:lnTo>
                  <a:lnTo>
                    <a:pt x="2999" y="80"/>
                  </a:lnTo>
                  <a:lnTo>
                    <a:pt x="2929" y="33"/>
                  </a:lnTo>
                  <a:lnTo>
                    <a:pt x="2853" y="0"/>
                  </a:lnTo>
                  <a:lnTo>
                    <a:pt x="2742" y="22"/>
                  </a:lnTo>
                  <a:lnTo>
                    <a:pt x="2660" y="64"/>
                  </a:lnTo>
                  <a:lnTo>
                    <a:pt x="2689" y="118"/>
                  </a:lnTo>
                  <a:lnTo>
                    <a:pt x="2642" y="217"/>
                  </a:lnTo>
                  <a:lnTo>
                    <a:pt x="2608" y="279"/>
                  </a:lnTo>
                  <a:lnTo>
                    <a:pt x="2598" y="334"/>
                  </a:lnTo>
                  <a:lnTo>
                    <a:pt x="2521" y="349"/>
                  </a:lnTo>
                  <a:lnTo>
                    <a:pt x="2440" y="338"/>
                  </a:lnTo>
                  <a:lnTo>
                    <a:pt x="2398" y="472"/>
                  </a:lnTo>
                  <a:lnTo>
                    <a:pt x="2401" y="509"/>
                  </a:lnTo>
                  <a:lnTo>
                    <a:pt x="2451" y="524"/>
                  </a:lnTo>
                  <a:lnTo>
                    <a:pt x="2501" y="498"/>
                  </a:lnTo>
                  <a:lnTo>
                    <a:pt x="2547" y="490"/>
                  </a:lnTo>
                  <a:lnTo>
                    <a:pt x="2593" y="535"/>
                  </a:lnTo>
                  <a:lnTo>
                    <a:pt x="2614" y="553"/>
                  </a:lnTo>
                  <a:lnTo>
                    <a:pt x="2630" y="584"/>
                  </a:lnTo>
                  <a:lnTo>
                    <a:pt x="2622" y="613"/>
                  </a:lnTo>
                  <a:lnTo>
                    <a:pt x="2552" y="610"/>
                  </a:lnTo>
                  <a:lnTo>
                    <a:pt x="2511" y="613"/>
                  </a:lnTo>
                  <a:lnTo>
                    <a:pt x="2466" y="626"/>
                  </a:lnTo>
                  <a:lnTo>
                    <a:pt x="2430" y="663"/>
                  </a:lnTo>
                  <a:lnTo>
                    <a:pt x="2388" y="707"/>
                  </a:lnTo>
                  <a:lnTo>
                    <a:pt x="2353" y="715"/>
                  </a:lnTo>
                  <a:lnTo>
                    <a:pt x="2334" y="736"/>
                  </a:lnTo>
                  <a:lnTo>
                    <a:pt x="2304" y="759"/>
                  </a:lnTo>
                  <a:lnTo>
                    <a:pt x="2262" y="765"/>
                  </a:lnTo>
                  <a:lnTo>
                    <a:pt x="2220" y="749"/>
                  </a:lnTo>
                  <a:lnTo>
                    <a:pt x="2194" y="752"/>
                  </a:lnTo>
                  <a:lnTo>
                    <a:pt x="2167" y="774"/>
                  </a:lnTo>
                  <a:lnTo>
                    <a:pt x="2180" y="821"/>
                  </a:lnTo>
                  <a:lnTo>
                    <a:pt x="2188" y="854"/>
                  </a:lnTo>
                  <a:lnTo>
                    <a:pt x="2126" y="898"/>
                  </a:lnTo>
                  <a:lnTo>
                    <a:pt x="2079" y="939"/>
                  </a:lnTo>
                  <a:lnTo>
                    <a:pt x="2020" y="945"/>
                  </a:lnTo>
                  <a:lnTo>
                    <a:pt x="1970" y="952"/>
                  </a:lnTo>
                  <a:lnTo>
                    <a:pt x="1917" y="949"/>
                  </a:lnTo>
                  <a:lnTo>
                    <a:pt x="1856" y="960"/>
                  </a:lnTo>
                  <a:lnTo>
                    <a:pt x="1832" y="996"/>
                  </a:lnTo>
                  <a:lnTo>
                    <a:pt x="1786" y="1007"/>
                  </a:lnTo>
                  <a:lnTo>
                    <a:pt x="1747" y="999"/>
                  </a:lnTo>
                  <a:lnTo>
                    <a:pt x="1711" y="981"/>
                  </a:lnTo>
                  <a:lnTo>
                    <a:pt x="1651" y="967"/>
                  </a:lnTo>
                  <a:lnTo>
                    <a:pt x="1602" y="934"/>
                  </a:lnTo>
                  <a:lnTo>
                    <a:pt x="1534" y="945"/>
                  </a:lnTo>
                  <a:lnTo>
                    <a:pt x="1474" y="934"/>
                  </a:lnTo>
                  <a:lnTo>
                    <a:pt x="1382" y="930"/>
                  </a:lnTo>
                  <a:lnTo>
                    <a:pt x="1318" y="938"/>
                  </a:lnTo>
                  <a:lnTo>
                    <a:pt x="1305" y="898"/>
                  </a:lnTo>
                  <a:lnTo>
                    <a:pt x="1283" y="857"/>
                  </a:lnTo>
                  <a:lnTo>
                    <a:pt x="1247" y="798"/>
                  </a:lnTo>
                  <a:lnTo>
                    <a:pt x="1198" y="791"/>
                  </a:lnTo>
                  <a:lnTo>
                    <a:pt x="1170" y="761"/>
                  </a:lnTo>
                  <a:lnTo>
                    <a:pt x="1113" y="732"/>
                  </a:lnTo>
                  <a:lnTo>
                    <a:pt x="1082" y="750"/>
                  </a:lnTo>
                  <a:lnTo>
                    <a:pt x="1014" y="729"/>
                  </a:lnTo>
                  <a:lnTo>
                    <a:pt x="988" y="690"/>
                  </a:lnTo>
                  <a:lnTo>
                    <a:pt x="1007" y="619"/>
                  </a:lnTo>
                  <a:lnTo>
                    <a:pt x="993" y="549"/>
                  </a:lnTo>
                  <a:lnTo>
                    <a:pt x="929" y="487"/>
                  </a:lnTo>
                  <a:lnTo>
                    <a:pt x="897" y="458"/>
                  </a:lnTo>
                  <a:lnTo>
                    <a:pt x="842" y="448"/>
                  </a:lnTo>
                  <a:lnTo>
                    <a:pt x="836" y="413"/>
                  </a:lnTo>
                  <a:lnTo>
                    <a:pt x="771" y="400"/>
                  </a:lnTo>
                  <a:lnTo>
                    <a:pt x="687" y="46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0" name="Freeform 5">
              <a:extLst/>
            </p:cNvPr>
            <p:cNvSpPr>
              <a:spLocks/>
            </p:cNvSpPr>
            <p:nvPr/>
          </p:nvSpPr>
          <p:spPr bwMode="auto">
            <a:xfrm>
              <a:off x="4759301" y="2552718"/>
              <a:ext cx="2943225" cy="1495425"/>
            </a:xfrm>
            <a:custGeom>
              <a:avLst/>
              <a:gdLst>
                <a:gd name="T0" fmla="*/ 2147483647 w 10860"/>
                <a:gd name="T1" fmla="*/ 2147483647 h 5516"/>
                <a:gd name="T2" fmla="*/ 2147483647 w 10860"/>
                <a:gd name="T3" fmla="*/ 2147483647 h 5516"/>
                <a:gd name="T4" fmla="*/ 2147483647 w 10860"/>
                <a:gd name="T5" fmla="*/ 2147483647 h 5516"/>
                <a:gd name="T6" fmla="*/ 2147483647 w 10860"/>
                <a:gd name="T7" fmla="*/ 2147483647 h 5516"/>
                <a:gd name="T8" fmla="*/ 2147483647 w 10860"/>
                <a:gd name="T9" fmla="*/ 2147483647 h 5516"/>
                <a:gd name="T10" fmla="*/ 2147483647 w 10860"/>
                <a:gd name="T11" fmla="*/ 2147483647 h 5516"/>
                <a:gd name="T12" fmla="*/ 2147483647 w 10860"/>
                <a:gd name="T13" fmla="*/ 2147483647 h 5516"/>
                <a:gd name="T14" fmla="*/ 2147483647 w 10860"/>
                <a:gd name="T15" fmla="*/ 2147483647 h 5516"/>
                <a:gd name="T16" fmla="*/ 2147483647 w 10860"/>
                <a:gd name="T17" fmla="*/ 2147483647 h 5516"/>
                <a:gd name="T18" fmla="*/ 2147483647 w 10860"/>
                <a:gd name="T19" fmla="*/ 2147483647 h 5516"/>
                <a:gd name="T20" fmla="*/ 2147483647 w 10860"/>
                <a:gd name="T21" fmla="*/ 2147483647 h 5516"/>
                <a:gd name="T22" fmla="*/ 2147483647 w 10860"/>
                <a:gd name="T23" fmla="*/ 2147483647 h 5516"/>
                <a:gd name="T24" fmla="*/ 2147483647 w 10860"/>
                <a:gd name="T25" fmla="*/ 2147483647 h 5516"/>
                <a:gd name="T26" fmla="*/ 2147483647 w 10860"/>
                <a:gd name="T27" fmla="*/ 2147483647 h 5516"/>
                <a:gd name="T28" fmla="*/ 2147483647 w 10860"/>
                <a:gd name="T29" fmla="*/ 2147483647 h 5516"/>
                <a:gd name="T30" fmla="*/ 2147483647 w 10860"/>
                <a:gd name="T31" fmla="*/ 2147483647 h 5516"/>
                <a:gd name="T32" fmla="*/ 2147483647 w 10860"/>
                <a:gd name="T33" fmla="*/ 2147483647 h 5516"/>
                <a:gd name="T34" fmla="*/ 2147483647 w 10860"/>
                <a:gd name="T35" fmla="*/ 2147483647 h 5516"/>
                <a:gd name="T36" fmla="*/ 2147483647 w 10860"/>
                <a:gd name="T37" fmla="*/ 2147483647 h 5516"/>
                <a:gd name="T38" fmla="*/ 2147483647 w 10860"/>
                <a:gd name="T39" fmla="*/ 2147483647 h 5516"/>
                <a:gd name="T40" fmla="*/ 2147483647 w 10860"/>
                <a:gd name="T41" fmla="*/ 2147483647 h 5516"/>
                <a:gd name="T42" fmla="*/ 2147483647 w 10860"/>
                <a:gd name="T43" fmla="*/ 2147483647 h 5516"/>
                <a:gd name="T44" fmla="*/ 2147483647 w 10860"/>
                <a:gd name="T45" fmla="*/ 2147483647 h 5516"/>
                <a:gd name="T46" fmla="*/ 2147483647 w 10860"/>
                <a:gd name="T47" fmla="*/ 2147483647 h 5516"/>
                <a:gd name="T48" fmla="*/ 2147483647 w 10860"/>
                <a:gd name="T49" fmla="*/ 2147483647 h 5516"/>
                <a:gd name="T50" fmla="*/ 2147483647 w 10860"/>
                <a:gd name="T51" fmla="*/ 2147483647 h 5516"/>
                <a:gd name="T52" fmla="*/ 2147483647 w 10860"/>
                <a:gd name="T53" fmla="*/ 2147483647 h 5516"/>
                <a:gd name="T54" fmla="*/ 2147483647 w 10860"/>
                <a:gd name="T55" fmla="*/ 2147483647 h 5516"/>
                <a:gd name="T56" fmla="*/ 2147483647 w 10860"/>
                <a:gd name="T57" fmla="*/ 2147483647 h 5516"/>
                <a:gd name="T58" fmla="*/ 2147483647 w 10860"/>
                <a:gd name="T59" fmla="*/ 2147483647 h 5516"/>
                <a:gd name="T60" fmla="*/ 2147483647 w 10860"/>
                <a:gd name="T61" fmla="*/ 2147483647 h 5516"/>
                <a:gd name="T62" fmla="*/ 2147483647 w 10860"/>
                <a:gd name="T63" fmla="*/ 2147483647 h 5516"/>
                <a:gd name="T64" fmla="*/ 2147483647 w 10860"/>
                <a:gd name="T65" fmla="*/ 2147483647 h 5516"/>
                <a:gd name="T66" fmla="*/ 2147483647 w 10860"/>
                <a:gd name="T67" fmla="*/ 2147483647 h 5516"/>
                <a:gd name="T68" fmla="*/ 2147483647 w 10860"/>
                <a:gd name="T69" fmla="*/ 2147483647 h 5516"/>
                <a:gd name="T70" fmla="*/ 2147483647 w 10860"/>
                <a:gd name="T71" fmla="*/ 2147483647 h 5516"/>
                <a:gd name="T72" fmla="*/ 2147483647 w 10860"/>
                <a:gd name="T73" fmla="*/ 2147483647 h 5516"/>
                <a:gd name="T74" fmla="*/ 2147483647 w 10860"/>
                <a:gd name="T75" fmla="*/ 2147483647 h 5516"/>
                <a:gd name="T76" fmla="*/ 2147483647 w 10860"/>
                <a:gd name="T77" fmla="*/ 2147483647 h 5516"/>
                <a:gd name="T78" fmla="*/ 2147483647 w 10860"/>
                <a:gd name="T79" fmla="*/ 2147483647 h 5516"/>
                <a:gd name="T80" fmla="*/ 2147483647 w 10860"/>
                <a:gd name="T81" fmla="*/ 2147483647 h 5516"/>
                <a:gd name="T82" fmla="*/ 2147483647 w 10860"/>
                <a:gd name="T83" fmla="*/ 2147483647 h 5516"/>
                <a:gd name="T84" fmla="*/ 2147483647 w 10860"/>
                <a:gd name="T85" fmla="*/ 2147483647 h 5516"/>
                <a:gd name="T86" fmla="*/ 2147483647 w 10860"/>
                <a:gd name="T87" fmla="*/ 2147483647 h 5516"/>
                <a:gd name="T88" fmla="*/ 2147483647 w 10860"/>
                <a:gd name="T89" fmla="*/ 2147483647 h 5516"/>
                <a:gd name="T90" fmla="*/ 2147483647 w 10860"/>
                <a:gd name="T91" fmla="*/ 2147483647 h 5516"/>
                <a:gd name="T92" fmla="*/ 2147483647 w 10860"/>
                <a:gd name="T93" fmla="*/ 2147483647 h 5516"/>
                <a:gd name="T94" fmla="*/ 2147483647 w 10860"/>
                <a:gd name="T95" fmla="*/ 2147483647 h 5516"/>
                <a:gd name="T96" fmla="*/ 2147483647 w 10860"/>
                <a:gd name="T97" fmla="*/ 2147483647 h 5516"/>
                <a:gd name="T98" fmla="*/ 2147483647 w 10860"/>
                <a:gd name="T99" fmla="*/ 2147483647 h 5516"/>
                <a:gd name="T100" fmla="*/ 2147483647 w 10860"/>
                <a:gd name="T101" fmla="*/ 2147483647 h 5516"/>
                <a:gd name="T102" fmla="*/ 2147483647 w 10860"/>
                <a:gd name="T103" fmla="*/ 2147483647 h 5516"/>
                <a:gd name="T104" fmla="*/ 2147483647 w 10860"/>
                <a:gd name="T105" fmla="*/ 2147483647 h 5516"/>
                <a:gd name="T106" fmla="*/ 2147483647 w 10860"/>
                <a:gd name="T107" fmla="*/ 2147483647 h 5516"/>
                <a:gd name="T108" fmla="*/ 2147483647 w 10860"/>
                <a:gd name="T109" fmla="*/ 2147483647 h 5516"/>
                <a:gd name="T110" fmla="*/ 2147483647 w 10860"/>
                <a:gd name="T111" fmla="*/ 2147483647 h 5516"/>
                <a:gd name="T112" fmla="*/ 2147483647 w 10860"/>
                <a:gd name="T113" fmla="*/ 2147483647 h 5516"/>
                <a:gd name="T114" fmla="*/ 2147483647 w 10860"/>
                <a:gd name="T115" fmla="*/ 2147483647 h 5516"/>
                <a:gd name="T116" fmla="*/ 2147483647 w 10860"/>
                <a:gd name="T117" fmla="*/ 2147483647 h 5516"/>
                <a:gd name="T118" fmla="*/ 2147483647 w 10860"/>
                <a:gd name="T119" fmla="*/ 2147483647 h 5516"/>
                <a:gd name="T120" fmla="*/ 2147483647 w 10860"/>
                <a:gd name="T121" fmla="*/ 2147483647 h 55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860"/>
                <a:gd name="T184" fmla="*/ 0 h 5516"/>
                <a:gd name="T185" fmla="*/ 10860 w 10860"/>
                <a:gd name="T186" fmla="*/ 5516 h 55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860" h="5516">
                  <a:moveTo>
                    <a:pt x="5143" y="0"/>
                  </a:moveTo>
                  <a:lnTo>
                    <a:pt x="5194" y="57"/>
                  </a:lnTo>
                  <a:lnTo>
                    <a:pt x="5259" y="84"/>
                  </a:lnTo>
                  <a:lnTo>
                    <a:pt x="5254" y="123"/>
                  </a:lnTo>
                  <a:lnTo>
                    <a:pt x="5210" y="142"/>
                  </a:lnTo>
                  <a:lnTo>
                    <a:pt x="5167" y="195"/>
                  </a:lnTo>
                  <a:lnTo>
                    <a:pt x="5233" y="215"/>
                  </a:lnTo>
                  <a:lnTo>
                    <a:pt x="5312" y="203"/>
                  </a:lnTo>
                  <a:lnTo>
                    <a:pt x="5349" y="248"/>
                  </a:lnTo>
                  <a:lnTo>
                    <a:pt x="5316" y="305"/>
                  </a:lnTo>
                  <a:lnTo>
                    <a:pt x="5292" y="348"/>
                  </a:lnTo>
                  <a:lnTo>
                    <a:pt x="5349" y="354"/>
                  </a:lnTo>
                  <a:lnTo>
                    <a:pt x="5386" y="344"/>
                  </a:lnTo>
                  <a:lnTo>
                    <a:pt x="5389" y="303"/>
                  </a:lnTo>
                  <a:lnTo>
                    <a:pt x="5427" y="294"/>
                  </a:lnTo>
                  <a:lnTo>
                    <a:pt x="5490" y="291"/>
                  </a:lnTo>
                  <a:lnTo>
                    <a:pt x="5568" y="290"/>
                  </a:lnTo>
                  <a:lnTo>
                    <a:pt x="5651" y="309"/>
                  </a:lnTo>
                  <a:lnTo>
                    <a:pt x="5732" y="444"/>
                  </a:lnTo>
                  <a:lnTo>
                    <a:pt x="5793" y="540"/>
                  </a:lnTo>
                  <a:lnTo>
                    <a:pt x="5791" y="603"/>
                  </a:lnTo>
                  <a:lnTo>
                    <a:pt x="5727" y="572"/>
                  </a:lnTo>
                  <a:lnTo>
                    <a:pt x="5722" y="621"/>
                  </a:lnTo>
                  <a:lnTo>
                    <a:pt x="5791" y="683"/>
                  </a:lnTo>
                  <a:lnTo>
                    <a:pt x="5736" y="750"/>
                  </a:lnTo>
                  <a:lnTo>
                    <a:pt x="5635" y="846"/>
                  </a:lnTo>
                  <a:lnTo>
                    <a:pt x="5526" y="950"/>
                  </a:lnTo>
                  <a:lnTo>
                    <a:pt x="5421" y="1064"/>
                  </a:lnTo>
                  <a:lnTo>
                    <a:pt x="5329" y="1134"/>
                  </a:lnTo>
                  <a:lnTo>
                    <a:pt x="5259" y="1200"/>
                  </a:lnTo>
                  <a:lnTo>
                    <a:pt x="5368" y="1223"/>
                  </a:lnTo>
                  <a:lnTo>
                    <a:pt x="5526" y="1149"/>
                  </a:lnTo>
                  <a:lnTo>
                    <a:pt x="5480" y="1057"/>
                  </a:lnTo>
                  <a:lnTo>
                    <a:pt x="5528" y="998"/>
                  </a:lnTo>
                  <a:lnTo>
                    <a:pt x="5626" y="1065"/>
                  </a:lnTo>
                  <a:lnTo>
                    <a:pt x="5740" y="1065"/>
                  </a:lnTo>
                  <a:lnTo>
                    <a:pt x="5846" y="1107"/>
                  </a:lnTo>
                  <a:lnTo>
                    <a:pt x="5940" y="1094"/>
                  </a:lnTo>
                  <a:lnTo>
                    <a:pt x="6030" y="1125"/>
                  </a:lnTo>
                  <a:lnTo>
                    <a:pt x="6116" y="1116"/>
                  </a:lnTo>
                  <a:lnTo>
                    <a:pt x="6074" y="1208"/>
                  </a:lnTo>
                  <a:lnTo>
                    <a:pt x="6129" y="1230"/>
                  </a:lnTo>
                  <a:lnTo>
                    <a:pt x="6172" y="1208"/>
                  </a:lnTo>
                  <a:lnTo>
                    <a:pt x="6234" y="1254"/>
                  </a:lnTo>
                  <a:lnTo>
                    <a:pt x="6318" y="1257"/>
                  </a:lnTo>
                  <a:lnTo>
                    <a:pt x="6369" y="1265"/>
                  </a:lnTo>
                  <a:lnTo>
                    <a:pt x="6420" y="1265"/>
                  </a:lnTo>
                  <a:lnTo>
                    <a:pt x="6414" y="1134"/>
                  </a:lnTo>
                  <a:lnTo>
                    <a:pt x="6450" y="1098"/>
                  </a:lnTo>
                  <a:lnTo>
                    <a:pt x="6481" y="1057"/>
                  </a:lnTo>
                  <a:lnTo>
                    <a:pt x="6579" y="1125"/>
                  </a:lnTo>
                  <a:lnTo>
                    <a:pt x="6645" y="1151"/>
                  </a:lnTo>
                  <a:lnTo>
                    <a:pt x="6688" y="1097"/>
                  </a:lnTo>
                  <a:lnTo>
                    <a:pt x="6758" y="1167"/>
                  </a:lnTo>
                  <a:lnTo>
                    <a:pt x="6807" y="1220"/>
                  </a:lnTo>
                  <a:lnTo>
                    <a:pt x="6813" y="1280"/>
                  </a:lnTo>
                  <a:lnTo>
                    <a:pt x="6807" y="1342"/>
                  </a:lnTo>
                  <a:lnTo>
                    <a:pt x="6791" y="1426"/>
                  </a:lnTo>
                  <a:lnTo>
                    <a:pt x="6777" y="1497"/>
                  </a:lnTo>
                  <a:lnTo>
                    <a:pt x="6775" y="1594"/>
                  </a:lnTo>
                  <a:lnTo>
                    <a:pt x="6831" y="1669"/>
                  </a:lnTo>
                  <a:lnTo>
                    <a:pt x="6889" y="1712"/>
                  </a:lnTo>
                  <a:lnTo>
                    <a:pt x="6931" y="1748"/>
                  </a:lnTo>
                  <a:lnTo>
                    <a:pt x="6970" y="1709"/>
                  </a:lnTo>
                  <a:lnTo>
                    <a:pt x="6979" y="1649"/>
                  </a:lnTo>
                  <a:lnTo>
                    <a:pt x="7006" y="1565"/>
                  </a:lnTo>
                  <a:lnTo>
                    <a:pt x="7036" y="1511"/>
                  </a:lnTo>
                  <a:lnTo>
                    <a:pt x="7062" y="1520"/>
                  </a:lnTo>
                  <a:lnTo>
                    <a:pt x="7076" y="1560"/>
                  </a:lnTo>
                  <a:lnTo>
                    <a:pt x="7116" y="1614"/>
                  </a:lnTo>
                  <a:lnTo>
                    <a:pt x="7171" y="1611"/>
                  </a:lnTo>
                  <a:lnTo>
                    <a:pt x="7204" y="1563"/>
                  </a:lnTo>
                  <a:lnTo>
                    <a:pt x="7247" y="1527"/>
                  </a:lnTo>
                  <a:lnTo>
                    <a:pt x="7328" y="1620"/>
                  </a:lnTo>
                  <a:lnTo>
                    <a:pt x="7389" y="1554"/>
                  </a:lnTo>
                  <a:lnTo>
                    <a:pt x="7443" y="1552"/>
                  </a:lnTo>
                  <a:lnTo>
                    <a:pt x="7471" y="1589"/>
                  </a:lnTo>
                  <a:lnTo>
                    <a:pt x="7497" y="1605"/>
                  </a:lnTo>
                  <a:lnTo>
                    <a:pt x="7528" y="1581"/>
                  </a:lnTo>
                  <a:lnTo>
                    <a:pt x="7501" y="1536"/>
                  </a:lnTo>
                  <a:lnTo>
                    <a:pt x="7501" y="1496"/>
                  </a:lnTo>
                  <a:lnTo>
                    <a:pt x="7533" y="1449"/>
                  </a:lnTo>
                  <a:lnTo>
                    <a:pt x="7488" y="1451"/>
                  </a:lnTo>
                  <a:lnTo>
                    <a:pt x="7470" y="1424"/>
                  </a:lnTo>
                  <a:lnTo>
                    <a:pt x="7504" y="1346"/>
                  </a:lnTo>
                  <a:lnTo>
                    <a:pt x="7543" y="1367"/>
                  </a:lnTo>
                  <a:lnTo>
                    <a:pt x="7570" y="1370"/>
                  </a:lnTo>
                  <a:lnTo>
                    <a:pt x="7584" y="1293"/>
                  </a:lnTo>
                  <a:lnTo>
                    <a:pt x="7631" y="1266"/>
                  </a:lnTo>
                  <a:lnTo>
                    <a:pt x="7651" y="1314"/>
                  </a:lnTo>
                  <a:lnTo>
                    <a:pt x="7707" y="1326"/>
                  </a:lnTo>
                  <a:lnTo>
                    <a:pt x="7782" y="1325"/>
                  </a:lnTo>
                  <a:lnTo>
                    <a:pt x="7833" y="1347"/>
                  </a:lnTo>
                  <a:lnTo>
                    <a:pt x="7913" y="1342"/>
                  </a:lnTo>
                  <a:lnTo>
                    <a:pt x="7972" y="1413"/>
                  </a:lnTo>
                  <a:lnTo>
                    <a:pt x="8029" y="1394"/>
                  </a:lnTo>
                  <a:lnTo>
                    <a:pt x="8111" y="1402"/>
                  </a:lnTo>
                  <a:lnTo>
                    <a:pt x="8187" y="1464"/>
                  </a:lnTo>
                  <a:lnTo>
                    <a:pt x="8208" y="1518"/>
                  </a:lnTo>
                  <a:lnTo>
                    <a:pt x="8127" y="1523"/>
                  </a:lnTo>
                  <a:lnTo>
                    <a:pt x="8128" y="1554"/>
                  </a:lnTo>
                  <a:lnTo>
                    <a:pt x="8242" y="1589"/>
                  </a:lnTo>
                  <a:lnTo>
                    <a:pt x="8310" y="1635"/>
                  </a:lnTo>
                  <a:lnTo>
                    <a:pt x="8341" y="1709"/>
                  </a:lnTo>
                  <a:lnTo>
                    <a:pt x="8419" y="1730"/>
                  </a:lnTo>
                  <a:lnTo>
                    <a:pt x="8566" y="1691"/>
                  </a:lnTo>
                  <a:lnTo>
                    <a:pt x="8682" y="1679"/>
                  </a:lnTo>
                  <a:lnTo>
                    <a:pt x="8770" y="1712"/>
                  </a:lnTo>
                  <a:lnTo>
                    <a:pt x="8845" y="1770"/>
                  </a:lnTo>
                  <a:lnTo>
                    <a:pt x="8859" y="1836"/>
                  </a:lnTo>
                  <a:lnTo>
                    <a:pt x="8838" y="1913"/>
                  </a:lnTo>
                  <a:lnTo>
                    <a:pt x="8859" y="1956"/>
                  </a:lnTo>
                  <a:lnTo>
                    <a:pt x="8911" y="1967"/>
                  </a:lnTo>
                  <a:lnTo>
                    <a:pt x="8929" y="2057"/>
                  </a:lnTo>
                  <a:lnTo>
                    <a:pt x="8970" y="2058"/>
                  </a:lnTo>
                  <a:lnTo>
                    <a:pt x="8988" y="1968"/>
                  </a:lnTo>
                  <a:lnTo>
                    <a:pt x="9072" y="1970"/>
                  </a:lnTo>
                  <a:lnTo>
                    <a:pt x="9104" y="1922"/>
                  </a:lnTo>
                  <a:lnTo>
                    <a:pt x="9165" y="1968"/>
                  </a:lnTo>
                  <a:lnTo>
                    <a:pt x="9228" y="1939"/>
                  </a:lnTo>
                  <a:lnTo>
                    <a:pt x="9315" y="1983"/>
                  </a:lnTo>
                  <a:lnTo>
                    <a:pt x="9372" y="1956"/>
                  </a:lnTo>
                  <a:lnTo>
                    <a:pt x="9423" y="1884"/>
                  </a:lnTo>
                  <a:lnTo>
                    <a:pt x="9495" y="1916"/>
                  </a:lnTo>
                  <a:lnTo>
                    <a:pt x="9474" y="1964"/>
                  </a:lnTo>
                  <a:lnTo>
                    <a:pt x="9424" y="1959"/>
                  </a:lnTo>
                  <a:lnTo>
                    <a:pt x="9418" y="2025"/>
                  </a:lnTo>
                  <a:lnTo>
                    <a:pt x="9468" y="2049"/>
                  </a:lnTo>
                  <a:lnTo>
                    <a:pt x="9499" y="2082"/>
                  </a:lnTo>
                  <a:lnTo>
                    <a:pt x="9508" y="2114"/>
                  </a:lnTo>
                  <a:lnTo>
                    <a:pt x="9556" y="2111"/>
                  </a:lnTo>
                  <a:lnTo>
                    <a:pt x="9597" y="2069"/>
                  </a:lnTo>
                  <a:lnTo>
                    <a:pt x="9577" y="1982"/>
                  </a:lnTo>
                  <a:lnTo>
                    <a:pt x="9558" y="1931"/>
                  </a:lnTo>
                  <a:lnTo>
                    <a:pt x="9571" y="1854"/>
                  </a:lnTo>
                  <a:lnTo>
                    <a:pt x="9626" y="1872"/>
                  </a:lnTo>
                  <a:lnTo>
                    <a:pt x="9756" y="1905"/>
                  </a:lnTo>
                  <a:lnTo>
                    <a:pt x="9861" y="1919"/>
                  </a:lnTo>
                  <a:lnTo>
                    <a:pt x="9944" y="1922"/>
                  </a:lnTo>
                  <a:lnTo>
                    <a:pt x="10008" y="1972"/>
                  </a:lnTo>
                  <a:lnTo>
                    <a:pt x="10117" y="2016"/>
                  </a:lnTo>
                  <a:lnTo>
                    <a:pt x="10192" y="2084"/>
                  </a:lnTo>
                  <a:lnTo>
                    <a:pt x="10243" y="2129"/>
                  </a:lnTo>
                  <a:lnTo>
                    <a:pt x="10334" y="2225"/>
                  </a:lnTo>
                  <a:lnTo>
                    <a:pt x="10424" y="2299"/>
                  </a:lnTo>
                  <a:lnTo>
                    <a:pt x="10461" y="2340"/>
                  </a:lnTo>
                  <a:lnTo>
                    <a:pt x="10498" y="2373"/>
                  </a:lnTo>
                  <a:lnTo>
                    <a:pt x="10530" y="2401"/>
                  </a:lnTo>
                  <a:lnTo>
                    <a:pt x="10519" y="2457"/>
                  </a:lnTo>
                  <a:lnTo>
                    <a:pt x="10524" y="2505"/>
                  </a:lnTo>
                  <a:lnTo>
                    <a:pt x="10549" y="2538"/>
                  </a:lnTo>
                  <a:lnTo>
                    <a:pt x="10591" y="2543"/>
                  </a:lnTo>
                  <a:lnTo>
                    <a:pt x="10581" y="2495"/>
                  </a:lnTo>
                  <a:lnTo>
                    <a:pt x="10579" y="2441"/>
                  </a:lnTo>
                  <a:lnTo>
                    <a:pt x="10612" y="2409"/>
                  </a:lnTo>
                  <a:lnTo>
                    <a:pt x="10686" y="2450"/>
                  </a:lnTo>
                  <a:lnTo>
                    <a:pt x="10744" y="2477"/>
                  </a:lnTo>
                  <a:lnTo>
                    <a:pt x="10792" y="2528"/>
                  </a:lnTo>
                  <a:lnTo>
                    <a:pt x="10860" y="2586"/>
                  </a:lnTo>
                  <a:lnTo>
                    <a:pt x="10809" y="2621"/>
                  </a:lnTo>
                  <a:lnTo>
                    <a:pt x="10777" y="2682"/>
                  </a:lnTo>
                  <a:lnTo>
                    <a:pt x="10735" y="2699"/>
                  </a:lnTo>
                  <a:lnTo>
                    <a:pt x="10684" y="2676"/>
                  </a:lnTo>
                  <a:lnTo>
                    <a:pt x="10687" y="2715"/>
                  </a:lnTo>
                  <a:lnTo>
                    <a:pt x="10696" y="2774"/>
                  </a:lnTo>
                  <a:lnTo>
                    <a:pt x="10663" y="2784"/>
                  </a:lnTo>
                  <a:lnTo>
                    <a:pt x="10668" y="2858"/>
                  </a:lnTo>
                  <a:lnTo>
                    <a:pt x="10632" y="2883"/>
                  </a:lnTo>
                  <a:lnTo>
                    <a:pt x="10563" y="2840"/>
                  </a:lnTo>
                  <a:lnTo>
                    <a:pt x="10527" y="2816"/>
                  </a:lnTo>
                  <a:lnTo>
                    <a:pt x="10491" y="2805"/>
                  </a:lnTo>
                  <a:lnTo>
                    <a:pt x="10453" y="2778"/>
                  </a:lnTo>
                  <a:lnTo>
                    <a:pt x="10446" y="2703"/>
                  </a:lnTo>
                  <a:lnTo>
                    <a:pt x="10398" y="2682"/>
                  </a:lnTo>
                  <a:lnTo>
                    <a:pt x="10342" y="2693"/>
                  </a:lnTo>
                  <a:lnTo>
                    <a:pt x="10310" y="2678"/>
                  </a:lnTo>
                  <a:lnTo>
                    <a:pt x="10276" y="2693"/>
                  </a:lnTo>
                  <a:lnTo>
                    <a:pt x="10258" y="2624"/>
                  </a:lnTo>
                  <a:lnTo>
                    <a:pt x="10272" y="2565"/>
                  </a:lnTo>
                  <a:lnTo>
                    <a:pt x="10198" y="2580"/>
                  </a:lnTo>
                  <a:lnTo>
                    <a:pt x="10183" y="2630"/>
                  </a:lnTo>
                  <a:lnTo>
                    <a:pt x="10215" y="2698"/>
                  </a:lnTo>
                  <a:lnTo>
                    <a:pt x="10182" y="2744"/>
                  </a:lnTo>
                  <a:lnTo>
                    <a:pt x="10170" y="2787"/>
                  </a:lnTo>
                  <a:lnTo>
                    <a:pt x="10117" y="2819"/>
                  </a:lnTo>
                  <a:lnTo>
                    <a:pt x="10047" y="2804"/>
                  </a:lnTo>
                  <a:lnTo>
                    <a:pt x="9970" y="2777"/>
                  </a:lnTo>
                  <a:lnTo>
                    <a:pt x="9975" y="2853"/>
                  </a:lnTo>
                  <a:lnTo>
                    <a:pt x="10110" y="2919"/>
                  </a:lnTo>
                  <a:lnTo>
                    <a:pt x="10101" y="2985"/>
                  </a:lnTo>
                  <a:lnTo>
                    <a:pt x="10179" y="3095"/>
                  </a:lnTo>
                  <a:lnTo>
                    <a:pt x="10147" y="3147"/>
                  </a:lnTo>
                  <a:lnTo>
                    <a:pt x="10102" y="3171"/>
                  </a:lnTo>
                  <a:lnTo>
                    <a:pt x="10035" y="3137"/>
                  </a:lnTo>
                  <a:lnTo>
                    <a:pt x="10000" y="3156"/>
                  </a:lnTo>
                  <a:lnTo>
                    <a:pt x="9934" y="3176"/>
                  </a:lnTo>
                  <a:lnTo>
                    <a:pt x="9855" y="3221"/>
                  </a:lnTo>
                  <a:lnTo>
                    <a:pt x="9754" y="3284"/>
                  </a:lnTo>
                  <a:lnTo>
                    <a:pt x="9658" y="3377"/>
                  </a:lnTo>
                  <a:lnTo>
                    <a:pt x="9579" y="3431"/>
                  </a:lnTo>
                  <a:lnTo>
                    <a:pt x="9546" y="3498"/>
                  </a:lnTo>
                  <a:lnTo>
                    <a:pt x="9512" y="3426"/>
                  </a:lnTo>
                  <a:lnTo>
                    <a:pt x="9450" y="3422"/>
                  </a:lnTo>
                  <a:lnTo>
                    <a:pt x="9390" y="3450"/>
                  </a:lnTo>
                  <a:lnTo>
                    <a:pt x="9308" y="3434"/>
                  </a:lnTo>
                  <a:lnTo>
                    <a:pt x="9219" y="3483"/>
                  </a:lnTo>
                  <a:lnTo>
                    <a:pt x="9154" y="3485"/>
                  </a:lnTo>
                  <a:lnTo>
                    <a:pt x="9103" y="3528"/>
                  </a:lnTo>
                  <a:lnTo>
                    <a:pt x="9076" y="3581"/>
                  </a:lnTo>
                  <a:lnTo>
                    <a:pt x="9036" y="3648"/>
                  </a:lnTo>
                  <a:lnTo>
                    <a:pt x="8995" y="3717"/>
                  </a:lnTo>
                  <a:lnTo>
                    <a:pt x="9015" y="3778"/>
                  </a:lnTo>
                  <a:lnTo>
                    <a:pt x="9067" y="3768"/>
                  </a:lnTo>
                  <a:lnTo>
                    <a:pt x="9084" y="3797"/>
                  </a:lnTo>
                  <a:lnTo>
                    <a:pt x="9046" y="3864"/>
                  </a:lnTo>
                  <a:lnTo>
                    <a:pt x="9076" y="3926"/>
                  </a:lnTo>
                  <a:lnTo>
                    <a:pt x="9094" y="3998"/>
                  </a:lnTo>
                  <a:lnTo>
                    <a:pt x="9022" y="3980"/>
                  </a:lnTo>
                  <a:lnTo>
                    <a:pt x="8989" y="4020"/>
                  </a:lnTo>
                  <a:lnTo>
                    <a:pt x="8971" y="4071"/>
                  </a:lnTo>
                  <a:lnTo>
                    <a:pt x="9001" y="4124"/>
                  </a:lnTo>
                  <a:lnTo>
                    <a:pt x="9006" y="4169"/>
                  </a:lnTo>
                  <a:lnTo>
                    <a:pt x="8933" y="4173"/>
                  </a:lnTo>
                  <a:lnTo>
                    <a:pt x="8854" y="4238"/>
                  </a:lnTo>
                  <a:lnTo>
                    <a:pt x="8847" y="4314"/>
                  </a:lnTo>
                  <a:lnTo>
                    <a:pt x="8767" y="4344"/>
                  </a:lnTo>
                  <a:lnTo>
                    <a:pt x="8772" y="4421"/>
                  </a:lnTo>
                  <a:lnTo>
                    <a:pt x="8719" y="4493"/>
                  </a:lnTo>
                  <a:lnTo>
                    <a:pt x="8671" y="4553"/>
                  </a:lnTo>
                  <a:lnTo>
                    <a:pt x="8607" y="4534"/>
                  </a:lnTo>
                  <a:lnTo>
                    <a:pt x="8611" y="4457"/>
                  </a:lnTo>
                  <a:lnTo>
                    <a:pt x="8590" y="4332"/>
                  </a:lnTo>
                  <a:lnTo>
                    <a:pt x="8574" y="4145"/>
                  </a:lnTo>
                  <a:lnTo>
                    <a:pt x="8577" y="4011"/>
                  </a:lnTo>
                  <a:lnTo>
                    <a:pt x="8601" y="3902"/>
                  </a:lnTo>
                  <a:lnTo>
                    <a:pt x="8659" y="3840"/>
                  </a:lnTo>
                  <a:lnTo>
                    <a:pt x="8653" y="3767"/>
                  </a:lnTo>
                  <a:lnTo>
                    <a:pt x="8769" y="3743"/>
                  </a:lnTo>
                  <a:lnTo>
                    <a:pt x="8818" y="3659"/>
                  </a:lnTo>
                  <a:lnTo>
                    <a:pt x="8859" y="3591"/>
                  </a:lnTo>
                  <a:lnTo>
                    <a:pt x="8940" y="3501"/>
                  </a:lnTo>
                  <a:lnTo>
                    <a:pt x="9019" y="3419"/>
                  </a:lnTo>
                  <a:lnTo>
                    <a:pt x="9111" y="3330"/>
                  </a:lnTo>
                  <a:lnTo>
                    <a:pt x="9145" y="3210"/>
                  </a:lnTo>
                  <a:lnTo>
                    <a:pt x="9192" y="3153"/>
                  </a:lnTo>
                  <a:lnTo>
                    <a:pt x="9163" y="3114"/>
                  </a:lnTo>
                  <a:lnTo>
                    <a:pt x="9112" y="3139"/>
                  </a:lnTo>
                  <a:lnTo>
                    <a:pt x="9070" y="3167"/>
                  </a:lnTo>
                  <a:lnTo>
                    <a:pt x="9057" y="3215"/>
                  </a:lnTo>
                  <a:lnTo>
                    <a:pt x="9024" y="3255"/>
                  </a:lnTo>
                  <a:lnTo>
                    <a:pt x="8955" y="3353"/>
                  </a:lnTo>
                  <a:lnTo>
                    <a:pt x="8886" y="3375"/>
                  </a:lnTo>
                  <a:lnTo>
                    <a:pt x="8859" y="3357"/>
                  </a:lnTo>
                  <a:lnTo>
                    <a:pt x="8896" y="3258"/>
                  </a:lnTo>
                  <a:lnTo>
                    <a:pt x="8851" y="3246"/>
                  </a:lnTo>
                  <a:lnTo>
                    <a:pt x="8787" y="3224"/>
                  </a:lnTo>
                  <a:lnTo>
                    <a:pt x="8689" y="3248"/>
                  </a:lnTo>
                  <a:lnTo>
                    <a:pt x="8638" y="3315"/>
                  </a:lnTo>
                  <a:lnTo>
                    <a:pt x="8562" y="3392"/>
                  </a:lnTo>
                  <a:lnTo>
                    <a:pt x="8514" y="3444"/>
                  </a:lnTo>
                  <a:lnTo>
                    <a:pt x="8496" y="3515"/>
                  </a:lnTo>
                  <a:lnTo>
                    <a:pt x="8481" y="3560"/>
                  </a:lnTo>
                  <a:lnTo>
                    <a:pt x="8544" y="3560"/>
                  </a:lnTo>
                  <a:lnTo>
                    <a:pt x="8562" y="3593"/>
                  </a:lnTo>
                  <a:lnTo>
                    <a:pt x="8515" y="3612"/>
                  </a:lnTo>
                  <a:lnTo>
                    <a:pt x="8425" y="3627"/>
                  </a:lnTo>
                  <a:lnTo>
                    <a:pt x="8297" y="3636"/>
                  </a:lnTo>
                  <a:lnTo>
                    <a:pt x="8299" y="3563"/>
                  </a:lnTo>
                  <a:lnTo>
                    <a:pt x="8226" y="3557"/>
                  </a:lnTo>
                  <a:lnTo>
                    <a:pt x="8167" y="3524"/>
                  </a:lnTo>
                  <a:lnTo>
                    <a:pt x="8139" y="3555"/>
                  </a:lnTo>
                  <a:lnTo>
                    <a:pt x="8118" y="3576"/>
                  </a:lnTo>
                  <a:lnTo>
                    <a:pt x="8086" y="3590"/>
                  </a:lnTo>
                  <a:lnTo>
                    <a:pt x="8005" y="3567"/>
                  </a:lnTo>
                  <a:lnTo>
                    <a:pt x="7883" y="3593"/>
                  </a:lnTo>
                  <a:lnTo>
                    <a:pt x="7744" y="3588"/>
                  </a:lnTo>
                  <a:lnTo>
                    <a:pt x="7669" y="3626"/>
                  </a:lnTo>
                  <a:lnTo>
                    <a:pt x="7632" y="3684"/>
                  </a:lnTo>
                  <a:lnTo>
                    <a:pt x="7575" y="3732"/>
                  </a:lnTo>
                  <a:lnTo>
                    <a:pt x="7551" y="3791"/>
                  </a:lnTo>
                  <a:lnTo>
                    <a:pt x="7491" y="3820"/>
                  </a:lnTo>
                  <a:lnTo>
                    <a:pt x="7360" y="3992"/>
                  </a:lnTo>
                  <a:lnTo>
                    <a:pt x="7299" y="4032"/>
                  </a:lnTo>
                  <a:lnTo>
                    <a:pt x="7261" y="4092"/>
                  </a:lnTo>
                  <a:lnTo>
                    <a:pt x="7203" y="4118"/>
                  </a:lnTo>
                  <a:lnTo>
                    <a:pt x="7239" y="4148"/>
                  </a:lnTo>
                  <a:lnTo>
                    <a:pt x="7264" y="4170"/>
                  </a:lnTo>
                  <a:lnTo>
                    <a:pt x="7296" y="4163"/>
                  </a:lnTo>
                  <a:lnTo>
                    <a:pt x="7324" y="4188"/>
                  </a:lnTo>
                  <a:lnTo>
                    <a:pt x="7299" y="4241"/>
                  </a:lnTo>
                  <a:lnTo>
                    <a:pt x="7380" y="4304"/>
                  </a:lnTo>
                  <a:lnTo>
                    <a:pt x="7427" y="4283"/>
                  </a:lnTo>
                  <a:lnTo>
                    <a:pt x="7440" y="4232"/>
                  </a:lnTo>
                  <a:lnTo>
                    <a:pt x="7496" y="4214"/>
                  </a:lnTo>
                  <a:lnTo>
                    <a:pt x="7535" y="4253"/>
                  </a:lnTo>
                  <a:lnTo>
                    <a:pt x="7548" y="4292"/>
                  </a:lnTo>
                  <a:lnTo>
                    <a:pt x="7581" y="4304"/>
                  </a:lnTo>
                  <a:lnTo>
                    <a:pt x="7606" y="4311"/>
                  </a:lnTo>
                  <a:lnTo>
                    <a:pt x="7611" y="4343"/>
                  </a:lnTo>
                  <a:lnTo>
                    <a:pt x="7589" y="4391"/>
                  </a:lnTo>
                  <a:lnTo>
                    <a:pt x="7604" y="4444"/>
                  </a:lnTo>
                  <a:lnTo>
                    <a:pt x="7599" y="4469"/>
                  </a:lnTo>
                  <a:lnTo>
                    <a:pt x="7572" y="4496"/>
                  </a:lnTo>
                  <a:lnTo>
                    <a:pt x="7551" y="4565"/>
                  </a:lnTo>
                  <a:lnTo>
                    <a:pt x="7548" y="4676"/>
                  </a:lnTo>
                  <a:lnTo>
                    <a:pt x="7527" y="4814"/>
                  </a:lnTo>
                  <a:lnTo>
                    <a:pt x="7475" y="4901"/>
                  </a:lnTo>
                  <a:lnTo>
                    <a:pt x="7422" y="4991"/>
                  </a:lnTo>
                  <a:lnTo>
                    <a:pt x="7379" y="5063"/>
                  </a:lnTo>
                  <a:lnTo>
                    <a:pt x="7320" y="5147"/>
                  </a:lnTo>
                  <a:lnTo>
                    <a:pt x="7247" y="5214"/>
                  </a:lnTo>
                  <a:lnTo>
                    <a:pt x="7157" y="5323"/>
                  </a:lnTo>
                  <a:lnTo>
                    <a:pt x="7076" y="5379"/>
                  </a:lnTo>
                  <a:lnTo>
                    <a:pt x="7027" y="5357"/>
                  </a:lnTo>
                  <a:lnTo>
                    <a:pt x="6958" y="5340"/>
                  </a:lnTo>
                  <a:lnTo>
                    <a:pt x="6943" y="5166"/>
                  </a:lnTo>
                  <a:lnTo>
                    <a:pt x="7032" y="5154"/>
                  </a:lnTo>
                  <a:lnTo>
                    <a:pt x="7128" y="5033"/>
                  </a:lnTo>
                  <a:lnTo>
                    <a:pt x="7180" y="4929"/>
                  </a:lnTo>
                  <a:lnTo>
                    <a:pt x="7188" y="4860"/>
                  </a:lnTo>
                  <a:lnTo>
                    <a:pt x="7168" y="4815"/>
                  </a:lnTo>
                  <a:lnTo>
                    <a:pt x="7068" y="4878"/>
                  </a:lnTo>
                  <a:lnTo>
                    <a:pt x="6984" y="4887"/>
                  </a:lnTo>
                  <a:lnTo>
                    <a:pt x="6915" y="4872"/>
                  </a:lnTo>
                  <a:lnTo>
                    <a:pt x="6871" y="4784"/>
                  </a:lnTo>
                  <a:lnTo>
                    <a:pt x="6804" y="4755"/>
                  </a:lnTo>
                  <a:lnTo>
                    <a:pt x="6739" y="4716"/>
                  </a:lnTo>
                  <a:lnTo>
                    <a:pt x="6700" y="4704"/>
                  </a:lnTo>
                  <a:lnTo>
                    <a:pt x="6684" y="4632"/>
                  </a:lnTo>
                  <a:lnTo>
                    <a:pt x="6642" y="4500"/>
                  </a:lnTo>
                  <a:lnTo>
                    <a:pt x="6603" y="4383"/>
                  </a:lnTo>
                  <a:lnTo>
                    <a:pt x="6525" y="4331"/>
                  </a:lnTo>
                  <a:lnTo>
                    <a:pt x="6430" y="4290"/>
                  </a:lnTo>
                  <a:lnTo>
                    <a:pt x="6306" y="4315"/>
                  </a:lnTo>
                  <a:lnTo>
                    <a:pt x="6207" y="4367"/>
                  </a:lnTo>
                  <a:lnTo>
                    <a:pt x="6239" y="4427"/>
                  </a:lnTo>
                  <a:lnTo>
                    <a:pt x="6216" y="4477"/>
                  </a:lnTo>
                  <a:lnTo>
                    <a:pt x="6179" y="4556"/>
                  </a:lnTo>
                  <a:lnTo>
                    <a:pt x="6146" y="4616"/>
                  </a:lnTo>
                  <a:lnTo>
                    <a:pt x="6132" y="4679"/>
                  </a:lnTo>
                  <a:lnTo>
                    <a:pt x="6045" y="4698"/>
                  </a:lnTo>
                  <a:lnTo>
                    <a:pt x="5958" y="4685"/>
                  </a:lnTo>
                  <a:lnTo>
                    <a:pt x="5862" y="4658"/>
                  </a:lnTo>
                  <a:lnTo>
                    <a:pt x="5789" y="4664"/>
                  </a:lnTo>
                  <a:lnTo>
                    <a:pt x="5732" y="4700"/>
                  </a:lnTo>
                  <a:lnTo>
                    <a:pt x="5654" y="4739"/>
                  </a:lnTo>
                  <a:lnTo>
                    <a:pt x="5554" y="4747"/>
                  </a:lnTo>
                  <a:lnTo>
                    <a:pt x="5455" y="4748"/>
                  </a:lnTo>
                  <a:lnTo>
                    <a:pt x="5411" y="4705"/>
                  </a:lnTo>
                  <a:lnTo>
                    <a:pt x="5292" y="4639"/>
                  </a:lnTo>
                  <a:lnTo>
                    <a:pt x="5234" y="4646"/>
                  </a:lnTo>
                  <a:lnTo>
                    <a:pt x="5178" y="4651"/>
                  </a:lnTo>
                  <a:lnTo>
                    <a:pt x="5123" y="4654"/>
                  </a:lnTo>
                  <a:lnTo>
                    <a:pt x="5066" y="4654"/>
                  </a:lnTo>
                  <a:lnTo>
                    <a:pt x="5027" y="4617"/>
                  </a:lnTo>
                  <a:lnTo>
                    <a:pt x="4992" y="4582"/>
                  </a:lnTo>
                  <a:lnTo>
                    <a:pt x="4978" y="4520"/>
                  </a:lnTo>
                  <a:lnTo>
                    <a:pt x="4912" y="4479"/>
                  </a:lnTo>
                  <a:lnTo>
                    <a:pt x="4863" y="4461"/>
                  </a:lnTo>
                  <a:lnTo>
                    <a:pt x="4770" y="4457"/>
                  </a:lnTo>
                  <a:lnTo>
                    <a:pt x="4711" y="4495"/>
                  </a:lnTo>
                  <a:lnTo>
                    <a:pt x="4713" y="4549"/>
                  </a:lnTo>
                  <a:lnTo>
                    <a:pt x="4719" y="4624"/>
                  </a:lnTo>
                  <a:lnTo>
                    <a:pt x="4688" y="4671"/>
                  </a:lnTo>
                  <a:lnTo>
                    <a:pt x="4642" y="4680"/>
                  </a:lnTo>
                  <a:lnTo>
                    <a:pt x="4521" y="4682"/>
                  </a:lnTo>
                  <a:lnTo>
                    <a:pt x="4476" y="4612"/>
                  </a:lnTo>
                  <a:lnTo>
                    <a:pt x="4420" y="4605"/>
                  </a:lnTo>
                  <a:lnTo>
                    <a:pt x="4344" y="4589"/>
                  </a:lnTo>
                  <a:lnTo>
                    <a:pt x="4284" y="4594"/>
                  </a:lnTo>
                  <a:lnTo>
                    <a:pt x="4250" y="4634"/>
                  </a:lnTo>
                  <a:lnTo>
                    <a:pt x="4209" y="4663"/>
                  </a:lnTo>
                  <a:lnTo>
                    <a:pt x="4142" y="4680"/>
                  </a:lnTo>
                  <a:lnTo>
                    <a:pt x="4062" y="4739"/>
                  </a:lnTo>
                  <a:lnTo>
                    <a:pt x="3995" y="4756"/>
                  </a:lnTo>
                  <a:lnTo>
                    <a:pt x="3957" y="4708"/>
                  </a:lnTo>
                  <a:lnTo>
                    <a:pt x="3863" y="4720"/>
                  </a:lnTo>
                  <a:lnTo>
                    <a:pt x="3810" y="4657"/>
                  </a:lnTo>
                  <a:lnTo>
                    <a:pt x="3758" y="4580"/>
                  </a:lnTo>
                  <a:lnTo>
                    <a:pt x="3707" y="4577"/>
                  </a:lnTo>
                  <a:lnTo>
                    <a:pt x="3625" y="4563"/>
                  </a:lnTo>
                  <a:lnTo>
                    <a:pt x="3540" y="4607"/>
                  </a:lnTo>
                  <a:lnTo>
                    <a:pt x="3468" y="4510"/>
                  </a:lnTo>
                  <a:lnTo>
                    <a:pt x="3407" y="4412"/>
                  </a:lnTo>
                  <a:lnTo>
                    <a:pt x="3381" y="4337"/>
                  </a:lnTo>
                  <a:lnTo>
                    <a:pt x="3326" y="4279"/>
                  </a:lnTo>
                  <a:lnTo>
                    <a:pt x="3285" y="4189"/>
                  </a:lnTo>
                  <a:lnTo>
                    <a:pt x="3266" y="4221"/>
                  </a:lnTo>
                  <a:lnTo>
                    <a:pt x="3153" y="4266"/>
                  </a:lnTo>
                  <a:lnTo>
                    <a:pt x="3135" y="4309"/>
                  </a:lnTo>
                  <a:lnTo>
                    <a:pt x="3074" y="4318"/>
                  </a:lnTo>
                  <a:lnTo>
                    <a:pt x="3072" y="4234"/>
                  </a:lnTo>
                  <a:lnTo>
                    <a:pt x="2988" y="4223"/>
                  </a:lnTo>
                  <a:lnTo>
                    <a:pt x="2915" y="4213"/>
                  </a:lnTo>
                  <a:lnTo>
                    <a:pt x="2883" y="4111"/>
                  </a:lnTo>
                  <a:lnTo>
                    <a:pt x="2775" y="4082"/>
                  </a:lnTo>
                  <a:lnTo>
                    <a:pt x="2695" y="4131"/>
                  </a:lnTo>
                  <a:lnTo>
                    <a:pt x="2624" y="4163"/>
                  </a:lnTo>
                  <a:lnTo>
                    <a:pt x="2553" y="4166"/>
                  </a:lnTo>
                  <a:lnTo>
                    <a:pt x="2492" y="4217"/>
                  </a:lnTo>
                  <a:lnTo>
                    <a:pt x="2402" y="4231"/>
                  </a:lnTo>
                  <a:lnTo>
                    <a:pt x="2306" y="4229"/>
                  </a:lnTo>
                  <a:lnTo>
                    <a:pt x="2237" y="4262"/>
                  </a:lnTo>
                  <a:lnTo>
                    <a:pt x="2264" y="4315"/>
                  </a:lnTo>
                  <a:lnTo>
                    <a:pt x="2301" y="4354"/>
                  </a:lnTo>
                  <a:lnTo>
                    <a:pt x="2243" y="4358"/>
                  </a:lnTo>
                  <a:lnTo>
                    <a:pt x="2234" y="4399"/>
                  </a:lnTo>
                  <a:lnTo>
                    <a:pt x="2235" y="4432"/>
                  </a:lnTo>
                  <a:lnTo>
                    <a:pt x="2183" y="4466"/>
                  </a:lnTo>
                  <a:lnTo>
                    <a:pt x="2255" y="4511"/>
                  </a:lnTo>
                  <a:lnTo>
                    <a:pt x="2280" y="4540"/>
                  </a:lnTo>
                  <a:lnTo>
                    <a:pt x="2280" y="4571"/>
                  </a:lnTo>
                  <a:lnTo>
                    <a:pt x="2243" y="4585"/>
                  </a:lnTo>
                  <a:lnTo>
                    <a:pt x="2211" y="4592"/>
                  </a:lnTo>
                  <a:lnTo>
                    <a:pt x="2169" y="4577"/>
                  </a:lnTo>
                  <a:lnTo>
                    <a:pt x="2144" y="4609"/>
                  </a:lnTo>
                  <a:lnTo>
                    <a:pt x="2100" y="4595"/>
                  </a:lnTo>
                  <a:lnTo>
                    <a:pt x="2069" y="4553"/>
                  </a:lnTo>
                  <a:lnTo>
                    <a:pt x="2051" y="4575"/>
                  </a:lnTo>
                  <a:lnTo>
                    <a:pt x="2008" y="4572"/>
                  </a:lnTo>
                  <a:lnTo>
                    <a:pt x="1966" y="4602"/>
                  </a:lnTo>
                  <a:lnTo>
                    <a:pt x="1939" y="4577"/>
                  </a:lnTo>
                  <a:lnTo>
                    <a:pt x="1848" y="4597"/>
                  </a:lnTo>
                  <a:lnTo>
                    <a:pt x="1791" y="4601"/>
                  </a:lnTo>
                  <a:lnTo>
                    <a:pt x="1746" y="4546"/>
                  </a:lnTo>
                  <a:lnTo>
                    <a:pt x="1709" y="4519"/>
                  </a:lnTo>
                  <a:lnTo>
                    <a:pt x="1668" y="4493"/>
                  </a:lnTo>
                  <a:lnTo>
                    <a:pt x="1598" y="4528"/>
                  </a:lnTo>
                  <a:lnTo>
                    <a:pt x="1557" y="4486"/>
                  </a:lnTo>
                  <a:lnTo>
                    <a:pt x="1535" y="4505"/>
                  </a:lnTo>
                  <a:lnTo>
                    <a:pt x="1496" y="4537"/>
                  </a:lnTo>
                  <a:lnTo>
                    <a:pt x="1473" y="4562"/>
                  </a:lnTo>
                  <a:lnTo>
                    <a:pt x="1452" y="4580"/>
                  </a:lnTo>
                  <a:lnTo>
                    <a:pt x="1413" y="4603"/>
                  </a:lnTo>
                  <a:lnTo>
                    <a:pt x="1420" y="4704"/>
                  </a:lnTo>
                  <a:lnTo>
                    <a:pt x="1341" y="4636"/>
                  </a:lnTo>
                  <a:lnTo>
                    <a:pt x="1317" y="4693"/>
                  </a:lnTo>
                  <a:lnTo>
                    <a:pt x="1293" y="4730"/>
                  </a:lnTo>
                  <a:lnTo>
                    <a:pt x="1295" y="4769"/>
                  </a:lnTo>
                  <a:lnTo>
                    <a:pt x="1284" y="4816"/>
                  </a:lnTo>
                  <a:lnTo>
                    <a:pt x="1310" y="4862"/>
                  </a:lnTo>
                  <a:lnTo>
                    <a:pt x="1311" y="4901"/>
                  </a:lnTo>
                  <a:lnTo>
                    <a:pt x="1341" y="4921"/>
                  </a:lnTo>
                  <a:lnTo>
                    <a:pt x="1404" y="4936"/>
                  </a:lnTo>
                  <a:lnTo>
                    <a:pt x="1431" y="4988"/>
                  </a:lnTo>
                  <a:lnTo>
                    <a:pt x="1437" y="5032"/>
                  </a:lnTo>
                  <a:lnTo>
                    <a:pt x="1454" y="5060"/>
                  </a:lnTo>
                  <a:lnTo>
                    <a:pt x="1395" y="5101"/>
                  </a:lnTo>
                  <a:lnTo>
                    <a:pt x="1349" y="5146"/>
                  </a:lnTo>
                  <a:lnTo>
                    <a:pt x="1305" y="5210"/>
                  </a:lnTo>
                  <a:lnTo>
                    <a:pt x="1341" y="5275"/>
                  </a:lnTo>
                  <a:lnTo>
                    <a:pt x="1341" y="5353"/>
                  </a:lnTo>
                  <a:lnTo>
                    <a:pt x="1380" y="5402"/>
                  </a:lnTo>
                  <a:lnTo>
                    <a:pt x="1416" y="5465"/>
                  </a:lnTo>
                  <a:lnTo>
                    <a:pt x="1344" y="5516"/>
                  </a:lnTo>
                  <a:lnTo>
                    <a:pt x="1292" y="5482"/>
                  </a:lnTo>
                  <a:lnTo>
                    <a:pt x="1236" y="5417"/>
                  </a:lnTo>
                  <a:lnTo>
                    <a:pt x="1168" y="5381"/>
                  </a:lnTo>
                  <a:lnTo>
                    <a:pt x="1085" y="5389"/>
                  </a:lnTo>
                  <a:lnTo>
                    <a:pt x="1040" y="5330"/>
                  </a:lnTo>
                  <a:lnTo>
                    <a:pt x="971" y="5336"/>
                  </a:lnTo>
                  <a:lnTo>
                    <a:pt x="876" y="5321"/>
                  </a:lnTo>
                  <a:lnTo>
                    <a:pt x="803" y="5293"/>
                  </a:lnTo>
                  <a:lnTo>
                    <a:pt x="753" y="5237"/>
                  </a:lnTo>
                  <a:lnTo>
                    <a:pt x="699" y="5206"/>
                  </a:lnTo>
                  <a:lnTo>
                    <a:pt x="650" y="5176"/>
                  </a:lnTo>
                  <a:lnTo>
                    <a:pt x="648" y="5149"/>
                  </a:lnTo>
                  <a:lnTo>
                    <a:pt x="680" y="5135"/>
                  </a:lnTo>
                  <a:lnTo>
                    <a:pt x="696" y="5090"/>
                  </a:lnTo>
                  <a:lnTo>
                    <a:pt x="705" y="5059"/>
                  </a:lnTo>
                  <a:lnTo>
                    <a:pt x="695" y="5016"/>
                  </a:lnTo>
                  <a:lnTo>
                    <a:pt x="732" y="4994"/>
                  </a:lnTo>
                  <a:lnTo>
                    <a:pt x="794" y="4982"/>
                  </a:lnTo>
                  <a:lnTo>
                    <a:pt x="734" y="4930"/>
                  </a:lnTo>
                  <a:lnTo>
                    <a:pt x="818" y="4892"/>
                  </a:lnTo>
                  <a:lnTo>
                    <a:pt x="834" y="4852"/>
                  </a:lnTo>
                  <a:lnTo>
                    <a:pt x="824" y="4814"/>
                  </a:lnTo>
                  <a:lnTo>
                    <a:pt x="825" y="4774"/>
                  </a:lnTo>
                  <a:lnTo>
                    <a:pt x="825" y="4750"/>
                  </a:lnTo>
                  <a:lnTo>
                    <a:pt x="836" y="4717"/>
                  </a:lnTo>
                  <a:lnTo>
                    <a:pt x="809" y="4702"/>
                  </a:lnTo>
                  <a:lnTo>
                    <a:pt x="777" y="4705"/>
                  </a:lnTo>
                  <a:lnTo>
                    <a:pt x="746" y="4691"/>
                  </a:lnTo>
                  <a:lnTo>
                    <a:pt x="707" y="4688"/>
                  </a:lnTo>
                  <a:lnTo>
                    <a:pt x="690" y="4667"/>
                  </a:lnTo>
                  <a:lnTo>
                    <a:pt x="671" y="4640"/>
                  </a:lnTo>
                  <a:lnTo>
                    <a:pt x="629" y="4630"/>
                  </a:lnTo>
                  <a:lnTo>
                    <a:pt x="590" y="4627"/>
                  </a:lnTo>
                  <a:lnTo>
                    <a:pt x="555" y="4588"/>
                  </a:lnTo>
                  <a:lnTo>
                    <a:pt x="500" y="4552"/>
                  </a:lnTo>
                  <a:lnTo>
                    <a:pt x="449" y="4526"/>
                  </a:lnTo>
                  <a:lnTo>
                    <a:pt x="459" y="4475"/>
                  </a:lnTo>
                  <a:lnTo>
                    <a:pt x="429" y="4427"/>
                  </a:lnTo>
                  <a:lnTo>
                    <a:pt x="399" y="4421"/>
                  </a:lnTo>
                  <a:lnTo>
                    <a:pt x="354" y="4451"/>
                  </a:lnTo>
                  <a:lnTo>
                    <a:pt x="290" y="4451"/>
                  </a:lnTo>
                  <a:lnTo>
                    <a:pt x="269" y="4412"/>
                  </a:lnTo>
                  <a:lnTo>
                    <a:pt x="255" y="4364"/>
                  </a:lnTo>
                  <a:lnTo>
                    <a:pt x="306" y="4346"/>
                  </a:lnTo>
                  <a:lnTo>
                    <a:pt x="350" y="4327"/>
                  </a:lnTo>
                  <a:lnTo>
                    <a:pt x="329" y="4291"/>
                  </a:lnTo>
                  <a:lnTo>
                    <a:pt x="297" y="4270"/>
                  </a:lnTo>
                  <a:lnTo>
                    <a:pt x="290" y="4237"/>
                  </a:lnTo>
                  <a:lnTo>
                    <a:pt x="276" y="4214"/>
                  </a:lnTo>
                  <a:lnTo>
                    <a:pt x="251" y="4183"/>
                  </a:lnTo>
                  <a:lnTo>
                    <a:pt x="230" y="4159"/>
                  </a:lnTo>
                  <a:lnTo>
                    <a:pt x="219" y="4124"/>
                  </a:lnTo>
                  <a:lnTo>
                    <a:pt x="233" y="4076"/>
                  </a:lnTo>
                  <a:lnTo>
                    <a:pt x="209" y="4045"/>
                  </a:lnTo>
                  <a:lnTo>
                    <a:pt x="165" y="4025"/>
                  </a:lnTo>
                  <a:lnTo>
                    <a:pt x="87" y="4006"/>
                  </a:lnTo>
                  <a:lnTo>
                    <a:pt x="29" y="3979"/>
                  </a:lnTo>
                  <a:lnTo>
                    <a:pt x="27" y="3866"/>
                  </a:lnTo>
                  <a:lnTo>
                    <a:pt x="0" y="3812"/>
                  </a:lnTo>
                  <a:lnTo>
                    <a:pt x="20" y="3743"/>
                  </a:lnTo>
                  <a:lnTo>
                    <a:pt x="21" y="3671"/>
                  </a:lnTo>
                  <a:lnTo>
                    <a:pt x="33" y="3617"/>
                  </a:lnTo>
                  <a:lnTo>
                    <a:pt x="47" y="3568"/>
                  </a:lnTo>
                  <a:lnTo>
                    <a:pt x="62" y="3545"/>
                  </a:lnTo>
                  <a:lnTo>
                    <a:pt x="123" y="3530"/>
                  </a:lnTo>
                  <a:lnTo>
                    <a:pt x="161" y="3524"/>
                  </a:lnTo>
                  <a:lnTo>
                    <a:pt x="158" y="3484"/>
                  </a:lnTo>
                  <a:lnTo>
                    <a:pt x="76" y="3428"/>
                  </a:lnTo>
                  <a:lnTo>
                    <a:pt x="99" y="3377"/>
                  </a:lnTo>
                  <a:lnTo>
                    <a:pt x="139" y="3314"/>
                  </a:lnTo>
                  <a:lnTo>
                    <a:pt x="166" y="3272"/>
                  </a:lnTo>
                  <a:lnTo>
                    <a:pt x="204" y="3204"/>
                  </a:lnTo>
                  <a:lnTo>
                    <a:pt x="252" y="3149"/>
                  </a:lnTo>
                  <a:lnTo>
                    <a:pt x="273" y="3074"/>
                  </a:lnTo>
                  <a:lnTo>
                    <a:pt x="237" y="3029"/>
                  </a:lnTo>
                  <a:lnTo>
                    <a:pt x="202" y="3002"/>
                  </a:lnTo>
                  <a:lnTo>
                    <a:pt x="189" y="2963"/>
                  </a:lnTo>
                  <a:lnTo>
                    <a:pt x="216" y="2904"/>
                  </a:lnTo>
                  <a:lnTo>
                    <a:pt x="174" y="2790"/>
                  </a:lnTo>
                  <a:lnTo>
                    <a:pt x="165" y="2693"/>
                  </a:lnTo>
                  <a:lnTo>
                    <a:pt x="183" y="2618"/>
                  </a:lnTo>
                  <a:lnTo>
                    <a:pt x="132" y="2514"/>
                  </a:lnTo>
                  <a:lnTo>
                    <a:pt x="172" y="2330"/>
                  </a:lnTo>
                  <a:lnTo>
                    <a:pt x="99" y="2240"/>
                  </a:lnTo>
                  <a:lnTo>
                    <a:pt x="106" y="2180"/>
                  </a:lnTo>
                  <a:lnTo>
                    <a:pt x="117" y="2064"/>
                  </a:lnTo>
                  <a:lnTo>
                    <a:pt x="142" y="2012"/>
                  </a:lnTo>
                  <a:lnTo>
                    <a:pt x="180" y="1965"/>
                  </a:lnTo>
                  <a:lnTo>
                    <a:pt x="183" y="1928"/>
                  </a:lnTo>
                  <a:lnTo>
                    <a:pt x="228" y="1934"/>
                  </a:lnTo>
                  <a:lnTo>
                    <a:pt x="272" y="1945"/>
                  </a:lnTo>
                  <a:lnTo>
                    <a:pt x="312" y="1910"/>
                  </a:lnTo>
                  <a:lnTo>
                    <a:pt x="366" y="1939"/>
                  </a:lnTo>
                  <a:lnTo>
                    <a:pt x="380" y="1963"/>
                  </a:lnTo>
                  <a:lnTo>
                    <a:pt x="365" y="2002"/>
                  </a:lnTo>
                  <a:lnTo>
                    <a:pt x="428" y="2030"/>
                  </a:lnTo>
                  <a:lnTo>
                    <a:pt x="558" y="2066"/>
                  </a:lnTo>
                  <a:lnTo>
                    <a:pt x="659" y="2134"/>
                  </a:lnTo>
                  <a:lnTo>
                    <a:pt x="768" y="2219"/>
                  </a:lnTo>
                  <a:lnTo>
                    <a:pt x="890" y="2309"/>
                  </a:lnTo>
                  <a:lnTo>
                    <a:pt x="926" y="2410"/>
                  </a:lnTo>
                  <a:lnTo>
                    <a:pt x="924" y="2488"/>
                  </a:lnTo>
                  <a:lnTo>
                    <a:pt x="872" y="2557"/>
                  </a:lnTo>
                  <a:lnTo>
                    <a:pt x="795" y="2602"/>
                  </a:lnTo>
                  <a:lnTo>
                    <a:pt x="645" y="2585"/>
                  </a:lnTo>
                  <a:lnTo>
                    <a:pt x="524" y="2537"/>
                  </a:lnTo>
                  <a:lnTo>
                    <a:pt x="420" y="2486"/>
                  </a:lnTo>
                  <a:lnTo>
                    <a:pt x="338" y="2435"/>
                  </a:lnTo>
                  <a:lnTo>
                    <a:pt x="332" y="2456"/>
                  </a:lnTo>
                  <a:lnTo>
                    <a:pt x="386" y="2525"/>
                  </a:lnTo>
                  <a:lnTo>
                    <a:pt x="414" y="2566"/>
                  </a:lnTo>
                  <a:lnTo>
                    <a:pt x="494" y="2641"/>
                  </a:lnTo>
                  <a:lnTo>
                    <a:pt x="495" y="2699"/>
                  </a:lnTo>
                  <a:lnTo>
                    <a:pt x="471" y="2725"/>
                  </a:lnTo>
                  <a:lnTo>
                    <a:pt x="489" y="2758"/>
                  </a:lnTo>
                  <a:lnTo>
                    <a:pt x="488" y="2819"/>
                  </a:lnTo>
                  <a:lnTo>
                    <a:pt x="519" y="2881"/>
                  </a:lnTo>
                  <a:lnTo>
                    <a:pt x="567" y="2897"/>
                  </a:lnTo>
                  <a:lnTo>
                    <a:pt x="608" y="2957"/>
                  </a:lnTo>
                  <a:lnTo>
                    <a:pt x="684" y="2968"/>
                  </a:lnTo>
                  <a:lnTo>
                    <a:pt x="689" y="2880"/>
                  </a:lnTo>
                  <a:lnTo>
                    <a:pt x="648" y="2786"/>
                  </a:lnTo>
                  <a:lnTo>
                    <a:pt x="722" y="2720"/>
                  </a:lnTo>
                  <a:lnTo>
                    <a:pt x="811" y="2761"/>
                  </a:lnTo>
                  <a:lnTo>
                    <a:pt x="901" y="2794"/>
                  </a:lnTo>
                  <a:lnTo>
                    <a:pt x="892" y="2670"/>
                  </a:lnTo>
                  <a:lnTo>
                    <a:pt x="958" y="2585"/>
                  </a:lnTo>
                  <a:lnTo>
                    <a:pt x="1040" y="2509"/>
                  </a:lnTo>
                  <a:lnTo>
                    <a:pt x="1089" y="2459"/>
                  </a:lnTo>
                  <a:lnTo>
                    <a:pt x="1153" y="2543"/>
                  </a:lnTo>
                  <a:lnTo>
                    <a:pt x="1202" y="2476"/>
                  </a:lnTo>
                  <a:lnTo>
                    <a:pt x="1153" y="2417"/>
                  </a:lnTo>
                  <a:lnTo>
                    <a:pt x="1153" y="2324"/>
                  </a:lnTo>
                  <a:lnTo>
                    <a:pt x="1186" y="2241"/>
                  </a:lnTo>
                  <a:lnTo>
                    <a:pt x="1137" y="2191"/>
                  </a:lnTo>
                  <a:lnTo>
                    <a:pt x="1159" y="2113"/>
                  </a:lnTo>
                  <a:lnTo>
                    <a:pt x="1244" y="2132"/>
                  </a:lnTo>
                  <a:lnTo>
                    <a:pt x="1337" y="2175"/>
                  </a:lnTo>
                  <a:lnTo>
                    <a:pt x="1358" y="2249"/>
                  </a:lnTo>
                  <a:lnTo>
                    <a:pt x="1309" y="2308"/>
                  </a:lnTo>
                  <a:lnTo>
                    <a:pt x="1244" y="2316"/>
                  </a:lnTo>
                  <a:lnTo>
                    <a:pt x="1276" y="2383"/>
                  </a:lnTo>
                  <a:lnTo>
                    <a:pt x="1316" y="2425"/>
                  </a:lnTo>
                  <a:lnTo>
                    <a:pt x="1397" y="2401"/>
                  </a:lnTo>
                  <a:lnTo>
                    <a:pt x="1431" y="2308"/>
                  </a:lnTo>
                  <a:lnTo>
                    <a:pt x="1520" y="2215"/>
                  </a:lnTo>
                  <a:lnTo>
                    <a:pt x="1651" y="2148"/>
                  </a:lnTo>
                  <a:lnTo>
                    <a:pt x="1723" y="2064"/>
                  </a:lnTo>
                  <a:lnTo>
                    <a:pt x="1805" y="2047"/>
                  </a:lnTo>
                  <a:lnTo>
                    <a:pt x="1789" y="2174"/>
                  </a:lnTo>
                  <a:lnTo>
                    <a:pt x="1854" y="2191"/>
                  </a:lnTo>
                  <a:lnTo>
                    <a:pt x="1928" y="2157"/>
                  </a:lnTo>
                  <a:lnTo>
                    <a:pt x="2051" y="2072"/>
                  </a:lnTo>
                  <a:lnTo>
                    <a:pt x="2139" y="2064"/>
                  </a:lnTo>
                  <a:lnTo>
                    <a:pt x="2203" y="2115"/>
                  </a:lnTo>
                  <a:lnTo>
                    <a:pt x="2238" y="2061"/>
                  </a:lnTo>
                  <a:lnTo>
                    <a:pt x="2191" y="1970"/>
                  </a:lnTo>
                  <a:lnTo>
                    <a:pt x="2082" y="1869"/>
                  </a:lnTo>
                  <a:lnTo>
                    <a:pt x="2116" y="1808"/>
                  </a:lnTo>
                  <a:lnTo>
                    <a:pt x="2185" y="1859"/>
                  </a:lnTo>
                  <a:lnTo>
                    <a:pt x="2256" y="1928"/>
                  </a:lnTo>
                  <a:lnTo>
                    <a:pt x="2338" y="1929"/>
                  </a:lnTo>
                  <a:lnTo>
                    <a:pt x="2413" y="1956"/>
                  </a:lnTo>
                  <a:lnTo>
                    <a:pt x="2490" y="1989"/>
                  </a:lnTo>
                  <a:lnTo>
                    <a:pt x="2553" y="2052"/>
                  </a:lnTo>
                  <a:lnTo>
                    <a:pt x="2652" y="2090"/>
                  </a:lnTo>
                  <a:lnTo>
                    <a:pt x="2682" y="2147"/>
                  </a:lnTo>
                  <a:lnTo>
                    <a:pt x="2743" y="2223"/>
                  </a:lnTo>
                  <a:lnTo>
                    <a:pt x="2792" y="2115"/>
                  </a:lnTo>
                  <a:lnTo>
                    <a:pt x="2739" y="2072"/>
                  </a:lnTo>
                  <a:lnTo>
                    <a:pt x="2722" y="2016"/>
                  </a:lnTo>
                  <a:lnTo>
                    <a:pt x="2693" y="1972"/>
                  </a:lnTo>
                  <a:lnTo>
                    <a:pt x="2646" y="1938"/>
                  </a:lnTo>
                  <a:lnTo>
                    <a:pt x="2660" y="1881"/>
                  </a:lnTo>
                  <a:lnTo>
                    <a:pt x="2677" y="1779"/>
                  </a:lnTo>
                  <a:lnTo>
                    <a:pt x="2623" y="1650"/>
                  </a:lnTo>
                  <a:lnTo>
                    <a:pt x="2709" y="1552"/>
                  </a:lnTo>
                  <a:lnTo>
                    <a:pt x="2784" y="1426"/>
                  </a:lnTo>
                  <a:lnTo>
                    <a:pt x="2800" y="1250"/>
                  </a:lnTo>
                  <a:lnTo>
                    <a:pt x="2877" y="1131"/>
                  </a:lnTo>
                  <a:lnTo>
                    <a:pt x="2962" y="1176"/>
                  </a:lnTo>
                  <a:lnTo>
                    <a:pt x="2961" y="1238"/>
                  </a:lnTo>
                  <a:lnTo>
                    <a:pt x="3048" y="1361"/>
                  </a:lnTo>
                  <a:lnTo>
                    <a:pt x="3000" y="1560"/>
                  </a:lnTo>
                  <a:lnTo>
                    <a:pt x="2971" y="1611"/>
                  </a:lnTo>
                  <a:lnTo>
                    <a:pt x="3027" y="1689"/>
                  </a:lnTo>
                  <a:lnTo>
                    <a:pt x="3039" y="1793"/>
                  </a:lnTo>
                  <a:lnTo>
                    <a:pt x="3010" y="1854"/>
                  </a:lnTo>
                  <a:lnTo>
                    <a:pt x="3044" y="2005"/>
                  </a:lnTo>
                  <a:lnTo>
                    <a:pt x="3024" y="2070"/>
                  </a:lnTo>
                  <a:lnTo>
                    <a:pt x="3085" y="2132"/>
                  </a:lnTo>
                  <a:lnTo>
                    <a:pt x="3092" y="2249"/>
                  </a:lnTo>
                  <a:lnTo>
                    <a:pt x="3036" y="2351"/>
                  </a:lnTo>
                  <a:lnTo>
                    <a:pt x="2946" y="2442"/>
                  </a:lnTo>
                  <a:lnTo>
                    <a:pt x="2874" y="2495"/>
                  </a:lnTo>
                  <a:lnTo>
                    <a:pt x="2865" y="2518"/>
                  </a:lnTo>
                  <a:lnTo>
                    <a:pt x="2877" y="2553"/>
                  </a:lnTo>
                  <a:lnTo>
                    <a:pt x="2932" y="2561"/>
                  </a:lnTo>
                  <a:lnTo>
                    <a:pt x="2997" y="2561"/>
                  </a:lnTo>
                  <a:lnTo>
                    <a:pt x="3016" y="2498"/>
                  </a:lnTo>
                  <a:lnTo>
                    <a:pt x="3109" y="2442"/>
                  </a:lnTo>
                  <a:lnTo>
                    <a:pt x="3165" y="2324"/>
                  </a:lnTo>
                  <a:lnTo>
                    <a:pt x="3182" y="2249"/>
                  </a:lnTo>
                  <a:lnTo>
                    <a:pt x="3149" y="2148"/>
                  </a:lnTo>
                  <a:lnTo>
                    <a:pt x="3182" y="2115"/>
                  </a:lnTo>
                  <a:lnTo>
                    <a:pt x="3252" y="2082"/>
                  </a:lnTo>
                  <a:lnTo>
                    <a:pt x="3231" y="2040"/>
                  </a:lnTo>
                  <a:lnTo>
                    <a:pt x="3114" y="2073"/>
                  </a:lnTo>
                  <a:lnTo>
                    <a:pt x="3117" y="1972"/>
                  </a:lnTo>
                  <a:lnTo>
                    <a:pt x="3126" y="1837"/>
                  </a:lnTo>
                  <a:lnTo>
                    <a:pt x="3134" y="1762"/>
                  </a:lnTo>
                  <a:lnTo>
                    <a:pt x="3064" y="1605"/>
                  </a:lnTo>
                  <a:lnTo>
                    <a:pt x="3092" y="1560"/>
                  </a:lnTo>
                  <a:lnTo>
                    <a:pt x="3117" y="1460"/>
                  </a:lnTo>
                  <a:lnTo>
                    <a:pt x="3165" y="1418"/>
                  </a:lnTo>
                  <a:lnTo>
                    <a:pt x="3171" y="1346"/>
                  </a:lnTo>
                  <a:lnTo>
                    <a:pt x="3145" y="1271"/>
                  </a:lnTo>
                  <a:lnTo>
                    <a:pt x="3126" y="1239"/>
                  </a:lnTo>
                  <a:lnTo>
                    <a:pt x="3162" y="1226"/>
                  </a:lnTo>
                  <a:lnTo>
                    <a:pt x="3220" y="1331"/>
                  </a:lnTo>
                  <a:lnTo>
                    <a:pt x="3238" y="1419"/>
                  </a:lnTo>
                  <a:lnTo>
                    <a:pt x="3208" y="1484"/>
                  </a:lnTo>
                  <a:lnTo>
                    <a:pt x="3216" y="1547"/>
                  </a:lnTo>
                  <a:lnTo>
                    <a:pt x="3213" y="1611"/>
                  </a:lnTo>
                  <a:lnTo>
                    <a:pt x="3270" y="1643"/>
                  </a:lnTo>
                  <a:lnTo>
                    <a:pt x="3327" y="1652"/>
                  </a:lnTo>
                  <a:lnTo>
                    <a:pt x="3406" y="1707"/>
                  </a:lnTo>
                  <a:lnTo>
                    <a:pt x="3427" y="1667"/>
                  </a:lnTo>
                  <a:lnTo>
                    <a:pt x="3369" y="1626"/>
                  </a:lnTo>
                  <a:lnTo>
                    <a:pt x="3292" y="1593"/>
                  </a:lnTo>
                  <a:lnTo>
                    <a:pt x="3264" y="1541"/>
                  </a:lnTo>
                  <a:lnTo>
                    <a:pt x="3258" y="1494"/>
                  </a:lnTo>
                  <a:lnTo>
                    <a:pt x="3288" y="1469"/>
                  </a:lnTo>
                  <a:lnTo>
                    <a:pt x="3328" y="1478"/>
                  </a:lnTo>
                  <a:lnTo>
                    <a:pt x="3363" y="1512"/>
                  </a:lnTo>
                  <a:lnTo>
                    <a:pt x="3402" y="1487"/>
                  </a:lnTo>
                  <a:lnTo>
                    <a:pt x="3363" y="1457"/>
                  </a:lnTo>
                  <a:lnTo>
                    <a:pt x="3361" y="1419"/>
                  </a:lnTo>
                  <a:lnTo>
                    <a:pt x="3310" y="1403"/>
                  </a:lnTo>
                  <a:lnTo>
                    <a:pt x="3354" y="1350"/>
                  </a:lnTo>
                  <a:lnTo>
                    <a:pt x="3409" y="1356"/>
                  </a:lnTo>
                  <a:lnTo>
                    <a:pt x="3477" y="1397"/>
                  </a:lnTo>
                  <a:lnTo>
                    <a:pt x="3565" y="1469"/>
                  </a:lnTo>
                  <a:lnTo>
                    <a:pt x="3636" y="1550"/>
                  </a:lnTo>
                  <a:lnTo>
                    <a:pt x="3690" y="1541"/>
                  </a:lnTo>
                  <a:lnTo>
                    <a:pt x="3696" y="1493"/>
                  </a:lnTo>
                  <a:lnTo>
                    <a:pt x="3676" y="1445"/>
                  </a:lnTo>
                  <a:lnTo>
                    <a:pt x="3585" y="1379"/>
                  </a:lnTo>
                  <a:lnTo>
                    <a:pt x="3582" y="1324"/>
                  </a:lnTo>
                  <a:lnTo>
                    <a:pt x="3565" y="1149"/>
                  </a:lnTo>
                  <a:lnTo>
                    <a:pt x="3651" y="1106"/>
                  </a:lnTo>
                  <a:lnTo>
                    <a:pt x="3756" y="1116"/>
                  </a:lnTo>
                  <a:lnTo>
                    <a:pt x="3886" y="1077"/>
                  </a:lnTo>
                  <a:lnTo>
                    <a:pt x="3988" y="1039"/>
                  </a:lnTo>
                  <a:lnTo>
                    <a:pt x="3914" y="964"/>
                  </a:lnTo>
                  <a:lnTo>
                    <a:pt x="3908" y="881"/>
                  </a:lnTo>
                  <a:lnTo>
                    <a:pt x="3924" y="804"/>
                  </a:lnTo>
                  <a:lnTo>
                    <a:pt x="3996" y="713"/>
                  </a:lnTo>
                  <a:lnTo>
                    <a:pt x="4056" y="717"/>
                  </a:lnTo>
                  <a:lnTo>
                    <a:pt x="4104" y="674"/>
                  </a:lnTo>
                  <a:lnTo>
                    <a:pt x="4218" y="611"/>
                  </a:lnTo>
                  <a:lnTo>
                    <a:pt x="4314" y="576"/>
                  </a:lnTo>
                  <a:lnTo>
                    <a:pt x="4399" y="548"/>
                  </a:lnTo>
                  <a:lnTo>
                    <a:pt x="4363" y="510"/>
                  </a:lnTo>
                  <a:lnTo>
                    <a:pt x="4413" y="473"/>
                  </a:lnTo>
                  <a:lnTo>
                    <a:pt x="4495" y="452"/>
                  </a:lnTo>
                  <a:lnTo>
                    <a:pt x="4566" y="416"/>
                  </a:lnTo>
                  <a:lnTo>
                    <a:pt x="4647" y="402"/>
                  </a:lnTo>
                  <a:lnTo>
                    <a:pt x="4657" y="449"/>
                  </a:lnTo>
                  <a:lnTo>
                    <a:pt x="4620" y="504"/>
                  </a:lnTo>
                  <a:lnTo>
                    <a:pt x="4701" y="485"/>
                  </a:lnTo>
                  <a:lnTo>
                    <a:pt x="4773" y="434"/>
                  </a:lnTo>
                  <a:lnTo>
                    <a:pt x="4762" y="360"/>
                  </a:lnTo>
                  <a:lnTo>
                    <a:pt x="4812" y="359"/>
                  </a:lnTo>
                  <a:lnTo>
                    <a:pt x="4887" y="372"/>
                  </a:lnTo>
                  <a:lnTo>
                    <a:pt x="4947" y="344"/>
                  </a:lnTo>
                  <a:lnTo>
                    <a:pt x="4917" y="279"/>
                  </a:lnTo>
                  <a:lnTo>
                    <a:pt x="4929" y="234"/>
                  </a:lnTo>
                  <a:lnTo>
                    <a:pt x="4969" y="141"/>
                  </a:lnTo>
                  <a:lnTo>
                    <a:pt x="5061" y="54"/>
                  </a:lnTo>
                  <a:lnTo>
                    <a:pt x="514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1" name="Freeform 6">
              <a:extLst/>
            </p:cNvPr>
            <p:cNvSpPr>
              <a:spLocks/>
            </p:cNvSpPr>
            <p:nvPr/>
          </p:nvSpPr>
          <p:spPr bwMode="auto">
            <a:xfrm>
              <a:off x="5108551" y="3659206"/>
              <a:ext cx="733425" cy="393700"/>
            </a:xfrm>
            <a:custGeom>
              <a:avLst/>
              <a:gdLst>
                <a:gd name="T0" fmla="*/ 2147483647 w 2709"/>
                <a:gd name="T1" fmla="*/ 2147483647 h 1449"/>
                <a:gd name="T2" fmla="*/ 2147483647 w 2709"/>
                <a:gd name="T3" fmla="*/ 2147483647 h 1449"/>
                <a:gd name="T4" fmla="*/ 2147483647 w 2709"/>
                <a:gd name="T5" fmla="*/ 2147483647 h 1449"/>
                <a:gd name="T6" fmla="*/ 2147483647 w 2709"/>
                <a:gd name="T7" fmla="*/ 2147483647 h 1449"/>
                <a:gd name="T8" fmla="*/ 2147483647 w 2709"/>
                <a:gd name="T9" fmla="*/ 2147483647 h 1449"/>
                <a:gd name="T10" fmla="*/ 2147483647 w 2709"/>
                <a:gd name="T11" fmla="*/ 2147483647 h 1449"/>
                <a:gd name="T12" fmla="*/ 2147483647 w 2709"/>
                <a:gd name="T13" fmla="*/ 2147483647 h 1449"/>
                <a:gd name="T14" fmla="*/ 2147483647 w 2709"/>
                <a:gd name="T15" fmla="*/ 2147483647 h 1449"/>
                <a:gd name="T16" fmla="*/ 2147483647 w 2709"/>
                <a:gd name="T17" fmla="*/ 2147483647 h 1449"/>
                <a:gd name="T18" fmla="*/ 2147483647 w 2709"/>
                <a:gd name="T19" fmla="*/ 2147483647 h 1449"/>
                <a:gd name="T20" fmla="*/ 2147483647 w 2709"/>
                <a:gd name="T21" fmla="*/ 2147483647 h 1449"/>
                <a:gd name="T22" fmla="*/ 2147483647 w 2709"/>
                <a:gd name="T23" fmla="*/ 2147483647 h 1449"/>
                <a:gd name="T24" fmla="*/ 2147483647 w 2709"/>
                <a:gd name="T25" fmla="*/ 2147483647 h 1449"/>
                <a:gd name="T26" fmla="*/ 2147483647 w 2709"/>
                <a:gd name="T27" fmla="*/ 2147483647 h 1449"/>
                <a:gd name="T28" fmla="*/ 2147483647 w 2709"/>
                <a:gd name="T29" fmla="*/ 2147483647 h 1449"/>
                <a:gd name="T30" fmla="*/ 2147483647 w 2709"/>
                <a:gd name="T31" fmla="*/ 2147483647 h 1449"/>
                <a:gd name="T32" fmla="*/ 2147483647 w 2709"/>
                <a:gd name="T33" fmla="*/ 2147483647 h 1449"/>
                <a:gd name="T34" fmla="*/ 2147483647 w 2709"/>
                <a:gd name="T35" fmla="*/ 2147483647 h 1449"/>
                <a:gd name="T36" fmla="*/ 2147483647 w 2709"/>
                <a:gd name="T37" fmla="*/ 2147483647 h 1449"/>
                <a:gd name="T38" fmla="*/ 2147483647 w 2709"/>
                <a:gd name="T39" fmla="*/ 2147483647 h 1449"/>
                <a:gd name="T40" fmla="*/ 2147483647 w 2709"/>
                <a:gd name="T41" fmla="*/ 2147483647 h 1449"/>
                <a:gd name="T42" fmla="*/ 2147483647 w 2709"/>
                <a:gd name="T43" fmla="*/ 2147483647 h 1449"/>
                <a:gd name="T44" fmla="*/ 2147483647 w 2709"/>
                <a:gd name="T45" fmla="*/ 2147483647 h 1449"/>
                <a:gd name="T46" fmla="*/ 2147483647 w 2709"/>
                <a:gd name="T47" fmla="*/ 2147483647 h 1449"/>
                <a:gd name="T48" fmla="*/ 2147483647 w 2709"/>
                <a:gd name="T49" fmla="*/ 2147483647 h 1449"/>
                <a:gd name="T50" fmla="*/ 2147483647 w 2709"/>
                <a:gd name="T51" fmla="*/ 2147483647 h 1449"/>
                <a:gd name="T52" fmla="*/ 2147483647 w 2709"/>
                <a:gd name="T53" fmla="*/ 2147483647 h 1449"/>
                <a:gd name="T54" fmla="*/ 2147483647 w 2709"/>
                <a:gd name="T55" fmla="*/ 2147483647 h 1449"/>
                <a:gd name="T56" fmla="*/ 2147483647 w 2709"/>
                <a:gd name="T57" fmla="*/ 2147483647 h 1449"/>
                <a:gd name="T58" fmla="*/ 2147483647 w 2709"/>
                <a:gd name="T59" fmla="*/ 2147483647 h 1449"/>
                <a:gd name="T60" fmla="*/ 2147483647 w 2709"/>
                <a:gd name="T61" fmla="*/ 2147483647 h 1449"/>
                <a:gd name="T62" fmla="*/ 2147483647 w 2709"/>
                <a:gd name="T63" fmla="*/ 2147483647 h 1449"/>
                <a:gd name="T64" fmla="*/ 2147483647 w 2709"/>
                <a:gd name="T65" fmla="*/ 2147483647 h 1449"/>
                <a:gd name="T66" fmla="*/ 2147483647 w 2709"/>
                <a:gd name="T67" fmla="*/ 2147483647 h 1449"/>
                <a:gd name="T68" fmla="*/ 2147483647 w 2709"/>
                <a:gd name="T69" fmla="*/ 2147483647 h 1449"/>
                <a:gd name="T70" fmla="*/ 2147483647 w 2709"/>
                <a:gd name="T71" fmla="*/ 2147483647 h 1449"/>
                <a:gd name="T72" fmla="*/ 2147483647 w 2709"/>
                <a:gd name="T73" fmla="*/ 2147483647 h 1449"/>
                <a:gd name="T74" fmla="*/ 2147483647 w 2709"/>
                <a:gd name="T75" fmla="*/ 2147483647 h 1449"/>
                <a:gd name="T76" fmla="*/ 2147483647 w 2709"/>
                <a:gd name="T77" fmla="*/ 2147483647 h 1449"/>
                <a:gd name="T78" fmla="*/ 2147483647 w 2709"/>
                <a:gd name="T79" fmla="*/ 2147483647 h 1449"/>
                <a:gd name="T80" fmla="*/ 2147483647 w 2709"/>
                <a:gd name="T81" fmla="*/ 2147483647 h 1449"/>
                <a:gd name="T82" fmla="*/ 2147483647 w 2709"/>
                <a:gd name="T83" fmla="*/ 2147483647 h 1449"/>
                <a:gd name="T84" fmla="*/ 2147483647 w 2709"/>
                <a:gd name="T85" fmla="*/ 2147483647 h 1449"/>
                <a:gd name="T86" fmla="*/ 2147483647 w 2709"/>
                <a:gd name="T87" fmla="*/ 2147483647 h 1449"/>
                <a:gd name="T88" fmla="*/ 2147483647 w 2709"/>
                <a:gd name="T89" fmla="*/ 2147483647 h 1449"/>
                <a:gd name="T90" fmla="*/ 2147483647 w 2709"/>
                <a:gd name="T91" fmla="*/ 2147483647 h 1449"/>
                <a:gd name="T92" fmla="*/ 2147483647 w 2709"/>
                <a:gd name="T93" fmla="*/ 2147483647 h 1449"/>
                <a:gd name="T94" fmla="*/ 2147483647 w 2709"/>
                <a:gd name="T95" fmla="*/ 2147483647 h 1449"/>
                <a:gd name="T96" fmla="*/ 2147483647 w 2709"/>
                <a:gd name="T97" fmla="*/ 2147483647 h 1449"/>
                <a:gd name="T98" fmla="*/ 2147483647 w 2709"/>
                <a:gd name="T99" fmla="*/ 2147483647 h 1449"/>
                <a:gd name="T100" fmla="*/ 2147483647 w 2709"/>
                <a:gd name="T101" fmla="*/ 2147483647 h 1449"/>
                <a:gd name="T102" fmla="*/ 2147483647 w 2709"/>
                <a:gd name="T103" fmla="*/ 2147483647 h 1449"/>
                <a:gd name="T104" fmla="*/ 2147483647 w 2709"/>
                <a:gd name="T105" fmla="*/ 2147483647 h 1449"/>
                <a:gd name="T106" fmla="*/ 2147483647 w 2709"/>
                <a:gd name="T107" fmla="*/ 2147483647 h 1449"/>
                <a:gd name="T108" fmla="*/ 2147483647 w 2709"/>
                <a:gd name="T109" fmla="*/ 2147483647 h 14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09"/>
                <a:gd name="T166" fmla="*/ 0 h 1449"/>
                <a:gd name="T167" fmla="*/ 2709 w 2709"/>
                <a:gd name="T168" fmla="*/ 1449 h 14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09" h="1449">
                  <a:moveTo>
                    <a:pt x="312" y="444"/>
                  </a:moveTo>
                  <a:lnTo>
                    <a:pt x="273" y="405"/>
                  </a:lnTo>
                  <a:lnTo>
                    <a:pt x="210" y="454"/>
                  </a:lnTo>
                  <a:lnTo>
                    <a:pt x="174" y="495"/>
                  </a:lnTo>
                  <a:lnTo>
                    <a:pt x="129" y="520"/>
                  </a:lnTo>
                  <a:lnTo>
                    <a:pt x="134" y="621"/>
                  </a:lnTo>
                  <a:lnTo>
                    <a:pt x="54" y="553"/>
                  </a:lnTo>
                  <a:lnTo>
                    <a:pt x="33" y="609"/>
                  </a:lnTo>
                  <a:lnTo>
                    <a:pt x="9" y="648"/>
                  </a:lnTo>
                  <a:lnTo>
                    <a:pt x="8" y="688"/>
                  </a:lnTo>
                  <a:lnTo>
                    <a:pt x="0" y="733"/>
                  </a:lnTo>
                  <a:lnTo>
                    <a:pt x="24" y="780"/>
                  </a:lnTo>
                  <a:lnTo>
                    <a:pt x="27" y="820"/>
                  </a:lnTo>
                  <a:lnTo>
                    <a:pt x="59" y="840"/>
                  </a:lnTo>
                  <a:lnTo>
                    <a:pt x="117" y="853"/>
                  </a:lnTo>
                  <a:lnTo>
                    <a:pt x="147" y="909"/>
                  </a:lnTo>
                  <a:lnTo>
                    <a:pt x="152" y="948"/>
                  </a:lnTo>
                  <a:lnTo>
                    <a:pt x="170" y="978"/>
                  </a:lnTo>
                  <a:lnTo>
                    <a:pt x="213" y="934"/>
                  </a:lnTo>
                  <a:lnTo>
                    <a:pt x="246" y="923"/>
                  </a:lnTo>
                  <a:lnTo>
                    <a:pt x="308" y="889"/>
                  </a:lnTo>
                  <a:lnTo>
                    <a:pt x="353" y="906"/>
                  </a:lnTo>
                  <a:lnTo>
                    <a:pt x="394" y="893"/>
                  </a:lnTo>
                  <a:lnTo>
                    <a:pt x="423" y="914"/>
                  </a:lnTo>
                  <a:lnTo>
                    <a:pt x="415" y="949"/>
                  </a:lnTo>
                  <a:lnTo>
                    <a:pt x="419" y="991"/>
                  </a:lnTo>
                  <a:lnTo>
                    <a:pt x="444" y="1015"/>
                  </a:lnTo>
                  <a:lnTo>
                    <a:pt x="440" y="1056"/>
                  </a:lnTo>
                  <a:lnTo>
                    <a:pt x="403" y="1061"/>
                  </a:lnTo>
                  <a:lnTo>
                    <a:pt x="353" y="1056"/>
                  </a:lnTo>
                  <a:lnTo>
                    <a:pt x="316" y="1060"/>
                  </a:lnTo>
                  <a:lnTo>
                    <a:pt x="299" y="1081"/>
                  </a:lnTo>
                  <a:lnTo>
                    <a:pt x="295" y="1107"/>
                  </a:lnTo>
                  <a:lnTo>
                    <a:pt x="248" y="1104"/>
                  </a:lnTo>
                  <a:lnTo>
                    <a:pt x="248" y="1147"/>
                  </a:lnTo>
                  <a:lnTo>
                    <a:pt x="290" y="1185"/>
                  </a:lnTo>
                  <a:lnTo>
                    <a:pt x="317" y="1228"/>
                  </a:lnTo>
                  <a:lnTo>
                    <a:pt x="332" y="1269"/>
                  </a:lnTo>
                  <a:lnTo>
                    <a:pt x="374" y="1291"/>
                  </a:lnTo>
                  <a:lnTo>
                    <a:pt x="407" y="1308"/>
                  </a:lnTo>
                  <a:lnTo>
                    <a:pt x="390" y="1344"/>
                  </a:lnTo>
                  <a:lnTo>
                    <a:pt x="387" y="1402"/>
                  </a:lnTo>
                  <a:lnTo>
                    <a:pt x="416" y="1392"/>
                  </a:lnTo>
                  <a:lnTo>
                    <a:pt x="435" y="1354"/>
                  </a:lnTo>
                  <a:lnTo>
                    <a:pt x="481" y="1329"/>
                  </a:lnTo>
                  <a:lnTo>
                    <a:pt x="527" y="1333"/>
                  </a:lnTo>
                  <a:lnTo>
                    <a:pt x="551" y="1372"/>
                  </a:lnTo>
                  <a:lnTo>
                    <a:pt x="593" y="1423"/>
                  </a:lnTo>
                  <a:lnTo>
                    <a:pt x="644" y="1407"/>
                  </a:lnTo>
                  <a:lnTo>
                    <a:pt x="647" y="1359"/>
                  </a:lnTo>
                  <a:lnTo>
                    <a:pt x="654" y="1299"/>
                  </a:lnTo>
                  <a:lnTo>
                    <a:pt x="630" y="1249"/>
                  </a:lnTo>
                  <a:lnTo>
                    <a:pt x="644" y="1182"/>
                  </a:lnTo>
                  <a:lnTo>
                    <a:pt x="632" y="1153"/>
                  </a:lnTo>
                  <a:lnTo>
                    <a:pt x="642" y="1095"/>
                  </a:lnTo>
                  <a:lnTo>
                    <a:pt x="678" y="1078"/>
                  </a:lnTo>
                  <a:lnTo>
                    <a:pt x="709" y="1064"/>
                  </a:lnTo>
                  <a:lnTo>
                    <a:pt x="749" y="1054"/>
                  </a:lnTo>
                  <a:lnTo>
                    <a:pt x="792" y="1059"/>
                  </a:lnTo>
                  <a:lnTo>
                    <a:pt x="767" y="1017"/>
                  </a:lnTo>
                  <a:lnTo>
                    <a:pt x="819" y="985"/>
                  </a:lnTo>
                  <a:lnTo>
                    <a:pt x="861" y="941"/>
                  </a:lnTo>
                  <a:lnTo>
                    <a:pt x="908" y="914"/>
                  </a:lnTo>
                  <a:lnTo>
                    <a:pt x="957" y="902"/>
                  </a:lnTo>
                  <a:lnTo>
                    <a:pt x="982" y="927"/>
                  </a:lnTo>
                  <a:lnTo>
                    <a:pt x="970" y="962"/>
                  </a:lnTo>
                  <a:lnTo>
                    <a:pt x="957" y="1017"/>
                  </a:lnTo>
                  <a:lnTo>
                    <a:pt x="1007" y="1021"/>
                  </a:lnTo>
                  <a:lnTo>
                    <a:pt x="978" y="1090"/>
                  </a:lnTo>
                  <a:lnTo>
                    <a:pt x="945" y="1137"/>
                  </a:lnTo>
                  <a:lnTo>
                    <a:pt x="945" y="1171"/>
                  </a:lnTo>
                  <a:lnTo>
                    <a:pt x="995" y="1201"/>
                  </a:lnTo>
                  <a:lnTo>
                    <a:pt x="1048" y="1205"/>
                  </a:lnTo>
                  <a:lnTo>
                    <a:pt x="1107" y="1210"/>
                  </a:lnTo>
                  <a:lnTo>
                    <a:pt x="1168" y="1188"/>
                  </a:lnTo>
                  <a:lnTo>
                    <a:pt x="1218" y="1197"/>
                  </a:lnTo>
                  <a:lnTo>
                    <a:pt x="1251" y="1235"/>
                  </a:lnTo>
                  <a:lnTo>
                    <a:pt x="1287" y="1266"/>
                  </a:lnTo>
                  <a:lnTo>
                    <a:pt x="1288" y="1321"/>
                  </a:lnTo>
                  <a:lnTo>
                    <a:pt x="1320" y="1368"/>
                  </a:lnTo>
                  <a:lnTo>
                    <a:pt x="1331" y="1404"/>
                  </a:lnTo>
                  <a:lnTo>
                    <a:pt x="1363" y="1441"/>
                  </a:lnTo>
                  <a:lnTo>
                    <a:pt x="1417" y="1449"/>
                  </a:lnTo>
                  <a:lnTo>
                    <a:pt x="1487" y="1419"/>
                  </a:lnTo>
                  <a:lnTo>
                    <a:pt x="1528" y="1376"/>
                  </a:lnTo>
                  <a:lnTo>
                    <a:pt x="1574" y="1347"/>
                  </a:lnTo>
                  <a:lnTo>
                    <a:pt x="1624" y="1304"/>
                  </a:lnTo>
                  <a:lnTo>
                    <a:pt x="1682" y="1304"/>
                  </a:lnTo>
                  <a:lnTo>
                    <a:pt x="1744" y="1299"/>
                  </a:lnTo>
                  <a:lnTo>
                    <a:pt x="1802" y="1253"/>
                  </a:lnTo>
                  <a:lnTo>
                    <a:pt x="1850" y="1243"/>
                  </a:lnTo>
                  <a:lnTo>
                    <a:pt x="1877" y="1273"/>
                  </a:lnTo>
                  <a:lnTo>
                    <a:pt x="1950" y="1287"/>
                  </a:lnTo>
                  <a:lnTo>
                    <a:pt x="2021" y="1282"/>
                  </a:lnTo>
                  <a:lnTo>
                    <a:pt x="2103" y="1299"/>
                  </a:lnTo>
                  <a:lnTo>
                    <a:pt x="2153" y="1308"/>
                  </a:lnTo>
                  <a:lnTo>
                    <a:pt x="2196" y="1288"/>
                  </a:lnTo>
                  <a:lnTo>
                    <a:pt x="2237" y="1313"/>
                  </a:lnTo>
                  <a:lnTo>
                    <a:pt x="2273" y="1243"/>
                  </a:lnTo>
                  <a:lnTo>
                    <a:pt x="2275" y="1163"/>
                  </a:lnTo>
                  <a:lnTo>
                    <a:pt x="2229" y="1099"/>
                  </a:lnTo>
                  <a:lnTo>
                    <a:pt x="2237" y="1065"/>
                  </a:lnTo>
                  <a:lnTo>
                    <a:pt x="2298" y="1055"/>
                  </a:lnTo>
                  <a:lnTo>
                    <a:pt x="2344" y="1052"/>
                  </a:lnTo>
                  <a:lnTo>
                    <a:pt x="2397" y="1067"/>
                  </a:lnTo>
                  <a:lnTo>
                    <a:pt x="2407" y="993"/>
                  </a:lnTo>
                  <a:lnTo>
                    <a:pt x="2415" y="911"/>
                  </a:lnTo>
                  <a:lnTo>
                    <a:pt x="2459" y="861"/>
                  </a:lnTo>
                  <a:lnTo>
                    <a:pt x="2522" y="897"/>
                  </a:lnTo>
                  <a:lnTo>
                    <a:pt x="2577" y="895"/>
                  </a:lnTo>
                  <a:lnTo>
                    <a:pt x="2601" y="833"/>
                  </a:lnTo>
                  <a:lnTo>
                    <a:pt x="2599" y="781"/>
                  </a:lnTo>
                  <a:lnTo>
                    <a:pt x="2609" y="748"/>
                  </a:lnTo>
                  <a:lnTo>
                    <a:pt x="2709" y="673"/>
                  </a:lnTo>
                  <a:lnTo>
                    <a:pt x="2673" y="628"/>
                  </a:lnTo>
                  <a:lnTo>
                    <a:pt x="2574" y="637"/>
                  </a:lnTo>
                  <a:lnTo>
                    <a:pt x="2522" y="571"/>
                  </a:lnTo>
                  <a:lnTo>
                    <a:pt x="2474" y="498"/>
                  </a:lnTo>
                  <a:lnTo>
                    <a:pt x="2430" y="496"/>
                  </a:lnTo>
                  <a:lnTo>
                    <a:pt x="2340" y="483"/>
                  </a:lnTo>
                  <a:lnTo>
                    <a:pt x="2253" y="523"/>
                  </a:lnTo>
                  <a:lnTo>
                    <a:pt x="2184" y="430"/>
                  </a:lnTo>
                  <a:lnTo>
                    <a:pt x="2121" y="331"/>
                  </a:lnTo>
                  <a:lnTo>
                    <a:pt x="2096" y="256"/>
                  </a:lnTo>
                  <a:lnTo>
                    <a:pt x="2039" y="193"/>
                  </a:lnTo>
                  <a:lnTo>
                    <a:pt x="2000" y="106"/>
                  </a:lnTo>
                  <a:lnTo>
                    <a:pt x="1977" y="141"/>
                  </a:lnTo>
                  <a:lnTo>
                    <a:pt x="1866" y="184"/>
                  </a:lnTo>
                  <a:lnTo>
                    <a:pt x="1848" y="228"/>
                  </a:lnTo>
                  <a:lnTo>
                    <a:pt x="1788" y="237"/>
                  </a:lnTo>
                  <a:lnTo>
                    <a:pt x="1788" y="154"/>
                  </a:lnTo>
                  <a:lnTo>
                    <a:pt x="1629" y="130"/>
                  </a:lnTo>
                  <a:lnTo>
                    <a:pt x="1598" y="30"/>
                  </a:lnTo>
                  <a:lnTo>
                    <a:pt x="1491" y="0"/>
                  </a:lnTo>
                  <a:lnTo>
                    <a:pt x="1415" y="46"/>
                  </a:lnTo>
                  <a:lnTo>
                    <a:pt x="1340" y="81"/>
                  </a:lnTo>
                  <a:lnTo>
                    <a:pt x="1266" y="85"/>
                  </a:lnTo>
                  <a:lnTo>
                    <a:pt x="1209" y="133"/>
                  </a:lnTo>
                  <a:lnTo>
                    <a:pt x="1112" y="151"/>
                  </a:lnTo>
                  <a:lnTo>
                    <a:pt x="1020" y="147"/>
                  </a:lnTo>
                  <a:lnTo>
                    <a:pt x="951" y="180"/>
                  </a:lnTo>
                  <a:lnTo>
                    <a:pt x="977" y="232"/>
                  </a:lnTo>
                  <a:lnTo>
                    <a:pt x="1017" y="270"/>
                  </a:lnTo>
                  <a:lnTo>
                    <a:pt x="957" y="277"/>
                  </a:lnTo>
                  <a:lnTo>
                    <a:pt x="950" y="315"/>
                  </a:lnTo>
                  <a:lnTo>
                    <a:pt x="951" y="349"/>
                  </a:lnTo>
                  <a:lnTo>
                    <a:pt x="902" y="384"/>
                  </a:lnTo>
                  <a:lnTo>
                    <a:pt x="972" y="432"/>
                  </a:lnTo>
                  <a:lnTo>
                    <a:pt x="993" y="457"/>
                  </a:lnTo>
                  <a:lnTo>
                    <a:pt x="995" y="490"/>
                  </a:lnTo>
                  <a:lnTo>
                    <a:pt x="963" y="501"/>
                  </a:lnTo>
                  <a:lnTo>
                    <a:pt x="927" y="510"/>
                  </a:lnTo>
                  <a:lnTo>
                    <a:pt x="887" y="496"/>
                  </a:lnTo>
                  <a:lnTo>
                    <a:pt x="858" y="526"/>
                  </a:lnTo>
                  <a:lnTo>
                    <a:pt x="812" y="511"/>
                  </a:lnTo>
                  <a:lnTo>
                    <a:pt x="786" y="472"/>
                  </a:lnTo>
                  <a:lnTo>
                    <a:pt x="764" y="492"/>
                  </a:lnTo>
                  <a:lnTo>
                    <a:pt x="720" y="492"/>
                  </a:lnTo>
                  <a:lnTo>
                    <a:pt x="681" y="522"/>
                  </a:lnTo>
                  <a:lnTo>
                    <a:pt x="656" y="496"/>
                  </a:lnTo>
                  <a:lnTo>
                    <a:pt x="554" y="517"/>
                  </a:lnTo>
                  <a:lnTo>
                    <a:pt x="506" y="519"/>
                  </a:lnTo>
                  <a:lnTo>
                    <a:pt x="461" y="463"/>
                  </a:lnTo>
                  <a:lnTo>
                    <a:pt x="381" y="412"/>
                  </a:lnTo>
                  <a:lnTo>
                    <a:pt x="312" y="4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2" name="Freeform 7">
              <a:extLst/>
            </p:cNvPr>
            <p:cNvSpPr>
              <a:spLocks/>
            </p:cNvSpPr>
            <p:nvPr/>
          </p:nvSpPr>
          <p:spPr bwMode="auto">
            <a:xfrm>
              <a:off x="6237264" y="4794268"/>
              <a:ext cx="180975" cy="153988"/>
            </a:xfrm>
            <a:custGeom>
              <a:avLst/>
              <a:gdLst>
                <a:gd name="T0" fmla="*/ 24 w 1063626"/>
                <a:gd name="T1" fmla="*/ 61 h 901451"/>
                <a:gd name="T2" fmla="*/ 12 w 1063626"/>
                <a:gd name="T3" fmla="*/ 47 h 901451"/>
                <a:gd name="T4" fmla="*/ 4 w 1063626"/>
                <a:gd name="T5" fmla="*/ 52 h 901451"/>
                <a:gd name="T6" fmla="*/ 0 w 1063626"/>
                <a:gd name="T7" fmla="*/ 59 h 901451"/>
                <a:gd name="T8" fmla="*/ 1 w 1063626"/>
                <a:gd name="T9" fmla="*/ 68 h 901451"/>
                <a:gd name="T10" fmla="*/ 2 w 1063626"/>
                <a:gd name="T11" fmla="*/ 77 h 901451"/>
                <a:gd name="T12" fmla="*/ 6 w 1063626"/>
                <a:gd name="T13" fmla="*/ 88 h 901451"/>
                <a:gd name="T14" fmla="*/ 14 w 1063626"/>
                <a:gd name="T15" fmla="*/ 88 h 901451"/>
                <a:gd name="T16" fmla="*/ 18 w 1063626"/>
                <a:gd name="T17" fmla="*/ 93 h 901451"/>
                <a:gd name="T18" fmla="*/ 15 w 1063626"/>
                <a:gd name="T19" fmla="*/ 100 h 901451"/>
                <a:gd name="T20" fmla="*/ 17 w 1063626"/>
                <a:gd name="T21" fmla="*/ 106 h 901451"/>
                <a:gd name="T22" fmla="*/ 22 w 1063626"/>
                <a:gd name="T23" fmla="*/ 112 h 901451"/>
                <a:gd name="T24" fmla="*/ 29 w 1063626"/>
                <a:gd name="T25" fmla="*/ 116 h 901451"/>
                <a:gd name="T26" fmla="*/ 37 w 1063626"/>
                <a:gd name="T27" fmla="*/ 115 h 901451"/>
                <a:gd name="T28" fmla="*/ 42 w 1063626"/>
                <a:gd name="T29" fmla="*/ 114 h 901451"/>
                <a:gd name="T30" fmla="*/ 44 w 1063626"/>
                <a:gd name="T31" fmla="*/ 123 h 901451"/>
                <a:gd name="T32" fmla="*/ 53 w 1063626"/>
                <a:gd name="T33" fmla="*/ 126 h 901451"/>
                <a:gd name="T34" fmla="*/ 61 w 1063626"/>
                <a:gd name="T35" fmla="*/ 123 h 901451"/>
                <a:gd name="T36" fmla="*/ 66 w 1063626"/>
                <a:gd name="T37" fmla="*/ 115 h 901451"/>
                <a:gd name="T38" fmla="*/ 71 w 1063626"/>
                <a:gd name="T39" fmla="*/ 123 h 901451"/>
                <a:gd name="T40" fmla="*/ 80 w 1063626"/>
                <a:gd name="T41" fmla="*/ 128 h 901451"/>
                <a:gd name="T42" fmla="*/ 92 w 1063626"/>
                <a:gd name="T43" fmla="*/ 131 h 901451"/>
                <a:gd name="T44" fmla="*/ 103 w 1063626"/>
                <a:gd name="T45" fmla="*/ 125 h 901451"/>
                <a:gd name="T46" fmla="*/ 111 w 1063626"/>
                <a:gd name="T47" fmla="*/ 120 h 901451"/>
                <a:gd name="T48" fmla="*/ 120 w 1063626"/>
                <a:gd name="T49" fmla="*/ 108 h 901451"/>
                <a:gd name="T50" fmla="*/ 116 w 1063626"/>
                <a:gd name="T51" fmla="*/ 102 h 901451"/>
                <a:gd name="T52" fmla="*/ 117 w 1063626"/>
                <a:gd name="T53" fmla="*/ 93 h 901451"/>
                <a:gd name="T54" fmla="*/ 124 w 1063626"/>
                <a:gd name="T55" fmla="*/ 89 h 901451"/>
                <a:gd name="T56" fmla="*/ 132 w 1063626"/>
                <a:gd name="T57" fmla="*/ 78 h 901451"/>
                <a:gd name="T58" fmla="*/ 131 w 1063626"/>
                <a:gd name="T59" fmla="*/ 70 h 901451"/>
                <a:gd name="T60" fmla="*/ 133 w 1063626"/>
                <a:gd name="T61" fmla="*/ 63 h 901451"/>
                <a:gd name="T62" fmla="*/ 136 w 1063626"/>
                <a:gd name="T63" fmla="*/ 57 h 901451"/>
                <a:gd name="T64" fmla="*/ 143 w 1063626"/>
                <a:gd name="T65" fmla="*/ 55 h 901451"/>
                <a:gd name="T66" fmla="*/ 152 w 1063626"/>
                <a:gd name="T67" fmla="*/ 57 h 901451"/>
                <a:gd name="T68" fmla="*/ 150 w 1063626"/>
                <a:gd name="T69" fmla="*/ 49 h 901451"/>
                <a:gd name="T70" fmla="*/ 141 w 1063626"/>
                <a:gd name="T71" fmla="*/ 44 h 901451"/>
                <a:gd name="T72" fmla="*/ 136 w 1063626"/>
                <a:gd name="T73" fmla="*/ 39 h 901451"/>
                <a:gd name="T74" fmla="*/ 139 w 1063626"/>
                <a:gd name="T75" fmla="*/ 34 h 901451"/>
                <a:gd name="T76" fmla="*/ 133 w 1063626"/>
                <a:gd name="T77" fmla="*/ 29 h 901451"/>
                <a:gd name="T78" fmla="*/ 128 w 1063626"/>
                <a:gd name="T79" fmla="*/ 23 h 901451"/>
                <a:gd name="T80" fmla="*/ 132 w 1063626"/>
                <a:gd name="T81" fmla="*/ 13 h 901451"/>
                <a:gd name="T82" fmla="*/ 131 w 1063626"/>
                <a:gd name="T83" fmla="*/ 7 h 901451"/>
                <a:gd name="T84" fmla="*/ 129 w 1063626"/>
                <a:gd name="T85" fmla="*/ 1 h 901451"/>
                <a:gd name="T86" fmla="*/ 121 w 1063626"/>
                <a:gd name="T87" fmla="*/ 4 h 901451"/>
                <a:gd name="T88" fmla="*/ 114 w 1063626"/>
                <a:gd name="T89" fmla="*/ 2 h 901451"/>
                <a:gd name="T90" fmla="*/ 106 w 1063626"/>
                <a:gd name="T91" fmla="*/ 0 h 901451"/>
                <a:gd name="T92" fmla="*/ 101 w 1063626"/>
                <a:gd name="T93" fmla="*/ 4 h 901451"/>
                <a:gd name="T94" fmla="*/ 97 w 1063626"/>
                <a:gd name="T95" fmla="*/ 11 h 901451"/>
                <a:gd name="T96" fmla="*/ 97 w 1063626"/>
                <a:gd name="T97" fmla="*/ 20 h 901451"/>
                <a:gd name="T98" fmla="*/ 90 w 1063626"/>
                <a:gd name="T99" fmla="*/ 28 h 901451"/>
                <a:gd name="T100" fmla="*/ 88 w 1063626"/>
                <a:gd name="T101" fmla="*/ 36 h 901451"/>
                <a:gd name="T102" fmla="*/ 84 w 1063626"/>
                <a:gd name="T103" fmla="*/ 47 h 901451"/>
                <a:gd name="T104" fmla="*/ 73 w 1063626"/>
                <a:gd name="T105" fmla="*/ 48 h 901451"/>
                <a:gd name="T106" fmla="*/ 62 w 1063626"/>
                <a:gd name="T107" fmla="*/ 47 h 901451"/>
                <a:gd name="T108" fmla="*/ 54 w 1063626"/>
                <a:gd name="T109" fmla="*/ 45 h 901451"/>
                <a:gd name="T110" fmla="*/ 48 w 1063626"/>
                <a:gd name="T111" fmla="*/ 53 h 901451"/>
                <a:gd name="T112" fmla="*/ 35 w 1063626"/>
                <a:gd name="T113" fmla="*/ 55 h 901451"/>
                <a:gd name="T114" fmla="*/ 24 w 1063626"/>
                <a:gd name="T115" fmla="*/ 61 h 9014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63626"/>
                <a:gd name="T175" fmla="*/ 0 h 901451"/>
                <a:gd name="T176" fmla="*/ 1063626 w 1063626"/>
                <a:gd name="T177" fmla="*/ 901451 h 9014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63626" h="901451">
                  <a:moveTo>
                    <a:pt x="169312" y="419514"/>
                  </a:moveTo>
                  <a:lnTo>
                    <a:pt x="86827" y="325804"/>
                  </a:lnTo>
                  <a:lnTo>
                    <a:pt x="30389" y="357041"/>
                  </a:lnTo>
                  <a:lnTo>
                    <a:pt x="0" y="406127"/>
                  </a:lnTo>
                  <a:lnTo>
                    <a:pt x="8683" y="468600"/>
                  </a:lnTo>
                  <a:lnTo>
                    <a:pt x="13024" y="531074"/>
                  </a:lnTo>
                  <a:lnTo>
                    <a:pt x="43413" y="602472"/>
                  </a:lnTo>
                  <a:lnTo>
                    <a:pt x="99851" y="606934"/>
                  </a:lnTo>
                  <a:lnTo>
                    <a:pt x="125899" y="638171"/>
                  </a:lnTo>
                  <a:lnTo>
                    <a:pt x="104192" y="687257"/>
                  </a:lnTo>
                  <a:lnTo>
                    <a:pt x="117216" y="730393"/>
                  </a:lnTo>
                  <a:lnTo>
                    <a:pt x="151947" y="772042"/>
                  </a:lnTo>
                  <a:lnTo>
                    <a:pt x="204043" y="797329"/>
                  </a:lnTo>
                  <a:lnTo>
                    <a:pt x="256139" y="789892"/>
                  </a:lnTo>
                  <a:lnTo>
                    <a:pt x="290869" y="780967"/>
                  </a:lnTo>
                  <a:lnTo>
                    <a:pt x="308234" y="847902"/>
                  </a:lnTo>
                  <a:lnTo>
                    <a:pt x="369013" y="865752"/>
                  </a:lnTo>
                  <a:lnTo>
                    <a:pt x="425450" y="843440"/>
                  </a:lnTo>
                  <a:lnTo>
                    <a:pt x="460181" y="794354"/>
                  </a:lnTo>
                  <a:lnTo>
                    <a:pt x="499253" y="843440"/>
                  </a:lnTo>
                  <a:lnTo>
                    <a:pt x="564373" y="883601"/>
                  </a:lnTo>
                  <a:lnTo>
                    <a:pt x="642517" y="901451"/>
                  </a:lnTo>
                  <a:lnTo>
                    <a:pt x="725002" y="856827"/>
                  </a:lnTo>
                  <a:lnTo>
                    <a:pt x="781440" y="825591"/>
                  </a:lnTo>
                  <a:lnTo>
                    <a:pt x="842218" y="745268"/>
                  </a:lnTo>
                  <a:lnTo>
                    <a:pt x="816170" y="700644"/>
                  </a:lnTo>
                  <a:lnTo>
                    <a:pt x="820511" y="642633"/>
                  </a:lnTo>
                  <a:lnTo>
                    <a:pt x="872607" y="611396"/>
                  </a:lnTo>
                  <a:lnTo>
                    <a:pt x="924703" y="535536"/>
                  </a:lnTo>
                  <a:lnTo>
                    <a:pt x="920362" y="481987"/>
                  </a:lnTo>
                  <a:lnTo>
                    <a:pt x="929045" y="432901"/>
                  </a:lnTo>
                  <a:lnTo>
                    <a:pt x="950751" y="392740"/>
                  </a:lnTo>
                  <a:lnTo>
                    <a:pt x="1002847" y="379353"/>
                  </a:lnTo>
                  <a:lnTo>
                    <a:pt x="1063626" y="392740"/>
                  </a:lnTo>
                  <a:lnTo>
                    <a:pt x="1054943" y="339191"/>
                  </a:lnTo>
                  <a:lnTo>
                    <a:pt x="989823" y="303492"/>
                  </a:lnTo>
                  <a:lnTo>
                    <a:pt x="950751" y="267793"/>
                  </a:lnTo>
                  <a:lnTo>
                    <a:pt x="976799" y="236557"/>
                  </a:lnTo>
                  <a:lnTo>
                    <a:pt x="933386" y="196395"/>
                  </a:lnTo>
                  <a:lnTo>
                    <a:pt x="894314" y="156234"/>
                  </a:lnTo>
                  <a:lnTo>
                    <a:pt x="924703" y="89298"/>
                  </a:lnTo>
                  <a:lnTo>
                    <a:pt x="916021" y="49137"/>
                  </a:lnTo>
                  <a:lnTo>
                    <a:pt x="902035" y="9525"/>
                  </a:lnTo>
                  <a:lnTo>
                    <a:pt x="847266" y="30956"/>
                  </a:lnTo>
                  <a:lnTo>
                    <a:pt x="802022" y="14288"/>
                  </a:lnTo>
                  <a:lnTo>
                    <a:pt x="742491" y="0"/>
                  </a:lnTo>
                  <a:lnTo>
                    <a:pt x="711535" y="30956"/>
                  </a:lnTo>
                  <a:lnTo>
                    <a:pt x="678197" y="78581"/>
                  </a:lnTo>
                  <a:lnTo>
                    <a:pt x="678197" y="140494"/>
                  </a:lnTo>
                  <a:lnTo>
                    <a:pt x="630572" y="190500"/>
                  </a:lnTo>
                  <a:lnTo>
                    <a:pt x="613903" y="250031"/>
                  </a:lnTo>
                  <a:lnTo>
                    <a:pt x="590421" y="321342"/>
                  </a:lnTo>
                  <a:lnTo>
                    <a:pt x="511510" y="330994"/>
                  </a:lnTo>
                  <a:lnTo>
                    <a:pt x="437691" y="326231"/>
                  </a:lnTo>
                  <a:lnTo>
                    <a:pt x="382037" y="307955"/>
                  </a:lnTo>
                  <a:lnTo>
                    <a:pt x="337678" y="361950"/>
                  </a:lnTo>
                  <a:lnTo>
                    <a:pt x="247456" y="379353"/>
                  </a:lnTo>
                  <a:lnTo>
                    <a:pt x="169312" y="4195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3" name="Freeform 8">
              <a:extLst/>
            </p:cNvPr>
            <p:cNvSpPr>
              <a:spLocks/>
            </p:cNvSpPr>
            <p:nvPr/>
          </p:nvSpPr>
          <p:spPr bwMode="auto">
            <a:xfrm>
              <a:off x="5502251" y="4233881"/>
              <a:ext cx="522288" cy="482600"/>
            </a:xfrm>
            <a:custGeom>
              <a:avLst/>
              <a:gdLst>
                <a:gd name="T0" fmla="*/ 173 w 3052763"/>
                <a:gd name="T1" fmla="*/ 36 h 2835275"/>
                <a:gd name="T2" fmla="*/ 182 w 3052763"/>
                <a:gd name="T3" fmla="*/ 60 h 2835275"/>
                <a:gd name="T4" fmla="*/ 207 w 3052763"/>
                <a:gd name="T5" fmla="*/ 85 h 2835275"/>
                <a:gd name="T6" fmla="*/ 244 w 3052763"/>
                <a:gd name="T7" fmla="*/ 93 h 2835275"/>
                <a:gd name="T8" fmla="*/ 302 w 3052763"/>
                <a:gd name="T9" fmla="*/ 116 h 2835275"/>
                <a:gd name="T10" fmla="*/ 306 w 3052763"/>
                <a:gd name="T11" fmla="*/ 87 h 2835275"/>
                <a:gd name="T12" fmla="*/ 324 w 3052763"/>
                <a:gd name="T13" fmla="*/ 106 h 2835275"/>
                <a:gd name="T14" fmla="*/ 361 w 3052763"/>
                <a:gd name="T15" fmla="*/ 111 h 2835275"/>
                <a:gd name="T16" fmla="*/ 366 w 3052763"/>
                <a:gd name="T17" fmla="*/ 96 h 2835275"/>
                <a:gd name="T18" fmla="*/ 384 w 3052763"/>
                <a:gd name="T19" fmla="*/ 74 h 2835275"/>
                <a:gd name="T20" fmla="*/ 439 w 3052763"/>
                <a:gd name="T21" fmla="*/ 78 h 2835275"/>
                <a:gd name="T22" fmla="*/ 448 w 3052763"/>
                <a:gd name="T23" fmla="*/ 102 h 2835275"/>
                <a:gd name="T24" fmla="*/ 405 w 3052763"/>
                <a:gd name="T25" fmla="*/ 151 h 2835275"/>
                <a:gd name="T26" fmla="*/ 385 w 3052763"/>
                <a:gd name="T27" fmla="*/ 182 h 2835275"/>
                <a:gd name="T28" fmla="*/ 357 w 3052763"/>
                <a:gd name="T29" fmla="*/ 157 h 2835275"/>
                <a:gd name="T30" fmla="*/ 358 w 3052763"/>
                <a:gd name="T31" fmla="*/ 140 h 2835275"/>
                <a:gd name="T32" fmla="*/ 319 w 3052763"/>
                <a:gd name="T33" fmla="*/ 114 h 2835275"/>
                <a:gd name="T34" fmla="*/ 314 w 3052763"/>
                <a:gd name="T35" fmla="*/ 130 h 2835275"/>
                <a:gd name="T36" fmla="*/ 317 w 3052763"/>
                <a:gd name="T37" fmla="*/ 154 h 2835275"/>
                <a:gd name="T38" fmla="*/ 322 w 3052763"/>
                <a:gd name="T39" fmla="*/ 190 h 2835275"/>
                <a:gd name="T40" fmla="*/ 296 w 3052763"/>
                <a:gd name="T41" fmla="*/ 193 h 2835275"/>
                <a:gd name="T42" fmla="*/ 285 w 3052763"/>
                <a:gd name="T43" fmla="*/ 217 h 2835275"/>
                <a:gd name="T44" fmla="*/ 257 w 3052763"/>
                <a:gd name="T45" fmla="*/ 236 h 2835275"/>
                <a:gd name="T46" fmla="*/ 230 w 3052763"/>
                <a:gd name="T47" fmla="*/ 260 h 2835275"/>
                <a:gd name="T48" fmla="*/ 213 w 3052763"/>
                <a:gd name="T49" fmla="*/ 278 h 2835275"/>
                <a:gd name="T50" fmla="*/ 198 w 3052763"/>
                <a:gd name="T51" fmla="*/ 288 h 2835275"/>
                <a:gd name="T52" fmla="*/ 184 w 3052763"/>
                <a:gd name="T53" fmla="*/ 317 h 2835275"/>
                <a:gd name="T54" fmla="*/ 176 w 3052763"/>
                <a:gd name="T55" fmla="*/ 350 h 2835275"/>
                <a:gd name="T56" fmla="*/ 170 w 3052763"/>
                <a:gd name="T57" fmla="*/ 376 h 2835275"/>
                <a:gd name="T58" fmla="*/ 150 w 3052763"/>
                <a:gd name="T59" fmla="*/ 396 h 2835275"/>
                <a:gd name="T60" fmla="*/ 128 w 3052763"/>
                <a:gd name="T61" fmla="*/ 394 h 2835275"/>
                <a:gd name="T62" fmla="*/ 111 w 3052763"/>
                <a:gd name="T63" fmla="*/ 354 h 2835275"/>
                <a:gd name="T64" fmla="*/ 93 w 3052763"/>
                <a:gd name="T65" fmla="*/ 309 h 2835275"/>
                <a:gd name="T66" fmla="*/ 70 w 3052763"/>
                <a:gd name="T67" fmla="*/ 234 h 2835275"/>
                <a:gd name="T68" fmla="*/ 60 w 3052763"/>
                <a:gd name="T69" fmla="*/ 186 h 2835275"/>
                <a:gd name="T70" fmla="*/ 35 w 3052763"/>
                <a:gd name="T71" fmla="*/ 207 h 2835275"/>
                <a:gd name="T72" fmla="*/ 31 w 3052763"/>
                <a:gd name="T73" fmla="*/ 176 h 2835275"/>
                <a:gd name="T74" fmla="*/ 6 w 3052763"/>
                <a:gd name="T75" fmla="*/ 169 h 2835275"/>
                <a:gd name="T76" fmla="*/ 25 w 3052763"/>
                <a:gd name="T77" fmla="*/ 152 h 2835275"/>
                <a:gd name="T78" fmla="*/ 37 w 3052763"/>
                <a:gd name="T79" fmla="*/ 134 h 2835275"/>
                <a:gd name="T80" fmla="*/ 22 w 3052763"/>
                <a:gd name="T81" fmla="*/ 101 h 2835275"/>
                <a:gd name="T82" fmla="*/ 64 w 3052763"/>
                <a:gd name="T83" fmla="*/ 93 h 2835275"/>
                <a:gd name="T84" fmla="*/ 85 w 3052763"/>
                <a:gd name="T85" fmla="*/ 63 h 2835275"/>
                <a:gd name="T86" fmla="*/ 96 w 3052763"/>
                <a:gd name="T87" fmla="*/ 22 h 2835275"/>
                <a:gd name="T88" fmla="*/ 116 w 3052763"/>
                <a:gd name="T89" fmla="*/ 7 h 2835275"/>
                <a:gd name="T90" fmla="*/ 150 w 3052763"/>
                <a:gd name="T91" fmla="*/ 5 h 28352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52763"/>
                <a:gd name="T139" fmla="*/ 0 h 2835275"/>
                <a:gd name="T140" fmla="*/ 3052763 w 3052763"/>
                <a:gd name="T141" fmla="*/ 2835275 h 28352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52763" h="2835275">
                  <a:moveTo>
                    <a:pt x="1081088" y="104775"/>
                  </a:moveTo>
                  <a:lnTo>
                    <a:pt x="1122363" y="190500"/>
                  </a:lnTo>
                  <a:lnTo>
                    <a:pt x="1181100" y="249238"/>
                  </a:lnTo>
                  <a:lnTo>
                    <a:pt x="1241425" y="296863"/>
                  </a:lnTo>
                  <a:lnTo>
                    <a:pt x="1289050" y="334963"/>
                  </a:lnTo>
                  <a:lnTo>
                    <a:pt x="1241425" y="419100"/>
                  </a:lnTo>
                  <a:lnTo>
                    <a:pt x="1247775" y="515938"/>
                  </a:lnTo>
                  <a:lnTo>
                    <a:pt x="1327150" y="566738"/>
                  </a:lnTo>
                  <a:lnTo>
                    <a:pt x="1409700" y="596900"/>
                  </a:lnTo>
                  <a:lnTo>
                    <a:pt x="1500188" y="635000"/>
                  </a:lnTo>
                  <a:lnTo>
                    <a:pt x="1546225" y="658813"/>
                  </a:lnTo>
                  <a:lnTo>
                    <a:pt x="1666875" y="654050"/>
                  </a:lnTo>
                  <a:lnTo>
                    <a:pt x="1763713" y="741363"/>
                  </a:lnTo>
                  <a:lnTo>
                    <a:pt x="1946275" y="779463"/>
                  </a:lnTo>
                  <a:lnTo>
                    <a:pt x="2058988" y="809625"/>
                  </a:lnTo>
                  <a:lnTo>
                    <a:pt x="2089150" y="757238"/>
                  </a:lnTo>
                  <a:lnTo>
                    <a:pt x="2108200" y="696913"/>
                  </a:lnTo>
                  <a:lnTo>
                    <a:pt x="2089150" y="606425"/>
                  </a:lnTo>
                  <a:lnTo>
                    <a:pt x="2212975" y="625475"/>
                  </a:lnTo>
                  <a:lnTo>
                    <a:pt x="2208213" y="715963"/>
                  </a:lnTo>
                  <a:lnTo>
                    <a:pt x="2209800" y="744538"/>
                  </a:lnTo>
                  <a:lnTo>
                    <a:pt x="2282825" y="754063"/>
                  </a:lnTo>
                  <a:lnTo>
                    <a:pt x="2373313" y="774700"/>
                  </a:lnTo>
                  <a:lnTo>
                    <a:pt x="2463800" y="779463"/>
                  </a:lnTo>
                  <a:lnTo>
                    <a:pt x="2544763" y="768350"/>
                  </a:lnTo>
                  <a:lnTo>
                    <a:pt x="2538413" y="700088"/>
                  </a:lnTo>
                  <a:lnTo>
                    <a:pt x="2500313" y="671513"/>
                  </a:lnTo>
                  <a:lnTo>
                    <a:pt x="2413000" y="587375"/>
                  </a:lnTo>
                  <a:lnTo>
                    <a:pt x="2517775" y="561975"/>
                  </a:lnTo>
                  <a:lnTo>
                    <a:pt x="2619375" y="520700"/>
                  </a:lnTo>
                  <a:lnTo>
                    <a:pt x="2798763" y="504825"/>
                  </a:lnTo>
                  <a:lnTo>
                    <a:pt x="2900363" y="495300"/>
                  </a:lnTo>
                  <a:lnTo>
                    <a:pt x="2995550" y="546746"/>
                  </a:lnTo>
                  <a:lnTo>
                    <a:pt x="3012219" y="597943"/>
                  </a:lnTo>
                  <a:lnTo>
                    <a:pt x="3036888" y="654050"/>
                  </a:lnTo>
                  <a:lnTo>
                    <a:pt x="3052763" y="714375"/>
                  </a:lnTo>
                  <a:lnTo>
                    <a:pt x="2932447" y="713433"/>
                  </a:lnTo>
                  <a:lnTo>
                    <a:pt x="2836863" y="781050"/>
                  </a:lnTo>
                  <a:lnTo>
                    <a:pt x="2763378" y="1055143"/>
                  </a:lnTo>
                  <a:lnTo>
                    <a:pt x="2643188" y="1090613"/>
                  </a:lnTo>
                  <a:lnTo>
                    <a:pt x="2647950" y="1209675"/>
                  </a:lnTo>
                  <a:lnTo>
                    <a:pt x="2627647" y="1270646"/>
                  </a:lnTo>
                  <a:lnTo>
                    <a:pt x="2552700" y="1133475"/>
                  </a:lnTo>
                  <a:lnTo>
                    <a:pt x="2447925" y="1168400"/>
                  </a:lnTo>
                  <a:lnTo>
                    <a:pt x="2432050" y="1100138"/>
                  </a:lnTo>
                  <a:lnTo>
                    <a:pt x="2495550" y="1039813"/>
                  </a:lnTo>
                  <a:lnTo>
                    <a:pt x="2532063" y="965200"/>
                  </a:lnTo>
                  <a:lnTo>
                    <a:pt x="2441575" y="981075"/>
                  </a:lnTo>
                  <a:lnTo>
                    <a:pt x="2303463" y="949325"/>
                  </a:lnTo>
                  <a:lnTo>
                    <a:pt x="2282825" y="842963"/>
                  </a:lnTo>
                  <a:lnTo>
                    <a:pt x="2179638" y="800100"/>
                  </a:lnTo>
                  <a:lnTo>
                    <a:pt x="2085975" y="849313"/>
                  </a:lnTo>
                  <a:lnTo>
                    <a:pt x="2093913" y="885825"/>
                  </a:lnTo>
                  <a:lnTo>
                    <a:pt x="2143125" y="906463"/>
                  </a:lnTo>
                  <a:lnTo>
                    <a:pt x="2162175" y="958850"/>
                  </a:lnTo>
                  <a:lnTo>
                    <a:pt x="2114550" y="996950"/>
                  </a:lnTo>
                  <a:lnTo>
                    <a:pt x="2160588" y="1076325"/>
                  </a:lnTo>
                  <a:lnTo>
                    <a:pt x="2170113" y="1177925"/>
                  </a:lnTo>
                  <a:lnTo>
                    <a:pt x="2189163" y="1273175"/>
                  </a:lnTo>
                  <a:lnTo>
                    <a:pt x="2198688" y="1333500"/>
                  </a:lnTo>
                  <a:lnTo>
                    <a:pt x="2138363" y="1358900"/>
                  </a:lnTo>
                  <a:lnTo>
                    <a:pt x="2109788" y="1296988"/>
                  </a:lnTo>
                  <a:lnTo>
                    <a:pt x="2019300" y="1349375"/>
                  </a:lnTo>
                  <a:lnTo>
                    <a:pt x="1962150" y="1404938"/>
                  </a:lnTo>
                  <a:lnTo>
                    <a:pt x="1989138" y="1481138"/>
                  </a:lnTo>
                  <a:lnTo>
                    <a:pt x="1943100" y="1520825"/>
                  </a:lnTo>
                  <a:lnTo>
                    <a:pt x="1884363" y="1554163"/>
                  </a:lnTo>
                  <a:lnTo>
                    <a:pt x="1817688" y="1587500"/>
                  </a:lnTo>
                  <a:lnTo>
                    <a:pt x="1755775" y="1654175"/>
                  </a:lnTo>
                  <a:lnTo>
                    <a:pt x="1708150" y="1711325"/>
                  </a:lnTo>
                  <a:lnTo>
                    <a:pt x="1643063" y="1762125"/>
                  </a:lnTo>
                  <a:lnTo>
                    <a:pt x="1570038" y="1820863"/>
                  </a:lnTo>
                  <a:lnTo>
                    <a:pt x="1504950" y="1871663"/>
                  </a:lnTo>
                  <a:lnTo>
                    <a:pt x="1479550" y="1924050"/>
                  </a:lnTo>
                  <a:lnTo>
                    <a:pt x="1450975" y="1944688"/>
                  </a:lnTo>
                  <a:lnTo>
                    <a:pt x="1395413" y="1963738"/>
                  </a:lnTo>
                  <a:lnTo>
                    <a:pt x="1408113" y="2001838"/>
                  </a:lnTo>
                  <a:lnTo>
                    <a:pt x="1347788" y="2014538"/>
                  </a:lnTo>
                  <a:lnTo>
                    <a:pt x="1266825" y="2033588"/>
                  </a:lnTo>
                  <a:lnTo>
                    <a:pt x="1262063" y="2116138"/>
                  </a:lnTo>
                  <a:lnTo>
                    <a:pt x="1257300" y="2216150"/>
                  </a:lnTo>
                  <a:lnTo>
                    <a:pt x="1284288" y="2305050"/>
                  </a:lnTo>
                  <a:lnTo>
                    <a:pt x="1236663" y="2400300"/>
                  </a:lnTo>
                  <a:lnTo>
                    <a:pt x="1203325" y="2449513"/>
                  </a:lnTo>
                  <a:lnTo>
                    <a:pt x="1228725" y="2506663"/>
                  </a:lnTo>
                  <a:lnTo>
                    <a:pt x="1223963" y="2587625"/>
                  </a:lnTo>
                  <a:lnTo>
                    <a:pt x="1162050" y="2628900"/>
                  </a:lnTo>
                  <a:lnTo>
                    <a:pt x="1138238" y="2692400"/>
                  </a:lnTo>
                  <a:lnTo>
                    <a:pt x="1095375" y="2720975"/>
                  </a:lnTo>
                  <a:lnTo>
                    <a:pt x="1023938" y="2771775"/>
                  </a:lnTo>
                  <a:lnTo>
                    <a:pt x="1014413" y="2835275"/>
                  </a:lnTo>
                  <a:lnTo>
                    <a:pt x="927100" y="2828925"/>
                  </a:lnTo>
                  <a:lnTo>
                    <a:pt x="871538" y="2757488"/>
                  </a:lnTo>
                  <a:lnTo>
                    <a:pt x="841375" y="2682875"/>
                  </a:lnTo>
                  <a:lnTo>
                    <a:pt x="828675" y="2597150"/>
                  </a:lnTo>
                  <a:lnTo>
                    <a:pt x="760413" y="2476500"/>
                  </a:lnTo>
                  <a:lnTo>
                    <a:pt x="708025" y="2359025"/>
                  </a:lnTo>
                  <a:lnTo>
                    <a:pt x="684213" y="2257425"/>
                  </a:lnTo>
                  <a:lnTo>
                    <a:pt x="633413" y="2162175"/>
                  </a:lnTo>
                  <a:lnTo>
                    <a:pt x="557213" y="2035175"/>
                  </a:lnTo>
                  <a:lnTo>
                    <a:pt x="509588" y="1824038"/>
                  </a:lnTo>
                  <a:lnTo>
                    <a:pt x="481013" y="1635125"/>
                  </a:lnTo>
                  <a:lnTo>
                    <a:pt x="479425" y="1490663"/>
                  </a:lnTo>
                  <a:lnTo>
                    <a:pt x="466725" y="1319213"/>
                  </a:lnTo>
                  <a:lnTo>
                    <a:pt x="409575" y="1300163"/>
                  </a:lnTo>
                  <a:lnTo>
                    <a:pt x="395288" y="1400175"/>
                  </a:lnTo>
                  <a:lnTo>
                    <a:pt x="328613" y="1438275"/>
                  </a:lnTo>
                  <a:lnTo>
                    <a:pt x="241300" y="1446213"/>
                  </a:lnTo>
                  <a:lnTo>
                    <a:pt x="76200" y="1316038"/>
                  </a:lnTo>
                  <a:lnTo>
                    <a:pt x="150813" y="1273175"/>
                  </a:lnTo>
                  <a:lnTo>
                    <a:pt x="209550" y="1233488"/>
                  </a:lnTo>
                  <a:lnTo>
                    <a:pt x="184150" y="1192213"/>
                  </a:lnTo>
                  <a:lnTo>
                    <a:pt x="107950" y="1204913"/>
                  </a:lnTo>
                  <a:lnTo>
                    <a:pt x="38100" y="1181100"/>
                  </a:lnTo>
                  <a:lnTo>
                    <a:pt x="0" y="1106488"/>
                  </a:lnTo>
                  <a:lnTo>
                    <a:pt x="50800" y="1071563"/>
                  </a:lnTo>
                  <a:lnTo>
                    <a:pt x="168275" y="1066800"/>
                  </a:lnTo>
                  <a:lnTo>
                    <a:pt x="279400" y="1066800"/>
                  </a:lnTo>
                  <a:lnTo>
                    <a:pt x="298450" y="1019175"/>
                  </a:lnTo>
                  <a:lnTo>
                    <a:pt x="255588" y="935038"/>
                  </a:lnTo>
                  <a:lnTo>
                    <a:pt x="217488" y="871538"/>
                  </a:lnTo>
                  <a:lnTo>
                    <a:pt x="214313" y="787400"/>
                  </a:lnTo>
                  <a:lnTo>
                    <a:pt x="152400" y="704850"/>
                  </a:lnTo>
                  <a:lnTo>
                    <a:pt x="306388" y="631825"/>
                  </a:lnTo>
                  <a:lnTo>
                    <a:pt x="350838" y="668338"/>
                  </a:lnTo>
                  <a:lnTo>
                    <a:pt x="436563" y="652463"/>
                  </a:lnTo>
                  <a:lnTo>
                    <a:pt x="496888" y="584200"/>
                  </a:lnTo>
                  <a:lnTo>
                    <a:pt x="568325" y="530225"/>
                  </a:lnTo>
                  <a:lnTo>
                    <a:pt x="581025" y="441325"/>
                  </a:lnTo>
                  <a:lnTo>
                    <a:pt x="654050" y="360363"/>
                  </a:lnTo>
                  <a:lnTo>
                    <a:pt x="660400" y="273050"/>
                  </a:lnTo>
                  <a:lnTo>
                    <a:pt x="657225" y="157163"/>
                  </a:lnTo>
                  <a:lnTo>
                    <a:pt x="712788" y="90488"/>
                  </a:lnTo>
                  <a:lnTo>
                    <a:pt x="736600" y="47625"/>
                  </a:lnTo>
                  <a:lnTo>
                    <a:pt x="792163" y="49213"/>
                  </a:lnTo>
                  <a:lnTo>
                    <a:pt x="876300" y="0"/>
                  </a:lnTo>
                  <a:lnTo>
                    <a:pt x="952500" y="14288"/>
                  </a:lnTo>
                  <a:lnTo>
                    <a:pt x="1020763" y="33338"/>
                  </a:lnTo>
                  <a:lnTo>
                    <a:pt x="1081088" y="1047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4" name="Freeform 9">
              <a:extLst/>
            </p:cNvPr>
            <p:cNvSpPr>
              <a:spLocks/>
            </p:cNvSpPr>
            <p:nvPr/>
          </p:nvSpPr>
          <p:spPr bwMode="auto">
            <a:xfrm>
              <a:off x="5859439" y="4370406"/>
              <a:ext cx="92075" cy="107950"/>
            </a:xfrm>
            <a:custGeom>
              <a:avLst/>
              <a:gdLst>
                <a:gd name="T0" fmla="*/ 28 w 542591"/>
                <a:gd name="T1" fmla="*/ 6 h 631972"/>
                <a:gd name="T2" fmla="*/ 13 w 542591"/>
                <a:gd name="T3" fmla="*/ 0 h 631972"/>
                <a:gd name="T4" fmla="*/ 0 w 542591"/>
                <a:gd name="T5" fmla="*/ 7 h 631972"/>
                <a:gd name="T6" fmla="*/ 2 w 542591"/>
                <a:gd name="T7" fmla="*/ 12 h 631972"/>
                <a:gd name="T8" fmla="*/ 9 w 542591"/>
                <a:gd name="T9" fmla="*/ 15 h 631972"/>
                <a:gd name="T10" fmla="*/ 11 w 542591"/>
                <a:gd name="T11" fmla="*/ 24 h 631972"/>
                <a:gd name="T12" fmla="*/ 4 w 542591"/>
                <a:gd name="T13" fmla="*/ 28 h 631972"/>
                <a:gd name="T14" fmla="*/ 11 w 542591"/>
                <a:gd name="T15" fmla="*/ 39 h 631972"/>
                <a:gd name="T16" fmla="*/ 12 w 542591"/>
                <a:gd name="T17" fmla="*/ 56 h 631972"/>
                <a:gd name="T18" fmla="*/ 15 w 542591"/>
                <a:gd name="T19" fmla="*/ 68 h 631972"/>
                <a:gd name="T20" fmla="*/ 16 w 542591"/>
                <a:gd name="T21" fmla="*/ 77 h 631972"/>
                <a:gd name="T22" fmla="*/ 34 w 542591"/>
                <a:gd name="T23" fmla="*/ 73 h 631972"/>
                <a:gd name="T24" fmla="*/ 46 w 542591"/>
                <a:gd name="T25" fmla="*/ 75 h 631972"/>
                <a:gd name="T26" fmla="*/ 56 w 542591"/>
                <a:gd name="T27" fmla="*/ 70 h 631972"/>
                <a:gd name="T28" fmla="*/ 64 w 542591"/>
                <a:gd name="T29" fmla="*/ 71 h 631972"/>
                <a:gd name="T30" fmla="*/ 64 w 542591"/>
                <a:gd name="T31" fmla="*/ 84 h 631972"/>
                <a:gd name="T32" fmla="*/ 69 w 542591"/>
                <a:gd name="T33" fmla="*/ 92 h 631972"/>
                <a:gd name="T34" fmla="*/ 74 w 542591"/>
                <a:gd name="T35" fmla="*/ 83 h 631972"/>
                <a:gd name="T36" fmla="*/ 76 w 542591"/>
                <a:gd name="T37" fmla="*/ 69 h 631972"/>
                <a:gd name="T38" fmla="*/ 73 w 542591"/>
                <a:gd name="T39" fmla="*/ 63 h 631972"/>
                <a:gd name="T40" fmla="*/ 66 w 542591"/>
                <a:gd name="T41" fmla="*/ 48 h 631972"/>
                <a:gd name="T42" fmla="*/ 51 w 542591"/>
                <a:gd name="T43" fmla="*/ 54 h 631972"/>
                <a:gd name="T44" fmla="*/ 49 w 542591"/>
                <a:gd name="T45" fmla="*/ 44 h 631972"/>
                <a:gd name="T46" fmla="*/ 58 w 542591"/>
                <a:gd name="T47" fmla="*/ 35 h 631972"/>
                <a:gd name="T48" fmla="*/ 62 w 542591"/>
                <a:gd name="T49" fmla="*/ 24 h 631972"/>
                <a:gd name="T50" fmla="*/ 51 w 542591"/>
                <a:gd name="T51" fmla="*/ 26 h 631972"/>
                <a:gd name="T52" fmla="*/ 31 w 542591"/>
                <a:gd name="T53" fmla="*/ 21 h 631972"/>
                <a:gd name="T54" fmla="*/ 29 w 542591"/>
                <a:gd name="T55" fmla="*/ 12 h 631972"/>
                <a:gd name="T56" fmla="*/ 28 w 542591"/>
                <a:gd name="T57" fmla="*/ 6 h 6319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2591"/>
                <a:gd name="T88" fmla="*/ 0 h 631972"/>
                <a:gd name="T89" fmla="*/ 542591 w 542591"/>
                <a:gd name="T90" fmla="*/ 631972 h 63197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2591" h="631972">
                  <a:moveTo>
                    <a:pt x="201216" y="40481"/>
                  </a:moveTo>
                  <a:lnTo>
                    <a:pt x="92869" y="0"/>
                  </a:lnTo>
                  <a:lnTo>
                    <a:pt x="0" y="48815"/>
                  </a:lnTo>
                  <a:lnTo>
                    <a:pt x="10778" y="84285"/>
                  </a:lnTo>
                  <a:lnTo>
                    <a:pt x="61578" y="104922"/>
                  </a:lnTo>
                  <a:lnTo>
                    <a:pt x="75866" y="162072"/>
                  </a:lnTo>
                  <a:lnTo>
                    <a:pt x="29828" y="195410"/>
                  </a:lnTo>
                  <a:lnTo>
                    <a:pt x="77453" y="271610"/>
                  </a:lnTo>
                  <a:lnTo>
                    <a:pt x="85391" y="381147"/>
                  </a:lnTo>
                  <a:lnTo>
                    <a:pt x="104441" y="470047"/>
                  </a:lnTo>
                  <a:lnTo>
                    <a:pt x="113966" y="528785"/>
                  </a:lnTo>
                  <a:lnTo>
                    <a:pt x="240966" y="501797"/>
                  </a:lnTo>
                  <a:lnTo>
                    <a:pt x="326691" y="514497"/>
                  </a:lnTo>
                  <a:lnTo>
                    <a:pt x="399716" y="481160"/>
                  </a:lnTo>
                  <a:lnTo>
                    <a:pt x="458453" y="487510"/>
                  </a:lnTo>
                  <a:lnTo>
                    <a:pt x="452103" y="576410"/>
                  </a:lnTo>
                  <a:lnTo>
                    <a:pt x="490203" y="631972"/>
                  </a:lnTo>
                  <a:lnTo>
                    <a:pt x="529891" y="570060"/>
                  </a:lnTo>
                  <a:lnTo>
                    <a:pt x="542591" y="473222"/>
                  </a:lnTo>
                  <a:lnTo>
                    <a:pt x="521953" y="431947"/>
                  </a:lnTo>
                  <a:lnTo>
                    <a:pt x="467978" y="328760"/>
                  </a:lnTo>
                  <a:lnTo>
                    <a:pt x="361616" y="370035"/>
                  </a:lnTo>
                  <a:lnTo>
                    <a:pt x="348853" y="300037"/>
                  </a:lnTo>
                  <a:lnTo>
                    <a:pt x="414003" y="236685"/>
                  </a:lnTo>
                  <a:lnTo>
                    <a:pt x="444166" y="165247"/>
                  </a:lnTo>
                  <a:lnTo>
                    <a:pt x="359569" y="178593"/>
                  </a:lnTo>
                  <a:lnTo>
                    <a:pt x="218741" y="146197"/>
                  </a:lnTo>
                  <a:lnTo>
                    <a:pt x="206041" y="81110"/>
                  </a:lnTo>
                  <a:lnTo>
                    <a:pt x="201216" y="4048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5" name="Freeform 10">
              <a:extLst/>
            </p:cNvPr>
            <p:cNvSpPr>
              <a:spLocks/>
            </p:cNvSpPr>
            <p:nvPr/>
          </p:nvSpPr>
          <p:spPr bwMode="auto">
            <a:xfrm>
              <a:off x="5941989" y="4329131"/>
              <a:ext cx="147637" cy="344487"/>
            </a:xfrm>
            <a:custGeom>
              <a:avLst/>
              <a:gdLst>
                <a:gd name="T0" fmla="*/ 39 w 861678"/>
                <a:gd name="T1" fmla="*/ 32 h 2017860"/>
                <a:gd name="T2" fmla="*/ 32 w 861678"/>
                <a:gd name="T3" fmla="*/ 59 h 2017860"/>
                <a:gd name="T4" fmla="*/ 19 w 861678"/>
                <a:gd name="T5" fmla="*/ 74 h 2017860"/>
                <a:gd name="T6" fmla="*/ 10 w 861678"/>
                <a:gd name="T7" fmla="*/ 88 h 2017860"/>
                <a:gd name="T8" fmla="*/ 8 w 861678"/>
                <a:gd name="T9" fmla="*/ 102 h 2017860"/>
                <a:gd name="T10" fmla="*/ 0 w 861678"/>
                <a:gd name="T11" fmla="*/ 126 h 2017860"/>
                <a:gd name="T12" fmla="*/ 12 w 861678"/>
                <a:gd name="T13" fmla="*/ 138 h 2017860"/>
                <a:gd name="T14" fmla="*/ 14 w 861678"/>
                <a:gd name="T15" fmla="*/ 150 h 2017860"/>
                <a:gd name="T16" fmla="*/ 26 w 861678"/>
                <a:gd name="T17" fmla="*/ 163 h 2017860"/>
                <a:gd name="T18" fmla="*/ 30 w 861678"/>
                <a:gd name="T19" fmla="*/ 186 h 2017860"/>
                <a:gd name="T20" fmla="*/ 23 w 861678"/>
                <a:gd name="T21" fmla="*/ 200 h 2017860"/>
                <a:gd name="T22" fmla="*/ 36 w 861678"/>
                <a:gd name="T23" fmla="*/ 210 h 2017860"/>
                <a:gd name="T24" fmla="*/ 51 w 861678"/>
                <a:gd name="T25" fmla="*/ 205 h 2017860"/>
                <a:gd name="T26" fmla="*/ 63 w 861678"/>
                <a:gd name="T27" fmla="*/ 195 h 2017860"/>
                <a:gd name="T28" fmla="*/ 74 w 861678"/>
                <a:gd name="T29" fmla="*/ 192 h 2017860"/>
                <a:gd name="T30" fmla="*/ 78 w 861678"/>
                <a:gd name="T31" fmla="*/ 215 h 2017860"/>
                <a:gd name="T32" fmla="*/ 78 w 861678"/>
                <a:gd name="T33" fmla="*/ 239 h 2017860"/>
                <a:gd name="T34" fmla="*/ 90 w 861678"/>
                <a:gd name="T35" fmla="*/ 252 h 2017860"/>
                <a:gd name="T36" fmla="*/ 96 w 861678"/>
                <a:gd name="T37" fmla="*/ 278 h 2017860"/>
                <a:gd name="T38" fmla="*/ 100 w 861678"/>
                <a:gd name="T39" fmla="*/ 292 h 2017860"/>
                <a:gd name="T40" fmla="*/ 105 w 861678"/>
                <a:gd name="T41" fmla="*/ 274 h 2017860"/>
                <a:gd name="T42" fmla="*/ 106 w 861678"/>
                <a:gd name="T43" fmla="*/ 258 h 2017860"/>
                <a:gd name="T44" fmla="*/ 98 w 861678"/>
                <a:gd name="T45" fmla="*/ 244 h 2017860"/>
                <a:gd name="T46" fmla="*/ 91 w 861678"/>
                <a:gd name="T47" fmla="*/ 225 h 2017860"/>
                <a:gd name="T48" fmla="*/ 92 w 861678"/>
                <a:gd name="T49" fmla="*/ 202 h 2017860"/>
                <a:gd name="T50" fmla="*/ 82 w 861678"/>
                <a:gd name="T51" fmla="*/ 186 h 2017860"/>
                <a:gd name="T52" fmla="*/ 77 w 861678"/>
                <a:gd name="T53" fmla="*/ 158 h 2017860"/>
                <a:gd name="T54" fmla="*/ 92 w 861678"/>
                <a:gd name="T55" fmla="*/ 145 h 2017860"/>
                <a:gd name="T56" fmla="*/ 115 w 861678"/>
                <a:gd name="T57" fmla="*/ 139 h 2017860"/>
                <a:gd name="T58" fmla="*/ 127 w 861678"/>
                <a:gd name="T59" fmla="*/ 117 h 2017860"/>
                <a:gd name="T60" fmla="*/ 105 w 861678"/>
                <a:gd name="T61" fmla="*/ 97 h 2017860"/>
                <a:gd name="T62" fmla="*/ 92 w 861678"/>
                <a:gd name="T63" fmla="*/ 77 h 2017860"/>
                <a:gd name="T64" fmla="*/ 81 w 861678"/>
                <a:gd name="T65" fmla="*/ 66 h 2017860"/>
                <a:gd name="T66" fmla="*/ 91 w 861678"/>
                <a:gd name="T67" fmla="*/ 40 h 2017860"/>
                <a:gd name="T68" fmla="*/ 95 w 861678"/>
                <a:gd name="T69" fmla="*/ 18 h 2017860"/>
                <a:gd name="T70" fmla="*/ 81 w 861678"/>
                <a:gd name="T71" fmla="*/ 0 h 2017860"/>
                <a:gd name="T72" fmla="*/ 68 w 861678"/>
                <a:gd name="T73" fmla="*/ 11 h 2017860"/>
                <a:gd name="T74" fmla="*/ 53 w 861678"/>
                <a:gd name="T75" fmla="*/ 21 h 20178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61678"/>
                <a:gd name="T115" fmla="*/ 0 h 2017860"/>
                <a:gd name="T116" fmla="*/ 861678 w 861678"/>
                <a:gd name="T117" fmla="*/ 2017860 h 20178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61678" h="2017860">
                  <a:moveTo>
                    <a:pt x="356853" y="147785"/>
                  </a:moveTo>
                  <a:lnTo>
                    <a:pt x="261603" y="217635"/>
                  </a:lnTo>
                  <a:lnTo>
                    <a:pt x="239378" y="304948"/>
                  </a:lnTo>
                  <a:lnTo>
                    <a:pt x="213978" y="403373"/>
                  </a:lnTo>
                  <a:lnTo>
                    <a:pt x="190166" y="489098"/>
                  </a:lnTo>
                  <a:lnTo>
                    <a:pt x="125078" y="509735"/>
                  </a:lnTo>
                  <a:lnTo>
                    <a:pt x="71103" y="524023"/>
                  </a:lnTo>
                  <a:lnTo>
                    <a:pt x="71103" y="608160"/>
                  </a:lnTo>
                  <a:lnTo>
                    <a:pt x="72691" y="655785"/>
                  </a:lnTo>
                  <a:lnTo>
                    <a:pt x="52387" y="704850"/>
                  </a:lnTo>
                  <a:lnTo>
                    <a:pt x="39290" y="810815"/>
                  </a:lnTo>
                  <a:lnTo>
                    <a:pt x="0" y="870347"/>
                  </a:lnTo>
                  <a:lnTo>
                    <a:pt x="23478" y="941535"/>
                  </a:lnTo>
                  <a:lnTo>
                    <a:pt x="82216" y="949473"/>
                  </a:lnTo>
                  <a:lnTo>
                    <a:pt x="86978" y="993923"/>
                  </a:lnTo>
                  <a:lnTo>
                    <a:pt x="91741" y="1032023"/>
                  </a:lnTo>
                  <a:lnTo>
                    <a:pt x="109203" y="1093935"/>
                  </a:lnTo>
                  <a:lnTo>
                    <a:pt x="172703" y="1124098"/>
                  </a:lnTo>
                  <a:lnTo>
                    <a:pt x="191753" y="1193948"/>
                  </a:lnTo>
                  <a:lnTo>
                    <a:pt x="201278" y="1279673"/>
                  </a:lnTo>
                  <a:lnTo>
                    <a:pt x="172703" y="1352698"/>
                  </a:lnTo>
                  <a:lnTo>
                    <a:pt x="158416" y="1381273"/>
                  </a:lnTo>
                  <a:lnTo>
                    <a:pt x="182228" y="1419373"/>
                  </a:lnTo>
                  <a:lnTo>
                    <a:pt x="242553" y="1446360"/>
                  </a:lnTo>
                  <a:lnTo>
                    <a:pt x="301291" y="1451123"/>
                  </a:lnTo>
                  <a:lnTo>
                    <a:pt x="342566" y="1409848"/>
                  </a:lnTo>
                  <a:lnTo>
                    <a:pt x="385428" y="1360635"/>
                  </a:lnTo>
                  <a:lnTo>
                    <a:pt x="423528" y="1341585"/>
                  </a:lnTo>
                  <a:lnTo>
                    <a:pt x="447341" y="1300310"/>
                  </a:lnTo>
                  <a:lnTo>
                    <a:pt x="501316" y="1327298"/>
                  </a:lnTo>
                  <a:lnTo>
                    <a:pt x="515603" y="1395560"/>
                  </a:lnTo>
                  <a:lnTo>
                    <a:pt x="525128" y="1484460"/>
                  </a:lnTo>
                  <a:lnTo>
                    <a:pt x="510841" y="1571773"/>
                  </a:lnTo>
                  <a:lnTo>
                    <a:pt x="525128" y="1646385"/>
                  </a:lnTo>
                  <a:lnTo>
                    <a:pt x="558466" y="1681310"/>
                  </a:lnTo>
                  <a:lnTo>
                    <a:pt x="612441" y="1741635"/>
                  </a:lnTo>
                  <a:lnTo>
                    <a:pt x="625141" y="1852760"/>
                  </a:lnTo>
                  <a:lnTo>
                    <a:pt x="652128" y="1914673"/>
                  </a:lnTo>
                  <a:lnTo>
                    <a:pt x="625141" y="2017860"/>
                  </a:lnTo>
                  <a:lnTo>
                    <a:pt x="678656" y="2015728"/>
                  </a:lnTo>
                  <a:lnTo>
                    <a:pt x="685466" y="1979760"/>
                  </a:lnTo>
                  <a:lnTo>
                    <a:pt x="709612" y="1887140"/>
                  </a:lnTo>
                  <a:lnTo>
                    <a:pt x="700087" y="1841897"/>
                  </a:lnTo>
                  <a:lnTo>
                    <a:pt x="719137" y="1779984"/>
                  </a:lnTo>
                  <a:lnTo>
                    <a:pt x="704516" y="1736873"/>
                  </a:lnTo>
                  <a:lnTo>
                    <a:pt x="666416" y="1681310"/>
                  </a:lnTo>
                  <a:lnTo>
                    <a:pt x="623553" y="1627335"/>
                  </a:lnTo>
                  <a:lnTo>
                    <a:pt x="618791" y="1551135"/>
                  </a:lnTo>
                  <a:lnTo>
                    <a:pt x="606091" y="1479698"/>
                  </a:lnTo>
                  <a:lnTo>
                    <a:pt x="625141" y="1395560"/>
                  </a:lnTo>
                  <a:lnTo>
                    <a:pt x="625141" y="1335235"/>
                  </a:lnTo>
                  <a:lnTo>
                    <a:pt x="552116" y="1281260"/>
                  </a:lnTo>
                  <a:lnTo>
                    <a:pt x="520366" y="1178073"/>
                  </a:lnTo>
                  <a:lnTo>
                    <a:pt x="520366" y="1090760"/>
                  </a:lnTo>
                  <a:lnTo>
                    <a:pt x="552116" y="1043135"/>
                  </a:lnTo>
                  <a:lnTo>
                    <a:pt x="625141" y="1003448"/>
                  </a:lnTo>
                  <a:lnTo>
                    <a:pt x="702928" y="997098"/>
                  </a:lnTo>
                  <a:lnTo>
                    <a:pt x="780716" y="962173"/>
                  </a:lnTo>
                  <a:lnTo>
                    <a:pt x="829928" y="895498"/>
                  </a:lnTo>
                  <a:lnTo>
                    <a:pt x="861678" y="808185"/>
                  </a:lnTo>
                  <a:lnTo>
                    <a:pt x="768016" y="738335"/>
                  </a:lnTo>
                  <a:lnTo>
                    <a:pt x="707691" y="670073"/>
                  </a:lnTo>
                  <a:lnTo>
                    <a:pt x="708421" y="575072"/>
                  </a:lnTo>
                  <a:lnTo>
                    <a:pt x="620378" y="530373"/>
                  </a:lnTo>
                  <a:lnTo>
                    <a:pt x="526256" y="522684"/>
                  </a:lnTo>
                  <a:lnTo>
                    <a:pt x="547353" y="452585"/>
                  </a:lnTo>
                  <a:lnTo>
                    <a:pt x="606091" y="366860"/>
                  </a:lnTo>
                  <a:lnTo>
                    <a:pt x="617203" y="274785"/>
                  </a:lnTo>
                  <a:lnTo>
                    <a:pt x="656034" y="195262"/>
                  </a:lnTo>
                  <a:lnTo>
                    <a:pt x="645318" y="123825"/>
                  </a:lnTo>
                  <a:lnTo>
                    <a:pt x="582278" y="47773"/>
                  </a:lnTo>
                  <a:lnTo>
                    <a:pt x="547687" y="0"/>
                  </a:lnTo>
                  <a:lnTo>
                    <a:pt x="439403" y="33485"/>
                  </a:lnTo>
                  <a:lnTo>
                    <a:pt x="456866" y="76348"/>
                  </a:lnTo>
                  <a:lnTo>
                    <a:pt x="477503" y="150960"/>
                  </a:lnTo>
                  <a:lnTo>
                    <a:pt x="356853" y="14778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6" name="Freeform 11">
              <a:extLst/>
            </p:cNvPr>
            <p:cNvSpPr>
              <a:spLocks/>
            </p:cNvSpPr>
            <p:nvPr/>
          </p:nvSpPr>
          <p:spPr bwMode="auto">
            <a:xfrm>
              <a:off x="4891064" y="4251343"/>
              <a:ext cx="381000" cy="304800"/>
            </a:xfrm>
            <a:custGeom>
              <a:avLst/>
              <a:gdLst>
                <a:gd name="T0" fmla="*/ 7068360 w 1199"/>
                <a:gd name="T1" fmla="*/ 226310190 h 960"/>
                <a:gd name="T2" fmla="*/ 44630702 w 1199"/>
                <a:gd name="T3" fmla="*/ 275906865 h 960"/>
                <a:gd name="T4" fmla="*/ 70177404 w 1199"/>
                <a:gd name="T5" fmla="*/ 337499325 h 960"/>
                <a:gd name="T6" fmla="*/ 122886005 w 1199"/>
                <a:gd name="T7" fmla="*/ 410281438 h 960"/>
                <a:gd name="T8" fmla="*/ 149341196 w 1199"/>
                <a:gd name="T9" fmla="*/ 475906465 h 960"/>
                <a:gd name="T10" fmla="*/ 226081714 w 1199"/>
                <a:gd name="T11" fmla="*/ 540624078 h 960"/>
                <a:gd name="T12" fmla="*/ 242035731 w 1199"/>
                <a:gd name="T13" fmla="*/ 627014875 h 960"/>
                <a:gd name="T14" fmla="*/ 265259890 w 1199"/>
                <a:gd name="T15" fmla="*/ 703022788 h 960"/>
                <a:gd name="T16" fmla="*/ 328368933 w 1199"/>
                <a:gd name="T17" fmla="*/ 771772650 h 960"/>
                <a:gd name="T18" fmla="*/ 391477977 w 1199"/>
                <a:gd name="T19" fmla="*/ 838204128 h 960"/>
                <a:gd name="T20" fmla="*/ 434695261 w 1199"/>
                <a:gd name="T21" fmla="*/ 885381453 h 960"/>
                <a:gd name="T22" fmla="*/ 480234453 w 1199"/>
                <a:gd name="T23" fmla="*/ 867740518 h 960"/>
                <a:gd name="T24" fmla="*/ 566567655 w 1199"/>
                <a:gd name="T25" fmla="*/ 875704053 h 960"/>
                <a:gd name="T26" fmla="*/ 643308173 w 1199"/>
                <a:gd name="T27" fmla="*/ 898184005 h 960"/>
                <a:gd name="T28" fmla="*/ 721664525 w 1199"/>
                <a:gd name="T29" fmla="*/ 843748630 h 960"/>
                <a:gd name="T30" fmla="*/ 795173692 w 1199"/>
                <a:gd name="T31" fmla="*/ 803728073 h 960"/>
                <a:gd name="T32" fmla="*/ 875145878 w 1199"/>
                <a:gd name="T33" fmla="*/ 792538738 h 960"/>
                <a:gd name="T34" fmla="*/ 966224580 w 1199"/>
                <a:gd name="T35" fmla="*/ 770159750 h 960"/>
                <a:gd name="T36" fmla="*/ 1044580932 w 1199"/>
                <a:gd name="T37" fmla="*/ 751006563 h 960"/>
                <a:gd name="T38" fmla="*/ 1098905049 w 1199"/>
                <a:gd name="T39" fmla="*/ 690220553 h 960"/>
                <a:gd name="T40" fmla="*/ 1110113249 w 1199"/>
                <a:gd name="T41" fmla="*/ 587801403 h 960"/>
                <a:gd name="T42" fmla="*/ 1066896283 w 1199"/>
                <a:gd name="T43" fmla="*/ 563809515 h 960"/>
                <a:gd name="T44" fmla="*/ 967840414 w 1199"/>
                <a:gd name="T45" fmla="*/ 554232763 h 960"/>
                <a:gd name="T46" fmla="*/ 910284946 w 1199"/>
                <a:gd name="T47" fmla="*/ 483870000 h 960"/>
                <a:gd name="T48" fmla="*/ 868683495 w 1199"/>
                <a:gd name="T49" fmla="*/ 445462978 h 960"/>
                <a:gd name="T50" fmla="*/ 828697561 w 1199"/>
                <a:gd name="T51" fmla="*/ 360684763 h 960"/>
                <a:gd name="T52" fmla="*/ 774373126 w 1199"/>
                <a:gd name="T53" fmla="*/ 288709100 h 960"/>
                <a:gd name="T54" fmla="*/ 688039924 w 1199"/>
                <a:gd name="T55" fmla="*/ 198386700 h 960"/>
                <a:gd name="T56" fmla="*/ 612107164 w 1199"/>
                <a:gd name="T57" fmla="*/ 179132865 h 960"/>
                <a:gd name="T58" fmla="*/ 526581721 w 1199"/>
                <a:gd name="T59" fmla="*/ 168749663 h 960"/>
                <a:gd name="T60" fmla="*/ 473065361 w 1199"/>
                <a:gd name="T61" fmla="*/ 127923290 h 960"/>
                <a:gd name="T62" fmla="*/ 409855269 w 1199"/>
                <a:gd name="T63" fmla="*/ 76007913 h 960"/>
                <a:gd name="T64" fmla="*/ 308376125 w 1199"/>
                <a:gd name="T65" fmla="*/ 23991888 h 960"/>
                <a:gd name="T66" fmla="*/ 222042923 w 1199"/>
                <a:gd name="T67" fmla="*/ 0 h 960"/>
                <a:gd name="T68" fmla="*/ 138132996 w 1199"/>
                <a:gd name="T69" fmla="*/ 28024138 h 960"/>
                <a:gd name="T70" fmla="*/ 170142080 w 1199"/>
                <a:gd name="T71" fmla="*/ 104737853 h 960"/>
                <a:gd name="T72" fmla="*/ 134901963 w 1199"/>
                <a:gd name="T73" fmla="*/ 152721628 h 960"/>
                <a:gd name="T74" fmla="*/ 78962012 w 1199"/>
                <a:gd name="T75" fmla="*/ 179939315 h 960"/>
                <a:gd name="T76" fmla="*/ 16660726 w 1199"/>
                <a:gd name="T77" fmla="*/ 191128650 h 9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99"/>
                <a:gd name="T118" fmla="*/ 0 h 960"/>
                <a:gd name="T119" fmla="*/ 2230102 w 1199"/>
                <a:gd name="T120" fmla="*/ 1782762 h 9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99" h="960">
                  <a:moveTo>
                    <a:pt x="0" y="228"/>
                  </a:moveTo>
                  <a:lnTo>
                    <a:pt x="8" y="242"/>
                  </a:lnTo>
                  <a:lnTo>
                    <a:pt x="15" y="286"/>
                  </a:lnTo>
                  <a:lnTo>
                    <a:pt x="48" y="295"/>
                  </a:lnTo>
                  <a:lnTo>
                    <a:pt x="65" y="321"/>
                  </a:lnTo>
                  <a:lnTo>
                    <a:pt x="75" y="361"/>
                  </a:lnTo>
                  <a:lnTo>
                    <a:pt x="111" y="402"/>
                  </a:lnTo>
                  <a:lnTo>
                    <a:pt x="131" y="439"/>
                  </a:lnTo>
                  <a:lnTo>
                    <a:pt x="164" y="461"/>
                  </a:lnTo>
                  <a:lnTo>
                    <a:pt x="160" y="509"/>
                  </a:lnTo>
                  <a:lnTo>
                    <a:pt x="209" y="541"/>
                  </a:lnTo>
                  <a:lnTo>
                    <a:pt x="242" y="578"/>
                  </a:lnTo>
                  <a:lnTo>
                    <a:pt x="263" y="619"/>
                  </a:lnTo>
                  <a:lnTo>
                    <a:pt x="259" y="670"/>
                  </a:lnTo>
                  <a:lnTo>
                    <a:pt x="273" y="704"/>
                  </a:lnTo>
                  <a:lnTo>
                    <a:pt x="283" y="751"/>
                  </a:lnTo>
                  <a:lnTo>
                    <a:pt x="330" y="781"/>
                  </a:lnTo>
                  <a:lnTo>
                    <a:pt x="351" y="825"/>
                  </a:lnTo>
                  <a:lnTo>
                    <a:pt x="390" y="863"/>
                  </a:lnTo>
                  <a:lnTo>
                    <a:pt x="418" y="896"/>
                  </a:lnTo>
                  <a:lnTo>
                    <a:pt x="428" y="935"/>
                  </a:lnTo>
                  <a:lnTo>
                    <a:pt x="465" y="946"/>
                  </a:lnTo>
                  <a:lnTo>
                    <a:pt x="486" y="931"/>
                  </a:lnTo>
                  <a:lnTo>
                    <a:pt x="513" y="928"/>
                  </a:lnTo>
                  <a:lnTo>
                    <a:pt x="558" y="931"/>
                  </a:lnTo>
                  <a:lnTo>
                    <a:pt x="605" y="936"/>
                  </a:lnTo>
                  <a:lnTo>
                    <a:pt x="641" y="945"/>
                  </a:lnTo>
                  <a:lnTo>
                    <a:pt x="687" y="960"/>
                  </a:lnTo>
                  <a:lnTo>
                    <a:pt x="724" y="947"/>
                  </a:lnTo>
                  <a:lnTo>
                    <a:pt x="771" y="902"/>
                  </a:lnTo>
                  <a:lnTo>
                    <a:pt x="812" y="876"/>
                  </a:lnTo>
                  <a:lnTo>
                    <a:pt x="850" y="859"/>
                  </a:lnTo>
                  <a:lnTo>
                    <a:pt x="899" y="851"/>
                  </a:lnTo>
                  <a:lnTo>
                    <a:pt x="935" y="847"/>
                  </a:lnTo>
                  <a:lnTo>
                    <a:pt x="980" y="835"/>
                  </a:lnTo>
                  <a:lnTo>
                    <a:pt x="1043" y="825"/>
                  </a:lnTo>
                  <a:lnTo>
                    <a:pt x="1079" y="811"/>
                  </a:lnTo>
                  <a:lnTo>
                    <a:pt x="1106" y="804"/>
                  </a:lnTo>
                  <a:lnTo>
                    <a:pt x="1138" y="774"/>
                  </a:lnTo>
                  <a:lnTo>
                    <a:pt x="1150" y="738"/>
                  </a:lnTo>
                  <a:lnTo>
                    <a:pt x="1178" y="697"/>
                  </a:lnTo>
                  <a:lnTo>
                    <a:pt x="1199" y="660"/>
                  </a:lnTo>
                  <a:lnTo>
                    <a:pt x="1181" y="628"/>
                  </a:lnTo>
                  <a:lnTo>
                    <a:pt x="1169" y="599"/>
                  </a:lnTo>
                  <a:lnTo>
                    <a:pt x="1140" y="603"/>
                  </a:lnTo>
                  <a:lnTo>
                    <a:pt x="1086" y="598"/>
                  </a:lnTo>
                  <a:lnTo>
                    <a:pt x="1034" y="592"/>
                  </a:lnTo>
                  <a:lnTo>
                    <a:pt x="1002" y="555"/>
                  </a:lnTo>
                  <a:lnTo>
                    <a:pt x="973" y="517"/>
                  </a:lnTo>
                  <a:lnTo>
                    <a:pt x="952" y="502"/>
                  </a:lnTo>
                  <a:lnTo>
                    <a:pt x="928" y="476"/>
                  </a:lnTo>
                  <a:lnTo>
                    <a:pt x="896" y="445"/>
                  </a:lnTo>
                  <a:lnTo>
                    <a:pt x="886" y="386"/>
                  </a:lnTo>
                  <a:lnTo>
                    <a:pt x="870" y="351"/>
                  </a:lnTo>
                  <a:lnTo>
                    <a:pt x="828" y="309"/>
                  </a:lnTo>
                  <a:lnTo>
                    <a:pt x="788" y="269"/>
                  </a:lnTo>
                  <a:lnTo>
                    <a:pt x="735" y="212"/>
                  </a:lnTo>
                  <a:lnTo>
                    <a:pt x="704" y="203"/>
                  </a:lnTo>
                  <a:lnTo>
                    <a:pt x="654" y="191"/>
                  </a:lnTo>
                  <a:lnTo>
                    <a:pt x="600" y="198"/>
                  </a:lnTo>
                  <a:lnTo>
                    <a:pt x="563" y="180"/>
                  </a:lnTo>
                  <a:lnTo>
                    <a:pt x="529" y="163"/>
                  </a:lnTo>
                  <a:lnTo>
                    <a:pt x="506" y="137"/>
                  </a:lnTo>
                  <a:lnTo>
                    <a:pt x="469" y="102"/>
                  </a:lnTo>
                  <a:lnTo>
                    <a:pt x="438" y="81"/>
                  </a:lnTo>
                  <a:lnTo>
                    <a:pt x="382" y="56"/>
                  </a:lnTo>
                  <a:lnTo>
                    <a:pt x="330" y="26"/>
                  </a:lnTo>
                  <a:lnTo>
                    <a:pt x="283" y="4"/>
                  </a:lnTo>
                  <a:lnTo>
                    <a:pt x="237" y="0"/>
                  </a:lnTo>
                  <a:lnTo>
                    <a:pt x="199" y="19"/>
                  </a:lnTo>
                  <a:lnTo>
                    <a:pt x="148" y="30"/>
                  </a:lnTo>
                  <a:lnTo>
                    <a:pt x="149" y="59"/>
                  </a:lnTo>
                  <a:lnTo>
                    <a:pt x="182" y="112"/>
                  </a:lnTo>
                  <a:lnTo>
                    <a:pt x="165" y="139"/>
                  </a:lnTo>
                  <a:lnTo>
                    <a:pt x="144" y="163"/>
                  </a:lnTo>
                  <a:lnTo>
                    <a:pt x="114" y="176"/>
                  </a:lnTo>
                  <a:lnTo>
                    <a:pt x="84" y="192"/>
                  </a:lnTo>
                  <a:lnTo>
                    <a:pt x="33" y="185"/>
                  </a:lnTo>
                  <a:lnTo>
                    <a:pt x="18" y="204"/>
                  </a:lnTo>
                  <a:lnTo>
                    <a:pt x="0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7" name="Freeform 12">
              <a:extLst/>
            </p:cNvPr>
            <p:cNvSpPr>
              <a:spLocks/>
            </p:cNvSpPr>
            <p:nvPr/>
          </p:nvSpPr>
          <p:spPr bwMode="auto">
            <a:xfrm>
              <a:off x="5037114" y="4514868"/>
              <a:ext cx="187325" cy="122238"/>
            </a:xfrm>
            <a:custGeom>
              <a:avLst/>
              <a:gdLst>
                <a:gd name="T0" fmla="*/ 2147483647 w 590"/>
                <a:gd name="T1" fmla="*/ 2147483647 h 385"/>
                <a:gd name="T2" fmla="*/ 0 w 590"/>
                <a:gd name="T3" fmla="*/ 2147483647 h 385"/>
                <a:gd name="T4" fmla="*/ 2147483647 w 590"/>
                <a:gd name="T5" fmla="*/ 2147483647 h 385"/>
                <a:gd name="T6" fmla="*/ 2147483647 w 590"/>
                <a:gd name="T7" fmla="*/ 2147483647 h 385"/>
                <a:gd name="T8" fmla="*/ 2147483647 w 590"/>
                <a:gd name="T9" fmla="*/ 2147483647 h 385"/>
                <a:gd name="T10" fmla="*/ 2147483647 w 590"/>
                <a:gd name="T11" fmla="*/ 2147483647 h 385"/>
                <a:gd name="T12" fmla="*/ 2147483647 w 590"/>
                <a:gd name="T13" fmla="*/ 2147483647 h 385"/>
                <a:gd name="T14" fmla="*/ 2147483647 w 590"/>
                <a:gd name="T15" fmla="*/ 2147483647 h 385"/>
                <a:gd name="T16" fmla="*/ 2147483647 w 590"/>
                <a:gd name="T17" fmla="*/ 2147483647 h 385"/>
                <a:gd name="T18" fmla="*/ 2147483647 w 590"/>
                <a:gd name="T19" fmla="*/ 2147483647 h 385"/>
                <a:gd name="T20" fmla="*/ 2147483647 w 590"/>
                <a:gd name="T21" fmla="*/ 2147483647 h 385"/>
                <a:gd name="T22" fmla="*/ 2147483647 w 590"/>
                <a:gd name="T23" fmla="*/ 2147483647 h 385"/>
                <a:gd name="T24" fmla="*/ 2147483647 w 590"/>
                <a:gd name="T25" fmla="*/ 2147483647 h 385"/>
                <a:gd name="T26" fmla="*/ 2147483647 w 590"/>
                <a:gd name="T27" fmla="*/ 2147483647 h 385"/>
                <a:gd name="T28" fmla="*/ 2147483647 w 590"/>
                <a:gd name="T29" fmla="*/ 2147483647 h 385"/>
                <a:gd name="T30" fmla="*/ 2147483647 w 590"/>
                <a:gd name="T31" fmla="*/ 2147483647 h 385"/>
                <a:gd name="T32" fmla="*/ 2147483647 w 590"/>
                <a:gd name="T33" fmla="*/ 2147483647 h 385"/>
                <a:gd name="T34" fmla="*/ 2147483647 w 590"/>
                <a:gd name="T35" fmla="*/ 2147483647 h 385"/>
                <a:gd name="T36" fmla="*/ 2147483647 w 590"/>
                <a:gd name="T37" fmla="*/ 2147483647 h 385"/>
                <a:gd name="T38" fmla="*/ 2147483647 w 590"/>
                <a:gd name="T39" fmla="*/ 2147483647 h 385"/>
                <a:gd name="T40" fmla="*/ 2147483647 w 590"/>
                <a:gd name="T41" fmla="*/ 0 h 385"/>
                <a:gd name="T42" fmla="*/ 2147483647 w 590"/>
                <a:gd name="T43" fmla="*/ 2147483647 h 385"/>
                <a:gd name="T44" fmla="*/ 2147483647 w 590"/>
                <a:gd name="T45" fmla="*/ 2147483647 h 385"/>
                <a:gd name="T46" fmla="*/ 2147483647 w 590"/>
                <a:gd name="T47" fmla="*/ 2147483647 h 385"/>
                <a:gd name="T48" fmla="*/ 2147483647 w 590"/>
                <a:gd name="T49" fmla="*/ 2147483647 h 385"/>
                <a:gd name="T50" fmla="*/ 2147483647 w 590"/>
                <a:gd name="T51" fmla="*/ 2147483647 h 385"/>
                <a:gd name="T52" fmla="*/ 2147483647 w 590"/>
                <a:gd name="T53" fmla="*/ 2147483647 h 385"/>
                <a:gd name="T54" fmla="*/ 2147483647 w 590"/>
                <a:gd name="T55" fmla="*/ 2147483647 h 385"/>
                <a:gd name="T56" fmla="*/ 2147483647 w 590"/>
                <a:gd name="T57" fmla="*/ 2147483647 h 385"/>
                <a:gd name="T58" fmla="*/ 2147483647 w 590"/>
                <a:gd name="T59" fmla="*/ 2147483647 h 385"/>
                <a:gd name="T60" fmla="*/ 2147483647 w 590"/>
                <a:gd name="T61" fmla="*/ 2147483647 h 385"/>
                <a:gd name="T62" fmla="*/ 2147483647 w 590"/>
                <a:gd name="T63" fmla="*/ 2147483647 h 385"/>
                <a:gd name="T64" fmla="*/ 2147483647 w 590"/>
                <a:gd name="T65" fmla="*/ 2147483647 h 385"/>
                <a:gd name="T66" fmla="*/ 2147483647 w 590"/>
                <a:gd name="T67" fmla="*/ 2147483647 h 385"/>
                <a:gd name="T68" fmla="*/ 2147483647 w 590"/>
                <a:gd name="T69" fmla="*/ 2147483647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0"/>
                <a:gd name="T106" fmla="*/ 0 h 385"/>
                <a:gd name="T107" fmla="*/ 699 w 590"/>
                <a:gd name="T108" fmla="*/ 452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0" h="385">
                  <a:moveTo>
                    <a:pt x="7" y="152"/>
                  </a:moveTo>
                  <a:lnTo>
                    <a:pt x="0" y="214"/>
                  </a:lnTo>
                  <a:lnTo>
                    <a:pt x="14" y="254"/>
                  </a:lnTo>
                  <a:lnTo>
                    <a:pt x="31" y="305"/>
                  </a:lnTo>
                  <a:lnTo>
                    <a:pt x="41" y="359"/>
                  </a:lnTo>
                  <a:lnTo>
                    <a:pt x="80" y="385"/>
                  </a:lnTo>
                  <a:lnTo>
                    <a:pt x="125" y="366"/>
                  </a:lnTo>
                  <a:lnTo>
                    <a:pt x="166" y="338"/>
                  </a:lnTo>
                  <a:lnTo>
                    <a:pt x="229" y="342"/>
                  </a:lnTo>
                  <a:lnTo>
                    <a:pt x="293" y="312"/>
                  </a:lnTo>
                  <a:lnTo>
                    <a:pt x="344" y="279"/>
                  </a:lnTo>
                  <a:lnTo>
                    <a:pt x="394" y="240"/>
                  </a:lnTo>
                  <a:lnTo>
                    <a:pt x="479" y="224"/>
                  </a:lnTo>
                  <a:lnTo>
                    <a:pt x="531" y="204"/>
                  </a:lnTo>
                  <a:lnTo>
                    <a:pt x="541" y="174"/>
                  </a:lnTo>
                  <a:lnTo>
                    <a:pt x="566" y="145"/>
                  </a:lnTo>
                  <a:lnTo>
                    <a:pt x="590" y="125"/>
                  </a:lnTo>
                  <a:lnTo>
                    <a:pt x="576" y="101"/>
                  </a:lnTo>
                  <a:lnTo>
                    <a:pt x="556" y="67"/>
                  </a:lnTo>
                  <a:lnTo>
                    <a:pt x="543" y="26"/>
                  </a:lnTo>
                  <a:lnTo>
                    <a:pt x="533" y="0"/>
                  </a:lnTo>
                  <a:lnTo>
                    <a:pt x="470" y="15"/>
                  </a:lnTo>
                  <a:lnTo>
                    <a:pt x="433" y="20"/>
                  </a:lnTo>
                  <a:lnTo>
                    <a:pt x="392" y="26"/>
                  </a:lnTo>
                  <a:lnTo>
                    <a:pt x="351" y="47"/>
                  </a:lnTo>
                  <a:lnTo>
                    <a:pt x="308" y="72"/>
                  </a:lnTo>
                  <a:lnTo>
                    <a:pt x="266" y="115"/>
                  </a:lnTo>
                  <a:lnTo>
                    <a:pt x="251" y="118"/>
                  </a:lnTo>
                  <a:lnTo>
                    <a:pt x="227" y="130"/>
                  </a:lnTo>
                  <a:lnTo>
                    <a:pt x="187" y="113"/>
                  </a:lnTo>
                  <a:lnTo>
                    <a:pt x="128" y="102"/>
                  </a:lnTo>
                  <a:lnTo>
                    <a:pt x="56" y="98"/>
                  </a:lnTo>
                  <a:lnTo>
                    <a:pt x="25" y="101"/>
                  </a:lnTo>
                  <a:lnTo>
                    <a:pt x="8" y="116"/>
                  </a:lnTo>
                  <a:lnTo>
                    <a:pt x="7" y="1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8" name="Freeform 14">
              <a:extLst/>
            </p:cNvPr>
            <p:cNvSpPr>
              <a:spLocks/>
            </p:cNvSpPr>
            <p:nvPr/>
          </p:nvSpPr>
          <p:spPr bwMode="auto">
            <a:xfrm>
              <a:off x="5203801" y="4379931"/>
              <a:ext cx="82550" cy="61912"/>
            </a:xfrm>
            <a:custGeom>
              <a:avLst/>
              <a:gdLst>
                <a:gd name="T0" fmla="*/ 0 w 260"/>
                <a:gd name="T1" fmla="*/ 2147483647 h 195"/>
                <a:gd name="T2" fmla="*/ 2147483647 w 260"/>
                <a:gd name="T3" fmla="*/ 2147483647 h 195"/>
                <a:gd name="T4" fmla="*/ 2147483647 w 260"/>
                <a:gd name="T5" fmla="*/ 2147483647 h 195"/>
                <a:gd name="T6" fmla="*/ 2147483647 w 260"/>
                <a:gd name="T7" fmla="*/ 2147483647 h 195"/>
                <a:gd name="T8" fmla="*/ 2147483647 w 260"/>
                <a:gd name="T9" fmla="*/ 2147483647 h 195"/>
                <a:gd name="T10" fmla="*/ 2147483647 w 260"/>
                <a:gd name="T11" fmla="*/ 2147483647 h 195"/>
                <a:gd name="T12" fmla="*/ 2147483647 w 260"/>
                <a:gd name="T13" fmla="*/ 2147483647 h 195"/>
                <a:gd name="T14" fmla="*/ 2147483647 w 260"/>
                <a:gd name="T15" fmla="*/ 2147483647 h 195"/>
                <a:gd name="T16" fmla="*/ 2147483647 w 260"/>
                <a:gd name="T17" fmla="*/ 2147483647 h 195"/>
                <a:gd name="T18" fmla="*/ 2147483647 w 260"/>
                <a:gd name="T19" fmla="*/ 0 h 195"/>
                <a:gd name="T20" fmla="*/ 2147483647 w 260"/>
                <a:gd name="T21" fmla="*/ 2147483647 h 195"/>
                <a:gd name="T22" fmla="*/ 2147483647 w 260"/>
                <a:gd name="T23" fmla="*/ 2147483647 h 195"/>
                <a:gd name="T24" fmla="*/ 2147483647 w 260"/>
                <a:gd name="T25" fmla="*/ 2147483647 h 195"/>
                <a:gd name="T26" fmla="*/ 2147483647 w 260"/>
                <a:gd name="T27" fmla="*/ 2147483647 h 195"/>
                <a:gd name="T28" fmla="*/ 2147483647 w 260"/>
                <a:gd name="T29" fmla="*/ 2147483647 h 195"/>
                <a:gd name="T30" fmla="*/ 2147483647 w 260"/>
                <a:gd name="T31" fmla="*/ 2147483647 h 195"/>
                <a:gd name="T32" fmla="*/ 2147483647 w 260"/>
                <a:gd name="T33" fmla="*/ 2147483647 h 195"/>
                <a:gd name="T34" fmla="*/ 2147483647 w 260"/>
                <a:gd name="T35" fmla="*/ 2147483647 h 195"/>
                <a:gd name="T36" fmla="*/ 2147483647 w 260"/>
                <a:gd name="T37" fmla="*/ 2147483647 h 195"/>
                <a:gd name="T38" fmla="*/ 2147483647 w 260"/>
                <a:gd name="T39" fmla="*/ 2147483647 h 195"/>
                <a:gd name="T40" fmla="*/ 2147483647 w 260"/>
                <a:gd name="T41" fmla="*/ 2147483647 h 195"/>
                <a:gd name="T42" fmla="*/ 2147483647 w 260"/>
                <a:gd name="T43" fmla="*/ 2147483647 h 195"/>
                <a:gd name="T44" fmla="*/ 0 w 260"/>
                <a:gd name="T45" fmla="*/ 2147483647 h 1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0"/>
                <a:gd name="T70" fmla="*/ 0 h 195"/>
                <a:gd name="T71" fmla="*/ 300 w 260"/>
                <a:gd name="T72" fmla="*/ 232 h 1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0" h="195">
                  <a:moveTo>
                    <a:pt x="0" y="132"/>
                  </a:moveTo>
                  <a:lnTo>
                    <a:pt x="33" y="122"/>
                  </a:lnTo>
                  <a:lnTo>
                    <a:pt x="62" y="111"/>
                  </a:lnTo>
                  <a:lnTo>
                    <a:pt x="99" y="116"/>
                  </a:lnTo>
                  <a:lnTo>
                    <a:pt x="115" y="115"/>
                  </a:lnTo>
                  <a:lnTo>
                    <a:pt x="125" y="97"/>
                  </a:lnTo>
                  <a:lnTo>
                    <a:pt x="146" y="80"/>
                  </a:lnTo>
                  <a:lnTo>
                    <a:pt x="169" y="61"/>
                  </a:lnTo>
                  <a:lnTo>
                    <a:pt x="204" y="39"/>
                  </a:lnTo>
                  <a:lnTo>
                    <a:pt x="231" y="0"/>
                  </a:lnTo>
                  <a:lnTo>
                    <a:pt x="228" y="12"/>
                  </a:lnTo>
                  <a:lnTo>
                    <a:pt x="234" y="22"/>
                  </a:lnTo>
                  <a:lnTo>
                    <a:pt x="246" y="18"/>
                  </a:lnTo>
                  <a:lnTo>
                    <a:pt x="250" y="3"/>
                  </a:lnTo>
                  <a:lnTo>
                    <a:pt x="260" y="20"/>
                  </a:lnTo>
                  <a:lnTo>
                    <a:pt x="259" y="51"/>
                  </a:lnTo>
                  <a:lnTo>
                    <a:pt x="252" y="64"/>
                  </a:lnTo>
                  <a:lnTo>
                    <a:pt x="241" y="70"/>
                  </a:lnTo>
                  <a:lnTo>
                    <a:pt x="226" y="81"/>
                  </a:lnTo>
                  <a:lnTo>
                    <a:pt x="220" y="67"/>
                  </a:lnTo>
                  <a:lnTo>
                    <a:pt x="213" y="73"/>
                  </a:lnTo>
                  <a:lnTo>
                    <a:pt x="216" y="87"/>
                  </a:lnTo>
                  <a:lnTo>
                    <a:pt x="210" y="106"/>
                  </a:lnTo>
                  <a:lnTo>
                    <a:pt x="196" y="136"/>
                  </a:lnTo>
                  <a:lnTo>
                    <a:pt x="196" y="159"/>
                  </a:lnTo>
                  <a:lnTo>
                    <a:pt x="196" y="177"/>
                  </a:lnTo>
                  <a:lnTo>
                    <a:pt x="185" y="192"/>
                  </a:lnTo>
                  <a:lnTo>
                    <a:pt x="150" y="195"/>
                  </a:lnTo>
                  <a:lnTo>
                    <a:pt x="104" y="192"/>
                  </a:lnTo>
                  <a:lnTo>
                    <a:pt x="44" y="187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9" name="Freeform 15">
              <a:extLst/>
            </p:cNvPr>
            <p:cNvSpPr>
              <a:spLocks/>
            </p:cNvSpPr>
            <p:nvPr/>
          </p:nvSpPr>
          <p:spPr bwMode="auto">
            <a:xfrm>
              <a:off x="5705451" y="4694256"/>
              <a:ext cx="50800" cy="77787"/>
            </a:xfrm>
            <a:custGeom>
              <a:avLst/>
              <a:gdLst>
                <a:gd name="T0" fmla="*/ 2147483647 w 403"/>
                <a:gd name="T1" fmla="*/ 2147483647 h 631"/>
                <a:gd name="T2" fmla="*/ 2147483647 w 403"/>
                <a:gd name="T3" fmla="*/ 2147483647 h 631"/>
                <a:gd name="T4" fmla="*/ 2147483647 w 403"/>
                <a:gd name="T5" fmla="*/ 2147483647 h 631"/>
                <a:gd name="T6" fmla="*/ 2147483647 w 403"/>
                <a:gd name="T7" fmla="*/ 2147483647 h 631"/>
                <a:gd name="T8" fmla="*/ 0 w 403"/>
                <a:gd name="T9" fmla="*/ 2147483647 h 631"/>
                <a:gd name="T10" fmla="*/ 2147483647 w 403"/>
                <a:gd name="T11" fmla="*/ 2147483647 h 631"/>
                <a:gd name="T12" fmla="*/ 2147483647 w 403"/>
                <a:gd name="T13" fmla="*/ 2147483647 h 631"/>
                <a:gd name="T14" fmla="*/ 2147483647 w 403"/>
                <a:gd name="T15" fmla="*/ 2147483647 h 631"/>
                <a:gd name="T16" fmla="*/ 2147483647 w 403"/>
                <a:gd name="T17" fmla="*/ 0 h 631"/>
                <a:gd name="T18" fmla="*/ 2147483647 w 403"/>
                <a:gd name="T19" fmla="*/ 2147483647 h 631"/>
                <a:gd name="T20" fmla="*/ 2147483647 w 403"/>
                <a:gd name="T21" fmla="*/ 2147483647 h 631"/>
                <a:gd name="T22" fmla="*/ 2147483647 w 403"/>
                <a:gd name="T23" fmla="*/ 2147483647 h 631"/>
                <a:gd name="T24" fmla="*/ 2147483647 w 403"/>
                <a:gd name="T25" fmla="*/ 2147483647 h 631"/>
                <a:gd name="T26" fmla="*/ 2147483647 w 403"/>
                <a:gd name="T27" fmla="*/ 214748364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3"/>
                <a:gd name="T43" fmla="*/ 0 h 631"/>
                <a:gd name="T44" fmla="*/ 403 w 40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3" h="631">
                  <a:moveTo>
                    <a:pt x="229" y="586"/>
                  </a:moveTo>
                  <a:lnTo>
                    <a:pt x="119" y="631"/>
                  </a:lnTo>
                  <a:lnTo>
                    <a:pt x="37" y="512"/>
                  </a:lnTo>
                  <a:lnTo>
                    <a:pt x="19" y="458"/>
                  </a:lnTo>
                  <a:lnTo>
                    <a:pt x="0" y="320"/>
                  </a:lnTo>
                  <a:lnTo>
                    <a:pt x="83" y="202"/>
                  </a:lnTo>
                  <a:lnTo>
                    <a:pt x="83" y="119"/>
                  </a:lnTo>
                  <a:lnTo>
                    <a:pt x="46" y="19"/>
                  </a:lnTo>
                  <a:lnTo>
                    <a:pt x="101" y="0"/>
                  </a:lnTo>
                  <a:lnTo>
                    <a:pt x="192" y="83"/>
                  </a:lnTo>
                  <a:lnTo>
                    <a:pt x="266" y="229"/>
                  </a:lnTo>
                  <a:lnTo>
                    <a:pt x="375" y="357"/>
                  </a:lnTo>
                  <a:lnTo>
                    <a:pt x="403" y="485"/>
                  </a:lnTo>
                  <a:lnTo>
                    <a:pt x="229" y="5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0" name="Freeform 16">
              <a:extLst/>
            </p:cNvPr>
            <p:cNvSpPr>
              <a:spLocks/>
            </p:cNvSpPr>
            <p:nvPr/>
          </p:nvSpPr>
          <p:spPr bwMode="auto">
            <a:xfrm>
              <a:off x="6229326" y="4494231"/>
              <a:ext cx="44450" cy="34925"/>
            </a:xfrm>
            <a:custGeom>
              <a:avLst/>
              <a:gdLst>
                <a:gd name="T0" fmla="*/ 2147483647 w 344"/>
                <a:gd name="T1" fmla="*/ 2147483647 h 272"/>
                <a:gd name="T2" fmla="*/ 2147483647 w 344"/>
                <a:gd name="T3" fmla="*/ 2147483647 h 272"/>
                <a:gd name="T4" fmla="*/ 2147483647 w 344"/>
                <a:gd name="T5" fmla="*/ 2147483647 h 272"/>
                <a:gd name="T6" fmla="*/ 0 w 344"/>
                <a:gd name="T7" fmla="*/ 2147483647 h 272"/>
                <a:gd name="T8" fmla="*/ 2147483647 w 344"/>
                <a:gd name="T9" fmla="*/ 2147483647 h 272"/>
                <a:gd name="T10" fmla="*/ 2147483647 w 344"/>
                <a:gd name="T11" fmla="*/ 0 h 272"/>
                <a:gd name="T12" fmla="*/ 2147483647 w 344"/>
                <a:gd name="T13" fmla="*/ 0 h 272"/>
                <a:gd name="T14" fmla="*/ 2147483647 w 344"/>
                <a:gd name="T15" fmla="*/ 0 h 272"/>
                <a:gd name="T16" fmla="*/ 2147483647 w 344"/>
                <a:gd name="T17" fmla="*/ 2147483647 h 272"/>
                <a:gd name="T18" fmla="*/ 2147483647 w 344"/>
                <a:gd name="T19" fmla="*/ 2147483647 h 272"/>
                <a:gd name="T20" fmla="*/ 2147483647 w 344"/>
                <a:gd name="T21" fmla="*/ 2147483647 h 272"/>
                <a:gd name="T22" fmla="*/ 2147483647 w 344"/>
                <a:gd name="T23" fmla="*/ 2147483647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4"/>
                <a:gd name="T37" fmla="*/ 0 h 272"/>
                <a:gd name="T38" fmla="*/ 344 w 344"/>
                <a:gd name="T39" fmla="*/ 272 h 2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4" h="272">
                  <a:moveTo>
                    <a:pt x="229" y="272"/>
                  </a:moveTo>
                  <a:lnTo>
                    <a:pt x="93" y="272"/>
                  </a:lnTo>
                  <a:lnTo>
                    <a:pt x="2" y="227"/>
                  </a:lnTo>
                  <a:lnTo>
                    <a:pt x="0" y="143"/>
                  </a:lnTo>
                  <a:lnTo>
                    <a:pt x="72" y="79"/>
                  </a:lnTo>
                  <a:lnTo>
                    <a:pt x="93" y="0"/>
                  </a:lnTo>
                  <a:lnTo>
                    <a:pt x="184" y="0"/>
                  </a:lnTo>
                  <a:lnTo>
                    <a:pt x="274" y="0"/>
                  </a:lnTo>
                  <a:lnTo>
                    <a:pt x="344" y="23"/>
                  </a:lnTo>
                  <a:lnTo>
                    <a:pt x="328" y="119"/>
                  </a:lnTo>
                  <a:lnTo>
                    <a:pt x="312" y="207"/>
                  </a:lnTo>
                  <a:lnTo>
                    <a:pt x="229" y="2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1" name="Freeform 17">
              <a:extLst/>
            </p:cNvPr>
            <p:cNvSpPr>
              <a:spLocks/>
            </p:cNvSpPr>
            <p:nvPr/>
          </p:nvSpPr>
          <p:spPr bwMode="auto">
            <a:xfrm>
              <a:off x="6437289" y="4394218"/>
              <a:ext cx="34925" cy="66675"/>
            </a:xfrm>
            <a:custGeom>
              <a:avLst/>
              <a:gdLst>
                <a:gd name="T0" fmla="*/ 2147483647 w 288"/>
                <a:gd name="T1" fmla="*/ 2147483647 h 520"/>
                <a:gd name="T2" fmla="*/ 2147483647 w 288"/>
                <a:gd name="T3" fmla="*/ 2147483647 h 520"/>
                <a:gd name="T4" fmla="*/ 0 w 288"/>
                <a:gd name="T5" fmla="*/ 2147483647 h 520"/>
                <a:gd name="T6" fmla="*/ 0 w 288"/>
                <a:gd name="T7" fmla="*/ 2147483647 h 520"/>
                <a:gd name="T8" fmla="*/ 2147483647 w 288"/>
                <a:gd name="T9" fmla="*/ 2147483647 h 520"/>
                <a:gd name="T10" fmla="*/ 2147483647 w 288"/>
                <a:gd name="T11" fmla="*/ 2147483647 h 520"/>
                <a:gd name="T12" fmla="*/ 2147483647 w 288"/>
                <a:gd name="T13" fmla="*/ 2147483647 h 520"/>
                <a:gd name="T14" fmla="*/ 2147483647 w 288"/>
                <a:gd name="T15" fmla="*/ 0 h 520"/>
                <a:gd name="T16" fmla="*/ 2147483647 w 288"/>
                <a:gd name="T17" fmla="*/ 0 h 520"/>
                <a:gd name="T18" fmla="*/ 2147483647 w 288"/>
                <a:gd name="T19" fmla="*/ 2147483647 h 520"/>
                <a:gd name="T20" fmla="*/ 2147483647 w 288"/>
                <a:gd name="T21" fmla="*/ 2147483647 h 520"/>
                <a:gd name="T22" fmla="*/ 2147483647 w 288"/>
                <a:gd name="T23" fmla="*/ 2147483647 h 520"/>
                <a:gd name="T24" fmla="*/ 2147483647 w 288"/>
                <a:gd name="T25" fmla="*/ 2147483647 h 520"/>
                <a:gd name="T26" fmla="*/ 2147483647 w 288"/>
                <a:gd name="T27" fmla="*/ 2147483647 h 5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8"/>
                <a:gd name="T43" fmla="*/ 0 h 520"/>
                <a:gd name="T44" fmla="*/ 288 w 288"/>
                <a:gd name="T45" fmla="*/ 520 h 5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8" h="520">
                  <a:moveTo>
                    <a:pt x="176" y="448"/>
                  </a:moveTo>
                  <a:lnTo>
                    <a:pt x="72" y="520"/>
                  </a:lnTo>
                  <a:lnTo>
                    <a:pt x="0" y="440"/>
                  </a:lnTo>
                  <a:lnTo>
                    <a:pt x="0" y="352"/>
                  </a:lnTo>
                  <a:lnTo>
                    <a:pt x="11" y="240"/>
                  </a:lnTo>
                  <a:lnTo>
                    <a:pt x="32" y="161"/>
                  </a:lnTo>
                  <a:lnTo>
                    <a:pt x="120" y="96"/>
                  </a:lnTo>
                  <a:lnTo>
                    <a:pt x="128" y="0"/>
                  </a:lnTo>
                  <a:lnTo>
                    <a:pt x="248" y="0"/>
                  </a:lnTo>
                  <a:lnTo>
                    <a:pt x="288" y="88"/>
                  </a:lnTo>
                  <a:lnTo>
                    <a:pt x="283" y="184"/>
                  </a:lnTo>
                  <a:lnTo>
                    <a:pt x="267" y="280"/>
                  </a:lnTo>
                  <a:lnTo>
                    <a:pt x="216" y="392"/>
                  </a:lnTo>
                  <a:lnTo>
                    <a:pt x="176" y="4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2" name="Freeform 18">
              <a:extLst/>
            </p:cNvPr>
            <p:cNvSpPr>
              <a:spLocks/>
            </p:cNvSpPr>
            <p:nvPr/>
          </p:nvSpPr>
          <p:spPr bwMode="auto">
            <a:xfrm>
              <a:off x="6630964" y="4856181"/>
              <a:ext cx="173037" cy="157162"/>
            </a:xfrm>
            <a:custGeom>
              <a:avLst/>
              <a:gdLst>
                <a:gd name="T0" fmla="*/ 2147483647 w 1417"/>
                <a:gd name="T1" fmla="*/ 2147483647 h 1252"/>
                <a:gd name="T2" fmla="*/ 2147483647 w 1417"/>
                <a:gd name="T3" fmla="*/ 2147483647 h 1252"/>
                <a:gd name="T4" fmla="*/ 2147483647 w 1417"/>
                <a:gd name="T5" fmla="*/ 2147483647 h 1252"/>
                <a:gd name="T6" fmla="*/ 2147483647 w 1417"/>
                <a:gd name="T7" fmla="*/ 2147483647 h 1252"/>
                <a:gd name="T8" fmla="*/ 2147483647 w 1417"/>
                <a:gd name="T9" fmla="*/ 2147483647 h 1252"/>
                <a:gd name="T10" fmla="*/ 2147483647 w 1417"/>
                <a:gd name="T11" fmla="*/ 2147483647 h 1252"/>
                <a:gd name="T12" fmla="*/ 2147483647 w 1417"/>
                <a:gd name="T13" fmla="*/ 2147483647 h 1252"/>
                <a:gd name="T14" fmla="*/ 2147483647 w 1417"/>
                <a:gd name="T15" fmla="*/ 2147483647 h 1252"/>
                <a:gd name="T16" fmla="*/ 2147483647 w 1417"/>
                <a:gd name="T17" fmla="*/ 2147483647 h 1252"/>
                <a:gd name="T18" fmla="*/ 2147483647 w 1417"/>
                <a:gd name="T19" fmla="*/ 2147483647 h 1252"/>
                <a:gd name="T20" fmla="*/ 2147483647 w 1417"/>
                <a:gd name="T21" fmla="*/ 2147483647 h 1252"/>
                <a:gd name="T22" fmla="*/ 2147483647 w 1417"/>
                <a:gd name="T23" fmla="*/ 2147483647 h 1252"/>
                <a:gd name="T24" fmla="*/ 2147483647 w 1417"/>
                <a:gd name="T25" fmla="*/ 2147483647 h 1252"/>
                <a:gd name="T26" fmla="*/ 2147483647 w 1417"/>
                <a:gd name="T27" fmla="*/ 2147483647 h 1252"/>
                <a:gd name="T28" fmla="*/ 2147483647 w 1417"/>
                <a:gd name="T29" fmla="*/ 2147483647 h 1252"/>
                <a:gd name="T30" fmla="*/ 2147483647 w 1417"/>
                <a:gd name="T31" fmla="*/ 2147483647 h 1252"/>
                <a:gd name="T32" fmla="*/ 2147483647 w 1417"/>
                <a:gd name="T33" fmla="*/ 2147483647 h 1252"/>
                <a:gd name="T34" fmla="*/ 2147483647 w 1417"/>
                <a:gd name="T35" fmla="*/ 2147483647 h 1252"/>
                <a:gd name="T36" fmla="*/ 2147483647 w 1417"/>
                <a:gd name="T37" fmla="*/ 2147483647 h 1252"/>
                <a:gd name="T38" fmla="*/ 2147483647 w 1417"/>
                <a:gd name="T39" fmla="*/ 2147483647 h 1252"/>
                <a:gd name="T40" fmla="*/ 2147483647 w 1417"/>
                <a:gd name="T41" fmla="*/ 2147483647 h 1252"/>
                <a:gd name="T42" fmla="*/ 2147483647 w 1417"/>
                <a:gd name="T43" fmla="*/ 2147483647 h 1252"/>
                <a:gd name="T44" fmla="*/ 2147483647 w 1417"/>
                <a:gd name="T45" fmla="*/ 2147483647 h 1252"/>
                <a:gd name="T46" fmla="*/ 2147483647 w 1417"/>
                <a:gd name="T47" fmla="*/ 2147483647 h 1252"/>
                <a:gd name="T48" fmla="*/ 2147483647 w 1417"/>
                <a:gd name="T49" fmla="*/ 2147483647 h 1252"/>
                <a:gd name="T50" fmla="*/ 2147483647 w 1417"/>
                <a:gd name="T51" fmla="*/ 2147483647 h 1252"/>
                <a:gd name="T52" fmla="*/ 2147483647 w 1417"/>
                <a:gd name="T53" fmla="*/ 2147483647 h 1252"/>
                <a:gd name="T54" fmla="*/ 2147483647 w 1417"/>
                <a:gd name="T55" fmla="*/ 2147483647 h 1252"/>
                <a:gd name="T56" fmla="*/ 2147483647 w 1417"/>
                <a:gd name="T57" fmla="*/ 2147483647 h 1252"/>
                <a:gd name="T58" fmla="*/ 2147483647 w 1417"/>
                <a:gd name="T59" fmla="*/ 2147483647 h 1252"/>
                <a:gd name="T60" fmla="*/ 2147483647 w 1417"/>
                <a:gd name="T61" fmla="*/ 2147483647 h 1252"/>
                <a:gd name="T62" fmla="*/ 2147483647 w 1417"/>
                <a:gd name="T63" fmla="*/ 2147483647 h 1252"/>
                <a:gd name="T64" fmla="*/ 2147483647 w 1417"/>
                <a:gd name="T65" fmla="*/ 2147483647 h 1252"/>
                <a:gd name="T66" fmla="*/ 2147483647 w 1417"/>
                <a:gd name="T67" fmla="*/ 2147483647 h 1252"/>
                <a:gd name="T68" fmla="*/ 2147483647 w 1417"/>
                <a:gd name="T69" fmla="*/ 2147483647 h 1252"/>
                <a:gd name="T70" fmla="*/ 2147483647 w 1417"/>
                <a:gd name="T71" fmla="*/ 2147483647 h 1252"/>
                <a:gd name="T72" fmla="*/ 2147483647 w 1417"/>
                <a:gd name="T73" fmla="*/ 2147483647 h 1252"/>
                <a:gd name="T74" fmla="*/ 2147483647 w 1417"/>
                <a:gd name="T75" fmla="*/ 2147483647 h 1252"/>
                <a:gd name="T76" fmla="*/ 2147483647 w 1417"/>
                <a:gd name="T77" fmla="*/ 2147483647 h 1252"/>
                <a:gd name="T78" fmla="*/ 2147483647 w 1417"/>
                <a:gd name="T79" fmla="*/ 0 h 1252"/>
                <a:gd name="T80" fmla="*/ 2147483647 w 1417"/>
                <a:gd name="T81" fmla="*/ 2147483647 h 1252"/>
                <a:gd name="T82" fmla="*/ 2147483647 w 1417"/>
                <a:gd name="T83" fmla="*/ 2147483647 h 1252"/>
                <a:gd name="T84" fmla="*/ 0 w 1417"/>
                <a:gd name="T85" fmla="*/ 2147483647 h 1252"/>
                <a:gd name="T86" fmla="*/ 2147483647 w 1417"/>
                <a:gd name="T87" fmla="*/ 2147483647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7"/>
                <a:gd name="T133" fmla="*/ 0 h 1252"/>
                <a:gd name="T134" fmla="*/ 1417 w 1417"/>
                <a:gd name="T135" fmla="*/ 1252 h 12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7" h="1252">
                  <a:moveTo>
                    <a:pt x="82" y="194"/>
                  </a:moveTo>
                  <a:lnTo>
                    <a:pt x="146" y="256"/>
                  </a:lnTo>
                  <a:lnTo>
                    <a:pt x="228" y="274"/>
                  </a:lnTo>
                  <a:lnTo>
                    <a:pt x="320" y="256"/>
                  </a:lnTo>
                  <a:lnTo>
                    <a:pt x="393" y="283"/>
                  </a:lnTo>
                  <a:lnTo>
                    <a:pt x="310" y="384"/>
                  </a:lnTo>
                  <a:lnTo>
                    <a:pt x="173" y="374"/>
                  </a:lnTo>
                  <a:lnTo>
                    <a:pt x="192" y="420"/>
                  </a:lnTo>
                  <a:lnTo>
                    <a:pt x="228" y="475"/>
                  </a:lnTo>
                  <a:lnTo>
                    <a:pt x="292" y="524"/>
                  </a:lnTo>
                  <a:lnTo>
                    <a:pt x="411" y="493"/>
                  </a:lnTo>
                  <a:lnTo>
                    <a:pt x="530" y="557"/>
                  </a:lnTo>
                  <a:lnTo>
                    <a:pt x="640" y="621"/>
                  </a:lnTo>
                  <a:lnTo>
                    <a:pt x="777" y="621"/>
                  </a:lnTo>
                  <a:lnTo>
                    <a:pt x="905" y="685"/>
                  </a:lnTo>
                  <a:lnTo>
                    <a:pt x="1005" y="768"/>
                  </a:lnTo>
                  <a:lnTo>
                    <a:pt x="1078" y="905"/>
                  </a:lnTo>
                  <a:lnTo>
                    <a:pt x="1078" y="1033"/>
                  </a:lnTo>
                  <a:lnTo>
                    <a:pt x="978" y="1115"/>
                  </a:lnTo>
                  <a:lnTo>
                    <a:pt x="978" y="1225"/>
                  </a:lnTo>
                  <a:lnTo>
                    <a:pt x="1078" y="1188"/>
                  </a:lnTo>
                  <a:lnTo>
                    <a:pt x="1152" y="1152"/>
                  </a:lnTo>
                  <a:lnTo>
                    <a:pt x="1216" y="1142"/>
                  </a:lnTo>
                  <a:lnTo>
                    <a:pt x="1316" y="1170"/>
                  </a:lnTo>
                  <a:lnTo>
                    <a:pt x="1417" y="1252"/>
                  </a:lnTo>
                  <a:lnTo>
                    <a:pt x="1417" y="338"/>
                  </a:lnTo>
                  <a:lnTo>
                    <a:pt x="1261" y="301"/>
                  </a:lnTo>
                  <a:lnTo>
                    <a:pt x="1162" y="254"/>
                  </a:lnTo>
                  <a:lnTo>
                    <a:pt x="1014" y="146"/>
                  </a:lnTo>
                  <a:lnTo>
                    <a:pt x="923" y="192"/>
                  </a:lnTo>
                  <a:lnTo>
                    <a:pt x="886" y="256"/>
                  </a:lnTo>
                  <a:lnTo>
                    <a:pt x="777" y="301"/>
                  </a:lnTo>
                  <a:lnTo>
                    <a:pt x="704" y="374"/>
                  </a:lnTo>
                  <a:lnTo>
                    <a:pt x="603" y="457"/>
                  </a:lnTo>
                  <a:lnTo>
                    <a:pt x="539" y="338"/>
                  </a:lnTo>
                  <a:lnTo>
                    <a:pt x="472" y="284"/>
                  </a:lnTo>
                  <a:lnTo>
                    <a:pt x="472" y="134"/>
                  </a:lnTo>
                  <a:lnTo>
                    <a:pt x="420" y="36"/>
                  </a:lnTo>
                  <a:lnTo>
                    <a:pt x="320" y="64"/>
                  </a:lnTo>
                  <a:lnTo>
                    <a:pt x="201" y="0"/>
                  </a:lnTo>
                  <a:lnTo>
                    <a:pt x="109" y="64"/>
                  </a:lnTo>
                  <a:lnTo>
                    <a:pt x="27" y="100"/>
                  </a:lnTo>
                  <a:lnTo>
                    <a:pt x="0" y="173"/>
                  </a:lnTo>
                  <a:lnTo>
                    <a:pt x="82" y="1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3" name="Freeform 19">
              <a:extLst/>
            </p:cNvPr>
            <p:cNvSpPr>
              <a:spLocks/>
            </p:cNvSpPr>
            <p:nvPr/>
          </p:nvSpPr>
          <p:spPr bwMode="auto">
            <a:xfrm>
              <a:off x="6804001" y="4899043"/>
              <a:ext cx="180975" cy="152400"/>
            </a:xfrm>
            <a:custGeom>
              <a:avLst/>
              <a:gdLst>
                <a:gd name="T0" fmla="*/ 2147483647 w 1460"/>
                <a:gd name="T1" fmla="*/ 2147483647 h 1200"/>
                <a:gd name="T2" fmla="*/ 0 w 1460"/>
                <a:gd name="T3" fmla="*/ 2147483647 h 1200"/>
                <a:gd name="T4" fmla="*/ 2147483647 w 1460"/>
                <a:gd name="T5" fmla="*/ 2147483647 h 1200"/>
                <a:gd name="T6" fmla="*/ 2147483647 w 1460"/>
                <a:gd name="T7" fmla="*/ 2147483647 h 1200"/>
                <a:gd name="T8" fmla="*/ 2147483647 w 1460"/>
                <a:gd name="T9" fmla="*/ 2147483647 h 1200"/>
                <a:gd name="T10" fmla="*/ 2147483647 w 1460"/>
                <a:gd name="T11" fmla="*/ 2147483647 h 1200"/>
                <a:gd name="T12" fmla="*/ 2147483647 w 1460"/>
                <a:gd name="T13" fmla="*/ 2147483647 h 1200"/>
                <a:gd name="T14" fmla="*/ 2147483647 w 1460"/>
                <a:gd name="T15" fmla="*/ 2147483647 h 1200"/>
                <a:gd name="T16" fmla="*/ 2147483647 w 1460"/>
                <a:gd name="T17" fmla="*/ 2147483647 h 1200"/>
                <a:gd name="T18" fmla="*/ 2147483647 w 1460"/>
                <a:gd name="T19" fmla="*/ 2147483647 h 1200"/>
                <a:gd name="T20" fmla="*/ 2147483647 w 1460"/>
                <a:gd name="T21" fmla="*/ 2147483647 h 1200"/>
                <a:gd name="T22" fmla="*/ 2147483647 w 1460"/>
                <a:gd name="T23" fmla="*/ 2147483647 h 1200"/>
                <a:gd name="T24" fmla="*/ 2147483647 w 1460"/>
                <a:gd name="T25" fmla="*/ 2147483647 h 1200"/>
                <a:gd name="T26" fmla="*/ 2147483647 w 1460"/>
                <a:gd name="T27" fmla="*/ 2147483647 h 1200"/>
                <a:gd name="T28" fmla="*/ 2147483647 w 1460"/>
                <a:gd name="T29" fmla="*/ 2147483647 h 1200"/>
                <a:gd name="T30" fmla="*/ 2147483647 w 1460"/>
                <a:gd name="T31" fmla="*/ 2147483647 h 1200"/>
                <a:gd name="T32" fmla="*/ 2147483647 w 1460"/>
                <a:gd name="T33" fmla="*/ 2147483647 h 1200"/>
                <a:gd name="T34" fmla="*/ 2147483647 w 1460"/>
                <a:gd name="T35" fmla="*/ 2147483647 h 1200"/>
                <a:gd name="T36" fmla="*/ 2147483647 w 1460"/>
                <a:gd name="T37" fmla="*/ 2147483647 h 1200"/>
                <a:gd name="T38" fmla="*/ 2147483647 w 1460"/>
                <a:gd name="T39" fmla="*/ 2147483647 h 1200"/>
                <a:gd name="T40" fmla="*/ 2147483647 w 1460"/>
                <a:gd name="T41" fmla="*/ 2147483647 h 1200"/>
                <a:gd name="T42" fmla="*/ 2147483647 w 1460"/>
                <a:gd name="T43" fmla="*/ 2147483647 h 1200"/>
                <a:gd name="T44" fmla="*/ 2147483647 w 1460"/>
                <a:gd name="T45" fmla="*/ 2147483647 h 1200"/>
                <a:gd name="T46" fmla="*/ 2147483647 w 1460"/>
                <a:gd name="T47" fmla="*/ 2147483647 h 1200"/>
                <a:gd name="T48" fmla="*/ 2147483647 w 1460"/>
                <a:gd name="T49" fmla="*/ 2147483647 h 1200"/>
                <a:gd name="T50" fmla="*/ 2147483647 w 1460"/>
                <a:gd name="T51" fmla="*/ 2147483647 h 1200"/>
                <a:gd name="T52" fmla="*/ 2147483647 w 1460"/>
                <a:gd name="T53" fmla="*/ 2147483647 h 1200"/>
                <a:gd name="T54" fmla="*/ 2147483647 w 1460"/>
                <a:gd name="T55" fmla="*/ 2147483647 h 1200"/>
                <a:gd name="T56" fmla="*/ 2147483647 w 1460"/>
                <a:gd name="T57" fmla="*/ 2147483647 h 1200"/>
                <a:gd name="T58" fmla="*/ 2147483647 w 1460"/>
                <a:gd name="T59" fmla="*/ 2147483647 h 1200"/>
                <a:gd name="T60" fmla="*/ 2147483647 w 1460"/>
                <a:gd name="T61" fmla="*/ 2147483647 h 1200"/>
                <a:gd name="T62" fmla="*/ 2147483647 w 1460"/>
                <a:gd name="T63" fmla="*/ 2147483647 h 1200"/>
                <a:gd name="T64" fmla="*/ 2147483647 w 1460"/>
                <a:gd name="T65" fmla="*/ 2147483647 h 1200"/>
                <a:gd name="T66" fmla="*/ 2147483647 w 1460"/>
                <a:gd name="T67" fmla="*/ 2147483647 h 1200"/>
                <a:gd name="T68" fmla="*/ 2147483647 w 1460"/>
                <a:gd name="T69" fmla="*/ 0 h 1200"/>
                <a:gd name="T70" fmla="*/ 2147483647 w 1460"/>
                <a:gd name="T71" fmla="*/ 2147483647 h 12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0"/>
                <a:gd name="T109" fmla="*/ 0 h 1200"/>
                <a:gd name="T110" fmla="*/ 1460 w 1460"/>
                <a:gd name="T111" fmla="*/ 1200 h 120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0" h="1200">
                  <a:moveTo>
                    <a:pt x="2" y="6"/>
                  </a:moveTo>
                  <a:lnTo>
                    <a:pt x="0" y="918"/>
                  </a:lnTo>
                  <a:lnTo>
                    <a:pt x="196" y="960"/>
                  </a:lnTo>
                  <a:lnTo>
                    <a:pt x="340" y="976"/>
                  </a:lnTo>
                  <a:lnTo>
                    <a:pt x="396" y="896"/>
                  </a:lnTo>
                  <a:lnTo>
                    <a:pt x="324" y="808"/>
                  </a:lnTo>
                  <a:lnTo>
                    <a:pt x="428" y="776"/>
                  </a:lnTo>
                  <a:lnTo>
                    <a:pt x="580" y="712"/>
                  </a:lnTo>
                  <a:lnTo>
                    <a:pt x="676" y="792"/>
                  </a:lnTo>
                  <a:lnTo>
                    <a:pt x="756" y="872"/>
                  </a:lnTo>
                  <a:lnTo>
                    <a:pt x="836" y="952"/>
                  </a:lnTo>
                  <a:lnTo>
                    <a:pt x="908" y="1056"/>
                  </a:lnTo>
                  <a:lnTo>
                    <a:pt x="1028" y="1136"/>
                  </a:lnTo>
                  <a:lnTo>
                    <a:pt x="1156" y="1144"/>
                  </a:lnTo>
                  <a:lnTo>
                    <a:pt x="1236" y="1128"/>
                  </a:lnTo>
                  <a:lnTo>
                    <a:pt x="1372" y="1200"/>
                  </a:lnTo>
                  <a:lnTo>
                    <a:pt x="1460" y="1144"/>
                  </a:lnTo>
                  <a:lnTo>
                    <a:pt x="1276" y="1040"/>
                  </a:lnTo>
                  <a:lnTo>
                    <a:pt x="1220" y="1000"/>
                  </a:lnTo>
                  <a:lnTo>
                    <a:pt x="1182" y="885"/>
                  </a:lnTo>
                  <a:lnTo>
                    <a:pt x="1092" y="912"/>
                  </a:lnTo>
                  <a:lnTo>
                    <a:pt x="1092" y="832"/>
                  </a:lnTo>
                  <a:lnTo>
                    <a:pt x="1004" y="776"/>
                  </a:lnTo>
                  <a:lnTo>
                    <a:pt x="964" y="720"/>
                  </a:lnTo>
                  <a:lnTo>
                    <a:pt x="892" y="632"/>
                  </a:lnTo>
                  <a:lnTo>
                    <a:pt x="1004" y="592"/>
                  </a:lnTo>
                  <a:lnTo>
                    <a:pt x="980" y="512"/>
                  </a:lnTo>
                  <a:lnTo>
                    <a:pt x="884" y="472"/>
                  </a:lnTo>
                  <a:lnTo>
                    <a:pt x="772" y="424"/>
                  </a:lnTo>
                  <a:lnTo>
                    <a:pt x="692" y="320"/>
                  </a:lnTo>
                  <a:lnTo>
                    <a:pt x="604" y="232"/>
                  </a:lnTo>
                  <a:lnTo>
                    <a:pt x="484" y="152"/>
                  </a:lnTo>
                  <a:lnTo>
                    <a:pt x="300" y="72"/>
                  </a:lnTo>
                  <a:lnTo>
                    <a:pt x="180" y="48"/>
                  </a:lnTo>
                  <a:lnTo>
                    <a:pt x="84" y="0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4" name="Freeform 20">
              <a:extLst/>
            </p:cNvPr>
            <p:cNvSpPr>
              <a:spLocks/>
            </p:cNvSpPr>
            <p:nvPr/>
          </p:nvSpPr>
          <p:spPr bwMode="auto">
            <a:xfrm>
              <a:off x="5991201" y="4764106"/>
              <a:ext cx="204788" cy="203200"/>
            </a:xfrm>
            <a:custGeom>
              <a:avLst/>
              <a:gdLst>
                <a:gd name="T0" fmla="*/ 2147483647 w 753"/>
                <a:gd name="T1" fmla="*/ 0 h 749"/>
                <a:gd name="T2" fmla="*/ 0 w 753"/>
                <a:gd name="T3" fmla="*/ 2147483647 h 749"/>
                <a:gd name="T4" fmla="*/ 2147483647 w 753"/>
                <a:gd name="T5" fmla="*/ 2147483647 h 749"/>
                <a:gd name="T6" fmla="*/ 2147483647 w 753"/>
                <a:gd name="T7" fmla="*/ 2147483647 h 749"/>
                <a:gd name="T8" fmla="*/ 2147483647 w 753"/>
                <a:gd name="T9" fmla="*/ 2147483647 h 749"/>
                <a:gd name="T10" fmla="*/ 2147483647 w 753"/>
                <a:gd name="T11" fmla="*/ 2147483647 h 749"/>
                <a:gd name="T12" fmla="*/ 2147483647 w 753"/>
                <a:gd name="T13" fmla="*/ 2147483647 h 749"/>
                <a:gd name="T14" fmla="*/ 2147483647 w 753"/>
                <a:gd name="T15" fmla="*/ 2147483647 h 749"/>
                <a:gd name="T16" fmla="*/ 2147483647 w 753"/>
                <a:gd name="T17" fmla="*/ 2147483647 h 749"/>
                <a:gd name="T18" fmla="*/ 2147483647 w 753"/>
                <a:gd name="T19" fmla="*/ 2147483647 h 749"/>
                <a:gd name="T20" fmla="*/ 2147483647 w 753"/>
                <a:gd name="T21" fmla="*/ 2147483647 h 749"/>
                <a:gd name="T22" fmla="*/ 2147483647 w 753"/>
                <a:gd name="T23" fmla="*/ 2147483647 h 749"/>
                <a:gd name="T24" fmla="*/ 2147483647 w 753"/>
                <a:gd name="T25" fmla="*/ 2147483647 h 749"/>
                <a:gd name="T26" fmla="*/ 2147483647 w 753"/>
                <a:gd name="T27" fmla="*/ 2147483647 h 749"/>
                <a:gd name="T28" fmla="*/ 2147483647 w 753"/>
                <a:gd name="T29" fmla="*/ 2147483647 h 749"/>
                <a:gd name="T30" fmla="*/ 2147483647 w 753"/>
                <a:gd name="T31" fmla="*/ 2147483647 h 749"/>
                <a:gd name="T32" fmla="*/ 2147483647 w 753"/>
                <a:gd name="T33" fmla="*/ 2147483647 h 749"/>
                <a:gd name="T34" fmla="*/ 2147483647 w 753"/>
                <a:gd name="T35" fmla="*/ 2147483647 h 749"/>
                <a:gd name="T36" fmla="*/ 2147483647 w 753"/>
                <a:gd name="T37" fmla="*/ 2147483647 h 749"/>
                <a:gd name="T38" fmla="*/ 2147483647 w 753"/>
                <a:gd name="T39" fmla="*/ 2147483647 h 749"/>
                <a:gd name="T40" fmla="*/ 2147483647 w 753"/>
                <a:gd name="T41" fmla="*/ 2147483647 h 749"/>
                <a:gd name="T42" fmla="*/ 2147483647 w 753"/>
                <a:gd name="T43" fmla="*/ 2147483647 h 749"/>
                <a:gd name="T44" fmla="*/ 2147483647 w 753"/>
                <a:gd name="T45" fmla="*/ 2147483647 h 749"/>
                <a:gd name="T46" fmla="*/ 2147483647 w 753"/>
                <a:gd name="T47" fmla="*/ 2147483647 h 749"/>
                <a:gd name="T48" fmla="*/ 2147483647 w 753"/>
                <a:gd name="T49" fmla="*/ 2147483647 h 749"/>
                <a:gd name="T50" fmla="*/ 2147483647 w 753"/>
                <a:gd name="T51" fmla="*/ 2147483647 h 749"/>
                <a:gd name="T52" fmla="*/ 2147483647 w 753"/>
                <a:gd name="T53" fmla="*/ 2147483647 h 749"/>
                <a:gd name="T54" fmla="*/ 2147483647 w 753"/>
                <a:gd name="T55" fmla="*/ 2147483647 h 749"/>
                <a:gd name="T56" fmla="*/ 2147483647 w 753"/>
                <a:gd name="T57" fmla="*/ 2147483647 h 749"/>
                <a:gd name="T58" fmla="*/ 2147483647 w 753"/>
                <a:gd name="T59" fmla="*/ 2147483647 h 749"/>
                <a:gd name="T60" fmla="*/ 2147483647 w 753"/>
                <a:gd name="T61" fmla="*/ 2147483647 h 749"/>
                <a:gd name="T62" fmla="*/ 2147483647 w 753"/>
                <a:gd name="T63" fmla="*/ 2147483647 h 749"/>
                <a:gd name="T64" fmla="*/ 2147483647 w 753"/>
                <a:gd name="T65" fmla="*/ 2147483647 h 749"/>
                <a:gd name="T66" fmla="*/ 2147483647 w 753"/>
                <a:gd name="T67" fmla="*/ 2147483647 h 749"/>
                <a:gd name="T68" fmla="*/ 2147483647 w 753"/>
                <a:gd name="T69" fmla="*/ 2147483647 h 749"/>
                <a:gd name="T70" fmla="*/ 2147483647 w 753"/>
                <a:gd name="T71" fmla="*/ 2147483647 h 749"/>
                <a:gd name="T72" fmla="*/ 2147483647 w 753"/>
                <a:gd name="T73" fmla="*/ 2147483647 h 749"/>
                <a:gd name="T74" fmla="*/ 2147483647 w 753"/>
                <a:gd name="T75" fmla="*/ 2147483647 h 749"/>
                <a:gd name="T76" fmla="*/ 2147483647 w 753"/>
                <a:gd name="T77" fmla="*/ 2147483647 h 749"/>
                <a:gd name="T78" fmla="*/ 2147483647 w 753"/>
                <a:gd name="T79" fmla="*/ 2147483647 h 749"/>
                <a:gd name="T80" fmla="*/ 2147483647 w 753"/>
                <a:gd name="T81" fmla="*/ 2147483647 h 749"/>
                <a:gd name="T82" fmla="*/ 2147483647 w 753"/>
                <a:gd name="T83" fmla="*/ 2147483647 h 749"/>
                <a:gd name="T84" fmla="*/ 2147483647 w 753"/>
                <a:gd name="T85" fmla="*/ 2147483647 h 749"/>
                <a:gd name="T86" fmla="*/ 2147483647 w 753"/>
                <a:gd name="T87" fmla="*/ 2147483647 h 749"/>
                <a:gd name="T88" fmla="*/ 2147483647 w 753"/>
                <a:gd name="T89" fmla="*/ 2147483647 h 749"/>
                <a:gd name="T90" fmla="*/ 2147483647 w 753"/>
                <a:gd name="T91" fmla="*/ 0 h 74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53"/>
                <a:gd name="T139" fmla="*/ 0 h 749"/>
                <a:gd name="T140" fmla="*/ 753 w 753"/>
                <a:gd name="T141" fmla="*/ 749 h 74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53" h="749">
                  <a:moveTo>
                    <a:pt x="8" y="0"/>
                  </a:moveTo>
                  <a:lnTo>
                    <a:pt x="0" y="48"/>
                  </a:lnTo>
                  <a:lnTo>
                    <a:pt x="70" y="105"/>
                  </a:lnTo>
                  <a:lnTo>
                    <a:pt x="101" y="141"/>
                  </a:lnTo>
                  <a:lnTo>
                    <a:pt x="128" y="163"/>
                  </a:lnTo>
                  <a:lnTo>
                    <a:pt x="174" y="219"/>
                  </a:lnTo>
                  <a:lnTo>
                    <a:pt x="247" y="311"/>
                  </a:lnTo>
                  <a:lnTo>
                    <a:pt x="324" y="418"/>
                  </a:lnTo>
                  <a:lnTo>
                    <a:pt x="352" y="487"/>
                  </a:lnTo>
                  <a:lnTo>
                    <a:pt x="373" y="539"/>
                  </a:lnTo>
                  <a:lnTo>
                    <a:pt x="424" y="603"/>
                  </a:lnTo>
                  <a:lnTo>
                    <a:pt x="467" y="648"/>
                  </a:lnTo>
                  <a:lnTo>
                    <a:pt x="529" y="685"/>
                  </a:lnTo>
                  <a:lnTo>
                    <a:pt x="587" y="738"/>
                  </a:lnTo>
                  <a:lnTo>
                    <a:pt x="634" y="749"/>
                  </a:lnTo>
                  <a:lnTo>
                    <a:pt x="681" y="742"/>
                  </a:lnTo>
                  <a:lnTo>
                    <a:pt x="702" y="697"/>
                  </a:lnTo>
                  <a:lnTo>
                    <a:pt x="706" y="637"/>
                  </a:lnTo>
                  <a:lnTo>
                    <a:pt x="699" y="566"/>
                  </a:lnTo>
                  <a:lnTo>
                    <a:pt x="732" y="561"/>
                  </a:lnTo>
                  <a:lnTo>
                    <a:pt x="753" y="528"/>
                  </a:lnTo>
                  <a:lnTo>
                    <a:pt x="738" y="495"/>
                  </a:lnTo>
                  <a:lnTo>
                    <a:pt x="699" y="454"/>
                  </a:lnTo>
                  <a:lnTo>
                    <a:pt x="663" y="450"/>
                  </a:lnTo>
                  <a:lnTo>
                    <a:pt x="681" y="495"/>
                  </a:lnTo>
                  <a:lnTo>
                    <a:pt x="666" y="520"/>
                  </a:lnTo>
                  <a:lnTo>
                    <a:pt x="649" y="517"/>
                  </a:lnTo>
                  <a:lnTo>
                    <a:pt x="605" y="472"/>
                  </a:lnTo>
                  <a:lnTo>
                    <a:pt x="583" y="420"/>
                  </a:lnTo>
                  <a:lnTo>
                    <a:pt x="525" y="408"/>
                  </a:lnTo>
                  <a:lnTo>
                    <a:pt x="532" y="378"/>
                  </a:lnTo>
                  <a:lnTo>
                    <a:pt x="561" y="348"/>
                  </a:lnTo>
                  <a:lnTo>
                    <a:pt x="529" y="330"/>
                  </a:lnTo>
                  <a:lnTo>
                    <a:pt x="489" y="318"/>
                  </a:lnTo>
                  <a:lnTo>
                    <a:pt x="457" y="285"/>
                  </a:lnTo>
                  <a:lnTo>
                    <a:pt x="424" y="259"/>
                  </a:lnTo>
                  <a:lnTo>
                    <a:pt x="395" y="217"/>
                  </a:lnTo>
                  <a:lnTo>
                    <a:pt x="355" y="214"/>
                  </a:lnTo>
                  <a:lnTo>
                    <a:pt x="319" y="176"/>
                  </a:lnTo>
                  <a:lnTo>
                    <a:pt x="266" y="138"/>
                  </a:lnTo>
                  <a:lnTo>
                    <a:pt x="214" y="86"/>
                  </a:lnTo>
                  <a:lnTo>
                    <a:pt x="171" y="39"/>
                  </a:lnTo>
                  <a:lnTo>
                    <a:pt x="129" y="16"/>
                  </a:lnTo>
                  <a:lnTo>
                    <a:pt x="81" y="33"/>
                  </a:lnTo>
                  <a:lnTo>
                    <a:pt x="35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5" name="Freeform 21">
              <a:extLst/>
            </p:cNvPr>
            <p:cNvSpPr>
              <a:spLocks/>
            </p:cNvSpPr>
            <p:nvPr/>
          </p:nvSpPr>
          <p:spPr bwMode="auto">
            <a:xfrm>
              <a:off x="6080101" y="4751406"/>
              <a:ext cx="76200" cy="93662"/>
            </a:xfrm>
            <a:custGeom>
              <a:avLst/>
              <a:gdLst>
                <a:gd name="T0" fmla="*/ 0 w 288"/>
                <a:gd name="T1" fmla="*/ 0 h 348"/>
                <a:gd name="T2" fmla="*/ 2147483647 w 288"/>
                <a:gd name="T3" fmla="*/ 2147483647 h 348"/>
                <a:gd name="T4" fmla="*/ 2147483647 w 288"/>
                <a:gd name="T5" fmla="*/ 2147483647 h 348"/>
                <a:gd name="T6" fmla="*/ 2147483647 w 288"/>
                <a:gd name="T7" fmla="*/ 2147483647 h 348"/>
                <a:gd name="T8" fmla="*/ 2147483647 w 288"/>
                <a:gd name="T9" fmla="*/ 2147483647 h 348"/>
                <a:gd name="T10" fmla="*/ 2147483647 w 288"/>
                <a:gd name="T11" fmla="*/ 2147483647 h 348"/>
                <a:gd name="T12" fmla="*/ 2147483647 w 288"/>
                <a:gd name="T13" fmla="*/ 2147483647 h 348"/>
                <a:gd name="T14" fmla="*/ 2147483647 w 288"/>
                <a:gd name="T15" fmla="*/ 2147483647 h 348"/>
                <a:gd name="T16" fmla="*/ 2147483647 w 288"/>
                <a:gd name="T17" fmla="*/ 2147483647 h 348"/>
                <a:gd name="T18" fmla="*/ 2147483647 w 288"/>
                <a:gd name="T19" fmla="*/ 2147483647 h 348"/>
                <a:gd name="T20" fmla="*/ 2147483647 w 288"/>
                <a:gd name="T21" fmla="*/ 2147483647 h 348"/>
                <a:gd name="T22" fmla="*/ 2147483647 w 288"/>
                <a:gd name="T23" fmla="*/ 2147483647 h 348"/>
                <a:gd name="T24" fmla="*/ 2147483647 w 288"/>
                <a:gd name="T25" fmla="*/ 2147483647 h 348"/>
                <a:gd name="T26" fmla="*/ 2147483647 w 288"/>
                <a:gd name="T27" fmla="*/ 2147483647 h 348"/>
                <a:gd name="T28" fmla="*/ 2147483647 w 288"/>
                <a:gd name="T29" fmla="*/ 2147483647 h 348"/>
                <a:gd name="T30" fmla="*/ 2147483647 w 288"/>
                <a:gd name="T31" fmla="*/ 2147483647 h 348"/>
                <a:gd name="T32" fmla="*/ 2147483647 w 288"/>
                <a:gd name="T33" fmla="*/ 2147483647 h 348"/>
                <a:gd name="T34" fmla="*/ 2147483647 w 288"/>
                <a:gd name="T35" fmla="*/ 2147483647 h 348"/>
                <a:gd name="T36" fmla="*/ 2147483647 w 288"/>
                <a:gd name="T37" fmla="*/ 2147483647 h 348"/>
                <a:gd name="T38" fmla="*/ 2147483647 w 288"/>
                <a:gd name="T39" fmla="*/ 2147483647 h 348"/>
                <a:gd name="T40" fmla="*/ 2147483647 w 288"/>
                <a:gd name="T41" fmla="*/ 2147483647 h 348"/>
                <a:gd name="T42" fmla="*/ 0 w 288"/>
                <a:gd name="T43" fmla="*/ 0 h 3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8"/>
                <a:gd name="T67" fmla="*/ 0 h 348"/>
                <a:gd name="T68" fmla="*/ 288 w 288"/>
                <a:gd name="T69" fmla="*/ 348 h 34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8" h="348">
                  <a:moveTo>
                    <a:pt x="0" y="0"/>
                  </a:moveTo>
                  <a:lnTo>
                    <a:pt x="27" y="6"/>
                  </a:lnTo>
                  <a:lnTo>
                    <a:pt x="54" y="25"/>
                  </a:lnTo>
                  <a:lnTo>
                    <a:pt x="76" y="62"/>
                  </a:lnTo>
                  <a:lnTo>
                    <a:pt x="123" y="65"/>
                  </a:lnTo>
                  <a:lnTo>
                    <a:pt x="160" y="47"/>
                  </a:lnTo>
                  <a:lnTo>
                    <a:pt x="196" y="80"/>
                  </a:lnTo>
                  <a:lnTo>
                    <a:pt x="229" y="121"/>
                  </a:lnTo>
                  <a:lnTo>
                    <a:pt x="229" y="203"/>
                  </a:lnTo>
                  <a:lnTo>
                    <a:pt x="244" y="259"/>
                  </a:lnTo>
                  <a:lnTo>
                    <a:pt x="262" y="293"/>
                  </a:lnTo>
                  <a:lnTo>
                    <a:pt x="288" y="331"/>
                  </a:lnTo>
                  <a:lnTo>
                    <a:pt x="261" y="348"/>
                  </a:lnTo>
                  <a:lnTo>
                    <a:pt x="237" y="348"/>
                  </a:lnTo>
                  <a:lnTo>
                    <a:pt x="204" y="327"/>
                  </a:lnTo>
                  <a:lnTo>
                    <a:pt x="165" y="286"/>
                  </a:lnTo>
                  <a:lnTo>
                    <a:pt x="111" y="262"/>
                  </a:lnTo>
                  <a:lnTo>
                    <a:pt x="70" y="211"/>
                  </a:lnTo>
                  <a:lnTo>
                    <a:pt x="40" y="173"/>
                  </a:lnTo>
                  <a:lnTo>
                    <a:pt x="11" y="91"/>
                  </a:lnTo>
                  <a:lnTo>
                    <a:pt x="29" y="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6" name="Freeform 22">
              <a:extLst/>
            </p:cNvPr>
            <p:cNvSpPr>
              <a:spLocks/>
            </p:cNvSpPr>
            <p:nvPr/>
          </p:nvSpPr>
          <p:spPr bwMode="auto">
            <a:xfrm>
              <a:off x="6173764" y="4968893"/>
              <a:ext cx="168275" cy="55563"/>
            </a:xfrm>
            <a:custGeom>
              <a:avLst/>
              <a:gdLst>
                <a:gd name="T0" fmla="*/ 2147483647 w 1381"/>
                <a:gd name="T1" fmla="*/ 2147483647 h 436"/>
                <a:gd name="T2" fmla="*/ 0 w 1381"/>
                <a:gd name="T3" fmla="*/ 2147483647 h 436"/>
                <a:gd name="T4" fmla="*/ 2147483647 w 1381"/>
                <a:gd name="T5" fmla="*/ 2147483647 h 436"/>
                <a:gd name="T6" fmla="*/ 2147483647 w 1381"/>
                <a:gd name="T7" fmla="*/ 2147483647 h 436"/>
                <a:gd name="T8" fmla="*/ 2147483647 w 1381"/>
                <a:gd name="T9" fmla="*/ 2147483647 h 436"/>
                <a:gd name="T10" fmla="*/ 2147483647 w 1381"/>
                <a:gd name="T11" fmla="*/ 2147483647 h 436"/>
                <a:gd name="T12" fmla="*/ 2147483647 w 1381"/>
                <a:gd name="T13" fmla="*/ 2147483647 h 436"/>
                <a:gd name="T14" fmla="*/ 2147483647 w 1381"/>
                <a:gd name="T15" fmla="*/ 2147483647 h 436"/>
                <a:gd name="T16" fmla="*/ 2147483647 w 1381"/>
                <a:gd name="T17" fmla="*/ 2147483647 h 436"/>
                <a:gd name="T18" fmla="*/ 2147483647 w 1381"/>
                <a:gd name="T19" fmla="*/ 2147483647 h 436"/>
                <a:gd name="T20" fmla="*/ 2147483647 w 1381"/>
                <a:gd name="T21" fmla="*/ 2147483647 h 436"/>
                <a:gd name="T22" fmla="*/ 2147483647 w 1381"/>
                <a:gd name="T23" fmla="*/ 2147483647 h 436"/>
                <a:gd name="T24" fmla="*/ 2147483647 w 1381"/>
                <a:gd name="T25" fmla="*/ 2147483647 h 436"/>
                <a:gd name="T26" fmla="*/ 2147483647 w 1381"/>
                <a:gd name="T27" fmla="*/ 2147483647 h 436"/>
                <a:gd name="T28" fmla="*/ 2147483647 w 1381"/>
                <a:gd name="T29" fmla="*/ 2147483647 h 436"/>
                <a:gd name="T30" fmla="*/ 2147483647 w 1381"/>
                <a:gd name="T31" fmla="*/ 2147483647 h 436"/>
                <a:gd name="T32" fmla="*/ 2147483647 w 1381"/>
                <a:gd name="T33" fmla="*/ 2147483647 h 436"/>
                <a:gd name="T34" fmla="*/ 2147483647 w 1381"/>
                <a:gd name="T35" fmla="*/ 2147483647 h 436"/>
                <a:gd name="T36" fmla="*/ 2147483647 w 1381"/>
                <a:gd name="T37" fmla="*/ 2147483647 h 436"/>
                <a:gd name="T38" fmla="*/ 2147483647 w 1381"/>
                <a:gd name="T39" fmla="*/ 2147483647 h 436"/>
                <a:gd name="T40" fmla="*/ 2147483647 w 1381"/>
                <a:gd name="T41" fmla="*/ 2147483647 h 436"/>
                <a:gd name="T42" fmla="*/ 2147483647 w 1381"/>
                <a:gd name="T43" fmla="*/ 2147483647 h 436"/>
                <a:gd name="T44" fmla="*/ 2147483647 w 1381"/>
                <a:gd name="T45" fmla="*/ 2147483647 h 436"/>
                <a:gd name="T46" fmla="*/ 2147483647 w 1381"/>
                <a:gd name="T47" fmla="*/ 2147483647 h 436"/>
                <a:gd name="T48" fmla="*/ 2147483647 w 1381"/>
                <a:gd name="T49" fmla="*/ 2147483647 h 436"/>
                <a:gd name="T50" fmla="*/ 2147483647 w 1381"/>
                <a:gd name="T51" fmla="*/ 2147483647 h 436"/>
                <a:gd name="T52" fmla="*/ 2147483647 w 1381"/>
                <a:gd name="T53" fmla="*/ 2147483647 h 436"/>
                <a:gd name="T54" fmla="*/ 2147483647 w 1381"/>
                <a:gd name="T55" fmla="*/ 0 h 436"/>
                <a:gd name="T56" fmla="*/ 2147483647 w 1381"/>
                <a:gd name="T57" fmla="*/ 2147483647 h 436"/>
                <a:gd name="T58" fmla="*/ 2147483647 w 1381"/>
                <a:gd name="T59" fmla="*/ 2147483647 h 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1"/>
                <a:gd name="T91" fmla="*/ 0 h 436"/>
                <a:gd name="T92" fmla="*/ 1381 w 1381"/>
                <a:gd name="T93" fmla="*/ 436 h 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1" h="436">
                  <a:moveTo>
                    <a:pt x="101" y="15"/>
                  </a:moveTo>
                  <a:lnTo>
                    <a:pt x="0" y="98"/>
                  </a:lnTo>
                  <a:lnTo>
                    <a:pt x="9" y="162"/>
                  </a:lnTo>
                  <a:lnTo>
                    <a:pt x="73" y="171"/>
                  </a:lnTo>
                  <a:lnTo>
                    <a:pt x="156" y="171"/>
                  </a:lnTo>
                  <a:lnTo>
                    <a:pt x="201" y="244"/>
                  </a:lnTo>
                  <a:lnTo>
                    <a:pt x="311" y="226"/>
                  </a:lnTo>
                  <a:lnTo>
                    <a:pt x="439" y="280"/>
                  </a:lnTo>
                  <a:lnTo>
                    <a:pt x="540" y="253"/>
                  </a:lnTo>
                  <a:lnTo>
                    <a:pt x="722" y="317"/>
                  </a:lnTo>
                  <a:lnTo>
                    <a:pt x="823" y="363"/>
                  </a:lnTo>
                  <a:lnTo>
                    <a:pt x="1006" y="363"/>
                  </a:lnTo>
                  <a:lnTo>
                    <a:pt x="1189" y="399"/>
                  </a:lnTo>
                  <a:lnTo>
                    <a:pt x="1335" y="436"/>
                  </a:lnTo>
                  <a:lnTo>
                    <a:pt x="1381" y="372"/>
                  </a:lnTo>
                  <a:lnTo>
                    <a:pt x="1353" y="280"/>
                  </a:lnTo>
                  <a:lnTo>
                    <a:pt x="1262" y="235"/>
                  </a:lnTo>
                  <a:lnTo>
                    <a:pt x="1271" y="143"/>
                  </a:lnTo>
                  <a:lnTo>
                    <a:pt x="1207" y="125"/>
                  </a:lnTo>
                  <a:lnTo>
                    <a:pt x="1106" y="143"/>
                  </a:lnTo>
                  <a:lnTo>
                    <a:pt x="978" y="116"/>
                  </a:lnTo>
                  <a:lnTo>
                    <a:pt x="924" y="116"/>
                  </a:lnTo>
                  <a:lnTo>
                    <a:pt x="823" y="88"/>
                  </a:lnTo>
                  <a:lnTo>
                    <a:pt x="713" y="152"/>
                  </a:lnTo>
                  <a:lnTo>
                    <a:pt x="558" y="152"/>
                  </a:lnTo>
                  <a:lnTo>
                    <a:pt x="466" y="79"/>
                  </a:lnTo>
                  <a:lnTo>
                    <a:pt x="393" y="61"/>
                  </a:lnTo>
                  <a:lnTo>
                    <a:pt x="295" y="0"/>
                  </a:lnTo>
                  <a:lnTo>
                    <a:pt x="210" y="15"/>
                  </a:lnTo>
                  <a:lnTo>
                    <a:pt x="101" y="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7" name="Freeform 23">
              <a:extLst/>
            </p:cNvPr>
            <p:cNvSpPr>
              <a:spLocks/>
            </p:cNvSpPr>
            <p:nvPr/>
          </p:nvSpPr>
          <p:spPr bwMode="auto">
            <a:xfrm>
              <a:off x="6116614" y="4429143"/>
              <a:ext cx="131762" cy="280988"/>
            </a:xfrm>
            <a:custGeom>
              <a:avLst/>
              <a:gdLst>
                <a:gd name="T0" fmla="*/ 47 w 771190"/>
                <a:gd name="T1" fmla="*/ 236 h 1646237"/>
                <a:gd name="T2" fmla="*/ 54 w 771190"/>
                <a:gd name="T3" fmla="*/ 230 h 1646237"/>
                <a:gd name="T4" fmla="*/ 64 w 771190"/>
                <a:gd name="T5" fmla="*/ 223 h 1646237"/>
                <a:gd name="T6" fmla="*/ 68 w 771190"/>
                <a:gd name="T7" fmla="*/ 219 h 1646237"/>
                <a:gd name="T8" fmla="*/ 70 w 771190"/>
                <a:gd name="T9" fmla="*/ 214 h 1646237"/>
                <a:gd name="T10" fmla="*/ 81 w 771190"/>
                <a:gd name="T11" fmla="*/ 209 h 1646237"/>
                <a:gd name="T12" fmla="*/ 94 w 771190"/>
                <a:gd name="T13" fmla="*/ 203 h 1646237"/>
                <a:gd name="T14" fmla="*/ 103 w 771190"/>
                <a:gd name="T15" fmla="*/ 195 h 1646237"/>
                <a:gd name="T16" fmla="*/ 111 w 771190"/>
                <a:gd name="T17" fmla="*/ 187 h 1646237"/>
                <a:gd name="T18" fmla="*/ 111 w 771190"/>
                <a:gd name="T19" fmla="*/ 178 h 1646237"/>
                <a:gd name="T20" fmla="*/ 112 w 771190"/>
                <a:gd name="T21" fmla="*/ 167 h 1646237"/>
                <a:gd name="T22" fmla="*/ 110 w 771190"/>
                <a:gd name="T23" fmla="*/ 156 h 1646237"/>
                <a:gd name="T24" fmla="*/ 107 w 771190"/>
                <a:gd name="T25" fmla="*/ 141 h 1646237"/>
                <a:gd name="T26" fmla="*/ 100 w 771190"/>
                <a:gd name="T27" fmla="*/ 130 h 1646237"/>
                <a:gd name="T28" fmla="*/ 90 w 771190"/>
                <a:gd name="T29" fmla="*/ 115 h 1646237"/>
                <a:gd name="T30" fmla="*/ 76 w 771190"/>
                <a:gd name="T31" fmla="*/ 103 h 1646237"/>
                <a:gd name="T32" fmla="*/ 68 w 771190"/>
                <a:gd name="T33" fmla="*/ 93 h 1646237"/>
                <a:gd name="T34" fmla="*/ 63 w 771190"/>
                <a:gd name="T35" fmla="*/ 83 h 1646237"/>
                <a:gd name="T36" fmla="*/ 54 w 771190"/>
                <a:gd name="T37" fmla="*/ 76 h 1646237"/>
                <a:gd name="T38" fmla="*/ 54 w 771190"/>
                <a:gd name="T39" fmla="*/ 70 h 1646237"/>
                <a:gd name="T40" fmla="*/ 56 w 771190"/>
                <a:gd name="T41" fmla="*/ 63 h 1646237"/>
                <a:gd name="T42" fmla="*/ 63 w 771190"/>
                <a:gd name="T43" fmla="*/ 56 h 1646237"/>
                <a:gd name="T44" fmla="*/ 72 w 771190"/>
                <a:gd name="T45" fmla="*/ 46 h 1646237"/>
                <a:gd name="T46" fmla="*/ 82 w 771190"/>
                <a:gd name="T47" fmla="*/ 39 h 1646237"/>
                <a:gd name="T48" fmla="*/ 94 w 771190"/>
                <a:gd name="T49" fmla="*/ 32 h 1646237"/>
                <a:gd name="T50" fmla="*/ 80 w 771190"/>
                <a:gd name="T51" fmla="*/ 28 h 1646237"/>
                <a:gd name="T52" fmla="*/ 74 w 771190"/>
                <a:gd name="T53" fmla="*/ 19 h 1646237"/>
                <a:gd name="T54" fmla="*/ 65 w 771190"/>
                <a:gd name="T55" fmla="*/ 8 h 1646237"/>
                <a:gd name="T56" fmla="*/ 46 w 771190"/>
                <a:gd name="T57" fmla="*/ 0 h 1646237"/>
                <a:gd name="T58" fmla="*/ 35 w 771190"/>
                <a:gd name="T59" fmla="*/ 9 h 1646237"/>
                <a:gd name="T60" fmla="*/ 26 w 771190"/>
                <a:gd name="T61" fmla="*/ 16 h 1646237"/>
                <a:gd name="T62" fmla="*/ 17 w 771190"/>
                <a:gd name="T63" fmla="*/ 9 h 1646237"/>
                <a:gd name="T64" fmla="*/ 8 w 771190"/>
                <a:gd name="T65" fmla="*/ 13 h 1646237"/>
                <a:gd name="T66" fmla="*/ 0 w 771190"/>
                <a:gd name="T67" fmla="*/ 15 h 1646237"/>
                <a:gd name="T68" fmla="*/ 9 w 771190"/>
                <a:gd name="T69" fmla="*/ 25 h 1646237"/>
                <a:gd name="T70" fmla="*/ 11 w 771190"/>
                <a:gd name="T71" fmla="*/ 32 h 1646237"/>
                <a:gd name="T72" fmla="*/ 16 w 771190"/>
                <a:gd name="T73" fmla="*/ 42 h 1646237"/>
                <a:gd name="T74" fmla="*/ 27 w 771190"/>
                <a:gd name="T75" fmla="*/ 44 h 1646237"/>
                <a:gd name="T76" fmla="*/ 38 w 771190"/>
                <a:gd name="T77" fmla="*/ 47 h 1646237"/>
                <a:gd name="T78" fmla="*/ 43 w 771190"/>
                <a:gd name="T79" fmla="*/ 58 h 1646237"/>
                <a:gd name="T80" fmla="*/ 33 w 771190"/>
                <a:gd name="T81" fmla="*/ 69 h 1646237"/>
                <a:gd name="T82" fmla="*/ 43 w 771190"/>
                <a:gd name="T83" fmla="*/ 79 h 1646237"/>
                <a:gd name="T84" fmla="*/ 51 w 771190"/>
                <a:gd name="T85" fmla="*/ 87 h 1646237"/>
                <a:gd name="T86" fmla="*/ 58 w 771190"/>
                <a:gd name="T87" fmla="*/ 96 h 1646237"/>
                <a:gd name="T88" fmla="*/ 67 w 771190"/>
                <a:gd name="T89" fmla="*/ 105 h 1646237"/>
                <a:gd name="T90" fmla="*/ 76 w 771190"/>
                <a:gd name="T91" fmla="*/ 118 h 1646237"/>
                <a:gd name="T92" fmla="*/ 80 w 771190"/>
                <a:gd name="T93" fmla="*/ 128 h 1646237"/>
                <a:gd name="T94" fmla="*/ 83 w 771190"/>
                <a:gd name="T95" fmla="*/ 146 h 1646237"/>
                <a:gd name="T96" fmla="*/ 85 w 771190"/>
                <a:gd name="T97" fmla="*/ 156 h 1646237"/>
                <a:gd name="T98" fmla="*/ 85 w 771190"/>
                <a:gd name="T99" fmla="*/ 168 h 1646237"/>
                <a:gd name="T100" fmla="*/ 80 w 771190"/>
                <a:gd name="T101" fmla="*/ 180 h 1646237"/>
                <a:gd name="T102" fmla="*/ 71 w 771190"/>
                <a:gd name="T103" fmla="*/ 185 h 1646237"/>
                <a:gd name="T104" fmla="*/ 62 w 771190"/>
                <a:gd name="T105" fmla="*/ 189 h 1646237"/>
                <a:gd name="T106" fmla="*/ 59 w 771190"/>
                <a:gd name="T107" fmla="*/ 196 h 1646237"/>
                <a:gd name="T108" fmla="*/ 54 w 771190"/>
                <a:gd name="T109" fmla="*/ 201 h 1646237"/>
                <a:gd name="T110" fmla="*/ 43 w 771190"/>
                <a:gd name="T111" fmla="*/ 201 h 1646237"/>
                <a:gd name="T112" fmla="*/ 36 w 771190"/>
                <a:gd name="T113" fmla="*/ 209 h 1646237"/>
                <a:gd name="T114" fmla="*/ 41 w 771190"/>
                <a:gd name="T115" fmla="*/ 224 h 1646237"/>
                <a:gd name="T116" fmla="*/ 40 w 771190"/>
                <a:gd name="T117" fmla="*/ 230 h 1646237"/>
                <a:gd name="T118" fmla="*/ 40 w 771190"/>
                <a:gd name="T119" fmla="*/ 236 h 1646237"/>
                <a:gd name="T120" fmla="*/ 39 w 771190"/>
                <a:gd name="T121" fmla="*/ 238 h 1646237"/>
                <a:gd name="T122" fmla="*/ 47 w 771190"/>
                <a:gd name="T123" fmla="*/ 236 h 16462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71190"/>
                <a:gd name="T187" fmla="*/ 0 h 1646237"/>
                <a:gd name="T188" fmla="*/ 771190 w 771190"/>
                <a:gd name="T189" fmla="*/ 1646237 h 16462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71190" h="1646237">
                  <a:moveTo>
                    <a:pt x="323515" y="1628775"/>
                  </a:moveTo>
                  <a:lnTo>
                    <a:pt x="367965" y="1589087"/>
                  </a:lnTo>
                  <a:lnTo>
                    <a:pt x="437815" y="1541462"/>
                  </a:lnTo>
                  <a:lnTo>
                    <a:pt x="466390" y="1509712"/>
                  </a:lnTo>
                  <a:lnTo>
                    <a:pt x="480678" y="1474787"/>
                  </a:lnTo>
                  <a:lnTo>
                    <a:pt x="558465" y="1446212"/>
                  </a:lnTo>
                  <a:lnTo>
                    <a:pt x="644190" y="1400175"/>
                  </a:lnTo>
                  <a:lnTo>
                    <a:pt x="706103" y="1347787"/>
                  </a:lnTo>
                  <a:lnTo>
                    <a:pt x="760078" y="1292225"/>
                  </a:lnTo>
                  <a:lnTo>
                    <a:pt x="761665" y="1227137"/>
                  </a:lnTo>
                  <a:lnTo>
                    <a:pt x="771190" y="1155700"/>
                  </a:lnTo>
                  <a:lnTo>
                    <a:pt x="756903" y="1076325"/>
                  </a:lnTo>
                  <a:lnTo>
                    <a:pt x="733090" y="973137"/>
                  </a:lnTo>
                  <a:lnTo>
                    <a:pt x="690228" y="893762"/>
                  </a:lnTo>
                  <a:lnTo>
                    <a:pt x="620378" y="795337"/>
                  </a:lnTo>
                  <a:lnTo>
                    <a:pt x="525128" y="714375"/>
                  </a:lnTo>
                  <a:lnTo>
                    <a:pt x="466390" y="641350"/>
                  </a:lnTo>
                  <a:lnTo>
                    <a:pt x="434640" y="576262"/>
                  </a:lnTo>
                  <a:lnTo>
                    <a:pt x="369553" y="525462"/>
                  </a:lnTo>
                  <a:lnTo>
                    <a:pt x="367965" y="485775"/>
                  </a:lnTo>
                  <a:lnTo>
                    <a:pt x="385428" y="433387"/>
                  </a:lnTo>
                  <a:lnTo>
                    <a:pt x="434640" y="390525"/>
                  </a:lnTo>
                  <a:lnTo>
                    <a:pt x="493378" y="319087"/>
                  </a:lnTo>
                  <a:lnTo>
                    <a:pt x="561640" y="269875"/>
                  </a:lnTo>
                  <a:lnTo>
                    <a:pt x="644190" y="217487"/>
                  </a:lnTo>
                  <a:lnTo>
                    <a:pt x="548940" y="190500"/>
                  </a:lnTo>
                  <a:lnTo>
                    <a:pt x="506078" y="133350"/>
                  </a:lnTo>
                  <a:lnTo>
                    <a:pt x="448928" y="52387"/>
                  </a:lnTo>
                  <a:lnTo>
                    <a:pt x="315578" y="0"/>
                  </a:lnTo>
                  <a:lnTo>
                    <a:pt x="242553" y="61912"/>
                  </a:lnTo>
                  <a:lnTo>
                    <a:pt x="180640" y="109537"/>
                  </a:lnTo>
                  <a:lnTo>
                    <a:pt x="116681" y="60574"/>
                  </a:lnTo>
                  <a:lnTo>
                    <a:pt x="56815" y="90487"/>
                  </a:lnTo>
                  <a:lnTo>
                    <a:pt x="0" y="104627"/>
                  </a:lnTo>
                  <a:lnTo>
                    <a:pt x="58403" y="171450"/>
                  </a:lnTo>
                  <a:lnTo>
                    <a:pt x="75865" y="219075"/>
                  </a:lnTo>
                  <a:lnTo>
                    <a:pt x="109203" y="290512"/>
                  </a:lnTo>
                  <a:lnTo>
                    <a:pt x="185403" y="303212"/>
                  </a:lnTo>
                  <a:lnTo>
                    <a:pt x="258428" y="323850"/>
                  </a:lnTo>
                  <a:lnTo>
                    <a:pt x="291765" y="403225"/>
                  </a:lnTo>
                  <a:lnTo>
                    <a:pt x="225090" y="476250"/>
                  </a:lnTo>
                  <a:lnTo>
                    <a:pt x="291765" y="546100"/>
                  </a:lnTo>
                  <a:lnTo>
                    <a:pt x="347328" y="603250"/>
                  </a:lnTo>
                  <a:lnTo>
                    <a:pt x="396540" y="661987"/>
                  </a:lnTo>
                  <a:lnTo>
                    <a:pt x="461628" y="728662"/>
                  </a:lnTo>
                  <a:lnTo>
                    <a:pt x="525128" y="817562"/>
                  </a:lnTo>
                  <a:lnTo>
                    <a:pt x="548940" y="884237"/>
                  </a:lnTo>
                  <a:lnTo>
                    <a:pt x="567990" y="1004887"/>
                  </a:lnTo>
                  <a:lnTo>
                    <a:pt x="580690" y="1079500"/>
                  </a:lnTo>
                  <a:lnTo>
                    <a:pt x="582278" y="1162050"/>
                  </a:lnTo>
                  <a:lnTo>
                    <a:pt x="548940" y="1243012"/>
                  </a:lnTo>
                  <a:lnTo>
                    <a:pt x="487028" y="1276350"/>
                  </a:lnTo>
                  <a:lnTo>
                    <a:pt x="425115" y="1303337"/>
                  </a:lnTo>
                  <a:lnTo>
                    <a:pt x="404478" y="1350962"/>
                  </a:lnTo>
                  <a:lnTo>
                    <a:pt x="367965" y="1384300"/>
                  </a:lnTo>
                  <a:lnTo>
                    <a:pt x="296528" y="1389062"/>
                  </a:lnTo>
                  <a:lnTo>
                    <a:pt x="248903" y="1443037"/>
                  </a:lnTo>
                  <a:lnTo>
                    <a:pt x="283828" y="1549400"/>
                  </a:lnTo>
                  <a:lnTo>
                    <a:pt x="275890" y="1585912"/>
                  </a:lnTo>
                  <a:lnTo>
                    <a:pt x="277478" y="1625600"/>
                  </a:lnTo>
                  <a:lnTo>
                    <a:pt x="267953" y="1646237"/>
                  </a:lnTo>
                  <a:lnTo>
                    <a:pt x="323515" y="16287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8" name="Freeform 24">
              <a:extLst/>
            </p:cNvPr>
            <p:cNvSpPr>
              <a:spLocks/>
            </p:cNvSpPr>
            <p:nvPr/>
          </p:nvSpPr>
          <p:spPr bwMode="auto">
            <a:xfrm>
              <a:off x="6030889" y="4494231"/>
              <a:ext cx="146050" cy="276225"/>
            </a:xfrm>
            <a:custGeom>
              <a:avLst/>
              <a:gdLst>
                <a:gd name="T0" fmla="*/ 69 w 855663"/>
                <a:gd name="T1" fmla="*/ 239 h 1610371"/>
                <a:gd name="T2" fmla="*/ 54 w 855663"/>
                <a:gd name="T3" fmla="*/ 230 h 1610371"/>
                <a:gd name="T4" fmla="*/ 40 w 855663"/>
                <a:gd name="T5" fmla="*/ 224 h 1610371"/>
                <a:gd name="T6" fmla="*/ 28 w 855663"/>
                <a:gd name="T7" fmla="*/ 208 h 1610371"/>
                <a:gd name="T8" fmla="*/ 18 w 855663"/>
                <a:gd name="T9" fmla="*/ 191 h 1610371"/>
                <a:gd name="T10" fmla="*/ 11 w 855663"/>
                <a:gd name="T11" fmla="*/ 184 h 1610371"/>
                <a:gd name="T12" fmla="*/ 16 w 855663"/>
                <a:gd name="T13" fmla="*/ 174 h 1610371"/>
                <a:gd name="T14" fmla="*/ 16 w 855663"/>
                <a:gd name="T15" fmla="*/ 157 h 1610371"/>
                <a:gd name="T16" fmla="*/ 25 w 855663"/>
                <a:gd name="T17" fmla="*/ 147 h 1610371"/>
                <a:gd name="T18" fmla="*/ 26 w 855663"/>
                <a:gd name="T19" fmla="*/ 130 h 1610371"/>
                <a:gd name="T20" fmla="*/ 27 w 855663"/>
                <a:gd name="T21" fmla="*/ 115 h 1610371"/>
                <a:gd name="T22" fmla="*/ 15 w 855663"/>
                <a:gd name="T23" fmla="*/ 98 h 1610371"/>
                <a:gd name="T24" fmla="*/ 12 w 855663"/>
                <a:gd name="T25" fmla="*/ 77 h 1610371"/>
                <a:gd name="T26" fmla="*/ 15 w 855663"/>
                <a:gd name="T27" fmla="*/ 55 h 1610371"/>
                <a:gd name="T28" fmla="*/ 0 w 855663"/>
                <a:gd name="T29" fmla="*/ 32 h 1610371"/>
                <a:gd name="T30" fmla="*/ 5 w 855663"/>
                <a:gd name="T31" fmla="*/ 12 h 1610371"/>
                <a:gd name="T32" fmla="*/ 26 w 855663"/>
                <a:gd name="T33" fmla="*/ 5 h 1610371"/>
                <a:gd name="T34" fmla="*/ 46 w 855663"/>
                <a:gd name="T35" fmla="*/ 5 h 1610371"/>
                <a:gd name="T36" fmla="*/ 55 w 855663"/>
                <a:gd name="T37" fmla="*/ 17 h 1610371"/>
                <a:gd name="T38" fmla="*/ 53 w 855663"/>
                <a:gd name="T39" fmla="*/ 34 h 1610371"/>
                <a:gd name="T40" fmla="*/ 61 w 855663"/>
                <a:gd name="T41" fmla="*/ 40 h 1610371"/>
                <a:gd name="T42" fmla="*/ 83 w 855663"/>
                <a:gd name="T43" fmla="*/ 30 h 1610371"/>
                <a:gd name="T44" fmla="*/ 103 w 855663"/>
                <a:gd name="T45" fmla="*/ 37 h 1610371"/>
                <a:gd name="T46" fmla="*/ 112 w 855663"/>
                <a:gd name="T47" fmla="*/ 61 h 1610371"/>
                <a:gd name="T48" fmla="*/ 124 w 855663"/>
                <a:gd name="T49" fmla="*/ 75 h 1610371"/>
                <a:gd name="T50" fmla="*/ 116 w 855663"/>
                <a:gd name="T51" fmla="*/ 95 h 1610371"/>
                <a:gd name="T52" fmla="*/ 99 w 855663"/>
                <a:gd name="T53" fmla="*/ 97 h 1610371"/>
                <a:gd name="T54" fmla="*/ 84 w 855663"/>
                <a:gd name="T55" fmla="*/ 103 h 1610371"/>
                <a:gd name="T56" fmla="*/ 75 w 855663"/>
                <a:gd name="T57" fmla="*/ 111 h 1610371"/>
                <a:gd name="T58" fmla="*/ 81 w 855663"/>
                <a:gd name="T59" fmla="*/ 137 h 1610371"/>
                <a:gd name="T60" fmla="*/ 66 w 855663"/>
                <a:gd name="T61" fmla="*/ 124 h 1610371"/>
                <a:gd name="T62" fmla="*/ 52 w 855663"/>
                <a:gd name="T63" fmla="*/ 120 h 1610371"/>
                <a:gd name="T64" fmla="*/ 43 w 855663"/>
                <a:gd name="T65" fmla="*/ 115 h 1610371"/>
                <a:gd name="T66" fmla="*/ 41 w 855663"/>
                <a:gd name="T67" fmla="*/ 128 h 1610371"/>
                <a:gd name="T68" fmla="*/ 34 w 855663"/>
                <a:gd name="T69" fmla="*/ 143 h 1610371"/>
                <a:gd name="T70" fmla="*/ 32 w 855663"/>
                <a:gd name="T71" fmla="*/ 166 h 1610371"/>
                <a:gd name="T72" fmla="*/ 39 w 855663"/>
                <a:gd name="T73" fmla="*/ 185 h 1610371"/>
                <a:gd name="T74" fmla="*/ 46 w 855663"/>
                <a:gd name="T75" fmla="*/ 203 h 1610371"/>
                <a:gd name="T76" fmla="*/ 61 w 855663"/>
                <a:gd name="T77" fmla="*/ 217 h 1610371"/>
                <a:gd name="T78" fmla="*/ 72 w 855663"/>
                <a:gd name="T79" fmla="*/ 224 h 16103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5663"/>
                <a:gd name="T121" fmla="*/ 0 h 1610371"/>
                <a:gd name="T122" fmla="*/ 855663 w 855663"/>
                <a:gd name="T123" fmla="*/ 1610371 h 161037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5663" h="1610371">
                  <a:moveTo>
                    <a:pt x="539291" y="1580605"/>
                  </a:moveTo>
                  <a:lnTo>
                    <a:pt x="478569" y="1610371"/>
                  </a:lnTo>
                  <a:lnTo>
                    <a:pt x="403560" y="1604418"/>
                  </a:lnTo>
                  <a:lnTo>
                    <a:pt x="369888" y="1546225"/>
                  </a:lnTo>
                  <a:lnTo>
                    <a:pt x="324978" y="1513930"/>
                  </a:lnTo>
                  <a:lnTo>
                    <a:pt x="279400" y="1504950"/>
                  </a:lnTo>
                  <a:lnTo>
                    <a:pt x="247650" y="1450975"/>
                  </a:lnTo>
                  <a:lnTo>
                    <a:pt x="192088" y="1403350"/>
                  </a:lnTo>
                  <a:lnTo>
                    <a:pt x="150813" y="1335088"/>
                  </a:lnTo>
                  <a:lnTo>
                    <a:pt x="122238" y="1287463"/>
                  </a:lnTo>
                  <a:lnTo>
                    <a:pt x="88900" y="1273175"/>
                  </a:lnTo>
                  <a:lnTo>
                    <a:pt x="74613" y="1239838"/>
                  </a:lnTo>
                  <a:lnTo>
                    <a:pt x="90488" y="1198563"/>
                  </a:lnTo>
                  <a:lnTo>
                    <a:pt x="107950" y="1174750"/>
                  </a:lnTo>
                  <a:lnTo>
                    <a:pt x="114300" y="1130300"/>
                  </a:lnTo>
                  <a:lnTo>
                    <a:pt x="107950" y="1055688"/>
                  </a:lnTo>
                  <a:lnTo>
                    <a:pt x="157163" y="1050925"/>
                  </a:lnTo>
                  <a:lnTo>
                    <a:pt x="171450" y="992188"/>
                  </a:lnTo>
                  <a:lnTo>
                    <a:pt x="188913" y="920750"/>
                  </a:lnTo>
                  <a:lnTo>
                    <a:pt x="180975" y="874713"/>
                  </a:lnTo>
                  <a:lnTo>
                    <a:pt x="200025" y="815975"/>
                  </a:lnTo>
                  <a:lnTo>
                    <a:pt x="184150" y="777875"/>
                  </a:lnTo>
                  <a:lnTo>
                    <a:pt x="150813" y="722313"/>
                  </a:lnTo>
                  <a:lnTo>
                    <a:pt x="102331" y="662633"/>
                  </a:lnTo>
                  <a:lnTo>
                    <a:pt x="100013" y="592138"/>
                  </a:lnTo>
                  <a:lnTo>
                    <a:pt x="85725" y="515938"/>
                  </a:lnTo>
                  <a:lnTo>
                    <a:pt x="103188" y="444500"/>
                  </a:lnTo>
                  <a:lnTo>
                    <a:pt x="104713" y="368549"/>
                  </a:lnTo>
                  <a:lnTo>
                    <a:pt x="28575" y="314325"/>
                  </a:lnTo>
                  <a:lnTo>
                    <a:pt x="0" y="214313"/>
                  </a:lnTo>
                  <a:lnTo>
                    <a:pt x="0" y="130175"/>
                  </a:lnTo>
                  <a:lnTo>
                    <a:pt x="33338" y="80963"/>
                  </a:lnTo>
                  <a:lnTo>
                    <a:pt x="106363" y="38100"/>
                  </a:lnTo>
                  <a:lnTo>
                    <a:pt x="180975" y="33338"/>
                  </a:lnTo>
                  <a:lnTo>
                    <a:pt x="255588" y="0"/>
                  </a:lnTo>
                  <a:lnTo>
                    <a:pt x="317500" y="34925"/>
                  </a:lnTo>
                  <a:lnTo>
                    <a:pt x="350838" y="69850"/>
                  </a:lnTo>
                  <a:lnTo>
                    <a:pt x="381000" y="112713"/>
                  </a:lnTo>
                  <a:lnTo>
                    <a:pt x="382588" y="169863"/>
                  </a:lnTo>
                  <a:lnTo>
                    <a:pt x="363538" y="230188"/>
                  </a:lnTo>
                  <a:lnTo>
                    <a:pt x="382588" y="271463"/>
                  </a:lnTo>
                  <a:lnTo>
                    <a:pt x="422275" y="273050"/>
                  </a:lnTo>
                  <a:lnTo>
                    <a:pt x="481013" y="236538"/>
                  </a:lnTo>
                  <a:lnTo>
                    <a:pt x="569913" y="201613"/>
                  </a:lnTo>
                  <a:lnTo>
                    <a:pt x="661988" y="206375"/>
                  </a:lnTo>
                  <a:lnTo>
                    <a:pt x="714375" y="246063"/>
                  </a:lnTo>
                  <a:lnTo>
                    <a:pt x="774700" y="306388"/>
                  </a:lnTo>
                  <a:lnTo>
                    <a:pt x="774700" y="407988"/>
                  </a:lnTo>
                  <a:lnTo>
                    <a:pt x="819150" y="449263"/>
                  </a:lnTo>
                  <a:lnTo>
                    <a:pt x="855663" y="508000"/>
                  </a:lnTo>
                  <a:lnTo>
                    <a:pt x="841375" y="619125"/>
                  </a:lnTo>
                  <a:lnTo>
                    <a:pt x="803275" y="641350"/>
                  </a:lnTo>
                  <a:lnTo>
                    <a:pt x="741363" y="679450"/>
                  </a:lnTo>
                  <a:lnTo>
                    <a:pt x="681038" y="655638"/>
                  </a:lnTo>
                  <a:lnTo>
                    <a:pt x="623888" y="661988"/>
                  </a:lnTo>
                  <a:lnTo>
                    <a:pt x="582613" y="690563"/>
                  </a:lnTo>
                  <a:lnTo>
                    <a:pt x="554038" y="714375"/>
                  </a:lnTo>
                  <a:lnTo>
                    <a:pt x="519113" y="746125"/>
                  </a:lnTo>
                  <a:lnTo>
                    <a:pt x="547688" y="846138"/>
                  </a:lnTo>
                  <a:lnTo>
                    <a:pt x="561975" y="920750"/>
                  </a:lnTo>
                  <a:lnTo>
                    <a:pt x="503238" y="874713"/>
                  </a:lnTo>
                  <a:lnTo>
                    <a:pt x="457200" y="836613"/>
                  </a:lnTo>
                  <a:lnTo>
                    <a:pt x="414338" y="849313"/>
                  </a:lnTo>
                  <a:lnTo>
                    <a:pt x="360363" y="811213"/>
                  </a:lnTo>
                  <a:lnTo>
                    <a:pt x="333375" y="749300"/>
                  </a:lnTo>
                  <a:lnTo>
                    <a:pt x="293688" y="773113"/>
                  </a:lnTo>
                  <a:lnTo>
                    <a:pt x="276225" y="815975"/>
                  </a:lnTo>
                  <a:lnTo>
                    <a:pt x="284163" y="860425"/>
                  </a:lnTo>
                  <a:lnTo>
                    <a:pt x="266700" y="906463"/>
                  </a:lnTo>
                  <a:lnTo>
                    <a:pt x="236538" y="960438"/>
                  </a:lnTo>
                  <a:lnTo>
                    <a:pt x="219075" y="1017588"/>
                  </a:lnTo>
                  <a:lnTo>
                    <a:pt x="219075" y="1117600"/>
                  </a:lnTo>
                  <a:lnTo>
                    <a:pt x="219075" y="1185863"/>
                  </a:lnTo>
                  <a:lnTo>
                    <a:pt x="271463" y="1246188"/>
                  </a:lnTo>
                  <a:lnTo>
                    <a:pt x="285750" y="1322388"/>
                  </a:lnTo>
                  <a:lnTo>
                    <a:pt x="317500" y="1370013"/>
                  </a:lnTo>
                  <a:lnTo>
                    <a:pt x="349250" y="1423988"/>
                  </a:lnTo>
                  <a:lnTo>
                    <a:pt x="422275" y="1463675"/>
                  </a:lnTo>
                  <a:lnTo>
                    <a:pt x="461963" y="1479550"/>
                  </a:lnTo>
                  <a:lnTo>
                    <a:pt x="493713" y="1508125"/>
                  </a:lnTo>
                  <a:lnTo>
                    <a:pt x="539291" y="158060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9" name="Freeform 25">
              <a:extLst/>
            </p:cNvPr>
            <p:cNvSpPr>
              <a:spLocks/>
            </p:cNvSpPr>
            <p:nvPr/>
          </p:nvSpPr>
          <p:spPr bwMode="auto">
            <a:xfrm>
              <a:off x="6073751" y="4446606"/>
              <a:ext cx="138113" cy="161925"/>
            </a:xfrm>
            <a:custGeom>
              <a:avLst/>
              <a:gdLst>
                <a:gd name="T0" fmla="*/ 18 w 803275"/>
                <a:gd name="T1" fmla="*/ 67 h 941387"/>
                <a:gd name="T2" fmla="*/ 16 w 803275"/>
                <a:gd name="T3" fmla="*/ 76 h 941387"/>
                <a:gd name="T4" fmla="*/ 19 w 803275"/>
                <a:gd name="T5" fmla="*/ 82 h 941387"/>
                <a:gd name="T6" fmla="*/ 25 w 803275"/>
                <a:gd name="T7" fmla="*/ 83 h 941387"/>
                <a:gd name="T8" fmla="*/ 33 w 803275"/>
                <a:gd name="T9" fmla="*/ 77 h 941387"/>
                <a:gd name="T10" fmla="*/ 46 w 803275"/>
                <a:gd name="T11" fmla="*/ 72 h 941387"/>
                <a:gd name="T12" fmla="*/ 61 w 803275"/>
                <a:gd name="T13" fmla="*/ 72 h 941387"/>
                <a:gd name="T14" fmla="*/ 69 w 803275"/>
                <a:gd name="T15" fmla="*/ 79 h 941387"/>
                <a:gd name="T16" fmla="*/ 78 w 803275"/>
                <a:gd name="T17" fmla="*/ 87 h 941387"/>
                <a:gd name="T18" fmla="*/ 78 w 803275"/>
                <a:gd name="T19" fmla="*/ 102 h 941387"/>
                <a:gd name="T20" fmla="*/ 84 w 803275"/>
                <a:gd name="T21" fmla="*/ 109 h 941387"/>
                <a:gd name="T22" fmla="*/ 90 w 803275"/>
                <a:gd name="T23" fmla="*/ 118 h 941387"/>
                <a:gd name="T24" fmla="*/ 87 w 803275"/>
                <a:gd name="T25" fmla="*/ 135 h 941387"/>
                <a:gd name="T26" fmla="*/ 97 w 803275"/>
                <a:gd name="T27" fmla="*/ 142 h 941387"/>
                <a:gd name="T28" fmla="*/ 105 w 803275"/>
                <a:gd name="T29" fmla="*/ 136 h 941387"/>
                <a:gd name="T30" fmla="*/ 113 w 803275"/>
                <a:gd name="T31" fmla="*/ 133 h 941387"/>
                <a:gd name="T32" fmla="*/ 121 w 803275"/>
                <a:gd name="T33" fmla="*/ 131 h 941387"/>
                <a:gd name="T34" fmla="*/ 119 w 803275"/>
                <a:gd name="T35" fmla="*/ 116 h 941387"/>
                <a:gd name="T36" fmla="*/ 115 w 803275"/>
                <a:gd name="T37" fmla="*/ 107 h 941387"/>
                <a:gd name="T38" fmla="*/ 106 w 803275"/>
                <a:gd name="T39" fmla="*/ 94 h 941387"/>
                <a:gd name="T40" fmla="*/ 96 w 803275"/>
                <a:gd name="T41" fmla="*/ 84 h 941387"/>
                <a:gd name="T42" fmla="*/ 89 w 803275"/>
                <a:gd name="T43" fmla="*/ 76 h 941387"/>
                <a:gd name="T44" fmla="*/ 70 w 803275"/>
                <a:gd name="T45" fmla="*/ 56 h 941387"/>
                <a:gd name="T46" fmla="*/ 80 w 803275"/>
                <a:gd name="T47" fmla="*/ 45 h 941387"/>
                <a:gd name="T48" fmla="*/ 75 w 803275"/>
                <a:gd name="T49" fmla="*/ 33 h 941387"/>
                <a:gd name="T50" fmla="*/ 64 w 803275"/>
                <a:gd name="T51" fmla="*/ 29 h 941387"/>
                <a:gd name="T52" fmla="*/ 53 w 803275"/>
                <a:gd name="T53" fmla="*/ 28 h 941387"/>
                <a:gd name="T54" fmla="*/ 48 w 803275"/>
                <a:gd name="T55" fmla="*/ 18 h 941387"/>
                <a:gd name="T56" fmla="*/ 46 w 803275"/>
                <a:gd name="T57" fmla="*/ 11 h 941387"/>
                <a:gd name="T58" fmla="*/ 36 w 803275"/>
                <a:gd name="T59" fmla="*/ 0 h 941387"/>
                <a:gd name="T60" fmla="*/ 29 w 803275"/>
                <a:gd name="T61" fmla="*/ 3 h 941387"/>
                <a:gd name="T62" fmla="*/ 25 w 803275"/>
                <a:gd name="T63" fmla="*/ 14 h 941387"/>
                <a:gd name="T64" fmla="*/ 13 w 803275"/>
                <a:gd name="T65" fmla="*/ 18 h 941387"/>
                <a:gd name="T66" fmla="*/ 8 w 803275"/>
                <a:gd name="T67" fmla="*/ 31 h 941387"/>
                <a:gd name="T68" fmla="*/ 0 w 803275"/>
                <a:gd name="T69" fmla="*/ 41 h 941387"/>
                <a:gd name="T70" fmla="*/ 10 w 803275"/>
                <a:gd name="T71" fmla="*/ 47 h 941387"/>
                <a:gd name="T72" fmla="*/ 14 w 803275"/>
                <a:gd name="T73" fmla="*/ 53 h 941387"/>
                <a:gd name="T74" fmla="*/ 19 w 803275"/>
                <a:gd name="T75" fmla="*/ 58 h 941387"/>
                <a:gd name="T76" fmla="*/ 18 w 803275"/>
                <a:gd name="T77" fmla="*/ 67 h 9413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03275"/>
                <a:gd name="T118" fmla="*/ 0 h 941387"/>
                <a:gd name="T119" fmla="*/ 803275 w 803275"/>
                <a:gd name="T120" fmla="*/ 941387 h 94138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03275" h="941387">
                  <a:moveTo>
                    <a:pt x="122572" y="447527"/>
                  </a:moveTo>
                  <a:lnTo>
                    <a:pt x="107094" y="507058"/>
                  </a:lnTo>
                  <a:lnTo>
                    <a:pt x="123825" y="546100"/>
                  </a:lnTo>
                  <a:lnTo>
                    <a:pt x="164244" y="548730"/>
                  </a:lnTo>
                  <a:lnTo>
                    <a:pt x="219075" y="512762"/>
                  </a:lnTo>
                  <a:lnTo>
                    <a:pt x="307975" y="476250"/>
                  </a:lnTo>
                  <a:lnTo>
                    <a:pt x="404750" y="480865"/>
                  </a:lnTo>
                  <a:lnTo>
                    <a:pt x="457200" y="522287"/>
                  </a:lnTo>
                  <a:lnTo>
                    <a:pt x="515938" y="579437"/>
                  </a:lnTo>
                  <a:lnTo>
                    <a:pt x="517525" y="679450"/>
                  </a:lnTo>
                  <a:lnTo>
                    <a:pt x="560388" y="723900"/>
                  </a:lnTo>
                  <a:lnTo>
                    <a:pt x="598488" y="781050"/>
                  </a:lnTo>
                  <a:lnTo>
                    <a:pt x="581025" y="898525"/>
                  </a:lnTo>
                  <a:lnTo>
                    <a:pt x="646113" y="941387"/>
                  </a:lnTo>
                  <a:lnTo>
                    <a:pt x="695325" y="904875"/>
                  </a:lnTo>
                  <a:lnTo>
                    <a:pt x="752475" y="884237"/>
                  </a:lnTo>
                  <a:lnTo>
                    <a:pt x="803275" y="866775"/>
                  </a:lnTo>
                  <a:lnTo>
                    <a:pt x="789322" y="770187"/>
                  </a:lnTo>
                  <a:lnTo>
                    <a:pt x="766700" y="713037"/>
                  </a:lnTo>
                  <a:lnTo>
                    <a:pt x="702406" y="624930"/>
                  </a:lnTo>
                  <a:lnTo>
                    <a:pt x="641685" y="560637"/>
                  </a:lnTo>
                  <a:lnTo>
                    <a:pt x="591678" y="501105"/>
                  </a:lnTo>
                  <a:lnTo>
                    <a:pt x="466725" y="371475"/>
                  </a:lnTo>
                  <a:lnTo>
                    <a:pt x="533400" y="298450"/>
                  </a:lnTo>
                  <a:lnTo>
                    <a:pt x="501191" y="217737"/>
                  </a:lnTo>
                  <a:lnTo>
                    <a:pt x="423863" y="195262"/>
                  </a:lnTo>
                  <a:lnTo>
                    <a:pt x="349981" y="186780"/>
                  </a:lnTo>
                  <a:lnTo>
                    <a:pt x="319025" y="117724"/>
                  </a:lnTo>
                  <a:lnTo>
                    <a:pt x="303213" y="71437"/>
                  </a:lnTo>
                  <a:lnTo>
                    <a:pt x="241300" y="0"/>
                  </a:lnTo>
                  <a:lnTo>
                    <a:pt x="190438" y="17712"/>
                  </a:lnTo>
                  <a:lnTo>
                    <a:pt x="165100" y="92075"/>
                  </a:lnTo>
                  <a:lnTo>
                    <a:pt x="85725" y="117475"/>
                  </a:lnTo>
                  <a:lnTo>
                    <a:pt x="52388" y="204787"/>
                  </a:lnTo>
                  <a:lnTo>
                    <a:pt x="0" y="271462"/>
                  </a:lnTo>
                  <a:lnTo>
                    <a:pt x="65422" y="309415"/>
                  </a:lnTo>
                  <a:lnTo>
                    <a:pt x="96378" y="351087"/>
                  </a:lnTo>
                  <a:lnTo>
                    <a:pt x="123825" y="388937"/>
                  </a:lnTo>
                  <a:lnTo>
                    <a:pt x="122572" y="4475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0" name="Freeform 26">
              <a:extLst/>
            </p:cNvPr>
            <p:cNvSpPr>
              <a:spLocks/>
            </p:cNvSpPr>
            <p:nvPr/>
          </p:nvSpPr>
          <p:spPr bwMode="auto">
            <a:xfrm>
              <a:off x="6118201" y="4594243"/>
              <a:ext cx="96838" cy="82550"/>
            </a:xfrm>
            <a:custGeom>
              <a:avLst/>
              <a:gdLst>
                <a:gd name="T0" fmla="*/ 25 w 559594"/>
                <a:gd name="T1" fmla="*/ 11 h 470297"/>
                <a:gd name="T2" fmla="*/ 16 w 559594"/>
                <a:gd name="T3" fmla="*/ 11 h 470297"/>
                <a:gd name="T4" fmla="*/ 0 w 559594"/>
                <a:gd name="T5" fmla="*/ 25 h 470297"/>
                <a:gd name="T6" fmla="*/ 4 w 559594"/>
                <a:gd name="T7" fmla="*/ 43 h 470297"/>
                <a:gd name="T8" fmla="*/ 7 w 559594"/>
                <a:gd name="T9" fmla="*/ 55 h 470297"/>
                <a:gd name="T10" fmla="*/ 8 w 559594"/>
                <a:gd name="T11" fmla="*/ 64 h 470297"/>
                <a:gd name="T12" fmla="*/ 12 w 559594"/>
                <a:gd name="T13" fmla="*/ 69 h 470297"/>
                <a:gd name="T14" fmla="*/ 20 w 559594"/>
                <a:gd name="T15" fmla="*/ 72 h 470297"/>
                <a:gd name="T16" fmla="*/ 28 w 559594"/>
                <a:gd name="T17" fmla="*/ 77 h 470297"/>
                <a:gd name="T18" fmla="*/ 35 w 559594"/>
                <a:gd name="T19" fmla="*/ 78 h 470297"/>
                <a:gd name="T20" fmla="*/ 42 w 559594"/>
                <a:gd name="T21" fmla="*/ 70 h 470297"/>
                <a:gd name="T22" fmla="*/ 53 w 559594"/>
                <a:gd name="T23" fmla="*/ 69 h 470297"/>
                <a:gd name="T24" fmla="*/ 59 w 559594"/>
                <a:gd name="T25" fmla="*/ 64 h 470297"/>
                <a:gd name="T26" fmla="*/ 63 w 559594"/>
                <a:gd name="T27" fmla="*/ 55 h 470297"/>
                <a:gd name="T28" fmla="*/ 74 w 559594"/>
                <a:gd name="T29" fmla="*/ 50 h 470297"/>
                <a:gd name="T30" fmla="*/ 82 w 559594"/>
                <a:gd name="T31" fmla="*/ 45 h 470297"/>
                <a:gd name="T32" fmla="*/ 87 w 559594"/>
                <a:gd name="T33" fmla="*/ 31 h 470297"/>
                <a:gd name="T34" fmla="*/ 87 w 559594"/>
                <a:gd name="T35" fmla="*/ 18 h 470297"/>
                <a:gd name="T36" fmla="*/ 84 w 559594"/>
                <a:gd name="T37" fmla="*/ 0 h 470297"/>
                <a:gd name="T38" fmla="*/ 76 w 559594"/>
                <a:gd name="T39" fmla="*/ 2 h 470297"/>
                <a:gd name="T40" fmla="*/ 69 w 559594"/>
                <a:gd name="T41" fmla="*/ 6 h 470297"/>
                <a:gd name="T42" fmla="*/ 59 w 559594"/>
                <a:gd name="T43" fmla="*/ 12 h 470297"/>
                <a:gd name="T44" fmla="*/ 49 w 559594"/>
                <a:gd name="T45" fmla="*/ 5 h 470297"/>
                <a:gd name="T46" fmla="*/ 44 w 559594"/>
                <a:gd name="T47" fmla="*/ 8 h 470297"/>
                <a:gd name="T48" fmla="*/ 34 w 559594"/>
                <a:gd name="T49" fmla="*/ 14 h 470297"/>
                <a:gd name="T50" fmla="*/ 25 w 559594"/>
                <a:gd name="T51" fmla="*/ 11 h 470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59594"/>
                <a:gd name="T79" fmla="*/ 0 h 470297"/>
                <a:gd name="T80" fmla="*/ 559594 w 559594"/>
                <a:gd name="T81" fmla="*/ 470297 h 470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59594" h="470297">
                  <a:moveTo>
                    <a:pt x="163115" y="63103"/>
                  </a:moveTo>
                  <a:lnTo>
                    <a:pt x="100012" y="67866"/>
                  </a:lnTo>
                  <a:lnTo>
                    <a:pt x="0" y="152400"/>
                  </a:lnTo>
                  <a:lnTo>
                    <a:pt x="27447" y="258911"/>
                  </a:lnTo>
                  <a:lnTo>
                    <a:pt x="44909" y="331936"/>
                  </a:lnTo>
                  <a:lnTo>
                    <a:pt x="52847" y="381148"/>
                  </a:lnTo>
                  <a:lnTo>
                    <a:pt x="75072" y="414486"/>
                  </a:lnTo>
                  <a:lnTo>
                    <a:pt x="125872" y="435123"/>
                  </a:lnTo>
                  <a:lnTo>
                    <a:pt x="181434" y="463698"/>
                  </a:lnTo>
                  <a:lnTo>
                    <a:pt x="228600" y="470297"/>
                  </a:lnTo>
                  <a:lnTo>
                    <a:pt x="273509" y="417661"/>
                  </a:lnTo>
                  <a:lnTo>
                    <a:pt x="344947" y="412898"/>
                  </a:lnTo>
                  <a:lnTo>
                    <a:pt x="382190" y="383381"/>
                  </a:lnTo>
                  <a:lnTo>
                    <a:pt x="404812" y="333375"/>
                  </a:lnTo>
                  <a:lnTo>
                    <a:pt x="478297" y="300186"/>
                  </a:lnTo>
                  <a:lnTo>
                    <a:pt x="530684" y="270023"/>
                  </a:lnTo>
                  <a:lnTo>
                    <a:pt x="559259" y="185886"/>
                  </a:lnTo>
                  <a:lnTo>
                    <a:pt x="559594" y="110728"/>
                  </a:lnTo>
                  <a:lnTo>
                    <a:pt x="541734" y="0"/>
                  </a:lnTo>
                  <a:lnTo>
                    <a:pt x="489409" y="14436"/>
                  </a:lnTo>
                  <a:lnTo>
                    <a:pt x="441784" y="33486"/>
                  </a:lnTo>
                  <a:lnTo>
                    <a:pt x="379872" y="74761"/>
                  </a:lnTo>
                  <a:lnTo>
                    <a:pt x="317897" y="30956"/>
                  </a:lnTo>
                  <a:lnTo>
                    <a:pt x="284622" y="46186"/>
                  </a:lnTo>
                  <a:lnTo>
                    <a:pt x="219075" y="85725"/>
                  </a:lnTo>
                  <a:lnTo>
                    <a:pt x="163115" y="631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1" name="Freeform 27">
              <a:extLst/>
            </p:cNvPr>
            <p:cNvSpPr>
              <a:spLocks/>
            </p:cNvSpPr>
            <p:nvPr/>
          </p:nvSpPr>
          <p:spPr bwMode="auto">
            <a:xfrm>
              <a:off x="6251551" y="4746643"/>
              <a:ext cx="174625" cy="119063"/>
            </a:xfrm>
            <a:custGeom>
              <a:avLst/>
              <a:gdLst>
                <a:gd name="T0" fmla="*/ 2147483647 w 550"/>
                <a:gd name="T1" fmla="*/ 2147483647 h 375"/>
                <a:gd name="T2" fmla="*/ 0 w 550"/>
                <a:gd name="T3" fmla="*/ 2147483647 h 375"/>
                <a:gd name="T4" fmla="*/ 2147483647 w 550"/>
                <a:gd name="T5" fmla="*/ 2147483647 h 375"/>
                <a:gd name="T6" fmla="*/ 2147483647 w 550"/>
                <a:gd name="T7" fmla="*/ 2147483647 h 375"/>
                <a:gd name="T8" fmla="*/ 2147483647 w 550"/>
                <a:gd name="T9" fmla="*/ 2147483647 h 375"/>
                <a:gd name="T10" fmla="*/ 2147483647 w 550"/>
                <a:gd name="T11" fmla="*/ 2147483647 h 375"/>
                <a:gd name="T12" fmla="*/ 2147483647 w 550"/>
                <a:gd name="T13" fmla="*/ 2147483647 h 375"/>
                <a:gd name="T14" fmla="*/ 2147483647 w 550"/>
                <a:gd name="T15" fmla="*/ 2147483647 h 375"/>
                <a:gd name="T16" fmla="*/ 2147483647 w 550"/>
                <a:gd name="T17" fmla="*/ 2147483647 h 375"/>
                <a:gd name="T18" fmla="*/ 2147483647 w 550"/>
                <a:gd name="T19" fmla="*/ 2147483647 h 375"/>
                <a:gd name="T20" fmla="*/ 2147483647 w 550"/>
                <a:gd name="T21" fmla="*/ 2147483647 h 375"/>
                <a:gd name="T22" fmla="*/ 2147483647 w 550"/>
                <a:gd name="T23" fmla="*/ 2147483647 h 375"/>
                <a:gd name="T24" fmla="*/ 2147483647 w 550"/>
                <a:gd name="T25" fmla="*/ 2147483647 h 375"/>
                <a:gd name="T26" fmla="*/ 2147483647 w 550"/>
                <a:gd name="T27" fmla="*/ 2147483647 h 375"/>
                <a:gd name="T28" fmla="*/ 2147483647 w 550"/>
                <a:gd name="T29" fmla="*/ 2147483647 h 375"/>
                <a:gd name="T30" fmla="*/ 2147483647 w 550"/>
                <a:gd name="T31" fmla="*/ 2147483647 h 375"/>
                <a:gd name="T32" fmla="*/ 2147483647 w 550"/>
                <a:gd name="T33" fmla="*/ 2147483647 h 375"/>
                <a:gd name="T34" fmla="*/ 2147483647 w 550"/>
                <a:gd name="T35" fmla="*/ 2147483647 h 375"/>
                <a:gd name="T36" fmla="*/ 2147483647 w 550"/>
                <a:gd name="T37" fmla="*/ 2147483647 h 375"/>
                <a:gd name="T38" fmla="*/ 2147483647 w 550"/>
                <a:gd name="T39" fmla="*/ 2147483647 h 375"/>
                <a:gd name="T40" fmla="*/ 2147483647 w 550"/>
                <a:gd name="T41" fmla="*/ 2147483647 h 375"/>
                <a:gd name="T42" fmla="*/ 2147483647 w 550"/>
                <a:gd name="T43" fmla="*/ 2147483647 h 375"/>
                <a:gd name="T44" fmla="*/ 2147483647 w 550"/>
                <a:gd name="T45" fmla="*/ 2147483647 h 375"/>
                <a:gd name="T46" fmla="*/ 2147483647 w 550"/>
                <a:gd name="T47" fmla="*/ 2147483647 h 375"/>
                <a:gd name="T48" fmla="*/ 2147483647 w 550"/>
                <a:gd name="T49" fmla="*/ 2147483647 h 375"/>
                <a:gd name="T50" fmla="*/ 2147483647 w 550"/>
                <a:gd name="T51" fmla="*/ 0 h 375"/>
                <a:gd name="T52" fmla="*/ 2147483647 w 550"/>
                <a:gd name="T53" fmla="*/ 2147483647 h 375"/>
                <a:gd name="T54" fmla="*/ 2147483647 w 550"/>
                <a:gd name="T55" fmla="*/ 2147483647 h 375"/>
                <a:gd name="T56" fmla="*/ 2147483647 w 550"/>
                <a:gd name="T57" fmla="*/ 2147483647 h 375"/>
                <a:gd name="T58" fmla="*/ 2147483647 w 550"/>
                <a:gd name="T59" fmla="*/ 2147483647 h 375"/>
                <a:gd name="T60" fmla="*/ 2147483647 w 550"/>
                <a:gd name="T61" fmla="*/ 2147483647 h 375"/>
                <a:gd name="T62" fmla="*/ 2147483647 w 550"/>
                <a:gd name="T63" fmla="*/ 2147483647 h 375"/>
                <a:gd name="T64" fmla="*/ 2147483647 w 550"/>
                <a:gd name="T65" fmla="*/ 2147483647 h 375"/>
                <a:gd name="T66" fmla="*/ 2147483647 w 550"/>
                <a:gd name="T67" fmla="*/ 2147483647 h 375"/>
                <a:gd name="T68" fmla="*/ 2147483647 w 550"/>
                <a:gd name="T69" fmla="*/ 2147483647 h 375"/>
                <a:gd name="T70" fmla="*/ 2147483647 w 550"/>
                <a:gd name="T71" fmla="*/ 2147483647 h 375"/>
                <a:gd name="T72" fmla="*/ 2147483647 w 550"/>
                <a:gd name="T73" fmla="*/ 2147483647 h 375"/>
                <a:gd name="T74" fmla="*/ 2147483647 w 550"/>
                <a:gd name="T75" fmla="*/ 2147483647 h 375"/>
                <a:gd name="T76" fmla="*/ 2147483647 w 550"/>
                <a:gd name="T77" fmla="*/ 2147483647 h 3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0"/>
                <a:gd name="T118" fmla="*/ 0 h 375"/>
                <a:gd name="T119" fmla="*/ 1023938 w 550"/>
                <a:gd name="T120" fmla="*/ 698500 h 3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0" h="375">
                  <a:moveTo>
                    <a:pt x="46" y="293"/>
                  </a:moveTo>
                  <a:lnTo>
                    <a:pt x="0" y="325"/>
                  </a:lnTo>
                  <a:lnTo>
                    <a:pt x="22" y="351"/>
                  </a:lnTo>
                  <a:lnTo>
                    <a:pt x="44" y="375"/>
                  </a:lnTo>
                  <a:lnTo>
                    <a:pt x="90" y="353"/>
                  </a:lnTo>
                  <a:lnTo>
                    <a:pt x="134" y="347"/>
                  </a:lnTo>
                  <a:lnTo>
                    <a:pt x="158" y="316"/>
                  </a:lnTo>
                  <a:lnTo>
                    <a:pt x="188" y="326"/>
                  </a:lnTo>
                  <a:lnTo>
                    <a:pt x="228" y="329"/>
                  </a:lnTo>
                  <a:lnTo>
                    <a:pt x="271" y="324"/>
                  </a:lnTo>
                  <a:lnTo>
                    <a:pt x="285" y="281"/>
                  </a:lnTo>
                  <a:lnTo>
                    <a:pt x="291" y="256"/>
                  </a:lnTo>
                  <a:lnTo>
                    <a:pt x="316" y="229"/>
                  </a:lnTo>
                  <a:lnTo>
                    <a:pt x="318" y="191"/>
                  </a:lnTo>
                  <a:lnTo>
                    <a:pt x="334" y="168"/>
                  </a:lnTo>
                  <a:lnTo>
                    <a:pt x="352" y="150"/>
                  </a:lnTo>
                  <a:lnTo>
                    <a:pt x="385" y="161"/>
                  </a:lnTo>
                  <a:lnTo>
                    <a:pt x="409" y="168"/>
                  </a:lnTo>
                  <a:lnTo>
                    <a:pt x="437" y="155"/>
                  </a:lnTo>
                  <a:lnTo>
                    <a:pt x="495" y="154"/>
                  </a:lnTo>
                  <a:lnTo>
                    <a:pt x="495" y="116"/>
                  </a:lnTo>
                  <a:lnTo>
                    <a:pt x="550" y="91"/>
                  </a:lnTo>
                  <a:lnTo>
                    <a:pt x="517" y="82"/>
                  </a:lnTo>
                  <a:lnTo>
                    <a:pt x="466" y="57"/>
                  </a:lnTo>
                  <a:lnTo>
                    <a:pt x="434" y="4"/>
                  </a:lnTo>
                  <a:lnTo>
                    <a:pt x="397" y="0"/>
                  </a:lnTo>
                  <a:lnTo>
                    <a:pt x="356" y="43"/>
                  </a:lnTo>
                  <a:lnTo>
                    <a:pt x="347" y="77"/>
                  </a:lnTo>
                  <a:lnTo>
                    <a:pt x="319" y="124"/>
                  </a:lnTo>
                  <a:lnTo>
                    <a:pt x="300" y="133"/>
                  </a:lnTo>
                  <a:lnTo>
                    <a:pt x="303" y="145"/>
                  </a:lnTo>
                  <a:lnTo>
                    <a:pt x="306" y="156"/>
                  </a:lnTo>
                  <a:lnTo>
                    <a:pt x="297" y="154"/>
                  </a:lnTo>
                  <a:lnTo>
                    <a:pt x="290" y="147"/>
                  </a:lnTo>
                  <a:lnTo>
                    <a:pt x="290" y="135"/>
                  </a:lnTo>
                  <a:lnTo>
                    <a:pt x="281" y="139"/>
                  </a:lnTo>
                  <a:lnTo>
                    <a:pt x="284" y="156"/>
                  </a:lnTo>
                  <a:lnTo>
                    <a:pt x="281" y="165"/>
                  </a:lnTo>
                  <a:lnTo>
                    <a:pt x="273" y="170"/>
                  </a:lnTo>
                  <a:lnTo>
                    <a:pt x="267" y="163"/>
                  </a:lnTo>
                  <a:lnTo>
                    <a:pt x="258" y="159"/>
                  </a:lnTo>
                  <a:lnTo>
                    <a:pt x="255" y="150"/>
                  </a:lnTo>
                  <a:lnTo>
                    <a:pt x="251" y="144"/>
                  </a:lnTo>
                  <a:lnTo>
                    <a:pt x="184" y="211"/>
                  </a:lnTo>
                  <a:lnTo>
                    <a:pt x="120" y="236"/>
                  </a:lnTo>
                  <a:lnTo>
                    <a:pt x="92" y="283"/>
                  </a:lnTo>
                  <a:lnTo>
                    <a:pt x="46" y="29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2" name="Freeform 28">
              <a:extLst/>
            </p:cNvPr>
            <p:cNvSpPr>
              <a:spLocks/>
            </p:cNvSpPr>
            <p:nvPr/>
          </p:nvSpPr>
          <p:spPr bwMode="auto">
            <a:xfrm>
              <a:off x="6413476" y="4841893"/>
              <a:ext cx="115888" cy="136525"/>
            </a:xfrm>
            <a:custGeom>
              <a:avLst/>
              <a:gdLst>
                <a:gd name="T0" fmla="*/ 2147483647 w 942"/>
                <a:gd name="T1" fmla="*/ 2147483647 h 1089"/>
                <a:gd name="T2" fmla="*/ 2147483647 w 942"/>
                <a:gd name="T3" fmla="*/ 2147483647 h 1089"/>
                <a:gd name="T4" fmla="*/ 2147483647 w 942"/>
                <a:gd name="T5" fmla="*/ 2147483647 h 1089"/>
                <a:gd name="T6" fmla="*/ 0 w 942"/>
                <a:gd name="T7" fmla="*/ 2147483647 h 1089"/>
                <a:gd name="T8" fmla="*/ 2147483647 w 942"/>
                <a:gd name="T9" fmla="*/ 2147483647 h 1089"/>
                <a:gd name="T10" fmla="*/ 2147483647 w 942"/>
                <a:gd name="T11" fmla="*/ 2147483647 h 1089"/>
                <a:gd name="T12" fmla="*/ 2147483647 w 942"/>
                <a:gd name="T13" fmla="*/ 2147483647 h 1089"/>
                <a:gd name="T14" fmla="*/ 2147483647 w 942"/>
                <a:gd name="T15" fmla="*/ 2147483647 h 1089"/>
                <a:gd name="T16" fmla="*/ 2147483647 w 942"/>
                <a:gd name="T17" fmla="*/ 2147483647 h 1089"/>
                <a:gd name="T18" fmla="*/ 2147483647 w 942"/>
                <a:gd name="T19" fmla="*/ 2147483647 h 1089"/>
                <a:gd name="T20" fmla="*/ 2147483647 w 942"/>
                <a:gd name="T21" fmla="*/ 2147483647 h 1089"/>
                <a:gd name="T22" fmla="*/ 2147483647 w 942"/>
                <a:gd name="T23" fmla="*/ 2147483647 h 1089"/>
                <a:gd name="T24" fmla="*/ 2147483647 w 942"/>
                <a:gd name="T25" fmla="*/ 2147483647 h 1089"/>
                <a:gd name="T26" fmla="*/ 2147483647 w 942"/>
                <a:gd name="T27" fmla="*/ 2147483647 h 1089"/>
                <a:gd name="T28" fmla="*/ 2147483647 w 942"/>
                <a:gd name="T29" fmla="*/ 2147483647 h 1089"/>
                <a:gd name="T30" fmla="*/ 2147483647 w 942"/>
                <a:gd name="T31" fmla="*/ 2147483647 h 1089"/>
                <a:gd name="T32" fmla="*/ 2147483647 w 942"/>
                <a:gd name="T33" fmla="*/ 2147483647 h 1089"/>
                <a:gd name="T34" fmla="*/ 2147483647 w 942"/>
                <a:gd name="T35" fmla="*/ 2147483647 h 1089"/>
                <a:gd name="T36" fmla="*/ 2147483647 w 942"/>
                <a:gd name="T37" fmla="*/ 2147483647 h 1089"/>
                <a:gd name="T38" fmla="*/ 2147483647 w 942"/>
                <a:gd name="T39" fmla="*/ 2147483647 h 1089"/>
                <a:gd name="T40" fmla="*/ 2147483647 w 942"/>
                <a:gd name="T41" fmla="*/ 2147483647 h 1089"/>
                <a:gd name="T42" fmla="*/ 2147483647 w 942"/>
                <a:gd name="T43" fmla="*/ 2147483647 h 1089"/>
                <a:gd name="T44" fmla="*/ 2147483647 w 942"/>
                <a:gd name="T45" fmla="*/ 2147483647 h 1089"/>
                <a:gd name="T46" fmla="*/ 2147483647 w 942"/>
                <a:gd name="T47" fmla="*/ 2147483647 h 1089"/>
                <a:gd name="T48" fmla="*/ 2147483647 w 942"/>
                <a:gd name="T49" fmla="*/ 2147483647 h 1089"/>
                <a:gd name="T50" fmla="*/ 2147483647 w 942"/>
                <a:gd name="T51" fmla="*/ 2147483647 h 1089"/>
                <a:gd name="T52" fmla="*/ 2147483647 w 942"/>
                <a:gd name="T53" fmla="*/ 2147483647 h 1089"/>
                <a:gd name="T54" fmla="*/ 2147483647 w 942"/>
                <a:gd name="T55" fmla="*/ 2147483647 h 1089"/>
                <a:gd name="T56" fmla="*/ 2147483647 w 942"/>
                <a:gd name="T57" fmla="*/ 2147483647 h 1089"/>
                <a:gd name="T58" fmla="*/ 2147483647 w 942"/>
                <a:gd name="T59" fmla="*/ 2147483647 h 1089"/>
                <a:gd name="T60" fmla="*/ 2147483647 w 942"/>
                <a:gd name="T61" fmla="*/ 2147483647 h 1089"/>
                <a:gd name="T62" fmla="*/ 2147483647 w 942"/>
                <a:gd name="T63" fmla="*/ 2147483647 h 1089"/>
                <a:gd name="T64" fmla="*/ 2147483647 w 942"/>
                <a:gd name="T65" fmla="*/ 2147483647 h 1089"/>
                <a:gd name="T66" fmla="*/ 2147483647 w 942"/>
                <a:gd name="T67" fmla="*/ 2147483647 h 10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42"/>
                <a:gd name="T103" fmla="*/ 0 h 1089"/>
                <a:gd name="T104" fmla="*/ 942 w 942"/>
                <a:gd name="T105" fmla="*/ 1089 h 10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42" h="1089">
                  <a:moveTo>
                    <a:pt x="175" y="1089"/>
                  </a:moveTo>
                  <a:lnTo>
                    <a:pt x="84" y="1043"/>
                  </a:lnTo>
                  <a:lnTo>
                    <a:pt x="84" y="953"/>
                  </a:lnTo>
                  <a:lnTo>
                    <a:pt x="120" y="873"/>
                  </a:lnTo>
                  <a:lnTo>
                    <a:pt x="114" y="807"/>
                  </a:lnTo>
                  <a:lnTo>
                    <a:pt x="72" y="771"/>
                  </a:lnTo>
                  <a:lnTo>
                    <a:pt x="6" y="759"/>
                  </a:lnTo>
                  <a:lnTo>
                    <a:pt x="0" y="663"/>
                  </a:lnTo>
                  <a:lnTo>
                    <a:pt x="54" y="603"/>
                  </a:lnTo>
                  <a:lnTo>
                    <a:pt x="72" y="465"/>
                  </a:lnTo>
                  <a:lnTo>
                    <a:pt x="84" y="363"/>
                  </a:lnTo>
                  <a:lnTo>
                    <a:pt x="132" y="327"/>
                  </a:lnTo>
                  <a:lnTo>
                    <a:pt x="175" y="227"/>
                  </a:lnTo>
                  <a:lnTo>
                    <a:pt x="175" y="136"/>
                  </a:lnTo>
                  <a:lnTo>
                    <a:pt x="258" y="123"/>
                  </a:lnTo>
                  <a:lnTo>
                    <a:pt x="311" y="91"/>
                  </a:lnTo>
                  <a:lnTo>
                    <a:pt x="401" y="91"/>
                  </a:lnTo>
                  <a:lnTo>
                    <a:pt x="498" y="111"/>
                  </a:lnTo>
                  <a:lnTo>
                    <a:pt x="582" y="123"/>
                  </a:lnTo>
                  <a:lnTo>
                    <a:pt x="702" y="135"/>
                  </a:lnTo>
                  <a:lnTo>
                    <a:pt x="764" y="91"/>
                  </a:lnTo>
                  <a:lnTo>
                    <a:pt x="834" y="75"/>
                  </a:lnTo>
                  <a:lnTo>
                    <a:pt x="900" y="0"/>
                  </a:lnTo>
                  <a:lnTo>
                    <a:pt x="942" y="57"/>
                  </a:lnTo>
                  <a:lnTo>
                    <a:pt x="906" y="135"/>
                  </a:lnTo>
                  <a:lnTo>
                    <a:pt x="855" y="182"/>
                  </a:lnTo>
                  <a:lnTo>
                    <a:pt x="804" y="195"/>
                  </a:lnTo>
                  <a:lnTo>
                    <a:pt x="750" y="177"/>
                  </a:lnTo>
                  <a:lnTo>
                    <a:pt x="672" y="195"/>
                  </a:lnTo>
                  <a:lnTo>
                    <a:pt x="594" y="195"/>
                  </a:lnTo>
                  <a:lnTo>
                    <a:pt x="516" y="195"/>
                  </a:lnTo>
                  <a:lnTo>
                    <a:pt x="402" y="201"/>
                  </a:lnTo>
                  <a:lnTo>
                    <a:pt x="318" y="213"/>
                  </a:lnTo>
                  <a:lnTo>
                    <a:pt x="220" y="227"/>
                  </a:lnTo>
                  <a:lnTo>
                    <a:pt x="198" y="321"/>
                  </a:lnTo>
                  <a:lnTo>
                    <a:pt x="228" y="369"/>
                  </a:lnTo>
                  <a:lnTo>
                    <a:pt x="265" y="408"/>
                  </a:lnTo>
                  <a:lnTo>
                    <a:pt x="306" y="459"/>
                  </a:lnTo>
                  <a:lnTo>
                    <a:pt x="356" y="454"/>
                  </a:lnTo>
                  <a:lnTo>
                    <a:pt x="401" y="408"/>
                  </a:lnTo>
                  <a:lnTo>
                    <a:pt x="480" y="399"/>
                  </a:lnTo>
                  <a:lnTo>
                    <a:pt x="552" y="381"/>
                  </a:lnTo>
                  <a:lnTo>
                    <a:pt x="636" y="375"/>
                  </a:lnTo>
                  <a:lnTo>
                    <a:pt x="673" y="408"/>
                  </a:lnTo>
                  <a:lnTo>
                    <a:pt x="612" y="477"/>
                  </a:lnTo>
                  <a:lnTo>
                    <a:pt x="537" y="499"/>
                  </a:lnTo>
                  <a:lnTo>
                    <a:pt x="474" y="513"/>
                  </a:lnTo>
                  <a:lnTo>
                    <a:pt x="401" y="544"/>
                  </a:lnTo>
                  <a:lnTo>
                    <a:pt x="408" y="597"/>
                  </a:lnTo>
                  <a:lnTo>
                    <a:pt x="474" y="657"/>
                  </a:lnTo>
                  <a:lnTo>
                    <a:pt x="534" y="711"/>
                  </a:lnTo>
                  <a:lnTo>
                    <a:pt x="492" y="783"/>
                  </a:lnTo>
                  <a:lnTo>
                    <a:pt x="552" y="849"/>
                  </a:lnTo>
                  <a:lnTo>
                    <a:pt x="612" y="891"/>
                  </a:lnTo>
                  <a:lnTo>
                    <a:pt x="534" y="927"/>
                  </a:lnTo>
                  <a:lnTo>
                    <a:pt x="510" y="981"/>
                  </a:lnTo>
                  <a:lnTo>
                    <a:pt x="426" y="969"/>
                  </a:lnTo>
                  <a:lnTo>
                    <a:pt x="356" y="907"/>
                  </a:lnTo>
                  <a:lnTo>
                    <a:pt x="311" y="817"/>
                  </a:lnTo>
                  <a:lnTo>
                    <a:pt x="306" y="747"/>
                  </a:lnTo>
                  <a:lnTo>
                    <a:pt x="356" y="680"/>
                  </a:lnTo>
                  <a:lnTo>
                    <a:pt x="288" y="651"/>
                  </a:lnTo>
                  <a:lnTo>
                    <a:pt x="246" y="681"/>
                  </a:lnTo>
                  <a:lnTo>
                    <a:pt x="220" y="726"/>
                  </a:lnTo>
                  <a:lnTo>
                    <a:pt x="228" y="819"/>
                  </a:lnTo>
                  <a:lnTo>
                    <a:pt x="234" y="909"/>
                  </a:lnTo>
                  <a:lnTo>
                    <a:pt x="220" y="998"/>
                  </a:lnTo>
                  <a:lnTo>
                    <a:pt x="175" y="10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3" name="Freeform 29">
              <a:extLst/>
            </p:cNvPr>
            <p:cNvSpPr>
              <a:spLocks/>
            </p:cNvSpPr>
            <p:nvPr/>
          </p:nvSpPr>
          <p:spPr bwMode="auto">
            <a:xfrm>
              <a:off x="6418239" y="5032393"/>
              <a:ext cx="33337" cy="19050"/>
            </a:xfrm>
            <a:custGeom>
              <a:avLst/>
              <a:gdLst>
                <a:gd name="T0" fmla="*/ 2147483647 w 273"/>
                <a:gd name="T1" fmla="*/ 2147483647 h 146"/>
                <a:gd name="T2" fmla="*/ 2147483647 w 273"/>
                <a:gd name="T3" fmla="*/ 2147483647 h 146"/>
                <a:gd name="T4" fmla="*/ 0 w 273"/>
                <a:gd name="T5" fmla="*/ 2147483647 h 146"/>
                <a:gd name="T6" fmla="*/ 2147483647 w 273"/>
                <a:gd name="T7" fmla="*/ 2147483647 h 146"/>
                <a:gd name="T8" fmla="*/ 2147483647 w 273"/>
                <a:gd name="T9" fmla="*/ 0 h 146"/>
                <a:gd name="T10" fmla="*/ 2147483647 w 273"/>
                <a:gd name="T11" fmla="*/ 2147483647 h 146"/>
                <a:gd name="T12" fmla="*/ 2147483647 w 273"/>
                <a:gd name="T13" fmla="*/ 2147483647 h 146"/>
                <a:gd name="T14" fmla="*/ 2147483647 w 273"/>
                <a:gd name="T15" fmla="*/ 2147483647 h 146"/>
                <a:gd name="T16" fmla="*/ 2147483647 w 273"/>
                <a:gd name="T17" fmla="*/ 214748364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46"/>
                <a:gd name="T29" fmla="*/ 273 w 273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46">
                  <a:moveTo>
                    <a:pt x="182" y="146"/>
                  </a:moveTo>
                  <a:lnTo>
                    <a:pt x="70" y="90"/>
                  </a:lnTo>
                  <a:lnTo>
                    <a:pt x="0" y="55"/>
                  </a:lnTo>
                  <a:lnTo>
                    <a:pt x="46" y="10"/>
                  </a:lnTo>
                  <a:lnTo>
                    <a:pt x="106" y="0"/>
                  </a:lnTo>
                  <a:lnTo>
                    <a:pt x="160" y="6"/>
                  </a:lnTo>
                  <a:lnTo>
                    <a:pt x="227" y="55"/>
                  </a:lnTo>
                  <a:lnTo>
                    <a:pt x="273" y="101"/>
                  </a:lnTo>
                  <a:lnTo>
                    <a:pt x="182" y="1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4" name="Freeform 30">
              <a:extLst/>
            </p:cNvPr>
            <p:cNvSpPr>
              <a:spLocks/>
            </p:cNvSpPr>
            <p:nvPr/>
          </p:nvSpPr>
          <p:spPr bwMode="auto">
            <a:xfrm>
              <a:off x="6376964" y="5011756"/>
              <a:ext cx="41275" cy="19050"/>
            </a:xfrm>
            <a:custGeom>
              <a:avLst/>
              <a:gdLst>
                <a:gd name="T0" fmla="*/ 2147483647 w 336"/>
                <a:gd name="T1" fmla="*/ 2147483647 h 159"/>
                <a:gd name="T2" fmla="*/ 2147483647 w 336"/>
                <a:gd name="T3" fmla="*/ 2147483647 h 159"/>
                <a:gd name="T4" fmla="*/ 0 w 336"/>
                <a:gd name="T5" fmla="*/ 2147483647 h 159"/>
                <a:gd name="T6" fmla="*/ 2147483647 w 336"/>
                <a:gd name="T7" fmla="*/ 2147483647 h 159"/>
                <a:gd name="T8" fmla="*/ 2147483647 w 336"/>
                <a:gd name="T9" fmla="*/ 2147483647 h 159"/>
                <a:gd name="T10" fmla="*/ 2147483647 w 336"/>
                <a:gd name="T11" fmla="*/ 0 h 159"/>
                <a:gd name="T12" fmla="*/ 2147483647 w 336"/>
                <a:gd name="T13" fmla="*/ 2147483647 h 159"/>
                <a:gd name="T14" fmla="*/ 2147483647 w 336"/>
                <a:gd name="T15" fmla="*/ 2147483647 h 159"/>
                <a:gd name="T16" fmla="*/ 2147483647 w 336"/>
                <a:gd name="T17" fmla="*/ 2147483647 h 159"/>
                <a:gd name="T18" fmla="*/ 2147483647 w 336"/>
                <a:gd name="T19" fmla="*/ 2147483647 h 159"/>
                <a:gd name="T20" fmla="*/ 2147483647 w 336"/>
                <a:gd name="T21" fmla="*/ 2147483647 h 159"/>
                <a:gd name="T22" fmla="*/ 2147483647 w 336"/>
                <a:gd name="T23" fmla="*/ 2147483647 h 159"/>
                <a:gd name="T24" fmla="*/ 2147483647 w 336"/>
                <a:gd name="T25" fmla="*/ 2147483647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59"/>
                <a:gd name="T41" fmla="*/ 336 w 336"/>
                <a:gd name="T42" fmla="*/ 159 h 1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59">
                  <a:moveTo>
                    <a:pt x="162" y="147"/>
                  </a:moveTo>
                  <a:lnTo>
                    <a:pt x="84" y="159"/>
                  </a:lnTo>
                  <a:lnTo>
                    <a:pt x="0" y="147"/>
                  </a:lnTo>
                  <a:lnTo>
                    <a:pt x="21" y="55"/>
                  </a:lnTo>
                  <a:lnTo>
                    <a:pt x="67" y="10"/>
                  </a:lnTo>
                  <a:lnTo>
                    <a:pt x="127" y="0"/>
                  </a:lnTo>
                  <a:lnTo>
                    <a:pt x="181" y="6"/>
                  </a:lnTo>
                  <a:lnTo>
                    <a:pt x="276" y="33"/>
                  </a:lnTo>
                  <a:lnTo>
                    <a:pt x="336" y="27"/>
                  </a:lnTo>
                  <a:lnTo>
                    <a:pt x="330" y="105"/>
                  </a:lnTo>
                  <a:lnTo>
                    <a:pt x="276" y="105"/>
                  </a:lnTo>
                  <a:lnTo>
                    <a:pt x="222" y="123"/>
                  </a:lnTo>
                  <a:lnTo>
                    <a:pt x="16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5" name="Freeform 31">
              <a:extLst/>
            </p:cNvPr>
            <p:cNvSpPr>
              <a:spLocks/>
            </p:cNvSpPr>
            <p:nvPr/>
          </p:nvSpPr>
          <p:spPr bwMode="auto">
            <a:xfrm>
              <a:off x="6432526" y="5010168"/>
              <a:ext cx="42863" cy="17463"/>
            </a:xfrm>
            <a:custGeom>
              <a:avLst/>
              <a:gdLst>
                <a:gd name="T0" fmla="*/ 2147483647 w 336"/>
                <a:gd name="T1" fmla="*/ 2147483647 h 138"/>
                <a:gd name="T2" fmla="*/ 2147483647 w 336"/>
                <a:gd name="T3" fmla="*/ 2147483647 h 138"/>
                <a:gd name="T4" fmla="*/ 0 w 336"/>
                <a:gd name="T5" fmla="*/ 2147483647 h 138"/>
                <a:gd name="T6" fmla="*/ 2147483647 w 336"/>
                <a:gd name="T7" fmla="*/ 2147483647 h 138"/>
                <a:gd name="T8" fmla="*/ 2147483647 w 336"/>
                <a:gd name="T9" fmla="*/ 0 h 138"/>
                <a:gd name="T10" fmla="*/ 2147483647 w 336"/>
                <a:gd name="T11" fmla="*/ 2147483647 h 138"/>
                <a:gd name="T12" fmla="*/ 2147483647 w 336"/>
                <a:gd name="T13" fmla="*/ 2147483647 h 138"/>
                <a:gd name="T14" fmla="*/ 2147483647 w 336"/>
                <a:gd name="T15" fmla="*/ 2147483647 h 138"/>
                <a:gd name="T16" fmla="*/ 2147483647 w 336"/>
                <a:gd name="T17" fmla="*/ 2147483647 h 138"/>
                <a:gd name="T18" fmla="*/ 2147483647 w 336"/>
                <a:gd name="T19" fmla="*/ 2147483647 h 138"/>
                <a:gd name="T20" fmla="*/ 2147483647 w 336"/>
                <a:gd name="T21" fmla="*/ 2147483647 h 138"/>
                <a:gd name="T22" fmla="*/ 2147483647 w 336"/>
                <a:gd name="T23" fmla="*/ 2147483647 h 138"/>
                <a:gd name="T24" fmla="*/ 2147483647 w 336"/>
                <a:gd name="T25" fmla="*/ 2147483647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38"/>
                <a:gd name="T41" fmla="*/ 336 w 336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38">
                  <a:moveTo>
                    <a:pt x="145" y="126"/>
                  </a:moveTo>
                  <a:lnTo>
                    <a:pt x="67" y="138"/>
                  </a:lnTo>
                  <a:lnTo>
                    <a:pt x="0" y="108"/>
                  </a:lnTo>
                  <a:lnTo>
                    <a:pt x="4" y="34"/>
                  </a:lnTo>
                  <a:lnTo>
                    <a:pt x="60" y="0"/>
                  </a:lnTo>
                  <a:lnTo>
                    <a:pt x="126" y="12"/>
                  </a:lnTo>
                  <a:lnTo>
                    <a:pt x="162" y="36"/>
                  </a:lnTo>
                  <a:lnTo>
                    <a:pt x="264" y="48"/>
                  </a:lnTo>
                  <a:lnTo>
                    <a:pt x="336" y="48"/>
                  </a:lnTo>
                  <a:lnTo>
                    <a:pt x="330" y="108"/>
                  </a:lnTo>
                  <a:lnTo>
                    <a:pt x="270" y="120"/>
                  </a:lnTo>
                  <a:lnTo>
                    <a:pt x="205" y="102"/>
                  </a:lnTo>
                  <a:lnTo>
                    <a:pt x="145" y="1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6" name="Freeform 32">
              <a:extLst/>
            </p:cNvPr>
            <p:cNvSpPr>
              <a:spLocks/>
            </p:cNvSpPr>
            <p:nvPr/>
          </p:nvSpPr>
          <p:spPr bwMode="auto">
            <a:xfrm>
              <a:off x="6427764" y="4524393"/>
              <a:ext cx="52387" cy="125413"/>
            </a:xfrm>
            <a:custGeom>
              <a:avLst/>
              <a:gdLst>
                <a:gd name="T0" fmla="*/ 2147483647 w 424"/>
                <a:gd name="T1" fmla="*/ 2147483647 h 1002"/>
                <a:gd name="T2" fmla="*/ 2147483647 w 424"/>
                <a:gd name="T3" fmla="*/ 2147483647 h 1002"/>
                <a:gd name="T4" fmla="*/ 2147483647 w 424"/>
                <a:gd name="T5" fmla="*/ 2147483647 h 1002"/>
                <a:gd name="T6" fmla="*/ 2147483647 w 424"/>
                <a:gd name="T7" fmla="*/ 2147483647 h 1002"/>
                <a:gd name="T8" fmla="*/ 2147483647 w 424"/>
                <a:gd name="T9" fmla="*/ 2147483647 h 1002"/>
                <a:gd name="T10" fmla="*/ 2147483647 w 424"/>
                <a:gd name="T11" fmla="*/ 2147483647 h 1002"/>
                <a:gd name="T12" fmla="*/ 2147483647 w 424"/>
                <a:gd name="T13" fmla="*/ 2147483647 h 1002"/>
                <a:gd name="T14" fmla="*/ 2147483647 w 424"/>
                <a:gd name="T15" fmla="*/ 2147483647 h 1002"/>
                <a:gd name="T16" fmla="*/ 2147483647 w 424"/>
                <a:gd name="T17" fmla="*/ 2147483647 h 1002"/>
                <a:gd name="T18" fmla="*/ 2147483647 w 424"/>
                <a:gd name="T19" fmla="*/ 2147483647 h 1002"/>
                <a:gd name="T20" fmla="*/ 2147483647 w 424"/>
                <a:gd name="T21" fmla="*/ 2147483647 h 1002"/>
                <a:gd name="T22" fmla="*/ 2147483647 w 424"/>
                <a:gd name="T23" fmla="*/ 2147483647 h 1002"/>
                <a:gd name="T24" fmla="*/ 2147483647 w 424"/>
                <a:gd name="T25" fmla="*/ 2147483647 h 1002"/>
                <a:gd name="T26" fmla="*/ 0 w 424"/>
                <a:gd name="T27" fmla="*/ 2147483647 h 1002"/>
                <a:gd name="T28" fmla="*/ 2147483647 w 424"/>
                <a:gd name="T29" fmla="*/ 2147483647 h 1002"/>
                <a:gd name="T30" fmla="*/ 2147483647 w 424"/>
                <a:gd name="T31" fmla="*/ 2147483647 h 1002"/>
                <a:gd name="T32" fmla="*/ 2147483647 w 424"/>
                <a:gd name="T33" fmla="*/ 2147483647 h 1002"/>
                <a:gd name="T34" fmla="*/ 2147483647 w 424"/>
                <a:gd name="T35" fmla="*/ 2147483647 h 1002"/>
                <a:gd name="T36" fmla="*/ 2147483647 w 424"/>
                <a:gd name="T37" fmla="*/ 2147483647 h 1002"/>
                <a:gd name="T38" fmla="*/ 2147483647 w 424"/>
                <a:gd name="T39" fmla="*/ 2147483647 h 1002"/>
                <a:gd name="T40" fmla="*/ 2147483647 w 424"/>
                <a:gd name="T41" fmla="*/ 0 h 1002"/>
                <a:gd name="T42" fmla="*/ 2147483647 w 424"/>
                <a:gd name="T43" fmla="*/ 2147483647 h 1002"/>
                <a:gd name="T44" fmla="*/ 2147483647 w 424"/>
                <a:gd name="T45" fmla="*/ 2147483647 h 1002"/>
                <a:gd name="T46" fmla="*/ 2147483647 w 424"/>
                <a:gd name="T47" fmla="*/ 2147483647 h 1002"/>
                <a:gd name="T48" fmla="*/ 2147483647 w 424"/>
                <a:gd name="T49" fmla="*/ 2147483647 h 1002"/>
                <a:gd name="T50" fmla="*/ 2147483647 w 424"/>
                <a:gd name="T51" fmla="*/ 2147483647 h 1002"/>
                <a:gd name="T52" fmla="*/ 2147483647 w 424"/>
                <a:gd name="T53" fmla="*/ 2147483647 h 1002"/>
                <a:gd name="T54" fmla="*/ 2147483647 w 424"/>
                <a:gd name="T55" fmla="*/ 2147483647 h 10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4"/>
                <a:gd name="T85" fmla="*/ 0 h 1002"/>
                <a:gd name="T86" fmla="*/ 424 w 424"/>
                <a:gd name="T87" fmla="*/ 1002 h 100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4" h="1002">
                  <a:moveTo>
                    <a:pt x="256" y="490"/>
                  </a:moveTo>
                  <a:lnTo>
                    <a:pt x="256" y="594"/>
                  </a:lnTo>
                  <a:lnTo>
                    <a:pt x="336" y="666"/>
                  </a:lnTo>
                  <a:lnTo>
                    <a:pt x="312" y="730"/>
                  </a:lnTo>
                  <a:lnTo>
                    <a:pt x="264" y="778"/>
                  </a:lnTo>
                  <a:lnTo>
                    <a:pt x="264" y="874"/>
                  </a:lnTo>
                  <a:lnTo>
                    <a:pt x="248" y="1002"/>
                  </a:lnTo>
                  <a:lnTo>
                    <a:pt x="168" y="930"/>
                  </a:lnTo>
                  <a:lnTo>
                    <a:pt x="120" y="858"/>
                  </a:lnTo>
                  <a:lnTo>
                    <a:pt x="200" y="778"/>
                  </a:lnTo>
                  <a:lnTo>
                    <a:pt x="120" y="674"/>
                  </a:lnTo>
                  <a:lnTo>
                    <a:pt x="56" y="610"/>
                  </a:lnTo>
                  <a:lnTo>
                    <a:pt x="32" y="490"/>
                  </a:lnTo>
                  <a:lnTo>
                    <a:pt x="0" y="394"/>
                  </a:lnTo>
                  <a:lnTo>
                    <a:pt x="56" y="362"/>
                  </a:lnTo>
                  <a:lnTo>
                    <a:pt x="120" y="418"/>
                  </a:lnTo>
                  <a:lnTo>
                    <a:pt x="128" y="306"/>
                  </a:lnTo>
                  <a:lnTo>
                    <a:pt x="128" y="250"/>
                  </a:lnTo>
                  <a:lnTo>
                    <a:pt x="104" y="161"/>
                  </a:lnTo>
                  <a:lnTo>
                    <a:pt x="144" y="82"/>
                  </a:lnTo>
                  <a:lnTo>
                    <a:pt x="200" y="0"/>
                  </a:lnTo>
                  <a:lnTo>
                    <a:pt x="320" y="98"/>
                  </a:lnTo>
                  <a:lnTo>
                    <a:pt x="424" y="98"/>
                  </a:lnTo>
                  <a:lnTo>
                    <a:pt x="376" y="178"/>
                  </a:lnTo>
                  <a:lnTo>
                    <a:pt x="416" y="306"/>
                  </a:lnTo>
                  <a:lnTo>
                    <a:pt x="368" y="378"/>
                  </a:lnTo>
                  <a:lnTo>
                    <a:pt x="288" y="392"/>
                  </a:lnTo>
                  <a:lnTo>
                    <a:pt x="256" y="4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7" name="Freeform 33">
              <a:extLst/>
            </p:cNvPr>
            <p:cNvSpPr>
              <a:spLocks/>
            </p:cNvSpPr>
            <p:nvPr/>
          </p:nvSpPr>
          <p:spPr bwMode="auto">
            <a:xfrm>
              <a:off x="6470626" y="4699018"/>
              <a:ext cx="79375" cy="69850"/>
            </a:xfrm>
            <a:custGeom>
              <a:avLst/>
              <a:gdLst>
                <a:gd name="T0" fmla="*/ 2147483647 w 640"/>
                <a:gd name="T1" fmla="*/ 2147483647 h 544"/>
                <a:gd name="T2" fmla="*/ 2147483647 w 640"/>
                <a:gd name="T3" fmla="*/ 2147483647 h 544"/>
                <a:gd name="T4" fmla="*/ 2147483647 w 640"/>
                <a:gd name="T5" fmla="*/ 2147483647 h 544"/>
                <a:gd name="T6" fmla="*/ 2147483647 w 640"/>
                <a:gd name="T7" fmla="*/ 2147483647 h 544"/>
                <a:gd name="T8" fmla="*/ 2147483647 w 640"/>
                <a:gd name="T9" fmla="*/ 2147483647 h 544"/>
                <a:gd name="T10" fmla="*/ 2147483647 w 640"/>
                <a:gd name="T11" fmla="*/ 2147483647 h 544"/>
                <a:gd name="T12" fmla="*/ 2147483647 w 640"/>
                <a:gd name="T13" fmla="*/ 2147483647 h 544"/>
                <a:gd name="T14" fmla="*/ 2147483647 w 640"/>
                <a:gd name="T15" fmla="*/ 2147483647 h 544"/>
                <a:gd name="T16" fmla="*/ 2147483647 w 640"/>
                <a:gd name="T17" fmla="*/ 2147483647 h 544"/>
                <a:gd name="T18" fmla="*/ 2147483647 w 640"/>
                <a:gd name="T19" fmla="*/ 2147483647 h 544"/>
                <a:gd name="T20" fmla="*/ 0 w 640"/>
                <a:gd name="T21" fmla="*/ 2147483647 h 544"/>
                <a:gd name="T22" fmla="*/ 2147483647 w 640"/>
                <a:gd name="T23" fmla="*/ 2147483647 h 544"/>
                <a:gd name="T24" fmla="*/ 2147483647 w 640"/>
                <a:gd name="T25" fmla="*/ 2147483647 h 544"/>
                <a:gd name="T26" fmla="*/ 2147483647 w 640"/>
                <a:gd name="T27" fmla="*/ 2147483647 h 544"/>
                <a:gd name="T28" fmla="*/ 2147483647 w 640"/>
                <a:gd name="T29" fmla="*/ 2147483647 h 544"/>
                <a:gd name="T30" fmla="*/ 2147483647 w 640"/>
                <a:gd name="T31" fmla="*/ 2147483647 h 544"/>
                <a:gd name="T32" fmla="*/ 2147483647 w 640"/>
                <a:gd name="T33" fmla="*/ 2147483647 h 544"/>
                <a:gd name="T34" fmla="*/ 2147483647 w 640"/>
                <a:gd name="T35" fmla="*/ 2147483647 h 544"/>
                <a:gd name="T36" fmla="*/ 2147483647 w 640"/>
                <a:gd name="T37" fmla="*/ 0 h 544"/>
                <a:gd name="T38" fmla="*/ 2147483647 w 640"/>
                <a:gd name="T39" fmla="*/ 2147483647 h 544"/>
                <a:gd name="T40" fmla="*/ 2147483647 w 640"/>
                <a:gd name="T41" fmla="*/ 2147483647 h 544"/>
                <a:gd name="T42" fmla="*/ 2147483647 w 640"/>
                <a:gd name="T43" fmla="*/ 2147483647 h 544"/>
                <a:gd name="T44" fmla="*/ 2147483647 w 640"/>
                <a:gd name="T45" fmla="*/ 2147483647 h 544"/>
                <a:gd name="T46" fmla="*/ 2147483647 w 640"/>
                <a:gd name="T47" fmla="*/ 2147483647 h 544"/>
                <a:gd name="T48" fmla="*/ 2147483647 w 640"/>
                <a:gd name="T49" fmla="*/ 2147483647 h 5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0"/>
                <a:gd name="T76" fmla="*/ 0 h 544"/>
                <a:gd name="T77" fmla="*/ 640 w 640"/>
                <a:gd name="T78" fmla="*/ 544 h 5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0" h="544">
                  <a:moveTo>
                    <a:pt x="496" y="416"/>
                  </a:moveTo>
                  <a:lnTo>
                    <a:pt x="512" y="496"/>
                  </a:lnTo>
                  <a:lnTo>
                    <a:pt x="472" y="544"/>
                  </a:lnTo>
                  <a:lnTo>
                    <a:pt x="376" y="512"/>
                  </a:lnTo>
                  <a:lnTo>
                    <a:pt x="296" y="456"/>
                  </a:lnTo>
                  <a:lnTo>
                    <a:pt x="304" y="346"/>
                  </a:lnTo>
                  <a:lnTo>
                    <a:pt x="248" y="280"/>
                  </a:lnTo>
                  <a:lnTo>
                    <a:pt x="184" y="328"/>
                  </a:lnTo>
                  <a:lnTo>
                    <a:pt x="104" y="328"/>
                  </a:lnTo>
                  <a:lnTo>
                    <a:pt x="32" y="384"/>
                  </a:lnTo>
                  <a:lnTo>
                    <a:pt x="0" y="288"/>
                  </a:lnTo>
                  <a:lnTo>
                    <a:pt x="80" y="232"/>
                  </a:lnTo>
                  <a:lnTo>
                    <a:pt x="160" y="168"/>
                  </a:lnTo>
                  <a:lnTo>
                    <a:pt x="232" y="136"/>
                  </a:lnTo>
                  <a:lnTo>
                    <a:pt x="288" y="184"/>
                  </a:lnTo>
                  <a:lnTo>
                    <a:pt x="374" y="198"/>
                  </a:lnTo>
                  <a:lnTo>
                    <a:pt x="395" y="119"/>
                  </a:lnTo>
                  <a:lnTo>
                    <a:pt x="488" y="64"/>
                  </a:lnTo>
                  <a:lnTo>
                    <a:pt x="520" y="0"/>
                  </a:lnTo>
                  <a:lnTo>
                    <a:pt x="592" y="24"/>
                  </a:lnTo>
                  <a:lnTo>
                    <a:pt x="640" y="144"/>
                  </a:lnTo>
                  <a:lnTo>
                    <a:pt x="630" y="238"/>
                  </a:lnTo>
                  <a:lnTo>
                    <a:pt x="614" y="326"/>
                  </a:lnTo>
                  <a:lnTo>
                    <a:pt x="520" y="352"/>
                  </a:lnTo>
                  <a:lnTo>
                    <a:pt x="496" y="4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8" name="Freeform 34">
              <a:extLst/>
            </p:cNvPr>
            <p:cNvSpPr>
              <a:spLocks/>
            </p:cNvSpPr>
            <p:nvPr/>
          </p:nvSpPr>
          <p:spPr bwMode="auto">
            <a:xfrm>
              <a:off x="6469039" y="4660918"/>
              <a:ext cx="28575" cy="46038"/>
            </a:xfrm>
            <a:custGeom>
              <a:avLst/>
              <a:gdLst>
                <a:gd name="T0" fmla="*/ 2147483647 w 228"/>
                <a:gd name="T1" fmla="*/ 2147483647 h 366"/>
                <a:gd name="T2" fmla="*/ 2147483647 w 228"/>
                <a:gd name="T3" fmla="*/ 2147483647 h 366"/>
                <a:gd name="T4" fmla="*/ 2147483647 w 228"/>
                <a:gd name="T5" fmla="*/ 2147483647 h 366"/>
                <a:gd name="T6" fmla="*/ 2147483647 w 228"/>
                <a:gd name="T7" fmla="*/ 2147483647 h 366"/>
                <a:gd name="T8" fmla="*/ 0 w 228"/>
                <a:gd name="T9" fmla="*/ 2147483647 h 366"/>
                <a:gd name="T10" fmla="*/ 2147483647 w 228"/>
                <a:gd name="T11" fmla="*/ 2147483647 h 366"/>
                <a:gd name="T12" fmla="*/ 2147483647 w 228"/>
                <a:gd name="T13" fmla="*/ 2147483647 h 366"/>
                <a:gd name="T14" fmla="*/ 2147483647 w 228"/>
                <a:gd name="T15" fmla="*/ 2147483647 h 366"/>
                <a:gd name="T16" fmla="*/ 2147483647 w 228"/>
                <a:gd name="T17" fmla="*/ 0 h 366"/>
                <a:gd name="T18" fmla="*/ 2147483647 w 228"/>
                <a:gd name="T19" fmla="*/ 2147483647 h 366"/>
                <a:gd name="T20" fmla="*/ 2147483647 w 228"/>
                <a:gd name="T21" fmla="*/ 2147483647 h 366"/>
                <a:gd name="T22" fmla="*/ 2147483647 w 228"/>
                <a:gd name="T23" fmla="*/ 2147483647 h 366"/>
                <a:gd name="T24" fmla="*/ 2147483647 w 228"/>
                <a:gd name="T25" fmla="*/ 2147483647 h 366"/>
                <a:gd name="T26" fmla="*/ 2147483647 w 228"/>
                <a:gd name="T27" fmla="*/ 2147483647 h 366"/>
                <a:gd name="T28" fmla="*/ 2147483647 w 228"/>
                <a:gd name="T29" fmla="*/ 2147483647 h 3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8"/>
                <a:gd name="T46" fmla="*/ 0 h 366"/>
                <a:gd name="T47" fmla="*/ 228 w 228"/>
                <a:gd name="T48" fmla="*/ 366 h 36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8" h="366">
                  <a:moveTo>
                    <a:pt x="108" y="348"/>
                  </a:moveTo>
                  <a:lnTo>
                    <a:pt x="48" y="288"/>
                  </a:lnTo>
                  <a:lnTo>
                    <a:pt x="72" y="210"/>
                  </a:lnTo>
                  <a:lnTo>
                    <a:pt x="66" y="138"/>
                  </a:lnTo>
                  <a:lnTo>
                    <a:pt x="0" y="156"/>
                  </a:lnTo>
                  <a:lnTo>
                    <a:pt x="6" y="78"/>
                  </a:lnTo>
                  <a:lnTo>
                    <a:pt x="17" y="7"/>
                  </a:lnTo>
                  <a:lnTo>
                    <a:pt x="102" y="6"/>
                  </a:lnTo>
                  <a:lnTo>
                    <a:pt x="162" y="0"/>
                  </a:lnTo>
                  <a:lnTo>
                    <a:pt x="180" y="60"/>
                  </a:lnTo>
                  <a:lnTo>
                    <a:pt x="228" y="108"/>
                  </a:lnTo>
                  <a:lnTo>
                    <a:pt x="222" y="168"/>
                  </a:lnTo>
                  <a:lnTo>
                    <a:pt x="186" y="258"/>
                  </a:lnTo>
                  <a:lnTo>
                    <a:pt x="186" y="366"/>
                  </a:lnTo>
                  <a:lnTo>
                    <a:pt x="108" y="3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9" name="Freeform 35">
              <a:extLst/>
            </p:cNvPr>
            <p:cNvSpPr>
              <a:spLocks/>
            </p:cNvSpPr>
            <p:nvPr/>
          </p:nvSpPr>
          <p:spPr bwMode="auto">
            <a:xfrm>
              <a:off x="6515076" y="4640281"/>
              <a:ext cx="20638" cy="30162"/>
            </a:xfrm>
            <a:custGeom>
              <a:avLst/>
              <a:gdLst>
                <a:gd name="T0" fmla="*/ 2147483647 w 169"/>
                <a:gd name="T1" fmla="*/ 2147483647 h 240"/>
                <a:gd name="T2" fmla="*/ 2147483647 w 169"/>
                <a:gd name="T3" fmla="*/ 2147483647 h 240"/>
                <a:gd name="T4" fmla="*/ 2147483647 w 169"/>
                <a:gd name="T5" fmla="*/ 2147483647 h 240"/>
                <a:gd name="T6" fmla="*/ 0 w 169"/>
                <a:gd name="T7" fmla="*/ 2147483647 h 240"/>
                <a:gd name="T8" fmla="*/ 2147483647 w 169"/>
                <a:gd name="T9" fmla="*/ 2147483647 h 240"/>
                <a:gd name="T10" fmla="*/ 2147483647 w 169"/>
                <a:gd name="T11" fmla="*/ 0 h 240"/>
                <a:gd name="T12" fmla="*/ 2147483647 w 169"/>
                <a:gd name="T13" fmla="*/ 2147483647 h 240"/>
                <a:gd name="T14" fmla="*/ 2147483647 w 169"/>
                <a:gd name="T15" fmla="*/ 2147483647 h 240"/>
                <a:gd name="T16" fmla="*/ 2147483647 w 169"/>
                <a:gd name="T17" fmla="*/ 2147483647 h 240"/>
                <a:gd name="T18" fmla="*/ 2147483647 w 169"/>
                <a:gd name="T19" fmla="*/ 2147483647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240"/>
                <a:gd name="T32" fmla="*/ 169 w 169"/>
                <a:gd name="T33" fmla="*/ 240 h 2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240">
                  <a:moveTo>
                    <a:pt x="114" y="240"/>
                  </a:moveTo>
                  <a:lnTo>
                    <a:pt x="54" y="162"/>
                  </a:lnTo>
                  <a:lnTo>
                    <a:pt x="6" y="126"/>
                  </a:lnTo>
                  <a:lnTo>
                    <a:pt x="0" y="72"/>
                  </a:lnTo>
                  <a:lnTo>
                    <a:pt x="33" y="45"/>
                  </a:lnTo>
                  <a:lnTo>
                    <a:pt x="78" y="0"/>
                  </a:lnTo>
                  <a:lnTo>
                    <a:pt x="162" y="54"/>
                  </a:lnTo>
                  <a:lnTo>
                    <a:pt x="169" y="136"/>
                  </a:lnTo>
                  <a:lnTo>
                    <a:pt x="169" y="226"/>
                  </a:lnTo>
                  <a:lnTo>
                    <a:pt x="11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0" name="Freeform 36">
              <a:extLst/>
            </p:cNvPr>
            <p:cNvSpPr>
              <a:spLocks/>
            </p:cNvSpPr>
            <p:nvPr/>
          </p:nvSpPr>
          <p:spPr bwMode="auto">
            <a:xfrm>
              <a:off x="6381726" y="4678381"/>
              <a:ext cx="50800" cy="53975"/>
            </a:xfrm>
            <a:custGeom>
              <a:avLst/>
              <a:gdLst>
                <a:gd name="T0" fmla="*/ 0 w 424"/>
                <a:gd name="T1" fmla="*/ 2147483647 h 424"/>
                <a:gd name="T2" fmla="*/ 2147483647 w 424"/>
                <a:gd name="T3" fmla="*/ 2147483647 h 424"/>
                <a:gd name="T4" fmla="*/ 2147483647 w 424"/>
                <a:gd name="T5" fmla="*/ 2147483647 h 424"/>
                <a:gd name="T6" fmla="*/ 2147483647 w 424"/>
                <a:gd name="T7" fmla="*/ 2147483647 h 424"/>
                <a:gd name="T8" fmla="*/ 2147483647 w 424"/>
                <a:gd name="T9" fmla="*/ 2147483647 h 424"/>
                <a:gd name="T10" fmla="*/ 2147483647 w 424"/>
                <a:gd name="T11" fmla="*/ 2147483647 h 424"/>
                <a:gd name="T12" fmla="*/ 2147483647 w 424"/>
                <a:gd name="T13" fmla="*/ 0 h 424"/>
                <a:gd name="T14" fmla="*/ 2147483647 w 424"/>
                <a:gd name="T15" fmla="*/ 2147483647 h 424"/>
                <a:gd name="T16" fmla="*/ 2147483647 w 424"/>
                <a:gd name="T17" fmla="*/ 2147483647 h 424"/>
                <a:gd name="T18" fmla="*/ 2147483647 w 424"/>
                <a:gd name="T19" fmla="*/ 2147483647 h 424"/>
                <a:gd name="T20" fmla="*/ 2147483647 w 424"/>
                <a:gd name="T21" fmla="*/ 2147483647 h 424"/>
                <a:gd name="T22" fmla="*/ 2147483647 w 424"/>
                <a:gd name="T23" fmla="*/ 2147483647 h 424"/>
                <a:gd name="T24" fmla="*/ 2147483647 w 424"/>
                <a:gd name="T25" fmla="*/ 2147483647 h 424"/>
                <a:gd name="T26" fmla="*/ 0 w 424"/>
                <a:gd name="T27" fmla="*/ 2147483647 h 4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24"/>
                <a:gd name="T43" fmla="*/ 0 h 424"/>
                <a:gd name="T44" fmla="*/ 424 w 424"/>
                <a:gd name="T45" fmla="*/ 424 h 4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24" h="424">
                  <a:moveTo>
                    <a:pt x="0" y="368"/>
                  </a:moveTo>
                  <a:lnTo>
                    <a:pt x="64" y="304"/>
                  </a:lnTo>
                  <a:lnTo>
                    <a:pt x="112" y="227"/>
                  </a:lnTo>
                  <a:lnTo>
                    <a:pt x="170" y="161"/>
                  </a:lnTo>
                  <a:lnTo>
                    <a:pt x="213" y="128"/>
                  </a:lnTo>
                  <a:lnTo>
                    <a:pt x="272" y="72"/>
                  </a:lnTo>
                  <a:lnTo>
                    <a:pt x="320" y="0"/>
                  </a:lnTo>
                  <a:lnTo>
                    <a:pt x="424" y="24"/>
                  </a:lnTo>
                  <a:lnTo>
                    <a:pt x="328" y="120"/>
                  </a:lnTo>
                  <a:lnTo>
                    <a:pt x="248" y="200"/>
                  </a:lnTo>
                  <a:lnTo>
                    <a:pt x="184" y="280"/>
                  </a:lnTo>
                  <a:lnTo>
                    <a:pt x="96" y="368"/>
                  </a:lnTo>
                  <a:lnTo>
                    <a:pt x="56" y="424"/>
                  </a:lnTo>
                  <a:lnTo>
                    <a:pt x="0" y="3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1" name="Freeform 37">
              <a:extLst/>
            </p:cNvPr>
            <p:cNvSpPr>
              <a:spLocks/>
            </p:cNvSpPr>
            <p:nvPr/>
          </p:nvSpPr>
          <p:spPr bwMode="auto">
            <a:xfrm>
              <a:off x="6470626" y="4610118"/>
              <a:ext cx="36513" cy="31750"/>
            </a:xfrm>
            <a:custGeom>
              <a:avLst/>
              <a:gdLst>
                <a:gd name="T0" fmla="*/ 2147483647 w 288"/>
                <a:gd name="T1" fmla="*/ 2147483647 h 246"/>
                <a:gd name="T2" fmla="*/ 2147483647 w 288"/>
                <a:gd name="T3" fmla="*/ 2147483647 h 246"/>
                <a:gd name="T4" fmla="*/ 2147483647 w 288"/>
                <a:gd name="T5" fmla="*/ 2147483647 h 246"/>
                <a:gd name="T6" fmla="*/ 2147483647 w 288"/>
                <a:gd name="T7" fmla="*/ 2147483647 h 246"/>
                <a:gd name="T8" fmla="*/ 2147483647 w 288"/>
                <a:gd name="T9" fmla="*/ 2147483647 h 246"/>
                <a:gd name="T10" fmla="*/ 0 w 288"/>
                <a:gd name="T11" fmla="*/ 2147483647 h 246"/>
                <a:gd name="T12" fmla="*/ 2147483647 w 288"/>
                <a:gd name="T13" fmla="*/ 2147483647 h 246"/>
                <a:gd name="T14" fmla="*/ 2147483647 w 288"/>
                <a:gd name="T15" fmla="*/ 0 h 246"/>
                <a:gd name="T16" fmla="*/ 2147483647 w 288"/>
                <a:gd name="T17" fmla="*/ 2147483647 h 246"/>
                <a:gd name="T18" fmla="*/ 2147483647 w 288"/>
                <a:gd name="T19" fmla="*/ 2147483647 h 246"/>
                <a:gd name="T20" fmla="*/ 2147483647 w 288"/>
                <a:gd name="T21" fmla="*/ 2147483647 h 246"/>
                <a:gd name="T22" fmla="*/ 2147483647 w 288"/>
                <a:gd name="T23" fmla="*/ 2147483647 h 246"/>
                <a:gd name="T24" fmla="*/ 2147483647 w 288"/>
                <a:gd name="T25" fmla="*/ 2147483647 h 2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8"/>
                <a:gd name="T40" fmla="*/ 0 h 246"/>
                <a:gd name="T41" fmla="*/ 288 w 288"/>
                <a:gd name="T42" fmla="*/ 246 h 2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8" h="246">
                  <a:moveTo>
                    <a:pt x="216" y="246"/>
                  </a:moveTo>
                  <a:lnTo>
                    <a:pt x="150" y="138"/>
                  </a:lnTo>
                  <a:lnTo>
                    <a:pt x="90" y="126"/>
                  </a:lnTo>
                  <a:lnTo>
                    <a:pt x="24" y="156"/>
                  </a:lnTo>
                  <a:lnTo>
                    <a:pt x="6" y="108"/>
                  </a:lnTo>
                  <a:lnTo>
                    <a:pt x="0" y="60"/>
                  </a:lnTo>
                  <a:lnTo>
                    <a:pt x="24" y="18"/>
                  </a:lnTo>
                  <a:lnTo>
                    <a:pt x="90" y="0"/>
                  </a:lnTo>
                  <a:lnTo>
                    <a:pt x="147" y="7"/>
                  </a:lnTo>
                  <a:lnTo>
                    <a:pt x="204" y="60"/>
                  </a:lnTo>
                  <a:lnTo>
                    <a:pt x="238" y="143"/>
                  </a:lnTo>
                  <a:lnTo>
                    <a:pt x="288" y="222"/>
                  </a:lnTo>
                  <a:lnTo>
                    <a:pt x="216" y="2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2" name="Freeform 38">
              <a:extLst/>
            </p:cNvPr>
            <p:cNvSpPr>
              <a:spLocks/>
            </p:cNvSpPr>
            <p:nvPr/>
          </p:nvSpPr>
          <p:spPr bwMode="auto">
            <a:xfrm>
              <a:off x="6935764" y="4949843"/>
              <a:ext cx="69850" cy="41275"/>
            </a:xfrm>
            <a:custGeom>
              <a:avLst/>
              <a:gdLst>
                <a:gd name="T0" fmla="*/ 2147483647 w 568"/>
                <a:gd name="T1" fmla="*/ 2147483647 h 316"/>
                <a:gd name="T2" fmla="*/ 2147483647 w 568"/>
                <a:gd name="T3" fmla="*/ 2147483647 h 316"/>
                <a:gd name="T4" fmla="*/ 2147483647 w 568"/>
                <a:gd name="T5" fmla="*/ 2147483647 h 316"/>
                <a:gd name="T6" fmla="*/ 2147483647 w 568"/>
                <a:gd name="T7" fmla="*/ 2147483647 h 316"/>
                <a:gd name="T8" fmla="*/ 2147483647 w 568"/>
                <a:gd name="T9" fmla="*/ 2147483647 h 316"/>
                <a:gd name="T10" fmla="*/ 0 w 568"/>
                <a:gd name="T11" fmla="*/ 2147483647 h 316"/>
                <a:gd name="T12" fmla="*/ 2147483647 w 568"/>
                <a:gd name="T13" fmla="*/ 2147483647 h 316"/>
                <a:gd name="T14" fmla="*/ 2147483647 w 568"/>
                <a:gd name="T15" fmla="*/ 2147483647 h 316"/>
                <a:gd name="T16" fmla="*/ 2147483647 w 568"/>
                <a:gd name="T17" fmla="*/ 2147483647 h 316"/>
                <a:gd name="T18" fmla="*/ 2147483647 w 568"/>
                <a:gd name="T19" fmla="*/ 2147483647 h 316"/>
                <a:gd name="T20" fmla="*/ 2147483647 w 568"/>
                <a:gd name="T21" fmla="*/ 2147483647 h 316"/>
                <a:gd name="T22" fmla="*/ 2147483647 w 568"/>
                <a:gd name="T23" fmla="*/ 2147483647 h 316"/>
                <a:gd name="T24" fmla="*/ 2147483647 w 568"/>
                <a:gd name="T25" fmla="*/ 2147483647 h 316"/>
                <a:gd name="T26" fmla="*/ 2147483647 w 568"/>
                <a:gd name="T27" fmla="*/ 2147483647 h 316"/>
                <a:gd name="T28" fmla="*/ 2147483647 w 568"/>
                <a:gd name="T29" fmla="*/ 0 h 316"/>
                <a:gd name="T30" fmla="*/ 2147483647 w 568"/>
                <a:gd name="T31" fmla="*/ 2147483647 h 316"/>
                <a:gd name="T32" fmla="*/ 2147483647 w 568"/>
                <a:gd name="T33" fmla="*/ 2147483647 h 3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8"/>
                <a:gd name="T52" fmla="*/ 0 h 316"/>
                <a:gd name="T53" fmla="*/ 568 w 568"/>
                <a:gd name="T54" fmla="*/ 316 h 3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8" h="316">
                  <a:moveTo>
                    <a:pt x="384" y="136"/>
                  </a:moveTo>
                  <a:lnTo>
                    <a:pt x="318" y="178"/>
                  </a:lnTo>
                  <a:lnTo>
                    <a:pt x="258" y="190"/>
                  </a:lnTo>
                  <a:lnTo>
                    <a:pt x="184" y="184"/>
                  </a:lnTo>
                  <a:lnTo>
                    <a:pt x="64" y="192"/>
                  </a:lnTo>
                  <a:lnTo>
                    <a:pt x="0" y="256"/>
                  </a:lnTo>
                  <a:lnTo>
                    <a:pt x="112" y="296"/>
                  </a:lnTo>
                  <a:lnTo>
                    <a:pt x="192" y="298"/>
                  </a:lnTo>
                  <a:lnTo>
                    <a:pt x="258" y="316"/>
                  </a:lnTo>
                  <a:lnTo>
                    <a:pt x="315" y="309"/>
                  </a:lnTo>
                  <a:lnTo>
                    <a:pt x="389" y="301"/>
                  </a:lnTo>
                  <a:lnTo>
                    <a:pt x="472" y="232"/>
                  </a:lnTo>
                  <a:lnTo>
                    <a:pt x="528" y="168"/>
                  </a:lnTo>
                  <a:lnTo>
                    <a:pt x="568" y="40"/>
                  </a:lnTo>
                  <a:lnTo>
                    <a:pt x="480" y="0"/>
                  </a:lnTo>
                  <a:lnTo>
                    <a:pt x="464" y="80"/>
                  </a:lnTo>
                  <a:lnTo>
                    <a:pt x="384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3" name="Freeform 39">
              <a:extLst/>
            </p:cNvPr>
            <p:cNvSpPr>
              <a:spLocks/>
            </p:cNvSpPr>
            <p:nvPr/>
          </p:nvSpPr>
          <p:spPr bwMode="auto">
            <a:xfrm>
              <a:off x="6302351" y="5038743"/>
              <a:ext cx="733425" cy="592138"/>
            </a:xfrm>
            <a:custGeom>
              <a:avLst/>
              <a:gdLst>
                <a:gd name="T0" fmla="*/ 2147483647 w 3045"/>
                <a:gd name="T1" fmla="*/ 2147483647 h 2382"/>
                <a:gd name="T2" fmla="*/ 2147483647 w 3045"/>
                <a:gd name="T3" fmla="*/ 2147483647 h 2382"/>
                <a:gd name="T4" fmla="*/ 2147483647 w 3045"/>
                <a:gd name="T5" fmla="*/ 2147483647 h 2382"/>
                <a:gd name="T6" fmla="*/ 2147483647 w 3045"/>
                <a:gd name="T7" fmla="*/ 2147483647 h 2382"/>
                <a:gd name="T8" fmla="*/ 2147483647 w 3045"/>
                <a:gd name="T9" fmla="*/ 2147483647 h 2382"/>
                <a:gd name="T10" fmla="*/ 2147483647 w 3045"/>
                <a:gd name="T11" fmla="*/ 2147483647 h 2382"/>
                <a:gd name="T12" fmla="*/ 0 w 3045"/>
                <a:gd name="T13" fmla="*/ 2147483647 h 2382"/>
                <a:gd name="T14" fmla="*/ 2147483647 w 3045"/>
                <a:gd name="T15" fmla="*/ 2147483647 h 2382"/>
                <a:gd name="T16" fmla="*/ 2147483647 w 3045"/>
                <a:gd name="T17" fmla="*/ 2147483647 h 2382"/>
                <a:gd name="T18" fmla="*/ 2147483647 w 3045"/>
                <a:gd name="T19" fmla="*/ 2147483647 h 2382"/>
                <a:gd name="T20" fmla="*/ 2147483647 w 3045"/>
                <a:gd name="T21" fmla="*/ 2147483647 h 2382"/>
                <a:gd name="T22" fmla="*/ 2147483647 w 3045"/>
                <a:gd name="T23" fmla="*/ 2147483647 h 2382"/>
                <a:gd name="T24" fmla="*/ 2147483647 w 3045"/>
                <a:gd name="T25" fmla="*/ 2147483647 h 2382"/>
                <a:gd name="T26" fmla="*/ 2147483647 w 3045"/>
                <a:gd name="T27" fmla="*/ 2147483647 h 2382"/>
                <a:gd name="T28" fmla="*/ 2147483647 w 3045"/>
                <a:gd name="T29" fmla="*/ 2147483647 h 2382"/>
                <a:gd name="T30" fmla="*/ 2147483647 w 3045"/>
                <a:gd name="T31" fmla="*/ 2147483647 h 2382"/>
                <a:gd name="T32" fmla="*/ 2147483647 w 3045"/>
                <a:gd name="T33" fmla="*/ 2147483647 h 2382"/>
                <a:gd name="T34" fmla="*/ 2147483647 w 3045"/>
                <a:gd name="T35" fmla="*/ 2147483647 h 2382"/>
                <a:gd name="T36" fmla="*/ 2147483647 w 3045"/>
                <a:gd name="T37" fmla="*/ 2147483647 h 2382"/>
                <a:gd name="T38" fmla="*/ 2147483647 w 3045"/>
                <a:gd name="T39" fmla="*/ 2147483647 h 2382"/>
                <a:gd name="T40" fmla="*/ 2147483647 w 3045"/>
                <a:gd name="T41" fmla="*/ 2147483647 h 2382"/>
                <a:gd name="T42" fmla="*/ 2147483647 w 3045"/>
                <a:gd name="T43" fmla="*/ 2147483647 h 2382"/>
                <a:gd name="T44" fmla="*/ 2147483647 w 3045"/>
                <a:gd name="T45" fmla="*/ 2147483647 h 2382"/>
                <a:gd name="T46" fmla="*/ 2147483647 w 3045"/>
                <a:gd name="T47" fmla="*/ 0 h 2382"/>
                <a:gd name="T48" fmla="*/ 2147483647 w 3045"/>
                <a:gd name="T49" fmla="*/ 2147483647 h 2382"/>
                <a:gd name="T50" fmla="*/ 2147483647 w 3045"/>
                <a:gd name="T51" fmla="*/ 2147483647 h 2382"/>
                <a:gd name="T52" fmla="*/ 2147483647 w 3045"/>
                <a:gd name="T53" fmla="*/ 2147483647 h 2382"/>
                <a:gd name="T54" fmla="*/ 2147483647 w 3045"/>
                <a:gd name="T55" fmla="*/ 2147483647 h 2382"/>
                <a:gd name="T56" fmla="*/ 2147483647 w 3045"/>
                <a:gd name="T57" fmla="*/ 2147483647 h 2382"/>
                <a:gd name="T58" fmla="*/ 2147483647 w 3045"/>
                <a:gd name="T59" fmla="*/ 2147483647 h 2382"/>
                <a:gd name="T60" fmla="*/ 2147483647 w 3045"/>
                <a:gd name="T61" fmla="*/ 2147483647 h 2382"/>
                <a:gd name="T62" fmla="*/ 2147483647 w 3045"/>
                <a:gd name="T63" fmla="*/ 2147483647 h 2382"/>
                <a:gd name="T64" fmla="*/ 2147483647 w 3045"/>
                <a:gd name="T65" fmla="*/ 2147483647 h 2382"/>
                <a:gd name="T66" fmla="*/ 2147483647 w 3045"/>
                <a:gd name="T67" fmla="*/ 2147483647 h 2382"/>
                <a:gd name="T68" fmla="*/ 2147483647 w 3045"/>
                <a:gd name="T69" fmla="*/ 2147483647 h 2382"/>
                <a:gd name="T70" fmla="*/ 2147483647 w 3045"/>
                <a:gd name="T71" fmla="*/ 2147483647 h 2382"/>
                <a:gd name="T72" fmla="*/ 2147483647 w 3045"/>
                <a:gd name="T73" fmla="*/ 2147483647 h 2382"/>
                <a:gd name="T74" fmla="*/ 2147483647 w 3045"/>
                <a:gd name="T75" fmla="*/ 2147483647 h 2382"/>
                <a:gd name="T76" fmla="*/ 2147483647 w 3045"/>
                <a:gd name="T77" fmla="*/ 2147483647 h 2382"/>
                <a:gd name="T78" fmla="*/ 2147483647 w 3045"/>
                <a:gd name="T79" fmla="*/ 2147483647 h 2382"/>
                <a:gd name="T80" fmla="*/ 2147483647 w 3045"/>
                <a:gd name="T81" fmla="*/ 2147483647 h 2382"/>
                <a:gd name="T82" fmla="*/ 2147483647 w 3045"/>
                <a:gd name="T83" fmla="*/ 2147483647 h 2382"/>
                <a:gd name="T84" fmla="*/ 2147483647 w 3045"/>
                <a:gd name="T85" fmla="*/ 2147483647 h 2382"/>
                <a:gd name="T86" fmla="*/ 2147483647 w 3045"/>
                <a:gd name="T87" fmla="*/ 2147483647 h 23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45"/>
                <a:gd name="T133" fmla="*/ 0 h 2382"/>
                <a:gd name="T134" fmla="*/ 3045 w 3045"/>
                <a:gd name="T135" fmla="*/ 2382 h 238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45" h="2382">
                  <a:moveTo>
                    <a:pt x="1399" y="1744"/>
                  </a:moveTo>
                  <a:lnTo>
                    <a:pt x="1234" y="1735"/>
                  </a:lnTo>
                  <a:lnTo>
                    <a:pt x="1070" y="1808"/>
                  </a:lnTo>
                  <a:lnTo>
                    <a:pt x="924" y="1854"/>
                  </a:lnTo>
                  <a:lnTo>
                    <a:pt x="841" y="1945"/>
                  </a:lnTo>
                  <a:lnTo>
                    <a:pt x="590" y="1946"/>
                  </a:lnTo>
                  <a:lnTo>
                    <a:pt x="430" y="2019"/>
                  </a:lnTo>
                  <a:lnTo>
                    <a:pt x="274" y="2055"/>
                  </a:lnTo>
                  <a:lnTo>
                    <a:pt x="154" y="1946"/>
                  </a:lnTo>
                  <a:lnTo>
                    <a:pt x="247" y="1808"/>
                  </a:lnTo>
                  <a:lnTo>
                    <a:pt x="221" y="1711"/>
                  </a:lnTo>
                  <a:lnTo>
                    <a:pt x="174" y="1552"/>
                  </a:lnTo>
                  <a:lnTo>
                    <a:pt x="119" y="1388"/>
                  </a:lnTo>
                  <a:lnTo>
                    <a:pt x="0" y="1260"/>
                  </a:lnTo>
                  <a:lnTo>
                    <a:pt x="46" y="1168"/>
                  </a:lnTo>
                  <a:lnTo>
                    <a:pt x="64" y="1040"/>
                  </a:lnTo>
                  <a:lnTo>
                    <a:pt x="101" y="940"/>
                  </a:lnTo>
                  <a:lnTo>
                    <a:pt x="201" y="885"/>
                  </a:lnTo>
                  <a:lnTo>
                    <a:pt x="338" y="812"/>
                  </a:lnTo>
                  <a:lnTo>
                    <a:pt x="430" y="793"/>
                  </a:lnTo>
                  <a:lnTo>
                    <a:pt x="585" y="766"/>
                  </a:lnTo>
                  <a:lnTo>
                    <a:pt x="691" y="671"/>
                  </a:lnTo>
                  <a:lnTo>
                    <a:pt x="713" y="565"/>
                  </a:lnTo>
                  <a:lnTo>
                    <a:pt x="805" y="473"/>
                  </a:lnTo>
                  <a:lnTo>
                    <a:pt x="860" y="510"/>
                  </a:lnTo>
                  <a:lnTo>
                    <a:pt x="914" y="382"/>
                  </a:lnTo>
                  <a:lnTo>
                    <a:pt x="1024" y="272"/>
                  </a:lnTo>
                  <a:lnTo>
                    <a:pt x="1143" y="355"/>
                  </a:lnTo>
                  <a:lnTo>
                    <a:pt x="1253" y="345"/>
                  </a:lnTo>
                  <a:lnTo>
                    <a:pt x="1308" y="263"/>
                  </a:lnTo>
                  <a:lnTo>
                    <a:pt x="1353" y="190"/>
                  </a:lnTo>
                  <a:lnTo>
                    <a:pt x="1289" y="135"/>
                  </a:lnTo>
                  <a:lnTo>
                    <a:pt x="1372" y="89"/>
                  </a:lnTo>
                  <a:lnTo>
                    <a:pt x="1527" y="99"/>
                  </a:lnTo>
                  <a:lnTo>
                    <a:pt x="1637" y="153"/>
                  </a:lnTo>
                  <a:lnTo>
                    <a:pt x="1731" y="101"/>
                  </a:lnTo>
                  <a:lnTo>
                    <a:pt x="1801" y="108"/>
                  </a:lnTo>
                  <a:lnTo>
                    <a:pt x="1829" y="181"/>
                  </a:lnTo>
                  <a:lnTo>
                    <a:pt x="1792" y="263"/>
                  </a:lnTo>
                  <a:lnTo>
                    <a:pt x="1731" y="335"/>
                  </a:lnTo>
                  <a:lnTo>
                    <a:pt x="1820" y="455"/>
                  </a:lnTo>
                  <a:lnTo>
                    <a:pt x="1920" y="501"/>
                  </a:lnTo>
                  <a:lnTo>
                    <a:pt x="2030" y="583"/>
                  </a:lnTo>
                  <a:lnTo>
                    <a:pt x="2100" y="503"/>
                  </a:lnTo>
                  <a:lnTo>
                    <a:pt x="2149" y="428"/>
                  </a:lnTo>
                  <a:lnTo>
                    <a:pt x="2167" y="309"/>
                  </a:lnTo>
                  <a:lnTo>
                    <a:pt x="2134" y="134"/>
                  </a:lnTo>
                  <a:lnTo>
                    <a:pt x="2167" y="0"/>
                  </a:lnTo>
                  <a:lnTo>
                    <a:pt x="2277" y="80"/>
                  </a:lnTo>
                  <a:lnTo>
                    <a:pt x="2332" y="199"/>
                  </a:lnTo>
                  <a:lnTo>
                    <a:pt x="2341" y="309"/>
                  </a:lnTo>
                  <a:lnTo>
                    <a:pt x="2402" y="335"/>
                  </a:lnTo>
                  <a:lnTo>
                    <a:pt x="2402" y="436"/>
                  </a:lnTo>
                  <a:lnTo>
                    <a:pt x="2469" y="570"/>
                  </a:lnTo>
                  <a:lnTo>
                    <a:pt x="2533" y="693"/>
                  </a:lnTo>
                  <a:lnTo>
                    <a:pt x="2637" y="738"/>
                  </a:lnTo>
                  <a:lnTo>
                    <a:pt x="2716" y="867"/>
                  </a:lnTo>
                  <a:lnTo>
                    <a:pt x="2805" y="939"/>
                  </a:lnTo>
                  <a:lnTo>
                    <a:pt x="2898" y="1086"/>
                  </a:lnTo>
                  <a:lnTo>
                    <a:pt x="2972" y="1174"/>
                  </a:lnTo>
                  <a:lnTo>
                    <a:pt x="3036" y="1296"/>
                  </a:lnTo>
                  <a:lnTo>
                    <a:pt x="3036" y="1406"/>
                  </a:lnTo>
                  <a:lnTo>
                    <a:pt x="3045" y="1534"/>
                  </a:lnTo>
                  <a:lnTo>
                    <a:pt x="3045" y="1671"/>
                  </a:lnTo>
                  <a:lnTo>
                    <a:pt x="2981" y="1781"/>
                  </a:lnTo>
                  <a:lnTo>
                    <a:pt x="2905" y="1845"/>
                  </a:lnTo>
                  <a:lnTo>
                    <a:pt x="2853" y="1955"/>
                  </a:lnTo>
                  <a:lnTo>
                    <a:pt x="2816" y="2019"/>
                  </a:lnTo>
                  <a:lnTo>
                    <a:pt x="2807" y="2156"/>
                  </a:lnTo>
                  <a:lnTo>
                    <a:pt x="2780" y="2265"/>
                  </a:lnTo>
                  <a:lnTo>
                    <a:pt x="2642" y="2320"/>
                  </a:lnTo>
                  <a:lnTo>
                    <a:pt x="2536" y="2348"/>
                  </a:lnTo>
                  <a:lnTo>
                    <a:pt x="2469" y="2382"/>
                  </a:lnTo>
                  <a:lnTo>
                    <a:pt x="2377" y="2348"/>
                  </a:lnTo>
                  <a:lnTo>
                    <a:pt x="2268" y="2382"/>
                  </a:lnTo>
                  <a:lnTo>
                    <a:pt x="2103" y="2348"/>
                  </a:lnTo>
                  <a:lnTo>
                    <a:pt x="2002" y="2275"/>
                  </a:lnTo>
                  <a:lnTo>
                    <a:pt x="1993" y="2119"/>
                  </a:lnTo>
                  <a:lnTo>
                    <a:pt x="1920" y="2128"/>
                  </a:lnTo>
                  <a:lnTo>
                    <a:pt x="1838" y="2147"/>
                  </a:lnTo>
                  <a:lnTo>
                    <a:pt x="1829" y="2064"/>
                  </a:lnTo>
                  <a:lnTo>
                    <a:pt x="1874" y="1927"/>
                  </a:lnTo>
                  <a:lnTo>
                    <a:pt x="1792" y="1964"/>
                  </a:lnTo>
                  <a:lnTo>
                    <a:pt x="1692" y="2055"/>
                  </a:lnTo>
                  <a:lnTo>
                    <a:pt x="1637" y="1918"/>
                  </a:lnTo>
                  <a:lnTo>
                    <a:pt x="1582" y="1790"/>
                  </a:lnTo>
                  <a:lnTo>
                    <a:pt x="1500" y="1799"/>
                  </a:lnTo>
                  <a:lnTo>
                    <a:pt x="1399" y="17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4" name="Freeform 40">
              <a:extLst/>
            </p:cNvPr>
            <p:cNvSpPr>
              <a:spLocks/>
            </p:cNvSpPr>
            <p:nvPr/>
          </p:nvSpPr>
          <p:spPr bwMode="auto">
            <a:xfrm>
              <a:off x="6881789" y="5668981"/>
              <a:ext cx="73025" cy="71437"/>
            </a:xfrm>
            <a:custGeom>
              <a:avLst/>
              <a:gdLst>
                <a:gd name="T0" fmla="*/ 32 w 433388"/>
                <a:gd name="T1" fmla="*/ 63 h 414038"/>
                <a:gd name="T2" fmla="*/ 20 w 433388"/>
                <a:gd name="T3" fmla="*/ 60 h 414038"/>
                <a:gd name="T4" fmla="*/ 13 w 433388"/>
                <a:gd name="T5" fmla="*/ 52 h 414038"/>
                <a:gd name="T6" fmla="*/ 10 w 433388"/>
                <a:gd name="T7" fmla="*/ 22 h 414038"/>
                <a:gd name="T8" fmla="*/ 0 w 433388"/>
                <a:gd name="T9" fmla="*/ 8 h 414038"/>
                <a:gd name="T10" fmla="*/ 2 w 433388"/>
                <a:gd name="T11" fmla="*/ 0 h 414038"/>
                <a:gd name="T12" fmla="*/ 16 w 433388"/>
                <a:gd name="T13" fmla="*/ 8 h 414038"/>
                <a:gd name="T14" fmla="*/ 23 w 433388"/>
                <a:gd name="T15" fmla="*/ 12 h 414038"/>
                <a:gd name="T16" fmla="*/ 40 w 433388"/>
                <a:gd name="T17" fmla="*/ 6 h 414038"/>
                <a:gd name="T18" fmla="*/ 49 w 433388"/>
                <a:gd name="T19" fmla="*/ 1 h 414038"/>
                <a:gd name="T20" fmla="*/ 57 w 433388"/>
                <a:gd name="T21" fmla="*/ 11 h 414038"/>
                <a:gd name="T22" fmla="*/ 59 w 433388"/>
                <a:gd name="T23" fmla="*/ 27 h 414038"/>
                <a:gd name="T24" fmla="*/ 51 w 433388"/>
                <a:gd name="T25" fmla="*/ 35 h 414038"/>
                <a:gd name="T26" fmla="*/ 51 w 433388"/>
                <a:gd name="T27" fmla="*/ 49 h 414038"/>
                <a:gd name="T28" fmla="*/ 41 w 433388"/>
                <a:gd name="T29" fmla="*/ 53 h 414038"/>
                <a:gd name="T30" fmla="*/ 32 w 433388"/>
                <a:gd name="T31" fmla="*/ 63 h 4140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3388"/>
                <a:gd name="T49" fmla="*/ 0 h 414038"/>
                <a:gd name="T50" fmla="*/ 433388 w 433388"/>
                <a:gd name="T51" fmla="*/ 414038 h 4140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3388" h="414038">
                  <a:moveTo>
                    <a:pt x="235744" y="414038"/>
                  </a:moveTo>
                  <a:lnTo>
                    <a:pt x="150019" y="394988"/>
                  </a:lnTo>
                  <a:lnTo>
                    <a:pt x="92869" y="342600"/>
                  </a:lnTo>
                  <a:lnTo>
                    <a:pt x="73819" y="144956"/>
                  </a:lnTo>
                  <a:lnTo>
                    <a:pt x="0" y="52088"/>
                  </a:lnTo>
                  <a:lnTo>
                    <a:pt x="16896" y="0"/>
                  </a:lnTo>
                  <a:lnTo>
                    <a:pt x="116422" y="50796"/>
                  </a:lnTo>
                  <a:lnTo>
                    <a:pt x="167948" y="75726"/>
                  </a:lnTo>
                  <a:lnTo>
                    <a:pt x="292634" y="36509"/>
                  </a:lnTo>
                  <a:lnTo>
                    <a:pt x="359569" y="4463"/>
                  </a:lnTo>
                  <a:lnTo>
                    <a:pt x="421482" y="71138"/>
                  </a:lnTo>
                  <a:lnTo>
                    <a:pt x="433388" y="173531"/>
                  </a:lnTo>
                  <a:lnTo>
                    <a:pt x="373857" y="230681"/>
                  </a:lnTo>
                  <a:lnTo>
                    <a:pt x="374057" y="320722"/>
                  </a:lnTo>
                  <a:lnTo>
                    <a:pt x="302419" y="344981"/>
                  </a:lnTo>
                  <a:lnTo>
                    <a:pt x="235744" y="4140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5" name="Freeform 41">
              <a:extLst/>
            </p:cNvPr>
            <p:cNvSpPr>
              <a:spLocks/>
            </p:cNvSpPr>
            <p:nvPr/>
          </p:nvSpPr>
          <p:spPr bwMode="auto">
            <a:xfrm>
              <a:off x="7272314" y="5668981"/>
              <a:ext cx="147637" cy="157162"/>
            </a:xfrm>
            <a:custGeom>
              <a:avLst/>
              <a:gdLst>
                <a:gd name="T0" fmla="*/ 27 w 859171"/>
                <a:gd name="T1" fmla="*/ 122 h 917326"/>
                <a:gd name="T2" fmla="*/ 14 w 859171"/>
                <a:gd name="T3" fmla="*/ 118 h 917326"/>
                <a:gd name="T4" fmla="*/ 0 w 859171"/>
                <a:gd name="T5" fmla="*/ 117 h 917326"/>
                <a:gd name="T6" fmla="*/ 2 w 859171"/>
                <a:gd name="T7" fmla="*/ 101 h 917326"/>
                <a:gd name="T8" fmla="*/ 27 w 859171"/>
                <a:gd name="T9" fmla="*/ 76 h 917326"/>
                <a:gd name="T10" fmla="*/ 52 w 859171"/>
                <a:gd name="T11" fmla="*/ 58 h 917326"/>
                <a:gd name="T12" fmla="*/ 74 w 859171"/>
                <a:gd name="T13" fmla="*/ 38 h 917326"/>
                <a:gd name="T14" fmla="*/ 85 w 859171"/>
                <a:gd name="T15" fmla="*/ 20 h 917326"/>
                <a:gd name="T16" fmla="*/ 95 w 859171"/>
                <a:gd name="T17" fmla="*/ 11 h 917326"/>
                <a:gd name="T18" fmla="*/ 100 w 859171"/>
                <a:gd name="T19" fmla="*/ 0 h 917326"/>
                <a:gd name="T20" fmla="*/ 107 w 859171"/>
                <a:gd name="T21" fmla="*/ 0 h 917326"/>
                <a:gd name="T22" fmla="*/ 115 w 859171"/>
                <a:gd name="T23" fmla="*/ 6 h 917326"/>
                <a:gd name="T24" fmla="*/ 126 w 859171"/>
                <a:gd name="T25" fmla="*/ 0 h 917326"/>
                <a:gd name="T26" fmla="*/ 129 w 859171"/>
                <a:gd name="T27" fmla="*/ 13 h 917326"/>
                <a:gd name="T28" fmla="*/ 128 w 859171"/>
                <a:gd name="T29" fmla="*/ 20 h 917326"/>
                <a:gd name="T30" fmla="*/ 122 w 859171"/>
                <a:gd name="T31" fmla="*/ 29 h 917326"/>
                <a:gd name="T32" fmla="*/ 117 w 859171"/>
                <a:gd name="T33" fmla="*/ 46 h 917326"/>
                <a:gd name="T34" fmla="*/ 107 w 859171"/>
                <a:gd name="T35" fmla="*/ 54 h 917326"/>
                <a:gd name="T36" fmla="*/ 115 w 859171"/>
                <a:gd name="T37" fmla="*/ 65 h 917326"/>
                <a:gd name="T38" fmla="*/ 94 w 859171"/>
                <a:gd name="T39" fmla="*/ 67 h 917326"/>
                <a:gd name="T40" fmla="*/ 87 w 859171"/>
                <a:gd name="T41" fmla="*/ 80 h 917326"/>
                <a:gd name="T42" fmla="*/ 76 w 859171"/>
                <a:gd name="T43" fmla="*/ 110 h 917326"/>
                <a:gd name="T44" fmla="*/ 59 w 859171"/>
                <a:gd name="T45" fmla="*/ 122 h 917326"/>
                <a:gd name="T46" fmla="*/ 47 w 859171"/>
                <a:gd name="T47" fmla="*/ 135 h 917326"/>
                <a:gd name="T48" fmla="*/ 34 w 859171"/>
                <a:gd name="T49" fmla="*/ 128 h 917326"/>
                <a:gd name="T50" fmla="*/ 27 w 859171"/>
                <a:gd name="T51" fmla="*/ 122 h 9173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59171"/>
                <a:gd name="T79" fmla="*/ 0 h 917326"/>
                <a:gd name="T80" fmla="*/ 859171 w 859171"/>
                <a:gd name="T81" fmla="*/ 917326 h 9173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59171" h="917326">
                  <a:moveTo>
                    <a:pt x="182896" y="823913"/>
                  </a:moveTo>
                  <a:lnTo>
                    <a:pt x="94790" y="802481"/>
                  </a:lnTo>
                  <a:lnTo>
                    <a:pt x="0" y="789853"/>
                  </a:lnTo>
                  <a:lnTo>
                    <a:pt x="12690" y="684108"/>
                  </a:lnTo>
                  <a:lnTo>
                    <a:pt x="180474" y="511729"/>
                  </a:lnTo>
                  <a:lnTo>
                    <a:pt x="344028" y="392947"/>
                  </a:lnTo>
                  <a:lnTo>
                    <a:pt x="496303" y="256782"/>
                  </a:lnTo>
                  <a:lnTo>
                    <a:pt x="563896" y="135731"/>
                  </a:lnTo>
                  <a:lnTo>
                    <a:pt x="630571" y="71438"/>
                  </a:lnTo>
                  <a:lnTo>
                    <a:pt x="666290" y="0"/>
                  </a:lnTo>
                  <a:lnTo>
                    <a:pt x="711534" y="2381"/>
                  </a:lnTo>
                  <a:lnTo>
                    <a:pt x="771065" y="38100"/>
                  </a:lnTo>
                  <a:lnTo>
                    <a:pt x="842502" y="2381"/>
                  </a:lnTo>
                  <a:lnTo>
                    <a:pt x="859171" y="85725"/>
                  </a:lnTo>
                  <a:lnTo>
                    <a:pt x="856790" y="138113"/>
                  </a:lnTo>
                  <a:lnTo>
                    <a:pt x="816361" y="198839"/>
                  </a:lnTo>
                  <a:lnTo>
                    <a:pt x="778209" y="309563"/>
                  </a:lnTo>
                  <a:lnTo>
                    <a:pt x="711534" y="366713"/>
                  </a:lnTo>
                  <a:lnTo>
                    <a:pt x="769833" y="442198"/>
                  </a:lnTo>
                  <a:lnTo>
                    <a:pt x="628190" y="454819"/>
                  </a:lnTo>
                  <a:lnTo>
                    <a:pt x="580900" y="539251"/>
                  </a:lnTo>
                  <a:lnTo>
                    <a:pt x="507582" y="743499"/>
                  </a:lnTo>
                  <a:lnTo>
                    <a:pt x="390556" y="830412"/>
                  </a:lnTo>
                  <a:lnTo>
                    <a:pt x="315829" y="917326"/>
                  </a:lnTo>
                  <a:lnTo>
                    <a:pt x="228140" y="869156"/>
                  </a:lnTo>
                  <a:lnTo>
                    <a:pt x="182896" y="8239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6" name="Freeform 344">
              <a:extLst/>
            </p:cNvPr>
            <p:cNvSpPr>
              <a:spLocks/>
            </p:cNvSpPr>
            <p:nvPr/>
          </p:nvSpPr>
          <p:spPr bwMode="auto">
            <a:xfrm>
              <a:off x="6146776" y="4845068"/>
              <a:ext cx="17463" cy="11113"/>
            </a:xfrm>
            <a:custGeom>
              <a:avLst/>
              <a:gdLst>
                <a:gd name="T0" fmla="*/ 143606411 w 1594"/>
                <a:gd name="T1" fmla="*/ 167354325 h 951"/>
                <a:gd name="T2" fmla="*/ 152609497 w 1594"/>
                <a:gd name="T3" fmla="*/ 160157705 h 951"/>
                <a:gd name="T4" fmla="*/ 193318806 w 1594"/>
                <a:gd name="T5" fmla="*/ 132038122 h 951"/>
                <a:gd name="T6" fmla="*/ 228367277 w 1594"/>
                <a:gd name="T7" fmla="*/ 125082518 h 951"/>
                <a:gd name="T8" fmla="*/ 244933683 w 1594"/>
                <a:gd name="T9" fmla="*/ 122248492 h 951"/>
                <a:gd name="T10" fmla="*/ 251559379 w 1594"/>
                <a:gd name="T11" fmla="*/ 91518453 h 951"/>
                <a:gd name="T12" fmla="*/ 237355968 w 1594"/>
                <a:gd name="T13" fmla="*/ 79099085 h 951"/>
                <a:gd name="T14" fmla="*/ 220314884 w 1594"/>
                <a:gd name="T15" fmla="*/ 62093706 h 951"/>
                <a:gd name="T16" fmla="*/ 204210087 w 1594"/>
                <a:gd name="T17" fmla="*/ 71902466 h 951"/>
                <a:gd name="T18" fmla="*/ 191907831 w 1594"/>
                <a:gd name="T19" fmla="*/ 55567290 h 951"/>
                <a:gd name="T20" fmla="*/ 181016550 w 1594"/>
                <a:gd name="T21" fmla="*/ 40537303 h 951"/>
                <a:gd name="T22" fmla="*/ 160187332 w 1594"/>
                <a:gd name="T23" fmla="*/ 31382773 h 951"/>
                <a:gd name="T24" fmla="*/ 150246623 w 1594"/>
                <a:gd name="T25" fmla="*/ 41842607 h 951"/>
                <a:gd name="T26" fmla="*/ 142194230 w 1594"/>
                <a:gd name="T27" fmla="*/ 48369023 h 951"/>
                <a:gd name="T28" fmla="*/ 149771945 w 1594"/>
                <a:gd name="T29" fmla="*/ 16335163 h 951"/>
                <a:gd name="T30" fmla="*/ 127990709 w 1594"/>
                <a:gd name="T31" fmla="*/ 652582 h 951"/>
                <a:gd name="T32" fmla="*/ 117575399 w 1594"/>
                <a:gd name="T33" fmla="*/ 652582 h 951"/>
                <a:gd name="T34" fmla="*/ 87743085 w 1594"/>
                <a:gd name="T35" fmla="*/ 26142415 h 951"/>
                <a:gd name="T36" fmla="*/ 70066847 w 1594"/>
                <a:gd name="T37" fmla="*/ 15029988 h 951"/>
                <a:gd name="T38" fmla="*/ 57447836 w 1594"/>
                <a:gd name="T39" fmla="*/ 24184517 h 951"/>
                <a:gd name="T40" fmla="*/ 42293611 w 1594"/>
                <a:gd name="T41" fmla="*/ 36174568 h 951"/>
                <a:gd name="T42" fmla="*/ 27932375 w 1594"/>
                <a:gd name="T43" fmla="*/ 75835872 h 951"/>
                <a:gd name="T44" fmla="*/ 15154225 w 1594"/>
                <a:gd name="T45" fmla="*/ 108504703 h 951"/>
                <a:gd name="T46" fmla="*/ 6627143 w 1594"/>
                <a:gd name="T47" fmla="*/ 139234742 h 951"/>
                <a:gd name="T48" fmla="*/ 5675124 w 1594"/>
                <a:gd name="T49" fmla="*/ 158852400 h 951"/>
                <a:gd name="T50" fmla="*/ 1426707 w 1594"/>
                <a:gd name="T51" fmla="*/ 175838639 h 951"/>
                <a:gd name="T52" fmla="*/ 15630229 w 1594"/>
                <a:gd name="T53" fmla="*/ 207221412 h 951"/>
                <a:gd name="T54" fmla="*/ 20830554 w 1594"/>
                <a:gd name="T55" fmla="*/ 164726223 h 951"/>
                <a:gd name="T56" fmla="*/ 26044191 w 1594"/>
                <a:gd name="T57" fmla="*/ 153612031 h 951"/>
                <a:gd name="T58" fmla="*/ 25569502 w 1594"/>
                <a:gd name="T59" fmla="*/ 128774908 h 951"/>
                <a:gd name="T60" fmla="*/ 41185215 w 1594"/>
                <a:gd name="T61" fmla="*/ 139234742 h 951"/>
                <a:gd name="T62" fmla="*/ 70700686 w 1594"/>
                <a:gd name="T63" fmla="*/ 135318946 h 951"/>
                <a:gd name="T64" fmla="*/ 93432615 w 1594"/>
                <a:gd name="T65" fmla="*/ 139234742 h 951"/>
                <a:gd name="T66" fmla="*/ 99109054 w 1594"/>
                <a:gd name="T67" fmla="*/ 148390931 h 951"/>
                <a:gd name="T68" fmla="*/ 88693788 w 1594"/>
                <a:gd name="T69" fmla="*/ 148390931 h 951"/>
                <a:gd name="T70" fmla="*/ 97682358 w 1594"/>
                <a:gd name="T71" fmla="*/ 162768196 h 951"/>
                <a:gd name="T72" fmla="*/ 113312587 w 1594"/>
                <a:gd name="T73" fmla="*/ 160810298 h 951"/>
                <a:gd name="T74" fmla="*/ 135409384 w 1594"/>
                <a:gd name="T75" fmla="*/ 184342210 h 951"/>
                <a:gd name="T76" fmla="*/ 134141837 w 1594"/>
                <a:gd name="T77" fmla="*/ 168006918 h 9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94"/>
                <a:gd name="T118" fmla="*/ 0 h 951"/>
                <a:gd name="T119" fmla="*/ 1594 w 1594"/>
                <a:gd name="T120" fmla="*/ 951 h 9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94" h="951">
                  <a:moveTo>
                    <a:pt x="850" y="771"/>
                  </a:moveTo>
                  <a:lnTo>
                    <a:pt x="910" y="768"/>
                  </a:lnTo>
                  <a:lnTo>
                    <a:pt x="928" y="735"/>
                  </a:lnTo>
                  <a:lnTo>
                    <a:pt x="967" y="735"/>
                  </a:lnTo>
                  <a:lnTo>
                    <a:pt x="1081" y="651"/>
                  </a:lnTo>
                  <a:lnTo>
                    <a:pt x="1225" y="606"/>
                  </a:lnTo>
                  <a:lnTo>
                    <a:pt x="1357" y="574"/>
                  </a:lnTo>
                  <a:lnTo>
                    <a:pt x="1447" y="574"/>
                  </a:lnTo>
                  <a:lnTo>
                    <a:pt x="1489" y="594"/>
                  </a:lnTo>
                  <a:lnTo>
                    <a:pt x="1552" y="561"/>
                  </a:lnTo>
                  <a:lnTo>
                    <a:pt x="1549" y="492"/>
                  </a:lnTo>
                  <a:lnTo>
                    <a:pt x="1594" y="420"/>
                  </a:lnTo>
                  <a:lnTo>
                    <a:pt x="1543" y="378"/>
                  </a:lnTo>
                  <a:lnTo>
                    <a:pt x="1504" y="363"/>
                  </a:lnTo>
                  <a:lnTo>
                    <a:pt x="1459" y="306"/>
                  </a:lnTo>
                  <a:lnTo>
                    <a:pt x="1396" y="285"/>
                  </a:lnTo>
                  <a:lnTo>
                    <a:pt x="1345" y="321"/>
                  </a:lnTo>
                  <a:lnTo>
                    <a:pt x="1294" y="330"/>
                  </a:lnTo>
                  <a:lnTo>
                    <a:pt x="1258" y="300"/>
                  </a:lnTo>
                  <a:lnTo>
                    <a:pt x="1216" y="255"/>
                  </a:lnTo>
                  <a:lnTo>
                    <a:pt x="1174" y="228"/>
                  </a:lnTo>
                  <a:lnTo>
                    <a:pt x="1147" y="186"/>
                  </a:lnTo>
                  <a:lnTo>
                    <a:pt x="1039" y="166"/>
                  </a:lnTo>
                  <a:lnTo>
                    <a:pt x="1015" y="144"/>
                  </a:lnTo>
                  <a:lnTo>
                    <a:pt x="991" y="153"/>
                  </a:lnTo>
                  <a:lnTo>
                    <a:pt x="952" y="192"/>
                  </a:lnTo>
                  <a:lnTo>
                    <a:pt x="919" y="234"/>
                  </a:lnTo>
                  <a:lnTo>
                    <a:pt x="901" y="222"/>
                  </a:lnTo>
                  <a:lnTo>
                    <a:pt x="958" y="123"/>
                  </a:lnTo>
                  <a:lnTo>
                    <a:pt x="949" y="75"/>
                  </a:lnTo>
                  <a:lnTo>
                    <a:pt x="858" y="30"/>
                  </a:lnTo>
                  <a:lnTo>
                    <a:pt x="811" y="3"/>
                  </a:lnTo>
                  <a:lnTo>
                    <a:pt x="784" y="0"/>
                  </a:lnTo>
                  <a:lnTo>
                    <a:pt x="745" y="3"/>
                  </a:lnTo>
                  <a:lnTo>
                    <a:pt x="631" y="75"/>
                  </a:lnTo>
                  <a:lnTo>
                    <a:pt x="556" y="120"/>
                  </a:lnTo>
                  <a:lnTo>
                    <a:pt x="514" y="105"/>
                  </a:lnTo>
                  <a:lnTo>
                    <a:pt x="444" y="69"/>
                  </a:lnTo>
                  <a:lnTo>
                    <a:pt x="406" y="69"/>
                  </a:lnTo>
                  <a:lnTo>
                    <a:pt x="364" y="111"/>
                  </a:lnTo>
                  <a:lnTo>
                    <a:pt x="319" y="132"/>
                  </a:lnTo>
                  <a:lnTo>
                    <a:pt x="268" y="166"/>
                  </a:lnTo>
                  <a:lnTo>
                    <a:pt x="223" y="257"/>
                  </a:lnTo>
                  <a:lnTo>
                    <a:pt x="177" y="348"/>
                  </a:lnTo>
                  <a:lnTo>
                    <a:pt x="151" y="405"/>
                  </a:lnTo>
                  <a:lnTo>
                    <a:pt x="96" y="498"/>
                  </a:lnTo>
                  <a:lnTo>
                    <a:pt x="79" y="579"/>
                  </a:lnTo>
                  <a:lnTo>
                    <a:pt x="42" y="639"/>
                  </a:lnTo>
                  <a:lnTo>
                    <a:pt x="60" y="678"/>
                  </a:lnTo>
                  <a:lnTo>
                    <a:pt x="36" y="729"/>
                  </a:lnTo>
                  <a:lnTo>
                    <a:pt x="36" y="774"/>
                  </a:lnTo>
                  <a:lnTo>
                    <a:pt x="9" y="807"/>
                  </a:lnTo>
                  <a:lnTo>
                    <a:pt x="0" y="924"/>
                  </a:lnTo>
                  <a:lnTo>
                    <a:pt x="99" y="951"/>
                  </a:lnTo>
                  <a:lnTo>
                    <a:pt x="48" y="813"/>
                  </a:lnTo>
                  <a:lnTo>
                    <a:pt x="132" y="756"/>
                  </a:lnTo>
                  <a:lnTo>
                    <a:pt x="132" y="699"/>
                  </a:lnTo>
                  <a:lnTo>
                    <a:pt x="165" y="705"/>
                  </a:lnTo>
                  <a:lnTo>
                    <a:pt x="111" y="582"/>
                  </a:lnTo>
                  <a:lnTo>
                    <a:pt x="162" y="591"/>
                  </a:lnTo>
                  <a:lnTo>
                    <a:pt x="223" y="665"/>
                  </a:lnTo>
                  <a:lnTo>
                    <a:pt x="261" y="639"/>
                  </a:lnTo>
                  <a:lnTo>
                    <a:pt x="359" y="620"/>
                  </a:lnTo>
                  <a:lnTo>
                    <a:pt x="448" y="621"/>
                  </a:lnTo>
                  <a:lnTo>
                    <a:pt x="538" y="639"/>
                  </a:lnTo>
                  <a:lnTo>
                    <a:pt x="592" y="639"/>
                  </a:lnTo>
                  <a:lnTo>
                    <a:pt x="589" y="666"/>
                  </a:lnTo>
                  <a:lnTo>
                    <a:pt x="628" y="681"/>
                  </a:lnTo>
                  <a:lnTo>
                    <a:pt x="610" y="708"/>
                  </a:lnTo>
                  <a:lnTo>
                    <a:pt x="562" y="681"/>
                  </a:lnTo>
                  <a:lnTo>
                    <a:pt x="541" y="702"/>
                  </a:lnTo>
                  <a:lnTo>
                    <a:pt x="619" y="747"/>
                  </a:lnTo>
                  <a:lnTo>
                    <a:pt x="655" y="705"/>
                  </a:lnTo>
                  <a:lnTo>
                    <a:pt x="718" y="738"/>
                  </a:lnTo>
                  <a:lnTo>
                    <a:pt x="767" y="801"/>
                  </a:lnTo>
                  <a:lnTo>
                    <a:pt x="858" y="846"/>
                  </a:lnTo>
                  <a:lnTo>
                    <a:pt x="903" y="801"/>
                  </a:lnTo>
                  <a:lnTo>
                    <a:pt x="850" y="7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7" name="Freeform 46">
              <a:extLst/>
            </p:cNvPr>
            <p:cNvSpPr>
              <a:spLocks/>
            </p:cNvSpPr>
            <p:nvPr/>
          </p:nvSpPr>
          <p:spPr bwMode="auto">
            <a:xfrm>
              <a:off x="4925989" y="4537093"/>
              <a:ext cx="114300" cy="103188"/>
            </a:xfrm>
            <a:custGeom>
              <a:avLst/>
              <a:gdLst>
                <a:gd name="T0" fmla="*/ 94 w 675084"/>
                <a:gd name="T1" fmla="*/ 83 h 602456"/>
                <a:gd name="T2" fmla="*/ 92 w 675084"/>
                <a:gd name="T3" fmla="*/ 86 h 602456"/>
                <a:gd name="T4" fmla="*/ 86 w 675084"/>
                <a:gd name="T5" fmla="*/ 89 h 602456"/>
                <a:gd name="T6" fmla="*/ 80 w 675084"/>
                <a:gd name="T7" fmla="*/ 83 h 602456"/>
                <a:gd name="T8" fmla="*/ 71 w 675084"/>
                <a:gd name="T9" fmla="*/ 71 h 602456"/>
                <a:gd name="T10" fmla="*/ 65 w 675084"/>
                <a:gd name="T11" fmla="*/ 64 h 602456"/>
                <a:gd name="T12" fmla="*/ 56 w 675084"/>
                <a:gd name="T13" fmla="*/ 57 h 602456"/>
                <a:gd name="T14" fmla="*/ 45 w 675084"/>
                <a:gd name="T15" fmla="*/ 54 h 602456"/>
                <a:gd name="T16" fmla="*/ 32 w 675084"/>
                <a:gd name="T17" fmla="*/ 55 h 602456"/>
                <a:gd name="T18" fmla="*/ 21 w 675084"/>
                <a:gd name="T19" fmla="*/ 52 h 602456"/>
                <a:gd name="T20" fmla="*/ 12 w 675084"/>
                <a:gd name="T21" fmla="*/ 61 h 602456"/>
                <a:gd name="T22" fmla="*/ 0 w 675084"/>
                <a:gd name="T23" fmla="*/ 58 h 602456"/>
                <a:gd name="T24" fmla="*/ 1 w 675084"/>
                <a:gd name="T25" fmla="*/ 48 h 602456"/>
                <a:gd name="T26" fmla="*/ 3 w 675084"/>
                <a:gd name="T27" fmla="*/ 32 h 602456"/>
                <a:gd name="T28" fmla="*/ 6 w 675084"/>
                <a:gd name="T29" fmla="*/ 20 h 602456"/>
                <a:gd name="T30" fmla="*/ 17 w 675084"/>
                <a:gd name="T31" fmla="*/ 8 h 602456"/>
                <a:gd name="T32" fmla="*/ 31 w 675084"/>
                <a:gd name="T33" fmla="*/ 0 h 602456"/>
                <a:gd name="T34" fmla="*/ 36 w 675084"/>
                <a:gd name="T35" fmla="*/ 5 h 602456"/>
                <a:gd name="T36" fmla="*/ 39 w 675084"/>
                <a:gd name="T37" fmla="*/ 16 h 602456"/>
                <a:gd name="T38" fmla="*/ 40 w 675084"/>
                <a:gd name="T39" fmla="*/ 26 h 602456"/>
                <a:gd name="T40" fmla="*/ 42 w 675084"/>
                <a:gd name="T41" fmla="*/ 37 h 602456"/>
                <a:gd name="T42" fmla="*/ 53 w 675084"/>
                <a:gd name="T43" fmla="*/ 44 h 602456"/>
                <a:gd name="T44" fmla="*/ 66 w 675084"/>
                <a:gd name="T45" fmla="*/ 50 h 602456"/>
                <a:gd name="T46" fmla="*/ 73 w 675084"/>
                <a:gd name="T47" fmla="*/ 59 h 602456"/>
                <a:gd name="T48" fmla="*/ 82 w 675084"/>
                <a:gd name="T49" fmla="*/ 66 h 602456"/>
                <a:gd name="T50" fmla="*/ 94 w 675084"/>
                <a:gd name="T51" fmla="*/ 83 h 6024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75084"/>
                <a:gd name="T79" fmla="*/ 0 h 602456"/>
                <a:gd name="T80" fmla="*/ 675084 w 675084"/>
                <a:gd name="T81" fmla="*/ 602456 h 60245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75084" h="602456">
                  <a:moveTo>
                    <a:pt x="675084" y="559594"/>
                  </a:moveTo>
                  <a:lnTo>
                    <a:pt x="663254" y="581482"/>
                  </a:lnTo>
                  <a:lnTo>
                    <a:pt x="620316" y="602456"/>
                  </a:lnTo>
                  <a:lnTo>
                    <a:pt x="576262" y="561975"/>
                  </a:lnTo>
                  <a:lnTo>
                    <a:pt x="508438" y="483236"/>
                  </a:lnTo>
                  <a:lnTo>
                    <a:pt x="464344" y="434578"/>
                  </a:lnTo>
                  <a:lnTo>
                    <a:pt x="401241" y="383381"/>
                  </a:lnTo>
                  <a:lnTo>
                    <a:pt x="325041" y="367903"/>
                  </a:lnTo>
                  <a:lnTo>
                    <a:pt x="232172" y="371475"/>
                  </a:lnTo>
                  <a:lnTo>
                    <a:pt x="151209" y="352425"/>
                  </a:lnTo>
                  <a:lnTo>
                    <a:pt x="86916" y="411956"/>
                  </a:lnTo>
                  <a:lnTo>
                    <a:pt x="0" y="390525"/>
                  </a:lnTo>
                  <a:lnTo>
                    <a:pt x="8334" y="325040"/>
                  </a:lnTo>
                  <a:lnTo>
                    <a:pt x="23812" y="219075"/>
                  </a:lnTo>
                  <a:lnTo>
                    <a:pt x="41672" y="132159"/>
                  </a:lnTo>
                  <a:lnTo>
                    <a:pt x="122634" y="54769"/>
                  </a:lnTo>
                  <a:lnTo>
                    <a:pt x="222647" y="0"/>
                  </a:lnTo>
                  <a:lnTo>
                    <a:pt x="255984" y="35719"/>
                  </a:lnTo>
                  <a:lnTo>
                    <a:pt x="282178" y="109537"/>
                  </a:lnTo>
                  <a:lnTo>
                    <a:pt x="290512" y="177403"/>
                  </a:lnTo>
                  <a:lnTo>
                    <a:pt x="299832" y="252409"/>
                  </a:lnTo>
                  <a:lnTo>
                    <a:pt x="379930" y="295868"/>
                  </a:lnTo>
                  <a:lnTo>
                    <a:pt x="471152" y="336763"/>
                  </a:lnTo>
                  <a:lnTo>
                    <a:pt x="522560" y="399654"/>
                  </a:lnTo>
                  <a:lnTo>
                    <a:pt x="590459" y="448063"/>
                  </a:lnTo>
                  <a:lnTo>
                    <a:pt x="675084" y="5595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8" name="Freeform 47">
              <a:extLst/>
            </p:cNvPr>
            <p:cNvSpPr>
              <a:spLocks/>
            </p:cNvSpPr>
            <p:nvPr/>
          </p:nvSpPr>
          <p:spPr bwMode="auto">
            <a:xfrm>
              <a:off x="4429101" y="4233881"/>
              <a:ext cx="292100" cy="268287"/>
            </a:xfrm>
            <a:custGeom>
              <a:avLst/>
              <a:gdLst>
                <a:gd name="T0" fmla="*/ 250 w 1707356"/>
                <a:gd name="T1" fmla="*/ 27 h 1557338"/>
                <a:gd name="T2" fmla="*/ 247 w 1707356"/>
                <a:gd name="T3" fmla="*/ 33 h 1557338"/>
                <a:gd name="T4" fmla="*/ 241 w 1707356"/>
                <a:gd name="T5" fmla="*/ 40 h 1557338"/>
                <a:gd name="T6" fmla="*/ 245 w 1707356"/>
                <a:gd name="T7" fmla="*/ 200 h 1557338"/>
                <a:gd name="T8" fmla="*/ 247 w 1707356"/>
                <a:gd name="T9" fmla="*/ 235 h 1557338"/>
                <a:gd name="T10" fmla="*/ 230 w 1707356"/>
                <a:gd name="T11" fmla="*/ 236 h 1557338"/>
                <a:gd name="T12" fmla="*/ 214 w 1707356"/>
                <a:gd name="T13" fmla="*/ 227 h 1557338"/>
                <a:gd name="T14" fmla="*/ 109 w 1707356"/>
                <a:gd name="T15" fmla="*/ 172 h 1557338"/>
                <a:gd name="T16" fmla="*/ 93 w 1707356"/>
                <a:gd name="T17" fmla="*/ 184 h 1557338"/>
                <a:gd name="T18" fmla="*/ 73 w 1707356"/>
                <a:gd name="T19" fmla="*/ 184 h 1557338"/>
                <a:gd name="T20" fmla="*/ 62 w 1707356"/>
                <a:gd name="T21" fmla="*/ 176 h 1557338"/>
                <a:gd name="T22" fmla="*/ 47 w 1707356"/>
                <a:gd name="T23" fmla="*/ 172 h 1557338"/>
                <a:gd name="T24" fmla="*/ 36 w 1707356"/>
                <a:gd name="T25" fmla="*/ 156 h 1557338"/>
                <a:gd name="T26" fmla="*/ 26 w 1707356"/>
                <a:gd name="T27" fmla="*/ 157 h 1557338"/>
                <a:gd name="T28" fmla="*/ 17 w 1707356"/>
                <a:gd name="T29" fmla="*/ 150 h 1557338"/>
                <a:gd name="T30" fmla="*/ 16 w 1707356"/>
                <a:gd name="T31" fmla="*/ 140 h 1557338"/>
                <a:gd name="T32" fmla="*/ 5 w 1707356"/>
                <a:gd name="T33" fmla="*/ 141 h 1557338"/>
                <a:gd name="T34" fmla="*/ 0 w 1707356"/>
                <a:gd name="T35" fmla="*/ 135 h 1557338"/>
                <a:gd name="T36" fmla="*/ 3 w 1707356"/>
                <a:gd name="T37" fmla="*/ 127 h 1557338"/>
                <a:gd name="T38" fmla="*/ 6 w 1707356"/>
                <a:gd name="T39" fmla="*/ 118 h 1557338"/>
                <a:gd name="T40" fmla="*/ 0 w 1707356"/>
                <a:gd name="T41" fmla="*/ 107 h 1557338"/>
                <a:gd name="T42" fmla="*/ 8 w 1707356"/>
                <a:gd name="T43" fmla="*/ 100 h 1557338"/>
                <a:gd name="T44" fmla="*/ 2 w 1707356"/>
                <a:gd name="T45" fmla="*/ 88 h 1557338"/>
                <a:gd name="T46" fmla="*/ 9 w 1707356"/>
                <a:gd name="T47" fmla="*/ 80 h 1557338"/>
                <a:gd name="T48" fmla="*/ 5 w 1707356"/>
                <a:gd name="T49" fmla="*/ 70 h 1557338"/>
                <a:gd name="T50" fmla="*/ 10 w 1707356"/>
                <a:gd name="T51" fmla="*/ 60 h 1557338"/>
                <a:gd name="T52" fmla="*/ 8 w 1707356"/>
                <a:gd name="T53" fmla="*/ 50 h 1557338"/>
                <a:gd name="T54" fmla="*/ 14 w 1707356"/>
                <a:gd name="T55" fmla="*/ 48 h 1557338"/>
                <a:gd name="T56" fmla="*/ 20 w 1707356"/>
                <a:gd name="T57" fmla="*/ 41 h 1557338"/>
                <a:gd name="T58" fmla="*/ 20 w 1707356"/>
                <a:gd name="T59" fmla="*/ 24 h 1557338"/>
                <a:gd name="T60" fmla="*/ 33 w 1707356"/>
                <a:gd name="T61" fmla="*/ 14 h 1557338"/>
                <a:gd name="T62" fmla="*/ 43 w 1707356"/>
                <a:gd name="T63" fmla="*/ 0 h 1557338"/>
                <a:gd name="T64" fmla="*/ 62 w 1707356"/>
                <a:gd name="T65" fmla="*/ 1 h 1557338"/>
                <a:gd name="T66" fmla="*/ 74 w 1707356"/>
                <a:gd name="T67" fmla="*/ 3 h 1557338"/>
                <a:gd name="T68" fmla="*/ 89 w 1707356"/>
                <a:gd name="T69" fmla="*/ 7 h 1557338"/>
                <a:gd name="T70" fmla="*/ 98 w 1707356"/>
                <a:gd name="T71" fmla="*/ 14 h 1557338"/>
                <a:gd name="T72" fmla="*/ 99 w 1707356"/>
                <a:gd name="T73" fmla="*/ 23 h 1557338"/>
                <a:gd name="T74" fmla="*/ 102 w 1707356"/>
                <a:gd name="T75" fmla="*/ 29 h 1557338"/>
                <a:gd name="T76" fmla="*/ 112 w 1707356"/>
                <a:gd name="T77" fmla="*/ 30 h 1557338"/>
                <a:gd name="T78" fmla="*/ 125 w 1707356"/>
                <a:gd name="T79" fmla="*/ 33 h 1557338"/>
                <a:gd name="T80" fmla="*/ 134 w 1707356"/>
                <a:gd name="T81" fmla="*/ 38 h 1557338"/>
                <a:gd name="T82" fmla="*/ 143 w 1707356"/>
                <a:gd name="T83" fmla="*/ 46 h 1557338"/>
                <a:gd name="T84" fmla="*/ 150 w 1707356"/>
                <a:gd name="T85" fmla="*/ 48 h 1557338"/>
                <a:gd name="T86" fmla="*/ 158 w 1707356"/>
                <a:gd name="T87" fmla="*/ 47 h 1557338"/>
                <a:gd name="T88" fmla="*/ 173 w 1707356"/>
                <a:gd name="T89" fmla="*/ 41 h 1557338"/>
                <a:gd name="T90" fmla="*/ 171 w 1707356"/>
                <a:gd name="T91" fmla="*/ 20 h 1557338"/>
                <a:gd name="T92" fmla="*/ 178 w 1707356"/>
                <a:gd name="T93" fmla="*/ 9 h 1557338"/>
                <a:gd name="T94" fmla="*/ 188 w 1707356"/>
                <a:gd name="T95" fmla="*/ 5 h 1557338"/>
                <a:gd name="T96" fmla="*/ 206 w 1707356"/>
                <a:gd name="T97" fmla="*/ 1 h 1557338"/>
                <a:gd name="T98" fmla="*/ 227 w 1707356"/>
                <a:gd name="T99" fmla="*/ 14 h 1557338"/>
                <a:gd name="T100" fmla="*/ 250 w 1707356"/>
                <a:gd name="T101" fmla="*/ 20 h 1557338"/>
                <a:gd name="T102" fmla="*/ 250 w 1707356"/>
                <a:gd name="T103" fmla="*/ 27 h 15573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7356"/>
                <a:gd name="T157" fmla="*/ 0 h 1557338"/>
                <a:gd name="T158" fmla="*/ 1707356 w 1707356"/>
                <a:gd name="T159" fmla="*/ 1557338 h 15573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7356" h="1557338">
                  <a:moveTo>
                    <a:pt x="1707356" y="176213"/>
                  </a:moveTo>
                  <a:lnTo>
                    <a:pt x="1683544" y="214313"/>
                  </a:lnTo>
                  <a:lnTo>
                    <a:pt x="1645444" y="266700"/>
                  </a:lnTo>
                  <a:lnTo>
                    <a:pt x="1672828" y="1320403"/>
                  </a:lnTo>
                  <a:lnTo>
                    <a:pt x="1685925" y="1547813"/>
                  </a:lnTo>
                  <a:lnTo>
                    <a:pt x="1569244" y="1557338"/>
                  </a:lnTo>
                  <a:lnTo>
                    <a:pt x="1457765" y="1498298"/>
                  </a:lnTo>
                  <a:lnTo>
                    <a:pt x="745331" y="1133475"/>
                  </a:lnTo>
                  <a:lnTo>
                    <a:pt x="631031" y="1212056"/>
                  </a:lnTo>
                  <a:lnTo>
                    <a:pt x="495300" y="1214438"/>
                  </a:lnTo>
                  <a:lnTo>
                    <a:pt x="426135" y="1156771"/>
                  </a:lnTo>
                  <a:lnTo>
                    <a:pt x="317897" y="1135856"/>
                  </a:lnTo>
                  <a:lnTo>
                    <a:pt x="248840" y="1031081"/>
                  </a:lnTo>
                  <a:lnTo>
                    <a:pt x="175022" y="1033463"/>
                  </a:lnTo>
                  <a:lnTo>
                    <a:pt x="116681" y="989409"/>
                  </a:lnTo>
                  <a:lnTo>
                    <a:pt x="105965" y="923925"/>
                  </a:lnTo>
                  <a:lnTo>
                    <a:pt x="34528" y="932259"/>
                  </a:lnTo>
                  <a:lnTo>
                    <a:pt x="0" y="887016"/>
                  </a:lnTo>
                  <a:lnTo>
                    <a:pt x="19050" y="837009"/>
                  </a:lnTo>
                  <a:lnTo>
                    <a:pt x="41672" y="776288"/>
                  </a:lnTo>
                  <a:lnTo>
                    <a:pt x="0" y="703659"/>
                  </a:lnTo>
                  <a:lnTo>
                    <a:pt x="52387" y="656034"/>
                  </a:lnTo>
                  <a:lnTo>
                    <a:pt x="16669" y="581025"/>
                  </a:lnTo>
                  <a:lnTo>
                    <a:pt x="64294" y="527447"/>
                  </a:lnTo>
                  <a:lnTo>
                    <a:pt x="35719" y="460772"/>
                  </a:lnTo>
                  <a:lnTo>
                    <a:pt x="65484" y="395288"/>
                  </a:lnTo>
                  <a:lnTo>
                    <a:pt x="51197" y="327422"/>
                  </a:lnTo>
                  <a:lnTo>
                    <a:pt x="96440" y="315516"/>
                  </a:lnTo>
                  <a:lnTo>
                    <a:pt x="133350" y="269081"/>
                  </a:lnTo>
                  <a:lnTo>
                    <a:pt x="135731" y="155972"/>
                  </a:lnTo>
                  <a:lnTo>
                    <a:pt x="221456" y="95250"/>
                  </a:lnTo>
                  <a:lnTo>
                    <a:pt x="296465" y="0"/>
                  </a:lnTo>
                  <a:lnTo>
                    <a:pt x="421481" y="4763"/>
                  </a:lnTo>
                  <a:lnTo>
                    <a:pt x="507206" y="19050"/>
                  </a:lnTo>
                  <a:lnTo>
                    <a:pt x="607219" y="42863"/>
                  </a:lnTo>
                  <a:lnTo>
                    <a:pt x="669131" y="95250"/>
                  </a:lnTo>
                  <a:lnTo>
                    <a:pt x="678656" y="152400"/>
                  </a:lnTo>
                  <a:lnTo>
                    <a:pt x="692944" y="190500"/>
                  </a:lnTo>
                  <a:lnTo>
                    <a:pt x="764381" y="195263"/>
                  </a:lnTo>
                  <a:lnTo>
                    <a:pt x="850106" y="219075"/>
                  </a:lnTo>
                  <a:lnTo>
                    <a:pt x="916781" y="252413"/>
                  </a:lnTo>
                  <a:lnTo>
                    <a:pt x="975002" y="301949"/>
                  </a:lnTo>
                  <a:lnTo>
                    <a:pt x="1021556" y="314325"/>
                  </a:lnTo>
                  <a:lnTo>
                    <a:pt x="1078706" y="309563"/>
                  </a:lnTo>
                  <a:lnTo>
                    <a:pt x="1178719" y="271463"/>
                  </a:lnTo>
                  <a:lnTo>
                    <a:pt x="1169194" y="133350"/>
                  </a:lnTo>
                  <a:lnTo>
                    <a:pt x="1212056" y="57150"/>
                  </a:lnTo>
                  <a:lnTo>
                    <a:pt x="1285206" y="35330"/>
                  </a:lnTo>
                  <a:lnTo>
                    <a:pt x="1402556" y="9525"/>
                  </a:lnTo>
                  <a:lnTo>
                    <a:pt x="1545431" y="90488"/>
                  </a:lnTo>
                  <a:lnTo>
                    <a:pt x="1702594" y="133350"/>
                  </a:lnTo>
                  <a:lnTo>
                    <a:pt x="1707356" y="1762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9" name="Freeform 48">
              <a:extLst/>
            </p:cNvPr>
            <p:cNvSpPr>
              <a:spLocks/>
            </p:cNvSpPr>
            <p:nvPr/>
          </p:nvSpPr>
          <p:spPr bwMode="auto">
            <a:xfrm>
              <a:off x="4108426" y="4143393"/>
              <a:ext cx="374650" cy="371475"/>
            </a:xfrm>
            <a:custGeom>
              <a:avLst/>
              <a:gdLst>
                <a:gd name="T0" fmla="*/ 0 w 2197894"/>
                <a:gd name="T1" fmla="*/ 169 h 2178844"/>
                <a:gd name="T2" fmla="*/ 125 w 2197894"/>
                <a:gd name="T3" fmla="*/ 262 h 2178844"/>
                <a:gd name="T4" fmla="*/ 149 w 2197894"/>
                <a:gd name="T5" fmla="*/ 284 h 2178844"/>
                <a:gd name="T6" fmla="*/ 173 w 2197894"/>
                <a:gd name="T7" fmla="*/ 298 h 2178844"/>
                <a:gd name="T8" fmla="*/ 184 w 2197894"/>
                <a:gd name="T9" fmla="*/ 313 h 2178844"/>
                <a:gd name="T10" fmla="*/ 227 w 2197894"/>
                <a:gd name="T11" fmla="*/ 304 h 2178844"/>
                <a:gd name="T12" fmla="*/ 306 w 2197894"/>
                <a:gd name="T13" fmla="*/ 226 h 2178844"/>
                <a:gd name="T14" fmla="*/ 288 w 2197894"/>
                <a:gd name="T15" fmla="*/ 219 h 2178844"/>
                <a:gd name="T16" fmla="*/ 276 w 2197894"/>
                <a:gd name="T17" fmla="*/ 212 h 2178844"/>
                <a:gd name="T18" fmla="*/ 277 w 2197894"/>
                <a:gd name="T19" fmla="*/ 189 h 2178844"/>
                <a:gd name="T20" fmla="*/ 278 w 2197894"/>
                <a:gd name="T21" fmla="*/ 172 h 2178844"/>
                <a:gd name="T22" fmla="*/ 280 w 2197894"/>
                <a:gd name="T23" fmla="*/ 153 h 2178844"/>
                <a:gd name="T24" fmla="*/ 280 w 2197894"/>
                <a:gd name="T25" fmla="*/ 134 h 2178844"/>
                <a:gd name="T26" fmla="*/ 268 w 2197894"/>
                <a:gd name="T27" fmla="*/ 85 h 2178844"/>
                <a:gd name="T28" fmla="*/ 254 w 2197894"/>
                <a:gd name="T29" fmla="*/ 70 h 2178844"/>
                <a:gd name="T30" fmla="*/ 256 w 2197894"/>
                <a:gd name="T31" fmla="*/ 54 h 2178844"/>
                <a:gd name="T32" fmla="*/ 257 w 2197894"/>
                <a:gd name="T33" fmla="*/ 23 h 2178844"/>
                <a:gd name="T34" fmla="*/ 262 w 2197894"/>
                <a:gd name="T35" fmla="*/ 5 h 2178844"/>
                <a:gd name="T36" fmla="*/ 244 w 2197894"/>
                <a:gd name="T37" fmla="*/ 1 h 2178844"/>
                <a:gd name="T38" fmla="*/ 230 w 2197894"/>
                <a:gd name="T39" fmla="*/ 1 h 2178844"/>
                <a:gd name="T40" fmla="*/ 212 w 2197894"/>
                <a:gd name="T41" fmla="*/ 7 h 2178844"/>
                <a:gd name="T42" fmla="*/ 187 w 2197894"/>
                <a:gd name="T43" fmla="*/ 6 h 2178844"/>
                <a:gd name="T44" fmla="*/ 163 w 2197894"/>
                <a:gd name="T45" fmla="*/ 10 h 2178844"/>
                <a:gd name="T46" fmla="*/ 136 w 2197894"/>
                <a:gd name="T47" fmla="*/ 22 h 2178844"/>
                <a:gd name="T48" fmla="*/ 99 w 2197894"/>
                <a:gd name="T49" fmla="*/ 35 h 2178844"/>
                <a:gd name="T50" fmla="*/ 109 w 2197894"/>
                <a:gd name="T51" fmla="*/ 61 h 2178844"/>
                <a:gd name="T52" fmla="*/ 115 w 2197894"/>
                <a:gd name="T53" fmla="*/ 80 h 2178844"/>
                <a:gd name="T54" fmla="*/ 104 w 2197894"/>
                <a:gd name="T55" fmla="*/ 90 h 2178844"/>
                <a:gd name="T56" fmla="*/ 85 w 2197894"/>
                <a:gd name="T57" fmla="*/ 91 h 2178844"/>
                <a:gd name="T58" fmla="*/ 76 w 2197894"/>
                <a:gd name="T59" fmla="*/ 105 h 2178844"/>
                <a:gd name="T60" fmla="*/ 73 w 2197894"/>
                <a:gd name="T61" fmla="*/ 123 h 2178844"/>
                <a:gd name="T62" fmla="*/ 34 w 2197894"/>
                <a:gd name="T63" fmla="*/ 135 h 2178844"/>
                <a:gd name="T64" fmla="*/ 1 w 2197894"/>
                <a:gd name="T65" fmla="*/ 147 h 21788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97894"/>
                <a:gd name="T100" fmla="*/ 0 h 2178844"/>
                <a:gd name="T101" fmla="*/ 2197894 w 2197894"/>
                <a:gd name="T102" fmla="*/ 2178844 h 21788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97894" h="2178844">
                  <a:moveTo>
                    <a:pt x="4763" y="1023937"/>
                  </a:moveTo>
                  <a:lnTo>
                    <a:pt x="0" y="1173956"/>
                  </a:lnTo>
                  <a:lnTo>
                    <a:pt x="364332" y="1476375"/>
                  </a:lnTo>
                  <a:lnTo>
                    <a:pt x="866775" y="1821656"/>
                  </a:lnTo>
                  <a:lnTo>
                    <a:pt x="991059" y="1899194"/>
                  </a:lnTo>
                  <a:lnTo>
                    <a:pt x="1038225" y="1971675"/>
                  </a:lnTo>
                  <a:lnTo>
                    <a:pt x="1128713" y="2031206"/>
                  </a:lnTo>
                  <a:lnTo>
                    <a:pt x="1202532" y="2069306"/>
                  </a:lnTo>
                  <a:lnTo>
                    <a:pt x="1259346" y="2069057"/>
                  </a:lnTo>
                  <a:lnTo>
                    <a:pt x="1281113" y="2174081"/>
                  </a:lnTo>
                  <a:lnTo>
                    <a:pt x="1381125" y="2178844"/>
                  </a:lnTo>
                  <a:lnTo>
                    <a:pt x="1578769" y="2107406"/>
                  </a:lnTo>
                  <a:lnTo>
                    <a:pt x="2197894" y="1674019"/>
                  </a:lnTo>
                  <a:lnTo>
                    <a:pt x="2128838" y="1565672"/>
                  </a:lnTo>
                  <a:lnTo>
                    <a:pt x="2053828" y="1568053"/>
                  </a:lnTo>
                  <a:lnTo>
                    <a:pt x="1999060" y="1522809"/>
                  </a:lnTo>
                  <a:lnTo>
                    <a:pt x="1986421" y="1459457"/>
                  </a:lnTo>
                  <a:lnTo>
                    <a:pt x="1916571" y="1468982"/>
                  </a:lnTo>
                  <a:lnTo>
                    <a:pt x="1881646" y="1424532"/>
                  </a:lnTo>
                  <a:lnTo>
                    <a:pt x="1924050" y="1312069"/>
                  </a:lnTo>
                  <a:lnTo>
                    <a:pt x="1881188" y="1240631"/>
                  </a:lnTo>
                  <a:lnTo>
                    <a:pt x="1933575" y="1193006"/>
                  </a:lnTo>
                  <a:lnTo>
                    <a:pt x="1900238" y="1116806"/>
                  </a:lnTo>
                  <a:lnTo>
                    <a:pt x="1945482" y="1062037"/>
                  </a:lnTo>
                  <a:lnTo>
                    <a:pt x="1916907" y="997744"/>
                  </a:lnTo>
                  <a:lnTo>
                    <a:pt x="1945482" y="928687"/>
                  </a:lnTo>
                  <a:lnTo>
                    <a:pt x="1922860" y="817959"/>
                  </a:lnTo>
                  <a:lnTo>
                    <a:pt x="1863328" y="592931"/>
                  </a:lnTo>
                  <a:lnTo>
                    <a:pt x="1810941" y="540544"/>
                  </a:lnTo>
                  <a:lnTo>
                    <a:pt x="1764507" y="485775"/>
                  </a:lnTo>
                  <a:lnTo>
                    <a:pt x="1751410" y="409575"/>
                  </a:lnTo>
                  <a:lnTo>
                    <a:pt x="1779985" y="377428"/>
                  </a:lnTo>
                  <a:lnTo>
                    <a:pt x="1772109" y="338682"/>
                  </a:lnTo>
                  <a:lnTo>
                    <a:pt x="1787984" y="159294"/>
                  </a:lnTo>
                  <a:lnTo>
                    <a:pt x="1814971" y="105319"/>
                  </a:lnTo>
                  <a:lnTo>
                    <a:pt x="1821657" y="33337"/>
                  </a:lnTo>
                  <a:lnTo>
                    <a:pt x="1745457" y="0"/>
                  </a:lnTo>
                  <a:lnTo>
                    <a:pt x="1697832" y="4762"/>
                  </a:lnTo>
                  <a:lnTo>
                    <a:pt x="1650207" y="16669"/>
                  </a:lnTo>
                  <a:lnTo>
                    <a:pt x="1600200" y="4762"/>
                  </a:lnTo>
                  <a:lnTo>
                    <a:pt x="1533525" y="35719"/>
                  </a:lnTo>
                  <a:lnTo>
                    <a:pt x="1471613" y="47625"/>
                  </a:lnTo>
                  <a:lnTo>
                    <a:pt x="1388269" y="21431"/>
                  </a:lnTo>
                  <a:lnTo>
                    <a:pt x="1297782" y="40481"/>
                  </a:lnTo>
                  <a:lnTo>
                    <a:pt x="1214438" y="69056"/>
                  </a:lnTo>
                  <a:lnTo>
                    <a:pt x="1131094" y="66675"/>
                  </a:lnTo>
                  <a:lnTo>
                    <a:pt x="1016794" y="109537"/>
                  </a:lnTo>
                  <a:lnTo>
                    <a:pt x="942975" y="154781"/>
                  </a:lnTo>
                  <a:lnTo>
                    <a:pt x="833438" y="195262"/>
                  </a:lnTo>
                  <a:lnTo>
                    <a:pt x="684671" y="240257"/>
                  </a:lnTo>
                  <a:lnTo>
                    <a:pt x="737059" y="359319"/>
                  </a:lnTo>
                  <a:lnTo>
                    <a:pt x="757238" y="426244"/>
                  </a:lnTo>
                  <a:lnTo>
                    <a:pt x="768809" y="479969"/>
                  </a:lnTo>
                  <a:lnTo>
                    <a:pt x="797384" y="554582"/>
                  </a:lnTo>
                  <a:lnTo>
                    <a:pt x="792621" y="635544"/>
                  </a:lnTo>
                  <a:lnTo>
                    <a:pt x="722771" y="621257"/>
                  </a:lnTo>
                  <a:lnTo>
                    <a:pt x="657225" y="626269"/>
                  </a:lnTo>
                  <a:lnTo>
                    <a:pt x="592932" y="628650"/>
                  </a:lnTo>
                  <a:lnTo>
                    <a:pt x="581025" y="702469"/>
                  </a:lnTo>
                  <a:lnTo>
                    <a:pt x="531019" y="731044"/>
                  </a:lnTo>
                  <a:lnTo>
                    <a:pt x="540544" y="819150"/>
                  </a:lnTo>
                  <a:lnTo>
                    <a:pt x="504825" y="854869"/>
                  </a:lnTo>
                  <a:lnTo>
                    <a:pt x="323850" y="935831"/>
                  </a:lnTo>
                  <a:lnTo>
                    <a:pt x="235744" y="938212"/>
                  </a:lnTo>
                  <a:lnTo>
                    <a:pt x="80963" y="988219"/>
                  </a:lnTo>
                  <a:lnTo>
                    <a:pt x="4763" y="10239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0" name="Freeform 49">
              <a:extLst/>
            </p:cNvPr>
            <p:cNvSpPr>
              <a:spLocks/>
            </p:cNvSpPr>
            <p:nvPr/>
          </p:nvSpPr>
          <p:spPr bwMode="auto">
            <a:xfrm>
              <a:off x="4038576" y="4175143"/>
              <a:ext cx="204788" cy="169863"/>
            </a:xfrm>
            <a:custGeom>
              <a:avLst/>
              <a:gdLst>
                <a:gd name="T0" fmla="*/ 0 w 1198563"/>
                <a:gd name="T1" fmla="*/ 145 h 992187"/>
                <a:gd name="T2" fmla="*/ 59 w 1198563"/>
                <a:gd name="T3" fmla="*/ 146 h 992187"/>
                <a:gd name="T4" fmla="*/ 59 w 1198563"/>
                <a:gd name="T5" fmla="*/ 124 h 992187"/>
                <a:gd name="T6" fmla="*/ 71 w 1198563"/>
                <a:gd name="T7" fmla="*/ 118 h 992187"/>
                <a:gd name="T8" fmla="*/ 92 w 1198563"/>
                <a:gd name="T9" fmla="*/ 112 h 992187"/>
                <a:gd name="T10" fmla="*/ 107 w 1198563"/>
                <a:gd name="T11" fmla="*/ 111 h 992187"/>
                <a:gd name="T12" fmla="*/ 121 w 1198563"/>
                <a:gd name="T13" fmla="*/ 104 h 992187"/>
                <a:gd name="T14" fmla="*/ 133 w 1198563"/>
                <a:gd name="T15" fmla="*/ 99 h 992187"/>
                <a:gd name="T16" fmla="*/ 137 w 1198563"/>
                <a:gd name="T17" fmla="*/ 93 h 992187"/>
                <a:gd name="T18" fmla="*/ 136 w 1198563"/>
                <a:gd name="T19" fmla="*/ 81 h 992187"/>
                <a:gd name="T20" fmla="*/ 143 w 1198563"/>
                <a:gd name="T21" fmla="*/ 76 h 992187"/>
                <a:gd name="T22" fmla="*/ 145 w 1198563"/>
                <a:gd name="T23" fmla="*/ 65 h 992187"/>
                <a:gd name="T24" fmla="*/ 155 w 1198563"/>
                <a:gd name="T25" fmla="*/ 65 h 992187"/>
                <a:gd name="T26" fmla="*/ 163 w 1198563"/>
                <a:gd name="T27" fmla="*/ 65 h 992187"/>
                <a:gd name="T28" fmla="*/ 174 w 1198563"/>
                <a:gd name="T29" fmla="*/ 67 h 992187"/>
                <a:gd name="T30" fmla="*/ 174 w 1198563"/>
                <a:gd name="T31" fmla="*/ 55 h 992187"/>
                <a:gd name="T32" fmla="*/ 170 w 1198563"/>
                <a:gd name="T33" fmla="*/ 43 h 992187"/>
                <a:gd name="T34" fmla="*/ 169 w 1198563"/>
                <a:gd name="T35" fmla="*/ 35 h 992187"/>
                <a:gd name="T36" fmla="*/ 166 w 1198563"/>
                <a:gd name="T37" fmla="*/ 26 h 992187"/>
                <a:gd name="T38" fmla="*/ 162 w 1198563"/>
                <a:gd name="T39" fmla="*/ 17 h 992187"/>
                <a:gd name="T40" fmla="*/ 157 w 1198563"/>
                <a:gd name="T41" fmla="*/ 8 h 992187"/>
                <a:gd name="T42" fmla="*/ 148 w 1198563"/>
                <a:gd name="T43" fmla="*/ 9 h 992187"/>
                <a:gd name="T44" fmla="*/ 142 w 1198563"/>
                <a:gd name="T45" fmla="*/ 7 h 992187"/>
                <a:gd name="T46" fmla="*/ 134 w 1198563"/>
                <a:gd name="T47" fmla="*/ 5 h 992187"/>
                <a:gd name="T48" fmla="*/ 124 w 1198563"/>
                <a:gd name="T49" fmla="*/ 9 h 992187"/>
                <a:gd name="T50" fmla="*/ 113 w 1198563"/>
                <a:gd name="T51" fmla="*/ 6 h 992187"/>
                <a:gd name="T52" fmla="*/ 110 w 1198563"/>
                <a:gd name="T53" fmla="*/ 0 h 992187"/>
                <a:gd name="T54" fmla="*/ 103 w 1198563"/>
                <a:gd name="T55" fmla="*/ 1 h 992187"/>
                <a:gd name="T56" fmla="*/ 101 w 1198563"/>
                <a:gd name="T57" fmla="*/ 6 h 992187"/>
                <a:gd name="T58" fmla="*/ 99 w 1198563"/>
                <a:gd name="T59" fmla="*/ 15 h 992187"/>
                <a:gd name="T60" fmla="*/ 96 w 1198563"/>
                <a:gd name="T61" fmla="*/ 25 h 992187"/>
                <a:gd name="T62" fmla="*/ 88 w 1198563"/>
                <a:gd name="T63" fmla="*/ 30 h 992187"/>
                <a:gd name="T64" fmla="*/ 81 w 1198563"/>
                <a:gd name="T65" fmla="*/ 38 h 992187"/>
                <a:gd name="T66" fmla="*/ 71 w 1198563"/>
                <a:gd name="T67" fmla="*/ 41 h 992187"/>
                <a:gd name="T68" fmla="*/ 56 w 1198563"/>
                <a:gd name="T69" fmla="*/ 55 h 992187"/>
                <a:gd name="T70" fmla="*/ 47 w 1198563"/>
                <a:gd name="T71" fmla="*/ 69 h 992187"/>
                <a:gd name="T72" fmla="*/ 41 w 1198563"/>
                <a:gd name="T73" fmla="*/ 83 h 992187"/>
                <a:gd name="T74" fmla="*/ 45 w 1198563"/>
                <a:gd name="T75" fmla="*/ 94 h 992187"/>
                <a:gd name="T76" fmla="*/ 47 w 1198563"/>
                <a:gd name="T77" fmla="*/ 103 h 992187"/>
                <a:gd name="T78" fmla="*/ 36 w 1198563"/>
                <a:gd name="T79" fmla="*/ 110 h 992187"/>
                <a:gd name="T80" fmla="*/ 27 w 1198563"/>
                <a:gd name="T81" fmla="*/ 115 h 992187"/>
                <a:gd name="T82" fmla="*/ 20 w 1198563"/>
                <a:gd name="T83" fmla="*/ 129 h 992187"/>
                <a:gd name="T84" fmla="*/ 10 w 1198563"/>
                <a:gd name="T85" fmla="*/ 137 h 992187"/>
                <a:gd name="T86" fmla="*/ 0 w 1198563"/>
                <a:gd name="T87" fmla="*/ 145 h 9921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8563"/>
                <a:gd name="T133" fmla="*/ 0 h 992187"/>
                <a:gd name="T134" fmla="*/ 1198563 w 1198563"/>
                <a:gd name="T135" fmla="*/ 992187 h 9921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8563" h="992187">
                  <a:moveTo>
                    <a:pt x="0" y="987425"/>
                  </a:moveTo>
                  <a:lnTo>
                    <a:pt x="403225" y="992187"/>
                  </a:lnTo>
                  <a:lnTo>
                    <a:pt x="405942" y="843212"/>
                  </a:lnTo>
                  <a:lnTo>
                    <a:pt x="486904" y="802730"/>
                  </a:lnTo>
                  <a:lnTo>
                    <a:pt x="631825" y="758825"/>
                  </a:lnTo>
                  <a:lnTo>
                    <a:pt x="731838" y="752475"/>
                  </a:lnTo>
                  <a:lnTo>
                    <a:pt x="833438" y="706437"/>
                  </a:lnTo>
                  <a:lnTo>
                    <a:pt x="912813" y="671512"/>
                  </a:lnTo>
                  <a:lnTo>
                    <a:pt x="941723" y="633662"/>
                  </a:lnTo>
                  <a:lnTo>
                    <a:pt x="935038" y="549275"/>
                  </a:lnTo>
                  <a:lnTo>
                    <a:pt x="979488" y="517525"/>
                  </a:lnTo>
                  <a:lnTo>
                    <a:pt x="995363" y="444500"/>
                  </a:lnTo>
                  <a:lnTo>
                    <a:pt x="1063625" y="441325"/>
                  </a:lnTo>
                  <a:lnTo>
                    <a:pt x="1119188" y="439737"/>
                  </a:lnTo>
                  <a:lnTo>
                    <a:pt x="1193800" y="452437"/>
                  </a:lnTo>
                  <a:lnTo>
                    <a:pt x="1198563" y="373062"/>
                  </a:lnTo>
                  <a:lnTo>
                    <a:pt x="1166813" y="290512"/>
                  </a:lnTo>
                  <a:lnTo>
                    <a:pt x="1160463" y="238125"/>
                  </a:lnTo>
                  <a:lnTo>
                    <a:pt x="1138238" y="173037"/>
                  </a:lnTo>
                  <a:lnTo>
                    <a:pt x="1109663" y="114300"/>
                  </a:lnTo>
                  <a:lnTo>
                    <a:pt x="1081088" y="50800"/>
                  </a:lnTo>
                  <a:lnTo>
                    <a:pt x="1019175" y="63500"/>
                  </a:lnTo>
                  <a:lnTo>
                    <a:pt x="976313" y="44450"/>
                  </a:lnTo>
                  <a:lnTo>
                    <a:pt x="922338" y="33337"/>
                  </a:lnTo>
                  <a:lnTo>
                    <a:pt x="850900" y="63500"/>
                  </a:lnTo>
                  <a:lnTo>
                    <a:pt x="779463" y="39687"/>
                  </a:lnTo>
                  <a:lnTo>
                    <a:pt x="755650" y="0"/>
                  </a:lnTo>
                  <a:lnTo>
                    <a:pt x="709613" y="4762"/>
                  </a:lnTo>
                  <a:lnTo>
                    <a:pt x="693738" y="42862"/>
                  </a:lnTo>
                  <a:lnTo>
                    <a:pt x="679450" y="104775"/>
                  </a:lnTo>
                  <a:lnTo>
                    <a:pt x="655638" y="171450"/>
                  </a:lnTo>
                  <a:lnTo>
                    <a:pt x="603250" y="206375"/>
                  </a:lnTo>
                  <a:lnTo>
                    <a:pt x="555625" y="258762"/>
                  </a:lnTo>
                  <a:lnTo>
                    <a:pt x="485775" y="276225"/>
                  </a:lnTo>
                  <a:lnTo>
                    <a:pt x="385763" y="373062"/>
                  </a:lnTo>
                  <a:lnTo>
                    <a:pt x="322263" y="466725"/>
                  </a:lnTo>
                  <a:lnTo>
                    <a:pt x="279400" y="566737"/>
                  </a:lnTo>
                  <a:lnTo>
                    <a:pt x="309563" y="639762"/>
                  </a:lnTo>
                  <a:lnTo>
                    <a:pt x="322263" y="703262"/>
                  </a:lnTo>
                  <a:lnTo>
                    <a:pt x="247650" y="746125"/>
                  </a:lnTo>
                  <a:lnTo>
                    <a:pt x="182563" y="784225"/>
                  </a:lnTo>
                  <a:lnTo>
                    <a:pt x="136525" y="876300"/>
                  </a:lnTo>
                  <a:lnTo>
                    <a:pt x="69850" y="930275"/>
                  </a:lnTo>
                  <a:lnTo>
                    <a:pt x="0" y="9874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1" name="Freeform 50">
              <a:extLst/>
            </p:cNvPr>
            <p:cNvSpPr>
              <a:spLocks/>
            </p:cNvSpPr>
            <p:nvPr/>
          </p:nvSpPr>
          <p:spPr bwMode="auto">
            <a:xfrm>
              <a:off x="4270351" y="4429143"/>
              <a:ext cx="287338" cy="223838"/>
            </a:xfrm>
            <a:custGeom>
              <a:avLst/>
              <a:gdLst>
                <a:gd name="T0" fmla="*/ 223 w 1688307"/>
                <a:gd name="T1" fmla="*/ 11 h 1307417"/>
                <a:gd name="T2" fmla="*/ 227 w 1688307"/>
                <a:gd name="T3" fmla="*/ 43 h 1307417"/>
                <a:gd name="T4" fmla="*/ 235 w 1688307"/>
                <a:gd name="T5" fmla="*/ 51 h 1307417"/>
                <a:gd name="T6" fmla="*/ 241 w 1688307"/>
                <a:gd name="T7" fmla="*/ 61 h 1307417"/>
                <a:gd name="T8" fmla="*/ 238 w 1688307"/>
                <a:gd name="T9" fmla="*/ 67 h 1307417"/>
                <a:gd name="T10" fmla="*/ 235 w 1688307"/>
                <a:gd name="T11" fmla="*/ 92 h 1307417"/>
                <a:gd name="T12" fmla="*/ 236 w 1688307"/>
                <a:gd name="T13" fmla="*/ 109 h 1307417"/>
                <a:gd name="T14" fmla="*/ 220 w 1688307"/>
                <a:gd name="T15" fmla="*/ 129 h 1307417"/>
                <a:gd name="T16" fmla="*/ 207 w 1688307"/>
                <a:gd name="T17" fmla="*/ 142 h 1307417"/>
                <a:gd name="T18" fmla="*/ 200 w 1688307"/>
                <a:gd name="T19" fmla="*/ 153 h 1307417"/>
                <a:gd name="T20" fmla="*/ 204 w 1688307"/>
                <a:gd name="T21" fmla="*/ 164 h 1307417"/>
                <a:gd name="T22" fmla="*/ 195 w 1688307"/>
                <a:gd name="T23" fmla="*/ 167 h 1307417"/>
                <a:gd name="T24" fmla="*/ 187 w 1688307"/>
                <a:gd name="T25" fmla="*/ 169 h 1307417"/>
                <a:gd name="T26" fmla="*/ 178 w 1688307"/>
                <a:gd name="T27" fmla="*/ 170 h 1307417"/>
                <a:gd name="T28" fmla="*/ 168 w 1688307"/>
                <a:gd name="T29" fmla="*/ 166 h 1307417"/>
                <a:gd name="T30" fmla="*/ 158 w 1688307"/>
                <a:gd name="T31" fmla="*/ 167 h 1307417"/>
                <a:gd name="T32" fmla="*/ 139 w 1688307"/>
                <a:gd name="T33" fmla="*/ 174 h 1307417"/>
                <a:gd name="T34" fmla="*/ 129 w 1688307"/>
                <a:gd name="T35" fmla="*/ 173 h 1307417"/>
                <a:gd name="T36" fmla="*/ 122 w 1688307"/>
                <a:gd name="T37" fmla="*/ 169 h 1307417"/>
                <a:gd name="T38" fmla="*/ 109 w 1688307"/>
                <a:gd name="T39" fmla="*/ 169 h 1307417"/>
                <a:gd name="T40" fmla="*/ 100 w 1688307"/>
                <a:gd name="T41" fmla="*/ 171 h 1307417"/>
                <a:gd name="T42" fmla="*/ 92 w 1688307"/>
                <a:gd name="T43" fmla="*/ 167 h 1307417"/>
                <a:gd name="T44" fmla="*/ 81 w 1688307"/>
                <a:gd name="T45" fmla="*/ 161 h 1307417"/>
                <a:gd name="T46" fmla="*/ 71 w 1688307"/>
                <a:gd name="T47" fmla="*/ 162 h 1307417"/>
                <a:gd name="T48" fmla="*/ 64 w 1688307"/>
                <a:gd name="T49" fmla="*/ 165 h 1307417"/>
                <a:gd name="T50" fmla="*/ 62 w 1688307"/>
                <a:gd name="T51" fmla="*/ 174 h 1307417"/>
                <a:gd name="T52" fmla="*/ 56 w 1688307"/>
                <a:gd name="T53" fmla="*/ 183 h 1307417"/>
                <a:gd name="T54" fmla="*/ 54 w 1688307"/>
                <a:gd name="T55" fmla="*/ 191 h 1307417"/>
                <a:gd name="T56" fmla="*/ 41 w 1688307"/>
                <a:gd name="T57" fmla="*/ 192 h 1307417"/>
                <a:gd name="T58" fmla="*/ 38 w 1688307"/>
                <a:gd name="T59" fmla="*/ 183 h 1307417"/>
                <a:gd name="T60" fmla="*/ 19 w 1688307"/>
                <a:gd name="T61" fmla="*/ 177 h 1307417"/>
                <a:gd name="T62" fmla="*/ 12 w 1688307"/>
                <a:gd name="T63" fmla="*/ 167 h 1307417"/>
                <a:gd name="T64" fmla="*/ 4 w 1688307"/>
                <a:gd name="T65" fmla="*/ 158 h 1307417"/>
                <a:gd name="T66" fmla="*/ 0 w 1688307"/>
                <a:gd name="T67" fmla="*/ 142 h 1307417"/>
                <a:gd name="T68" fmla="*/ 20 w 1688307"/>
                <a:gd name="T69" fmla="*/ 135 h 1307417"/>
                <a:gd name="T70" fmla="*/ 42 w 1688307"/>
                <a:gd name="T71" fmla="*/ 133 h 1307417"/>
                <a:gd name="T72" fmla="*/ 59 w 1688307"/>
                <a:gd name="T73" fmla="*/ 125 h 1307417"/>
                <a:gd name="T74" fmla="*/ 61 w 1688307"/>
                <a:gd name="T75" fmla="*/ 75 h 1307417"/>
                <a:gd name="T76" fmla="*/ 89 w 1688307"/>
                <a:gd name="T77" fmla="*/ 64 h 1307417"/>
                <a:gd name="T78" fmla="*/ 178 w 1688307"/>
                <a:gd name="T79" fmla="*/ 0 h 1307417"/>
                <a:gd name="T80" fmla="*/ 193 w 1688307"/>
                <a:gd name="T81" fmla="*/ 2 h 1307417"/>
                <a:gd name="T82" fmla="*/ 203 w 1688307"/>
                <a:gd name="T83" fmla="*/ 11 h 1307417"/>
                <a:gd name="T84" fmla="*/ 223 w 1688307"/>
                <a:gd name="T85" fmla="*/ 11 h 13074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88307"/>
                <a:gd name="T130" fmla="*/ 0 h 1307417"/>
                <a:gd name="T131" fmla="*/ 1688307 w 1688307"/>
                <a:gd name="T132" fmla="*/ 1307417 h 13074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88307" h="1307417">
                  <a:moveTo>
                    <a:pt x="1562100" y="73818"/>
                  </a:moveTo>
                  <a:lnTo>
                    <a:pt x="1585913" y="290512"/>
                  </a:lnTo>
                  <a:lnTo>
                    <a:pt x="1647825" y="345281"/>
                  </a:lnTo>
                  <a:lnTo>
                    <a:pt x="1688307" y="411956"/>
                  </a:lnTo>
                  <a:lnTo>
                    <a:pt x="1663839" y="458488"/>
                  </a:lnTo>
                  <a:lnTo>
                    <a:pt x="1646655" y="624876"/>
                  </a:lnTo>
                  <a:lnTo>
                    <a:pt x="1652588" y="740568"/>
                  </a:lnTo>
                  <a:lnTo>
                    <a:pt x="1540669" y="878681"/>
                  </a:lnTo>
                  <a:lnTo>
                    <a:pt x="1452563" y="966787"/>
                  </a:lnTo>
                  <a:lnTo>
                    <a:pt x="1402557" y="1038225"/>
                  </a:lnTo>
                  <a:lnTo>
                    <a:pt x="1431024" y="1112984"/>
                  </a:lnTo>
                  <a:lnTo>
                    <a:pt x="1364457" y="1138237"/>
                  </a:lnTo>
                  <a:lnTo>
                    <a:pt x="1309688" y="1152525"/>
                  </a:lnTo>
                  <a:lnTo>
                    <a:pt x="1243013" y="1154906"/>
                  </a:lnTo>
                  <a:lnTo>
                    <a:pt x="1178719" y="1131093"/>
                  </a:lnTo>
                  <a:lnTo>
                    <a:pt x="1104900" y="1135856"/>
                  </a:lnTo>
                  <a:lnTo>
                    <a:pt x="973932" y="1181100"/>
                  </a:lnTo>
                  <a:lnTo>
                    <a:pt x="904875" y="1173956"/>
                  </a:lnTo>
                  <a:lnTo>
                    <a:pt x="852488" y="1150143"/>
                  </a:lnTo>
                  <a:lnTo>
                    <a:pt x="766763" y="1150143"/>
                  </a:lnTo>
                  <a:lnTo>
                    <a:pt x="702469" y="1162050"/>
                  </a:lnTo>
                  <a:lnTo>
                    <a:pt x="642938" y="1138237"/>
                  </a:lnTo>
                  <a:lnTo>
                    <a:pt x="564357" y="1095375"/>
                  </a:lnTo>
                  <a:lnTo>
                    <a:pt x="497682" y="1104900"/>
                  </a:lnTo>
                  <a:lnTo>
                    <a:pt x="445294" y="1119187"/>
                  </a:lnTo>
                  <a:lnTo>
                    <a:pt x="435595" y="1184849"/>
                  </a:lnTo>
                  <a:lnTo>
                    <a:pt x="390525" y="1240631"/>
                  </a:lnTo>
                  <a:lnTo>
                    <a:pt x="381571" y="1300445"/>
                  </a:lnTo>
                  <a:lnTo>
                    <a:pt x="287412" y="1307417"/>
                  </a:lnTo>
                  <a:lnTo>
                    <a:pt x="269082" y="1240631"/>
                  </a:lnTo>
                  <a:lnTo>
                    <a:pt x="132889" y="1204377"/>
                  </a:lnTo>
                  <a:lnTo>
                    <a:pt x="83344" y="1133475"/>
                  </a:lnTo>
                  <a:lnTo>
                    <a:pt x="28933" y="1073519"/>
                  </a:lnTo>
                  <a:lnTo>
                    <a:pt x="0" y="962025"/>
                  </a:lnTo>
                  <a:lnTo>
                    <a:pt x="140494" y="916781"/>
                  </a:lnTo>
                  <a:lnTo>
                    <a:pt x="290513" y="902493"/>
                  </a:lnTo>
                  <a:lnTo>
                    <a:pt x="411957" y="847725"/>
                  </a:lnTo>
                  <a:lnTo>
                    <a:pt x="426244" y="507206"/>
                  </a:lnTo>
                  <a:lnTo>
                    <a:pt x="623888" y="433387"/>
                  </a:lnTo>
                  <a:lnTo>
                    <a:pt x="1245394" y="0"/>
                  </a:lnTo>
                  <a:lnTo>
                    <a:pt x="1352550" y="16668"/>
                  </a:lnTo>
                  <a:lnTo>
                    <a:pt x="1423988" y="76200"/>
                  </a:lnTo>
                  <a:lnTo>
                    <a:pt x="1562100" y="7381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2" name="Freeform 52">
              <a:extLst/>
            </p:cNvPr>
            <p:cNvSpPr>
              <a:spLocks/>
            </p:cNvSpPr>
            <p:nvPr/>
          </p:nvSpPr>
          <p:spPr bwMode="auto">
            <a:xfrm>
              <a:off x="4710089" y="4262456"/>
              <a:ext cx="217487" cy="198437"/>
            </a:xfrm>
            <a:custGeom>
              <a:avLst/>
              <a:gdLst>
                <a:gd name="T0" fmla="*/ 166 w 1279177"/>
                <a:gd name="T1" fmla="*/ 144 h 1160821"/>
                <a:gd name="T2" fmla="*/ 163 w 1279177"/>
                <a:gd name="T3" fmla="*/ 156 h 1160821"/>
                <a:gd name="T4" fmla="*/ 172 w 1279177"/>
                <a:gd name="T5" fmla="*/ 155 h 1160821"/>
                <a:gd name="T6" fmla="*/ 182 w 1279177"/>
                <a:gd name="T7" fmla="*/ 167 h 1160821"/>
                <a:gd name="T8" fmla="*/ 162 w 1279177"/>
                <a:gd name="T9" fmla="*/ 168 h 1160821"/>
                <a:gd name="T10" fmla="*/ 139 w 1279177"/>
                <a:gd name="T11" fmla="*/ 168 h 1160821"/>
                <a:gd name="T12" fmla="*/ 3 w 1279177"/>
                <a:gd name="T13" fmla="*/ 169 h 1160821"/>
                <a:gd name="T14" fmla="*/ 0 w 1279177"/>
                <a:gd name="T15" fmla="*/ 36 h 1160821"/>
                <a:gd name="T16" fmla="*/ 0 w 1279177"/>
                <a:gd name="T17" fmla="*/ 15 h 1160821"/>
                <a:gd name="T18" fmla="*/ 5 w 1279177"/>
                <a:gd name="T19" fmla="*/ 8 h 1160821"/>
                <a:gd name="T20" fmla="*/ 8 w 1279177"/>
                <a:gd name="T21" fmla="*/ 2 h 1160821"/>
                <a:gd name="T22" fmla="*/ 14 w 1279177"/>
                <a:gd name="T23" fmla="*/ 0 h 1160821"/>
                <a:gd name="T24" fmla="*/ 24 w 1279177"/>
                <a:gd name="T25" fmla="*/ 4 h 1160821"/>
                <a:gd name="T26" fmla="*/ 38 w 1279177"/>
                <a:gd name="T27" fmla="*/ 9 h 1160821"/>
                <a:gd name="T28" fmla="*/ 45 w 1279177"/>
                <a:gd name="T29" fmla="*/ 7 h 1160821"/>
                <a:gd name="T30" fmla="*/ 57 w 1279177"/>
                <a:gd name="T31" fmla="*/ 11 h 1160821"/>
                <a:gd name="T32" fmla="*/ 69 w 1279177"/>
                <a:gd name="T33" fmla="*/ 13 h 1160821"/>
                <a:gd name="T34" fmla="*/ 77 w 1279177"/>
                <a:gd name="T35" fmla="*/ 9 h 1160821"/>
                <a:gd name="T36" fmla="*/ 84 w 1279177"/>
                <a:gd name="T37" fmla="*/ 2 h 1160821"/>
                <a:gd name="T38" fmla="*/ 92 w 1279177"/>
                <a:gd name="T39" fmla="*/ 2 h 1160821"/>
                <a:gd name="T40" fmla="*/ 100 w 1279177"/>
                <a:gd name="T41" fmla="*/ 6 h 1160821"/>
                <a:gd name="T42" fmla="*/ 113 w 1279177"/>
                <a:gd name="T43" fmla="*/ 4 h 1160821"/>
                <a:gd name="T44" fmla="*/ 124 w 1279177"/>
                <a:gd name="T45" fmla="*/ 6 h 1160821"/>
                <a:gd name="T46" fmla="*/ 132 w 1279177"/>
                <a:gd name="T47" fmla="*/ 6 h 1160821"/>
                <a:gd name="T48" fmla="*/ 145 w 1279177"/>
                <a:gd name="T49" fmla="*/ 4 h 1160821"/>
                <a:gd name="T50" fmla="*/ 159 w 1279177"/>
                <a:gd name="T51" fmla="*/ 33 h 1160821"/>
                <a:gd name="T52" fmla="*/ 159 w 1279177"/>
                <a:gd name="T53" fmla="*/ 39 h 1160821"/>
                <a:gd name="T54" fmla="*/ 151 w 1279177"/>
                <a:gd name="T55" fmla="*/ 51 h 1160821"/>
                <a:gd name="T56" fmla="*/ 148 w 1279177"/>
                <a:gd name="T57" fmla="*/ 60 h 1160821"/>
                <a:gd name="T58" fmla="*/ 140 w 1279177"/>
                <a:gd name="T59" fmla="*/ 62 h 1160821"/>
                <a:gd name="T60" fmla="*/ 135 w 1279177"/>
                <a:gd name="T61" fmla="*/ 58 h 1160821"/>
                <a:gd name="T62" fmla="*/ 130 w 1279177"/>
                <a:gd name="T63" fmla="*/ 56 h 1160821"/>
                <a:gd name="T64" fmla="*/ 123 w 1279177"/>
                <a:gd name="T65" fmla="*/ 52 h 1160821"/>
                <a:gd name="T66" fmla="*/ 118 w 1279177"/>
                <a:gd name="T67" fmla="*/ 44 h 1160821"/>
                <a:gd name="T68" fmla="*/ 115 w 1279177"/>
                <a:gd name="T69" fmla="*/ 37 h 1160821"/>
                <a:gd name="T70" fmla="*/ 105 w 1279177"/>
                <a:gd name="T71" fmla="*/ 25 h 1160821"/>
                <a:gd name="T72" fmla="*/ 101 w 1279177"/>
                <a:gd name="T73" fmla="*/ 25 h 1160821"/>
                <a:gd name="T74" fmla="*/ 101 w 1279177"/>
                <a:gd name="T75" fmla="*/ 29 h 1160821"/>
                <a:gd name="T76" fmla="*/ 107 w 1279177"/>
                <a:gd name="T77" fmla="*/ 39 h 1160821"/>
                <a:gd name="T78" fmla="*/ 116 w 1279177"/>
                <a:gd name="T79" fmla="*/ 52 h 1160821"/>
                <a:gd name="T80" fmla="*/ 132 w 1279177"/>
                <a:gd name="T81" fmla="*/ 66 h 1160821"/>
                <a:gd name="T82" fmla="*/ 139 w 1279177"/>
                <a:gd name="T83" fmla="*/ 78 h 1160821"/>
                <a:gd name="T84" fmla="*/ 145 w 1279177"/>
                <a:gd name="T85" fmla="*/ 92 h 1160821"/>
                <a:gd name="T86" fmla="*/ 151 w 1279177"/>
                <a:gd name="T87" fmla="*/ 102 h 1160821"/>
                <a:gd name="T88" fmla="*/ 151 w 1279177"/>
                <a:gd name="T89" fmla="*/ 110 h 1160821"/>
                <a:gd name="T90" fmla="*/ 156 w 1279177"/>
                <a:gd name="T91" fmla="*/ 117 h 1160821"/>
                <a:gd name="T92" fmla="*/ 162 w 1279177"/>
                <a:gd name="T93" fmla="*/ 125 h 1160821"/>
                <a:gd name="T94" fmla="*/ 166 w 1279177"/>
                <a:gd name="T95" fmla="*/ 134 h 1160821"/>
                <a:gd name="T96" fmla="*/ 166 w 1279177"/>
                <a:gd name="T97" fmla="*/ 144 h 11608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9177"/>
                <a:gd name="T148" fmla="*/ 0 h 1160821"/>
                <a:gd name="T149" fmla="*/ 1279177 w 1279177"/>
                <a:gd name="T150" fmla="*/ 1160821 h 116082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9177" h="1160821">
                  <a:moveTo>
                    <a:pt x="1169640" y="984609"/>
                  </a:moveTo>
                  <a:lnTo>
                    <a:pt x="1150590" y="1067952"/>
                  </a:lnTo>
                  <a:lnTo>
                    <a:pt x="1207740" y="1060809"/>
                  </a:lnTo>
                  <a:lnTo>
                    <a:pt x="1279177" y="1144152"/>
                  </a:lnTo>
                  <a:lnTo>
                    <a:pt x="1141065" y="1153677"/>
                  </a:lnTo>
                  <a:lnTo>
                    <a:pt x="979140" y="1148915"/>
                  </a:lnTo>
                  <a:lnTo>
                    <a:pt x="24259" y="1160821"/>
                  </a:lnTo>
                  <a:lnTo>
                    <a:pt x="2647" y="247857"/>
                  </a:lnTo>
                  <a:lnTo>
                    <a:pt x="0" y="102001"/>
                  </a:lnTo>
                  <a:lnTo>
                    <a:pt x="36165" y="51159"/>
                  </a:lnTo>
                  <a:lnTo>
                    <a:pt x="57091" y="14829"/>
                  </a:lnTo>
                  <a:lnTo>
                    <a:pt x="99290" y="0"/>
                  </a:lnTo>
                  <a:lnTo>
                    <a:pt x="171301" y="26819"/>
                  </a:lnTo>
                  <a:lnTo>
                    <a:pt x="268061" y="62564"/>
                  </a:lnTo>
                  <a:lnTo>
                    <a:pt x="319240" y="49916"/>
                  </a:lnTo>
                  <a:lnTo>
                    <a:pt x="404025" y="72403"/>
                  </a:lnTo>
                  <a:lnTo>
                    <a:pt x="486221" y="89259"/>
                  </a:lnTo>
                  <a:lnTo>
                    <a:pt x="543371" y="60684"/>
                  </a:lnTo>
                  <a:lnTo>
                    <a:pt x="593377" y="15440"/>
                  </a:lnTo>
                  <a:lnTo>
                    <a:pt x="644954" y="15880"/>
                  </a:lnTo>
                  <a:lnTo>
                    <a:pt x="707415" y="39942"/>
                  </a:lnTo>
                  <a:lnTo>
                    <a:pt x="792679" y="27262"/>
                  </a:lnTo>
                  <a:lnTo>
                    <a:pt x="869602" y="41634"/>
                  </a:lnTo>
                  <a:lnTo>
                    <a:pt x="926752" y="44015"/>
                  </a:lnTo>
                  <a:lnTo>
                    <a:pt x="1019621" y="27346"/>
                  </a:lnTo>
                  <a:lnTo>
                    <a:pt x="1117252" y="224990"/>
                  </a:lnTo>
                  <a:lnTo>
                    <a:pt x="1122015" y="270234"/>
                  </a:lnTo>
                  <a:lnTo>
                    <a:pt x="1060102" y="348815"/>
                  </a:lnTo>
                  <a:lnTo>
                    <a:pt x="1041052" y="413109"/>
                  </a:lnTo>
                  <a:lnTo>
                    <a:pt x="986284" y="425015"/>
                  </a:lnTo>
                  <a:lnTo>
                    <a:pt x="950565" y="398821"/>
                  </a:lnTo>
                  <a:lnTo>
                    <a:pt x="916460" y="381864"/>
                  </a:lnTo>
                  <a:lnTo>
                    <a:pt x="865707" y="356417"/>
                  </a:lnTo>
                  <a:lnTo>
                    <a:pt x="829121" y="298809"/>
                  </a:lnTo>
                  <a:lnTo>
                    <a:pt x="812940" y="250730"/>
                  </a:lnTo>
                  <a:lnTo>
                    <a:pt x="735524" y="172445"/>
                  </a:lnTo>
                  <a:lnTo>
                    <a:pt x="709829" y="172911"/>
                  </a:lnTo>
                  <a:lnTo>
                    <a:pt x="710318" y="199857"/>
                  </a:lnTo>
                  <a:lnTo>
                    <a:pt x="750137" y="269449"/>
                  </a:lnTo>
                  <a:lnTo>
                    <a:pt x="818742" y="354926"/>
                  </a:lnTo>
                  <a:lnTo>
                    <a:pt x="929134" y="451209"/>
                  </a:lnTo>
                  <a:lnTo>
                    <a:pt x="981521" y="532171"/>
                  </a:lnTo>
                  <a:lnTo>
                    <a:pt x="1022002" y="632184"/>
                  </a:lnTo>
                  <a:lnTo>
                    <a:pt x="1060102" y="696477"/>
                  </a:lnTo>
                  <a:lnTo>
                    <a:pt x="1062946" y="755978"/>
                  </a:lnTo>
                  <a:lnTo>
                    <a:pt x="1100584" y="801252"/>
                  </a:lnTo>
                  <a:lnTo>
                    <a:pt x="1141065" y="858402"/>
                  </a:lnTo>
                  <a:lnTo>
                    <a:pt x="1169640" y="915552"/>
                  </a:lnTo>
                  <a:lnTo>
                    <a:pt x="1169640" y="98460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3" name="Freeform 53">
              <a:extLst/>
            </p:cNvPr>
            <p:cNvSpPr>
              <a:spLocks/>
            </p:cNvSpPr>
            <p:nvPr/>
          </p:nvSpPr>
          <p:spPr bwMode="auto">
            <a:xfrm>
              <a:off x="4510064" y="4429143"/>
              <a:ext cx="188912" cy="301625"/>
            </a:xfrm>
            <a:custGeom>
              <a:avLst/>
              <a:gdLst>
                <a:gd name="T0" fmla="*/ 3 w 1104900"/>
                <a:gd name="T1" fmla="*/ 160 h 1769269"/>
                <a:gd name="T2" fmla="*/ 14 w 1104900"/>
                <a:gd name="T3" fmla="*/ 167 h 1769269"/>
                <a:gd name="T4" fmla="*/ 25 w 1104900"/>
                <a:gd name="T5" fmla="*/ 178 h 1769269"/>
                <a:gd name="T6" fmla="*/ 26 w 1104900"/>
                <a:gd name="T7" fmla="*/ 184 h 1769269"/>
                <a:gd name="T8" fmla="*/ 31 w 1104900"/>
                <a:gd name="T9" fmla="*/ 189 h 1769269"/>
                <a:gd name="T10" fmla="*/ 30 w 1104900"/>
                <a:gd name="T11" fmla="*/ 201 h 1769269"/>
                <a:gd name="T12" fmla="*/ 32 w 1104900"/>
                <a:gd name="T13" fmla="*/ 209 h 1769269"/>
                <a:gd name="T14" fmla="*/ 30 w 1104900"/>
                <a:gd name="T15" fmla="*/ 214 h 1769269"/>
                <a:gd name="T16" fmla="*/ 24 w 1104900"/>
                <a:gd name="T17" fmla="*/ 217 h 1769269"/>
                <a:gd name="T18" fmla="*/ 20 w 1104900"/>
                <a:gd name="T19" fmla="*/ 226 h 1769269"/>
                <a:gd name="T20" fmla="*/ 22 w 1104900"/>
                <a:gd name="T21" fmla="*/ 234 h 1769269"/>
                <a:gd name="T22" fmla="*/ 25 w 1104900"/>
                <a:gd name="T23" fmla="*/ 245 h 1769269"/>
                <a:gd name="T24" fmla="*/ 30 w 1104900"/>
                <a:gd name="T25" fmla="*/ 255 h 1769269"/>
                <a:gd name="T26" fmla="*/ 42 w 1104900"/>
                <a:gd name="T27" fmla="*/ 252 h 1769269"/>
                <a:gd name="T28" fmla="*/ 57 w 1104900"/>
                <a:gd name="T29" fmla="*/ 250 h 1769269"/>
                <a:gd name="T30" fmla="*/ 69 w 1104900"/>
                <a:gd name="T31" fmla="*/ 247 h 1769269"/>
                <a:gd name="T32" fmla="*/ 80 w 1104900"/>
                <a:gd name="T33" fmla="*/ 244 h 1769269"/>
                <a:gd name="T34" fmla="*/ 84 w 1104900"/>
                <a:gd name="T35" fmla="*/ 233 h 1769269"/>
                <a:gd name="T36" fmla="*/ 92 w 1104900"/>
                <a:gd name="T37" fmla="*/ 235 h 1769269"/>
                <a:gd name="T38" fmla="*/ 102 w 1104900"/>
                <a:gd name="T39" fmla="*/ 233 h 1769269"/>
                <a:gd name="T40" fmla="*/ 110 w 1104900"/>
                <a:gd name="T41" fmla="*/ 227 h 1769269"/>
                <a:gd name="T42" fmla="*/ 122 w 1104900"/>
                <a:gd name="T43" fmla="*/ 214 h 1769269"/>
                <a:gd name="T44" fmla="*/ 131 w 1104900"/>
                <a:gd name="T45" fmla="*/ 203 h 1769269"/>
                <a:gd name="T46" fmla="*/ 142 w 1104900"/>
                <a:gd name="T47" fmla="*/ 197 h 1769269"/>
                <a:gd name="T48" fmla="*/ 143 w 1104900"/>
                <a:gd name="T49" fmla="*/ 178 h 1769269"/>
                <a:gd name="T50" fmla="*/ 130 w 1104900"/>
                <a:gd name="T51" fmla="*/ 170 h 1769269"/>
                <a:gd name="T52" fmla="*/ 133 w 1104900"/>
                <a:gd name="T53" fmla="*/ 156 h 1769269"/>
                <a:gd name="T54" fmla="*/ 139 w 1104900"/>
                <a:gd name="T55" fmla="*/ 145 h 1769269"/>
                <a:gd name="T56" fmla="*/ 147 w 1104900"/>
                <a:gd name="T57" fmla="*/ 132 h 1769269"/>
                <a:gd name="T58" fmla="*/ 161 w 1104900"/>
                <a:gd name="T59" fmla="*/ 123 h 1769269"/>
                <a:gd name="T60" fmla="*/ 160 w 1104900"/>
                <a:gd name="T61" fmla="*/ 61 h 1769269"/>
                <a:gd name="T62" fmla="*/ 39 w 1104900"/>
                <a:gd name="T63" fmla="*/ 0 h 1769269"/>
                <a:gd name="T64" fmla="*/ 23 w 1104900"/>
                <a:gd name="T65" fmla="*/ 11 h 1769269"/>
                <a:gd name="T66" fmla="*/ 26 w 1104900"/>
                <a:gd name="T67" fmla="*/ 42 h 1769269"/>
                <a:gd name="T68" fmla="*/ 36 w 1104900"/>
                <a:gd name="T69" fmla="*/ 50 h 1769269"/>
                <a:gd name="T70" fmla="*/ 42 w 1104900"/>
                <a:gd name="T71" fmla="*/ 60 h 1769269"/>
                <a:gd name="T72" fmla="*/ 38 w 1104900"/>
                <a:gd name="T73" fmla="*/ 67 h 1769269"/>
                <a:gd name="T74" fmla="*/ 35 w 1104900"/>
                <a:gd name="T75" fmla="*/ 91 h 1769269"/>
                <a:gd name="T76" fmla="*/ 36 w 1104900"/>
                <a:gd name="T77" fmla="*/ 107 h 1769269"/>
                <a:gd name="T78" fmla="*/ 19 w 1104900"/>
                <a:gd name="T79" fmla="*/ 127 h 1769269"/>
                <a:gd name="T80" fmla="*/ 7 w 1104900"/>
                <a:gd name="T81" fmla="*/ 140 h 1769269"/>
                <a:gd name="T82" fmla="*/ 0 w 1104900"/>
                <a:gd name="T83" fmla="*/ 150 h 1769269"/>
                <a:gd name="T84" fmla="*/ 3 w 1104900"/>
                <a:gd name="T85" fmla="*/ 160 h 17692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4900"/>
                <a:gd name="T130" fmla="*/ 0 h 1769269"/>
                <a:gd name="T131" fmla="*/ 1104900 w 1104900"/>
                <a:gd name="T132" fmla="*/ 1769269 h 17692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4900" h="1769269">
                  <a:moveTo>
                    <a:pt x="23812" y="1113235"/>
                  </a:moveTo>
                  <a:lnTo>
                    <a:pt x="97944" y="1158782"/>
                  </a:lnTo>
                  <a:lnTo>
                    <a:pt x="170259" y="1238250"/>
                  </a:lnTo>
                  <a:lnTo>
                    <a:pt x="176212" y="1275160"/>
                  </a:lnTo>
                  <a:lnTo>
                    <a:pt x="215503" y="1313260"/>
                  </a:lnTo>
                  <a:lnTo>
                    <a:pt x="205978" y="1397794"/>
                  </a:lnTo>
                  <a:lnTo>
                    <a:pt x="216694" y="1453753"/>
                  </a:lnTo>
                  <a:lnTo>
                    <a:pt x="207169" y="1485900"/>
                  </a:lnTo>
                  <a:lnTo>
                    <a:pt x="164306" y="1509713"/>
                  </a:lnTo>
                  <a:lnTo>
                    <a:pt x="138112" y="1566863"/>
                  </a:lnTo>
                  <a:lnTo>
                    <a:pt x="150019" y="1624013"/>
                  </a:lnTo>
                  <a:lnTo>
                    <a:pt x="173138" y="1702984"/>
                  </a:lnTo>
                  <a:lnTo>
                    <a:pt x="204787" y="1769269"/>
                  </a:lnTo>
                  <a:lnTo>
                    <a:pt x="285750" y="1752600"/>
                  </a:lnTo>
                  <a:lnTo>
                    <a:pt x="390525" y="1733550"/>
                  </a:lnTo>
                  <a:lnTo>
                    <a:pt x="473869" y="1716882"/>
                  </a:lnTo>
                  <a:lnTo>
                    <a:pt x="547687" y="1693069"/>
                  </a:lnTo>
                  <a:lnTo>
                    <a:pt x="576262" y="1619250"/>
                  </a:lnTo>
                  <a:lnTo>
                    <a:pt x="628650" y="1633538"/>
                  </a:lnTo>
                  <a:lnTo>
                    <a:pt x="695325" y="1619250"/>
                  </a:lnTo>
                  <a:lnTo>
                    <a:pt x="750094" y="1578769"/>
                  </a:lnTo>
                  <a:lnTo>
                    <a:pt x="835819" y="1488282"/>
                  </a:lnTo>
                  <a:lnTo>
                    <a:pt x="900112" y="1409700"/>
                  </a:lnTo>
                  <a:lnTo>
                    <a:pt x="971550" y="1369219"/>
                  </a:lnTo>
                  <a:lnTo>
                    <a:pt x="976312" y="1238250"/>
                  </a:lnTo>
                  <a:lnTo>
                    <a:pt x="890587" y="1178719"/>
                  </a:lnTo>
                  <a:lnTo>
                    <a:pt x="912019" y="1083469"/>
                  </a:lnTo>
                  <a:lnTo>
                    <a:pt x="950119" y="1007269"/>
                  </a:lnTo>
                  <a:lnTo>
                    <a:pt x="1007269" y="914400"/>
                  </a:lnTo>
                  <a:lnTo>
                    <a:pt x="1104900" y="857250"/>
                  </a:lnTo>
                  <a:lnTo>
                    <a:pt x="1095375" y="421482"/>
                  </a:lnTo>
                  <a:lnTo>
                    <a:pt x="266700" y="0"/>
                  </a:lnTo>
                  <a:lnTo>
                    <a:pt x="154781" y="73819"/>
                  </a:lnTo>
                  <a:lnTo>
                    <a:pt x="178594" y="290513"/>
                  </a:lnTo>
                  <a:lnTo>
                    <a:pt x="245269" y="347663"/>
                  </a:lnTo>
                  <a:lnTo>
                    <a:pt x="284559" y="415528"/>
                  </a:lnTo>
                  <a:lnTo>
                    <a:pt x="257175" y="464344"/>
                  </a:lnTo>
                  <a:lnTo>
                    <a:pt x="241697" y="629841"/>
                  </a:lnTo>
                  <a:lnTo>
                    <a:pt x="245269" y="744141"/>
                  </a:lnTo>
                  <a:lnTo>
                    <a:pt x="133350" y="881063"/>
                  </a:lnTo>
                  <a:lnTo>
                    <a:pt x="45244" y="970360"/>
                  </a:lnTo>
                  <a:lnTo>
                    <a:pt x="0" y="1042988"/>
                  </a:lnTo>
                  <a:lnTo>
                    <a:pt x="23812" y="11132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4" name="Freeform 54">
              <a:extLst/>
            </p:cNvPr>
            <p:cNvSpPr>
              <a:spLocks/>
            </p:cNvSpPr>
            <p:nvPr/>
          </p:nvSpPr>
          <p:spPr bwMode="auto">
            <a:xfrm>
              <a:off x="4406876" y="4141806"/>
              <a:ext cx="73025" cy="149225"/>
            </a:xfrm>
            <a:custGeom>
              <a:avLst/>
              <a:gdLst>
                <a:gd name="T0" fmla="*/ 51 w 426244"/>
                <a:gd name="T1" fmla="*/ 7 h 871166"/>
                <a:gd name="T2" fmla="*/ 43 w 426244"/>
                <a:gd name="T3" fmla="*/ 8 h 871166"/>
                <a:gd name="T4" fmla="*/ 38 w 426244"/>
                <a:gd name="T5" fmla="*/ 3 h 871166"/>
                <a:gd name="T6" fmla="*/ 33 w 426244"/>
                <a:gd name="T7" fmla="*/ 0 h 871166"/>
                <a:gd name="T8" fmla="*/ 27 w 426244"/>
                <a:gd name="T9" fmla="*/ 4 h 871166"/>
                <a:gd name="T10" fmla="*/ 11 w 426244"/>
                <a:gd name="T11" fmla="*/ 6 h 871166"/>
                <a:gd name="T12" fmla="*/ 10 w 426244"/>
                <a:gd name="T13" fmla="*/ 15 h 871166"/>
                <a:gd name="T14" fmla="*/ 5 w 426244"/>
                <a:gd name="T15" fmla="*/ 25 h 871166"/>
                <a:gd name="T16" fmla="*/ 3 w 426244"/>
                <a:gd name="T17" fmla="*/ 50 h 871166"/>
                <a:gd name="T18" fmla="*/ 4 w 426244"/>
                <a:gd name="T19" fmla="*/ 57 h 871166"/>
                <a:gd name="T20" fmla="*/ 0 w 426244"/>
                <a:gd name="T21" fmla="*/ 62 h 871166"/>
                <a:gd name="T22" fmla="*/ 2 w 426244"/>
                <a:gd name="T23" fmla="*/ 73 h 871166"/>
                <a:gd name="T24" fmla="*/ 9 w 426244"/>
                <a:gd name="T25" fmla="*/ 80 h 871166"/>
                <a:gd name="T26" fmla="*/ 17 w 426244"/>
                <a:gd name="T27" fmla="*/ 89 h 871166"/>
                <a:gd name="T28" fmla="*/ 27 w 426244"/>
                <a:gd name="T29" fmla="*/ 128 h 871166"/>
                <a:gd name="T30" fmla="*/ 33 w 426244"/>
                <a:gd name="T31" fmla="*/ 127 h 871166"/>
                <a:gd name="T32" fmla="*/ 39 w 426244"/>
                <a:gd name="T33" fmla="*/ 120 h 871166"/>
                <a:gd name="T34" fmla="*/ 39 w 426244"/>
                <a:gd name="T35" fmla="*/ 103 h 871166"/>
                <a:gd name="T36" fmla="*/ 52 w 426244"/>
                <a:gd name="T37" fmla="*/ 94 h 871166"/>
                <a:gd name="T38" fmla="*/ 63 w 426244"/>
                <a:gd name="T39" fmla="*/ 80 h 871166"/>
                <a:gd name="T40" fmla="*/ 58 w 426244"/>
                <a:gd name="T41" fmla="*/ 76 h 871166"/>
                <a:gd name="T42" fmla="*/ 54 w 426244"/>
                <a:gd name="T43" fmla="*/ 68 h 871166"/>
                <a:gd name="T44" fmla="*/ 50 w 426244"/>
                <a:gd name="T45" fmla="*/ 68 h 871166"/>
                <a:gd name="T46" fmla="*/ 44 w 426244"/>
                <a:gd name="T47" fmla="*/ 63 h 871166"/>
                <a:gd name="T48" fmla="*/ 38 w 426244"/>
                <a:gd name="T49" fmla="*/ 60 h 871166"/>
                <a:gd name="T50" fmla="*/ 33 w 426244"/>
                <a:gd name="T51" fmla="*/ 54 h 871166"/>
                <a:gd name="T52" fmla="*/ 37 w 426244"/>
                <a:gd name="T53" fmla="*/ 46 h 871166"/>
                <a:gd name="T54" fmla="*/ 46 w 426244"/>
                <a:gd name="T55" fmla="*/ 41 h 871166"/>
                <a:gd name="T56" fmla="*/ 49 w 426244"/>
                <a:gd name="T57" fmla="*/ 34 h 871166"/>
                <a:gd name="T58" fmla="*/ 50 w 426244"/>
                <a:gd name="T59" fmla="*/ 26 h 871166"/>
                <a:gd name="T60" fmla="*/ 44 w 426244"/>
                <a:gd name="T61" fmla="*/ 25 h 871166"/>
                <a:gd name="T62" fmla="*/ 44 w 426244"/>
                <a:gd name="T63" fmla="*/ 16 h 871166"/>
                <a:gd name="T64" fmla="*/ 51 w 426244"/>
                <a:gd name="T65" fmla="*/ 7 h 871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6244"/>
                <a:gd name="T100" fmla="*/ 0 h 871166"/>
                <a:gd name="T101" fmla="*/ 426244 w 426244"/>
                <a:gd name="T102" fmla="*/ 871166 h 871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6244" h="871166">
                  <a:moveTo>
                    <a:pt x="342016" y="48656"/>
                  </a:moveTo>
                  <a:lnTo>
                    <a:pt x="288932" y="54872"/>
                  </a:lnTo>
                  <a:lnTo>
                    <a:pt x="256991" y="22769"/>
                  </a:lnTo>
                  <a:lnTo>
                    <a:pt x="225220" y="0"/>
                  </a:lnTo>
                  <a:lnTo>
                    <a:pt x="185338" y="24069"/>
                  </a:lnTo>
                  <a:lnTo>
                    <a:pt x="73819" y="42491"/>
                  </a:lnTo>
                  <a:lnTo>
                    <a:pt x="66675" y="104403"/>
                  </a:lnTo>
                  <a:lnTo>
                    <a:pt x="35719" y="168697"/>
                  </a:lnTo>
                  <a:lnTo>
                    <a:pt x="21431" y="340147"/>
                  </a:lnTo>
                  <a:lnTo>
                    <a:pt x="28575" y="385391"/>
                  </a:lnTo>
                  <a:lnTo>
                    <a:pt x="0" y="418728"/>
                  </a:lnTo>
                  <a:lnTo>
                    <a:pt x="16669" y="492547"/>
                  </a:lnTo>
                  <a:lnTo>
                    <a:pt x="59531" y="544934"/>
                  </a:lnTo>
                  <a:lnTo>
                    <a:pt x="114300" y="602084"/>
                  </a:lnTo>
                  <a:lnTo>
                    <a:pt x="183356" y="871166"/>
                  </a:lnTo>
                  <a:lnTo>
                    <a:pt x="226219" y="859259"/>
                  </a:lnTo>
                  <a:lnTo>
                    <a:pt x="264319" y="811634"/>
                  </a:lnTo>
                  <a:lnTo>
                    <a:pt x="266700" y="699716"/>
                  </a:lnTo>
                  <a:lnTo>
                    <a:pt x="352425" y="635422"/>
                  </a:lnTo>
                  <a:lnTo>
                    <a:pt x="426244" y="542553"/>
                  </a:lnTo>
                  <a:lnTo>
                    <a:pt x="390525" y="513978"/>
                  </a:lnTo>
                  <a:lnTo>
                    <a:pt x="364616" y="460873"/>
                  </a:lnTo>
                  <a:lnTo>
                    <a:pt x="336606" y="460214"/>
                  </a:lnTo>
                  <a:lnTo>
                    <a:pt x="300102" y="423523"/>
                  </a:lnTo>
                  <a:lnTo>
                    <a:pt x="255065" y="410334"/>
                  </a:lnTo>
                  <a:lnTo>
                    <a:pt x="220705" y="368353"/>
                  </a:lnTo>
                  <a:lnTo>
                    <a:pt x="253286" y="312317"/>
                  </a:lnTo>
                  <a:lnTo>
                    <a:pt x="310911" y="278587"/>
                  </a:lnTo>
                  <a:lnTo>
                    <a:pt x="332455" y="231506"/>
                  </a:lnTo>
                  <a:lnTo>
                    <a:pt x="340395" y="175333"/>
                  </a:lnTo>
                  <a:lnTo>
                    <a:pt x="295443" y="166812"/>
                  </a:lnTo>
                  <a:lnTo>
                    <a:pt x="294427" y="110801"/>
                  </a:lnTo>
                  <a:lnTo>
                    <a:pt x="342016" y="486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5" name="Freeform 55">
              <a:extLst/>
            </p:cNvPr>
            <p:cNvSpPr>
              <a:spLocks/>
            </p:cNvSpPr>
            <p:nvPr/>
          </p:nvSpPr>
          <p:spPr bwMode="auto">
            <a:xfrm>
              <a:off x="4852964" y="4597418"/>
              <a:ext cx="274637" cy="200025"/>
            </a:xfrm>
            <a:custGeom>
              <a:avLst/>
              <a:gdLst>
                <a:gd name="T0" fmla="*/ 238 w 1600980"/>
                <a:gd name="T1" fmla="*/ 88 h 1179900"/>
                <a:gd name="T2" fmla="*/ 216 w 1600980"/>
                <a:gd name="T3" fmla="*/ 130 h 1179900"/>
                <a:gd name="T4" fmla="*/ 198 w 1600980"/>
                <a:gd name="T5" fmla="*/ 144 h 1179900"/>
                <a:gd name="T6" fmla="*/ 178 w 1600980"/>
                <a:gd name="T7" fmla="*/ 149 h 1179900"/>
                <a:gd name="T8" fmla="*/ 165 w 1600980"/>
                <a:gd name="T9" fmla="*/ 154 h 1179900"/>
                <a:gd name="T10" fmla="*/ 158 w 1600980"/>
                <a:gd name="T11" fmla="*/ 152 h 1179900"/>
                <a:gd name="T12" fmla="*/ 146 w 1600980"/>
                <a:gd name="T13" fmla="*/ 157 h 1179900"/>
                <a:gd name="T14" fmla="*/ 132 w 1600980"/>
                <a:gd name="T15" fmla="*/ 156 h 1179900"/>
                <a:gd name="T16" fmla="*/ 117 w 1600980"/>
                <a:gd name="T17" fmla="*/ 164 h 1179900"/>
                <a:gd name="T18" fmla="*/ 109 w 1600980"/>
                <a:gd name="T19" fmla="*/ 165 h 1179900"/>
                <a:gd name="T20" fmla="*/ 99 w 1600980"/>
                <a:gd name="T21" fmla="*/ 162 h 1179900"/>
                <a:gd name="T22" fmla="*/ 88 w 1600980"/>
                <a:gd name="T23" fmla="*/ 163 h 1179900"/>
                <a:gd name="T24" fmla="*/ 76 w 1600980"/>
                <a:gd name="T25" fmla="*/ 157 h 1179900"/>
                <a:gd name="T26" fmla="*/ 66 w 1600980"/>
                <a:gd name="T27" fmla="*/ 150 h 1179900"/>
                <a:gd name="T28" fmla="*/ 55 w 1600980"/>
                <a:gd name="T29" fmla="*/ 150 h 1179900"/>
                <a:gd name="T30" fmla="*/ 45 w 1600980"/>
                <a:gd name="T31" fmla="*/ 149 h 1179900"/>
                <a:gd name="T32" fmla="*/ 45 w 1600980"/>
                <a:gd name="T33" fmla="*/ 135 h 1179900"/>
                <a:gd name="T34" fmla="*/ 39 w 1600980"/>
                <a:gd name="T35" fmla="*/ 134 h 1179900"/>
                <a:gd name="T36" fmla="*/ 35 w 1600980"/>
                <a:gd name="T37" fmla="*/ 129 h 1179900"/>
                <a:gd name="T38" fmla="*/ 31 w 1600980"/>
                <a:gd name="T39" fmla="*/ 119 h 1179900"/>
                <a:gd name="T40" fmla="*/ 24 w 1600980"/>
                <a:gd name="T41" fmla="*/ 112 h 1179900"/>
                <a:gd name="T42" fmla="*/ 13 w 1600980"/>
                <a:gd name="T43" fmla="*/ 98 h 1179900"/>
                <a:gd name="T44" fmla="*/ 2 w 1600980"/>
                <a:gd name="T45" fmla="*/ 93 h 1179900"/>
                <a:gd name="T46" fmla="*/ 2 w 1600980"/>
                <a:gd name="T47" fmla="*/ 87 h 1179900"/>
                <a:gd name="T48" fmla="*/ 0 w 1600980"/>
                <a:gd name="T49" fmla="*/ 83 h 1179900"/>
                <a:gd name="T50" fmla="*/ 6 w 1600980"/>
                <a:gd name="T51" fmla="*/ 76 h 1179900"/>
                <a:gd name="T52" fmla="*/ 7 w 1600980"/>
                <a:gd name="T53" fmla="*/ 68 h 1179900"/>
                <a:gd name="T54" fmla="*/ 16 w 1600980"/>
                <a:gd name="T55" fmla="*/ 62 h 1179900"/>
                <a:gd name="T56" fmla="*/ 26 w 1600980"/>
                <a:gd name="T57" fmla="*/ 63 h 1179900"/>
                <a:gd name="T58" fmla="*/ 34 w 1600980"/>
                <a:gd name="T59" fmla="*/ 60 h 1179900"/>
                <a:gd name="T60" fmla="*/ 40 w 1600980"/>
                <a:gd name="T61" fmla="*/ 53 h 1179900"/>
                <a:gd name="T62" fmla="*/ 46 w 1600980"/>
                <a:gd name="T63" fmla="*/ 42 h 1179900"/>
                <a:gd name="T64" fmla="*/ 55 w 1600980"/>
                <a:gd name="T65" fmla="*/ 25 h 1179900"/>
                <a:gd name="T66" fmla="*/ 60 w 1600980"/>
                <a:gd name="T67" fmla="*/ 16 h 1179900"/>
                <a:gd name="T68" fmla="*/ 63 w 1600980"/>
                <a:gd name="T69" fmla="*/ 5 h 1179900"/>
                <a:gd name="T70" fmla="*/ 75 w 1600980"/>
                <a:gd name="T71" fmla="*/ 8 h 1179900"/>
                <a:gd name="T72" fmla="*/ 85 w 1600980"/>
                <a:gd name="T73" fmla="*/ 0 h 1179900"/>
                <a:gd name="T74" fmla="*/ 97 w 1600980"/>
                <a:gd name="T75" fmla="*/ 3 h 1179900"/>
                <a:gd name="T76" fmla="*/ 111 w 1600980"/>
                <a:gd name="T77" fmla="*/ 2 h 1179900"/>
                <a:gd name="T78" fmla="*/ 122 w 1600980"/>
                <a:gd name="T79" fmla="*/ 4 h 1179900"/>
                <a:gd name="T80" fmla="*/ 132 w 1600980"/>
                <a:gd name="T81" fmla="*/ 12 h 1179900"/>
                <a:gd name="T82" fmla="*/ 142 w 1600980"/>
                <a:gd name="T83" fmla="*/ 22 h 1179900"/>
                <a:gd name="T84" fmla="*/ 148 w 1600980"/>
                <a:gd name="T85" fmla="*/ 30 h 1179900"/>
                <a:gd name="T86" fmla="*/ 154 w 1600980"/>
                <a:gd name="T87" fmla="*/ 35 h 1179900"/>
                <a:gd name="T88" fmla="*/ 149 w 1600980"/>
                <a:gd name="T89" fmla="*/ 44 h 1179900"/>
                <a:gd name="T90" fmla="*/ 149 w 1600980"/>
                <a:gd name="T91" fmla="*/ 55 h 1179900"/>
                <a:gd name="T92" fmla="*/ 163 w 1600980"/>
                <a:gd name="T93" fmla="*/ 57 h 1179900"/>
                <a:gd name="T94" fmla="*/ 173 w 1600980"/>
                <a:gd name="T95" fmla="*/ 74 h 1179900"/>
                <a:gd name="T96" fmla="*/ 223 w 1600980"/>
                <a:gd name="T97" fmla="*/ 88 h 1179900"/>
                <a:gd name="T98" fmla="*/ 238 w 1600980"/>
                <a:gd name="T99" fmla="*/ 88 h 11799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0980"/>
                <a:gd name="T151" fmla="*/ 0 h 1179900"/>
                <a:gd name="T152" fmla="*/ 1600980 w 1600980"/>
                <a:gd name="T153" fmla="*/ 1179900 h 11799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0980" h="1179900">
                  <a:moveTo>
                    <a:pt x="1600980" y="630360"/>
                  </a:moveTo>
                  <a:lnTo>
                    <a:pt x="1457325" y="926306"/>
                  </a:lnTo>
                  <a:lnTo>
                    <a:pt x="1333500" y="1027509"/>
                  </a:lnTo>
                  <a:lnTo>
                    <a:pt x="1197769" y="1066800"/>
                  </a:lnTo>
                  <a:lnTo>
                    <a:pt x="1109663" y="1100137"/>
                  </a:lnTo>
                  <a:lnTo>
                    <a:pt x="1065610" y="1088231"/>
                  </a:lnTo>
                  <a:lnTo>
                    <a:pt x="984647" y="1121569"/>
                  </a:lnTo>
                  <a:lnTo>
                    <a:pt x="888615" y="1113903"/>
                  </a:lnTo>
                  <a:lnTo>
                    <a:pt x="789385" y="1169194"/>
                  </a:lnTo>
                  <a:lnTo>
                    <a:pt x="735474" y="1179900"/>
                  </a:lnTo>
                  <a:lnTo>
                    <a:pt x="664432" y="1160117"/>
                  </a:lnTo>
                  <a:lnTo>
                    <a:pt x="590643" y="1161456"/>
                  </a:lnTo>
                  <a:lnTo>
                    <a:pt x="512958" y="1120721"/>
                  </a:lnTo>
                  <a:lnTo>
                    <a:pt x="444984" y="1072786"/>
                  </a:lnTo>
                  <a:lnTo>
                    <a:pt x="371134" y="1070848"/>
                  </a:lnTo>
                  <a:lnTo>
                    <a:pt x="305991" y="1064419"/>
                  </a:lnTo>
                  <a:lnTo>
                    <a:pt x="305991" y="964406"/>
                  </a:lnTo>
                  <a:lnTo>
                    <a:pt x="264319" y="954881"/>
                  </a:lnTo>
                  <a:lnTo>
                    <a:pt x="233363" y="920353"/>
                  </a:lnTo>
                  <a:lnTo>
                    <a:pt x="207169" y="852487"/>
                  </a:lnTo>
                  <a:lnTo>
                    <a:pt x="162659" y="799286"/>
                  </a:lnTo>
                  <a:lnTo>
                    <a:pt x="90488" y="697706"/>
                  </a:lnTo>
                  <a:lnTo>
                    <a:pt x="10716" y="664369"/>
                  </a:lnTo>
                  <a:lnTo>
                    <a:pt x="15478" y="625078"/>
                  </a:lnTo>
                  <a:lnTo>
                    <a:pt x="0" y="589359"/>
                  </a:lnTo>
                  <a:lnTo>
                    <a:pt x="41672" y="546497"/>
                  </a:lnTo>
                  <a:lnTo>
                    <a:pt x="47625" y="485775"/>
                  </a:lnTo>
                  <a:lnTo>
                    <a:pt x="105966" y="445294"/>
                  </a:lnTo>
                  <a:lnTo>
                    <a:pt x="177403" y="450056"/>
                  </a:lnTo>
                  <a:lnTo>
                    <a:pt x="226219" y="426244"/>
                  </a:lnTo>
                  <a:lnTo>
                    <a:pt x="270272" y="376237"/>
                  </a:lnTo>
                  <a:lnTo>
                    <a:pt x="307182" y="302419"/>
                  </a:lnTo>
                  <a:lnTo>
                    <a:pt x="367903" y="177403"/>
                  </a:lnTo>
                  <a:lnTo>
                    <a:pt x="404813" y="116681"/>
                  </a:lnTo>
                  <a:lnTo>
                    <a:pt x="421482" y="38100"/>
                  </a:lnTo>
                  <a:lnTo>
                    <a:pt x="504825" y="59531"/>
                  </a:lnTo>
                  <a:lnTo>
                    <a:pt x="571500" y="0"/>
                  </a:lnTo>
                  <a:lnTo>
                    <a:pt x="652463" y="19050"/>
                  </a:lnTo>
                  <a:lnTo>
                    <a:pt x="750094" y="16669"/>
                  </a:lnTo>
                  <a:lnTo>
                    <a:pt x="819150" y="30956"/>
                  </a:lnTo>
                  <a:lnTo>
                    <a:pt x="890588" y="88106"/>
                  </a:lnTo>
                  <a:lnTo>
                    <a:pt x="952500" y="157162"/>
                  </a:lnTo>
                  <a:lnTo>
                    <a:pt x="997744" y="211931"/>
                  </a:lnTo>
                  <a:lnTo>
                    <a:pt x="1038225" y="250031"/>
                  </a:lnTo>
                  <a:lnTo>
                    <a:pt x="1000125" y="316706"/>
                  </a:lnTo>
                  <a:lnTo>
                    <a:pt x="1002507" y="392906"/>
                  </a:lnTo>
                  <a:lnTo>
                    <a:pt x="1095375" y="409575"/>
                  </a:lnTo>
                  <a:lnTo>
                    <a:pt x="1166489" y="525860"/>
                  </a:lnTo>
                  <a:lnTo>
                    <a:pt x="1503876" y="628845"/>
                  </a:lnTo>
                  <a:lnTo>
                    <a:pt x="1600980" y="6303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6" name="Freeform 56">
              <a:extLst/>
            </p:cNvPr>
            <p:cNvSpPr>
              <a:spLocks/>
            </p:cNvSpPr>
            <p:nvPr/>
          </p:nvSpPr>
          <p:spPr bwMode="auto">
            <a:xfrm>
              <a:off x="5008539" y="4632343"/>
              <a:ext cx="188912" cy="252413"/>
            </a:xfrm>
            <a:custGeom>
              <a:avLst/>
              <a:gdLst>
                <a:gd name="T0" fmla="*/ 33 w 1107281"/>
                <a:gd name="T1" fmla="*/ 21 h 1476375"/>
                <a:gd name="T2" fmla="*/ 40 w 1107281"/>
                <a:gd name="T3" fmla="*/ 27 h 1476375"/>
                <a:gd name="T4" fmla="*/ 50 w 1107281"/>
                <a:gd name="T5" fmla="*/ 36 h 1476375"/>
                <a:gd name="T6" fmla="*/ 63 w 1107281"/>
                <a:gd name="T7" fmla="*/ 33 h 1476375"/>
                <a:gd name="T8" fmla="*/ 75 w 1107281"/>
                <a:gd name="T9" fmla="*/ 30 h 1476375"/>
                <a:gd name="T10" fmla="*/ 90 w 1107281"/>
                <a:gd name="T11" fmla="*/ 27 h 1476375"/>
                <a:gd name="T12" fmla="*/ 104 w 1107281"/>
                <a:gd name="T13" fmla="*/ 23 h 1476375"/>
                <a:gd name="T14" fmla="*/ 118 w 1107281"/>
                <a:gd name="T15" fmla="*/ 21 h 1476375"/>
                <a:gd name="T16" fmla="*/ 131 w 1107281"/>
                <a:gd name="T17" fmla="*/ 22 h 1476375"/>
                <a:gd name="T18" fmla="*/ 142 w 1107281"/>
                <a:gd name="T19" fmla="*/ 16 h 1476375"/>
                <a:gd name="T20" fmla="*/ 149 w 1107281"/>
                <a:gd name="T21" fmla="*/ 8 h 1476375"/>
                <a:gd name="T22" fmla="*/ 155 w 1107281"/>
                <a:gd name="T23" fmla="*/ 0 h 1476375"/>
                <a:gd name="T24" fmla="*/ 160 w 1107281"/>
                <a:gd name="T25" fmla="*/ 2 h 1476375"/>
                <a:gd name="T26" fmla="*/ 159 w 1107281"/>
                <a:gd name="T27" fmla="*/ 11 h 1476375"/>
                <a:gd name="T28" fmla="*/ 158 w 1107281"/>
                <a:gd name="T29" fmla="*/ 25 h 1476375"/>
                <a:gd name="T30" fmla="*/ 155 w 1107281"/>
                <a:gd name="T31" fmla="*/ 36 h 1476375"/>
                <a:gd name="T32" fmla="*/ 149 w 1107281"/>
                <a:gd name="T33" fmla="*/ 53 h 1476375"/>
                <a:gd name="T34" fmla="*/ 140 w 1107281"/>
                <a:gd name="T35" fmla="*/ 68 h 1476375"/>
                <a:gd name="T36" fmla="*/ 132 w 1107281"/>
                <a:gd name="T37" fmla="*/ 88 h 1476375"/>
                <a:gd name="T38" fmla="*/ 121 w 1107281"/>
                <a:gd name="T39" fmla="*/ 109 h 1476375"/>
                <a:gd name="T40" fmla="*/ 105 w 1107281"/>
                <a:gd name="T41" fmla="*/ 131 h 1476375"/>
                <a:gd name="T42" fmla="*/ 85 w 1107281"/>
                <a:gd name="T43" fmla="*/ 149 h 1476375"/>
                <a:gd name="T44" fmla="*/ 64 w 1107281"/>
                <a:gd name="T45" fmla="*/ 168 h 1476375"/>
                <a:gd name="T46" fmla="*/ 47 w 1107281"/>
                <a:gd name="T47" fmla="*/ 178 h 1476375"/>
                <a:gd name="T48" fmla="*/ 30 w 1107281"/>
                <a:gd name="T49" fmla="*/ 198 h 1476375"/>
                <a:gd name="T50" fmla="*/ 27 w 1107281"/>
                <a:gd name="T51" fmla="*/ 216 h 1476375"/>
                <a:gd name="T52" fmla="*/ 14 w 1107281"/>
                <a:gd name="T53" fmla="*/ 212 h 1476375"/>
                <a:gd name="T54" fmla="*/ 9 w 1107281"/>
                <a:gd name="T55" fmla="*/ 203 h 1476375"/>
                <a:gd name="T56" fmla="*/ 0 w 1107281"/>
                <a:gd name="T57" fmla="*/ 155 h 1476375"/>
                <a:gd name="T58" fmla="*/ 11 w 1107281"/>
                <a:gd name="T59" fmla="*/ 134 h 1476375"/>
                <a:gd name="T60" fmla="*/ 23 w 1107281"/>
                <a:gd name="T61" fmla="*/ 128 h 1476375"/>
                <a:gd name="T62" fmla="*/ 29 w 1107281"/>
                <a:gd name="T63" fmla="*/ 130 h 1476375"/>
                <a:gd name="T64" fmla="*/ 42 w 1107281"/>
                <a:gd name="T65" fmla="*/ 125 h 1476375"/>
                <a:gd name="T66" fmla="*/ 61 w 1107281"/>
                <a:gd name="T67" fmla="*/ 120 h 1476375"/>
                <a:gd name="T68" fmla="*/ 80 w 1107281"/>
                <a:gd name="T69" fmla="*/ 104 h 1476375"/>
                <a:gd name="T70" fmla="*/ 100 w 1107281"/>
                <a:gd name="T71" fmla="*/ 62 h 1476375"/>
                <a:gd name="T72" fmla="*/ 86 w 1107281"/>
                <a:gd name="T73" fmla="*/ 61 h 1476375"/>
                <a:gd name="T74" fmla="*/ 38 w 1107281"/>
                <a:gd name="T75" fmla="*/ 47 h 1476375"/>
                <a:gd name="T76" fmla="*/ 27 w 1107281"/>
                <a:gd name="T77" fmla="*/ 30 h 1476375"/>
                <a:gd name="T78" fmla="*/ 33 w 1107281"/>
                <a:gd name="T79" fmla="*/ 21 h 1476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07281"/>
                <a:gd name="T121" fmla="*/ 0 h 1476375"/>
                <a:gd name="T122" fmla="*/ 1107281 w 1107281"/>
                <a:gd name="T123" fmla="*/ 1476375 h 1476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07281" h="1476375">
                  <a:moveTo>
                    <a:pt x="228600" y="140494"/>
                  </a:moveTo>
                  <a:lnTo>
                    <a:pt x="273843" y="183356"/>
                  </a:lnTo>
                  <a:lnTo>
                    <a:pt x="347662" y="247650"/>
                  </a:lnTo>
                  <a:lnTo>
                    <a:pt x="438150" y="226219"/>
                  </a:lnTo>
                  <a:lnTo>
                    <a:pt x="516731" y="207169"/>
                  </a:lnTo>
                  <a:lnTo>
                    <a:pt x="619125" y="180975"/>
                  </a:lnTo>
                  <a:lnTo>
                    <a:pt x="719137" y="157162"/>
                  </a:lnTo>
                  <a:lnTo>
                    <a:pt x="814387" y="145256"/>
                  </a:lnTo>
                  <a:lnTo>
                    <a:pt x="907256" y="147637"/>
                  </a:lnTo>
                  <a:lnTo>
                    <a:pt x="985837" y="107156"/>
                  </a:lnTo>
                  <a:lnTo>
                    <a:pt x="1031081" y="54769"/>
                  </a:lnTo>
                  <a:lnTo>
                    <a:pt x="1071562" y="0"/>
                  </a:lnTo>
                  <a:lnTo>
                    <a:pt x="1107281" y="14287"/>
                  </a:lnTo>
                  <a:lnTo>
                    <a:pt x="1102518" y="73819"/>
                  </a:lnTo>
                  <a:lnTo>
                    <a:pt x="1092993" y="173831"/>
                  </a:lnTo>
                  <a:lnTo>
                    <a:pt x="1071562" y="247650"/>
                  </a:lnTo>
                  <a:lnTo>
                    <a:pt x="1031081" y="364331"/>
                  </a:lnTo>
                  <a:lnTo>
                    <a:pt x="966787" y="464344"/>
                  </a:lnTo>
                  <a:lnTo>
                    <a:pt x="912018" y="602456"/>
                  </a:lnTo>
                  <a:lnTo>
                    <a:pt x="835818" y="742950"/>
                  </a:lnTo>
                  <a:lnTo>
                    <a:pt x="728662" y="895350"/>
                  </a:lnTo>
                  <a:lnTo>
                    <a:pt x="588494" y="1020926"/>
                  </a:lnTo>
                  <a:lnTo>
                    <a:pt x="443060" y="1147718"/>
                  </a:lnTo>
                  <a:lnTo>
                    <a:pt x="326843" y="1219259"/>
                  </a:lnTo>
                  <a:lnTo>
                    <a:pt x="204787" y="1354931"/>
                  </a:lnTo>
                  <a:lnTo>
                    <a:pt x="185737" y="1476375"/>
                  </a:lnTo>
                  <a:lnTo>
                    <a:pt x="97631" y="1452562"/>
                  </a:lnTo>
                  <a:lnTo>
                    <a:pt x="61912" y="1388269"/>
                  </a:lnTo>
                  <a:lnTo>
                    <a:pt x="0" y="1064419"/>
                  </a:lnTo>
                  <a:lnTo>
                    <a:pt x="76774" y="914886"/>
                  </a:lnTo>
                  <a:lnTo>
                    <a:pt x="157237" y="877533"/>
                  </a:lnTo>
                  <a:lnTo>
                    <a:pt x="202406" y="891778"/>
                  </a:lnTo>
                  <a:lnTo>
                    <a:pt x="294084" y="854869"/>
                  </a:lnTo>
                  <a:lnTo>
                    <a:pt x="421481" y="821531"/>
                  </a:lnTo>
                  <a:lnTo>
                    <a:pt x="550068" y="715565"/>
                  </a:lnTo>
                  <a:lnTo>
                    <a:pt x="695325" y="421481"/>
                  </a:lnTo>
                  <a:lnTo>
                    <a:pt x="598884" y="419100"/>
                  </a:lnTo>
                  <a:lnTo>
                    <a:pt x="260746" y="319087"/>
                  </a:lnTo>
                  <a:lnTo>
                    <a:pt x="190500" y="202406"/>
                  </a:lnTo>
                  <a:lnTo>
                    <a:pt x="228600" y="1404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7" name="Freeform 57">
              <a:extLst/>
            </p:cNvPr>
            <p:cNvSpPr>
              <a:spLocks/>
            </p:cNvSpPr>
            <p:nvPr/>
          </p:nvSpPr>
          <p:spPr bwMode="auto">
            <a:xfrm>
              <a:off x="3965551" y="4343418"/>
              <a:ext cx="144463" cy="100013"/>
            </a:xfrm>
            <a:custGeom>
              <a:avLst/>
              <a:gdLst>
                <a:gd name="T0" fmla="*/ 89 w 846535"/>
                <a:gd name="T1" fmla="*/ 0 h 582068"/>
                <a:gd name="T2" fmla="*/ 63 w 846535"/>
                <a:gd name="T3" fmla="*/ 0 h 582068"/>
                <a:gd name="T4" fmla="*/ 48 w 846535"/>
                <a:gd name="T5" fmla="*/ 4 h 582068"/>
                <a:gd name="T6" fmla="*/ 47 w 846535"/>
                <a:gd name="T7" fmla="*/ 16 h 582068"/>
                <a:gd name="T8" fmla="*/ 37 w 846535"/>
                <a:gd name="T9" fmla="*/ 26 h 582068"/>
                <a:gd name="T10" fmla="*/ 27 w 846535"/>
                <a:gd name="T11" fmla="*/ 37 h 582068"/>
                <a:gd name="T12" fmla="*/ 26 w 846535"/>
                <a:gd name="T13" fmla="*/ 53 h 582068"/>
                <a:gd name="T14" fmla="*/ 14 w 846535"/>
                <a:gd name="T15" fmla="*/ 63 h 582068"/>
                <a:gd name="T16" fmla="*/ 9 w 846535"/>
                <a:gd name="T17" fmla="*/ 77 h 582068"/>
                <a:gd name="T18" fmla="*/ 0 w 846535"/>
                <a:gd name="T19" fmla="*/ 86 h 582068"/>
                <a:gd name="T20" fmla="*/ 55 w 846535"/>
                <a:gd name="T21" fmla="*/ 87 h 582068"/>
                <a:gd name="T22" fmla="*/ 69 w 846535"/>
                <a:gd name="T23" fmla="*/ 75 h 582068"/>
                <a:gd name="T24" fmla="*/ 72 w 846535"/>
                <a:gd name="T25" fmla="*/ 50 h 582068"/>
                <a:gd name="T26" fmla="*/ 71 w 846535"/>
                <a:gd name="T27" fmla="*/ 31 h 582068"/>
                <a:gd name="T28" fmla="*/ 117 w 846535"/>
                <a:gd name="T29" fmla="*/ 31 h 582068"/>
                <a:gd name="T30" fmla="*/ 123 w 846535"/>
                <a:gd name="T31" fmla="*/ 15 h 582068"/>
                <a:gd name="T32" fmla="*/ 122 w 846535"/>
                <a:gd name="T33" fmla="*/ 1 h 582068"/>
                <a:gd name="T34" fmla="*/ 89 w 846535"/>
                <a:gd name="T35" fmla="*/ 0 h 5820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46535"/>
                <a:gd name="T55" fmla="*/ 0 h 582068"/>
                <a:gd name="T56" fmla="*/ 846535 w 846535"/>
                <a:gd name="T57" fmla="*/ 582068 h 5820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46535" h="582068">
                  <a:moveTo>
                    <a:pt x="611646" y="0"/>
                  </a:moveTo>
                  <a:lnTo>
                    <a:pt x="438150" y="1043"/>
                  </a:lnTo>
                  <a:lnTo>
                    <a:pt x="335421" y="28575"/>
                  </a:lnTo>
                  <a:lnTo>
                    <a:pt x="323850" y="105818"/>
                  </a:lnTo>
                  <a:lnTo>
                    <a:pt x="254458" y="173038"/>
                  </a:lnTo>
                  <a:lnTo>
                    <a:pt x="185738" y="248693"/>
                  </a:lnTo>
                  <a:lnTo>
                    <a:pt x="180975" y="353468"/>
                  </a:lnTo>
                  <a:lnTo>
                    <a:pt x="97632" y="420143"/>
                  </a:lnTo>
                  <a:lnTo>
                    <a:pt x="64294" y="517774"/>
                  </a:lnTo>
                  <a:lnTo>
                    <a:pt x="0" y="574924"/>
                  </a:lnTo>
                  <a:lnTo>
                    <a:pt x="381000" y="582068"/>
                  </a:lnTo>
                  <a:lnTo>
                    <a:pt x="473869" y="498724"/>
                  </a:lnTo>
                  <a:lnTo>
                    <a:pt x="494171" y="334963"/>
                  </a:lnTo>
                  <a:lnTo>
                    <a:pt x="490538" y="209402"/>
                  </a:lnTo>
                  <a:lnTo>
                    <a:pt x="804863" y="205830"/>
                  </a:lnTo>
                  <a:lnTo>
                    <a:pt x="846535" y="101055"/>
                  </a:lnTo>
                  <a:lnTo>
                    <a:pt x="840582" y="4615"/>
                  </a:lnTo>
                  <a:lnTo>
                    <a:pt x="6116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8" name="Freeform 356">
              <a:extLst/>
            </p:cNvPr>
            <p:cNvSpPr>
              <a:spLocks/>
            </p:cNvSpPr>
            <p:nvPr/>
          </p:nvSpPr>
          <p:spPr bwMode="auto">
            <a:xfrm>
              <a:off x="5043464" y="5084781"/>
              <a:ext cx="131762" cy="268287"/>
            </a:xfrm>
            <a:custGeom>
              <a:avLst/>
              <a:gdLst>
                <a:gd name="T0" fmla="*/ 91 w 771858"/>
                <a:gd name="T1" fmla="*/ 9 h 1571091"/>
                <a:gd name="T2" fmla="*/ 90 w 771858"/>
                <a:gd name="T3" fmla="*/ 19 h 1571091"/>
                <a:gd name="T4" fmla="*/ 86 w 771858"/>
                <a:gd name="T5" fmla="*/ 25 h 1571091"/>
                <a:gd name="T6" fmla="*/ 82 w 771858"/>
                <a:gd name="T7" fmla="*/ 27 h 1571091"/>
                <a:gd name="T8" fmla="*/ 76 w 771858"/>
                <a:gd name="T9" fmla="*/ 26 h 1571091"/>
                <a:gd name="T10" fmla="*/ 73 w 771858"/>
                <a:gd name="T11" fmla="*/ 30 h 1571091"/>
                <a:gd name="T12" fmla="*/ 77 w 771858"/>
                <a:gd name="T13" fmla="*/ 39 h 1571091"/>
                <a:gd name="T14" fmla="*/ 70 w 771858"/>
                <a:gd name="T15" fmla="*/ 41 h 1571091"/>
                <a:gd name="T16" fmla="*/ 72 w 771858"/>
                <a:gd name="T17" fmla="*/ 47 h 1571091"/>
                <a:gd name="T18" fmla="*/ 65 w 771858"/>
                <a:gd name="T19" fmla="*/ 52 h 1571091"/>
                <a:gd name="T20" fmla="*/ 62 w 771858"/>
                <a:gd name="T21" fmla="*/ 50 h 1571091"/>
                <a:gd name="T22" fmla="*/ 56 w 771858"/>
                <a:gd name="T23" fmla="*/ 56 h 1571091"/>
                <a:gd name="T24" fmla="*/ 41 w 771858"/>
                <a:gd name="T25" fmla="*/ 65 h 1571091"/>
                <a:gd name="T26" fmla="*/ 32 w 771858"/>
                <a:gd name="T27" fmla="*/ 68 h 1571091"/>
                <a:gd name="T28" fmla="*/ 28 w 771858"/>
                <a:gd name="T29" fmla="*/ 69 h 1571091"/>
                <a:gd name="T30" fmla="*/ 23 w 771858"/>
                <a:gd name="T31" fmla="*/ 69 h 1571091"/>
                <a:gd name="T32" fmla="*/ 18 w 771858"/>
                <a:gd name="T33" fmla="*/ 80 h 1571091"/>
                <a:gd name="T34" fmla="*/ 15 w 771858"/>
                <a:gd name="T35" fmla="*/ 88 h 1571091"/>
                <a:gd name="T36" fmla="*/ 18 w 771858"/>
                <a:gd name="T37" fmla="*/ 101 h 1571091"/>
                <a:gd name="T38" fmla="*/ 19 w 771858"/>
                <a:gd name="T39" fmla="*/ 113 h 1571091"/>
                <a:gd name="T40" fmla="*/ 16 w 771858"/>
                <a:gd name="T41" fmla="*/ 125 h 1571091"/>
                <a:gd name="T42" fmla="*/ 15 w 771858"/>
                <a:gd name="T43" fmla="*/ 134 h 1571091"/>
                <a:gd name="T44" fmla="*/ 7 w 771858"/>
                <a:gd name="T45" fmla="*/ 148 h 1571091"/>
                <a:gd name="T46" fmla="*/ 0 w 771858"/>
                <a:gd name="T47" fmla="*/ 157 h 1571091"/>
                <a:gd name="T48" fmla="*/ 4 w 771858"/>
                <a:gd name="T49" fmla="*/ 163 h 1571091"/>
                <a:gd name="T50" fmla="*/ 4 w 771858"/>
                <a:gd name="T51" fmla="*/ 172 h 1571091"/>
                <a:gd name="T52" fmla="*/ 6 w 771858"/>
                <a:gd name="T53" fmla="*/ 178 h 1571091"/>
                <a:gd name="T54" fmla="*/ 6 w 771858"/>
                <a:gd name="T55" fmla="*/ 186 h 1571091"/>
                <a:gd name="T56" fmla="*/ 11 w 771858"/>
                <a:gd name="T57" fmla="*/ 198 h 1571091"/>
                <a:gd name="T58" fmla="*/ 16 w 771858"/>
                <a:gd name="T59" fmla="*/ 206 h 1571091"/>
                <a:gd name="T60" fmla="*/ 13 w 771858"/>
                <a:gd name="T61" fmla="*/ 213 h 1571091"/>
                <a:gd name="T62" fmla="*/ 11 w 771858"/>
                <a:gd name="T63" fmla="*/ 218 h 1571091"/>
                <a:gd name="T64" fmla="*/ 10 w 771858"/>
                <a:gd name="T65" fmla="*/ 222 h 1571091"/>
                <a:gd name="T66" fmla="*/ 16 w 771858"/>
                <a:gd name="T67" fmla="*/ 228 h 1571091"/>
                <a:gd name="T68" fmla="*/ 26 w 771858"/>
                <a:gd name="T69" fmla="*/ 224 h 1571091"/>
                <a:gd name="T70" fmla="*/ 36 w 771858"/>
                <a:gd name="T71" fmla="*/ 221 h 1571091"/>
                <a:gd name="T72" fmla="*/ 45 w 771858"/>
                <a:gd name="T73" fmla="*/ 218 h 1571091"/>
                <a:gd name="T74" fmla="*/ 55 w 771858"/>
                <a:gd name="T75" fmla="*/ 213 h 1571091"/>
                <a:gd name="T76" fmla="*/ 60 w 771858"/>
                <a:gd name="T77" fmla="*/ 207 h 1571091"/>
                <a:gd name="T78" fmla="*/ 72 w 771858"/>
                <a:gd name="T79" fmla="*/ 186 h 1571091"/>
                <a:gd name="T80" fmla="*/ 81 w 771858"/>
                <a:gd name="T81" fmla="*/ 147 h 1571091"/>
                <a:gd name="T82" fmla="*/ 84 w 771858"/>
                <a:gd name="T83" fmla="*/ 123 h 1571091"/>
                <a:gd name="T84" fmla="*/ 91 w 771858"/>
                <a:gd name="T85" fmla="*/ 107 h 1571091"/>
                <a:gd name="T86" fmla="*/ 99 w 771858"/>
                <a:gd name="T87" fmla="*/ 96 h 1571091"/>
                <a:gd name="T88" fmla="*/ 101 w 771858"/>
                <a:gd name="T89" fmla="*/ 87 h 1571091"/>
                <a:gd name="T90" fmla="*/ 99 w 771858"/>
                <a:gd name="T91" fmla="*/ 80 h 1571091"/>
                <a:gd name="T92" fmla="*/ 101 w 771858"/>
                <a:gd name="T93" fmla="*/ 75 h 1571091"/>
                <a:gd name="T94" fmla="*/ 96 w 771858"/>
                <a:gd name="T95" fmla="*/ 66 h 1571091"/>
                <a:gd name="T96" fmla="*/ 97 w 771858"/>
                <a:gd name="T97" fmla="*/ 61 h 1571091"/>
                <a:gd name="T98" fmla="*/ 102 w 771858"/>
                <a:gd name="T99" fmla="*/ 59 h 1571091"/>
                <a:gd name="T100" fmla="*/ 104 w 771858"/>
                <a:gd name="T101" fmla="*/ 64 h 1571091"/>
                <a:gd name="T102" fmla="*/ 105 w 771858"/>
                <a:gd name="T103" fmla="*/ 67 h 1571091"/>
                <a:gd name="T104" fmla="*/ 109 w 771858"/>
                <a:gd name="T105" fmla="*/ 63 h 1571091"/>
                <a:gd name="T106" fmla="*/ 112 w 771858"/>
                <a:gd name="T107" fmla="*/ 57 h 1571091"/>
                <a:gd name="T108" fmla="*/ 108 w 771858"/>
                <a:gd name="T109" fmla="*/ 50 h 1571091"/>
                <a:gd name="T110" fmla="*/ 108 w 771858"/>
                <a:gd name="T111" fmla="*/ 39 h 1571091"/>
                <a:gd name="T112" fmla="*/ 106 w 771858"/>
                <a:gd name="T113" fmla="*/ 18 h 1571091"/>
                <a:gd name="T114" fmla="*/ 101 w 771858"/>
                <a:gd name="T115" fmla="*/ 10 h 1571091"/>
                <a:gd name="T116" fmla="*/ 98 w 771858"/>
                <a:gd name="T117" fmla="*/ 0 h 1571091"/>
                <a:gd name="T118" fmla="*/ 94 w 771858"/>
                <a:gd name="T119" fmla="*/ 3 h 1571091"/>
                <a:gd name="T120" fmla="*/ 91 w 771858"/>
                <a:gd name="T121" fmla="*/ 9 h 15710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1858"/>
                <a:gd name="T184" fmla="*/ 0 h 1571091"/>
                <a:gd name="T185" fmla="*/ 771858 w 771858"/>
                <a:gd name="T186" fmla="*/ 1571091 h 157109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1858" h="1571091">
                  <a:moveTo>
                    <a:pt x="625523" y="60989"/>
                  </a:moveTo>
                  <a:lnTo>
                    <a:pt x="623220" y="132316"/>
                  </a:lnTo>
                  <a:lnTo>
                    <a:pt x="595126" y="170344"/>
                  </a:lnTo>
                  <a:lnTo>
                    <a:pt x="563095" y="189685"/>
                  </a:lnTo>
                  <a:lnTo>
                    <a:pt x="523325" y="179151"/>
                  </a:lnTo>
                  <a:lnTo>
                    <a:pt x="505886" y="209483"/>
                  </a:lnTo>
                  <a:lnTo>
                    <a:pt x="532084" y="265284"/>
                  </a:lnTo>
                  <a:lnTo>
                    <a:pt x="482001" y="281201"/>
                  </a:lnTo>
                  <a:lnTo>
                    <a:pt x="497205" y="325947"/>
                  </a:lnTo>
                  <a:lnTo>
                    <a:pt x="451059" y="360551"/>
                  </a:lnTo>
                  <a:lnTo>
                    <a:pt x="425609" y="346006"/>
                  </a:lnTo>
                  <a:lnTo>
                    <a:pt x="389023" y="387002"/>
                  </a:lnTo>
                  <a:lnTo>
                    <a:pt x="283505" y="446133"/>
                  </a:lnTo>
                  <a:lnTo>
                    <a:pt x="219103" y="466060"/>
                  </a:lnTo>
                  <a:lnTo>
                    <a:pt x="194129" y="477769"/>
                  </a:lnTo>
                  <a:lnTo>
                    <a:pt x="154988" y="477073"/>
                  </a:lnTo>
                  <a:lnTo>
                    <a:pt x="127083" y="550271"/>
                  </a:lnTo>
                  <a:lnTo>
                    <a:pt x="102204" y="609409"/>
                  </a:lnTo>
                  <a:lnTo>
                    <a:pt x="121254" y="695134"/>
                  </a:lnTo>
                  <a:lnTo>
                    <a:pt x="133160" y="776097"/>
                  </a:lnTo>
                  <a:lnTo>
                    <a:pt x="107486" y="858278"/>
                  </a:lnTo>
                  <a:lnTo>
                    <a:pt x="100991" y="921709"/>
                  </a:lnTo>
                  <a:lnTo>
                    <a:pt x="49198" y="1016914"/>
                  </a:lnTo>
                  <a:lnTo>
                    <a:pt x="0" y="1081588"/>
                  </a:lnTo>
                  <a:lnTo>
                    <a:pt x="26004" y="1123759"/>
                  </a:lnTo>
                  <a:lnTo>
                    <a:pt x="30766" y="1188053"/>
                  </a:lnTo>
                  <a:lnTo>
                    <a:pt x="40291" y="1228534"/>
                  </a:lnTo>
                  <a:lnTo>
                    <a:pt x="45054" y="1280922"/>
                  </a:lnTo>
                  <a:lnTo>
                    <a:pt x="73629" y="1361884"/>
                  </a:lnTo>
                  <a:lnTo>
                    <a:pt x="111729" y="1421415"/>
                  </a:lnTo>
                  <a:lnTo>
                    <a:pt x="90298" y="1464278"/>
                  </a:lnTo>
                  <a:lnTo>
                    <a:pt x="73629" y="1502378"/>
                  </a:lnTo>
                  <a:lnTo>
                    <a:pt x="69315" y="1530552"/>
                  </a:lnTo>
                  <a:lnTo>
                    <a:pt x="109628" y="1571091"/>
                  </a:lnTo>
                  <a:lnTo>
                    <a:pt x="181020" y="1539780"/>
                  </a:lnTo>
                  <a:lnTo>
                    <a:pt x="248128" y="1520272"/>
                  </a:lnTo>
                  <a:lnTo>
                    <a:pt x="309825" y="1499924"/>
                  </a:lnTo>
                  <a:lnTo>
                    <a:pt x="378429" y="1464278"/>
                  </a:lnTo>
                  <a:lnTo>
                    <a:pt x="411766" y="1426178"/>
                  </a:lnTo>
                  <a:lnTo>
                    <a:pt x="497491" y="1278540"/>
                  </a:lnTo>
                  <a:lnTo>
                    <a:pt x="561785" y="1014222"/>
                  </a:lnTo>
                  <a:lnTo>
                    <a:pt x="578603" y="845977"/>
                  </a:lnTo>
                  <a:lnTo>
                    <a:pt x="630582" y="736230"/>
                  </a:lnTo>
                  <a:lnTo>
                    <a:pt x="685610" y="664178"/>
                  </a:lnTo>
                  <a:lnTo>
                    <a:pt x="697516" y="599884"/>
                  </a:lnTo>
                  <a:lnTo>
                    <a:pt x="681131" y="547720"/>
                  </a:lnTo>
                  <a:lnTo>
                    <a:pt x="694906" y="513704"/>
                  </a:lnTo>
                  <a:lnTo>
                    <a:pt x="663235" y="453780"/>
                  </a:lnTo>
                  <a:lnTo>
                    <a:pt x="668026" y="420395"/>
                  </a:lnTo>
                  <a:lnTo>
                    <a:pt x="700126" y="404805"/>
                  </a:lnTo>
                  <a:lnTo>
                    <a:pt x="715125" y="438300"/>
                  </a:lnTo>
                  <a:lnTo>
                    <a:pt x="726324" y="460607"/>
                  </a:lnTo>
                  <a:lnTo>
                    <a:pt x="754622" y="433831"/>
                  </a:lnTo>
                  <a:lnTo>
                    <a:pt x="771858" y="392248"/>
                  </a:lnTo>
                  <a:lnTo>
                    <a:pt x="745795" y="343947"/>
                  </a:lnTo>
                  <a:lnTo>
                    <a:pt x="744366" y="265183"/>
                  </a:lnTo>
                  <a:lnTo>
                    <a:pt x="731057" y="126607"/>
                  </a:lnTo>
                  <a:lnTo>
                    <a:pt x="697596" y="67185"/>
                  </a:lnTo>
                  <a:lnTo>
                    <a:pt x="678387" y="0"/>
                  </a:lnTo>
                  <a:lnTo>
                    <a:pt x="646424" y="23091"/>
                  </a:lnTo>
                  <a:lnTo>
                    <a:pt x="625523" y="609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9" name="Freeform 357">
              <a:extLst/>
            </p:cNvPr>
            <p:cNvSpPr>
              <a:spLocks/>
            </p:cNvSpPr>
            <p:nvPr/>
          </p:nvSpPr>
          <p:spPr bwMode="auto">
            <a:xfrm>
              <a:off x="4165576" y="4594243"/>
              <a:ext cx="150813" cy="98425"/>
            </a:xfrm>
            <a:custGeom>
              <a:avLst/>
              <a:gdLst>
                <a:gd name="T0" fmla="*/ 89 w 884634"/>
                <a:gd name="T1" fmla="*/ 0 h 577358"/>
                <a:gd name="T2" fmla="*/ 70 w 884634"/>
                <a:gd name="T3" fmla="*/ 1 h 577358"/>
                <a:gd name="T4" fmla="*/ 56 w 884634"/>
                <a:gd name="T5" fmla="*/ 6 h 577358"/>
                <a:gd name="T6" fmla="*/ 47 w 884634"/>
                <a:gd name="T7" fmla="*/ 10 h 577358"/>
                <a:gd name="T8" fmla="*/ 40 w 884634"/>
                <a:gd name="T9" fmla="*/ 17 h 577358"/>
                <a:gd name="T10" fmla="*/ 32 w 884634"/>
                <a:gd name="T11" fmla="*/ 22 h 577358"/>
                <a:gd name="T12" fmla="*/ 17 w 884634"/>
                <a:gd name="T13" fmla="*/ 33 h 577358"/>
                <a:gd name="T14" fmla="*/ 19 w 884634"/>
                <a:gd name="T15" fmla="*/ 40 h 577358"/>
                <a:gd name="T16" fmla="*/ 13 w 884634"/>
                <a:gd name="T17" fmla="*/ 42 h 577358"/>
                <a:gd name="T18" fmla="*/ 6 w 884634"/>
                <a:gd name="T19" fmla="*/ 47 h 577358"/>
                <a:gd name="T20" fmla="*/ 0 w 884634"/>
                <a:gd name="T21" fmla="*/ 54 h 577358"/>
                <a:gd name="T22" fmla="*/ 2 w 884634"/>
                <a:gd name="T23" fmla="*/ 63 h 577358"/>
                <a:gd name="T24" fmla="*/ 1 w 884634"/>
                <a:gd name="T25" fmla="*/ 72 h 577358"/>
                <a:gd name="T26" fmla="*/ 7 w 884634"/>
                <a:gd name="T27" fmla="*/ 79 h 577358"/>
                <a:gd name="T28" fmla="*/ 17 w 884634"/>
                <a:gd name="T29" fmla="*/ 83 h 577358"/>
                <a:gd name="T30" fmla="*/ 31 w 884634"/>
                <a:gd name="T31" fmla="*/ 79 h 577358"/>
                <a:gd name="T32" fmla="*/ 39 w 884634"/>
                <a:gd name="T33" fmla="*/ 82 h 577358"/>
                <a:gd name="T34" fmla="*/ 41 w 884634"/>
                <a:gd name="T35" fmla="*/ 73 h 577358"/>
                <a:gd name="T36" fmla="*/ 40 w 884634"/>
                <a:gd name="T37" fmla="*/ 62 h 577358"/>
                <a:gd name="T38" fmla="*/ 48 w 884634"/>
                <a:gd name="T39" fmla="*/ 62 h 577358"/>
                <a:gd name="T40" fmla="*/ 64 w 884634"/>
                <a:gd name="T41" fmla="*/ 61 h 577358"/>
                <a:gd name="T42" fmla="*/ 82 w 884634"/>
                <a:gd name="T43" fmla="*/ 61 h 577358"/>
                <a:gd name="T44" fmla="*/ 90 w 884634"/>
                <a:gd name="T45" fmla="*/ 65 h 577358"/>
                <a:gd name="T46" fmla="*/ 98 w 884634"/>
                <a:gd name="T47" fmla="*/ 62 h 577358"/>
                <a:gd name="T48" fmla="*/ 104 w 884634"/>
                <a:gd name="T49" fmla="*/ 58 h 577358"/>
                <a:gd name="T50" fmla="*/ 115 w 884634"/>
                <a:gd name="T51" fmla="*/ 58 h 577358"/>
                <a:gd name="T52" fmla="*/ 119 w 884634"/>
                <a:gd name="T53" fmla="*/ 49 h 577358"/>
                <a:gd name="T54" fmla="*/ 127 w 884634"/>
                <a:gd name="T55" fmla="*/ 40 h 577358"/>
                <a:gd name="T56" fmla="*/ 108 w 884634"/>
                <a:gd name="T57" fmla="*/ 35 h 577358"/>
                <a:gd name="T58" fmla="*/ 101 w 884634"/>
                <a:gd name="T59" fmla="*/ 26 h 577358"/>
                <a:gd name="T60" fmla="*/ 93 w 884634"/>
                <a:gd name="T61" fmla="*/ 16 h 577358"/>
                <a:gd name="T62" fmla="*/ 89 w 884634"/>
                <a:gd name="T63" fmla="*/ 0 h 577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4634"/>
                <a:gd name="T97" fmla="*/ 0 h 577358"/>
                <a:gd name="T98" fmla="*/ 884634 w 884634"/>
                <a:gd name="T99" fmla="*/ 577358 h 5773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4634" h="577358">
                  <a:moveTo>
                    <a:pt x="616743" y="0"/>
                  </a:moveTo>
                  <a:lnTo>
                    <a:pt x="488156" y="4763"/>
                  </a:lnTo>
                  <a:lnTo>
                    <a:pt x="388143" y="40482"/>
                  </a:lnTo>
                  <a:lnTo>
                    <a:pt x="328612" y="69057"/>
                  </a:lnTo>
                  <a:lnTo>
                    <a:pt x="276225" y="119063"/>
                  </a:lnTo>
                  <a:lnTo>
                    <a:pt x="223837" y="154782"/>
                  </a:lnTo>
                  <a:lnTo>
                    <a:pt x="117871" y="230982"/>
                  </a:lnTo>
                  <a:lnTo>
                    <a:pt x="128587" y="279797"/>
                  </a:lnTo>
                  <a:lnTo>
                    <a:pt x="90487" y="295275"/>
                  </a:lnTo>
                  <a:lnTo>
                    <a:pt x="39290" y="328613"/>
                  </a:lnTo>
                  <a:lnTo>
                    <a:pt x="0" y="376238"/>
                  </a:lnTo>
                  <a:lnTo>
                    <a:pt x="16668" y="438150"/>
                  </a:lnTo>
                  <a:lnTo>
                    <a:pt x="7143" y="500063"/>
                  </a:lnTo>
                  <a:lnTo>
                    <a:pt x="51531" y="546121"/>
                  </a:lnTo>
                  <a:lnTo>
                    <a:pt x="114633" y="577358"/>
                  </a:lnTo>
                  <a:lnTo>
                    <a:pt x="214849" y="546442"/>
                  </a:lnTo>
                  <a:lnTo>
                    <a:pt x="267046" y="571776"/>
                  </a:lnTo>
                  <a:lnTo>
                    <a:pt x="283368" y="509588"/>
                  </a:lnTo>
                  <a:lnTo>
                    <a:pt x="276225" y="431007"/>
                  </a:lnTo>
                  <a:lnTo>
                    <a:pt x="334228" y="431172"/>
                  </a:lnTo>
                  <a:lnTo>
                    <a:pt x="442912" y="426244"/>
                  </a:lnTo>
                  <a:lnTo>
                    <a:pt x="571625" y="423109"/>
                  </a:lnTo>
                  <a:lnTo>
                    <a:pt x="621506" y="452438"/>
                  </a:lnTo>
                  <a:lnTo>
                    <a:pt x="678656" y="431007"/>
                  </a:lnTo>
                  <a:lnTo>
                    <a:pt x="722432" y="403478"/>
                  </a:lnTo>
                  <a:lnTo>
                    <a:pt x="799356" y="403021"/>
                  </a:lnTo>
                  <a:lnTo>
                    <a:pt x="826617" y="343392"/>
                  </a:lnTo>
                  <a:lnTo>
                    <a:pt x="884634" y="280988"/>
                  </a:lnTo>
                  <a:lnTo>
                    <a:pt x="746530" y="243945"/>
                  </a:lnTo>
                  <a:lnTo>
                    <a:pt x="704850" y="178594"/>
                  </a:lnTo>
                  <a:lnTo>
                    <a:pt x="642937" y="114300"/>
                  </a:lnTo>
                  <a:lnTo>
                    <a:pt x="61674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0" name="Freeform 358">
              <a:extLst/>
            </p:cNvPr>
            <p:cNvSpPr>
              <a:spLocks/>
            </p:cNvSpPr>
            <p:nvPr/>
          </p:nvSpPr>
          <p:spPr bwMode="auto">
            <a:xfrm>
              <a:off x="5024414" y="4632343"/>
              <a:ext cx="25400" cy="34925"/>
            </a:xfrm>
            <a:custGeom>
              <a:avLst/>
              <a:gdLst>
                <a:gd name="T0" fmla="*/ 13 w 149562"/>
                <a:gd name="T1" fmla="*/ 0 h 204788"/>
                <a:gd name="T2" fmla="*/ 11 w 149562"/>
                <a:gd name="T3" fmla="*/ 4 h 204788"/>
                <a:gd name="T4" fmla="*/ 5 w 149562"/>
                <a:gd name="T5" fmla="*/ 6 h 204788"/>
                <a:gd name="T6" fmla="*/ 0 w 149562"/>
                <a:gd name="T7" fmla="*/ 16 h 204788"/>
                <a:gd name="T8" fmla="*/ 0 w 149562"/>
                <a:gd name="T9" fmla="*/ 27 h 204788"/>
                <a:gd name="T10" fmla="*/ 8 w 149562"/>
                <a:gd name="T11" fmla="*/ 28 h 204788"/>
                <a:gd name="T12" fmla="*/ 14 w 149562"/>
                <a:gd name="T13" fmla="*/ 30 h 204788"/>
                <a:gd name="T14" fmla="*/ 19 w 149562"/>
                <a:gd name="T15" fmla="*/ 21 h 204788"/>
                <a:gd name="T16" fmla="*/ 19 w 149562"/>
                <a:gd name="T17" fmla="*/ 18 h 204788"/>
                <a:gd name="T18" fmla="*/ 14 w 149562"/>
                <a:gd name="T19" fmla="*/ 19 h 204788"/>
                <a:gd name="T20" fmla="*/ 11 w 149562"/>
                <a:gd name="T21" fmla="*/ 21 h 204788"/>
                <a:gd name="T22" fmla="*/ 8 w 149562"/>
                <a:gd name="T23" fmla="*/ 21 h 204788"/>
                <a:gd name="T24" fmla="*/ 7 w 149562"/>
                <a:gd name="T25" fmla="*/ 19 h 204788"/>
                <a:gd name="T26" fmla="*/ 11 w 149562"/>
                <a:gd name="T27" fmla="*/ 17 h 204788"/>
                <a:gd name="T28" fmla="*/ 15 w 149562"/>
                <a:gd name="T29" fmla="*/ 13 h 204788"/>
                <a:gd name="T30" fmla="*/ 21 w 149562"/>
                <a:gd name="T31" fmla="*/ 12 h 204788"/>
                <a:gd name="T32" fmla="*/ 20 w 149562"/>
                <a:gd name="T33" fmla="*/ 7 h 204788"/>
                <a:gd name="T34" fmla="*/ 17 w 149562"/>
                <a:gd name="T35" fmla="*/ 4 h 204788"/>
                <a:gd name="T36" fmla="*/ 13 w 149562"/>
                <a:gd name="T37" fmla="*/ 0 h 2047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562"/>
                <a:gd name="T58" fmla="*/ 0 h 204788"/>
                <a:gd name="T59" fmla="*/ 149562 w 149562"/>
                <a:gd name="T60" fmla="*/ 204788 h 2047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562" h="204788">
                  <a:moveTo>
                    <a:pt x="94060" y="0"/>
                  </a:moveTo>
                  <a:lnTo>
                    <a:pt x="80963" y="28575"/>
                  </a:lnTo>
                  <a:lnTo>
                    <a:pt x="38100" y="45244"/>
                  </a:lnTo>
                  <a:lnTo>
                    <a:pt x="0" y="111919"/>
                  </a:lnTo>
                  <a:lnTo>
                    <a:pt x="2382" y="186928"/>
                  </a:lnTo>
                  <a:lnTo>
                    <a:pt x="55730" y="197936"/>
                  </a:lnTo>
                  <a:lnTo>
                    <a:pt x="96441" y="204788"/>
                  </a:lnTo>
                  <a:lnTo>
                    <a:pt x="135732" y="147638"/>
                  </a:lnTo>
                  <a:lnTo>
                    <a:pt x="133233" y="125252"/>
                  </a:lnTo>
                  <a:lnTo>
                    <a:pt x="97322" y="129297"/>
                  </a:lnTo>
                  <a:lnTo>
                    <a:pt x="77105" y="148332"/>
                  </a:lnTo>
                  <a:lnTo>
                    <a:pt x="54837" y="148736"/>
                  </a:lnTo>
                  <a:lnTo>
                    <a:pt x="47729" y="134723"/>
                  </a:lnTo>
                  <a:lnTo>
                    <a:pt x="74839" y="117826"/>
                  </a:lnTo>
                  <a:lnTo>
                    <a:pt x="105148" y="88425"/>
                  </a:lnTo>
                  <a:lnTo>
                    <a:pt x="149562" y="80831"/>
                  </a:lnTo>
                  <a:lnTo>
                    <a:pt x="142125" y="48721"/>
                  </a:lnTo>
                  <a:lnTo>
                    <a:pt x="121138" y="25343"/>
                  </a:lnTo>
                  <a:lnTo>
                    <a:pt x="9406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1" name="Freeform 359">
              <a:extLst/>
            </p:cNvPr>
            <p:cNvSpPr>
              <a:spLocks/>
            </p:cNvSpPr>
            <p:nvPr/>
          </p:nvSpPr>
          <p:spPr bwMode="auto">
            <a:xfrm>
              <a:off x="4873601" y="4776806"/>
              <a:ext cx="152400" cy="158750"/>
            </a:xfrm>
            <a:custGeom>
              <a:avLst/>
              <a:gdLst>
                <a:gd name="T0" fmla="*/ 2147483647 w 480"/>
                <a:gd name="T1" fmla="*/ 2147483647 h 498"/>
                <a:gd name="T2" fmla="*/ 0 w 480"/>
                <a:gd name="T3" fmla="*/ 2147483647 h 498"/>
                <a:gd name="T4" fmla="*/ 2147483647 w 480"/>
                <a:gd name="T5" fmla="*/ 2147483647 h 498"/>
                <a:gd name="T6" fmla="*/ 2147483647 w 480"/>
                <a:gd name="T7" fmla="*/ 2147483647 h 498"/>
                <a:gd name="T8" fmla="*/ 2147483647 w 480"/>
                <a:gd name="T9" fmla="*/ 2147483647 h 498"/>
                <a:gd name="T10" fmla="*/ 2147483647 w 480"/>
                <a:gd name="T11" fmla="*/ 2147483647 h 498"/>
                <a:gd name="T12" fmla="*/ 2147483647 w 480"/>
                <a:gd name="T13" fmla="*/ 2147483647 h 498"/>
                <a:gd name="T14" fmla="*/ 2147483647 w 480"/>
                <a:gd name="T15" fmla="*/ 2147483647 h 498"/>
                <a:gd name="T16" fmla="*/ 2147483647 w 480"/>
                <a:gd name="T17" fmla="*/ 2147483647 h 498"/>
                <a:gd name="T18" fmla="*/ 2147483647 w 480"/>
                <a:gd name="T19" fmla="*/ 2147483647 h 498"/>
                <a:gd name="T20" fmla="*/ 2147483647 w 480"/>
                <a:gd name="T21" fmla="*/ 2147483647 h 498"/>
                <a:gd name="T22" fmla="*/ 2147483647 w 480"/>
                <a:gd name="T23" fmla="*/ 2147483647 h 498"/>
                <a:gd name="T24" fmla="*/ 2147483647 w 480"/>
                <a:gd name="T25" fmla="*/ 2147483647 h 498"/>
                <a:gd name="T26" fmla="*/ 2147483647 w 480"/>
                <a:gd name="T27" fmla="*/ 2147483647 h 498"/>
                <a:gd name="T28" fmla="*/ 2147483647 w 480"/>
                <a:gd name="T29" fmla="*/ 2147483647 h 498"/>
                <a:gd name="T30" fmla="*/ 2147483647 w 480"/>
                <a:gd name="T31" fmla="*/ 2147483647 h 498"/>
                <a:gd name="T32" fmla="*/ 2147483647 w 480"/>
                <a:gd name="T33" fmla="*/ 2147483647 h 498"/>
                <a:gd name="T34" fmla="*/ 2147483647 w 480"/>
                <a:gd name="T35" fmla="*/ 2147483647 h 498"/>
                <a:gd name="T36" fmla="*/ 2147483647 w 480"/>
                <a:gd name="T37" fmla="*/ 2147483647 h 498"/>
                <a:gd name="T38" fmla="*/ 2147483647 w 480"/>
                <a:gd name="T39" fmla="*/ 2147483647 h 498"/>
                <a:gd name="T40" fmla="*/ 2147483647 w 480"/>
                <a:gd name="T41" fmla="*/ 2147483647 h 498"/>
                <a:gd name="T42" fmla="*/ 2147483647 w 480"/>
                <a:gd name="T43" fmla="*/ 2147483647 h 498"/>
                <a:gd name="T44" fmla="*/ 2147483647 w 480"/>
                <a:gd name="T45" fmla="*/ 2147483647 h 498"/>
                <a:gd name="T46" fmla="*/ 2147483647 w 480"/>
                <a:gd name="T47" fmla="*/ 2147483647 h 498"/>
                <a:gd name="T48" fmla="*/ 2147483647 w 480"/>
                <a:gd name="T49" fmla="*/ 2147483647 h 498"/>
                <a:gd name="T50" fmla="*/ 2147483647 w 480"/>
                <a:gd name="T51" fmla="*/ 2147483647 h 498"/>
                <a:gd name="T52" fmla="*/ 2147483647 w 480"/>
                <a:gd name="T53" fmla="*/ 2147483647 h 498"/>
                <a:gd name="T54" fmla="*/ 2147483647 w 480"/>
                <a:gd name="T55" fmla="*/ 2147483647 h 498"/>
                <a:gd name="T56" fmla="*/ 2147483647 w 480"/>
                <a:gd name="T57" fmla="*/ 2147483647 h 498"/>
                <a:gd name="T58" fmla="*/ 2147483647 w 480"/>
                <a:gd name="T59" fmla="*/ 2147483647 h 498"/>
                <a:gd name="T60" fmla="*/ 2147483647 w 480"/>
                <a:gd name="T61" fmla="*/ 2147483647 h 498"/>
                <a:gd name="T62" fmla="*/ 2147483647 w 480"/>
                <a:gd name="T63" fmla="*/ 2147483647 h 498"/>
                <a:gd name="T64" fmla="*/ 2147483647 w 480"/>
                <a:gd name="T65" fmla="*/ 2147483647 h 498"/>
                <a:gd name="T66" fmla="*/ 2147483647 w 480"/>
                <a:gd name="T67" fmla="*/ 2147483647 h 498"/>
                <a:gd name="T68" fmla="*/ 2147483647 w 480"/>
                <a:gd name="T69" fmla="*/ 2147483647 h 498"/>
                <a:gd name="T70" fmla="*/ 2147483647 w 480"/>
                <a:gd name="T71" fmla="*/ 2147483647 h 498"/>
                <a:gd name="T72" fmla="*/ 2147483647 w 480"/>
                <a:gd name="T73" fmla="*/ 2147483647 h 498"/>
                <a:gd name="T74" fmla="*/ 2147483647 w 480"/>
                <a:gd name="T75" fmla="*/ 2147483647 h 498"/>
                <a:gd name="T76" fmla="*/ 2147483647 w 480"/>
                <a:gd name="T77" fmla="*/ 2147483647 h 498"/>
                <a:gd name="T78" fmla="*/ 2147483647 w 480"/>
                <a:gd name="T79" fmla="*/ 2147483647 h 498"/>
                <a:gd name="T80" fmla="*/ 2147483647 w 480"/>
                <a:gd name="T81" fmla="*/ 0 h 498"/>
                <a:gd name="T82" fmla="*/ 2147483647 w 480"/>
                <a:gd name="T83" fmla="*/ 2147483647 h 498"/>
                <a:gd name="T84" fmla="*/ 2147483647 w 480"/>
                <a:gd name="T85" fmla="*/ 2147483647 h 4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80"/>
                <a:gd name="T130" fmla="*/ 0 h 498"/>
                <a:gd name="T131" fmla="*/ 480 w 480"/>
                <a:gd name="T132" fmla="*/ 498 h 4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80" h="498">
                  <a:moveTo>
                    <a:pt x="28" y="24"/>
                  </a:moveTo>
                  <a:lnTo>
                    <a:pt x="0" y="36"/>
                  </a:lnTo>
                  <a:lnTo>
                    <a:pt x="41" y="92"/>
                  </a:lnTo>
                  <a:lnTo>
                    <a:pt x="64" y="139"/>
                  </a:lnTo>
                  <a:lnTo>
                    <a:pt x="95" y="147"/>
                  </a:lnTo>
                  <a:lnTo>
                    <a:pt x="103" y="174"/>
                  </a:lnTo>
                  <a:lnTo>
                    <a:pt x="107" y="199"/>
                  </a:lnTo>
                  <a:lnTo>
                    <a:pt x="74" y="229"/>
                  </a:lnTo>
                  <a:lnTo>
                    <a:pt x="41" y="285"/>
                  </a:lnTo>
                  <a:lnTo>
                    <a:pt x="57" y="309"/>
                  </a:lnTo>
                  <a:lnTo>
                    <a:pt x="86" y="303"/>
                  </a:lnTo>
                  <a:lnTo>
                    <a:pt x="98" y="318"/>
                  </a:lnTo>
                  <a:lnTo>
                    <a:pt x="79" y="335"/>
                  </a:lnTo>
                  <a:lnTo>
                    <a:pt x="59" y="333"/>
                  </a:lnTo>
                  <a:lnTo>
                    <a:pt x="60" y="351"/>
                  </a:lnTo>
                  <a:lnTo>
                    <a:pt x="83" y="365"/>
                  </a:lnTo>
                  <a:lnTo>
                    <a:pt x="108" y="375"/>
                  </a:lnTo>
                  <a:lnTo>
                    <a:pt x="155" y="397"/>
                  </a:lnTo>
                  <a:lnTo>
                    <a:pt x="198" y="424"/>
                  </a:lnTo>
                  <a:lnTo>
                    <a:pt x="227" y="456"/>
                  </a:lnTo>
                  <a:lnTo>
                    <a:pt x="264" y="485"/>
                  </a:lnTo>
                  <a:lnTo>
                    <a:pt x="286" y="498"/>
                  </a:lnTo>
                  <a:lnTo>
                    <a:pt x="340" y="498"/>
                  </a:lnTo>
                  <a:lnTo>
                    <a:pt x="357" y="471"/>
                  </a:lnTo>
                  <a:lnTo>
                    <a:pt x="376" y="431"/>
                  </a:lnTo>
                  <a:lnTo>
                    <a:pt x="413" y="403"/>
                  </a:lnTo>
                  <a:lnTo>
                    <a:pt x="441" y="374"/>
                  </a:lnTo>
                  <a:lnTo>
                    <a:pt x="461" y="351"/>
                  </a:lnTo>
                  <a:lnTo>
                    <a:pt x="480" y="328"/>
                  </a:lnTo>
                  <a:lnTo>
                    <a:pt x="463" y="292"/>
                  </a:lnTo>
                  <a:lnTo>
                    <a:pt x="428" y="120"/>
                  </a:lnTo>
                  <a:lnTo>
                    <a:pt x="468" y="34"/>
                  </a:lnTo>
                  <a:lnTo>
                    <a:pt x="414" y="30"/>
                  </a:lnTo>
                  <a:lnTo>
                    <a:pt x="365" y="57"/>
                  </a:lnTo>
                  <a:lnTo>
                    <a:pt x="336" y="62"/>
                  </a:lnTo>
                  <a:lnTo>
                    <a:pt x="292" y="50"/>
                  </a:lnTo>
                  <a:lnTo>
                    <a:pt x="254" y="52"/>
                  </a:lnTo>
                  <a:lnTo>
                    <a:pt x="214" y="36"/>
                  </a:lnTo>
                  <a:lnTo>
                    <a:pt x="176" y="6"/>
                  </a:lnTo>
                  <a:lnTo>
                    <a:pt x="142" y="2"/>
                  </a:lnTo>
                  <a:lnTo>
                    <a:pt x="102" y="0"/>
                  </a:lnTo>
                  <a:lnTo>
                    <a:pt x="62" y="6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2" name="Freeform 360">
              <a:extLst/>
            </p:cNvPr>
            <p:cNvSpPr>
              <a:spLocks/>
            </p:cNvSpPr>
            <p:nvPr/>
          </p:nvSpPr>
          <p:spPr bwMode="auto">
            <a:xfrm>
              <a:off x="4803751" y="4789506"/>
              <a:ext cx="103188" cy="109537"/>
            </a:xfrm>
            <a:custGeom>
              <a:avLst/>
              <a:gdLst>
                <a:gd name="T0" fmla="*/ 65 w 615017"/>
                <a:gd name="T1" fmla="*/ 14 h 639366"/>
                <a:gd name="T2" fmla="*/ 54 w 615017"/>
                <a:gd name="T3" fmla="*/ 0 h 639366"/>
                <a:gd name="T4" fmla="*/ 49 w 615017"/>
                <a:gd name="T5" fmla="*/ 2 h 639366"/>
                <a:gd name="T6" fmla="*/ 26 w 615017"/>
                <a:gd name="T7" fmla="*/ 7 h 639366"/>
                <a:gd name="T8" fmla="*/ 18 w 615017"/>
                <a:gd name="T9" fmla="*/ 10 h 639366"/>
                <a:gd name="T10" fmla="*/ 15 w 615017"/>
                <a:gd name="T11" fmla="*/ 24 h 639366"/>
                <a:gd name="T12" fmla="*/ 19 w 615017"/>
                <a:gd name="T13" fmla="*/ 29 h 639366"/>
                <a:gd name="T14" fmla="*/ 19 w 615017"/>
                <a:gd name="T15" fmla="*/ 36 h 639366"/>
                <a:gd name="T16" fmla="*/ 16 w 615017"/>
                <a:gd name="T17" fmla="*/ 42 h 639366"/>
                <a:gd name="T18" fmla="*/ 7 w 615017"/>
                <a:gd name="T19" fmla="*/ 51 h 639366"/>
                <a:gd name="T20" fmla="*/ 0 w 615017"/>
                <a:gd name="T21" fmla="*/ 64 h 639366"/>
                <a:gd name="T22" fmla="*/ 0 w 615017"/>
                <a:gd name="T23" fmla="*/ 67 h 639366"/>
                <a:gd name="T24" fmla="*/ 4 w 615017"/>
                <a:gd name="T25" fmla="*/ 67 h 639366"/>
                <a:gd name="T26" fmla="*/ 7 w 615017"/>
                <a:gd name="T27" fmla="*/ 70 h 639366"/>
                <a:gd name="T28" fmla="*/ 9 w 615017"/>
                <a:gd name="T29" fmla="*/ 75 h 639366"/>
                <a:gd name="T30" fmla="*/ 8 w 615017"/>
                <a:gd name="T31" fmla="*/ 83 h 639366"/>
                <a:gd name="T32" fmla="*/ 6 w 615017"/>
                <a:gd name="T33" fmla="*/ 86 h 639366"/>
                <a:gd name="T34" fmla="*/ 3 w 615017"/>
                <a:gd name="T35" fmla="*/ 91 h 639366"/>
                <a:gd name="T36" fmla="*/ 3 w 615017"/>
                <a:gd name="T37" fmla="*/ 94 h 639366"/>
                <a:gd name="T38" fmla="*/ 9 w 615017"/>
                <a:gd name="T39" fmla="*/ 94 h 639366"/>
                <a:gd name="T40" fmla="*/ 14 w 615017"/>
                <a:gd name="T41" fmla="*/ 90 h 639366"/>
                <a:gd name="T42" fmla="*/ 21 w 615017"/>
                <a:gd name="T43" fmla="*/ 89 h 639366"/>
                <a:gd name="T44" fmla="*/ 28 w 615017"/>
                <a:gd name="T45" fmla="*/ 93 h 639366"/>
                <a:gd name="T46" fmla="*/ 33 w 615017"/>
                <a:gd name="T47" fmla="*/ 91 h 639366"/>
                <a:gd name="T48" fmla="*/ 36 w 615017"/>
                <a:gd name="T49" fmla="*/ 88 h 639366"/>
                <a:gd name="T50" fmla="*/ 35 w 615017"/>
                <a:gd name="T51" fmla="*/ 85 h 639366"/>
                <a:gd name="T52" fmla="*/ 35 w 615017"/>
                <a:gd name="T53" fmla="*/ 80 h 639366"/>
                <a:gd name="T54" fmla="*/ 34 w 615017"/>
                <a:gd name="T55" fmla="*/ 76 h 639366"/>
                <a:gd name="T56" fmla="*/ 35 w 615017"/>
                <a:gd name="T57" fmla="*/ 72 h 639366"/>
                <a:gd name="T58" fmla="*/ 33 w 615017"/>
                <a:gd name="T59" fmla="*/ 66 h 639366"/>
                <a:gd name="T60" fmla="*/ 37 w 615017"/>
                <a:gd name="T61" fmla="*/ 63 h 639366"/>
                <a:gd name="T62" fmla="*/ 42 w 615017"/>
                <a:gd name="T63" fmla="*/ 63 h 639366"/>
                <a:gd name="T64" fmla="*/ 45 w 615017"/>
                <a:gd name="T65" fmla="*/ 65 h 639366"/>
                <a:gd name="T66" fmla="*/ 46 w 615017"/>
                <a:gd name="T67" fmla="*/ 69 h 639366"/>
                <a:gd name="T68" fmla="*/ 47 w 615017"/>
                <a:gd name="T69" fmla="*/ 72 h 639366"/>
                <a:gd name="T70" fmla="*/ 49 w 615017"/>
                <a:gd name="T71" fmla="*/ 76 h 639366"/>
                <a:gd name="T72" fmla="*/ 52 w 615017"/>
                <a:gd name="T73" fmla="*/ 71 h 639366"/>
                <a:gd name="T74" fmla="*/ 62 w 615017"/>
                <a:gd name="T75" fmla="*/ 69 h 639366"/>
                <a:gd name="T76" fmla="*/ 66 w 615017"/>
                <a:gd name="T77" fmla="*/ 67 h 639366"/>
                <a:gd name="T78" fmla="*/ 74 w 615017"/>
                <a:gd name="T79" fmla="*/ 52 h 639366"/>
                <a:gd name="T80" fmla="*/ 82 w 615017"/>
                <a:gd name="T81" fmla="*/ 44 h 639366"/>
                <a:gd name="T82" fmla="*/ 81 w 615017"/>
                <a:gd name="T83" fmla="*/ 37 h 639366"/>
                <a:gd name="T84" fmla="*/ 79 w 615017"/>
                <a:gd name="T85" fmla="*/ 29 h 639366"/>
                <a:gd name="T86" fmla="*/ 71 w 615017"/>
                <a:gd name="T87" fmla="*/ 27 h 639366"/>
                <a:gd name="T88" fmla="*/ 65 w 615017"/>
                <a:gd name="T89" fmla="*/ 14 h 639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15017"/>
                <a:gd name="T136" fmla="*/ 0 h 639366"/>
                <a:gd name="T137" fmla="*/ 615017 w 615017"/>
                <a:gd name="T138" fmla="*/ 639366 h 639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15017" h="639366">
                  <a:moveTo>
                    <a:pt x="489347" y="91678"/>
                  </a:moveTo>
                  <a:lnTo>
                    <a:pt x="407193" y="0"/>
                  </a:lnTo>
                  <a:lnTo>
                    <a:pt x="366712" y="10716"/>
                  </a:lnTo>
                  <a:lnTo>
                    <a:pt x="196453" y="44053"/>
                  </a:lnTo>
                  <a:lnTo>
                    <a:pt x="136922" y="69056"/>
                  </a:lnTo>
                  <a:lnTo>
                    <a:pt x="110728" y="160734"/>
                  </a:lnTo>
                  <a:lnTo>
                    <a:pt x="142179" y="196835"/>
                  </a:lnTo>
                  <a:lnTo>
                    <a:pt x="144065" y="247650"/>
                  </a:lnTo>
                  <a:lnTo>
                    <a:pt x="121443" y="283369"/>
                  </a:lnTo>
                  <a:lnTo>
                    <a:pt x="51197" y="342900"/>
                  </a:lnTo>
                  <a:lnTo>
                    <a:pt x="1190" y="434578"/>
                  </a:lnTo>
                  <a:lnTo>
                    <a:pt x="0" y="453628"/>
                  </a:lnTo>
                  <a:lnTo>
                    <a:pt x="26193" y="452438"/>
                  </a:lnTo>
                  <a:lnTo>
                    <a:pt x="48815" y="472678"/>
                  </a:lnTo>
                  <a:lnTo>
                    <a:pt x="66675" y="510778"/>
                  </a:lnTo>
                  <a:lnTo>
                    <a:pt x="60722" y="559594"/>
                  </a:lnTo>
                  <a:lnTo>
                    <a:pt x="41672" y="581025"/>
                  </a:lnTo>
                  <a:lnTo>
                    <a:pt x="20240" y="614363"/>
                  </a:lnTo>
                  <a:lnTo>
                    <a:pt x="21431" y="638175"/>
                  </a:lnTo>
                  <a:lnTo>
                    <a:pt x="67865" y="639366"/>
                  </a:lnTo>
                  <a:lnTo>
                    <a:pt x="109071" y="610087"/>
                  </a:lnTo>
                  <a:lnTo>
                    <a:pt x="157733" y="606387"/>
                  </a:lnTo>
                  <a:lnTo>
                    <a:pt x="206856" y="628029"/>
                  </a:lnTo>
                  <a:lnTo>
                    <a:pt x="247246" y="616029"/>
                  </a:lnTo>
                  <a:lnTo>
                    <a:pt x="271296" y="598693"/>
                  </a:lnTo>
                  <a:lnTo>
                    <a:pt x="260062" y="576363"/>
                  </a:lnTo>
                  <a:lnTo>
                    <a:pt x="262103" y="539708"/>
                  </a:lnTo>
                  <a:lnTo>
                    <a:pt x="258365" y="514350"/>
                  </a:lnTo>
                  <a:lnTo>
                    <a:pt x="259556" y="485775"/>
                  </a:lnTo>
                  <a:lnTo>
                    <a:pt x="246459" y="450056"/>
                  </a:lnTo>
                  <a:lnTo>
                    <a:pt x="278606" y="428625"/>
                  </a:lnTo>
                  <a:lnTo>
                    <a:pt x="319087" y="426244"/>
                  </a:lnTo>
                  <a:lnTo>
                    <a:pt x="336947" y="440531"/>
                  </a:lnTo>
                  <a:lnTo>
                    <a:pt x="347479" y="470557"/>
                  </a:lnTo>
                  <a:lnTo>
                    <a:pt x="352425" y="489347"/>
                  </a:lnTo>
                  <a:lnTo>
                    <a:pt x="365522" y="517922"/>
                  </a:lnTo>
                  <a:lnTo>
                    <a:pt x="391715" y="481013"/>
                  </a:lnTo>
                  <a:lnTo>
                    <a:pt x="463798" y="465629"/>
                  </a:lnTo>
                  <a:lnTo>
                    <a:pt x="492913" y="453834"/>
                  </a:lnTo>
                  <a:lnTo>
                    <a:pt x="557845" y="352193"/>
                  </a:lnTo>
                  <a:lnTo>
                    <a:pt x="615017" y="295290"/>
                  </a:lnTo>
                  <a:lnTo>
                    <a:pt x="608361" y="251751"/>
                  </a:lnTo>
                  <a:lnTo>
                    <a:pt x="591519" y="193845"/>
                  </a:lnTo>
                  <a:lnTo>
                    <a:pt x="535781" y="182166"/>
                  </a:lnTo>
                  <a:lnTo>
                    <a:pt x="489347" y="9167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3" name="Freeform 361">
              <a:extLst/>
            </p:cNvPr>
            <p:cNvSpPr>
              <a:spLocks/>
            </p:cNvSpPr>
            <p:nvPr/>
          </p:nvSpPr>
          <p:spPr bwMode="auto">
            <a:xfrm>
              <a:off x="4795814" y="4867293"/>
              <a:ext cx="201612" cy="206375"/>
            </a:xfrm>
            <a:custGeom>
              <a:avLst/>
              <a:gdLst>
                <a:gd name="T0" fmla="*/ 2147483647 w 636"/>
                <a:gd name="T1" fmla="*/ 2147483647 h 650"/>
                <a:gd name="T2" fmla="*/ 2147483647 w 636"/>
                <a:gd name="T3" fmla="*/ 2147483647 h 650"/>
                <a:gd name="T4" fmla="*/ 2147483647 w 636"/>
                <a:gd name="T5" fmla="*/ 2147483647 h 650"/>
                <a:gd name="T6" fmla="*/ 2147483647 w 636"/>
                <a:gd name="T7" fmla="*/ 2147483647 h 650"/>
                <a:gd name="T8" fmla="*/ 2147483647 w 636"/>
                <a:gd name="T9" fmla="*/ 2147483647 h 650"/>
                <a:gd name="T10" fmla="*/ 2147483647 w 636"/>
                <a:gd name="T11" fmla="*/ 2147483647 h 650"/>
                <a:gd name="T12" fmla="*/ 2147483647 w 636"/>
                <a:gd name="T13" fmla="*/ 2147483647 h 650"/>
                <a:gd name="T14" fmla="*/ 2147483647 w 636"/>
                <a:gd name="T15" fmla="*/ 2147483647 h 650"/>
                <a:gd name="T16" fmla="*/ 2147483647 w 636"/>
                <a:gd name="T17" fmla="*/ 2147483647 h 650"/>
                <a:gd name="T18" fmla="*/ 2147483647 w 636"/>
                <a:gd name="T19" fmla="*/ 2147483647 h 650"/>
                <a:gd name="T20" fmla="*/ 2147483647 w 636"/>
                <a:gd name="T21" fmla="*/ 2147483647 h 650"/>
                <a:gd name="T22" fmla="*/ 2147483647 w 636"/>
                <a:gd name="T23" fmla="*/ 2147483647 h 650"/>
                <a:gd name="T24" fmla="*/ 2147483647 w 636"/>
                <a:gd name="T25" fmla="*/ 2147483647 h 650"/>
                <a:gd name="T26" fmla="*/ 2147483647 w 636"/>
                <a:gd name="T27" fmla="*/ 2147483647 h 650"/>
                <a:gd name="T28" fmla="*/ 2147483647 w 636"/>
                <a:gd name="T29" fmla="*/ 2147483647 h 650"/>
                <a:gd name="T30" fmla="*/ 2147483647 w 636"/>
                <a:gd name="T31" fmla="*/ 2147483647 h 650"/>
                <a:gd name="T32" fmla="*/ 2147483647 w 636"/>
                <a:gd name="T33" fmla="*/ 2147483647 h 650"/>
                <a:gd name="T34" fmla="*/ 2147483647 w 636"/>
                <a:gd name="T35" fmla="*/ 2147483647 h 650"/>
                <a:gd name="T36" fmla="*/ 2147483647 w 636"/>
                <a:gd name="T37" fmla="*/ 2147483647 h 650"/>
                <a:gd name="T38" fmla="*/ 2147483647 w 636"/>
                <a:gd name="T39" fmla="*/ 2147483647 h 650"/>
                <a:gd name="T40" fmla="*/ 2147483647 w 636"/>
                <a:gd name="T41" fmla="*/ 2147483647 h 650"/>
                <a:gd name="T42" fmla="*/ 2147483647 w 636"/>
                <a:gd name="T43" fmla="*/ 2147483647 h 650"/>
                <a:gd name="T44" fmla="*/ 2147483647 w 636"/>
                <a:gd name="T45" fmla="*/ 2147483647 h 650"/>
                <a:gd name="T46" fmla="*/ 2147483647 w 636"/>
                <a:gd name="T47" fmla="*/ 2147483647 h 650"/>
                <a:gd name="T48" fmla="*/ 2147483647 w 636"/>
                <a:gd name="T49" fmla="*/ 2147483647 h 650"/>
                <a:gd name="T50" fmla="*/ 2147483647 w 636"/>
                <a:gd name="T51" fmla="*/ 2147483647 h 650"/>
                <a:gd name="T52" fmla="*/ 2147483647 w 636"/>
                <a:gd name="T53" fmla="*/ 2147483647 h 650"/>
                <a:gd name="T54" fmla="*/ 2147483647 w 636"/>
                <a:gd name="T55" fmla="*/ 2147483647 h 650"/>
                <a:gd name="T56" fmla="*/ 2147483647 w 636"/>
                <a:gd name="T57" fmla="*/ 2147483647 h 650"/>
                <a:gd name="T58" fmla="*/ 2147483647 w 636"/>
                <a:gd name="T59" fmla="*/ 2147483647 h 650"/>
                <a:gd name="T60" fmla="*/ 2147483647 w 636"/>
                <a:gd name="T61" fmla="*/ 2147483647 h 650"/>
                <a:gd name="T62" fmla="*/ 2147483647 w 636"/>
                <a:gd name="T63" fmla="*/ 2147483647 h 650"/>
                <a:gd name="T64" fmla="*/ 2147483647 w 636"/>
                <a:gd name="T65" fmla="*/ 2147483647 h 650"/>
                <a:gd name="T66" fmla="*/ 2147483647 w 636"/>
                <a:gd name="T67" fmla="*/ 2147483647 h 650"/>
                <a:gd name="T68" fmla="*/ 2147483647 w 636"/>
                <a:gd name="T69" fmla="*/ 2147483647 h 650"/>
                <a:gd name="T70" fmla="*/ 2147483647 w 636"/>
                <a:gd name="T71" fmla="*/ 2147483647 h 650"/>
                <a:gd name="T72" fmla="*/ 2147483647 w 636"/>
                <a:gd name="T73" fmla="*/ 2147483647 h 650"/>
                <a:gd name="T74" fmla="*/ 2147483647 w 636"/>
                <a:gd name="T75" fmla="*/ 2147483647 h 650"/>
                <a:gd name="T76" fmla="*/ 2147483647 w 636"/>
                <a:gd name="T77" fmla="*/ 2147483647 h 650"/>
                <a:gd name="T78" fmla="*/ 2147483647 w 636"/>
                <a:gd name="T79" fmla="*/ 2147483647 h 650"/>
                <a:gd name="T80" fmla="*/ 2147483647 w 636"/>
                <a:gd name="T81" fmla="*/ 2147483647 h 650"/>
                <a:gd name="T82" fmla="*/ 2147483647 w 636"/>
                <a:gd name="T83" fmla="*/ 2147483647 h 650"/>
                <a:gd name="T84" fmla="*/ 2147483647 w 636"/>
                <a:gd name="T85" fmla="*/ 2147483647 h 650"/>
                <a:gd name="T86" fmla="*/ 2147483647 w 636"/>
                <a:gd name="T87" fmla="*/ 2147483647 h 650"/>
                <a:gd name="T88" fmla="*/ 2147483647 w 636"/>
                <a:gd name="T89" fmla="*/ 2147483647 h 650"/>
                <a:gd name="T90" fmla="*/ 2147483647 w 636"/>
                <a:gd name="T91" fmla="*/ 2147483647 h 650"/>
                <a:gd name="T92" fmla="*/ 2147483647 w 636"/>
                <a:gd name="T93" fmla="*/ 2147483647 h 650"/>
                <a:gd name="T94" fmla="*/ 2147483647 w 636"/>
                <a:gd name="T95" fmla="*/ 2147483647 h 650"/>
                <a:gd name="T96" fmla="*/ 2147483647 w 636"/>
                <a:gd name="T97" fmla="*/ 2147483647 h 6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6"/>
                <a:gd name="T148" fmla="*/ 0 h 650"/>
                <a:gd name="T149" fmla="*/ 636 w 636"/>
                <a:gd name="T150" fmla="*/ 650 h 6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6" h="650">
                  <a:moveTo>
                    <a:pt x="275" y="5"/>
                  </a:moveTo>
                  <a:lnTo>
                    <a:pt x="236" y="15"/>
                  </a:lnTo>
                  <a:lnTo>
                    <a:pt x="224" y="33"/>
                  </a:lnTo>
                  <a:lnTo>
                    <a:pt x="230" y="51"/>
                  </a:lnTo>
                  <a:lnTo>
                    <a:pt x="252" y="54"/>
                  </a:lnTo>
                  <a:lnTo>
                    <a:pt x="240" y="69"/>
                  </a:lnTo>
                  <a:lnTo>
                    <a:pt x="227" y="83"/>
                  </a:lnTo>
                  <a:lnTo>
                    <a:pt x="207" y="81"/>
                  </a:lnTo>
                  <a:lnTo>
                    <a:pt x="200" y="82"/>
                  </a:lnTo>
                  <a:lnTo>
                    <a:pt x="201" y="94"/>
                  </a:lnTo>
                  <a:lnTo>
                    <a:pt x="192" y="110"/>
                  </a:lnTo>
                  <a:lnTo>
                    <a:pt x="175" y="101"/>
                  </a:lnTo>
                  <a:lnTo>
                    <a:pt x="187" y="78"/>
                  </a:lnTo>
                  <a:lnTo>
                    <a:pt x="173" y="77"/>
                  </a:lnTo>
                  <a:lnTo>
                    <a:pt x="161" y="87"/>
                  </a:lnTo>
                  <a:lnTo>
                    <a:pt x="151" y="89"/>
                  </a:lnTo>
                  <a:lnTo>
                    <a:pt x="137" y="91"/>
                  </a:lnTo>
                  <a:lnTo>
                    <a:pt x="111" y="82"/>
                  </a:lnTo>
                  <a:lnTo>
                    <a:pt x="86" y="82"/>
                  </a:lnTo>
                  <a:lnTo>
                    <a:pt x="63" y="100"/>
                  </a:lnTo>
                  <a:lnTo>
                    <a:pt x="69" y="114"/>
                  </a:lnTo>
                  <a:lnTo>
                    <a:pt x="60" y="126"/>
                  </a:lnTo>
                  <a:lnTo>
                    <a:pt x="46" y="134"/>
                  </a:lnTo>
                  <a:lnTo>
                    <a:pt x="36" y="153"/>
                  </a:lnTo>
                  <a:lnTo>
                    <a:pt x="30" y="171"/>
                  </a:lnTo>
                  <a:lnTo>
                    <a:pt x="21" y="183"/>
                  </a:lnTo>
                  <a:lnTo>
                    <a:pt x="3" y="188"/>
                  </a:lnTo>
                  <a:lnTo>
                    <a:pt x="12" y="238"/>
                  </a:lnTo>
                  <a:lnTo>
                    <a:pt x="15" y="268"/>
                  </a:lnTo>
                  <a:lnTo>
                    <a:pt x="15" y="287"/>
                  </a:lnTo>
                  <a:lnTo>
                    <a:pt x="0" y="307"/>
                  </a:lnTo>
                  <a:lnTo>
                    <a:pt x="3" y="332"/>
                  </a:lnTo>
                  <a:lnTo>
                    <a:pt x="26" y="352"/>
                  </a:lnTo>
                  <a:lnTo>
                    <a:pt x="35" y="377"/>
                  </a:lnTo>
                  <a:lnTo>
                    <a:pt x="62" y="392"/>
                  </a:lnTo>
                  <a:lnTo>
                    <a:pt x="72" y="421"/>
                  </a:lnTo>
                  <a:lnTo>
                    <a:pt x="77" y="449"/>
                  </a:lnTo>
                  <a:lnTo>
                    <a:pt x="89" y="468"/>
                  </a:lnTo>
                  <a:lnTo>
                    <a:pt x="102" y="477"/>
                  </a:lnTo>
                  <a:lnTo>
                    <a:pt x="113" y="465"/>
                  </a:lnTo>
                  <a:lnTo>
                    <a:pt x="132" y="468"/>
                  </a:lnTo>
                  <a:lnTo>
                    <a:pt x="147" y="484"/>
                  </a:lnTo>
                  <a:lnTo>
                    <a:pt x="176" y="491"/>
                  </a:lnTo>
                  <a:lnTo>
                    <a:pt x="199" y="507"/>
                  </a:lnTo>
                  <a:lnTo>
                    <a:pt x="219" y="514"/>
                  </a:lnTo>
                  <a:lnTo>
                    <a:pt x="235" y="518"/>
                  </a:lnTo>
                  <a:lnTo>
                    <a:pt x="234" y="544"/>
                  </a:lnTo>
                  <a:lnTo>
                    <a:pt x="244" y="560"/>
                  </a:lnTo>
                  <a:lnTo>
                    <a:pt x="257" y="576"/>
                  </a:lnTo>
                  <a:lnTo>
                    <a:pt x="272" y="556"/>
                  </a:lnTo>
                  <a:lnTo>
                    <a:pt x="299" y="561"/>
                  </a:lnTo>
                  <a:lnTo>
                    <a:pt x="306" y="586"/>
                  </a:lnTo>
                  <a:lnTo>
                    <a:pt x="313" y="598"/>
                  </a:lnTo>
                  <a:lnTo>
                    <a:pt x="322" y="609"/>
                  </a:lnTo>
                  <a:lnTo>
                    <a:pt x="332" y="650"/>
                  </a:lnTo>
                  <a:lnTo>
                    <a:pt x="367" y="647"/>
                  </a:lnTo>
                  <a:lnTo>
                    <a:pt x="395" y="639"/>
                  </a:lnTo>
                  <a:lnTo>
                    <a:pt x="409" y="633"/>
                  </a:lnTo>
                  <a:lnTo>
                    <a:pt x="428" y="629"/>
                  </a:lnTo>
                  <a:lnTo>
                    <a:pt x="442" y="649"/>
                  </a:lnTo>
                  <a:lnTo>
                    <a:pt x="482" y="646"/>
                  </a:lnTo>
                  <a:lnTo>
                    <a:pt x="508" y="649"/>
                  </a:lnTo>
                  <a:lnTo>
                    <a:pt x="526" y="640"/>
                  </a:lnTo>
                  <a:lnTo>
                    <a:pt x="532" y="624"/>
                  </a:lnTo>
                  <a:lnTo>
                    <a:pt x="549" y="615"/>
                  </a:lnTo>
                  <a:lnTo>
                    <a:pt x="567" y="626"/>
                  </a:lnTo>
                  <a:lnTo>
                    <a:pt x="594" y="612"/>
                  </a:lnTo>
                  <a:lnTo>
                    <a:pt x="627" y="606"/>
                  </a:lnTo>
                  <a:lnTo>
                    <a:pt x="636" y="587"/>
                  </a:lnTo>
                  <a:lnTo>
                    <a:pt x="608" y="546"/>
                  </a:lnTo>
                  <a:lnTo>
                    <a:pt x="586" y="533"/>
                  </a:lnTo>
                  <a:lnTo>
                    <a:pt x="577" y="510"/>
                  </a:lnTo>
                  <a:lnTo>
                    <a:pt x="575" y="478"/>
                  </a:lnTo>
                  <a:lnTo>
                    <a:pt x="564" y="449"/>
                  </a:lnTo>
                  <a:lnTo>
                    <a:pt x="561" y="416"/>
                  </a:lnTo>
                  <a:lnTo>
                    <a:pt x="559" y="390"/>
                  </a:lnTo>
                  <a:lnTo>
                    <a:pt x="570" y="369"/>
                  </a:lnTo>
                  <a:lnTo>
                    <a:pt x="598" y="359"/>
                  </a:lnTo>
                  <a:lnTo>
                    <a:pt x="595" y="338"/>
                  </a:lnTo>
                  <a:lnTo>
                    <a:pt x="572" y="325"/>
                  </a:lnTo>
                  <a:lnTo>
                    <a:pt x="558" y="309"/>
                  </a:lnTo>
                  <a:lnTo>
                    <a:pt x="564" y="286"/>
                  </a:lnTo>
                  <a:lnTo>
                    <a:pt x="570" y="263"/>
                  </a:lnTo>
                  <a:lnTo>
                    <a:pt x="589" y="215"/>
                  </a:lnTo>
                  <a:lnTo>
                    <a:pt x="533" y="216"/>
                  </a:lnTo>
                  <a:lnTo>
                    <a:pt x="507" y="199"/>
                  </a:lnTo>
                  <a:lnTo>
                    <a:pt x="473" y="171"/>
                  </a:lnTo>
                  <a:lnTo>
                    <a:pt x="449" y="144"/>
                  </a:lnTo>
                  <a:lnTo>
                    <a:pt x="399" y="111"/>
                  </a:lnTo>
                  <a:lnTo>
                    <a:pt x="337" y="82"/>
                  </a:lnTo>
                  <a:lnTo>
                    <a:pt x="310" y="67"/>
                  </a:lnTo>
                  <a:lnTo>
                    <a:pt x="309" y="49"/>
                  </a:lnTo>
                  <a:lnTo>
                    <a:pt x="329" y="51"/>
                  </a:lnTo>
                  <a:lnTo>
                    <a:pt x="346" y="33"/>
                  </a:lnTo>
                  <a:lnTo>
                    <a:pt x="337" y="17"/>
                  </a:lnTo>
                  <a:lnTo>
                    <a:pt x="308" y="24"/>
                  </a:lnTo>
                  <a:lnTo>
                    <a:pt x="292" y="0"/>
                  </a:lnTo>
                  <a:lnTo>
                    <a:pt x="27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4" name="Freeform 362">
              <a:extLst/>
            </p:cNvPr>
            <p:cNvSpPr>
              <a:spLocks/>
            </p:cNvSpPr>
            <p:nvPr/>
          </p:nvSpPr>
          <p:spPr bwMode="auto">
            <a:xfrm>
              <a:off x="4859314" y="5043506"/>
              <a:ext cx="57150" cy="127000"/>
            </a:xfrm>
            <a:custGeom>
              <a:avLst/>
              <a:gdLst>
                <a:gd name="T0" fmla="*/ 2147483647 w 180"/>
                <a:gd name="T1" fmla="*/ 2147483647 h 400"/>
                <a:gd name="T2" fmla="*/ 2147483647 w 180"/>
                <a:gd name="T3" fmla="*/ 0 h 400"/>
                <a:gd name="T4" fmla="*/ 2147483647 w 180"/>
                <a:gd name="T5" fmla="*/ 2147483647 h 400"/>
                <a:gd name="T6" fmla="*/ 2147483647 w 180"/>
                <a:gd name="T7" fmla="*/ 2147483647 h 400"/>
                <a:gd name="T8" fmla="*/ 2147483647 w 180"/>
                <a:gd name="T9" fmla="*/ 2147483647 h 400"/>
                <a:gd name="T10" fmla="*/ 2147483647 w 180"/>
                <a:gd name="T11" fmla="*/ 2147483647 h 400"/>
                <a:gd name="T12" fmla="*/ 2147483647 w 180"/>
                <a:gd name="T13" fmla="*/ 2147483647 h 400"/>
                <a:gd name="T14" fmla="*/ 2147483647 w 180"/>
                <a:gd name="T15" fmla="*/ 2147483647 h 400"/>
                <a:gd name="T16" fmla="*/ 2147483647 w 180"/>
                <a:gd name="T17" fmla="*/ 2147483647 h 400"/>
                <a:gd name="T18" fmla="*/ 2147483647 w 180"/>
                <a:gd name="T19" fmla="*/ 2147483647 h 400"/>
                <a:gd name="T20" fmla="*/ 2147483647 w 180"/>
                <a:gd name="T21" fmla="*/ 2147483647 h 400"/>
                <a:gd name="T22" fmla="*/ 2147483647 w 180"/>
                <a:gd name="T23" fmla="*/ 2147483647 h 400"/>
                <a:gd name="T24" fmla="*/ 0 w 180"/>
                <a:gd name="T25" fmla="*/ 2147483647 h 400"/>
                <a:gd name="T26" fmla="*/ 2147483647 w 180"/>
                <a:gd name="T27" fmla="*/ 2147483647 h 400"/>
                <a:gd name="T28" fmla="*/ 2147483647 w 180"/>
                <a:gd name="T29" fmla="*/ 2147483647 h 400"/>
                <a:gd name="T30" fmla="*/ 2147483647 w 180"/>
                <a:gd name="T31" fmla="*/ 2147483647 h 400"/>
                <a:gd name="T32" fmla="*/ 2147483647 w 180"/>
                <a:gd name="T33" fmla="*/ 2147483647 h 400"/>
                <a:gd name="T34" fmla="*/ 2147483647 w 180"/>
                <a:gd name="T35" fmla="*/ 2147483647 h 400"/>
                <a:gd name="T36" fmla="*/ 2147483647 w 180"/>
                <a:gd name="T37" fmla="*/ 2147483647 h 400"/>
                <a:gd name="T38" fmla="*/ 2147483647 w 180"/>
                <a:gd name="T39" fmla="*/ 2147483647 h 400"/>
                <a:gd name="T40" fmla="*/ 2147483647 w 180"/>
                <a:gd name="T41" fmla="*/ 2147483647 h 400"/>
                <a:gd name="T42" fmla="*/ 2147483647 w 180"/>
                <a:gd name="T43" fmla="*/ 2147483647 h 400"/>
                <a:gd name="T44" fmla="*/ 2147483647 w 180"/>
                <a:gd name="T45" fmla="*/ 2147483647 h 400"/>
                <a:gd name="T46" fmla="*/ 2147483647 w 180"/>
                <a:gd name="T47" fmla="*/ 2147483647 h 400"/>
                <a:gd name="T48" fmla="*/ 2147483647 w 180"/>
                <a:gd name="T49" fmla="*/ 2147483647 h 400"/>
                <a:gd name="T50" fmla="*/ 2147483647 w 180"/>
                <a:gd name="T51" fmla="*/ 2147483647 h 400"/>
                <a:gd name="T52" fmla="*/ 2147483647 w 180"/>
                <a:gd name="T53" fmla="*/ 2147483647 h 400"/>
                <a:gd name="T54" fmla="*/ 2147483647 w 180"/>
                <a:gd name="T55" fmla="*/ 2147483647 h 400"/>
                <a:gd name="T56" fmla="*/ 2147483647 w 180"/>
                <a:gd name="T57" fmla="*/ 2147483647 h 400"/>
                <a:gd name="T58" fmla="*/ 2147483647 w 180"/>
                <a:gd name="T59" fmla="*/ 2147483647 h 400"/>
                <a:gd name="T60" fmla="*/ 2147483647 w 180"/>
                <a:gd name="T61" fmla="*/ 2147483647 h 400"/>
                <a:gd name="T62" fmla="*/ 2147483647 w 180"/>
                <a:gd name="T63" fmla="*/ 2147483647 h 400"/>
                <a:gd name="T64" fmla="*/ 2147483647 w 180"/>
                <a:gd name="T65" fmla="*/ 2147483647 h 400"/>
                <a:gd name="T66" fmla="*/ 2147483647 w 180"/>
                <a:gd name="T67" fmla="*/ 2147483647 h 400"/>
                <a:gd name="T68" fmla="*/ 2147483647 w 180"/>
                <a:gd name="T69" fmla="*/ 2147483647 h 400"/>
                <a:gd name="T70" fmla="*/ 2147483647 w 180"/>
                <a:gd name="T71" fmla="*/ 2147483647 h 400"/>
                <a:gd name="T72" fmla="*/ 2147483647 w 180"/>
                <a:gd name="T73" fmla="*/ 2147483647 h 400"/>
                <a:gd name="T74" fmla="*/ 2147483647 w 180"/>
                <a:gd name="T75" fmla="*/ 2147483647 h 400"/>
                <a:gd name="T76" fmla="*/ 2147483647 w 180"/>
                <a:gd name="T77" fmla="*/ 2147483647 h 400"/>
                <a:gd name="T78" fmla="*/ 2147483647 w 180"/>
                <a:gd name="T79" fmla="*/ 2147483647 h 400"/>
                <a:gd name="T80" fmla="*/ 2147483647 w 180"/>
                <a:gd name="T81" fmla="*/ 2147483647 h 400"/>
                <a:gd name="T82" fmla="*/ 2147483647 w 180"/>
                <a:gd name="T83" fmla="*/ 2147483647 h 400"/>
                <a:gd name="T84" fmla="*/ 2147483647 w 180"/>
                <a:gd name="T85" fmla="*/ 2147483647 h 400"/>
                <a:gd name="T86" fmla="*/ 2147483647 w 180"/>
                <a:gd name="T87" fmla="*/ 2147483647 h 4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0"/>
                <a:gd name="T133" fmla="*/ 0 h 400"/>
                <a:gd name="T134" fmla="*/ 180 w 180"/>
                <a:gd name="T135" fmla="*/ 400 h 4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0" h="400">
                  <a:moveTo>
                    <a:pt x="95" y="5"/>
                  </a:moveTo>
                  <a:lnTo>
                    <a:pt x="69" y="0"/>
                  </a:lnTo>
                  <a:lnTo>
                    <a:pt x="56" y="19"/>
                  </a:lnTo>
                  <a:lnTo>
                    <a:pt x="43" y="29"/>
                  </a:lnTo>
                  <a:lnTo>
                    <a:pt x="22" y="61"/>
                  </a:lnTo>
                  <a:lnTo>
                    <a:pt x="30" y="94"/>
                  </a:lnTo>
                  <a:lnTo>
                    <a:pt x="47" y="117"/>
                  </a:lnTo>
                  <a:lnTo>
                    <a:pt x="44" y="139"/>
                  </a:lnTo>
                  <a:lnTo>
                    <a:pt x="36" y="144"/>
                  </a:lnTo>
                  <a:lnTo>
                    <a:pt x="30" y="154"/>
                  </a:lnTo>
                  <a:lnTo>
                    <a:pt x="11" y="167"/>
                  </a:lnTo>
                  <a:lnTo>
                    <a:pt x="14" y="187"/>
                  </a:lnTo>
                  <a:lnTo>
                    <a:pt x="0" y="212"/>
                  </a:lnTo>
                  <a:lnTo>
                    <a:pt x="27" y="232"/>
                  </a:lnTo>
                  <a:lnTo>
                    <a:pt x="55" y="256"/>
                  </a:lnTo>
                  <a:lnTo>
                    <a:pt x="86" y="260"/>
                  </a:lnTo>
                  <a:lnTo>
                    <a:pt x="93" y="270"/>
                  </a:lnTo>
                  <a:lnTo>
                    <a:pt x="92" y="298"/>
                  </a:lnTo>
                  <a:lnTo>
                    <a:pt x="84" y="338"/>
                  </a:lnTo>
                  <a:lnTo>
                    <a:pt x="100" y="354"/>
                  </a:lnTo>
                  <a:lnTo>
                    <a:pt x="106" y="365"/>
                  </a:lnTo>
                  <a:lnTo>
                    <a:pt x="121" y="382"/>
                  </a:lnTo>
                  <a:lnTo>
                    <a:pt x="132" y="399"/>
                  </a:lnTo>
                  <a:lnTo>
                    <a:pt x="152" y="400"/>
                  </a:lnTo>
                  <a:lnTo>
                    <a:pt x="161" y="378"/>
                  </a:lnTo>
                  <a:lnTo>
                    <a:pt x="173" y="365"/>
                  </a:lnTo>
                  <a:lnTo>
                    <a:pt x="176" y="354"/>
                  </a:lnTo>
                  <a:lnTo>
                    <a:pt x="176" y="341"/>
                  </a:lnTo>
                  <a:lnTo>
                    <a:pt x="179" y="320"/>
                  </a:lnTo>
                  <a:lnTo>
                    <a:pt x="180" y="294"/>
                  </a:lnTo>
                  <a:lnTo>
                    <a:pt x="176" y="269"/>
                  </a:lnTo>
                  <a:lnTo>
                    <a:pt x="134" y="236"/>
                  </a:lnTo>
                  <a:lnTo>
                    <a:pt x="139" y="218"/>
                  </a:lnTo>
                  <a:lnTo>
                    <a:pt x="132" y="201"/>
                  </a:lnTo>
                  <a:lnTo>
                    <a:pt x="122" y="193"/>
                  </a:lnTo>
                  <a:lnTo>
                    <a:pt x="123" y="179"/>
                  </a:lnTo>
                  <a:lnTo>
                    <a:pt x="117" y="144"/>
                  </a:lnTo>
                  <a:lnTo>
                    <a:pt x="105" y="120"/>
                  </a:lnTo>
                  <a:lnTo>
                    <a:pt x="115" y="101"/>
                  </a:lnTo>
                  <a:lnTo>
                    <a:pt x="131" y="88"/>
                  </a:lnTo>
                  <a:lnTo>
                    <a:pt x="118" y="53"/>
                  </a:lnTo>
                  <a:lnTo>
                    <a:pt x="106" y="38"/>
                  </a:lnTo>
                  <a:lnTo>
                    <a:pt x="99" y="24"/>
                  </a:lnTo>
                  <a:lnTo>
                    <a:pt x="9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5" name="Freeform 363">
              <a:extLst/>
            </p:cNvPr>
            <p:cNvSpPr>
              <a:spLocks/>
            </p:cNvSpPr>
            <p:nvPr/>
          </p:nvSpPr>
          <p:spPr bwMode="auto">
            <a:xfrm>
              <a:off x="4805339" y="5053031"/>
              <a:ext cx="204787" cy="314325"/>
            </a:xfrm>
            <a:custGeom>
              <a:avLst/>
              <a:gdLst>
                <a:gd name="T0" fmla="*/ 168 w 1200150"/>
                <a:gd name="T1" fmla="*/ 9 h 1838325"/>
                <a:gd name="T2" fmla="*/ 164 w 1200150"/>
                <a:gd name="T3" fmla="*/ 27 h 1838325"/>
                <a:gd name="T4" fmla="*/ 170 w 1200150"/>
                <a:gd name="T5" fmla="*/ 42 h 1838325"/>
                <a:gd name="T6" fmla="*/ 167 w 1200150"/>
                <a:gd name="T7" fmla="*/ 55 h 1838325"/>
                <a:gd name="T8" fmla="*/ 168 w 1200150"/>
                <a:gd name="T9" fmla="*/ 78 h 1838325"/>
                <a:gd name="T10" fmla="*/ 159 w 1200150"/>
                <a:gd name="T11" fmla="*/ 96 h 1838325"/>
                <a:gd name="T12" fmla="*/ 139 w 1200150"/>
                <a:gd name="T13" fmla="*/ 104 h 1838325"/>
                <a:gd name="T14" fmla="*/ 120 w 1200150"/>
                <a:gd name="T15" fmla="*/ 116 h 1838325"/>
                <a:gd name="T16" fmla="*/ 110 w 1200150"/>
                <a:gd name="T17" fmla="*/ 130 h 1838325"/>
                <a:gd name="T18" fmla="*/ 98 w 1200150"/>
                <a:gd name="T19" fmla="*/ 137 h 1838325"/>
                <a:gd name="T20" fmla="*/ 79 w 1200150"/>
                <a:gd name="T21" fmla="*/ 155 h 1838325"/>
                <a:gd name="T22" fmla="*/ 86 w 1200150"/>
                <a:gd name="T23" fmla="*/ 167 h 1838325"/>
                <a:gd name="T24" fmla="*/ 88 w 1200150"/>
                <a:gd name="T25" fmla="*/ 184 h 1838325"/>
                <a:gd name="T26" fmla="*/ 90 w 1200150"/>
                <a:gd name="T27" fmla="*/ 199 h 1838325"/>
                <a:gd name="T28" fmla="*/ 87 w 1200150"/>
                <a:gd name="T29" fmla="*/ 224 h 1838325"/>
                <a:gd name="T30" fmla="*/ 67 w 1200150"/>
                <a:gd name="T31" fmla="*/ 236 h 1838325"/>
                <a:gd name="T32" fmla="*/ 46 w 1200150"/>
                <a:gd name="T33" fmla="*/ 247 h 1838325"/>
                <a:gd name="T34" fmla="*/ 47 w 1200150"/>
                <a:gd name="T35" fmla="*/ 269 h 1838325"/>
                <a:gd name="T36" fmla="*/ 34 w 1200150"/>
                <a:gd name="T37" fmla="*/ 264 h 1838325"/>
                <a:gd name="T38" fmla="*/ 35 w 1200150"/>
                <a:gd name="T39" fmla="*/ 255 h 1838325"/>
                <a:gd name="T40" fmla="*/ 29 w 1200150"/>
                <a:gd name="T41" fmla="*/ 235 h 1838325"/>
                <a:gd name="T42" fmla="*/ 24 w 1200150"/>
                <a:gd name="T43" fmla="*/ 216 h 1838325"/>
                <a:gd name="T44" fmla="*/ 22 w 1200150"/>
                <a:gd name="T45" fmla="*/ 199 h 1838325"/>
                <a:gd name="T46" fmla="*/ 43 w 1200150"/>
                <a:gd name="T47" fmla="*/ 173 h 1838325"/>
                <a:gd name="T48" fmla="*/ 44 w 1200150"/>
                <a:gd name="T49" fmla="*/ 159 h 1838325"/>
                <a:gd name="T50" fmla="*/ 55 w 1200150"/>
                <a:gd name="T51" fmla="*/ 148 h 1838325"/>
                <a:gd name="T52" fmla="*/ 51 w 1200150"/>
                <a:gd name="T53" fmla="*/ 129 h 1838325"/>
                <a:gd name="T54" fmla="*/ 55 w 1200150"/>
                <a:gd name="T55" fmla="*/ 114 h 1838325"/>
                <a:gd name="T56" fmla="*/ 49 w 1200150"/>
                <a:gd name="T57" fmla="*/ 100 h 1838325"/>
                <a:gd name="T58" fmla="*/ 33 w 1200150"/>
                <a:gd name="T59" fmla="*/ 96 h 1838325"/>
                <a:gd name="T60" fmla="*/ 15 w 1200150"/>
                <a:gd name="T61" fmla="*/ 87 h 1838325"/>
                <a:gd name="T62" fmla="*/ 1 w 1200150"/>
                <a:gd name="T63" fmla="*/ 73 h 1838325"/>
                <a:gd name="T64" fmla="*/ 18 w 1200150"/>
                <a:gd name="T65" fmla="*/ 68 h 1838325"/>
                <a:gd name="T66" fmla="*/ 44 w 1200150"/>
                <a:gd name="T67" fmla="*/ 58 h 1838325"/>
                <a:gd name="T68" fmla="*/ 52 w 1200150"/>
                <a:gd name="T69" fmla="*/ 54 h 1838325"/>
                <a:gd name="T70" fmla="*/ 60 w 1200150"/>
                <a:gd name="T71" fmla="*/ 62 h 1838325"/>
                <a:gd name="T72" fmla="*/ 71 w 1200150"/>
                <a:gd name="T73" fmla="*/ 66 h 1838325"/>
                <a:gd name="T74" fmla="*/ 68 w 1200150"/>
                <a:gd name="T75" fmla="*/ 84 h 1838325"/>
                <a:gd name="T76" fmla="*/ 74 w 1200150"/>
                <a:gd name="T77" fmla="*/ 91 h 1838325"/>
                <a:gd name="T78" fmla="*/ 82 w 1200150"/>
                <a:gd name="T79" fmla="*/ 101 h 1838325"/>
                <a:gd name="T80" fmla="*/ 90 w 1200150"/>
                <a:gd name="T81" fmla="*/ 95 h 1838325"/>
                <a:gd name="T82" fmla="*/ 94 w 1200150"/>
                <a:gd name="T83" fmla="*/ 89 h 1838325"/>
                <a:gd name="T84" fmla="*/ 95 w 1200150"/>
                <a:gd name="T85" fmla="*/ 80 h 1838325"/>
                <a:gd name="T86" fmla="*/ 94 w 1200150"/>
                <a:gd name="T87" fmla="*/ 66 h 1838325"/>
                <a:gd name="T88" fmla="*/ 86 w 1200150"/>
                <a:gd name="T89" fmla="*/ 59 h 1838325"/>
                <a:gd name="T90" fmla="*/ 83 w 1200150"/>
                <a:gd name="T91" fmla="*/ 51 h 1838325"/>
                <a:gd name="T92" fmla="*/ 79 w 1200150"/>
                <a:gd name="T93" fmla="*/ 44 h 1838325"/>
                <a:gd name="T94" fmla="*/ 77 w 1200150"/>
                <a:gd name="T95" fmla="*/ 31 h 1838325"/>
                <a:gd name="T96" fmla="*/ 77 w 1200150"/>
                <a:gd name="T97" fmla="*/ 19 h 1838325"/>
                <a:gd name="T98" fmla="*/ 90 w 1200150"/>
                <a:gd name="T99" fmla="*/ 16 h 1838325"/>
                <a:gd name="T100" fmla="*/ 101 w 1200150"/>
                <a:gd name="T101" fmla="*/ 12 h 1838325"/>
                <a:gd name="T102" fmla="*/ 110 w 1200150"/>
                <a:gd name="T103" fmla="*/ 17 h 1838325"/>
                <a:gd name="T104" fmla="*/ 127 w 1200150"/>
                <a:gd name="T105" fmla="*/ 17 h 1838325"/>
                <a:gd name="T106" fmla="*/ 134 w 1200150"/>
                <a:gd name="T107" fmla="*/ 10 h 1838325"/>
                <a:gd name="T108" fmla="*/ 144 w 1200150"/>
                <a:gd name="T109" fmla="*/ 11 h 1838325"/>
                <a:gd name="T110" fmla="*/ 160 w 1200150"/>
                <a:gd name="T111" fmla="*/ 5 h 1838325"/>
                <a:gd name="T112" fmla="*/ 168 w 1200150"/>
                <a:gd name="T113" fmla="*/ 1 h 1838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00150"/>
                <a:gd name="T172" fmla="*/ 0 h 1838325"/>
                <a:gd name="T173" fmla="*/ 1200150 w 1200150"/>
                <a:gd name="T174" fmla="*/ 1838325 h 1838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00150" h="1838325">
                  <a:moveTo>
                    <a:pt x="1164431" y="7144"/>
                  </a:moveTo>
                  <a:lnTo>
                    <a:pt x="1158478" y="63104"/>
                  </a:lnTo>
                  <a:lnTo>
                    <a:pt x="1138237" y="127397"/>
                  </a:lnTo>
                  <a:lnTo>
                    <a:pt x="1132284" y="180975"/>
                  </a:lnTo>
                  <a:lnTo>
                    <a:pt x="1168003" y="233363"/>
                  </a:lnTo>
                  <a:lnTo>
                    <a:pt x="1178718" y="290513"/>
                  </a:lnTo>
                  <a:lnTo>
                    <a:pt x="1156096" y="317897"/>
                  </a:lnTo>
                  <a:lnTo>
                    <a:pt x="1152525" y="376238"/>
                  </a:lnTo>
                  <a:lnTo>
                    <a:pt x="1200150" y="448866"/>
                  </a:lnTo>
                  <a:lnTo>
                    <a:pt x="1164431" y="535782"/>
                  </a:lnTo>
                  <a:lnTo>
                    <a:pt x="1148677" y="596285"/>
                  </a:lnTo>
                  <a:lnTo>
                    <a:pt x="1100417" y="657100"/>
                  </a:lnTo>
                  <a:lnTo>
                    <a:pt x="1039808" y="705028"/>
                  </a:lnTo>
                  <a:lnTo>
                    <a:pt x="961911" y="715339"/>
                  </a:lnTo>
                  <a:lnTo>
                    <a:pt x="900996" y="746414"/>
                  </a:lnTo>
                  <a:lnTo>
                    <a:pt x="828274" y="794562"/>
                  </a:lnTo>
                  <a:lnTo>
                    <a:pt x="796307" y="838223"/>
                  </a:lnTo>
                  <a:lnTo>
                    <a:pt x="759998" y="889925"/>
                  </a:lnTo>
                  <a:lnTo>
                    <a:pt x="715299" y="899633"/>
                  </a:lnTo>
                  <a:lnTo>
                    <a:pt x="674723" y="938769"/>
                  </a:lnTo>
                  <a:lnTo>
                    <a:pt x="614428" y="1004017"/>
                  </a:lnTo>
                  <a:lnTo>
                    <a:pt x="545904" y="1060985"/>
                  </a:lnTo>
                  <a:lnTo>
                    <a:pt x="562828" y="1103291"/>
                  </a:lnTo>
                  <a:lnTo>
                    <a:pt x="596358" y="1145765"/>
                  </a:lnTo>
                  <a:lnTo>
                    <a:pt x="581134" y="1197084"/>
                  </a:lnTo>
                  <a:lnTo>
                    <a:pt x="606894" y="1256555"/>
                  </a:lnTo>
                  <a:lnTo>
                    <a:pt x="636778" y="1320635"/>
                  </a:lnTo>
                  <a:lnTo>
                    <a:pt x="620953" y="1363535"/>
                  </a:lnTo>
                  <a:lnTo>
                    <a:pt x="614195" y="1436241"/>
                  </a:lnTo>
                  <a:lnTo>
                    <a:pt x="599388" y="1535317"/>
                  </a:lnTo>
                  <a:lnTo>
                    <a:pt x="534512" y="1570679"/>
                  </a:lnTo>
                  <a:lnTo>
                    <a:pt x="461264" y="1614621"/>
                  </a:lnTo>
                  <a:lnTo>
                    <a:pt x="380161" y="1646063"/>
                  </a:lnTo>
                  <a:lnTo>
                    <a:pt x="319035" y="1690254"/>
                  </a:lnTo>
                  <a:lnTo>
                    <a:pt x="339328" y="1774032"/>
                  </a:lnTo>
                  <a:lnTo>
                    <a:pt x="325040" y="1838325"/>
                  </a:lnTo>
                  <a:lnTo>
                    <a:pt x="270271" y="1812132"/>
                  </a:lnTo>
                  <a:lnTo>
                    <a:pt x="234553" y="1803797"/>
                  </a:lnTo>
                  <a:lnTo>
                    <a:pt x="240506" y="1770460"/>
                  </a:lnTo>
                  <a:lnTo>
                    <a:pt x="245268" y="1741885"/>
                  </a:lnTo>
                  <a:lnTo>
                    <a:pt x="197643" y="1672829"/>
                  </a:lnTo>
                  <a:lnTo>
                    <a:pt x="198834" y="1606154"/>
                  </a:lnTo>
                  <a:lnTo>
                    <a:pt x="177403" y="1544241"/>
                  </a:lnTo>
                  <a:lnTo>
                    <a:pt x="167878" y="1476375"/>
                  </a:lnTo>
                  <a:lnTo>
                    <a:pt x="160734" y="1412082"/>
                  </a:lnTo>
                  <a:lnTo>
                    <a:pt x="151209" y="1359694"/>
                  </a:lnTo>
                  <a:lnTo>
                    <a:pt x="141684" y="1309688"/>
                  </a:lnTo>
                  <a:lnTo>
                    <a:pt x="297656" y="1181100"/>
                  </a:lnTo>
                  <a:lnTo>
                    <a:pt x="304800" y="1132285"/>
                  </a:lnTo>
                  <a:lnTo>
                    <a:pt x="302418" y="1088232"/>
                  </a:lnTo>
                  <a:lnTo>
                    <a:pt x="342900" y="1040607"/>
                  </a:lnTo>
                  <a:lnTo>
                    <a:pt x="377428" y="1010841"/>
                  </a:lnTo>
                  <a:lnTo>
                    <a:pt x="352425" y="962025"/>
                  </a:lnTo>
                  <a:lnTo>
                    <a:pt x="348853" y="885825"/>
                  </a:lnTo>
                  <a:lnTo>
                    <a:pt x="369093" y="835819"/>
                  </a:lnTo>
                  <a:lnTo>
                    <a:pt x="378618" y="777479"/>
                  </a:lnTo>
                  <a:lnTo>
                    <a:pt x="348853" y="734616"/>
                  </a:lnTo>
                  <a:lnTo>
                    <a:pt x="336946" y="686991"/>
                  </a:lnTo>
                  <a:lnTo>
                    <a:pt x="298846" y="672704"/>
                  </a:lnTo>
                  <a:lnTo>
                    <a:pt x="226218" y="653654"/>
                  </a:lnTo>
                  <a:lnTo>
                    <a:pt x="180975" y="627460"/>
                  </a:lnTo>
                  <a:lnTo>
                    <a:pt x="100012" y="596504"/>
                  </a:lnTo>
                  <a:lnTo>
                    <a:pt x="0" y="556022"/>
                  </a:lnTo>
                  <a:lnTo>
                    <a:pt x="8334" y="501254"/>
                  </a:lnTo>
                  <a:lnTo>
                    <a:pt x="75009" y="479822"/>
                  </a:lnTo>
                  <a:lnTo>
                    <a:pt x="127396" y="461963"/>
                  </a:lnTo>
                  <a:lnTo>
                    <a:pt x="186928" y="427435"/>
                  </a:lnTo>
                  <a:lnTo>
                    <a:pt x="304052" y="394800"/>
                  </a:lnTo>
                  <a:lnTo>
                    <a:pt x="310753" y="340519"/>
                  </a:lnTo>
                  <a:lnTo>
                    <a:pt x="355996" y="370285"/>
                  </a:lnTo>
                  <a:lnTo>
                    <a:pt x="396478" y="403622"/>
                  </a:lnTo>
                  <a:lnTo>
                    <a:pt x="416718" y="422672"/>
                  </a:lnTo>
                  <a:lnTo>
                    <a:pt x="475634" y="428212"/>
                  </a:lnTo>
                  <a:lnTo>
                    <a:pt x="490537" y="448866"/>
                  </a:lnTo>
                  <a:lnTo>
                    <a:pt x="484584" y="509588"/>
                  </a:lnTo>
                  <a:lnTo>
                    <a:pt x="471487" y="573882"/>
                  </a:lnTo>
                  <a:lnTo>
                    <a:pt x="502443" y="604838"/>
                  </a:lnTo>
                  <a:lnTo>
                    <a:pt x="513159" y="625079"/>
                  </a:lnTo>
                  <a:lnTo>
                    <a:pt x="532209" y="647700"/>
                  </a:lnTo>
                  <a:lnTo>
                    <a:pt x="564356" y="688182"/>
                  </a:lnTo>
                  <a:lnTo>
                    <a:pt x="603646" y="692944"/>
                  </a:lnTo>
                  <a:lnTo>
                    <a:pt x="622319" y="647514"/>
                  </a:lnTo>
                  <a:lnTo>
                    <a:pt x="642572" y="626074"/>
                  </a:lnTo>
                  <a:lnTo>
                    <a:pt x="647700" y="606029"/>
                  </a:lnTo>
                  <a:lnTo>
                    <a:pt x="648890" y="582216"/>
                  </a:lnTo>
                  <a:lnTo>
                    <a:pt x="656034" y="544116"/>
                  </a:lnTo>
                  <a:lnTo>
                    <a:pt x="654843" y="491729"/>
                  </a:lnTo>
                  <a:lnTo>
                    <a:pt x="650081" y="450057"/>
                  </a:lnTo>
                  <a:lnTo>
                    <a:pt x="626268" y="427435"/>
                  </a:lnTo>
                  <a:lnTo>
                    <a:pt x="593667" y="404061"/>
                  </a:lnTo>
                  <a:lnTo>
                    <a:pt x="569535" y="384831"/>
                  </a:lnTo>
                  <a:lnTo>
                    <a:pt x="576947" y="348171"/>
                  </a:lnTo>
                  <a:lnTo>
                    <a:pt x="564342" y="321240"/>
                  </a:lnTo>
                  <a:lnTo>
                    <a:pt x="546523" y="303769"/>
                  </a:lnTo>
                  <a:lnTo>
                    <a:pt x="544091" y="268692"/>
                  </a:lnTo>
                  <a:lnTo>
                    <a:pt x="534937" y="209386"/>
                  </a:lnTo>
                  <a:lnTo>
                    <a:pt x="511268" y="166267"/>
                  </a:lnTo>
                  <a:lnTo>
                    <a:pt x="529828" y="132160"/>
                  </a:lnTo>
                  <a:lnTo>
                    <a:pt x="553640" y="113110"/>
                  </a:lnTo>
                  <a:lnTo>
                    <a:pt x="621081" y="109485"/>
                  </a:lnTo>
                  <a:lnTo>
                    <a:pt x="663469" y="96072"/>
                  </a:lnTo>
                  <a:lnTo>
                    <a:pt x="695574" y="84719"/>
                  </a:lnTo>
                  <a:lnTo>
                    <a:pt x="733595" y="77942"/>
                  </a:lnTo>
                  <a:lnTo>
                    <a:pt x="761182" y="114435"/>
                  </a:lnTo>
                  <a:lnTo>
                    <a:pt x="827974" y="110413"/>
                  </a:lnTo>
                  <a:lnTo>
                    <a:pt x="880563" y="115078"/>
                  </a:lnTo>
                  <a:lnTo>
                    <a:pt x="915248" y="97590"/>
                  </a:lnTo>
                  <a:lnTo>
                    <a:pt x="924151" y="68864"/>
                  </a:lnTo>
                  <a:lnTo>
                    <a:pt x="956594" y="51417"/>
                  </a:lnTo>
                  <a:lnTo>
                    <a:pt x="991993" y="73253"/>
                  </a:lnTo>
                  <a:lnTo>
                    <a:pt x="1042176" y="44245"/>
                  </a:lnTo>
                  <a:lnTo>
                    <a:pt x="1103889" y="32354"/>
                  </a:lnTo>
                  <a:lnTo>
                    <a:pt x="1120378" y="0"/>
                  </a:lnTo>
                  <a:lnTo>
                    <a:pt x="1164431" y="71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6" name="Freeform 364">
              <a:extLst/>
            </p:cNvPr>
            <p:cNvSpPr>
              <a:spLocks/>
            </p:cNvSpPr>
            <p:nvPr/>
          </p:nvSpPr>
          <p:spPr bwMode="auto">
            <a:xfrm>
              <a:off x="4621189" y="5187968"/>
              <a:ext cx="173037" cy="179388"/>
            </a:xfrm>
            <a:custGeom>
              <a:avLst/>
              <a:gdLst>
                <a:gd name="T0" fmla="*/ 16 w 1004887"/>
                <a:gd name="T1" fmla="*/ 0 h 1047750"/>
                <a:gd name="T2" fmla="*/ 49 w 1004887"/>
                <a:gd name="T3" fmla="*/ 1 h 1047750"/>
                <a:gd name="T4" fmla="*/ 58 w 1004887"/>
                <a:gd name="T5" fmla="*/ 3 h 1047750"/>
                <a:gd name="T6" fmla="*/ 69 w 1004887"/>
                <a:gd name="T7" fmla="*/ 2 h 1047750"/>
                <a:gd name="T8" fmla="*/ 75 w 1004887"/>
                <a:gd name="T9" fmla="*/ 2 h 1047750"/>
                <a:gd name="T10" fmla="*/ 83 w 1004887"/>
                <a:gd name="T11" fmla="*/ 1 h 1047750"/>
                <a:gd name="T12" fmla="*/ 88 w 1004887"/>
                <a:gd name="T13" fmla="*/ 7 h 1047750"/>
                <a:gd name="T14" fmla="*/ 94 w 1004887"/>
                <a:gd name="T15" fmla="*/ 13 h 1047750"/>
                <a:gd name="T16" fmla="*/ 97 w 1004887"/>
                <a:gd name="T17" fmla="*/ 20 h 1047750"/>
                <a:gd name="T18" fmla="*/ 101 w 1004887"/>
                <a:gd name="T19" fmla="*/ 27 h 1047750"/>
                <a:gd name="T20" fmla="*/ 108 w 1004887"/>
                <a:gd name="T21" fmla="*/ 31 h 1047750"/>
                <a:gd name="T22" fmla="*/ 115 w 1004887"/>
                <a:gd name="T23" fmla="*/ 34 h 1047750"/>
                <a:gd name="T24" fmla="*/ 123 w 1004887"/>
                <a:gd name="T25" fmla="*/ 39 h 1047750"/>
                <a:gd name="T26" fmla="*/ 130 w 1004887"/>
                <a:gd name="T27" fmla="*/ 47 h 1047750"/>
                <a:gd name="T28" fmla="*/ 132 w 1004887"/>
                <a:gd name="T29" fmla="*/ 58 h 1047750"/>
                <a:gd name="T30" fmla="*/ 137 w 1004887"/>
                <a:gd name="T31" fmla="*/ 67 h 1047750"/>
                <a:gd name="T32" fmla="*/ 143 w 1004887"/>
                <a:gd name="T33" fmla="*/ 73 h 1047750"/>
                <a:gd name="T34" fmla="*/ 145 w 1004887"/>
                <a:gd name="T35" fmla="*/ 83 h 1047750"/>
                <a:gd name="T36" fmla="*/ 152 w 1004887"/>
                <a:gd name="T37" fmla="*/ 88 h 1047750"/>
                <a:gd name="T38" fmla="*/ 149 w 1004887"/>
                <a:gd name="T39" fmla="*/ 94 h 1047750"/>
                <a:gd name="T40" fmla="*/ 141 w 1004887"/>
                <a:gd name="T41" fmla="*/ 95 h 1047750"/>
                <a:gd name="T42" fmla="*/ 133 w 1004887"/>
                <a:gd name="T43" fmla="*/ 99 h 1047750"/>
                <a:gd name="T44" fmla="*/ 129 w 1004887"/>
                <a:gd name="T45" fmla="*/ 106 h 1047750"/>
                <a:gd name="T46" fmla="*/ 106 w 1004887"/>
                <a:gd name="T47" fmla="*/ 119 h 1047750"/>
                <a:gd name="T48" fmla="*/ 100 w 1004887"/>
                <a:gd name="T49" fmla="*/ 129 h 1047750"/>
                <a:gd name="T50" fmla="*/ 89 w 1004887"/>
                <a:gd name="T51" fmla="*/ 134 h 1047750"/>
                <a:gd name="T52" fmla="*/ 73 w 1004887"/>
                <a:gd name="T53" fmla="*/ 128 h 1047750"/>
                <a:gd name="T54" fmla="*/ 63 w 1004887"/>
                <a:gd name="T55" fmla="*/ 125 h 1047750"/>
                <a:gd name="T56" fmla="*/ 53 w 1004887"/>
                <a:gd name="T57" fmla="*/ 126 h 1047750"/>
                <a:gd name="T58" fmla="*/ 31 w 1004887"/>
                <a:gd name="T59" fmla="*/ 153 h 1047750"/>
                <a:gd name="T60" fmla="*/ 23 w 1004887"/>
                <a:gd name="T61" fmla="*/ 154 h 1047750"/>
                <a:gd name="T62" fmla="*/ 17 w 1004887"/>
                <a:gd name="T63" fmla="*/ 149 h 1047750"/>
                <a:gd name="T64" fmla="*/ 20 w 1004887"/>
                <a:gd name="T65" fmla="*/ 142 h 1047750"/>
                <a:gd name="T66" fmla="*/ 14 w 1004887"/>
                <a:gd name="T67" fmla="*/ 137 h 1047750"/>
                <a:gd name="T68" fmla="*/ 7 w 1004887"/>
                <a:gd name="T69" fmla="*/ 129 h 1047750"/>
                <a:gd name="T70" fmla="*/ 2 w 1004887"/>
                <a:gd name="T71" fmla="*/ 108 h 1047750"/>
                <a:gd name="T72" fmla="*/ 0 w 1004887"/>
                <a:gd name="T73" fmla="*/ 65 h 1047750"/>
                <a:gd name="T74" fmla="*/ 16 w 1004887"/>
                <a:gd name="T75" fmla="*/ 63 h 1047750"/>
                <a:gd name="T76" fmla="*/ 16 w 1004887"/>
                <a:gd name="T77" fmla="*/ 0 h 104775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4887"/>
                <a:gd name="T118" fmla="*/ 0 h 1047750"/>
                <a:gd name="T119" fmla="*/ 1004887 w 1004887"/>
                <a:gd name="T120" fmla="*/ 1047750 h 104775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4887" h="1047750">
                  <a:moveTo>
                    <a:pt x="104775" y="0"/>
                  </a:moveTo>
                  <a:lnTo>
                    <a:pt x="321468" y="4763"/>
                  </a:lnTo>
                  <a:lnTo>
                    <a:pt x="383381" y="21431"/>
                  </a:lnTo>
                  <a:lnTo>
                    <a:pt x="457200" y="16669"/>
                  </a:lnTo>
                  <a:lnTo>
                    <a:pt x="497681" y="14288"/>
                  </a:lnTo>
                  <a:lnTo>
                    <a:pt x="549270" y="5605"/>
                  </a:lnTo>
                  <a:lnTo>
                    <a:pt x="579421" y="49371"/>
                  </a:lnTo>
                  <a:lnTo>
                    <a:pt x="622146" y="89176"/>
                  </a:lnTo>
                  <a:lnTo>
                    <a:pt x="640992" y="132214"/>
                  </a:lnTo>
                  <a:lnTo>
                    <a:pt x="666287" y="182131"/>
                  </a:lnTo>
                  <a:lnTo>
                    <a:pt x="712370" y="207883"/>
                  </a:lnTo>
                  <a:lnTo>
                    <a:pt x="761613" y="233577"/>
                  </a:lnTo>
                  <a:lnTo>
                    <a:pt x="812006" y="266700"/>
                  </a:lnTo>
                  <a:lnTo>
                    <a:pt x="857250" y="319088"/>
                  </a:lnTo>
                  <a:lnTo>
                    <a:pt x="869156" y="395288"/>
                  </a:lnTo>
                  <a:lnTo>
                    <a:pt x="902493" y="457200"/>
                  </a:lnTo>
                  <a:lnTo>
                    <a:pt x="943029" y="499426"/>
                  </a:lnTo>
                  <a:lnTo>
                    <a:pt x="959643" y="566738"/>
                  </a:lnTo>
                  <a:lnTo>
                    <a:pt x="1004887" y="600075"/>
                  </a:lnTo>
                  <a:lnTo>
                    <a:pt x="985837" y="640556"/>
                  </a:lnTo>
                  <a:lnTo>
                    <a:pt x="928687" y="642938"/>
                  </a:lnTo>
                  <a:lnTo>
                    <a:pt x="881062" y="676275"/>
                  </a:lnTo>
                  <a:lnTo>
                    <a:pt x="852487" y="723900"/>
                  </a:lnTo>
                  <a:lnTo>
                    <a:pt x="702468" y="807244"/>
                  </a:lnTo>
                  <a:lnTo>
                    <a:pt x="659606" y="876300"/>
                  </a:lnTo>
                  <a:lnTo>
                    <a:pt x="585787" y="912019"/>
                  </a:lnTo>
                  <a:lnTo>
                    <a:pt x="480931" y="868844"/>
                  </a:lnTo>
                  <a:lnTo>
                    <a:pt x="415611" y="853237"/>
                  </a:lnTo>
                  <a:lnTo>
                    <a:pt x="350043" y="857250"/>
                  </a:lnTo>
                  <a:lnTo>
                    <a:pt x="204787" y="1040606"/>
                  </a:lnTo>
                  <a:lnTo>
                    <a:pt x="150018" y="1047750"/>
                  </a:lnTo>
                  <a:lnTo>
                    <a:pt x="114300" y="1012031"/>
                  </a:lnTo>
                  <a:lnTo>
                    <a:pt x="135731" y="962025"/>
                  </a:lnTo>
                  <a:lnTo>
                    <a:pt x="91807" y="929080"/>
                  </a:lnTo>
                  <a:lnTo>
                    <a:pt x="42862" y="878681"/>
                  </a:lnTo>
                  <a:lnTo>
                    <a:pt x="15061" y="731766"/>
                  </a:lnTo>
                  <a:lnTo>
                    <a:pt x="0" y="440531"/>
                  </a:lnTo>
                  <a:lnTo>
                    <a:pt x="107156" y="431006"/>
                  </a:lnTo>
                  <a:lnTo>
                    <a:pt x="10477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7" name="Freeform 365">
              <a:extLst/>
            </p:cNvPr>
            <p:cNvSpPr>
              <a:spLocks/>
            </p:cNvSpPr>
            <p:nvPr/>
          </p:nvSpPr>
          <p:spPr bwMode="auto">
            <a:xfrm>
              <a:off x="4564039" y="5276868"/>
              <a:ext cx="296862" cy="254000"/>
            </a:xfrm>
            <a:custGeom>
              <a:avLst/>
              <a:gdLst>
                <a:gd name="T0" fmla="*/ 0 w 1747837"/>
                <a:gd name="T1" fmla="*/ 102 h 1494500"/>
                <a:gd name="T2" fmla="*/ 21 w 1747837"/>
                <a:gd name="T3" fmla="*/ 101 h 1494500"/>
                <a:gd name="T4" fmla="*/ 38 w 1747837"/>
                <a:gd name="T5" fmla="*/ 105 h 1494500"/>
                <a:gd name="T6" fmla="*/ 55 w 1747837"/>
                <a:gd name="T7" fmla="*/ 75 h 1494500"/>
                <a:gd name="T8" fmla="*/ 62 w 1747837"/>
                <a:gd name="T9" fmla="*/ 58 h 1494500"/>
                <a:gd name="T10" fmla="*/ 65 w 1747837"/>
                <a:gd name="T11" fmla="*/ 70 h 1494500"/>
                <a:gd name="T12" fmla="*/ 77 w 1747837"/>
                <a:gd name="T13" fmla="*/ 74 h 1494500"/>
                <a:gd name="T14" fmla="*/ 98 w 1747837"/>
                <a:gd name="T15" fmla="*/ 48 h 1494500"/>
                <a:gd name="T16" fmla="*/ 117 w 1747837"/>
                <a:gd name="T17" fmla="*/ 50 h 1494500"/>
                <a:gd name="T18" fmla="*/ 142 w 1747837"/>
                <a:gd name="T19" fmla="*/ 51 h 1494500"/>
                <a:gd name="T20" fmla="*/ 159 w 1747837"/>
                <a:gd name="T21" fmla="*/ 35 h 1494500"/>
                <a:gd name="T22" fmla="*/ 170 w 1747837"/>
                <a:gd name="T23" fmla="*/ 29 h 1494500"/>
                <a:gd name="T24" fmla="*/ 180 w 1747837"/>
                <a:gd name="T25" fmla="*/ 18 h 1494500"/>
                <a:gd name="T26" fmla="*/ 191 w 1747837"/>
                <a:gd name="T27" fmla="*/ 12 h 1494500"/>
                <a:gd name="T28" fmla="*/ 207 w 1747837"/>
                <a:gd name="T29" fmla="*/ 3 h 1494500"/>
                <a:gd name="T30" fmla="*/ 223 w 1747837"/>
                <a:gd name="T31" fmla="*/ 15 h 1494500"/>
                <a:gd name="T32" fmla="*/ 226 w 1747837"/>
                <a:gd name="T33" fmla="*/ 33 h 1494500"/>
                <a:gd name="T34" fmla="*/ 229 w 1747837"/>
                <a:gd name="T35" fmla="*/ 51 h 1494500"/>
                <a:gd name="T36" fmla="*/ 219 w 1747837"/>
                <a:gd name="T37" fmla="*/ 63 h 1494500"/>
                <a:gd name="T38" fmla="*/ 221 w 1747837"/>
                <a:gd name="T39" fmla="*/ 79 h 1494500"/>
                <a:gd name="T40" fmla="*/ 239 w 1747837"/>
                <a:gd name="T41" fmla="*/ 72 h 1494500"/>
                <a:gd name="T42" fmla="*/ 240 w 1747837"/>
                <a:gd name="T43" fmla="*/ 87 h 1494500"/>
                <a:gd name="T44" fmla="*/ 236 w 1747837"/>
                <a:gd name="T45" fmla="*/ 101 h 1494500"/>
                <a:gd name="T46" fmla="*/ 224 w 1747837"/>
                <a:gd name="T47" fmla="*/ 118 h 1494500"/>
                <a:gd name="T48" fmla="*/ 201 w 1747837"/>
                <a:gd name="T49" fmla="*/ 151 h 1494500"/>
                <a:gd name="T50" fmla="*/ 185 w 1747837"/>
                <a:gd name="T51" fmla="*/ 166 h 1494500"/>
                <a:gd name="T52" fmla="*/ 169 w 1747837"/>
                <a:gd name="T53" fmla="*/ 183 h 1494500"/>
                <a:gd name="T54" fmla="*/ 154 w 1747837"/>
                <a:gd name="T55" fmla="*/ 192 h 1494500"/>
                <a:gd name="T56" fmla="*/ 143 w 1747837"/>
                <a:gd name="T57" fmla="*/ 193 h 1494500"/>
                <a:gd name="T58" fmla="*/ 128 w 1747837"/>
                <a:gd name="T59" fmla="*/ 198 h 1494500"/>
                <a:gd name="T60" fmla="*/ 116 w 1747837"/>
                <a:gd name="T61" fmla="*/ 201 h 1494500"/>
                <a:gd name="T62" fmla="*/ 103 w 1747837"/>
                <a:gd name="T63" fmla="*/ 201 h 1494500"/>
                <a:gd name="T64" fmla="*/ 92 w 1747837"/>
                <a:gd name="T65" fmla="*/ 200 h 1494500"/>
                <a:gd name="T66" fmla="*/ 79 w 1747837"/>
                <a:gd name="T67" fmla="*/ 205 h 1494500"/>
                <a:gd name="T68" fmla="*/ 60 w 1747837"/>
                <a:gd name="T69" fmla="*/ 212 h 1494500"/>
                <a:gd name="T70" fmla="*/ 51 w 1747837"/>
                <a:gd name="T71" fmla="*/ 205 h 1494500"/>
                <a:gd name="T72" fmla="*/ 41 w 1747837"/>
                <a:gd name="T73" fmla="*/ 203 h 1494500"/>
                <a:gd name="T74" fmla="*/ 38 w 1747837"/>
                <a:gd name="T75" fmla="*/ 195 h 1494500"/>
                <a:gd name="T76" fmla="*/ 32 w 1747837"/>
                <a:gd name="T77" fmla="*/ 185 h 1494500"/>
                <a:gd name="T78" fmla="*/ 38 w 1747837"/>
                <a:gd name="T79" fmla="*/ 179 h 1494500"/>
                <a:gd name="T80" fmla="*/ 36 w 1747837"/>
                <a:gd name="T81" fmla="*/ 165 h 1494500"/>
                <a:gd name="T82" fmla="*/ 25 w 1747837"/>
                <a:gd name="T83" fmla="*/ 149 h 1494500"/>
                <a:gd name="T84" fmla="*/ 19 w 1747837"/>
                <a:gd name="T85" fmla="*/ 135 h 1494500"/>
                <a:gd name="T86" fmla="*/ 10 w 1747837"/>
                <a:gd name="T87" fmla="*/ 117 h 14945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47837"/>
                <a:gd name="T133" fmla="*/ 0 h 1494500"/>
                <a:gd name="T134" fmla="*/ 1747837 w 1747837"/>
                <a:gd name="T135" fmla="*/ 1494500 h 14945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47837" h="1494500">
                  <a:moveTo>
                    <a:pt x="69105" y="826041"/>
                  </a:moveTo>
                  <a:lnTo>
                    <a:pt x="0" y="719138"/>
                  </a:lnTo>
                  <a:lnTo>
                    <a:pt x="40481" y="669132"/>
                  </a:lnTo>
                  <a:lnTo>
                    <a:pt x="144864" y="714058"/>
                  </a:lnTo>
                  <a:lnTo>
                    <a:pt x="199787" y="784301"/>
                  </a:lnTo>
                  <a:lnTo>
                    <a:pt x="271462" y="740569"/>
                  </a:lnTo>
                  <a:lnTo>
                    <a:pt x="397668" y="697707"/>
                  </a:lnTo>
                  <a:lnTo>
                    <a:pt x="390525" y="528638"/>
                  </a:lnTo>
                  <a:lnTo>
                    <a:pt x="388143" y="369094"/>
                  </a:lnTo>
                  <a:lnTo>
                    <a:pt x="436249" y="412567"/>
                  </a:lnTo>
                  <a:lnTo>
                    <a:pt x="478631" y="446485"/>
                  </a:lnTo>
                  <a:lnTo>
                    <a:pt x="457200" y="495300"/>
                  </a:lnTo>
                  <a:lnTo>
                    <a:pt x="495300" y="533400"/>
                  </a:lnTo>
                  <a:lnTo>
                    <a:pt x="547687" y="523875"/>
                  </a:lnTo>
                  <a:lnTo>
                    <a:pt x="611981" y="442913"/>
                  </a:lnTo>
                  <a:lnTo>
                    <a:pt x="690562" y="341710"/>
                  </a:lnTo>
                  <a:lnTo>
                    <a:pt x="757237" y="335757"/>
                  </a:lnTo>
                  <a:lnTo>
                    <a:pt x="823912" y="354807"/>
                  </a:lnTo>
                  <a:lnTo>
                    <a:pt x="926306" y="392907"/>
                  </a:lnTo>
                  <a:lnTo>
                    <a:pt x="1003974" y="360083"/>
                  </a:lnTo>
                  <a:lnTo>
                    <a:pt x="1047750" y="288132"/>
                  </a:lnTo>
                  <a:lnTo>
                    <a:pt x="1126162" y="244446"/>
                  </a:lnTo>
                  <a:lnTo>
                    <a:pt x="1163811" y="225016"/>
                  </a:lnTo>
                  <a:lnTo>
                    <a:pt x="1200523" y="203259"/>
                  </a:lnTo>
                  <a:lnTo>
                    <a:pt x="1220390" y="160735"/>
                  </a:lnTo>
                  <a:lnTo>
                    <a:pt x="1270396" y="126207"/>
                  </a:lnTo>
                  <a:lnTo>
                    <a:pt x="1329150" y="122187"/>
                  </a:lnTo>
                  <a:lnTo>
                    <a:pt x="1350168" y="84535"/>
                  </a:lnTo>
                  <a:lnTo>
                    <a:pt x="1415940" y="76087"/>
                  </a:lnTo>
                  <a:lnTo>
                    <a:pt x="1464468" y="23813"/>
                  </a:lnTo>
                  <a:lnTo>
                    <a:pt x="1559718" y="0"/>
                  </a:lnTo>
                  <a:lnTo>
                    <a:pt x="1580068" y="103573"/>
                  </a:lnTo>
                  <a:lnTo>
                    <a:pt x="1585912" y="169069"/>
                  </a:lnTo>
                  <a:lnTo>
                    <a:pt x="1597818" y="235744"/>
                  </a:lnTo>
                  <a:lnTo>
                    <a:pt x="1617116" y="297401"/>
                  </a:lnTo>
                  <a:lnTo>
                    <a:pt x="1618059" y="361950"/>
                  </a:lnTo>
                  <a:lnTo>
                    <a:pt x="1583531" y="395288"/>
                  </a:lnTo>
                  <a:lnTo>
                    <a:pt x="1552575" y="440532"/>
                  </a:lnTo>
                  <a:lnTo>
                    <a:pt x="1538287" y="519113"/>
                  </a:lnTo>
                  <a:lnTo>
                    <a:pt x="1566862" y="557213"/>
                  </a:lnTo>
                  <a:lnTo>
                    <a:pt x="1611899" y="601198"/>
                  </a:lnTo>
                  <a:lnTo>
                    <a:pt x="1693068" y="504825"/>
                  </a:lnTo>
                  <a:lnTo>
                    <a:pt x="1747837" y="531019"/>
                  </a:lnTo>
                  <a:lnTo>
                    <a:pt x="1700697" y="616459"/>
                  </a:lnTo>
                  <a:lnTo>
                    <a:pt x="1721643" y="692944"/>
                  </a:lnTo>
                  <a:lnTo>
                    <a:pt x="1670304" y="715433"/>
                  </a:lnTo>
                  <a:lnTo>
                    <a:pt x="1647547" y="791772"/>
                  </a:lnTo>
                  <a:lnTo>
                    <a:pt x="1586586" y="832246"/>
                  </a:lnTo>
                  <a:lnTo>
                    <a:pt x="1497453" y="946346"/>
                  </a:lnTo>
                  <a:lnTo>
                    <a:pt x="1424512" y="1065777"/>
                  </a:lnTo>
                  <a:lnTo>
                    <a:pt x="1356067" y="1137320"/>
                  </a:lnTo>
                  <a:lnTo>
                    <a:pt x="1308360" y="1169118"/>
                  </a:lnTo>
                  <a:lnTo>
                    <a:pt x="1266323" y="1217687"/>
                  </a:lnTo>
                  <a:lnTo>
                    <a:pt x="1195247" y="1292090"/>
                  </a:lnTo>
                  <a:lnTo>
                    <a:pt x="1150120" y="1318217"/>
                  </a:lnTo>
                  <a:lnTo>
                    <a:pt x="1089107" y="1355881"/>
                  </a:lnTo>
                  <a:lnTo>
                    <a:pt x="1051667" y="1362185"/>
                  </a:lnTo>
                  <a:lnTo>
                    <a:pt x="1011393" y="1360104"/>
                  </a:lnTo>
                  <a:lnTo>
                    <a:pt x="955743" y="1397671"/>
                  </a:lnTo>
                  <a:lnTo>
                    <a:pt x="904743" y="1395784"/>
                  </a:lnTo>
                  <a:lnTo>
                    <a:pt x="878488" y="1427193"/>
                  </a:lnTo>
                  <a:lnTo>
                    <a:pt x="821921" y="1414159"/>
                  </a:lnTo>
                  <a:lnTo>
                    <a:pt x="767830" y="1389832"/>
                  </a:lnTo>
                  <a:lnTo>
                    <a:pt x="728066" y="1415862"/>
                  </a:lnTo>
                  <a:lnTo>
                    <a:pt x="690320" y="1405299"/>
                  </a:lnTo>
                  <a:lnTo>
                    <a:pt x="652829" y="1408792"/>
                  </a:lnTo>
                  <a:lnTo>
                    <a:pt x="599861" y="1446310"/>
                  </a:lnTo>
                  <a:lnTo>
                    <a:pt x="556956" y="1447088"/>
                  </a:lnTo>
                  <a:lnTo>
                    <a:pt x="487287" y="1451165"/>
                  </a:lnTo>
                  <a:lnTo>
                    <a:pt x="423695" y="1494500"/>
                  </a:lnTo>
                  <a:lnTo>
                    <a:pt x="396777" y="1489365"/>
                  </a:lnTo>
                  <a:lnTo>
                    <a:pt x="358470" y="1447879"/>
                  </a:lnTo>
                  <a:lnTo>
                    <a:pt x="334183" y="1439883"/>
                  </a:lnTo>
                  <a:lnTo>
                    <a:pt x="291074" y="1429418"/>
                  </a:lnTo>
                  <a:lnTo>
                    <a:pt x="266583" y="1410178"/>
                  </a:lnTo>
                  <a:lnTo>
                    <a:pt x="271283" y="1373536"/>
                  </a:lnTo>
                  <a:lnTo>
                    <a:pt x="259893" y="1337185"/>
                  </a:lnTo>
                  <a:lnTo>
                    <a:pt x="227153" y="1306846"/>
                  </a:lnTo>
                  <a:lnTo>
                    <a:pt x="226490" y="1270302"/>
                  </a:lnTo>
                  <a:lnTo>
                    <a:pt x="266561" y="1261139"/>
                  </a:lnTo>
                  <a:lnTo>
                    <a:pt x="271056" y="1213252"/>
                  </a:lnTo>
                  <a:lnTo>
                    <a:pt x="254100" y="1165755"/>
                  </a:lnTo>
                  <a:lnTo>
                    <a:pt x="204658" y="1101975"/>
                  </a:lnTo>
                  <a:lnTo>
                    <a:pt x="179555" y="1049002"/>
                  </a:lnTo>
                  <a:lnTo>
                    <a:pt x="143879" y="1004656"/>
                  </a:lnTo>
                  <a:lnTo>
                    <a:pt x="137597" y="954152"/>
                  </a:lnTo>
                  <a:lnTo>
                    <a:pt x="109404" y="878738"/>
                  </a:lnTo>
                  <a:lnTo>
                    <a:pt x="69105" y="8260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8" name="Freeform 366">
              <a:extLst/>
            </p:cNvPr>
            <p:cNvSpPr>
              <a:spLocks/>
            </p:cNvSpPr>
            <p:nvPr/>
          </p:nvSpPr>
          <p:spPr bwMode="auto">
            <a:xfrm rot="21537619">
              <a:off x="4756126" y="5405456"/>
              <a:ext cx="42863" cy="41275"/>
            </a:xfrm>
            <a:custGeom>
              <a:avLst/>
              <a:gdLst>
                <a:gd name="T0" fmla="*/ 2147483647 w 560"/>
                <a:gd name="T1" fmla="*/ 2147483647 h 504"/>
                <a:gd name="T2" fmla="*/ 2147483647 w 560"/>
                <a:gd name="T3" fmla="*/ 2147483647 h 504"/>
                <a:gd name="T4" fmla="*/ 2147483647 w 560"/>
                <a:gd name="T5" fmla="*/ 2147483647 h 504"/>
                <a:gd name="T6" fmla="*/ 2147483647 w 560"/>
                <a:gd name="T7" fmla="*/ 2147483647 h 504"/>
                <a:gd name="T8" fmla="*/ 2147483647 w 560"/>
                <a:gd name="T9" fmla="*/ 2147483647 h 504"/>
                <a:gd name="T10" fmla="*/ 0 w 560"/>
                <a:gd name="T11" fmla="*/ 2147483647 h 504"/>
                <a:gd name="T12" fmla="*/ 2147483647 w 560"/>
                <a:gd name="T13" fmla="*/ 2147483647 h 504"/>
                <a:gd name="T14" fmla="*/ 2147483647 w 560"/>
                <a:gd name="T15" fmla="*/ 2147483647 h 504"/>
                <a:gd name="T16" fmla="*/ 2147483647 w 560"/>
                <a:gd name="T17" fmla="*/ 0 h 504"/>
                <a:gd name="T18" fmla="*/ 2147483647 w 560"/>
                <a:gd name="T19" fmla="*/ 2147483647 h 504"/>
                <a:gd name="T20" fmla="*/ 2147483647 w 560"/>
                <a:gd name="T21" fmla="*/ 2147483647 h 504"/>
                <a:gd name="T22" fmla="*/ 2147483647 w 560"/>
                <a:gd name="T23" fmla="*/ 2147483647 h 504"/>
                <a:gd name="T24" fmla="*/ 2147483647 w 560"/>
                <a:gd name="T25" fmla="*/ 2147483647 h 5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0"/>
                <a:gd name="T40" fmla="*/ 0 h 504"/>
                <a:gd name="T41" fmla="*/ 560 w 560"/>
                <a:gd name="T42" fmla="*/ 504 h 5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0" h="504">
                  <a:moveTo>
                    <a:pt x="432" y="344"/>
                  </a:moveTo>
                  <a:lnTo>
                    <a:pt x="288" y="408"/>
                  </a:lnTo>
                  <a:lnTo>
                    <a:pt x="168" y="504"/>
                  </a:lnTo>
                  <a:lnTo>
                    <a:pt x="96" y="456"/>
                  </a:lnTo>
                  <a:lnTo>
                    <a:pt x="56" y="360"/>
                  </a:lnTo>
                  <a:lnTo>
                    <a:pt x="0" y="304"/>
                  </a:lnTo>
                  <a:lnTo>
                    <a:pt x="96" y="160"/>
                  </a:lnTo>
                  <a:lnTo>
                    <a:pt x="216" y="40"/>
                  </a:lnTo>
                  <a:lnTo>
                    <a:pt x="392" y="0"/>
                  </a:lnTo>
                  <a:lnTo>
                    <a:pt x="496" y="96"/>
                  </a:lnTo>
                  <a:lnTo>
                    <a:pt x="560" y="192"/>
                  </a:lnTo>
                  <a:lnTo>
                    <a:pt x="488" y="272"/>
                  </a:lnTo>
                  <a:lnTo>
                    <a:pt x="432" y="3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9" name="Freeform 367">
              <a:extLst/>
            </p:cNvPr>
            <p:cNvSpPr>
              <a:spLocks/>
            </p:cNvSpPr>
            <p:nvPr/>
          </p:nvSpPr>
          <p:spPr bwMode="auto">
            <a:xfrm>
              <a:off x="4316389" y="4616468"/>
              <a:ext cx="214312" cy="171450"/>
            </a:xfrm>
            <a:custGeom>
              <a:avLst/>
              <a:gdLst>
                <a:gd name="T0" fmla="*/ 88 w 1257300"/>
                <a:gd name="T1" fmla="*/ 135 h 1004887"/>
                <a:gd name="T2" fmla="*/ 89 w 1257300"/>
                <a:gd name="T3" fmla="*/ 141 h 1004887"/>
                <a:gd name="T4" fmla="*/ 66 w 1257300"/>
                <a:gd name="T5" fmla="*/ 145 h 1004887"/>
                <a:gd name="T6" fmla="*/ 55 w 1257300"/>
                <a:gd name="T7" fmla="*/ 144 h 1004887"/>
                <a:gd name="T8" fmla="*/ 46 w 1257300"/>
                <a:gd name="T9" fmla="*/ 143 h 1004887"/>
                <a:gd name="T10" fmla="*/ 41 w 1257300"/>
                <a:gd name="T11" fmla="*/ 139 h 1004887"/>
                <a:gd name="T12" fmla="*/ 34 w 1257300"/>
                <a:gd name="T13" fmla="*/ 130 h 1004887"/>
                <a:gd name="T14" fmla="*/ 30 w 1257300"/>
                <a:gd name="T15" fmla="*/ 119 h 1004887"/>
                <a:gd name="T16" fmla="*/ 22 w 1257300"/>
                <a:gd name="T17" fmla="*/ 114 h 1004887"/>
                <a:gd name="T18" fmla="*/ 12 w 1257300"/>
                <a:gd name="T19" fmla="*/ 114 h 1004887"/>
                <a:gd name="T20" fmla="*/ 1 w 1257300"/>
                <a:gd name="T21" fmla="*/ 113 h 1004887"/>
                <a:gd name="T22" fmla="*/ 0 w 1257300"/>
                <a:gd name="T23" fmla="*/ 86 h 1004887"/>
                <a:gd name="T24" fmla="*/ 3 w 1257300"/>
                <a:gd name="T25" fmla="*/ 74 h 1004887"/>
                <a:gd name="T26" fmla="*/ 12 w 1257300"/>
                <a:gd name="T27" fmla="*/ 65 h 1004887"/>
                <a:gd name="T28" fmla="*/ 17 w 1257300"/>
                <a:gd name="T29" fmla="*/ 56 h 1004887"/>
                <a:gd name="T30" fmla="*/ 18 w 1257300"/>
                <a:gd name="T31" fmla="*/ 46 h 1004887"/>
                <a:gd name="T32" fmla="*/ 13 w 1257300"/>
                <a:gd name="T33" fmla="*/ 33 h 1004887"/>
                <a:gd name="T34" fmla="*/ 16 w 1257300"/>
                <a:gd name="T35" fmla="*/ 30 h 1004887"/>
                <a:gd name="T36" fmla="*/ 17 w 1257300"/>
                <a:gd name="T37" fmla="*/ 21 h 1004887"/>
                <a:gd name="T38" fmla="*/ 24 w 1257300"/>
                <a:gd name="T39" fmla="*/ 13 h 1004887"/>
                <a:gd name="T40" fmla="*/ 25 w 1257300"/>
                <a:gd name="T41" fmla="*/ 3 h 1004887"/>
                <a:gd name="T42" fmla="*/ 33 w 1257300"/>
                <a:gd name="T43" fmla="*/ 1 h 1004887"/>
                <a:gd name="T44" fmla="*/ 43 w 1257300"/>
                <a:gd name="T45" fmla="*/ 0 h 1004887"/>
                <a:gd name="T46" fmla="*/ 53 w 1257300"/>
                <a:gd name="T47" fmla="*/ 5 h 1004887"/>
                <a:gd name="T48" fmla="*/ 62 w 1257300"/>
                <a:gd name="T49" fmla="*/ 10 h 1004887"/>
                <a:gd name="T50" fmla="*/ 71 w 1257300"/>
                <a:gd name="T51" fmla="*/ 8 h 1004887"/>
                <a:gd name="T52" fmla="*/ 84 w 1257300"/>
                <a:gd name="T53" fmla="*/ 8 h 1004887"/>
                <a:gd name="T54" fmla="*/ 91 w 1257300"/>
                <a:gd name="T55" fmla="*/ 11 h 1004887"/>
                <a:gd name="T56" fmla="*/ 102 w 1257300"/>
                <a:gd name="T57" fmla="*/ 12 h 1004887"/>
                <a:gd name="T58" fmla="*/ 120 w 1257300"/>
                <a:gd name="T59" fmla="*/ 6 h 1004887"/>
                <a:gd name="T60" fmla="*/ 131 w 1257300"/>
                <a:gd name="T61" fmla="*/ 5 h 1004887"/>
                <a:gd name="T62" fmla="*/ 140 w 1257300"/>
                <a:gd name="T63" fmla="*/ 9 h 1004887"/>
                <a:gd name="T64" fmla="*/ 149 w 1257300"/>
                <a:gd name="T65" fmla="*/ 8 h 1004887"/>
                <a:gd name="T66" fmla="*/ 157 w 1257300"/>
                <a:gd name="T67" fmla="*/ 6 h 1004887"/>
                <a:gd name="T68" fmla="*/ 164 w 1257300"/>
                <a:gd name="T69" fmla="*/ 4 h 1004887"/>
                <a:gd name="T70" fmla="*/ 168 w 1257300"/>
                <a:gd name="T71" fmla="*/ 14 h 1004887"/>
                <a:gd name="T72" fmla="*/ 175 w 1257300"/>
                <a:gd name="T73" fmla="*/ 18 h 1004887"/>
                <a:gd name="T74" fmla="*/ 176 w 1257300"/>
                <a:gd name="T75" fmla="*/ 26 h 1004887"/>
                <a:gd name="T76" fmla="*/ 181 w 1257300"/>
                <a:gd name="T77" fmla="*/ 28 h 1004887"/>
                <a:gd name="T78" fmla="*/ 176 w 1257300"/>
                <a:gd name="T79" fmla="*/ 36 h 1004887"/>
                <a:gd name="T80" fmla="*/ 180 w 1257300"/>
                <a:gd name="T81" fmla="*/ 41 h 1004887"/>
                <a:gd name="T82" fmla="*/ 175 w 1257300"/>
                <a:gd name="T83" fmla="*/ 46 h 1004887"/>
                <a:gd name="T84" fmla="*/ 169 w 1257300"/>
                <a:gd name="T85" fmla="*/ 55 h 1004887"/>
                <a:gd name="T86" fmla="*/ 164 w 1257300"/>
                <a:gd name="T87" fmla="*/ 72 h 1004887"/>
                <a:gd name="T88" fmla="*/ 158 w 1257300"/>
                <a:gd name="T89" fmla="*/ 79 h 1004887"/>
                <a:gd name="T90" fmla="*/ 152 w 1257300"/>
                <a:gd name="T91" fmla="*/ 87 h 1004887"/>
                <a:gd name="T92" fmla="*/ 145 w 1257300"/>
                <a:gd name="T93" fmla="*/ 90 h 1004887"/>
                <a:gd name="T94" fmla="*/ 139 w 1257300"/>
                <a:gd name="T95" fmla="*/ 101 h 1004887"/>
                <a:gd name="T96" fmla="*/ 133 w 1257300"/>
                <a:gd name="T97" fmla="*/ 111 h 1004887"/>
                <a:gd name="T98" fmla="*/ 126 w 1257300"/>
                <a:gd name="T99" fmla="*/ 111 h 1004887"/>
                <a:gd name="T100" fmla="*/ 117 w 1257300"/>
                <a:gd name="T101" fmla="*/ 109 h 1004887"/>
                <a:gd name="T102" fmla="*/ 108 w 1257300"/>
                <a:gd name="T103" fmla="*/ 107 h 1004887"/>
                <a:gd name="T104" fmla="*/ 101 w 1257300"/>
                <a:gd name="T105" fmla="*/ 115 h 1004887"/>
                <a:gd name="T106" fmla="*/ 93 w 1257300"/>
                <a:gd name="T107" fmla="*/ 124 h 1004887"/>
                <a:gd name="T108" fmla="*/ 88 w 1257300"/>
                <a:gd name="T109" fmla="*/ 135 h 10048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7300"/>
                <a:gd name="T166" fmla="*/ 0 h 1004887"/>
                <a:gd name="T167" fmla="*/ 1257300 w 1257300"/>
                <a:gd name="T168" fmla="*/ 1004887 h 10048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7300" h="1004887">
                  <a:moveTo>
                    <a:pt x="614363" y="933450"/>
                  </a:moveTo>
                  <a:lnTo>
                    <a:pt x="615553" y="977503"/>
                  </a:lnTo>
                  <a:lnTo>
                    <a:pt x="456010" y="1004887"/>
                  </a:lnTo>
                  <a:lnTo>
                    <a:pt x="381000" y="996553"/>
                  </a:lnTo>
                  <a:lnTo>
                    <a:pt x="317897" y="989409"/>
                  </a:lnTo>
                  <a:lnTo>
                    <a:pt x="287927" y="959735"/>
                  </a:lnTo>
                  <a:lnTo>
                    <a:pt x="233027" y="901125"/>
                  </a:lnTo>
                  <a:lnTo>
                    <a:pt x="209550" y="821531"/>
                  </a:lnTo>
                  <a:lnTo>
                    <a:pt x="154781" y="785812"/>
                  </a:lnTo>
                  <a:lnTo>
                    <a:pt x="86916" y="787003"/>
                  </a:lnTo>
                  <a:lnTo>
                    <a:pt x="8335" y="782240"/>
                  </a:lnTo>
                  <a:lnTo>
                    <a:pt x="0" y="594121"/>
                  </a:lnTo>
                  <a:lnTo>
                    <a:pt x="23813" y="510778"/>
                  </a:lnTo>
                  <a:lnTo>
                    <a:pt x="82153" y="448865"/>
                  </a:lnTo>
                  <a:lnTo>
                    <a:pt x="120253" y="385762"/>
                  </a:lnTo>
                  <a:lnTo>
                    <a:pt x="125016" y="320278"/>
                  </a:lnTo>
                  <a:lnTo>
                    <a:pt x="94060" y="227409"/>
                  </a:lnTo>
                  <a:lnTo>
                    <a:pt x="109538" y="204787"/>
                  </a:lnTo>
                  <a:lnTo>
                    <a:pt x="119063" y="144065"/>
                  </a:lnTo>
                  <a:lnTo>
                    <a:pt x="166688" y="88106"/>
                  </a:lnTo>
                  <a:lnTo>
                    <a:pt x="172641" y="23812"/>
                  </a:lnTo>
                  <a:lnTo>
                    <a:pt x="232172" y="9525"/>
                  </a:lnTo>
                  <a:lnTo>
                    <a:pt x="296466" y="0"/>
                  </a:lnTo>
                  <a:lnTo>
                    <a:pt x="366713" y="38100"/>
                  </a:lnTo>
                  <a:lnTo>
                    <a:pt x="431006" y="66675"/>
                  </a:lnTo>
                  <a:lnTo>
                    <a:pt x="491728" y="55959"/>
                  </a:lnTo>
                  <a:lnTo>
                    <a:pt x="582216" y="53578"/>
                  </a:lnTo>
                  <a:lnTo>
                    <a:pt x="634603" y="77390"/>
                  </a:lnTo>
                  <a:lnTo>
                    <a:pt x="706041" y="85725"/>
                  </a:lnTo>
                  <a:lnTo>
                    <a:pt x="833438" y="40481"/>
                  </a:lnTo>
                  <a:lnTo>
                    <a:pt x="908447" y="34528"/>
                  </a:lnTo>
                  <a:lnTo>
                    <a:pt x="973931" y="60721"/>
                  </a:lnTo>
                  <a:lnTo>
                    <a:pt x="1035844" y="55959"/>
                  </a:lnTo>
                  <a:lnTo>
                    <a:pt x="1094185" y="44053"/>
                  </a:lnTo>
                  <a:lnTo>
                    <a:pt x="1141810" y="25003"/>
                  </a:lnTo>
                  <a:lnTo>
                    <a:pt x="1168003" y="97631"/>
                  </a:lnTo>
                  <a:lnTo>
                    <a:pt x="1215628" y="127396"/>
                  </a:lnTo>
                  <a:lnTo>
                    <a:pt x="1225153" y="177403"/>
                  </a:lnTo>
                  <a:lnTo>
                    <a:pt x="1257300" y="191690"/>
                  </a:lnTo>
                  <a:lnTo>
                    <a:pt x="1220391" y="247650"/>
                  </a:lnTo>
                  <a:lnTo>
                    <a:pt x="1253728" y="283368"/>
                  </a:lnTo>
                  <a:lnTo>
                    <a:pt x="1218358" y="315228"/>
                  </a:lnTo>
                  <a:lnTo>
                    <a:pt x="1175775" y="379113"/>
                  </a:lnTo>
                  <a:lnTo>
                    <a:pt x="1140874" y="495453"/>
                  </a:lnTo>
                  <a:lnTo>
                    <a:pt x="1098101" y="548824"/>
                  </a:lnTo>
                  <a:lnTo>
                    <a:pt x="1054894" y="598884"/>
                  </a:lnTo>
                  <a:lnTo>
                    <a:pt x="1009650" y="621506"/>
                  </a:lnTo>
                  <a:lnTo>
                    <a:pt x="969169" y="701278"/>
                  </a:lnTo>
                  <a:lnTo>
                    <a:pt x="921544" y="764381"/>
                  </a:lnTo>
                  <a:lnTo>
                    <a:pt x="873919" y="767953"/>
                  </a:lnTo>
                  <a:lnTo>
                    <a:pt x="812006" y="752475"/>
                  </a:lnTo>
                  <a:lnTo>
                    <a:pt x="753666" y="740568"/>
                  </a:lnTo>
                  <a:lnTo>
                    <a:pt x="700088" y="796528"/>
                  </a:lnTo>
                  <a:lnTo>
                    <a:pt x="642938" y="856059"/>
                  </a:lnTo>
                  <a:lnTo>
                    <a:pt x="614363" y="9334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0" name="Freeform 368">
              <a:extLst/>
            </p:cNvPr>
            <p:cNvSpPr>
              <a:spLocks/>
            </p:cNvSpPr>
            <p:nvPr/>
          </p:nvSpPr>
          <p:spPr bwMode="auto">
            <a:xfrm>
              <a:off x="4421164" y="4619643"/>
              <a:ext cx="136525" cy="214313"/>
            </a:xfrm>
            <a:custGeom>
              <a:avLst/>
              <a:gdLst>
                <a:gd name="T0" fmla="*/ 2147483647 w 430"/>
                <a:gd name="T1" fmla="*/ 2147483647 h 675"/>
                <a:gd name="T2" fmla="*/ 2147483647 w 430"/>
                <a:gd name="T3" fmla="*/ 2147483647 h 675"/>
                <a:gd name="T4" fmla="*/ 2147483647 w 430"/>
                <a:gd name="T5" fmla="*/ 2147483647 h 675"/>
                <a:gd name="T6" fmla="*/ 2147483647 w 430"/>
                <a:gd name="T7" fmla="*/ 2147483647 h 675"/>
                <a:gd name="T8" fmla="*/ 2147483647 w 430"/>
                <a:gd name="T9" fmla="*/ 2147483647 h 675"/>
                <a:gd name="T10" fmla="*/ 2147483647 w 430"/>
                <a:gd name="T11" fmla="*/ 2147483647 h 675"/>
                <a:gd name="T12" fmla="*/ 2147483647 w 430"/>
                <a:gd name="T13" fmla="*/ 2147483647 h 675"/>
                <a:gd name="T14" fmla="*/ 2147483647 w 430"/>
                <a:gd name="T15" fmla="*/ 2147483647 h 675"/>
                <a:gd name="T16" fmla="*/ 2147483647 w 430"/>
                <a:gd name="T17" fmla="*/ 2147483647 h 675"/>
                <a:gd name="T18" fmla="*/ 2147483647 w 430"/>
                <a:gd name="T19" fmla="*/ 2147483647 h 675"/>
                <a:gd name="T20" fmla="*/ 2147483647 w 430"/>
                <a:gd name="T21" fmla="*/ 2147483647 h 675"/>
                <a:gd name="T22" fmla="*/ 2147483647 w 430"/>
                <a:gd name="T23" fmla="*/ 2147483647 h 675"/>
                <a:gd name="T24" fmla="*/ 2147483647 w 430"/>
                <a:gd name="T25" fmla="*/ 2147483647 h 675"/>
                <a:gd name="T26" fmla="*/ 2147483647 w 430"/>
                <a:gd name="T27" fmla="*/ 2147483647 h 675"/>
                <a:gd name="T28" fmla="*/ 0 w 430"/>
                <a:gd name="T29" fmla="*/ 2147483647 h 675"/>
                <a:gd name="T30" fmla="*/ 2147483647 w 430"/>
                <a:gd name="T31" fmla="*/ 2147483647 h 675"/>
                <a:gd name="T32" fmla="*/ 2147483647 w 430"/>
                <a:gd name="T33" fmla="*/ 2147483647 h 675"/>
                <a:gd name="T34" fmla="*/ 2147483647 w 430"/>
                <a:gd name="T35" fmla="*/ 2147483647 h 675"/>
                <a:gd name="T36" fmla="*/ 2147483647 w 430"/>
                <a:gd name="T37" fmla="*/ 2147483647 h 675"/>
                <a:gd name="T38" fmla="*/ 2147483647 w 430"/>
                <a:gd name="T39" fmla="*/ 2147483647 h 675"/>
                <a:gd name="T40" fmla="*/ 2147483647 w 430"/>
                <a:gd name="T41" fmla="*/ 2147483647 h 675"/>
                <a:gd name="T42" fmla="*/ 2147483647 w 430"/>
                <a:gd name="T43" fmla="*/ 2147483647 h 675"/>
                <a:gd name="T44" fmla="*/ 2147483647 w 430"/>
                <a:gd name="T45" fmla="*/ 2147483647 h 675"/>
                <a:gd name="T46" fmla="*/ 2147483647 w 430"/>
                <a:gd name="T47" fmla="*/ 2147483647 h 675"/>
                <a:gd name="T48" fmla="*/ 2147483647 w 430"/>
                <a:gd name="T49" fmla="*/ 2147483647 h 675"/>
                <a:gd name="T50" fmla="*/ 2147483647 w 430"/>
                <a:gd name="T51" fmla="*/ 2147483647 h 675"/>
                <a:gd name="T52" fmla="*/ 2147483647 w 430"/>
                <a:gd name="T53" fmla="*/ 2147483647 h 675"/>
                <a:gd name="T54" fmla="*/ 2147483647 w 430"/>
                <a:gd name="T55" fmla="*/ 2147483647 h 675"/>
                <a:gd name="T56" fmla="*/ 2147483647 w 430"/>
                <a:gd name="T57" fmla="*/ 2147483647 h 675"/>
                <a:gd name="T58" fmla="*/ 2147483647 w 430"/>
                <a:gd name="T59" fmla="*/ 2147483647 h 675"/>
                <a:gd name="T60" fmla="*/ 2147483647 w 430"/>
                <a:gd name="T61" fmla="*/ 2147483647 h 675"/>
                <a:gd name="T62" fmla="*/ 2147483647 w 430"/>
                <a:gd name="T63" fmla="*/ 2147483647 h 675"/>
                <a:gd name="T64" fmla="*/ 2147483647 w 430"/>
                <a:gd name="T65" fmla="*/ 0 h 675"/>
                <a:gd name="T66" fmla="*/ 2147483647 w 430"/>
                <a:gd name="T67" fmla="*/ 2147483647 h 675"/>
                <a:gd name="T68" fmla="*/ 2147483647 w 430"/>
                <a:gd name="T69" fmla="*/ 2147483647 h 675"/>
                <a:gd name="T70" fmla="*/ 2147483647 w 430"/>
                <a:gd name="T71" fmla="*/ 2147483647 h 675"/>
                <a:gd name="T72" fmla="*/ 2147483647 w 430"/>
                <a:gd name="T73" fmla="*/ 2147483647 h 675"/>
                <a:gd name="T74" fmla="*/ 2147483647 w 430"/>
                <a:gd name="T75" fmla="*/ 2147483647 h 675"/>
                <a:gd name="T76" fmla="*/ 2147483647 w 430"/>
                <a:gd name="T77" fmla="*/ 2147483647 h 675"/>
                <a:gd name="T78" fmla="*/ 2147483647 w 430"/>
                <a:gd name="T79" fmla="*/ 2147483647 h 675"/>
                <a:gd name="T80" fmla="*/ 2147483647 w 430"/>
                <a:gd name="T81" fmla="*/ 2147483647 h 675"/>
                <a:gd name="T82" fmla="*/ 2147483647 w 430"/>
                <a:gd name="T83" fmla="*/ 2147483647 h 675"/>
                <a:gd name="T84" fmla="*/ 2147483647 w 430"/>
                <a:gd name="T85" fmla="*/ 2147483647 h 675"/>
                <a:gd name="T86" fmla="*/ 2147483647 w 430"/>
                <a:gd name="T87" fmla="*/ 2147483647 h 675"/>
                <a:gd name="T88" fmla="*/ 2147483647 w 430"/>
                <a:gd name="T89" fmla="*/ 2147483647 h 675"/>
                <a:gd name="T90" fmla="*/ 2147483647 w 430"/>
                <a:gd name="T91" fmla="*/ 2147483647 h 675"/>
                <a:gd name="T92" fmla="*/ 2147483647 w 430"/>
                <a:gd name="T93" fmla="*/ 2147483647 h 675"/>
                <a:gd name="T94" fmla="*/ 2147483647 w 430"/>
                <a:gd name="T95" fmla="*/ 2147483647 h 675"/>
                <a:gd name="T96" fmla="*/ 2147483647 w 430"/>
                <a:gd name="T97" fmla="*/ 2147483647 h 675"/>
                <a:gd name="T98" fmla="*/ 2147483647 w 430"/>
                <a:gd name="T99" fmla="*/ 2147483647 h 675"/>
                <a:gd name="T100" fmla="*/ 2147483647 w 430"/>
                <a:gd name="T101" fmla="*/ 2147483647 h 675"/>
                <a:gd name="T102" fmla="*/ 2147483647 w 430"/>
                <a:gd name="T103" fmla="*/ 2147483647 h 675"/>
                <a:gd name="T104" fmla="*/ 2147483647 w 430"/>
                <a:gd name="T105" fmla="*/ 2147483647 h 675"/>
                <a:gd name="T106" fmla="*/ 2147483647 w 430"/>
                <a:gd name="T107" fmla="*/ 2147483647 h 675"/>
                <a:gd name="T108" fmla="*/ 2147483647 w 430"/>
                <a:gd name="T109" fmla="*/ 2147483647 h 6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30"/>
                <a:gd name="T166" fmla="*/ 0 h 675"/>
                <a:gd name="T167" fmla="*/ 800100 w 430"/>
                <a:gd name="T168" fmla="*/ 1254919 h 6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30" h="675">
                  <a:moveTo>
                    <a:pt x="372" y="673"/>
                  </a:moveTo>
                  <a:lnTo>
                    <a:pt x="319" y="664"/>
                  </a:lnTo>
                  <a:lnTo>
                    <a:pt x="271" y="653"/>
                  </a:lnTo>
                  <a:lnTo>
                    <a:pt x="232" y="647"/>
                  </a:lnTo>
                  <a:lnTo>
                    <a:pt x="203" y="647"/>
                  </a:lnTo>
                  <a:lnTo>
                    <a:pt x="163" y="653"/>
                  </a:lnTo>
                  <a:lnTo>
                    <a:pt x="135" y="649"/>
                  </a:lnTo>
                  <a:lnTo>
                    <a:pt x="93" y="653"/>
                  </a:lnTo>
                  <a:lnTo>
                    <a:pt x="77" y="644"/>
                  </a:lnTo>
                  <a:lnTo>
                    <a:pt x="67" y="619"/>
                  </a:lnTo>
                  <a:lnTo>
                    <a:pt x="53" y="613"/>
                  </a:lnTo>
                  <a:lnTo>
                    <a:pt x="44" y="575"/>
                  </a:lnTo>
                  <a:lnTo>
                    <a:pt x="24" y="556"/>
                  </a:lnTo>
                  <a:lnTo>
                    <a:pt x="3" y="517"/>
                  </a:lnTo>
                  <a:lnTo>
                    <a:pt x="0" y="493"/>
                  </a:lnTo>
                  <a:lnTo>
                    <a:pt x="15" y="451"/>
                  </a:lnTo>
                  <a:lnTo>
                    <a:pt x="75" y="389"/>
                  </a:lnTo>
                  <a:lnTo>
                    <a:pt x="138" y="403"/>
                  </a:lnTo>
                  <a:lnTo>
                    <a:pt x="166" y="402"/>
                  </a:lnTo>
                  <a:lnTo>
                    <a:pt x="190" y="370"/>
                  </a:lnTo>
                  <a:lnTo>
                    <a:pt x="212" y="326"/>
                  </a:lnTo>
                  <a:lnTo>
                    <a:pt x="236" y="314"/>
                  </a:lnTo>
                  <a:lnTo>
                    <a:pt x="284" y="257"/>
                  </a:lnTo>
                  <a:lnTo>
                    <a:pt x="303" y="195"/>
                  </a:lnTo>
                  <a:lnTo>
                    <a:pt x="324" y="161"/>
                  </a:lnTo>
                  <a:lnTo>
                    <a:pt x="346" y="143"/>
                  </a:lnTo>
                  <a:lnTo>
                    <a:pt x="325" y="125"/>
                  </a:lnTo>
                  <a:lnTo>
                    <a:pt x="347" y="94"/>
                  </a:lnTo>
                  <a:lnTo>
                    <a:pt x="330" y="87"/>
                  </a:lnTo>
                  <a:lnTo>
                    <a:pt x="323" y="60"/>
                  </a:lnTo>
                  <a:lnTo>
                    <a:pt x="300" y="44"/>
                  </a:lnTo>
                  <a:lnTo>
                    <a:pt x="285" y="4"/>
                  </a:lnTo>
                  <a:lnTo>
                    <a:pt x="296" y="0"/>
                  </a:lnTo>
                  <a:lnTo>
                    <a:pt x="331" y="24"/>
                  </a:lnTo>
                  <a:lnTo>
                    <a:pt x="351" y="42"/>
                  </a:lnTo>
                  <a:lnTo>
                    <a:pt x="370" y="66"/>
                  </a:lnTo>
                  <a:lnTo>
                    <a:pt x="376" y="88"/>
                  </a:lnTo>
                  <a:lnTo>
                    <a:pt x="397" y="106"/>
                  </a:lnTo>
                  <a:lnTo>
                    <a:pt x="392" y="151"/>
                  </a:lnTo>
                  <a:lnTo>
                    <a:pt x="397" y="183"/>
                  </a:lnTo>
                  <a:lnTo>
                    <a:pt x="392" y="200"/>
                  </a:lnTo>
                  <a:lnTo>
                    <a:pt x="369" y="213"/>
                  </a:lnTo>
                  <a:lnTo>
                    <a:pt x="354" y="244"/>
                  </a:lnTo>
                  <a:lnTo>
                    <a:pt x="362" y="276"/>
                  </a:lnTo>
                  <a:lnTo>
                    <a:pt x="372" y="313"/>
                  </a:lnTo>
                  <a:lnTo>
                    <a:pt x="391" y="352"/>
                  </a:lnTo>
                  <a:lnTo>
                    <a:pt x="378" y="387"/>
                  </a:lnTo>
                  <a:lnTo>
                    <a:pt x="338" y="438"/>
                  </a:lnTo>
                  <a:lnTo>
                    <a:pt x="357" y="500"/>
                  </a:lnTo>
                  <a:lnTo>
                    <a:pt x="376" y="561"/>
                  </a:lnTo>
                  <a:lnTo>
                    <a:pt x="394" y="578"/>
                  </a:lnTo>
                  <a:lnTo>
                    <a:pt x="425" y="602"/>
                  </a:lnTo>
                  <a:lnTo>
                    <a:pt x="430" y="627"/>
                  </a:lnTo>
                  <a:lnTo>
                    <a:pt x="422" y="675"/>
                  </a:lnTo>
                  <a:lnTo>
                    <a:pt x="372" y="67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1" name="Freeform 369">
              <a:extLst/>
            </p:cNvPr>
            <p:cNvSpPr>
              <a:spLocks/>
            </p:cNvSpPr>
            <p:nvPr/>
          </p:nvSpPr>
          <p:spPr bwMode="auto">
            <a:xfrm>
              <a:off x="4111601" y="4672031"/>
              <a:ext cx="104775" cy="114300"/>
            </a:xfrm>
            <a:custGeom>
              <a:avLst/>
              <a:gdLst>
                <a:gd name="T0" fmla="*/ 24 w 619222"/>
                <a:gd name="T1" fmla="*/ 99 h 666750"/>
                <a:gd name="T2" fmla="*/ 13 w 619222"/>
                <a:gd name="T3" fmla="*/ 99 h 666750"/>
                <a:gd name="T4" fmla="*/ 13 w 619222"/>
                <a:gd name="T5" fmla="*/ 89 h 666750"/>
                <a:gd name="T6" fmla="*/ 13 w 619222"/>
                <a:gd name="T7" fmla="*/ 77 h 666750"/>
                <a:gd name="T8" fmla="*/ 0 w 619222"/>
                <a:gd name="T9" fmla="*/ 67 h 666750"/>
                <a:gd name="T10" fmla="*/ 1 w 619222"/>
                <a:gd name="T11" fmla="*/ 60 h 666750"/>
                <a:gd name="T12" fmla="*/ 0 w 619222"/>
                <a:gd name="T13" fmla="*/ 50 h 666750"/>
                <a:gd name="T14" fmla="*/ 5 w 619222"/>
                <a:gd name="T15" fmla="*/ 42 h 666750"/>
                <a:gd name="T16" fmla="*/ 7 w 619222"/>
                <a:gd name="T17" fmla="*/ 34 h 666750"/>
                <a:gd name="T18" fmla="*/ 8 w 619222"/>
                <a:gd name="T19" fmla="*/ 6 h 666750"/>
                <a:gd name="T20" fmla="*/ 14 w 619222"/>
                <a:gd name="T21" fmla="*/ 7 h 666750"/>
                <a:gd name="T22" fmla="*/ 19 w 619222"/>
                <a:gd name="T23" fmla="*/ 7 h 666750"/>
                <a:gd name="T24" fmla="*/ 25 w 619222"/>
                <a:gd name="T25" fmla="*/ 2 h 666750"/>
                <a:gd name="T26" fmla="*/ 32 w 619222"/>
                <a:gd name="T27" fmla="*/ 0 h 666750"/>
                <a:gd name="T28" fmla="*/ 36 w 619222"/>
                <a:gd name="T29" fmla="*/ 8 h 666750"/>
                <a:gd name="T30" fmla="*/ 45 w 619222"/>
                <a:gd name="T31" fmla="*/ 6 h 666750"/>
                <a:gd name="T32" fmla="*/ 51 w 619222"/>
                <a:gd name="T33" fmla="*/ 12 h 666750"/>
                <a:gd name="T34" fmla="*/ 59 w 619222"/>
                <a:gd name="T35" fmla="*/ 17 h 666750"/>
                <a:gd name="T36" fmla="*/ 73 w 619222"/>
                <a:gd name="T37" fmla="*/ 13 h 666750"/>
                <a:gd name="T38" fmla="*/ 81 w 619222"/>
                <a:gd name="T39" fmla="*/ 16 h 666750"/>
                <a:gd name="T40" fmla="*/ 86 w 619222"/>
                <a:gd name="T41" fmla="*/ 35 h 666750"/>
                <a:gd name="T42" fmla="*/ 83 w 619222"/>
                <a:gd name="T43" fmla="*/ 50 h 666750"/>
                <a:gd name="T44" fmla="*/ 77 w 619222"/>
                <a:gd name="T45" fmla="*/ 68 h 666750"/>
                <a:gd name="T46" fmla="*/ 79 w 619222"/>
                <a:gd name="T47" fmla="*/ 84 h 666750"/>
                <a:gd name="T48" fmla="*/ 84 w 619222"/>
                <a:gd name="T49" fmla="*/ 92 h 666750"/>
                <a:gd name="T50" fmla="*/ 71 w 619222"/>
                <a:gd name="T51" fmla="*/ 89 h 666750"/>
                <a:gd name="T52" fmla="*/ 60 w 619222"/>
                <a:gd name="T53" fmla="*/ 87 h 666750"/>
                <a:gd name="T54" fmla="*/ 48 w 619222"/>
                <a:gd name="T55" fmla="*/ 88 h 666750"/>
                <a:gd name="T56" fmla="*/ 33 w 619222"/>
                <a:gd name="T57" fmla="*/ 89 h 666750"/>
                <a:gd name="T58" fmla="*/ 24 w 619222"/>
                <a:gd name="T59" fmla="*/ 99 h 6667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9222"/>
                <a:gd name="T91" fmla="*/ 0 h 666750"/>
                <a:gd name="T92" fmla="*/ 619222 w 619222"/>
                <a:gd name="T93" fmla="*/ 666750 h 6667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9222" h="666750">
                  <a:moveTo>
                    <a:pt x="172641" y="666750"/>
                  </a:moveTo>
                  <a:lnTo>
                    <a:pt x="90487" y="665560"/>
                  </a:lnTo>
                  <a:lnTo>
                    <a:pt x="96441" y="598885"/>
                  </a:lnTo>
                  <a:lnTo>
                    <a:pt x="94059" y="522685"/>
                  </a:lnTo>
                  <a:lnTo>
                    <a:pt x="0" y="453628"/>
                  </a:lnTo>
                  <a:lnTo>
                    <a:pt x="8334" y="404813"/>
                  </a:lnTo>
                  <a:lnTo>
                    <a:pt x="1191" y="334566"/>
                  </a:lnTo>
                  <a:lnTo>
                    <a:pt x="35719" y="280988"/>
                  </a:lnTo>
                  <a:lnTo>
                    <a:pt x="51197" y="227410"/>
                  </a:lnTo>
                  <a:lnTo>
                    <a:pt x="57150" y="40481"/>
                  </a:lnTo>
                  <a:lnTo>
                    <a:pt x="97631" y="44053"/>
                  </a:lnTo>
                  <a:lnTo>
                    <a:pt x="136922" y="46435"/>
                  </a:lnTo>
                  <a:lnTo>
                    <a:pt x="180975" y="14288"/>
                  </a:lnTo>
                  <a:lnTo>
                    <a:pt x="229791" y="0"/>
                  </a:lnTo>
                  <a:lnTo>
                    <a:pt x="257175" y="57150"/>
                  </a:lnTo>
                  <a:lnTo>
                    <a:pt x="321469" y="38100"/>
                  </a:lnTo>
                  <a:lnTo>
                    <a:pt x="366712" y="83344"/>
                  </a:lnTo>
                  <a:lnTo>
                    <a:pt x="427434" y="115491"/>
                  </a:lnTo>
                  <a:lnTo>
                    <a:pt x="527447" y="85725"/>
                  </a:lnTo>
                  <a:lnTo>
                    <a:pt x="583406" y="109538"/>
                  </a:lnTo>
                  <a:lnTo>
                    <a:pt x="619222" y="237593"/>
                  </a:lnTo>
                  <a:lnTo>
                    <a:pt x="598570" y="340042"/>
                  </a:lnTo>
                  <a:lnTo>
                    <a:pt x="555685" y="457811"/>
                  </a:lnTo>
                  <a:lnTo>
                    <a:pt x="571216" y="569391"/>
                  </a:lnTo>
                  <a:lnTo>
                    <a:pt x="603647" y="619125"/>
                  </a:lnTo>
                  <a:lnTo>
                    <a:pt x="510778" y="602456"/>
                  </a:lnTo>
                  <a:lnTo>
                    <a:pt x="435769" y="588169"/>
                  </a:lnTo>
                  <a:lnTo>
                    <a:pt x="347662" y="591741"/>
                  </a:lnTo>
                  <a:lnTo>
                    <a:pt x="240506" y="604838"/>
                  </a:lnTo>
                  <a:lnTo>
                    <a:pt x="172641" y="6667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2" name="Freeform 370">
              <a:extLst/>
            </p:cNvPr>
            <p:cNvSpPr>
              <a:spLocks/>
            </p:cNvSpPr>
            <p:nvPr/>
          </p:nvSpPr>
          <p:spPr bwMode="auto">
            <a:xfrm>
              <a:off x="4281464" y="4640281"/>
              <a:ext cx="55562" cy="112712"/>
            </a:xfrm>
            <a:custGeom>
              <a:avLst/>
              <a:gdLst>
                <a:gd name="T0" fmla="*/ 20 w 327422"/>
                <a:gd name="T1" fmla="*/ 9 h 656034"/>
                <a:gd name="T2" fmla="*/ 16 w 327422"/>
                <a:gd name="T3" fmla="*/ 18 h 656034"/>
                <a:gd name="T4" fmla="*/ 6 w 327422"/>
                <a:gd name="T5" fmla="*/ 18 h 656034"/>
                <a:gd name="T6" fmla="*/ 0 w 327422"/>
                <a:gd name="T7" fmla="*/ 22 h 656034"/>
                <a:gd name="T8" fmla="*/ 3 w 327422"/>
                <a:gd name="T9" fmla="*/ 27 h 656034"/>
                <a:gd name="T10" fmla="*/ 9 w 327422"/>
                <a:gd name="T11" fmla="*/ 42 h 656034"/>
                <a:gd name="T12" fmla="*/ 9 w 327422"/>
                <a:gd name="T13" fmla="*/ 49 h 656034"/>
                <a:gd name="T14" fmla="*/ 13 w 327422"/>
                <a:gd name="T15" fmla="*/ 57 h 656034"/>
                <a:gd name="T16" fmla="*/ 12 w 327422"/>
                <a:gd name="T17" fmla="*/ 97 h 656034"/>
                <a:gd name="T18" fmla="*/ 19 w 327422"/>
                <a:gd name="T19" fmla="*/ 98 h 656034"/>
                <a:gd name="T20" fmla="*/ 24 w 327422"/>
                <a:gd name="T21" fmla="*/ 97 h 656034"/>
                <a:gd name="T22" fmla="*/ 30 w 327422"/>
                <a:gd name="T23" fmla="*/ 96 h 656034"/>
                <a:gd name="T24" fmla="*/ 29 w 327422"/>
                <a:gd name="T25" fmla="*/ 67 h 656034"/>
                <a:gd name="T26" fmla="*/ 32 w 327422"/>
                <a:gd name="T27" fmla="*/ 55 h 656034"/>
                <a:gd name="T28" fmla="*/ 40 w 327422"/>
                <a:gd name="T29" fmla="*/ 46 h 656034"/>
                <a:gd name="T30" fmla="*/ 46 w 327422"/>
                <a:gd name="T31" fmla="*/ 36 h 656034"/>
                <a:gd name="T32" fmla="*/ 46 w 327422"/>
                <a:gd name="T33" fmla="*/ 26 h 656034"/>
                <a:gd name="T34" fmla="*/ 42 w 327422"/>
                <a:gd name="T35" fmla="*/ 13 h 656034"/>
                <a:gd name="T36" fmla="*/ 44 w 327422"/>
                <a:gd name="T37" fmla="*/ 9 h 656034"/>
                <a:gd name="T38" fmla="*/ 31 w 327422"/>
                <a:gd name="T39" fmla="*/ 10 h 656034"/>
                <a:gd name="T40" fmla="*/ 28 w 327422"/>
                <a:gd name="T41" fmla="*/ 0 h 656034"/>
                <a:gd name="T42" fmla="*/ 20 w 327422"/>
                <a:gd name="T43" fmla="*/ 9 h 6560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7422"/>
                <a:gd name="T67" fmla="*/ 0 h 656034"/>
                <a:gd name="T68" fmla="*/ 327422 w 327422"/>
                <a:gd name="T69" fmla="*/ 656034 h 6560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7422" h="656034">
                  <a:moveTo>
                    <a:pt x="145257" y="58340"/>
                  </a:moveTo>
                  <a:lnTo>
                    <a:pt x="115491" y="120253"/>
                  </a:lnTo>
                  <a:lnTo>
                    <a:pt x="41672" y="121444"/>
                  </a:lnTo>
                  <a:lnTo>
                    <a:pt x="0" y="148828"/>
                  </a:lnTo>
                  <a:lnTo>
                    <a:pt x="20862" y="182335"/>
                  </a:lnTo>
                  <a:lnTo>
                    <a:pt x="62603" y="281067"/>
                  </a:lnTo>
                  <a:lnTo>
                    <a:pt x="64294" y="327422"/>
                  </a:lnTo>
                  <a:lnTo>
                    <a:pt x="89297" y="377428"/>
                  </a:lnTo>
                  <a:lnTo>
                    <a:pt x="85725" y="646509"/>
                  </a:lnTo>
                  <a:lnTo>
                    <a:pt x="136922" y="656034"/>
                  </a:lnTo>
                  <a:lnTo>
                    <a:pt x="173832" y="646509"/>
                  </a:lnTo>
                  <a:lnTo>
                    <a:pt x="213122" y="639365"/>
                  </a:lnTo>
                  <a:lnTo>
                    <a:pt x="204606" y="447444"/>
                  </a:lnTo>
                  <a:lnTo>
                    <a:pt x="227902" y="366959"/>
                  </a:lnTo>
                  <a:lnTo>
                    <a:pt x="286406" y="304085"/>
                  </a:lnTo>
                  <a:lnTo>
                    <a:pt x="324043" y="238646"/>
                  </a:lnTo>
                  <a:lnTo>
                    <a:pt x="327422" y="176772"/>
                  </a:lnTo>
                  <a:lnTo>
                    <a:pt x="297588" y="83123"/>
                  </a:lnTo>
                  <a:lnTo>
                    <a:pt x="314325" y="59531"/>
                  </a:lnTo>
                  <a:lnTo>
                    <a:pt x="221457" y="66675"/>
                  </a:lnTo>
                  <a:lnTo>
                    <a:pt x="200025" y="0"/>
                  </a:lnTo>
                  <a:lnTo>
                    <a:pt x="145257" y="583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3" name="Freeform 371">
              <a:extLst/>
            </p:cNvPr>
            <p:cNvSpPr>
              <a:spLocks/>
            </p:cNvSpPr>
            <p:nvPr/>
          </p:nvSpPr>
          <p:spPr bwMode="auto">
            <a:xfrm>
              <a:off x="4529114" y="4662506"/>
              <a:ext cx="230187" cy="161925"/>
            </a:xfrm>
            <a:custGeom>
              <a:avLst/>
              <a:gdLst>
                <a:gd name="T0" fmla="*/ 186 w 1348979"/>
                <a:gd name="T1" fmla="*/ 100 h 940594"/>
                <a:gd name="T2" fmla="*/ 178 w 1348979"/>
                <a:gd name="T3" fmla="*/ 97 h 940594"/>
                <a:gd name="T4" fmla="*/ 167 w 1348979"/>
                <a:gd name="T5" fmla="*/ 94 h 940594"/>
                <a:gd name="T6" fmla="*/ 161 w 1348979"/>
                <a:gd name="T7" fmla="*/ 102 h 940594"/>
                <a:gd name="T8" fmla="*/ 152 w 1348979"/>
                <a:gd name="T9" fmla="*/ 97 h 940594"/>
                <a:gd name="T10" fmla="*/ 143 w 1348979"/>
                <a:gd name="T11" fmla="*/ 102 h 940594"/>
                <a:gd name="T12" fmla="*/ 136 w 1348979"/>
                <a:gd name="T13" fmla="*/ 108 h 940594"/>
                <a:gd name="T14" fmla="*/ 128 w 1348979"/>
                <a:gd name="T15" fmla="*/ 105 h 940594"/>
                <a:gd name="T16" fmla="*/ 120 w 1348979"/>
                <a:gd name="T17" fmla="*/ 115 h 940594"/>
                <a:gd name="T18" fmla="*/ 114 w 1348979"/>
                <a:gd name="T19" fmla="*/ 114 h 940594"/>
                <a:gd name="T20" fmla="*/ 103 w 1348979"/>
                <a:gd name="T21" fmla="*/ 113 h 940594"/>
                <a:gd name="T22" fmla="*/ 97 w 1348979"/>
                <a:gd name="T23" fmla="*/ 111 h 940594"/>
                <a:gd name="T24" fmla="*/ 90 w 1348979"/>
                <a:gd name="T25" fmla="*/ 111 h 940594"/>
                <a:gd name="T26" fmla="*/ 87 w 1348979"/>
                <a:gd name="T27" fmla="*/ 105 h 940594"/>
                <a:gd name="T28" fmla="*/ 81 w 1348979"/>
                <a:gd name="T29" fmla="*/ 101 h 940594"/>
                <a:gd name="T30" fmla="*/ 72 w 1348979"/>
                <a:gd name="T31" fmla="*/ 100 h 940594"/>
                <a:gd name="T32" fmla="*/ 65 w 1348979"/>
                <a:gd name="T33" fmla="*/ 106 h 940594"/>
                <a:gd name="T34" fmla="*/ 62 w 1348979"/>
                <a:gd name="T35" fmla="*/ 116 h 940594"/>
                <a:gd name="T36" fmla="*/ 59 w 1348979"/>
                <a:gd name="T37" fmla="*/ 126 h 940594"/>
                <a:gd name="T38" fmla="*/ 52 w 1348979"/>
                <a:gd name="T39" fmla="*/ 126 h 940594"/>
                <a:gd name="T40" fmla="*/ 41 w 1348979"/>
                <a:gd name="T41" fmla="*/ 126 h 940594"/>
                <a:gd name="T42" fmla="*/ 30 w 1348979"/>
                <a:gd name="T43" fmla="*/ 128 h 940594"/>
                <a:gd name="T44" fmla="*/ 29 w 1348979"/>
                <a:gd name="T45" fmla="*/ 133 h 940594"/>
                <a:gd name="T46" fmla="*/ 29 w 1348979"/>
                <a:gd name="T47" fmla="*/ 139 h 940594"/>
                <a:gd name="T48" fmla="*/ 24 w 1348979"/>
                <a:gd name="T49" fmla="*/ 142 h 940594"/>
                <a:gd name="T50" fmla="*/ 25 w 1348979"/>
                <a:gd name="T51" fmla="*/ 137 h 940594"/>
                <a:gd name="T52" fmla="*/ 24 w 1348979"/>
                <a:gd name="T53" fmla="*/ 131 h 940594"/>
                <a:gd name="T54" fmla="*/ 16 w 1348979"/>
                <a:gd name="T55" fmla="*/ 124 h 940594"/>
                <a:gd name="T56" fmla="*/ 10 w 1348979"/>
                <a:gd name="T57" fmla="*/ 119 h 940594"/>
                <a:gd name="T58" fmla="*/ 0 w 1348979"/>
                <a:gd name="T59" fmla="*/ 84 h 940594"/>
                <a:gd name="T60" fmla="*/ 11 w 1348979"/>
                <a:gd name="T61" fmla="*/ 70 h 940594"/>
                <a:gd name="T62" fmla="*/ 15 w 1348979"/>
                <a:gd name="T63" fmla="*/ 61 h 940594"/>
                <a:gd name="T64" fmla="*/ 26 w 1348979"/>
                <a:gd name="T65" fmla="*/ 58 h 940594"/>
                <a:gd name="T66" fmla="*/ 40 w 1348979"/>
                <a:gd name="T67" fmla="*/ 55 h 940594"/>
                <a:gd name="T68" fmla="*/ 52 w 1348979"/>
                <a:gd name="T69" fmla="*/ 53 h 940594"/>
                <a:gd name="T70" fmla="*/ 64 w 1348979"/>
                <a:gd name="T71" fmla="*/ 49 h 940594"/>
                <a:gd name="T72" fmla="*/ 68 w 1348979"/>
                <a:gd name="T73" fmla="*/ 38 h 940594"/>
                <a:gd name="T74" fmla="*/ 75 w 1348979"/>
                <a:gd name="T75" fmla="*/ 40 h 940594"/>
                <a:gd name="T76" fmla="*/ 85 w 1348979"/>
                <a:gd name="T77" fmla="*/ 38 h 940594"/>
                <a:gd name="T78" fmla="*/ 93 w 1348979"/>
                <a:gd name="T79" fmla="*/ 31 h 940594"/>
                <a:gd name="T80" fmla="*/ 105 w 1348979"/>
                <a:gd name="T81" fmla="*/ 19 h 940594"/>
                <a:gd name="T82" fmla="*/ 115 w 1348979"/>
                <a:gd name="T83" fmla="*/ 7 h 940594"/>
                <a:gd name="T84" fmla="*/ 126 w 1348979"/>
                <a:gd name="T85" fmla="*/ 0 h 940594"/>
                <a:gd name="T86" fmla="*/ 136 w 1348979"/>
                <a:gd name="T87" fmla="*/ 13 h 940594"/>
                <a:gd name="T88" fmla="*/ 140 w 1348979"/>
                <a:gd name="T89" fmla="*/ 23 h 940594"/>
                <a:gd name="T90" fmla="*/ 138 w 1348979"/>
                <a:gd name="T91" fmla="*/ 38 h 940594"/>
                <a:gd name="T92" fmla="*/ 147 w 1348979"/>
                <a:gd name="T93" fmla="*/ 46 h 940594"/>
                <a:gd name="T94" fmla="*/ 163 w 1348979"/>
                <a:gd name="T95" fmla="*/ 54 h 940594"/>
                <a:gd name="T96" fmla="*/ 185 w 1348979"/>
                <a:gd name="T97" fmla="*/ 83 h 940594"/>
                <a:gd name="T98" fmla="*/ 191 w 1348979"/>
                <a:gd name="T99" fmla="*/ 90 h 940594"/>
                <a:gd name="T100" fmla="*/ 195 w 1348979"/>
                <a:gd name="T101" fmla="*/ 98 h 940594"/>
                <a:gd name="T102" fmla="*/ 186 w 1348979"/>
                <a:gd name="T103" fmla="*/ 100 h 9405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48979"/>
                <a:gd name="T157" fmla="*/ 0 h 940594"/>
                <a:gd name="T158" fmla="*/ 1348979 w 1348979"/>
                <a:gd name="T159" fmla="*/ 940594 h 9405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48979" h="940594">
                  <a:moveTo>
                    <a:pt x="1288506" y="658030"/>
                  </a:moveTo>
                  <a:lnTo>
                    <a:pt x="1231355" y="641614"/>
                  </a:lnTo>
                  <a:lnTo>
                    <a:pt x="1157424" y="622012"/>
                  </a:lnTo>
                  <a:lnTo>
                    <a:pt x="1114850" y="671653"/>
                  </a:lnTo>
                  <a:lnTo>
                    <a:pt x="1050822" y="644890"/>
                  </a:lnTo>
                  <a:lnTo>
                    <a:pt x="991214" y="677387"/>
                  </a:lnTo>
                  <a:lnTo>
                    <a:pt x="938419" y="716741"/>
                  </a:lnTo>
                  <a:lnTo>
                    <a:pt x="884484" y="693287"/>
                  </a:lnTo>
                  <a:lnTo>
                    <a:pt x="830567" y="762912"/>
                  </a:lnTo>
                  <a:lnTo>
                    <a:pt x="785202" y="750937"/>
                  </a:lnTo>
                  <a:lnTo>
                    <a:pt x="714931" y="748721"/>
                  </a:lnTo>
                  <a:lnTo>
                    <a:pt x="671153" y="732063"/>
                  </a:lnTo>
                  <a:lnTo>
                    <a:pt x="624411" y="736402"/>
                  </a:lnTo>
                  <a:lnTo>
                    <a:pt x="603592" y="694894"/>
                  </a:lnTo>
                  <a:lnTo>
                    <a:pt x="559624" y="667767"/>
                  </a:lnTo>
                  <a:lnTo>
                    <a:pt x="499908" y="663615"/>
                  </a:lnTo>
                  <a:lnTo>
                    <a:pt x="449868" y="701174"/>
                  </a:lnTo>
                  <a:lnTo>
                    <a:pt x="431011" y="767836"/>
                  </a:lnTo>
                  <a:lnTo>
                    <a:pt x="408749" y="831070"/>
                  </a:lnTo>
                  <a:lnTo>
                    <a:pt x="358665" y="835470"/>
                  </a:lnTo>
                  <a:lnTo>
                    <a:pt x="285050" y="833315"/>
                  </a:lnTo>
                  <a:lnTo>
                    <a:pt x="205004" y="845240"/>
                  </a:lnTo>
                  <a:lnTo>
                    <a:pt x="200025" y="879872"/>
                  </a:lnTo>
                  <a:lnTo>
                    <a:pt x="201216" y="922734"/>
                  </a:lnTo>
                  <a:lnTo>
                    <a:pt x="164307" y="940594"/>
                  </a:lnTo>
                  <a:lnTo>
                    <a:pt x="172641" y="907256"/>
                  </a:lnTo>
                  <a:lnTo>
                    <a:pt x="163116" y="866775"/>
                  </a:lnTo>
                  <a:lnTo>
                    <a:pt x="107157" y="820341"/>
                  </a:lnTo>
                  <a:lnTo>
                    <a:pt x="71438" y="790575"/>
                  </a:lnTo>
                  <a:lnTo>
                    <a:pt x="0" y="558403"/>
                  </a:lnTo>
                  <a:lnTo>
                    <a:pt x="76200" y="465534"/>
                  </a:lnTo>
                  <a:lnTo>
                    <a:pt x="100013" y="401241"/>
                  </a:lnTo>
                  <a:lnTo>
                    <a:pt x="183357" y="383381"/>
                  </a:lnTo>
                  <a:lnTo>
                    <a:pt x="275035" y="365522"/>
                  </a:lnTo>
                  <a:lnTo>
                    <a:pt x="361950" y="348853"/>
                  </a:lnTo>
                  <a:lnTo>
                    <a:pt x="444104" y="321469"/>
                  </a:lnTo>
                  <a:lnTo>
                    <a:pt x="469107" y="250031"/>
                  </a:lnTo>
                  <a:lnTo>
                    <a:pt x="521494" y="263128"/>
                  </a:lnTo>
                  <a:lnTo>
                    <a:pt x="589360" y="251222"/>
                  </a:lnTo>
                  <a:lnTo>
                    <a:pt x="645319" y="207169"/>
                  </a:lnTo>
                  <a:lnTo>
                    <a:pt x="722710" y="126206"/>
                  </a:lnTo>
                  <a:lnTo>
                    <a:pt x="792957" y="42863"/>
                  </a:lnTo>
                  <a:lnTo>
                    <a:pt x="867966" y="0"/>
                  </a:lnTo>
                  <a:lnTo>
                    <a:pt x="938213" y="86916"/>
                  </a:lnTo>
                  <a:lnTo>
                    <a:pt x="965597" y="148828"/>
                  </a:lnTo>
                  <a:lnTo>
                    <a:pt x="951310" y="251222"/>
                  </a:lnTo>
                  <a:lnTo>
                    <a:pt x="1017313" y="303423"/>
                  </a:lnTo>
                  <a:lnTo>
                    <a:pt x="1129904" y="359569"/>
                  </a:lnTo>
                  <a:lnTo>
                    <a:pt x="1279922" y="546497"/>
                  </a:lnTo>
                  <a:lnTo>
                    <a:pt x="1322785" y="597694"/>
                  </a:lnTo>
                  <a:lnTo>
                    <a:pt x="1348979" y="651272"/>
                  </a:lnTo>
                  <a:lnTo>
                    <a:pt x="1288506" y="6580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4" name="Freeform 372">
              <a:extLst/>
            </p:cNvPr>
            <p:cNvSpPr>
              <a:spLocks/>
            </p:cNvSpPr>
            <p:nvPr/>
          </p:nvSpPr>
          <p:spPr bwMode="auto">
            <a:xfrm>
              <a:off x="4471964" y="4975243"/>
              <a:ext cx="228600" cy="217488"/>
            </a:xfrm>
            <a:custGeom>
              <a:avLst/>
              <a:gdLst>
                <a:gd name="T0" fmla="*/ 2147483647 w 720"/>
                <a:gd name="T1" fmla="*/ 2147483647 h 687"/>
                <a:gd name="T2" fmla="*/ 2147483647 w 720"/>
                <a:gd name="T3" fmla="*/ 2147483647 h 687"/>
                <a:gd name="T4" fmla="*/ 2147483647 w 720"/>
                <a:gd name="T5" fmla="*/ 2147483647 h 687"/>
                <a:gd name="T6" fmla="*/ 2147483647 w 720"/>
                <a:gd name="T7" fmla="*/ 2147483647 h 687"/>
                <a:gd name="T8" fmla="*/ 2147483647 w 720"/>
                <a:gd name="T9" fmla="*/ 2147483647 h 687"/>
                <a:gd name="T10" fmla="*/ 2147483647 w 720"/>
                <a:gd name="T11" fmla="*/ 2147483647 h 687"/>
                <a:gd name="T12" fmla="*/ 2147483647 w 720"/>
                <a:gd name="T13" fmla="*/ 2147483647 h 687"/>
                <a:gd name="T14" fmla="*/ 2147483647 w 720"/>
                <a:gd name="T15" fmla="*/ 2147483647 h 687"/>
                <a:gd name="T16" fmla="*/ 2147483647 w 720"/>
                <a:gd name="T17" fmla="*/ 2147483647 h 687"/>
                <a:gd name="T18" fmla="*/ 2147483647 w 720"/>
                <a:gd name="T19" fmla="*/ 2147483647 h 687"/>
                <a:gd name="T20" fmla="*/ 2147483647 w 720"/>
                <a:gd name="T21" fmla="*/ 2147483647 h 687"/>
                <a:gd name="T22" fmla="*/ 2147483647 w 720"/>
                <a:gd name="T23" fmla="*/ 2147483647 h 687"/>
                <a:gd name="T24" fmla="*/ 2147483647 w 720"/>
                <a:gd name="T25" fmla="*/ 2147483647 h 687"/>
                <a:gd name="T26" fmla="*/ 2147483647 w 720"/>
                <a:gd name="T27" fmla="*/ 2147483647 h 687"/>
                <a:gd name="T28" fmla="*/ 2147483647 w 720"/>
                <a:gd name="T29" fmla="*/ 2147483647 h 687"/>
                <a:gd name="T30" fmla="*/ 2147483647 w 720"/>
                <a:gd name="T31" fmla="*/ 2147483647 h 687"/>
                <a:gd name="T32" fmla="*/ 2147483647 w 720"/>
                <a:gd name="T33" fmla="*/ 2147483647 h 687"/>
                <a:gd name="T34" fmla="*/ 0 w 720"/>
                <a:gd name="T35" fmla="*/ 2147483647 h 687"/>
                <a:gd name="T36" fmla="*/ 2147483647 w 720"/>
                <a:gd name="T37" fmla="*/ 2147483647 h 687"/>
                <a:gd name="T38" fmla="*/ 2147483647 w 720"/>
                <a:gd name="T39" fmla="*/ 2147483647 h 687"/>
                <a:gd name="T40" fmla="*/ 2147483647 w 720"/>
                <a:gd name="T41" fmla="*/ 2147483647 h 687"/>
                <a:gd name="T42" fmla="*/ 2147483647 w 720"/>
                <a:gd name="T43" fmla="*/ 2147483647 h 687"/>
                <a:gd name="T44" fmla="*/ 2147483647 w 720"/>
                <a:gd name="T45" fmla="*/ 2147483647 h 687"/>
                <a:gd name="T46" fmla="*/ 2147483647 w 720"/>
                <a:gd name="T47" fmla="*/ 2147483647 h 687"/>
                <a:gd name="T48" fmla="*/ 2147483647 w 720"/>
                <a:gd name="T49" fmla="*/ 2147483647 h 687"/>
                <a:gd name="T50" fmla="*/ 2147483647 w 720"/>
                <a:gd name="T51" fmla="*/ 2147483647 h 687"/>
                <a:gd name="T52" fmla="*/ 2147483647 w 720"/>
                <a:gd name="T53" fmla="*/ 2147483647 h 687"/>
                <a:gd name="T54" fmla="*/ 2147483647 w 720"/>
                <a:gd name="T55" fmla="*/ 2147483647 h 687"/>
                <a:gd name="T56" fmla="*/ 2147483647 w 720"/>
                <a:gd name="T57" fmla="*/ 2147483647 h 687"/>
                <a:gd name="T58" fmla="*/ 2147483647 w 720"/>
                <a:gd name="T59" fmla="*/ 2147483647 h 687"/>
                <a:gd name="T60" fmla="*/ 2147483647 w 720"/>
                <a:gd name="T61" fmla="*/ 2147483647 h 687"/>
                <a:gd name="T62" fmla="*/ 2147483647 w 720"/>
                <a:gd name="T63" fmla="*/ 2147483647 h 687"/>
                <a:gd name="T64" fmla="*/ 2147483647 w 720"/>
                <a:gd name="T65" fmla="*/ 2147483647 h 687"/>
                <a:gd name="T66" fmla="*/ 2147483647 w 720"/>
                <a:gd name="T67" fmla="*/ 2147483647 h 687"/>
                <a:gd name="T68" fmla="*/ 2147483647 w 720"/>
                <a:gd name="T69" fmla="*/ 2147483647 h 687"/>
                <a:gd name="T70" fmla="*/ 2147483647 w 720"/>
                <a:gd name="T71" fmla="*/ 2147483647 h 687"/>
                <a:gd name="T72" fmla="*/ 2147483647 w 720"/>
                <a:gd name="T73" fmla="*/ 2147483647 h 687"/>
                <a:gd name="T74" fmla="*/ 2147483647 w 720"/>
                <a:gd name="T75" fmla="*/ 2147483647 h 687"/>
                <a:gd name="T76" fmla="*/ 2147483647 w 720"/>
                <a:gd name="T77" fmla="*/ 2147483647 h 687"/>
                <a:gd name="T78" fmla="*/ 2147483647 w 720"/>
                <a:gd name="T79" fmla="*/ 2147483647 h 687"/>
                <a:gd name="T80" fmla="*/ 2147483647 w 720"/>
                <a:gd name="T81" fmla="*/ 2147483647 h 687"/>
                <a:gd name="T82" fmla="*/ 2147483647 w 720"/>
                <a:gd name="T83" fmla="*/ 2147483647 h 687"/>
                <a:gd name="T84" fmla="*/ 2147483647 w 720"/>
                <a:gd name="T85" fmla="*/ 2147483647 h 687"/>
                <a:gd name="T86" fmla="*/ 2147483647 w 720"/>
                <a:gd name="T87" fmla="*/ 2147483647 h 687"/>
                <a:gd name="T88" fmla="*/ 2147483647 w 720"/>
                <a:gd name="T89" fmla="*/ 2147483647 h 687"/>
                <a:gd name="T90" fmla="*/ 2147483647 w 720"/>
                <a:gd name="T91" fmla="*/ 2147483647 h 687"/>
                <a:gd name="T92" fmla="*/ 2147483647 w 720"/>
                <a:gd name="T93" fmla="*/ 2147483647 h 687"/>
                <a:gd name="T94" fmla="*/ 2147483647 w 720"/>
                <a:gd name="T95" fmla="*/ 2147483647 h 687"/>
                <a:gd name="T96" fmla="*/ 2147483647 w 720"/>
                <a:gd name="T97" fmla="*/ 2147483647 h 687"/>
                <a:gd name="T98" fmla="*/ 2147483647 w 720"/>
                <a:gd name="T99" fmla="*/ 2147483647 h 687"/>
                <a:gd name="T100" fmla="*/ 2147483647 w 720"/>
                <a:gd name="T101" fmla="*/ 2147483647 h 687"/>
                <a:gd name="T102" fmla="*/ 2147483647 w 720"/>
                <a:gd name="T103" fmla="*/ 2147483647 h 687"/>
                <a:gd name="T104" fmla="*/ 2147483647 w 720"/>
                <a:gd name="T105" fmla="*/ 2147483647 h 687"/>
                <a:gd name="T106" fmla="*/ 2147483647 w 720"/>
                <a:gd name="T107" fmla="*/ 0 h 687"/>
                <a:gd name="T108" fmla="*/ 2147483647 w 720"/>
                <a:gd name="T109" fmla="*/ 2147483647 h 687"/>
                <a:gd name="T110" fmla="*/ 2147483647 w 720"/>
                <a:gd name="T111" fmla="*/ 2147483647 h 6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0"/>
                <a:gd name="T169" fmla="*/ 0 h 687"/>
                <a:gd name="T170" fmla="*/ 1338263 w 720"/>
                <a:gd name="T171" fmla="*/ 1322784 h 6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0" h="687">
                  <a:moveTo>
                    <a:pt x="71" y="21"/>
                  </a:moveTo>
                  <a:lnTo>
                    <a:pt x="106" y="64"/>
                  </a:lnTo>
                  <a:lnTo>
                    <a:pt x="129" y="127"/>
                  </a:lnTo>
                  <a:lnTo>
                    <a:pt x="124" y="167"/>
                  </a:lnTo>
                  <a:lnTo>
                    <a:pt x="125" y="205"/>
                  </a:lnTo>
                  <a:lnTo>
                    <a:pt x="157" y="258"/>
                  </a:lnTo>
                  <a:lnTo>
                    <a:pt x="164" y="291"/>
                  </a:lnTo>
                  <a:lnTo>
                    <a:pt x="163" y="327"/>
                  </a:lnTo>
                  <a:lnTo>
                    <a:pt x="153" y="371"/>
                  </a:lnTo>
                  <a:lnTo>
                    <a:pt x="119" y="395"/>
                  </a:lnTo>
                  <a:lnTo>
                    <a:pt x="100" y="433"/>
                  </a:lnTo>
                  <a:lnTo>
                    <a:pt x="99" y="460"/>
                  </a:lnTo>
                  <a:lnTo>
                    <a:pt x="78" y="489"/>
                  </a:lnTo>
                  <a:lnTo>
                    <a:pt x="54" y="510"/>
                  </a:lnTo>
                  <a:lnTo>
                    <a:pt x="35" y="542"/>
                  </a:lnTo>
                  <a:lnTo>
                    <a:pt x="19" y="573"/>
                  </a:lnTo>
                  <a:lnTo>
                    <a:pt x="0" y="632"/>
                  </a:lnTo>
                  <a:lnTo>
                    <a:pt x="40" y="636"/>
                  </a:lnTo>
                  <a:lnTo>
                    <a:pt x="69" y="619"/>
                  </a:lnTo>
                  <a:lnTo>
                    <a:pt x="99" y="622"/>
                  </a:lnTo>
                  <a:lnTo>
                    <a:pt x="132" y="646"/>
                  </a:lnTo>
                  <a:lnTo>
                    <a:pt x="160" y="641"/>
                  </a:lnTo>
                  <a:lnTo>
                    <a:pt x="257" y="628"/>
                  </a:lnTo>
                  <a:lnTo>
                    <a:pt x="332" y="646"/>
                  </a:lnTo>
                  <a:lnTo>
                    <a:pt x="398" y="658"/>
                  </a:lnTo>
                  <a:lnTo>
                    <a:pt x="462" y="662"/>
                  </a:lnTo>
                  <a:lnTo>
                    <a:pt x="529" y="675"/>
                  </a:lnTo>
                  <a:lnTo>
                    <a:pt x="645" y="678"/>
                  </a:lnTo>
                  <a:lnTo>
                    <a:pt x="685" y="687"/>
                  </a:lnTo>
                  <a:lnTo>
                    <a:pt x="697" y="661"/>
                  </a:lnTo>
                  <a:lnTo>
                    <a:pt x="641" y="598"/>
                  </a:lnTo>
                  <a:lnTo>
                    <a:pt x="607" y="565"/>
                  </a:lnTo>
                  <a:lnTo>
                    <a:pt x="609" y="398"/>
                  </a:lnTo>
                  <a:lnTo>
                    <a:pt x="712" y="390"/>
                  </a:lnTo>
                  <a:lnTo>
                    <a:pt x="720" y="329"/>
                  </a:lnTo>
                  <a:lnTo>
                    <a:pt x="712" y="269"/>
                  </a:lnTo>
                  <a:lnTo>
                    <a:pt x="673" y="278"/>
                  </a:lnTo>
                  <a:lnTo>
                    <a:pt x="631" y="284"/>
                  </a:lnTo>
                  <a:lnTo>
                    <a:pt x="605" y="255"/>
                  </a:lnTo>
                  <a:lnTo>
                    <a:pt x="614" y="203"/>
                  </a:lnTo>
                  <a:lnTo>
                    <a:pt x="603" y="168"/>
                  </a:lnTo>
                  <a:lnTo>
                    <a:pt x="607" y="121"/>
                  </a:lnTo>
                  <a:lnTo>
                    <a:pt x="580" y="55"/>
                  </a:lnTo>
                  <a:lnTo>
                    <a:pt x="553" y="52"/>
                  </a:lnTo>
                  <a:lnTo>
                    <a:pt x="504" y="51"/>
                  </a:lnTo>
                  <a:lnTo>
                    <a:pt x="471" y="45"/>
                  </a:lnTo>
                  <a:lnTo>
                    <a:pt x="451" y="97"/>
                  </a:lnTo>
                  <a:lnTo>
                    <a:pt x="410" y="104"/>
                  </a:lnTo>
                  <a:lnTo>
                    <a:pt x="366" y="108"/>
                  </a:lnTo>
                  <a:lnTo>
                    <a:pt x="328" y="63"/>
                  </a:lnTo>
                  <a:lnTo>
                    <a:pt x="317" y="34"/>
                  </a:lnTo>
                  <a:lnTo>
                    <a:pt x="304" y="0"/>
                  </a:lnTo>
                  <a:lnTo>
                    <a:pt x="247" y="0"/>
                  </a:lnTo>
                  <a:lnTo>
                    <a:pt x="119" y="3"/>
                  </a:lnTo>
                  <a:lnTo>
                    <a:pt x="71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5" name="Freeform 373">
              <a:extLst/>
            </p:cNvPr>
            <p:cNvSpPr>
              <a:spLocks/>
            </p:cNvSpPr>
            <p:nvPr/>
          </p:nvSpPr>
          <p:spPr bwMode="auto">
            <a:xfrm>
              <a:off x="4471964" y="5170506"/>
              <a:ext cx="168275" cy="239712"/>
            </a:xfrm>
            <a:custGeom>
              <a:avLst/>
              <a:gdLst>
                <a:gd name="T0" fmla="*/ 1 w 992943"/>
                <a:gd name="T1" fmla="*/ 3 h 1403016"/>
                <a:gd name="T2" fmla="*/ 11 w 992943"/>
                <a:gd name="T3" fmla="*/ 5 h 1403016"/>
                <a:gd name="T4" fmla="*/ 19 w 992943"/>
                <a:gd name="T5" fmla="*/ 0 h 1403016"/>
                <a:gd name="T6" fmla="*/ 26 w 992943"/>
                <a:gd name="T7" fmla="*/ 1 h 1403016"/>
                <a:gd name="T8" fmla="*/ 35 w 992943"/>
                <a:gd name="T9" fmla="*/ 7 h 1403016"/>
                <a:gd name="T10" fmla="*/ 42 w 992943"/>
                <a:gd name="T11" fmla="*/ 6 h 1403016"/>
                <a:gd name="T12" fmla="*/ 67 w 992943"/>
                <a:gd name="T13" fmla="*/ 3 h 1403016"/>
                <a:gd name="T14" fmla="*/ 87 w 992943"/>
                <a:gd name="T15" fmla="*/ 7 h 1403016"/>
                <a:gd name="T16" fmla="*/ 105 w 992943"/>
                <a:gd name="T17" fmla="*/ 11 h 1403016"/>
                <a:gd name="T18" fmla="*/ 122 w 992943"/>
                <a:gd name="T19" fmla="*/ 11 h 1403016"/>
                <a:gd name="T20" fmla="*/ 138 w 992943"/>
                <a:gd name="T21" fmla="*/ 15 h 1403016"/>
                <a:gd name="T22" fmla="*/ 139 w 992943"/>
                <a:gd name="T23" fmla="*/ 78 h 1403016"/>
                <a:gd name="T24" fmla="*/ 124 w 992943"/>
                <a:gd name="T25" fmla="*/ 79 h 1403016"/>
                <a:gd name="T26" fmla="*/ 125 w 992943"/>
                <a:gd name="T27" fmla="*/ 120 h 1403016"/>
                <a:gd name="T28" fmla="*/ 130 w 992943"/>
                <a:gd name="T29" fmla="*/ 143 h 1403016"/>
                <a:gd name="T30" fmla="*/ 131 w 992943"/>
                <a:gd name="T31" fmla="*/ 192 h 1403016"/>
                <a:gd name="T32" fmla="*/ 114 w 992943"/>
                <a:gd name="T33" fmla="*/ 198 h 1403016"/>
                <a:gd name="T34" fmla="*/ 104 w 992943"/>
                <a:gd name="T35" fmla="*/ 204 h 1403016"/>
                <a:gd name="T36" fmla="*/ 96 w 992943"/>
                <a:gd name="T37" fmla="*/ 194 h 1403016"/>
                <a:gd name="T38" fmla="*/ 81 w 992943"/>
                <a:gd name="T39" fmla="*/ 188 h 1403016"/>
                <a:gd name="T40" fmla="*/ 76 w 992943"/>
                <a:gd name="T41" fmla="*/ 194 h 1403016"/>
                <a:gd name="T42" fmla="*/ 71 w 992943"/>
                <a:gd name="T43" fmla="*/ 183 h 1403016"/>
                <a:gd name="T44" fmla="*/ 64 w 992943"/>
                <a:gd name="T45" fmla="*/ 174 h 1403016"/>
                <a:gd name="T46" fmla="*/ 56 w 992943"/>
                <a:gd name="T47" fmla="*/ 160 h 1403016"/>
                <a:gd name="T48" fmla="*/ 56 w 992943"/>
                <a:gd name="T49" fmla="*/ 152 h 1403016"/>
                <a:gd name="T50" fmla="*/ 53 w 992943"/>
                <a:gd name="T51" fmla="*/ 146 h 1403016"/>
                <a:gd name="T52" fmla="*/ 51 w 992943"/>
                <a:gd name="T53" fmla="*/ 138 h 1403016"/>
                <a:gd name="T54" fmla="*/ 51 w 992943"/>
                <a:gd name="T55" fmla="*/ 128 h 1403016"/>
                <a:gd name="T56" fmla="*/ 46 w 992943"/>
                <a:gd name="T57" fmla="*/ 119 h 1403016"/>
                <a:gd name="T58" fmla="*/ 46 w 992943"/>
                <a:gd name="T59" fmla="*/ 108 h 1403016"/>
                <a:gd name="T60" fmla="*/ 43 w 992943"/>
                <a:gd name="T61" fmla="*/ 98 h 1403016"/>
                <a:gd name="T62" fmla="*/ 46 w 992943"/>
                <a:gd name="T63" fmla="*/ 90 h 1403016"/>
                <a:gd name="T64" fmla="*/ 42 w 992943"/>
                <a:gd name="T65" fmla="*/ 85 h 1403016"/>
                <a:gd name="T66" fmla="*/ 37 w 992943"/>
                <a:gd name="T67" fmla="*/ 78 h 1403016"/>
                <a:gd name="T68" fmla="*/ 27 w 992943"/>
                <a:gd name="T69" fmla="*/ 64 h 1403016"/>
                <a:gd name="T70" fmla="*/ 26 w 992943"/>
                <a:gd name="T71" fmla="*/ 55 h 1403016"/>
                <a:gd name="T72" fmla="*/ 17 w 992943"/>
                <a:gd name="T73" fmla="*/ 41 h 1403016"/>
                <a:gd name="T74" fmla="*/ 13 w 992943"/>
                <a:gd name="T75" fmla="*/ 30 h 1403016"/>
                <a:gd name="T76" fmla="*/ 6 w 992943"/>
                <a:gd name="T77" fmla="*/ 26 h 1403016"/>
                <a:gd name="T78" fmla="*/ 1 w 992943"/>
                <a:gd name="T79" fmla="*/ 18 h 1403016"/>
                <a:gd name="T80" fmla="*/ 0 w 992943"/>
                <a:gd name="T81" fmla="*/ 12 h 1403016"/>
                <a:gd name="T82" fmla="*/ 1 w 992943"/>
                <a:gd name="T83" fmla="*/ 3 h 14030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92943"/>
                <a:gd name="T127" fmla="*/ 0 h 1403016"/>
                <a:gd name="T128" fmla="*/ 992943 w 992943"/>
                <a:gd name="T129" fmla="*/ 1403016 h 14030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92943" h="1403016">
                  <a:moveTo>
                    <a:pt x="2983" y="23498"/>
                  </a:moveTo>
                  <a:lnTo>
                    <a:pt x="80234" y="31959"/>
                  </a:lnTo>
                  <a:lnTo>
                    <a:pt x="133307" y="0"/>
                  </a:lnTo>
                  <a:lnTo>
                    <a:pt x="187964" y="5584"/>
                  </a:lnTo>
                  <a:lnTo>
                    <a:pt x="253709" y="50882"/>
                  </a:lnTo>
                  <a:lnTo>
                    <a:pt x="303535" y="38707"/>
                  </a:lnTo>
                  <a:lnTo>
                    <a:pt x="479122" y="17128"/>
                  </a:lnTo>
                  <a:lnTo>
                    <a:pt x="621997" y="50466"/>
                  </a:lnTo>
                  <a:lnTo>
                    <a:pt x="752764" y="72820"/>
                  </a:lnTo>
                  <a:lnTo>
                    <a:pt x="869652" y="79153"/>
                  </a:lnTo>
                  <a:lnTo>
                    <a:pt x="987519" y="104044"/>
                  </a:lnTo>
                  <a:lnTo>
                    <a:pt x="992943" y="537612"/>
                  </a:lnTo>
                  <a:lnTo>
                    <a:pt x="883935" y="541003"/>
                  </a:lnTo>
                  <a:lnTo>
                    <a:pt x="897570" y="822522"/>
                  </a:lnTo>
                  <a:lnTo>
                    <a:pt x="929178" y="983916"/>
                  </a:lnTo>
                  <a:lnTo>
                    <a:pt x="936322" y="1317291"/>
                  </a:lnTo>
                  <a:lnTo>
                    <a:pt x="814878" y="1360153"/>
                  </a:lnTo>
                  <a:lnTo>
                    <a:pt x="741060" y="1403016"/>
                  </a:lnTo>
                  <a:lnTo>
                    <a:pt x="686291" y="1331578"/>
                  </a:lnTo>
                  <a:lnTo>
                    <a:pt x="579135" y="1291097"/>
                  </a:lnTo>
                  <a:lnTo>
                    <a:pt x="543416" y="1333959"/>
                  </a:lnTo>
                  <a:lnTo>
                    <a:pt x="505539" y="1256991"/>
                  </a:lnTo>
                  <a:lnTo>
                    <a:pt x="458390" y="1193039"/>
                  </a:lnTo>
                  <a:lnTo>
                    <a:pt x="402617" y="1101067"/>
                  </a:lnTo>
                  <a:lnTo>
                    <a:pt x="401595" y="1044731"/>
                  </a:lnTo>
                  <a:lnTo>
                    <a:pt x="381950" y="1005639"/>
                  </a:lnTo>
                  <a:lnTo>
                    <a:pt x="364701" y="949598"/>
                  </a:lnTo>
                  <a:lnTo>
                    <a:pt x="366076" y="876312"/>
                  </a:lnTo>
                  <a:lnTo>
                    <a:pt x="327092" y="815030"/>
                  </a:lnTo>
                  <a:lnTo>
                    <a:pt x="325763" y="741793"/>
                  </a:lnTo>
                  <a:lnTo>
                    <a:pt x="308258" y="671669"/>
                  </a:lnTo>
                  <a:lnTo>
                    <a:pt x="326268" y="620622"/>
                  </a:lnTo>
                  <a:lnTo>
                    <a:pt x="301266" y="584446"/>
                  </a:lnTo>
                  <a:lnTo>
                    <a:pt x="262485" y="534432"/>
                  </a:lnTo>
                  <a:lnTo>
                    <a:pt x="193140" y="439887"/>
                  </a:lnTo>
                  <a:lnTo>
                    <a:pt x="186606" y="378016"/>
                  </a:lnTo>
                  <a:lnTo>
                    <a:pt x="122669" y="283374"/>
                  </a:lnTo>
                  <a:lnTo>
                    <a:pt x="91542" y="207861"/>
                  </a:lnTo>
                  <a:lnTo>
                    <a:pt x="45007" y="177710"/>
                  </a:lnTo>
                  <a:lnTo>
                    <a:pt x="6175" y="124878"/>
                  </a:lnTo>
                  <a:lnTo>
                    <a:pt x="0" y="82725"/>
                  </a:lnTo>
                  <a:lnTo>
                    <a:pt x="2983" y="2349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6" name="Freeform 374">
              <a:extLst/>
            </p:cNvPr>
            <p:cNvSpPr>
              <a:spLocks/>
            </p:cNvSpPr>
            <p:nvPr/>
          </p:nvSpPr>
          <p:spPr bwMode="auto">
            <a:xfrm>
              <a:off x="4471964" y="4805381"/>
              <a:ext cx="128587" cy="155575"/>
            </a:xfrm>
            <a:custGeom>
              <a:avLst/>
              <a:gdLst>
                <a:gd name="T0" fmla="*/ 2147483647 w 405"/>
                <a:gd name="T1" fmla="*/ 2147483647 h 490"/>
                <a:gd name="T2" fmla="*/ 2147483647 w 405"/>
                <a:gd name="T3" fmla="*/ 2147483647 h 490"/>
                <a:gd name="T4" fmla="*/ 2147483647 w 405"/>
                <a:gd name="T5" fmla="*/ 2147483647 h 490"/>
                <a:gd name="T6" fmla="*/ 2147483647 w 405"/>
                <a:gd name="T7" fmla="*/ 0 h 490"/>
                <a:gd name="T8" fmla="*/ 2147483647 w 405"/>
                <a:gd name="T9" fmla="*/ 2147483647 h 490"/>
                <a:gd name="T10" fmla="*/ 2147483647 w 405"/>
                <a:gd name="T11" fmla="*/ 2147483647 h 490"/>
                <a:gd name="T12" fmla="*/ 2147483647 w 405"/>
                <a:gd name="T13" fmla="*/ 2147483647 h 490"/>
                <a:gd name="T14" fmla="*/ 2147483647 w 405"/>
                <a:gd name="T15" fmla="*/ 2147483647 h 490"/>
                <a:gd name="T16" fmla="*/ 2147483647 w 405"/>
                <a:gd name="T17" fmla="*/ 2147483647 h 490"/>
                <a:gd name="T18" fmla="*/ 2147483647 w 405"/>
                <a:gd name="T19" fmla="*/ 2147483647 h 490"/>
                <a:gd name="T20" fmla="*/ 2147483647 w 405"/>
                <a:gd name="T21" fmla="*/ 2147483647 h 490"/>
                <a:gd name="T22" fmla="*/ 2147483647 w 405"/>
                <a:gd name="T23" fmla="*/ 2147483647 h 490"/>
                <a:gd name="T24" fmla="*/ 2147483647 w 405"/>
                <a:gd name="T25" fmla="*/ 2147483647 h 490"/>
                <a:gd name="T26" fmla="*/ 2147483647 w 405"/>
                <a:gd name="T27" fmla="*/ 2147483647 h 490"/>
                <a:gd name="T28" fmla="*/ 2147483647 w 405"/>
                <a:gd name="T29" fmla="*/ 2147483647 h 490"/>
                <a:gd name="T30" fmla="*/ 2147483647 w 405"/>
                <a:gd name="T31" fmla="*/ 2147483647 h 490"/>
                <a:gd name="T32" fmla="*/ 2147483647 w 405"/>
                <a:gd name="T33" fmla="*/ 2147483647 h 490"/>
                <a:gd name="T34" fmla="*/ 2147483647 w 405"/>
                <a:gd name="T35" fmla="*/ 2147483647 h 490"/>
                <a:gd name="T36" fmla="*/ 2147483647 w 405"/>
                <a:gd name="T37" fmla="*/ 2147483647 h 490"/>
                <a:gd name="T38" fmla="*/ 2147483647 w 405"/>
                <a:gd name="T39" fmla="*/ 2147483647 h 490"/>
                <a:gd name="T40" fmla="*/ 2147483647 w 405"/>
                <a:gd name="T41" fmla="*/ 2147483647 h 490"/>
                <a:gd name="T42" fmla="*/ 2147483647 w 405"/>
                <a:gd name="T43" fmla="*/ 2147483647 h 490"/>
                <a:gd name="T44" fmla="*/ 2147483647 w 405"/>
                <a:gd name="T45" fmla="*/ 2147483647 h 490"/>
                <a:gd name="T46" fmla="*/ 2147483647 w 405"/>
                <a:gd name="T47" fmla="*/ 2147483647 h 490"/>
                <a:gd name="T48" fmla="*/ 2147483647 w 405"/>
                <a:gd name="T49" fmla="*/ 2147483647 h 490"/>
                <a:gd name="T50" fmla="*/ 2147483647 w 405"/>
                <a:gd name="T51" fmla="*/ 2147483647 h 490"/>
                <a:gd name="T52" fmla="*/ 2147483647 w 405"/>
                <a:gd name="T53" fmla="*/ 2147483647 h 490"/>
                <a:gd name="T54" fmla="*/ 2147483647 w 405"/>
                <a:gd name="T55" fmla="*/ 2147483647 h 490"/>
                <a:gd name="T56" fmla="*/ 2147483647 w 405"/>
                <a:gd name="T57" fmla="*/ 2147483647 h 490"/>
                <a:gd name="T58" fmla="*/ 2147483647 w 405"/>
                <a:gd name="T59" fmla="*/ 2147483647 h 490"/>
                <a:gd name="T60" fmla="*/ 0 w 405"/>
                <a:gd name="T61" fmla="*/ 2147483647 h 490"/>
                <a:gd name="T62" fmla="*/ 2147483647 w 405"/>
                <a:gd name="T63" fmla="*/ 2147483647 h 490"/>
                <a:gd name="T64" fmla="*/ 2147483647 w 405"/>
                <a:gd name="T65" fmla="*/ 2147483647 h 490"/>
                <a:gd name="T66" fmla="*/ 2147483647 w 405"/>
                <a:gd name="T67" fmla="*/ 2147483647 h 490"/>
                <a:gd name="T68" fmla="*/ 2147483647 w 405"/>
                <a:gd name="T69" fmla="*/ 2147483647 h 490"/>
                <a:gd name="T70" fmla="*/ 2147483647 w 405"/>
                <a:gd name="T71" fmla="*/ 2147483647 h 490"/>
                <a:gd name="T72" fmla="*/ 2147483647 w 405"/>
                <a:gd name="T73" fmla="*/ 2147483647 h 490"/>
                <a:gd name="T74" fmla="*/ 2147483647 w 405"/>
                <a:gd name="T75" fmla="*/ 2147483647 h 490"/>
                <a:gd name="T76" fmla="*/ 2147483647 w 405"/>
                <a:gd name="T77" fmla="*/ 2147483647 h 490"/>
                <a:gd name="T78" fmla="*/ 2147483647 w 405"/>
                <a:gd name="T79" fmla="*/ 2147483647 h 490"/>
                <a:gd name="T80" fmla="*/ 2147483647 w 405"/>
                <a:gd name="T81" fmla="*/ 2147483647 h 490"/>
                <a:gd name="T82" fmla="*/ 2147483647 w 405"/>
                <a:gd name="T83" fmla="*/ 2147483647 h 490"/>
                <a:gd name="T84" fmla="*/ 2147483647 w 405"/>
                <a:gd name="T85" fmla="*/ 2147483647 h 490"/>
                <a:gd name="T86" fmla="*/ 2147483647 w 405"/>
                <a:gd name="T87" fmla="*/ 2147483647 h 490"/>
                <a:gd name="T88" fmla="*/ 2147483647 w 405"/>
                <a:gd name="T89" fmla="*/ 2147483647 h 490"/>
                <a:gd name="T90" fmla="*/ 2147483647 w 405"/>
                <a:gd name="T91" fmla="*/ 2147483647 h 490"/>
                <a:gd name="T92" fmla="*/ 2147483647 w 405"/>
                <a:gd name="T93" fmla="*/ 2147483647 h 490"/>
                <a:gd name="T94" fmla="*/ 2147483647 w 405"/>
                <a:gd name="T95" fmla="*/ 2147483647 h 490"/>
                <a:gd name="T96" fmla="*/ 2147483647 w 405"/>
                <a:gd name="T97" fmla="*/ 2147483647 h 490"/>
                <a:gd name="T98" fmla="*/ 2147483647 w 405"/>
                <a:gd name="T99" fmla="*/ 2147483647 h 490"/>
                <a:gd name="T100" fmla="*/ 2147483647 w 405"/>
                <a:gd name="T101" fmla="*/ 2147483647 h 490"/>
                <a:gd name="T102" fmla="*/ 2147483647 w 405"/>
                <a:gd name="T103" fmla="*/ 2147483647 h 4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5"/>
                <a:gd name="T157" fmla="*/ 0 h 490"/>
                <a:gd name="T158" fmla="*/ 756981 w 405"/>
                <a:gd name="T159" fmla="*/ 915591 h 4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5" h="490">
                  <a:moveTo>
                    <a:pt x="381" y="124"/>
                  </a:moveTo>
                  <a:lnTo>
                    <a:pt x="376" y="94"/>
                  </a:lnTo>
                  <a:lnTo>
                    <a:pt x="405" y="31"/>
                  </a:lnTo>
                  <a:lnTo>
                    <a:pt x="398" y="0"/>
                  </a:lnTo>
                  <a:lnTo>
                    <a:pt x="373" y="2"/>
                  </a:lnTo>
                  <a:lnTo>
                    <a:pt x="331" y="2"/>
                  </a:lnTo>
                  <a:lnTo>
                    <a:pt x="289" y="8"/>
                  </a:lnTo>
                  <a:lnTo>
                    <a:pt x="284" y="26"/>
                  </a:lnTo>
                  <a:lnTo>
                    <a:pt x="286" y="49"/>
                  </a:lnTo>
                  <a:lnTo>
                    <a:pt x="267" y="57"/>
                  </a:lnTo>
                  <a:lnTo>
                    <a:pt x="263" y="91"/>
                  </a:lnTo>
                  <a:lnTo>
                    <a:pt x="205" y="87"/>
                  </a:lnTo>
                  <a:lnTo>
                    <a:pt x="159" y="78"/>
                  </a:lnTo>
                  <a:lnTo>
                    <a:pt x="112" y="69"/>
                  </a:lnTo>
                  <a:lnTo>
                    <a:pt x="100" y="68"/>
                  </a:lnTo>
                  <a:lnTo>
                    <a:pt x="85" y="101"/>
                  </a:lnTo>
                  <a:lnTo>
                    <a:pt x="88" y="121"/>
                  </a:lnTo>
                  <a:lnTo>
                    <a:pt x="104" y="135"/>
                  </a:lnTo>
                  <a:lnTo>
                    <a:pt x="129" y="125"/>
                  </a:lnTo>
                  <a:lnTo>
                    <a:pt x="154" y="134"/>
                  </a:lnTo>
                  <a:lnTo>
                    <a:pt x="168" y="164"/>
                  </a:lnTo>
                  <a:lnTo>
                    <a:pt x="173" y="182"/>
                  </a:lnTo>
                  <a:lnTo>
                    <a:pt x="162" y="250"/>
                  </a:lnTo>
                  <a:lnTo>
                    <a:pt x="167" y="286"/>
                  </a:lnTo>
                  <a:lnTo>
                    <a:pt x="167" y="312"/>
                  </a:lnTo>
                  <a:lnTo>
                    <a:pt x="97" y="311"/>
                  </a:lnTo>
                  <a:lnTo>
                    <a:pt x="69" y="299"/>
                  </a:lnTo>
                  <a:lnTo>
                    <a:pt x="20" y="322"/>
                  </a:lnTo>
                  <a:lnTo>
                    <a:pt x="21" y="354"/>
                  </a:lnTo>
                  <a:lnTo>
                    <a:pt x="23" y="394"/>
                  </a:lnTo>
                  <a:lnTo>
                    <a:pt x="0" y="404"/>
                  </a:lnTo>
                  <a:lnTo>
                    <a:pt x="18" y="435"/>
                  </a:lnTo>
                  <a:lnTo>
                    <a:pt x="45" y="456"/>
                  </a:lnTo>
                  <a:lnTo>
                    <a:pt x="56" y="490"/>
                  </a:lnTo>
                  <a:lnTo>
                    <a:pt x="70" y="473"/>
                  </a:lnTo>
                  <a:lnTo>
                    <a:pt x="83" y="460"/>
                  </a:lnTo>
                  <a:lnTo>
                    <a:pt x="100" y="452"/>
                  </a:lnTo>
                  <a:lnTo>
                    <a:pt x="118" y="467"/>
                  </a:lnTo>
                  <a:lnTo>
                    <a:pt x="151" y="417"/>
                  </a:lnTo>
                  <a:lnTo>
                    <a:pt x="172" y="432"/>
                  </a:lnTo>
                  <a:lnTo>
                    <a:pt x="194" y="439"/>
                  </a:lnTo>
                  <a:lnTo>
                    <a:pt x="224" y="426"/>
                  </a:lnTo>
                  <a:lnTo>
                    <a:pt x="254" y="401"/>
                  </a:lnTo>
                  <a:lnTo>
                    <a:pt x="266" y="385"/>
                  </a:lnTo>
                  <a:lnTo>
                    <a:pt x="269" y="360"/>
                  </a:lnTo>
                  <a:lnTo>
                    <a:pt x="273" y="329"/>
                  </a:lnTo>
                  <a:lnTo>
                    <a:pt x="280" y="295"/>
                  </a:lnTo>
                  <a:lnTo>
                    <a:pt x="318" y="277"/>
                  </a:lnTo>
                  <a:lnTo>
                    <a:pt x="348" y="258"/>
                  </a:lnTo>
                  <a:lnTo>
                    <a:pt x="358" y="211"/>
                  </a:lnTo>
                  <a:lnTo>
                    <a:pt x="376" y="188"/>
                  </a:lnTo>
                  <a:lnTo>
                    <a:pt x="366" y="153"/>
                  </a:lnTo>
                  <a:lnTo>
                    <a:pt x="381" y="1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7" name="Freeform 375">
              <a:extLst/>
            </p:cNvPr>
            <p:cNvSpPr>
              <a:spLocks/>
            </p:cNvSpPr>
            <p:nvPr/>
          </p:nvSpPr>
          <p:spPr bwMode="auto">
            <a:xfrm>
              <a:off x="4427514" y="4824431"/>
              <a:ext cx="98425" cy="109537"/>
            </a:xfrm>
            <a:custGeom>
              <a:avLst/>
              <a:gdLst>
                <a:gd name="T0" fmla="*/ 2147483647 w 310"/>
                <a:gd name="T1" fmla="*/ 2147483647 h 345"/>
                <a:gd name="T2" fmla="*/ 2147483647 w 310"/>
                <a:gd name="T3" fmla="*/ 2147483647 h 345"/>
                <a:gd name="T4" fmla="*/ 2147483647 w 310"/>
                <a:gd name="T5" fmla="*/ 2147483647 h 345"/>
                <a:gd name="T6" fmla="*/ 2147483647 w 310"/>
                <a:gd name="T7" fmla="*/ 2147483647 h 345"/>
                <a:gd name="T8" fmla="*/ 2147483647 w 310"/>
                <a:gd name="T9" fmla="*/ 2147483647 h 345"/>
                <a:gd name="T10" fmla="*/ 2147483647 w 310"/>
                <a:gd name="T11" fmla="*/ 2147483647 h 345"/>
                <a:gd name="T12" fmla="*/ 2147483647 w 310"/>
                <a:gd name="T13" fmla="*/ 2147483647 h 345"/>
                <a:gd name="T14" fmla="*/ 2147483647 w 310"/>
                <a:gd name="T15" fmla="*/ 0 h 345"/>
                <a:gd name="T16" fmla="*/ 2147483647 w 310"/>
                <a:gd name="T17" fmla="*/ 2147483647 h 345"/>
                <a:gd name="T18" fmla="*/ 2147483647 w 310"/>
                <a:gd name="T19" fmla="*/ 2147483647 h 345"/>
                <a:gd name="T20" fmla="*/ 2147483647 w 310"/>
                <a:gd name="T21" fmla="*/ 2147483647 h 345"/>
                <a:gd name="T22" fmla="*/ 2147483647 w 310"/>
                <a:gd name="T23" fmla="*/ 2147483647 h 345"/>
                <a:gd name="T24" fmla="*/ 2147483647 w 310"/>
                <a:gd name="T25" fmla="*/ 2147483647 h 345"/>
                <a:gd name="T26" fmla="*/ 2147483647 w 310"/>
                <a:gd name="T27" fmla="*/ 2147483647 h 345"/>
                <a:gd name="T28" fmla="*/ 2147483647 w 310"/>
                <a:gd name="T29" fmla="*/ 2147483647 h 345"/>
                <a:gd name="T30" fmla="*/ 2147483647 w 310"/>
                <a:gd name="T31" fmla="*/ 2147483647 h 345"/>
                <a:gd name="T32" fmla="*/ 2147483647 w 310"/>
                <a:gd name="T33" fmla="*/ 2147483647 h 345"/>
                <a:gd name="T34" fmla="*/ 2147483647 w 310"/>
                <a:gd name="T35" fmla="*/ 2147483647 h 345"/>
                <a:gd name="T36" fmla="*/ 2147483647 w 310"/>
                <a:gd name="T37" fmla="*/ 2147483647 h 345"/>
                <a:gd name="T38" fmla="*/ 0 w 310"/>
                <a:gd name="T39" fmla="*/ 2147483647 h 345"/>
                <a:gd name="T40" fmla="*/ 2147483647 w 310"/>
                <a:gd name="T41" fmla="*/ 2147483647 h 345"/>
                <a:gd name="T42" fmla="*/ 2147483647 w 310"/>
                <a:gd name="T43" fmla="*/ 2147483647 h 345"/>
                <a:gd name="T44" fmla="*/ 2147483647 w 310"/>
                <a:gd name="T45" fmla="*/ 2147483647 h 345"/>
                <a:gd name="T46" fmla="*/ 2147483647 w 310"/>
                <a:gd name="T47" fmla="*/ 2147483647 h 345"/>
                <a:gd name="T48" fmla="*/ 2147483647 w 310"/>
                <a:gd name="T49" fmla="*/ 2147483647 h 345"/>
                <a:gd name="T50" fmla="*/ 2147483647 w 310"/>
                <a:gd name="T51" fmla="*/ 2147483647 h 345"/>
                <a:gd name="T52" fmla="*/ 2147483647 w 310"/>
                <a:gd name="T53" fmla="*/ 2147483647 h 345"/>
                <a:gd name="T54" fmla="*/ 2147483647 w 310"/>
                <a:gd name="T55" fmla="*/ 2147483647 h 345"/>
                <a:gd name="T56" fmla="*/ 2147483647 w 310"/>
                <a:gd name="T57" fmla="*/ 2147483647 h 345"/>
                <a:gd name="T58" fmla="*/ 2147483647 w 310"/>
                <a:gd name="T59" fmla="*/ 2147483647 h 345"/>
                <a:gd name="T60" fmla="*/ 2147483647 w 310"/>
                <a:gd name="T61" fmla="*/ 2147483647 h 345"/>
                <a:gd name="T62" fmla="*/ 2147483647 w 310"/>
                <a:gd name="T63" fmla="*/ 2147483647 h 345"/>
                <a:gd name="T64" fmla="*/ 2147483647 w 310"/>
                <a:gd name="T65" fmla="*/ 2147483647 h 345"/>
                <a:gd name="T66" fmla="*/ 2147483647 w 310"/>
                <a:gd name="T67" fmla="*/ 2147483647 h 345"/>
                <a:gd name="T68" fmla="*/ 2147483647 w 310"/>
                <a:gd name="T69" fmla="*/ 2147483647 h 345"/>
                <a:gd name="T70" fmla="*/ 2147483647 w 310"/>
                <a:gd name="T71" fmla="*/ 2147483647 h 345"/>
                <a:gd name="T72" fmla="*/ 2147483647 w 310"/>
                <a:gd name="T73" fmla="*/ 2147483647 h 345"/>
                <a:gd name="T74" fmla="*/ 2147483647 w 310"/>
                <a:gd name="T75" fmla="*/ 2147483647 h 345"/>
                <a:gd name="T76" fmla="*/ 2147483647 w 310"/>
                <a:gd name="T77" fmla="*/ 2147483647 h 345"/>
                <a:gd name="T78" fmla="*/ 2147483647 w 310"/>
                <a:gd name="T79" fmla="*/ 2147483647 h 3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10"/>
                <a:gd name="T121" fmla="*/ 0 h 345"/>
                <a:gd name="T122" fmla="*/ 582220 w 310"/>
                <a:gd name="T123" fmla="*/ 639365 h 3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10" h="345">
                  <a:moveTo>
                    <a:pt x="303" y="95"/>
                  </a:moveTo>
                  <a:lnTo>
                    <a:pt x="290" y="72"/>
                  </a:lnTo>
                  <a:lnTo>
                    <a:pt x="266" y="61"/>
                  </a:lnTo>
                  <a:lnTo>
                    <a:pt x="242" y="73"/>
                  </a:lnTo>
                  <a:lnTo>
                    <a:pt x="225" y="59"/>
                  </a:lnTo>
                  <a:lnTo>
                    <a:pt x="222" y="40"/>
                  </a:lnTo>
                  <a:lnTo>
                    <a:pt x="238" y="5"/>
                  </a:lnTo>
                  <a:lnTo>
                    <a:pt x="210" y="0"/>
                  </a:lnTo>
                  <a:lnTo>
                    <a:pt x="176" y="1"/>
                  </a:lnTo>
                  <a:lnTo>
                    <a:pt x="140" y="8"/>
                  </a:lnTo>
                  <a:lnTo>
                    <a:pt x="120" y="8"/>
                  </a:lnTo>
                  <a:lnTo>
                    <a:pt x="124" y="48"/>
                  </a:lnTo>
                  <a:lnTo>
                    <a:pt x="124" y="67"/>
                  </a:lnTo>
                  <a:lnTo>
                    <a:pt x="66" y="67"/>
                  </a:lnTo>
                  <a:lnTo>
                    <a:pt x="34" y="76"/>
                  </a:lnTo>
                  <a:lnTo>
                    <a:pt x="17" y="114"/>
                  </a:lnTo>
                  <a:lnTo>
                    <a:pt x="28" y="129"/>
                  </a:lnTo>
                  <a:lnTo>
                    <a:pt x="29" y="152"/>
                  </a:lnTo>
                  <a:lnTo>
                    <a:pt x="11" y="152"/>
                  </a:lnTo>
                  <a:lnTo>
                    <a:pt x="0" y="181"/>
                  </a:lnTo>
                  <a:lnTo>
                    <a:pt x="17" y="202"/>
                  </a:lnTo>
                  <a:lnTo>
                    <a:pt x="31" y="233"/>
                  </a:lnTo>
                  <a:lnTo>
                    <a:pt x="45" y="260"/>
                  </a:lnTo>
                  <a:lnTo>
                    <a:pt x="81" y="284"/>
                  </a:lnTo>
                  <a:lnTo>
                    <a:pt x="100" y="311"/>
                  </a:lnTo>
                  <a:lnTo>
                    <a:pt x="115" y="334"/>
                  </a:lnTo>
                  <a:lnTo>
                    <a:pt x="138" y="345"/>
                  </a:lnTo>
                  <a:lnTo>
                    <a:pt x="162" y="333"/>
                  </a:lnTo>
                  <a:lnTo>
                    <a:pt x="158" y="294"/>
                  </a:lnTo>
                  <a:lnTo>
                    <a:pt x="158" y="262"/>
                  </a:lnTo>
                  <a:lnTo>
                    <a:pt x="186" y="249"/>
                  </a:lnTo>
                  <a:lnTo>
                    <a:pt x="207" y="239"/>
                  </a:lnTo>
                  <a:lnTo>
                    <a:pt x="236" y="251"/>
                  </a:lnTo>
                  <a:lnTo>
                    <a:pt x="274" y="251"/>
                  </a:lnTo>
                  <a:lnTo>
                    <a:pt x="304" y="251"/>
                  </a:lnTo>
                  <a:lnTo>
                    <a:pt x="304" y="229"/>
                  </a:lnTo>
                  <a:lnTo>
                    <a:pt x="300" y="187"/>
                  </a:lnTo>
                  <a:lnTo>
                    <a:pt x="307" y="145"/>
                  </a:lnTo>
                  <a:lnTo>
                    <a:pt x="310" y="118"/>
                  </a:lnTo>
                  <a:lnTo>
                    <a:pt x="303" y="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8" name="Freeform 84">
              <a:extLst/>
            </p:cNvPr>
            <p:cNvSpPr>
              <a:spLocks/>
            </p:cNvSpPr>
            <p:nvPr/>
          </p:nvSpPr>
          <p:spPr bwMode="auto">
            <a:xfrm>
              <a:off x="4205264" y="4665681"/>
              <a:ext cx="77787" cy="114300"/>
            </a:xfrm>
            <a:custGeom>
              <a:avLst/>
              <a:gdLst>
                <a:gd name="T0" fmla="*/ 35 w 445207"/>
                <a:gd name="T1" fmla="*/ 1 h 665560"/>
                <a:gd name="T2" fmla="*/ 19 w 445207"/>
                <a:gd name="T3" fmla="*/ 1 h 665560"/>
                <a:gd name="T4" fmla="*/ 6 w 445207"/>
                <a:gd name="T5" fmla="*/ 1 h 665560"/>
                <a:gd name="T6" fmla="*/ 7 w 445207"/>
                <a:gd name="T7" fmla="*/ 13 h 665560"/>
                <a:gd name="T8" fmla="*/ 4 w 445207"/>
                <a:gd name="T9" fmla="*/ 22 h 665560"/>
                <a:gd name="T10" fmla="*/ 10 w 445207"/>
                <a:gd name="T11" fmla="*/ 41 h 665560"/>
                <a:gd name="T12" fmla="*/ 6 w 445207"/>
                <a:gd name="T13" fmla="*/ 57 h 665560"/>
                <a:gd name="T14" fmla="*/ 0 w 445207"/>
                <a:gd name="T15" fmla="*/ 74 h 665560"/>
                <a:gd name="T16" fmla="*/ 2 w 445207"/>
                <a:gd name="T17" fmla="*/ 91 h 665560"/>
                <a:gd name="T18" fmla="*/ 8 w 445207"/>
                <a:gd name="T19" fmla="*/ 98 h 665560"/>
                <a:gd name="T20" fmla="*/ 14 w 445207"/>
                <a:gd name="T21" fmla="*/ 99 h 665560"/>
                <a:gd name="T22" fmla="*/ 25 w 445207"/>
                <a:gd name="T23" fmla="*/ 99 h 665560"/>
                <a:gd name="T24" fmla="*/ 34 w 445207"/>
                <a:gd name="T25" fmla="*/ 94 h 665560"/>
                <a:gd name="T26" fmla="*/ 44 w 445207"/>
                <a:gd name="T27" fmla="*/ 91 h 665560"/>
                <a:gd name="T28" fmla="*/ 52 w 445207"/>
                <a:gd name="T29" fmla="*/ 90 h 665560"/>
                <a:gd name="T30" fmla="*/ 61 w 445207"/>
                <a:gd name="T31" fmla="*/ 86 h 665560"/>
                <a:gd name="T32" fmla="*/ 72 w 445207"/>
                <a:gd name="T33" fmla="*/ 87 h 665560"/>
                <a:gd name="T34" fmla="*/ 73 w 445207"/>
                <a:gd name="T35" fmla="*/ 83 h 665560"/>
                <a:gd name="T36" fmla="*/ 68 w 445207"/>
                <a:gd name="T37" fmla="*/ 77 h 665560"/>
                <a:gd name="T38" fmla="*/ 70 w 445207"/>
                <a:gd name="T39" fmla="*/ 70 h 665560"/>
                <a:gd name="T40" fmla="*/ 70 w 445207"/>
                <a:gd name="T41" fmla="*/ 65 h 665560"/>
                <a:gd name="T42" fmla="*/ 67 w 445207"/>
                <a:gd name="T43" fmla="*/ 61 h 665560"/>
                <a:gd name="T44" fmla="*/ 68 w 445207"/>
                <a:gd name="T45" fmla="*/ 54 h 665560"/>
                <a:gd name="T46" fmla="*/ 72 w 445207"/>
                <a:gd name="T47" fmla="*/ 49 h 665560"/>
                <a:gd name="T48" fmla="*/ 70 w 445207"/>
                <a:gd name="T49" fmla="*/ 47 h 665560"/>
                <a:gd name="T50" fmla="*/ 67 w 445207"/>
                <a:gd name="T51" fmla="*/ 43 h 665560"/>
                <a:gd name="T52" fmla="*/ 71 w 445207"/>
                <a:gd name="T53" fmla="*/ 40 h 665560"/>
                <a:gd name="T54" fmla="*/ 70 w 445207"/>
                <a:gd name="T55" fmla="*/ 35 h 665560"/>
                <a:gd name="T56" fmla="*/ 69 w 445207"/>
                <a:gd name="T57" fmla="*/ 29 h 665560"/>
                <a:gd name="T58" fmla="*/ 66 w 445207"/>
                <a:gd name="T59" fmla="*/ 26 h 665560"/>
                <a:gd name="T60" fmla="*/ 67 w 445207"/>
                <a:gd name="T61" fmla="*/ 15 h 665560"/>
                <a:gd name="T62" fmla="*/ 62 w 445207"/>
                <a:gd name="T63" fmla="*/ 5 h 665560"/>
                <a:gd name="T64" fmla="*/ 54 w 445207"/>
                <a:gd name="T65" fmla="*/ 0 h 665560"/>
                <a:gd name="T66" fmla="*/ 35 w 445207"/>
                <a:gd name="T67" fmla="*/ 1 h 6655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5207"/>
                <a:gd name="T103" fmla="*/ 0 h 665560"/>
                <a:gd name="T104" fmla="*/ 445207 w 445207"/>
                <a:gd name="T105" fmla="*/ 665560 h 6655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5207" h="665560">
                  <a:moveTo>
                    <a:pt x="214313" y="3572"/>
                  </a:moveTo>
                  <a:lnTo>
                    <a:pt x="115491" y="9525"/>
                  </a:lnTo>
                  <a:lnTo>
                    <a:pt x="34529" y="8335"/>
                  </a:lnTo>
                  <a:lnTo>
                    <a:pt x="41672" y="88106"/>
                  </a:lnTo>
                  <a:lnTo>
                    <a:pt x="26194" y="147638"/>
                  </a:lnTo>
                  <a:lnTo>
                    <a:pt x="61913" y="276225"/>
                  </a:lnTo>
                  <a:lnTo>
                    <a:pt x="39291" y="382191"/>
                  </a:lnTo>
                  <a:lnTo>
                    <a:pt x="0" y="496491"/>
                  </a:lnTo>
                  <a:lnTo>
                    <a:pt x="14288" y="610791"/>
                  </a:lnTo>
                  <a:lnTo>
                    <a:pt x="48816" y="658416"/>
                  </a:lnTo>
                  <a:lnTo>
                    <a:pt x="86916" y="664369"/>
                  </a:lnTo>
                  <a:lnTo>
                    <a:pt x="154782" y="665560"/>
                  </a:lnTo>
                  <a:lnTo>
                    <a:pt x="207169" y="632222"/>
                  </a:lnTo>
                  <a:lnTo>
                    <a:pt x="269082" y="611981"/>
                  </a:lnTo>
                  <a:lnTo>
                    <a:pt x="319088" y="602456"/>
                  </a:lnTo>
                  <a:lnTo>
                    <a:pt x="372666" y="577453"/>
                  </a:lnTo>
                  <a:lnTo>
                    <a:pt x="442913" y="582216"/>
                  </a:lnTo>
                  <a:lnTo>
                    <a:pt x="445207" y="557514"/>
                  </a:lnTo>
                  <a:lnTo>
                    <a:pt x="418590" y="512668"/>
                  </a:lnTo>
                  <a:lnTo>
                    <a:pt x="430891" y="467115"/>
                  </a:lnTo>
                  <a:lnTo>
                    <a:pt x="432162" y="437345"/>
                  </a:lnTo>
                  <a:lnTo>
                    <a:pt x="412215" y="410793"/>
                  </a:lnTo>
                  <a:lnTo>
                    <a:pt x="419904" y="360603"/>
                  </a:lnTo>
                  <a:lnTo>
                    <a:pt x="441095" y="330944"/>
                  </a:lnTo>
                  <a:lnTo>
                    <a:pt x="428090" y="312765"/>
                  </a:lnTo>
                  <a:lnTo>
                    <a:pt x="410766" y="288131"/>
                  </a:lnTo>
                  <a:lnTo>
                    <a:pt x="438171" y="269614"/>
                  </a:lnTo>
                  <a:lnTo>
                    <a:pt x="428504" y="235793"/>
                  </a:lnTo>
                  <a:lnTo>
                    <a:pt x="425957" y="195231"/>
                  </a:lnTo>
                  <a:lnTo>
                    <a:pt x="403858" y="174857"/>
                  </a:lnTo>
                  <a:lnTo>
                    <a:pt x="412453" y="99624"/>
                  </a:lnTo>
                  <a:lnTo>
                    <a:pt x="378619" y="32147"/>
                  </a:lnTo>
                  <a:lnTo>
                    <a:pt x="329804" y="0"/>
                  </a:lnTo>
                  <a:lnTo>
                    <a:pt x="214313" y="35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9" name="Freeform 85">
              <a:extLst/>
            </p:cNvPr>
            <p:cNvSpPr>
              <a:spLocks/>
            </p:cNvSpPr>
            <p:nvPr/>
          </p:nvSpPr>
          <p:spPr bwMode="auto">
            <a:xfrm>
              <a:off x="4270351" y="4667268"/>
              <a:ext cx="26988" cy="96838"/>
            </a:xfrm>
            <a:custGeom>
              <a:avLst/>
              <a:gdLst>
                <a:gd name="T0" fmla="*/ 0 w 152226"/>
                <a:gd name="T1" fmla="*/ 3 h 576263"/>
                <a:gd name="T2" fmla="*/ 6 w 152226"/>
                <a:gd name="T3" fmla="*/ 13 h 576263"/>
                <a:gd name="T4" fmla="*/ 4 w 152226"/>
                <a:gd name="T5" fmla="*/ 23 h 576263"/>
                <a:gd name="T6" fmla="*/ 8 w 152226"/>
                <a:gd name="T7" fmla="*/ 25 h 576263"/>
                <a:gd name="T8" fmla="*/ 9 w 152226"/>
                <a:gd name="T9" fmla="*/ 31 h 576263"/>
                <a:gd name="T10" fmla="*/ 10 w 152226"/>
                <a:gd name="T11" fmla="*/ 35 h 576263"/>
                <a:gd name="T12" fmla="*/ 6 w 152226"/>
                <a:gd name="T13" fmla="*/ 38 h 576263"/>
                <a:gd name="T14" fmla="*/ 11 w 152226"/>
                <a:gd name="T15" fmla="*/ 44 h 576263"/>
                <a:gd name="T16" fmla="*/ 7 w 152226"/>
                <a:gd name="T17" fmla="*/ 48 h 576263"/>
                <a:gd name="T18" fmla="*/ 6 w 152226"/>
                <a:gd name="T19" fmla="*/ 54 h 576263"/>
                <a:gd name="T20" fmla="*/ 9 w 152226"/>
                <a:gd name="T21" fmla="*/ 58 h 576263"/>
                <a:gd name="T22" fmla="*/ 9 w 152226"/>
                <a:gd name="T23" fmla="*/ 62 h 576263"/>
                <a:gd name="T24" fmla="*/ 7 w 152226"/>
                <a:gd name="T25" fmla="*/ 68 h 576263"/>
                <a:gd name="T26" fmla="*/ 11 w 152226"/>
                <a:gd name="T27" fmla="*/ 74 h 576263"/>
                <a:gd name="T28" fmla="*/ 12 w 152226"/>
                <a:gd name="T29" fmla="*/ 77 h 576263"/>
                <a:gd name="T30" fmla="*/ 16 w 152226"/>
                <a:gd name="T31" fmla="*/ 76 h 576263"/>
                <a:gd name="T32" fmla="*/ 20 w 152226"/>
                <a:gd name="T33" fmla="*/ 73 h 576263"/>
                <a:gd name="T34" fmla="*/ 23 w 152226"/>
                <a:gd name="T35" fmla="*/ 69 h 576263"/>
                <a:gd name="T36" fmla="*/ 26 w 152226"/>
                <a:gd name="T37" fmla="*/ 67 h 576263"/>
                <a:gd name="T38" fmla="*/ 27 w 152226"/>
                <a:gd name="T39" fmla="*/ 30 h 576263"/>
                <a:gd name="T40" fmla="*/ 22 w 152226"/>
                <a:gd name="T41" fmla="*/ 24 h 576263"/>
                <a:gd name="T42" fmla="*/ 22 w 152226"/>
                <a:gd name="T43" fmla="*/ 17 h 576263"/>
                <a:gd name="T44" fmla="*/ 15 w 152226"/>
                <a:gd name="T45" fmla="*/ 5 h 576263"/>
                <a:gd name="T46" fmla="*/ 11 w 152226"/>
                <a:gd name="T47" fmla="*/ 0 h 576263"/>
                <a:gd name="T48" fmla="*/ 0 w 152226"/>
                <a:gd name="T49" fmla="*/ 3 h 5762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2226"/>
                <a:gd name="T76" fmla="*/ 0 h 576263"/>
                <a:gd name="T77" fmla="*/ 152226 w 152226"/>
                <a:gd name="T78" fmla="*/ 576263 h 5762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2226" h="576263">
                  <a:moveTo>
                    <a:pt x="0" y="25003"/>
                  </a:moveTo>
                  <a:lnTo>
                    <a:pt x="32147" y="94060"/>
                  </a:lnTo>
                  <a:lnTo>
                    <a:pt x="25003" y="167878"/>
                  </a:lnTo>
                  <a:lnTo>
                    <a:pt x="47625" y="188119"/>
                  </a:lnTo>
                  <a:lnTo>
                    <a:pt x="48816" y="232172"/>
                  </a:lnTo>
                  <a:lnTo>
                    <a:pt x="59531" y="264319"/>
                  </a:lnTo>
                  <a:lnTo>
                    <a:pt x="32147" y="282178"/>
                  </a:lnTo>
                  <a:lnTo>
                    <a:pt x="63103" y="325041"/>
                  </a:lnTo>
                  <a:lnTo>
                    <a:pt x="41672" y="354807"/>
                  </a:lnTo>
                  <a:lnTo>
                    <a:pt x="32147" y="402432"/>
                  </a:lnTo>
                  <a:lnTo>
                    <a:pt x="53578" y="431007"/>
                  </a:lnTo>
                  <a:lnTo>
                    <a:pt x="52388" y="461963"/>
                  </a:lnTo>
                  <a:lnTo>
                    <a:pt x="40481" y="506016"/>
                  </a:lnTo>
                  <a:lnTo>
                    <a:pt x="64294" y="550069"/>
                  </a:lnTo>
                  <a:lnTo>
                    <a:pt x="65485" y="576263"/>
                  </a:lnTo>
                  <a:lnTo>
                    <a:pt x="93683" y="567736"/>
                  </a:lnTo>
                  <a:lnTo>
                    <a:pt x="116681" y="541735"/>
                  </a:lnTo>
                  <a:lnTo>
                    <a:pt x="130969" y="514350"/>
                  </a:lnTo>
                  <a:lnTo>
                    <a:pt x="148828" y="501253"/>
                  </a:lnTo>
                  <a:lnTo>
                    <a:pt x="152226" y="226972"/>
                  </a:lnTo>
                  <a:lnTo>
                    <a:pt x="125860" y="176237"/>
                  </a:lnTo>
                  <a:lnTo>
                    <a:pt x="124974" y="127389"/>
                  </a:lnTo>
                  <a:lnTo>
                    <a:pt x="83344" y="33338"/>
                  </a:lnTo>
                  <a:lnTo>
                    <a:pt x="60722" y="0"/>
                  </a:lnTo>
                  <a:lnTo>
                    <a:pt x="0" y="250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0" name="Freeform 86">
              <a:extLst/>
            </p:cNvPr>
            <p:cNvSpPr>
              <a:spLocks/>
            </p:cNvSpPr>
            <p:nvPr/>
          </p:nvSpPr>
          <p:spPr bwMode="auto">
            <a:xfrm>
              <a:off x="4056039" y="4710131"/>
              <a:ext cx="71437" cy="77787"/>
            </a:xfrm>
            <a:custGeom>
              <a:avLst/>
              <a:gdLst>
                <a:gd name="T0" fmla="*/ 58 w 422672"/>
                <a:gd name="T1" fmla="*/ 68 h 449732"/>
                <a:gd name="T2" fmla="*/ 58 w 422672"/>
                <a:gd name="T3" fmla="*/ 59 h 449732"/>
                <a:gd name="T4" fmla="*/ 58 w 422672"/>
                <a:gd name="T5" fmla="*/ 46 h 449732"/>
                <a:gd name="T6" fmla="*/ 45 w 422672"/>
                <a:gd name="T7" fmla="*/ 35 h 449732"/>
                <a:gd name="T8" fmla="*/ 46 w 422672"/>
                <a:gd name="T9" fmla="*/ 28 h 449732"/>
                <a:gd name="T10" fmla="*/ 45 w 422672"/>
                <a:gd name="T11" fmla="*/ 17 h 449732"/>
                <a:gd name="T12" fmla="*/ 39 w 422672"/>
                <a:gd name="T13" fmla="*/ 17 h 449732"/>
                <a:gd name="T14" fmla="*/ 34 w 422672"/>
                <a:gd name="T15" fmla="*/ 15 h 449732"/>
                <a:gd name="T16" fmla="*/ 31 w 422672"/>
                <a:gd name="T17" fmla="*/ 11 h 449732"/>
                <a:gd name="T18" fmla="*/ 27 w 422672"/>
                <a:gd name="T19" fmla="*/ 7 h 449732"/>
                <a:gd name="T20" fmla="*/ 21 w 422672"/>
                <a:gd name="T21" fmla="*/ 7 h 449732"/>
                <a:gd name="T22" fmla="*/ 19 w 422672"/>
                <a:gd name="T23" fmla="*/ 2 h 449732"/>
                <a:gd name="T24" fmla="*/ 16 w 422672"/>
                <a:gd name="T25" fmla="*/ 0 h 449732"/>
                <a:gd name="T26" fmla="*/ 14 w 422672"/>
                <a:gd name="T27" fmla="*/ 8 h 449732"/>
                <a:gd name="T28" fmla="*/ 11 w 422672"/>
                <a:gd name="T29" fmla="*/ 12 h 449732"/>
                <a:gd name="T30" fmla="*/ 10 w 422672"/>
                <a:gd name="T31" fmla="*/ 17 h 449732"/>
                <a:gd name="T32" fmla="*/ 6 w 422672"/>
                <a:gd name="T33" fmla="*/ 20 h 449732"/>
                <a:gd name="T34" fmla="*/ 3 w 422672"/>
                <a:gd name="T35" fmla="*/ 24 h 449732"/>
                <a:gd name="T36" fmla="*/ 0 w 422672"/>
                <a:gd name="T37" fmla="*/ 28 h 449732"/>
                <a:gd name="T38" fmla="*/ 3 w 422672"/>
                <a:gd name="T39" fmla="*/ 30 h 449732"/>
                <a:gd name="T40" fmla="*/ 8 w 422672"/>
                <a:gd name="T41" fmla="*/ 32 h 449732"/>
                <a:gd name="T42" fmla="*/ 13 w 422672"/>
                <a:gd name="T43" fmla="*/ 35 h 449732"/>
                <a:gd name="T44" fmla="*/ 19 w 422672"/>
                <a:gd name="T45" fmla="*/ 43 h 449732"/>
                <a:gd name="T46" fmla="*/ 23 w 422672"/>
                <a:gd name="T47" fmla="*/ 45 h 449732"/>
                <a:gd name="T48" fmla="*/ 27 w 422672"/>
                <a:gd name="T49" fmla="*/ 51 h 449732"/>
                <a:gd name="T50" fmla="*/ 30 w 422672"/>
                <a:gd name="T51" fmla="*/ 57 h 449732"/>
                <a:gd name="T52" fmla="*/ 35 w 422672"/>
                <a:gd name="T53" fmla="*/ 61 h 449732"/>
                <a:gd name="T54" fmla="*/ 39 w 422672"/>
                <a:gd name="T55" fmla="*/ 62 h 449732"/>
                <a:gd name="T56" fmla="*/ 43 w 422672"/>
                <a:gd name="T57" fmla="*/ 66 h 449732"/>
                <a:gd name="T58" fmla="*/ 48 w 422672"/>
                <a:gd name="T59" fmla="*/ 68 h 449732"/>
                <a:gd name="T60" fmla="*/ 53 w 422672"/>
                <a:gd name="T61" fmla="*/ 70 h 449732"/>
                <a:gd name="T62" fmla="*/ 58 w 422672"/>
                <a:gd name="T63" fmla="*/ 68 h 4497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2672"/>
                <a:gd name="T97" fmla="*/ 0 h 449732"/>
                <a:gd name="T98" fmla="*/ 422672 w 422672"/>
                <a:gd name="T99" fmla="*/ 449732 h 4497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2672" h="449732">
                  <a:moveTo>
                    <a:pt x="417909" y="441722"/>
                  </a:moveTo>
                  <a:lnTo>
                    <a:pt x="422672" y="378619"/>
                  </a:lnTo>
                  <a:lnTo>
                    <a:pt x="422672" y="298847"/>
                  </a:lnTo>
                  <a:lnTo>
                    <a:pt x="327422" y="228600"/>
                  </a:lnTo>
                  <a:lnTo>
                    <a:pt x="336947" y="177403"/>
                  </a:lnTo>
                  <a:lnTo>
                    <a:pt x="327422" y="108347"/>
                  </a:lnTo>
                  <a:lnTo>
                    <a:pt x="283369" y="109538"/>
                  </a:lnTo>
                  <a:lnTo>
                    <a:pt x="247650" y="98822"/>
                  </a:lnTo>
                  <a:lnTo>
                    <a:pt x="222647" y="70247"/>
                  </a:lnTo>
                  <a:lnTo>
                    <a:pt x="194072" y="45244"/>
                  </a:lnTo>
                  <a:lnTo>
                    <a:pt x="154781" y="46435"/>
                  </a:lnTo>
                  <a:lnTo>
                    <a:pt x="136922" y="13097"/>
                  </a:lnTo>
                  <a:lnTo>
                    <a:pt x="116681" y="0"/>
                  </a:lnTo>
                  <a:lnTo>
                    <a:pt x="102394" y="50007"/>
                  </a:lnTo>
                  <a:lnTo>
                    <a:pt x="78581" y="78582"/>
                  </a:lnTo>
                  <a:lnTo>
                    <a:pt x="76200" y="107157"/>
                  </a:lnTo>
                  <a:lnTo>
                    <a:pt x="41672" y="130969"/>
                  </a:lnTo>
                  <a:lnTo>
                    <a:pt x="22622" y="153591"/>
                  </a:lnTo>
                  <a:lnTo>
                    <a:pt x="0" y="180975"/>
                  </a:lnTo>
                  <a:lnTo>
                    <a:pt x="19956" y="197096"/>
                  </a:lnTo>
                  <a:lnTo>
                    <a:pt x="60562" y="204904"/>
                  </a:lnTo>
                  <a:lnTo>
                    <a:pt x="90589" y="224296"/>
                  </a:lnTo>
                  <a:lnTo>
                    <a:pt x="134668" y="274762"/>
                  </a:lnTo>
                  <a:lnTo>
                    <a:pt x="166688" y="294085"/>
                  </a:lnTo>
                  <a:lnTo>
                    <a:pt x="192283" y="327832"/>
                  </a:lnTo>
                  <a:lnTo>
                    <a:pt x="220027" y="370050"/>
                  </a:lnTo>
                  <a:lnTo>
                    <a:pt x="255550" y="395039"/>
                  </a:lnTo>
                  <a:lnTo>
                    <a:pt x="279034" y="400784"/>
                  </a:lnTo>
                  <a:lnTo>
                    <a:pt x="310054" y="425380"/>
                  </a:lnTo>
                  <a:lnTo>
                    <a:pt x="348069" y="438930"/>
                  </a:lnTo>
                  <a:lnTo>
                    <a:pt x="380637" y="449732"/>
                  </a:lnTo>
                  <a:lnTo>
                    <a:pt x="417909" y="4417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1" name="Freeform 87">
              <a:extLst/>
            </p:cNvPr>
            <p:cNvSpPr>
              <a:spLocks/>
            </p:cNvSpPr>
            <p:nvPr/>
          </p:nvSpPr>
          <p:spPr bwMode="auto">
            <a:xfrm>
              <a:off x="4022701" y="4679968"/>
              <a:ext cx="52388" cy="61913"/>
            </a:xfrm>
            <a:custGeom>
              <a:avLst/>
              <a:gdLst>
                <a:gd name="T0" fmla="*/ 1 w 311748"/>
                <a:gd name="T1" fmla="*/ 26 h 355997"/>
                <a:gd name="T2" fmla="*/ 0 w 311748"/>
                <a:gd name="T3" fmla="*/ 19 h 355997"/>
                <a:gd name="T4" fmla="*/ 5 w 311748"/>
                <a:gd name="T5" fmla="*/ 15 h 355997"/>
                <a:gd name="T6" fmla="*/ 10 w 311748"/>
                <a:gd name="T7" fmla="*/ 8 h 355997"/>
                <a:gd name="T8" fmla="*/ 13 w 311748"/>
                <a:gd name="T9" fmla="*/ 1 h 355997"/>
                <a:gd name="T10" fmla="*/ 20 w 311748"/>
                <a:gd name="T11" fmla="*/ 0 h 355997"/>
                <a:gd name="T12" fmla="*/ 26 w 311748"/>
                <a:gd name="T13" fmla="*/ 2 h 355997"/>
                <a:gd name="T14" fmla="*/ 31 w 311748"/>
                <a:gd name="T15" fmla="*/ 7 h 355997"/>
                <a:gd name="T16" fmla="*/ 36 w 311748"/>
                <a:gd name="T17" fmla="*/ 15 h 355997"/>
                <a:gd name="T18" fmla="*/ 42 w 311748"/>
                <a:gd name="T19" fmla="*/ 28 h 355997"/>
                <a:gd name="T20" fmla="*/ 39 w 311748"/>
                <a:gd name="T21" fmla="*/ 36 h 355997"/>
                <a:gd name="T22" fmla="*/ 36 w 311748"/>
                <a:gd name="T23" fmla="*/ 40 h 355997"/>
                <a:gd name="T24" fmla="*/ 36 w 311748"/>
                <a:gd name="T25" fmla="*/ 45 h 355997"/>
                <a:gd name="T26" fmla="*/ 32 w 311748"/>
                <a:gd name="T27" fmla="*/ 48 h 355997"/>
                <a:gd name="T28" fmla="*/ 28 w 311748"/>
                <a:gd name="T29" fmla="*/ 54 h 355997"/>
                <a:gd name="T30" fmla="*/ 26 w 311748"/>
                <a:gd name="T31" fmla="*/ 57 h 355997"/>
                <a:gd name="T32" fmla="*/ 21 w 311748"/>
                <a:gd name="T33" fmla="*/ 56 h 355997"/>
                <a:gd name="T34" fmla="*/ 17 w 311748"/>
                <a:gd name="T35" fmla="*/ 50 h 355997"/>
                <a:gd name="T36" fmla="*/ 11 w 311748"/>
                <a:gd name="T37" fmla="*/ 49 h 355997"/>
                <a:gd name="T38" fmla="*/ 7 w 311748"/>
                <a:gd name="T39" fmla="*/ 42 h 355997"/>
                <a:gd name="T40" fmla="*/ 3 w 311748"/>
                <a:gd name="T41" fmla="*/ 36 h 355997"/>
                <a:gd name="T42" fmla="*/ 0 w 311748"/>
                <a:gd name="T43" fmla="*/ 30 h 355997"/>
                <a:gd name="T44" fmla="*/ 1 w 311748"/>
                <a:gd name="T45" fmla="*/ 26 h 3559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1748"/>
                <a:gd name="T70" fmla="*/ 0 h 355997"/>
                <a:gd name="T71" fmla="*/ 311748 w 311748"/>
                <a:gd name="T72" fmla="*/ 355997 h 35599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1748" h="355997">
                  <a:moveTo>
                    <a:pt x="10520" y="160734"/>
                  </a:moveTo>
                  <a:lnTo>
                    <a:pt x="2185" y="117872"/>
                  </a:lnTo>
                  <a:lnTo>
                    <a:pt x="40285" y="92869"/>
                  </a:lnTo>
                  <a:lnTo>
                    <a:pt x="77195" y="50006"/>
                  </a:lnTo>
                  <a:lnTo>
                    <a:pt x="93864" y="7144"/>
                  </a:lnTo>
                  <a:lnTo>
                    <a:pt x="151014" y="0"/>
                  </a:lnTo>
                  <a:lnTo>
                    <a:pt x="192685" y="11906"/>
                  </a:lnTo>
                  <a:lnTo>
                    <a:pt x="229595" y="41672"/>
                  </a:lnTo>
                  <a:lnTo>
                    <a:pt x="271267" y="94059"/>
                  </a:lnTo>
                  <a:lnTo>
                    <a:pt x="311748" y="173831"/>
                  </a:lnTo>
                  <a:lnTo>
                    <a:pt x="293889" y="225028"/>
                  </a:lnTo>
                  <a:lnTo>
                    <a:pt x="272428" y="254027"/>
                  </a:lnTo>
                  <a:lnTo>
                    <a:pt x="270076" y="282178"/>
                  </a:lnTo>
                  <a:lnTo>
                    <a:pt x="237923" y="302490"/>
                  </a:lnTo>
                  <a:lnTo>
                    <a:pt x="209980" y="337570"/>
                  </a:lnTo>
                  <a:lnTo>
                    <a:pt x="192685" y="355997"/>
                  </a:lnTo>
                  <a:lnTo>
                    <a:pt x="156967" y="351234"/>
                  </a:lnTo>
                  <a:lnTo>
                    <a:pt x="126010" y="315516"/>
                  </a:lnTo>
                  <a:lnTo>
                    <a:pt x="82015" y="310529"/>
                  </a:lnTo>
                  <a:lnTo>
                    <a:pt x="53382" y="264319"/>
                  </a:lnTo>
                  <a:lnTo>
                    <a:pt x="24807" y="228600"/>
                  </a:lnTo>
                  <a:lnTo>
                    <a:pt x="0" y="190771"/>
                  </a:lnTo>
                  <a:lnTo>
                    <a:pt x="10520" y="16073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2" name="Freeform 88">
              <a:extLst/>
            </p:cNvPr>
            <p:cNvSpPr>
              <a:spLocks/>
            </p:cNvSpPr>
            <p:nvPr/>
          </p:nvSpPr>
          <p:spPr bwMode="auto">
            <a:xfrm>
              <a:off x="4492601" y="4770456"/>
              <a:ext cx="334963" cy="338137"/>
            </a:xfrm>
            <a:custGeom>
              <a:avLst/>
              <a:gdLst>
                <a:gd name="T0" fmla="*/ 2147483647 w 1054"/>
                <a:gd name="T1" fmla="*/ 2147483647 h 1065"/>
                <a:gd name="T2" fmla="*/ 2147483647 w 1054"/>
                <a:gd name="T3" fmla="*/ 2147483647 h 1065"/>
                <a:gd name="T4" fmla="*/ 2147483647 w 1054"/>
                <a:gd name="T5" fmla="*/ 2147483647 h 1065"/>
                <a:gd name="T6" fmla="*/ 2147483647 w 1054"/>
                <a:gd name="T7" fmla="*/ 2147483647 h 1065"/>
                <a:gd name="T8" fmla="*/ 2147483647 w 1054"/>
                <a:gd name="T9" fmla="*/ 2147483647 h 1065"/>
                <a:gd name="T10" fmla="*/ 2147483647 w 1054"/>
                <a:gd name="T11" fmla="*/ 2147483647 h 1065"/>
                <a:gd name="T12" fmla="*/ 2147483647 w 1054"/>
                <a:gd name="T13" fmla="*/ 2147483647 h 1065"/>
                <a:gd name="T14" fmla="*/ 2147483647 w 1054"/>
                <a:gd name="T15" fmla="*/ 2147483647 h 1065"/>
                <a:gd name="T16" fmla="*/ 2147483647 w 1054"/>
                <a:gd name="T17" fmla="*/ 2147483647 h 1065"/>
                <a:gd name="T18" fmla="*/ 2147483647 w 1054"/>
                <a:gd name="T19" fmla="*/ 2147483647 h 1065"/>
                <a:gd name="T20" fmla="*/ 2147483647 w 1054"/>
                <a:gd name="T21" fmla="*/ 2147483647 h 1065"/>
                <a:gd name="T22" fmla="*/ 2147483647 w 1054"/>
                <a:gd name="T23" fmla="*/ 2147483647 h 1065"/>
                <a:gd name="T24" fmla="*/ 2147483647 w 1054"/>
                <a:gd name="T25" fmla="*/ 2147483647 h 1065"/>
                <a:gd name="T26" fmla="*/ 2147483647 w 1054"/>
                <a:gd name="T27" fmla="*/ 2147483647 h 1065"/>
                <a:gd name="T28" fmla="*/ 2147483647 w 1054"/>
                <a:gd name="T29" fmla="*/ 2147483647 h 1065"/>
                <a:gd name="T30" fmla="*/ 2147483647 w 1054"/>
                <a:gd name="T31" fmla="*/ 2147483647 h 1065"/>
                <a:gd name="T32" fmla="*/ 2147483647 w 1054"/>
                <a:gd name="T33" fmla="*/ 2147483647 h 1065"/>
                <a:gd name="T34" fmla="*/ 2147483647 w 1054"/>
                <a:gd name="T35" fmla="*/ 2147483647 h 1065"/>
                <a:gd name="T36" fmla="*/ 2147483647 w 1054"/>
                <a:gd name="T37" fmla="*/ 2147483647 h 1065"/>
                <a:gd name="T38" fmla="*/ 2147483647 w 1054"/>
                <a:gd name="T39" fmla="*/ 0 h 1065"/>
                <a:gd name="T40" fmla="*/ 2147483647 w 1054"/>
                <a:gd name="T41" fmla="*/ 2147483647 h 1065"/>
                <a:gd name="T42" fmla="*/ 2147483647 w 1054"/>
                <a:gd name="T43" fmla="*/ 2147483647 h 1065"/>
                <a:gd name="T44" fmla="*/ 2147483647 w 1054"/>
                <a:gd name="T45" fmla="*/ 2147483647 h 1065"/>
                <a:gd name="T46" fmla="*/ 2147483647 w 1054"/>
                <a:gd name="T47" fmla="*/ 2147483647 h 1065"/>
                <a:gd name="T48" fmla="*/ 2147483647 w 1054"/>
                <a:gd name="T49" fmla="*/ 2147483647 h 1065"/>
                <a:gd name="T50" fmla="*/ 2147483647 w 1054"/>
                <a:gd name="T51" fmla="*/ 2147483647 h 1065"/>
                <a:gd name="T52" fmla="*/ 2147483647 w 1054"/>
                <a:gd name="T53" fmla="*/ 2147483647 h 1065"/>
                <a:gd name="T54" fmla="*/ 2147483647 w 1054"/>
                <a:gd name="T55" fmla="*/ 2147483647 h 1065"/>
                <a:gd name="T56" fmla="*/ 2147483647 w 1054"/>
                <a:gd name="T57" fmla="*/ 2147483647 h 1065"/>
                <a:gd name="T58" fmla="*/ 2147483647 w 1054"/>
                <a:gd name="T59" fmla="*/ 2147483647 h 1065"/>
                <a:gd name="T60" fmla="*/ 2147483647 w 1054"/>
                <a:gd name="T61" fmla="*/ 2147483647 h 1065"/>
                <a:gd name="T62" fmla="*/ 2147483647 w 1054"/>
                <a:gd name="T63" fmla="*/ 2147483647 h 1065"/>
                <a:gd name="T64" fmla="*/ 2147483647 w 1054"/>
                <a:gd name="T65" fmla="*/ 2147483647 h 1065"/>
                <a:gd name="T66" fmla="*/ 2147483647 w 1054"/>
                <a:gd name="T67" fmla="*/ 2147483647 h 1065"/>
                <a:gd name="T68" fmla="*/ 2147483647 w 1054"/>
                <a:gd name="T69" fmla="*/ 2147483647 h 1065"/>
                <a:gd name="T70" fmla="*/ 2147483647 w 1054"/>
                <a:gd name="T71" fmla="*/ 2147483647 h 1065"/>
                <a:gd name="T72" fmla="*/ 2147483647 w 1054"/>
                <a:gd name="T73" fmla="*/ 2147483647 h 1065"/>
                <a:gd name="T74" fmla="*/ 2147483647 w 1054"/>
                <a:gd name="T75" fmla="*/ 2147483647 h 1065"/>
                <a:gd name="T76" fmla="*/ 2147483647 w 1054"/>
                <a:gd name="T77" fmla="*/ 2147483647 h 1065"/>
                <a:gd name="T78" fmla="*/ 2147483647 w 1054"/>
                <a:gd name="T79" fmla="*/ 2147483647 h 1065"/>
                <a:gd name="T80" fmla="*/ 2147483647 w 1054"/>
                <a:gd name="T81" fmla="*/ 2147483647 h 1065"/>
                <a:gd name="T82" fmla="*/ 2147483647 w 1054"/>
                <a:gd name="T83" fmla="*/ 2147483647 h 1065"/>
                <a:gd name="T84" fmla="*/ 2147483647 w 1054"/>
                <a:gd name="T85" fmla="*/ 2147483647 h 1065"/>
                <a:gd name="T86" fmla="*/ 2147483647 w 1054"/>
                <a:gd name="T87" fmla="*/ 2147483647 h 1065"/>
                <a:gd name="T88" fmla="*/ 2147483647 w 1054"/>
                <a:gd name="T89" fmla="*/ 2147483647 h 1065"/>
                <a:gd name="T90" fmla="*/ 2147483647 w 1054"/>
                <a:gd name="T91" fmla="*/ 2147483647 h 1065"/>
                <a:gd name="T92" fmla="*/ 2147483647 w 1054"/>
                <a:gd name="T93" fmla="*/ 2147483647 h 1065"/>
                <a:gd name="T94" fmla="*/ 2147483647 w 1054"/>
                <a:gd name="T95" fmla="*/ 2147483647 h 1065"/>
                <a:gd name="T96" fmla="*/ 2147483647 w 1054"/>
                <a:gd name="T97" fmla="*/ 2147483647 h 1065"/>
                <a:gd name="T98" fmla="*/ 2147483647 w 1054"/>
                <a:gd name="T99" fmla="*/ 2147483647 h 1065"/>
                <a:gd name="T100" fmla="*/ 2147483647 w 1054"/>
                <a:gd name="T101" fmla="*/ 2147483647 h 1065"/>
                <a:gd name="T102" fmla="*/ 2147483647 w 1054"/>
                <a:gd name="T103" fmla="*/ 2147483647 h 1065"/>
                <a:gd name="T104" fmla="*/ 2147483647 w 1054"/>
                <a:gd name="T105" fmla="*/ 2147483647 h 1065"/>
                <a:gd name="T106" fmla="*/ 2147483647 w 1054"/>
                <a:gd name="T107" fmla="*/ 2147483647 h 1065"/>
                <a:gd name="T108" fmla="*/ 2147483647 w 1054"/>
                <a:gd name="T109" fmla="*/ 2147483647 h 1065"/>
                <a:gd name="T110" fmla="*/ 2147483647 w 1054"/>
                <a:gd name="T111" fmla="*/ 2147483647 h 1065"/>
                <a:gd name="T112" fmla="*/ 2147483647 w 1054"/>
                <a:gd name="T113" fmla="*/ 2147483647 h 1065"/>
                <a:gd name="T114" fmla="*/ 2147483647 w 1054"/>
                <a:gd name="T115" fmla="*/ 2147483647 h 1065"/>
                <a:gd name="T116" fmla="*/ 2147483647 w 1054"/>
                <a:gd name="T117" fmla="*/ 2147483647 h 1065"/>
                <a:gd name="T118" fmla="*/ 2147483647 w 1054"/>
                <a:gd name="T119" fmla="*/ 2147483647 h 10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4"/>
                <a:gd name="T181" fmla="*/ 0 h 1065"/>
                <a:gd name="T182" fmla="*/ 1059 w 1054"/>
                <a:gd name="T183" fmla="*/ 1066 h 10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4" h="1065">
                  <a:moveTo>
                    <a:pt x="44" y="646"/>
                  </a:moveTo>
                  <a:lnTo>
                    <a:pt x="8" y="663"/>
                  </a:lnTo>
                  <a:lnTo>
                    <a:pt x="0" y="639"/>
                  </a:lnTo>
                  <a:lnTo>
                    <a:pt x="10" y="640"/>
                  </a:lnTo>
                  <a:lnTo>
                    <a:pt x="22" y="636"/>
                  </a:lnTo>
                  <a:lnTo>
                    <a:pt x="20" y="601"/>
                  </a:lnTo>
                  <a:lnTo>
                    <a:pt x="34" y="582"/>
                  </a:lnTo>
                  <a:lnTo>
                    <a:pt x="52" y="574"/>
                  </a:lnTo>
                  <a:lnTo>
                    <a:pt x="85" y="531"/>
                  </a:lnTo>
                  <a:lnTo>
                    <a:pt x="103" y="540"/>
                  </a:lnTo>
                  <a:lnTo>
                    <a:pt x="128" y="552"/>
                  </a:lnTo>
                  <a:lnTo>
                    <a:pt x="157" y="539"/>
                  </a:lnTo>
                  <a:lnTo>
                    <a:pt x="188" y="514"/>
                  </a:lnTo>
                  <a:lnTo>
                    <a:pt x="198" y="498"/>
                  </a:lnTo>
                  <a:lnTo>
                    <a:pt x="201" y="480"/>
                  </a:lnTo>
                  <a:lnTo>
                    <a:pt x="205" y="444"/>
                  </a:lnTo>
                  <a:lnTo>
                    <a:pt x="213" y="407"/>
                  </a:lnTo>
                  <a:lnTo>
                    <a:pt x="247" y="393"/>
                  </a:lnTo>
                  <a:lnTo>
                    <a:pt x="281" y="371"/>
                  </a:lnTo>
                  <a:lnTo>
                    <a:pt x="290" y="326"/>
                  </a:lnTo>
                  <a:lnTo>
                    <a:pt x="309" y="299"/>
                  </a:lnTo>
                  <a:lnTo>
                    <a:pt x="299" y="266"/>
                  </a:lnTo>
                  <a:lnTo>
                    <a:pt x="314" y="236"/>
                  </a:lnTo>
                  <a:lnTo>
                    <a:pt x="308" y="205"/>
                  </a:lnTo>
                  <a:lnTo>
                    <a:pt x="339" y="142"/>
                  </a:lnTo>
                  <a:lnTo>
                    <a:pt x="331" y="111"/>
                  </a:lnTo>
                  <a:lnTo>
                    <a:pt x="342" y="79"/>
                  </a:lnTo>
                  <a:lnTo>
                    <a:pt x="352" y="42"/>
                  </a:lnTo>
                  <a:lnTo>
                    <a:pt x="379" y="22"/>
                  </a:lnTo>
                  <a:lnTo>
                    <a:pt x="410" y="24"/>
                  </a:lnTo>
                  <a:lnTo>
                    <a:pt x="434" y="38"/>
                  </a:lnTo>
                  <a:lnTo>
                    <a:pt x="444" y="61"/>
                  </a:lnTo>
                  <a:lnTo>
                    <a:pt x="469" y="58"/>
                  </a:lnTo>
                  <a:lnTo>
                    <a:pt x="495" y="68"/>
                  </a:lnTo>
                  <a:lnTo>
                    <a:pt x="533" y="69"/>
                  </a:lnTo>
                  <a:lnTo>
                    <a:pt x="557" y="76"/>
                  </a:lnTo>
                  <a:lnTo>
                    <a:pt x="585" y="38"/>
                  </a:lnTo>
                  <a:lnTo>
                    <a:pt x="615" y="51"/>
                  </a:lnTo>
                  <a:lnTo>
                    <a:pt x="642" y="29"/>
                  </a:lnTo>
                  <a:lnTo>
                    <a:pt x="675" y="12"/>
                  </a:lnTo>
                  <a:lnTo>
                    <a:pt x="710" y="26"/>
                  </a:lnTo>
                  <a:lnTo>
                    <a:pt x="732" y="0"/>
                  </a:lnTo>
                  <a:lnTo>
                    <a:pt x="803" y="18"/>
                  </a:lnTo>
                  <a:lnTo>
                    <a:pt x="836" y="17"/>
                  </a:lnTo>
                  <a:lnTo>
                    <a:pt x="848" y="38"/>
                  </a:lnTo>
                  <a:lnTo>
                    <a:pt x="880" y="44"/>
                  </a:lnTo>
                  <a:lnTo>
                    <a:pt x="902" y="30"/>
                  </a:lnTo>
                  <a:lnTo>
                    <a:pt x="930" y="46"/>
                  </a:lnTo>
                  <a:lnTo>
                    <a:pt x="968" y="50"/>
                  </a:lnTo>
                  <a:lnTo>
                    <a:pt x="986" y="30"/>
                  </a:lnTo>
                  <a:lnTo>
                    <a:pt x="1028" y="68"/>
                  </a:lnTo>
                  <a:lnTo>
                    <a:pt x="1050" y="102"/>
                  </a:lnTo>
                  <a:lnTo>
                    <a:pt x="1035" y="150"/>
                  </a:lnTo>
                  <a:lnTo>
                    <a:pt x="1053" y="171"/>
                  </a:lnTo>
                  <a:lnTo>
                    <a:pt x="1054" y="198"/>
                  </a:lnTo>
                  <a:lnTo>
                    <a:pt x="1041" y="218"/>
                  </a:lnTo>
                  <a:lnTo>
                    <a:pt x="1002" y="251"/>
                  </a:lnTo>
                  <a:lnTo>
                    <a:pt x="977" y="298"/>
                  </a:lnTo>
                  <a:lnTo>
                    <a:pt x="977" y="308"/>
                  </a:lnTo>
                  <a:lnTo>
                    <a:pt x="959" y="315"/>
                  </a:lnTo>
                  <a:lnTo>
                    <a:pt x="942" y="306"/>
                  </a:lnTo>
                  <a:lnTo>
                    <a:pt x="919" y="337"/>
                  </a:lnTo>
                  <a:lnTo>
                    <a:pt x="909" y="369"/>
                  </a:lnTo>
                  <a:lnTo>
                    <a:pt x="903" y="392"/>
                  </a:lnTo>
                  <a:lnTo>
                    <a:pt x="920" y="413"/>
                  </a:lnTo>
                  <a:lnTo>
                    <a:pt x="923" y="430"/>
                  </a:lnTo>
                  <a:lnTo>
                    <a:pt x="921" y="442"/>
                  </a:lnTo>
                  <a:lnTo>
                    <a:pt x="931" y="442"/>
                  </a:lnTo>
                  <a:lnTo>
                    <a:pt x="933" y="464"/>
                  </a:lnTo>
                  <a:lnTo>
                    <a:pt x="943" y="486"/>
                  </a:lnTo>
                  <a:lnTo>
                    <a:pt x="957" y="499"/>
                  </a:lnTo>
                  <a:lnTo>
                    <a:pt x="968" y="551"/>
                  </a:lnTo>
                  <a:lnTo>
                    <a:pt x="968" y="592"/>
                  </a:lnTo>
                  <a:lnTo>
                    <a:pt x="957" y="611"/>
                  </a:lnTo>
                  <a:lnTo>
                    <a:pt x="959" y="636"/>
                  </a:lnTo>
                  <a:lnTo>
                    <a:pt x="984" y="665"/>
                  </a:lnTo>
                  <a:lnTo>
                    <a:pt x="988" y="678"/>
                  </a:lnTo>
                  <a:lnTo>
                    <a:pt x="1016" y="702"/>
                  </a:lnTo>
                  <a:lnTo>
                    <a:pt x="1025" y="725"/>
                  </a:lnTo>
                  <a:lnTo>
                    <a:pt x="1028" y="756"/>
                  </a:lnTo>
                  <a:lnTo>
                    <a:pt x="976" y="762"/>
                  </a:lnTo>
                  <a:lnTo>
                    <a:pt x="945" y="782"/>
                  </a:lnTo>
                  <a:lnTo>
                    <a:pt x="915" y="815"/>
                  </a:lnTo>
                  <a:lnTo>
                    <a:pt x="905" y="847"/>
                  </a:lnTo>
                  <a:lnTo>
                    <a:pt x="914" y="892"/>
                  </a:lnTo>
                  <a:lnTo>
                    <a:pt x="896" y="942"/>
                  </a:lnTo>
                  <a:lnTo>
                    <a:pt x="912" y="975"/>
                  </a:lnTo>
                  <a:lnTo>
                    <a:pt x="944" y="998"/>
                  </a:lnTo>
                  <a:lnTo>
                    <a:pt x="979" y="985"/>
                  </a:lnTo>
                  <a:lnTo>
                    <a:pt x="982" y="1027"/>
                  </a:lnTo>
                  <a:lnTo>
                    <a:pt x="973" y="1057"/>
                  </a:lnTo>
                  <a:lnTo>
                    <a:pt x="949" y="1065"/>
                  </a:lnTo>
                  <a:lnTo>
                    <a:pt x="917" y="1043"/>
                  </a:lnTo>
                  <a:lnTo>
                    <a:pt x="878" y="1002"/>
                  </a:lnTo>
                  <a:lnTo>
                    <a:pt x="843" y="959"/>
                  </a:lnTo>
                  <a:lnTo>
                    <a:pt x="808" y="947"/>
                  </a:lnTo>
                  <a:lnTo>
                    <a:pt x="779" y="973"/>
                  </a:lnTo>
                  <a:lnTo>
                    <a:pt x="745" y="955"/>
                  </a:lnTo>
                  <a:lnTo>
                    <a:pt x="718" y="939"/>
                  </a:lnTo>
                  <a:lnTo>
                    <a:pt x="688" y="933"/>
                  </a:lnTo>
                  <a:lnTo>
                    <a:pt x="646" y="914"/>
                  </a:lnTo>
                  <a:lnTo>
                    <a:pt x="611" y="923"/>
                  </a:lnTo>
                  <a:lnTo>
                    <a:pt x="563" y="929"/>
                  </a:lnTo>
                  <a:lnTo>
                    <a:pt x="538" y="900"/>
                  </a:lnTo>
                  <a:lnTo>
                    <a:pt x="548" y="851"/>
                  </a:lnTo>
                  <a:lnTo>
                    <a:pt x="536" y="813"/>
                  </a:lnTo>
                  <a:lnTo>
                    <a:pt x="539" y="768"/>
                  </a:lnTo>
                  <a:lnTo>
                    <a:pt x="529" y="740"/>
                  </a:lnTo>
                  <a:lnTo>
                    <a:pt x="512" y="701"/>
                  </a:lnTo>
                  <a:lnTo>
                    <a:pt x="472" y="693"/>
                  </a:lnTo>
                  <a:lnTo>
                    <a:pt x="433" y="697"/>
                  </a:lnTo>
                  <a:lnTo>
                    <a:pt x="404" y="691"/>
                  </a:lnTo>
                  <a:lnTo>
                    <a:pt x="384" y="743"/>
                  </a:lnTo>
                  <a:lnTo>
                    <a:pt x="343" y="750"/>
                  </a:lnTo>
                  <a:lnTo>
                    <a:pt x="299" y="754"/>
                  </a:lnTo>
                  <a:lnTo>
                    <a:pt x="262" y="709"/>
                  </a:lnTo>
                  <a:lnTo>
                    <a:pt x="248" y="676"/>
                  </a:lnTo>
                  <a:lnTo>
                    <a:pt x="238" y="643"/>
                  </a:lnTo>
                  <a:lnTo>
                    <a:pt x="151" y="645"/>
                  </a:lnTo>
                  <a:lnTo>
                    <a:pt x="98" y="646"/>
                  </a:lnTo>
                  <a:lnTo>
                    <a:pt x="44" y="6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3" name="Freeform 89">
              <a:extLst/>
            </p:cNvPr>
            <p:cNvSpPr>
              <a:spLocks/>
            </p:cNvSpPr>
            <p:nvPr/>
          </p:nvSpPr>
          <p:spPr bwMode="auto">
            <a:xfrm rot="21537619">
              <a:off x="4779939" y="4865706"/>
              <a:ext cx="34925" cy="30162"/>
            </a:xfrm>
            <a:custGeom>
              <a:avLst/>
              <a:gdLst>
                <a:gd name="T0" fmla="*/ 2147483647 w 452"/>
                <a:gd name="T1" fmla="*/ 2147483647 h 369"/>
                <a:gd name="T2" fmla="*/ 2147483647 w 452"/>
                <a:gd name="T3" fmla="*/ 2147483647 h 369"/>
                <a:gd name="T4" fmla="*/ 2147483647 w 452"/>
                <a:gd name="T5" fmla="*/ 2147483647 h 369"/>
                <a:gd name="T6" fmla="*/ 2147483647 w 452"/>
                <a:gd name="T7" fmla="*/ 2147483647 h 369"/>
                <a:gd name="T8" fmla="*/ 2147483647 w 452"/>
                <a:gd name="T9" fmla="*/ 2147483647 h 369"/>
                <a:gd name="T10" fmla="*/ 0 w 452"/>
                <a:gd name="T11" fmla="*/ 2147483647 h 369"/>
                <a:gd name="T12" fmla="*/ 2147483647 w 452"/>
                <a:gd name="T13" fmla="*/ 2147483647 h 369"/>
                <a:gd name="T14" fmla="*/ 2147483647 w 452"/>
                <a:gd name="T15" fmla="*/ 2147483647 h 369"/>
                <a:gd name="T16" fmla="*/ 2147483647 w 452"/>
                <a:gd name="T17" fmla="*/ 0 h 369"/>
                <a:gd name="T18" fmla="*/ 2147483647 w 452"/>
                <a:gd name="T19" fmla="*/ 2147483647 h 369"/>
                <a:gd name="T20" fmla="*/ 2147483647 w 452"/>
                <a:gd name="T21" fmla="*/ 2147483647 h 369"/>
                <a:gd name="T22" fmla="*/ 2147483647 w 452"/>
                <a:gd name="T23" fmla="*/ 2147483647 h 369"/>
                <a:gd name="T24" fmla="*/ 2147483647 w 452"/>
                <a:gd name="T25" fmla="*/ 2147483647 h 369"/>
                <a:gd name="T26" fmla="*/ 2147483647 w 452"/>
                <a:gd name="T27" fmla="*/ 2147483647 h 369"/>
                <a:gd name="T28" fmla="*/ 2147483647 w 452"/>
                <a:gd name="T29" fmla="*/ 2147483647 h 369"/>
                <a:gd name="T30" fmla="*/ 2147483647 w 452"/>
                <a:gd name="T31" fmla="*/ 2147483647 h 3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2"/>
                <a:gd name="T49" fmla="*/ 0 h 369"/>
                <a:gd name="T50" fmla="*/ 452 w 452"/>
                <a:gd name="T51" fmla="*/ 369 h 3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2" h="369">
                  <a:moveTo>
                    <a:pt x="390" y="283"/>
                  </a:moveTo>
                  <a:lnTo>
                    <a:pt x="280" y="297"/>
                  </a:lnTo>
                  <a:lnTo>
                    <a:pt x="241" y="355"/>
                  </a:lnTo>
                  <a:lnTo>
                    <a:pt x="150" y="369"/>
                  </a:lnTo>
                  <a:lnTo>
                    <a:pt x="78" y="355"/>
                  </a:lnTo>
                  <a:lnTo>
                    <a:pt x="0" y="340"/>
                  </a:lnTo>
                  <a:lnTo>
                    <a:pt x="21" y="264"/>
                  </a:lnTo>
                  <a:lnTo>
                    <a:pt x="72" y="114"/>
                  </a:lnTo>
                  <a:lnTo>
                    <a:pt x="168" y="0"/>
                  </a:lnTo>
                  <a:lnTo>
                    <a:pt x="236" y="37"/>
                  </a:lnTo>
                  <a:lnTo>
                    <a:pt x="305" y="7"/>
                  </a:lnTo>
                  <a:lnTo>
                    <a:pt x="371" y="9"/>
                  </a:lnTo>
                  <a:lnTo>
                    <a:pt x="414" y="57"/>
                  </a:lnTo>
                  <a:lnTo>
                    <a:pt x="452" y="139"/>
                  </a:lnTo>
                  <a:lnTo>
                    <a:pt x="438" y="240"/>
                  </a:lnTo>
                  <a:lnTo>
                    <a:pt x="390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4" name="Freeform 90">
              <a:extLst/>
            </p:cNvPr>
            <p:cNvSpPr>
              <a:spLocks/>
            </p:cNvSpPr>
            <p:nvPr/>
          </p:nvSpPr>
          <p:spPr bwMode="auto">
            <a:xfrm>
              <a:off x="4779939" y="4889518"/>
              <a:ext cx="36512" cy="38100"/>
            </a:xfrm>
            <a:custGeom>
              <a:avLst/>
              <a:gdLst>
                <a:gd name="T0" fmla="*/ 26 w 212685"/>
                <a:gd name="T1" fmla="*/ 0 h 225329"/>
                <a:gd name="T2" fmla="*/ 24 w 212685"/>
                <a:gd name="T3" fmla="*/ 3 h 225329"/>
                <a:gd name="T4" fmla="*/ 23 w 212685"/>
                <a:gd name="T5" fmla="*/ 5 h 225329"/>
                <a:gd name="T6" fmla="*/ 23 w 212685"/>
                <a:gd name="T7" fmla="*/ 8 h 225329"/>
                <a:gd name="T8" fmla="*/ 26 w 212685"/>
                <a:gd name="T9" fmla="*/ 8 h 225329"/>
                <a:gd name="T10" fmla="*/ 30 w 212685"/>
                <a:gd name="T11" fmla="*/ 8 h 225329"/>
                <a:gd name="T12" fmla="*/ 32 w 212685"/>
                <a:gd name="T13" fmla="*/ 12 h 225329"/>
                <a:gd name="T14" fmla="*/ 29 w 212685"/>
                <a:gd name="T15" fmla="*/ 15 h 225329"/>
                <a:gd name="T16" fmla="*/ 25 w 212685"/>
                <a:gd name="T17" fmla="*/ 17 h 225329"/>
                <a:gd name="T18" fmla="*/ 22 w 212685"/>
                <a:gd name="T19" fmla="*/ 22 h 225329"/>
                <a:gd name="T20" fmla="*/ 21 w 212685"/>
                <a:gd name="T21" fmla="*/ 26 h 225329"/>
                <a:gd name="T22" fmla="*/ 19 w 212685"/>
                <a:gd name="T23" fmla="*/ 29 h 225329"/>
                <a:gd name="T24" fmla="*/ 14 w 212685"/>
                <a:gd name="T25" fmla="*/ 31 h 225329"/>
                <a:gd name="T26" fmla="*/ 10 w 212685"/>
                <a:gd name="T27" fmla="*/ 28 h 225329"/>
                <a:gd name="T28" fmla="*/ 8 w 212685"/>
                <a:gd name="T29" fmla="*/ 23 h 225329"/>
                <a:gd name="T30" fmla="*/ 8 w 212685"/>
                <a:gd name="T31" fmla="*/ 20 h 225329"/>
                <a:gd name="T32" fmla="*/ 8 w 212685"/>
                <a:gd name="T33" fmla="*/ 17 h 225329"/>
                <a:gd name="T34" fmla="*/ 5 w 212685"/>
                <a:gd name="T35" fmla="*/ 17 h 225329"/>
                <a:gd name="T36" fmla="*/ 5 w 212685"/>
                <a:gd name="T37" fmla="*/ 14 h 225329"/>
                <a:gd name="T38" fmla="*/ 4 w 212685"/>
                <a:gd name="T39" fmla="*/ 9 h 225329"/>
                <a:gd name="T40" fmla="*/ 0 w 212685"/>
                <a:gd name="T41" fmla="*/ 4 h 225329"/>
                <a:gd name="T42" fmla="*/ 10 w 212685"/>
                <a:gd name="T43" fmla="*/ 6 h 225329"/>
                <a:gd name="T44" fmla="*/ 16 w 212685"/>
                <a:gd name="T45" fmla="*/ 5 h 225329"/>
                <a:gd name="T46" fmla="*/ 19 w 212685"/>
                <a:gd name="T47" fmla="*/ 1 h 225329"/>
                <a:gd name="T48" fmla="*/ 26 w 212685"/>
                <a:gd name="T49" fmla="*/ 0 h 2253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2685"/>
                <a:gd name="T76" fmla="*/ 0 h 225329"/>
                <a:gd name="T77" fmla="*/ 212685 w 212685"/>
                <a:gd name="T78" fmla="*/ 225329 h 2253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2685" h="225329">
                  <a:moveTo>
                    <a:pt x="175286" y="0"/>
                  </a:moveTo>
                  <a:lnTo>
                    <a:pt x="162936" y="18650"/>
                  </a:lnTo>
                  <a:lnTo>
                    <a:pt x="153288" y="36329"/>
                  </a:lnTo>
                  <a:lnTo>
                    <a:pt x="153664" y="57052"/>
                  </a:lnTo>
                  <a:lnTo>
                    <a:pt x="174502" y="56674"/>
                  </a:lnTo>
                  <a:lnTo>
                    <a:pt x="201969" y="58214"/>
                  </a:lnTo>
                  <a:lnTo>
                    <a:pt x="212685" y="85598"/>
                  </a:lnTo>
                  <a:lnTo>
                    <a:pt x="196016" y="110602"/>
                  </a:lnTo>
                  <a:lnTo>
                    <a:pt x="167441" y="124889"/>
                  </a:lnTo>
                  <a:lnTo>
                    <a:pt x="150772" y="159417"/>
                  </a:lnTo>
                  <a:lnTo>
                    <a:pt x="141247" y="190373"/>
                  </a:lnTo>
                  <a:lnTo>
                    <a:pt x="125769" y="211805"/>
                  </a:lnTo>
                  <a:lnTo>
                    <a:pt x="95090" y="225329"/>
                  </a:lnTo>
                  <a:lnTo>
                    <a:pt x="70210" y="202749"/>
                  </a:lnTo>
                  <a:lnTo>
                    <a:pt x="52731" y="163450"/>
                  </a:lnTo>
                  <a:lnTo>
                    <a:pt x="52355" y="142728"/>
                  </a:lnTo>
                  <a:lnTo>
                    <a:pt x="51971" y="121546"/>
                  </a:lnTo>
                  <a:lnTo>
                    <a:pt x="31586" y="121916"/>
                  </a:lnTo>
                  <a:lnTo>
                    <a:pt x="33877" y="98381"/>
                  </a:lnTo>
                  <a:lnTo>
                    <a:pt x="27840" y="65324"/>
                  </a:lnTo>
                  <a:lnTo>
                    <a:pt x="0" y="29438"/>
                  </a:lnTo>
                  <a:lnTo>
                    <a:pt x="67285" y="41576"/>
                  </a:lnTo>
                  <a:lnTo>
                    <a:pt x="109289" y="33903"/>
                  </a:lnTo>
                  <a:lnTo>
                    <a:pt x="125121" y="7360"/>
                  </a:lnTo>
                  <a:lnTo>
                    <a:pt x="17528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5" name="Freeform 91">
              <a:extLst/>
            </p:cNvPr>
            <p:cNvSpPr>
              <a:spLocks/>
            </p:cNvSpPr>
            <p:nvPr/>
          </p:nvSpPr>
          <p:spPr bwMode="auto">
            <a:xfrm>
              <a:off x="4664051" y="5010168"/>
              <a:ext cx="212725" cy="184150"/>
            </a:xfrm>
            <a:custGeom>
              <a:avLst/>
              <a:gdLst>
                <a:gd name="T0" fmla="*/ 110 w 1243454"/>
                <a:gd name="T1" fmla="*/ 7 h 1081396"/>
                <a:gd name="T2" fmla="*/ 100 w 1243454"/>
                <a:gd name="T3" fmla="*/ 24 h 1081396"/>
                <a:gd name="T4" fmla="*/ 97 w 1243454"/>
                <a:gd name="T5" fmla="*/ 50 h 1081396"/>
                <a:gd name="T6" fmla="*/ 111 w 1243454"/>
                <a:gd name="T7" fmla="*/ 64 h 1081396"/>
                <a:gd name="T8" fmla="*/ 120 w 1243454"/>
                <a:gd name="T9" fmla="*/ 72 h 1081396"/>
                <a:gd name="T10" fmla="*/ 112 w 1243454"/>
                <a:gd name="T11" fmla="*/ 82 h 1081396"/>
                <a:gd name="T12" fmla="*/ 94 w 1243454"/>
                <a:gd name="T13" fmla="*/ 67 h 1081396"/>
                <a:gd name="T14" fmla="*/ 73 w 1243454"/>
                <a:gd name="T15" fmla="*/ 51 h 1081396"/>
                <a:gd name="T16" fmla="*/ 49 w 1243454"/>
                <a:gd name="T17" fmla="*/ 49 h 1081396"/>
                <a:gd name="T18" fmla="*/ 28 w 1243454"/>
                <a:gd name="T19" fmla="*/ 42 h 1081396"/>
                <a:gd name="T20" fmla="*/ 29 w 1243454"/>
                <a:gd name="T21" fmla="*/ 74 h 1081396"/>
                <a:gd name="T22" fmla="*/ 0 w 1243454"/>
                <a:gd name="T23" fmla="*/ 120 h 1081396"/>
                <a:gd name="T24" fmla="*/ 25 w 1243454"/>
                <a:gd name="T25" fmla="*/ 146 h 1081396"/>
                <a:gd name="T26" fmla="*/ 29 w 1243454"/>
                <a:gd name="T27" fmla="*/ 152 h 1081396"/>
                <a:gd name="T28" fmla="*/ 45 w 1243454"/>
                <a:gd name="T29" fmla="*/ 150 h 1081396"/>
                <a:gd name="T30" fmla="*/ 56 w 1243454"/>
                <a:gd name="T31" fmla="*/ 152 h 1081396"/>
                <a:gd name="T32" fmla="*/ 70 w 1243454"/>
                <a:gd name="T33" fmla="*/ 155 h 1081396"/>
                <a:gd name="T34" fmla="*/ 82 w 1243454"/>
                <a:gd name="T35" fmla="*/ 149 h 1081396"/>
                <a:gd name="T36" fmla="*/ 95 w 1243454"/>
                <a:gd name="T37" fmla="*/ 135 h 1081396"/>
                <a:gd name="T38" fmla="*/ 104 w 1243454"/>
                <a:gd name="T39" fmla="*/ 129 h 1081396"/>
                <a:gd name="T40" fmla="*/ 108 w 1243454"/>
                <a:gd name="T41" fmla="*/ 120 h 1081396"/>
                <a:gd name="T42" fmla="*/ 121 w 1243454"/>
                <a:gd name="T43" fmla="*/ 116 h 1081396"/>
                <a:gd name="T44" fmla="*/ 132 w 1243454"/>
                <a:gd name="T45" fmla="*/ 105 h 1081396"/>
                <a:gd name="T46" fmla="*/ 149 w 1243454"/>
                <a:gd name="T47" fmla="*/ 97 h 1081396"/>
                <a:gd name="T48" fmla="*/ 166 w 1243454"/>
                <a:gd name="T49" fmla="*/ 93 h 1081396"/>
                <a:gd name="T50" fmla="*/ 171 w 1243454"/>
                <a:gd name="T51" fmla="*/ 78 h 1081396"/>
                <a:gd name="T52" fmla="*/ 175 w 1243454"/>
                <a:gd name="T53" fmla="*/ 69 h 1081396"/>
                <a:gd name="T54" fmla="*/ 179 w 1243454"/>
                <a:gd name="T55" fmla="*/ 65 h 1081396"/>
                <a:gd name="T56" fmla="*/ 175 w 1243454"/>
                <a:gd name="T57" fmla="*/ 53 h 1081396"/>
                <a:gd name="T58" fmla="*/ 176 w 1243454"/>
                <a:gd name="T59" fmla="*/ 40 h 1081396"/>
                <a:gd name="T60" fmla="*/ 182 w 1243454"/>
                <a:gd name="T61" fmla="*/ 33 h 1081396"/>
                <a:gd name="T62" fmla="*/ 176 w 1243454"/>
                <a:gd name="T63" fmla="*/ 25 h 1081396"/>
                <a:gd name="T64" fmla="*/ 172 w 1243454"/>
                <a:gd name="T65" fmla="*/ 17 h 1081396"/>
                <a:gd name="T66" fmla="*/ 159 w 1243454"/>
                <a:gd name="T67" fmla="*/ 11 h 1081396"/>
                <a:gd name="T68" fmla="*/ 148 w 1243454"/>
                <a:gd name="T69" fmla="*/ 5 h 1081396"/>
                <a:gd name="T70" fmla="*/ 140 w 1243454"/>
                <a:gd name="T71" fmla="*/ 7 h 1081396"/>
                <a:gd name="T72" fmla="*/ 133 w 1243454"/>
                <a:gd name="T73" fmla="*/ 0 h 10813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43454"/>
                <a:gd name="T112" fmla="*/ 0 h 1081396"/>
                <a:gd name="T113" fmla="*/ 1243454 w 1243454"/>
                <a:gd name="T114" fmla="*/ 1081396 h 10813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43454" h="1081396">
                  <a:moveTo>
                    <a:pt x="809625" y="10716"/>
                  </a:moveTo>
                  <a:lnTo>
                    <a:pt x="753666" y="48816"/>
                  </a:lnTo>
                  <a:lnTo>
                    <a:pt x="702469" y="107157"/>
                  </a:lnTo>
                  <a:lnTo>
                    <a:pt x="679847" y="169069"/>
                  </a:lnTo>
                  <a:lnTo>
                    <a:pt x="697854" y="251657"/>
                  </a:lnTo>
                  <a:lnTo>
                    <a:pt x="663765" y="347607"/>
                  </a:lnTo>
                  <a:lnTo>
                    <a:pt x="691250" y="405988"/>
                  </a:lnTo>
                  <a:lnTo>
                    <a:pt x="755641" y="449680"/>
                  </a:lnTo>
                  <a:lnTo>
                    <a:pt x="817890" y="424719"/>
                  </a:lnTo>
                  <a:lnTo>
                    <a:pt x="821531" y="504825"/>
                  </a:lnTo>
                  <a:lnTo>
                    <a:pt x="809625" y="560785"/>
                  </a:lnTo>
                  <a:lnTo>
                    <a:pt x="762000" y="573882"/>
                  </a:lnTo>
                  <a:lnTo>
                    <a:pt x="702469" y="533400"/>
                  </a:lnTo>
                  <a:lnTo>
                    <a:pt x="638175" y="466725"/>
                  </a:lnTo>
                  <a:lnTo>
                    <a:pt x="567928" y="379810"/>
                  </a:lnTo>
                  <a:lnTo>
                    <a:pt x="500063" y="355997"/>
                  </a:lnTo>
                  <a:lnTo>
                    <a:pt x="446485" y="403622"/>
                  </a:lnTo>
                  <a:lnTo>
                    <a:pt x="335756" y="341710"/>
                  </a:lnTo>
                  <a:lnTo>
                    <a:pt x="277416" y="328613"/>
                  </a:lnTo>
                  <a:lnTo>
                    <a:pt x="194072" y="292894"/>
                  </a:lnTo>
                  <a:lnTo>
                    <a:pt x="211931" y="404813"/>
                  </a:lnTo>
                  <a:lnTo>
                    <a:pt x="196453" y="519113"/>
                  </a:lnTo>
                  <a:lnTo>
                    <a:pt x="3572" y="533400"/>
                  </a:lnTo>
                  <a:lnTo>
                    <a:pt x="0" y="840582"/>
                  </a:lnTo>
                  <a:lnTo>
                    <a:pt x="71438" y="914400"/>
                  </a:lnTo>
                  <a:lnTo>
                    <a:pt x="167878" y="1021557"/>
                  </a:lnTo>
                  <a:lnTo>
                    <a:pt x="147638" y="1066800"/>
                  </a:lnTo>
                  <a:lnTo>
                    <a:pt x="198835" y="1063228"/>
                  </a:lnTo>
                  <a:lnTo>
                    <a:pt x="259556" y="1058466"/>
                  </a:lnTo>
                  <a:lnTo>
                    <a:pt x="304800" y="1048941"/>
                  </a:lnTo>
                  <a:lnTo>
                    <a:pt x="331159" y="1047591"/>
                  </a:lnTo>
                  <a:lnTo>
                    <a:pt x="382454" y="1060679"/>
                  </a:lnTo>
                  <a:lnTo>
                    <a:pt x="436384" y="1070916"/>
                  </a:lnTo>
                  <a:lnTo>
                    <a:pt x="476883" y="1081396"/>
                  </a:lnTo>
                  <a:lnTo>
                    <a:pt x="509018" y="1075205"/>
                  </a:lnTo>
                  <a:lnTo>
                    <a:pt x="556762" y="1040693"/>
                  </a:lnTo>
                  <a:lnTo>
                    <a:pt x="588031" y="986853"/>
                  </a:lnTo>
                  <a:lnTo>
                    <a:pt x="646368" y="943736"/>
                  </a:lnTo>
                  <a:lnTo>
                    <a:pt x="686257" y="920582"/>
                  </a:lnTo>
                  <a:lnTo>
                    <a:pt x="710027" y="897720"/>
                  </a:lnTo>
                  <a:lnTo>
                    <a:pt x="704854" y="859494"/>
                  </a:lnTo>
                  <a:lnTo>
                    <a:pt x="738560" y="841126"/>
                  </a:lnTo>
                  <a:lnTo>
                    <a:pt x="778448" y="817971"/>
                  </a:lnTo>
                  <a:lnTo>
                    <a:pt x="826650" y="808685"/>
                  </a:lnTo>
                  <a:lnTo>
                    <a:pt x="836428" y="755235"/>
                  </a:lnTo>
                  <a:lnTo>
                    <a:pt x="903231" y="734395"/>
                  </a:lnTo>
                  <a:lnTo>
                    <a:pt x="959289" y="713751"/>
                  </a:lnTo>
                  <a:lnTo>
                    <a:pt x="1017779" y="679044"/>
                  </a:lnTo>
                  <a:lnTo>
                    <a:pt x="1065610" y="667941"/>
                  </a:lnTo>
                  <a:lnTo>
                    <a:pt x="1132285" y="648891"/>
                  </a:lnTo>
                  <a:lnTo>
                    <a:pt x="1137139" y="592763"/>
                  </a:lnTo>
                  <a:lnTo>
                    <a:pt x="1165772" y="541774"/>
                  </a:lnTo>
                  <a:lnTo>
                    <a:pt x="1157103" y="508285"/>
                  </a:lnTo>
                  <a:lnTo>
                    <a:pt x="1195388" y="484585"/>
                  </a:lnTo>
                  <a:lnTo>
                    <a:pt x="1207381" y="465315"/>
                  </a:lnTo>
                  <a:lnTo>
                    <a:pt x="1223963" y="453628"/>
                  </a:lnTo>
                  <a:lnTo>
                    <a:pt x="1228725" y="414338"/>
                  </a:lnTo>
                  <a:lnTo>
                    <a:pt x="1194957" y="373014"/>
                  </a:lnTo>
                  <a:lnTo>
                    <a:pt x="1181100" y="310753"/>
                  </a:lnTo>
                  <a:lnTo>
                    <a:pt x="1201286" y="277569"/>
                  </a:lnTo>
                  <a:lnTo>
                    <a:pt x="1219582" y="249199"/>
                  </a:lnTo>
                  <a:lnTo>
                    <a:pt x="1243454" y="231942"/>
                  </a:lnTo>
                  <a:lnTo>
                    <a:pt x="1216031" y="201598"/>
                  </a:lnTo>
                  <a:lnTo>
                    <a:pt x="1199404" y="173861"/>
                  </a:lnTo>
                  <a:lnTo>
                    <a:pt x="1201217" y="125696"/>
                  </a:lnTo>
                  <a:lnTo>
                    <a:pt x="1176491" y="120537"/>
                  </a:lnTo>
                  <a:lnTo>
                    <a:pt x="1133204" y="104500"/>
                  </a:lnTo>
                  <a:lnTo>
                    <a:pt x="1086977" y="74496"/>
                  </a:lnTo>
                  <a:lnTo>
                    <a:pt x="1042457" y="64557"/>
                  </a:lnTo>
                  <a:lnTo>
                    <a:pt x="1007414" y="33882"/>
                  </a:lnTo>
                  <a:lnTo>
                    <a:pt x="975979" y="29313"/>
                  </a:lnTo>
                  <a:lnTo>
                    <a:pt x="955292" y="49315"/>
                  </a:lnTo>
                  <a:lnTo>
                    <a:pt x="930810" y="32936"/>
                  </a:lnTo>
                  <a:lnTo>
                    <a:pt x="909638" y="0"/>
                  </a:lnTo>
                  <a:lnTo>
                    <a:pt x="809625" y="107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6" name="Freeform 92">
              <a:extLst/>
            </p:cNvPr>
            <p:cNvSpPr>
              <a:spLocks/>
            </p:cNvSpPr>
            <p:nvPr/>
          </p:nvSpPr>
          <p:spPr bwMode="auto">
            <a:xfrm>
              <a:off x="4714851" y="5148281"/>
              <a:ext cx="155575" cy="142875"/>
            </a:xfrm>
            <a:custGeom>
              <a:avLst/>
              <a:gdLst>
                <a:gd name="T0" fmla="*/ 89 w 903533"/>
                <a:gd name="T1" fmla="*/ 4 h 835819"/>
                <a:gd name="T2" fmla="*/ 80 w 903533"/>
                <a:gd name="T3" fmla="*/ 0 h 835819"/>
                <a:gd name="T4" fmla="*/ 72 w 903533"/>
                <a:gd name="T5" fmla="*/ 1 h 835819"/>
                <a:gd name="T6" fmla="*/ 61 w 903533"/>
                <a:gd name="T7" fmla="*/ 7 h 835819"/>
                <a:gd name="T8" fmla="*/ 62 w 903533"/>
                <a:gd name="T9" fmla="*/ 13 h 835819"/>
                <a:gd name="T10" fmla="*/ 58 w 903533"/>
                <a:gd name="T11" fmla="*/ 16 h 835819"/>
                <a:gd name="T12" fmla="*/ 51 w 903533"/>
                <a:gd name="T13" fmla="*/ 20 h 835819"/>
                <a:gd name="T14" fmla="*/ 43 w 903533"/>
                <a:gd name="T15" fmla="*/ 26 h 835819"/>
                <a:gd name="T16" fmla="*/ 38 w 903533"/>
                <a:gd name="T17" fmla="*/ 33 h 835819"/>
                <a:gd name="T18" fmla="*/ 32 w 903533"/>
                <a:gd name="T19" fmla="*/ 38 h 835819"/>
                <a:gd name="T20" fmla="*/ 27 w 903533"/>
                <a:gd name="T21" fmla="*/ 39 h 835819"/>
                <a:gd name="T22" fmla="*/ 22 w 903533"/>
                <a:gd name="T23" fmla="*/ 38 h 835819"/>
                <a:gd name="T24" fmla="*/ 14 w 903533"/>
                <a:gd name="T25" fmla="*/ 37 h 835819"/>
                <a:gd name="T26" fmla="*/ 5 w 903533"/>
                <a:gd name="T27" fmla="*/ 34 h 835819"/>
                <a:gd name="T28" fmla="*/ 0 w 903533"/>
                <a:gd name="T29" fmla="*/ 35 h 835819"/>
                <a:gd name="T30" fmla="*/ 4 w 903533"/>
                <a:gd name="T31" fmla="*/ 41 h 835819"/>
                <a:gd name="T32" fmla="*/ 11 w 903533"/>
                <a:gd name="T33" fmla="*/ 47 h 835819"/>
                <a:gd name="T34" fmla="*/ 18 w 903533"/>
                <a:gd name="T35" fmla="*/ 61 h 835819"/>
                <a:gd name="T36" fmla="*/ 28 w 903533"/>
                <a:gd name="T37" fmla="*/ 66 h 835819"/>
                <a:gd name="T38" fmla="*/ 35 w 903533"/>
                <a:gd name="T39" fmla="*/ 70 h 835819"/>
                <a:gd name="T40" fmla="*/ 40 w 903533"/>
                <a:gd name="T41" fmla="*/ 73 h 835819"/>
                <a:gd name="T42" fmla="*/ 46 w 903533"/>
                <a:gd name="T43" fmla="*/ 81 h 835819"/>
                <a:gd name="T44" fmla="*/ 49 w 903533"/>
                <a:gd name="T45" fmla="*/ 92 h 835819"/>
                <a:gd name="T46" fmla="*/ 53 w 903533"/>
                <a:gd name="T47" fmla="*/ 101 h 835819"/>
                <a:gd name="T48" fmla="*/ 59 w 903533"/>
                <a:gd name="T49" fmla="*/ 107 h 835819"/>
                <a:gd name="T50" fmla="*/ 62 w 903533"/>
                <a:gd name="T51" fmla="*/ 117 h 835819"/>
                <a:gd name="T52" fmla="*/ 69 w 903533"/>
                <a:gd name="T53" fmla="*/ 122 h 835819"/>
                <a:gd name="T54" fmla="*/ 80 w 903533"/>
                <a:gd name="T55" fmla="*/ 121 h 835819"/>
                <a:gd name="T56" fmla="*/ 86 w 903533"/>
                <a:gd name="T57" fmla="*/ 113 h 835819"/>
                <a:gd name="T58" fmla="*/ 101 w 903533"/>
                <a:gd name="T59" fmla="*/ 110 h 835819"/>
                <a:gd name="T60" fmla="*/ 111 w 903533"/>
                <a:gd name="T61" fmla="*/ 102 h 835819"/>
                <a:gd name="T62" fmla="*/ 125 w 903533"/>
                <a:gd name="T63" fmla="*/ 91 h 835819"/>
                <a:gd name="T64" fmla="*/ 126 w 903533"/>
                <a:gd name="T65" fmla="*/ 83 h 835819"/>
                <a:gd name="T66" fmla="*/ 125 w 903533"/>
                <a:gd name="T67" fmla="*/ 77 h 835819"/>
                <a:gd name="T68" fmla="*/ 131 w 903533"/>
                <a:gd name="T69" fmla="*/ 71 h 835819"/>
                <a:gd name="T70" fmla="*/ 137 w 903533"/>
                <a:gd name="T71" fmla="*/ 66 h 835819"/>
                <a:gd name="T72" fmla="*/ 133 w 903533"/>
                <a:gd name="T73" fmla="*/ 58 h 835819"/>
                <a:gd name="T74" fmla="*/ 133 w 903533"/>
                <a:gd name="T75" fmla="*/ 48 h 835819"/>
                <a:gd name="T76" fmla="*/ 136 w 903533"/>
                <a:gd name="T77" fmla="*/ 41 h 835819"/>
                <a:gd name="T78" fmla="*/ 137 w 903533"/>
                <a:gd name="T79" fmla="*/ 32 h 835819"/>
                <a:gd name="T80" fmla="*/ 132 w 903533"/>
                <a:gd name="T81" fmla="*/ 26 h 835819"/>
                <a:gd name="T82" fmla="*/ 131 w 903533"/>
                <a:gd name="T83" fmla="*/ 19 h 835819"/>
                <a:gd name="T84" fmla="*/ 123 w 903533"/>
                <a:gd name="T85" fmla="*/ 16 h 835819"/>
                <a:gd name="T86" fmla="*/ 113 w 903533"/>
                <a:gd name="T87" fmla="*/ 14 h 835819"/>
                <a:gd name="T88" fmla="*/ 106 w 903533"/>
                <a:gd name="T89" fmla="*/ 10 h 835819"/>
                <a:gd name="T90" fmla="*/ 96 w 903533"/>
                <a:gd name="T91" fmla="*/ 6 h 835819"/>
                <a:gd name="T92" fmla="*/ 89 w 903533"/>
                <a:gd name="T93" fmla="*/ 4 h 83581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03533"/>
                <a:gd name="T142" fmla="*/ 0 h 835819"/>
                <a:gd name="T143" fmla="*/ 903533 w 903533"/>
                <a:gd name="T144" fmla="*/ 835819 h 83581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03533" h="835819">
                  <a:moveTo>
                    <a:pt x="590550" y="26194"/>
                  </a:moveTo>
                  <a:lnTo>
                    <a:pt x="526257" y="0"/>
                  </a:lnTo>
                  <a:lnTo>
                    <a:pt x="476250" y="7144"/>
                  </a:lnTo>
                  <a:lnTo>
                    <a:pt x="404813" y="48816"/>
                  </a:lnTo>
                  <a:lnTo>
                    <a:pt x="408385" y="89297"/>
                  </a:lnTo>
                  <a:lnTo>
                    <a:pt x="383382" y="110728"/>
                  </a:lnTo>
                  <a:lnTo>
                    <a:pt x="334566" y="139303"/>
                  </a:lnTo>
                  <a:lnTo>
                    <a:pt x="284560" y="177403"/>
                  </a:lnTo>
                  <a:lnTo>
                    <a:pt x="253603" y="228600"/>
                  </a:lnTo>
                  <a:lnTo>
                    <a:pt x="211932" y="261937"/>
                  </a:lnTo>
                  <a:lnTo>
                    <a:pt x="176213" y="270272"/>
                  </a:lnTo>
                  <a:lnTo>
                    <a:pt x="145257" y="261937"/>
                  </a:lnTo>
                  <a:lnTo>
                    <a:pt x="90488" y="252412"/>
                  </a:lnTo>
                  <a:lnTo>
                    <a:pt x="30957" y="235744"/>
                  </a:lnTo>
                  <a:lnTo>
                    <a:pt x="0" y="240506"/>
                  </a:lnTo>
                  <a:lnTo>
                    <a:pt x="27385" y="283369"/>
                  </a:lnTo>
                  <a:lnTo>
                    <a:pt x="72628" y="323850"/>
                  </a:lnTo>
                  <a:lnTo>
                    <a:pt x="116682" y="420291"/>
                  </a:lnTo>
                  <a:lnTo>
                    <a:pt x="183357" y="452437"/>
                  </a:lnTo>
                  <a:lnTo>
                    <a:pt x="233363" y="482203"/>
                  </a:lnTo>
                  <a:lnTo>
                    <a:pt x="263128" y="501253"/>
                  </a:lnTo>
                  <a:lnTo>
                    <a:pt x="305991" y="551259"/>
                  </a:lnTo>
                  <a:lnTo>
                    <a:pt x="320278" y="631031"/>
                  </a:lnTo>
                  <a:lnTo>
                    <a:pt x="351235" y="690562"/>
                  </a:lnTo>
                  <a:lnTo>
                    <a:pt x="392907" y="731044"/>
                  </a:lnTo>
                  <a:lnTo>
                    <a:pt x="410766" y="801291"/>
                  </a:lnTo>
                  <a:lnTo>
                    <a:pt x="457200" y="835819"/>
                  </a:lnTo>
                  <a:lnTo>
                    <a:pt x="527447" y="826294"/>
                  </a:lnTo>
                  <a:lnTo>
                    <a:pt x="570310" y="775097"/>
                  </a:lnTo>
                  <a:lnTo>
                    <a:pt x="669132" y="752475"/>
                  </a:lnTo>
                  <a:lnTo>
                    <a:pt x="734616" y="698897"/>
                  </a:lnTo>
                  <a:lnTo>
                    <a:pt x="824175" y="622115"/>
                  </a:lnTo>
                  <a:lnTo>
                    <a:pt x="831336" y="570006"/>
                  </a:lnTo>
                  <a:lnTo>
                    <a:pt x="827021" y="530748"/>
                  </a:lnTo>
                  <a:lnTo>
                    <a:pt x="867647" y="486462"/>
                  </a:lnTo>
                  <a:lnTo>
                    <a:pt x="903533" y="453967"/>
                  </a:lnTo>
                  <a:lnTo>
                    <a:pt x="877355" y="401058"/>
                  </a:lnTo>
                  <a:lnTo>
                    <a:pt x="876072" y="330371"/>
                  </a:lnTo>
                  <a:lnTo>
                    <a:pt x="895350" y="279797"/>
                  </a:lnTo>
                  <a:lnTo>
                    <a:pt x="903303" y="217958"/>
                  </a:lnTo>
                  <a:lnTo>
                    <a:pt x="875110" y="176212"/>
                  </a:lnTo>
                  <a:lnTo>
                    <a:pt x="863203" y="130969"/>
                  </a:lnTo>
                  <a:lnTo>
                    <a:pt x="813197" y="111919"/>
                  </a:lnTo>
                  <a:lnTo>
                    <a:pt x="748903" y="94059"/>
                  </a:lnTo>
                  <a:lnTo>
                    <a:pt x="701278" y="69056"/>
                  </a:lnTo>
                  <a:lnTo>
                    <a:pt x="632222" y="41672"/>
                  </a:lnTo>
                  <a:lnTo>
                    <a:pt x="590550" y="261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7" name="Freeform 93">
              <a:extLst/>
            </p:cNvPr>
            <p:cNvSpPr>
              <a:spLocks/>
            </p:cNvSpPr>
            <p:nvPr/>
          </p:nvSpPr>
          <p:spPr bwMode="auto">
            <a:xfrm>
              <a:off x="4825976" y="5338781"/>
              <a:ext cx="25400" cy="41275"/>
            </a:xfrm>
            <a:custGeom>
              <a:avLst/>
              <a:gdLst>
                <a:gd name="T0" fmla="*/ 16 w 152400"/>
                <a:gd name="T1" fmla="*/ 11 h 235743"/>
                <a:gd name="T2" fmla="*/ 15 w 152400"/>
                <a:gd name="T3" fmla="*/ 22 h 235743"/>
                <a:gd name="T4" fmla="*/ 20 w 152400"/>
                <a:gd name="T5" fmla="*/ 23 h 235743"/>
                <a:gd name="T6" fmla="*/ 14 w 152400"/>
                <a:gd name="T7" fmla="*/ 32 h 235743"/>
                <a:gd name="T8" fmla="*/ 9 w 152400"/>
                <a:gd name="T9" fmla="*/ 39 h 235743"/>
                <a:gd name="T10" fmla="*/ 4 w 152400"/>
                <a:gd name="T11" fmla="*/ 33 h 235743"/>
                <a:gd name="T12" fmla="*/ 0 w 152400"/>
                <a:gd name="T13" fmla="*/ 25 h 235743"/>
                <a:gd name="T14" fmla="*/ 2 w 152400"/>
                <a:gd name="T15" fmla="*/ 13 h 235743"/>
                <a:gd name="T16" fmla="*/ 5 w 152400"/>
                <a:gd name="T17" fmla="*/ 6 h 235743"/>
                <a:gd name="T18" fmla="*/ 10 w 152400"/>
                <a:gd name="T19" fmla="*/ 0 h 235743"/>
                <a:gd name="T20" fmla="*/ 13 w 152400"/>
                <a:gd name="T21" fmla="*/ 6 h 235743"/>
                <a:gd name="T22" fmla="*/ 16 w 152400"/>
                <a:gd name="T23" fmla="*/ 11 h 2357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2400"/>
                <a:gd name="T37" fmla="*/ 0 h 235743"/>
                <a:gd name="T38" fmla="*/ 152400 w 152400"/>
                <a:gd name="T39" fmla="*/ 235743 h 2357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2400" h="235743">
                  <a:moveTo>
                    <a:pt x="123716" y="68211"/>
                  </a:moveTo>
                  <a:lnTo>
                    <a:pt x="115519" y="131749"/>
                  </a:lnTo>
                  <a:lnTo>
                    <a:pt x="152400" y="140493"/>
                  </a:lnTo>
                  <a:lnTo>
                    <a:pt x="110728" y="192881"/>
                  </a:lnTo>
                  <a:lnTo>
                    <a:pt x="72628" y="235743"/>
                  </a:lnTo>
                  <a:lnTo>
                    <a:pt x="33338" y="198834"/>
                  </a:lnTo>
                  <a:lnTo>
                    <a:pt x="0" y="154781"/>
                  </a:lnTo>
                  <a:lnTo>
                    <a:pt x="14288" y="79771"/>
                  </a:lnTo>
                  <a:lnTo>
                    <a:pt x="39291" y="35718"/>
                  </a:lnTo>
                  <a:lnTo>
                    <a:pt x="77391" y="0"/>
                  </a:lnTo>
                  <a:lnTo>
                    <a:pt x="102235" y="37611"/>
                  </a:lnTo>
                  <a:lnTo>
                    <a:pt x="123716" y="682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8" name="Freeform 94">
              <a:extLst/>
            </p:cNvPr>
            <p:cNvSpPr>
              <a:spLocks/>
            </p:cNvSpPr>
            <p:nvPr/>
          </p:nvSpPr>
          <p:spPr bwMode="auto">
            <a:xfrm>
              <a:off x="6827814" y="3679843"/>
              <a:ext cx="52387" cy="242888"/>
            </a:xfrm>
            <a:custGeom>
              <a:avLst/>
              <a:gdLst>
                <a:gd name="T0" fmla="*/ 2147483647 w 432"/>
                <a:gd name="T1" fmla="*/ 2147483647 h 1904"/>
                <a:gd name="T2" fmla="*/ 2147483647 w 432"/>
                <a:gd name="T3" fmla="*/ 2147483647 h 1904"/>
                <a:gd name="T4" fmla="*/ 2147483647 w 432"/>
                <a:gd name="T5" fmla="*/ 2147483647 h 1904"/>
                <a:gd name="T6" fmla="*/ 2147483647 w 432"/>
                <a:gd name="T7" fmla="*/ 2147483647 h 1904"/>
                <a:gd name="T8" fmla="*/ 2147483647 w 432"/>
                <a:gd name="T9" fmla="*/ 2147483647 h 1904"/>
                <a:gd name="T10" fmla="*/ 2147483647 w 432"/>
                <a:gd name="T11" fmla="*/ 2147483647 h 1904"/>
                <a:gd name="T12" fmla="*/ 0 w 432"/>
                <a:gd name="T13" fmla="*/ 2147483647 h 1904"/>
                <a:gd name="T14" fmla="*/ 2147483647 w 432"/>
                <a:gd name="T15" fmla="*/ 2147483647 h 1904"/>
                <a:gd name="T16" fmla="*/ 2147483647 w 432"/>
                <a:gd name="T17" fmla="*/ 2147483647 h 1904"/>
                <a:gd name="T18" fmla="*/ 2147483647 w 432"/>
                <a:gd name="T19" fmla="*/ 2147483647 h 1904"/>
                <a:gd name="T20" fmla="*/ 2147483647 w 432"/>
                <a:gd name="T21" fmla="*/ 2147483647 h 1904"/>
                <a:gd name="T22" fmla="*/ 2147483647 w 432"/>
                <a:gd name="T23" fmla="*/ 2147483647 h 1904"/>
                <a:gd name="T24" fmla="*/ 2147483647 w 432"/>
                <a:gd name="T25" fmla="*/ 2147483647 h 1904"/>
                <a:gd name="T26" fmla="*/ 2147483647 w 432"/>
                <a:gd name="T27" fmla="*/ 2147483647 h 1904"/>
                <a:gd name="T28" fmla="*/ 2147483647 w 432"/>
                <a:gd name="T29" fmla="*/ 2147483647 h 1904"/>
                <a:gd name="T30" fmla="*/ 2147483647 w 432"/>
                <a:gd name="T31" fmla="*/ 2147483647 h 1904"/>
                <a:gd name="T32" fmla="*/ 2147483647 w 432"/>
                <a:gd name="T33" fmla="*/ 2147483647 h 1904"/>
                <a:gd name="T34" fmla="*/ 2147483647 w 432"/>
                <a:gd name="T35" fmla="*/ 2147483647 h 1904"/>
                <a:gd name="T36" fmla="*/ 2147483647 w 432"/>
                <a:gd name="T37" fmla="*/ 2147483647 h 1904"/>
                <a:gd name="T38" fmla="*/ 2147483647 w 432"/>
                <a:gd name="T39" fmla="*/ 2147483647 h 1904"/>
                <a:gd name="T40" fmla="*/ 2147483647 w 432"/>
                <a:gd name="T41" fmla="*/ 2147483647 h 1904"/>
                <a:gd name="T42" fmla="*/ 2147483647 w 432"/>
                <a:gd name="T43" fmla="*/ 2147483647 h 1904"/>
                <a:gd name="T44" fmla="*/ 2147483647 w 432"/>
                <a:gd name="T45" fmla="*/ 2147483647 h 1904"/>
                <a:gd name="T46" fmla="*/ 2147483647 w 432"/>
                <a:gd name="T47" fmla="*/ 2147483647 h 1904"/>
                <a:gd name="T48" fmla="*/ 2147483647 w 432"/>
                <a:gd name="T49" fmla="*/ 2147483647 h 1904"/>
                <a:gd name="T50" fmla="*/ 2147483647 w 432"/>
                <a:gd name="T51" fmla="*/ 2147483647 h 1904"/>
                <a:gd name="T52" fmla="*/ 2147483647 w 432"/>
                <a:gd name="T53" fmla="*/ 2147483647 h 1904"/>
                <a:gd name="T54" fmla="*/ 2147483647 w 432"/>
                <a:gd name="T55" fmla="*/ 0 h 1904"/>
                <a:gd name="T56" fmla="*/ 2147483647 w 432"/>
                <a:gd name="T57" fmla="*/ 2147483647 h 1904"/>
                <a:gd name="T58" fmla="*/ 2147483647 w 432"/>
                <a:gd name="T59" fmla="*/ 2147483647 h 1904"/>
                <a:gd name="T60" fmla="*/ 2147483647 w 432"/>
                <a:gd name="T61" fmla="*/ 2147483647 h 1904"/>
                <a:gd name="T62" fmla="*/ 2147483647 w 432"/>
                <a:gd name="T63" fmla="*/ 2147483647 h 1904"/>
                <a:gd name="T64" fmla="*/ 2147483647 w 432"/>
                <a:gd name="T65" fmla="*/ 2147483647 h 1904"/>
                <a:gd name="T66" fmla="*/ 2147483647 w 432"/>
                <a:gd name="T67" fmla="*/ 2147483647 h 1904"/>
                <a:gd name="T68" fmla="*/ 2147483647 w 432"/>
                <a:gd name="T69" fmla="*/ 2147483647 h 1904"/>
                <a:gd name="T70" fmla="*/ 2147483647 w 432"/>
                <a:gd name="T71" fmla="*/ 2147483647 h 1904"/>
                <a:gd name="T72" fmla="*/ 2147483647 w 432"/>
                <a:gd name="T73" fmla="*/ 2147483647 h 1904"/>
                <a:gd name="T74" fmla="*/ 2147483647 w 432"/>
                <a:gd name="T75" fmla="*/ 2147483647 h 1904"/>
                <a:gd name="T76" fmla="*/ 2147483647 w 432"/>
                <a:gd name="T77" fmla="*/ 2147483647 h 1904"/>
                <a:gd name="T78" fmla="*/ 2147483647 w 432"/>
                <a:gd name="T79" fmla="*/ 2147483647 h 1904"/>
                <a:gd name="T80" fmla="*/ 2147483647 w 432"/>
                <a:gd name="T81" fmla="*/ 2147483647 h 1904"/>
                <a:gd name="T82" fmla="*/ 2147483647 w 432"/>
                <a:gd name="T83" fmla="*/ 2147483647 h 1904"/>
                <a:gd name="T84" fmla="*/ 2147483647 w 432"/>
                <a:gd name="T85" fmla="*/ 2147483647 h 1904"/>
                <a:gd name="T86" fmla="*/ 2147483647 w 432"/>
                <a:gd name="T87" fmla="*/ 2147483647 h 1904"/>
                <a:gd name="T88" fmla="*/ 2147483647 w 432"/>
                <a:gd name="T89" fmla="*/ 2147483647 h 1904"/>
                <a:gd name="T90" fmla="*/ 2147483647 w 432"/>
                <a:gd name="T91" fmla="*/ 2147483647 h 1904"/>
                <a:gd name="T92" fmla="*/ 2147483647 w 432"/>
                <a:gd name="T93" fmla="*/ 2147483647 h 1904"/>
                <a:gd name="T94" fmla="*/ 2147483647 w 432"/>
                <a:gd name="T95" fmla="*/ 2147483647 h 1904"/>
                <a:gd name="T96" fmla="*/ 2147483647 w 432"/>
                <a:gd name="T97" fmla="*/ 2147483647 h 19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2"/>
                <a:gd name="T148" fmla="*/ 0 h 1904"/>
                <a:gd name="T149" fmla="*/ 432 w 432"/>
                <a:gd name="T150" fmla="*/ 1904 h 19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2" h="1904">
                  <a:moveTo>
                    <a:pt x="288" y="1880"/>
                  </a:moveTo>
                  <a:lnTo>
                    <a:pt x="216" y="1760"/>
                  </a:lnTo>
                  <a:lnTo>
                    <a:pt x="160" y="1768"/>
                  </a:lnTo>
                  <a:lnTo>
                    <a:pt x="136" y="1832"/>
                  </a:lnTo>
                  <a:lnTo>
                    <a:pt x="120" y="1904"/>
                  </a:lnTo>
                  <a:lnTo>
                    <a:pt x="48" y="1896"/>
                  </a:lnTo>
                  <a:lnTo>
                    <a:pt x="0" y="1840"/>
                  </a:lnTo>
                  <a:lnTo>
                    <a:pt x="32" y="1736"/>
                  </a:lnTo>
                  <a:lnTo>
                    <a:pt x="48" y="1664"/>
                  </a:lnTo>
                  <a:lnTo>
                    <a:pt x="56" y="1560"/>
                  </a:lnTo>
                  <a:lnTo>
                    <a:pt x="96" y="1504"/>
                  </a:lnTo>
                  <a:lnTo>
                    <a:pt x="104" y="1432"/>
                  </a:lnTo>
                  <a:lnTo>
                    <a:pt x="72" y="1376"/>
                  </a:lnTo>
                  <a:lnTo>
                    <a:pt x="32" y="1288"/>
                  </a:lnTo>
                  <a:lnTo>
                    <a:pt x="88" y="1200"/>
                  </a:lnTo>
                  <a:lnTo>
                    <a:pt x="80" y="1064"/>
                  </a:lnTo>
                  <a:lnTo>
                    <a:pt x="64" y="968"/>
                  </a:lnTo>
                  <a:lnTo>
                    <a:pt x="74" y="857"/>
                  </a:lnTo>
                  <a:lnTo>
                    <a:pt x="96" y="776"/>
                  </a:lnTo>
                  <a:lnTo>
                    <a:pt x="64" y="688"/>
                  </a:lnTo>
                  <a:lnTo>
                    <a:pt x="24" y="576"/>
                  </a:lnTo>
                  <a:lnTo>
                    <a:pt x="40" y="440"/>
                  </a:lnTo>
                  <a:lnTo>
                    <a:pt x="64" y="344"/>
                  </a:lnTo>
                  <a:lnTo>
                    <a:pt x="56" y="240"/>
                  </a:lnTo>
                  <a:lnTo>
                    <a:pt x="128" y="232"/>
                  </a:lnTo>
                  <a:lnTo>
                    <a:pt x="152" y="160"/>
                  </a:lnTo>
                  <a:lnTo>
                    <a:pt x="112" y="8"/>
                  </a:lnTo>
                  <a:lnTo>
                    <a:pt x="184" y="0"/>
                  </a:lnTo>
                  <a:lnTo>
                    <a:pt x="232" y="80"/>
                  </a:lnTo>
                  <a:lnTo>
                    <a:pt x="216" y="168"/>
                  </a:lnTo>
                  <a:lnTo>
                    <a:pt x="264" y="376"/>
                  </a:lnTo>
                  <a:lnTo>
                    <a:pt x="248" y="496"/>
                  </a:lnTo>
                  <a:lnTo>
                    <a:pt x="224" y="584"/>
                  </a:lnTo>
                  <a:lnTo>
                    <a:pt x="248" y="680"/>
                  </a:lnTo>
                  <a:lnTo>
                    <a:pt x="296" y="800"/>
                  </a:lnTo>
                  <a:lnTo>
                    <a:pt x="296" y="920"/>
                  </a:lnTo>
                  <a:lnTo>
                    <a:pt x="344" y="1024"/>
                  </a:lnTo>
                  <a:lnTo>
                    <a:pt x="376" y="1120"/>
                  </a:lnTo>
                  <a:lnTo>
                    <a:pt x="432" y="1192"/>
                  </a:lnTo>
                  <a:lnTo>
                    <a:pt x="376" y="1240"/>
                  </a:lnTo>
                  <a:lnTo>
                    <a:pt x="312" y="1200"/>
                  </a:lnTo>
                  <a:lnTo>
                    <a:pt x="240" y="1224"/>
                  </a:lnTo>
                  <a:lnTo>
                    <a:pt x="208" y="1336"/>
                  </a:lnTo>
                  <a:lnTo>
                    <a:pt x="168" y="1432"/>
                  </a:lnTo>
                  <a:lnTo>
                    <a:pt x="192" y="1552"/>
                  </a:lnTo>
                  <a:lnTo>
                    <a:pt x="232" y="1632"/>
                  </a:lnTo>
                  <a:lnTo>
                    <a:pt x="264" y="1696"/>
                  </a:lnTo>
                  <a:lnTo>
                    <a:pt x="320" y="1768"/>
                  </a:lnTo>
                  <a:lnTo>
                    <a:pt x="288" y="18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9" name="Freeform 95">
              <a:extLst/>
            </p:cNvPr>
            <p:cNvSpPr>
              <a:spLocks/>
            </p:cNvSpPr>
            <p:nvPr/>
          </p:nvSpPr>
          <p:spPr bwMode="auto">
            <a:xfrm>
              <a:off x="6507139" y="3998931"/>
              <a:ext cx="114300" cy="131762"/>
            </a:xfrm>
            <a:custGeom>
              <a:avLst/>
              <a:gdLst>
                <a:gd name="T0" fmla="*/ 0 w 358"/>
                <a:gd name="T1" fmla="*/ 2147483647 h 414"/>
                <a:gd name="T2" fmla="*/ 2147483647 w 358"/>
                <a:gd name="T3" fmla="*/ 2147483647 h 414"/>
                <a:gd name="T4" fmla="*/ 2147483647 w 358"/>
                <a:gd name="T5" fmla="*/ 2147483647 h 414"/>
                <a:gd name="T6" fmla="*/ 2147483647 w 358"/>
                <a:gd name="T7" fmla="*/ 2147483647 h 414"/>
                <a:gd name="T8" fmla="*/ 2147483647 w 358"/>
                <a:gd name="T9" fmla="*/ 2147483647 h 414"/>
                <a:gd name="T10" fmla="*/ 2147483647 w 358"/>
                <a:gd name="T11" fmla="*/ 2147483647 h 414"/>
                <a:gd name="T12" fmla="*/ 2147483647 w 358"/>
                <a:gd name="T13" fmla="*/ 2147483647 h 414"/>
                <a:gd name="T14" fmla="*/ 2147483647 w 358"/>
                <a:gd name="T15" fmla="*/ 2147483647 h 414"/>
                <a:gd name="T16" fmla="*/ 2147483647 w 358"/>
                <a:gd name="T17" fmla="*/ 2147483647 h 414"/>
                <a:gd name="T18" fmla="*/ 2147483647 w 358"/>
                <a:gd name="T19" fmla="*/ 2147483647 h 414"/>
                <a:gd name="T20" fmla="*/ 2147483647 w 358"/>
                <a:gd name="T21" fmla="*/ 2147483647 h 414"/>
                <a:gd name="T22" fmla="*/ 2147483647 w 358"/>
                <a:gd name="T23" fmla="*/ 2147483647 h 414"/>
                <a:gd name="T24" fmla="*/ 2147483647 w 358"/>
                <a:gd name="T25" fmla="*/ 2147483647 h 414"/>
                <a:gd name="T26" fmla="*/ 2147483647 w 358"/>
                <a:gd name="T27" fmla="*/ 2147483647 h 414"/>
                <a:gd name="T28" fmla="*/ 2147483647 w 358"/>
                <a:gd name="T29" fmla="*/ 2147483647 h 414"/>
                <a:gd name="T30" fmla="*/ 2147483647 w 358"/>
                <a:gd name="T31" fmla="*/ 2147483647 h 414"/>
                <a:gd name="T32" fmla="*/ 2147483647 w 358"/>
                <a:gd name="T33" fmla="*/ 2147483647 h 414"/>
                <a:gd name="T34" fmla="*/ 2147483647 w 358"/>
                <a:gd name="T35" fmla="*/ 2147483647 h 414"/>
                <a:gd name="T36" fmla="*/ 2147483647 w 358"/>
                <a:gd name="T37" fmla="*/ 2147483647 h 414"/>
                <a:gd name="T38" fmla="*/ 2147483647 w 358"/>
                <a:gd name="T39" fmla="*/ 2147483647 h 414"/>
                <a:gd name="T40" fmla="*/ 2147483647 w 358"/>
                <a:gd name="T41" fmla="*/ 2147483647 h 414"/>
                <a:gd name="T42" fmla="*/ 2147483647 w 358"/>
                <a:gd name="T43" fmla="*/ 2147483647 h 414"/>
                <a:gd name="T44" fmla="*/ 2147483647 w 358"/>
                <a:gd name="T45" fmla="*/ 2147483647 h 414"/>
                <a:gd name="T46" fmla="*/ 2147483647 w 358"/>
                <a:gd name="T47" fmla="*/ 2147483647 h 414"/>
                <a:gd name="T48" fmla="*/ 2147483647 w 358"/>
                <a:gd name="T49" fmla="*/ 2147483647 h 414"/>
                <a:gd name="T50" fmla="*/ 2147483647 w 358"/>
                <a:gd name="T51" fmla="*/ 2147483647 h 414"/>
                <a:gd name="T52" fmla="*/ 2147483647 w 358"/>
                <a:gd name="T53" fmla="*/ 2147483647 h 414"/>
                <a:gd name="T54" fmla="*/ 2147483647 w 358"/>
                <a:gd name="T55" fmla="*/ 2147483647 h 414"/>
                <a:gd name="T56" fmla="*/ 2147483647 w 358"/>
                <a:gd name="T57" fmla="*/ 2147483647 h 414"/>
                <a:gd name="T58" fmla="*/ 2147483647 w 358"/>
                <a:gd name="T59" fmla="*/ 2147483647 h 414"/>
                <a:gd name="T60" fmla="*/ 2147483647 w 358"/>
                <a:gd name="T61" fmla="*/ 0 h 414"/>
                <a:gd name="T62" fmla="*/ 2147483647 w 358"/>
                <a:gd name="T63" fmla="*/ 2147483647 h 414"/>
                <a:gd name="T64" fmla="*/ 2147483647 w 358"/>
                <a:gd name="T65" fmla="*/ 2147483647 h 414"/>
                <a:gd name="T66" fmla="*/ 2147483647 w 358"/>
                <a:gd name="T67" fmla="*/ 2147483647 h 414"/>
                <a:gd name="T68" fmla="*/ 2147483647 w 358"/>
                <a:gd name="T69" fmla="*/ 2147483647 h 414"/>
                <a:gd name="T70" fmla="*/ 2147483647 w 358"/>
                <a:gd name="T71" fmla="*/ 2147483647 h 414"/>
                <a:gd name="T72" fmla="*/ 2147483647 w 358"/>
                <a:gd name="T73" fmla="*/ 2147483647 h 414"/>
                <a:gd name="T74" fmla="*/ 2147483647 w 358"/>
                <a:gd name="T75" fmla="*/ 2147483647 h 414"/>
                <a:gd name="T76" fmla="*/ 2147483647 w 358"/>
                <a:gd name="T77" fmla="*/ 2147483647 h 414"/>
                <a:gd name="T78" fmla="*/ 2147483647 w 358"/>
                <a:gd name="T79" fmla="*/ 2147483647 h 414"/>
                <a:gd name="T80" fmla="*/ 0 w 358"/>
                <a:gd name="T81" fmla="*/ 2147483647 h 4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8"/>
                <a:gd name="T124" fmla="*/ 0 h 414"/>
                <a:gd name="T125" fmla="*/ 358 w 358"/>
                <a:gd name="T126" fmla="*/ 414 h 4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8" h="414">
                  <a:moveTo>
                    <a:pt x="0" y="251"/>
                  </a:moveTo>
                  <a:lnTo>
                    <a:pt x="30" y="268"/>
                  </a:lnTo>
                  <a:lnTo>
                    <a:pt x="58" y="268"/>
                  </a:lnTo>
                  <a:lnTo>
                    <a:pt x="74" y="273"/>
                  </a:lnTo>
                  <a:lnTo>
                    <a:pt x="75" y="315"/>
                  </a:lnTo>
                  <a:lnTo>
                    <a:pt x="64" y="341"/>
                  </a:lnTo>
                  <a:lnTo>
                    <a:pt x="40" y="347"/>
                  </a:lnTo>
                  <a:lnTo>
                    <a:pt x="30" y="373"/>
                  </a:lnTo>
                  <a:lnTo>
                    <a:pt x="58" y="402"/>
                  </a:lnTo>
                  <a:lnTo>
                    <a:pt x="78" y="414"/>
                  </a:lnTo>
                  <a:lnTo>
                    <a:pt x="100" y="405"/>
                  </a:lnTo>
                  <a:lnTo>
                    <a:pt x="126" y="407"/>
                  </a:lnTo>
                  <a:lnTo>
                    <a:pt x="152" y="384"/>
                  </a:lnTo>
                  <a:lnTo>
                    <a:pt x="180" y="371"/>
                  </a:lnTo>
                  <a:lnTo>
                    <a:pt x="208" y="367"/>
                  </a:lnTo>
                  <a:lnTo>
                    <a:pt x="236" y="366"/>
                  </a:lnTo>
                  <a:lnTo>
                    <a:pt x="222" y="346"/>
                  </a:lnTo>
                  <a:lnTo>
                    <a:pt x="203" y="327"/>
                  </a:lnTo>
                  <a:lnTo>
                    <a:pt x="177" y="291"/>
                  </a:lnTo>
                  <a:lnTo>
                    <a:pt x="183" y="272"/>
                  </a:lnTo>
                  <a:lnTo>
                    <a:pt x="211" y="255"/>
                  </a:lnTo>
                  <a:lnTo>
                    <a:pt x="233" y="248"/>
                  </a:lnTo>
                  <a:lnTo>
                    <a:pt x="244" y="218"/>
                  </a:lnTo>
                  <a:lnTo>
                    <a:pt x="280" y="195"/>
                  </a:lnTo>
                  <a:lnTo>
                    <a:pt x="294" y="176"/>
                  </a:lnTo>
                  <a:lnTo>
                    <a:pt x="310" y="154"/>
                  </a:lnTo>
                  <a:lnTo>
                    <a:pt x="307" y="122"/>
                  </a:lnTo>
                  <a:lnTo>
                    <a:pt x="318" y="93"/>
                  </a:lnTo>
                  <a:lnTo>
                    <a:pt x="327" y="80"/>
                  </a:lnTo>
                  <a:lnTo>
                    <a:pt x="358" y="42"/>
                  </a:lnTo>
                  <a:lnTo>
                    <a:pt x="326" y="0"/>
                  </a:lnTo>
                  <a:lnTo>
                    <a:pt x="283" y="61"/>
                  </a:lnTo>
                  <a:lnTo>
                    <a:pt x="246" y="71"/>
                  </a:lnTo>
                  <a:lnTo>
                    <a:pt x="223" y="91"/>
                  </a:lnTo>
                  <a:lnTo>
                    <a:pt x="208" y="122"/>
                  </a:lnTo>
                  <a:lnTo>
                    <a:pt x="191" y="140"/>
                  </a:lnTo>
                  <a:lnTo>
                    <a:pt x="143" y="116"/>
                  </a:lnTo>
                  <a:lnTo>
                    <a:pt x="110" y="151"/>
                  </a:lnTo>
                  <a:lnTo>
                    <a:pt x="90" y="188"/>
                  </a:lnTo>
                  <a:lnTo>
                    <a:pt x="35" y="195"/>
                  </a:lnTo>
                  <a:lnTo>
                    <a:pt x="0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0" name="Freeform 96">
              <a:extLst/>
            </p:cNvPr>
            <p:cNvSpPr>
              <a:spLocks/>
            </p:cNvSpPr>
            <p:nvPr/>
          </p:nvSpPr>
          <p:spPr bwMode="auto">
            <a:xfrm>
              <a:off x="6542064" y="4114818"/>
              <a:ext cx="65087" cy="98425"/>
            </a:xfrm>
            <a:custGeom>
              <a:avLst/>
              <a:gdLst>
                <a:gd name="T0" fmla="*/ 0 w 241"/>
                <a:gd name="T1" fmla="*/ 2147483647 h 351"/>
                <a:gd name="T2" fmla="*/ 2147483647 w 241"/>
                <a:gd name="T3" fmla="*/ 2147483647 h 351"/>
                <a:gd name="T4" fmla="*/ 2147483647 w 241"/>
                <a:gd name="T5" fmla="*/ 2147483647 h 351"/>
                <a:gd name="T6" fmla="*/ 2147483647 w 241"/>
                <a:gd name="T7" fmla="*/ 2147483647 h 351"/>
                <a:gd name="T8" fmla="*/ 2147483647 w 241"/>
                <a:gd name="T9" fmla="*/ 2147483647 h 351"/>
                <a:gd name="T10" fmla="*/ 2147483647 w 241"/>
                <a:gd name="T11" fmla="*/ 2147483647 h 351"/>
                <a:gd name="T12" fmla="*/ 2147483647 w 241"/>
                <a:gd name="T13" fmla="*/ 2147483647 h 351"/>
                <a:gd name="T14" fmla="*/ 2147483647 w 241"/>
                <a:gd name="T15" fmla="*/ 2147483647 h 351"/>
                <a:gd name="T16" fmla="*/ 2147483647 w 241"/>
                <a:gd name="T17" fmla="*/ 2147483647 h 351"/>
                <a:gd name="T18" fmla="*/ 2147483647 w 241"/>
                <a:gd name="T19" fmla="*/ 2147483647 h 351"/>
                <a:gd name="T20" fmla="*/ 2147483647 w 241"/>
                <a:gd name="T21" fmla="*/ 2147483647 h 351"/>
                <a:gd name="T22" fmla="*/ 2147483647 w 241"/>
                <a:gd name="T23" fmla="*/ 2147483647 h 351"/>
                <a:gd name="T24" fmla="*/ 2147483647 w 241"/>
                <a:gd name="T25" fmla="*/ 2147483647 h 351"/>
                <a:gd name="T26" fmla="*/ 2147483647 w 241"/>
                <a:gd name="T27" fmla="*/ 2147483647 h 351"/>
                <a:gd name="T28" fmla="*/ 2147483647 w 241"/>
                <a:gd name="T29" fmla="*/ 0 h 351"/>
                <a:gd name="T30" fmla="*/ 2147483647 w 241"/>
                <a:gd name="T31" fmla="*/ 2147483647 h 351"/>
                <a:gd name="T32" fmla="*/ 2147483647 w 241"/>
                <a:gd name="T33" fmla="*/ 2147483647 h 351"/>
                <a:gd name="T34" fmla="*/ 2147483647 w 241"/>
                <a:gd name="T35" fmla="*/ 2147483647 h 351"/>
                <a:gd name="T36" fmla="*/ 2147483647 w 241"/>
                <a:gd name="T37" fmla="*/ 2147483647 h 351"/>
                <a:gd name="T38" fmla="*/ 0 w 241"/>
                <a:gd name="T39" fmla="*/ 2147483647 h 351"/>
                <a:gd name="T40" fmla="*/ 2147483647 w 241"/>
                <a:gd name="T41" fmla="*/ 2147483647 h 351"/>
                <a:gd name="T42" fmla="*/ 2147483647 w 241"/>
                <a:gd name="T43" fmla="*/ 2147483647 h 351"/>
                <a:gd name="T44" fmla="*/ 2147483647 w 241"/>
                <a:gd name="T45" fmla="*/ 2147483647 h 351"/>
                <a:gd name="T46" fmla="*/ 0 w 241"/>
                <a:gd name="T47" fmla="*/ 2147483647 h 3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1"/>
                <a:gd name="T73" fmla="*/ 0 h 351"/>
                <a:gd name="T74" fmla="*/ 241 w 241"/>
                <a:gd name="T75" fmla="*/ 351 h 3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1" h="351">
                  <a:moveTo>
                    <a:pt x="0" y="289"/>
                  </a:moveTo>
                  <a:lnTo>
                    <a:pt x="20" y="330"/>
                  </a:lnTo>
                  <a:lnTo>
                    <a:pt x="40" y="351"/>
                  </a:lnTo>
                  <a:lnTo>
                    <a:pt x="80" y="310"/>
                  </a:lnTo>
                  <a:lnTo>
                    <a:pt x="141" y="310"/>
                  </a:lnTo>
                  <a:lnTo>
                    <a:pt x="181" y="294"/>
                  </a:lnTo>
                  <a:lnTo>
                    <a:pt x="220" y="292"/>
                  </a:lnTo>
                  <a:lnTo>
                    <a:pt x="217" y="274"/>
                  </a:lnTo>
                  <a:lnTo>
                    <a:pt x="195" y="258"/>
                  </a:lnTo>
                  <a:lnTo>
                    <a:pt x="213" y="210"/>
                  </a:lnTo>
                  <a:lnTo>
                    <a:pt x="241" y="186"/>
                  </a:lnTo>
                  <a:lnTo>
                    <a:pt x="241" y="103"/>
                  </a:lnTo>
                  <a:lnTo>
                    <a:pt x="224" y="79"/>
                  </a:lnTo>
                  <a:lnTo>
                    <a:pt x="192" y="50"/>
                  </a:lnTo>
                  <a:lnTo>
                    <a:pt x="151" y="0"/>
                  </a:lnTo>
                  <a:lnTo>
                    <a:pt x="91" y="3"/>
                  </a:lnTo>
                  <a:lnTo>
                    <a:pt x="55" y="17"/>
                  </a:lnTo>
                  <a:lnTo>
                    <a:pt x="22" y="44"/>
                  </a:lnTo>
                  <a:lnTo>
                    <a:pt x="40" y="62"/>
                  </a:lnTo>
                  <a:lnTo>
                    <a:pt x="0" y="103"/>
                  </a:lnTo>
                  <a:lnTo>
                    <a:pt x="20" y="144"/>
                  </a:lnTo>
                  <a:lnTo>
                    <a:pt x="29" y="207"/>
                  </a:lnTo>
                  <a:lnTo>
                    <a:pt x="29" y="261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1" name="Freeform 97">
              <a:extLst/>
            </p:cNvPr>
            <p:cNvSpPr>
              <a:spLocks/>
            </p:cNvSpPr>
            <p:nvPr/>
          </p:nvSpPr>
          <p:spPr bwMode="auto">
            <a:xfrm>
              <a:off x="6643664" y="3935431"/>
              <a:ext cx="254000" cy="285750"/>
            </a:xfrm>
            <a:custGeom>
              <a:avLst/>
              <a:gdLst>
                <a:gd name="T0" fmla="*/ 2147483647 w 943"/>
                <a:gd name="T1" fmla="*/ 0 h 1055"/>
                <a:gd name="T2" fmla="*/ 2147483647 w 943"/>
                <a:gd name="T3" fmla="*/ 2147483647 h 1055"/>
                <a:gd name="T4" fmla="*/ 2147483647 w 943"/>
                <a:gd name="T5" fmla="*/ 2147483647 h 1055"/>
                <a:gd name="T6" fmla="*/ 2147483647 w 943"/>
                <a:gd name="T7" fmla="*/ 2147483647 h 1055"/>
                <a:gd name="T8" fmla="*/ 2147483647 w 943"/>
                <a:gd name="T9" fmla="*/ 2147483647 h 1055"/>
                <a:gd name="T10" fmla="*/ 2147483647 w 943"/>
                <a:gd name="T11" fmla="*/ 2147483647 h 1055"/>
                <a:gd name="T12" fmla="*/ 2147483647 w 943"/>
                <a:gd name="T13" fmla="*/ 2147483647 h 1055"/>
                <a:gd name="T14" fmla="*/ 2147483647 w 943"/>
                <a:gd name="T15" fmla="*/ 2147483647 h 1055"/>
                <a:gd name="T16" fmla="*/ 2147483647 w 943"/>
                <a:gd name="T17" fmla="*/ 2147483647 h 1055"/>
                <a:gd name="T18" fmla="*/ 2147483647 w 943"/>
                <a:gd name="T19" fmla="*/ 2147483647 h 1055"/>
                <a:gd name="T20" fmla="*/ 2147483647 w 943"/>
                <a:gd name="T21" fmla="*/ 2147483647 h 1055"/>
                <a:gd name="T22" fmla="*/ 2147483647 w 943"/>
                <a:gd name="T23" fmla="*/ 2147483647 h 1055"/>
                <a:gd name="T24" fmla="*/ 2147483647 w 943"/>
                <a:gd name="T25" fmla="*/ 2147483647 h 1055"/>
                <a:gd name="T26" fmla="*/ 2147483647 w 943"/>
                <a:gd name="T27" fmla="*/ 2147483647 h 1055"/>
                <a:gd name="T28" fmla="*/ 2147483647 w 943"/>
                <a:gd name="T29" fmla="*/ 2147483647 h 1055"/>
                <a:gd name="T30" fmla="*/ 2147483647 w 943"/>
                <a:gd name="T31" fmla="*/ 2147483647 h 1055"/>
                <a:gd name="T32" fmla="*/ 2147483647 w 943"/>
                <a:gd name="T33" fmla="*/ 2147483647 h 1055"/>
                <a:gd name="T34" fmla="*/ 2147483647 w 943"/>
                <a:gd name="T35" fmla="*/ 2147483647 h 1055"/>
                <a:gd name="T36" fmla="*/ 2147483647 w 943"/>
                <a:gd name="T37" fmla="*/ 2147483647 h 1055"/>
                <a:gd name="T38" fmla="*/ 2147483647 w 943"/>
                <a:gd name="T39" fmla="*/ 2147483647 h 1055"/>
                <a:gd name="T40" fmla="*/ 2147483647 w 943"/>
                <a:gd name="T41" fmla="*/ 2147483647 h 1055"/>
                <a:gd name="T42" fmla="*/ 2147483647 w 943"/>
                <a:gd name="T43" fmla="*/ 2147483647 h 1055"/>
                <a:gd name="T44" fmla="*/ 2147483647 w 943"/>
                <a:gd name="T45" fmla="*/ 2147483647 h 1055"/>
                <a:gd name="T46" fmla="*/ 2147483647 w 943"/>
                <a:gd name="T47" fmla="*/ 2147483647 h 1055"/>
                <a:gd name="T48" fmla="*/ 2147483647 w 943"/>
                <a:gd name="T49" fmla="*/ 2147483647 h 1055"/>
                <a:gd name="T50" fmla="*/ 2147483647 w 943"/>
                <a:gd name="T51" fmla="*/ 2147483647 h 1055"/>
                <a:gd name="T52" fmla="*/ 2147483647 w 943"/>
                <a:gd name="T53" fmla="*/ 2147483647 h 1055"/>
                <a:gd name="T54" fmla="*/ 2147483647 w 943"/>
                <a:gd name="T55" fmla="*/ 2147483647 h 1055"/>
                <a:gd name="T56" fmla="*/ 2147483647 w 943"/>
                <a:gd name="T57" fmla="*/ 2147483647 h 1055"/>
                <a:gd name="T58" fmla="*/ 2147483647 w 943"/>
                <a:gd name="T59" fmla="*/ 2147483647 h 1055"/>
                <a:gd name="T60" fmla="*/ 2147483647 w 943"/>
                <a:gd name="T61" fmla="*/ 2147483647 h 1055"/>
                <a:gd name="T62" fmla="*/ 2147483647 w 943"/>
                <a:gd name="T63" fmla="*/ 2147483647 h 1055"/>
                <a:gd name="T64" fmla="*/ 2147483647 w 943"/>
                <a:gd name="T65" fmla="*/ 2147483647 h 1055"/>
                <a:gd name="T66" fmla="*/ 2147483647 w 943"/>
                <a:gd name="T67" fmla="*/ 2147483647 h 1055"/>
                <a:gd name="T68" fmla="*/ 2147483647 w 943"/>
                <a:gd name="T69" fmla="*/ 2147483647 h 10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43"/>
                <a:gd name="T106" fmla="*/ 0 h 1055"/>
                <a:gd name="T107" fmla="*/ 943 w 943"/>
                <a:gd name="T108" fmla="*/ 1055 h 10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43" h="1055">
                  <a:moveTo>
                    <a:pt x="664" y="40"/>
                  </a:moveTo>
                  <a:lnTo>
                    <a:pt x="702" y="0"/>
                  </a:lnTo>
                  <a:lnTo>
                    <a:pt x="767" y="45"/>
                  </a:lnTo>
                  <a:lnTo>
                    <a:pt x="805" y="107"/>
                  </a:lnTo>
                  <a:lnTo>
                    <a:pt x="849" y="124"/>
                  </a:lnTo>
                  <a:lnTo>
                    <a:pt x="903" y="175"/>
                  </a:lnTo>
                  <a:lnTo>
                    <a:pt x="943" y="235"/>
                  </a:lnTo>
                  <a:lnTo>
                    <a:pt x="903" y="226"/>
                  </a:lnTo>
                  <a:lnTo>
                    <a:pt x="843" y="249"/>
                  </a:lnTo>
                  <a:lnTo>
                    <a:pt x="805" y="277"/>
                  </a:lnTo>
                  <a:lnTo>
                    <a:pt x="789" y="333"/>
                  </a:lnTo>
                  <a:lnTo>
                    <a:pt x="740" y="305"/>
                  </a:lnTo>
                  <a:lnTo>
                    <a:pt x="697" y="277"/>
                  </a:lnTo>
                  <a:lnTo>
                    <a:pt x="675" y="300"/>
                  </a:lnTo>
                  <a:lnTo>
                    <a:pt x="631" y="288"/>
                  </a:lnTo>
                  <a:lnTo>
                    <a:pt x="626" y="311"/>
                  </a:lnTo>
                  <a:lnTo>
                    <a:pt x="671" y="348"/>
                  </a:lnTo>
                  <a:lnTo>
                    <a:pt x="631" y="384"/>
                  </a:lnTo>
                  <a:lnTo>
                    <a:pt x="669" y="418"/>
                  </a:lnTo>
                  <a:lnTo>
                    <a:pt x="697" y="469"/>
                  </a:lnTo>
                  <a:lnTo>
                    <a:pt x="712" y="503"/>
                  </a:lnTo>
                  <a:lnTo>
                    <a:pt x="708" y="593"/>
                  </a:lnTo>
                  <a:lnTo>
                    <a:pt x="686" y="667"/>
                  </a:lnTo>
                  <a:lnTo>
                    <a:pt x="642" y="684"/>
                  </a:lnTo>
                  <a:lnTo>
                    <a:pt x="644" y="744"/>
                  </a:lnTo>
                  <a:lnTo>
                    <a:pt x="644" y="801"/>
                  </a:lnTo>
                  <a:lnTo>
                    <a:pt x="621" y="887"/>
                  </a:lnTo>
                  <a:lnTo>
                    <a:pt x="588" y="938"/>
                  </a:lnTo>
                  <a:lnTo>
                    <a:pt x="535" y="928"/>
                  </a:lnTo>
                  <a:lnTo>
                    <a:pt x="485" y="972"/>
                  </a:lnTo>
                  <a:lnTo>
                    <a:pt x="430" y="955"/>
                  </a:lnTo>
                  <a:lnTo>
                    <a:pt x="381" y="944"/>
                  </a:lnTo>
                  <a:lnTo>
                    <a:pt x="365" y="983"/>
                  </a:lnTo>
                  <a:lnTo>
                    <a:pt x="339" y="1009"/>
                  </a:lnTo>
                  <a:lnTo>
                    <a:pt x="314" y="1040"/>
                  </a:lnTo>
                  <a:lnTo>
                    <a:pt x="291" y="1055"/>
                  </a:lnTo>
                  <a:lnTo>
                    <a:pt x="251" y="1006"/>
                  </a:lnTo>
                  <a:lnTo>
                    <a:pt x="267" y="961"/>
                  </a:lnTo>
                  <a:lnTo>
                    <a:pt x="229" y="972"/>
                  </a:lnTo>
                  <a:lnTo>
                    <a:pt x="159" y="978"/>
                  </a:lnTo>
                  <a:lnTo>
                    <a:pt x="88" y="978"/>
                  </a:lnTo>
                  <a:lnTo>
                    <a:pt x="36" y="1015"/>
                  </a:lnTo>
                  <a:lnTo>
                    <a:pt x="0" y="988"/>
                  </a:lnTo>
                  <a:lnTo>
                    <a:pt x="45" y="950"/>
                  </a:lnTo>
                  <a:lnTo>
                    <a:pt x="99" y="910"/>
                  </a:lnTo>
                  <a:lnTo>
                    <a:pt x="191" y="882"/>
                  </a:lnTo>
                  <a:lnTo>
                    <a:pt x="236" y="887"/>
                  </a:lnTo>
                  <a:lnTo>
                    <a:pt x="281" y="905"/>
                  </a:lnTo>
                  <a:lnTo>
                    <a:pt x="322" y="882"/>
                  </a:lnTo>
                  <a:lnTo>
                    <a:pt x="327" y="836"/>
                  </a:lnTo>
                  <a:lnTo>
                    <a:pt x="360" y="797"/>
                  </a:lnTo>
                  <a:lnTo>
                    <a:pt x="371" y="757"/>
                  </a:lnTo>
                  <a:lnTo>
                    <a:pt x="392" y="729"/>
                  </a:lnTo>
                  <a:lnTo>
                    <a:pt x="414" y="780"/>
                  </a:lnTo>
                  <a:lnTo>
                    <a:pt x="479" y="746"/>
                  </a:lnTo>
                  <a:lnTo>
                    <a:pt x="512" y="684"/>
                  </a:lnTo>
                  <a:lnTo>
                    <a:pt x="528" y="639"/>
                  </a:lnTo>
                  <a:lnTo>
                    <a:pt x="555" y="599"/>
                  </a:lnTo>
                  <a:lnTo>
                    <a:pt x="572" y="554"/>
                  </a:lnTo>
                  <a:lnTo>
                    <a:pt x="563" y="489"/>
                  </a:lnTo>
                  <a:lnTo>
                    <a:pt x="555" y="458"/>
                  </a:lnTo>
                  <a:lnTo>
                    <a:pt x="593" y="430"/>
                  </a:lnTo>
                  <a:lnTo>
                    <a:pt x="576" y="376"/>
                  </a:lnTo>
                  <a:lnTo>
                    <a:pt x="566" y="328"/>
                  </a:lnTo>
                  <a:lnTo>
                    <a:pt x="599" y="294"/>
                  </a:lnTo>
                  <a:lnTo>
                    <a:pt x="603" y="221"/>
                  </a:lnTo>
                  <a:lnTo>
                    <a:pt x="648" y="203"/>
                  </a:lnTo>
                  <a:lnTo>
                    <a:pt x="680" y="147"/>
                  </a:lnTo>
                  <a:lnTo>
                    <a:pt x="696" y="103"/>
                  </a:lnTo>
                  <a:lnTo>
                    <a:pt x="66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2" name="Freeform 98">
              <a:extLst/>
            </p:cNvPr>
            <p:cNvSpPr>
              <a:spLocks/>
            </p:cNvSpPr>
            <p:nvPr/>
          </p:nvSpPr>
          <p:spPr bwMode="auto">
            <a:xfrm>
              <a:off x="6607151" y="4211656"/>
              <a:ext cx="38100" cy="58737"/>
            </a:xfrm>
            <a:custGeom>
              <a:avLst/>
              <a:gdLst>
                <a:gd name="T0" fmla="*/ 2147483647 w 317"/>
                <a:gd name="T1" fmla="*/ 2147483647 h 456"/>
                <a:gd name="T2" fmla="*/ 2147483647 w 317"/>
                <a:gd name="T3" fmla="*/ 2147483647 h 456"/>
                <a:gd name="T4" fmla="*/ 2147483647 w 317"/>
                <a:gd name="T5" fmla="*/ 2147483647 h 456"/>
                <a:gd name="T6" fmla="*/ 2147483647 w 317"/>
                <a:gd name="T7" fmla="*/ 2147483647 h 456"/>
                <a:gd name="T8" fmla="*/ 2147483647 w 317"/>
                <a:gd name="T9" fmla="*/ 2147483647 h 456"/>
                <a:gd name="T10" fmla="*/ 2147483647 w 317"/>
                <a:gd name="T11" fmla="*/ 2147483647 h 456"/>
                <a:gd name="T12" fmla="*/ 2147483647 w 317"/>
                <a:gd name="T13" fmla="*/ 2147483647 h 456"/>
                <a:gd name="T14" fmla="*/ 2147483647 w 317"/>
                <a:gd name="T15" fmla="*/ 0 h 456"/>
                <a:gd name="T16" fmla="*/ 2147483647 w 317"/>
                <a:gd name="T17" fmla="*/ 2147483647 h 456"/>
                <a:gd name="T18" fmla="*/ 0 w 317"/>
                <a:gd name="T19" fmla="*/ 2147483647 h 456"/>
                <a:gd name="T20" fmla="*/ 2147483647 w 317"/>
                <a:gd name="T21" fmla="*/ 2147483647 h 456"/>
                <a:gd name="T22" fmla="*/ 0 w 317"/>
                <a:gd name="T23" fmla="*/ 2147483647 h 456"/>
                <a:gd name="T24" fmla="*/ 2147483647 w 317"/>
                <a:gd name="T25" fmla="*/ 2147483647 h 456"/>
                <a:gd name="T26" fmla="*/ 2147483647 w 317"/>
                <a:gd name="T27" fmla="*/ 2147483647 h 456"/>
                <a:gd name="T28" fmla="*/ 2147483647 w 317"/>
                <a:gd name="T29" fmla="*/ 2147483647 h 456"/>
                <a:gd name="T30" fmla="*/ 2147483647 w 317"/>
                <a:gd name="T31" fmla="*/ 2147483647 h 4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7"/>
                <a:gd name="T49" fmla="*/ 0 h 456"/>
                <a:gd name="T50" fmla="*/ 317 w 317"/>
                <a:gd name="T51" fmla="*/ 456 h 4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7" h="456">
                  <a:moveTo>
                    <a:pt x="177" y="456"/>
                  </a:moveTo>
                  <a:lnTo>
                    <a:pt x="257" y="432"/>
                  </a:lnTo>
                  <a:lnTo>
                    <a:pt x="281" y="344"/>
                  </a:lnTo>
                  <a:lnTo>
                    <a:pt x="317" y="240"/>
                  </a:lnTo>
                  <a:lnTo>
                    <a:pt x="313" y="152"/>
                  </a:lnTo>
                  <a:lnTo>
                    <a:pt x="272" y="58"/>
                  </a:lnTo>
                  <a:lnTo>
                    <a:pt x="201" y="40"/>
                  </a:lnTo>
                  <a:lnTo>
                    <a:pt x="145" y="0"/>
                  </a:lnTo>
                  <a:lnTo>
                    <a:pt x="73" y="40"/>
                  </a:lnTo>
                  <a:lnTo>
                    <a:pt x="0" y="58"/>
                  </a:lnTo>
                  <a:lnTo>
                    <a:pt x="33" y="128"/>
                  </a:lnTo>
                  <a:lnTo>
                    <a:pt x="0" y="194"/>
                  </a:lnTo>
                  <a:lnTo>
                    <a:pt x="90" y="194"/>
                  </a:lnTo>
                  <a:lnTo>
                    <a:pt x="137" y="296"/>
                  </a:lnTo>
                  <a:lnTo>
                    <a:pt x="97" y="400"/>
                  </a:lnTo>
                  <a:lnTo>
                    <a:pt x="177" y="4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3" name="Freeform 99">
              <a:extLst/>
            </p:cNvPr>
            <p:cNvSpPr>
              <a:spLocks/>
            </p:cNvSpPr>
            <p:nvPr/>
          </p:nvSpPr>
          <p:spPr bwMode="auto">
            <a:xfrm>
              <a:off x="6659539" y="4205306"/>
              <a:ext cx="41275" cy="36512"/>
            </a:xfrm>
            <a:custGeom>
              <a:avLst/>
              <a:gdLst>
                <a:gd name="T0" fmla="*/ 2147483647 w 317"/>
                <a:gd name="T1" fmla="*/ 2147483647 h 272"/>
                <a:gd name="T2" fmla="*/ 2147483647 w 317"/>
                <a:gd name="T3" fmla="*/ 2147483647 h 272"/>
                <a:gd name="T4" fmla="*/ 2147483647 w 317"/>
                <a:gd name="T5" fmla="*/ 2147483647 h 272"/>
                <a:gd name="T6" fmla="*/ 2147483647 w 317"/>
                <a:gd name="T7" fmla="*/ 2147483647 h 272"/>
                <a:gd name="T8" fmla="*/ 2147483647 w 317"/>
                <a:gd name="T9" fmla="*/ 2147483647 h 272"/>
                <a:gd name="T10" fmla="*/ 2147483647 w 317"/>
                <a:gd name="T11" fmla="*/ 2147483647 h 272"/>
                <a:gd name="T12" fmla="*/ 2147483647 w 317"/>
                <a:gd name="T13" fmla="*/ 2147483647 h 272"/>
                <a:gd name="T14" fmla="*/ 2147483647 w 317"/>
                <a:gd name="T15" fmla="*/ 0 h 272"/>
                <a:gd name="T16" fmla="*/ 2147483647 w 317"/>
                <a:gd name="T17" fmla="*/ 2147483647 h 272"/>
                <a:gd name="T18" fmla="*/ 2147483647 w 317"/>
                <a:gd name="T19" fmla="*/ 2147483647 h 272"/>
                <a:gd name="T20" fmla="*/ 0 w 317"/>
                <a:gd name="T21" fmla="*/ 2147483647 h 272"/>
                <a:gd name="T22" fmla="*/ 2147483647 w 317"/>
                <a:gd name="T23" fmla="*/ 2147483647 h 272"/>
                <a:gd name="T24" fmla="*/ 0 w 317"/>
                <a:gd name="T25" fmla="*/ 2147483647 h 272"/>
                <a:gd name="T26" fmla="*/ 2147483647 w 317"/>
                <a:gd name="T27" fmla="*/ 2147483647 h 272"/>
                <a:gd name="T28" fmla="*/ 2147483647 w 317"/>
                <a:gd name="T29" fmla="*/ 2147483647 h 2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7"/>
                <a:gd name="T46" fmla="*/ 0 h 272"/>
                <a:gd name="T47" fmla="*/ 317 w 317"/>
                <a:gd name="T48" fmla="*/ 272 h 2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7" h="272">
                  <a:moveTo>
                    <a:pt x="136" y="272"/>
                  </a:moveTo>
                  <a:lnTo>
                    <a:pt x="136" y="226"/>
                  </a:lnTo>
                  <a:lnTo>
                    <a:pt x="136" y="136"/>
                  </a:lnTo>
                  <a:lnTo>
                    <a:pt x="230" y="144"/>
                  </a:lnTo>
                  <a:lnTo>
                    <a:pt x="286" y="136"/>
                  </a:lnTo>
                  <a:lnTo>
                    <a:pt x="317" y="45"/>
                  </a:lnTo>
                  <a:lnTo>
                    <a:pt x="262" y="16"/>
                  </a:lnTo>
                  <a:lnTo>
                    <a:pt x="181" y="0"/>
                  </a:lnTo>
                  <a:lnTo>
                    <a:pt x="126" y="48"/>
                  </a:lnTo>
                  <a:lnTo>
                    <a:pt x="54" y="32"/>
                  </a:lnTo>
                  <a:lnTo>
                    <a:pt x="0" y="90"/>
                  </a:lnTo>
                  <a:lnTo>
                    <a:pt x="38" y="144"/>
                  </a:lnTo>
                  <a:lnTo>
                    <a:pt x="0" y="226"/>
                  </a:lnTo>
                  <a:lnTo>
                    <a:pt x="45" y="272"/>
                  </a:lnTo>
                  <a:lnTo>
                    <a:pt x="136" y="2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4" name="Freeform 100">
              <a:extLst/>
            </p:cNvPr>
            <p:cNvSpPr>
              <a:spLocks/>
            </p:cNvSpPr>
            <p:nvPr/>
          </p:nvSpPr>
          <p:spPr bwMode="auto">
            <a:xfrm>
              <a:off x="5176814" y="2613043"/>
              <a:ext cx="341312" cy="428625"/>
            </a:xfrm>
            <a:custGeom>
              <a:avLst/>
              <a:gdLst>
                <a:gd name="T0" fmla="*/ 2147483647 w 1252"/>
                <a:gd name="T1" fmla="*/ 2147483647 h 1584"/>
                <a:gd name="T2" fmla="*/ 2147483647 w 1252"/>
                <a:gd name="T3" fmla="*/ 2147483647 h 1584"/>
                <a:gd name="T4" fmla="*/ 2147483647 w 1252"/>
                <a:gd name="T5" fmla="*/ 2147483647 h 1584"/>
                <a:gd name="T6" fmla="*/ 2147483647 w 1252"/>
                <a:gd name="T7" fmla="*/ 2147483647 h 1584"/>
                <a:gd name="T8" fmla="*/ 2147483647 w 1252"/>
                <a:gd name="T9" fmla="*/ 2147483647 h 1584"/>
                <a:gd name="T10" fmla="*/ 2147483647 w 1252"/>
                <a:gd name="T11" fmla="*/ 2147483647 h 1584"/>
                <a:gd name="T12" fmla="*/ 2147483647 w 1252"/>
                <a:gd name="T13" fmla="*/ 2147483647 h 1584"/>
                <a:gd name="T14" fmla="*/ 2147483647 w 1252"/>
                <a:gd name="T15" fmla="*/ 2147483647 h 1584"/>
                <a:gd name="T16" fmla="*/ 2147483647 w 1252"/>
                <a:gd name="T17" fmla="*/ 2147483647 h 1584"/>
                <a:gd name="T18" fmla="*/ 2147483647 w 1252"/>
                <a:gd name="T19" fmla="*/ 2147483647 h 1584"/>
                <a:gd name="T20" fmla="*/ 2147483647 w 1252"/>
                <a:gd name="T21" fmla="*/ 2147483647 h 1584"/>
                <a:gd name="T22" fmla="*/ 2147483647 w 1252"/>
                <a:gd name="T23" fmla="*/ 2147483647 h 1584"/>
                <a:gd name="T24" fmla="*/ 2147483647 w 1252"/>
                <a:gd name="T25" fmla="*/ 2147483647 h 1584"/>
                <a:gd name="T26" fmla="*/ 2147483647 w 1252"/>
                <a:gd name="T27" fmla="*/ 2147483647 h 1584"/>
                <a:gd name="T28" fmla="*/ 2147483647 w 1252"/>
                <a:gd name="T29" fmla="*/ 2147483647 h 1584"/>
                <a:gd name="T30" fmla="*/ 2147483647 w 1252"/>
                <a:gd name="T31" fmla="*/ 2147483647 h 1584"/>
                <a:gd name="T32" fmla="*/ 2147483647 w 1252"/>
                <a:gd name="T33" fmla="*/ 2147483647 h 1584"/>
                <a:gd name="T34" fmla="*/ 2147483647 w 1252"/>
                <a:gd name="T35" fmla="*/ 2147483647 h 1584"/>
                <a:gd name="T36" fmla="*/ 2147483647 w 1252"/>
                <a:gd name="T37" fmla="*/ 2147483647 h 1584"/>
                <a:gd name="T38" fmla="*/ 0 w 1252"/>
                <a:gd name="T39" fmla="*/ 2147483647 h 1584"/>
                <a:gd name="T40" fmla="*/ 2147483647 w 1252"/>
                <a:gd name="T41" fmla="*/ 2147483647 h 1584"/>
                <a:gd name="T42" fmla="*/ 2147483647 w 1252"/>
                <a:gd name="T43" fmla="*/ 2147483647 h 1584"/>
                <a:gd name="T44" fmla="*/ 2147483647 w 1252"/>
                <a:gd name="T45" fmla="*/ 2147483647 h 1584"/>
                <a:gd name="T46" fmla="*/ 2147483647 w 1252"/>
                <a:gd name="T47" fmla="*/ 2147483647 h 1584"/>
                <a:gd name="T48" fmla="*/ 2147483647 w 1252"/>
                <a:gd name="T49" fmla="*/ 2147483647 h 1584"/>
                <a:gd name="T50" fmla="*/ 2147483647 w 1252"/>
                <a:gd name="T51" fmla="*/ 2147483647 h 1584"/>
                <a:gd name="T52" fmla="*/ 2147483647 w 1252"/>
                <a:gd name="T53" fmla="*/ 2147483647 h 1584"/>
                <a:gd name="T54" fmla="*/ 2147483647 w 1252"/>
                <a:gd name="T55" fmla="*/ 2147483647 h 1584"/>
                <a:gd name="T56" fmla="*/ 2147483647 w 1252"/>
                <a:gd name="T57" fmla="*/ 2147483647 h 1584"/>
                <a:gd name="T58" fmla="*/ 2147483647 w 1252"/>
                <a:gd name="T59" fmla="*/ 2147483647 h 1584"/>
                <a:gd name="T60" fmla="*/ 2147483647 w 1252"/>
                <a:gd name="T61" fmla="*/ 2147483647 h 1584"/>
                <a:gd name="T62" fmla="*/ 2147483647 w 1252"/>
                <a:gd name="T63" fmla="*/ 2147483647 h 1584"/>
                <a:gd name="T64" fmla="*/ 2147483647 w 1252"/>
                <a:gd name="T65" fmla="*/ 2147483647 h 1584"/>
                <a:gd name="T66" fmla="*/ 2147483647 w 1252"/>
                <a:gd name="T67" fmla="*/ 2147483647 h 1584"/>
                <a:gd name="T68" fmla="*/ 2147483647 w 1252"/>
                <a:gd name="T69" fmla="*/ 2147483647 h 1584"/>
                <a:gd name="T70" fmla="*/ 2147483647 w 1252"/>
                <a:gd name="T71" fmla="*/ 2147483647 h 1584"/>
                <a:gd name="T72" fmla="*/ 2147483647 w 1252"/>
                <a:gd name="T73" fmla="*/ 2147483647 h 1584"/>
                <a:gd name="T74" fmla="*/ 2147483647 w 1252"/>
                <a:gd name="T75" fmla="*/ 2147483647 h 1584"/>
                <a:gd name="T76" fmla="*/ 2147483647 w 1252"/>
                <a:gd name="T77" fmla="*/ 2147483647 h 1584"/>
                <a:gd name="T78" fmla="*/ 2147483647 w 1252"/>
                <a:gd name="T79" fmla="*/ 2147483647 h 1584"/>
                <a:gd name="T80" fmla="*/ 2147483647 w 1252"/>
                <a:gd name="T81" fmla="*/ 2147483647 h 1584"/>
                <a:gd name="T82" fmla="*/ 2147483647 w 1252"/>
                <a:gd name="T83" fmla="*/ 0 h 1584"/>
                <a:gd name="T84" fmla="*/ 2147483647 w 1252"/>
                <a:gd name="T85" fmla="*/ 2147483647 h 1584"/>
                <a:gd name="T86" fmla="*/ 2147483647 w 1252"/>
                <a:gd name="T87" fmla="*/ 2147483647 h 1584"/>
                <a:gd name="T88" fmla="*/ 2147483647 w 1252"/>
                <a:gd name="T89" fmla="*/ 2147483647 h 1584"/>
                <a:gd name="T90" fmla="*/ 2147483647 w 1252"/>
                <a:gd name="T91" fmla="*/ 2147483647 h 1584"/>
                <a:gd name="T92" fmla="*/ 2147483647 w 1252"/>
                <a:gd name="T93" fmla="*/ 2147483647 h 15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52"/>
                <a:gd name="T142" fmla="*/ 0 h 1584"/>
                <a:gd name="T143" fmla="*/ 1252 w 1252"/>
                <a:gd name="T144" fmla="*/ 1584 h 15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52" h="1584">
                  <a:moveTo>
                    <a:pt x="1191" y="216"/>
                  </a:moveTo>
                  <a:lnTo>
                    <a:pt x="1057" y="300"/>
                  </a:lnTo>
                  <a:lnTo>
                    <a:pt x="883" y="391"/>
                  </a:lnTo>
                  <a:lnTo>
                    <a:pt x="797" y="460"/>
                  </a:lnTo>
                  <a:lnTo>
                    <a:pt x="683" y="511"/>
                  </a:lnTo>
                  <a:lnTo>
                    <a:pt x="655" y="634"/>
                  </a:lnTo>
                  <a:lnTo>
                    <a:pt x="569" y="666"/>
                  </a:lnTo>
                  <a:lnTo>
                    <a:pt x="491" y="818"/>
                  </a:lnTo>
                  <a:lnTo>
                    <a:pt x="448" y="944"/>
                  </a:lnTo>
                  <a:lnTo>
                    <a:pt x="370" y="1039"/>
                  </a:lnTo>
                  <a:lnTo>
                    <a:pt x="327" y="1164"/>
                  </a:lnTo>
                  <a:lnTo>
                    <a:pt x="341" y="1341"/>
                  </a:lnTo>
                  <a:lnTo>
                    <a:pt x="391" y="1429"/>
                  </a:lnTo>
                  <a:lnTo>
                    <a:pt x="491" y="1503"/>
                  </a:lnTo>
                  <a:lnTo>
                    <a:pt x="427" y="1584"/>
                  </a:lnTo>
                  <a:lnTo>
                    <a:pt x="334" y="1540"/>
                  </a:lnTo>
                  <a:lnTo>
                    <a:pt x="220" y="1540"/>
                  </a:lnTo>
                  <a:lnTo>
                    <a:pt x="156" y="1451"/>
                  </a:lnTo>
                  <a:lnTo>
                    <a:pt x="99" y="1378"/>
                  </a:lnTo>
                  <a:lnTo>
                    <a:pt x="0" y="1301"/>
                  </a:lnTo>
                  <a:lnTo>
                    <a:pt x="93" y="1243"/>
                  </a:lnTo>
                  <a:lnTo>
                    <a:pt x="135" y="1224"/>
                  </a:lnTo>
                  <a:lnTo>
                    <a:pt x="154" y="1150"/>
                  </a:lnTo>
                  <a:lnTo>
                    <a:pt x="121" y="1080"/>
                  </a:lnTo>
                  <a:lnTo>
                    <a:pt x="171" y="1045"/>
                  </a:lnTo>
                  <a:lnTo>
                    <a:pt x="192" y="967"/>
                  </a:lnTo>
                  <a:lnTo>
                    <a:pt x="263" y="909"/>
                  </a:lnTo>
                  <a:lnTo>
                    <a:pt x="216" y="864"/>
                  </a:lnTo>
                  <a:lnTo>
                    <a:pt x="241" y="798"/>
                  </a:lnTo>
                  <a:lnTo>
                    <a:pt x="306" y="739"/>
                  </a:lnTo>
                  <a:lnTo>
                    <a:pt x="342" y="660"/>
                  </a:lnTo>
                  <a:lnTo>
                    <a:pt x="334" y="577"/>
                  </a:lnTo>
                  <a:lnTo>
                    <a:pt x="327" y="518"/>
                  </a:lnTo>
                  <a:lnTo>
                    <a:pt x="412" y="430"/>
                  </a:lnTo>
                  <a:lnTo>
                    <a:pt x="499" y="397"/>
                  </a:lnTo>
                  <a:lnTo>
                    <a:pt x="568" y="319"/>
                  </a:lnTo>
                  <a:lnTo>
                    <a:pt x="705" y="234"/>
                  </a:lnTo>
                  <a:lnTo>
                    <a:pt x="747" y="186"/>
                  </a:lnTo>
                  <a:lnTo>
                    <a:pt x="808" y="234"/>
                  </a:lnTo>
                  <a:lnTo>
                    <a:pt x="933" y="172"/>
                  </a:lnTo>
                  <a:lnTo>
                    <a:pt x="1018" y="127"/>
                  </a:lnTo>
                  <a:lnTo>
                    <a:pt x="1131" y="0"/>
                  </a:lnTo>
                  <a:lnTo>
                    <a:pt x="1211" y="3"/>
                  </a:lnTo>
                  <a:lnTo>
                    <a:pt x="1252" y="48"/>
                  </a:lnTo>
                  <a:lnTo>
                    <a:pt x="1248" y="108"/>
                  </a:lnTo>
                  <a:lnTo>
                    <a:pt x="1228" y="159"/>
                  </a:lnTo>
                  <a:lnTo>
                    <a:pt x="1191" y="2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5" name="Freeform 101">
              <a:extLst/>
            </p:cNvPr>
            <p:cNvSpPr>
              <a:spLocks/>
            </p:cNvSpPr>
            <p:nvPr/>
          </p:nvSpPr>
          <p:spPr bwMode="auto">
            <a:xfrm>
              <a:off x="4649764" y="3060718"/>
              <a:ext cx="184150" cy="442913"/>
            </a:xfrm>
            <a:custGeom>
              <a:avLst/>
              <a:gdLst>
                <a:gd name="T0" fmla="*/ 2147483647 w 681"/>
                <a:gd name="T1" fmla="*/ 2147483647 h 1634"/>
                <a:gd name="T2" fmla="*/ 2147483647 w 681"/>
                <a:gd name="T3" fmla="*/ 2147483647 h 1634"/>
                <a:gd name="T4" fmla="*/ 2147483647 w 681"/>
                <a:gd name="T5" fmla="*/ 2147483647 h 1634"/>
                <a:gd name="T6" fmla="*/ 2147483647 w 681"/>
                <a:gd name="T7" fmla="*/ 2147483647 h 1634"/>
                <a:gd name="T8" fmla="*/ 2147483647 w 681"/>
                <a:gd name="T9" fmla="*/ 2147483647 h 1634"/>
                <a:gd name="T10" fmla="*/ 2147483647 w 681"/>
                <a:gd name="T11" fmla="*/ 2147483647 h 1634"/>
                <a:gd name="T12" fmla="*/ 2147483647 w 681"/>
                <a:gd name="T13" fmla="*/ 2147483647 h 1634"/>
                <a:gd name="T14" fmla="*/ 2147483647 w 681"/>
                <a:gd name="T15" fmla="*/ 2147483647 h 1634"/>
                <a:gd name="T16" fmla="*/ 2147483647 w 681"/>
                <a:gd name="T17" fmla="*/ 2147483647 h 1634"/>
                <a:gd name="T18" fmla="*/ 2147483647 w 681"/>
                <a:gd name="T19" fmla="*/ 2147483647 h 1634"/>
                <a:gd name="T20" fmla="*/ 2147483647 w 681"/>
                <a:gd name="T21" fmla="*/ 2147483647 h 1634"/>
                <a:gd name="T22" fmla="*/ 2147483647 w 681"/>
                <a:gd name="T23" fmla="*/ 2147483647 h 1634"/>
                <a:gd name="T24" fmla="*/ 2147483647 w 681"/>
                <a:gd name="T25" fmla="*/ 2147483647 h 1634"/>
                <a:gd name="T26" fmla="*/ 2147483647 w 681"/>
                <a:gd name="T27" fmla="*/ 2147483647 h 1634"/>
                <a:gd name="T28" fmla="*/ 2147483647 w 681"/>
                <a:gd name="T29" fmla="*/ 2147483647 h 1634"/>
                <a:gd name="T30" fmla="*/ 2147483647 w 681"/>
                <a:gd name="T31" fmla="*/ 2147483647 h 1634"/>
                <a:gd name="T32" fmla="*/ 2147483647 w 681"/>
                <a:gd name="T33" fmla="*/ 2147483647 h 1634"/>
                <a:gd name="T34" fmla="*/ 2147483647 w 681"/>
                <a:gd name="T35" fmla="*/ 2147483647 h 1634"/>
                <a:gd name="T36" fmla="*/ 2147483647 w 681"/>
                <a:gd name="T37" fmla="*/ 2147483647 h 1634"/>
                <a:gd name="T38" fmla="*/ 2147483647 w 681"/>
                <a:gd name="T39" fmla="*/ 2147483647 h 1634"/>
                <a:gd name="T40" fmla="*/ 2147483647 w 681"/>
                <a:gd name="T41" fmla="*/ 2147483647 h 1634"/>
                <a:gd name="T42" fmla="*/ 2147483647 w 681"/>
                <a:gd name="T43" fmla="*/ 2147483647 h 1634"/>
                <a:gd name="T44" fmla="*/ 2147483647 w 681"/>
                <a:gd name="T45" fmla="*/ 2147483647 h 1634"/>
                <a:gd name="T46" fmla="*/ 2147483647 w 681"/>
                <a:gd name="T47" fmla="*/ 2147483647 h 1634"/>
                <a:gd name="T48" fmla="*/ 2147483647 w 681"/>
                <a:gd name="T49" fmla="*/ 2147483647 h 1634"/>
                <a:gd name="T50" fmla="*/ 2147483647 w 681"/>
                <a:gd name="T51" fmla="*/ 2147483647 h 1634"/>
                <a:gd name="T52" fmla="*/ 2147483647 w 681"/>
                <a:gd name="T53" fmla="*/ 2147483647 h 1634"/>
                <a:gd name="T54" fmla="*/ 2147483647 w 681"/>
                <a:gd name="T55" fmla="*/ 2147483647 h 1634"/>
                <a:gd name="T56" fmla="*/ 2147483647 w 681"/>
                <a:gd name="T57" fmla="*/ 2147483647 h 1634"/>
                <a:gd name="T58" fmla="*/ 2147483647 w 681"/>
                <a:gd name="T59" fmla="*/ 2147483647 h 1634"/>
                <a:gd name="T60" fmla="*/ 2147483647 w 681"/>
                <a:gd name="T61" fmla="*/ 2147483647 h 1634"/>
                <a:gd name="T62" fmla="*/ 2147483647 w 681"/>
                <a:gd name="T63" fmla="*/ 2147483647 h 1634"/>
                <a:gd name="T64" fmla="*/ 2147483647 w 681"/>
                <a:gd name="T65" fmla="*/ 2147483647 h 1634"/>
                <a:gd name="T66" fmla="*/ 2147483647 w 681"/>
                <a:gd name="T67" fmla="*/ 2147483647 h 1634"/>
                <a:gd name="T68" fmla="*/ 2147483647 w 681"/>
                <a:gd name="T69" fmla="*/ 2147483647 h 1634"/>
                <a:gd name="T70" fmla="*/ 2147483647 w 681"/>
                <a:gd name="T71" fmla="*/ 0 h 1634"/>
                <a:gd name="T72" fmla="*/ 2147483647 w 681"/>
                <a:gd name="T73" fmla="*/ 2147483647 h 1634"/>
                <a:gd name="T74" fmla="*/ 2147483647 w 681"/>
                <a:gd name="T75" fmla="*/ 2147483647 h 1634"/>
                <a:gd name="T76" fmla="*/ 2147483647 w 681"/>
                <a:gd name="T77" fmla="*/ 2147483647 h 1634"/>
                <a:gd name="T78" fmla="*/ 2147483647 w 681"/>
                <a:gd name="T79" fmla="*/ 2147483647 h 1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1"/>
                <a:gd name="T121" fmla="*/ 0 h 1634"/>
                <a:gd name="T122" fmla="*/ 681 w 681"/>
                <a:gd name="T123" fmla="*/ 1634 h 16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1" h="1634">
                  <a:moveTo>
                    <a:pt x="248" y="280"/>
                  </a:moveTo>
                  <a:lnTo>
                    <a:pt x="210" y="245"/>
                  </a:lnTo>
                  <a:lnTo>
                    <a:pt x="179" y="238"/>
                  </a:lnTo>
                  <a:lnTo>
                    <a:pt x="138" y="260"/>
                  </a:lnTo>
                  <a:lnTo>
                    <a:pt x="95" y="316"/>
                  </a:lnTo>
                  <a:lnTo>
                    <a:pt x="138" y="356"/>
                  </a:lnTo>
                  <a:lnTo>
                    <a:pt x="179" y="404"/>
                  </a:lnTo>
                  <a:lnTo>
                    <a:pt x="183" y="437"/>
                  </a:lnTo>
                  <a:lnTo>
                    <a:pt x="186" y="475"/>
                  </a:lnTo>
                  <a:lnTo>
                    <a:pt x="198" y="521"/>
                  </a:lnTo>
                  <a:lnTo>
                    <a:pt x="218" y="575"/>
                  </a:lnTo>
                  <a:lnTo>
                    <a:pt x="221" y="622"/>
                  </a:lnTo>
                  <a:lnTo>
                    <a:pt x="216" y="656"/>
                  </a:lnTo>
                  <a:lnTo>
                    <a:pt x="194" y="677"/>
                  </a:lnTo>
                  <a:lnTo>
                    <a:pt x="192" y="715"/>
                  </a:lnTo>
                  <a:lnTo>
                    <a:pt x="194" y="779"/>
                  </a:lnTo>
                  <a:lnTo>
                    <a:pt x="225" y="791"/>
                  </a:lnTo>
                  <a:lnTo>
                    <a:pt x="264" y="812"/>
                  </a:lnTo>
                  <a:lnTo>
                    <a:pt x="288" y="851"/>
                  </a:lnTo>
                  <a:lnTo>
                    <a:pt x="301" y="881"/>
                  </a:lnTo>
                  <a:lnTo>
                    <a:pt x="261" y="909"/>
                  </a:lnTo>
                  <a:lnTo>
                    <a:pt x="251" y="949"/>
                  </a:lnTo>
                  <a:lnTo>
                    <a:pt x="219" y="979"/>
                  </a:lnTo>
                  <a:lnTo>
                    <a:pt x="170" y="1040"/>
                  </a:lnTo>
                  <a:lnTo>
                    <a:pt x="134" y="1099"/>
                  </a:lnTo>
                  <a:lnTo>
                    <a:pt x="104" y="1093"/>
                  </a:lnTo>
                  <a:lnTo>
                    <a:pt x="80" y="1115"/>
                  </a:lnTo>
                  <a:lnTo>
                    <a:pt x="83" y="1148"/>
                  </a:lnTo>
                  <a:lnTo>
                    <a:pt x="39" y="1175"/>
                  </a:lnTo>
                  <a:lnTo>
                    <a:pt x="9" y="1226"/>
                  </a:lnTo>
                  <a:lnTo>
                    <a:pt x="0" y="1301"/>
                  </a:lnTo>
                  <a:lnTo>
                    <a:pt x="24" y="1361"/>
                  </a:lnTo>
                  <a:lnTo>
                    <a:pt x="21" y="1397"/>
                  </a:lnTo>
                  <a:lnTo>
                    <a:pt x="15" y="1445"/>
                  </a:lnTo>
                  <a:lnTo>
                    <a:pt x="12" y="1484"/>
                  </a:lnTo>
                  <a:lnTo>
                    <a:pt x="18" y="1535"/>
                  </a:lnTo>
                  <a:lnTo>
                    <a:pt x="33" y="1565"/>
                  </a:lnTo>
                  <a:lnTo>
                    <a:pt x="63" y="1571"/>
                  </a:lnTo>
                  <a:lnTo>
                    <a:pt x="78" y="1598"/>
                  </a:lnTo>
                  <a:lnTo>
                    <a:pt x="105" y="1613"/>
                  </a:lnTo>
                  <a:lnTo>
                    <a:pt x="120" y="1628"/>
                  </a:lnTo>
                  <a:lnTo>
                    <a:pt x="150" y="1634"/>
                  </a:lnTo>
                  <a:lnTo>
                    <a:pt x="188" y="1625"/>
                  </a:lnTo>
                  <a:lnTo>
                    <a:pt x="235" y="1617"/>
                  </a:lnTo>
                  <a:lnTo>
                    <a:pt x="288" y="1617"/>
                  </a:lnTo>
                  <a:lnTo>
                    <a:pt x="329" y="1594"/>
                  </a:lnTo>
                  <a:lnTo>
                    <a:pt x="386" y="1587"/>
                  </a:lnTo>
                  <a:lnTo>
                    <a:pt x="425" y="1558"/>
                  </a:lnTo>
                  <a:lnTo>
                    <a:pt x="481" y="1558"/>
                  </a:lnTo>
                  <a:lnTo>
                    <a:pt x="507" y="1502"/>
                  </a:lnTo>
                  <a:lnTo>
                    <a:pt x="570" y="1406"/>
                  </a:lnTo>
                  <a:lnTo>
                    <a:pt x="612" y="1328"/>
                  </a:lnTo>
                  <a:lnTo>
                    <a:pt x="660" y="1274"/>
                  </a:lnTo>
                  <a:lnTo>
                    <a:pt x="681" y="1199"/>
                  </a:lnTo>
                  <a:lnTo>
                    <a:pt x="642" y="1154"/>
                  </a:lnTo>
                  <a:lnTo>
                    <a:pt x="606" y="1124"/>
                  </a:lnTo>
                  <a:lnTo>
                    <a:pt x="595" y="1092"/>
                  </a:lnTo>
                  <a:lnTo>
                    <a:pt x="624" y="1034"/>
                  </a:lnTo>
                  <a:lnTo>
                    <a:pt x="581" y="917"/>
                  </a:lnTo>
                  <a:lnTo>
                    <a:pt x="573" y="821"/>
                  </a:lnTo>
                  <a:lnTo>
                    <a:pt x="591" y="748"/>
                  </a:lnTo>
                  <a:lnTo>
                    <a:pt x="538" y="640"/>
                  </a:lnTo>
                  <a:lnTo>
                    <a:pt x="578" y="457"/>
                  </a:lnTo>
                  <a:lnTo>
                    <a:pt x="507" y="367"/>
                  </a:lnTo>
                  <a:lnTo>
                    <a:pt x="510" y="305"/>
                  </a:lnTo>
                  <a:lnTo>
                    <a:pt x="527" y="188"/>
                  </a:lnTo>
                  <a:lnTo>
                    <a:pt x="548" y="139"/>
                  </a:lnTo>
                  <a:lnTo>
                    <a:pt x="521" y="89"/>
                  </a:lnTo>
                  <a:lnTo>
                    <a:pt x="501" y="46"/>
                  </a:lnTo>
                  <a:lnTo>
                    <a:pt x="455" y="14"/>
                  </a:lnTo>
                  <a:lnTo>
                    <a:pt x="422" y="2"/>
                  </a:lnTo>
                  <a:lnTo>
                    <a:pt x="401" y="0"/>
                  </a:lnTo>
                  <a:lnTo>
                    <a:pt x="354" y="19"/>
                  </a:lnTo>
                  <a:lnTo>
                    <a:pt x="333" y="65"/>
                  </a:lnTo>
                  <a:lnTo>
                    <a:pt x="333" y="109"/>
                  </a:lnTo>
                  <a:lnTo>
                    <a:pt x="323" y="136"/>
                  </a:lnTo>
                  <a:lnTo>
                    <a:pt x="309" y="170"/>
                  </a:lnTo>
                  <a:lnTo>
                    <a:pt x="308" y="191"/>
                  </a:lnTo>
                  <a:lnTo>
                    <a:pt x="279" y="235"/>
                  </a:lnTo>
                  <a:lnTo>
                    <a:pt x="248" y="2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6" name="Freeform 102">
              <a:extLst/>
            </p:cNvPr>
            <p:cNvSpPr>
              <a:spLocks/>
            </p:cNvSpPr>
            <p:nvPr/>
          </p:nvSpPr>
          <p:spPr bwMode="auto">
            <a:xfrm>
              <a:off x="4465614" y="3101993"/>
              <a:ext cx="244475" cy="561975"/>
            </a:xfrm>
            <a:custGeom>
              <a:avLst/>
              <a:gdLst>
                <a:gd name="T0" fmla="*/ 2147483647 w 899"/>
                <a:gd name="T1" fmla="*/ 2147483647 h 2074"/>
                <a:gd name="T2" fmla="*/ 2147483647 w 899"/>
                <a:gd name="T3" fmla="*/ 2147483647 h 2074"/>
                <a:gd name="T4" fmla="*/ 2147483647 w 899"/>
                <a:gd name="T5" fmla="*/ 2147483647 h 2074"/>
                <a:gd name="T6" fmla="*/ 2147483647 w 899"/>
                <a:gd name="T7" fmla="*/ 2147483647 h 2074"/>
                <a:gd name="T8" fmla="*/ 2147483647 w 899"/>
                <a:gd name="T9" fmla="*/ 2147483647 h 2074"/>
                <a:gd name="T10" fmla="*/ 2147483647 w 899"/>
                <a:gd name="T11" fmla="*/ 2147483647 h 2074"/>
                <a:gd name="T12" fmla="*/ 2147483647 w 899"/>
                <a:gd name="T13" fmla="*/ 2147483647 h 2074"/>
                <a:gd name="T14" fmla="*/ 2147483647 w 899"/>
                <a:gd name="T15" fmla="*/ 2147483647 h 2074"/>
                <a:gd name="T16" fmla="*/ 2147483647 w 899"/>
                <a:gd name="T17" fmla="*/ 2147483647 h 2074"/>
                <a:gd name="T18" fmla="*/ 2147483647 w 899"/>
                <a:gd name="T19" fmla="*/ 2147483647 h 2074"/>
                <a:gd name="T20" fmla="*/ 2147483647 w 899"/>
                <a:gd name="T21" fmla="*/ 2147483647 h 2074"/>
                <a:gd name="T22" fmla="*/ 2147483647 w 899"/>
                <a:gd name="T23" fmla="*/ 2147483647 h 2074"/>
                <a:gd name="T24" fmla="*/ 2147483647 w 899"/>
                <a:gd name="T25" fmla="*/ 2147483647 h 2074"/>
                <a:gd name="T26" fmla="*/ 2147483647 w 899"/>
                <a:gd name="T27" fmla="*/ 2147483647 h 2074"/>
                <a:gd name="T28" fmla="*/ 2147483647 w 899"/>
                <a:gd name="T29" fmla="*/ 2147483647 h 2074"/>
                <a:gd name="T30" fmla="*/ 2147483647 w 899"/>
                <a:gd name="T31" fmla="*/ 2147483647 h 2074"/>
                <a:gd name="T32" fmla="*/ 2147483647 w 899"/>
                <a:gd name="T33" fmla="*/ 2147483647 h 2074"/>
                <a:gd name="T34" fmla="*/ 2147483647 w 899"/>
                <a:gd name="T35" fmla="*/ 2147483647 h 2074"/>
                <a:gd name="T36" fmla="*/ 2147483647 w 899"/>
                <a:gd name="T37" fmla="*/ 2147483647 h 2074"/>
                <a:gd name="T38" fmla="*/ 2147483647 w 899"/>
                <a:gd name="T39" fmla="*/ 2147483647 h 2074"/>
                <a:gd name="T40" fmla="*/ 2147483647 w 899"/>
                <a:gd name="T41" fmla="*/ 2147483647 h 2074"/>
                <a:gd name="T42" fmla="*/ 2147483647 w 899"/>
                <a:gd name="T43" fmla="*/ 2147483647 h 2074"/>
                <a:gd name="T44" fmla="*/ 2147483647 w 899"/>
                <a:gd name="T45" fmla="*/ 2147483647 h 2074"/>
                <a:gd name="T46" fmla="*/ 2147483647 w 899"/>
                <a:gd name="T47" fmla="*/ 2147483647 h 2074"/>
                <a:gd name="T48" fmla="*/ 2147483647 w 899"/>
                <a:gd name="T49" fmla="*/ 2147483647 h 2074"/>
                <a:gd name="T50" fmla="*/ 2147483647 w 899"/>
                <a:gd name="T51" fmla="*/ 2147483647 h 2074"/>
                <a:gd name="T52" fmla="*/ 2147483647 w 899"/>
                <a:gd name="T53" fmla="*/ 2147483647 h 2074"/>
                <a:gd name="T54" fmla="*/ 2147483647 w 899"/>
                <a:gd name="T55" fmla="*/ 2147483647 h 2074"/>
                <a:gd name="T56" fmla="*/ 2147483647 w 899"/>
                <a:gd name="T57" fmla="*/ 2147483647 h 2074"/>
                <a:gd name="T58" fmla="*/ 2147483647 w 899"/>
                <a:gd name="T59" fmla="*/ 2147483647 h 2074"/>
                <a:gd name="T60" fmla="*/ 2147483647 w 899"/>
                <a:gd name="T61" fmla="*/ 2147483647 h 2074"/>
                <a:gd name="T62" fmla="*/ 2147483647 w 899"/>
                <a:gd name="T63" fmla="*/ 2147483647 h 2074"/>
                <a:gd name="T64" fmla="*/ 2147483647 w 899"/>
                <a:gd name="T65" fmla="*/ 2147483647 h 2074"/>
                <a:gd name="T66" fmla="*/ 2147483647 w 899"/>
                <a:gd name="T67" fmla="*/ 2147483647 h 2074"/>
                <a:gd name="T68" fmla="*/ 2147483647 w 899"/>
                <a:gd name="T69" fmla="*/ 2147483647 h 2074"/>
                <a:gd name="T70" fmla="*/ 2147483647 w 899"/>
                <a:gd name="T71" fmla="*/ 2147483647 h 2074"/>
                <a:gd name="T72" fmla="*/ 2147483647 w 899"/>
                <a:gd name="T73" fmla="*/ 2147483647 h 2074"/>
                <a:gd name="T74" fmla="*/ 2147483647 w 899"/>
                <a:gd name="T75" fmla="*/ 2147483647 h 2074"/>
                <a:gd name="T76" fmla="*/ 2147483647 w 899"/>
                <a:gd name="T77" fmla="*/ 2147483647 h 2074"/>
                <a:gd name="T78" fmla="*/ 2147483647 w 899"/>
                <a:gd name="T79" fmla="*/ 2147483647 h 2074"/>
                <a:gd name="T80" fmla="*/ 2147483647 w 899"/>
                <a:gd name="T81" fmla="*/ 2147483647 h 2074"/>
                <a:gd name="T82" fmla="*/ 2147483647 w 899"/>
                <a:gd name="T83" fmla="*/ 2147483647 h 2074"/>
                <a:gd name="T84" fmla="*/ 2147483647 w 899"/>
                <a:gd name="T85" fmla="*/ 2147483647 h 2074"/>
                <a:gd name="T86" fmla="*/ 2147483647 w 899"/>
                <a:gd name="T87" fmla="*/ 2147483647 h 2074"/>
                <a:gd name="T88" fmla="*/ 2147483647 w 899"/>
                <a:gd name="T89" fmla="*/ 2147483647 h 2074"/>
                <a:gd name="T90" fmla="*/ 2147483647 w 899"/>
                <a:gd name="T91" fmla="*/ 2147483647 h 2074"/>
                <a:gd name="T92" fmla="*/ 2147483647 w 899"/>
                <a:gd name="T93" fmla="*/ 2147483647 h 20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9"/>
                <a:gd name="T142" fmla="*/ 0 h 2074"/>
                <a:gd name="T143" fmla="*/ 899 w 899"/>
                <a:gd name="T144" fmla="*/ 2074 h 20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9" h="2074">
                  <a:moveTo>
                    <a:pt x="746" y="59"/>
                  </a:moveTo>
                  <a:lnTo>
                    <a:pt x="770" y="101"/>
                  </a:lnTo>
                  <a:lnTo>
                    <a:pt x="818" y="107"/>
                  </a:lnTo>
                  <a:lnTo>
                    <a:pt x="769" y="163"/>
                  </a:lnTo>
                  <a:lnTo>
                    <a:pt x="808" y="197"/>
                  </a:lnTo>
                  <a:lnTo>
                    <a:pt x="835" y="229"/>
                  </a:lnTo>
                  <a:lnTo>
                    <a:pt x="854" y="251"/>
                  </a:lnTo>
                  <a:lnTo>
                    <a:pt x="860" y="283"/>
                  </a:lnTo>
                  <a:lnTo>
                    <a:pt x="860" y="298"/>
                  </a:lnTo>
                  <a:lnTo>
                    <a:pt x="863" y="322"/>
                  </a:lnTo>
                  <a:lnTo>
                    <a:pt x="872" y="358"/>
                  </a:lnTo>
                  <a:lnTo>
                    <a:pt x="883" y="392"/>
                  </a:lnTo>
                  <a:lnTo>
                    <a:pt x="896" y="428"/>
                  </a:lnTo>
                  <a:lnTo>
                    <a:pt x="899" y="464"/>
                  </a:lnTo>
                  <a:lnTo>
                    <a:pt x="892" y="503"/>
                  </a:lnTo>
                  <a:lnTo>
                    <a:pt x="871" y="523"/>
                  </a:lnTo>
                  <a:lnTo>
                    <a:pt x="869" y="559"/>
                  </a:lnTo>
                  <a:lnTo>
                    <a:pt x="871" y="587"/>
                  </a:lnTo>
                  <a:lnTo>
                    <a:pt x="872" y="622"/>
                  </a:lnTo>
                  <a:lnTo>
                    <a:pt x="844" y="626"/>
                  </a:lnTo>
                  <a:lnTo>
                    <a:pt x="808" y="631"/>
                  </a:lnTo>
                  <a:lnTo>
                    <a:pt x="779" y="635"/>
                  </a:lnTo>
                  <a:lnTo>
                    <a:pt x="757" y="651"/>
                  </a:lnTo>
                  <a:lnTo>
                    <a:pt x="722" y="692"/>
                  </a:lnTo>
                  <a:lnTo>
                    <a:pt x="701" y="740"/>
                  </a:lnTo>
                  <a:lnTo>
                    <a:pt x="682" y="790"/>
                  </a:lnTo>
                  <a:lnTo>
                    <a:pt x="717" y="825"/>
                  </a:lnTo>
                  <a:lnTo>
                    <a:pt x="694" y="861"/>
                  </a:lnTo>
                  <a:lnTo>
                    <a:pt x="650" y="885"/>
                  </a:lnTo>
                  <a:lnTo>
                    <a:pt x="615" y="907"/>
                  </a:lnTo>
                  <a:lnTo>
                    <a:pt x="573" y="930"/>
                  </a:lnTo>
                  <a:lnTo>
                    <a:pt x="565" y="963"/>
                  </a:lnTo>
                  <a:lnTo>
                    <a:pt x="532" y="983"/>
                  </a:lnTo>
                  <a:lnTo>
                    <a:pt x="516" y="1018"/>
                  </a:lnTo>
                  <a:lnTo>
                    <a:pt x="483" y="1044"/>
                  </a:lnTo>
                  <a:lnTo>
                    <a:pt x="478" y="1088"/>
                  </a:lnTo>
                  <a:lnTo>
                    <a:pt x="472" y="1130"/>
                  </a:lnTo>
                  <a:lnTo>
                    <a:pt x="456" y="1173"/>
                  </a:lnTo>
                  <a:lnTo>
                    <a:pt x="452" y="1224"/>
                  </a:lnTo>
                  <a:lnTo>
                    <a:pt x="416" y="1233"/>
                  </a:lnTo>
                  <a:lnTo>
                    <a:pt x="424" y="1277"/>
                  </a:lnTo>
                  <a:lnTo>
                    <a:pt x="424" y="1317"/>
                  </a:lnTo>
                  <a:lnTo>
                    <a:pt x="432" y="1369"/>
                  </a:lnTo>
                  <a:lnTo>
                    <a:pt x="468" y="1373"/>
                  </a:lnTo>
                  <a:lnTo>
                    <a:pt x="492" y="1397"/>
                  </a:lnTo>
                  <a:lnTo>
                    <a:pt x="512" y="1429"/>
                  </a:lnTo>
                  <a:lnTo>
                    <a:pt x="540" y="1457"/>
                  </a:lnTo>
                  <a:lnTo>
                    <a:pt x="539" y="1482"/>
                  </a:lnTo>
                  <a:lnTo>
                    <a:pt x="524" y="1507"/>
                  </a:lnTo>
                  <a:lnTo>
                    <a:pt x="504" y="1559"/>
                  </a:lnTo>
                  <a:lnTo>
                    <a:pt x="503" y="1600"/>
                  </a:lnTo>
                  <a:lnTo>
                    <a:pt x="475" y="1603"/>
                  </a:lnTo>
                  <a:lnTo>
                    <a:pt x="455" y="1606"/>
                  </a:lnTo>
                  <a:lnTo>
                    <a:pt x="422" y="1627"/>
                  </a:lnTo>
                  <a:lnTo>
                    <a:pt x="403" y="1648"/>
                  </a:lnTo>
                  <a:lnTo>
                    <a:pt x="393" y="1687"/>
                  </a:lnTo>
                  <a:lnTo>
                    <a:pt x="383" y="1722"/>
                  </a:lnTo>
                  <a:lnTo>
                    <a:pt x="374" y="1746"/>
                  </a:lnTo>
                  <a:lnTo>
                    <a:pt x="389" y="1779"/>
                  </a:lnTo>
                  <a:lnTo>
                    <a:pt x="382" y="1810"/>
                  </a:lnTo>
                  <a:lnTo>
                    <a:pt x="368" y="1863"/>
                  </a:lnTo>
                  <a:lnTo>
                    <a:pt x="356" y="1898"/>
                  </a:lnTo>
                  <a:lnTo>
                    <a:pt x="348" y="1941"/>
                  </a:lnTo>
                  <a:lnTo>
                    <a:pt x="328" y="1979"/>
                  </a:lnTo>
                  <a:lnTo>
                    <a:pt x="289" y="1972"/>
                  </a:lnTo>
                  <a:lnTo>
                    <a:pt x="251" y="1981"/>
                  </a:lnTo>
                  <a:lnTo>
                    <a:pt x="222" y="1992"/>
                  </a:lnTo>
                  <a:lnTo>
                    <a:pt x="193" y="2017"/>
                  </a:lnTo>
                  <a:lnTo>
                    <a:pt x="197" y="2046"/>
                  </a:lnTo>
                  <a:lnTo>
                    <a:pt x="192" y="2067"/>
                  </a:lnTo>
                  <a:lnTo>
                    <a:pt x="158" y="2074"/>
                  </a:lnTo>
                  <a:lnTo>
                    <a:pt x="108" y="2069"/>
                  </a:lnTo>
                  <a:lnTo>
                    <a:pt x="113" y="2025"/>
                  </a:lnTo>
                  <a:lnTo>
                    <a:pt x="99" y="1987"/>
                  </a:lnTo>
                  <a:lnTo>
                    <a:pt x="75" y="1959"/>
                  </a:lnTo>
                  <a:lnTo>
                    <a:pt x="92" y="1935"/>
                  </a:lnTo>
                  <a:lnTo>
                    <a:pt x="107" y="1905"/>
                  </a:lnTo>
                  <a:lnTo>
                    <a:pt x="86" y="1871"/>
                  </a:lnTo>
                  <a:lnTo>
                    <a:pt x="69" y="1832"/>
                  </a:lnTo>
                  <a:lnTo>
                    <a:pt x="41" y="1760"/>
                  </a:lnTo>
                  <a:lnTo>
                    <a:pt x="37" y="1702"/>
                  </a:lnTo>
                  <a:lnTo>
                    <a:pt x="44" y="1676"/>
                  </a:lnTo>
                  <a:lnTo>
                    <a:pt x="21" y="1642"/>
                  </a:lnTo>
                  <a:lnTo>
                    <a:pt x="13" y="1605"/>
                  </a:lnTo>
                  <a:lnTo>
                    <a:pt x="0" y="1534"/>
                  </a:lnTo>
                  <a:lnTo>
                    <a:pt x="21" y="1525"/>
                  </a:lnTo>
                  <a:lnTo>
                    <a:pt x="30" y="1570"/>
                  </a:lnTo>
                  <a:lnTo>
                    <a:pt x="49" y="1548"/>
                  </a:lnTo>
                  <a:lnTo>
                    <a:pt x="54" y="1511"/>
                  </a:lnTo>
                  <a:lnTo>
                    <a:pt x="67" y="1484"/>
                  </a:lnTo>
                  <a:lnTo>
                    <a:pt x="51" y="1458"/>
                  </a:lnTo>
                  <a:lnTo>
                    <a:pt x="71" y="1427"/>
                  </a:lnTo>
                  <a:lnTo>
                    <a:pt x="94" y="1400"/>
                  </a:lnTo>
                  <a:lnTo>
                    <a:pt x="111" y="1371"/>
                  </a:lnTo>
                  <a:lnTo>
                    <a:pt x="113" y="1345"/>
                  </a:lnTo>
                  <a:lnTo>
                    <a:pt x="129" y="1320"/>
                  </a:lnTo>
                  <a:lnTo>
                    <a:pt x="111" y="1290"/>
                  </a:lnTo>
                  <a:lnTo>
                    <a:pt x="109" y="1243"/>
                  </a:lnTo>
                  <a:lnTo>
                    <a:pt x="131" y="1237"/>
                  </a:lnTo>
                  <a:lnTo>
                    <a:pt x="153" y="1195"/>
                  </a:lnTo>
                  <a:lnTo>
                    <a:pt x="133" y="1157"/>
                  </a:lnTo>
                  <a:lnTo>
                    <a:pt x="112" y="1126"/>
                  </a:lnTo>
                  <a:lnTo>
                    <a:pt x="107" y="1092"/>
                  </a:lnTo>
                  <a:lnTo>
                    <a:pt x="109" y="1048"/>
                  </a:lnTo>
                  <a:lnTo>
                    <a:pt x="108" y="1008"/>
                  </a:lnTo>
                  <a:lnTo>
                    <a:pt x="110" y="971"/>
                  </a:lnTo>
                  <a:lnTo>
                    <a:pt x="123" y="928"/>
                  </a:lnTo>
                  <a:lnTo>
                    <a:pt x="114" y="886"/>
                  </a:lnTo>
                  <a:lnTo>
                    <a:pt x="128" y="829"/>
                  </a:lnTo>
                  <a:lnTo>
                    <a:pt x="155" y="788"/>
                  </a:lnTo>
                  <a:lnTo>
                    <a:pt x="185" y="754"/>
                  </a:lnTo>
                  <a:lnTo>
                    <a:pt x="222" y="747"/>
                  </a:lnTo>
                  <a:lnTo>
                    <a:pt x="249" y="756"/>
                  </a:lnTo>
                  <a:lnTo>
                    <a:pt x="265" y="744"/>
                  </a:lnTo>
                  <a:lnTo>
                    <a:pt x="274" y="718"/>
                  </a:lnTo>
                  <a:lnTo>
                    <a:pt x="267" y="690"/>
                  </a:lnTo>
                  <a:lnTo>
                    <a:pt x="254" y="671"/>
                  </a:lnTo>
                  <a:lnTo>
                    <a:pt x="258" y="637"/>
                  </a:lnTo>
                  <a:lnTo>
                    <a:pt x="291" y="587"/>
                  </a:lnTo>
                  <a:lnTo>
                    <a:pt x="310" y="535"/>
                  </a:lnTo>
                  <a:lnTo>
                    <a:pt x="319" y="479"/>
                  </a:lnTo>
                  <a:lnTo>
                    <a:pt x="316" y="419"/>
                  </a:lnTo>
                  <a:lnTo>
                    <a:pt x="358" y="410"/>
                  </a:lnTo>
                  <a:lnTo>
                    <a:pt x="380" y="352"/>
                  </a:lnTo>
                  <a:lnTo>
                    <a:pt x="411" y="322"/>
                  </a:lnTo>
                  <a:lnTo>
                    <a:pt x="424" y="287"/>
                  </a:lnTo>
                  <a:lnTo>
                    <a:pt x="452" y="248"/>
                  </a:lnTo>
                  <a:lnTo>
                    <a:pt x="433" y="191"/>
                  </a:lnTo>
                  <a:lnTo>
                    <a:pt x="459" y="152"/>
                  </a:lnTo>
                  <a:lnTo>
                    <a:pt x="485" y="106"/>
                  </a:lnTo>
                  <a:lnTo>
                    <a:pt x="519" y="83"/>
                  </a:lnTo>
                  <a:lnTo>
                    <a:pt x="538" y="101"/>
                  </a:lnTo>
                  <a:lnTo>
                    <a:pt x="563" y="106"/>
                  </a:lnTo>
                  <a:lnTo>
                    <a:pt x="571" y="64"/>
                  </a:lnTo>
                  <a:lnTo>
                    <a:pt x="575" y="36"/>
                  </a:lnTo>
                  <a:lnTo>
                    <a:pt x="575" y="7"/>
                  </a:lnTo>
                  <a:lnTo>
                    <a:pt x="609" y="0"/>
                  </a:lnTo>
                  <a:lnTo>
                    <a:pt x="638" y="17"/>
                  </a:lnTo>
                  <a:lnTo>
                    <a:pt x="661" y="25"/>
                  </a:lnTo>
                  <a:lnTo>
                    <a:pt x="684" y="50"/>
                  </a:lnTo>
                  <a:lnTo>
                    <a:pt x="711" y="37"/>
                  </a:lnTo>
                  <a:lnTo>
                    <a:pt x="746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7" name="Freeform 103">
              <a:extLst/>
            </p:cNvPr>
            <p:cNvSpPr>
              <a:spLocks/>
            </p:cNvSpPr>
            <p:nvPr/>
          </p:nvSpPr>
          <p:spPr bwMode="auto">
            <a:xfrm>
              <a:off x="4354489" y="2997218"/>
              <a:ext cx="471487" cy="568325"/>
            </a:xfrm>
            <a:custGeom>
              <a:avLst/>
              <a:gdLst>
                <a:gd name="T0" fmla="*/ 327 w 2762250"/>
                <a:gd name="T1" fmla="*/ 70 h 3324225"/>
                <a:gd name="T2" fmla="*/ 307 w 2762250"/>
                <a:gd name="T3" fmla="*/ 119 h 3324225"/>
                <a:gd name="T4" fmla="*/ 266 w 2762250"/>
                <a:gd name="T5" fmla="*/ 102 h 3324225"/>
                <a:gd name="T6" fmla="*/ 234 w 2762250"/>
                <a:gd name="T7" fmla="*/ 89 h 3324225"/>
                <a:gd name="T8" fmla="*/ 214 w 2762250"/>
                <a:gd name="T9" fmla="*/ 109 h 3324225"/>
                <a:gd name="T10" fmla="*/ 193 w 2762250"/>
                <a:gd name="T11" fmla="*/ 156 h 3324225"/>
                <a:gd name="T12" fmla="*/ 168 w 2762250"/>
                <a:gd name="T13" fmla="*/ 200 h 3324225"/>
                <a:gd name="T14" fmla="*/ 157 w 2762250"/>
                <a:gd name="T15" fmla="*/ 249 h 3324225"/>
                <a:gd name="T16" fmla="*/ 138 w 2762250"/>
                <a:gd name="T17" fmla="*/ 264 h 3324225"/>
                <a:gd name="T18" fmla="*/ 121 w 2762250"/>
                <a:gd name="T19" fmla="*/ 314 h 3324225"/>
                <a:gd name="T20" fmla="*/ 125 w 2762250"/>
                <a:gd name="T21" fmla="*/ 357 h 3324225"/>
                <a:gd name="T22" fmla="*/ 124 w 2762250"/>
                <a:gd name="T23" fmla="*/ 394 h 3324225"/>
                <a:gd name="T24" fmla="*/ 107 w 2762250"/>
                <a:gd name="T25" fmla="*/ 427 h 3324225"/>
                <a:gd name="T26" fmla="*/ 99 w 2762250"/>
                <a:gd name="T27" fmla="*/ 443 h 3324225"/>
                <a:gd name="T28" fmla="*/ 65 w 2762250"/>
                <a:gd name="T29" fmla="*/ 467 h 3324225"/>
                <a:gd name="T30" fmla="*/ 23 w 2762250"/>
                <a:gd name="T31" fmla="*/ 480 h 3324225"/>
                <a:gd name="T32" fmla="*/ 1 w 2762250"/>
                <a:gd name="T33" fmla="*/ 436 h 3324225"/>
                <a:gd name="T34" fmla="*/ 20 w 2762250"/>
                <a:gd name="T35" fmla="*/ 422 h 3324225"/>
                <a:gd name="T36" fmla="*/ 0 w 2762250"/>
                <a:gd name="T37" fmla="*/ 413 h 3324225"/>
                <a:gd name="T38" fmla="*/ 16 w 2762250"/>
                <a:gd name="T39" fmla="*/ 402 h 3324225"/>
                <a:gd name="T40" fmla="*/ 10 w 2762250"/>
                <a:gd name="T41" fmla="*/ 398 h 3324225"/>
                <a:gd name="T42" fmla="*/ 1 w 2762250"/>
                <a:gd name="T43" fmla="*/ 369 h 3324225"/>
                <a:gd name="T44" fmla="*/ 32 w 2762250"/>
                <a:gd name="T45" fmla="*/ 367 h 3324225"/>
                <a:gd name="T46" fmla="*/ 6 w 2762250"/>
                <a:gd name="T47" fmla="*/ 350 h 3324225"/>
                <a:gd name="T48" fmla="*/ 16 w 2762250"/>
                <a:gd name="T49" fmla="*/ 335 h 3324225"/>
                <a:gd name="T50" fmla="*/ 34 w 2762250"/>
                <a:gd name="T51" fmla="*/ 316 h 3324225"/>
                <a:gd name="T52" fmla="*/ 40 w 2762250"/>
                <a:gd name="T53" fmla="*/ 307 h 3324225"/>
                <a:gd name="T54" fmla="*/ 63 w 2762250"/>
                <a:gd name="T55" fmla="*/ 306 h 3324225"/>
                <a:gd name="T56" fmla="*/ 80 w 2762250"/>
                <a:gd name="T57" fmla="*/ 279 h 3324225"/>
                <a:gd name="T58" fmla="*/ 107 w 2762250"/>
                <a:gd name="T59" fmla="*/ 276 h 3324225"/>
                <a:gd name="T60" fmla="*/ 98 w 2762250"/>
                <a:gd name="T61" fmla="*/ 276 h 3324225"/>
                <a:gd name="T62" fmla="*/ 97 w 2762250"/>
                <a:gd name="T63" fmla="*/ 253 h 3324225"/>
                <a:gd name="T64" fmla="*/ 115 w 2762250"/>
                <a:gd name="T65" fmla="*/ 240 h 3324225"/>
                <a:gd name="T66" fmla="*/ 137 w 2762250"/>
                <a:gd name="T67" fmla="*/ 219 h 3324225"/>
                <a:gd name="T68" fmla="*/ 137 w 2762250"/>
                <a:gd name="T69" fmla="*/ 194 h 3324225"/>
                <a:gd name="T70" fmla="*/ 154 w 2762250"/>
                <a:gd name="T71" fmla="*/ 156 h 3324225"/>
                <a:gd name="T72" fmla="*/ 178 w 2762250"/>
                <a:gd name="T73" fmla="*/ 124 h 3324225"/>
                <a:gd name="T74" fmla="*/ 187 w 2762250"/>
                <a:gd name="T75" fmla="*/ 104 h 3324225"/>
                <a:gd name="T76" fmla="*/ 190 w 2762250"/>
                <a:gd name="T77" fmla="*/ 89 h 3324225"/>
                <a:gd name="T78" fmla="*/ 220 w 2762250"/>
                <a:gd name="T79" fmla="*/ 77 h 3324225"/>
                <a:gd name="T80" fmla="*/ 226 w 2762250"/>
                <a:gd name="T81" fmla="*/ 64 h 3324225"/>
                <a:gd name="T82" fmla="*/ 263 w 2762250"/>
                <a:gd name="T83" fmla="*/ 63 h 3324225"/>
                <a:gd name="T84" fmla="*/ 275 w 2762250"/>
                <a:gd name="T85" fmla="*/ 44 h 3324225"/>
                <a:gd name="T86" fmla="*/ 272 w 2762250"/>
                <a:gd name="T87" fmla="*/ 34 h 3324225"/>
                <a:gd name="T88" fmla="*/ 302 w 2762250"/>
                <a:gd name="T89" fmla="*/ 34 h 3324225"/>
                <a:gd name="T90" fmla="*/ 313 w 2762250"/>
                <a:gd name="T91" fmla="*/ 11 h 3324225"/>
                <a:gd name="T92" fmla="*/ 316 w 2762250"/>
                <a:gd name="T93" fmla="*/ 31 h 3324225"/>
                <a:gd name="T94" fmla="*/ 335 w 2762250"/>
                <a:gd name="T95" fmla="*/ 17 h 3324225"/>
                <a:gd name="T96" fmla="*/ 345 w 2762250"/>
                <a:gd name="T97" fmla="*/ 11 h 3324225"/>
                <a:gd name="T98" fmla="*/ 364 w 2762250"/>
                <a:gd name="T99" fmla="*/ 13 h 3324225"/>
                <a:gd name="T100" fmla="*/ 365 w 2762250"/>
                <a:gd name="T101" fmla="*/ 23 h 3324225"/>
                <a:gd name="T102" fmla="*/ 385 w 2762250"/>
                <a:gd name="T103" fmla="*/ 25 h 3324225"/>
                <a:gd name="T104" fmla="*/ 399 w 2762250"/>
                <a:gd name="T105" fmla="*/ 47 h 3324225"/>
                <a:gd name="T106" fmla="*/ 377 w 2762250"/>
                <a:gd name="T107" fmla="*/ 51 h 3324225"/>
                <a:gd name="T108" fmla="*/ 366 w 2762250"/>
                <a:gd name="T109" fmla="*/ 65 h 33242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62250"/>
                <a:gd name="T166" fmla="*/ 0 h 3324225"/>
                <a:gd name="T167" fmla="*/ 2762250 w 2762250"/>
                <a:gd name="T168" fmla="*/ 3324225 h 33242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62250" h="3324225">
                  <a:moveTo>
                    <a:pt x="2462213" y="395288"/>
                  </a:moveTo>
                  <a:lnTo>
                    <a:pt x="2401888" y="369888"/>
                  </a:lnTo>
                  <a:lnTo>
                    <a:pt x="2365375" y="369888"/>
                  </a:lnTo>
                  <a:lnTo>
                    <a:pt x="2295525" y="395288"/>
                  </a:lnTo>
                  <a:lnTo>
                    <a:pt x="2259013" y="476250"/>
                  </a:lnTo>
                  <a:lnTo>
                    <a:pt x="2257425" y="547688"/>
                  </a:lnTo>
                  <a:lnTo>
                    <a:pt x="2219325" y="636588"/>
                  </a:lnTo>
                  <a:lnTo>
                    <a:pt x="2220913" y="674688"/>
                  </a:lnTo>
                  <a:lnTo>
                    <a:pt x="2178050" y="728663"/>
                  </a:lnTo>
                  <a:lnTo>
                    <a:pt x="2120900" y="812800"/>
                  </a:lnTo>
                  <a:lnTo>
                    <a:pt x="2068513" y="757238"/>
                  </a:lnTo>
                  <a:lnTo>
                    <a:pt x="2014538" y="742950"/>
                  </a:lnTo>
                  <a:lnTo>
                    <a:pt x="1943100" y="781050"/>
                  </a:lnTo>
                  <a:lnTo>
                    <a:pt x="1873250" y="771525"/>
                  </a:lnTo>
                  <a:lnTo>
                    <a:pt x="1835150" y="700088"/>
                  </a:lnTo>
                  <a:lnTo>
                    <a:pt x="1784350" y="669925"/>
                  </a:lnTo>
                  <a:lnTo>
                    <a:pt x="1739900" y="688975"/>
                  </a:lnTo>
                  <a:lnTo>
                    <a:pt x="1704975" y="649288"/>
                  </a:lnTo>
                  <a:lnTo>
                    <a:pt x="1668463" y="638175"/>
                  </a:lnTo>
                  <a:lnTo>
                    <a:pt x="1617663" y="611188"/>
                  </a:lnTo>
                  <a:lnTo>
                    <a:pt x="1570038" y="622300"/>
                  </a:lnTo>
                  <a:lnTo>
                    <a:pt x="1570038" y="668338"/>
                  </a:lnTo>
                  <a:lnTo>
                    <a:pt x="1547813" y="779463"/>
                  </a:lnTo>
                  <a:lnTo>
                    <a:pt x="1509713" y="769938"/>
                  </a:lnTo>
                  <a:lnTo>
                    <a:pt x="1479550" y="742950"/>
                  </a:lnTo>
                  <a:lnTo>
                    <a:pt x="1423988" y="779463"/>
                  </a:lnTo>
                  <a:lnTo>
                    <a:pt x="1385888" y="849313"/>
                  </a:lnTo>
                  <a:lnTo>
                    <a:pt x="1344613" y="917575"/>
                  </a:lnTo>
                  <a:lnTo>
                    <a:pt x="1373188" y="1003300"/>
                  </a:lnTo>
                  <a:lnTo>
                    <a:pt x="1330325" y="1066800"/>
                  </a:lnTo>
                  <a:lnTo>
                    <a:pt x="1308100" y="1120775"/>
                  </a:lnTo>
                  <a:lnTo>
                    <a:pt x="1260475" y="1173163"/>
                  </a:lnTo>
                  <a:lnTo>
                    <a:pt x="1225550" y="1263650"/>
                  </a:lnTo>
                  <a:lnTo>
                    <a:pt x="1158875" y="1276350"/>
                  </a:lnTo>
                  <a:lnTo>
                    <a:pt x="1162050" y="1370013"/>
                  </a:lnTo>
                  <a:lnTo>
                    <a:pt x="1149350" y="1457325"/>
                  </a:lnTo>
                  <a:lnTo>
                    <a:pt x="1114425" y="1547813"/>
                  </a:lnTo>
                  <a:lnTo>
                    <a:pt x="1066800" y="1622425"/>
                  </a:lnTo>
                  <a:lnTo>
                    <a:pt x="1058863" y="1676400"/>
                  </a:lnTo>
                  <a:lnTo>
                    <a:pt x="1082675" y="1708150"/>
                  </a:lnTo>
                  <a:lnTo>
                    <a:pt x="1092200" y="1751013"/>
                  </a:lnTo>
                  <a:lnTo>
                    <a:pt x="1077913" y="1792288"/>
                  </a:lnTo>
                  <a:lnTo>
                    <a:pt x="1052513" y="1809750"/>
                  </a:lnTo>
                  <a:lnTo>
                    <a:pt x="1008063" y="1793875"/>
                  </a:lnTo>
                  <a:lnTo>
                    <a:pt x="950913" y="1806575"/>
                  </a:lnTo>
                  <a:lnTo>
                    <a:pt x="901700" y="1860550"/>
                  </a:lnTo>
                  <a:lnTo>
                    <a:pt x="858838" y="1925638"/>
                  </a:lnTo>
                  <a:lnTo>
                    <a:pt x="838200" y="2016125"/>
                  </a:lnTo>
                  <a:lnTo>
                    <a:pt x="850900" y="2084388"/>
                  </a:lnTo>
                  <a:lnTo>
                    <a:pt x="833438" y="2151063"/>
                  </a:lnTo>
                  <a:lnTo>
                    <a:pt x="828675" y="2216150"/>
                  </a:lnTo>
                  <a:lnTo>
                    <a:pt x="830263" y="2274888"/>
                  </a:lnTo>
                  <a:lnTo>
                    <a:pt x="828675" y="2344738"/>
                  </a:lnTo>
                  <a:lnTo>
                    <a:pt x="835025" y="2400300"/>
                  </a:lnTo>
                  <a:lnTo>
                    <a:pt x="865188" y="2446338"/>
                  </a:lnTo>
                  <a:lnTo>
                    <a:pt x="900113" y="2508250"/>
                  </a:lnTo>
                  <a:lnTo>
                    <a:pt x="865188" y="2573338"/>
                  </a:lnTo>
                  <a:lnTo>
                    <a:pt x="828675" y="2582863"/>
                  </a:lnTo>
                  <a:lnTo>
                    <a:pt x="836613" y="2660650"/>
                  </a:lnTo>
                  <a:lnTo>
                    <a:pt x="858838" y="2700338"/>
                  </a:lnTo>
                  <a:lnTo>
                    <a:pt x="838200" y="2746375"/>
                  </a:lnTo>
                  <a:lnTo>
                    <a:pt x="835025" y="2787650"/>
                  </a:lnTo>
                  <a:lnTo>
                    <a:pt x="804863" y="2833688"/>
                  </a:lnTo>
                  <a:lnTo>
                    <a:pt x="768350" y="2876550"/>
                  </a:lnTo>
                  <a:lnTo>
                    <a:pt x="738188" y="2925763"/>
                  </a:lnTo>
                  <a:lnTo>
                    <a:pt x="759954" y="2960937"/>
                  </a:lnTo>
                  <a:lnTo>
                    <a:pt x="742950" y="3008313"/>
                  </a:lnTo>
                  <a:lnTo>
                    <a:pt x="733425" y="3068638"/>
                  </a:lnTo>
                  <a:lnTo>
                    <a:pt x="706438" y="3103563"/>
                  </a:lnTo>
                  <a:lnTo>
                    <a:pt x="686135" y="3032375"/>
                  </a:lnTo>
                  <a:lnTo>
                    <a:pt x="652798" y="3049043"/>
                  </a:lnTo>
                  <a:lnTo>
                    <a:pt x="636588" y="3070225"/>
                  </a:lnTo>
                  <a:lnTo>
                    <a:pt x="585788" y="3114675"/>
                  </a:lnTo>
                  <a:lnTo>
                    <a:pt x="515938" y="3152775"/>
                  </a:lnTo>
                  <a:lnTo>
                    <a:pt x="446088" y="3197225"/>
                  </a:lnTo>
                  <a:lnTo>
                    <a:pt x="407988" y="3228975"/>
                  </a:lnTo>
                  <a:lnTo>
                    <a:pt x="382588" y="3279775"/>
                  </a:lnTo>
                  <a:lnTo>
                    <a:pt x="325438" y="3317875"/>
                  </a:lnTo>
                  <a:lnTo>
                    <a:pt x="242888" y="3324225"/>
                  </a:lnTo>
                  <a:lnTo>
                    <a:pt x="160338" y="3286125"/>
                  </a:lnTo>
                  <a:lnTo>
                    <a:pt x="109538" y="3241675"/>
                  </a:lnTo>
                  <a:lnTo>
                    <a:pt x="79375" y="3163888"/>
                  </a:lnTo>
                  <a:lnTo>
                    <a:pt x="11113" y="3087688"/>
                  </a:lnTo>
                  <a:lnTo>
                    <a:pt x="7938" y="3033713"/>
                  </a:lnTo>
                  <a:lnTo>
                    <a:pt x="9525" y="2984500"/>
                  </a:lnTo>
                  <a:lnTo>
                    <a:pt x="47625" y="2979738"/>
                  </a:lnTo>
                  <a:lnTo>
                    <a:pt x="77788" y="3024188"/>
                  </a:lnTo>
                  <a:lnTo>
                    <a:pt x="76200" y="2959100"/>
                  </a:lnTo>
                  <a:lnTo>
                    <a:pt x="104775" y="2925763"/>
                  </a:lnTo>
                  <a:lnTo>
                    <a:pt x="134938" y="2889250"/>
                  </a:lnTo>
                  <a:lnTo>
                    <a:pt x="123825" y="2854325"/>
                  </a:lnTo>
                  <a:lnTo>
                    <a:pt x="93663" y="2879725"/>
                  </a:lnTo>
                  <a:lnTo>
                    <a:pt x="60325" y="2886075"/>
                  </a:lnTo>
                  <a:lnTo>
                    <a:pt x="9525" y="2898775"/>
                  </a:lnTo>
                  <a:lnTo>
                    <a:pt x="0" y="2825750"/>
                  </a:lnTo>
                  <a:lnTo>
                    <a:pt x="26988" y="2820988"/>
                  </a:lnTo>
                  <a:lnTo>
                    <a:pt x="61913" y="2832100"/>
                  </a:lnTo>
                  <a:lnTo>
                    <a:pt x="93663" y="2817813"/>
                  </a:lnTo>
                  <a:lnTo>
                    <a:pt x="65088" y="2782888"/>
                  </a:lnTo>
                  <a:lnTo>
                    <a:pt x="111125" y="2752725"/>
                  </a:lnTo>
                  <a:lnTo>
                    <a:pt x="141288" y="2711450"/>
                  </a:lnTo>
                  <a:lnTo>
                    <a:pt x="203200" y="2665413"/>
                  </a:lnTo>
                  <a:lnTo>
                    <a:pt x="161925" y="2652713"/>
                  </a:lnTo>
                  <a:lnTo>
                    <a:pt x="112713" y="2679700"/>
                  </a:lnTo>
                  <a:lnTo>
                    <a:pt x="69850" y="2722563"/>
                  </a:lnTo>
                  <a:lnTo>
                    <a:pt x="47625" y="2690813"/>
                  </a:lnTo>
                  <a:lnTo>
                    <a:pt x="7938" y="2671763"/>
                  </a:lnTo>
                  <a:lnTo>
                    <a:pt x="23813" y="2620963"/>
                  </a:lnTo>
                  <a:lnTo>
                    <a:pt x="36513" y="2573338"/>
                  </a:lnTo>
                  <a:lnTo>
                    <a:pt x="4763" y="2528888"/>
                  </a:lnTo>
                  <a:lnTo>
                    <a:pt x="11113" y="2489200"/>
                  </a:lnTo>
                  <a:lnTo>
                    <a:pt x="68263" y="2506663"/>
                  </a:lnTo>
                  <a:lnTo>
                    <a:pt x="117475" y="2505075"/>
                  </a:lnTo>
                  <a:lnTo>
                    <a:pt x="171450" y="2524125"/>
                  </a:lnTo>
                  <a:lnTo>
                    <a:pt x="220663" y="2513013"/>
                  </a:lnTo>
                  <a:lnTo>
                    <a:pt x="249238" y="2516188"/>
                  </a:lnTo>
                  <a:lnTo>
                    <a:pt x="295275" y="2451100"/>
                  </a:lnTo>
                  <a:lnTo>
                    <a:pt x="104775" y="2463800"/>
                  </a:lnTo>
                  <a:lnTo>
                    <a:pt x="22225" y="2433638"/>
                  </a:lnTo>
                  <a:lnTo>
                    <a:pt x="41275" y="2397125"/>
                  </a:lnTo>
                  <a:lnTo>
                    <a:pt x="55563" y="2352675"/>
                  </a:lnTo>
                  <a:lnTo>
                    <a:pt x="38100" y="2263775"/>
                  </a:lnTo>
                  <a:lnTo>
                    <a:pt x="60325" y="2249488"/>
                  </a:lnTo>
                  <a:lnTo>
                    <a:pt x="85725" y="2306638"/>
                  </a:lnTo>
                  <a:lnTo>
                    <a:pt x="109538" y="2295525"/>
                  </a:lnTo>
                  <a:lnTo>
                    <a:pt x="87313" y="2236788"/>
                  </a:lnTo>
                  <a:lnTo>
                    <a:pt x="111125" y="2212975"/>
                  </a:lnTo>
                  <a:lnTo>
                    <a:pt x="165100" y="2244725"/>
                  </a:lnTo>
                  <a:lnTo>
                    <a:pt x="201613" y="2193925"/>
                  </a:lnTo>
                  <a:lnTo>
                    <a:pt x="236538" y="2162175"/>
                  </a:lnTo>
                  <a:lnTo>
                    <a:pt x="246063" y="2116138"/>
                  </a:lnTo>
                  <a:lnTo>
                    <a:pt x="293688" y="2151063"/>
                  </a:lnTo>
                  <a:lnTo>
                    <a:pt x="328613" y="2152650"/>
                  </a:lnTo>
                  <a:lnTo>
                    <a:pt x="341313" y="2117725"/>
                  </a:lnTo>
                  <a:lnTo>
                    <a:pt x="279400" y="2098675"/>
                  </a:lnTo>
                  <a:lnTo>
                    <a:pt x="263525" y="2035175"/>
                  </a:lnTo>
                  <a:lnTo>
                    <a:pt x="306388" y="2063750"/>
                  </a:lnTo>
                  <a:lnTo>
                    <a:pt x="387350" y="2051050"/>
                  </a:lnTo>
                  <a:lnTo>
                    <a:pt x="393700" y="2097088"/>
                  </a:lnTo>
                  <a:lnTo>
                    <a:pt x="433388" y="2093913"/>
                  </a:lnTo>
                  <a:lnTo>
                    <a:pt x="434975" y="2024063"/>
                  </a:lnTo>
                  <a:lnTo>
                    <a:pt x="442913" y="1965325"/>
                  </a:lnTo>
                  <a:lnTo>
                    <a:pt x="490538" y="1920875"/>
                  </a:lnTo>
                  <a:lnTo>
                    <a:pt x="538163" y="1958975"/>
                  </a:lnTo>
                  <a:lnTo>
                    <a:pt x="554038" y="1911350"/>
                  </a:lnTo>
                  <a:lnTo>
                    <a:pt x="588963" y="1919288"/>
                  </a:lnTo>
                  <a:lnTo>
                    <a:pt x="609600" y="1957388"/>
                  </a:lnTo>
                  <a:lnTo>
                    <a:pt x="654050" y="1931988"/>
                  </a:lnTo>
                  <a:lnTo>
                    <a:pt x="706438" y="1930400"/>
                  </a:lnTo>
                  <a:lnTo>
                    <a:pt x="735013" y="1890713"/>
                  </a:lnTo>
                  <a:lnTo>
                    <a:pt x="769938" y="1878013"/>
                  </a:lnTo>
                  <a:lnTo>
                    <a:pt x="763588" y="1808163"/>
                  </a:lnTo>
                  <a:lnTo>
                    <a:pt x="735013" y="1828800"/>
                  </a:lnTo>
                  <a:lnTo>
                    <a:pt x="714375" y="1860550"/>
                  </a:lnTo>
                  <a:lnTo>
                    <a:pt x="674688" y="1889125"/>
                  </a:lnTo>
                  <a:lnTo>
                    <a:pt x="650875" y="1914525"/>
                  </a:lnTo>
                  <a:lnTo>
                    <a:pt x="604838" y="1889125"/>
                  </a:lnTo>
                  <a:lnTo>
                    <a:pt x="596900" y="1849438"/>
                  </a:lnTo>
                  <a:lnTo>
                    <a:pt x="625475" y="1797050"/>
                  </a:lnTo>
                  <a:lnTo>
                    <a:pt x="671513" y="1730375"/>
                  </a:lnTo>
                  <a:lnTo>
                    <a:pt x="719138" y="1711325"/>
                  </a:lnTo>
                  <a:lnTo>
                    <a:pt x="736600" y="1673225"/>
                  </a:lnTo>
                  <a:lnTo>
                    <a:pt x="774700" y="1709738"/>
                  </a:lnTo>
                  <a:lnTo>
                    <a:pt x="830263" y="1662113"/>
                  </a:lnTo>
                  <a:lnTo>
                    <a:pt x="790575" y="1641475"/>
                  </a:lnTo>
                  <a:lnTo>
                    <a:pt x="838200" y="1604963"/>
                  </a:lnTo>
                  <a:lnTo>
                    <a:pt x="828675" y="1535113"/>
                  </a:lnTo>
                  <a:lnTo>
                    <a:pt x="874713" y="1512888"/>
                  </a:lnTo>
                  <a:lnTo>
                    <a:pt x="903288" y="1524000"/>
                  </a:lnTo>
                  <a:lnTo>
                    <a:pt x="947738" y="1500188"/>
                  </a:lnTo>
                  <a:lnTo>
                    <a:pt x="890588" y="1462088"/>
                  </a:lnTo>
                  <a:lnTo>
                    <a:pt x="955675" y="1433513"/>
                  </a:lnTo>
                  <a:lnTo>
                    <a:pt x="901700" y="1384300"/>
                  </a:lnTo>
                  <a:lnTo>
                    <a:pt x="942975" y="1377950"/>
                  </a:lnTo>
                  <a:lnTo>
                    <a:pt x="942975" y="1328738"/>
                  </a:lnTo>
                  <a:lnTo>
                    <a:pt x="966788" y="1274763"/>
                  </a:lnTo>
                  <a:lnTo>
                    <a:pt x="998538" y="1270000"/>
                  </a:lnTo>
                  <a:lnTo>
                    <a:pt x="1011238" y="1195388"/>
                  </a:lnTo>
                  <a:lnTo>
                    <a:pt x="1044575" y="1117600"/>
                  </a:lnTo>
                  <a:lnTo>
                    <a:pt x="1065213" y="1069975"/>
                  </a:lnTo>
                  <a:lnTo>
                    <a:pt x="1092200" y="1025525"/>
                  </a:lnTo>
                  <a:lnTo>
                    <a:pt x="1139825" y="1011238"/>
                  </a:lnTo>
                  <a:lnTo>
                    <a:pt x="1152525" y="950913"/>
                  </a:lnTo>
                  <a:lnTo>
                    <a:pt x="1181100" y="890588"/>
                  </a:lnTo>
                  <a:lnTo>
                    <a:pt x="1227138" y="850900"/>
                  </a:lnTo>
                  <a:lnTo>
                    <a:pt x="1198563" y="822325"/>
                  </a:lnTo>
                  <a:lnTo>
                    <a:pt x="1212850" y="779463"/>
                  </a:lnTo>
                  <a:lnTo>
                    <a:pt x="1257300" y="768350"/>
                  </a:lnTo>
                  <a:lnTo>
                    <a:pt x="1322388" y="766763"/>
                  </a:lnTo>
                  <a:lnTo>
                    <a:pt x="1293813" y="714375"/>
                  </a:lnTo>
                  <a:lnTo>
                    <a:pt x="1347788" y="695325"/>
                  </a:lnTo>
                  <a:lnTo>
                    <a:pt x="1373188" y="681038"/>
                  </a:lnTo>
                  <a:lnTo>
                    <a:pt x="1395413" y="650875"/>
                  </a:lnTo>
                  <a:lnTo>
                    <a:pt x="1323975" y="641350"/>
                  </a:lnTo>
                  <a:lnTo>
                    <a:pt x="1309688" y="609600"/>
                  </a:lnTo>
                  <a:lnTo>
                    <a:pt x="1339850" y="561975"/>
                  </a:lnTo>
                  <a:lnTo>
                    <a:pt x="1387475" y="552450"/>
                  </a:lnTo>
                  <a:lnTo>
                    <a:pt x="1430338" y="569913"/>
                  </a:lnTo>
                  <a:lnTo>
                    <a:pt x="1474788" y="563563"/>
                  </a:lnTo>
                  <a:lnTo>
                    <a:pt x="1519238" y="525463"/>
                  </a:lnTo>
                  <a:lnTo>
                    <a:pt x="1508125" y="471488"/>
                  </a:lnTo>
                  <a:lnTo>
                    <a:pt x="1471613" y="384175"/>
                  </a:lnTo>
                  <a:lnTo>
                    <a:pt x="1516063" y="338138"/>
                  </a:lnTo>
                  <a:lnTo>
                    <a:pt x="1566863" y="371475"/>
                  </a:lnTo>
                  <a:lnTo>
                    <a:pt x="1562100" y="436563"/>
                  </a:lnTo>
                  <a:lnTo>
                    <a:pt x="1624013" y="471488"/>
                  </a:lnTo>
                  <a:lnTo>
                    <a:pt x="1701800" y="457200"/>
                  </a:lnTo>
                  <a:lnTo>
                    <a:pt x="1738313" y="400050"/>
                  </a:lnTo>
                  <a:lnTo>
                    <a:pt x="1776413" y="436563"/>
                  </a:lnTo>
                  <a:lnTo>
                    <a:pt x="1811338" y="433388"/>
                  </a:lnTo>
                  <a:lnTo>
                    <a:pt x="1811338" y="393700"/>
                  </a:lnTo>
                  <a:lnTo>
                    <a:pt x="1776413" y="333375"/>
                  </a:lnTo>
                  <a:lnTo>
                    <a:pt x="1795463" y="293688"/>
                  </a:lnTo>
                  <a:lnTo>
                    <a:pt x="1838325" y="303213"/>
                  </a:lnTo>
                  <a:lnTo>
                    <a:pt x="1895475" y="304800"/>
                  </a:lnTo>
                  <a:lnTo>
                    <a:pt x="1901825" y="374650"/>
                  </a:lnTo>
                  <a:lnTo>
                    <a:pt x="1924050" y="404813"/>
                  </a:lnTo>
                  <a:lnTo>
                    <a:pt x="1971675" y="388938"/>
                  </a:lnTo>
                  <a:lnTo>
                    <a:pt x="1954213" y="307975"/>
                  </a:lnTo>
                  <a:lnTo>
                    <a:pt x="1876425" y="231775"/>
                  </a:lnTo>
                  <a:lnTo>
                    <a:pt x="1897063" y="190500"/>
                  </a:lnTo>
                  <a:lnTo>
                    <a:pt x="1979613" y="204788"/>
                  </a:lnTo>
                  <a:lnTo>
                    <a:pt x="2020888" y="207963"/>
                  </a:lnTo>
                  <a:lnTo>
                    <a:pt x="2068513" y="149225"/>
                  </a:lnTo>
                  <a:lnTo>
                    <a:pt x="2081213" y="233363"/>
                  </a:lnTo>
                  <a:lnTo>
                    <a:pt x="2128838" y="219075"/>
                  </a:lnTo>
                  <a:lnTo>
                    <a:pt x="2111375" y="185738"/>
                  </a:lnTo>
                  <a:lnTo>
                    <a:pt x="2114550" y="138113"/>
                  </a:lnTo>
                  <a:lnTo>
                    <a:pt x="2128838" y="98425"/>
                  </a:lnTo>
                  <a:lnTo>
                    <a:pt x="2157413" y="73025"/>
                  </a:lnTo>
                  <a:lnTo>
                    <a:pt x="2187575" y="57150"/>
                  </a:lnTo>
                  <a:lnTo>
                    <a:pt x="2198688" y="15875"/>
                  </a:lnTo>
                  <a:lnTo>
                    <a:pt x="2230438" y="0"/>
                  </a:lnTo>
                  <a:lnTo>
                    <a:pt x="2209800" y="147638"/>
                  </a:lnTo>
                  <a:lnTo>
                    <a:pt x="2181225" y="212725"/>
                  </a:lnTo>
                  <a:lnTo>
                    <a:pt x="2143125" y="304800"/>
                  </a:lnTo>
                  <a:lnTo>
                    <a:pt x="2128838" y="376238"/>
                  </a:lnTo>
                  <a:lnTo>
                    <a:pt x="2173288" y="331788"/>
                  </a:lnTo>
                  <a:lnTo>
                    <a:pt x="2287588" y="90488"/>
                  </a:lnTo>
                  <a:lnTo>
                    <a:pt x="2311400" y="117475"/>
                  </a:lnTo>
                  <a:lnTo>
                    <a:pt x="2292350" y="261938"/>
                  </a:lnTo>
                  <a:lnTo>
                    <a:pt x="2343150" y="255588"/>
                  </a:lnTo>
                  <a:lnTo>
                    <a:pt x="2371725" y="200025"/>
                  </a:lnTo>
                  <a:lnTo>
                    <a:pt x="2378075" y="147638"/>
                  </a:lnTo>
                  <a:lnTo>
                    <a:pt x="2378075" y="74613"/>
                  </a:lnTo>
                  <a:lnTo>
                    <a:pt x="2395538" y="41275"/>
                  </a:lnTo>
                  <a:lnTo>
                    <a:pt x="2424113" y="20638"/>
                  </a:lnTo>
                  <a:lnTo>
                    <a:pt x="2449513" y="47625"/>
                  </a:lnTo>
                  <a:lnTo>
                    <a:pt x="2479675" y="76200"/>
                  </a:lnTo>
                  <a:lnTo>
                    <a:pt x="2509838" y="88900"/>
                  </a:lnTo>
                  <a:lnTo>
                    <a:pt x="2471738" y="150813"/>
                  </a:lnTo>
                  <a:lnTo>
                    <a:pt x="2452688" y="195263"/>
                  </a:lnTo>
                  <a:lnTo>
                    <a:pt x="2462213" y="227013"/>
                  </a:lnTo>
                  <a:lnTo>
                    <a:pt x="2501900" y="209550"/>
                  </a:lnTo>
                  <a:lnTo>
                    <a:pt x="2516188" y="155575"/>
                  </a:lnTo>
                  <a:lnTo>
                    <a:pt x="2552700" y="114300"/>
                  </a:lnTo>
                  <a:lnTo>
                    <a:pt x="2581275" y="119063"/>
                  </a:lnTo>
                  <a:lnTo>
                    <a:pt x="2592388" y="142875"/>
                  </a:lnTo>
                  <a:lnTo>
                    <a:pt x="2619375" y="160338"/>
                  </a:lnTo>
                  <a:lnTo>
                    <a:pt x="2655888" y="174625"/>
                  </a:lnTo>
                  <a:lnTo>
                    <a:pt x="2716213" y="217488"/>
                  </a:lnTo>
                  <a:lnTo>
                    <a:pt x="2740025" y="233363"/>
                  </a:lnTo>
                  <a:lnTo>
                    <a:pt x="2762250" y="261938"/>
                  </a:lnTo>
                  <a:lnTo>
                    <a:pt x="2749550" y="290513"/>
                  </a:lnTo>
                  <a:lnTo>
                    <a:pt x="2752725" y="320675"/>
                  </a:lnTo>
                  <a:lnTo>
                    <a:pt x="2746375" y="352425"/>
                  </a:lnTo>
                  <a:lnTo>
                    <a:pt x="2705100" y="365125"/>
                  </a:lnTo>
                  <a:lnTo>
                    <a:pt x="2681288" y="374650"/>
                  </a:lnTo>
                  <a:lnTo>
                    <a:pt x="2638425" y="366713"/>
                  </a:lnTo>
                  <a:lnTo>
                    <a:pt x="2601913" y="352425"/>
                  </a:lnTo>
                  <a:lnTo>
                    <a:pt x="2566988" y="357188"/>
                  </a:lnTo>
                  <a:lnTo>
                    <a:pt x="2667000" y="450850"/>
                  </a:lnTo>
                  <a:lnTo>
                    <a:pt x="2663825" y="517525"/>
                  </a:lnTo>
                  <a:lnTo>
                    <a:pt x="2600325" y="585788"/>
                  </a:lnTo>
                  <a:lnTo>
                    <a:pt x="2525713" y="442913"/>
                  </a:lnTo>
                  <a:lnTo>
                    <a:pt x="2462213" y="3952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8" name="Freeform 104">
              <a:extLst/>
            </p:cNvPr>
            <p:cNvSpPr>
              <a:spLocks/>
            </p:cNvSpPr>
            <p:nvPr/>
          </p:nvSpPr>
          <p:spPr bwMode="auto">
            <a:xfrm>
              <a:off x="5841976" y="3760806"/>
              <a:ext cx="590550" cy="273050"/>
            </a:xfrm>
            <a:custGeom>
              <a:avLst/>
              <a:gdLst>
                <a:gd name="T0" fmla="*/ 0 w 2171"/>
                <a:gd name="T1" fmla="*/ 2147483647 h 1006"/>
                <a:gd name="T2" fmla="*/ 2147483647 w 2171"/>
                <a:gd name="T3" fmla="*/ 2147483647 h 1006"/>
                <a:gd name="T4" fmla="*/ 2147483647 w 2171"/>
                <a:gd name="T5" fmla="*/ 2147483647 h 1006"/>
                <a:gd name="T6" fmla="*/ 2147483647 w 2171"/>
                <a:gd name="T7" fmla="*/ 2147483647 h 1006"/>
                <a:gd name="T8" fmla="*/ 2147483647 w 2171"/>
                <a:gd name="T9" fmla="*/ 2147483647 h 1006"/>
                <a:gd name="T10" fmla="*/ 2147483647 w 2171"/>
                <a:gd name="T11" fmla="*/ 2147483647 h 1006"/>
                <a:gd name="T12" fmla="*/ 2147483647 w 2171"/>
                <a:gd name="T13" fmla="*/ 2147483647 h 1006"/>
                <a:gd name="T14" fmla="*/ 2147483647 w 2171"/>
                <a:gd name="T15" fmla="*/ 2147483647 h 1006"/>
                <a:gd name="T16" fmla="*/ 2147483647 w 2171"/>
                <a:gd name="T17" fmla="*/ 2147483647 h 1006"/>
                <a:gd name="T18" fmla="*/ 2147483647 w 2171"/>
                <a:gd name="T19" fmla="*/ 2147483647 h 1006"/>
                <a:gd name="T20" fmla="*/ 2147483647 w 2171"/>
                <a:gd name="T21" fmla="*/ 2147483647 h 1006"/>
                <a:gd name="T22" fmla="*/ 2147483647 w 2171"/>
                <a:gd name="T23" fmla="*/ 2147483647 h 1006"/>
                <a:gd name="T24" fmla="*/ 2147483647 w 2171"/>
                <a:gd name="T25" fmla="*/ 2147483647 h 1006"/>
                <a:gd name="T26" fmla="*/ 2147483647 w 2171"/>
                <a:gd name="T27" fmla="*/ 2147483647 h 1006"/>
                <a:gd name="T28" fmla="*/ 2147483647 w 2171"/>
                <a:gd name="T29" fmla="*/ 2147483647 h 1006"/>
                <a:gd name="T30" fmla="*/ 2147483647 w 2171"/>
                <a:gd name="T31" fmla="*/ 2147483647 h 1006"/>
                <a:gd name="T32" fmla="*/ 2147483647 w 2171"/>
                <a:gd name="T33" fmla="*/ 2147483647 h 1006"/>
                <a:gd name="T34" fmla="*/ 2147483647 w 2171"/>
                <a:gd name="T35" fmla="*/ 2147483647 h 1006"/>
                <a:gd name="T36" fmla="*/ 2147483647 w 2171"/>
                <a:gd name="T37" fmla="*/ 2147483647 h 1006"/>
                <a:gd name="T38" fmla="*/ 2147483647 w 2171"/>
                <a:gd name="T39" fmla="*/ 2147483647 h 1006"/>
                <a:gd name="T40" fmla="*/ 2147483647 w 2171"/>
                <a:gd name="T41" fmla="*/ 2147483647 h 1006"/>
                <a:gd name="T42" fmla="*/ 2147483647 w 2171"/>
                <a:gd name="T43" fmla="*/ 2147483647 h 1006"/>
                <a:gd name="T44" fmla="*/ 2147483647 w 2171"/>
                <a:gd name="T45" fmla="*/ 2147483647 h 1006"/>
                <a:gd name="T46" fmla="*/ 2147483647 w 2171"/>
                <a:gd name="T47" fmla="*/ 2147483647 h 1006"/>
                <a:gd name="T48" fmla="*/ 2147483647 w 2171"/>
                <a:gd name="T49" fmla="*/ 2147483647 h 1006"/>
                <a:gd name="T50" fmla="*/ 2147483647 w 2171"/>
                <a:gd name="T51" fmla="*/ 2147483647 h 1006"/>
                <a:gd name="T52" fmla="*/ 2147483647 w 2171"/>
                <a:gd name="T53" fmla="*/ 2147483647 h 1006"/>
                <a:gd name="T54" fmla="*/ 2147483647 w 2171"/>
                <a:gd name="T55" fmla="*/ 2147483647 h 1006"/>
                <a:gd name="T56" fmla="*/ 2147483647 w 2171"/>
                <a:gd name="T57" fmla="*/ 2147483647 h 1006"/>
                <a:gd name="T58" fmla="*/ 2147483647 w 2171"/>
                <a:gd name="T59" fmla="*/ 2147483647 h 1006"/>
                <a:gd name="T60" fmla="*/ 2147483647 w 2171"/>
                <a:gd name="T61" fmla="*/ 2147483647 h 1006"/>
                <a:gd name="T62" fmla="*/ 2147483647 w 2171"/>
                <a:gd name="T63" fmla="*/ 2147483647 h 1006"/>
                <a:gd name="T64" fmla="*/ 2147483647 w 2171"/>
                <a:gd name="T65" fmla="*/ 0 h 1006"/>
                <a:gd name="T66" fmla="*/ 2147483647 w 2171"/>
                <a:gd name="T67" fmla="*/ 2147483647 h 1006"/>
                <a:gd name="T68" fmla="*/ 2147483647 w 2171"/>
                <a:gd name="T69" fmla="*/ 2147483647 h 1006"/>
                <a:gd name="T70" fmla="*/ 2147483647 w 2171"/>
                <a:gd name="T71" fmla="*/ 2147483647 h 1006"/>
                <a:gd name="T72" fmla="*/ 2147483647 w 2171"/>
                <a:gd name="T73" fmla="*/ 2147483647 h 1006"/>
                <a:gd name="T74" fmla="*/ 2147483647 w 2171"/>
                <a:gd name="T75" fmla="*/ 2147483647 h 1006"/>
                <a:gd name="T76" fmla="*/ 2147483647 w 2171"/>
                <a:gd name="T77" fmla="*/ 2147483647 h 1006"/>
                <a:gd name="T78" fmla="*/ 2147483647 w 2171"/>
                <a:gd name="T79" fmla="*/ 2147483647 h 10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71"/>
                <a:gd name="T121" fmla="*/ 0 h 1006"/>
                <a:gd name="T122" fmla="*/ 2171 w 2171"/>
                <a:gd name="T123" fmla="*/ 1006 h 10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71" h="1006">
                  <a:moveTo>
                    <a:pt x="63" y="279"/>
                  </a:moveTo>
                  <a:lnTo>
                    <a:pt x="0" y="295"/>
                  </a:lnTo>
                  <a:lnTo>
                    <a:pt x="72" y="313"/>
                  </a:lnTo>
                  <a:lnTo>
                    <a:pt x="80" y="354"/>
                  </a:lnTo>
                  <a:lnTo>
                    <a:pt x="146" y="366"/>
                  </a:lnTo>
                  <a:lnTo>
                    <a:pt x="255" y="471"/>
                  </a:lnTo>
                  <a:lnTo>
                    <a:pt x="273" y="558"/>
                  </a:lnTo>
                  <a:lnTo>
                    <a:pt x="252" y="637"/>
                  </a:lnTo>
                  <a:lnTo>
                    <a:pt x="281" y="684"/>
                  </a:lnTo>
                  <a:lnTo>
                    <a:pt x="362" y="706"/>
                  </a:lnTo>
                  <a:lnTo>
                    <a:pt x="395" y="687"/>
                  </a:lnTo>
                  <a:lnTo>
                    <a:pt x="464" y="720"/>
                  </a:lnTo>
                  <a:lnTo>
                    <a:pt x="494" y="756"/>
                  </a:lnTo>
                  <a:lnTo>
                    <a:pt x="552" y="762"/>
                  </a:lnTo>
                  <a:lnTo>
                    <a:pt x="615" y="868"/>
                  </a:lnTo>
                  <a:lnTo>
                    <a:pt x="636" y="925"/>
                  </a:lnTo>
                  <a:lnTo>
                    <a:pt x="713" y="916"/>
                  </a:lnTo>
                  <a:lnTo>
                    <a:pt x="819" y="922"/>
                  </a:lnTo>
                  <a:lnTo>
                    <a:pt x="894" y="936"/>
                  </a:lnTo>
                  <a:lnTo>
                    <a:pt x="969" y="922"/>
                  </a:lnTo>
                  <a:lnTo>
                    <a:pt x="1025" y="958"/>
                  </a:lnTo>
                  <a:lnTo>
                    <a:pt x="1095" y="979"/>
                  </a:lnTo>
                  <a:lnTo>
                    <a:pt x="1148" y="1000"/>
                  </a:lnTo>
                  <a:lnTo>
                    <a:pt x="1190" y="1006"/>
                  </a:lnTo>
                  <a:lnTo>
                    <a:pt x="1244" y="991"/>
                  </a:lnTo>
                  <a:lnTo>
                    <a:pt x="1266" y="951"/>
                  </a:lnTo>
                  <a:lnTo>
                    <a:pt x="1337" y="940"/>
                  </a:lnTo>
                  <a:lnTo>
                    <a:pt x="1388" y="945"/>
                  </a:lnTo>
                  <a:lnTo>
                    <a:pt x="1454" y="937"/>
                  </a:lnTo>
                  <a:lnTo>
                    <a:pt x="1532" y="924"/>
                  </a:lnTo>
                  <a:lnTo>
                    <a:pt x="1590" y="874"/>
                  </a:lnTo>
                  <a:lnTo>
                    <a:pt x="1655" y="825"/>
                  </a:lnTo>
                  <a:lnTo>
                    <a:pt x="1632" y="733"/>
                  </a:lnTo>
                  <a:lnTo>
                    <a:pt x="1661" y="709"/>
                  </a:lnTo>
                  <a:lnTo>
                    <a:pt x="1692" y="703"/>
                  </a:lnTo>
                  <a:lnTo>
                    <a:pt x="1745" y="724"/>
                  </a:lnTo>
                  <a:lnTo>
                    <a:pt x="1793" y="715"/>
                  </a:lnTo>
                  <a:lnTo>
                    <a:pt x="1826" y="691"/>
                  </a:lnTo>
                  <a:lnTo>
                    <a:pt x="1848" y="666"/>
                  </a:lnTo>
                  <a:lnTo>
                    <a:pt x="1887" y="657"/>
                  </a:lnTo>
                  <a:lnTo>
                    <a:pt x="1979" y="561"/>
                  </a:lnTo>
                  <a:lnTo>
                    <a:pt x="2034" y="547"/>
                  </a:lnTo>
                  <a:lnTo>
                    <a:pt x="2082" y="543"/>
                  </a:lnTo>
                  <a:lnTo>
                    <a:pt x="2165" y="546"/>
                  </a:lnTo>
                  <a:lnTo>
                    <a:pt x="2171" y="510"/>
                  </a:lnTo>
                  <a:lnTo>
                    <a:pt x="2156" y="477"/>
                  </a:lnTo>
                  <a:lnTo>
                    <a:pt x="2073" y="405"/>
                  </a:lnTo>
                  <a:lnTo>
                    <a:pt x="2021" y="411"/>
                  </a:lnTo>
                  <a:lnTo>
                    <a:pt x="1962" y="441"/>
                  </a:lnTo>
                  <a:lnTo>
                    <a:pt x="1904" y="424"/>
                  </a:lnTo>
                  <a:lnTo>
                    <a:pt x="1901" y="381"/>
                  </a:lnTo>
                  <a:lnTo>
                    <a:pt x="1952" y="223"/>
                  </a:lnTo>
                  <a:lnTo>
                    <a:pt x="1863" y="198"/>
                  </a:lnTo>
                  <a:lnTo>
                    <a:pt x="1791" y="204"/>
                  </a:lnTo>
                  <a:lnTo>
                    <a:pt x="1736" y="240"/>
                  </a:lnTo>
                  <a:lnTo>
                    <a:pt x="1653" y="280"/>
                  </a:lnTo>
                  <a:lnTo>
                    <a:pt x="1553" y="288"/>
                  </a:lnTo>
                  <a:lnTo>
                    <a:pt x="1457" y="288"/>
                  </a:lnTo>
                  <a:lnTo>
                    <a:pt x="1421" y="250"/>
                  </a:lnTo>
                  <a:lnTo>
                    <a:pt x="1293" y="180"/>
                  </a:lnTo>
                  <a:lnTo>
                    <a:pt x="1130" y="195"/>
                  </a:lnTo>
                  <a:lnTo>
                    <a:pt x="1067" y="193"/>
                  </a:lnTo>
                  <a:lnTo>
                    <a:pt x="995" y="123"/>
                  </a:lnTo>
                  <a:lnTo>
                    <a:pt x="983" y="60"/>
                  </a:lnTo>
                  <a:lnTo>
                    <a:pt x="916" y="20"/>
                  </a:lnTo>
                  <a:lnTo>
                    <a:pt x="865" y="0"/>
                  </a:lnTo>
                  <a:lnTo>
                    <a:pt x="769" y="0"/>
                  </a:lnTo>
                  <a:lnTo>
                    <a:pt x="714" y="36"/>
                  </a:lnTo>
                  <a:lnTo>
                    <a:pt x="722" y="165"/>
                  </a:lnTo>
                  <a:lnTo>
                    <a:pt x="689" y="213"/>
                  </a:lnTo>
                  <a:lnTo>
                    <a:pt x="633" y="219"/>
                  </a:lnTo>
                  <a:lnTo>
                    <a:pt x="524" y="222"/>
                  </a:lnTo>
                  <a:lnTo>
                    <a:pt x="482" y="153"/>
                  </a:lnTo>
                  <a:lnTo>
                    <a:pt x="423" y="144"/>
                  </a:lnTo>
                  <a:lnTo>
                    <a:pt x="351" y="130"/>
                  </a:lnTo>
                  <a:lnTo>
                    <a:pt x="285" y="133"/>
                  </a:lnTo>
                  <a:lnTo>
                    <a:pt x="257" y="171"/>
                  </a:lnTo>
                  <a:lnTo>
                    <a:pt x="212" y="205"/>
                  </a:lnTo>
                  <a:lnTo>
                    <a:pt x="143" y="220"/>
                  </a:lnTo>
                  <a:lnTo>
                    <a:pt x="63" y="27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9" name="Freeform 105">
              <a:extLst/>
            </p:cNvPr>
            <p:cNvSpPr>
              <a:spLocks noChangeAspect="1"/>
            </p:cNvSpPr>
            <p:nvPr/>
          </p:nvSpPr>
          <p:spPr bwMode="auto">
            <a:xfrm>
              <a:off x="5199039" y="4398981"/>
              <a:ext cx="4762" cy="11112"/>
            </a:xfrm>
            <a:custGeom>
              <a:avLst/>
              <a:gdLst>
                <a:gd name="T0" fmla="*/ 2147483647 w 38"/>
                <a:gd name="T1" fmla="*/ 0 h 85"/>
                <a:gd name="T2" fmla="*/ 2147483647 w 38"/>
                <a:gd name="T3" fmla="*/ 2147483647 h 85"/>
                <a:gd name="T4" fmla="*/ 2147483647 w 38"/>
                <a:gd name="T5" fmla="*/ 2147483647 h 85"/>
                <a:gd name="T6" fmla="*/ 2147483647 w 38"/>
                <a:gd name="T7" fmla="*/ 2147483647 h 85"/>
                <a:gd name="T8" fmla="*/ 2147483647 w 38"/>
                <a:gd name="T9" fmla="*/ 2147483647 h 85"/>
                <a:gd name="T10" fmla="*/ 0 w 38"/>
                <a:gd name="T11" fmla="*/ 2147483647 h 85"/>
                <a:gd name="T12" fmla="*/ 2147483647 w 38"/>
                <a:gd name="T13" fmla="*/ 2147483647 h 85"/>
                <a:gd name="T14" fmla="*/ 2147483647 w 38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85"/>
                <a:gd name="T26" fmla="*/ 38 w 38"/>
                <a:gd name="T27" fmla="*/ 85 h 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85">
                  <a:moveTo>
                    <a:pt x="38" y="0"/>
                  </a:moveTo>
                  <a:lnTo>
                    <a:pt x="33" y="30"/>
                  </a:lnTo>
                  <a:lnTo>
                    <a:pt x="36" y="61"/>
                  </a:lnTo>
                  <a:lnTo>
                    <a:pt x="38" y="85"/>
                  </a:lnTo>
                  <a:lnTo>
                    <a:pt x="6" y="84"/>
                  </a:lnTo>
                  <a:lnTo>
                    <a:pt x="0" y="46"/>
                  </a:lnTo>
                  <a:lnTo>
                    <a:pt x="14" y="6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0" name="Freeform 106">
              <a:extLst/>
            </p:cNvPr>
            <p:cNvSpPr>
              <a:spLocks/>
            </p:cNvSpPr>
            <p:nvPr/>
          </p:nvSpPr>
          <p:spPr bwMode="auto">
            <a:xfrm>
              <a:off x="5378426" y="4137043"/>
              <a:ext cx="249238" cy="285750"/>
            </a:xfrm>
            <a:custGeom>
              <a:avLst/>
              <a:gdLst>
                <a:gd name="T0" fmla="*/ 2147483647 w 918"/>
                <a:gd name="T1" fmla="*/ 2147483647 h 1056"/>
                <a:gd name="T2" fmla="*/ 2147483647 w 918"/>
                <a:gd name="T3" fmla="*/ 2147483647 h 1056"/>
                <a:gd name="T4" fmla="*/ 2147483647 w 918"/>
                <a:gd name="T5" fmla="*/ 2147483647 h 1056"/>
                <a:gd name="T6" fmla="*/ 2147483647 w 918"/>
                <a:gd name="T7" fmla="*/ 2147483647 h 1056"/>
                <a:gd name="T8" fmla="*/ 2147483647 w 918"/>
                <a:gd name="T9" fmla="*/ 2147483647 h 1056"/>
                <a:gd name="T10" fmla="*/ 2147483647 w 918"/>
                <a:gd name="T11" fmla="*/ 2147483647 h 1056"/>
                <a:gd name="T12" fmla="*/ 2147483647 w 918"/>
                <a:gd name="T13" fmla="*/ 2147483647 h 1056"/>
                <a:gd name="T14" fmla="*/ 2147483647 w 918"/>
                <a:gd name="T15" fmla="*/ 2147483647 h 1056"/>
                <a:gd name="T16" fmla="*/ 2147483647 w 918"/>
                <a:gd name="T17" fmla="*/ 2147483647 h 1056"/>
                <a:gd name="T18" fmla="*/ 2147483647 w 918"/>
                <a:gd name="T19" fmla="*/ 2147483647 h 1056"/>
                <a:gd name="T20" fmla="*/ 2147483647 w 918"/>
                <a:gd name="T21" fmla="*/ 2147483647 h 1056"/>
                <a:gd name="T22" fmla="*/ 2147483647 w 918"/>
                <a:gd name="T23" fmla="*/ 2147483647 h 1056"/>
                <a:gd name="T24" fmla="*/ 2147483647 w 918"/>
                <a:gd name="T25" fmla="*/ 2147483647 h 1056"/>
                <a:gd name="T26" fmla="*/ 2147483647 w 918"/>
                <a:gd name="T27" fmla="*/ 2147483647 h 1056"/>
                <a:gd name="T28" fmla="*/ 2147483647 w 918"/>
                <a:gd name="T29" fmla="*/ 2147483647 h 1056"/>
                <a:gd name="T30" fmla="*/ 2147483647 w 918"/>
                <a:gd name="T31" fmla="*/ 2147483647 h 1056"/>
                <a:gd name="T32" fmla="*/ 2147483647 w 918"/>
                <a:gd name="T33" fmla="*/ 2147483647 h 1056"/>
                <a:gd name="T34" fmla="*/ 2147483647 w 918"/>
                <a:gd name="T35" fmla="*/ 2147483647 h 1056"/>
                <a:gd name="T36" fmla="*/ 2147483647 w 918"/>
                <a:gd name="T37" fmla="*/ 2147483647 h 1056"/>
                <a:gd name="T38" fmla="*/ 2147483647 w 918"/>
                <a:gd name="T39" fmla="*/ 2147483647 h 1056"/>
                <a:gd name="T40" fmla="*/ 2147483647 w 918"/>
                <a:gd name="T41" fmla="*/ 2147483647 h 1056"/>
                <a:gd name="T42" fmla="*/ 2147483647 w 918"/>
                <a:gd name="T43" fmla="*/ 2147483647 h 1056"/>
                <a:gd name="T44" fmla="*/ 2147483647 w 918"/>
                <a:gd name="T45" fmla="*/ 2147483647 h 1056"/>
                <a:gd name="T46" fmla="*/ 2147483647 w 918"/>
                <a:gd name="T47" fmla="*/ 2147483647 h 1056"/>
                <a:gd name="T48" fmla="*/ 2147483647 w 918"/>
                <a:gd name="T49" fmla="*/ 2147483647 h 1056"/>
                <a:gd name="T50" fmla="*/ 2147483647 w 918"/>
                <a:gd name="T51" fmla="*/ 2147483647 h 1056"/>
                <a:gd name="T52" fmla="*/ 2147483647 w 918"/>
                <a:gd name="T53" fmla="*/ 0 h 1056"/>
                <a:gd name="T54" fmla="*/ 2147483647 w 918"/>
                <a:gd name="T55" fmla="*/ 2147483647 h 1056"/>
                <a:gd name="T56" fmla="*/ 2147483647 w 918"/>
                <a:gd name="T57" fmla="*/ 2147483647 h 1056"/>
                <a:gd name="T58" fmla="*/ 2147483647 w 918"/>
                <a:gd name="T59" fmla="*/ 2147483647 h 1056"/>
                <a:gd name="T60" fmla="*/ 2147483647 w 918"/>
                <a:gd name="T61" fmla="*/ 2147483647 h 1056"/>
                <a:gd name="T62" fmla="*/ 2147483647 w 918"/>
                <a:gd name="T63" fmla="*/ 2147483647 h 1056"/>
                <a:gd name="T64" fmla="*/ 2147483647 w 918"/>
                <a:gd name="T65" fmla="*/ 2147483647 h 1056"/>
                <a:gd name="T66" fmla="*/ 2147483647 w 918"/>
                <a:gd name="T67" fmla="*/ 2147483647 h 1056"/>
                <a:gd name="T68" fmla="*/ 2147483647 w 918"/>
                <a:gd name="T69" fmla="*/ 2147483647 h 1056"/>
                <a:gd name="T70" fmla="*/ 2147483647 w 918"/>
                <a:gd name="T71" fmla="*/ 2147483647 h 1056"/>
                <a:gd name="T72" fmla="*/ 2147483647 w 918"/>
                <a:gd name="T73" fmla="*/ 2147483647 h 1056"/>
                <a:gd name="T74" fmla="*/ 2147483647 w 918"/>
                <a:gd name="T75" fmla="*/ 2147483647 h 1056"/>
                <a:gd name="T76" fmla="*/ 2147483647 w 918"/>
                <a:gd name="T77" fmla="*/ 2147483647 h 1056"/>
                <a:gd name="T78" fmla="*/ 2147483647 w 918"/>
                <a:gd name="T79" fmla="*/ 2147483647 h 1056"/>
                <a:gd name="T80" fmla="*/ 2147483647 w 918"/>
                <a:gd name="T81" fmla="*/ 2147483647 h 1056"/>
                <a:gd name="T82" fmla="*/ 2147483647 w 918"/>
                <a:gd name="T83" fmla="*/ 2147483647 h 10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18"/>
                <a:gd name="T127" fmla="*/ 0 h 1056"/>
                <a:gd name="T128" fmla="*/ 918 w 918"/>
                <a:gd name="T129" fmla="*/ 1056 h 10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18" h="1056">
                  <a:moveTo>
                    <a:pt x="18" y="687"/>
                  </a:moveTo>
                  <a:lnTo>
                    <a:pt x="49" y="720"/>
                  </a:lnTo>
                  <a:lnTo>
                    <a:pt x="81" y="749"/>
                  </a:lnTo>
                  <a:lnTo>
                    <a:pt x="106" y="782"/>
                  </a:lnTo>
                  <a:lnTo>
                    <a:pt x="120" y="810"/>
                  </a:lnTo>
                  <a:lnTo>
                    <a:pt x="84" y="827"/>
                  </a:lnTo>
                  <a:lnTo>
                    <a:pt x="72" y="851"/>
                  </a:lnTo>
                  <a:lnTo>
                    <a:pt x="34" y="867"/>
                  </a:lnTo>
                  <a:lnTo>
                    <a:pt x="9" y="898"/>
                  </a:lnTo>
                  <a:lnTo>
                    <a:pt x="2" y="933"/>
                  </a:lnTo>
                  <a:lnTo>
                    <a:pt x="43" y="963"/>
                  </a:lnTo>
                  <a:lnTo>
                    <a:pt x="85" y="929"/>
                  </a:lnTo>
                  <a:lnTo>
                    <a:pt x="130" y="946"/>
                  </a:lnTo>
                  <a:lnTo>
                    <a:pt x="180" y="933"/>
                  </a:lnTo>
                  <a:lnTo>
                    <a:pt x="213" y="920"/>
                  </a:lnTo>
                  <a:lnTo>
                    <a:pt x="267" y="933"/>
                  </a:lnTo>
                  <a:lnTo>
                    <a:pt x="308" y="933"/>
                  </a:lnTo>
                  <a:lnTo>
                    <a:pt x="354" y="956"/>
                  </a:lnTo>
                  <a:lnTo>
                    <a:pt x="386" y="967"/>
                  </a:lnTo>
                  <a:lnTo>
                    <a:pt x="399" y="1001"/>
                  </a:lnTo>
                  <a:lnTo>
                    <a:pt x="396" y="1037"/>
                  </a:lnTo>
                  <a:lnTo>
                    <a:pt x="430" y="1056"/>
                  </a:lnTo>
                  <a:lnTo>
                    <a:pt x="457" y="1052"/>
                  </a:lnTo>
                  <a:lnTo>
                    <a:pt x="486" y="1031"/>
                  </a:lnTo>
                  <a:lnTo>
                    <a:pt x="634" y="1028"/>
                  </a:lnTo>
                  <a:lnTo>
                    <a:pt x="645" y="996"/>
                  </a:lnTo>
                  <a:lnTo>
                    <a:pt x="594" y="909"/>
                  </a:lnTo>
                  <a:lnTo>
                    <a:pt x="594" y="852"/>
                  </a:lnTo>
                  <a:lnTo>
                    <a:pt x="550" y="800"/>
                  </a:lnTo>
                  <a:lnTo>
                    <a:pt x="651" y="755"/>
                  </a:lnTo>
                  <a:lnTo>
                    <a:pt x="676" y="779"/>
                  </a:lnTo>
                  <a:lnTo>
                    <a:pt x="729" y="767"/>
                  </a:lnTo>
                  <a:lnTo>
                    <a:pt x="768" y="726"/>
                  </a:lnTo>
                  <a:lnTo>
                    <a:pt x="813" y="690"/>
                  </a:lnTo>
                  <a:lnTo>
                    <a:pt x="823" y="636"/>
                  </a:lnTo>
                  <a:lnTo>
                    <a:pt x="867" y="584"/>
                  </a:lnTo>
                  <a:lnTo>
                    <a:pt x="873" y="527"/>
                  </a:lnTo>
                  <a:lnTo>
                    <a:pt x="871" y="459"/>
                  </a:lnTo>
                  <a:lnTo>
                    <a:pt x="904" y="417"/>
                  </a:lnTo>
                  <a:lnTo>
                    <a:pt x="918" y="386"/>
                  </a:lnTo>
                  <a:lnTo>
                    <a:pt x="886" y="369"/>
                  </a:lnTo>
                  <a:lnTo>
                    <a:pt x="873" y="329"/>
                  </a:lnTo>
                  <a:lnTo>
                    <a:pt x="855" y="290"/>
                  </a:lnTo>
                  <a:lnTo>
                    <a:pt x="837" y="239"/>
                  </a:lnTo>
                  <a:lnTo>
                    <a:pt x="842" y="187"/>
                  </a:lnTo>
                  <a:lnTo>
                    <a:pt x="866" y="149"/>
                  </a:lnTo>
                  <a:lnTo>
                    <a:pt x="866" y="128"/>
                  </a:lnTo>
                  <a:lnTo>
                    <a:pt x="833" y="107"/>
                  </a:lnTo>
                  <a:lnTo>
                    <a:pt x="804" y="93"/>
                  </a:lnTo>
                  <a:lnTo>
                    <a:pt x="775" y="67"/>
                  </a:lnTo>
                  <a:lnTo>
                    <a:pt x="791" y="33"/>
                  </a:lnTo>
                  <a:lnTo>
                    <a:pt x="833" y="12"/>
                  </a:lnTo>
                  <a:lnTo>
                    <a:pt x="882" y="5"/>
                  </a:lnTo>
                  <a:lnTo>
                    <a:pt x="813" y="0"/>
                  </a:lnTo>
                  <a:lnTo>
                    <a:pt x="762" y="14"/>
                  </a:lnTo>
                  <a:lnTo>
                    <a:pt x="726" y="27"/>
                  </a:lnTo>
                  <a:lnTo>
                    <a:pt x="703" y="44"/>
                  </a:lnTo>
                  <a:lnTo>
                    <a:pt x="672" y="85"/>
                  </a:lnTo>
                  <a:lnTo>
                    <a:pt x="659" y="119"/>
                  </a:lnTo>
                  <a:lnTo>
                    <a:pt x="659" y="154"/>
                  </a:lnTo>
                  <a:lnTo>
                    <a:pt x="672" y="205"/>
                  </a:lnTo>
                  <a:lnTo>
                    <a:pt x="639" y="244"/>
                  </a:lnTo>
                  <a:lnTo>
                    <a:pt x="602" y="257"/>
                  </a:lnTo>
                  <a:lnTo>
                    <a:pt x="573" y="296"/>
                  </a:lnTo>
                  <a:lnTo>
                    <a:pt x="544" y="326"/>
                  </a:lnTo>
                  <a:lnTo>
                    <a:pt x="544" y="369"/>
                  </a:lnTo>
                  <a:lnTo>
                    <a:pt x="535" y="416"/>
                  </a:lnTo>
                  <a:lnTo>
                    <a:pt x="511" y="431"/>
                  </a:lnTo>
                  <a:lnTo>
                    <a:pt x="477" y="421"/>
                  </a:lnTo>
                  <a:lnTo>
                    <a:pt x="448" y="451"/>
                  </a:lnTo>
                  <a:lnTo>
                    <a:pt x="403" y="464"/>
                  </a:lnTo>
                  <a:lnTo>
                    <a:pt x="348" y="488"/>
                  </a:lnTo>
                  <a:lnTo>
                    <a:pt x="337" y="533"/>
                  </a:lnTo>
                  <a:lnTo>
                    <a:pt x="341" y="567"/>
                  </a:lnTo>
                  <a:lnTo>
                    <a:pt x="316" y="558"/>
                  </a:lnTo>
                  <a:lnTo>
                    <a:pt x="316" y="593"/>
                  </a:lnTo>
                  <a:lnTo>
                    <a:pt x="267" y="615"/>
                  </a:lnTo>
                  <a:lnTo>
                    <a:pt x="209" y="606"/>
                  </a:lnTo>
                  <a:lnTo>
                    <a:pt x="167" y="619"/>
                  </a:lnTo>
                  <a:lnTo>
                    <a:pt x="134" y="602"/>
                  </a:lnTo>
                  <a:lnTo>
                    <a:pt x="93" y="615"/>
                  </a:lnTo>
                  <a:lnTo>
                    <a:pt x="43" y="606"/>
                  </a:lnTo>
                  <a:lnTo>
                    <a:pt x="0" y="615"/>
                  </a:lnTo>
                  <a:lnTo>
                    <a:pt x="3" y="654"/>
                  </a:lnTo>
                  <a:lnTo>
                    <a:pt x="18" y="6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1" name="Freeform 107">
              <a:extLst/>
            </p:cNvPr>
            <p:cNvSpPr>
              <a:spLocks/>
            </p:cNvSpPr>
            <p:nvPr/>
          </p:nvSpPr>
          <p:spPr bwMode="auto">
            <a:xfrm>
              <a:off x="5589564" y="4138631"/>
              <a:ext cx="112712" cy="112712"/>
            </a:xfrm>
            <a:custGeom>
              <a:avLst/>
              <a:gdLst>
                <a:gd name="T0" fmla="*/ 114132424 w 357"/>
                <a:gd name="T1" fmla="*/ 23084370 h 355"/>
                <a:gd name="T2" fmla="*/ 80142021 w 357"/>
                <a:gd name="T3" fmla="*/ 0 h 355"/>
                <a:gd name="T4" fmla="*/ 44755820 w 357"/>
                <a:gd name="T5" fmla="*/ 6854795 h 355"/>
                <a:gd name="T6" fmla="*/ 8472659 w 357"/>
                <a:gd name="T7" fmla="*/ 23084370 h 355"/>
                <a:gd name="T8" fmla="*/ 0 w 357"/>
                <a:gd name="T9" fmla="*/ 46068093 h 355"/>
                <a:gd name="T10" fmla="*/ 23923043 w 357"/>
                <a:gd name="T11" fmla="*/ 69858263 h 355"/>
                <a:gd name="T12" fmla="*/ 49341020 w 357"/>
                <a:gd name="T13" fmla="*/ 81349807 h 355"/>
                <a:gd name="T14" fmla="*/ 68579095 w 357"/>
                <a:gd name="T15" fmla="*/ 95160360 h 355"/>
                <a:gd name="T16" fmla="*/ 68579095 w 357"/>
                <a:gd name="T17" fmla="*/ 111288971 h 355"/>
                <a:gd name="T18" fmla="*/ 50138528 w 357"/>
                <a:gd name="T19" fmla="*/ 142740382 h 355"/>
                <a:gd name="T20" fmla="*/ 47846086 w 357"/>
                <a:gd name="T21" fmla="*/ 184171408 h 355"/>
                <a:gd name="T22" fmla="*/ 59907217 w 357"/>
                <a:gd name="T23" fmla="*/ 214312184 h 355"/>
                <a:gd name="T24" fmla="*/ 75556821 w 357"/>
                <a:gd name="T25" fmla="*/ 247174876 h 355"/>
                <a:gd name="T26" fmla="*/ 85325194 w 357"/>
                <a:gd name="T27" fmla="*/ 279331768 h 355"/>
                <a:gd name="T28" fmla="*/ 109049018 w 357"/>
                <a:gd name="T29" fmla="*/ 293142005 h 355"/>
                <a:gd name="T30" fmla="*/ 138055467 w 357"/>
                <a:gd name="T31" fmla="*/ 292436205 h 355"/>
                <a:gd name="T32" fmla="*/ 182711835 w 357"/>
                <a:gd name="T33" fmla="*/ 270158282 h 355"/>
                <a:gd name="T34" fmla="*/ 216602471 w 357"/>
                <a:gd name="T35" fmla="*/ 277114041 h 355"/>
                <a:gd name="T36" fmla="*/ 250194435 w 357"/>
                <a:gd name="T37" fmla="*/ 285077540 h 355"/>
                <a:gd name="T38" fmla="*/ 281393875 w 357"/>
                <a:gd name="T39" fmla="*/ 323181816 h 355"/>
                <a:gd name="T40" fmla="*/ 324554993 w 357"/>
                <a:gd name="T41" fmla="*/ 273988902 h 355"/>
                <a:gd name="T42" fmla="*/ 306114426 w 357"/>
                <a:gd name="T43" fmla="*/ 251710978 h 355"/>
                <a:gd name="T44" fmla="*/ 295249242 w 357"/>
                <a:gd name="T45" fmla="*/ 221066014 h 355"/>
                <a:gd name="T46" fmla="*/ 297641767 w 357"/>
                <a:gd name="T47" fmla="*/ 189614921 h 355"/>
                <a:gd name="T48" fmla="*/ 304519409 w 357"/>
                <a:gd name="T49" fmla="*/ 155038690 h 355"/>
                <a:gd name="T50" fmla="*/ 323059744 w 357"/>
                <a:gd name="T51" fmla="*/ 164211859 h 355"/>
                <a:gd name="T52" fmla="*/ 355455446 w 357"/>
                <a:gd name="T53" fmla="*/ 141228453 h 355"/>
                <a:gd name="T54" fmla="*/ 359243137 w 357"/>
                <a:gd name="T55" fmla="*/ 115926038 h 355"/>
                <a:gd name="T56" fmla="*/ 350770478 w 357"/>
                <a:gd name="T57" fmla="*/ 92841668 h 355"/>
                <a:gd name="T58" fmla="*/ 331532403 w 357"/>
                <a:gd name="T59" fmla="*/ 88305566 h 355"/>
                <a:gd name="T60" fmla="*/ 299934209 w 357"/>
                <a:gd name="T61" fmla="*/ 90623940 h 355"/>
                <a:gd name="T62" fmla="*/ 276011166 w 357"/>
                <a:gd name="T63" fmla="*/ 98990981 h 355"/>
                <a:gd name="T64" fmla="*/ 244412973 w 357"/>
                <a:gd name="T65" fmla="*/ 112801217 h 355"/>
                <a:gd name="T66" fmla="*/ 205039861 w 357"/>
                <a:gd name="T67" fmla="*/ 98990981 h 355"/>
                <a:gd name="T68" fmla="*/ 168058959 w 357"/>
                <a:gd name="T69" fmla="*/ 60684776 h 355"/>
                <a:gd name="T70" fmla="*/ 114132424 w 357"/>
                <a:gd name="T71" fmla="*/ 23084370 h 3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7"/>
                <a:gd name="T109" fmla="*/ 0 h 355"/>
                <a:gd name="T110" fmla="*/ 739775 w 357"/>
                <a:gd name="T111" fmla="*/ 668338 h 3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7" h="355">
                  <a:moveTo>
                    <a:pt x="125" y="25"/>
                  </a:moveTo>
                  <a:lnTo>
                    <a:pt x="88" y="0"/>
                  </a:lnTo>
                  <a:lnTo>
                    <a:pt x="49" y="8"/>
                  </a:lnTo>
                  <a:lnTo>
                    <a:pt x="9" y="25"/>
                  </a:lnTo>
                  <a:lnTo>
                    <a:pt x="0" y="51"/>
                  </a:lnTo>
                  <a:lnTo>
                    <a:pt x="26" y="77"/>
                  </a:lnTo>
                  <a:lnTo>
                    <a:pt x="54" y="89"/>
                  </a:lnTo>
                  <a:lnTo>
                    <a:pt x="75" y="105"/>
                  </a:lnTo>
                  <a:lnTo>
                    <a:pt x="75" y="122"/>
                  </a:lnTo>
                  <a:lnTo>
                    <a:pt x="55" y="157"/>
                  </a:lnTo>
                  <a:lnTo>
                    <a:pt x="53" y="202"/>
                  </a:lnTo>
                  <a:lnTo>
                    <a:pt x="66" y="235"/>
                  </a:lnTo>
                  <a:lnTo>
                    <a:pt x="83" y="272"/>
                  </a:lnTo>
                  <a:lnTo>
                    <a:pt x="94" y="307"/>
                  </a:lnTo>
                  <a:lnTo>
                    <a:pt x="120" y="322"/>
                  </a:lnTo>
                  <a:lnTo>
                    <a:pt x="152" y="321"/>
                  </a:lnTo>
                  <a:lnTo>
                    <a:pt x="201" y="297"/>
                  </a:lnTo>
                  <a:lnTo>
                    <a:pt x="238" y="304"/>
                  </a:lnTo>
                  <a:lnTo>
                    <a:pt x="275" y="313"/>
                  </a:lnTo>
                  <a:lnTo>
                    <a:pt x="309" y="355"/>
                  </a:lnTo>
                  <a:lnTo>
                    <a:pt x="357" y="301"/>
                  </a:lnTo>
                  <a:lnTo>
                    <a:pt x="337" y="277"/>
                  </a:lnTo>
                  <a:lnTo>
                    <a:pt x="325" y="243"/>
                  </a:lnTo>
                  <a:lnTo>
                    <a:pt x="327" y="208"/>
                  </a:lnTo>
                  <a:lnTo>
                    <a:pt x="335" y="170"/>
                  </a:lnTo>
                  <a:lnTo>
                    <a:pt x="312" y="142"/>
                  </a:lnTo>
                  <a:lnTo>
                    <a:pt x="269" y="124"/>
                  </a:lnTo>
                  <a:lnTo>
                    <a:pt x="225" y="109"/>
                  </a:lnTo>
                  <a:lnTo>
                    <a:pt x="185" y="67"/>
                  </a:lnTo>
                  <a:lnTo>
                    <a:pt x="125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2" name="Freeform 108">
              <a:extLst/>
            </p:cNvPr>
            <p:cNvSpPr>
              <a:spLocks/>
            </p:cNvSpPr>
            <p:nvPr/>
          </p:nvSpPr>
          <p:spPr bwMode="auto">
            <a:xfrm>
              <a:off x="5362551" y="4113231"/>
              <a:ext cx="255588" cy="190500"/>
            </a:xfrm>
            <a:custGeom>
              <a:avLst/>
              <a:gdLst>
                <a:gd name="T0" fmla="*/ 1 w 1489076"/>
                <a:gd name="T1" fmla="*/ 75 h 1112837"/>
                <a:gd name="T2" fmla="*/ 2 w 1489076"/>
                <a:gd name="T3" fmla="*/ 105 h 1112837"/>
                <a:gd name="T4" fmla="*/ 0 w 1489076"/>
                <a:gd name="T5" fmla="*/ 121 h 1112837"/>
                <a:gd name="T6" fmla="*/ 15 w 1489076"/>
                <a:gd name="T7" fmla="*/ 139 h 1112837"/>
                <a:gd name="T8" fmla="*/ 4 w 1489076"/>
                <a:gd name="T9" fmla="*/ 160 h 1112837"/>
                <a:gd name="T10" fmla="*/ 22 w 1489076"/>
                <a:gd name="T11" fmla="*/ 161 h 1112837"/>
                <a:gd name="T12" fmla="*/ 44 w 1489076"/>
                <a:gd name="T13" fmla="*/ 160 h 1112837"/>
                <a:gd name="T14" fmla="*/ 62 w 1489076"/>
                <a:gd name="T15" fmla="*/ 162 h 1112837"/>
                <a:gd name="T16" fmla="*/ 87 w 1489076"/>
                <a:gd name="T17" fmla="*/ 159 h 1112837"/>
                <a:gd name="T18" fmla="*/ 93 w 1489076"/>
                <a:gd name="T19" fmla="*/ 151 h 1112837"/>
                <a:gd name="T20" fmla="*/ 95 w 1489076"/>
                <a:gd name="T21" fmla="*/ 134 h 1112837"/>
                <a:gd name="T22" fmla="*/ 119 w 1489076"/>
                <a:gd name="T23" fmla="*/ 125 h 1112837"/>
                <a:gd name="T24" fmla="*/ 134 w 1489076"/>
                <a:gd name="T25" fmla="*/ 120 h 1112837"/>
                <a:gd name="T26" fmla="*/ 142 w 1489076"/>
                <a:gd name="T27" fmla="*/ 108 h 1112837"/>
                <a:gd name="T28" fmla="*/ 148 w 1489076"/>
                <a:gd name="T29" fmla="*/ 90 h 1112837"/>
                <a:gd name="T30" fmla="*/ 164 w 1489076"/>
                <a:gd name="T31" fmla="*/ 77 h 1112837"/>
                <a:gd name="T32" fmla="*/ 169 w 1489076"/>
                <a:gd name="T33" fmla="*/ 55 h 1112837"/>
                <a:gd name="T34" fmla="*/ 172 w 1489076"/>
                <a:gd name="T35" fmla="*/ 39 h 1112837"/>
                <a:gd name="T36" fmla="*/ 185 w 1489076"/>
                <a:gd name="T37" fmla="*/ 26 h 1112837"/>
                <a:gd name="T38" fmla="*/ 206 w 1489076"/>
                <a:gd name="T39" fmla="*/ 20 h 1112837"/>
                <a:gd name="T40" fmla="*/ 222 w 1489076"/>
                <a:gd name="T41" fmla="*/ 14 h 1112837"/>
                <a:gd name="T42" fmla="*/ 203 w 1489076"/>
                <a:gd name="T43" fmla="*/ 11 h 1112837"/>
                <a:gd name="T44" fmla="*/ 183 w 1489076"/>
                <a:gd name="T45" fmla="*/ 22 h 1112837"/>
                <a:gd name="T46" fmla="*/ 169 w 1489076"/>
                <a:gd name="T47" fmla="*/ 16 h 1112837"/>
                <a:gd name="T48" fmla="*/ 160 w 1489076"/>
                <a:gd name="T49" fmla="*/ 0 h 1112837"/>
                <a:gd name="T50" fmla="*/ 144 w 1489076"/>
                <a:gd name="T51" fmla="*/ 15 h 1112837"/>
                <a:gd name="T52" fmla="*/ 123 w 1489076"/>
                <a:gd name="T53" fmla="*/ 25 h 1112837"/>
                <a:gd name="T54" fmla="*/ 93 w 1489076"/>
                <a:gd name="T55" fmla="*/ 18 h 1112837"/>
                <a:gd name="T56" fmla="*/ 71 w 1489076"/>
                <a:gd name="T57" fmla="*/ 22 h 1112837"/>
                <a:gd name="T58" fmla="*/ 58 w 1489076"/>
                <a:gd name="T59" fmla="*/ 43 h 1112837"/>
                <a:gd name="T60" fmla="*/ 35 w 1489076"/>
                <a:gd name="T61" fmla="*/ 53 h 1112837"/>
                <a:gd name="T62" fmla="*/ 14 w 1489076"/>
                <a:gd name="T63" fmla="*/ 55 h 11128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89076"/>
                <a:gd name="T97" fmla="*/ 0 h 1112837"/>
                <a:gd name="T98" fmla="*/ 1489076 w 1489076"/>
                <a:gd name="T99" fmla="*/ 1112837 h 111283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89076" h="1112837">
                  <a:moveTo>
                    <a:pt x="55563" y="427037"/>
                  </a:moveTo>
                  <a:lnTo>
                    <a:pt x="9525" y="512762"/>
                  </a:lnTo>
                  <a:lnTo>
                    <a:pt x="9525" y="619125"/>
                  </a:lnTo>
                  <a:lnTo>
                    <a:pt x="12700" y="712787"/>
                  </a:lnTo>
                  <a:lnTo>
                    <a:pt x="22225" y="757237"/>
                  </a:lnTo>
                  <a:lnTo>
                    <a:pt x="0" y="823912"/>
                  </a:lnTo>
                  <a:lnTo>
                    <a:pt x="58738" y="892175"/>
                  </a:lnTo>
                  <a:lnTo>
                    <a:pt x="103188" y="942975"/>
                  </a:lnTo>
                  <a:lnTo>
                    <a:pt x="98425" y="995362"/>
                  </a:lnTo>
                  <a:lnTo>
                    <a:pt x="28575" y="1085850"/>
                  </a:lnTo>
                  <a:lnTo>
                    <a:pt x="88900" y="1112837"/>
                  </a:lnTo>
                  <a:lnTo>
                    <a:pt x="146050" y="1095375"/>
                  </a:lnTo>
                  <a:lnTo>
                    <a:pt x="241300" y="1109662"/>
                  </a:lnTo>
                  <a:lnTo>
                    <a:pt x="295275" y="1090612"/>
                  </a:lnTo>
                  <a:lnTo>
                    <a:pt x="352425" y="1112837"/>
                  </a:lnTo>
                  <a:lnTo>
                    <a:pt x="417513" y="1100137"/>
                  </a:lnTo>
                  <a:lnTo>
                    <a:pt x="517525" y="1108075"/>
                  </a:lnTo>
                  <a:lnTo>
                    <a:pt x="585788" y="1079500"/>
                  </a:lnTo>
                  <a:lnTo>
                    <a:pt x="589298" y="1022599"/>
                  </a:lnTo>
                  <a:lnTo>
                    <a:pt x="627063" y="1028700"/>
                  </a:lnTo>
                  <a:lnTo>
                    <a:pt x="622300" y="984250"/>
                  </a:lnTo>
                  <a:lnTo>
                    <a:pt x="638175" y="908050"/>
                  </a:lnTo>
                  <a:lnTo>
                    <a:pt x="728663" y="871537"/>
                  </a:lnTo>
                  <a:lnTo>
                    <a:pt x="800101" y="850900"/>
                  </a:lnTo>
                  <a:lnTo>
                    <a:pt x="846138" y="803275"/>
                  </a:lnTo>
                  <a:lnTo>
                    <a:pt x="900113" y="817562"/>
                  </a:lnTo>
                  <a:lnTo>
                    <a:pt x="941388" y="793750"/>
                  </a:lnTo>
                  <a:lnTo>
                    <a:pt x="950913" y="731837"/>
                  </a:lnTo>
                  <a:lnTo>
                    <a:pt x="950913" y="652462"/>
                  </a:lnTo>
                  <a:lnTo>
                    <a:pt x="992919" y="610643"/>
                  </a:lnTo>
                  <a:lnTo>
                    <a:pt x="1042926" y="542777"/>
                  </a:lnTo>
                  <a:lnTo>
                    <a:pt x="1102457" y="522537"/>
                  </a:lnTo>
                  <a:lnTo>
                    <a:pt x="1157226" y="460624"/>
                  </a:lnTo>
                  <a:lnTo>
                    <a:pt x="1136651" y="374650"/>
                  </a:lnTo>
                  <a:lnTo>
                    <a:pt x="1131888" y="322262"/>
                  </a:lnTo>
                  <a:lnTo>
                    <a:pt x="1157288" y="266700"/>
                  </a:lnTo>
                  <a:lnTo>
                    <a:pt x="1204913" y="204787"/>
                  </a:lnTo>
                  <a:lnTo>
                    <a:pt x="1241426" y="174625"/>
                  </a:lnTo>
                  <a:lnTo>
                    <a:pt x="1303338" y="155575"/>
                  </a:lnTo>
                  <a:lnTo>
                    <a:pt x="1381126" y="133350"/>
                  </a:lnTo>
                  <a:lnTo>
                    <a:pt x="1489076" y="141287"/>
                  </a:lnTo>
                  <a:lnTo>
                    <a:pt x="1489076" y="93662"/>
                  </a:lnTo>
                  <a:lnTo>
                    <a:pt x="1417638" y="79375"/>
                  </a:lnTo>
                  <a:lnTo>
                    <a:pt x="1363663" y="77787"/>
                  </a:lnTo>
                  <a:lnTo>
                    <a:pt x="1304926" y="109537"/>
                  </a:lnTo>
                  <a:lnTo>
                    <a:pt x="1231901" y="150812"/>
                  </a:lnTo>
                  <a:lnTo>
                    <a:pt x="1166813" y="198437"/>
                  </a:lnTo>
                  <a:lnTo>
                    <a:pt x="1131888" y="107950"/>
                  </a:lnTo>
                  <a:lnTo>
                    <a:pt x="1146176" y="41275"/>
                  </a:lnTo>
                  <a:lnTo>
                    <a:pt x="1076326" y="0"/>
                  </a:lnTo>
                  <a:lnTo>
                    <a:pt x="1033463" y="38100"/>
                  </a:lnTo>
                  <a:lnTo>
                    <a:pt x="965201" y="103187"/>
                  </a:lnTo>
                  <a:lnTo>
                    <a:pt x="903288" y="174625"/>
                  </a:lnTo>
                  <a:lnTo>
                    <a:pt x="828676" y="171450"/>
                  </a:lnTo>
                  <a:lnTo>
                    <a:pt x="731838" y="146050"/>
                  </a:lnTo>
                  <a:lnTo>
                    <a:pt x="623888" y="123825"/>
                  </a:lnTo>
                  <a:lnTo>
                    <a:pt x="547688" y="109537"/>
                  </a:lnTo>
                  <a:lnTo>
                    <a:pt x="479425" y="152400"/>
                  </a:lnTo>
                  <a:lnTo>
                    <a:pt x="422275" y="209550"/>
                  </a:lnTo>
                  <a:lnTo>
                    <a:pt x="388938" y="293687"/>
                  </a:lnTo>
                  <a:lnTo>
                    <a:pt x="300038" y="307975"/>
                  </a:lnTo>
                  <a:lnTo>
                    <a:pt x="231775" y="357187"/>
                  </a:lnTo>
                  <a:lnTo>
                    <a:pt x="179388" y="382587"/>
                  </a:lnTo>
                  <a:lnTo>
                    <a:pt x="93663" y="371475"/>
                  </a:lnTo>
                  <a:lnTo>
                    <a:pt x="55563" y="4270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3" name="Freeform 109">
              <a:extLst/>
            </p:cNvPr>
            <p:cNvSpPr>
              <a:spLocks/>
            </p:cNvSpPr>
            <p:nvPr/>
          </p:nvSpPr>
          <p:spPr bwMode="auto">
            <a:xfrm>
              <a:off x="5065689" y="4081481"/>
              <a:ext cx="346075" cy="319087"/>
            </a:xfrm>
            <a:custGeom>
              <a:avLst/>
              <a:gdLst>
                <a:gd name="T0" fmla="*/ 2147483647 w 1090"/>
                <a:gd name="T1" fmla="*/ 0 h 1006"/>
                <a:gd name="T2" fmla="*/ 0 w 1090"/>
                <a:gd name="T3" fmla="*/ 2147483647 h 1006"/>
                <a:gd name="T4" fmla="*/ 2147483647 w 1090"/>
                <a:gd name="T5" fmla="*/ 2147483647 h 1006"/>
                <a:gd name="T6" fmla="*/ 2147483647 w 1090"/>
                <a:gd name="T7" fmla="*/ 2147483647 h 1006"/>
                <a:gd name="T8" fmla="*/ 2147483647 w 1090"/>
                <a:gd name="T9" fmla="*/ 2147483647 h 1006"/>
                <a:gd name="T10" fmla="*/ 2147483647 w 1090"/>
                <a:gd name="T11" fmla="*/ 2147483647 h 1006"/>
                <a:gd name="T12" fmla="*/ 2147483647 w 1090"/>
                <a:gd name="T13" fmla="*/ 2147483647 h 1006"/>
                <a:gd name="T14" fmla="*/ 2147483647 w 1090"/>
                <a:gd name="T15" fmla="*/ 2147483647 h 1006"/>
                <a:gd name="T16" fmla="*/ 2147483647 w 1090"/>
                <a:gd name="T17" fmla="*/ 2147483647 h 1006"/>
                <a:gd name="T18" fmla="*/ 2147483647 w 1090"/>
                <a:gd name="T19" fmla="*/ 2147483647 h 1006"/>
                <a:gd name="T20" fmla="*/ 2147483647 w 1090"/>
                <a:gd name="T21" fmla="*/ 2147483647 h 1006"/>
                <a:gd name="T22" fmla="*/ 2147483647 w 1090"/>
                <a:gd name="T23" fmla="*/ 2147483647 h 1006"/>
                <a:gd name="T24" fmla="*/ 2147483647 w 1090"/>
                <a:gd name="T25" fmla="*/ 2147483647 h 1006"/>
                <a:gd name="T26" fmla="*/ 2147483647 w 1090"/>
                <a:gd name="T27" fmla="*/ 2147483647 h 1006"/>
                <a:gd name="T28" fmla="*/ 2147483647 w 1090"/>
                <a:gd name="T29" fmla="*/ 2147483647 h 1006"/>
                <a:gd name="T30" fmla="*/ 2147483647 w 1090"/>
                <a:gd name="T31" fmla="*/ 2147483647 h 1006"/>
                <a:gd name="T32" fmla="*/ 2147483647 w 1090"/>
                <a:gd name="T33" fmla="*/ 2147483647 h 1006"/>
                <a:gd name="T34" fmla="*/ 2147483647 w 1090"/>
                <a:gd name="T35" fmla="*/ 2147483647 h 1006"/>
                <a:gd name="T36" fmla="*/ 2147483647 w 1090"/>
                <a:gd name="T37" fmla="*/ 2147483647 h 1006"/>
                <a:gd name="T38" fmla="*/ 2147483647 w 1090"/>
                <a:gd name="T39" fmla="*/ 2147483647 h 1006"/>
                <a:gd name="T40" fmla="*/ 2147483647 w 1090"/>
                <a:gd name="T41" fmla="*/ 2147483647 h 1006"/>
                <a:gd name="T42" fmla="*/ 2147483647 w 1090"/>
                <a:gd name="T43" fmla="*/ 2147483647 h 1006"/>
                <a:gd name="T44" fmla="*/ 2147483647 w 1090"/>
                <a:gd name="T45" fmla="*/ 2147483647 h 1006"/>
                <a:gd name="T46" fmla="*/ 2147483647 w 1090"/>
                <a:gd name="T47" fmla="*/ 2147483647 h 1006"/>
                <a:gd name="T48" fmla="*/ 2147483647 w 1090"/>
                <a:gd name="T49" fmla="*/ 2147483647 h 1006"/>
                <a:gd name="T50" fmla="*/ 2147483647 w 1090"/>
                <a:gd name="T51" fmla="*/ 2147483647 h 1006"/>
                <a:gd name="T52" fmla="*/ 2147483647 w 1090"/>
                <a:gd name="T53" fmla="*/ 2147483647 h 1006"/>
                <a:gd name="T54" fmla="*/ 2147483647 w 1090"/>
                <a:gd name="T55" fmla="*/ 2147483647 h 1006"/>
                <a:gd name="T56" fmla="*/ 2147483647 w 1090"/>
                <a:gd name="T57" fmla="*/ 2147483647 h 1006"/>
                <a:gd name="T58" fmla="*/ 2147483647 w 1090"/>
                <a:gd name="T59" fmla="*/ 2147483647 h 1006"/>
                <a:gd name="T60" fmla="*/ 2147483647 w 1090"/>
                <a:gd name="T61" fmla="*/ 2147483647 h 1006"/>
                <a:gd name="T62" fmla="*/ 2147483647 w 1090"/>
                <a:gd name="T63" fmla="*/ 2147483647 h 1006"/>
                <a:gd name="T64" fmla="*/ 2147483647 w 1090"/>
                <a:gd name="T65" fmla="*/ 2147483647 h 1006"/>
                <a:gd name="T66" fmla="*/ 2147483647 w 1090"/>
                <a:gd name="T67" fmla="*/ 2147483647 h 1006"/>
                <a:gd name="T68" fmla="*/ 2147483647 w 1090"/>
                <a:gd name="T69" fmla="*/ 2147483647 h 1006"/>
                <a:gd name="T70" fmla="*/ 2147483647 w 1090"/>
                <a:gd name="T71" fmla="*/ 2147483647 h 1006"/>
                <a:gd name="T72" fmla="*/ 2147483647 w 1090"/>
                <a:gd name="T73" fmla="*/ 2147483647 h 1006"/>
                <a:gd name="T74" fmla="*/ 2147483647 w 1090"/>
                <a:gd name="T75" fmla="*/ 2147483647 h 1006"/>
                <a:gd name="T76" fmla="*/ 2147483647 w 1090"/>
                <a:gd name="T77" fmla="*/ 2147483647 h 1006"/>
                <a:gd name="T78" fmla="*/ 2147483647 w 1090"/>
                <a:gd name="T79" fmla="*/ 2147483647 h 1006"/>
                <a:gd name="T80" fmla="*/ 2147483647 w 1090"/>
                <a:gd name="T81" fmla="*/ 2147483647 h 1006"/>
                <a:gd name="T82" fmla="*/ 2147483647 w 1090"/>
                <a:gd name="T83" fmla="*/ 2147483647 h 1006"/>
                <a:gd name="T84" fmla="*/ 2147483647 w 1090"/>
                <a:gd name="T85" fmla="*/ 2147483647 h 1006"/>
                <a:gd name="T86" fmla="*/ 2147483647 w 1090"/>
                <a:gd name="T87" fmla="*/ 2147483647 h 1006"/>
                <a:gd name="T88" fmla="*/ 2147483647 w 1090"/>
                <a:gd name="T89" fmla="*/ 2147483647 h 1006"/>
                <a:gd name="T90" fmla="*/ 2147483647 w 1090"/>
                <a:gd name="T91" fmla="*/ 2147483647 h 1006"/>
                <a:gd name="T92" fmla="*/ 2147483647 w 1090"/>
                <a:gd name="T93" fmla="*/ 2147483647 h 1006"/>
                <a:gd name="T94" fmla="*/ 2147483647 w 1090"/>
                <a:gd name="T95" fmla="*/ 2147483647 h 1006"/>
                <a:gd name="T96" fmla="*/ 2147483647 w 1090"/>
                <a:gd name="T97" fmla="*/ 2147483647 h 1006"/>
                <a:gd name="T98" fmla="*/ 2147483647 w 1090"/>
                <a:gd name="T99" fmla="*/ 2147483647 h 1006"/>
                <a:gd name="T100" fmla="*/ 2147483647 w 1090"/>
                <a:gd name="T101" fmla="*/ 2147483647 h 1006"/>
                <a:gd name="T102" fmla="*/ 2147483647 w 1090"/>
                <a:gd name="T103" fmla="*/ 2147483647 h 1006"/>
                <a:gd name="T104" fmla="*/ 2147483647 w 1090"/>
                <a:gd name="T105" fmla="*/ 2147483647 h 1006"/>
                <a:gd name="T106" fmla="*/ 2147483647 w 1090"/>
                <a:gd name="T107" fmla="*/ 2147483647 h 1006"/>
                <a:gd name="T108" fmla="*/ 2147483647 w 1090"/>
                <a:gd name="T109" fmla="*/ 2147483647 h 1006"/>
                <a:gd name="T110" fmla="*/ 2147483647 w 1090"/>
                <a:gd name="T111" fmla="*/ 2147483647 h 1006"/>
                <a:gd name="T112" fmla="*/ 2147483647 w 1090"/>
                <a:gd name="T113" fmla="*/ 2147483647 h 1006"/>
                <a:gd name="T114" fmla="*/ 2147483647 w 1090"/>
                <a:gd name="T115" fmla="*/ 2147483647 h 100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90"/>
                <a:gd name="T175" fmla="*/ 0 h 1006"/>
                <a:gd name="T176" fmla="*/ 1090 w 1090"/>
                <a:gd name="T177" fmla="*/ 1006 h 100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90" h="1006">
                  <a:moveTo>
                    <a:pt x="73" y="20"/>
                  </a:moveTo>
                  <a:lnTo>
                    <a:pt x="49" y="0"/>
                  </a:lnTo>
                  <a:lnTo>
                    <a:pt x="23" y="11"/>
                  </a:lnTo>
                  <a:lnTo>
                    <a:pt x="0" y="26"/>
                  </a:lnTo>
                  <a:lnTo>
                    <a:pt x="3" y="61"/>
                  </a:lnTo>
                  <a:lnTo>
                    <a:pt x="7" y="93"/>
                  </a:lnTo>
                  <a:lnTo>
                    <a:pt x="26" y="142"/>
                  </a:lnTo>
                  <a:lnTo>
                    <a:pt x="28" y="190"/>
                  </a:lnTo>
                  <a:lnTo>
                    <a:pt x="44" y="226"/>
                  </a:lnTo>
                  <a:lnTo>
                    <a:pt x="56" y="254"/>
                  </a:lnTo>
                  <a:lnTo>
                    <a:pt x="74" y="279"/>
                  </a:lnTo>
                  <a:lnTo>
                    <a:pt x="108" y="283"/>
                  </a:lnTo>
                  <a:lnTo>
                    <a:pt x="132" y="289"/>
                  </a:lnTo>
                  <a:lnTo>
                    <a:pt x="115" y="318"/>
                  </a:lnTo>
                  <a:lnTo>
                    <a:pt x="103" y="341"/>
                  </a:lnTo>
                  <a:lnTo>
                    <a:pt x="118" y="373"/>
                  </a:lnTo>
                  <a:lnTo>
                    <a:pt x="116" y="397"/>
                  </a:lnTo>
                  <a:lnTo>
                    <a:pt x="117" y="411"/>
                  </a:lnTo>
                  <a:lnTo>
                    <a:pt x="129" y="450"/>
                  </a:lnTo>
                  <a:lnTo>
                    <a:pt x="146" y="478"/>
                  </a:lnTo>
                  <a:lnTo>
                    <a:pt x="177" y="503"/>
                  </a:lnTo>
                  <a:lnTo>
                    <a:pt x="207" y="521"/>
                  </a:lnTo>
                  <a:lnTo>
                    <a:pt x="227" y="528"/>
                  </a:lnTo>
                  <a:lnTo>
                    <a:pt x="233" y="569"/>
                  </a:lnTo>
                  <a:lnTo>
                    <a:pt x="220" y="601"/>
                  </a:lnTo>
                  <a:lnTo>
                    <a:pt x="236" y="632"/>
                  </a:lnTo>
                  <a:lnTo>
                    <a:pt x="239" y="675"/>
                  </a:lnTo>
                  <a:lnTo>
                    <a:pt x="261" y="652"/>
                  </a:lnTo>
                  <a:lnTo>
                    <a:pt x="290" y="673"/>
                  </a:lnTo>
                  <a:lnTo>
                    <a:pt x="326" y="667"/>
                  </a:lnTo>
                  <a:lnTo>
                    <a:pt x="338" y="684"/>
                  </a:lnTo>
                  <a:lnTo>
                    <a:pt x="355" y="718"/>
                  </a:lnTo>
                  <a:lnTo>
                    <a:pt x="377" y="742"/>
                  </a:lnTo>
                  <a:lnTo>
                    <a:pt x="391" y="783"/>
                  </a:lnTo>
                  <a:lnTo>
                    <a:pt x="409" y="805"/>
                  </a:lnTo>
                  <a:lnTo>
                    <a:pt x="428" y="806"/>
                  </a:lnTo>
                  <a:lnTo>
                    <a:pt x="452" y="834"/>
                  </a:lnTo>
                  <a:lnTo>
                    <a:pt x="493" y="844"/>
                  </a:lnTo>
                  <a:lnTo>
                    <a:pt x="515" y="883"/>
                  </a:lnTo>
                  <a:lnTo>
                    <a:pt x="533" y="909"/>
                  </a:lnTo>
                  <a:lnTo>
                    <a:pt x="579" y="912"/>
                  </a:lnTo>
                  <a:lnTo>
                    <a:pt x="615" y="915"/>
                  </a:lnTo>
                  <a:lnTo>
                    <a:pt x="650" y="918"/>
                  </a:lnTo>
                  <a:lnTo>
                    <a:pt x="671" y="892"/>
                  </a:lnTo>
                  <a:lnTo>
                    <a:pt x="689" y="873"/>
                  </a:lnTo>
                  <a:lnTo>
                    <a:pt x="727" y="878"/>
                  </a:lnTo>
                  <a:lnTo>
                    <a:pt x="737" y="913"/>
                  </a:lnTo>
                  <a:lnTo>
                    <a:pt x="752" y="960"/>
                  </a:lnTo>
                  <a:lnTo>
                    <a:pt x="765" y="979"/>
                  </a:lnTo>
                  <a:lnTo>
                    <a:pt x="807" y="976"/>
                  </a:lnTo>
                  <a:lnTo>
                    <a:pt x="841" y="992"/>
                  </a:lnTo>
                  <a:lnTo>
                    <a:pt x="845" y="980"/>
                  </a:lnTo>
                  <a:lnTo>
                    <a:pt x="878" y="980"/>
                  </a:lnTo>
                  <a:lnTo>
                    <a:pt x="909" y="1002"/>
                  </a:lnTo>
                  <a:lnTo>
                    <a:pt x="943" y="1005"/>
                  </a:lnTo>
                  <a:lnTo>
                    <a:pt x="973" y="1006"/>
                  </a:lnTo>
                  <a:lnTo>
                    <a:pt x="986" y="975"/>
                  </a:lnTo>
                  <a:lnTo>
                    <a:pt x="997" y="944"/>
                  </a:lnTo>
                  <a:lnTo>
                    <a:pt x="1015" y="921"/>
                  </a:lnTo>
                  <a:lnTo>
                    <a:pt x="1049" y="906"/>
                  </a:lnTo>
                  <a:lnTo>
                    <a:pt x="1057" y="886"/>
                  </a:lnTo>
                  <a:lnTo>
                    <a:pt x="1090" y="870"/>
                  </a:lnTo>
                  <a:lnTo>
                    <a:pt x="1074" y="841"/>
                  </a:lnTo>
                  <a:lnTo>
                    <a:pt x="1051" y="816"/>
                  </a:lnTo>
                  <a:lnTo>
                    <a:pt x="1026" y="791"/>
                  </a:lnTo>
                  <a:lnTo>
                    <a:pt x="1003" y="765"/>
                  </a:lnTo>
                  <a:lnTo>
                    <a:pt x="989" y="737"/>
                  </a:lnTo>
                  <a:lnTo>
                    <a:pt x="989" y="706"/>
                  </a:lnTo>
                  <a:lnTo>
                    <a:pt x="954" y="693"/>
                  </a:lnTo>
                  <a:lnTo>
                    <a:pt x="992" y="639"/>
                  </a:lnTo>
                  <a:lnTo>
                    <a:pt x="995" y="614"/>
                  </a:lnTo>
                  <a:lnTo>
                    <a:pt x="977" y="595"/>
                  </a:lnTo>
                  <a:lnTo>
                    <a:pt x="938" y="549"/>
                  </a:lnTo>
                  <a:lnTo>
                    <a:pt x="950" y="514"/>
                  </a:lnTo>
                  <a:lnTo>
                    <a:pt x="947" y="493"/>
                  </a:lnTo>
                  <a:lnTo>
                    <a:pt x="943" y="442"/>
                  </a:lnTo>
                  <a:lnTo>
                    <a:pt x="943" y="382"/>
                  </a:lnTo>
                  <a:lnTo>
                    <a:pt x="967" y="336"/>
                  </a:lnTo>
                  <a:lnTo>
                    <a:pt x="990" y="306"/>
                  </a:lnTo>
                  <a:lnTo>
                    <a:pt x="980" y="280"/>
                  </a:lnTo>
                  <a:lnTo>
                    <a:pt x="980" y="251"/>
                  </a:lnTo>
                  <a:lnTo>
                    <a:pt x="974" y="232"/>
                  </a:lnTo>
                  <a:lnTo>
                    <a:pt x="949" y="222"/>
                  </a:lnTo>
                  <a:lnTo>
                    <a:pt x="925" y="222"/>
                  </a:lnTo>
                  <a:lnTo>
                    <a:pt x="903" y="196"/>
                  </a:lnTo>
                  <a:lnTo>
                    <a:pt x="869" y="169"/>
                  </a:lnTo>
                  <a:lnTo>
                    <a:pt x="841" y="154"/>
                  </a:lnTo>
                  <a:lnTo>
                    <a:pt x="807" y="143"/>
                  </a:lnTo>
                  <a:lnTo>
                    <a:pt x="758" y="125"/>
                  </a:lnTo>
                  <a:lnTo>
                    <a:pt x="723" y="123"/>
                  </a:lnTo>
                  <a:lnTo>
                    <a:pt x="702" y="119"/>
                  </a:lnTo>
                  <a:lnTo>
                    <a:pt x="674" y="125"/>
                  </a:lnTo>
                  <a:lnTo>
                    <a:pt x="647" y="129"/>
                  </a:lnTo>
                  <a:lnTo>
                    <a:pt x="629" y="154"/>
                  </a:lnTo>
                  <a:lnTo>
                    <a:pt x="613" y="172"/>
                  </a:lnTo>
                  <a:lnTo>
                    <a:pt x="562" y="172"/>
                  </a:lnTo>
                  <a:lnTo>
                    <a:pt x="557" y="202"/>
                  </a:lnTo>
                  <a:lnTo>
                    <a:pt x="518" y="210"/>
                  </a:lnTo>
                  <a:lnTo>
                    <a:pt x="477" y="232"/>
                  </a:lnTo>
                  <a:lnTo>
                    <a:pt x="440" y="225"/>
                  </a:lnTo>
                  <a:lnTo>
                    <a:pt x="407" y="216"/>
                  </a:lnTo>
                  <a:lnTo>
                    <a:pt x="379" y="183"/>
                  </a:lnTo>
                  <a:lnTo>
                    <a:pt x="350" y="167"/>
                  </a:lnTo>
                  <a:lnTo>
                    <a:pt x="323" y="178"/>
                  </a:lnTo>
                  <a:lnTo>
                    <a:pt x="311" y="154"/>
                  </a:lnTo>
                  <a:lnTo>
                    <a:pt x="282" y="146"/>
                  </a:lnTo>
                  <a:lnTo>
                    <a:pt x="267" y="134"/>
                  </a:lnTo>
                  <a:lnTo>
                    <a:pt x="257" y="100"/>
                  </a:lnTo>
                  <a:lnTo>
                    <a:pt x="252" y="81"/>
                  </a:lnTo>
                  <a:lnTo>
                    <a:pt x="223" y="60"/>
                  </a:lnTo>
                  <a:lnTo>
                    <a:pt x="202" y="15"/>
                  </a:lnTo>
                  <a:lnTo>
                    <a:pt x="185" y="28"/>
                  </a:lnTo>
                  <a:lnTo>
                    <a:pt x="149" y="46"/>
                  </a:lnTo>
                  <a:lnTo>
                    <a:pt x="124" y="44"/>
                  </a:lnTo>
                  <a:lnTo>
                    <a:pt x="100" y="39"/>
                  </a:lnTo>
                  <a:lnTo>
                    <a:pt x="73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4" name="Freeform 110">
              <a:extLst/>
            </p:cNvPr>
            <p:cNvSpPr>
              <a:spLocks/>
            </p:cNvSpPr>
            <p:nvPr/>
          </p:nvSpPr>
          <p:spPr bwMode="auto">
            <a:xfrm>
              <a:off x="5278414" y="3944956"/>
              <a:ext cx="303212" cy="193675"/>
            </a:xfrm>
            <a:custGeom>
              <a:avLst/>
              <a:gdLst>
                <a:gd name="T0" fmla="*/ 0 w 1771650"/>
                <a:gd name="T1" fmla="*/ 45 h 1135063"/>
                <a:gd name="T2" fmla="*/ 4 w 1771650"/>
                <a:gd name="T3" fmla="*/ 70 h 1135063"/>
                <a:gd name="T4" fmla="*/ 10 w 1771650"/>
                <a:gd name="T5" fmla="*/ 80 h 1135063"/>
                <a:gd name="T6" fmla="*/ 28 w 1771650"/>
                <a:gd name="T7" fmla="*/ 70 h 1135063"/>
                <a:gd name="T8" fmla="*/ 47 w 1771650"/>
                <a:gd name="T9" fmla="*/ 63 h 1135063"/>
                <a:gd name="T10" fmla="*/ 67 w 1771650"/>
                <a:gd name="T11" fmla="*/ 68 h 1135063"/>
                <a:gd name="T12" fmla="*/ 72 w 1771650"/>
                <a:gd name="T13" fmla="*/ 88 h 1135063"/>
                <a:gd name="T14" fmla="*/ 87 w 1771650"/>
                <a:gd name="T15" fmla="*/ 86 h 1135063"/>
                <a:gd name="T16" fmla="*/ 106 w 1771650"/>
                <a:gd name="T17" fmla="*/ 110 h 1135063"/>
                <a:gd name="T18" fmla="*/ 132 w 1771650"/>
                <a:gd name="T19" fmla="*/ 130 h 1135063"/>
                <a:gd name="T20" fmla="*/ 161 w 1771650"/>
                <a:gd name="T21" fmla="*/ 145 h 1135063"/>
                <a:gd name="T22" fmla="*/ 164 w 1771650"/>
                <a:gd name="T23" fmla="*/ 161 h 1135063"/>
                <a:gd name="T24" fmla="*/ 185 w 1771650"/>
                <a:gd name="T25" fmla="*/ 157 h 1135063"/>
                <a:gd name="T26" fmla="*/ 186 w 1771650"/>
                <a:gd name="T27" fmla="*/ 137 h 1135063"/>
                <a:gd name="T28" fmla="*/ 180 w 1771650"/>
                <a:gd name="T29" fmla="*/ 121 h 1135063"/>
                <a:gd name="T30" fmla="*/ 197 w 1771650"/>
                <a:gd name="T31" fmla="*/ 109 h 1135063"/>
                <a:gd name="T32" fmla="*/ 209 w 1771650"/>
                <a:gd name="T33" fmla="*/ 100 h 1135063"/>
                <a:gd name="T34" fmla="*/ 225 w 1771650"/>
                <a:gd name="T35" fmla="*/ 92 h 1135063"/>
                <a:gd name="T36" fmla="*/ 236 w 1771650"/>
                <a:gd name="T37" fmla="*/ 105 h 1135063"/>
                <a:gd name="T38" fmla="*/ 253 w 1771650"/>
                <a:gd name="T39" fmla="*/ 99 h 1135063"/>
                <a:gd name="T40" fmla="*/ 248 w 1771650"/>
                <a:gd name="T41" fmla="*/ 90 h 1135063"/>
                <a:gd name="T42" fmla="*/ 228 w 1771650"/>
                <a:gd name="T43" fmla="*/ 81 h 1135063"/>
                <a:gd name="T44" fmla="*/ 240 w 1771650"/>
                <a:gd name="T45" fmla="*/ 57 h 1135063"/>
                <a:gd name="T46" fmla="*/ 219 w 1771650"/>
                <a:gd name="T47" fmla="*/ 68 h 1135063"/>
                <a:gd name="T48" fmla="*/ 199 w 1771650"/>
                <a:gd name="T49" fmla="*/ 85 h 1135063"/>
                <a:gd name="T50" fmla="*/ 170 w 1771650"/>
                <a:gd name="T51" fmla="*/ 89 h 1135063"/>
                <a:gd name="T52" fmla="*/ 161 w 1771650"/>
                <a:gd name="T53" fmla="*/ 72 h 1135063"/>
                <a:gd name="T54" fmla="*/ 153 w 1771650"/>
                <a:gd name="T55" fmla="*/ 49 h 1135063"/>
                <a:gd name="T56" fmla="*/ 137 w 1771650"/>
                <a:gd name="T57" fmla="*/ 33 h 1135063"/>
                <a:gd name="T58" fmla="*/ 111 w 1771650"/>
                <a:gd name="T59" fmla="*/ 36 h 1135063"/>
                <a:gd name="T60" fmla="*/ 85 w 1771650"/>
                <a:gd name="T61" fmla="*/ 34 h 1135063"/>
                <a:gd name="T62" fmla="*/ 76 w 1771650"/>
                <a:gd name="T63" fmla="*/ 34 h 1135063"/>
                <a:gd name="T64" fmla="*/ 52 w 1771650"/>
                <a:gd name="T65" fmla="*/ 34 h 1135063"/>
                <a:gd name="T66" fmla="*/ 38 w 1771650"/>
                <a:gd name="T67" fmla="*/ 21 h 1135063"/>
                <a:gd name="T68" fmla="*/ 37 w 1771650"/>
                <a:gd name="T69" fmla="*/ 1 h 1135063"/>
                <a:gd name="T70" fmla="*/ 17 w 1771650"/>
                <a:gd name="T71" fmla="*/ 3 h 1135063"/>
                <a:gd name="T72" fmla="*/ 0 w 1771650"/>
                <a:gd name="T73" fmla="*/ 22 h 113506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71650"/>
                <a:gd name="T112" fmla="*/ 0 h 1135063"/>
                <a:gd name="T113" fmla="*/ 1771650 w 1771650"/>
                <a:gd name="T114" fmla="*/ 1135063 h 113506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71650" h="1135063">
                  <a:moveTo>
                    <a:pt x="23813" y="206375"/>
                  </a:moveTo>
                  <a:lnTo>
                    <a:pt x="0" y="307975"/>
                  </a:lnTo>
                  <a:lnTo>
                    <a:pt x="33338" y="393700"/>
                  </a:lnTo>
                  <a:lnTo>
                    <a:pt x="25400" y="484188"/>
                  </a:lnTo>
                  <a:lnTo>
                    <a:pt x="22225" y="561975"/>
                  </a:lnTo>
                  <a:lnTo>
                    <a:pt x="71438" y="550863"/>
                  </a:lnTo>
                  <a:lnTo>
                    <a:pt x="142875" y="533400"/>
                  </a:lnTo>
                  <a:lnTo>
                    <a:pt x="193675" y="485775"/>
                  </a:lnTo>
                  <a:lnTo>
                    <a:pt x="252413" y="444500"/>
                  </a:lnTo>
                  <a:lnTo>
                    <a:pt x="320675" y="433388"/>
                  </a:lnTo>
                  <a:lnTo>
                    <a:pt x="401638" y="420688"/>
                  </a:lnTo>
                  <a:lnTo>
                    <a:pt x="458788" y="468313"/>
                  </a:lnTo>
                  <a:lnTo>
                    <a:pt x="493713" y="533400"/>
                  </a:lnTo>
                  <a:lnTo>
                    <a:pt x="487363" y="604838"/>
                  </a:lnTo>
                  <a:lnTo>
                    <a:pt x="528638" y="593725"/>
                  </a:lnTo>
                  <a:lnTo>
                    <a:pt x="592138" y="593725"/>
                  </a:lnTo>
                  <a:lnTo>
                    <a:pt x="660400" y="681038"/>
                  </a:lnTo>
                  <a:lnTo>
                    <a:pt x="723900" y="758825"/>
                  </a:lnTo>
                  <a:lnTo>
                    <a:pt x="815975" y="830263"/>
                  </a:lnTo>
                  <a:lnTo>
                    <a:pt x="896938" y="901700"/>
                  </a:lnTo>
                  <a:lnTo>
                    <a:pt x="1017588" y="960438"/>
                  </a:lnTo>
                  <a:lnTo>
                    <a:pt x="1098550" y="1004888"/>
                  </a:lnTo>
                  <a:lnTo>
                    <a:pt x="1122363" y="1054100"/>
                  </a:lnTo>
                  <a:lnTo>
                    <a:pt x="1118728" y="1113484"/>
                  </a:lnTo>
                  <a:lnTo>
                    <a:pt x="1217613" y="1135063"/>
                  </a:lnTo>
                  <a:lnTo>
                    <a:pt x="1260475" y="1082675"/>
                  </a:lnTo>
                  <a:lnTo>
                    <a:pt x="1296988" y="1020763"/>
                  </a:lnTo>
                  <a:lnTo>
                    <a:pt x="1268413" y="944563"/>
                  </a:lnTo>
                  <a:lnTo>
                    <a:pt x="1230313" y="895350"/>
                  </a:lnTo>
                  <a:lnTo>
                    <a:pt x="1223963" y="835025"/>
                  </a:lnTo>
                  <a:lnTo>
                    <a:pt x="1287463" y="806450"/>
                  </a:lnTo>
                  <a:lnTo>
                    <a:pt x="1339850" y="752475"/>
                  </a:lnTo>
                  <a:lnTo>
                    <a:pt x="1357313" y="717550"/>
                  </a:lnTo>
                  <a:lnTo>
                    <a:pt x="1423528" y="689621"/>
                  </a:lnTo>
                  <a:lnTo>
                    <a:pt x="1471613" y="646113"/>
                  </a:lnTo>
                  <a:lnTo>
                    <a:pt x="1535113" y="635000"/>
                  </a:lnTo>
                  <a:lnTo>
                    <a:pt x="1558925" y="700088"/>
                  </a:lnTo>
                  <a:lnTo>
                    <a:pt x="1609725" y="723900"/>
                  </a:lnTo>
                  <a:lnTo>
                    <a:pt x="1679575" y="723900"/>
                  </a:lnTo>
                  <a:lnTo>
                    <a:pt x="1725613" y="687388"/>
                  </a:lnTo>
                  <a:lnTo>
                    <a:pt x="1771650" y="658813"/>
                  </a:lnTo>
                  <a:lnTo>
                    <a:pt x="1685925" y="622300"/>
                  </a:lnTo>
                  <a:lnTo>
                    <a:pt x="1604963" y="574675"/>
                  </a:lnTo>
                  <a:lnTo>
                    <a:pt x="1552575" y="557213"/>
                  </a:lnTo>
                  <a:lnTo>
                    <a:pt x="1563688" y="492125"/>
                  </a:lnTo>
                  <a:lnTo>
                    <a:pt x="1631950" y="396875"/>
                  </a:lnTo>
                  <a:lnTo>
                    <a:pt x="1574800" y="400050"/>
                  </a:lnTo>
                  <a:lnTo>
                    <a:pt x="1492250" y="466725"/>
                  </a:lnTo>
                  <a:lnTo>
                    <a:pt x="1422400" y="509588"/>
                  </a:lnTo>
                  <a:lnTo>
                    <a:pt x="1354138" y="585788"/>
                  </a:lnTo>
                  <a:lnTo>
                    <a:pt x="1250950" y="628650"/>
                  </a:lnTo>
                  <a:lnTo>
                    <a:pt x="1160463" y="615950"/>
                  </a:lnTo>
                  <a:lnTo>
                    <a:pt x="1111250" y="558800"/>
                  </a:lnTo>
                  <a:lnTo>
                    <a:pt x="1093788" y="496888"/>
                  </a:lnTo>
                  <a:lnTo>
                    <a:pt x="1041400" y="423863"/>
                  </a:lnTo>
                  <a:lnTo>
                    <a:pt x="1041400" y="338138"/>
                  </a:lnTo>
                  <a:lnTo>
                    <a:pt x="982663" y="290513"/>
                  </a:lnTo>
                  <a:lnTo>
                    <a:pt x="931863" y="225425"/>
                  </a:lnTo>
                  <a:lnTo>
                    <a:pt x="849313" y="215900"/>
                  </a:lnTo>
                  <a:lnTo>
                    <a:pt x="755650" y="247650"/>
                  </a:lnTo>
                  <a:lnTo>
                    <a:pt x="654050" y="242888"/>
                  </a:lnTo>
                  <a:lnTo>
                    <a:pt x="579438" y="238125"/>
                  </a:lnTo>
                  <a:lnTo>
                    <a:pt x="501650" y="185738"/>
                  </a:lnTo>
                  <a:lnTo>
                    <a:pt x="515938" y="238125"/>
                  </a:lnTo>
                  <a:lnTo>
                    <a:pt x="436563" y="266700"/>
                  </a:lnTo>
                  <a:lnTo>
                    <a:pt x="355600" y="238125"/>
                  </a:lnTo>
                  <a:lnTo>
                    <a:pt x="292100" y="219075"/>
                  </a:lnTo>
                  <a:lnTo>
                    <a:pt x="257175" y="149225"/>
                  </a:lnTo>
                  <a:lnTo>
                    <a:pt x="263525" y="84138"/>
                  </a:lnTo>
                  <a:lnTo>
                    <a:pt x="254000" y="9525"/>
                  </a:lnTo>
                  <a:lnTo>
                    <a:pt x="187325" y="0"/>
                  </a:lnTo>
                  <a:lnTo>
                    <a:pt x="112713" y="22225"/>
                  </a:lnTo>
                  <a:lnTo>
                    <a:pt x="19050" y="63500"/>
                  </a:lnTo>
                  <a:lnTo>
                    <a:pt x="0" y="153988"/>
                  </a:lnTo>
                  <a:lnTo>
                    <a:pt x="23813" y="2063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5" name="Freeform 111">
              <a:extLst/>
            </p:cNvPr>
            <p:cNvSpPr>
              <a:spLocks/>
            </p:cNvSpPr>
            <p:nvPr/>
          </p:nvSpPr>
          <p:spPr bwMode="auto">
            <a:xfrm>
              <a:off x="5524476" y="3995756"/>
              <a:ext cx="188913" cy="96837"/>
            </a:xfrm>
            <a:custGeom>
              <a:avLst/>
              <a:gdLst>
                <a:gd name="T0" fmla="*/ 46 w 1112838"/>
                <a:gd name="T1" fmla="*/ 14 h 560388"/>
                <a:gd name="T2" fmla="*/ 27 w 1112838"/>
                <a:gd name="T3" fmla="*/ 15 h 560388"/>
                <a:gd name="T4" fmla="*/ 17 w 1112838"/>
                <a:gd name="T5" fmla="*/ 30 h 560388"/>
                <a:gd name="T6" fmla="*/ 17 w 1112838"/>
                <a:gd name="T7" fmla="*/ 39 h 560388"/>
                <a:gd name="T8" fmla="*/ 26 w 1112838"/>
                <a:gd name="T9" fmla="*/ 43 h 560388"/>
                <a:gd name="T10" fmla="*/ 36 w 1112838"/>
                <a:gd name="T11" fmla="*/ 50 h 560388"/>
                <a:gd name="T12" fmla="*/ 47 w 1112838"/>
                <a:gd name="T13" fmla="*/ 55 h 560388"/>
                <a:gd name="T14" fmla="*/ 41 w 1112838"/>
                <a:gd name="T15" fmla="*/ 59 h 560388"/>
                <a:gd name="T16" fmla="*/ 35 w 1112838"/>
                <a:gd name="T17" fmla="*/ 65 h 560388"/>
                <a:gd name="T18" fmla="*/ 24 w 1112838"/>
                <a:gd name="T19" fmla="*/ 65 h 560388"/>
                <a:gd name="T20" fmla="*/ 17 w 1112838"/>
                <a:gd name="T21" fmla="*/ 61 h 560388"/>
                <a:gd name="T22" fmla="*/ 2 w 1112838"/>
                <a:gd name="T23" fmla="*/ 71 h 560388"/>
                <a:gd name="T24" fmla="*/ 0 w 1112838"/>
                <a:gd name="T25" fmla="*/ 77 h 560388"/>
                <a:gd name="T26" fmla="*/ 6 w 1112838"/>
                <a:gd name="T27" fmla="*/ 82 h 560388"/>
                <a:gd name="T28" fmla="*/ 17 w 1112838"/>
                <a:gd name="T29" fmla="*/ 83 h 560388"/>
                <a:gd name="T30" fmla="*/ 24 w 1112838"/>
                <a:gd name="T31" fmla="*/ 81 h 560388"/>
                <a:gd name="T32" fmla="*/ 38 w 1112838"/>
                <a:gd name="T33" fmla="*/ 82 h 560388"/>
                <a:gd name="T34" fmla="*/ 48 w 1112838"/>
                <a:gd name="T35" fmla="*/ 86 h 560388"/>
                <a:gd name="T36" fmla="*/ 57 w 1112838"/>
                <a:gd name="T37" fmla="*/ 86 h 560388"/>
                <a:gd name="T38" fmla="*/ 61 w 1112838"/>
                <a:gd name="T39" fmla="*/ 81 h 560388"/>
                <a:gd name="T40" fmla="*/ 78 w 1112838"/>
                <a:gd name="T41" fmla="*/ 68 h 560388"/>
                <a:gd name="T42" fmla="*/ 84 w 1112838"/>
                <a:gd name="T43" fmla="*/ 58 h 560388"/>
                <a:gd name="T44" fmla="*/ 96 w 1112838"/>
                <a:gd name="T45" fmla="*/ 65 h 560388"/>
                <a:gd name="T46" fmla="*/ 107 w 1112838"/>
                <a:gd name="T47" fmla="*/ 52 h 560388"/>
                <a:gd name="T48" fmla="*/ 129 w 1112838"/>
                <a:gd name="T49" fmla="*/ 46 h 560388"/>
                <a:gd name="T50" fmla="*/ 138 w 1112838"/>
                <a:gd name="T51" fmla="*/ 44 h 560388"/>
                <a:gd name="T52" fmla="*/ 150 w 1112838"/>
                <a:gd name="T53" fmla="*/ 34 h 560388"/>
                <a:gd name="T54" fmla="*/ 157 w 1112838"/>
                <a:gd name="T55" fmla="*/ 17 h 560388"/>
                <a:gd name="T56" fmla="*/ 148 w 1112838"/>
                <a:gd name="T57" fmla="*/ 12 h 560388"/>
                <a:gd name="T58" fmla="*/ 138 w 1112838"/>
                <a:gd name="T59" fmla="*/ 16 h 560388"/>
                <a:gd name="T60" fmla="*/ 109 w 1112838"/>
                <a:gd name="T61" fmla="*/ 10 h 560388"/>
                <a:gd name="T62" fmla="*/ 93 w 1112838"/>
                <a:gd name="T63" fmla="*/ 11 h 560388"/>
                <a:gd name="T64" fmla="*/ 77 w 1112838"/>
                <a:gd name="T65" fmla="*/ 8 h 560388"/>
                <a:gd name="T66" fmla="*/ 70 w 1112838"/>
                <a:gd name="T67" fmla="*/ 0 h 560388"/>
                <a:gd name="T68" fmla="*/ 60 w 1112838"/>
                <a:gd name="T69" fmla="*/ 3 h 560388"/>
                <a:gd name="T70" fmla="*/ 46 w 1112838"/>
                <a:gd name="T71" fmla="*/ 14 h 5603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2838"/>
                <a:gd name="T109" fmla="*/ 0 h 560388"/>
                <a:gd name="T110" fmla="*/ 1112838 w 1112838"/>
                <a:gd name="T111" fmla="*/ 560388 h 5603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2838" h="560388">
                  <a:moveTo>
                    <a:pt x="328613" y="88900"/>
                  </a:moveTo>
                  <a:lnTo>
                    <a:pt x="193675" y="100013"/>
                  </a:lnTo>
                  <a:lnTo>
                    <a:pt x="123825" y="193675"/>
                  </a:lnTo>
                  <a:lnTo>
                    <a:pt x="117475" y="252413"/>
                  </a:lnTo>
                  <a:lnTo>
                    <a:pt x="184150" y="279400"/>
                  </a:lnTo>
                  <a:lnTo>
                    <a:pt x="257175" y="327025"/>
                  </a:lnTo>
                  <a:lnTo>
                    <a:pt x="336550" y="355600"/>
                  </a:lnTo>
                  <a:lnTo>
                    <a:pt x="290513" y="384175"/>
                  </a:lnTo>
                  <a:lnTo>
                    <a:pt x="247650" y="420688"/>
                  </a:lnTo>
                  <a:lnTo>
                    <a:pt x="172579" y="422525"/>
                  </a:lnTo>
                  <a:lnTo>
                    <a:pt x="123825" y="398463"/>
                  </a:lnTo>
                  <a:lnTo>
                    <a:pt x="14288" y="457200"/>
                  </a:lnTo>
                  <a:lnTo>
                    <a:pt x="0" y="500063"/>
                  </a:lnTo>
                  <a:lnTo>
                    <a:pt x="41275" y="530225"/>
                  </a:lnTo>
                  <a:lnTo>
                    <a:pt x="117475" y="538163"/>
                  </a:lnTo>
                  <a:lnTo>
                    <a:pt x="171450" y="528638"/>
                  </a:lnTo>
                  <a:lnTo>
                    <a:pt x="269875" y="533400"/>
                  </a:lnTo>
                  <a:lnTo>
                    <a:pt x="341313" y="560388"/>
                  </a:lnTo>
                  <a:lnTo>
                    <a:pt x="406400" y="560388"/>
                  </a:lnTo>
                  <a:lnTo>
                    <a:pt x="433388" y="528638"/>
                  </a:lnTo>
                  <a:lnTo>
                    <a:pt x="550863" y="442913"/>
                  </a:lnTo>
                  <a:lnTo>
                    <a:pt x="593725" y="376238"/>
                  </a:lnTo>
                  <a:lnTo>
                    <a:pt x="684213" y="419100"/>
                  </a:lnTo>
                  <a:lnTo>
                    <a:pt x="762000" y="336550"/>
                  </a:lnTo>
                  <a:lnTo>
                    <a:pt x="912813" y="296863"/>
                  </a:lnTo>
                  <a:lnTo>
                    <a:pt x="979488" y="285750"/>
                  </a:lnTo>
                  <a:lnTo>
                    <a:pt x="1066800" y="219075"/>
                  </a:lnTo>
                  <a:lnTo>
                    <a:pt x="1112838" y="112713"/>
                  </a:lnTo>
                  <a:lnTo>
                    <a:pt x="1047750" y="74613"/>
                  </a:lnTo>
                  <a:lnTo>
                    <a:pt x="979488" y="103188"/>
                  </a:lnTo>
                  <a:lnTo>
                    <a:pt x="776288" y="61913"/>
                  </a:lnTo>
                  <a:lnTo>
                    <a:pt x="661988" y="71438"/>
                  </a:lnTo>
                  <a:lnTo>
                    <a:pt x="542925" y="52388"/>
                  </a:lnTo>
                  <a:lnTo>
                    <a:pt x="498475" y="0"/>
                  </a:lnTo>
                  <a:lnTo>
                    <a:pt x="422275" y="17463"/>
                  </a:lnTo>
                  <a:lnTo>
                    <a:pt x="328613" y="889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6" name="Freeform 112">
              <a:extLst/>
            </p:cNvPr>
            <p:cNvSpPr>
              <a:spLocks/>
            </p:cNvSpPr>
            <p:nvPr/>
          </p:nvSpPr>
          <p:spPr bwMode="auto">
            <a:xfrm>
              <a:off x="5486376" y="4054493"/>
              <a:ext cx="131763" cy="93663"/>
            </a:xfrm>
            <a:custGeom>
              <a:avLst/>
              <a:gdLst>
                <a:gd name="T0" fmla="*/ 97 w 768351"/>
                <a:gd name="T1" fmla="*/ 27 h 552700"/>
                <a:gd name="T2" fmla="*/ 94 w 768351"/>
                <a:gd name="T3" fmla="*/ 32 h 552700"/>
                <a:gd name="T4" fmla="*/ 83 w 768351"/>
                <a:gd name="T5" fmla="*/ 31 h 552700"/>
                <a:gd name="T6" fmla="*/ 73 w 768351"/>
                <a:gd name="T7" fmla="*/ 27 h 552700"/>
                <a:gd name="T8" fmla="*/ 59 w 768351"/>
                <a:gd name="T9" fmla="*/ 27 h 552700"/>
                <a:gd name="T10" fmla="*/ 50 w 768351"/>
                <a:gd name="T11" fmla="*/ 28 h 552700"/>
                <a:gd name="T12" fmla="*/ 39 w 768351"/>
                <a:gd name="T13" fmla="*/ 27 h 552700"/>
                <a:gd name="T14" fmla="*/ 33 w 768351"/>
                <a:gd name="T15" fmla="*/ 23 h 552700"/>
                <a:gd name="T16" fmla="*/ 35 w 768351"/>
                <a:gd name="T17" fmla="*/ 17 h 552700"/>
                <a:gd name="T18" fmla="*/ 51 w 768351"/>
                <a:gd name="T19" fmla="*/ 9 h 552700"/>
                <a:gd name="T20" fmla="*/ 48 w 768351"/>
                <a:gd name="T21" fmla="*/ 0 h 552700"/>
                <a:gd name="T22" fmla="*/ 38 w 768351"/>
                <a:gd name="T23" fmla="*/ 1 h 552700"/>
                <a:gd name="T24" fmla="*/ 31 w 768351"/>
                <a:gd name="T25" fmla="*/ 7 h 552700"/>
                <a:gd name="T26" fmla="*/ 21 w 768351"/>
                <a:gd name="T27" fmla="*/ 11 h 552700"/>
                <a:gd name="T28" fmla="*/ 18 w 768351"/>
                <a:gd name="T29" fmla="*/ 17 h 552700"/>
                <a:gd name="T30" fmla="*/ 11 w 768351"/>
                <a:gd name="T31" fmla="*/ 24 h 552700"/>
                <a:gd name="T32" fmla="*/ 2 w 768351"/>
                <a:gd name="T33" fmla="*/ 27 h 552700"/>
                <a:gd name="T34" fmla="*/ 3 w 768351"/>
                <a:gd name="T35" fmla="*/ 37 h 552700"/>
                <a:gd name="T36" fmla="*/ 8 w 768351"/>
                <a:gd name="T37" fmla="*/ 44 h 552700"/>
                <a:gd name="T38" fmla="*/ 12 w 768351"/>
                <a:gd name="T39" fmla="*/ 53 h 552700"/>
                <a:gd name="T40" fmla="*/ 7 w 768351"/>
                <a:gd name="T41" fmla="*/ 63 h 552700"/>
                <a:gd name="T42" fmla="*/ 0 w 768351"/>
                <a:gd name="T43" fmla="*/ 70 h 552700"/>
                <a:gd name="T44" fmla="*/ 16 w 768351"/>
                <a:gd name="T45" fmla="*/ 73 h 552700"/>
                <a:gd name="T46" fmla="*/ 27 w 768351"/>
                <a:gd name="T47" fmla="*/ 74 h 552700"/>
                <a:gd name="T48" fmla="*/ 34 w 768351"/>
                <a:gd name="T49" fmla="*/ 66 h 552700"/>
                <a:gd name="T50" fmla="*/ 45 w 768351"/>
                <a:gd name="T51" fmla="*/ 56 h 552700"/>
                <a:gd name="T52" fmla="*/ 52 w 768351"/>
                <a:gd name="T53" fmla="*/ 50 h 552700"/>
                <a:gd name="T54" fmla="*/ 63 w 768351"/>
                <a:gd name="T55" fmla="*/ 55 h 552700"/>
                <a:gd name="T56" fmla="*/ 61 w 768351"/>
                <a:gd name="T57" fmla="*/ 65 h 552700"/>
                <a:gd name="T58" fmla="*/ 66 w 768351"/>
                <a:gd name="T59" fmla="*/ 77 h 552700"/>
                <a:gd name="T60" fmla="*/ 78 w 768351"/>
                <a:gd name="T61" fmla="*/ 69 h 552700"/>
                <a:gd name="T62" fmla="*/ 96 w 768351"/>
                <a:gd name="T63" fmla="*/ 60 h 552700"/>
                <a:gd name="T64" fmla="*/ 104 w 768351"/>
                <a:gd name="T65" fmla="*/ 61 h 552700"/>
                <a:gd name="T66" fmla="*/ 114 w 768351"/>
                <a:gd name="T67" fmla="*/ 62 h 552700"/>
                <a:gd name="T68" fmla="*/ 113 w 768351"/>
                <a:gd name="T69" fmla="*/ 55 h 552700"/>
                <a:gd name="T70" fmla="*/ 103 w 768351"/>
                <a:gd name="T71" fmla="*/ 41 h 552700"/>
                <a:gd name="T72" fmla="*/ 97 w 768351"/>
                <a:gd name="T73" fmla="*/ 27 h 5527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8351"/>
                <a:gd name="T112" fmla="*/ 0 h 552700"/>
                <a:gd name="T113" fmla="*/ 768351 w 768351"/>
                <a:gd name="T114" fmla="*/ 552700 h 55270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8351" h="552700">
                  <a:moveTo>
                    <a:pt x="650876" y="196850"/>
                  </a:moveTo>
                  <a:lnTo>
                    <a:pt x="631763" y="226468"/>
                  </a:lnTo>
                  <a:lnTo>
                    <a:pt x="560388" y="222250"/>
                  </a:lnTo>
                  <a:lnTo>
                    <a:pt x="492126" y="196850"/>
                  </a:lnTo>
                  <a:lnTo>
                    <a:pt x="397210" y="191940"/>
                  </a:lnTo>
                  <a:lnTo>
                    <a:pt x="337679" y="202656"/>
                  </a:lnTo>
                  <a:lnTo>
                    <a:pt x="266241" y="196703"/>
                  </a:lnTo>
                  <a:lnTo>
                    <a:pt x="223379" y="165746"/>
                  </a:lnTo>
                  <a:lnTo>
                    <a:pt x="236538" y="119063"/>
                  </a:lnTo>
                  <a:lnTo>
                    <a:pt x="344488" y="61913"/>
                  </a:lnTo>
                  <a:lnTo>
                    <a:pt x="320675" y="0"/>
                  </a:lnTo>
                  <a:lnTo>
                    <a:pt x="258763" y="6350"/>
                  </a:lnTo>
                  <a:lnTo>
                    <a:pt x="211138" y="49213"/>
                  </a:lnTo>
                  <a:lnTo>
                    <a:pt x="144463" y="80963"/>
                  </a:lnTo>
                  <a:lnTo>
                    <a:pt x="120650" y="120650"/>
                  </a:lnTo>
                  <a:lnTo>
                    <a:pt x="74613" y="168275"/>
                  </a:lnTo>
                  <a:lnTo>
                    <a:pt x="12700" y="195263"/>
                  </a:lnTo>
                  <a:lnTo>
                    <a:pt x="17463" y="261938"/>
                  </a:lnTo>
                  <a:lnTo>
                    <a:pt x="57150" y="314325"/>
                  </a:lnTo>
                  <a:lnTo>
                    <a:pt x="82885" y="381250"/>
                  </a:lnTo>
                  <a:lnTo>
                    <a:pt x="43594" y="447925"/>
                  </a:lnTo>
                  <a:lnTo>
                    <a:pt x="0" y="500063"/>
                  </a:lnTo>
                  <a:lnTo>
                    <a:pt x="109079" y="525315"/>
                  </a:lnTo>
                  <a:lnTo>
                    <a:pt x="184150" y="528638"/>
                  </a:lnTo>
                  <a:lnTo>
                    <a:pt x="230188" y="471488"/>
                  </a:lnTo>
                  <a:lnTo>
                    <a:pt x="303213" y="400050"/>
                  </a:lnTo>
                  <a:lnTo>
                    <a:pt x="354013" y="357188"/>
                  </a:lnTo>
                  <a:lnTo>
                    <a:pt x="427038" y="395288"/>
                  </a:lnTo>
                  <a:lnTo>
                    <a:pt x="411163" y="468313"/>
                  </a:lnTo>
                  <a:lnTo>
                    <a:pt x="446026" y="552700"/>
                  </a:lnTo>
                  <a:lnTo>
                    <a:pt x="522288" y="495300"/>
                  </a:lnTo>
                  <a:lnTo>
                    <a:pt x="643669" y="431256"/>
                  </a:lnTo>
                  <a:lnTo>
                    <a:pt x="701676" y="434975"/>
                  </a:lnTo>
                  <a:lnTo>
                    <a:pt x="768351" y="444500"/>
                  </a:lnTo>
                  <a:lnTo>
                    <a:pt x="760413" y="395288"/>
                  </a:lnTo>
                  <a:lnTo>
                    <a:pt x="692151" y="292100"/>
                  </a:lnTo>
                  <a:lnTo>
                    <a:pt x="650876" y="1968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7" name="Freeform 113">
              <a:extLst/>
            </p:cNvPr>
            <p:cNvSpPr>
              <a:spLocks/>
            </p:cNvSpPr>
            <p:nvPr/>
          </p:nvSpPr>
          <p:spPr bwMode="auto">
            <a:xfrm>
              <a:off x="5221264" y="4016393"/>
              <a:ext cx="250825" cy="163513"/>
            </a:xfrm>
            <a:custGeom>
              <a:avLst/>
              <a:gdLst>
                <a:gd name="T0" fmla="*/ 2147483647 w 927"/>
                <a:gd name="T1" fmla="*/ 2147483647 h 601"/>
                <a:gd name="T2" fmla="*/ 2147483647 w 927"/>
                <a:gd name="T3" fmla="*/ 2147483647 h 601"/>
                <a:gd name="T4" fmla="*/ 2147483647 w 927"/>
                <a:gd name="T5" fmla="*/ 2147483647 h 601"/>
                <a:gd name="T6" fmla="*/ 2147483647 w 927"/>
                <a:gd name="T7" fmla="*/ 2147483647 h 601"/>
                <a:gd name="T8" fmla="*/ 2147483647 w 927"/>
                <a:gd name="T9" fmla="*/ 2147483647 h 601"/>
                <a:gd name="T10" fmla="*/ 2147483647 w 927"/>
                <a:gd name="T11" fmla="*/ 2147483647 h 601"/>
                <a:gd name="T12" fmla="*/ 2147483647 w 927"/>
                <a:gd name="T13" fmla="*/ 2147483647 h 601"/>
                <a:gd name="T14" fmla="*/ 2147483647 w 927"/>
                <a:gd name="T15" fmla="*/ 2147483647 h 601"/>
                <a:gd name="T16" fmla="*/ 2147483647 w 927"/>
                <a:gd name="T17" fmla="*/ 2147483647 h 601"/>
                <a:gd name="T18" fmla="*/ 2147483647 w 927"/>
                <a:gd name="T19" fmla="*/ 2147483647 h 601"/>
                <a:gd name="T20" fmla="*/ 2147483647 w 927"/>
                <a:gd name="T21" fmla="*/ 2147483647 h 601"/>
                <a:gd name="T22" fmla="*/ 2147483647 w 927"/>
                <a:gd name="T23" fmla="*/ 2147483647 h 601"/>
                <a:gd name="T24" fmla="*/ 2147483647 w 927"/>
                <a:gd name="T25" fmla="*/ 2147483647 h 601"/>
                <a:gd name="T26" fmla="*/ 2147483647 w 927"/>
                <a:gd name="T27" fmla="*/ 2147483647 h 601"/>
                <a:gd name="T28" fmla="*/ 2147483647 w 927"/>
                <a:gd name="T29" fmla="*/ 2147483647 h 601"/>
                <a:gd name="T30" fmla="*/ 2147483647 w 927"/>
                <a:gd name="T31" fmla="*/ 2147483647 h 601"/>
                <a:gd name="T32" fmla="*/ 2147483647 w 927"/>
                <a:gd name="T33" fmla="*/ 2147483647 h 601"/>
                <a:gd name="T34" fmla="*/ 2147483647 w 927"/>
                <a:gd name="T35" fmla="*/ 2147483647 h 601"/>
                <a:gd name="T36" fmla="*/ 2147483647 w 927"/>
                <a:gd name="T37" fmla="*/ 2147483647 h 601"/>
                <a:gd name="T38" fmla="*/ 2147483647 w 927"/>
                <a:gd name="T39" fmla="*/ 2147483647 h 601"/>
                <a:gd name="T40" fmla="*/ 2147483647 w 927"/>
                <a:gd name="T41" fmla="*/ 2147483647 h 601"/>
                <a:gd name="T42" fmla="*/ 2147483647 w 927"/>
                <a:gd name="T43" fmla="*/ 2147483647 h 601"/>
                <a:gd name="T44" fmla="*/ 2147483647 w 927"/>
                <a:gd name="T45" fmla="*/ 2147483647 h 601"/>
                <a:gd name="T46" fmla="*/ 2147483647 w 927"/>
                <a:gd name="T47" fmla="*/ 2147483647 h 601"/>
                <a:gd name="T48" fmla="*/ 2147483647 w 927"/>
                <a:gd name="T49" fmla="*/ 2147483647 h 601"/>
                <a:gd name="T50" fmla="*/ 2147483647 w 927"/>
                <a:gd name="T51" fmla="*/ 2147483647 h 601"/>
                <a:gd name="T52" fmla="*/ 2147483647 w 927"/>
                <a:gd name="T53" fmla="*/ 2147483647 h 601"/>
                <a:gd name="T54" fmla="*/ 2147483647 w 927"/>
                <a:gd name="T55" fmla="*/ 2147483647 h 601"/>
                <a:gd name="T56" fmla="*/ 2147483647 w 927"/>
                <a:gd name="T57" fmla="*/ 2147483647 h 601"/>
                <a:gd name="T58" fmla="*/ 2147483647 w 927"/>
                <a:gd name="T59" fmla="*/ 2147483647 h 601"/>
                <a:gd name="T60" fmla="*/ 2147483647 w 927"/>
                <a:gd name="T61" fmla="*/ 2147483647 h 601"/>
                <a:gd name="T62" fmla="*/ 2147483647 w 927"/>
                <a:gd name="T63" fmla="*/ 2147483647 h 601"/>
                <a:gd name="T64" fmla="*/ 2147483647 w 927"/>
                <a:gd name="T65" fmla="*/ 2147483647 h 601"/>
                <a:gd name="T66" fmla="*/ 2147483647 w 927"/>
                <a:gd name="T67" fmla="*/ 2147483647 h 601"/>
                <a:gd name="T68" fmla="*/ 2147483647 w 927"/>
                <a:gd name="T69" fmla="*/ 2147483647 h 601"/>
                <a:gd name="T70" fmla="*/ 2147483647 w 927"/>
                <a:gd name="T71" fmla="*/ 2147483647 h 601"/>
                <a:gd name="T72" fmla="*/ 2147483647 w 927"/>
                <a:gd name="T73" fmla="*/ 2147483647 h 601"/>
                <a:gd name="T74" fmla="*/ 2147483647 w 927"/>
                <a:gd name="T75" fmla="*/ 2147483647 h 601"/>
                <a:gd name="T76" fmla="*/ 2147483647 w 927"/>
                <a:gd name="T77" fmla="*/ 0 h 601"/>
                <a:gd name="T78" fmla="*/ 2147483647 w 927"/>
                <a:gd name="T79" fmla="*/ 2147483647 h 601"/>
                <a:gd name="T80" fmla="*/ 2147483647 w 927"/>
                <a:gd name="T81" fmla="*/ 2147483647 h 601"/>
                <a:gd name="T82" fmla="*/ 2147483647 w 927"/>
                <a:gd name="T83" fmla="*/ 2147483647 h 601"/>
                <a:gd name="T84" fmla="*/ 2147483647 w 927"/>
                <a:gd name="T85" fmla="*/ 2147483647 h 601"/>
                <a:gd name="T86" fmla="*/ 2147483647 w 927"/>
                <a:gd name="T87" fmla="*/ 2147483647 h 601"/>
                <a:gd name="T88" fmla="*/ 2147483647 w 927"/>
                <a:gd name="T89" fmla="*/ 2147483647 h 601"/>
                <a:gd name="T90" fmla="*/ 2147483647 w 927"/>
                <a:gd name="T91" fmla="*/ 2147483647 h 601"/>
                <a:gd name="T92" fmla="*/ 2147483647 w 927"/>
                <a:gd name="T93" fmla="*/ 2147483647 h 601"/>
                <a:gd name="T94" fmla="*/ 2147483647 w 927"/>
                <a:gd name="T95" fmla="*/ 2147483647 h 601"/>
                <a:gd name="T96" fmla="*/ 2147483647 w 927"/>
                <a:gd name="T97" fmla="*/ 2147483647 h 601"/>
                <a:gd name="T98" fmla="*/ 2147483647 w 927"/>
                <a:gd name="T99" fmla="*/ 2147483647 h 601"/>
                <a:gd name="T100" fmla="*/ 2147483647 w 927"/>
                <a:gd name="T101" fmla="*/ 2147483647 h 601"/>
                <a:gd name="T102" fmla="*/ 2147483647 w 927"/>
                <a:gd name="T103" fmla="*/ 2147483647 h 601"/>
                <a:gd name="T104" fmla="*/ 2147483647 w 927"/>
                <a:gd name="T105" fmla="*/ 2147483647 h 601"/>
                <a:gd name="T106" fmla="*/ 0 w 927"/>
                <a:gd name="T107" fmla="*/ 2147483647 h 601"/>
                <a:gd name="T108" fmla="*/ 2147483647 w 927"/>
                <a:gd name="T109" fmla="*/ 2147483647 h 601"/>
                <a:gd name="T110" fmla="*/ 2147483647 w 927"/>
                <a:gd name="T111" fmla="*/ 2147483647 h 601"/>
                <a:gd name="T112" fmla="*/ 2147483647 w 927"/>
                <a:gd name="T113" fmla="*/ 2147483647 h 601"/>
                <a:gd name="T114" fmla="*/ 2147483647 w 927"/>
                <a:gd name="T115" fmla="*/ 2147483647 h 601"/>
                <a:gd name="T116" fmla="*/ 2147483647 w 927"/>
                <a:gd name="T117" fmla="*/ 2147483647 h 601"/>
                <a:gd name="T118" fmla="*/ 2147483647 w 927"/>
                <a:gd name="T119" fmla="*/ 2147483647 h 601"/>
                <a:gd name="T120" fmla="*/ 2147483647 w 927"/>
                <a:gd name="T121" fmla="*/ 2147483647 h 6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7"/>
                <a:gd name="T184" fmla="*/ 0 h 601"/>
                <a:gd name="T185" fmla="*/ 927 w 927"/>
                <a:gd name="T186" fmla="*/ 601 h 6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7" h="601">
                  <a:moveTo>
                    <a:pt x="72" y="407"/>
                  </a:moveTo>
                  <a:lnTo>
                    <a:pt x="91" y="436"/>
                  </a:lnTo>
                  <a:lnTo>
                    <a:pt x="148" y="437"/>
                  </a:lnTo>
                  <a:lnTo>
                    <a:pt x="169" y="416"/>
                  </a:lnTo>
                  <a:lnTo>
                    <a:pt x="186" y="389"/>
                  </a:lnTo>
                  <a:lnTo>
                    <a:pt x="214" y="382"/>
                  </a:lnTo>
                  <a:lnTo>
                    <a:pt x="250" y="373"/>
                  </a:lnTo>
                  <a:lnTo>
                    <a:pt x="273" y="378"/>
                  </a:lnTo>
                  <a:lnTo>
                    <a:pt x="316" y="382"/>
                  </a:lnTo>
                  <a:lnTo>
                    <a:pt x="371" y="399"/>
                  </a:lnTo>
                  <a:lnTo>
                    <a:pt x="413" y="416"/>
                  </a:lnTo>
                  <a:lnTo>
                    <a:pt x="446" y="432"/>
                  </a:lnTo>
                  <a:lnTo>
                    <a:pt x="484" y="463"/>
                  </a:lnTo>
                  <a:lnTo>
                    <a:pt x="511" y="493"/>
                  </a:lnTo>
                  <a:lnTo>
                    <a:pt x="538" y="493"/>
                  </a:lnTo>
                  <a:lnTo>
                    <a:pt x="568" y="505"/>
                  </a:lnTo>
                  <a:lnTo>
                    <a:pt x="577" y="533"/>
                  </a:lnTo>
                  <a:lnTo>
                    <a:pt x="576" y="565"/>
                  </a:lnTo>
                  <a:lnTo>
                    <a:pt x="587" y="592"/>
                  </a:lnTo>
                  <a:lnTo>
                    <a:pt x="637" y="601"/>
                  </a:lnTo>
                  <a:lnTo>
                    <a:pt x="675" y="586"/>
                  </a:lnTo>
                  <a:lnTo>
                    <a:pt x="715" y="554"/>
                  </a:lnTo>
                  <a:lnTo>
                    <a:pt x="774" y="544"/>
                  </a:lnTo>
                  <a:lnTo>
                    <a:pt x="795" y="494"/>
                  </a:lnTo>
                  <a:lnTo>
                    <a:pt x="828" y="460"/>
                  </a:lnTo>
                  <a:lnTo>
                    <a:pt x="873" y="428"/>
                  </a:lnTo>
                  <a:lnTo>
                    <a:pt x="924" y="437"/>
                  </a:lnTo>
                  <a:lnTo>
                    <a:pt x="927" y="401"/>
                  </a:lnTo>
                  <a:lnTo>
                    <a:pt x="912" y="367"/>
                  </a:lnTo>
                  <a:lnTo>
                    <a:pt x="863" y="341"/>
                  </a:lnTo>
                  <a:lnTo>
                    <a:pt x="787" y="303"/>
                  </a:lnTo>
                  <a:lnTo>
                    <a:pt x="734" y="257"/>
                  </a:lnTo>
                  <a:lnTo>
                    <a:pt x="675" y="213"/>
                  </a:lnTo>
                  <a:lnTo>
                    <a:pt x="594" y="108"/>
                  </a:lnTo>
                  <a:lnTo>
                    <a:pt x="554" y="108"/>
                  </a:lnTo>
                  <a:lnTo>
                    <a:pt x="527" y="115"/>
                  </a:lnTo>
                  <a:lnTo>
                    <a:pt x="528" y="71"/>
                  </a:lnTo>
                  <a:lnTo>
                    <a:pt x="505" y="29"/>
                  </a:lnTo>
                  <a:lnTo>
                    <a:pt x="475" y="0"/>
                  </a:lnTo>
                  <a:lnTo>
                    <a:pt x="416" y="8"/>
                  </a:lnTo>
                  <a:lnTo>
                    <a:pt x="380" y="14"/>
                  </a:lnTo>
                  <a:lnTo>
                    <a:pt x="343" y="39"/>
                  </a:lnTo>
                  <a:lnTo>
                    <a:pt x="312" y="70"/>
                  </a:lnTo>
                  <a:lnTo>
                    <a:pt x="232" y="89"/>
                  </a:lnTo>
                  <a:lnTo>
                    <a:pt x="180" y="101"/>
                  </a:lnTo>
                  <a:lnTo>
                    <a:pt x="136" y="53"/>
                  </a:lnTo>
                  <a:lnTo>
                    <a:pt x="114" y="13"/>
                  </a:lnTo>
                  <a:lnTo>
                    <a:pt x="63" y="10"/>
                  </a:lnTo>
                  <a:lnTo>
                    <a:pt x="24" y="34"/>
                  </a:lnTo>
                  <a:lnTo>
                    <a:pt x="124" y="130"/>
                  </a:lnTo>
                  <a:lnTo>
                    <a:pt x="91" y="140"/>
                  </a:lnTo>
                  <a:lnTo>
                    <a:pt x="54" y="158"/>
                  </a:lnTo>
                  <a:lnTo>
                    <a:pt x="22" y="131"/>
                  </a:lnTo>
                  <a:lnTo>
                    <a:pt x="0" y="161"/>
                  </a:lnTo>
                  <a:lnTo>
                    <a:pt x="3" y="206"/>
                  </a:lnTo>
                  <a:lnTo>
                    <a:pt x="48" y="221"/>
                  </a:lnTo>
                  <a:lnTo>
                    <a:pt x="45" y="248"/>
                  </a:lnTo>
                  <a:lnTo>
                    <a:pt x="54" y="287"/>
                  </a:lnTo>
                  <a:lnTo>
                    <a:pt x="82" y="322"/>
                  </a:lnTo>
                  <a:lnTo>
                    <a:pt x="63" y="371"/>
                  </a:lnTo>
                  <a:lnTo>
                    <a:pt x="72" y="4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8" name="Freeform 114">
              <a:extLst/>
            </p:cNvPr>
            <p:cNvSpPr>
              <a:spLocks/>
            </p:cNvSpPr>
            <p:nvPr/>
          </p:nvSpPr>
          <p:spPr bwMode="auto">
            <a:xfrm>
              <a:off x="5713389" y="4287856"/>
              <a:ext cx="149225" cy="84137"/>
            </a:xfrm>
            <a:custGeom>
              <a:avLst/>
              <a:gdLst>
                <a:gd name="T0" fmla="*/ 2147483647 w 470"/>
                <a:gd name="T1" fmla="*/ 2147483647 h 266"/>
                <a:gd name="T2" fmla="*/ 0 w 470"/>
                <a:gd name="T3" fmla="*/ 2147483647 h 266"/>
                <a:gd name="T4" fmla="*/ 2147483647 w 470"/>
                <a:gd name="T5" fmla="*/ 2147483647 h 266"/>
                <a:gd name="T6" fmla="*/ 2147483647 w 470"/>
                <a:gd name="T7" fmla="*/ 2147483647 h 266"/>
                <a:gd name="T8" fmla="*/ 2147483647 w 470"/>
                <a:gd name="T9" fmla="*/ 2147483647 h 266"/>
                <a:gd name="T10" fmla="*/ 2147483647 w 470"/>
                <a:gd name="T11" fmla="*/ 2147483647 h 266"/>
                <a:gd name="T12" fmla="*/ 2147483647 w 470"/>
                <a:gd name="T13" fmla="*/ 2147483647 h 266"/>
                <a:gd name="T14" fmla="*/ 2147483647 w 470"/>
                <a:gd name="T15" fmla="*/ 2147483647 h 266"/>
                <a:gd name="T16" fmla="*/ 2147483647 w 470"/>
                <a:gd name="T17" fmla="*/ 2147483647 h 266"/>
                <a:gd name="T18" fmla="*/ 2147483647 w 470"/>
                <a:gd name="T19" fmla="*/ 2147483647 h 266"/>
                <a:gd name="T20" fmla="*/ 2147483647 w 470"/>
                <a:gd name="T21" fmla="*/ 2147483647 h 266"/>
                <a:gd name="T22" fmla="*/ 2147483647 w 470"/>
                <a:gd name="T23" fmla="*/ 2147483647 h 266"/>
                <a:gd name="T24" fmla="*/ 2147483647 w 470"/>
                <a:gd name="T25" fmla="*/ 2147483647 h 266"/>
                <a:gd name="T26" fmla="*/ 2147483647 w 470"/>
                <a:gd name="T27" fmla="*/ 2147483647 h 266"/>
                <a:gd name="T28" fmla="*/ 2147483647 w 470"/>
                <a:gd name="T29" fmla="*/ 2147483647 h 266"/>
                <a:gd name="T30" fmla="*/ 2147483647 w 470"/>
                <a:gd name="T31" fmla="*/ 2147483647 h 266"/>
                <a:gd name="T32" fmla="*/ 2147483647 w 470"/>
                <a:gd name="T33" fmla="*/ 2147483647 h 266"/>
                <a:gd name="T34" fmla="*/ 2147483647 w 470"/>
                <a:gd name="T35" fmla="*/ 2147483647 h 266"/>
                <a:gd name="T36" fmla="*/ 2147483647 w 470"/>
                <a:gd name="T37" fmla="*/ 0 h 266"/>
                <a:gd name="T38" fmla="*/ 2147483647 w 470"/>
                <a:gd name="T39" fmla="*/ 2147483647 h 26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70"/>
                <a:gd name="T61" fmla="*/ 0 h 266"/>
                <a:gd name="T62" fmla="*/ 470 w 470"/>
                <a:gd name="T63" fmla="*/ 266 h 26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70" h="266">
                  <a:moveTo>
                    <a:pt x="27" y="13"/>
                  </a:moveTo>
                  <a:lnTo>
                    <a:pt x="0" y="58"/>
                  </a:lnTo>
                  <a:lnTo>
                    <a:pt x="3" y="108"/>
                  </a:lnTo>
                  <a:lnTo>
                    <a:pt x="46" y="136"/>
                  </a:lnTo>
                  <a:lnTo>
                    <a:pt x="94" y="154"/>
                  </a:lnTo>
                  <a:lnTo>
                    <a:pt x="168" y="185"/>
                  </a:lnTo>
                  <a:lnTo>
                    <a:pt x="231" y="185"/>
                  </a:lnTo>
                  <a:lnTo>
                    <a:pt x="285" y="230"/>
                  </a:lnTo>
                  <a:lnTo>
                    <a:pt x="373" y="248"/>
                  </a:lnTo>
                  <a:lnTo>
                    <a:pt x="444" y="266"/>
                  </a:lnTo>
                  <a:lnTo>
                    <a:pt x="462" y="234"/>
                  </a:lnTo>
                  <a:lnTo>
                    <a:pt x="470" y="200"/>
                  </a:lnTo>
                  <a:lnTo>
                    <a:pt x="458" y="157"/>
                  </a:lnTo>
                  <a:lnTo>
                    <a:pt x="420" y="158"/>
                  </a:lnTo>
                  <a:lnTo>
                    <a:pt x="347" y="159"/>
                  </a:lnTo>
                  <a:lnTo>
                    <a:pt x="297" y="127"/>
                  </a:lnTo>
                  <a:lnTo>
                    <a:pt x="223" y="63"/>
                  </a:lnTo>
                  <a:lnTo>
                    <a:pt x="130" y="10"/>
                  </a:lnTo>
                  <a:lnTo>
                    <a:pt x="73" y="0"/>
                  </a:lnTo>
                  <a:lnTo>
                    <a:pt x="27" y="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9" name="Freeform 115">
              <a:extLst/>
            </p:cNvPr>
            <p:cNvSpPr>
              <a:spLocks/>
            </p:cNvSpPr>
            <p:nvPr/>
          </p:nvSpPr>
          <p:spPr bwMode="auto">
            <a:xfrm>
              <a:off x="5878489" y="4333893"/>
              <a:ext cx="58737" cy="31750"/>
            </a:xfrm>
            <a:custGeom>
              <a:avLst/>
              <a:gdLst>
                <a:gd name="T0" fmla="*/ 2147483647 w 185"/>
                <a:gd name="T1" fmla="*/ 2147483647 h 101"/>
                <a:gd name="T2" fmla="*/ 0 w 185"/>
                <a:gd name="T3" fmla="*/ 2147483647 h 101"/>
                <a:gd name="T4" fmla="*/ 2147483647 w 185"/>
                <a:gd name="T5" fmla="*/ 2147483647 h 101"/>
                <a:gd name="T6" fmla="*/ 2147483647 w 185"/>
                <a:gd name="T7" fmla="*/ 2147483647 h 101"/>
                <a:gd name="T8" fmla="*/ 2147483647 w 185"/>
                <a:gd name="T9" fmla="*/ 2147483647 h 101"/>
                <a:gd name="T10" fmla="*/ 2147483647 w 185"/>
                <a:gd name="T11" fmla="*/ 2147483647 h 101"/>
                <a:gd name="T12" fmla="*/ 2147483647 w 185"/>
                <a:gd name="T13" fmla="*/ 2147483647 h 101"/>
                <a:gd name="T14" fmla="*/ 2147483647 w 185"/>
                <a:gd name="T15" fmla="*/ 2147483647 h 101"/>
                <a:gd name="T16" fmla="*/ 2147483647 w 185"/>
                <a:gd name="T17" fmla="*/ 0 h 101"/>
                <a:gd name="T18" fmla="*/ 2147483647 w 185"/>
                <a:gd name="T19" fmla="*/ 2147483647 h 101"/>
                <a:gd name="T20" fmla="*/ 2147483647 w 185"/>
                <a:gd name="T21" fmla="*/ 2147483647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5"/>
                <a:gd name="T34" fmla="*/ 0 h 101"/>
                <a:gd name="T35" fmla="*/ 185 w 185"/>
                <a:gd name="T36" fmla="*/ 101 h 1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5" h="101">
                  <a:moveTo>
                    <a:pt x="1" y="22"/>
                  </a:moveTo>
                  <a:lnTo>
                    <a:pt x="0" y="84"/>
                  </a:lnTo>
                  <a:lnTo>
                    <a:pt x="40" y="88"/>
                  </a:lnTo>
                  <a:lnTo>
                    <a:pt x="92" y="99"/>
                  </a:lnTo>
                  <a:lnTo>
                    <a:pt x="139" y="101"/>
                  </a:lnTo>
                  <a:lnTo>
                    <a:pt x="184" y="98"/>
                  </a:lnTo>
                  <a:lnTo>
                    <a:pt x="185" y="63"/>
                  </a:lnTo>
                  <a:lnTo>
                    <a:pt x="156" y="45"/>
                  </a:lnTo>
                  <a:lnTo>
                    <a:pt x="112" y="0"/>
                  </a:lnTo>
                  <a:lnTo>
                    <a:pt x="62" y="11"/>
                  </a:lnTo>
                  <a:lnTo>
                    <a:pt x="1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0" name="Freeform 116">
              <a:extLst/>
            </p:cNvPr>
            <p:cNvSpPr>
              <a:spLocks/>
            </p:cNvSpPr>
            <p:nvPr/>
          </p:nvSpPr>
          <p:spPr bwMode="auto">
            <a:xfrm>
              <a:off x="4102076" y="3984643"/>
              <a:ext cx="223838" cy="185738"/>
            </a:xfrm>
            <a:custGeom>
              <a:avLst/>
              <a:gdLst>
                <a:gd name="T0" fmla="*/ 2147483647 w 832"/>
                <a:gd name="T1" fmla="*/ 0 h 685"/>
                <a:gd name="T2" fmla="*/ 2147483647 w 832"/>
                <a:gd name="T3" fmla="*/ 2147483647 h 685"/>
                <a:gd name="T4" fmla="*/ 2147483647 w 832"/>
                <a:gd name="T5" fmla="*/ 2147483647 h 685"/>
                <a:gd name="T6" fmla="*/ 0 w 832"/>
                <a:gd name="T7" fmla="*/ 2147483647 h 685"/>
                <a:gd name="T8" fmla="*/ 2147483647 w 832"/>
                <a:gd name="T9" fmla="*/ 2147483647 h 685"/>
                <a:gd name="T10" fmla="*/ 2147483647 w 832"/>
                <a:gd name="T11" fmla="*/ 2147483647 h 685"/>
                <a:gd name="T12" fmla="*/ 2147483647 w 832"/>
                <a:gd name="T13" fmla="*/ 2147483647 h 685"/>
                <a:gd name="T14" fmla="*/ 2147483647 w 832"/>
                <a:gd name="T15" fmla="*/ 2147483647 h 685"/>
                <a:gd name="T16" fmla="*/ 2147483647 w 832"/>
                <a:gd name="T17" fmla="*/ 2147483647 h 685"/>
                <a:gd name="T18" fmla="*/ 2147483647 w 832"/>
                <a:gd name="T19" fmla="*/ 2147483647 h 685"/>
                <a:gd name="T20" fmla="*/ 2147483647 w 832"/>
                <a:gd name="T21" fmla="*/ 2147483647 h 685"/>
                <a:gd name="T22" fmla="*/ 2147483647 w 832"/>
                <a:gd name="T23" fmla="*/ 2147483647 h 685"/>
                <a:gd name="T24" fmla="*/ 2147483647 w 832"/>
                <a:gd name="T25" fmla="*/ 2147483647 h 685"/>
                <a:gd name="T26" fmla="*/ 2147483647 w 832"/>
                <a:gd name="T27" fmla="*/ 2147483647 h 685"/>
                <a:gd name="T28" fmla="*/ 2147483647 w 832"/>
                <a:gd name="T29" fmla="*/ 2147483647 h 685"/>
                <a:gd name="T30" fmla="*/ 2147483647 w 832"/>
                <a:gd name="T31" fmla="*/ 2147483647 h 685"/>
                <a:gd name="T32" fmla="*/ 2147483647 w 832"/>
                <a:gd name="T33" fmla="*/ 2147483647 h 685"/>
                <a:gd name="T34" fmla="*/ 2147483647 w 832"/>
                <a:gd name="T35" fmla="*/ 2147483647 h 685"/>
                <a:gd name="T36" fmla="*/ 2147483647 w 832"/>
                <a:gd name="T37" fmla="*/ 2147483647 h 685"/>
                <a:gd name="T38" fmla="*/ 2147483647 w 832"/>
                <a:gd name="T39" fmla="*/ 2147483647 h 685"/>
                <a:gd name="T40" fmla="*/ 2147483647 w 832"/>
                <a:gd name="T41" fmla="*/ 2147483647 h 685"/>
                <a:gd name="T42" fmla="*/ 2147483647 w 832"/>
                <a:gd name="T43" fmla="*/ 2147483647 h 685"/>
                <a:gd name="T44" fmla="*/ 2147483647 w 832"/>
                <a:gd name="T45" fmla="*/ 2147483647 h 685"/>
                <a:gd name="T46" fmla="*/ 2147483647 w 832"/>
                <a:gd name="T47" fmla="*/ 2147483647 h 685"/>
                <a:gd name="T48" fmla="*/ 2147483647 w 832"/>
                <a:gd name="T49" fmla="*/ 2147483647 h 685"/>
                <a:gd name="T50" fmla="*/ 2147483647 w 832"/>
                <a:gd name="T51" fmla="*/ 2147483647 h 685"/>
                <a:gd name="T52" fmla="*/ 2147483647 w 832"/>
                <a:gd name="T53" fmla="*/ 2147483647 h 685"/>
                <a:gd name="T54" fmla="*/ 2147483647 w 832"/>
                <a:gd name="T55" fmla="*/ 2147483647 h 685"/>
                <a:gd name="T56" fmla="*/ 2147483647 w 832"/>
                <a:gd name="T57" fmla="*/ 2147483647 h 685"/>
                <a:gd name="T58" fmla="*/ 2147483647 w 832"/>
                <a:gd name="T59" fmla="*/ 2147483647 h 685"/>
                <a:gd name="T60" fmla="*/ 2147483647 w 832"/>
                <a:gd name="T61" fmla="*/ 2147483647 h 685"/>
                <a:gd name="T62" fmla="*/ 2147483647 w 832"/>
                <a:gd name="T63" fmla="*/ 2147483647 h 685"/>
                <a:gd name="T64" fmla="*/ 2147483647 w 832"/>
                <a:gd name="T65" fmla="*/ 2147483647 h 685"/>
                <a:gd name="T66" fmla="*/ 2147483647 w 832"/>
                <a:gd name="T67" fmla="*/ 2147483647 h 685"/>
                <a:gd name="T68" fmla="*/ 2147483647 w 832"/>
                <a:gd name="T69" fmla="*/ 2147483647 h 685"/>
                <a:gd name="T70" fmla="*/ 2147483647 w 832"/>
                <a:gd name="T71" fmla="*/ 2147483647 h 685"/>
                <a:gd name="T72" fmla="*/ 2147483647 w 832"/>
                <a:gd name="T73" fmla="*/ 2147483647 h 685"/>
                <a:gd name="T74" fmla="*/ 2147483647 w 832"/>
                <a:gd name="T75" fmla="*/ 2147483647 h 685"/>
                <a:gd name="T76" fmla="*/ 2147483647 w 832"/>
                <a:gd name="T77" fmla="*/ 2147483647 h 685"/>
                <a:gd name="T78" fmla="*/ 2147483647 w 832"/>
                <a:gd name="T79" fmla="*/ 2147483647 h 685"/>
                <a:gd name="T80" fmla="*/ 2147483647 w 832"/>
                <a:gd name="T81" fmla="*/ 2147483647 h 685"/>
                <a:gd name="T82" fmla="*/ 2147483647 w 832"/>
                <a:gd name="T83" fmla="*/ 2147483647 h 685"/>
                <a:gd name="T84" fmla="*/ 2147483647 w 832"/>
                <a:gd name="T85" fmla="*/ 2147483647 h 685"/>
                <a:gd name="T86" fmla="*/ 2147483647 w 832"/>
                <a:gd name="T87" fmla="*/ 2147483647 h 685"/>
                <a:gd name="T88" fmla="*/ 2147483647 w 832"/>
                <a:gd name="T89" fmla="*/ 2147483647 h 685"/>
                <a:gd name="T90" fmla="*/ 2147483647 w 832"/>
                <a:gd name="T91" fmla="*/ 2147483647 h 685"/>
                <a:gd name="T92" fmla="*/ 2147483647 w 832"/>
                <a:gd name="T93" fmla="*/ 2147483647 h 685"/>
                <a:gd name="T94" fmla="*/ 2147483647 w 832"/>
                <a:gd name="T95" fmla="*/ 2147483647 h 6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2"/>
                <a:gd name="T145" fmla="*/ 0 h 685"/>
                <a:gd name="T146" fmla="*/ 832 w 832"/>
                <a:gd name="T147" fmla="*/ 685 h 68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2" h="685">
                  <a:moveTo>
                    <a:pt x="117" y="0"/>
                  </a:moveTo>
                  <a:lnTo>
                    <a:pt x="82" y="0"/>
                  </a:lnTo>
                  <a:lnTo>
                    <a:pt x="57" y="3"/>
                  </a:lnTo>
                  <a:lnTo>
                    <a:pt x="67" y="24"/>
                  </a:lnTo>
                  <a:lnTo>
                    <a:pt x="25" y="34"/>
                  </a:lnTo>
                  <a:lnTo>
                    <a:pt x="6" y="51"/>
                  </a:lnTo>
                  <a:lnTo>
                    <a:pt x="1" y="69"/>
                  </a:lnTo>
                  <a:lnTo>
                    <a:pt x="0" y="90"/>
                  </a:lnTo>
                  <a:lnTo>
                    <a:pt x="21" y="102"/>
                  </a:lnTo>
                  <a:lnTo>
                    <a:pt x="61" y="84"/>
                  </a:lnTo>
                  <a:lnTo>
                    <a:pt x="96" y="43"/>
                  </a:lnTo>
                  <a:lnTo>
                    <a:pt x="102" y="68"/>
                  </a:lnTo>
                  <a:lnTo>
                    <a:pt x="139" y="70"/>
                  </a:lnTo>
                  <a:lnTo>
                    <a:pt x="171" y="71"/>
                  </a:lnTo>
                  <a:lnTo>
                    <a:pt x="200" y="69"/>
                  </a:lnTo>
                  <a:lnTo>
                    <a:pt x="226" y="96"/>
                  </a:lnTo>
                  <a:lnTo>
                    <a:pt x="222" y="121"/>
                  </a:lnTo>
                  <a:lnTo>
                    <a:pt x="203" y="140"/>
                  </a:lnTo>
                  <a:lnTo>
                    <a:pt x="182" y="151"/>
                  </a:lnTo>
                  <a:lnTo>
                    <a:pt x="170" y="168"/>
                  </a:lnTo>
                  <a:lnTo>
                    <a:pt x="171" y="196"/>
                  </a:lnTo>
                  <a:lnTo>
                    <a:pt x="174" y="224"/>
                  </a:lnTo>
                  <a:lnTo>
                    <a:pt x="156" y="254"/>
                  </a:lnTo>
                  <a:lnTo>
                    <a:pt x="160" y="283"/>
                  </a:lnTo>
                  <a:lnTo>
                    <a:pt x="131" y="291"/>
                  </a:lnTo>
                  <a:lnTo>
                    <a:pt x="130" y="328"/>
                  </a:lnTo>
                  <a:lnTo>
                    <a:pt x="147" y="340"/>
                  </a:lnTo>
                  <a:lnTo>
                    <a:pt x="119" y="380"/>
                  </a:lnTo>
                  <a:lnTo>
                    <a:pt x="139" y="399"/>
                  </a:lnTo>
                  <a:lnTo>
                    <a:pt x="159" y="429"/>
                  </a:lnTo>
                  <a:lnTo>
                    <a:pt x="145" y="462"/>
                  </a:lnTo>
                  <a:lnTo>
                    <a:pt x="126" y="489"/>
                  </a:lnTo>
                  <a:lnTo>
                    <a:pt x="120" y="516"/>
                  </a:lnTo>
                  <a:lnTo>
                    <a:pt x="126" y="547"/>
                  </a:lnTo>
                  <a:lnTo>
                    <a:pt x="151" y="559"/>
                  </a:lnTo>
                  <a:lnTo>
                    <a:pt x="162" y="571"/>
                  </a:lnTo>
                  <a:lnTo>
                    <a:pt x="171" y="585"/>
                  </a:lnTo>
                  <a:lnTo>
                    <a:pt x="179" y="603"/>
                  </a:lnTo>
                  <a:lnTo>
                    <a:pt x="192" y="635"/>
                  </a:lnTo>
                  <a:lnTo>
                    <a:pt x="180" y="663"/>
                  </a:lnTo>
                  <a:lnTo>
                    <a:pt x="202" y="669"/>
                  </a:lnTo>
                  <a:lnTo>
                    <a:pt x="237" y="685"/>
                  </a:lnTo>
                  <a:lnTo>
                    <a:pt x="241" y="666"/>
                  </a:lnTo>
                  <a:lnTo>
                    <a:pt x="227" y="646"/>
                  </a:lnTo>
                  <a:lnTo>
                    <a:pt x="241" y="633"/>
                  </a:lnTo>
                  <a:lnTo>
                    <a:pt x="259" y="619"/>
                  </a:lnTo>
                  <a:lnTo>
                    <a:pt x="282" y="616"/>
                  </a:lnTo>
                  <a:lnTo>
                    <a:pt x="304" y="612"/>
                  </a:lnTo>
                  <a:lnTo>
                    <a:pt x="334" y="604"/>
                  </a:lnTo>
                  <a:lnTo>
                    <a:pt x="381" y="603"/>
                  </a:lnTo>
                  <a:lnTo>
                    <a:pt x="415" y="609"/>
                  </a:lnTo>
                  <a:lnTo>
                    <a:pt x="466" y="598"/>
                  </a:lnTo>
                  <a:lnTo>
                    <a:pt x="477" y="570"/>
                  </a:lnTo>
                  <a:lnTo>
                    <a:pt x="499" y="541"/>
                  </a:lnTo>
                  <a:lnTo>
                    <a:pt x="534" y="525"/>
                  </a:lnTo>
                  <a:lnTo>
                    <a:pt x="564" y="528"/>
                  </a:lnTo>
                  <a:lnTo>
                    <a:pt x="560" y="503"/>
                  </a:lnTo>
                  <a:lnTo>
                    <a:pt x="573" y="478"/>
                  </a:lnTo>
                  <a:lnTo>
                    <a:pt x="591" y="471"/>
                  </a:lnTo>
                  <a:lnTo>
                    <a:pt x="625" y="450"/>
                  </a:lnTo>
                  <a:lnTo>
                    <a:pt x="604" y="420"/>
                  </a:lnTo>
                  <a:lnTo>
                    <a:pt x="583" y="379"/>
                  </a:lnTo>
                  <a:lnTo>
                    <a:pt x="595" y="346"/>
                  </a:lnTo>
                  <a:lnTo>
                    <a:pt x="623" y="330"/>
                  </a:lnTo>
                  <a:lnTo>
                    <a:pt x="652" y="296"/>
                  </a:lnTo>
                  <a:lnTo>
                    <a:pt x="682" y="253"/>
                  </a:lnTo>
                  <a:lnTo>
                    <a:pt x="714" y="237"/>
                  </a:lnTo>
                  <a:lnTo>
                    <a:pt x="764" y="203"/>
                  </a:lnTo>
                  <a:lnTo>
                    <a:pt x="807" y="194"/>
                  </a:lnTo>
                  <a:lnTo>
                    <a:pt x="832" y="174"/>
                  </a:lnTo>
                  <a:lnTo>
                    <a:pt x="823" y="144"/>
                  </a:lnTo>
                  <a:lnTo>
                    <a:pt x="817" y="114"/>
                  </a:lnTo>
                  <a:lnTo>
                    <a:pt x="832" y="96"/>
                  </a:lnTo>
                  <a:lnTo>
                    <a:pt x="801" y="84"/>
                  </a:lnTo>
                  <a:lnTo>
                    <a:pt x="773" y="55"/>
                  </a:lnTo>
                  <a:lnTo>
                    <a:pt x="769" y="62"/>
                  </a:lnTo>
                  <a:lnTo>
                    <a:pt x="757" y="65"/>
                  </a:lnTo>
                  <a:lnTo>
                    <a:pt x="754" y="59"/>
                  </a:lnTo>
                  <a:lnTo>
                    <a:pt x="754" y="53"/>
                  </a:lnTo>
                  <a:lnTo>
                    <a:pt x="724" y="39"/>
                  </a:lnTo>
                  <a:lnTo>
                    <a:pt x="701" y="51"/>
                  </a:lnTo>
                  <a:lnTo>
                    <a:pt x="663" y="43"/>
                  </a:lnTo>
                  <a:lnTo>
                    <a:pt x="631" y="40"/>
                  </a:lnTo>
                  <a:lnTo>
                    <a:pt x="606" y="33"/>
                  </a:lnTo>
                  <a:lnTo>
                    <a:pt x="576" y="36"/>
                  </a:lnTo>
                  <a:lnTo>
                    <a:pt x="541" y="37"/>
                  </a:lnTo>
                  <a:lnTo>
                    <a:pt x="507" y="31"/>
                  </a:lnTo>
                  <a:lnTo>
                    <a:pt x="484" y="28"/>
                  </a:lnTo>
                  <a:lnTo>
                    <a:pt x="459" y="31"/>
                  </a:lnTo>
                  <a:lnTo>
                    <a:pt x="423" y="25"/>
                  </a:lnTo>
                  <a:lnTo>
                    <a:pt x="388" y="22"/>
                  </a:lnTo>
                  <a:lnTo>
                    <a:pt x="349" y="25"/>
                  </a:lnTo>
                  <a:lnTo>
                    <a:pt x="306" y="24"/>
                  </a:lnTo>
                  <a:lnTo>
                    <a:pt x="258" y="15"/>
                  </a:lnTo>
                  <a:lnTo>
                    <a:pt x="195" y="9"/>
                  </a:lnTo>
                  <a:lnTo>
                    <a:pt x="144" y="12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1" name="Freeform 117">
              <a:extLst/>
            </p:cNvPr>
            <p:cNvSpPr>
              <a:spLocks/>
            </p:cNvSpPr>
            <p:nvPr/>
          </p:nvSpPr>
          <p:spPr bwMode="auto">
            <a:xfrm>
              <a:off x="4090964" y="3995756"/>
              <a:ext cx="71437" cy="147637"/>
            </a:xfrm>
            <a:custGeom>
              <a:avLst/>
              <a:gdLst>
                <a:gd name="T0" fmla="*/ 2147483647 w 263"/>
                <a:gd name="T1" fmla="*/ 2147483647 h 544"/>
                <a:gd name="T2" fmla="*/ 2147483647 w 263"/>
                <a:gd name="T3" fmla="*/ 0 h 544"/>
                <a:gd name="T4" fmla="*/ 2147483647 w 263"/>
                <a:gd name="T5" fmla="*/ 2147483647 h 544"/>
                <a:gd name="T6" fmla="*/ 2147483647 w 263"/>
                <a:gd name="T7" fmla="*/ 2147483647 h 544"/>
                <a:gd name="T8" fmla="*/ 2147483647 w 263"/>
                <a:gd name="T9" fmla="*/ 2147483647 h 544"/>
                <a:gd name="T10" fmla="*/ 2147483647 w 263"/>
                <a:gd name="T11" fmla="*/ 2147483647 h 544"/>
                <a:gd name="T12" fmla="*/ 2147483647 w 263"/>
                <a:gd name="T13" fmla="*/ 2147483647 h 544"/>
                <a:gd name="T14" fmla="*/ 2147483647 w 263"/>
                <a:gd name="T15" fmla="*/ 2147483647 h 544"/>
                <a:gd name="T16" fmla="*/ 2147483647 w 263"/>
                <a:gd name="T17" fmla="*/ 2147483647 h 544"/>
                <a:gd name="T18" fmla="*/ 2147483647 w 263"/>
                <a:gd name="T19" fmla="*/ 2147483647 h 544"/>
                <a:gd name="T20" fmla="*/ 2147483647 w 263"/>
                <a:gd name="T21" fmla="*/ 2147483647 h 544"/>
                <a:gd name="T22" fmla="*/ 2147483647 w 263"/>
                <a:gd name="T23" fmla="*/ 2147483647 h 544"/>
                <a:gd name="T24" fmla="*/ 2147483647 w 263"/>
                <a:gd name="T25" fmla="*/ 2147483647 h 544"/>
                <a:gd name="T26" fmla="*/ 2147483647 w 263"/>
                <a:gd name="T27" fmla="*/ 2147483647 h 544"/>
                <a:gd name="T28" fmla="*/ 2147483647 w 263"/>
                <a:gd name="T29" fmla="*/ 2147483647 h 544"/>
                <a:gd name="T30" fmla="*/ 2147483647 w 263"/>
                <a:gd name="T31" fmla="*/ 2147483647 h 544"/>
                <a:gd name="T32" fmla="*/ 2147483647 w 263"/>
                <a:gd name="T33" fmla="*/ 2147483647 h 544"/>
                <a:gd name="T34" fmla="*/ 2147483647 w 263"/>
                <a:gd name="T35" fmla="*/ 2147483647 h 544"/>
                <a:gd name="T36" fmla="*/ 2147483647 w 263"/>
                <a:gd name="T37" fmla="*/ 2147483647 h 544"/>
                <a:gd name="T38" fmla="*/ 2147483647 w 263"/>
                <a:gd name="T39" fmla="*/ 2147483647 h 544"/>
                <a:gd name="T40" fmla="*/ 2147483647 w 263"/>
                <a:gd name="T41" fmla="*/ 2147483647 h 544"/>
                <a:gd name="T42" fmla="*/ 2147483647 w 263"/>
                <a:gd name="T43" fmla="*/ 2147483647 h 544"/>
                <a:gd name="T44" fmla="*/ 2147483647 w 263"/>
                <a:gd name="T45" fmla="*/ 2147483647 h 544"/>
                <a:gd name="T46" fmla="*/ 2147483647 w 263"/>
                <a:gd name="T47" fmla="*/ 2147483647 h 544"/>
                <a:gd name="T48" fmla="*/ 2147483647 w 263"/>
                <a:gd name="T49" fmla="*/ 2147483647 h 544"/>
                <a:gd name="T50" fmla="*/ 2147483647 w 263"/>
                <a:gd name="T51" fmla="*/ 2147483647 h 544"/>
                <a:gd name="T52" fmla="*/ 2147483647 w 263"/>
                <a:gd name="T53" fmla="*/ 2147483647 h 544"/>
                <a:gd name="T54" fmla="*/ 2147483647 w 263"/>
                <a:gd name="T55" fmla="*/ 2147483647 h 544"/>
                <a:gd name="T56" fmla="*/ 2147483647 w 263"/>
                <a:gd name="T57" fmla="*/ 2147483647 h 544"/>
                <a:gd name="T58" fmla="*/ 2147483647 w 263"/>
                <a:gd name="T59" fmla="*/ 2147483647 h 544"/>
                <a:gd name="T60" fmla="*/ 2147483647 w 263"/>
                <a:gd name="T61" fmla="*/ 2147483647 h 544"/>
                <a:gd name="T62" fmla="*/ 2147483647 w 263"/>
                <a:gd name="T63" fmla="*/ 2147483647 h 544"/>
                <a:gd name="T64" fmla="*/ 2147483647 w 263"/>
                <a:gd name="T65" fmla="*/ 2147483647 h 544"/>
                <a:gd name="T66" fmla="*/ 2147483647 w 263"/>
                <a:gd name="T67" fmla="*/ 2147483647 h 544"/>
                <a:gd name="T68" fmla="*/ 0 w 263"/>
                <a:gd name="T69" fmla="*/ 2147483647 h 544"/>
                <a:gd name="T70" fmla="*/ 2147483647 w 263"/>
                <a:gd name="T71" fmla="*/ 2147483647 h 544"/>
                <a:gd name="T72" fmla="*/ 2147483647 w 263"/>
                <a:gd name="T73" fmla="*/ 2147483647 h 544"/>
                <a:gd name="T74" fmla="*/ 2147483647 w 263"/>
                <a:gd name="T75" fmla="*/ 2147483647 h 544"/>
                <a:gd name="T76" fmla="*/ 2147483647 w 263"/>
                <a:gd name="T77" fmla="*/ 2147483647 h 544"/>
                <a:gd name="T78" fmla="*/ 2147483647 w 263"/>
                <a:gd name="T79" fmla="*/ 2147483647 h 544"/>
                <a:gd name="T80" fmla="*/ 2147483647 w 263"/>
                <a:gd name="T81" fmla="*/ 2147483647 h 544"/>
                <a:gd name="T82" fmla="*/ 2147483647 w 263"/>
                <a:gd name="T83" fmla="*/ 2147483647 h 544"/>
                <a:gd name="T84" fmla="*/ 2147483647 w 263"/>
                <a:gd name="T85" fmla="*/ 2147483647 h 544"/>
                <a:gd name="T86" fmla="*/ 2147483647 w 263"/>
                <a:gd name="T87" fmla="*/ 2147483647 h 544"/>
                <a:gd name="T88" fmla="*/ 2147483647 w 263"/>
                <a:gd name="T89" fmla="*/ 2147483647 h 544"/>
                <a:gd name="T90" fmla="*/ 2147483647 w 263"/>
                <a:gd name="T91" fmla="*/ 2147483647 h 544"/>
                <a:gd name="T92" fmla="*/ 2147483647 w 263"/>
                <a:gd name="T93" fmla="*/ 2147483647 h 544"/>
                <a:gd name="T94" fmla="*/ 2147483647 w 263"/>
                <a:gd name="T95" fmla="*/ 2147483647 h 544"/>
                <a:gd name="T96" fmla="*/ 2147483647 w 263"/>
                <a:gd name="T97" fmla="*/ 2147483647 h 544"/>
                <a:gd name="T98" fmla="*/ 2147483647 w 263"/>
                <a:gd name="T99" fmla="*/ 2147483647 h 5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544"/>
                <a:gd name="T152" fmla="*/ 263 w 263"/>
                <a:gd name="T153" fmla="*/ 544 h 54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544">
                  <a:moveTo>
                    <a:pt x="101" y="39"/>
                  </a:moveTo>
                  <a:lnTo>
                    <a:pt x="134" y="0"/>
                  </a:lnTo>
                  <a:lnTo>
                    <a:pt x="139" y="24"/>
                  </a:lnTo>
                  <a:lnTo>
                    <a:pt x="185" y="28"/>
                  </a:lnTo>
                  <a:lnTo>
                    <a:pt x="216" y="28"/>
                  </a:lnTo>
                  <a:lnTo>
                    <a:pt x="236" y="25"/>
                  </a:lnTo>
                  <a:lnTo>
                    <a:pt x="263" y="52"/>
                  </a:lnTo>
                  <a:lnTo>
                    <a:pt x="258" y="77"/>
                  </a:lnTo>
                  <a:lnTo>
                    <a:pt x="239" y="97"/>
                  </a:lnTo>
                  <a:lnTo>
                    <a:pt x="218" y="107"/>
                  </a:lnTo>
                  <a:lnTo>
                    <a:pt x="206" y="125"/>
                  </a:lnTo>
                  <a:lnTo>
                    <a:pt x="210" y="180"/>
                  </a:lnTo>
                  <a:lnTo>
                    <a:pt x="198" y="207"/>
                  </a:lnTo>
                  <a:lnTo>
                    <a:pt x="196" y="239"/>
                  </a:lnTo>
                  <a:lnTo>
                    <a:pt x="168" y="252"/>
                  </a:lnTo>
                  <a:lnTo>
                    <a:pt x="166" y="285"/>
                  </a:lnTo>
                  <a:lnTo>
                    <a:pt x="186" y="300"/>
                  </a:lnTo>
                  <a:lnTo>
                    <a:pt x="158" y="336"/>
                  </a:lnTo>
                  <a:lnTo>
                    <a:pt x="179" y="357"/>
                  </a:lnTo>
                  <a:lnTo>
                    <a:pt x="198" y="391"/>
                  </a:lnTo>
                  <a:lnTo>
                    <a:pt x="180" y="421"/>
                  </a:lnTo>
                  <a:lnTo>
                    <a:pt x="165" y="450"/>
                  </a:lnTo>
                  <a:lnTo>
                    <a:pt x="158" y="480"/>
                  </a:lnTo>
                  <a:lnTo>
                    <a:pt x="164" y="508"/>
                  </a:lnTo>
                  <a:lnTo>
                    <a:pt x="135" y="525"/>
                  </a:lnTo>
                  <a:lnTo>
                    <a:pt x="102" y="543"/>
                  </a:lnTo>
                  <a:lnTo>
                    <a:pt x="68" y="544"/>
                  </a:lnTo>
                  <a:lnTo>
                    <a:pt x="56" y="508"/>
                  </a:lnTo>
                  <a:lnTo>
                    <a:pt x="53" y="484"/>
                  </a:lnTo>
                  <a:lnTo>
                    <a:pt x="59" y="456"/>
                  </a:lnTo>
                  <a:lnTo>
                    <a:pt x="60" y="430"/>
                  </a:lnTo>
                  <a:lnTo>
                    <a:pt x="41" y="416"/>
                  </a:lnTo>
                  <a:lnTo>
                    <a:pt x="9" y="411"/>
                  </a:lnTo>
                  <a:lnTo>
                    <a:pt x="3" y="390"/>
                  </a:lnTo>
                  <a:lnTo>
                    <a:pt x="0" y="363"/>
                  </a:lnTo>
                  <a:lnTo>
                    <a:pt x="21" y="339"/>
                  </a:lnTo>
                  <a:lnTo>
                    <a:pt x="36" y="323"/>
                  </a:lnTo>
                  <a:lnTo>
                    <a:pt x="42" y="300"/>
                  </a:lnTo>
                  <a:lnTo>
                    <a:pt x="51" y="283"/>
                  </a:lnTo>
                  <a:lnTo>
                    <a:pt x="56" y="262"/>
                  </a:lnTo>
                  <a:lnTo>
                    <a:pt x="63" y="240"/>
                  </a:lnTo>
                  <a:lnTo>
                    <a:pt x="68" y="223"/>
                  </a:lnTo>
                  <a:lnTo>
                    <a:pt x="71" y="193"/>
                  </a:lnTo>
                  <a:lnTo>
                    <a:pt x="66" y="163"/>
                  </a:lnTo>
                  <a:lnTo>
                    <a:pt x="60" y="144"/>
                  </a:lnTo>
                  <a:lnTo>
                    <a:pt x="71" y="127"/>
                  </a:lnTo>
                  <a:lnTo>
                    <a:pt x="68" y="109"/>
                  </a:lnTo>
                  <a:lnTo>
                    <a:pt x="59" y="87"/>
                  </a:lnTo>
                  <a:lnTo>
                    <a:pt x="56" y="63"/>
                  </a:lnTo>
                  <a:lnTo>
                    <a:pt x="101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2" name="Freeform 118">
              <a:extLst/>
            </p:cNvPr>
            <p:cNvSpPr>
              <a:spLocks/>
            </p:cNvSpPr>
            <p:nvPr/>
          </p:nvSpPr>
          <p:spPr bwMode="auto">
            <a:xfrm>
              <a:off x="4732314" y="4024331"/>
              <a:ext cx="349250" cy="144462"/>
            </a:xfrm>
            <a:custGeom>
              <a:avLst/>
              <a:gdLst>
                <a:gd name="T0" fmla="*/ 2147483647 w 1101"/>
                <a:gd name="T1" fmla="*/ 2147483647 h 456"/>
                <a:gd name="T2" fmla="*/ 2147483647 w 1101"/>
                <a:gd name="T3" fmla="*/ 2147483647 h 456"/>
                <a:gd name="T4" fmla="*/ 2147483647 w 1101"/>
                <a:gd name="T5" fmla="*/ 2147483647 h 456"/>
                <a:gd name="T6" fmla="*/ 2147483647 w 1101"/>
                <a:gd name="T7" fmla="*/ 2147483647 h 456"/>
                <a:gd name="T8" fmla="*/ 2147483647 w 1101"/>
                <a:gd name="T9" fmla="*/ 2147483647 h 456"/>
                <a:gd name="T10" fmla="*/ 2147483647 w 1101"/>
                <a:gd name="T11" fmla="*/ 2147483647 h 456"/>
                <a:gd name="T12" fmla="*/ 2147483647 w 1101"/>
                <a:gd name="T13" fmla="*/ 2147483647 h 456"/>
                <a:gd name="T14" fmla="*/ 2147483647 w 1101"/>
                <a:gd name="T15" fmla="*/ 2147483647 h 456"/>
                <a:gd name="T16" fmla="*/ 2147483647 w 1101"/>
                <a:gd name="T17" fmla="*/ 2147483647 h 456"/>
                <a:gd name="T18" fmla="*/ 2147483647 w 1101"/>
                <a:gd name="T19" fmla="*/ 2147483647 h 456"/>
                <a:gd name="T20" fmla="*/ 2147483647 w 1101"/>
                <a:gd name="T21" fmla="*/ 2147483647 h 456"/>
                <a:gd name="T22" fmla="*/ 2147483647 w 1101"/>
                <a:gd name="T23" fmla="*/ 2147483647 h 456"/>
                <a:gd name="T24" fmla="*/ 2147483647 w 1101"/>
                <a:gd name="T25" fmla="*/ 2147483647 h 456"/>
                <a:gd name="T26" fmla="*/ 2147483647 w 1101"/>
                <a:gd name="T27" fmla="*/ 2147483647 h 456"/>
                <a:gd name="T28" fmla="*/ 2147483647 w 1101"/>
                <a:gd name="T29" fmla="*/ 2147483647 h 456"/>
                <a:gd name="T30" fmla="*/ 2147483647 w 1101"/>
                <a:gd name="T31" fmla="*/ 2147483647 h 456"/>
                <a:gd name="T32" fmla="*/ 2147483647 w 1101"/>
                <a:gd name="T33" fmla="*/ 2147483647 h 456"/>
                <a:gd name="T34" fmla="*/ 2147483647 w 1101"/>
                <a:gd name="T35" fmla="*/ 2147483647 h 456"/>
                <a:gd name="T36" fmla="*/ 2147483647 w 1101"/>
                <a:gd name="T37" fmla="*/ 2147483647 h 456"/>
                <a:gd name="T38" fmla="*/ 2147483647 w 1101"/>
                <a:gd name="T39" fmla="*/ 2147483647 h 456"/>
                <a:gd name="T40" fmla="*/ 2147483647 w 1101"/>
                <a:gd name="T41" fmla="*/ 2147483647 h 456"/>
                <a:gd name="T42" fmla="*/ 2147483647 w 1101"/>
                <a:gd name="T43" fmla="*/ 2147483647 h 456"/>
                <a:gd name="T44" fmla="*/ 2147483647 w 1101"/>
                <a:gd name="T45" fmla="*/ 2147483647 h 456"/>
                <a:gd name="T46" fmla="*/ 2147483647 w 1101"/>
                <a:gd name="T47" fmla="*/ 2147483647 h 456"/>
                <a:gd name="T48" fmla="*/ 2147483647 w 1101"/>
                <a:gd name="T49" fmla="*/ 2147483647 h 456"/>
                <a:gd name="T50" fmla="*/ 2147483647 w 1101"/>
                <a:gd name="T51" fmla="*/ 2147483647 h 456"/>
                <a:gd name="T52" fmla="*/ 2147483647 w 1101"/>
                <a:gd name="T53" fmla="*/ 2147483647 h 456"/>
                <a:gd name="T54" fmla="*/ 2147483647 w 1101"/>
                <a:gd name="T55" fmla="*/ 2147483647 h 456"/>
                <a:gd name="T56" fmla="*/ 2147483647 w 1101"/>
                <a:gd name="T57" fmla="*/ 2147483647 h 456"/>
                <a:gd name="T58" fmla="*/ 2147483647 w 1101"/>
                <a:gd name="T59" fmla="*/ 2147483647 h 456"/>
                <a:gd name="T60" fmla="*/ 2147483647 w 1101"/>
                <a:gd name="T61" fmla="*/ 2147483647 h 456"/>
                <a:gd name="T62" fmla="*/ 2147483647 w 1101"/>
                <a:gd name="T63" fmla="*/ 2147483647 h 456"/>
                <a:gd name="T64" fmla="*/ 2147483647 w 1101"/>
                <a:gd name="T65" fmla="*/ 2147483647 h 456"/>
                <a:gd name="T66" fmla="*/ 2147483647 w 1101"/>
                <a:gd name="T67" fmla="*/ 2147483647 h 456"/>
                <a:gd name="T68" fmla="*/ 2147483647 w 1101"/>
                <a:gd name="T69" fmla="*/ 2147483647 h 456"/>
                <a:gd name="T70" fmla="*/ 2147483647 w 1101"/>
                <a:gd name="T71" fmla="*/ 2147483647 h 456"/>
                <a:gd name="T72" fmla="*/ 2147483647 w 1101"/>
                <a:gd name="T73" fmla="*/ 2147483647 h 456"/>
                <a:gd name="T74" fmla="*/ 2147483647 w 1101"/>
                <a:gd name="T75" fmla="*/ 2147483647 h 456"/>
                <a:gd name="T76" fmla="*/ 2147483647 w 1101"/>
                <a:gd name="T77" fmla="*/ 2147483647 h 456"/>
                <a:gd name="T78" fmla="*/ 2147483647 w 1101"/>
                <a:gd name="T79" fmla="*/ 2147483647 h 456"/>
                <a:gd name="T80" fmla="*/ 2147483647 w 1101"/>
                <a:gd name="T81" fmla="*/ 2147483647 h 456"/>
                <a:gd name="T82" fmla="*/ 2147483647 w 1101"/>
                <a:gd name="T83" fmla="*/ 2147483647 h 456"/>
                <a:gd name="T84" fmla="*/ 2147483647 w 1101"/>
                <a:gd name="T85" fmla="*/ 2147483647 h 456"/>
                <a:gd name="T86" fmla="*/ 2147483647 w 1101"/>
                <a:gd name="T87" fmla="*/ 2147483647 h 456"/>
                <a:gd name="T88" fmla="*/ 2147483647 w 1101"/>
                <a:gd name="T89" fmla="*/ 2147483647 h 456"/>
                <a:gd name="T90" fmla="*/ 2147483647 w 1101"/>
                <a:gd name="T91" fmla="*/ 2147483647 h 456"/>
                <a:gd name="T92" fmla="*/ 2147483647 w 1101"/>
                <a:gd name="T93" fmla="*/ 2147483647 h 456"/>
                <a:gd name="T94" fmla="*/ 0 w 1101"/>
                <a:gd name="T95" fmla="*/ 2147483647 h 456"/>
                <a:gd name="T96" fmla="*/ 2147483647 w 1101"/>
                <a:gd name="T97" fmla="*/ 2147483647 h 4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456"/>
                <a:gd name="T149" fmla="*/ 1101 w 1101"/>
                <a:gd name="T150" fmla="*/ 456 h 4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456">
                  <a:moveTo>
                    <a:pt x="53" y="226"/>
                  </a:moveTo>
                  <a:lnTo>
                    <a:pt x="52" y="285"/>
                  </a:lnTo>
                  <a:lnTo>
                    <a:pt x="68" y="334"/>
                  </a:lnTo>
                  <a:lnTo>
                    <a:pt x="102" y="384"/>
                  </a:lnTo>
                  <a:lnTo>
                    <a:pt x="162" y="420"/>
                  </a:lnTo>
                  <a:lnTo>
                    <a:pt x="187" y="448"/>
                  </a:lnTo>
                  <a:lnTo>
                    <a:pt x="241" y="456"/>
                  </a:lnTo>
                  <a:lnTo>
                    <a:pt x="272" y="445"/>
                  </a:lnTo>
                  <a:lnTo>
                    <a:pt x="272" y="411"/>
                  </a:lnTo>
                  <a:lnTo>
                    <a:pt x="311" y="395"/>
                  </a:lnTo>
                  <a:lnTo>
                    <a:pt x="335" y="430"/>
                  </a:lnTo>
                  <a:lnTo>
                    <a:pt x="392" y="456"/>
                  </a:lnTo>
                  <a:lnTo>
                    <a:pt x="435" y="448"/>
                  </a:lnTo>
                  <a:lnTo>
                    <a:pt x="468" y="430"/>
                  </a:lnTo>
                  <a:lnTo>
                    <a:pt x="496" y="404"/>
                  </a:lnTo>
                  <a:lnTo>
                    <a:pt x="523" y="419"/>
                  </a:lnTo>
                  <a:lnTo>
                    <a:pt x="555" y="400"/>
                  </a:lnTo>
                  <a:lnTo>
                    <a:pt x="585" y="393"/>
                  </a:lnTo>
                  <a:lnTo>
                    <a:pt x="583" y="430"/>
                  </a:lnTo>
                  <a:lnTo>
                    <a:pt x="621" y="443"/>
                  </a:lnTo>
                  <a:lnTo>
                    <a:pt x="623" y="403"/>
                  </a:lnTo>
                  <a:lnTo>
                    <a:pt x="657" y="391"/>
                  </a:lnTo>
                  <a:lnTo>
                    <a:pt x="683" y="393"/>
                  </a:lnTo>
                  <a:lnTo>
                    <a:pt x="734" y="394"/>
                  </a:lnTo>
                  <a:lnTo>
                    <a:pt x="779" y="386"/>
                  </a:lnTo>
                  <a:lnTo>
                    <a:pt x="816" y="385"/>
                  </a:lnTo>
                  <a:lnTo>
                    <a:pt x="849" y="374"/>
                  </a:lnTo>
                  <a:lnTo>
                    <a:pt x="911" y="372"/>
                  </a:lnTo>
                  <a:lnTo>
                    <a:pt x="931" y="377"/>
                  </a:lnTo>
                  <a:lnTo>
                    <a:pt x="951" y="349"/>
                  </a:lnTo>
                  <a:lnTo>
                    <a:pt x="992" y="355"/>
                  </a:lnTo>
                  <a:lnTo>
                    <a:pt x="1032" y="366"/>
                  </a:lnTo>
                  <a:lnTo>
                    <a:pt x="1054" y="361"/>
                  </a:lnTo>
                  <a:lnTo>
                    <a:pt x="1080" y="372"/>
                  </a:lnTo>
                  <a:lnTo>
                    <a:pt x="1077" y="322"/>
                  </a:lnTo>
                  <a:lnTo>
                    <a:pt x="1054" y="269"/>
                  </a:lnTo>
                  <a:lnTo>
                    <a:pt x="1050" y="209"/>
                  </a:lnTo>
                  <a:lnTo>
                    <a:pt x="1072" y="192"/>
                  </a:lnTo>
                  <a:lnTo>
                    <a:pt x="1101" y="177"/>
                  </a:lnTo>
                  <a:lnTo>
                    <a:pt x="1087" y="168"/>
                  </a:lnTo>
                  <a:lnTo>
                    <a:pt x="1068" y="162"/>
                  </a:lnTo>
                  <a:lnTo>
                    <a:pt x="1050" y="164"/>
                  </a:lnTo>
                  <a:lnTo>
                    <a:pt x="1033" y="158"/>
                  </a:lnTo>
                  <a:lnTo>
                    <a:pt x="1027" y="146"/>
                  </a:lnTo>
                  <a:lnTo>
                    <a:pt x="1020" y="132"/>
                  </a:lnTo>
                  <a:lnTo>
                    <a:pt x="1027" y="125"/>
                  </a:lnTo>
                  <a:lnTo>
                    <a:pt x="1023" y="110"/>
                  </a:lnTo>
                  <a:lnTo>
                    <a:pt x="1014" y="104"/>
                  </a:lnTo>
                  <a:lnTo>
                    <a:pt x="1009" y="89"/>
                  </a:lnTo>
                  <a:lnTo>
                    <a:pt x="1000" y="59"/>
                  </a:lnTo>
                  <a:lnTo>
                    <a:pt x="958" y="33"/>
                  </a:lnTo>
                  <a:lnTo>
                    <a:pt x="927" y="38"/>
                  </a:lnTo>
                  <a:lnTo>
                    <a:pt x="897" y="28"/>
                  </a:lnTo>
                  <a:lnTo>
                    <a:pt x="873" y="59"/>
                  </a:lnTo>
                  <a:lnTo>
                    <a:pt x="849" y="88"/>
                  </a:lnTo>
                  <a:lnTo>
                    <a:pt x="808" y="90"/>
                  </a:lnTo>
                  <a:lnTo>
                    <a:pt x="789" y="75"/>
                  </a:lnTo>
                  <a:lnTo>
                    <a:pt x="753" y="72"/>
                  </a:lnTo>
                  <a:lnTo>
                    <a:pt x="729" y="90"/>
                  </a:lnTo>
                  <a:lnTo>
                    <a:pt x="674" y="78"/>
                  </a:lnTo>
                  <a:lnTo>
                    <a:pt x="632" y="78"/>
                  </a:lnTo>
                  <a:lnTo>
                    <a:pt x="594" y="56"/>
                  </a:lnTo>
                  <a:lnTo>
                    <a:pt x="556" y="41"/>
                  </a:lnTo>
                  <a:lnTo>
                    <a:pt x="520" y="3"/>
                  </a:lnTo>
                  <a:lnTo>
                    <a:pt x="460" y="0"/>
                  </a:lnTo>
                  <a:lnTo>
                    <a:pt x="418" y="9"/>
                  </a:lnTo>
                  <a:lnTo>
                    <a:pt x="385" y="25"/>
                  </a:lnTo>
                  <a:lnTo>
                    <a:pt x="364" y="43"/>
                  </a:lnTo>
                  <a:lnTo>
                    <a:pt x="339" y="51"/>
                  </a:lnTo>
                  <a:lnTo>
                    <a:pt x="298" y="69"/>
                  </a:lnTo>
                  <a:lnTo>
                    <a:pt x="261" y="81"/>
                  </a:lnTo>
                  <a:lnTo>
                    <a:pt x="208" y="69"/>
                  </a:lnTo>
                  <a:lnTo>
                    <a:pt x="198" y="96"/>
                  </a:lnTo>
                  <a:lnTo>
                    <a:pt x="180" y="122"/>
                  </a:lnTo>
                  <a:lnTo>
                    <a:pt x="160" y="154"/>
                  </a:lnTo>
                  <a:lnTo>
                    <a:pt x="110" y="147"/>
                  </a:lnTo>
                  <a:lnTo>
                    <a:pt x="67" y="140"/>
                  </a:lnTo>
                  <a:lnTo>
                    <a:pt x="71" y="115"/>
                  </a:lnTo>
                  <a:lnTo>
                    <a:pt x="110" y="96"/>
                  </a:lnTo>
                  <a:lnTo>
                    <a:pt x="145" y="96"/>
                  </a:lnTo>
                  <a:lnTo>
                    <a:pt x="173" y="84"/>
                  </a:lnTo>
                  <a:lnTo>
                    <a:pt x="160" y="62"/>
                  </a:lnTo>
                  <a:lnTo>
                    <a:pt x="131" y="47"/>
                  </a:lnTo>
                  <a:lnTo>
                    <a:pt x="116" y="13"/>
                  </a:lnTo>
                  <a:lnTo>
                    <a:pt x="99" y="23"/>
                  </a:lnTo>
                  <a:lnTo>
                    <a:pt x="82" y="7"/>
                  </a:lnTo>
                  <a:lnTo>
                    <a:pt x="61" y="5"/>
                  </a:lnTo>
                  <a:lnTo>
                    <a:pt x="22" y="24"/>
                  </a:lnTo>
                  <a:lnTo>
                    <a:pt x="42" y="59"/>
                  </a:lnTo>
                  <a:lnTo>
                    <a:pt x="23" y="69"/>
                  </a:lnTo>
                  <a:lnTo>
                    <a:pt x="16" y="84"/>
                  </a:lnTo>
                  <a:lnTo>
                    <a:pt x="25" y="101"/>
                  </a:lnTo>
                  <a:lnTo>
                    <a:pt x="35" y="122"/>
                  </a:lnTo>
                  <a:lnTo>
                    <a:pt x="53" y="136"/>
                  </a:lnTo>
                  <a:lnTo>
                    <a:pt x="28" y="154"/>
                  </a:lnTo>
                  <a:lnTo>
                    <a:pt x="0" y="178"/>
                  </a:lnTo>
                  <a:lnTo>
                    <a:pt x="18" y="203"/>
                  </a:lnTo>
                  <a:lnTo>
                    <a:pt x="53" y="2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3" name="Freeform 119">
              <a:extLst/>
            </p:cNvPr>
            <p:cNvSpPr>
              <a:spLocks/>
            </p:cNvSpPr>
            <p:nvPr/>
          </p:nvSpPr>
          <p:spPr bwMode="auto">
            <a:xfrm>
              <a:off x="4951389" y="4135456"/>
              <a:ext cx="190500" cy="179387"/>
            </a:xfrm>
            <a:custGeom>
              <a:avLst/>
              <a:gdLst>
                <a:gd name="T0" fmla="*/ 2147483647 w 600"/>
                <a:gd name="T1" fmla="*/ 0 h 565"/>
                <a:gd name="T2" fmla="*/ 2147483647 w 600"/>
                <a:gd name="T3" fmla="*/ 2147483647 h 565"/>
                <a:gd name="T4" fmla="*/ 2147483647 w 600"/>
                <a:gd name="T5" fmla="*/ 2147483647 h 565"/>
                <a:gd name="T6" fmla="*/ 2147483647 w 600"/>
                <a:gd name="T7" fmla="*/ 2147483647 h 565"/>
                <a:gd name="T8" fmla="*/ 2147483647 w 600"/>
                <a:gd name="T9" fmla="*/ 2147483647 h 565"/>
                <a:gd name="T10" fmla="*/ 2147483647 w 600"/>
                <a:gd name="T11" fmla="*/ 2147483647 h 565"/>
                <a:gd name="T12" fmla="*/ 2147483647 w 600"/>
                <a:gd name="T13" fmla="*/ 2147483647 h 565"/>
                <a:gd name="T14" fmla="*/ 2147483647 w 600"/>
                <a:gd name="T15" fmla="*/ 2147483647 h 565"/>
                <a:gd name="T16" fmla="*/ 2147483647 w 600"/>
                <a:gd name="T17" fmla="*/ 2147483647 h 565"/>
                <a:gd name="T18" fmla="*/ 2147483647 w 600"/>
                <a:gd name="T19" fmla="*/ 2147483647 h 565"/>
                <a:gd name="T20" fmla="*/ 2147483647 w 600"/>
                <a:gd name="T21" fmla="*/ 2147483647 h 565"/>
                <a:gd name="T22" fmla="*/ 2147483647 w 600"/>
                <a:gd name="T23" fmla="*/ 2147483647 h 565"/>
                <a:gd name="T24" fmla="*/ 0 w 600"/>
                <a:gd name="T25" fmla="*/ 2147483647 h 565"/>
                <a:gd name="T26" fmla="*/ 2147483647 w 600"/>
                <a:gd name="T27" fmla="*/ 2147483647 h 565"/>
                <a:gd name="T28" fmla="*/ 2147483647 w 600"/>
                <a:gd name="T29" fmla="*/ 2147483647 h 565"/>
                <a:gd name="T30" fmla="*/ 2147483647 w 600"/>
                <a:gd name="T31" fmla="*/ 2147483647 h 565"/>
                <a:gd name="T32" fmla="*/ 2147483647 w 600"/>
                <a:gd name="T33" fmla="*/ 2147483647 h 565"/>
                <a:gd name="T34" fmla="*/ 2147483647 w 600"/>
                <a:gd name="T35" fmla="*/ 2147483647 h 565"/>
                <a:gd name="T36" fmla="*/ 2147483647 w 600"/>
                <a:gd name="T37" fmla="*/ 2147483647 h 565"/>
                <a:gd name="T38" fmla="*/ 2147483647 w 600"/>
                <a:gd name="T39" fmla="*/ 2147483647 h 565"/>
                <a:gd name="T40" fmla="*/ 2147483647 w 600"/>
                <a:gd name="T41" fmla="*/ 2147483647 h 565"/>
                <a:gd name="T42" fmla="*/ 2147483647 w 600"/>
                <a:gd name="T43" fmla="*/ 2147483647 h 565"/>
                <a:gd name="T44" fmla="*/ 2147483647 w 600"/>
                <a:gd name="T45" fmla="*/ 2147483647 h 565"/>
                <a:gd name="T46" fmla="*/ 2147483647 w 600"/>
                <a:gd name="T47" fmla="*/ 2147483647 h 565"/>
                <a:gd name="T48" fmla="*/ 2147483647 w 600"/>
                <a:gd name="T49" fmla="*/ 2147483647 h 565"/>
                <a:gd name="T50" fmla="*/ 2147483647 w 600"/>
                <a:gd name="T51" fmla="*/ 2147483647 h 565"/>
                <a:gd name="T52" fmla="*/ 2147483647 w 600"/>
                <a:gd name="T53" fmla="*/ 2147483647 h 565"/>
                <a:gd name="T54" fmla="*/ 2147483647 w 600"/>
                <a:gd name="T55" fmla="*/ 2147483647 h 565"/>
                <a:gd name="T56" fmla="*/ 2147483647 w 600"/>
                <a:gd name="T57" fmla="*/ 2147483647 h 565"/>
                <a:gd name="T58" fmla="*/ 2147483647 w 600"/>
                <a:gd name="T59" fmla="*/ 2147483647 h 565"/>
                <a:gd name="T60" fmla="*/ 2147483647 w 600"/>
                <a:gd name="T61" fmla="*/ 2147483647 h 565"/>
                <a:gd name="T62" fmla="*/ 2147483647 w 600"/>
                <a:gd name="T63" fmla="*/ 2147483647 h 565"/>
                <a:gd name="T64" fmla="*/ 2147483647 w 600"/>
                <a:gd name="T65" fmla="*/ 2147483647 h 565"/>
                <a:gd name="T66" fmla="*/ 2147483647 w 600"/>
                <a:gd name="T67" fmla="*/ 2147483647 h 565"/>
                <a:gd name="T68" fmla="*/ 2147483647 w 600"/>
                <a:gd name="T69" fmla="*/ 2147483647 h 565"/>
                <a:gd name="T70" fmla="*/ 2147483647 w 600"/>
                <a:gd name="T71" fmla="*/ 2147483647 h 565"/>
                <a:gd name="T72" fmla="*/ 2147483647 w 600"/>
                <a:gd name="T73" fmla="*/ 2147483647 h 565"/>
                <a:gd name="T74" fmla="*/ 2147483647 w 600"/>
                <a:gd name="T75" fmla="*/ 2147483647 h 565"/>
                <a:gd name="T76" fmla="*/ 2147483647 w 600"/>
                <a:gd name="T77" fmla="*/ 2147483647 h 565"/>
                <a:gd name="T78" fmla="*/ 2147483647 w 600"/>
                <a:gd name="T79" fmla="*/ 2147483647 h 565"/>
                <a:gd name="T80" fmla="*/ 2147483647 w 600"/>
                <a:gd name="T81" fmla="*/ 2147483647 h 565"/>
                <a:gd name="T82" fmla="*/ 2147483647 w 600"/>
                <a:gd name="T83" fmla="*/ 2147483647 h 565"/>
                <a:gd name="T84" fmla="*/ 2147483647 w 600"/>
                <a:gd name="T85" fmla="*/ 2147483647 h 565"/>
                <a:gd name="T86" fmla="*/ 2147483647 w 600"/>
                <a:gd name="T87" fmla="*/ 2147483647 h 565"/>
                <a:gd name="T88" fmla="*/ 2147483647 w 600"/>
                <a:gd name="T89" fmla="*/ 2147483647 h 565"/>
                <a:gd name="T90" fmla="*/ 2147483647 w 600"/>
                <a:gd name="T91" fmla="*/ 2147483647 h 565"/>
                <a:gd name="T92" fmla="*/ 2147483647 w 600"/>
                <a:gd name="T93" fmla="*/ 2147483647 h 565"/>
                <a:gd name="T94" fmla="*/ 2147483647 w 600"/>
                <a:gd name="T95" fmla="*/ 2147483647 h 565"/>
                <a:gd name="T96" fmla="*/ 2147483647 w 600"/>
                <a:gd name="T97" fmla="*/ 2147483647 h 565"/>
                <a:gd name="T98" fmla="*/ 2147483647 w 600"/>
                <a:gd name="T99" fmla="*/ 2147483647 h 565"/>
                <a:gd name="T100" fmla="*/ 2147483647 w 600"/>
                <a:gd name="T101" fmla="*/ 2147483647 h 565"/>
                <a:gd name="T102" fmla="*/ 2147483647 w 600"/>
                <a:gd name="T103" fmla="*/ 2147483647 h 565"/>
                <a:gd name="T104" fmla="*/ 2147483647 w 600"/>
                <a:gd name="T105" fmla="*/ 2147483647 h 565"/>
                <a:gd name="T106" fmla="*/ 2147483647 w 600"/>
                <a:gd name="T107" fmla="*/ 0 h 565"/>
                <a:gd name="T108" fmla="*/ 2147483647 w 600"/>
                <a:gd name="T109" fmla="*/ 0 h 5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00"/>
                <a:gd name="T166" fmla="*/ 0 h 565"/>
                <a:gd name="T167" fmla="*/ 600 w 600"/>
                <a:gd name="T168" fmla="*/ 565 h 5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00" h="565">
                  <a:moveTo>
                    <a:pt x="260" y="0"/>
                  </a:moveTo>
                  <a:lnTo>
                    <a:pt x="243" y="26"/>
                  </a:lnTo>
                  <a:lnTo>
                    <a:pt x="218" y="44"/>
                  </a:lnTo>
                  <a:lnTo>
                    <a:pt x="202" y="58"/>
                  </a:lnTo>
                  <a:lnTo>
                    <a:pt x="190" y="106"/>
                  </a:lnTo>
                  <a:lnTo>
                    <a:pt x="168" y="135"/>
                  </a:lnTo>
                  <a:lnTo>
                    <a:pt x="183" y="164"/>
                  </a:lnTo>
                  <a:lnTo>
                    <a:pt x="189" y="202"/>
                  </a:lnTo>
                  <a:lnTo>
                    <a:pt x="146" y="206"/>
                  </a:lnTo>
                  <a:lnTo>
                    <a:pt x="114" y="225"/>
                  </a:lnTo>
                  <a:lnTo>
                    <a:pt x="71" y="243"/>
                  </a:lnTo>
                  <a:lnTo>
                    <a:pt x="21" y="279"/>
                  </a:lnTo>
                  <a:lnTo>
                    <a:pt x="0" y="314"/>
                  </a:lnTo>
                  <a:lnTo>
                    <a:pt x="15" y="348"/>
                  </a:lnTo>
                  <a:lnTo>
                    <a:pt x="21" y="379"/>
                  </a:lnTo>
                  <a:lnTo>
                    <a:pt x="49" y="367"/>
                  </a:lnTo>
                  <a:lnTo>
                    <a:pt x="95" y="371"/>
                  </a:lnTo>
                  <a:lnTo>
                    <a:pt x="143" y="395"/>
                  </a:lnTo>
                  <a:lnTo>
                    <a:pt x="190" y="423"/>
                  </a:lnTo>
                  <a:lnTo>
                    <a:pt x="254" y="453"/>
                  </a:lnTo>
                  <a:lnTo>
                    <a:pt x="283" y="472"/>
                  </a:lnTo>
                  <a:lnTo>
                    <a:pt x="310" y="500"/>
                  </a:lnTo>
                  <a:lnTo>
                    <a:pt x="335" y="529"/>
                  </a:lnTo>
                  <a:lnTo>
                    <a:pt x="378" y="551"/>
                  </a:lnTo>
                  <a:lnTo>
                    <a:pt x="411" y="564"/>
                  </a:lnTo>
                  <a:lnTo>
                    <a:pt x="462" y="557"/>
                  </a:lnTo>
                  <a:lnTo>
                    <a:pt x="498" y="565"/>
                  </a:lnTo>
                  <a:lnTo>
                    <a:pt x="507" y="508"/>
                  </a:lnTo>
                  <a:lnTo>
                    <a:pt x="545" y="515"/>
                  </a:lnTo>
                  <a:lnTo>
                    <a:pt x="573" y="516"/>
                  </a:lnTo>
                  <a:lnTo>
                    <a:pt x="600" y="503"/>
                  </a:lnTo>
                  <a:lnTo>
                    <a:pt x="597" y="465"/>
                  </a:lnTo>
                  <a:lnTo>
                    <a:pt x="583" y="428"/>
                  </a:lnTo>
                  <a:lnTo>
                    <a:pt x="596" y="397"/>
                  </a:lnTo>
                  <a:lnTo>
                    <a:pt x="590" y="356"/>
                  </a:lnTo>
                  <a:lnTo>
                    <a:pt x="569" y="348"/>
                  </a:lnTo>
                  <a:lnTo>
                    <a:pt x="540" y="331"/>
                  </a:lnTo>
                  <a:lnTo>
                    <a:pt x="510" y="308"/>
                  </a:lnTo>
                  <a:lnTo>
                    <a:pt x="499" y="293"/>
                  </a:lnTo>
                  <a:lnTo>
                    <a:pt x="489" y="272"/>
                  </a:lnTo>
                  <a:lnTo>
                    <a:pt x="480" y="241"/>
                  </a:lnTo>
                  <a:lnTo>
                    <a:pt x="478" y="220"/>
                  </a:lnTo>
                  <a:lnTo>
                    <a:pt x="483" y="202"/>
                  </a:lnTo>
                  <a:lnTo>
                    <a:pt x="466" y="170"/>
                  </a:lnTo>
                  <a:lnTo>
                    <a:pt x="495" y="116"/>
                  </a:lnTo>
                  <a:lnTo>
                    <a:pt x="466" y="110"/>
                  </a:lnTo>
                  <a:lnTo>
                    <a:pt x="435" y="108"/>
                  </a:lnTo>
                  <a:lnTo>
                    <a:pt x="419" y="85"/>
                  </a:lnTo>
                  <a:lnTo>
                    <a:pt x="407" y="59"/>
                  </a:lnTo>
                  <a:lnTo>
                    <a:pt x="401" y="39"/>
                  </a:lnTo>
                  <a:lnTo>
                    <a:pt x="391" y="19"/>
                  </a:lnTo>
                  <a:lnTo>
                    <a:pt x="368" y="11"/>
                  </a:lnTo>
                  <a:lnTo>
                    <a:pt x="346" y="13"/>
                  </a:lnTo>
                  <a:lnTo>
                    <a:pt x="28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4" name="Freeform 120">
              <a:extLst/>
            </p:cNvPr>
            <p:cNvSpPr>
              <a:spLocks/>
            </p:cNvSpPr>
            <p:nvPr/>
          </p:nvSpPr>
          <p:spPr bwMode="auto">
            <a:xfrm>
              <a:off x="4997426" y="3995756"/>
              <a:ext cx="112713" cy="57150"/>
            </a:xfrm>
            <a:custGeom>
              <a:avLst/>
              <a:gdLst>
                <a:gd name="T0" fmla="*/ 2147483647 w 355"/>
                <a:gd name="T1" fmla="*/ 2147483647 h 179"/>
                <a:gd name="T2" fmla="*/ 2147483647 w 355"/>
                <a:gd name="T3" fmla="*/ 2147483647 h 179"/>
                <a:gd name="T4" fmla="*/ 2147483647 w 355"/>
                <a:gd name="T5" fmla="*/ 2147483647 h 179"/>
                <a:gd name="T6" fmla="*/ 2147483647 w 355"/>
                <a:gd name="T7" fmla="*/ 2147483647 h 179"/>
                <a:gd name="T8" fmla="*/ 2147483647 w 355"/>
                <a:gd name="T9" fmla="*/ 2147483647 h 179"/>
                <a:gd name="T10" fmla="*/ 2147483647 w 355"/>
                <a:gd name="T11" fmla="*/ 2147483647 h 179"/>
                <a:gd name="T12" fmla="*/ 2147483647 w 355"/>
                <a:gd name="T13" fmla="*/ 2147483647 h 179"/>
                <a:gd name="T14" fmla="*/ 2147483647 w 355"/>
                <a:gd name="T15" fmla="*/ 2147483647 h 179"/>
                <a:gd name="T16" fmla="*/ 2147483647 w 355"/>
                <a:gd name="T17" fmla="*/ 2147483647 h 179"/>
                <a:gd name="T18" fmla="*/ 2147483647 w 355"/>
                <a:gd name="T19" fmla="*/ 2147483647 h 179"/>
                <a:gd name="T20" fmla="*/ 2147483647 w 355"/>
                <a:gd name="T21" fmla="*/ 2147483647 h 179"/>
                <a:gd name="T22" fmla="*/ 2147483647 w 355"/>
                <a:gd name="T23" fmla="*/ 2147483647 h 179"/>
                <a:gd name="T24" fmla="*/ 2147483647 w 355"/>
                <a:gd name="T25" fmla="*/ 2147483647 h 179"/>
                <a:gd name="T26" fmla="*/ 2147483647 w 355"/>
                <a:gd name="T27" fmla="*/ 2147483647 h 179"/>
                <a:gd name="T28" fmla="*/ 2147483647 w 355"/>
                <a:gd name="T29" fmla="*/ 2147483647 h 179"/>
                <a:gd name="T30" fmla="*/ 2147483647 w 355"/>
                <a:gd name="T31" fmla="*/ 2147483647 h 179"/>
                <a:gd name="T32" fmla="*/ 2147483647 w 355"/>
                <a:gd name="T33" fmla="*/ 2147483647 h 179"/>
                <a:gd name="T34" fmla="*/ 2147483647 w 355"/>
                <a:gd name="T35" fmla="*/ 2147483647 h 179"/>
                <a:gd name="T36" fmla="*/ 0 w 355"/>
                <a:gd name="T37" fmla="*/ 0 h 179"/>
                <a:gd name="T38" fmla="*/ 2147483647 w 355"/>
                <a:gd name="T39" fmla="*/ 2147483647 h 179"/>
                <a:gd name="T40" fmla="*/ 2147483647 w 355"/>
                <a:gd name="T41" fmla="*/ 2147483647 h 179"/>
                <a:gd name="T42" fmla="*/ 2147483647 w 355"/>
                <a:gd name="T43" fmla="*/ 2147483647 h 179"/>
                <a:gd name="T44" fmla="*/ 2147483647 w 355"/>
                <a:gd name="T45" fmla="*/ 2147483647 h 179"/>
                <a:gd name="T46" fmla="*/ 2147483647 w 355"/>
                <a:gd name="T47" fmla="*/ 2147483647 h 179"/>
                <a:gd name="T48" fmla="*/ 2147483647 w 355"/>
                <a:gd name="T49" fmla="*/ 2147483647 h 179"/>
                <a:gd name="T50" fmla="*/ 2147483647 w 355"/>
                <a:gd name="T51" fmla="*/ 2147483647 h 179"/>
                <a:gd name="T52" fmla="*/ 2147483647 w 355"/>
                <a:gd name="T53" fmla="*/ 2147483647 h 1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5"/>
                <a:gd name="T82" fmla="*/ 0 h 179"/>
                <a:gd name="T83" fmla="*/ 355 w 355"/>
                <a:gd name="T84" fmla="*/ 179 h 1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5" h="179">
                  <a:moveTo>
                    <a:pt x="355" y="135"/>
                  </a:moveTo>
                  <a:lnTo>
                    <a:pt x="324" y="149"/>
                  </a:lnTo>
                  <a:lnTo>
                    <a:pt x="294" y="158"/>
                  </a:lnTo>
                  <a:lnTo>
                    <a:pt x="276" y="170"/>
                  </a:lnTo>
                  <a:lnTo>
                    <a:pt x="270" y="161"/>
                  </a:lnTo>
                  <a:lnTo>
                    <a:pt x="257" y="161"/>
                  </a:lnTo>
                  <a:lnTo>
                    <a:pt x="254" y="170"/>
                  </a:lnTo>
                  <a:lnTo>
                    <a:pt x="221" y="167"/>
                  </a:lnTo>
                  <a:lnTo>
                    <a:pt x="189" y="176"/>
                  </a:lnTo>
                  <a:lnTo>
                    <a:pt x="176" y="179"/>
                  </a:lnTo>
                  <a:lnTo>
                    <a:pt x="164" y="148"/>
                  </a:lnTo>
                  <a:lnTo>
                    <a:pt x="121" y="121"/>
                  </a:lnTo>
                  <a:lnTo>
                    <a:pt x="89" y="128"/>
                  </a:lnTo>
                  <a:lnTo>
                    <a:pt x="64" y="118"/>
                  </a:lnTo>
                  <a:lnTo>
                    <a:pt x="70" y="82"/>
                  </a:lnTo>
                  <a:lnTo>
                    <a:pt x="67" y="57"/>
                  </a:lnTo>
                  <a:lnTo>
                    <a:pt x="42" y="32"/>
                  </a:lnTo>
                  <a:lnTo>
                    <a:pt x="8" y="19"/>
                  </a:lnTo>
                  <a:lnTo>
                    <a:pt x="0" y="0"/>
                  </a:lnTo>
                  <a:lnTo>
                    <a:pt x="49" y="7"/>
                  </a:lnTo>
                  <a:lnTo>
                    <a:pt x="84" y="12"/>
                  </a:lnTo>
                  <a:lnTo>
                    <a:pt x="138" y="4"/>
                  </a:lnTo>
                  <a:lnTo>
                    <a:pt x="178" y="55"/>
                  </a:lnTo>
                  <a:lnTo>
                    <a:pt x="245" y="49"/>
                  </a:lnTo>
                  <a:lnTo>
                    <a:pt x="305" y="77"/>
                  </a:lnTo>
                  <a:lnTo>
                    <a:pt x="324" y="100"/>
                  </a:lnTo>
                  <a:lnTo>
                    <a:pt x="355" y="1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5" name="Freeform 121">
              <a:extLst/>
            </p:cNvPr>
            <p:cNvSpPr>
              <a:spLocks/>
            </p:cNvSpPr>
            <p:nvPr/>
          </p:nvSpPr>
          <p:spPr bwMode="auto">
            <a:xfrm>
              <a:off x="5084739" y="4033856"/>
              <a:ext cx="82550" cy="74612"/>
            </a:xfrm>
            <a:custGeom>
              <a:avLst/>
              <a:gdLst>
                <a:gd name="T0" fmla="*/ 2147483647 w 260"/>
                <a:gd name="T1" fmla="*/ 2147483647 h 236"/>
                <a:gd name="T2" fmla="*/ 2147483647 w 260"/>
                <a:gd name="T3" fmla="*/ 0 h 236"/>
                <a:gd name="T4" fmla="*/ 2147483647 w 260"/>
                <a:gd name="T5" fmla="*/ 2147483647 h 236"/>
                <a:gd name="T6" fmla="*/ 2147483647 w 260"/>
                <a:gd name="T7" fmla="*/ 2147483647 h 236"/>
                <a:gd name="T8" fmla="*/ 2147483647 w 260"/>
                <a:gd name="T9" fmla="*/ 2147483647 h 236"/>
                <a:gd name="T10" fmla="*/ 2147483647 w 260"/>
                <a:gd name="T11" fmla="*/ 2147483647 h 236"/>
                <a:gd name="T12" fmla="*/ 2147483647 w 260"/>
                <a:gd name="T13" fmla="*/ 2147483647 h 236"/>
                <a:gd name="T14" fmla="*/ 2147483647 w 260"/>
                <a:gd name="T15" fmla="*/ 2147483647 h 236"/>
                <a:gd name="T16" fmla="*/ 2147483647 w 260"/>
                <a:gd name="T17" fmla="*/ 2147483647 h 236"/>
                <a:gd name="T18" fmla="*/ 2147483647 w 260"/>
                <a:gd name="T19" fmla="*/ 2147483647 h 236"/>
                <a:gd name="T20" fmla="*/ 2147483647 w 260"/>
                <a:gd name="T21" fmla="*/ 2147483647 h 236"/>
                <a:gd name="T22" fmla="*/ 2147483647 w 260"/>
                <a:gd name="T23" fmla="*/ 2147483647 h 236"/>
                <a:gd name="T24" fmla="*/ 2147483647 w 260"/>
                <a:gd name="T25" fmla="*/ 2147483647 h 236"/>
                <a:gd name="T26" fmla="*/ 2147483647 w 260"/>
                <a:gd name="T27" fmla="*/ 2147483647 h 236"/>
                <a:gd name="T28" fmla="*/ 2147483647 w 260"/>
                <a:gd name="T29" fmla="*/ 2147483647 h 236"/>
                <a:gd name="T30" fmla="*/ 2147483647 w 260"/>
                <a:gd name="T31" fmla="*/ 2147483647 h 236"/>
                <a:gd name="T32" fmla="*/ 2147483647 w 260"/>
                <a:gd name="T33" fmla="*/ 2147483647 h 236"/>
                <a:gd name="T34" fmla="*/ 2147483647 w 260"/>
                <a:gd name="T35" fmla="*/ 2147483647 h 236"/>
                <a:gd name="T36" fmla="*/ 2147483647 w 260"/>
                <a:gd name="T37" fmla="*/ 2147483647 h 236"/>
                <a:gd name="T38" fmla="*/ 2147483647 w 260"/>
                <a:gd name="T39" fmla="*/ 2147483647 h 236"/>
                <a:gd name="T40" fmla="*/ 2147483647 w 260"/>
                <a:gd name="T41" fmla="*/ 2147483647 h 236"/>
                <a:gd name="T42" fmla="*/ 2147483647 w 260"/>
                <a:gd name="T43" fmla="*/ 2147483647 h 236"/>
                <a:gd name="T44" fmla="*/ 2147483647 w 260"/>
                <a:gd name="T45" fmla="*/ 2147483647 h 236"/>
                <a:gd name="T46" fmla="*/ 2147483647 w 260"/>
                <a:gd name="T47" fmla="*/ 2147483647 h 236"/>
                <a:gd name="T48" fmla="*/ 2147483647 w 260"/>
                <a:gd name="T49" fmla="*/ 2147483647 h 236"/>
                <a:gd name="T50" fmla="*/ 2147483647 w 260"/>
                <a:gd name="T51" fmla="*/ 2147483647 h 236"/>
                <a:gd name="T52" fmla="*/ 2147483647 w 260"/>
                <a:gd name="T53" fmla="*/ 2147483647 h 236"/>
                <a:gd name="T54" fmla="*/ 2147483647 w 260"/>
                <a:gd name="T55" fmla="*/ 2147483647 h 236"/>
                <a:gd name="T56" fmla="*/ 2147483647 w 260"/>
                <a:gd name="T57" fmla="*/ 2147483647 h 236"/>
                <a:gd name="T58" fmla="*/ 0 w 260"/>
                <a:gd name="T59" fmla="*/ 2147483647 h 236"/>
                <a:gd name="T60" fmla="*/ 2147483647 w 260"/>
                <a:gd name="T61" fmla="*/ 2147483647 h 236"/>
                <a:gd name="T62" fmla="*/ 2147483647 w 260"/>
                <a:gd name="T63" fmla="*/ 2147483647 h 236"/>
                <a:gd name="T64" fmla="*/ 2147483647 w 260"/>
                <a:gd name="T65" fmla="*/ 2147483647 h 236"/>
                <a:gd name="T66" fmla="*/ 2147483647 w 260"/>
                <a:gd name="T67" fmla="*/ 2147483647 h 2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236"/>
                <a:gd name="T104" fmla="*/ 260 w 260"/>
                <a:gd name="T105" fmla="*/ 236 h 2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236">
                  <a:moveTo>
                    <a:pt x="124" y="43"/>
                  </a:moveTo>
                  <a:lnTo>
                    <a:pt x="184" y="0"/>
                  </a:lnTo>
                  <a:lnTo>
                    <a:pt x="209" y="13"/>
                  </a:lnTo>
                  <a:lnTo>
                    <a:pt x="229" y="45"/>
                  </a:lnTo>
                  <a:lnTo>
                    <a:pt x="248" y="72"/>
                  </a:lnTo>
                  <a:lnTo>
                    <a:pt x="260" y="96"/>
                  </a:lnTo>
                  <a:lnTo>
                    <a:pt x="238" y="134"/>
                  </a:lnTo>
                  <a:lnTo>
                    <a:pt x="227" y="165"/>
                  </a:lnTo>
                  <a:lnTo>
                    <a:pt x="206" y="198"/>
                  </a:lnTo>
                  <a:lnTo>
                    <a:pt x="193" y="236"/>
                  </a:lnTo>
                  <a:lnTo>
                    <a:pt x="183" y="224"/>
                  </a:lnTo>
                  <a:lnTo>
                    <a:pt x="163" y="212"/>
                  </a:lnTo>
                  <a:lnTo>
                    <a:pt x="144" y="163"/>
                  </a:lnTo>
                  <a:lnTo>
                    <a:pt x="128" y="173"/>
                  </a:lnTo>
                  <a:lnTo>
                    <a:pt x="108" y="188"/>
                  </a:lnTo>
                  <a:lnTo>
                    <a:pt x="103" y="174"/>
                  </a:lnTo>
                  <a:lnTo>
                    <a:pt x="105" y="164"/>
                  </a:lnTo>
                  <a:lnTo>
                    <a:pt x="96" y="158"/>
                  </a:lnTo>
                  <a:lnTo>
                    <a:pt x="103" y="144"/>
                  </a:lnTo>
                  <a:lnTo>
                    <a:pt x="85" y="144"/>
                  </a:lnTo>
                  <a:lnTo>
                    <a:pt x="76" y="137"/>
                  </a:lnTo>
                  <a:lnTo>
                    <a:pt x="51" y="128"/>
                  </a:lnTo>
                  <a:lnTo>
                    <a:pt x="45" y="117"/>
                  </a:lnTo>
                  <a:lnTo>
                    <a:pt x="61" y="113"/>
                  </a:lnTo>
                  <a:lnTo>
                    <a:pt x="54" y="101"/>
                  </a:lnTo>
                  <a:lnTo>
                    <a:pt x="40" y="99"/>
                  </a:lnTo>
                  <a:lnTo>
                    <a:pt x="19" y="81"/>
                  </a:lnTo>
                  <a:lnTo>
                    <a:pt x="28" y="65"/>
                  </a:lnTo>
                  <a:lnTo>
                    <a:pt x="15" y="57"/>
                  </a:lnTo>
                  <a:lnTo>
                    <a:pt x="0" y="53"/>
                  </a:lnTo>
                  <a:lnTo>
                    <a:pt x="18" y="36"/>
                  </a:lnTo>
                  <a:lnTo>
                    <a:pt x="54" y="27"/>
                  </a:lnTo>
                  <a:lnTo>
                    <a:pt x="79" y="16"/>
                  </a:lnTo>
                  <a:lnTo>
                    <a:pt x="124" y="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6" name="Freeform 122">
              <a:extLst/>
            </p:cNvPr>
            <p:cNvSpPr>
              <a:spLocks/>
            </p:cNvSpPr>
            <p:nvPr/>
          </p:nvSpPr>
          <p:spPr bwMode="auto">
            <a:xfrm>
              <a:off x="4914876" y="4140218"/>
              <a:ext cx="115888" cy="103188"/>
            </a:xfrm>
            <a:custGeom>
              <a:avLst/>
              <a:gdLst>
                <a:gd name="T0" fmla="*/ 0 w 364"/>
                <a:gd name="T1" fmla="*/ 2147483647 h 326"/>
                <a:gd name="T2" fmla="*/ 0 w 364"/>
                <a:gd name="T3" fmla="*/ 2147483647 h 326"/>
                <a:gd name="T4" fmla="*/ 2147483647 w 364"/>
                <a:gd name="T5" fmla="*/ 2147483647 h 326"/>
                <a:gd name="T6" fmla="*/ 2147483647 w 364"/>
                <a:gd name="T7" fmla="*/ 2147483647 h 326"/>
                <a:gd name="T8" fmla="*/ 2147483647 w 364"/>
                <a:gd name="T9" fmla="*/ 2147483647 h 326"/>
                <a:gd name="T10" fmla="*/ 2147483647 w 364"/>
                <a:gd name="T11" fmla="*/ 2147483647 h 326"/>
                <a:gd name="T12" fmla="*/ 2147483647 w 364"/>
                <a:gd name="T13" fmla="*/ 2147483647 h 326"/>
                <a:gd name="T14" fmla="*/ 0 w 364"/>
                <a:gd name="T15" fmla="*/ 2147483647 h 326"/>
                <a:gd name="T16" fmla="*/ 2147483647 w 364"/>
                <a:gd name="T17" fmla="*/ 2147483647 h 326"/>
                <a:gd name="T18" fmla="*/ 2147483647 w 364"/>
                <a:gd name="T19" fmla="*/ 2147483647 h 326"/>
                <a:gd name="T20" fmla="*/ 2147483647 w 364"/>
                <a:gd name="T21" fmla="*/ 2147483647 h 326"/>
                <a:gd name="T22" fmla="*/ 2147483647 w 364"/>
                <a:gd name="T23" fmla="*/ 2147483647 h 326"/>
                <a:gd name="T24" fmla="*/ 2147483647 w 364"/>
                <a:gd name="T25" fmla="*/ 2147483647 h 326"/>
                <a:gd name="T26" fmla="*/ 2147483647 w 364"/>
                <a:gd name="T27" fmla="*/ 2147483647 h 326"/>
                <a:gd name="T28" fmla="*/ 2147483647 w 364"/>
                <a:gd name="T29" fmla="*/ 2147483647 h 326"/>
                <a:gd name="T30" fmla="*/ 2147483647 w 364"/>
                <a:gd name="T31" fmla="*/ 2147483647 h 326"/>
                <a:gd name="T32" fmla="*/ 2147483647 w 364"/>
                <a:gd name="T33" fmla="*/ 2147483647 h 326"/>
                <a:gd name="T34" fmla="*/ 2147483647 w 364"/>
                <a:gd name="T35" fmla="*/ 2147483647 h 326"/>
                <a:gd name="T36" fmla="*/ 2147483647 w 364"/>
                <a:gd name="T37" fmla="*/ 2147483647 h 326"/>
                <a:gd name="T38" fmla="*/ 2147483647 w 364"/>
                <a:gd name="T39" fmla="*/ 2147483647 h 326"/>
                <a:gd name="T40" fmla="*/ 2147483647 w 364"/>
                <a:gd name="T41" fmla="*/ 2147483647 h 326"/>
                <a:gd name="T42" fmla="*/ 2147483647 w 364"/>
                <a:gd name="T43" fmla="*/ 2147483647 h 326"/>
                <a:gd name="T44" fmla="*/ 2147483647 w 364"/>
                <a:gd name="T45" fmla="*/ 2147483647 h 326"/>
                <a:gd name="T46" fmla="*/ 2147483647 w 364"/>
                <a:gd name="T47" fmla="*/ 0 h 326"/>
                <a:gd name="T48" fmla="*/ 2147483647 w 364"/>
                <a:gd name="T49" fmla="*/ 2147483647 h 326"/>
                <a:gd name="T50" fmla="*/ 2147483647 w 364"/>
                <a:gd name="T51" fmla="*/ 2147483647 h 326"/>
                <a:gd name="T52" fmla="*/ 2147483647 w 364"/>
                <a:gd name="T53" fmla="*/ 2147483647 h 326"/>
                <a:gd name="T54" fmla="*/ 2147483647 w 364"/>
                <a:gd name="T55" fmla="*/ 2147483647 h 326"/>
                <a:gd name="T56" fmla="*/ 2147483647 w 364"/>
                <a:gd name="T57" fmla="*/ 2147483647 h 326"/>
                <a:gd name="T58" fmla="*/ 2147483647 w 364"/>
                <a:gd name="T59" fmla="*/ 2147483647 h 326"/>
                <a:gd name="T60" fmla="*/ 2147483647 w 364"/>
                <a:gd name="T61" fmla="*/ 2147483647 h 326"/>
                <a:gd name="T62" fmla="*/ 0 w 364"/>
                <a:gd name="T63" fmla="*/ 2147483647 h 3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4"/>
                <a:gd name="T97" fmla="*/ 0 h 326"/>
                <a:gd name="T98" fmla="*/ 364 w 364"/>
                <a:gd name="T99" fmla="*/ 326 h 3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4" h="326">
                  <a:moveTo>
                    <a:pt x="0" y="94"/>
                  </a:moveTo>
                  <a:lnTo>
                    <a:pt x="0" y="139"/>
                  </a:lnTo>
                  <a:lnTo>
                    <a:pt x="10" y="174"/>
                  </a:lnTo>
                  <a:lnTo>
                    <a:pt x="18" y="189"/>
                  </a:lnTo>
                  <a:lnTo>
                    <a:pt x="31" y="204"/>
                  </a:lnTo>
                  <a:lnTo>
                    <a:pt x="28" y="228"/>
                  </a:lnTo>
                  <a:lnTo>
                    <a:pt x="3" y="261"/>
                  </a:lnTo>
                  <a:lnTo>
                    <a:pt x="0" y="299"/>
                  </a:lnTo>
                  <a:lnTo>
                    <a:pt x="21" y="315"/>
                  </a:lnTo>
                  <a:lnTo>
                    <a:pt x="53" y="326"/>
                  </a:lnTo>
                  <a:lnTo>
                    <a:pt x="80" y="300"/>
                  </a:lnTo>
                  <a:lnTo>
                    <a:pt x="114" y="297"/>
                  </a:lnTo>
                  <a:lnTo>
                    <a:pt x="135" y="264"/>
                  </a:lnTo>
                  <a:lnTo>
                    <a:pt x="184" y="229"/>
                  </a:lnTo>
                  <a:lnTo>
                    <a:pt x="228" y="207"/>
                  </a:lnTo>
                  <a:lnTo>
                    <a:pt x="266" y="189"/>
                  </a:lnTo>
                  <a:lnTo>
                    <a:pt x="304" y="185"/>
                  </a:lnTo>
                  <a:lnTo>
                    <a:pt x="298" y="148"/>
                  </a:lnTo>
                  <a:lnTo>
                    <a:pt x="284" y="115"/>
                  </a:lnTo>
                  <a:lnTo>
                    <a:pt x="308" y="95"/>
                  </a:lnTo>
                  <a:lnTo>
                    <a:pt x="316" y="43"/>
                  </a:lnTo>
                  <a:lnTo>
                    <a:pt x="364" y="5"/>
                  </a:lnTo>
                  <a:lnTo>
                    <a:pt x="334" y="3"/>
                  </a:lnTo>
                  <a:lnTo>
                    <a:pt x="273" y="0"/>
                  </a:lnTo>
                  <a:lnTo>
                    <a:pt x="238" y="13"/>
                  </a:lnTo>
                  <a:lnTo>
                    <a:pt x="202" y="15"/>
                  </a:lnTo>
                  <a:lnTo>
                    <a:pt x="150" y="24"/>
                  </a:lnTo>
                  <a:lnTo>
                    <a:pt x="84" y="17"/>
                  </a:lnTo>
                  <a:lnTo>
                    <a:pt x="50" y="32"/>
                  </a:lnTo>
                  <a:lnTo>
                    <a:pt x="43" y="68"/>
                  </a:lnTo>
                  <a:lnTo>
                    <a:pt x="8" y="58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7" name="Freeform 123">
              <a:extLst/>
            </p:cNvPr>
            <p:cNvSpPr>
              <a:spLocks/>
            </p:cNvSpPr>
            <p:nvPr/>
          </p:nvSpPr>
          <p:spPr bwMode="auto">
            <a:xfrm>
              <a:off x="5110139" y="4297381"/>
              <a:ext cx="28575" cy="30162"/>
            </a:xfrm>
            <a:custGeom>
              <a:avLst/>
              <a:gdLst>
                <a:gd name="T0" fmla="*/ 18 w 176213"/>
                <a:gd name="T1" fmla="*/ 9 h 184150"/>
                <a:gd name="T2" fmla="*/ 16 w 176213"/>
                <a:gd name="T3" fmla="*/ 11 h 184150"/>
                <a:gd name="T4" fmla="*/ 19 w 176213"/>
                <a:gd name="T5" fmla="*/ 13 h 184150"/>
                <a:gd name="T6" fmla="*/ 20 w 176213"/>
                <a:gd name="T7" fmla="*/ 21 h 184150"/>
                <a:gd name="T8" fmla="*/ 16 w 176213"/>
                <a:gd name="T9" fmla="*/ 22 h 184150"/>
                <a:gd name="T10" fmla="*/ 9 w 176213"/>
                <a:gd name="T11" fmla="*/ 16 h 184150"/>
                <a:gd name="T12" fmla="*/ 0 w 176213"/>
                <a:gd name="T13" fmla="*/ 12 h 184150"/>
                <a:gd name="T14" fmla="*/ 1 w 176213"/>
                <a:gd name="T15" fmla="*/ 0 h 184150"/>
                <a:gd name="T16" fmla="*/ 10 w 176213"/>
                <a:gd name="T17" fmla="*/ 1 h 184150"/>
                <a:gd name="T18" fmla="*/ 16 w 176213"/>
                <a:gd name="T19" fmla="*/ 2 h 184150"/>
                <a:gd name="T20" fmla="*/ 18 w 176213"/>
                <a:gd name="T21" fmla="*/ 9 h 184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6213"/>
                <a:gd name="T34" fmla="*/ 0 h 184150"/>
                <a:gd name="T35" fmla="*/ 176213 w 176213"/>
                <a:gd name="T36" fmla="*/ 184150 h 1841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6213" h="184150">
                  <a:moveTo>
                    <a:pt x="157163" y="74613"/>
                  </a:moveTo>
                  <a:lnTo>
                    <a:pt x="142875" y="96838"/>
                  </a:lnTo>
                  <a:lnTo>
                    <a:pt x="171450" y="114300"/>
                  </a:lnTo>
                  <a:lnTo>
                    <a:pt x="176213" y="176213"/>
                  </a:lnTo>
                  <a:lnTo>
                    <a:pt x="138113" y="184150"/>
                  </a:lnTo>
                  <a:lnTo>
                    <a:pt x="84138" y="131763"/>
                  </a:lnTo>
                  <a:lnTo>
                    <a:pt x="0" y="103188"/>
                  </a:lnTo>
                  <a:lnTo>
                    <a:pt x="12700" y="0"/>
                  </a:lnTo>
                  <a:lnTo>
                    <a:pt x="88044" y="12949"/>
                  </a:lnTo>
                  <a:lnTo>
                    <a:pt x="146050" y="14288"/>
                  </a:lnTo>
                  <a:lnTo>
                    <a:pt x="157163" y="746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8" name="Freeform 124">
              <a:extLst/>
            </p:cNvPr>
            <p:cNvSpPr>
              <a:spLocks/>
            </p:cNvSpPr>
            <p:nvPr/>
          </p:nvSpPr>
          <p:spPr bwMode="auto">
            <a:xfrm>
              <a:off x="4849789" y="4178318"/>
              <a:ext cx="31750" cy="20638"/>
            </a:xfrm>
            <a:custGeom>
              <a:avLst/>
              <a:gdLst>
                <a:gd name="T0" fmla="*/ 2147483647 w 122"/>
                <a:gd name="T1" fmla="*/ 0 h 78"/>
                <a:gd name="T2" fmla="*/ 2147483647 w 122"/>
                <a:gd name="T3" fmla="*/ 2147483647 h 78"/>
                <a:gd name="T4" fmla="*/ 2147483647 w 122"/>
                <a:gd name="T5" fmla="*/ 2147483647 h 78"/>
                <a:gd name="T6" fmla="*/ 0 w 122"/>
                <a:gd name="T7" fmla="*/ 2147483647 h 78"/>
                <a:gd name="T8" fmla="*/ 2147483647 w 122"/>
                <a:gd name="T9" fmla="*/ 2147483647 h 78"/>
                <a:gd name="T10" fmla="*/ 2147483647 w 122"/>
                <a:gd name="T11" fmla="*/ 2147483647 h 78"/>
                <a:gd name="T12" fmla="*/ 2147483647 w 122"/>
                <a:gd name="T13" fmla="*/ 2147483647 h 78"/>
                <a:gd name="T14" fmla="*/ 2147483647 w 122"/>
                <a:gd name="T15" fmla="*/ 2147483647 h 78"/>
                <a:gd name="T16" fmla="*/ 2147483647 w 122"/>
                <a:gd name="T17" fmla="*/ 2147483647 h 78"/>
                <a:gd name="T18" fmla="*/ 2147483647 w 122"/>
                <a:gd name="T19" fmla="*/ 2147483647 h 78"/>
                <a:gd name="T20" fmla="*/ 2147483647 w 122"/>
                <a:gd name="T21" fmla="*/ 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78"/>
                <a:gd name="T35" fmla="*/ 122 w 122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78">
                  <a:moveTo>
                    <a:pt x="92" y="0"/>
                  </a:moveTo>
                  <a:lnTo>
                    <a:pt x="50" y="1"/>
                  </a:lnTo>
                  <a:lnTo>
                    <a:pt x="20" y="7"/>
                  </a:lnTo>
                  <a:lnTo>
                    <a:pt x="0" y="50"/>
                  </a:lnTo>
                  <a:lnTo>
                    <a:pt x="29" y="78"/>
                  </a:lnTo>
                  <a:lnTo>
                    <a:pt x="51" y="78"/>
                  </a:lnTo>
                  <a:lnTo>
                    <a:pt x="76" y="67"/>
                  </a:lnTo>
                  <a:lnTo>
                    <a:pt x="101" y="50"/>
                  </a:lnTo>
                  <a:lnTo>
                    <a:pt x="121" y="29"/>
                  </a:lnTo>
                  <a:lnTo>
                    <a:pt x="122" y="7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9" name="Freeform 125">
              <a:extLst/>
            </p:cNvPr>
            <p:cNvSpPr>
              <a:spLocks/>
            </p:cNvSpPr>
            <p:nvPr/>
          </p:nvSpPr>
          <p:spPr bwMode="auto">
            <a:xfrm>
              <a:off x="4902176" y="4233881"/>
              <a:ext cx="55563" cy="79375"/>
            </a:xfrm>
            <a:custGeom>
              <a:avLst/>
              <a:gdLst>
                <a:gd name="T0" fmla="*/ 2147483647 w 175"/>
                <a:gd name="T1" fmla="*/ 2147483647 h 248"/>
                <a:gd name="T2" fmla="*/ 2147483647 w 175"/>
                <a:gd name="T3" fmla="*/ 2147483647 h 248"/>
                <a:gd name="T4" fmla="*/ 2147483647 w 175"/>
                <a:gd name="T5" fmla="*/ 2147483647 h 248"/>
                <a:gd name="T6" fmla="*/ 2147483647 w 175"/>
                <a:gd name="T7" fmla="*/ 2147483647 h 248"/>
                <a:gd name="T8" fmla="*/ 2147483647 w 175"/>
                <a:gd name="T9" fmla="*/ 2147483647 h 248"/>
                <a:gd name="T10" fmla="*/ 2147483647 w 175"/>
                <a:gd name="T11" fmla="*/ 2147483647 h 248"/>
                <a:gd name="T12" fmla="*/ 2147483647 w 175"/>
                <a:gd name="T13" fmla="*/ 2147483647 h 248"/>
                <a:gd name="T14" fmla="*/ 2147483647 w 175"/>
                <a:gd name="T15" fmla="*/ 2147483647 h 248"/>
                <a:gd name="T16" fmla="*/ 0 w 175"/>
                <a:gd name="T17" fmla="*/ 2147483647 h 248"/>
                <a:gd name="T18" fmla="*/ 2147483647 w 175"/>
                <a:gd name="T19" fmla="*/ 2147483647 h 248"/>
                <a:gd name="T20" fmla="*/ 2147483647 w 175"/>
                <a:gd name="T21" fmla="*/ 2147483647 h 248"/>
                <a:gd name="T22" fmla="*/ 2147483647 w 175"/>
                <a:gd name="T23" fmla="*/ 2147483647 h 248"/>
                <a:gd name="T24" fmla="*/ 2147483647 w 175"/>
                <a:gd name="T25" fmla="*/ 2147483647 h 248"/>
                <a:gd name="T26" fmla="*/ 2147483647 w 175"/>
                <a:gd name="T27" fmla="*/ 2147483647 h 248"/>
                <a:gd name="T28" fmla="*/ 2147483647 w 175"/>
                <a:gd name="T29" fmla="*/ 2147483647 h 248"/>
                <a:gd name="T30" fmla="*/ 2147483647 w 175"/>
                <a:gd name="T31" fmla="*/ 2147483647 h 248"/>
                <a:gd name="T32" fmla="*/ 2147483647 w 175"/>
                <a:gd name="T33" fmla="*/ 2147483647 h 248"/>
                <a:gd name="T34" fmla="*/ 2147483647 w 175"/>
                <a:gd name="T35" fmla="*/ 2147483647 h 248"/>
                <a:gd name="T36" fmla="*/ 2147483647 w 175"/>
                <a:gd name="T37" fmla="*/ 2147483647 h 248"/>
                <a:gd name="T38" fmla="*/ 2147483647 w 175"/>
                <a:gd name="T39" fmla="*/ 2147483647 h 248"/>
                <a:gd name="T40" fmla="*/ 2147483647 w 175"/>
                <a:gd name="T41" fmla="*/ 0 h 248"/>
                <a:gd name="T42" fmla="*/ 2147483647 w 175"/>
                <a:gd name="T43" fmla="*/ 2147483647 h 248"/>
                <a:gd name="T44" fmla="*/ 2147483647 w 175"/>
                <a:gd name="T45" fmla="*/ 2147483647 h 248"/>
                <a:gd name="T46" fmla="*/ 2147483647 w 175"/>
                <a:gd name="T47" fmla="*/ 2147483647 h 248"/>
                <a:gd name="T48" fmla="*/ 2147483647 w 175"/>
                <a:gd name="T49" fmla="*/ 2147483647 h 2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5"/>
                <a:gd name="T76" fmla="*/ 0 h 248"/>
                <a:gd name="T77" fmla="*/ 175 w 175"/>
                <a:gd name="T78" fmla="*/ 248 h 24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5" h="248">
                  <a:moveTo>
                    <a:pt x="39" y="3"/>
                  </a:moveTo>
                  <a:lnTo>
                    <a:pt x="20" y="30"/>
                  </a:lnTo>
                  <a:lnTo>
                    <a:pt x="22" y="45"/>
                  </a:lnTo>
                  <a:lnTo>
                    <a:pt x="20" y="61"/>
                  </a:lnTo>
                  <a:lnTo>
                    <a:pt x="13" y="78"/>
                  </a:lnTo>
                  <a:lnTo>
                    <a:pt x="8" y="101"/>
                  </a:lnTo>
                  <a:lnTo>
                    <a:pt x="5" y="126"/>
                  </a:lnTo>
                  <a:lnTo>
                    <a:pt x="8" y="175"/>
                  </a:lnTo>
                  <a:lnTo>
                    <a:pt x="0" y="209"/>
                  </a:lnTo>
                  <a:lnTo>
                    <a:pt x="2" y="240"/>
                  </a:lnTo>
                  <a:lnTo>
                    <a:pt x="49" y="248"/>
                  </a:lnTo>
                  <a:lnTo>
                    <a:pt x="75" y="232"/>
                  </a:lnTo>
                  <a:lnTo>
                    <a:pt x="105" y="222"/>
                  </a:lnTo>
                  <a:lnTo>
                    <a:pt x="129" y="192"/>
                  </a:lnTo>
                  <a:lnTo>
                    <a:pt x="145" y="168"/>
                  </a:lnTo>
                  <a:lnTo>
                    <a:pt x="112" y="112"/>
                  </a:lnTo>
                  <a:lnTo>
                    <a:pt x="110" y="86"/>
                  </a:lnTo>
                  <a:lnTo>
                    <a:pt x="158" y="75"/>
                  </a:lnTo>
                  <a:lnTo>
                    <a:pt x="175" y="66"/>
                  </a:lnTo>
                  <a:lnTo>
                    <a:pt x="171" y="37"/>
                  </a:lnTo>
                  <a:lnTo>
                    <a:pt x="158" y="0"/>
                  </a:lnTo>
                  <a:lnTo>
                    <a:pt x="122" y="1"/>
                  </a:lnTo>
                  <a:lnTo>
                    <a:pt x="96" y="27"/>
                  </a:lnTo>
                  <a:lnTo>
                    <a:pt x="65" y="21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0" name="Freeform 126">
              <a:extLst/>
            </p:cNvPr>
            <p:cNvSpPr>
              <a:spLocks/>
            </p:cNvSpPr>
            <p:nvPr/>
          </p:nvSpPr>
          <p:spPr bwMode="gray">
            <a:xfrm>
              <a:off x="4905351" y="4200543"/>
              <a:ext cx="19050" cy="28575"/>
            </a:xfrm>
            <a:custGeom>
              <a:avLst/>
              <a:gdLst>
                <a:gd name="T0" fmla="*/ 2147483647 w 61"/>
                <a:gd name="T1" fmla="*/ 2147483647 h 92"/>
                <a:gd name="T2" fmla="*/ 2147483647 w 61"/>
                <a:gd name="T3" fmla="*/ 2147483647 h 92"/>
                <a:gd name="T4" fmla="*/ 2147483647 w 61"/>
                <a:gd name="T5" fmla="*/ 2147483647 h 92"/>
                <a:gd name="T6" fmla="*/ 0 w 61"/>
                <a:gd name="T7" fmla="*/ 2147483647 h 92"/>
                <a:gd name="T8" fmla="*/ 2147483647 w 61"/>
                <a:gd name="T9" fmla="*/ 2147483647 h 92"/>
                <a:gd name="T10" fmla="*/ 2147483647 w 61"/>
                <a:gd name="T11" fmla="*/ 2147483647 h 92"/>
                <a:gd name="T12" fmla="*/ 2147483647 w 61"/>
                <a:gd name="T13" fmla="*/ 2147483647 h 92"/>
                <a:gd name="T14" fmla="*/ 2147483647 w 61"/>
                <a:gd name="T15" fmla="*/ 2147483647 h 92"/>
                <a:gd name="T16" fmla="*/ 2147483647 w 61"/>
                <a:gd name="T17" fmla="*/ 2147483647 h 92"/>
                <a:gd name="T18" fmla="*/ 2147483647 w 61"/>
                <a:gd name="T19" fmla="*/ 2147483647 h 92"/>
                <a:gd name="T20" fmla="*/ 2147483647 w 61"/>
                <a:gd name="T21" fmla="*/ 0 h 92"/>
                <a:gd name="T22" fmla="*/ 2147483647 w 61"/>
                <a:gd name="T23" fmla="*/ 2147483647 h 92"/>
                <a:gd name="T24" fmla="*/ 2147483647 w 61"/>
                <a:gd name="T25" fmla="*/ 2147483647 h 92"/>
                <a:gd name="T26" fmla="*/ 2147483647 w 6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92"/>
                <a:gd name="T44" fmla="*/ 61 w 6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92">
                  <a:moveTo>
                    <a:pt x="33" y="78"/>
                  </a:moveTo>
                  <a:lnTo>
                    <a:pt x="12" y="73"/>
                  </a:lnTo>
                  <a:lnTo>
                    <a:pt x="3" y="92"/>
                  </a:lnTo>
                  <a:lnTo>
                    <a:pt x="0" y="73"/>
                  </a:lnTo>
                  <a:lnTo>
                    <a:pt x="5" y="58"/>
                  </a:lnTo>
                  <a:lnTo>
                    <a:pt x="11" y="46"/>
                  </a:lnTo>
                  <a:lnTo>
                    <a:pt x="17" y="35"/>
                  </a:lnTo>
                  <a:lnTo>
                    <a:pt x="22" y="24"/>
                  </a:lnTo>
                  <a:lnTo>
                    <a:pt x="25" y="14"/>
                  </a:lnTo>
                  <a:lnTo>
                    <a:pt x="42" y="5"/>
                  </a:lnTo>
                  <a:lnTo>
                    <a:pt x="47" y="0"/>
                  </a:lnTo>
                  <a:lnTo>
                    <a:pt x="61" y="13"/>
                  </a:lnTo>
                  <a:lnTo>
                    <a:pt x="58" y="39"/>
                  </a:lnTo>
                  <a:lnTo>
                    <a:pt x="33" y="7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1" name="Freeform 127">
              <a:extLst/>
            </p:cNvPr>
            <p:cNvSpPr>
              <a:spLocks/>
            </p:cNvSpPr>
            <p:nvPr/>
          </p:nvSpPr>
          <p:spPr bwMode="auto">
            <a:xfrm>
              <a:off x="4886301" y="4224356"/>
              <a:ext cx="28575" cy="77787"/>
            </a:xfrm>
            <a:custGeom>
              <a:avLst/>
              <a:gdLst>
                <a:gd name="T0" fmla="*/ 2147483647 w 89"/>
                <a:gd name="T1" fmla="*/ 2147483647 h 245"/>
                <a:gd name="T2" fmla="*/ 2147483647 w 89"/>
                <a:gd name="T3" fmla="*/ 2147483647 h 245"/>
                <a:gd name="T4" fmla="*/ 2147483647 w 89"/>
                <a:gd name="T5" fmla="*/ 2147483647 h 245"/>
                <a:gd name="T6" fmla="*/ 2147483647 w 89"/>
                <a:gd name="T7" fmla="*/ 0 h 245"/>
                <a:gd name="T8" fmla="*/ 2147483647 w 89"/>
                <a:gd name="T9" fmla="*/ 2147483647 h 245"/>
                <a:gd name="T10" fmla="*/ 2147483647 w 89"/>
                <a:gd name="T11" fmla="*/ 2147483647 h 245"/>
                <a:gd name="T12" fmla="*/ 2147483647 w 89"/>
                <a:gd name="T13" fmla="*/ 2147483647 h 245"/>
                <a:gd name="T14" fmla="*/ 2147483647 w 89"/>
                <a:gd name="T15" fmla="*/ 2147483647 h 245"/>
                <a:gd name="T16" fmla="*/ 2147483647 w 89"/>
                <a:gd name="T17" fmla="*/ 2147483647 h 245"/>
                <a:gd name="T18" fmla="*/ 2147483647 w 89"/>
                <a:gd name="T19" fmla="*/ 2147483647 h 245"/>
                <a:gd name="T20" fmla="*/ 2147483647 w 89"/>
                <a:gd name="T21" fmla="*/ 2147483647 h 245"/>
                <a:gd name="T22" fmla="*/ 2147483647 w 89"/>
                <a:gd name="T23" fmla="*/ 2147483647 h 245"/>
                <a:gd name="T24" fmla="*/ 2147483647 w 89"/>
                <a:gd name="T25" fmla="*/ 2147483647 h 245"/>
                <a:gd name="T26" fmla="*/ 2147483647 w 89"/>
                <a:gd name="T27" fmla="*/ 2147483647 h 245"/>
                <a:gd name="T28" fmla="*/ 2147483647 w 89"/>
                <a:gd name="T29" fmla="*/ 2147483647 h 245"/>
                <a:gd name="T30" fmla="*/ 2147483647 w 89"/>
                <a:gd name="T31" fmla="*/ 2147483647 h 245"/>
                <a:gd name="T32" fmla="*/ 2147483647 w 89"/>
                <a:gd name="T33" fmla="*/ 2147483647 h 245"/>
                <a:gd name="T34" fmla="*/ 0 w 89"/>
                <a:gd name="T35" fmla="*/ 2147483647 h 245"/>
                <a:gd name="T36" fmla="*/ 2147483647 w 89"/>
                <a:gd name="T37" fmla="*/ 2147483647 h 245"/>
                <a:gd name="T38" fmla="*/ 2147483647 w 89"/>
                <a:gd name="T39" fmla="*/ 2147483647 h 245"/>
                <a:gd name="T40" fmla="*/ 2147483647 w 89"/>
                <a:gd name="T41" fmla="*/ 2147483647 h 245"/>
                <a:gd name="T42" fmla="*/ 2147483647 w 89"/>
                <a:gd name="T43" fmla="*/ 2147483647 h 245"/>
                <a:gd name="T44" fmla="*/ 2147483647 w 89"/>
                <a:gd name="T45" fmla="*/ 2147483647 h 245"/>
                <a:gd name="T46" fmla="*/ 2147483647 w 89"/>
                <a:gd name="T47" fmla="*/ 2147483647 h 245"/>
                <a:gd name="T48" fmla="*/ 2147483647 w 89"/>
                <a:gd name="T49" fmla="*/ 2147483647 h 245"/>
                <a:gd name="T50" fmla="*/ 2147483647 w 89"/>
                <a:gd name="T51" fmla="*/ 2147483647 h 245"/>
                <a:gd name="T52" fmla="*/ 2147483647 w 89"/>
                <a:gd name="T53" fmla="*/ 2147483647 h 245"/>
                <a:gd name="T54" fmla="*/ 2147483647 w 89"/>
                <a:gd name="T55" fmla="*/ 2147483647 h 245"/>
                <a:gd name="T56" fmla="*/ 2147483647 w 89"/>
                <a:gd name="T57" fmla="*/ 2147483647 h 245"/>
                <a:gd name="T58" fmla="*/ 2147483647 w 89"/>
                <a:gd name="T59" fmla="*/ 2147483647 h 245"/>
                <a:gd name="T60" fmla="*/ 2147483647 w 89"/>
                <a:gd name="T61" fmla="*/ 2147483647 h 245"/>
                <a:gd name="T62" fmla="*/ 2147483647 w 89"/>
                <a:gd name="T63" fmla="*/ 2147483647 h 245"/>
                <a:gd name="T64" fmla="*/ 2147483647 w 89"/>
                <a:gd name="T65" fmla="*/ 2147483647 h 245"/>
                <a:gd name="T66" fmla="*/ 2147483647 w 89"/>
                <a:gd name="T67" fmla="*/ 2147483647 h 245"/>
                <a:gd name="T68" fmla="*/ 2147483647 w 89"/>
                <a:gd name="T69" fmla="*/ 2147483647 h 245"/>
                <a:gd name="T70" fmla="*/ 2147483647 w 89"/>
                <a:gd name="T71" fmla="*/ 2147483647 h 245"/>
                <a:gd name="T72" fmla="*/ 2147483647 w 89"/>
                <a:gd name="T73" fmla="*/ 2147483647 h 245"/>
                <a:gd name="T74" fmla="*/ 2147483647 w 89"/>
                <a:gd name="T75" fmla="*/ 2147483647 h 245"/>
                <a:gd name="T76" fmla="*/ 2147483647 w 89"/>
                <a:gd name="T77" fmla="*/ 2147483647 h 245"/>
                <a:gd name="T78" fmla="*/ 2147483647 w 89"/>
                <a:gd name="T79" fmla="*/ 2147483647 h 245"/>
                <a:gd name="T80" fmla="*/ 2147483647 w 89"/>
                <a:gd name="T81" fmla="*/ 2147483647 h 245"/>
                <a:gd name="T82" fmla="*/ 2147483647 w 89"/>
                <a:gd name="T83" fmla="*/ 2147483647 h 245"/>
                <a:gd name="T84" fmla="*/ 2147483647 w 89"/>
                <a:gd name="T85" fmla="*/ 2147483647 h 245"/>
                <a:gd name="T86" fmla="*/ 2147483647 w 89"/>
                <a:gd name="T87" fmla="*/ 2147483647 h 245"/>
                <a:gd name="T88" fmla="*/ 2147483647 w 89"/>
                <a:gd name="T89" fmla="*/ 2147483647 h 245"/>
                <a:gd name="T90" fmla="*/ 2147483647 w 89"/>
                <a:gd name="T91" fmla="*/ 2147483647 h 245"/>
                <a:gd name="T92" fmla="*/ 2147483647 w 89"/>
                <a:gd name="T93" fmla="*/ 2147483647 h 245"/>
                <a:gd name="T94" fmla="*/ 2147483647 w 89"/>
                <a:gd name="T95" fmla="*/ 2147483647 h 245"/>
                <a:gd name="T96" fmla="*/ 2147483647 w 89"/>
                <a:gd name="T97" fmla="*/ 2147483647 h 245"/>
                <a:gd name="T98" fmla="*/ 2147483647 w 89"/>
                <a:gd name="T99" fmla="*/ 2147483647 h 245"/>
                <a:gd name="T100" fmla="*/ 2147483647 w 89"/>
                <a:gd name="T101" fmla="*/ 2147483647 h 245"/>
                <a:gd name="T102" fmla="*/ 2147483647 w 89"/>
                <a:gd name="T103" fmla="*/ 2147483647 h 2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9"/>
                <a:gd name="T157" fmla="*/ 0 h 245"/>
                <a:gd name="T158" fmla="*/ 89 w 89"/>
                <a:gd name="T159" fmla="*/ 245 h 2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9" h="245">
                  <a:moveTo>
                    <a:pt x="80" y="49"/>
                  </a:moveTo>
                  <a:lnTo>
                    <a:pt x="88" y="40"/>
                  </a:lnTo>
                  <a:lnTo>
                    <a:pt x="89" y="4"/>
                  </a:lnTo>
                  <a:lnTo>
                    <a:pt x="72" y="0"/>
                  </a:lnTo>
                  <a:lnTo>
                    <a:pt x="61" y="12"/>
                  </a:lnTo>
                  <a:lnTo>
                    <a:pt x="56" y="25"/>
                  </a:lnTo>
                  <a:lnTo>
                    <a:pt x="52" y="35"/>
                  </a:lnTo>
                  <a:lnTo>
                    <a:pt x="50" y="46"/>
                  </a:lnTo>
                  <a:lnTo>
                    <a:pt x="46" y="61"/>
                  </a:lnTo>
                  <a:lnTo>
                    <a:pt x="40" y="73"/>
                  </a:lnTo>
                  <a:lnTo>
                    <a:pt x="35" y="83"/>
                  </a:lnTo>
                  <a:lnTo>
                    <a:pt x="30" y="94"/>
                  </a:lnTo>
                  <a:lnTo>
                    <a:pt x="24" y="99"/>
                  </a:lnTo>
                  <a:lnTo>
                    <a:pt x="19" y="105"/>
                  </a:lnTo>
                  <a:lnTo>
                    <a:pt x="16" y="111"/>
                  </a:lnTo>
                  <a:lnTo>
                    <a:pt x="27" y="120"/>
                  </a:lnTo>
                  <a:lnTo>
                    <a:pt x="10" y="135"/>
                  </a:lnTo>
                  <a:lnTo>
                    <a:pt x="0" y="153"/>
                  </a:lnTo>
                  <a:lnTo>
                    <a:pt x="48" y="245"/>
                  </a:lnTo>
                  <a:lnTo>
                    <a:pt x="50" y="227"/>
                  </a:lnTo>
                  <a:lnTo>
                    <a:pt x="55" y="202"/>
                  </a:lnTo>
                  <a:lnTo>
                    <a:pt x="51" y="156"/>
                  </a:lnTo>
                  <a:lnTo>
                    <a:pt x="57" y="124"/>
                  </a:lnTo>
                  <a:lnTo>
                    <a:pt x="63" y="106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4" y="113"/>
                  </a:lnTo>
                  <a:lnTo>
                    <a:pt x="51" y="113"/>
                  </a:lnTo>
                  <a:lnTo>
                    <a:pt x="48" y="114"/>
                  </a:lnTo>
                  <a:lnTo>
                    <a:pt x="46" y="111"/>
                  </a:lnTo>
                  <a:lnTo>
                    <a:pt x="49" y="105"/>
                  </a:lnTo>
                  <a:lnTo>
                    <a:pt x="49" y="102"/>
                  </a:lnTo>
                  <a:lnTo>
                    <a:pt x="50" y="99"/>
                  </a:lnTo>
                  <a:lnTo>
                    <a:pt x="53" y="95"/>
                  </a:lnTo>
                  <a:lnTo>
                    <a:pt x="55" y="94"/>
                  </a:lnTo>
                  <a:lnTo>
                    <a:pt x="57" y="94"/>
                  </a:lnTo>
                  <a:lnTo>
                    <a:pt x="58" y="92"/>
                  </a:lnTo>
                  <a:lnTo>
                    <a:pt x="52" y="90"/>
                  </a:lnTo>
                  <a:lnTo>
                    <a:pt x="50" y="91"/>
                  </a:lnTo>
                  <a:lnTo>
                    <a:pt x="48" y="89"/>
                  </a:lnTo>
                  <a:lnTo>
                    <a:pt x="51" y="87"/>
                  </a:lnTo>
                  <a:lnTo>
                    <a:pt x="50" y="84"/>
                  </a:lnTo>
                  <a:lnTo>
                    <a:pt x="49" y="74"/>
                  </a:lnTo>
                  <a:lnTo>
                    <a:pt x="51" y="70"/>
                  </a:lnTo>
                  <a:lnTo>
                    <a:pt x="50" y="68"/>
                  </a:lnTo>
                  <a:lnTo>
                    <a:pt x="50" y="66"/>
                  </a:lnTo>
                  <a:lnTo>
                    <a:pt x="52" y="61"/>
                  </a:lnTo>
                  <a:lnTo>
                    <a:pt x="56" y="57"/>
                  </a:lnTo>
                  <a:lnTo>
                    <a:pt x="58" y="58"/>
                  </a:lnTo>
                  <a:lnTo>
                    <a:pt x="63" y="59"/>
                  </a:lnTo>
                  <a:lnTo>
                    <a:pt x="64" y="63"/>
                  </a:lnTo>
                  <a:lnTo>
                    <a:pt x="80" y="4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2" name="Freeform 128">
              <a:extLst/>
            </p:cNvPr>
            <p:cNvSpPr>
              <a:spLocks/>
            </p:cNvSpPr>
            <p:nvPr/>
          </p:nvSpPr>
          <p:spPr bwMode="auto">
            <a:xfrm>
              <a:off x="4900589" y="4241818"/>
              <a:ext cx="6350" cy="19050"/>
            </a:xfrm>
            <a:custGeom>
              <a:avLst/>
              <a:gdLst>
                <a:gd name="T0" fmla="*/ 2147483647 w 26"/>
                <a:gd name="T1" fmla="*/ 2147483647 h 68"/>
                <a:gd name="T2" fmla="*/ 2147483647 w 26"/>
                <a:gd name="T3" fmla="*/ 2147483647 h 68"/>
                <a:gd name="T4" fmla="*/ 2147483647 w 26"/>
                <a:gd name="T5" fmla="*/ 2147483647 h 68"/>
                <a:gd name="T6" fmla="*/ 2147483647 w 26"/>
                <a:gd name="T7" fmla="*/ 2147483647 h 68"/>
                <a:gd name="T8" fmla="*/ 2147483647 w 26"/>
                <a:gd name="T9" fmla="*/ 2147483647 h 68"/>
                <a:gd name="T10" fmla="*/ 2147483647 w 26"/>
                <a:gd name="T11" fmla="*/ 0 h 68"/>
                <a:gd name="T12" fmla="*/ 2147483647 w 26"/>
                <a:gd name="T13" fmla="*/ 2147483647 h 68"/>
                <a:gd name="T14" fmla="*/ 2147483647 w 26"/>
                <a:gd name="T15" fmla="*/ 2147483647 h 68"/>
                <a:gd name="T16" fmla="*/ 2147483647 w 26"/>
                <a:gd name="T17" fmla="*/ 2147483647 h 68"/>
                <a:gd name="T18" fmla="*/ 2147483647 w 26"/>
                <a:gd name="T19" fmla="*/ 2147483647 h 68"/>
                <a:gd name="T20" fmla="*/ 2147483647 w 26"/>
                <a:gd name="T21" fmla="*/ 2147483647 h 68"/>
                <a:gd name="T22" fmla="*/ 2147483647 w 26"/>
                <a:gd name="T23" fmla="*/ 2147483647 h 68"/>
                <a:gd name="T24" fmla="*/ 2147483647 w 26"/>
                <a:gd name="T25" fmla="*/ 2147483647 h 68"/>
                <a:gd name="T26" fmla="*/ 2147483647 w 26"/>
                <a:gd name="T27" fmla="*/ 2147483647 h 68"/>
                <a:gd name="T28" fmla="*/ 2147483647 w 26"/>
                <a:gd name="T29" fmla="*/ 2147483647 h 68"/>
                <a:gd name="T30" fmla="*/ 2147483647 w 26"/>
                <a:gd name="T31" fmla="*/ 2147483647 h 68"/>
                <a:gd name="T32" fmla="*/ 2147483647 w 26"/>
                <a:gd name="T33" fmla="*/ 2147483647 h 68"/>
                <a:gd name="T34" fmla="*/ 2147483647 w 26"/>
                <a:gd name="T35" fmla="*/ 2147483647 h 68"/>
                <a:gd name="T36" fmla="*/ 2147483647 w 26"/>
                <a:gd name="T37" fmla="*/ 2147483647 h 68"/>
                <a:gd name="T38" fmla="*/ 2147483647 w 26"/>
                <a:gd name="T39" fmla="*/ 2147483647 h 68"/>
                <a:gd name="T40" fmla="*/ 2147483647 w 26"/>
                <a:gd name="T41" fmla="*/ 2147483647 h 68"/>
                <a:gd name="T42" fmla="*/ 2147483647 w 26"/>
                <a:gd name="T43" fmla="*/ 2147483647 h 68"/>
                <a:gd name="T44" fmla="*/ 2147483647 w 26"/>
                <a:gd name="T45" fmla="*/ 2147483647 h 68"/>
                <a:gd name="T46" fmla="*/ 2147483647 w 26"/>
                <a:gd name="T47" fmla="*/ 2147483647 h 68"/>
                <a:gd name="T48" fmla="*/ 2147483647 w 26"/>
                <a:gd name="T49" fmla="*/ 2147483647 h 68"/>
                <a:gd name="T50" fmla="*/ 2147483647 w 26"/>
                <a:gd name="T51" fmla="*/ 2147483647 h 68"/>
                <a:gd name="T52" fmla="*/ 2147483647 w 26"/>
                <a:gd name="T53" fmla="*/ 2147483647 h 68"/>
                <a:gd name="T54" fmla="*/ 0 w 26"/>
                <a:gd name="T55" fmla="*/ 2147483647 h 68"/>
                <a:gd name="T56" fmla="*/ 2147483647 w 26"/>
                <a:gd name="T57" fmla="*/ 2147483647 h 68"/>
                <a:gd name="T58" fmla="*/ 2147483647 w 26"/>
                <a:gd name="T59" fmla="*/ 2147483647 h 68"/>
                <a:gd name="T60" fmla="*/ 2147483647 w 26"/>
                <a:gd name="T61" fmla="*/ 2147483647 h 68"/>
                <a:gd name="T62" fmla="*/ 2147483647 w 26"/>
                <a:gd name="T63" fmla="*/ 2147483647 h 68"/>
                <a:gd name="T64" fmla="*/ 2147483647 w 26"/>
                <a:gd name="T65" fmla="*/ 2147483647 h 68"/>
                <a:gd name="T66" fmla="*/ 2147483647 w 26"/>
                <a:gd name="T67" fmla="*/ 2147483647 h 68"/>
                <a:gd name="T68" fmla="*/ 2147483647 w 26"/>
                <a:gd name="T69" fmla="*/ 2147483647 h 68"/>
                <a:gd name="T70" fmla="*/ 2147483647 w 26"/>
                <a:gd name="T71" fmla="*/ 2147483647 h 68"/>
                <a:gd name="T72" fmla="*/ 2147483647 w 26"/>
                <a:gd name="T73" fmla="*/ 2147483647 h 68"/>
                <a:gd name="T74" fmla="*/ 2147483647 w 26"/>
                <a:gd name="T75" fmla="*/ 2147483647 h 68"/>
                <a:gd name="T76" fmla="*/ 2147483647 w 26"/>
                <a:gd name="T77" fmla="*/ 2147483647 h 68"/>
                <a:gd name="T78" fmla="*/ 2147483647 w 26"/>
                <a:gd name="T79" fmla="*/ 2147483647 h 68"/>
                <a:gd name="T80" fmla="*/ 2147483647 w 26"/>
                <a:gd name="T81" fmla="*/ 2147483647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"/>
                <a:gd name="T124" fmla="*/ 0 h 68"/>
                <a:gd name="T125" fmla="*/ 26 w 26"/>
                <a:gd name="T126" fmla="*/ 68 h 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" h="68">
                  <a:moveTo>
                    <a:pt x="24" y="9"/>
                  </a:moveTo>
                  <a:lnTo>
                    <a:pt x="21" y="7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3" y="28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2" y="39"/>
                  </a:lnTo>
                  <a:lnTo>
                    <a:pt x="4" y="42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4" y="42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6" y="67"/>
                  </a:lnTo>
                  <a:lnTo>
                    <a:pt x="10" y="68"/>
                  </a:lnTo>
                  <a:lnTo>
                    <a:pt x="14" y="66"/>
                  </a:lnTo>
                  <a:lnTo>
                    <a:pt x="20" y="59"/>
                  </a:lnTo>
                  <a:lnTo>
                    <a:pt x="21" y="51"/>
                  </a:lnTo>
                  <a:lnTo>
                    <a:pt x="24" y="46"/>
                  </a:lnTo>
                  <a:lnTo>
                    <a:pt x="26" y="42"/>
                  </a:lnTo>
                  <a:lnTo>
                    <a:pt x="26" y="32"/>
                  </a:lnTo>
                  <a:lnTo>
                    <a:pt x="26" y="17"/>
                  </a:lnTo>
                  <a:lnTo>
                    <a:pt x="25" y="12"/>
                  </a:lnTo>
                  <a:lnTo>
                    <a:pt x="24" y="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3" name="Freeform 158">
              <a:extLst/>
            </p:cNvPr>
            <p:cNvSpPr>
              <a:spLocks/>
            </p:cNvSpPr>
            <p:nvPr/>
          </p:nvSpPr>
          <p:spPr bwMode="auto">
            <a:xfrm>
              <a:off x="4511511" y="3909981"/>
              <a:ext cx="98425" cy="82550"/>
            </a:xfrm>
            <a:custGeom>
              <a:avLst/>
              <a:gdLst>
                <a:gd name="T0" fmla="*/ 3 w 580661"/>
                <a:gd name="T1" fmla="*/ 19 h 479512"/>
                <a:gd name="T2" fmla="*/ 2 w 580661"/>
                <a:gd name="T3" fmla="*/ 27 h 479512"/>
                <a:gd name="T4" fmla="*/ 4 w 580661"/>
                <a:gd name="T5" fmla="*/ 32 h 479512"/>
                <a:gd name="T6" fmla="*/ 9 w 580661"/>
                <a:gd name="T7" fmla="*/ 28 h 479512"/>
                <a:gd name="T8" fmla="*/ 14 w 580661"/>
                <a:gd name="T9" fmla="*/ 25 h 479512"/>
                <a:gd name="T10" fmla="*/ 20 w 580661"/>
                <a:gd name="T11" fmla="*/ 31 h 479512"/>
                <a:gd name="T12" fmla="*/ 20 w 580661"/>
                <a:gd name="T13" fmla="*/ 39 h 479512"/>
                <a:gd name="T14" fmla="*/ 25 w 580661"/>
                <a:gd name="T15" fmla="*/ 47 h 479512"/>
                <a:gd name="T16" fmla="*/ 28 w 580661"/>
                <a:gd name="T17" fmla="*/ 53 h 479512"/>
                <a:gd name="T18" fmla="*/ 24 w 580661"/>
                <a:gd name="T19" fmla="*/ 58 h 479512"/>
                <a:gd name="T20" fmla="*/ 30 w 580661"/>
                <a:gd name="T21" fmla="*/ 61 h 479512"/>
                <a:gd name="T22" fmla="*/ 38 w 580661"/>
                <a:gd name="T23" fmla="*/ 65 h 479512"/>
                <a:gd name="T24" fmla="*/ 45 w 580661"/>
                <a:gd name="T25" fmla="*/ 69 h 479512"/>
                <a:gd name="T26" fmla="*/ 51 w 580661"/>
                <a:gd name="T27" fmla="*/ 70 h 479512"/>
                <a:gd name="T28" fmla="*/ 48 w 580661"/>
                <a:gd name="T29" fmla="*/ 61 h 479512"/>
                <a:gd name="T30" fmla="*/ 41 w 580661"/>
                <a:gd name="T31" fmla="*/ 58 h 479512"/>
                <a:gd name="T32" fmla="*/ 37 w 580661"/>
                <a:gd name="T33" fmla="*/ 47 h 479512"/>
                <a:gd name="T34" fmla="*/ 36 w 580661"/>
                <a:gd name="T35" fmla="*/ 34 h 479512"/>
                <a:gd name="T36" fmla="*/ 45 w 580661"/>
                <a:gd name="T37" fmla="*/ 31 h 479512"/>
                <a:gd name="T38" fmla="*/ 54 w 580661"/>
                <a:gd name="T39" fmla="*/ 32 h 479512"/>
                <a:gd name="T40" fmla="*/ 63 w 580661"/>
                <a:gd name="T41" fmla="*/ 33 h 479512"/>
                <a:gd name="T42" fmla="*/ 72 w 580661"/>
                <a:gd name="T43" fmla="*/ 36 h 479512"/>
                <a:gd name="T44" fmla="*/ 80 w 580661"/>
                <a:gd name="T45" fmla="*/ 39 h 479512"/>
                <a:gd name="T46" fmla="*/ 79 w 580661"/>
                <a:gd name="T47" fmla="*/ 29 h 479512"/>
                <a:gd name="T48" fmla="*/ 76 w 580661"/>
                <a:gd name="T49" fmla="*/ 19 h 479512"/>
                <a:gd name="T50" fmla="*/ 61 w 580661"/>
                <a:gd name="T51" fmla="*/ 19 h 479512"/>
                <a:gd name="T52" fmla="*/ 49 w 580661"/>
                <a:gd name="T53" fmla="*/ 8 h 479512"/>
                <a:gd name="T54" fmla="*/ 42 w 580661"/>
                <a:gd name="T55" fmla="*/ 3 h 479512"/>
                <a:gd name="T56" fmla="*/ 34 w 580661"/>
                <a:gd name="T57" fmla="*/ 0 h 479512"/>
                <a:gd name="T58" fmla="*/ 31 w 580661"/>
                <a:gd name="T59" fmla="*/ 9 h 479512"/>
                <a:gd name="T60" fmla="*/ 28 w 580661"/>
                <a:gd name="T61" fmla="*/ 17 h 479512"/>
                <a:gd name="T62" fmla="*/ 22 w 580661"/>
                <a:gd name="T63" fmla="*/ 20 h 479512"/>
                <a:gd name="T64" fmla="*/ 12 w 580661"/>
                <a:gd name="T65" fmla="*/ 20 h 4795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0661"/>
                <a:gd name="T100" fmla="*/ 0 h 479512"/>
                <a:gd name="T101" fmla="*/ 580661 w 580661"/>
                <a:gd name="T102" fmla="*/ 479512 h 4795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0661" h="479512">
                  <a:moveTo>
                    <a:pt x="50472" y="129921"/>
                  </a:moveTo>
                  <a:lnTo>
                    <a:pt x="17945" y="127168"/>
                  </a:lnTo>
                  <a:lnTo>
                    <a:pt x="0" y="143544"/>
                  </a:lnTo>
                  <a:lnTo>
                    <a:pt x="14999" y="179009"/>
                  </a:lnTo>
                  <a:lnTo>
                    <a:pt x="11898" y="198628"/>
                  </a:lnTo>
                  <a:lnTo>
                    <a:pt x="25693" y="211392"/>
                  </a:lnTo>
                  <a:lnTo>
                    <a:pt x="60511" y="202741"/>
                  </a:lnTo>
                  <a:lnTo>
                    <a:pt x="66794" y="183789"/>
                  </a:lnTo>
                  <a:lnTo>
                    <a:pt x="75032" y="163014"/>
                  </a:lnTo>
                  <a:lnTo>
                    <a:pt x="96679" y="162461"/>
                  </a:lnTo>
                  <a:lnTo>
                    <a:pt x="119669" y="171562"/>
                  </a:lnTo>
                  <a:lnTo>
                    <a:pt x="144743" y="207085"/>
                  </a:lnTo>
                  <a:lnTo>
                    <a:pt x="164185" y="232588"/>
                  </a:lnTo>
                  <a:lnTo>
                    <a:pt x="144622" y="259562"/>
                  </a:lnTo>
                  <a:lnTo>
                    <a:pt x="151654" y="282822"/>
                  </a:lnTo>
                  <a:lnTo>
                    <a:pt x="181362" y="310386"/>
                  </a:lnTo>
                  <a:lnTo>
                    <a:pt x="206497" y="319671"/>
                  </a:lnTo>
                  <a:lnTo>
                    <a:pt x="199802" y="347733"/>
                  </a:lnTo>
                  <a:lnTo>
                    <a:pt x="175810" y="350475"/>
                  </a:lnTo>
                  <a:lnTo>
                    <a:pt x="169759" y="382842"/>
                  </a:lnTo>
                  <a:lnTo>
                    <a:pt x="198538" y="388185"/>
                  </a:lnTo>
                  <a:lnTo>
                    <a:pt x="216437" y="406400"/>
                  </a:lnTo>
                  <a:lnTo>
                    <a:pt x="254731" y="417592"/>
                  </a:lnTo>
                  <a:lnTo>
                    <a:pt x="270595" y="430068"/>
                  </a:lnTo>
                  <a:lnTo>
                    <a:pt x="294186" y="432065"/>
                  </a:lnTo>
                  <a:lnTo>
                    <a:pt x="318587" y="457852"/>
                  </a:lnTo>
                  <a:lnTo>
                    <a:pt x="347411" y="479512"/>
                  </a:lnTo>
                  <a:lnTo>
                    <a:pt x="364999" y="463107"/>
                  </a:lnTo>
                  <a:lnTo>
                    <a:pt x="360269" y="442428"/>
                  </a:lnTo>
                  <a:lnTo>
                    <a:pt x="342399" y="406655"/>
                  </a:lnTo>
                  <a:lnTo>
                    <a:pt x="315892" y="405272"/>
                  </a:lnTo>
                  <a:lnTo>
                    <a:pt x="289940" y="384388"/>
                  </a:lnTo>
                  <a:lnTo>
                    <a:pt x="276862" y="347495"/>
                  </a:lnTo>
                  <a:lnTo>
                    <a:pt x="263818" y="310206"/>
                  </a:lnTo>
                  <a:lnTo>
                    <a:pt x="243577" y="253064"/>
                  </a:lnTo>
                  <a:lnTo>
                    <a:pt x="260246" y="224489"/>
                  </a:lnTo>
                  <a:lnTo>
                    <a:pt x="288989" y="204181"/>
                  </a:lnTo>
                  <a:lnTo>
                    <a:pt x="321516" y="206933"/>
                  </a:lnTo>
                  <a:lnTo>
                    <a:pt x="356522" y="205919"/>
                  </a:lnTo>
                  <a:lnTo>
                    <a:pt x="386212" y="212408"/>
                  </a:lnTo>
                  <a:lnTo>
                    <a:pt x="418740" y="215160"/>
                  </a:lnTo>
                  <a:lnTo>
                    <a:pt x="451267" y="217912"/>
                  </a:lnTo>
                  <a:lnTo>
                    <a:pt x="483437" y="220635"/>
                  </a:lnTo>
                  <a:lnTo>
                    <a:pt x="514460" y="241153"/>
                  </a:lnTo>
                  <a:lnTo>
                    <a:pt x="546987" y="243906"/>
                  </a:lnTo>
                  <a:lnTo>
                    <a:pt x="574414" y="260143"/>
                  </a:lnTo>
                  <a:lnTo>
                    <a:pt x="580661" y="228861"/>
                  </a:lnTo>
                  <a:lnTo>
                    <a:pt x="567616" y="191574"/>
                  </a:lnTo>
                  <a:lnTo>
                    <a:pt x="554571" y="154286"/>
                  </a:lnTo>
                  <a:lnTo>
                    <a:pt x="541234" y="129239"/>
                  </a:lnTo>
                  <a:lnTo>
                    <a:pt x="498371" y="134002"/>
                  </a:lnTo>
                  <a:lnTo>
                    <a:pt x="436459" y="126858"/>
                  </a:lnTo>
                  <a:lnTo>
                    <a:pt x="398359" y="86377"/>
                  </a:lnTo>
                  <a:lnTo>
                    <a:pt x="353115" y="53039"/>
                  </a:lnTo>
                  <a:lnTo>
                    <a:pt x="318446" y="702"/>
                  </a:lnTo>
                  <a:lnTo>
                    <a:pt x="296893" y="17169"/>
                  </a:lnTo>
                  <a:lnTo>
                    <a:pt x="265395" y="19275"/>
                  </a:lnTo>
                  <a:lnTo>
                    <a:pt x="239666" y="0"/>
                  </a:lnTo>
                  <a:lnTo>
                    <a:pt x="223337" y="19702"/>
                  </a:lnTo>
                  <a:lnTo>
                    <a:pt x="222146" y="62564"/>
                  </a:lnTo>
                  <a:lnTo>
                    <a:pt x="228284" y="87709"/>
                  </a:lnTo>
                  <a:lnTo>
                    <a:pt x="203096" y="113761"/>
                  </a:lnTo>
                  <a:lnTo>
                    <a:pt x="179284" y="132811"/>
                  </a:lnTo>
                  <a:lnTo>
                    <a:pt x="157434" y="129429"/>
                  </a:lnTo>
                  <a:lnTo>
                    <a:pt x="115884" y="135456"/>
                  </a:lnTo>
                  <a:lnTo>
                    <a:pt x="87165" y="130243"/>
                  </a:lnTo>
                  <a:lnTo>
                    <a:pt x="50472" y="1299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4" name="Freeform 129">
              <a:extLst/>
            </p:cNvPr>
            <p:cNvSpPr>
              <a:spLocks/>
            </p:cNvSpPr>
            <p:nvPr/>
          </p:nvSpPr>
          <p:spPr bwMode="auto">
            <a:xfrm>
              <a:off x="4163989" y="3530618"/>
              <a:ext cx="139700" cy="287338"/>
            </a:xfrm>
            <a:custGeom>
              <a:avLst/>
              <a:gdLst>
                <a:gd name="T0" fmla="*/ 2147483647 w 514"/>
                <a:gd name="T1" fmla="*/ 2147483647 h 1066"/>
                <a:gd name="T2" fmla="*/ 2147483647 w 514"/>
                <a:gd name="T3" fmla="*/ 2147483647 h 1066"/>
                <a:gd name="T4" fmla="*/ 2147483647 w 514"/>
                <a:gd name="T5" fmla="*/ 2147483647 h 1066"/>
                <a:gd name="T6" fmla="*/ 2147483647 w 514"/>
                <a:gd name="T7" fmla="*/ 2147483647 h 1066"/>
                <a:gd name="T8" fmla="*/ 2147483647 w 514"/>
                <a:gd name="T9" fmla="*/ 2147483647 h 1066"/>
                <a:gd name="T10" fmla="*/ 2147483647 w 514"/>
                <a:gd name="T11" fmla="*/ 2147483647 h 1066"/>
                <a:gd name="T12" fmla="*/ 2147483647 w 514"/>
                <a:gd name="T13" fmla="*/ 2147483647 h 1066"/>
                <a:gd name="T14" fmla="*/ 2147483647 w 514"/>
                <a:gd name="T15" fmla="*/ 2147483647 h 1066"/>
                <a:gd name="T16" fmla="*/ 2147483647 w 514"/>
                <a:gd name="T17" fmla="*/ 2147483647 h 1066"/>
                <a:gd name="T18" fmla="*/ 2147483647 w 514"/>
                <a:gd name="T19" fmla="*/ 2147483647 h 1066"/>
                <a:gd name="T20" fmla="*/ 2147483647 w 514"/>
                <a:gd name="T21" fmla="*/ 2147483647 h 1066"/>
                <a:gd name="T22" fmla="*/ 2147483647 w 514"/>
                <a:gd name="T23" fmla="*/ 2147483647 h 1066"/>
                <a:gd name="T24" fmla="*/ 2147483647 w 514"/>
                <a:gd name="T25" fmla="*/ 2147483647 h 1066"/>
                <a:gd name="T26" fmla="*/ 2147483647 w 514"/>
                <a:gd name="T27" fmla="*/ 2147483647 h 1066"/>
                <a:gd name="T28" fmla="*/ 2147483647 w 514"/>
                <a:gd name="T29" fmla="*/ 2147483647 h 1066"/>
                <a:gd name="T30" fmla="*/ 2147483647 w 514"/>
                <a:gd name="T31" fmla="*/ 2147483647 h 1066"/>
                <a:gd name="T32" fmla="*/ 2147483647 w 514"/>
                <a:gd name="T33" fmla="*/ 2147483647 h 1066"/>
                <a:gd name="T34" fmla="*/ 2147483647 w 514"/>
                <a:gd name="T35" fmla="*/ 2147483647 h 1066"/>
                <a:gd name="T36" fmla="*/ 2147483647 w 514"/>
                <a:gd name="T37" fmla="*/ 2147483647 h 1066"/>
                <a:gd name="T38" fmla="*/ 2147483647 w 514"/>
                <a:gd name="T39" fmla="*/ 2147483647 h 1066"/>
                <a:gd name="T40" fmla="*/ 2147483647 w 514"/>
                <a:gd name="T41" fmla="*/ 2147483647 h 1066"/>
                <a:gd name="T42" fmla="*/ 2147483647 w 514"/>
                <a:gd name="T43" fmla="*/ 2147483647 h 1066"/>
                <a:gd name="T44" fmla="*/ 2147483647 w 514"/>
                <a:gd name="T45" fmla="*/ 2147483647 h 1066"/>
                <a:gd name="T46" fmla="*/ 2147483647 w 514"/>
                <a:gd name="T47" fmla="*/ 2147483647 h 1066"/>
                <a:gd name="T48" fmla="*/ 2147483647 w 514"/>
                <a:gd name="T49" fmla="*/ 2147483647 h 1066"/>
                <a:gd name="T50" fmla="*/ 2147483647 w 514"/>
                <a:gd name="T51" fmla="*/ 2147483647 h 1066"/>
                <a:gd name="T52" fmla="*/ 2147483647 w 514"/>
                <a:gd name="T53" fmla="*/ 2147483647 h 1066"/>
                <a:gd name="T54" fmla="*/ 2147483647 w 514"/>
                <a:gd name="T55" fmla="*/ 2147483647 h 1066"/>
                <a:gd name="T56" fmla="*/ 2147483647 w 514"/>
                <a:gd name="T57" fmla="*/ 2147483647 h 1066"/>
                <a:gd name="T58" fmla="*/ 0 w 514"/>
                <a:gd name="T59" fmla="*/ 2147483647 h 1066"/>
                <a:gd name="T60" fmla="*/ 2147483647 w 514"/>
                <a:gd name="T61" fmla="*/ 2147483647 h 1066"/>
                <a:gd name="T62" fmla="*/ 2147483647 w 514"/>
                <a:gd name="T63" fmla="*/ 2147483647 h 1066"/>
                <a:gd name="T64" fmla="*/ 2147483647 w 514"/>
                <a:gd name="T65" fmla="*/ 2147483647 h 1066"/>
                <a:gd name="T66" fmla="*/ 2147483647 w 514"/>
                <a:gd name="T67" fmla="*/ 2147483647 h 1066"/>
                <a:gd name="T68" fmla="*/ 2147483647 w 514"/>
                <a:gd name="T69" fmla="*/ 2147483647 h 1066"/>
                <a:gd name="T70" fmla="*/ 2147483647 w 514"/>
                <a:gd name="T71" fmla="*/ 2147483647 h 1066"/>
                <a:gd name="T72" fmla="*/ 2147483647 w 514"/>
                <a:gd name="T73" fmla="*/ 2147483647 h 1066"/>
                <a:gd name="T74" fmla="*/ 2147483647 w 514"/>
                <a:gd name="T75" fmla="*/ 2147483647 h 1066"/>
                <a:gd name="T76" fmla="*/ 2147483647 w 514"/>
                <a:gd name="T77" fmla="*/ 2147483647 h 1066"/>
                <a:gd name="T78" fmla="*/ 2147483647 w 514"/>
                <a:gd name="T79" fmla="*/ 2147483647 h 1066"/>
                <a:gd name="T80" fmla="*/ 2147483647 w 514"/>
                <a:gd name="T81" fmla="*/ 2147483647 h 1066"/>
                <a:gd name="T82" fmla="*/ 2147483647 w 514"/>
                <a:gd name="T83" fmla="*/ 2147483647 h 1066"/>
                <a:gd name="T84" fmla="*/ 2147483647 w 514"/>
                <a:gd name="T85" fmla="*/ 2147483647 h 1066"/>
                <a:gd name="T86" fmla="*/ 2147483647 w 514"/>
                <a:gd name="T87" fmla="*/ 2147483647 h 1066"/>
                <a:gd name="T88" fmla="*/ 2147483647 w 514"/>
                <a:gd name="T89" fmla="*/ 2147483647 h 1066"/>
                <a:gd name="T90" fmla="*/ 2147483647 w 514"/>
                <a:gd name="T91" fmla="*/ 2147483647 h 1066"/>
                <a:gd name="T92" fmla="*/ 2147483647 w 514"/>
                <a:gd name="T93" fmla="*/ 2147483647 h 1066"/>
                <a:gd name="T94" fmla="*/ 2147483647 w 514"/>
                <a:gd name="T95" fmla="*/ 2147483647 h 1066"/>
                <a:gd name="T96" fmla="*/ 2147483647 w 514"/>
                <a:gd name="T97" fmla="*/ 2147483647 h 1066"/>
                <a:gd name="T98" fmla="*/ 2147483647 w 514"/>
                <a:gd name="T99" fmla="*/ 2147483647 h 1066"/>
                <a:gd name="T100" fmla="*/ 2147483647 w 514"/>
                <a:gd name="T101" fmla="*/ 2147483647 h 1066"/>
                <a:gd name="T102" fmla="*/ 2147483647 w 514"/>
                <a:gd name="T103" fmla="*/ 2147483647 h 1066"/>
                <a:gd name="T104" fmla="*/ 2147483647 w 514"/>
                <a:gd name="T105" fmla="*/ 2147483647 h 1066"/>
                <a:gd name="T106" fmla="*/ 2147483647 w 514"/>
                <a:gd name="T107" fmla="*/ 2147483647 h 1066"/>
                <a:gd name="T108" fmla="*/ 2147483647 w 514"/>
                <a:gd name="T109" fmla="*/ 2147483647 h 1066"/>
                <a:gd name="T110" fmla="*/ 2147483647 w 514"/>
                <a:gd name="T111" fmla="*/ 2147483647 h 1066"/>
                <a:gd name="T112" fmla="*/ 2147483647 w 514"/>
                <a:gd name="T113" fmla="*/ 2147483647 h 10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4"/>
                <a:gd name="T172" fmla="*/ 0 h 1066"/>
                <a:gd name="T173" fmla="*/ 514 w 514"/>
                <a:gd name="T174" fmla="*/ 1066 h 10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4" h="1066">
                  <a:moveTo>
                    <a:pt x="169" y="0"/>
                  </a:moveTo>
                  <a:lnTo>
                    <a:pt x="204" y="11"/>
                  </a:lnTo>
                  <a:lnTo>
                    <a:pt x="234" y="8"/>
                  </a:lnTo>
                  <a:lnTo>
                    <a:pt x="285" y="4"/>
                  </a:lnTo>
                  <a:lnTo>
                    <a:pt x="285" y="31"/>
                  </a:lnTo>
                  <a:lnTo>
                    <a:pt x="260" y="49"/>
                  </a:lnTo>
                  <a:lnTo>
                    <a:pt x="230" y="77"/>
                  </a:lnTo>
                  <a:lnTo>
                    <a:pt x="161" y="103"/>
                  </a:lnTo>
                  <a:lnTo>
                    <a:pt x="182" y="147"/>
                  </a:lnTo>
                  <a:lnTo>
                    <a:pt x="210" y="131"/>
                  </a:lnTo>
                  <a:lnTo>
                    <a:pt x="257" y="123"/>
                  </a:lnTo>
                  <a:lnTo>
                    <a:pt x="314" y="136"/>
                  </a:lnTo>
                  <a:lnTo>
                    <a:pt x="347" y="137"/>
                  </a:lnTo>
                  <a:lnTo>
                    <a:pt x="366" y="160"/>
                  </a:lnTo>
                  <a:lnTo>
                    <a:pt x="349" y="182"/>
                  </a:lnTo>
                  <a:lnTo>
                    <a:pt x="331" y="212"/>
                  </a:lnTo>
                  <a:lnTo>
                    <a:pt x="313" y="243"/>
                  </a:lnTo>
                  <a:lnTo>
                    <a:pt x="264" y="295"/>
                  </a:lnTo>
                  <a:lnTo>
                    <a:pt x="251" y="323"/>
                  </a:lnTo>
                  <a:lnTo>
                    <a:pt x="222" y="339"/>
                  </a:lnTo>
                  <a:lnTo>
                    <a:pt x="262" y="351"/>
                  </a:lnTo>
                  <a:lnTo>
                    <a:pt x="287" y="355"/>
                  </a:lnTo>
                  <a:lnTo>
                    <a:pt x="316" y="378"/>
                  </a:lnTo>
                  <a:lnTo>
                    <a:pt x="335" y="412"/>
                  </a:lnTo>
                  <a:lnTo>
                    <a:pt x="347" y="453"/>
                  </a:lnTo>
                  <a:lnTo>
                    <a:pt x="366" y="500"/>
                  </a:lnTo>
                  <a:lnTo>
                    <a:pt x="378" y="538"/>
                  </a:lnTo>
                  <a:lnTo>
                    <a:pt x="413" y="575"/>
                  </a:lnTo>
                  <a:lnTo>
                    <a:pt x="396" y="619"/>
                  </a:lnTo>
                  <a:lnTo>
                    <a:pt x="385" y="652"/>
                  </a:lnTo>
                  <a:lnTo>
                    <a:pt x="394" y="681"/>
                  </a:lnTo>
                  <a:lnTo>
                    <a:pt x="412" y="705"/>
                  </a:lnTo>
                  <a:lnTo>
                    <a:pt x="440" y="736"/>
                  </a:lnTo>
                  <a:lnTo>
                    <a:pt x="440" y="763"/>
                  </a:lnTo>
                  <a:lnTo>
                    <a:pt x="472" y="745"/>
                  </a:lnTo>
                  <a:lnTo>
                    <a:pt x="514" y="759"/>
                  </a:lnTo>
                  <a:lnTo>
                    <a:pt x="504" y="778"/>
                  </a:lnTo>
                  <a:lnTo>
                    <a:pt x="507" y="817"/>
                  </a:lnTo>
                  <a:lnTo>
                    <a:pt x="481" y="850"/>
                  </a:lnTo>
                  <a:lnTo>
                    <a:pt x="451" y="876"/>
                  </a:lnTo>
                  <a:lnTo>
                    <a:pt x="433" y="909"/>
                  </a:lnTo>
                  <a:lnTo>
                    <a:pt x="474" y="907"/>
                  </a:lnTo>
                  <a:lnTo>
                    <a:pt x="478" y="936"/>
                  </a:lnTo>
                  <a:lnTo>
                    <a:pt x="456" y="966"/>
                  </a:lnTo>
                  <a:lnTo>
                    <a:pt x="434" y="998"/>
                  </a:lnTo>
                  <a:lnTo>
                    <a:pt x="394" y="1002"/>
                  </a:lnTo>
                  <a:lnTo>
                    <a:pt x="349" y="987"/>
                  </a:lnTo>
                  <a:lnTo>
                    <a:pt x="309" y="984"/>
                  </a:lnTo>
                  <a:lnTo>
                    <a:pt x="285" y="996"/>
                  </a:lnTo>
                  <a:lnTo>
                    <a:pt x="250" y="993"/>
                  </a:lnTo>
                  <a:lnTo>
                    <a:pt x="235" y="1010"/>
                  </a:lnTo>
                  <a:lnTo>
                    <a:pt x="204" y="994"/>
                  </a:lnTo>
                  <a:lnTo>
                    <a:pt x="171" y="986"/>
                  </a:lnTo>
                  <a:lnTo>
                    <a:pt x="131" y="985"/>
                  </a:lnTo>
                  <a:lnTo>
                    <a:pt x="119" y="1008"/>
                  </a:lnTo>
                  <a:lnTo>
                    <a:pt x="107" y="1036"/>
                  </a:lnTo>
                  <a:lnTo>
                    <a:pt x="71" y="1028"/>
                  </a:lnTo>
                  <a:lnTo>
                    <a:pt x="57" y="1047"/>
                  </a:lnTo>
                  <a:lnTo>
                    <a:pt x="13" y="1066"/>
                  </a:lnTo>
                  <a:lnTo>
                    <a:pt x="0" y="1047"/>
                  </a:lnTo>
                  <a:lnTo>
                    <a:pt x="15" y="1024"/>
                  </a:lnTo>
                  <a:lnTo>
                    <a:pt x="37" y="996"/>
                  </a:lnTo>
                  <a:lnTo>
                    <a:pt x="66" y="975"/>
                  </a:lnTo>
                  <a:lnTo>
                    <a:pt x="82" y="939"/>
                  </a:lnTo>
                  <a:lnTo>
                    <a:pt x="99" y="928"/>
                  </a:lnTo>
                  <a:lnTo>
                    <a:pt x="137" y="926"/>
                  </a:lnTo>
                  <a:lnTo>
                    <a:pt x="170" y="931"/>
                  </a:lnTo>
                  <a:lnTo>
                    <a:pt x="196" y="915"/>
                  </a:lnTo>
                  <a:lnTo>
                    <a:pt x="210" y="890"/>
                  </a:lnTo>
                  <a:lnTo>
                    <a:pt x="188" y="890"/>
                  </a:lnTo>
                  <a:lnTo>
                    <a:pt x="160" y="896"/>
                  </a:lnTo>
                  <a:lnTo>
                    <a:pt x="126" y="898"/>
                  </a:lnTo>
                  <a:lnTo>
                    <a:pt x="92" y="873"/>
                  </a:lnTo>
                  <a:lnTo>
                    <a:pt x="66" y="889"/>
                  </a:lnTo>
                  <a:lnTo>
                    <a:pt x="34" y="894"/>
                  </a:lnTo>
                  <a:lnTo>
                    <a:pt x="9" y="864"/>
                  </a:lnTo>
                  <a:lnTo>
                    <a:pt x="60" y="829"/>
                  </a:lnTo>
                  <a:lnTo>
                    <a:pt x="89" y="796"/>
                  </a:lnTo>
                  <a:lnTo>
                    <a:pt x="119" y="761"/>
                  </a:lnTo>
                  <a:lnTo>
                    <a:pt x="96" y="747"/>
                  </a:lnTo>
                  <a:lnTo>
                    <a:pt x="69" y="739"/>
                  </a:lnTo>
                  <a:lnTo>
                    <a:pt x="75" y="697"/>
                  </a:lnTo>
                  <a:lnTo>
                    <a:pt x="99" y="703"/>
                  </a:lnTo>
                  <a:lnTo>
                    <a:pt x="124" y="709"/>
                  </a:lnTo>
                  <a:lnTo>
                    <a:pt x="153" y="703"/>
                  </a:lnTo>
                  <a:lnTo>
                    <a:pt x="180" y="666"/>
                  </a:lnTo>
                  <a:lnTo>
                    <a:pt x="192" y="686"/>
                  </a:lnTo>
                  <a:lnTo>
                    <a:pt x="223" y="686"/>
                  </a:lnTo>
                  <a:lnTo>
                    <a:pt x="227" y="662"/>
                  </a:lnTo>
                  <a:lnTo>
                    <a:pt x="208" y="647"/>
                  </a:lnTo>
                  <a:lnTo>
                    <a:pt x="211" y="613"/>
                  </a:lnTo>
                  <a:lnTo>
                    <a:pt x="201" y="569"/>
                  </a:lnTo>
                  <a:lnTo>
                    <a:pt x="179" y="533"/>
                  </a:lnTo>
                  <a:lnTo>
                    <a:pt x="179" y="479"/>
                  </a:lnTo>
                  <a:lnTo>
                    <a:pt x="133" y="474"/>
                  </a:lnTo>
                  <a:lnTo>
                    <a:pt x="84" y="485"/>
                  </a:lnTo>
                  <a:lnTo>
                    <a:pt x="76" y="440"/>
                  </a:lnTo>
                  <a:lnTo>
                    <a:pt x="101" y="420"/>
                  </a:lnTo>
                  <a:lnTo>
                    <a:pt x="123" y="393"/>
                  </a:lnTo>
                  <a:lnTo>
                    <a:pt x="108" y="355"/>
                  </a:lnTo>
                  <a:lnTo>
                    <a:pt x="130" y="331"/>
                  </a:lnTo>
                  <a:lnTo>
                    <a:pt x="100" y="328"/>
                  </a:lnTo>
                  <a:lnTo>
                    <a:pt x="69" y="333"/>
                  </a:lnTo>
                  <a:lnTo>
                    <a:pt x="60" y="312"/>
                  </a:lnTo>
                  <a:lnTo>
                    <a:pt x="64" y="261"/>
                  </a:lnTo>
                  <a:lnTo>
                    <a:pt x="33" y="224"/>
                  </a:lnTo>
                  <a:lnTo>
                    <a:pt x="60" y="197"/>
                  </a:lnTo>
                  <a:lnTo>
                    <a:pt x="91" y="168"/>
                  </a:lnTo>
                  <a:lnTo>
                    <a:pt x="88" y="139"/>
                  </a:lnTo>
                  <a:lnTo>
                    <a:pt x="72" y="98"/>
                  </a:lnTo>
                  <a:lnTo>
                    <a:pt x="96" y="81"/>
                  </a:lnTo>
                  <a:lnTo>
                    <a:pt x="123" y="57"/>
                  </a:lnTo>
                  <a:lnTo>
                    <a:pt x="142" y="37"/>
                  </a:lnTo>
                  <a:lnTo>
                    <a:pt x="140" y="2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5" name="Freeform 130">
              <a:extLst/>
            </p:cNvPr>
            <p:cNvSpPr>
              <a:spLocks/>
            </p:cNvSpPr>
            <p:nvPr/>
          </p:nvSpPr>
          <p:spPr bwMode="auto">
            <a:xfrm rot="290201">
              <a:off x="4071914" y="3652856"/>
              <a:ext cx="87312" cy="127000"/>
            </a:xfrm>
            <a:custGeom>
              <a:avLst/>
              <a:gdLst>
                <a:gd name="T0" fmla="*/ 2147483647 w 1176"/>
                <a:gd name="T1" fmla="*/ 2147483647 h 1616"/>
                <a:gd name="T2" fmla="*/ 2147483647 w 1176"/>
                <a:gd name="T3" fmla="*/ 2147483647 h 1616"/>
                <a:gd name="T4" fmla="*/ 2147483647 w 1176"/>
                <a:gd name="T5" fmla="*/ 2147483647 h 1616"/>
                <a:gd name="T6" fmla="*/ 2147483647 w 1176"/>
                <a:gd name="T7" fmla="*/ 2147483647 h 1616"/>
                <a:gd name="T8" fmla="*/ 2147483647 w 1176"/>
                <a:gd name="T9" fmla="*/ 2147483647 h 1616"/>
                <a:gd name="T10" fmla="*/ 2147483647 w 1176"/>
                <a:gd name="T11" fmla="*/ 2147483647 h 1616"/>
                <a:gd name="T12" fmla="*/ 2147483647 w 1176"/>
                <a:gd name="T13" fmla="*/ 2147483647 h 1616"/>
                <a:gd name="T14" fmla="*/ 2147483647 w 1176"/>
                <a:gd name="T15" fmla="*/ 0 h 1616"/>
                <a:gd name="T16" fmla="*/ 2147483647 w 1176"/>
                <a:gd name="T17" fmla="*/ 2147483647 h 1616"/>
                <a:gd name="T18" fmla="*/ 2147483647 w 1176"/>
                <a:gd name="T19" fmla="*/ 2147483647 h 1616"/>
                <a:gd name="T20" fmla="*/ 2147483647 w 1176"/>
                <a:gd name="T21" fmla="*/ 2147483647 h 1616"/>
                <a:gd name="T22" fmla="*/ 2147483647 w 1176"/>
                <a:gd name="T23" fmla="*/ 2147483647 h 1616"/>
                <a:gd name="T24" fmla="*/ 2147483647 w 1176"/>
                <a:gd name="T25" fmla="*/ 2147483647 h 1616"/>
                <a:gd name="T26" fmla="*/ 2147483647 w 1176"/>
                <a:gd name="T27" fmla="*/ 2147483647 h 1616"/>
                <a:gd name="T28" fmla="*/ 2147483647 w 1176"/>
                <a:gd name="T29" fmla="*/ 2147483647 h 1616"/>
                <a:gd name="T30" fmla="*/ 2147483647 w 1176"/>
                <a:gd name="T31" fmla="*/ 2147483647 h 1616"/>
                <a:gd name="T32" fmla="*/ 2147483647 w 1176"/>
                <a:gd name="T33" fmla="*/ 2147483647 h 1616"/>
                <a:gd name="T34" fmla="*/ 2147483647 w 1176"/>
                <a:gd name="T35" fmla="*/ 2147483647 h 1616"/>
                <a:gd name="T36" fmla="*/ 2147483647 w 1176"/>
                <a:gd name="T37" fmla="*/ 2147483647 h 1616"/>
                <a:gd name="T38" fmla="*/ 2147483647 w 1176"/>
                <a:gd name="T39" fmla="*/ 2147483647 h 1616"/>
                <a:gd name="T40" fmla="*/ 2147483647 w 1176"/>
                <a:gd name="T41" fmla="*/ 2147483647 h 1616"/>
                <a:gd name="T42" fmla="*/ 2147483647 w 1176"/>
                <a:gd name="T43" fmla="*/ 2147483647 h 1616"/>
                <a:gd name="T44" fmla="*/ 2147483647 w 1176"/>
                <a:gd name="T45" fmla="*/ 2147483647 h 1616"/>
                <a:gd name="T46" fmla="*/ 2147483647 w 1176"/>
                <a:gd name="T47" fmla="*/ 2147483647 h 1616"/>
                <a:gd name="T48" fmla="*/ 2147483647 w 1176"/>
                <a:gd name="T49" fmla="*/ 2147483647 h 1616"/>
                <a:gd name="T50" fmla="*/ 2147483647 w 1176"/>
                <a:gd name="T51" fmla="*/ 2147483647 h 1616"/>
                <a:gd name="T52" fmla="*/ 2147483647 w 1176"/>
                <a:gd name="T53" fmla="*/ 2147483647 h 1616"/>
                <a:gd name="T54" fmla="*/ 2147483647 w 1176"/>
                <a:gd name="T55" fmla="*/ 2147483647 h 1616"/>
                <a:gd name="T56" fmla="*/ 2147483647 w 1176"/>
                <a:gd name="T57" fmla="*/ 2147483647 h 1616"/>
                <a:gd name="T58" fmla="*/ 2147483647 w 1176"/>
                <a:gd name="T59" fmla="*/ 2147483647 h 1616"/>
                <a:gd name="T60" fmla="*/ 2147483647 w 1176"/>
                <a:gd name="T61" fmla="*/ 2147483647 h 1616"/>
                <a:gd name="T62" fmla="*/ 2147483647 w 1176"/>
                <a:gd name="T63" fmla="*/ 2147483647 h 1616"/>
                <a:gd name="T64" fmla="*/ 2147483647 w 1176"/>
                <a:gd name="T65" fmla="*/ 2147483647 h 1616"/>
                <a:gd name="T66" fmla="*/ 2147483647 w 1176"/>
                <a:gd name="T67" fmla="*/ 2147483647 h 1616"/>
                <a:gd name="T68" fmla="*/ 0 w 1176"/>
                <a:gd name="T69" fmla="*/ 2147483647 h 1616"/>
                <a:gd name="T70" fmla="*/ 2147483647 w 1176"/>
                <a:gd name="T71" fmla="*/ 2147483647 h 1616"/>
                <a:gd name="T72" fmla="*/ 2147483647 w 1176"/>
                <a:gd name="T73" fmla="*/ 2147483647 h 1616"/>
                <a:gd name="T74" fmla="*/ 2147483647 w 1176"/>
                <a:gd name="T75" fmla="*/ 2147483647 h 1616"/>
                <a:gd name="T76" fmla="*/ 2147483647 w 1176"/>
                <a:gd name="T77" fmla="*/ 2147483647 h 1616"/>
                <a:gd name="T78" fmla="*/ 2147483647 w 1176"/>
                <a:gd name="T79" fmla="*/ 2147483647 h 1616"/>
                <a:gd name="T80" fmla="*/ 2147483647 w 1176"/>
                <a:gd name="T81" fmla="*/ 2147483647 h 1616"/>
                <a:gd name="T82" fmla="*/ 2147483647 w 1176"/>
                <a:gd name="T83" fmla="*/ 2147483647 h 1616"/>
                <a:gd name="T84" fmla="*/ 2147483647 w 1176"/>
                <a:gd name="T85" fmla="*/ 2147483647 h 1616"/>
                <a:gd name="T86" fmla="*/ 2147483647 w 1176"/>
                <a:gd name="T87" fmla="*/ 2147483647 h 1616"/>
                <a:gd name="T88" fmla="*/ 2147483647 w 1176"/>
                <a:gd name="T89" fmla="*/ 2147483647 h 1616"/>
                <a:gd name="T90" fmla="*/ 2147483647 w 1176"/>
                <a:gd name="T91" fmla="*/ 2147483647 h 1616"/>
                <a:gd name="T92" fmla="*/ 2147483647 w 1176"/>
                <a:gd name="T93" fmla="*/ 2147483647 h 1616"/>
                <a:gd name="T94" fmla="*/ 2147483647 w 1176"/>
                <a:gd name="T95" fmla="*/ 2147483647 h 1616"/>
                <a:gd name="T96" fmla="*/ 2147483647 w 1176"/>
                <a:gd name="T97" fmla="*/ 2147483647 h 1616"/>
                <a:gd name="T98" fmla="*/ 2147483647 w 1176"/>
                <a:gd name="T99" fmla="*/ 2147483647 h 1616"/>
                <a:gd name="T100" fmla="*/ 2147483647 w 1176"/>
                <a:gd name="T101" fmla="*/ 2147483647 h 1616"/>
                <a:gd name="T102" fmla="*/ 2147483647 w 1176"/>
                <a:gd name="T103" fmla="*/ 2147483647 h 1616"/>
                <a:gd name="T104" fmla="*/ 2147483647 w 1176"/>
                <a:gd name="T105" fmla="*/ 2147483647 h 1616"/>
                <a:gd name="T106" fmla="*/ 2147483647 w 1176"/>
                <a:gd name="T107" fmla="*/ 2147483647 h 1616"/>
                <a:gd name="T108" fmla="*/ 2147483647 w 1176"/>
                <a:gd name="T109" fmla="*/ 2147483647 h 1616"/>
                <a:gd name="T110" fmla="*/ 2147483647 w 1176"/>
                <a:gd name="T111" fmla="*/ 2147483647 h 1616"/>
                <a:gd name="T112" fmla="*/ 2147483647 w 1176"/>
                <a:gd name="T113" fmla="*/ 2147483647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6"/>
                <a:gd name="T172" fmla="*/ 0 h 1616"/>
                <a:gd name="T173" fmla="*/ 1176 w 1176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6" h="1616">
                  <a:moveTo>
                    <a:pt x="664" y="464"/>
                  </a:moveTo>
                  <a:lnTo>
                    <a:pt x="608" y="320"/>
                  </a:lnTo>
                  <a:lnTo>
                    <a:pt x="664" y="256"/>
                  </a:lnTo>
                  <a:lnTo>
                    <a:pt x="744" y="264"/>
                  </a:lnTo>
                  <a:lnTo>
                    <a:pt x="792" y="168"/>
                  </a:lnTo>
                  <a:lnTo>
                    <a:pt x="928" y="112"/>
                  </a:lnTo>
                  <a:lnTo>
                    <a:pt x="952" y="32"/>
                  </a:lnTo>
                  <a:lnTo>
                    <a:pt x="904" y="0"/>
                  </a:lnTo>
                  <a:lnTo>
                    <a:pt x="856" y="64"/>
                  </a:lnTo>
                  <a:lnTo>
                    <a:pt x="813" y="147"/>
                  </a:lnTo>
                  <a:lnTo>
                    <a:pt x="768" y="160"/>
                  </a:lnTo>
                  <a:lnTo>
                    <a:pt x="760" y="48"/>
                  </a:lnTo>
                  <a:lnTo>
                    <a:pt x="632" y="48"/>
                  </a:lnTo>
                  <a:lnTo>
                    <a:pt x="584" y="104"/>
                  </a:lnTo>
                  <a:lnTo>
                    <a:pt x="584" y="184"/>
                  </a:lnTo>
                  <a:lnTo>
                    <a:pt x="480" y="256"/>
                  </a:lnTo>
                  <a:lnTo>
                    <a:pt x="560" y="280"/>
                  </a:lnTo>
                  <a:lnTo>
                    <a:pt x="584" y="336"/>
                  </a:lnTo>
                  <a:lnTo>
                    <a:pt x="544" y="424"/>
                  </a:lnTo>
                  <a:lnTo>
                    <a:pt x="504" y="496"/>
                  </a:lnTo>
                  <a:lnTo>
                    <a:pt x="432" y="432"/>
                  </a:lnTo>
                  <a:lnTo>
                    <a:pt x="384" y="496"/>
                  </a:lnTo>
                  <a:lnTo>
                    <a:pt x="280" y="432"/>
                  </a:lnTo>
                  <a:lnTo>
                    <a:pt x="195" y="457"/>
                  </a:lnTo>
                  <a:lnTo>
                    <a:pt x="152" y="552"/>
                  </a:lnTo>
                  <a:lnTo>
                    <a:pt x="184" y="632"/>
                  </a:lnTo>
                  <a:lnTo>
                    <a:pt x="120" y="680"/>
                  </a:lnTo>
                  <a:lnTo>
                    <a:pt x="144" y="856"/>
                  </a:lnTo>
                  <a:lnTo>
                    <a:pt x="192" y="896"/>
                  </a:lnTo>
                  <a:lnTo>
                    <a:pt x="240" y="976"/>
                  </a:lnTo>
                  <a:lnTo>
                    <a:pt x="216" y="1080"/>
                  </a:lnTo>
                  <a:lnTo>
                    <a:pt x="216" y="1168"/>
                  </a:lnTo>
                  <a:lnTo>
                    <a:pt x="88" y="1200"/>
                  </a:lnTo>
                  <a:lnTo>
                    <a:pt x="40" y="1288"/>
                  </a:lnTo>
                  <a:lnTo>
                    <a:pt x="0" y="1448"/>
                  </a:lnTo>
                  <a:lnTo>
                    <a:pt x="40" y="1552"/>
                  </a:lnTo>
                  <a:lnTo>
                    <a:pt x="120" y="1528"/>
                  </a:lnTo>
                  <a:lnTo>
                    <a:pt x="160" y="1616"/>
                  </a:lnTo>
                  <a:lnTo>
                    <a:pt x="288" y="1616"/>
                  </a:lnTo>
                  <a:lnTo>
                    <a:pt x="424" y="1552"/>
                  </a:lnTo>
                  <a:lnTo>
                    <a:pt x="520" y="1456"/>
                  </a:lnTo>
                  <a:lnTo>
                    <a:pt x="624" y="1448"/>
                  </a:lnTo>
                  <a:lnTo>
                    <a:pt x="728" y="1376"/>
                  </a:lnTo>
                  <a:lnTo>
                    <a:pt x="1006" y="1327"/>
                  </a:lnTo>
                  <a:lnTo>
                    <a:pt x="1048" y="1224"/>
                  </a:lnTo>
                  <a:lnTo>
                    <a:pt x="1112" y="1112"/>
                  </a:lnTo>
                  <a:lnTo>
                    <a:pt x="1160" y="1000"/>
                  </a:lnTo>
                  <a:lnTo>
                    <a:pt x="1144" y="888"/>
                  </a:lnTo>
                  <a:lnTo>
                    <a:pt x="1176" y="768"/>
                  </a:lnTo>
                  <a:lnTo>
                    <a:pt x="1136" y="664"/>
                  </a:lnTo>
                  <a:lnTo>
                    <a:pt x="1088" y="568"/>
                  </a:lnTo>
                  <a:lnTo>
                    <a:pt x="1024" y="528"/>
                  </a:lnTo>
                  <a:lnTo>
                    <a:pt x="984" y="456"/>
                  </a:lnTo>
                  <a:lnTo>
                    <a:pt x="912" y="440"/>
                  </a:lnTo>
                  <a:lnTo>
                    <a:pt x="848" y="496"/>
                  </a:lnTo>
                  <a:lnTo>
                    <a:pt x="776" y="528"/>
                  </a:lnTo>
                  <a:lnTo>
                    <a:pt x="664" y="4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6" name="Freeform 131">
              <a:extLst/>
            </p:cNvPr>
            <p:cNvSpPr>
              <a:spLocks/>
            </p:cNvSpPr>
            <p:nvPr/>
          </p:nvSpPr>
          <p:spPr bwMode="auto">
            <a:xfrm>
              <a:off x="4119539" y="3659206"/>
              <a:ext cx="50800" cy="41275"/>
            </a:xfrm>
            <a:custGeom>
              <a:avLst/>
              <a:gdLst>
                <a:gd name="T0" fmla="*/ 2147483647 w 161"/>
                <a:gd name="T1" fmla="*/ 0 h 130"/>
                <a:gd name="T2" fmla="*/ 2147483647 w 161"/>
                <a:gd name="T3" fmla="*/ 2147483647 h 130"/>
                <a:gd name="T4" fmla="*/ 2147483647 w 161"/>
                <a:gd name="T5" fmla="*/ 2147483647 h 130"/>
                <a:gd name="T6" fmla="*/ 2147483647 w 161"/>
                <a:gd name="T7" fmla="*/ 2147483647 h 130"/>
                <a:gd name="T8" fmla="*/ 2147483647 w 161"/>
                <a:gd name="T9" fmla="*/ 2147483647 h 130"/>
                <a:gd name="T10" fmla="*/ 2147483647 w 161"/>
                <a:gd name="T11" fmla="*/ 2147483647 h 130"/>
                <a:gd name="T12" fmla="*/ 2147483647 w 161"/>
                <a:gd name="T13" fmla="*/ 2147483647 h 130"/>
                <a:gd name="T14" fmla="*/ 0 w 161"/>
                <a:gd name="T15" fmla="*/ 2147483647 h 130"/>
                <a:gd name="T16" fmla="*/ 2147483647 w 161"/>
                <a:gd name="T17" fmla="*/ 2147483647 h 130"/>
                <a:gd name="T18" fmla="*/ 2147483647 w 161"/>
                <a:gd name="T19" fmla="*/ 2147483647 h 130"/>
                <a:gd name="T20" fmla="*/ 2147483647 w 161"/>
                <a:gd name="T21" fmla="*/ 2147483647 h 130"/>
                <a:gd name="T22" fmla="*/ 2147483647 w 161"/>
                <a:gd name="T23" fmla="*/ 2147483647 h 130"/>
                <a:gd name="T24" fmla="*/ 2147483647 w 161"/>
                <a:gd name="T25" fmla="*/ 2147483647 h 130"/>
                <a:gd name="T26" fmla="*/ 2147483647 w 161"/>
                <a:gd name="T27" fmla="*/ 2147483647 h 130"/>
                <a:gd name="T28" fmla="*/ 2147483647 w 161"/>
                <a:gd name="T29" fmla="*/ 2147483647 h 130"/>
                <a:gd name="T30" fmla="*/ 2147483647 w 161"/>
                <a:gd name="T31" fmla="*/ 2147483647 h 130"/>
                <a:gd name="T32" fmla="*/ 2147483647 w 161"/>
                <a:gd name="T33" fmla="*/ 2147483647 h 130"/>
                <a:gd name="T34" fmla="*/ 2147483647 w 161"/>
                <a:gd name="T35" fmla="*/ 2147483647 h 130"/>
                <a:gd name="T36" fmla="*/ 2147483647 w 161"/>
                <a:gd name="T37" fmla="*/ 2147483647 h 130"/>
                <a:gd name="T38" fmla="*/ 2147483647 w 161"/>
                <a:gd name="T39" fmla="*/ 2147483647 h 130"/>
                <a:gd name="T40" fmla="*/ 2147483647 w 161"/>
                <a:gd name="T41" fmla="*/ 2147483647 h 130"/>
                <a:gd name="T42" fmla="*/ 2147483647 w 161"/>
                <a:gd name="T43" fmla="*/ 2147483647 h 130"/>
                <a:gd name="T44" fmla="*/ 2147483647 w 161"/>
                <a:gd name="T45" fmla="*/ 2147483647 h 130"/>
                <a:gd name="T46" fmla="*/ 2147483647 w 161"/>
                <a:gd name="T47" fmla="*/ 2147483647 h 130"/>
                <a:gd name="T48" fmla="*/ 2147483647 w 161"/>
                <a:gd name="T49" fmla="*/ 2147483647 h 130"/>
                <a:gd name="T50" fmla="*/ 2147483647 w 161"/>
                <a:gd name="T51" fmla="*/ 0 h 1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"/>
                <a:gd name="T79" fmla="*/ 0 h 130"/>
                <a:gd name="T80" fmla="*/ 161 w 161"/>
                <a:gd name="T81" fmla="*/ 130 h 1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" h="130">
                  <a:moveTo>
                    <a:pt x="138" y="0"/>
                  </a:moveTo>
                  <a:lnTo>
                    <a:pt x="124" y="9"/>
                  </a:lnTo>
                  <a:lnTo>
                    <a:pt x="106" y="8"/>
                  </a:lnTo>
                  <a:lnTo>
                    <a:pt x="77" y="14"/>
                  </a:lnTo>
                  <a:lnTo>
                    <a:pt x="45" y="26"/>
                  </a:lnTo>
                  <a:lnTo>
                    <a:pt x="32" y="48"/>
                  </a:lnTo>
                  <a:lnTo>
                    <a:pt x="13" y="45"/>
                  </a:lnTo>
                  <a:lnTo>
                    <a:pt x="0" y="58"/>
                  </a:lnTo>
                  <a:lnTo>
                    <a:pt x="9" y="96"/>
                  </a:lnTo>
                  <a:lnTo>
                    <a:pt x="32" y="114"/>
                  </a:lnTo>
                  <a:lnTo>
                    <a:pt x="53" y="111"/>
                  </a:lnTo>
                  <a:lnTo>
                    <a:pt x="69" y="97"/>
                  </a:lnTo>
                  <a:lnTo>
                    <a:pt x="84" y="101"/>
                  </a:lnTo>
                  <a:lnTo>
                    <a:pt x="91" y="118"/>
                  </a:lnTo>
                  <a:lnTo>
                    <a:pt x="105" y="130"/>
                  </a:lnTo>
                  <a:lnTo>
                    <a:pt x="117" y="124"/>
                  </a:lnTo>
                  <a:lnTo>
                    <a:pt x="128" y="123"/>
                  </a:lnTo>
                  <a:lnTo>
                    <a:pt x="142" y="116"/>
                  </a:lnTo>
                  <a:lnTo>
                    <a:pt x="158" y="103"/>
                  </a:lnTo>
                  <a:lnTo>
                    <a:pt x="161" y="93"/>
                  </a:lnTo>
                  <a:lnTo>
                    <a:pt x="160" y="79"/>
                  </a:lnTo>
                  <a:lnTo>
                    <a:pt x="149" y="68"/>
                  </a:lnTo>
                  <a:lnTo>
                    <a:pt x="154" y="58"/>
                  </a:lnTo>
                  <a:lnTo>
                    <a:pt x="157" y="40"/>
                  </a:lnTo>
                  <a:lnTo>
                    <a:pt x="146" y="23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7" name="Freeform 132">
              <a:extLst/>
            </p:cNvPr>
            <p:cNvSpPr>
              <a:spLocks/>
            </p:cNvSpPr>
            <p:nvPr/>
          </p:nvSpPr>
          <p:spPr bwMode="auto">
            <a:xfrm>
              <a:off x="4665639" y="3751281"/>
              <a:ext cx="320675" cy="220662"/>
            </a:xfrm>
            <a:custGeom>
              <a:avLst/>
              <a:gdLst>
                <a:gd name="T0" fmla="*/ 35 w 1879600"/>
                <a:gd name="T1" fmla="*/ 11 h 1290637"/>
                <a:gd name="T2" fmla="*/ 25 w 1879600"/>
                <a:gd name="T3" fmla="*/ 31 h 1290637"/>
                <a:gd name="T4" fmla="*/ 16 w 1879600"/>
                <a:gd name="T5" fmla="*/ 53 h 1290637"/>
                <a:gd name="T6" fmla="*/ 6 w 1879600"/>
                <a:gd name="T7" fmla="*/ 76 h 1290637"/>
                <a:gd name="T8" fmla="*/ 5 w 1879600"/>
                <a:gd name="T9" fmla="*/ 99 h 1290637"/>
                <a:gd name="T10" fmla="*/ 32 w 1879600"/>
                <a:gd name="T11" fmla="*/ 107 h 1290637"/>
                <a:gd name="T12" fmla="*/ 59 w 1879600"/>
                <a:gd name="T13" fmla="*/ 99 h 1290637"/>
                <a:gd name="T14" fmla="*/ 84 w 1879600"/>
                <a:gd name="T15" fmla="*/ 95 h 1290637"/>
                <a:gd name="T16" fmla="*/ 108 w 1879600"/>
                <a:gd name="T17" fmla="*/ 105 h 1290637"/>
                <a:gd name="T18" fmla="*/ 122 w 1879600"/>
                <a:gd name="T19" fmla="*/ 132 h 1290637"/>
                <a:gd name="T20" fmla="*/ 115 w 1879600"/>
                <a:gd name="T21" fmla="*/ 143 h 1290637"/>
                <a:gd name="T22" fmla="*/ 102 w 1879600"/>
                <a:gd name="T23" fmla="*/ 152 h 1290637"/>
                <a:gd name="T24" fmla="*/ 95 w 1879600"/>
                <a:gd name="T25" fmla="*/ 163 h 1290637"/>
                <a:gd name="T26" fmla="*/ 114 w 1879600"/>
                <a:gd name="T27" fmla="*/ 166 h 1290637"/>
                <a:gd name="T28" fmla="*/ 128 w 1879600"/>
                <a:gd name="T29" fmla="*/ 148 h 1290637"/>
                <a:gd name="T30" fmla="*/ 143 w 1879600"/>
                <a:gd name="T31" fmla="*/ 136 h 1290637"/>
                <a:gd name="T32" fmla="*/ 153 w 1879600"/>
                <a:gd name="T33" fmla="*/ 143 h 1290637"/>
                <a:gd name="T34" fmla="*/ 170 w 1879600"/>
                <a:gd name="T35" fmla="*/ 145 h 1290637"/>
                <a:gd name="T36" fmla="*/ 173 w 1879600"/>
                <a:gd name="T37" fmla="*/ 156 h 1290637"/>
                <a:gd name="T38" fmla="*/ 167 w 1879600"/>
                <a:gd name="T39" fmla="*/ 165 h 1290637"/>
                <a:gd name="T40" fmla="*/ 175 w 1879600"/>
                <a:gd name="T41" fmla="*/ 176 h 1290637"/>
                <a:gd name="T42" fmla="*/ 185 w 1879600"/>
                <a:gd name="T43" fmla="*/ 186 h 1290637"/>
                <a:gd name="T44" fmla="*/ 207 w 1879600"/>
                <a:gd name="T45" fmla="*/ 174 h 1290637"/>
                <a:gd name="T46" fmla="*/ 218 w 1879600"/>
                <a:gd name="T47" fmla="*/ 167 h 1290637"/>
                <a:gd name="T48" fmla="*/ 209 w 1879600"/>
                <a:gd name="T49" fmla="*/ 166 h 1290637"/>
                <a:gd name="T50" fmla="*/ 196 w 1879600"/>
                <a:gd name="T51" fmla="*/ 161 h 1290637"/>
                <a:gd name="T52" fmla="*/ 195 w 1879600"/>
                <a:gd name="T53" fmla="*/ 145 h 1290637"/>
                <a:gd name="T54" fmla="*/ 214 w 1879600"/>
                <a:gd name="T55" fmla="*/ 138 h 1290637"/>
                <a:gd name="T56" fmla="*/ 234 w 1879600"/>
                <a:gd name="T57" fmla="*/ 129 h 1290637"/>
                <a:gd name="T58" fmla="*/ 249 w 1879600"/>
                <a:gd name="T59" fmla="*/ 118 h 1290637"/>
                <a:gd name="T60" fmla="*/ 269 w 1879600"/>
                <a:gd name="T61" fmla="*/ 91 h 1290637"/>
                <a:gd name="T62" fmla="*/ 265 w 1879600"/>
                <a:gd name="T63" fmla="*/ 65 h 1290637"/>
                <a:gd name="T64" fmla="*/ 243 w 1879600"/>
                <a:gd name="T65" fmla="*/ 63 h 1290637"/>
                <a:gd name="T66" fmla="*/ 215 w 1879600"/>
                <a:gd name="T67" fmla="*/ 48 h 1290637"/>
                <a:gd name="T68" fmla="*/ 196 w 1879600"/>
                <a:gd name="T69" fmla="*/ 31 h 1290637"/>
                <a:gd name="T70" fmla="*/ 179 w 1879600"/>
                <a:gd name="T71" fmla="*/ 1 h 1290637"/>
                <a:gd name="T72" fmla="*/ 148 w 1879600"/>
                <a:gd name="T73" fmla="*/ 7 h 1290637"/>
                <a:gd name="T74" fmla="*/ 134 w 1879600"/>
                <a:gd name="T75" fmla="*/ 11 h 1290637"/>
                <a:gd name="T76" fmla="*/ 130 w 1879600"/>
                <a:gd name="T77" fmla="*/ 21 h 1290637"/>
                <a:gd name="T78" fmla="*/ 113 w 1879600"/>
                <a:gd name="T79" fmla="*/ 19 h 1290637"/>
                <a:gd name="T80" fmla="*/ 103 w 1879600"/>
                <a:gd name="T81" fmla="*/ 16 h 1290637"/>
                <a:gd name="T82" fmla="*/ 88 w 1879600"/>
                <a:gd name="T83" fmla="*/ 12 h 1290637"/>
                <a:gd name="T84" fmla="*/ 66 w 1879600"/>
                <a:gd name="T85" fmla="*/ 8 h 12906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79600"/>
                <a:gd name="T130" fmla="*/ 0 h 1290637"/>
                <a:gd name="T131" fmla="*/ 1879600 w 1879600"/>
                <a:gd name="T132" fmla="*/ 1290637 h 129063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79600" h="1290637">
                  <a:moveTo>
                    <a:pt x="331788" y="61912"/>
                  </a:moveTo>
                  <a:lnTo>
                    <a:pt x="277813" y="77787"/>
                  </a:lnTo>
                  <a:lnTo>
                    <a:pt x="239713" y="77787"/>
                  </a:lnTo>
                  <a:lnTo>
                    <a:pt x="207963" y="92075"/>
                  </a:lnTo>
                  <a:lnTo>
                    <a:pt x="182563" y="133350"/>
                  </a:lnTo>
                  <a:lnTo>
                    <a:pt x="174625" y="209550"/>
                  </a:lnTo>
                  <a:lnTo>
                    <a:pt x="201613" y="290512"/>
                  </a:lnTo>
                  <a:lnTo>
                    <a:pt x="165100" y="328612"/>
                  </a:lnTo>
                  <a:lnTo>
                    <a:pt x="111125" y="363537"/>
                  </a:lnTo>
                  <a:lnTo>
                    <a:pt x="61913" y="392112"/>
                  </a:lnTo>
                  <a:lnTo>
                    <a:pt x="57150" y="444500"/>
                  </a:lnTo>
                  <a:lnTo>
                    <a:pt x="39688" y="522287"/>
                  </a:lnTo>
                  <a:lnTo>
                    <a:pt x="0" y="555625"/>
                  </a:lnTo>
                  <a:lnTo>
                    <a:pt x="25400" y="649287"/>
                  </a:lnTo>
                  <a:lnTo>
                    <a:pt x="36451" y="676525"/>
                  </a:lnTo>
                  <a:lnTo>
                    <a:pt x="69850" y="725487"/>
                  </a:lnTo>
                  <a:lnTo>
                    <a:pt x="136525" y="733425"/>
                  </a:lnTo>
                  <a:lnTo>
                    <a:pt x="220663" y="728662"/>
                  </a:lnTo>
                  <a:lnTo>
                    <a:pt x="288925" y="738187"/>
                  </a:lnTo>
                  <a:lnTo>
                    <a:pt x="360363" y="725487"/>
                  </a:lnTo>
                  <a:lnTo>
                    <a:pt x="407988" y="679450"/>
                  </a:lnTo>
                  <a:lnTo>
                    <a:pt x="477838" y="668337"/>
                  </a:lnTo>
                  <a:lnTo>
                    <a:pt x="517525" y="639762"/>
                  </a:lnTo>
                  <a:lnTo>
                    <a:pt x="584200" y="647700"/>
                  </a:lnTo>
                  <a:lnTo>
                    <a:pt x="646113" y="657225"/>
                  </a:lnTo>
                  <a:lnTo>
                    <a:pt x="715963" y="688975"/>
                  </a:lnTo>
                  <a:lnTo>
                    <a:pt x="749300" y="719137"/>
                  </a:lnTo>
                  <a:lnTo>
                    <a:pt x="765175" y="801687"/>
                  </a:lnTo>
                  <a:lnTo>
                    <a:pt x="806450" y="847725"/>
                  </a:lnTo>
                  <a:lnTo>
                    <a:pt x="846138" y="904875"/>
                  </a:lnTo>
                  <a:lnTo>
                    <a:pt x="841375" y="963612"/>
                  </a:lnTo>
                  <a:lnTo>
                    <a:pt x="820738" y="981075"/>
                  </a:lnTo>
                  <a:lnTo>
                    <a:pt x="796925" y="981075"/>
                  </a:lnTo>
                  <a:lnTo>
                    <a:pt x="758825" y="957262"/>
                  </a:lnTo>
                  <a:lnTo>
                    <a:pt x="720725" y="963612"/>
                  </a:lnTo>
                  <a:lnTo>
                    <a:pt x="701675" y="1042987"/>
                  </a:lnTo>
                  <a:lnTo>
                    <a:pt x="684213" y="1073150"/>
                  </a:lnTo>
                  <a:lnTo>
                    <a:pt x="665163" y="1092200"/>
                  </a:lnTo>
                  <a:lnTo>
                    <a:pt x="657225" y="1116012"/>
                  </a:lnTo>
                  <a:lnTo>
                    <a:pt x="696913" y="1135062"/>
                  </a:lnTo>
                  <a:lnTo>
                    <a:pt x="741363" y="1138237"/>
                  </a:lnTo>
                  <a:lnTo>
                    <a:pt x="792163" y="1138237"/>
                  </a:lnTo>
                  <a:lnTo>
                    <a:pt x="820738" y="1077912"/>
                  </a:lnTo>
                  <a:lnTo>
                    <a:pt x="849313" y="1054100"/>
                  </a:lnTo>
                  <a:lnTo>
                    <a:pt x="889000" y="1016000"/>
                  </a:lnTo>
                  <a:lnTo>
                    <a:pt x="915988" y="981075"/>
                  </a:lnTo>
                  <a:lnTo>
                    <a:pt x="963613" y="949325"/>
                  </a:lnTo>
                  <a:lnTo>
                    <a:pt x="987425" y="933450"/>
                  </a:lnTo>
                  <a:lnTo>
                    <a:pt x="1016000" y="903287"/>
                  </a:lnTo>
                  <a:lnTo>
                    <a:pt x="1046163" y="923925"/>
                  </a:lnTo>
                  <a:lnTo>
                    <a:pt x="1057275" y="977900"/>
                  </a:lnTo>
                  <a:lnTo>
                    <a:pt x="1082675" y="1004887"/>
                  </a:lnTo>
                  <a:lnTo>
                    <a:pt x="1120775" y="996950"/>
                  </a:lnTo>
                  <a:lnTo>
                    <a:pt x="1174750" y="992187"/>
                  </a:lnTo>
                  <a:lnTo>
                    <a:pt x="1217613" y="1009650"/>
                  </a:lnTo>
                  <a:lnTo>
                    <a:pt x="1238250" y="1047750"/>
                  </a:lnTo>
                  <a:lnTo>
                    <a:pt x="1198563" y="1066800"/>
                  </a:lnTo>
                  <a:lnTo>
                    <a:pt x="1165225" y="1082675"/>
                  </a:lnTo>
                  <a:lnTo>
                    <a:pt x="1147763" y="1100137"/>
                  </a:lnTo>
                  <a:lnTo>
                    <a:pt x="1152525" y="1131887"/>
                  </a:lnTo>
                  <a:lnTo>
                    <a:pt x="1187450" y="1146175"/>
                  </a:lnTo>
                  <a:lnTo>
                    <a:pt x="1222375" y="1163637"/>
                  </a:lnTo>
                  <a:lnTo>
                    <a:pt x="1211263" y="1206500"/>
                  </a:lnTo>
                  <a:lnTo>
                    <a:pt x="1222375" y="1258887"/>
                  </a:lnTo>
                  <a:lnTo>
                    <a:pt x="1236663" y="1290637"/>
                  </a:lnTo>
                  <a:lnTo>
                    <a:pt x="1281113" y="1270000"/>
                  </a:lnTo>
                  <a:lnTo>
                    <a:pt x="1311275" y="1235075"/>
                  </a:lnTo>
                  <a:lnTo>
                    <a:pt x="1381125" y="1203325"/>
                  </a:lnTo>
                  <a:lnTo>
                    <a:pt x="1430338" y="1190625"/>
                  </a:lnTo>
                  <a:lnTo>
                    <a:pt x="1473200" y="1185862"/>
                  </a:lnTo>
                  <a:lnTo>
                    <a:pt x="1512888" y="1181100"/>
                  </a:lnTo>
                  <a:lnTo>
                    <a:pt x="1511300" y="1144587"/>
                  </a:lnTo>
                  <a:lnTo>
                    <a:pt x="1508125" y="1104900"/>
                  </a:lnTo>
                  <a:lnTo>
                    <a:pt x="1477963" y="1100137"/>
                  </a:lnTo>
                  <a:lnTo>
                    <a:pt x="1446213" y="1133475"/>
                  </a:lnTo>
                  <a:lnTo>
                    <a:pt x="1411288" y="1143000"/>
                  </a:lnTo>
                  <a:lnTo>
                    <a:pt x="1387475" y="1143000"/>
                  </a:lnTo>
                  <a:lnTo>
                    <a:pt x="1355725" y="1101725"/>
                  </a:lnTo>
                  <a:lnTo>
                    <a:pt x="1328738" y="1077912"/>
                  </a:lnTo>
                  <a:lnTo>
                    <a:pt x="1333500" y="1041400"/>
                  </a:lnTo>
                  <a:lnTo>
                    <a:pt x="1346200" y="995362"/>
                  </a:lnTo>
                  <a:lnTo>
                    <a:pt x="1395413" y="965200"/>
                  </a:lnTo>
                  <a:lnTo>
                    <a:pt x="1438275" y="952500"/>
                  </a:lnTo>
                  <a:lnTo>
                    <a:pt x="1482725" y="947737"/>
                  </a:lnTo>
                  <a:lnTo>
                    <a:pt x="1533525" y="911225"/>
                  </a:lnTo>
                  <a:lnTo>
                    <a:pt x="1585913" y="915987"/>
                  </a:lnTo>
                  <a:lnTo>
                    <a:pt x="1616075" y="882650"/>
                  </a:lnTo>
                  <a:lnTo>
                    <a:pt x="1671638" y="874712"/>
                  </a:lnTo>
                  <a:lnTo>
                    <a:pt x="1706563" y="842962"/>
                  </a:lnTo>
                  <a:lnTo>
                    <a:pt x="1722438" y="806450"/>
                  </a:lnTo>
                  <a:lnTo>
                    <a:pt x="1849438" y="752475"/>
                  </a:lnTo>
                  <a:lnTo>
                    <a:pt x="1879600" y="685800"/>
                  </a:lnTo>
                  <a:lnTo>
                    <a:pt x="1860550" y="623887"/>
                  </a:lnTo>
                  <a:lnTo>
                    <a:pt x="1865313" y="530225"/>
                  </a:lnTo>
                  <a:lnTo>
                    <a:pt x="1879600" y="471487"/>
                  </a:lnTo>
                  <a:lnTo>
                    <a:pt x="1836738" y="444500"/>
                  </a:lnTo>
                  <a:lnTo>
                    <a:pt x="1797050" y="454025"/>
                  </a:lnTo>
                  <a:lnTo>
                    <a:pt x="1728788" y="423862"/>
                  </a:lnTo>
                  <a:lnTo>
                    <a:pt x="1679575" y="428625"/>
                  </a:lnTo>
                  <a:lnTo>
                    <a:pt x="1614488" y="342900"/>
                  </a:lnTo>
                  <a:lnTo>
                    <a:pt x="1544638" y="330200"/>
                  </a:lnTo>
                  <a:lnTo>
                    <a:pt x="1487488" y="330200"/>
                  </a:lnTo>
                  <a:lnTo>
                    <a:pt x="1439863" y="268287"/>
                  </a:lnTo>
                  <a:lnTo>
                    <a:pt x="1403350" y="239712"/>
                  </a:lnTo>
                  <a:lnTo>
                    <a:pt x="1354138" y="209550"/>
                  </a:lnTo>
                  <a:lnTo>
                    <a:pt x="1265238" y="166687"/>
                  </a:lnTo>
                  <a:lnTo>
                    <a:pt x="1282700" y="90487"/>
                  </a:lnTo>
                  <a:lnTo>
                    <a:pt x="1239838" y="9525"/>
                  </a:lnTo>
                  <a:lnTo>
                    <a:pt x="1184275" y="0"/>
                  </a:lnTo>
                  <a:lnTo>
                    <a:pt x="1116013" y="47625"/>
                  </a:lnTo>
                  <a:lnTo>
                    <a:pt x="1020763" y="47625"/>
                  </a:lnTo>
                  <a:lnTo>
                    <a:pt x="996950" y="14287"/>
                  </a:lnTo>
                  <a:lnTo>
                    <a:pt x="947738" y="42862"/>
                  </a:lnTo>
                  <a:lnTo>
                    <a:pt x="923925" y="73025"/>
                  </a:lnTo>
                  <a:lnTo>
                    <a:pt x="920750" y="109537"/>
                  </a:lnTo>
                  <a:lnTo>
                    <a:pt x="927100" y="142875"/>
                  </a:lnTo>
                  <a:lnTo>
                    <a:pt x="896938" y="146050"/>
                  </a:lnTo>
                  <a:lnTo>
                    <a:pt x="863600" y="111125"/>
                  </a:lnTo>
                  <a:lnTo>
                    <a:pt x="814388" y="107950"/>
                  </a:lnTo>
                  <a:lnTo>
                    <a:pt x="784225" y="131762"/>
                  </a:lnTo>
                  <a:lnTo>
                    <a:pt x="763588" y="85725"/>
                  </a:lnTo>
                  <a:lnTo>
                    <a:pt x="735013" y="92075"/>
                  </a:lnTo>
                  <a:lnTo>
                    <a:pt x="712788" y="112712"/>
                  </a:lnTo>
                  <a:lnTo>
                    <a:pt x="692150" y="82550"/>
                  </a:lnTo>
                  <a:lnTo>
                    <a:pt x="655638" y="82550"/>
                  </a:lnTo>
                  <a:lnTo>
                    <a:pt x="609600" y="85725"/>
                  </a:lnTo>
                  <a:lnTo>
                    <a:pt x="558800" y="57150"/>
                  </a:lnTo>
                  <a:lnTo>
                    <a:pt x="511175" y="82550"/>
                  </a:lnTo>
                  <a:lnTo>
                    <a:pt x="458788" y="53975"/>
                  </a:lnTo>
                  <a:lnTo>
                    <a:pt x="392113" y="53975"/>
                  </a:lnTo>
                  <a:lnTo>
                    <a:pt x="331788" y="619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8" name="Freeform 133">
              <a:extLst/>
            </p:cNvPr>
            <p:cNvSpPr>
              <a:spLocks/>
            </p:cNvSpPr>
            <p:nvPr/>
          </p:nvSpPr>
          <p:spPr bwMode="auto">
            <a:xfrm>
              <a:off x="4689451" y="3632218"/>
              <a:ext cx="165100" cy="144463"/>
            </a:xfrm>
            <a:custGeom>
              <a:avLst/>
              <a:gdLst>
                <a:gd name="T0" fmla="*/ 2147483647 w 610"/>
                <a:gd name="T1" fmla="*/ 2147483647 h 532"/>
                <a:gd name="T2" fmla="*/ 2147483647 w 610"/>
                <a:gd name="T3" fmla="*/ 2147483647 h 532"/>
                <a:gd name="T4" fmla="*/ 2147483647 w 610"/>
                <a:gd name="T5" fmla="*/ 2147483647 h 532"/>
                <a:gd name="T6" fmla="*/ 2147483647 w 610"/>
                <a:gd name="T7" fmla="*/ 2147483647 h 532"/>
                <a:gd name="T8" fmla="*/ 2147483647 w 610"/>
                <a:gd name="T9" fmla="*/ 2147483647 h 532"/>
                <a:gd name="T10" fmla="*/ 2147483647 w 610"/>
                <a:gd name="T11" fmla="*/ 2147483647 h 532"/>
                <a:gd name="T12" fmla="*/ 2147483647 w 610"/>
                <a:gd name="T13" fmla="*/ 2147483647 h 532"/>
                <a:gd name="T14" fmla="*/ 2147483647 w 610"/>
                <a:gd name="T15" fmla="*/ 2147483647 h 532"/>
                <a:gd name="T16" fmla="*/ 2147483647 w 610"/>
                <a:gd name="T17" fmla="*/ 2147483647 h 532"/>
                <a:gd name="T18" fmla="*/ 2147483647 w 610"/>
                <a:gd name="T19" fmla="*/ 2147483647 h 532"/>
                <a:gd name="T20" fmla="*/ 2147483647 w 610"/>
                <a:gd name="T21" fmla="*/ 2147483647 h 532"/>
                <a:gd name="T22" fmla="*/ 2147483647 w 610"/>
                <a:gd name="T23" fmla="*/ 2147483647 h 532"/>
                <a:gd name="T24" fmla="*/ 2147483647 w 610"/>
                <a:gd name="T25" fmla="*/ 2147483647 h 532"/>
                <a:gd name="T26" fmla="*/ 2147483647 w 610"/>
                <a:gd name="T27" fmla="*/ 2147483647 h 532"/>
                <a:gd name="T28" fmla="*/ 2147483647 w 610"/>
                <a:gd name="T29" fmla="*/ 2147483647 h 532"/>
                <a:gd name="T30" fmla="*/ 2147483647 w 610"/>
                <a:gd name="T31" fmla="*/ 2147483647 h 532"/>
                <a:gd name="T32" fmla="*/ 2147483647 w 610"/>
                <a:gd name="T33" fmla="*/ 2147483647 h 532"/>
                <a:gd name="T34" fmla="*/ 2147483647 w 610"/>
                <a:gd name="T35" fmla="*/ 2147483647 h 532"/>
                <a:gd name="T36" fmla="*/ 2147483647 w 610"/>
                <a:gd name="T37" fmla="*/ 2147483647 h 532"/>
                <a:gd name="T38" fmla="*/ 2147483647 w 610"/>
                <a:gd name="T39" fmla="*/ 2147483647 h 532"/>
                <a:gd name="T40" fmla="*/ 2147483647 w 610"/>
                <a:gd name="T41" fmla="*/ 2147483647 h 532"/>
                <a:gd name="T42" fmla="*/ 2147483647 w 610"/>
                <a:gd name="T43" fmla="*/ 2147483647 h 532"/>
                <a:gd name="T44" fmla="*/ 2147483647 w 610"/>
                <a:gd name="T45" fmla="*/ 2147483647 h 532"/>
                <a:gd name="T46" fmla="*/ 2147483647 w 610"/>
                <a:gd name="T47" fmla="*/ 2147483647 h 532"/>
                <a:gd name="T48" fmla="*/ 2147483647 w 610"/>
                <a:gd name="T49" fmla="*/ 2147483647 h 532"/>
                <a:gd name="T50" fmla="*/ 2147483647 w 610"/>
                <a:gd name="T51" fmla="*/ 2147483647 h 532"/>
                <a:gd name="T52" fmla="*/ 2147483647 w 610"/>
                <a:gd name="T53" fmla="*/ 2147483647 h 532"/>
                <a:gd name="T54" fmla="*/ 2147483647 w 610"/>
                <a:gd name="T55" fmla="*/ 0 h 532"/>
                <a:gd name="T56" fmla="*/ 2147483647 w 610"/>
                <a:gd name="T57" fmla="*/ 2147483647 h 532"/>
                <a:gd name="T58" fmla="*/ 2147483647 w 610"/>
                <a:gd name="T59" fmla="*/ 2147483647 h 532"/>
                <a:gd name="T60" fmla="*/ 2147483647 w 610"/>
                <a:gd name="T61" fmla="*/ 2147483647 h 532"/>
                <a:gd name="T62" fmla="*/ 2147483647 w 610"/>
                <a:gd name="T63" fmla="*/ 2147483647 h 532"/>
                <a:gd name="T64" fmla="*/ 2147483647 w 610"/>
                <a:gd name="T65" fmla="*/ 2147483647 h 532"/>
                <a:gd name="T66" fmla="*/ 2147483647 w 610"/>
                <a:gd name="T67" fmla="*/ 2147483647 h 532"/>
                <a:gd name="T68" fmla="*/ 2147483647 w 610"/>
                <a:gd name="T69" fmla="*/ 2147483647 h 532"/>
                <a:gd name="T70" fmla="*/ 2147483647 w 610"/>
                <a:gd name="T71" fmla="*/ 2147483647 h 532"/>
                <a:gd name="T72" fmla="*/ 2147483647 w 610"/>
                <a:gd name="T73" fmla="*/ 2147483647 h 532"/>
                <a:gd name="T74" fmla="*/ 2147483647 w 610"/>
                <a:gd name="T75" fmla="*/ 2147483647 h 532"/>
                <a:gd name="T76" fmla="*/ 2147483647 w 610"/>
                <a:gd name="T77" fmla="*/ 2147483647 h 532"/>
                <a:gd name="T78" fmla="*/ 2147483647 w 610"/>
                <a:gd name="T79" fmla="*/ 2147483647 h 532"/>
                <a:gd name="T80" fmla="*/ 2147483647 w 610"/>
                <a:gd name="T81" fmla="*/ 2147483647 h 532"/>
                <a:gd name="T82" fmla="*/ 2147483647 w 610"/>
                <a:gd name="T83" fmla="*/ 2147483647 h 532"/>
                <a:gd name="T84" fmla="*/ 2147483647 w 610"/>
                <a:gd name="T85" fmla="*/ 2147483647 h 532"/>
                <a:gd name="T86" fmla="*/ 2147483647 w 610"/>
                <a:gd name="T87" fmla="*/ 2147483647 h 532"/>
                <a:gd name="T88" fmla="*/ 2147483647 w 610"/>
                <a:gd name="T89" fmla="*/ 2147483647 h 532"/>
                <a:gd name="T90" fmla="*/ 2147483647 w 610"/>
                <a:gd name="T91" fmla="*/ 2147483647 h 532"/>
                <a:gd name="T92" fmla="*/ 2147483647 w 610"/>
                <a:gd name="T93" fmla="*/ 2147483647 h 532"/>
                <a:gd name="T94" fmla="*/ 2147483647 w 610"/>
                <a:gd name="T95" fmla="*/ 2147483647 h 532"/>
                <a:gd name="T96" fmla="*/ 0 w 610"/>
                <a:gd name="T97" fmla="*/ 2147483647 h 532"/>
                <a:gd name="T98" fmla="*/ 2147483647 w 610"/>
                <a:gd name="T99" fmla="*/ 2147483647 h 532"/>
                <a:gd name="T100" fmla="*/ 2147483647 w 610"/>
                <a:gd name="T101" fmla="*/ 2147483647 h 532"/>
                <a:gd name="T102" fmla="*/ 2147483647 w 610"/>
                <a:gd name="T103" fmla="*/ 2147483647 h 532"/>
                <a:gd name="T104" fmla="*/ 2147483647 w 610"/>
                <a:gd name="T105" fmla="*/ 2147483647 h 532"/>
                <a:gd name="T106" fmla="*/ 2147483647 w 610"/>
                <a:gd name="T107" fmla="*/ 2147483647 h 532"/>
                <a:gd name="T108" fmla="*/ 2147483647 w 610"/>
                <a:gd name="T109" fmla="*/ 2147483647 h 532"/>
                <a:gd name="T110" fmla="*/ 2147483647 w 610"/>
                <a:gd name="T111" fmla="*/ 2147483647 h 532"/>
                <a:gd name="T112" fmla="*/ 2147483647 w 610"/>
                <a:gd name="T113" fmla="*/ 2147483647 h 532"/>
                <a:gd name="T114" fmla="*/ 2147483647 w 610"/>
                <a:gd name="T115" fmla="*/ 2147483647 h 532"/>
                <a:gd name="T116" fmla="*/ 2147483647 w 610"/>
                <a:gd name="T117" fmla="*/ 2147483647 h 532"/>
                <a:gd name="T118" fmla="*/ 2147483647 w 610"/>
                <a:gd name="T119" fmla="*/ 2147483647 h 532"/>
                <a:gd name="T120" fmla="*/ 2147483647 w 610"/>
                <a:gd name="T121" fmla="*/ 2147483647 h 5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532"/>
                <a:gd name="T185" fmla="*/ 610 w 610"/>
                <a:gd name="T186" fmla="*/ 532 h 5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532">
                  <a:moveTo>
                    <a:pt x="346" y="492"/>
                  </a:moveTo>
                  <a:lnTo>
                    <a:pt x="361" y="510"/>
                  </a:lnTo>
                  <a:lnTo>
                    <a:pt x="373" y="501"/>
                  </a:lnTo>
                  <a:lnTo>
                    <a:pt x="390" y="492"/>
                  </a:lnTo>
                  <a:lnTo>
                    <a:pt x="405" y="525"/>
                  </a:lnTo>
                  <a:lnTo>
                    <a:pt x="424" y="510"/>
                  </a:lnTo>
                  <a:lnTo>
                    <a:pt x="453" y="508"/>
                  </a:lnTo>
                  <a:lnTo>
                    <a:pt x="478" y="532"/>
                  </a:lnTo>
                  <a:lnTo>
                    <a:pt x="499" y="531"/>
                  </a:lnTo>
                  <a:lnTo>
                    <a:pt x="493" y="514"/>
                  </a:lnTo>
                  <a:lnTo>
                    <a:pt x="495" y="489"/>
                  </a:lnTo>
                  <a:lnTo>
                    <a:pt x="508" y="468"/>
                  </a:lnTo>
                  <a:lnTo>
                    <a:pt x="537" y="451"/>
                  </a:lnTo>
                  <a:lnTo>
                    <a:pt x="526" y="423"/>
                  </a:lnTo>
                  <a:lnTo>
                    <a:pt x="517" y="382"/>
                  </a:lnTo>
                  <a:lnTo>
                    <a:pt x="571" y="366"/>
                  </a:lnTo>
                  <a:lnTo>
                    <a:pt x="610" y="348"/>
                  </a:lnTo>
                  <a:lnTo>
                    <a:pt x="592" y="310"/>
                  </a:lnTo>
                  <a:lnTo>
                    <a:pt x="558" y="292"/>
                  </a:lnTo>
                  <a:lnTo>
                    <a:pt x="552" y="255"/>
                  </a:lnTo>
                  <a:lnTo>
                    <a:pt x="529" y="223"/>
                  </a:lnTo>
                  <a:lnTo>
                    <a:pt x="495" y="183"/>
                  </a:lnTo>
                  <a:lnTo>
                    <a:pt x="480" y="148"/>
                  </a:lnTo>
                  <a:lnTo>
                    <a:pt x="495" y="97"/>
                  </a:lnTo>
                  <a:lnTo>
                    <a:pt x="474" y="66"/>
                  </a:lnTo>
                  <a:lnTo>
                    <a:pt x="414" y="40"/>
                  </a:lnTo>
                  <a:lnTo>
                    <a:pt x="349" y="27"/>
                  </a:lnTo>
                  <a:lnTo>
                    <a:pt x="288" y="0"/>
                  </a:lnTo>
                  <a:lnTo>
                    <a:pt x="255" y="27"/>
                  </a:lnTo>
                  <a:lnTo>
                    <a:pt x="226" y="64"/>
                  </a:lnTo>
                  <a:lnTo>
                    <a:pt x="222" y="101"/>
                  </a:lnTo>
                  <a:lnTo>
                    <a:pt x="202" y="130"/>
                  </a:lnTo>
                  <a:lnTo>
                    <a:pt x="187" y="150"/>
                  </a:lnTo>
                  <a:lnTo>
                    <a:pt x="154" y="154"/>
                  </a:lnTo>
                  <a:lnTo>
                    <a:pt x="151" y="181"/>
                  </a:lnTo>
                  <a:lnTo>
                    <a:pt x="159" y="210"/>
                  </a:lnTo>
                  <a:lnTo>
                    <a:pt x="142" y="229"/>
                  </a:lnTo>
                  <a:lnTo>
                    <a:pt x="117" y="247"/>
                  </a:lnTo>
                  <a:lnTo>
                    <a:pt x="90" y="256"/>
                  </a:lnTo>
                  <a:lnTo>
                    <a:pt x="47" y="253"/>
                  </a:lnTo>
                  <a:lnTo>
                    <a:pt x="18" y="265"/>
                  </a:lnTo>
                  <a:lnTo>
                    <a:pt x="10" y="288"/>
                  </a:lnTo>
                  <a:lnTo>
                    <a:pt x="21" y="318"/>
                  </a:lnTo>
                  <a:lnTo>
                    <a:pt x="45" y="346"/>
                  </a:lnTo>
                  <a:lnTo>
                    <a:pt x="27" y="363"/>
                  </a:lnTo>
                  <a:lnTo>
                    <a:pt x="13" y="384"/>
                  </a:lnTo>
                  <a:lnTo>
                    <a:pt x="25" y="406"/>
                  </a:lnTo>
                  <a:lnTo>
                    <a:pt x="12" y="424"/>
                  </a:lnTo>
                  <a:lnTo>
                    <a:pt x="0" y="451"/>
                  </a:lnTo>
                  <a:lnTo>
                    <a:pt x="13" y="486"/>
                  </a:lnTo>
                  <a:lnTo>
                    <a:pt x="27" y="520"/>
                  </a:lnTo>
                  <a:lnTo>
                    <a:pt x="43" y="499"/>
                  </a:lnTo>
                  <a:lnTo>
                    <a:pt x="64" y="489"/>
                  </a:lnTo>
                  <a:lnTo>
                    <a:pt x="90" y="489"/>
                  </a:lnTo>
                  <a:lnTo>
                    <a:pt x="124" y="478"/>
                  </a:lnTo>
                  <a:lnTo>
                    <a:pt x="159" y="477"/>
                  </a:lnTo>
                  <a:lnTo>
                    <a:pt x="198" y="474"/>
                  </a:lnTo>
                  <a:lnTo>
                    <a:pt x="231" y="492"/>
                  </a:lnTo>
                  <a:lnTo>
                    <a:pt x="264" y="475"/>
                  </a:lnTo>
                  <a:lnTo>
                    <a:pt x="295" y="493"/>
                  </a:lnTo>
                  <a:lnTo>
                    <a:pt x="346" y="4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9" name="Freeform 134">
              <a:extLst/>
            </p:cNvPr>
            <p:cNvSpPr>
              <a:spLocks/>
            </p:cNvSpPr>
            <p:nvPr/>
          </p:nvSpPr>
          <p:spPr bwMode="auto">
            <a:xfrm>
              <a:off x="4686276" y="3514743"/>
              <a:ext cx="84138" cy="71438"/>
            </a:xfrm>
            <a:custGeom>
              <a:avLst/>
              <a:gdLst>
                <a:gd name="T0" fmla="*/ 2147483647 w 307"/>
                <a:gd name="T1" fmla="*/ 2147483647 h 265"/>
                <a:gd name="T2" fmla="*/ 2147483647 w 307"/>
                <a:gd name="T3" fmla="*/ 2147483647 h 265"/>
                <a:gd name="T4" fmla="*/ 2147483647 w 307"/>
                <a:gd name="T5" fmla="*/ 2147483647 h 265"/>
                <a:gd name="T6" fmla="*/ 2147483647 w 307"/>
                <a:gd name="T7" fmla="*/ 2147483647 h 265"/>
                <a:gd name="T8" fmla="*/ 2147483647 w 307"/>
                <a:gd name="T9" fmla="*/ 2147483647 h 265"/>
                <a:gd name="T10" fmla="*/ 2147483647 w 307"/>
                <a:gd name="T11" fmla="*/ 2147483647 h 265"/>
                <a:gd name="T12" fmla="*/ 2147483647 w 307"/>
                <a:gd name="T13" fmla="*/ 2147483647 h 265"/>
                <a:gd name="T14" fmla="*/ 2147483647 w 307"/>
                <a:gd name="T15" fmla="*/ 0 h 265"/>
                <a:gd name="T16" fmla="*/ 2147483647 w 307"/>
                <a:gd name="T17" fmla="*/ 2147483647 h 265"/>
                <a:gd name="T18" fmla="*/ 2147483647 w 307"/>
                <a:gd name="T19" fmla="*/ 2147483647 h 265"/>
                <a:gd name="T20" fmla="*/ 2147483647 w 307"/>
                <a:gd name="T21" fmla="*/ 2147483647 h 265"/>
                <a:gd name="T22" fmla="*/ 2147483647 w 307"/>
                <a:gd name="T23" fmla="*/ 2147483647 h 265"/>
                <a:gd name="T24" fmla="*/ 0 w 307"/>
                <a:gd name="T25" fmla="*/ 2147483647 h 265"/>
                <a:gd name="T26" fmla="*/ 2147483647 w 307"/>
                <a:gd name="T27" fmla="*/ 2147483647 h 265"/>
                <a:gd name="T28" fmla="*/ 2147483647 w 307"/>
                <a:gd name="T29" fmla="*/ 2147483647 h 265"/>
                <a:gd name="T30" fmla="*/ 2147483647 w 307"/>
                <a:gd name="T31" fmla="*/ 2147483647 h 265"/>
                <a:gd name="T32" fmla="*/ 2147483647 w 307"/>
                <a:gd name="T33" fmla="*/ 2147483647 h 265"/>
                <a:gd name="T34" fmla="*/ 2147483647 w 307"/>
                <a:gd name="T35" fmla="*/ 2147483647 h 265"/>
                <a:gd name="T36" fmla="*/ 2147483647 w 307"/>
                <a:gd name="T37" fmla="*/ 2147483647 h 265"/>
                <a:gd name="T38" fmla="*/ 2147483647 w 307"/>
                <a:gd name="T39" fmla="*/ 2147483647 h 265"/>
                <a:gd name="T40" fmla="*/ 2147483647 w 307"/>
                <a:gd name="T41" fmla="*/ 2147483647 h 265"/>
                <a:gd name="T42" fmla="*/ 2147483647 w 307"/>
                <a:gd name="T43" fmla="*/ 2147483647 h 265"/>
                <a:gd name="T44" fmla="*/ 2147483647 w 307"/>
                <a:gd name="T45" fmla="*/ 2147483647 h 265"/>
                <a:gd name="T46" fmla="*/ 2147483647 w 307"/>
                <a:gd name="T47" fmla="*/ 2147483647 h 265"/>
                <a:gd name="T48" fmla="*/ 2147483647 w 307"/>
                <a:gd name="T49" fmla="*/ 2147483647 h 265"/>
                <a:gd name="T50" fmla="*/ 2147483647 w 307"/>
                <a:gd name="T51" fmla="*/ 2147483647 h 265"/>
                <a:gd name="T52" fmla="*/ 2147483647 w 307"/>
                <a:gd name="T53" fmla="*/ 2147483647 h 265"/>
                <a:gd name="T54" fmla="*/ 2147483647 w 307"/>
                <a:gd name="T55" fmla="*/ 2147483647 h 265"/>
                <a:gd name="T56" fmla="*/ 2147483647 w 307"/>
                <a:gd name="T57" fmla="*/ 2147483647 h 265"/>
                <a:gd name="T58" fmla="*/ 2147483647 w 307"/>
                <a:gd name="T59" fmla="*/ 2147483647 h 265"/>
                <a:gd name="T60" fmla="*/ 2147483647 w 307"/>
                <a:gd name="T61" fmla="*/ 2147483647 h 265"/>
                <a:gd name="T62" fmla="*/ 2147483647 w 307"/>
                <a:gd name="T63" fmla="*/ 2147483647 h 2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7"/>
                <a:gd name="T97" fmla="*/ 0 h 265"/>
                <a:gd name="T98" fmla="*/ 307 w 307"/>
                <a:gd name="T99" fmla="*/ 265 h 2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7" h="265">
                  <a:moveTo>
                    <a:pt x="307" y="41"/>
                  </a:moveTo>
                  <a:lnTo>
                    <a:pt x="271" y="31"/>
                  </a:lnTo>
                  <a:lnTo>
                    <a:pt x="237" y="23"/>
                  </a:lnTo>
                  <a:lnTo>
                    <a:pt x="216" y="6"/>
                  </a:lnTo>
                  <a:lnTo>
                    <a:pt x="188" y="2"/>
                  </a:lnTo>
                  <a:lnTo>
                    <a:pt x="155" y="3"/>
                  </a:lnTo>
                  <a:lnTo>
                    <a:pt x="140" y="16"/>
                  </a:lnTo>
                  <a:lnTo>
                    <a:pt x="107" y="0"/>
                  </a:lnTo>
                  <a:lnTo>
                    <a:pt x="73" y="7"/>
                  </a:lnTo>
                  <a:lnTo>
                    <a:pt x="59" y="25"/>
                  </a:lnTo>
                  <a:lnTo>
                    <a:pt x="31" y="31"/>
                  </a:lnTo>
                  <a:lnTo>
                    <a:pt x="4" y="46"/>
                  </a:lnTo>
                  <a:lnTo>
                    <a:pt x="0" y="83"/>
                  </a:lnTo>
                  <a:lnTo>
                    <a:pt x="18" y="102"/>
                  </a:lnTo>
                  <a:lnTo>
                    <a:pt x="12" y="134"/>
                  </a:lnTo>
                  <a:lnTo>
                    <a:pt x="35" y="149"/>
                  </a:lnTo>
                  <a:lnTo>
                    <a:pt x="52" y="151"/>
                  </a:lnTo>
                  <a:lnTo>
                    <a:pt x="75" y="148"/>
                  </a:lnTo>
                  <a:lnTo>
                    <a:pt x="85" y="162"/>
                  </a:lnTo>
                  <a:lnTo>
                    <a:pt x="92" y="182"/>
                  </a:lnTo>
                  <a:lnTo>
                    <a:pt x="106" y="188"/>
                  </a:lnTo>
                  <a:lnTo>
                    <a:pt x="137" y="194"/>
                  </a:lnTo>
                  <a:lnTo>
                    <a:pt x="155" y="226"/>
                  </a:lnTo>
                  <a:lnTo>
                    <a:pt x="179" y="241"/>
                  </a:lnTo>
                  <a:lnTo>
                    <a:pt x="202" y="236"/>
                  </a:lnTo>
                  <a:lnTo>
                    <a:pt x="227" y="253"/>
                  </a:lnTo>
                  <a:lnTo>
                    <a:pt x="253" y="256"/>
                  </a:lnTo>
                  <a:lnTo>
                    <a:pt x="269" y="265"/>
                  </a:lnTo>
                  <a:lnTo>
                    <a:pt x="289" y="193"/>
                  </a:lnTo>
                  <a:lnTo>
                    <a:pt x="287" y="166"/>
                  </a:lnTo>
                  <a:lnTo>
                    <a:pt x="290" y="116"/>
                  </a:lnTo>
                  <a:lnTo>
                    <a:pt x="307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0" name="Freeform 135">
              <a:extLst/>
            </p:cNvPr>
            <p:cNvSpPr>
              <a:spLocks/>
            </p:cNvSpPr>
            <p:nvPr/>
          </p:nvSpPr>
          <p:spPr bwMode="auto">
            <a:xfrm>
              <a:off x="4638651" y="3614756"/>
              <a:ext cx="119063" cy="88900"/>
            </a:xfrm>
            <a:custGeom>
              <a:avLst/>
              <a:gdLst>
                <a:gd name="T0" fmla="*/ 2147483647 w 439"/>
                <a:gd name="T1" fmla="*/ 2147483647 h 324"/>
                <a:gd name="T2" fmla="*/ 2147483647 w 439"/>
                <a:gd name="T3" fmla="*/ 2147483647 h 324"/>
                <a:gd name="T4" fmla="*/ 2147483647 w 439"/>
                <a:gd name="T5" fmla="*/ 2147483647 h 324"/>
                <a:gd name="T6" fmla="*/ 2147483647 w 439"/>
                <a:gd name="T7" fmla="*/ 2147483647 h 324"/>
                <a:gd name="T8" fmla="*/ 2147483647 w 439"/>
                <a:gd name="T9" fmla="*/ 2147483647 h 324"/>
                <a:gd name="T10" fmla="*/ 2147483647 w 439"/>
                <a:gd name="T11" fmla="*/ 2147483647 h 324"/>
                <a:gd name="T12" fmla="*/ 2147483647 w 439"/>
                <a:gd name="T13" fmla="*/ 2147483647 h 324"/>
                <a:gd name="T14" fmla="*/ 2147483647 w 439"/>
                <a:gd name="T15" fmla="*/ 2147483647 h 324"/>
                <a:gd name="T16" fmla="*/ 2147483647 w 439"/>
                <a:gd name="T17" fmla="*/ 2147483647 h 324"/>
                <a:gd name="T18" fmla="*/ 2147483647 w 439"/>
                <a:gd name="T19" fmla="*/ 2147483647 h 324"/>
                <a:gd name="T20" fmla="*/ 2147483647 w 439"/>
                <a:gd name="T21" fmla="*/ 2147483647 h 324"/>
                <a:gd name="T22" fmla="*/ 2147483647 w 439"/>
                <a:gd name="T23" fmla="*/ 2147483647 h 324"/>
                <a:gd name="T24" fmla="*/ 2147483647 w 439"/>
                <a:gd name="T25" fmla="*/ 0 h 324"/>
                <a:gd name="T26" fmla="*/ 2147483647 w 439"/>
                <a:gd name="T27" fmla="*/ 2147483647 h 324"/>
                <a:gd name="T28" fmla="*/ 2147483647 w 439"/>
                <a:gd name="T29" fmla="*/ 2147483647 h 324"/>
                <a:gd name="T30" fmla="*/ 2147483647 w 439"/>
                <a:gd name="T31" fmla="*/ 2147483647 h 324"/>
                <a:gd name="T32" fmla="*/ 2147483647 w 439"/>
                <a:gd name="T33" fmla="*/ 2147483647 h 324"/>
                <a:gd name="T34" fmla="*/ 2147483647 w 439"/>
                <a:gd name="T35" fmla="*/ 2147483647 h 324"/>
                <a:gd name="T36" fmla="*/ 2147483647 w 439"/>
                <a:gd name="T37" fmla="*/ 2147483647 h 324"/>
                <a:gd name="T38" fmla="*/ 2147483647 w 439"/>
                <a:gd name="T39" fmla="*/ 2147483647 h 324"/>
                <a:gd name="T40" fmla="*/ 0 w 439"/>
                <a:gd name="T41" fmla="*/ 2147483647 h 324"/>
                <a:gd name="T42" fmla="*/ 2147483647 w 439"/>
                <a:gd name="T43" fmla="*/ 2147483647 h 324"/>
                <a:gd name="T44" fmla="*/ 2147483647 w 439"/>
                <a:gd name="T45" fmla="*/ 2147483647 h 324"/>
                <a:gd name="T46" fmla="*/ 2147483647 w 439"/>
                <a:gd name="T47" fmla="*/ 2147483647 h 324"/>
                <a:gd name="T48" fmla="*/ 2147483647 w 439"/>
                <a:gd name="T49" fmla="*/ 2147483647 h 324"/>
                <a:gd name="T50" fmla="*/ 2147483647 w 439"/>
                <a:gd name="T51" fmla="*/ 2147483647 h 324"/>
                <a:gd name="T52" fmla="*/ 2147483647 w 439"/>
                <a:gd name="T53" fmla="*/ 2147483647 h 324"/>
                <a:gd name="T54" fmla="*/ 2147483647 w 439"/>
                <a:gd name="T55" fmla="*/ 2147483647 h 324"/>
                <a:gd name="T56" fmla="*/ 2147483647 w 439"/>
                <a:gd name="T57" fmla="*/ 2147483647 h 324"/>
                <a:gd name="T58" fmla="*/ 2147483647 w 439"/>
                <a:gd name="T59" fmla="*/ 2147483647 h 324"/>
                <a:gd name="T60" fmla="*/ 2147483647 w 439"/>
                <a:gd name="T61" fmla="*/ 2147483647 h 324"/>
                <a:gd name="T62" fmla="*/ 2147483647 w 439"/>
                <a:gd name="T63" fmla="*/ 2147483647 h 324"/>
                <a:gd name="T64" fmla="*/ 2147483647 w 439"/>
                <a:gd name="T65" fmla="*/ 2147483647 h 324"/>
                <a:gd name="T66" fmla="*/ 2147483647 w 439"/>
                <a:gd name="T67" fmla="*/ 2147483647 h 324"/>
                <a:gd name="T68" fmla="*/ 2147483647 w 439"/>
                <a:gd name="T69" fmla="*/ 2147483647 h 324"/>
                <a:gd name="T70" fmla="*/ 2147483647 w 439"/>
                <a:gd name="T71" fmla="*/ 2147483647 h 324"/>
                <a:gd name="T72" fmla="*/ 2147483647 w 439"/>
                <a:gd name="T73" fmla="*/ 2147483647 h 324"/>
                <a:gd name="T74" fmla="*/ 2147483647 w 439"/>
                <a:gd name="T75" fmla="*/ 2147483647 h 324"/>
                <a:gd name="T76" fmla="*/ 2147483647 w 439"/>
                <a:gd name="T77" fmla="*/ 2147483647 h 324"/>
                <a:gd name="T78" fmla="*/ 2147483647 w 439"/>
                <a:gd name="T79" fmla="*/ 2147483647 h 324"/>
                <a:gd name="T80" fmla="*/ 2147483647 w 439"/>
                <a:gd name="T81" fmla="*/ 2147483647 h 324"/>
                <a:gd name="T82" fmla="*/ 2147483647 w 439"/>
                <a:gd name="T83" fmla="*/ 2147483647 h 324"/>
                <a:gd name="T84" fmla="*/ 2147483647 w 439"/>
                <a:gd name="T85" fmla="*/ 2147483647 h 324"/>
                <a:gd name="T86" fmla="*/ 2147483647 w 439"/>
                <a:gd name="T87" fmla="*/ 2147483647 h 3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39"/>
                <a:gd name="T133" fmla="*/ 0 h 324"/>
                <a:gd name="T134" fmla="*/ 439 w 439"/>
                <a:gd name="T135" fmla="*/ 324 h 3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39" h="324">
                  <a:moveTo>
                    <a:pt x="406" y="164"/>
                  </a:moveTo>
                  <a:lnTo>
                    <a:pt x="415" y="122"/>
                  </a:lnTo>
                  <a:lnTo>
                    <a:pt x="439" y="90"/>
                  </a:lnTo>
                  <a:lnTo>
                    <a:pt x="400" y="93"/>
                  </a:lnTo>
                  <a:lnTo>
                    <a:pt x="341" y="39"/>
                  </a:lnTo>
                  <a:lnTo>
                    <a:pt x="319" y="34"/>
                  </a:lnTo>
                  <a:lnTo>
                    <a:pt x="305" y="6"/>
                  </a:lnTo>
                  <a:lnTo>
                    <a:pt x="286" y="20"/>
                  </a:lnTo>
                  <a:lnTo>
                    <a:pt x="257" y="23"/>
                  </a:lnTo>
                  <a:lnTo>
                    <a:pt x="227" y="6"/>
                  </a:lnTo>
                  <a:lnTo>
                    <a:pt x="205" y="6"/>
                  </a:lnTo>
                  <a:lnTo>
                    <a:pt x="190" y="12"/>
                  </a:lnTo>
                  <a:lnTo>
                    <a:pt x="164" y="0"/>
                  </a:lnTo>
                  <a:lnTo>
                    <a:pt x="125" y="2"/>
                  </a:lnTo>
                  <a:lnTo>
                    <a:pt x="76" y="11"/>
                  </a:lnTo>
                  <a:lnTo>
                    <a:pt x="61" y="30"/>
                  </a:lnTo>
                  <a:lnTo>
                    <a:pt x="37" y="47"/>
                  </a:lnTo>
                  <a:lnTo>
                    <a:pt x="19" y="57"/>
                  </a:lnTo>
                  <a:lnTo>
                    <a:pt x="7" y="78"/>
                  </a:lnTo>
                  <a:lnTo>
                    <a:pt x="13" y="106"/>
                  </a:lnTo>
                  <a:lnTo>
                    <a:pt x="0" y="126"/>
                  </a:lnTo>
                  <a:lnTo>
                    <a:pt x="28" y="137"/>
                  </a:lnTo>
                  <a:lnTo>
                    <a:pt x="63" y="150"/>
                  </a:lnTo>
                  <a:lnTo>
                    <a:pt x="87" y="175"/>
                  </a:lnTo>
                  <a:lnTo>
                    <a:pt x="107" y="164"/>
                  </a:lnTo>
                  <a:lnTo>
                    <a:pt x="122" y="169"/>
                  </a:lnTo>
                  <a:lnTo>
                    <a:pt x="138" y="191"/>
                  </a:lnTo>
                  <a:lnTo>
                    <a:pt x="121" y="236"/>
                  </a:lnTo>
                  <a:lnTo>
                    <a:pt x="126" y="249"/>
                  </a:lnTo>
                  <a:lnTo>
                    <a:pt x="144" y="242"/>
                  </a:lnTo>
                  <a:lnTo>
                    <a:pt x="149" y="261"/>
                  </a:lnTo>
                  <a:lnTo>
                    <a:pt x="164" y="271"/>
                  </a:lnTo>
                  <a:lnTo>
                    <a:pt x="185" y="275"/>
                  </a:lnTo>
                  <a:lnTo>
                    <a:pt x="182" y="314"/>
                  </a:lnTo>
                  <a:lnTo>
                    <a:pt x="206" y="324"/>
                  </a:lnTo>
                  <a:lnTo>
                    <a:pt x="236" y="312"/>
                  </a:lnTo>
                  <a:lnTo>
                    <a:pt x="275" y="315"/>
                  </a:lnTo>
                  <a:lnTo>
                    <a:pt x="310" y="303"/>
                  </a:lnTo>
                  <a:lnTo>
                    <a:pt x="328" y="290"/>
                  </a:lnTo>
                  <a:lnTo>
                    <a:pt x="346" y="270"/>
                  </a:lnTo>
                  <a:lnTo>
                    <a:pt x="337" y="243"/>
                  </a:lnTo>
                  <a:lnTo>
                    <a:pt x="341" y="215"/>
                  </a:lnTo>
                  <a:lnTo>
                    <a:pt x="374" y="207"/>
                  </a:lnTo>
                  <a:lnTo>
                    <a:pt x="406" y="1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1" name="Freeform 136">
              <a:extLst/>
            </p:cNvPr>
            <p:cNvSpPr>
              <a:spLocks/>
            </p:cNvSpPr>
            <p:nvPr/>
          </p:nvSpPr>
          <p:spPr bwMode="auto">
            <a:xfrm>
              <a:off x="4648176" y="3565543"/>
              <a:ext cx="120650" cy="76200"/>
            </a:xfrm>
            <a:custGeom>
              <a:avLst/>
              <a:gdLst>
                <a:gd name="T0" fmla="*/ 2147483647 w 380"/>
                <a:gd name="T1" fmla="*/ 2147483647 h 241"/>
                <a:gd name="T2" fmla="*/ 2147483647 w 380"/>
                <a:gd name="T3" fmla="*/ 2147483647 h 241"/>
                <a:gd name="T4" fmla="*/ 2147483647 w 380"/>
                <a:gd name="T5" fmla="*/ 2147483647 h 241"/>
                <a:gd name="T6" fmla="*/ 2147483647 w 380"/>
                <a:gd name="T7" fmla="*/ 2147483647 h 241"/>
                <a:gd name="T8" fmla="*/ 2147483647 w 380"/>
                <a:gd name="T9" fmla="*/ 2147483647 h 241"/>
                <a:gd name="T10" fmla="*/ 0 w 380"/>
                <a:gd name="T11" fmla="*/ 2147483647 h 241"/>
                <a:gd name="T12" fmla="*/ 2147483647 w 380"/>
                <a:gd name="T13" fmla="*/ 2147483647 h 241"/>
                <a:gd name="T14" fmla="*/ 2147483647 w 380"/>
                <a:gd name="T15" fmla="*/ 2147483647 h 241"/>
                <a:gd name="T16" fmla="*/ 2147483647 w 380"/>
                <a:gd name="T17" fmla="*/ 2147483647 h 241"/>
                <a:gd name="T18" fmla="*/ 2147483647 w 380"/>
                <a:gd name="T19" fmla="*/ 2147483647 h 241"/>
                <a:gd name="T20" fmla="*/ 2147483647 w 380"/>
                <a:gd name="T21" fmla="*/ 2147483647 h 241"/>
                <a:gd name="T22" fmla="*/ 2147483647 w 380"/>
                <a:gd name="T23" fmla="*/ 2147483647 h 241"/>
                <a:gd name="T24" fmla="*/ 2147483647 w 380"/>
                <a:gd name="T25" fmla="*/ 2147483647 h 241"/>
                <a:gd name="T26" fmla="*/ 2147483647 w 380"/>
                <a:gd name="T27" fmla="*/ 2147483647 h 241"/>
                <a:gd name="T28" fmla="*/ 2147483647 w 380"/>
                <a:gd name="T29" fmla="*/ 2147483647 h 241"/>
                <a:gd name="T30" fmla="*/ 2147483647 w 380"/>
                <a:gd name="T31" fmla="*/ 2147483647 h 241"/>
                <a:gd name="T32" fmla="*/ 2147483647 w 380"/>
                <a:gd name="T33" fmla="*/ 2147483647 h 241"/>
                <a:gd name="T34" fmla="*/ 2147483647 w 380"/>
                <a:gd name="T35" fmla="*/ 2147483647 h 241"/>
                <a:gd name="T36" fmla="*/ 2147483647 w 380"/>
                <a:gd name="T37" fmla="*/ 2147483647 h 241"/>
                <a:gd name="T38" fmla="*/ 2147483647 w 380"/>
                <a:gd name="T39" fmla="*/ 2147483647 h 241"/>
                <a:gd name="T40" fmla="*/ 2147483647 w 380"/>
                <a:gd name="T41" fmla="*/ 2147483647 h 241"/>
                <a:gd name="T42" fmla="*/ 2147483647 w 380"/>
                <a:gd name="T43" fmla="*/ 2147483647 h 241"/>
                <a:gd name="T44" fmla="*/ 2147483647 w 380"/>
                <a:gd name="T45" fmla="*/ 2147483647 h 241"/>
                <a:gd name="T46" fmla="*/ 2147483647 w 380"/>
                <a:gd name="T47" fmla="*/ 2147483647 h 241"/>
                <a:gd name="T48" fmla="*/ 2147483647 w 380"/>
                <a:gd name="T49" fmla="*/ 2147483647 h 241"/>
                <a:gd name="T50" fmla="*/ 2147483647 w 380"/>
                <a:gd name="T51" fmla="*/ 2147483647 h 241"/>
                <a:gd name="T52" fmla="*/ 2147483647 w 380"/>
                <a:gd name="T53" fmla="*/ 2147483647 h 241"/>
                <a:gd name="T54" fmla="*/ 2147483647 w 380"/>
                <a:gd name="T55" fmla="*/ 2147483647 h 241"/>
                <a:gd name="T56" fmla="*/ 2147483647 w 380"/>
                <a:gd name="T57" fmla="*/ 2147483647 h 241"/>
                <a:gd name="T58" fmla="*/ 2147483647 w 380"/>
                <a:gd name="T59" fmla="*/ 2147483647 h 241"/>
                <a:gd name="T60" fmla="*/ 2147483647 w 380"/>
                <a:gd name="T61" fmla="*/ 2147483647 h 241"/>
                <a:gd name="T62" fmla="*/ 2147483647 w 380"/>
                <a:gd name="T63" fmla="*/ 2147483647 h 241"/>
                <a:gd name="T64" fmla="*/ 2147483647 w 380"/>
                <a:gd name="T65" fmla="*/ 2147483647 h 241"/>
                <a:gd name="T66" fmla="*/ 2147483647 w 380"/>
                <a:gd name="T67" fmla="*/ 2147483647 h 241"/>
                <a:gd name="T68" fmla="*/ 2147483647 w 380"/>
                <a:gd name="T69" fmla="*/ 2147483647 h 241"/>
                <a:gd name="T70" fmla="*/ 2147483647 w 380"/>
                <a:gd name="T71" fmla="*/ 0 h 241"/>
                <a:gd name="T72" fmla="*/ 2147483647 w 380"/>
                <a:gd name="T73" fmla="*/ 2147483647 h 241"/>
                <a:gd name="T74" fmla="*/ 2147483647 w 380"/>
                <a:gd name="T75" fmla="*/ 2147483647 h 241"/>
                <a:gd name="T76" fmla="*/ 2147483647 w 380"/>
                <a:gd name="T77" fmla="*/ 2147483647 h 241"/>
                <a:gd name="T78" fmla="*/ 2147483647 w 380"/>
                <a:gd name="T79" fmla="*/ 2147483647 h 241"/>
                <a:gd name="T80" fmla="*/ 2147483647 w 380"/>
                <a:gd name="T81" fmla="*/ 2147483647 h 241"/>
                <a:gd name="T82" fmla="*/ 2147483647 w 380"/>
                <a:gd name="T83" fmla="*/ 2147483647 h 241"/>
                <a:gd name="T84" fmla="*/ 2147483647 w 380"/>
                <a:gd name="T85" fmla="*/ 2147483647 h 241"/>
                <a:gd name="T86" fmla="*/ 2147483647 w 380"/>
                <a:gd name="T87" fmla="*/ 2147483647 h 241"/>
                <a:gd name="T88" fmla="*/ 2147483647 w 380"/>
                <a:gd name="T89" fmla="*/ 2147483647 h 241"/>
                <a:gd name="T90" fmla="*/ 2147483647 w 380"/>
                <a:gd name="T91" fmla="*/ 2147483647 h 241"/>
                <a:gd name="T92" fmla="*/ 2147483647 w 380"/>
                <a:gd name="T93" fmla="*/ 2147483647 h 2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0"/>
                <a:gd name="T142" fmla="*/ 0 h 241"/>
                <a:gd name="T143" fmla="*/ 380 w 380"/>
                <a:gd name="T144" fmla="*/ 241 h 2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0" h="241">
                  <a:moveTo>
                    <a:pt x="65" y="39"/>
                  </a:moveTo>
                  <a:lnTo>
                    <a:pt x="42" y="56"/>
                  </a:lnTo>
                  <a:lnTo>
                    <a:pt x="34" y="94"/>
                  </a:lnTo>
                  <a:lnTo>
                    <a:pt x="16" y="119"/>
                  </a:lnTo>
                  <a:lnTo>
                    <a:pt x="1" y="141"/>
                  </a:lnTo>
                  <a:lnTo>
                    <a:pt x="0" y="165"/>
                  </a:lnTo>
                  <a:lnTo>
                    <a:pt x="5" y="196"/>
                  </a:lnTo>
                  <a:lnTo>
                    <a:pt x="19" y="187"/>
                  </a:lnTo>
                  <a:lnTo>
                    <a:pt x="33" y="172"/>
                  </a:lnTo>
                  <a:lnTo>
                    <a:pt x="56" y="167"/>
                  </a:lnTo>
                  <a:lnTo>
                    <a:pt x="84" y="162"/>
                  </a:lnTo>
                  <a:lnTo>
                    <a:pt x="108" y="162"/>
                  </a:lnTo>
                  <a:lnTo>
                    <a:pt x="131" y="174"/>
                  </a:lnTo>
                  <a:lnTo>
                    <a:pt x="143" y="166"/>
                  </a:lnTo>
                  <a:lnTo>
                    <a:pt x="159" y="166"/>
                  </a:lnTo>
                  <a:lnTo>
                    <a:pt x="180" y="178"/>
                  </a:lnTo>
                  <a:lnTo>
                    <a:pt x="196" y="182"/>
                  </a:lnTo>
                  <a:lnTo>
                    <a:pt x="215" y="178"/>
                  </a:lnTo>
                  <a:lnTo>
                    <a:pt x="229" y="169"/>
                  </a:lnTo>
                  <a:lnTo>
                    <a:pt x="241" y="193"/>
                  </a:lnTo>
                  <a:lnTo>
                    <a:pt x="259" y="195"/>
                  </a:lnTo>
                  <a:lnTo>
                    <a:pt x="277" y="209"/>
                  </a:lnTo>
                  <a:lnTo>
                    <a:pt x="299" y="228"/>
                  </a:lnTo>
                  <a:lnTo>
                    <a:pt x="312" y="241"/>
                  </a:lnTo>
                  <a:lnTo>
                    <a:pt x="331" y="239"/>
                  </a:lnTo>
                  <a:lnTo>
                    <a:pt x="349" y="238"/>
                  </a:lnTo>
                  <a:lnTo>
                    <a:pt x="380" y="211"/>
                  </a:lnTo>
                  <a:lnTo>
                    <a:pt x="377" y="113"/>
                  </a:lnTo>
                  <a:lnTo>
                    <a:pt x="357" y="71"/>
                  </a:lnTo>
                  <a:lnTo>
                    <a:pt x="338" y="63"/>
                  </a:lnTo>
                  <a:lnTo>
                    <a:pt x="318" y="61"/>
                  </a:lnTo>
                  <a:lnTo>
                    <a:pt x="298" y="47"/>
                  </a:lnTo>
                  <a:lnTo>
                    <a:pt x="277" y="48"/>
                  </a:lnTo>
                  <a:lnTo>
                    <a:pt x="256" y="38"/>
                  </a:lnTo>
                  <a:lnTo>
                    <a:pt x="242" y="3"/>
                  </a:lnTo>
                  <a:lnTo>
                    <a:pt x="207" y="0"/>
                  </a:lnTo>
                  <a:lnTo>
                    <a:pt x="200" y="21"/>
                  </a:lnTo>
                  <a:lnTo>
                    <a:pt x="193" y="37"/>
                  </a:lnTo>
                  <a:lnTo>
                    <a:pt x="183" y="66"/>
                  </a:lnTo>
                  <a:lnTo>
                    <a:pt x="193" y="93"/>
                  </a:lnTo>
                  <a:lnTo>
                    <a:pt x="174" y="108"/>
                  </a:lnTo>
                  <a:lnTo>
                    <a:pt x="160" y="126"/>
                  </a:lnTo>
                  <a:lnTo>
                    <a:pt x="138" y="129"/>
                  </a:lnTo>
                  <a:lnTo>
                    <a:pt x="121" y="103"/>
                  </a:lnTo>
                  <a:lnTo>
                    <a:pt x="112" y="80"/>
                  </a:lnTo>
                  <a:lnTo>
                    <a:pt x="81" y="58"/>
                  </a:lnTo>
                  <a:lnTo>
                    <a:pt x="65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2" name="Freeform 137">
              <a:extLst/>
            </p:cNvPr>
            <p:cNvSpPr>
              <a:spLocks/>
            </p:cNvSpPr>
            <p:nvPr/>
          </p:nvSpPr>
          <p:spPr bwMode="auto">
            <a:xfrm>
              <a:off x="4598964" y="3641743"/>
              <a:ext cx="77787" cy="38100"/>
            </a:xfrm>
            <a:custGeom>
              <a:avLst/>
              <a:gdLst>
                <a:gd name="T0" fmla="*/ 2147483647 w 284"/>
                <a:gd name="T1" fmla="*/ 2147483647 h 138"/>
                <a:gd name="T2" fmla="*/ 2147483647 w 284"/>
                <a:gd name="T3" fmla="*/ 0 h 138"/>
                <a:gd name="T4" fmla="*/ 2147483647 w 284"/>
                <a:gd name="T5" fmla="*/ 2147483647 h 138"/>
                <a:gd name="T6" fmla="*/ 2147483647 w 284"/>
                <a:gd name="T7" fmla="*/ 2147483647 h 138"/>
                <a:gd name="T8" fmla="*/ 2147483647 w 284"/>
                <a:gd name="T9" fmla="*/ 2147483647 h 138"/>
                <a:gd name="T10" fmla="*/ 2147483647 w 284"/>
                <a:gd name="T11" fmla="*/ 2147483647 h 138"/>
                <a:gd name="T12" fmla="*/ 2147483647 w 284"/>
                <a:gd name="T13" fmla="*/ 2147483647 h 138"/>
                <a:gd name="T14" fmla="*/ 2147483647 w 284"/>
                <a:gd name="T15" fmla="*/ 2147483647 h 138"/>
                <a:gd name="T16" fmla="*/ 2147483647 w 284"/>
                <a:gd name="T17" fmla="*/ 2147483647 h 138"/>
                <a:gd name="T18" fmla="*/ 2147483647 w 284"/>
                <a:gd name="T19" fmla="*/ 2147483647 h 138"/>
                <a:gd name="T20" fmla="*/ 2147483647 w 284"/>
                <a:gd name="T21" fmla="*/ 2147483647 h 138"/>
                <a:gd name="T22" fmla="*/ 2147483647 w 284"/>
                <a:gd name="T23" fmla="*/ 2147483647 h 138"/>
                <a:gd name="T24" fmla="*/ 2147483647 w 284"/>
                <a:gd name="T25" fmla="*/ 2147483647 h 138"/>
                <a:gd name="T26" fmla="*/ 0 w 284"/>
                <a:gd name="T27" fmla="*/ 2147483647 h 138"/>
                <a:gd name="T28" fmla="*/ 2147483647 w 284"/>
                <a:gd name="T29" fmla="*/ 2147483647 h 138"/>
                <a:gd name="T30" fmla="*/ 2147483647 w 284"/>
                <a:gd name="T31" fmla="*/ 2147483647 h 138"/>
                <a:gd name="T32" fmla="*/ 2147483647 w 284"/>
                <a:gd name="T33" fmla="*/ 2147483647 h 138"/>
                <a:gd name="T34" fmla="*/ 2147483647 w 284"/>
                <a:gd name="T35" fmla="*/ 2147483647 h 138"/>
                <a:gd name="T36" fmla="*/ 2147483647 w 284"/>
                <a:gd name="T37" fmla="*/ 2147483647 h 138"/>
                <a:gd name="T38" fmla="*/ 2147483647 w 284"/>
                <a:gd name="T39" fmla="*/ 2147483647 h 138"/>
                <a:gd name="T40" fmla="*/ 2147483647 w 284"/>
                <a:gd name="T41" fmla="*/ 2147483647 h 138"/>
                <a:gd name="T42" fmla="*/ 2147483647 w 284"/>
                <a:gd name="T43" fmla="*/ 2147483647 h 138"/>
                <a:gd name="T44" fmla="*/ 2147483647 w 284"/>
                <a:gd name="T45" fmla="*/ 2147483647 h 138"/>
                <a:gd name="T46" fmla="*/ 2147483647 w 284"/>
                <a:gd name="T47" fmla="*/ 2147483647 h 138"/>
                <a:gd name="T48" fmla="*/ 2147483647 w 284"/>
                <a:gd name="T49" fmla="*/ 2147483647 h 138"/>
                <a:gd name="T50" fmla="*/ 2147483647 w 284"/>
                <a:gd name="T51" fmla="*/ 2147483647 h 138"/>
                <a:gd name="T52" fmla="*/ 2147483647 w 284"/>
                <a:gd name="T53" fmla="*/ 2147483647 h 138"/>
                <a:gd name="T54" fmla="*/ 2147483647 w 284"/>
                <a:gd name="T55" fmla="*/ 2147483647 h 138"/>
                <a:gd name="T56" fmla="*/ 2147483647 w 284"/>
                <a:gd name="T57" fmla="*/ 2147483647 h 138"/>
                <a:gd name="T58" fmla="*/ 2147483647 w 28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4"/>
                <a:gd name="T91" fmla="*/ 0 h 138"/>
                <a:gd name="T92" fmla="*/ 284 w 28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4" h="138">
                  <a:moveTo>
                    <a:pt x="119" y="7"/>
                  </a:moveTo>
                  <a:lnTo>
                    <a:pt x="86" y="0"/>
                  </a:lnTo>
                  <a:lnTo>
                    <a:pt x="72" y="12"/>
                  </a:lnTo>
                  <a:lnTo>
                    <a:pt x="59" y="11"/>
                  </a:lnTo>
                  <a:lnTo>
                    <a:pt x="58" y="25"/>
                  </a:lnTo>
                  <a:lnTo>
                    <a:pt x="46" y="24"/>
                  </a:lnTo>
                  <a:lnTo>
                    <a:pt x="20" y="22"/>
                  </a:lnTo>
                  <a:lnTo>
                    <a:pt x="19" y="36"/>
                  </a:lnTo>
                  <a:lnTo>
                    <a:pt x="18" y="49"/>
                  </a:lnTo>
                  <a:lnTo>
                    <a:pt x="29" y="50"/>
                  </a:lnTo>
                  <a:lnTo>
                    <a:pt x="41" y="59"/>
                  </a:lnTo>
                  <a:lnTo>
                    <a:pt x="28" y="71"/>
                  </a:lnTo>
                  <a:lnTo>
                    <a:pt x="19" y="80"/>
                  </a:lnTo>
                  <a:lnTo>
                    <a:pt x="0" y="97"/>
                  </a:lnTo>
                  <a:lnTo>
                    <a:pt x="24" y="117"/>
                  </a:lnTo>
                  <a:lnTo>
                    <a:pt x="48" y="114"/>
                  </a:lnTo>
                  <a:lnTo>
                    <a:pt x="62" y="133"/>
                  </a:lnTo>
                  <a:lnTo>
                    <a:pt x="107" y="123"/>
                  </a:lnTo>
                  <a:lnTo>
                    <a:pt x="164" y="130"/>
                  </a:lnTo>
                  <a:lnTo>
                    <a:pt x="201" y="130"/>
                  </a:lnTo>
                  <a:lnTo>
                    <a:pt x="231" y="129"/>
                  </a:lnTo>
                  <a:lnTo>
                    <a:pt x="269" y="138"/>
                  </a:lnTo>
                  <a:lnTo>
                    <a:pt x="284" y="94"/>
                  </a:lnTo>
                  <a:lnTo>
                    <a:pt x="272" y="70"/>
                  </a:lnTo>
                  <a:lnTo>
                    <a:pt x="254" y="69"/>
                  </a:lnTo>
                  <a:lnTo>
                    <a:pt x="233" y="78"/>
                  </a:lnTo>
                  <a:lnTo>
                    <a:pt x="213" y="51"/>
                  </a:lnTo>
                  <a:lnTo>
                    <a:pt x="188" y="43"/>
                  </a:lnTo>
                  <a:lnTo>
                    <a:pt x="153" y="28"/>
                  </a:lnTo>
                  <a:lnTo>
                    <a:pt x="119" y="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3" name="Freeform 138">
              <a:extLst/>
            </p:cNvPr>
            <p:cNvSpPr>
              <a:spLocks/>
            </p:cNvSpPr>
            <p:nvPr/>
          </p:nvSpPr>
          <p:spPr bwMode="auto">
            <a:xfrm>
              <a:off x="4521176" y="3651268"/>
              <a:ext cx="180975" cy="193675"/>
            </a:xfrm>
            <a:custGeom>
              <a:avLst/>
              <a:gdLst>
                <a:gd name="T0" fmla="*/ 78 w 1058863"/>
                <a:gd name="T1" fmla="*/ 18 h 1138238"/>
                <a:gd name="T2" fmla="*/ 65 w 1058863"/>
                <a:gd name="T3" fmla="*/ 14 h 1138238"/>
                <a:gd name="T4" fmla="*/ 52 w 1058863"/>
                <a:gd name="T5" fmla="*/ 0 h 1138238"/>
                <a:gd name="T6" fmla="*/ 40 w 1058863"/>
                <a:gd name="T7" fmla="*/ 10 h 1138238"/>
                <a:gd name="T8" fmla="*/ 38 w 1058863"/>
                <a:gd name="T9" fmla="*/ 25 h 1138238"/>
                <a:gd name="T10" fmla="*/ 20 w 1058863"/>
                <a:gd name="T11" fmla="*/ 36 h 1138238"/>
                <a:gd name="T12" fmla="*/ 2 w 1058863"/>
                <a:gd name="T13" fmla="*/ 43 h 1138238"/>
                <a:gd name="T14" fmla="*/ 1 w 1058863"/>
                <a:gd name="T15" fmla="*/ 59 h 1138238"/>
                <a:gd name="T16" fmla="*/ 2 w 1058863"/>
                <a:gd name="T17" fmla="*/ 72 h 1138238"/>
                <a:gd name="T18" fmla="*/ 2 w 1058863"/>
                <a:gd name="T19" fmla="*/ 90 h 1138238"/>
                <a:gd name="T20" fmla="*/ 5 w 1058863"/>
                <a:gd name="T21" fmla="*/ 106 h 1138238"/>
                <a:gd name="T22" fmla="*/ 10 w 1058863"/>
                <a:gd name="T23" fmla="*/ 120 h 1138238"/>
                <a:gd name="T24" fmla="*/ 21 w 1058863"/>
                <a:gd name="T25" fmla="*/ 117 h 1138238"/>
                <a:gd name="T26" fmla="*/ 29 w 1058863"/>
                <a:gd name="T27" fmla="*/ 121 h 1138238"/>
                <a:gd name="T28" fmla="*/ 50 w 1058863"/>
                <a:gd name="T29" fmla="*/ 132 h 1138238"/>
                <a:gd name="T30" fmla="*/ 64 w 1058863"/>
                <a:gd name="T31" fmla="*/ 143 h 1138238"/>
                <a:gd name="T32" fmla="*/ 73 w 1058863"/>
                <a:gd name="T33" fmla="*/ 147 h 1138238"/>
                <a:gd name="T34" fmla="*/ 89 w 1058863"/>
                <a:gd name="T35" fmla="*/ 151 h 1138238"/>
                <a:gd name="T36" fmla="*/ 106 w 1058863"/>
                <a:gd name="T37" fmla="*/ 153 h 1138238"/>
                <a:gd name="T38" fmla="*/ 116 w 1058863"/>
                <a:gd name="T39" fmla="*/ 156 h 1138238"/>
                <a:gd name="T40" fmla="*/ 129 w 1058863"/>
                <a:gd name="T41" fmla="*/ 158 h 1138238"/>
                <a:gd name="T42" fmla="*/ 132 w 1058863"/>
                <a:gd name="T43" fmla="*/ 139 h 1138238"/>
                <a:gd name="T44" fmla="*/ 153 w 1058863"/>
                <a:gd name="T45" fmla="*/ 125 h 1138238"/>
                <a:gd name="T46" fmla="*/ 150 w 1058863"/>
                <a:gd name="T47" fmla="*/ 102 h 1138238"/>
                <a:gd name="T48" fmla="*/ 144 w 1058863"/>
                <a:gd name="T49" fmla="*/ 87 h 1138238"/>
                <a:gd name="T50" fmla="*/ 150 w 1058863"/>
                <a:gd name="T51" fmla="*/ 76 h 1138238"/>
                <a:gd name="T52" fmla="*/ 150 w 1058863"/>
                <a:gd name="T53" fmla="*/ 66 h 1138238"/>
                <a:gd name="T54" fmla="*/ 149 w 1058863"/>
                <a:gd name="T55" fmla="*/ 56 h 1138238"/>
                <a:gd name="T56" fmla="*/ 148 w 1058863"/>
                <a:gd name="T57" fmla="*/ 44 h 1138238"/>
                <a:gd name="T58" fmla="*/ 144 w 1058863"/>
                <a:gd name="T59" fmla="*/ 33 h 1138238"/>
                <a:gd name="T60" fmla="*/ 135 w 1058863"/>
                <a:gd name="T61" fmla="*/ 29 h 1138238"/>
                <a:gd name="T62" fmla="*/ 130 w 1058863"/>
                <a:gd name="T63" fmla="*/ 27 h 1138238"/>
                <a:gd name="T64" fmla="*/ 120 w 1058863"/>
                <a:gd name="T65" fmla="*/ 22 h 1138238"/>
                <a:gd name="T66" fmla="*/ 101 w 1058863"/>
                <a:gd name="T67" fmla="*/ 21 h 1138238"/>
                <a:gd name="T68" fmla="*/ 81 w 1058863"/>
                <a:gd name="T69" fmla="*/ 23 h 11382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8863"/>
                <a:gd name="T106" fmla="*/ 0 h 1138238"/>
                <a:gd name="T107" fmla="*/ 1058863 w 1058863"/>
                <a:gd name="T108" fmla="*/ 1138238 h 11382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8863" h="1138238">
                  <a:moveTo>
                    <a:pt x="552450" y="163513"/>
                  </a:moveTo>
                  <a:lnTo>
                    <a:pt x="533400" y="128588"/>
                  </a:lnTo>
                  <a:lnTo>
                    <a:pt x="493713" y="133350"/>
                  </a:lnTo>
                  <a:lnTo>
                    <a:pt x="444500" y="95250"/>
                  </a:lnTo>
                  <a:lnTo>
                    <a:pt x="431800" y="38100"/>
                  </a:lnTo>
                  <a:lnTo>
                    <a:pt x="354013" y="0"/>
                  </a:lnTo>
                  <a:lnTo>
                    <a:pt x="287338" y="15875"/>
                  </a:lnTo>
                  <a:lnTo>
                    <a:pt x="271463" y="66675"/>
                  </a:lnTo>
                  <a:lnTo>
                    <a:pt x="300038" y="128588"/>
                  </a:lnTo>
                  <a:lnTo>
                    <a:pt x="263525" y="177800"/>
                  </a:lnTo>
                  <a:lnTo>
                    <a:pt x="211138" y="223838"/>
                  </a:lnTo>
                  <a:lnTo>
                    <a:pt x="138113" y="254000"/>
                  </a:lnTo>
                  <a:lnTo>
                    <a:pt x="77788" y="271463"/>
                  </a:lnTo>
                  <a:lnTo>
                    <a:pt x="14288" y="303213"/>
                  </a:lnTo>
                  <a:lnTo>
                    <a:pt x="0" y="344488"/>
                  </a:lnTo>
                  <a:lnTo>
                    <a:pt x="6350" y="411163"/>
                  </a:lnTo>
                  <a:lnTo>
                    <a:pt x="20638" y="457200"/>
                  </a:lnTo>
                  <a:lnTo>
                    <a:pt x="15875" y="506413"/>
                  </a:lnTo>
                  <a:lnTo>
                    <a:pt x="19050" y="560388"/>
                  </a:lnTo>
                  <a:lnTo>
                    <a:pt x="15875" y="628650"/>
                  </a:lnTo>
                  <a:lnTo>
                    <a:pt x="39688" y="688975"/>
                  </a:lnTo>
                  <a:lnTo>
                    <a:pt x="38100" y="741363"/>
                  </a:lnTo>
                  <a:lnTo>
                    <a:pt x="44450" y="790575"/>
                  </a:lnTo>
                  <a:lnTo>
                    <a:pt x="67011" y="840831"/>
                  </a:lnTo>
                  <a:lnTo>
                    <a:pt x="104775" y="838200"/>
                  </a:lnTo>
                  <a:lnTo>
                    <a:pt x="145592" y="817019"/>
                  </a:lnTo>
                  <a:lnTo>
                    <a:pt x="176548" y="812256"/>
                  </a:lnTo>
                  <a:lnTo>
                    <a:pt x="200025" y="850900"/>
                  </a:lnTo>
                  <a:lnTo>
                    <a:pt x="277813" y="914400"/>
                  </a:lnTo>
                  <a:lnTo>
                    <a:pt x="342900" y="922338"/>
                  </a:lnTo>
                  <a:lnTo>
                    <a:pt x="395288" y="958850"/>
                  </a:lnTo>
                  <a:lnTo>
                    <a:pt x="441325" y="1004888"/>
                  </a:lnTo>
                  <a:lnTo>
                    <a:pt x="463550" y="1058863"/>
                  </a:lnTo>
                  <a:lnTo>
                    <a:pt x="501650" y="1031875"/>
                  </a:lnTo>
                  <a:lnTo>
                    <a:pt x="561975" y="1081088"/>
                  </a:lnTo>
                  <a:lnTo>
                    <a:pt x="609600" y="1055688"/>
                  </a:lnTo>
                  <a:lnTo>
                    <a:pt x="669925" y="1090613"/>
                  </a:lnTo>
                  <a:lnTo>
                    <a:pt x="723900" y="1073150"/>
                  </a:lnTo>
                  <a:lnTo>
                    <a:pt x="758825" y="1076325"/>
                  </a:lnTo>
                  <a:lnTo>
                    <a:pt x="793750" y="1093788"/>
                  </a:lnTo>
                  <a:lnTo>
                    <a:pt x="842963" y="1138238"/>
                  </a:lnTo>
                  <a:lnTo>
                    <a:pt x="882650" y="1111250"/>
                  </a:lnTo>
                  <a:lnTo>
                    <a:pt x="900113" y="1035050"/>
                  </a:lnTo>
                  <a:lnTo>
                    <a:pt x="906463" y="976313"/>
                  </a:lnTo>
                  <a:lnTo>
                    <a:pt x="1009650" y="915988"/>
                  </a:lnTo>
                  <a:lnTo>
                    <a:pt x="1049338" y="877888"/>
                  </a:lnTo>
                  <a:lnTo>
                    <a:pt x="1020763" y="795338"/>
                  </a:lnTo>
                  <a:lnTo>
                    <a:pt x="1028700" y="715963"/>
                  </a:lnTo>
                  <a:lnTo>
                    <a:pt x="1009650" y="668338"/>
                  </a:lnTo>
                  <a:lnTo>
                    <a:pt x="987425" y="609600"/>
                  </a:lnTo>
                  <a:lnTo>
                    <a:pt x="1004888" y="557213"/>
                  </a:lnTo>
                  <a:lnTo>
                    <a:pt x="1028700" y="534988"/>
                  </a:lnTo>
                  <a:lnTo>
                    <a:pt x="1006475" y="492125"/>
                  </a:lnTo>
                  <a:lnTo>
                    <a:pt x="1030288" y="463550"/>
                  </a:lnTo>
                  <a:lnTo>
                    <a:pt x="1058863" y="439738"/>
                  </a:lnTo>
                  <a:lnTo>
                    <a:pt x="1023938" y="395288"/>
                  </a:lnTo>
                  <a:lnTo>
                    <a:pt x="1001713" y="347663"/>
                  </a:lnTo>
                  <a:lnTo>
                    <a:pt x="1016000" y="306388"/>
                  </a:lnTo>
                  <a:lnTo>
                    <a:pt x="973138" y="290513"/>
                  </a:lnTo>
                  <a:lnTo>
                    <a:pt x="985838" y="230188"/>
                  </a:lnTo>
                  <a:lnTo>
                    <a:pt x="952500" y="225425"/>
                  </a:lnTo>
                  <a:lnTo>
                    <a:pt x="925513" y="204788"/>
                  </a:lnTo>
                  <a:lnTo>
                    <a:pt x="920750" y="177800"/>
                  </a:lnTo>
                  <a:lnTo>
                    <a:pt x="890588" y="190500"/>
                  </a:lnTo>
                  <a:lnTo>
                    <a:pt x="876300" y="165100"/>
                  </a:lnTo>
                  <a:lnTo>
                    <a:pt x="823913" y="153988"/>
                  </a:lnTo>
                  <a:lnTo>
                    <a:pt x="769938" y="157163"/>
                  </a:lnTo>
                  <a:lnTo>
                    <a:pt x="692150" y="150813"/>
                  </a:lnTo>
                  <a:lnTo>
                    <a:pt x="630238" y="142875"/>
                  </a:lnTo>
                  <a:lnTo>
                    <a:pt x="552450" y="1635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4" name="Freeform 139">
              <a:extLst/>
            </p:cNvPr>
            <p:cNvSpPr>
              <a:spLocks/>
            </p:cNvSpPr>
            <p:nvPr/>
          </p:nvSpPr>
          <p:spPr bwMode="auto">
            <a:xfrm>
              <a:off x="4373539" y="3676668"/>
              <a:ext cx="158750" cy="209550"/>
            </a:xfrm>
            <a:custGeom>
              <a:avLst/>
              <a:gdLst>
                <a:gd name="T0" fmla="*/ 2147483647 w 500"/>
                <a:gd name="T1" fmla="*/ 2147483647 h 662"/>
                <a:gd name="T2" fmla="*/ 2147483647 w 500"/>
                <a:gd name="T3" fmla="*/ 2147483647 h 662"/>
                <a:gd name="T4" fmla="*/ 2147483647 w 500"/>
                <a:gd name="T5" fmla="*/ 2147483647 h 662"/>
                <a:gd name="T6" fmla="*/ 2147483647 w 500"/>
                <a:gd name="T7" fmla="*/ 2147483647 h 662"/>
                <a:gd name="T8" fmla="*/ 2147483647 w 500"/>
                <a:gd name="T9" fmla="*/ 2147483647 h 662"/>
                <a:gd name="T10" fmla="*/ 2147483647 w 500"/>
                <a:gd name="T11" fmla="*/ 2147483647 h 662"/>
                <a:gd name="T12" fmla="*/ 2147483647 w 500"/>
                <a:gd name="T13" fmla="*/ 2147483647 h 662"/>
                <a:gd name="T14" fmla="*/ 2147483647 w 500"/>
                <a:gd name="T15" fmla="*/ 2147483647 h 662"/>
                <a:gd name="T16" fmla="*/ 2147483647 w 500"/>
                <a:gd name="T17" fmla="*/ 2147483647 h 662"/>
                <a:gd name="T18" fmla="*/ 2147483647 w 500"/>
                <a:gd name="T19" fmla="*/ 2147483647 h 662"/>
                <a:gd name="T20" fmla="*/ 0 w 500"/>
                <a:gd name="T21" fmla="*/ 2147483647 h 662"/>
                <a:gd name="T22" fmla="*/ 2147483647 w 500"/>
                <a:gd name="T23" fmla="*/ 2147483647 h 662"/>
                <a:gd name="T24" fmla="*/ 2147483647 w 500"/>
                <a:gd name="T25" fmla="*/ 2147483647 h 662"/>
                <a:gd name="T26" fmla="*/ 2147483647 w 500"/>
                <a:gd name="T27" fmla="*/ 2147483647 h 662"/>
                <a:gd name="T28" fmla="*/ 2147483647 w 500"/>
                <a:gd name="T29" fmla="*/ 2147483647 h 662"/>
                <a:gd name="T30" fmla="*/ 2147483647 w 500"/>
                <a:gd name="T31" fmla="*/ 2147483647 h 662"/>
                <a:gd name="T32" fmla="*/ 2147483647 w 500"/>
                <a:gd name="T33" fmla="*/ 2147483647 h 662"/>
                <a:gd name="T34" fmla="*/ 2147483647 w 500"/>
                <a:gd name="T35" fmla="*/ 2147483647 h 662"/>
                <a:gd name="T36" fmla="*/ 2147483647 w 500"/>
                <a:gd name="T37" fmla="*/ 2147483647 h 662"/>
                <a:gd name="T38" fmla="*/ 2147483647 w 500"/>
                <a:gd name="T39" fmla="*/ 2147483647 h 662"/>
                <a:gd name="T40" fmla="*/ 2147483647 w 500"/>
                <a:gd name="T41" fmla="*/ 2147483647 h 662"/>
                <a:gd name="T42" fmla="*/ 2147483647 w 500"/>
                <a:gd name="T43" fmla="*/ 2147483647 h 662"/>
                <a:gd name="T44" fmla="*/ 2147483647 w 500"/>
                <a:gd name="T45" fmla="*/ 2147483647 h 662"/>
                <a:gd name="T46" fmla="*/ 2147483647 w 500"/>
                <a:gd name="T47" fmla="*/ 2147483647 h 662"/>
                <a:gd name="T48" fmla="*/ 2147483647 w 500"/>
                <a:gd name="T49" fmla="*/ 2147483647 h 662"/>
                <a:gd name="T50" fmla="*/ 2147483647 w 500"/>
                <a:gd name="T51" fmla="*/ 2147483647 h 662"/>
                <a:gd name="T52" fmla="*/ 2147483647 w 500"/>
                <a:gd name="T53" fmla="*/ 2147483647 h 662"/>
                <a:gd name="T54" fmla="*/ 2147483647 w 500"/>
                <a:gd name="T55" fmla="*/ 2147483647 h 662"/>
                <a:gd name="T56" fmla="*/ 2147483647 w 500"/>
                <a:gd name="T57" fmla="*/ 2147483647 h 662"/>
                <a:gd name="T58" fmla="*/ 2147483647 w 500"/>
                <a:gd name="T59" fmla="*/ 2147483647 h 662"/>
                <a:gd name="T60" fmla="*/ 2147483647 w 500"/>
                <a:gd name="T61" fmla="*/ 2147483647 h 662"/>
                <a:gd name="T62" fmla="*/ 2147483647 w 500"/>
                <a:gd name="T63" fmla="*/ 2147483647 h 662"/>
                <a:gd name="T64" fmla="*/ 2147483647 w 500"/>
                <a:gd name="T65" fmla="*/ 2147483647 h 662"/>
                <a:gd name="T66" fmla="*/ 2147483647 w 500"/>
                <a:gd name="T67" fmla="*/ 2147483647 h 662"/>
                <a:gd name="T68" fmla="*/ 2147483647 w 500"/>
                <a:gd name="T69" fmla="*/ 2147483647 h 662"/>
                <a:gd name="T70" fmla="*/ 2147483647 w 500"/>
                <a:gd name="T71" fmla="*/ 2147483647 h 662"/>
                <a:gd name="T72" fmla="*/ 2147483647 w 500"/>
                <a:gd name="T73" fmla="*/ 2147483647 h 662"/>
                <a:gd name="T74" fmla="*/ 2147483647 w 500"/>
                <a:gd name="T75" fmla="*/ 2147483647 h 662"/>
                <a:gd name="T76" fmla="*/ 2147483647 w 500"/>
                <a:gd name="T77" fmla="*/ 2147483647 h 662"/>
                <a:gd name="T78" fmla="*/ 2147483647 w 500"/>
                <a:gd name="T79" fmla="*/ 2147483647 h 662"/>
                <a:gd name="T80" fmla="*/ 2147483647 w 500"/>
                <a:gd name="T81" fmla="*/ 2147483647 h 662"/>
                <a:gd name="T82" fmla="*/ 2147483647 w 500"/>
                <a:gd name="T83" fmla="*/ 2147483647 h 662"/>
                <a:gd name="T84" fmla="*/ 2147483647 w 500"/>
                <a:gd name="T85" fmla="*/ 2147483647 h 662"/>
                <a:gd name="T86" fmla="*/ 2147483647 w 500"/>
                <a:gd name="T87" fmla="*/ 2147483647 h 662"/>
                <a:gd name="T88" fmla="*/ 2147483647 w 500"/>
                <a:gd name="T89" fmla="*/ 2147483647 h 662"/>
                <a:gd name="T90" fmla="*/ 2147483647 w 500"/>
                <a:gd name="T91" fmla="*/ 2147483647 h 662"/>
                <a:gd name="T92" fmla="*/ 2147483647 w 500"/>
                <a:gd name="T93" fmla="*/ 2147483647 h 6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"/>
                <a:gd name="T142" fmla="*/ 0 h 662"/>
                <a:gd name="T143" fmla="*/ 927436 w 500"/>
                <a:gd name="T144" fmla="*/ 1259681 h 66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" h="662">
                  <a:moveTo>
                    <a:pt x="155" y="0"/>
                  </a:moveTo>
                  <a:lnTo>
                    <a:pt x="162" y="28"/>
                  </a:lnTo>
                  <a:lnTo>
                    <a:pt x="169" y="51"/>
                  </a:lnTo>
                  <a:lnTo>
                    <a:pt x="172" y="80"/>
                  </a:lnTo>
                  <a:lnTo>
                    <a:pt x="167" y="102"/>
                  </a:lnTo>
                  <a:lnTo>
                    <a:pt x="155" y="117"/>
                  </a:lnTo>
                  <a:lnTo>
                    <a:pt x="137" y="111"/>
                  </a:lnTo>
                  <a:lnTo>
                    <a:pt x="110" y="110"/>
                  </a:lnTo>
                  <a:lnTo>
                    <a:pt x="89" y="99"/>
                  </a:lnTo>
                  <a:lnTo>
                    <a:pt x="72" y="113"/>
                  </a:lnTo>
                  <a:lnTo>
                    <a:pt x="56" y="135"/>
                  </a:lnTo>
                  <a:lnTo>
                    <a:pt x="58" y="171"/>
                  </a:lnTo>
                  <a:lnTo>
                    <a:pt x="56" y="200"/>
                  </a:lnTo>
                  <a:lnTo>
                    <a:pt x="61" y="230"/>
                  </a:lnTo>
                  <a:lnTo>
                    <a:pt x="46" y="247"/>
                  </a:lnTo>
                  <a:lnTo>
                    <a:pt x="40" y="271"/>
                  </a:lnTo>
                  <a:lnTo>
                    <a:pt x="13" y="281"/>
                  </a:lnTo>
                  <a:lnTo>
                    <a:pt x="23" y="306"/>
                  </a:lnTo>
                  <a:lnTo>
                    <a:pt x="33" y="325"/>
                  </a:lnTo>
                  <a:lnTo>
                    <a:pt x="21" y="341"/>
                  </a:lnTo>
                  <a:lnTo>
                    <a:pt x="3" y="347"/>
                  </a:lnTo>
                  <a:lnTo>
                    <a:pt x="0" y="369"/>
                  </a:lnTo>
                  <a:lnTo>
                    <a:pt x="6" y="387"/>
                  </a:lnTo>
                  <a:lnTo>
                    <a:pt x="24" y="403"/>
                  </a:lnTo>
                  <a:lnTo>
                    <a:pt x="12" y="415"/>
                  </a:lnTo>
                  <a:lnTo>
                    <a:pt x="4" y="444"/>
                  </a:lnTo>
                  <a:lnTo>
                    <a:pt x="7" y="458"/>
                  </a:lnTo>
                  <a:lnTo>
                    <a:pt x="13" y="464"/>
                  </a:lnTo>
                  <a:lnTo>
                    <a:pt x="29" y="503"/>
                  </a:lnTo>
                  <a:lnTo>
                    <a:pt x="46" y="517"/>
                  </a:lnTo>
                  <a:lnTo>
                    <a:pt x="71" y="520"/>
                  </a:lnTo>
                  <a:lnTo>
                    <a:pt x="95" y="536"/>
                  </a:lnTo>
                  <a:lnTo>
                    <a:pt x="95" y="574"/>
                  </a:lnTo>
                  <a:lnTo>
                    <a:pt x="80" y="606"/>
                  </a:lnTo>
                  <a:lnTo>
                    <a:pt x="78" y="634"/>
                  </a:lnTo>
                  <a:lnTo>
                    <a:pt x="76" y="655"/>
                  </a:lnTo>
                  <a:lnTo>
                    <a:pt x="103" y="650"/>
                  </a:lnTo>
                  <a:lnTo>
                    <a:pt x="125" y="648"/>
                  </a:lnTo>
                  <a:lnTo>
                    <a:pt x="144" y="645"/>
                  </a:lnTo>
                  <a:lnTo>
                    <a:pt x="173" y="647"/>
                  </a:lnTo>
                  <a:lnTo>
                    <a:pt x="200" y="651"/>
                  </a:lnTo>
                  <a:lnTo>
                    <a:pt x="228" y="660"/>
                  </a:lnTo>
                  <a:lnTo>
                    <a:pt x="249" y="656"/>
                  </a:lnTo>
                  <a:lnTo>
                    <a:pt x="296" y="662"/>
                  </a:lnTo>
                  <a:lnTo>
                    <a:pt x="347" y="654"/>
                  </a:lnTo>
                  <a:lnTo>
                    <a:pt x="368" y="650"/>
                  </a:lnTo>
                  <a:lnTo>
                    <a:pt x="419" y="639"/>
                  </a:lnTo>
                  <a:lnTo>
                    <a:pt x="406" y="626"/>
                  </a:lnTo>
                  <a:lnTo>
                    <a:pt x="402" y="600"/>
                  </a:lnTo>
                  <a:lnTo>
                    <a:pt x="425" y="579"/>
                  </a:lnTo>
                  <a:lnTo>
                    <a:pt x="436" y="554"/>
                  </a:lnTo>
                  <a:lnTo>
                    <a:pt x="420" y="531"/>
                  </a:lnTo>
                  <a:lnTo>
                    <a:pt x="400" y="511"/>
                  </a:lnTo>
                  <a:lnTo>
                    <a:pt x="383" y="495"/>
                  </a:lnTo>
                  <a:lnTo>
                    <a:pt x="370" y="475"/>
                  </a:lnTo>
                  <a:lnTo>
                    <a:pt x="364" y="444"/>
                  </a:lnTo>
                  <a:lnTo>
                    <a:pt x="389" y="435"/>
                  </a:lnTo>
                  <a:lnTo>
                    <a:pt x="413" y="419"/>
                  </a:lnTo>
                  <a:lnTo>
                    <a:pt x="446" y="408"/>
                  </a:lnTo>
                  <a:lnTo>
                    <a:pt x="464" y="393"/>
                  </a:lnTo>
                  <a:lnTo>
                    <a:pt x="482" y="396"/>
                  </a:lnTo>
                  <a:lnTo>
                    <a:pt x="498" y="397"/>
                  </a:lnTo>
                  <a:lnTo>
                    <a:pt x="500" y="372"/>
                  </a:lnTo>
                  <a:lnTo>
                    <a:pt x="488" y="344"/>
                  </a:lnTo>
                  <a:lnTo>
                    <a:pt x="486" y="318"/>
                  </a:lnTo>
                  <a:lnTo>
                    <a:pt x="485" y="290"/>
                  </a:lnTo>
                  <a:lnTo>
                    <a:pt x="474" y="259"/>
                  </a:lnTo>
                  <a:lnTo>
                    <a:pt x="475" y="228"/>
                  </a:lnTo>
                  <a:lnTo>
                    <a:pt x="472" y="194"/>
                  </a:lnTo>
                  <a:lnTo>
                    <a:pt x="475" y="167"/>
                  </a:lnTo>
                  <a:lnTo>
                    <a:pt x="469" y="142"/>
                  </a:lnTo>
                  <a:lnTo>
                    <a:pt x="464" y="110"/>
                  </a:lnTo>
                  <a:lnTo>
                    <a:pt x="469" y="87"/>
                  </a:lnTo>
                  <a:lnTo>
                    <a:pt x="443" y="59"/>
                  </a:lnTo>
                  <a:lnTo>
                    <a:pt x="436" y="36"/>
                  </a:lnTo>
                  <a:lnTo>
                    <a:pt x="413" y="36"/>
                  </a:lnTo>
                  <a:lnTo>
                    <a:pt x="387" y="39"/>
                  </a:lnTo>
                  <a:lnTo>
                    <a:pt x="369" y="56"/>
                  </a:lnTo>
                  <a:lnTo>
                    <a:pt x="354" y="75"/>
                  </a:lnTo>
                  <a:lnTo>
                    <a:pt x="341" y="93"/>
                  </a:lnTo>
                  <a:lnTo>
                    <a:pt x="332" y="106"/>
                  </a:lnTo>
                  <a:lnTo>
                    <a:pt x="316" y="109"/>
                  </a:lnTo>
                  <a:lnTo>
                    <a:pt x="294" y="110"/>
                  </a:lnTo>
                  <a:lnTo>
                    <a:pt x="293" y="96"/>
                  </a:lnTo>
                  <a:lnTo>
                    <a:pt x="310" y="77"/>
                  </a:lnTo>
                  <a:lnTo>
                    <a:pt x="312" y="59"/>
                  </a:lnTo>
                  <a:lnTo>
                    <a:pt x="295" y="61"/>
                  </a:lnTo>
                  <a:lnTo>
                    <a:pt x="282" y="67"/>
                  </a:lnTo>
                  <a:lnTo>
                    <a:pt x="263" y="59"/>
                  </a:lnTo>
                  <a:lnTo>
                    <a:pt x="247" y="53"/>
                  </a:lnTo>
                  <a:lnTo>
                    <a:pt x="256" y="37"/>
                  </a:lnTo>
                  <a:lnTo>
                    <a:pt x="229" y="20"/>
                  </a:lnTo>
                  <a:lnTo>
                    <a:pt x="202" y="5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5" name="Freeform 157">
              <a:extLst/>
            </p:cNvPr>
            <p:cNvSpPr>
              <a:spLocks/>
            </p:cNvSpPr>
            <p:nvPr/>
          </p:nvSpPr>
          <p:spPr bwMode="auto">
            <a:xfrm>
              <a:off x="4513239" y="3903681"/>
              <a:ext cx="55562" cy="31750"/>
            </a:xfrm>
            <a:custGeom>
              <a:avLst/>
              <a:gdLst>
                <a:gd name="T0" fmla="*/ 0 w 205"/>
                <a:gd name="T1" fmla="*/ 2147483647 h 117"/>
                <a:gd name="T2" fmla="*/ 2147483647 w 205"/>
                <a:gd name="T3" fmla="*/ 2147483647 h 117"/>
                <a:gd name="T4" fmla="*/ 2147483647 w 205"/>
                <a:gd name="T5" fmla="*/ 2147483647 h 117"/>
                <a:gd name="T6" fmla="*/ 2147483647 w 205"/>
                <a:gd name="T7" fmla="*/ 2147483647 h 117"/>
                <a:gd name="T8" fmla="*/ 2147483647 w 205"/>
                <a:gd name="T9" fmla="*/ 2147483647 h 117"/>
                <a:gd name="T10" fmla="*/ 2147483647 w 205"/>
                <a:gd name="T11" fmla="*/ 2147483647 h 117"/>
                <a:gd name="T12" fmla="*/ 2147483647 w 205"/>
                <a:gd name="T13" fmla="*/ 2147483647 h 117"/>
                <a:gd name="T14" fmla="*/ 2147483647 w 205"/>
                <a:gd name="T15" fmla="*/ 2147483647 h 117"/>
                <a:gd name="T16" fmla="*/ 2147483647 w 205"/>
                <a:gd name="T17" fmla="*/ 2147483647 h 117"/>
                <a:gd name="T18" fmla="*/ 2147483647 w 205"/>
                <a:gd name="T19" fmla="*/ 2147483647 h 117"/>
                <a:gd name="T20" fmla="*/ 2147483647 w 205"/>
                <a:gd name="T21" fmla="*/ 2147483647 h 117"/>
                <a:gd name="T22" fmla="*/ 2147483647 w 205"/>
                <a:gd name="T23" fmla="*/ 2147483647 h 117"/>
                <a:gd name="T24" fmla="*/ 2147483647 w 205"/>
                <a:gd name="T25" fmla="*/ 2147483647 h 117"/>
                <a:gd name="T26" fmla="*/ 2147483647 w 205"/>
                <a:gd name="T27" fmla="*/ 2147483647 h 117"/>
                <a:gd name="T28" fmla="*/ 2147483647 w 205"/>
                <a:gd name="T29" fmla="*/ 2147483647 h 117"/>
                <a:gd name="T30" fmla="*/ 2147483647 w 205"/>
                <a:gd name="T31" fmla="*/ 2147483647 h 117"/>
                <a:gd name="T32" fmla="*/ 2147483647 w 205"/>
                <a:gd name="T33" fmla="*/ 2147483647 h 117"/>
                <a:gd name="T34" fmla="*/ 2147483647 w 205"/>
                <a:gd name="T35" fmla="*/ 2147483647 h 117"/>
                <a:gd name="T36" fmla="*/ 2147483647 w 205"/>
                <a:gd name="T37" fmla="*/ 0 h 117"/>
                <a:gd name="T38" fmla="*/ 2147483647 w 205"/>
                <a:gd name="T39" fmla="*/ 2147483647 h 117"/>
                <a:gd name="T40" fmla="*/ 2147483647 w 205"/>
                <a:gd name="T41" fmla="*/ 2147483647 h 117"/>
                <a:gd name="T42" fmla="*/ 2147483647 w 205"/>
                <a:gd name="T43" fmla="*/ 2147483647 h 117"/>
                <a:gd name="T44" fmla="*/ 2147483647 w 205"/>
                <a:gd name="T45" fmla="*/ 2147483647 h 117"/>
                <a:gd name="T46" fmla="*/ 2147483647 w 205"/>
                <a:gd name="T47" fmla="*/ 2147483647 h 117"/>
                <a:gd name="T48" fmla="*/ 2147483647 w 205"/>
                <a:gd name="T49" fmla="*/ 2147483647 h 117"/>
                <a:gd name="T50" fmla="*/ 0 w 205"/>
                <a:gd name="T51" fmla="*/ 2147483647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5"/>
                <a:gd name="T79" fmla="*/ 0 h 117"/>
                <a:gd name="T80" fmla="*/ 205 w 205"/>
                <a:gd name="T81" fmla="*/ 117 h 1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5" h="117">
                  <a:moveTo>
                    <a:pt x="0" y="89"/>
                  </a:moveTo>
                  <a:lnTo>
                    <a:pt x="2" y="107"/>
                  </a:lnTo>
                  <a:lnTo>
                    <a:pt x="20" y="113"/>
                  </a:lnTo>
                  <a:lnTo>
                    <a:pt x="37" y="113"/>
                  </a:lnTo>
                  <a:lnTo>
                    <a:pt x="58" y="113"/>
                  </a:lnTo>
                  <a:lnTo>
                    <a:pt x="78" y="116"/>
                  </a:lnTo>
                  <a:lnTo>
                    <a:pt x="101" y="113"/>
                  </a:lnTo>
                  <a:lnTo>
                    <a:pt x="120" y="117"/>
                  </a:lnTo>
                  <a:lnTo>
                    <a:pt x="138" y="100"/>
                  </a:lnTo>
                  <a:lnTo>
                    <a:pt x="148" y="86"/>
                  </a:lnTo>
                  <a:lnTo>
                    <a:pt x="146" y="59"/>
                  </a:lnTo>
                  <a:lnTo>
                    <a:pt x="149" y="41"/>
                  </a:lnTo>
                  <a:lnTo>
                    <a:pt x="155" y="32"/>
                  </a:lnTo>
                  <a:lnTo>
                    <a:pt x="172" y="44"/>
                  </a:lnTo>
                  <a:lnTo>
                    <a:pt x="191" y="43"/>
                  </a:lnTo>
                  <a:lnTo>
                    <a:pt x="205" y="33"/>
                  </a:lnTo>
                  <a:lnTo>
                    <a:pt x="196" y="8"/>
                  </a:lnTo>
                  <a:lnTo>
                    <a:pt x="171" y="8"/>
                  </a:lnTo>
                  <a:lnTo>
                    <a:pt x="148" y="0"/>
                  </a:lnTo>
                  <a:lnTo>
                    <a:pt x="118" y="6"/>
                  </a:lnTo>
                  <a:lnTo>
                    <a:pt x="82" y="21"/>
                  </a:lnTo>
                  <a:lnTo>
                    <a:pt x="57" y="38"/>
                  </a:lnTo>
                  <a:lnTo>
                    <a:pt x="41" y="42"/>
                  </a:lnTo>
                  <a:lnTo>
                    <a:pt x="11" y="45"/>
                  </a:lnTo>
                  <a:lnTo>
                    <a:pt x="12" y="71"/>
                  </a:lnTo>
                  <a:lnTo>
                    <a:pt x="0" y="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6" name="Freeform 141">
              <a:extLst/>
            </p:cNvPr>
            <p:cNvSpPr>
              <a:spLocks/>
            </p:cNvSpPr>
            <p:nvPr/>
          </p:nvSpPr>
          <p:spPr bwMode="auto">
            <a:xfrm>
              <a:off x="4313214" y="3773506"/>
              <a:ext cx="68262" cy="57150"/>
            </a:xfrm>
            <a:custGeom>
              <a:avLst/>
              <a:gdLst>
                <a:gd name="T0" fmla="*/ 51 w 402767"/>
                <a:gd name="T1" fmla="*/ 11 h 339079"/>
                <a:gd name="T2" fmla="*/ 47 w 402767"/>
                <a:gd name="T3" fmla="*/ 6 h 339079"/>
                <a:gd name="T4" fmla="*/ 42 w 402767"/>
                <a:gd name="T5" fmla="*/ 3 h 339079"/>
                <a:gd name="T6" fmla="*/ 37 w 402767"/>
                <a:gd name="T7" fmla="*/ 0 h 339079"/>
                <a:gd name="T8" fmla="*/ 31 w 402767"/>
                <a:gd name="T9" fmla="*/ 0 h 339079"/>
                <a:gd name="T10" fmla="*/ 24 w 402767"/>
                <a:gd name="T11" fmla="*/ 1 h 339079"/>
                <a:gd name="T12" fmla="*/ 18 w 402767"/>
                <a:gd name="T13" fmla="*/ 1 h 339079"/>
                <a:gd name="T14" fmla="*/ 10 w 402767"/>
                <a:gd name="T15" fmla="*/ 2 h 339079"/>
                <a:gd name="T16" fmla="*/ 6 w 402767"/>
                <a:gd name="T17" fmla="*/ 5 h 339079"/>
                <a:gd name="T18" fmla="*/ 0 w 402767"/>
                <a:gd name="T19" fmla="*/ 7 h 339079"/>
                <a:gd name="T20" fmla="*/ 7 w 402767"/>
                <a:gd name="T21" fmla="*/ 11 h 339079"/>
                <a:gd name="T22" fmla="*/ 9 w 402767"/>
                <a:gd name="T23" fmla="*/ 16 h 339079"/>
                <a:gd name="T24" fmla="*/ 15 w 402767"/>
                <a:gd name="T25" fmla="*/ 18 h 339079"/>
                <a:gd name="T26" fmla="*/ 18 w 402767"/>
                <a:gd name="T27" fmla="*/ 23 h 339079"/>
                <a:gd name="T28" fmla="*/ 23 w 402767"/>
                <a:gd name="T29" fmla="*/ 28 h 339079"/>
                <a:gd name="T30" fmla="*/ 28 w 402767"/>
                <a:gd name="T31" fmla="*/ 31 h 339079"/>
                <a:gd name="T32" fmla="*/ 34 w 402767"/>
                <a:gd name="T33" fmla="*/ 31 h 339079"/>
                <a:gd name="T34" fmla="*/ 36 w 402767"/>
                <a:gd name="T35" fmla="*/ 39 h 339079"/>
                <a:gd name="T36" fmla="*/ 41 w 402767"/>
                <a:gd name="T37" fmla="*/ 43 h 339079"/>
                <a:gd name="T38" fmla="*/ 47 w 402767"/>
                <a:gd name="T39" fmla="*/ 46 h 339079"/>
                <a:gd name="T40" fmla="*/ 48 w 402767"/>
                <a:gd name="T41" fmla="*/ 45 h 339079"/>
                <a:gd name="T42" fmla="*/ 48 w 402767"/>
                <a:gd name="T43" fmla="*/ 42 h 339079"/>
                <a:gd name="T44" fmla="*/ 48 w 402767"/>
                <a:gd name="T45" fmla="*/ 39 h 339079"/>
                <a:gd name="T46" fmla="*/ 49 w 402767"/>
                <a:gd name="T47" fmla="*/ 37 h 339079"/>
                <a:gd name="T48" fmla="*/ 51 w 402767"/>
                <a:gd name="T49" fmla="*/ 36 h 339079"/>
                <a:gd name="T50" fmla="*/ 53 w 402767"/>
                <a:gd name="T51" fmla="*/ 29 h 339079"/>
                <a:gd name="T52" fmla="*/ 56 w 402767"/>
                <a:gd name="T53" fmla="*/ 25 h 339079"/>
                <a:gd name="T54" fmla="*/ 52 w 402767"/>
                <a:gd name="T55" fmla="*/ 21 h 339079"/>
                <a:gd name="T56" fmla="*/ 50 w 402767"/>
                <a:gd name="T57" fmla="*/ 18 h 339079"/>
                <a:gd name="T58" fmla="*/ 51 w 402767"/>
                <a:gd name="T59" fmla="*/ 11 h 33907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2767"/>
                <a:gd name="T91" fmla="*/ 0 h 339079"/>
                <a:gd name="T92" fmla="*/ 402767 w 402767"/>
                <a:gd name="T93" fmla="*/ 339079 h 33907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2767" h="339079">
                  <a:moveTo>
                    <a:pt x="364667" y="79772"/>
                  </a:moveTo>
                  <a:lnTo>
                    <a:pt x="336092" y="46435"/>
                  </a:lnTo>
                  <a:lnTo>
                    <a:pt x="303213" y="24754"/>
                  </a:lnTo>
                  <a:lnTo>
                    <a:pt x="262273" y="2382"/>
                  </a:lnTo>
                  <a:lnTo>
                    <a:pt x="222982" y="0"/>
                  </a:lnTo>
                  <a:lnTo>
                    <a:pt x="173038" y="10467"/>
                  </a:lnTo>
                  <a:lnTo>
                    <a:pt x="128588" y="10467"/>
                  </a:lnTo>
                  <a:lnTo>
                    <a:pt x="73025" y="12054"/>
                  </a:lnTo>
                  <a:lnTo>
                    <a:pt x="46038" y="39042"/>
                  </a:lnTo>
                  <a:lnTo>
                    <a:pt x="0" y="50154"/>
                  </a:lnTo>
                  <a:lnTo>
                    <a:pt x="47625" y="83492"/>
                  </a:lnTo>
                  <a:lnTo>
                    <a:pt x="65088" y="118417"/>
                  </a:lnTo>
                  <a:lnTo>
                    <a:pt x="104775" y="132704"/>
                  </a:lnTo>
                  <a:lnTo>
                    <a:pt x="127000" y="170804"/>
                  </a:lnTo>
                  <a:lnTo>
                    <a:pt x="161925" y="208904"/>
                  </a:lnTo>
                  <a:lnTo>
                    <a:pt x="200025" y="229542"/>
                  </a:lnTo>
                  <a:lnTo>
                    <a:pt x="246063" y="226367"/>
                  </a:lnTo>
                  <a:lnTo>
                    <a:pt x="255588" y="285104"/>
                  </a:lnTo>
                  <a:lnTo>
                    <a:pt x="290513" y="316854"/>
                  </a:lnTo>
                  <a:lnTo>
                    <a:pt x="338138" y="339079"/>
                  </a:lnTo>
                  <a:lnTo>
                    <a:pt x="342900" y="327967"/>
                  </a:lnTo>
                  <a:lnTo>
                    <a:pt x="346075" y="307329"/>
                  </a:lnTo>
                  <a:lnTo>
                    <a:pt x="342900" y="289867"/>
                  </a:lnTo>
                  <a:lnTo>
                    <a:pt x="352425" y="269229"/>
                  </a:lnTo>
                  <a:lnTo>
                    <a:pt x="363538" y="267642"/>
                  </a:lnTo>
                  <a:lnTo>
                    <a:pt x="381336" y="211932"/>
                  </a:lnTo>
                  <a:lnTo>
                    <a:pt x="402767" y="185738"/>
                  </a:lnTo>
                  <a:lnTo>
                    <a:pt x="371811" y="157163"/>
                  </a:lnTo>
                  <a:lnTo>
                    <a:pt x="358775" y="129529"/>
                  </a:lnTo>
                  <a:lnTo>
                    <a:pt x="364667" y="797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7" name="Freeform 142">
              <a:extLst/>
            </p:cNvPr>
            <p:cNvSpPr>
              <a:spLocks/>
            </p:cNvSpPr>
            <p:nvPr/>
          </p:nvSpPr>
          <p:spPr bwMode="auto">
            <a:xfrm>
              <a:off x="4333851" y="3717943"/>
              <a:ext cx="60325" cy="69850"/>
            </a:xfrm>
            <a:custGeom>
              <a:avLst/>
              <a:gdLst>
                <a:gd name="T0" fmla="*/ 50 w 352425"/>
                <a:gd name="T1" fmla="*/ 0 h 401637"/>
                <a:gd name="T2" fmla="*/ 45 w 352425"/>
                <a:gd name="T3" fmla="*/ 3 h 401637"/>
                <a:gd name="T4" fmla="*/ 39 w 352425"/>
                <a:gd name="T5" fmla="*/ 3 h 401637"/>
                <a:gd name="T6" fmla="*/ 34 w 352425"/>
                <a:gd name="T7" fmla="*/ 0 h 401637"/>
                <a:gd name="T8" fmla="*/ 33 w 352425"/>
                <a:gd name="T9" fmla="*/ 5 h 401637"/>
                <a:gd name="T10" fmla="*/ 35 w 352425"/>
                <a:gd name="T11" fmla="*/ 8 h 401637"/>
                <a:gd name="T12" fmla="*/ 35 w 352425"/>
                <a:gd name="T13" fmla="*/ 14 h 401637"/>
                <a:gd name="T14" fmla="*/ 37 w 352425"/>
                <a:gd name="T15" fmla="*/ 18 h 401637"/>
                <a:gd name="T16" fmla="*/ 36 w 352425"/>
                <a:gd name="T17" fmla="*/ 22 h 401637"/>
                <a:gd name="T18" fmla="*/ 31 w 352425"/>
                <a:gd name="T19" fmla="*/ 25 h 401637"/>
                <a:gd name="T20" fmla="*/ 29 w 352425"/>
                <a:gd name="T21" fmla="*/ 22 h 401637"/>
                <a:gd name="T22" fmla="*/ 29 w 352425"/>
                <a:gd name="T23" fmla="*/ 17 h 401637"/>
                <a:gd name="T24" fmla="*/ 28 w 352425"/>
                <a:gd name="T25" fmla="*/ 13 h 401637"/>
                <a:gd name="T26" fmla="*/ 24 w 352425"/>
                <a:gd name="T27" fmla="*/ 14 h 401637"/>
                <a:gd name="T28" fmla="*/ 17 w 352425"/>
                <a:gd name="T29" fmla="*/ 23 h 401637"/>
                <a:gd name="T30" fmla="*/ 15 w 352425"/>
                <a:gd name="T31" fmla="*/ 29 h 401637"/>
                <a:gd name="T32" fmla="*/ 13 w 352425"/>
                <a:gd name="T33" fmla="*/ 32 h 401637"/>
                <a:gd name="T34" fmla="*/ 13 w 352425"/>
                <a:gd name="T35" fmla="*/ 37 h 401637"/>
                <a:gd name="T36" fmla="*/ 9 w 352425"/>
                <a:gd name="T37" fmla="*/ 40 h 401637"/>
                <a:gd name="T38" fmla="*/ 7 w 352425"/>
                <a:gd name="T39" fmla="*/ 44 h 401637"/>
                <a:gd name="T40" fmla="*/ 0 w 352425"/>
                <a:gd name="T41" fmla="*/ 52 h 401637"/>
                <a:gd name="T42" fmla="*/ 9 w 352425"/>
                <a:gd name="T43" fmla="*/ 53 h 401637"/>
                <a:gd name="T44" fmla="*/ 15 w 352425"/>
                <a:gd name="T45" fmla="*/ 51 h 401637"/>
                <a:gd name="T46" fmla="*/ 21 w 352425"/>
                <a:gd name="T47" fmla="*/ 52 h 401637"/>
                <a:gd name="T48" fmla="*/ 27 w 352425"/>
                <a:gd name="T49" fmla="*/ 55 h 401637"/>
                <a:gd name="T50" fmla="*/ 32 w 352425"/>
                <a:gd name="T51" fmla="*/ 58 h 401637"/>
                <a:gd name="T52" fmla="*/ 36 w 352425"/>
                <a:gd name="T53" fmla="*/ 64 h 401637"/>
                <a:gd name="T54" fmla="*/ 41 w 352425"/>
                <a:gd name="T55" fmla="*/ 62 h 401637"/>
                <a:gd name="T56" fmla="*/ 44 w 352425"/>
                <a:gd name="T57" fmla="*/ 57 h 401637"/>
                <a:gd name="T58" fmla="*/ 41 w 352425"/>
                <a:gd name="T59" fmla="*/ 51 h 401637"/>
                <a:gd name="T60" fmla="*/ 39 w 352425"/>
                <a:gd name="T61" fmla="*/ 45 h 401637"/>
                <a:gd name="T62" fmla="*/ 46 w 352425"/>
                <a:gd name="T63" fmla="*/ 42 h 401637"/>
                <a:gd name="T64" fmla="*/ 48 w 352425"/>
                <a:gd name="T65" fmla="*/ 35 h 401637"/>
                <a:gd name="T66" fmla="*/ 52 w 352425"/>
                <a:gd name="T67" fmla="*/ 29 h 401637"/>
                <a:gd name="T68" fmla="*/ 51 w 352425"/>
                <a:gd name="T69" fmla="*/ 22 h 401637"/>
                <a:gd name="T70" fmla="*/ 51 w 352425"/>
                <a:gd name="T71" fmla="*/ 13 h 401637"/>
                <a:gd name="T72" fmla="*/ 51 w 352425"/>
                <a:gd name="T73" fmla="*/ 7 h 401637"/>
                <a:gd name="T74" fmla="*/ 50 w 352425"/>
                <a:gd name="T75" fmla="*/ 0 h 4016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2425"/>
                <a:gd name="T115" fmla="*/ 0 h 401637"/>
                <a:gd name="T116" fmla="*/ 352425 w 352425"/>
                <a:gd name="T117" fmla="*/ 401637 h 4016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2425" h="401637">
                  <a:moveTo>
                    <a:pt x="342900" y="1587"/>
                  </a:moveTo>
                  <a:lnTo>
                    <a:pt x="306388" y="17462"/>
                  </a:lnTo>
                  <a:lnTo>
                    <a:pt x="268288" y="17462"/>
                  </a:lnTo>
                  <a:lnTo>
                    <a:pt x="231775" y="0"/>
                  </a:lnTo>
                  <a:lnTo>
                    <a:pt x="227013" y="31750"/>
                  </a:lnTo>
                  <a:lnTo>
                    <a:pt x="236538" y="47625"/>
                  </a:lnTo>
                  <a:lnTo>
                    <a:pt x="236538" y="87312"/>
                  </a:lnTo>
                  <a:lnTo>
                    <a:pt x="254000" y="114300"/>
                  </a:lnTo>
                  <a:lnTo>
                    <a:pt x="246063" y="141287"/>
                  </a:lnTo>
                  <a:lnTo>
                    <a:pt x="214313" y="153987"/>
                  </a:lnTo>
                  <a:lnTo>
                    <a:pt x="200025" y="141287"/>
                  </a:lnTo>
                  <a:lnTo>
                    <a:pt x="200025" y="104775"/>
                  </a:lnTo>
                  <a:lnTo>
                    <a:pt x="190500" y="79375"/>
                  </a:lnTo>
                  <a:lnTo>
                    <a:pt x="160338" y="87312"/>
                  </a:lnTo>
                  <a:lnTo>
                    <a:pt x="114300" y="142875"/>
                  </a:lnTo>
                  <a:lnTo>
                    <a:pt x="101600" y="179387"/>
                  </a:lnTo>
                  <a:lnTo>
                    <a:pt x="90488" y="200025"/>
                  </a:lnTo>
                  <a:lnTo>
                    <a:pt x="87313" y="234950"/>
                  </a:lnTo>
                  <a:lnTo>
                    <a:pt x="58738" y="250825"/>
                  </a:lnTo>
                  <a:lnTo>
                    <a:pt x="47625" y="276225"/>
                  </a:lnTo>
                  <a:lnTo>
                    <a:pt x="0" y="328612"/>
                  </a:lnTo>
                  <a:lnTo>
                    <a:pt x="58738" y="331787"/>
                  </a:lnTo>
                  <a:lnTo>
                    <a:pt x="104775" y="320675"/>
                  </a:lnTo>
                  <a:lnTo>
                    <a:pt x="142875" y="325437"/>
                  </a:lnTo>
                  <a:lnTo>
                    <a:pt x="184150" y="344487"/>
                  </a:lnTo>
                  <a:lnTo>
                    <a:pt x="215900" y="366712"/>
                  </a:lnTo>
                  <a:lnTo>
                    <a:pt x="246063" y="401637"/>
                  </a:lnTo>
                  <a:lnTo>
                    <a:pt x="276225" y="392112"/>
                  </a:lnTo>
                  <a:lnTo>
                    <a:pt x="300373" y="360612"/>
                  </a:lnTo>
                  <a:lnTo>
                    <a:pt x="278941" y="322512"/>
                  </a:lnTo>
                  <a:lnTo>
                    <a:pt x="265113" y="282575"/>
                  </a:lnTo>
                  <a:lnTo>
                    <a:pt x="312738" y="263525"/>
                  </a:lnTo>
                  <a:lnTo>
                    <a:pt x="325438" y="217487"/>
                  </a:lnTo>
                  <a:lnTo>
                    <a:pt x="352425" y="184150"/>
                  </a:lnTo>
                  <a:lnTo>
                    <a:pt x="344488" y="138112"/>
                  </a:lnTo>
                  <a:lnTo>
                    <a:pt x="349250" y="84137"/>
                  </a:lnTo>
                  <a:lnTo>
                    <a:pt x="349250" y="42862"/>
                  </a:lnTo>
                  <a:lnTo>
                    <a:pt x="342900" y="15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8" name="Freeform 143">
              <a:extLst/>
            </p:cNvPr>
            <p:cNvSpPr>
              <a:spLocks/>
            </p:cNvSpPr>
            <p:nvPr/>
          </p:nvSpPr>
          <p:spPr bwMode="auto">
            <a:xfrm>
              <a:off x="4405289" y="3584593"/>
              <a:ext cx="58737" cy="93663"/>
            </a:xfrm>
            <a:custGeom>
              <a:avLst/>
              <a:gdLst>
                <a:gd name="T0" fmla="*/ 23 w 341166"/>
                <a:gd name="T1" fmla="*/ 76 h 554288"/>
                <a:gd name="T2" fmla="*/ 29 w 341166"/>
                <a:gd name="T3" fmla="*/ 76 h 554288"/>
                <a:gd name="T4" fmla="*/ 29 w 341166"/>
                <a:gd name="T5" fmla="*/ 70 h 554288"/>
                <a:gd name="T6" fmla="*/ 29 w 341166"/>
                <a:gd name="T7" fmla="*/ 65 h 554288"/>
                <a:gd name="T8" fmla="*/ 34 w 341166"/>
                <a:gd name="T9" fmla="*/ 68 h 554288"/>
                <a:gd name="T10" fmla="*/ 36 w 341166"/>
                <a:gd name="T11" fmla="*/ 70 h 554288"/>
                <a:gd name="T12" fmla="*/ 40 w 341166"/>
                <a:gd name="T13" fmla="*/ 74 h 554288"/>
                <a:gd name="T14" fmla="*/ 45 w 341166"/>
                <a:gd name="T15" fmla="*/ 70 h 554288"/>
                <a:gd name="T16" fmla="*/ 46 w 341166"/>
                <a:gd name="T17" fmla="*/ 65 h 554288"/>
                <a:gd name="T18" fmla="*/ 46 w 341166"/>
                <a:gd name="T19" fmla="*/ 58 h 554288"/>
                <a:gd name="T20" fmla="*/ 40 w 341166"/>
                <a:gd name="T21" fmla="*/ 57 h 554288"/>
                <a:gd name="T22" fmla="*/ 35 w 341166"/>
                <a:gd name="T23" fmla="*/ 53 h 554288"/>
                <a:gd name="T24" fmla="*/ 36 w 341166"/>
                <a:gd name="T25" fmla="*/ 49 h 554288"/>
                <a:gd name="T26" fmla="*/ 38 w 341166"/>
                <a:gd name="T27" fmla="*/ 42 h 554288"/>
                <a:gd name="T28" fmla="*/ 41 w 341166"/>
                <a:gd name="T29" fmla="*/ 38 h 554288"/>
                <a:gd name="T30" fmla="*/ 47 w 341166"/>
                <a:gd name="T31" fmla="*/ 37 h 554288"/>
                <a:gd name="T32" fmla="*/ 52 w 341166"/>
                <a:gd name="T33" fmla="*/ 37 h 554288"/>
                <a:gd name="T34" fmla="*/ 51 w 341166"/>
                <a:gd name="T35" fmla="*/ 32 h 554288"/>
                <a:gd name="T36" fmla="*/ 45 w 341166"/>
                <a:gd name="T37" fmla="*/ 31 h 554288"/>
                <a:gd name="T38" fmla="*/ 40 w 341166"/>
                <a:gd name="T39" fmla="*/ 28 h 554288"/>
                <a:gd name="T40" fmla="*/ 41 w 341166"/>
                <a:gd name="T41" fmla="*/ 24 h 554288"/>
                <a:gd name="T42" fmla="*/ 39 w 341166"/>
                <a:gd name="T43" fmla="*/ 17 h 554288"/>
                <a:gd name="T44" fmla="*/ 44 w 341166"/>
                <a:gd name="T45" fmla="*/ 14 h 554288"/>
                <a:gd name="T46" fmla="*/ 47 w 341166"/>
                <a:gd name="T47" fmla="*/ 6 h 554288"/>
                <a:gd name="T48" fmla="*/ 44 w 341166"/>
                <a:gd name="T49" fmla="*/ 0 h 554288"/>
                <a:gd name="T50" fmla="*/ 38 w 341166"/>
                <a:gd name="T51" fmla="*/ 1 h 554288"/>
                <a:gd name="T52" fmla="*/ 34 w 341166"/>
                <a:gd name="T53" fmla="*/ 3 h 554288"/>
                <a:gd name="T54" fmla="*/ 31 w 341166"/>
                <a:gd name="T55" fmla="*/ 7 h 554288"/>
                <a:gd name="T56" fmla="*/ 27 w 341166"/>
                <a:gd name="T57" fmla="*/ 11 h 554288"/>
                <a:gd name="T58" fmla="*/ 22 w 341166"/>
                <a:gd name="T59" fmla="*/ 9 h 554288"/>
                <a:gd name="T60" fmla="*/ 16 w 341166"/>
                <a:gd name="T61" fmla="*/ 9 h 554288"/>
                <a:gd name="T62" fmla="*/ 11 w 341166"/>
                <a:gd name="T63" fmla="*/ 13 h 554288"/>
                <a:gd name="T64" fmla="*/ 9 w 341166"/>
                <a:gd name="T65" fmla="*/ 19 h 554288"/>
                <a:gd name="T66" fmla="*/ 7 w 341166"/>
                <a:gd name="T67" fmla="*/ 26 h 554288"/>
                <a:gd name="T68" fmla="*/ 1 w 341166"/>
                <a:gd name="T69" fmla="*/ 28 h 554288"/>
                <a:gd name="T70" fmla="*/ 0 w 341166"/>
                <a:gd name="T71" fmla="*/ 35 h 554288"/>
                <a:gd name="T72" fmla="*/ 1 w 341166"/>
                <a:gd name="T73" fmla="*/ 41 h 554288"/>
                <a:gd name="T74" fmla="*/ 1 w 341166"/>
                <a:gd name="T75" fmla="*/ 47 h 554288"/>
                <a:gd name="T76" fmla="*/ 4 w 341166"/>
                <a:gd name="T77" fmla="*/ 52 h 554288"/>
                <a:gd name="T78" fmla="*/ 7 w 341166"/>
                <a:gd name="T79" fmla="*/ 62 h 554288"/>
                <a:gd name="T80" fmla="*/ 15 w 341166"/>
                <a:gd name="T81" fmla="*/ 66 h 554288"/>
                <a:gd name="T82" fmla="*/ 13 w 341166"/>
                <a:gd name="T83" fmla="*/ 70 h 554288"/>
                <a:gd name="T84" fmla="*/ 16 w 341166"/>
                <a:gd name="T85" fmla="*/ 75 h 554288"/>
                <a:gd name="T86" fmla="*/ 23 w 341166"/>
                <a:gd name="T87" fmla="*/ 76 h 5542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1166"/>
                <a:gd name="T133" fmla="*/ 0 h 554288"/>
                <a:gd name="T134" fmla="*/ 341166 w 341166"/>
                <a:gd name="T135" fmla="*/ 554288 h 5542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1166" h="554288">
                  <a:moveTo>
                    <a:pt x="151988" y="547966"/>
                  </a:moveTo>
                  <a:lnTo>
                    <a:pt x="194804" y="554288"/>
                  </a:lnTo>
                  <a:lnTo>
                    <a:pt x="194804" y="511425"/>
                  </a:lnTo>
                  <a:lnTo>
                    <a:pt x="190794" y="471543"/>
                  </a:lnTo>
                  <a:lnTo>
                    <a:pt x="221515" y="495933"/>
                  </a:lnTo>
                  <a:lnTo>
                    <a:pt x="239301" y="510567"/>
                  </a:lnTo>
                  <a:lnTo>
                    <a:pt x="266788" y="533332"/>
                  </a:lnTo>
                  <a:lnTo>
                    <a:pt x="297509" y="507315"/>
                  </a:lnTo>
                  <a:lnTo>
                    <a:pt x="307211" y="473169"/>
                  </a:lnTo>
                  <a:lnTo>
                    <a:pt x="307211" y="422763"/>
                  </a:lnTo>
                  <a:lnTo>
                    <a:pt x="261938" y="413007"/>
                  </a:lnTo>
                  <a:lnTo>
                    <a:pt x="231216" y="383739"/>
                  </a:lnTo>
                  <a:lnTo>
                    <a:pt x="236067" y="354470"/>
                  </a:lnTo>
                  <a:lnTo>
                    <a:pt x="249002" y="304064"/>
                  </a:lnTo>
                  <a:lnTo>
                    <a:pt x="268405" y="276422"/>
                  </a:lnTo>
                  <a:lnTo>
                    <a:pt x="308828" y="271544"/>
                  </a:lnTo>
                  <a:lnTo>
                    <a:pt x="341166" y="269918"/>
                  </a:lnTo>
                  <a:lnTo>
                    <a:pt x="339549" y="230894"/>
                  </a:lnTo>
                  <a:lnTo>
                    <a:pt x="299126" y="224389"/>
                  </a:lnTo>
                  <a:lnTo>
                    <a:pt x="265171" y="203251"/>
                  </a:lnTo>
                  <a:lnTo>
                    <a:pt x="273256" y="172357"/>
                  </a:lnTo>
                  <a:lnTo>
                    <a:pt x="260321" y="121951"/>
                  </a:lnTo>
                  <a:lnTo>
                    <a:pt x="287808" y="100813"/>
                  </a:lnTo>
                  <a:lnTo>
                    <a:pt x="310444" y="47154"/>
                  </a:lnTo>
                  <a:lnTo>
                    <a:pt x="291042" y="0"/>
                  </a:lnTo>
                  <a:lnTo>
                    <a:pt x="250619" y="4878"/>
                  </a:lnTo>
                  <a:lnTo>
                    <a:pt x="221515" y="21138"/>
                  </a:lnTo>
                  <a:lnTo>
                    <a:pt x="206963" y="52032"/>
                  </a:lnTo>
                  <a:lnTo>
                    <a:pt x="181093" y="79675"/>
                  </a:lnTo>
                  <a:lnTo>
                    <a:pt x="143904" y="68292"/>
                  </a:lnTo>
                  <a:lnTo>
                    <a:pt x="106715" y="68292"/>
                  </a:lnTo>
                  <a:lnTo>
                    <a:pt x="69527" y="95935"/>
                  </a:lnTo>
                  <a:lnTo>
                    <a:pt x="61442" y="138211"/>
                  </a:lnTo>
                  <a:lnTo>
                    <a:pt x="46890" y="185365"/>
                  </a:lnTo>
                  <a:lnTo>
                    <a:pt x="8084" y="203251"/>
                  </a:lnTo>
                  <a:lnTo>
                    <a:pt x="0" y="253658"/>
                  </a:lnTo>
                  <a:lnTo>
                    <a:pt x="4851" y="295934"/>
                  </a:lnTo>
                  <a:lnTo>
                    <a:pt x="8084" y="343088"/>
                  </a:lnTo>
                  <a:lnTo>
                    <a:pt x="29104" y="378861"/>
                  </a:lnTo>
                  <a:lnTo>
                    <a:pt x="48507" y="447153"/>
                  </a:lnTo>
                  <a:lnTo>
                    <a:pt x="99554" y="478088"/>
                  </a:lnTo>
                  <a:lnTo>
                    <a:pt x="87648" y="511425"/>
                  </a:lnTo>
                  <a:lnTo>
                    <a:pt x="104316" y="547144"/>
                  </a:lnTo>
                  <a:lnTo>
                    <a:pt x="151988" y="54796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9" name="Freeform 144">
              <a:extLst/>
            </p:cNvPr>
            <p:cNvSpPr>
              <a:spLocks/>
            </p:cNvSpPr>
            <p:nvPr/>
          </p:nvSpPr>
          <p:spPr bwMode="auto">
            <a:xfrm>
              <a:off x="4746601" y="3860818"/>
              <a:ext cx="63500" cy="80963"/>
            </a:xfrm>
            <a:custGeom>
              <a:avLst/>
              <a:gdLst>
                <a:gd name="T0" fmla="*/ 0 w 366713"/>
                <a:gd name="T1" fmla="*/ 4 h 477294"/>
                <a:gd name="T2" fmla="*/ 5 w 366713"/>
                <a:gd name="T3" fmla="*/ 7 h 477294"/>
                <a:gd name="T4" fmla="*/ 8 w 366713"/>
                <a:gd name="T5" fmla="*/ 11 h 477294"/>
                <a:gd name="T6" fmla="*/ 12 w 366713"/>
                <a:gd name="T7" fmla="*/ 11 h 477294"/>
                <a:gd name="T8" fmla="*/ 12 w 366713"/>
                <a:gd name="T9" fmla="*/ 17 h 477294"/>
                <a:gd name="T10" fmla="*/ 13 w 366713"/>
                <a:gd name="T11" fmla="*/ 23 h 477294"/>
                <a:gd name="T12" fmla="*/ 17 w 366713"/>
                <a:gd name="T13" fmla="*/ 25 h 477294"/>
                <a:gd name="T14" fmla="*/ 18 w 366713"/>
                <a:gd name="T15" fmla="*/ 30 h 477294"/>
                <a:gd name="T16" fmla="*/ 22 w 366713"/>
                <a:gd name="T17" fmla="*/ 32 h 477294"/>
                <a:gd name="T18" fmla="*/ 26 w 366713"/>
                <a:gd name="T19" fmla="*/ 35 h 477294"/>
                <a:gd name="T20" fmla="*/ 25 w 366713"/>
                <a:gd name="T21" fmla="*/ 42 h 477294"/>
                <a:gd name="T22" fmla="*/ 27 w 366713"/>
                <a:gd name="T23" fmla="*/ 46 h 477294"/>
                <a:gd name="T24" fmla="*/ 25 w 366713"/>
                <a:gd name="T25" fmla="*/ 49 h 477294"/>
                <a:gd name="T26" fmla="*/ 27 w 366713"/>
                <a:gd name="T27" fmla="*/ 53 h 477294"/>
                <a:gd name="T28" fmla="*/ 24 w 366713"/>
                <a:gd name="T29" fmla="*/ 58 h 477294"/>
                <a:gd name="T30" fmla="*/ 24 w 366713"/>
                <a:gd name="T31" fmla="*/ 63 h 477294"/>
                <a:gd name="T32" fmla="*/ 28 w 366713"/>
                <a:gd name="T33" fmla="*/ 67 h 477294"/>
                <a:gd name="T34" fmla="*/ 29 w 366713"/>
                <a:gd name="T35" fmla="*/ 64 h 477294"/>
                <a:gd name="T36" fmla="*/ 33 w 366713"/>
                <a:gd name="T37" fmla="*/ 60 h 477294"/>
                <a:gd name="T38" fmla="*/ 35 w 366713"/>
                <a:gd name="T39" fmla="*/ 56 h 477294"/>
                <a:gd name="T40" fmla="*/ 37 w 366713"/>
                <a:gd name="T41" fmla="*/ 50 h 477294"/>
                <a:gd name="T42" fmla="*/ 38 w 366713"/>
                <a:gd name="T43" fmla="*/ 46 h 477294"/>
                <a:gd name="T44" fmla="*/ 44 w 366713"/>
                <a:gd name="T45" fmla="*/ 45 h 477294"/>
                <a:gd name="T46" fmla="*/ 50 w 366713"/>
                <a:gd name="T47" fmla="*/ 48 h 477294"/>
                <a:gd name="T48" fmla="*/ 53 w 366713"/>
                <a:gd name="T49" fmla="*/ 48 h 477294"/>
                <a:gd name="T50" fmla="*/ 57 w 366713"/>
                <a:gd name="T51" fmla="*/ 45 h 477294"/>
                <a:gd name="T52" fmla="*/ 57 w 366713"/>
                <a:gd name="T53" fmla="*/ 37 h 477294"/>
                <a:gd name="T54" fmla="*/ 51 w 366713"/>
                <a:gd name="T55" fmla="*/ 29 h 477294"/>
                <a:gd name="T56" fmla="*/ 45 w 366713"/>
                <a:gd name="T57" fmla="*/ 23 h 477294"/>
                <a:gd name="T58" fmla="*/ 42 w 366713"/>
                <a:gd name="T59" fmla="*/ 11 h 477294"/>
                <a:gd name="T60" fmla="*/ 37 w 366713"/>
                <a:gd name="T61" fmla="*/ 6 h 477294"/>
                <a:gd name="T62" fmla="*/ 25 w 366713"/>
                <a:gd name="T63" fmla="*/ 2 h 477294"/>
                <a:gd name="T64" fmla="*/ 16 w 366713"/>
                <a:gd name="T65" fmla="*/ 1 h 477294"/>
                <a:gd name="T66" fmla="*/ 7 w 366713"/>
                <a:gd name="T67" fmla="*/ 0 h 477294"/>
                <a:gd name="T68" fmla="*/ 0 w 366713"/>
                <a:gd name="T69" fmla="*/ 4 h 477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6713"/>
                <a:gd name="T106" fmla="*/ 0 h 477294"/>
                <a:gd name="T107" fmla="*/ 366713 w 366713"/>
                <a:gd name="T108" fmla="*/ 477294 h 477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6713" h="477294">
                  <a:moveTo>
                    <a:pt x="0" y="25400"/>
                  </a:moveTo>
                  <a:lnTo>
                    <a:pt x="33338" y="47625"/>
                  </a:lnTo>
                  <a:lnTo>
                    <a:pt x="53975" y="77788"/>
                  </a:lnTo>
                  <a:lnTo>
                    <a:pt x="77788" y="79375"/>
                  </a:lnTo>
                  <a:lnTo>
                    <a:pt x="76200" y="123825"/>
                  </a:lnTo>
                  <a:lnTo>
                    <a:pt x="85725" y="161925"/>
                  </a:lnTo>
                  <a:lnTo>
                    <a:pt x="112713" y="180975"/>
                  </a:lnTo>
                  <a:lnTo>
                    <a:pt x="117475" y="209550"/>
                  </a:lnTo>
                  <a:lnTo>
                    <a:pt x="139700" y="225425"/>
                  </a:lnTo>
                  <a:lnTo>
                    <a:pt x="165100" y="252413"/>
                  </a:lnTo>
                  <a:lnTo>
                    <a:pt x="158750" y="300038"/>
                  </a:lnTo>
                  <a:lnTo>
                    <a:pt x="173038" y="327025"/>
                  </a:lnTo>
                  <a:lnTo>
                    <a:pt x="163513" y="349250"/>
                  </a:lnTo>
                  <a:lnTo>
                    <a:pt x="171450" y="379413"/>
                  </a:lnTo>
                  <a:lnTo>
                    <a:pt x="152400" y="411163"/>
                  </a:lnTo>
                  <a:lnTo>
                    <a:pt x="155575" y="450850"/>
                  </a:lnTo>
                  <a:lnTo>
                    <a:pt x="181311" y="477294"/>
                  </a:lnTo>
                  <a:lnTo>
                    <a:pt x="184150" y="457200"/>
                  </a:lnTo>
                  <a:lnTo>
                    <a:pt x="211138" y="428625"/>
                  </a:lnTo>
                  <a:lnTo>
                    <a:pt x="225364" y="401094"/>
                  </a:lnTo>
                  <a:lnTo>
                    <a:pt x="234950" y="354013"/>
                  </a:lnTo>
                  <a:lnTo>
                    <a:pt x="243223" y="326084"/>
                  </a:lnTo>
                  <a:lnTo>
                    <a:pt x="280988" y="317500"/>
                  </a:lnTo>
                  <a:lnTo>
                    <a:pt x="319423" y="340372"/>
                  </a:lnTo>
                  <a:lnTo>
                    <a:pt x="339725" y="344488"/>
                  </a:lnTo>
                  <a:lnTo>
                    <a:pt x="364667" y="323703"/>
                  </a:lnTo>
                  <a:lnTo>
                    <a:pt x="366713" y="261938"/>
                  </a:lnTo>
                  <a:lnTo>
                    <a:pt x="330139" y="209403"/>
                  </a:lnTo>
                  <a:lnTo>
                    <a:pt x="285750" y="161925"/>
                  </a:lnTo>
                  <a:lnTo>
                    <a:pt x="271463" y="79375"/>
                  </a:lnTo>
                  <a:lnTo>
                    <a:pt x="234950" y="46038"/>
                  </a:lnTo>
                  <a:lnTo>
                    <a:pt x="163513" y="17463"/>
                  </a:lnTo>
                  <a:lnTo>
                    <a:pt x="104775" y="7938"/>
                  </a:lnTo>
                  <a:lnTo>
                    <a:pt x="42863" y="0"/>
                  </a:lnTo>
                  <a:lnTo>
                    <a:pt x="0" y="254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0" name="Freeform 145">
              <a:extLst/>
            </p:cNvPr>
            <p:cNvSpPr>
              <a:spLocks/>
            </p:cNvSpPr>
            <p:nvPr/>
          </p:nvSpPr>
          <p:spPr bwMode="auto">
            <a:xfrm>
              <a:off x="4638651" y="3863993"/>
              <a:ext cx="163513" cy="120650"/>
            </a:xfrm>
            <a:custGeom>
              <a:avLst/>
              <a:gdLst>
                <a:gd name="T0" fmla="*/ 82 w 953356"/>
                <a:gd name="T1" fmla="*/ 104 h 699837"/>
                <a:gd name="T2" fmla="*/ 92 w 953356"/>
                <a:gd name="T3" fmla="*/ 103 h 699837"/>
                <a:gd name="T4" fmla="*/ 99 w 953356"/>
                <a:gd name="T5" fmla="*/ 99 h 699837"/>
                <a:gd name="T6" fmla="*/ 110 w 953356"/>
                <a:gd name="T7" fmla="*/ 101 h 699837"/>
                <a:gd name="T8" fmla="*/ 116 w 953356"/>
                <a:gd name="T9" fmla="*/ 102 h 699837"/>
                <a:gd name="T10" fmla="*/ 120 w 953356"/>
                <a:gd name="T11" fmla="*/ 105 h 699837"/>
                <a:gd name="T12" fmla="*/ 123 w 953356"/>
                <a:gd name="T13" fmla="*/ 100 h 699837"/>
                <a:gd name="T14" fmla="*/ 128 w 953356"/>
                <a:gd name="T15" fmla="*/ 97 h 699837"/>
                <a:gd name="T16" fmla="*/ 127 w 953356"/>
                <a:gd name="T17" fmla="*/ 94 h 699837"/>
                <a:gd name="T18" fmla="*/ 129 w 953356"/>
                <a:gd name="T19" fmla="*/ 88 h 699837"/>
                <a:gd name="T20" fmla="*/ 132 w 953356"/>
                <a:gd name="T21" fmla="*/ 83 h 699837"/>
                <a:gd name="T22" fmla="*/ 135 w 953356"/>
                <a:gd name="T23" fmla="*/ 78 h 699837"/>
                <a:gd name="T24" fmla="*/ 141 w 953356"/>
                <a:gd name="T25" fmla="*/ 72 h 699837"/>
                <a:gd name="T26" fmla="*/ 132 w 953356"/>
                <a:gd name="T27" fmla="*/ 72 h 699837"/>
                <a:gd name="T28" fmla="*/ 127 w 953356"/>
                <a:gd name="T29" fmla="*/ 71 h 699837"/>
                <a:gd name="T30" fmla="*/ 121 w 953356"/>
                <a:gd name="T31" fmla="*/ 69 h 699837"/>
                <a:gd name="T32" fmla="*/ 117 w 953356"/>
                <a:gd name="T33" fmla="*/ 64 h 699837"/>
                <a:gd name="T34" fmla="*/ 117 w 953356"/>
                <a:gd name="T35" fmla="*/ 59 h 699837"/>
                <a:gd name="T36" fmla="*/ 120 w 953356"/>
                <a:gd name="T37" fmla="*/ 54 h 699837"/>
                <a:gd name="T38" fmla="*/ 119 w 953356"/>
                <a:gd name="T39" fmla="*/ 49 h 699837"/>
                <a:gd name="T40" fmla="*/ 120 w 953356"/>
                <a:gd name="T41" fmla="*/ 46 h 699837"/>
                <a:gd name="T42" fmla="*/ 117 w 953356"/>
                <a:gd name="T43" fmla="*/ 42 h 699837"/>
                <a:gd name="T44" fmla="*/ 119 w 953356"/>
                <a:gd name="T45" fmla="*/ 35 h 699837"/>
                <a:gd name="T46" fmla="*/ 116 w 953356"/>
                <a:gd name="T47" fmla="*/ 31 h 699837"/>
                <a:gd name="T48" fmla="*/ 111 w 953356"/>
                <a:gd name="T49" fmla="*/ 27 h 699837"/>
                <a:gd name="T50" fmla="*/ 110 w 953356"/>
                <a:gd name="T51" fmla="*/ 23 h 699837"/>
                <a:gd name="T52" fmla="*/ 107 w 953356"/>
                <a:gd name="T53" fmla="*/ 21 h 699837"/>
                <a:gd name="T54" fmla="*/ 106 w 953356"/>
                <a:gd name="T55" fmla="*/ 14 h 699837"/>
                <a:gd name="T56" fmla="*/ 105 w 953356"/>
                <a:gd name="T57" fmla="*/ 8 h 699837"/>
                <a:gd name="T58" fmla="*/ 103 w 953356"/>
                <a:gd name="T59" fmla="*/ 8 h 699837"/>
                <a:gd name="T60" fmla="*/ 99 w 953356"/>
                <a:gd name="T61" fmla="*/ 4 h 699837"/>
                <a:gd name="T62" fmla="*/ 95 w 953356"/>
                <a:gd name="T63" fmla="*/ 0 h 699837"/>
                <a:gd name="T64" fmla="*/ 83 w 953356"/>
                <a:gd name="T65" fmla="*/ 2 h 699837"/>
                <a:gd name="T66" fmla="*/ 77 w 953356"/>
                <a:gd name="T67" fmla="*/ 8 h 699837"/>
                <a:gd name="T68" fmla="*/ 72 w 953356"/>
                <a:gd name="T69" fmla="*/ 10 h 699837"/>
                <a:gd name="T70" fmla="*/ 65 w 953356"/>
                <a:gd name="T71" fmla="*/ 11 h 699837"/>
                <a:gd name="T72" fmla="*/ 55 w 953356"/>
                <a:gd name="T73" fmla="*/ 9 h 699837"/>
                <a:gd name="T74" fmla="*/ 43 w 953356"/>
                <a:gd name="T75" fmla="*/ 10 h 699837"/>
                <a:gd name="T76" fmla="*/ 34 w 953356"/>
                <a:gd name="T77" fmla="*/ 9 h 699837"/>
                <a:gd name="T78" fmla="*/ 29 w 953356"/>
                <a:gd name="T79" fmla="*/ 12 h 699837"/>
                <a:gd name="T80" fmla="*/ 28 w 953356"/>
                <a:gd name="T81" fmla="*/ 16 h 699837"/>
                <a:gd name="T82" fmla="*/ 22 w 953356"/>
                <a:gd name="T83" fmla="*/ 22 h 699837"/>
                <a:gd name="T84" fmla="*/ 17 w 953356"/>
                <a:gd name="T85" fmla="*/ 29 h 699837"/>
                <a:gd name="T86" fmla="*/ 14 w 953356"/>
                <a:gd name="T87" fmla="*/ 36 h 699837"/>
                <a:gd name="T88" fmla="*/ 8 w 953356"/>
                <a:gd name="T89" fmla="*/ 44 h 699837"/>
                <a:gd name="T90" fmla="*/ 6 w 953356"/>
                <a:gd name="T91" fmla="*/ 51 h 699837"/>
                <a:gd name="T92" fmla="*/ 0 w 953356"/>
                <a:gd name="T93" fmla="*/ 58 h 699837"/>
                <a:gd name="T94" fmla="*/ 7 w 953356"/>
                <a:gd name="T95" fmla="*/ 66 h 699837"/>
                <a:gd name="T96" fmla="*/ 12 w 953356"/>
                <a:gd name="T97" fmla="*/ 73 h 699837"/>
                <a:gd name="T98" fmla="*/ 18 w 953356"/>
                <a:gd name="T99" fmla="*/ 81 h 699837"/>
                <a:gd name="T100" fmla="*/ 27 w 953356"/>
                <a:gd name="T101" fmla="*/ 86 h 699837"/>
                <a:gd name="T102" fmla="*/ 32 w 953356"/>
                <a:gd name="T103" fmla="*/ 93 h 699837"/>
                <a:gd name="T104" fmla="*/ 37 w 953356"/>
                <a:gd name="T105" fmla="*/ 103 h 699837"/>
                <a:gd name="T106" fmla="*/ 44 w 953356"/>
                <a:gd name="T107" fmla="*/ 105 h 699837"/>
                <a:gd name="T108" fmla="*/ 56 w 953356"/>
                <a:gd name="T109" fmla="*/ 107 h 699837"/>
                <a:gd name="T110" fmla="*/ 63 w 953356"/>
                <a:gd name="T111" fmla="*/ 105 h 699837"/>
                <a:gd name="T112" fmla="*/ 73 w 953356"/>
                <a:gd name="T113" fmla="*/ 106 h 699837"/>
                <a:gd name="T114" fmla="*/ 82 w 953356"/>
                <a:gd name="T115" fmla="*/ 104 h 6998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53356"/>
                <a:gd name="T175" fmla="*/ 0 h 699837"/>
                <a:gd name="T176" fmla="*/ 953356 w 953356"/>
                <a:gd name="T177" fmla="*/ 699837 h 6998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53356" h="699837">
                  <a:moveTo>
                    <a:pt x="553306" y="685550"/>
                  </a:moveTo>
                  <a:lnTo>
                    <a:pt x="621569" y="677612"/>
                  </a:lnTo>
                  <a:lnTo>
                    <a:pt x="664431" y="652212"/>
                  </a:lnTo>
                  <a:lnTo>
                    <a:pt x="739044" y="663325"/>
                  </a:lnTo>
                  <a:lnTo>
                    <a:pt x="778731" y="671262"/>
                  </a:lnTo>
                  <a:lnTo>
                    <a:pt x="805719" y="690312"/>
                  </a:lnTo>
                  <a:lnTo>
                    <a:pt x="826356" y="656975"/>
                  </a:lnTo>
                  <a:lnTo>
                    <a:pt x="864456" y="636337"/>
                  </a:lnTo>
                  <a:lnTo>
                    <a:pt x="853344" y="614112"/>
                  </a:lnTo>
                  <a:lnTo>
                    <a:pt x="869219" y="580775"/>
                  </a:lnTo>
                  <a:lnTo>
                    <a:pt x="891444" y="545850"/>
                  </a:lnTo>
                  <a:lnTo>
                    <a:pt x="910494" y="509337"/>
                  </a:lnTo>
                  <a:lnTo>
                    <a:pt x="953356" y="471237"/>
                  </a:lnTo>
                  <a:lnTo>
                    <a:pt x="888269" y="471237"/>
                  </a:lnTo>
                  <a:lnTo>
                    <a:pt x="853344" y="468062"/>
                  </a:lnTo>
                  <a:lnTo>
                    <a:pt x="816769" y="450056"/>
                  </a:lnTo>
                  <a:lnTo>
                    <a:pt x="788194" y="421481"/>
                  </a:lnTo>
                  <a:lnTo>
                    <a:pt x="788256" y="385512"/>
                  </a:lnTo>
                  <a:lnTo>
                    <a:pt x="806054" y="354806"/>
                  </a:lnTo>
                  <a:lnTo>
                    <a:pt x="798910" y="322659"/>
                  </a:lnTo>
                  <a:lnTo>
                    <a:pt x="806054" y="298846"/>
                  </a:lnTo>
                  <a:lnTo>
                    <a:pt x="791431" y="272800"/>
                  </a:lnTo>
                  <a:lnTo>
                    <a:pt x="800956" y="229937"/>
                  </a:lnTo>
                  <a:lnTo>
                    <a:pt x="778669" y="202406"/>
                  </a:lnTo>
                  <a:lnTo>
                    <a:pt x="750156" y="177550"/>
                  </a:lnTo>
                  <a:lnTo>
                    <a:pt x="743806" y="153737"/>
                  </a:lnTo>
                  <a:lnTo>
                    <a:pt x="719994" y="134687"/>
                  </a:lnTo>
                  <a:lnTo>
                    <a:pt x="711994" y="92868"/>
                  </a:lnTo>
                  <a:lnTo>
                    <a:pt x="710469" y="53725"/>
                  </a:lnTo>
                  <a:lnTo>
                    <a:pt x="691419" y="53725"/>
                  </a:lnTo>
                  <a:lnTo>
                    <a:pt x="669194" y="23562"/>
                  </a:lnTo>
                  <a:lnTo>
                    <a:pt x="639366" y="0"/>
                  </a:lnTo>
                  <a:lnTo>
                    <a:pt x="559656" y="14037"/>
                  </a:lnTo>
                  <a:lnTo>
                    <a:pt x="517922" y="55959"/>
                  </a:lnTo>
                  <a:lnTo>
                    <a:pt x="481869" y="66425"/>
                  </a:lnTo>
                  <a:lnTo>
                    <a:pt x="439341" y="71437"/>
                  </a:lnTo>
                  <a:lnTo>
                    <a:pt x="370285" y="61912"/>
                  </a:lnTo>
                  <a:lnTo>
                    <a:pt x="292956" y="66425"/>
                  </a:lnTo>
                  <a:lnTo>
                    <a:pt x="229456" y="58487"/>
                  </a:lnTo>
                  <a:lnTo>
                    <a:pt x="196119" y="75950"/>
                  </a:lnTo>
                  <a:lnTo>
                    <a:pt x="186594" y="106112"/>
                  </a:lnTo>
                  <a:lnTo>
                    <a:pt x="145319" y="144212"/>
                  </a:lnTo>
                  <a:lnTo>
                    <a:pt x="116744" y="191837"/>
                  </a:lnTo>
                  <a:lnTo>
                    <a:pt x="96106" y="233112"/>
                  </a:lnTo>
                  <a:lnTo>
                    <a:pt x="53244" y="287087"/>
                  </a:lnTo>
                  <a:lnTo>
                    <a:pt x="38956" y="334712"/>
                  </a:lnTo>
                  <a:lnTo>
                    <a:pt x="0" y="383381"/>
                  </a:lnTo>
                  <a:lnTo>
                    <a:pt x="50069" y="433137"/>
                  </a:lnTo>
                  <a:lnTo>
                    <a:pt x="83406" y="480762"/>
                  </a:lnTo>
                  <a:lnTo>
                    <a:pt x="121506" y="533150"/>
                  </a:lnTo>
                  <a:lnTo>
                    <a:pt x="183419" y="561725"/>
                  </a:lnTo>
                  <a:lnTo>
                    <a:pt x="211994" y="610937"/>
                  </a:lnTo>
                  <a:lnTo>
                    <a:pt x="248506" y="676025"/>
                  </a:lnTo>
                  <a:lnTo>
                    <a:pt x="296131" y="690312"/>
                  </a:lnTo>
                  <a:lnTo>
                    <a:pt x="378681" y="699837"/>
                  </a:lnTo>
                  <a:lnTo>
                    <a:pt x="426306" y="691900"/>
                  </a:lnTo>
                  <a:lnTo>
                    <a:pt x="491394" y="695075"/>
                  </a:lnTo>
                  <a:lnTo>
                    <a:pt x="553306" y="6855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1" name="Freeform 146">
              <a:extLst/>
            </p:cNvPr>
            <p:cNvSpPr>
              <a:spLocks/>
            </p:cNvSpPr>
            <p:nvPr/>
          </p:nvSpPr>
          <p:spPr bwMode="auto">
            <a:xfrm>
              <a:off x="4667226" y="3976706"/>
              <a:ext cx="109538" cy="73025"/>
            </a:xfrm>
            <a:custGeom>
              <a:avLst/>
              <a:gdLst>
                <a:gd name="T0" fmla="*/ 2147483647 w 343"/>
                <a:gd name="T1" fmla="*/ 2147483647 h 228"/>
                <a:gd name="T2" fmla="*/ 2147483647 w 343"/>
                <a:gd name="T3" fmla="*/ 2147483647 h 228"/>
                <a:gd name="T4" fmla="*/ 2147483647 w 343"/>
                <a:gd name="T5" fmla="*/ 2147483647 h 228"/>
                <a:gd name="T6" fmla="*/ 2147483647 w 343"/>
                <a:gd name="T7" fmla="*/ 2147483647 h 228"/>
                <a:gd name="T8" fmla="*/ 2147483647 w 343"/>
                <a:gd name="T9" fmla="*/ 2147483647 h 228"/>
                <a:gd name="T10" fmla="*/ 2147483647 w 343"/>
                <a:gd name="T11" fmla="*/ 2147483647 h 228"/>
                <a:gd name="T12" fmla="*/ 2147483647 w 343"/>
                <a:gd name="T13" fmla="*/ 2147483647 h 228"/>
                <a:gd name="T14" fmla="*/ 2147483647 w 343"/>
                <a:gd name="T15" fmla="*/ 2147483647 h 228"/>
                <a:gd name="T16" fmla="*/ 2147483647 w 343"/>
                <a:gd name="T17" fmla="*/ 2147483647 h 228"/>
                <a:gd name="T18" fmla="*/ 2147483647 w 343"/>
                <a:gd name="T19" fmla="*/ 2147483647 h 228"/>
                <a:gd name="T20" fmla="*/ 2147483647 w 343"/>
                <a:gd name="T21" fmla="*/ 2147483647 h 228"/>
                <a:gd name="T22" fmla="*/ 2147483647 w 343"/>
                <a:gd name="T23" fmla="*/ 0 h 228"/>
                <a:gd name="T24" fmla="*/ 2147483647 w 343"/>
                <a:gd name="T25" fmla="*/ 2147483647 h 228"/>
                <a:gd name="T26" fmla="*/ 2147483647 w 343"/>
                <a:gd name="T27" fmla="*/ 2147483647 h 228"/>
                <a:gd name="T28" fmla="*/ 2147483647 w 343"/>
                <a:gd name="T29" fmla="*/ 2147483647 h 228"/>
                <a:gd name="T30" fmla="*/ 2147483647 w 343"/>
                <a:gd name="T31" fmla="*/ 2147483647 h 228"/>
                <a:gd name="T32" fmla="*/ 2147483647 w 343"/>
                <a:gd name="T33" fmla="*/ 2147483647 h 228"/>
                <a:gd name="T34" fmla="*/ 2147483647 w 343"/>
                <a:gd name="T35" fmla="*/ 2147483647 h 228"/>
                <a:gd name="T36" fmla="*/ 2147483647 w 343"/>
                <a:gd name="T37" fmla="*/ 2147483647 h 228"/>
                <a:gd name="T38" fmla="*/ 0 w 343"/>
                <a:gd name="T39" fmla="*/ 2147483647 h 228"/>
                <a:gd name="T40" fmla="*/ 2147483647 w 343"/>
                <a:gd name="T41" fmla="*/ 2147483647 h 228"/>
                <a:gd name="T42" fmla="*/ 2147483647 w 343"/>
                <a:gd name="T43" fmla="*/ 2147483647 h 228"/>
                <a:gd name="T44" fmla="*/ 2147483647 w 343"/>
                <a:gd name="T45" fmla="*/ 2147483647 h 228"/>
                <a:gd name="T46" fmla="*/ 2147483647 w 343"/>
                <a:gd name="T47" fmla="*/ 2147483647 h 228"/>
                <a:gd name="T48" fmla="*/ 2147483647 w 343"/>
                <a:gd name="T49" fmla="*/ 2147483647 h 228"/>
                <a:gd name="T50" fmla="*/ 2147483647 w 343"/>
                <a:gd name="T51" fmla="*/ 2147483647 h 228"/>
                <a:gd name="T52" fmla="*/ 2147483647 w 343"/>
                <a:gd name="T53" fmla="*/ 2147483647 h 228"/>
                <a:gd name="T54" fmla="*/ 2147483647 w 343"/>
                <a:gd name="T55" fmla="*/ 2147483647 h 228"/>
                <a:gd name="T56" fmla="*/ 2147483647 w 343"/>
                <a:gd name="T57" fmla="*/ 2147483647 h 228"/>
                <a:gd name="T58" fmla="*/ 2147483647 w 343"/>
                <a:gd name="T59" fmla="*/ 2147483647 h 228"/>
                <a:gd name="T60" fmla="*/ 2147483647 w 343"/>
                <a:gd name="T61" fmla="*/ 2147483647 h 228"/>
                <a:gd name="T62" fmla="*/ 2147483647 w 343"/>
                <a:gd name="T63" fmla="*/ 2147483647 h 228"/>
                <a:gd name="T64" fmla="*/ 2147483647 w 343"/>
                <a:gd name="T65" fmla="*/ 2147483647 h 228"/>
                <a:gd name="T66" fmla="*/ 2147483647 w 343"/>
                <a:gd name="T67" fmla="*/ 2147483647 h 228"/>
                <a:gd name="T68" fmla="*/ 2147483647 w 343"/>
                <a:gd name="T69" fmla="*/ 2147483647 h 228"/>
                <a:gd name="T70" fmla="*/ 2147483647 w 343"/>
                <a:gd name="T71" fmla="*/ 2147483647 h 228"/>
                <a:gd name="T72" fmla="*/ 2147483647 w 343"/>
                <a:gd name="T73" fmla="*/ 2147483647 h 228"/>
                <a:gd name="T74" fmla="*/ 2147483647 w 343"/>
                <a:gd name="T75" fmla="*/ 2147483647 h 228"/>
                <a:gd name="T76" fmla="*/ 2147483647 w 343"/>
                <a:gd name="T77" fmla="*/ 2147483647 h 228"/>
                <a:gd name="T78" fmla="*/ 2147483647 w 343"/>
                <a:gd name="T79" fmla="*/ 2147483647 h 228"/>
                <a:gd name="T80" fmla="*/ 2147483647 w 343"/>
                <a:gd name="T81" fmla="*/ 2147483647 h 228"/>
                <a:gd name="T82" fmla="*/ 2147483647 w 343"/>
                <a:gd name="T83" fmla="*/ 2147483647 h 228"/>
                <a:gd name="T84" fmla="*/ 2147483647 w 343"/>
                <a:gd name="T85" fmla="*/ 2147483647 h 228"/>
                <a:gd name="T86" fmla="*/ 2147483647 w 343"/>
                <a:gd name="T87" fmla="*/ 2147483647 h 228"/>
                <a:gd name="T88" fmla="*/ 2147483647 w 343"/>
                <a:gd name="T89" fmla="*/ 2147483647 h 228"/>
                <a:gd name="T90" fmla="*/ 2147483647 w 343"/>
                <a:gd name="T91" fmla="*/ 2147483647 h 2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3"/>
                <a:gd name="T139" fmla="*/ 0 h 228"/>
                <a:gd name="T140" fmla="*/ 343 w 343"/>
                <a:gd name="T141" fmla="*/ 228 h 2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3" h="228">
                  <a:moveTo>
                    <a:pt x="343" y="21"/>
                  </a:moveTo>
                  <a:lnTo>
                    <a:pt x="328" y="11"/>
                  </a:lnTo>
                  <a:lnTo>
                    <a:pt x="304" y="6"/>
                  </a:lnTo>
                  <a:lnTo>
                    <a:pt x="263" y="1"/>
                  </a:lnTo>
                  <a:lnTo>
                    <a:pt x="243" y="14"/>
                  </a:lnTo>
                  <a:lnTo>
                    <a:pt x="212" y="18"/>
                  </a:lnTo>
                  <a:lnTo>
                    <a:pt x="165" y="24"/>
                  </a:lnTo>
                  <a:lnTo>
                    <a:pt x="134" y="22"/>
                  </a:lnTo>
                  <a:lnTo>
                    <a:pt x="108" y="27"/>
                  </a:lnTo>
                  <a:lnTo>
                    <a:pt x="69" y="21"/>
                  </a:lnTo>
                  <a:lnTo>
                    <a:pt x="40" y="13"/>
                  </a:lnTo>
                  <a:lnTo>
                    <a:pt x="33" y="0"/>
                  </a:lnTo>
                  <a:lnTo>
                    <a:pt x="13" y="23"/>
                  </a:lnTo>
                  <a:lnTo>
                    <a:pt x="25" y="41"/>
                  </a:lnTo>
                  <a:lnTo>
                    <a:pt x="38" y="47"/>
                  </a:lnTo>
                  <a:lnTo>
                    <a:pt x="45" y="68"/>
                  </a:lnTo>
                  <a:lnTo>
                    <a:pt x="33" y="92"/>
                  </a:lnTo>
                  <a:lnTo>
                    <a:pt x="17" y="109"/>
                  </a:lnTo>
                  <a:lnTo>
                    <a:pt x="2" y="131"/>
                  </a:lnTo>
                  <a:lnTo>
                    <a:pt x="0" y="150"/>
                  </a:lnTo>
                  <a:lnTo>
                    <a:pt x="12" y="150"/>
                  </a:lnTo>
                  <a:lnTo>
                    <a:pt x="20" y="167"/>
                  </a:lnTo>
                  <a:lnTo>
                    <a:pt x="30" y="180"/>
                  </a:lnTo>
                  <a:lnTo>
                    <a:pt x="38" y="198"/>
                  </a:lnTo>
                  <a:lnTo>
                    <a:pt x="39" y="228"/>
                  </a:lnTo>
                  <a:lnTo>
                    <a:pt x="57" y="216"/>
                  </a:lnTo>
                  <a:lnTo>
                    <a:pt x="73" y="206"/>
                  </a:lnTo>
                  <a:lnTo>
                    <a:pt x="98" y="204"/>
                  </a:lnTo>
                  <a:lnTo>
                    <a:pt x="125" y="185"/>
                  </a:lnTo>
                  <a:lnTo>
                    <a:pt x="147" y="200"/>
                  </a:lnTo>
                  <a:lnTo>
                    <a:pt x="167" y="207"/>
                  </a:lnTo>
                  <a:lnTo>
                    <a:pt x="182" y="208"/>
                  </a:lnTo>
                  <a:lnTo>
                    <a:pt x="215" y="207"/>
                  </a:lnTo>
                  <a:lnTo>
                    <a:pt x="225" y="174"/>
                  </a:lnTo>
                  <a:lnTo>
                    <a:pt x="243" y="166"/>
                  </a:lnTo>
                  <a:lnTo>
                    <a:pt x="261" y="156"/>
                  </a:lnTo>
                  <a:lnTo>
                    <a:pt x="283" y="159"/>
                  </a:lnTo>
                  <a:lnTo>
                    <a:pt x="300" y="174"/>
                  </a:lnTo>
                  <a:lnTo>
                    <a:pt x="317" y="165"/>
                  </a:lnTo>
                  <a:lnTo>
                    <a:pt x="314" y="152"/>
                  </a:lnTo>
                  <a:lnTo>
                    <a:pt x="309" y="129"/>
                  </a:lnTo>
                  <a:lnTo>
                    <a:pt x="310" y="103"/>
                  </a:lnTo>
                  <a:lnTo>
                    <a:pt x="310" y="74"/>
                  </a:lnTo>
                  <a:lnTo>
                    <a:pt x="321" y="64"/>
                  </a:lnTo>
                  <a:lnTo>
                    <a:pt x="338" y="59"/>
                  </a:lnTo>
                  <a:lnTo>
                    <a:pt x="343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2" name="Freeform 147">
              <a:extLst/>
            </p:cNvPr>
            <p:cNvSpPr>
              <a:spLocks/>
            </p:cNvSpPr>
            <p:nvPr/>
          </p:nvSpPr>
          <p:spPr bwMode="auto">
            <a:xfrm>
              <a:off x="4625951" y="4032268"/>
              <a:ext cx="119063" cy="123825"/>
            </a:xfrm>
            <a:custGeom>
              <a:avLst/>
              <a:gdLst>
                <a:gd name="T0" fmla="*/ 2147483647 w 375"/>
                <a:gd name="T1" fmla="*/ 2147483647 h 391"/>
                <a:gd name="T2" fmla="*/ 2147483647 w 375"/>
                <a:gd name="T3" fmla="*/ 2147483647 h 391"/>
                <a:gd name="T4" fmla="*/ 2147483647 w 375"/>
                <a:gd name="T5" fmla="*/ 2147483647 h 391"/>
                <a:gd name="T6" fmla="*/ 2147483647 w 375"/>
                <a:gd name="T7" fmla="*/ 2147483647 h 391"/>
                <a:gd name="T8" fmla="*/ 2147483647 w 375"/>
                <a:gd name="T9" fmla="*/ 2147483647 h 391"/>
                <a:gd name="T10" fmla="*/ 2147483647 w 375"/>
                <a:gd name="T11" fmla="*/ 2147483647 h 391"/>
                <a:gd name="T12" fmla="*/ 2147483647 w 375"/>
                <a:gd name="T13" fmla="*/ 2147483647 h 391"/>
                <a:gd name="T14" fmla="*/ 2147483647 w 375"/>
                <a:gd name="T15" fmla="*/ 2147483647 h 391"/>
                <a:gd name="T16" fmla="*/ 2147483647 w 375"/>
                <a:gd name="T17" fmla="*/ 2147483647 h 391"/>
                <a:gd name="T18" fmla="*/ 2147483647 w 375"/>
                <a:gd name="T19" fmla="*/ 2147483647 h 391"/>
                <a:gd name="T20" fmla="*/ 0 w 375"/>
                <a:gd name="T21" fmla="*/ 2147483647 h 391"/>
                <a:gd name="T22" fmla="*/ 2147483647 w 375"/>
                <a:gd name="T23" fmla="*/ 2147483647 h 391"/>
                <a:gd name="T24" fmla="*/ 2147483647 w 375"/>
                <a:gd name="T25" fmla="*/ 2147483647 h 391"/>
                <a:gd name="T26" fmla="*/ 2147483647 w 375"/>
                <a:gd name="T27" fmla="*/ 2147483647 h 391"/>
                <a:gd name="T28" fmla="*/ 2147483647 w 375"/>
                <a:gd name="T29" fmla="*/ 2147483647 h 391"/>
                <a:gd name="T30" fmla="*/ 2147483647 w 375"/>
                <a:gd name="T31" fmla="*/ 2147483647 h 391"/>
                <a:gd name="T32" fmla="*/ 2147483647 w 375"/>
                <a:gd name="T33" fmla="*/ 2147483647 h 391"/>
                <a:gd name="T34" fmla="*/ 2147483647 w 375"/>
                <a:gd name="T35" fmla="*/ 2147483647 h 391"/>
                <a:gd name="T36" fmla="*/ 2147483647 w 375"/>
                <a:gd name="T37" fmla="*/ 2147483647 h 391"/>
                <a:gd name="T38" fmla="*/ 2147483647 w 375"/>
                <a:gd name="T39" fmla="*/ 2147483647 h 391"/>
                <a:gd name="T40" fmla="*/ 2147483647 w 375"/>
                <a:gd name="T41" fmla="*/ 2147483647 h 391"/>
                <a:gd name="T42" fmla="*/ 2147483647 w 375"/>
                <a:gd name="T43" fmla="*/ 2147483647 h 391"/>
                <a:gd name="T44" fmla="*/ 2147483647 w 375"/>
                <a:gd name="T45" fmla="*/ 2147483647 h 391"/>
                <a:gd name="T46" fmla="*/ 2147483647 w 375"/>
                <a:gd name="T47" fmla="*/ 2147483647 h 391"/>
                <a:gd name="T48" fmla="*/ 2147483647 w 375"/>
                <a:gd name="T49" fmla="*/ 2147483647 h 391"/>
                <a:gd name="T50" fmla="*/ 2147483647 w 375"/>
                <a:gd name="T51" fmla="*/ 2147483647 h 391"/>
                <a:gd name="T52" fmla="*/ 2147483647 w 375"/>
                <a:gd name="T53" fmla="*/ 2147483647 h 391"/>
                <a:gd name="T54" fmla="*/ 2147483647 w 375"/>
                <a:gd name="T55" fmla="*/ 2147483647 h 391"/>
                <a:gd name="T56" fmla="*/ 2147483647 w 375"/>
                <a:gd name="T57" fmla="*/ 2147483647 h 391"/>
                <a:gd name="T58" fmla="*/ 2147483647 w 375"/>
                <a:gd name="T59" fmla="*/ 2147483647 h 391"/>
                <a:gd name="T60" fmla="*/ 2147483647 w 375"/>
                <a:gd name="T61" fmla="*/ 2147483647 h 391"/>
                <a:gd name="T62" fmla="*/ 2147483647 w 375"/>
                <a:gd name="T63" fmla="*/ 2147483647 h 391"/>
                <a:gd name="T64" fmla="*/ 2147483647 w 375"/>
                <a:gd name="T65" fmla="*/ 2147483647 h 391"/>
                <a:gd name="T66" fmla="*/ 2147483647 w 375"/>
                <a:gd name="T67" fmla="*/ 2147483647 h 391"/>
                <a:gd name="T68" fmla="*/ 2147483647 w 375"/>
                <a:gd name="T69" fmla="*/ 2147483647 h 391"/>
                <a:gd name="T70" fmla="*/ 2147483647 w 375"/>
                <a:gd name="T71" fmla="*/ 2147483647 h 391"/>
                <a:gd name="T72" fmla="*/ 2147483647 w 375"/>
                <a:gd name="T73" fmla="*/ 2147483647 h 391"/>
                <a:gd name="T74" fmla="*/ 2147483647 w 375"/>
                <a:gd name="T75" fmla="*/ 2147483647 h 3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75"/>
                <a:gd name="T115" fmla="*/ 0 h 391"/>
                <a:gd name="T116" fmla="*/ 375 w 375"/>
                <a:gd name="T117" fmla="*/ 391 h 39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75" h="391">
                  <a:moveTo>
                    <a:pt x="355" y="46"/>
                  </a:moveTo>
                  <a:lnTo>
                    <a:pt x="375" y="32"/>
                  </a:lnTo>
                  <a:lnTo>
                    <a:pt x="357" y="0"/>
                  </a:lnTo>
                  <a:lnTo>
                    <a:pt x="349" y="28"/>
                  </a:lnTo>
                  <a:lnTo>
                    <a:pt x="324" y="31"/>
                  </a:lnTo>
                  <a:lnTo>
                    <a:pt x="305" y="31"/>
                  </a:lnTo>
                  <a:lnTo>
                    <a:pt x="280" y="23"/>
                  </a:lnTo>
                  <a:lnTo>
                    <a:pt x="257" y="8"/>
                  </a:lnTo>
                  <a:lnTo>
                    <a:pt x="230" y="29"/>
                  </a:lnTo>
                  <a:lnTo>
                    <a:pt x="205" y="31"/>
                  </a:lnTo>
                  <a:lnTo>
                    <a:pt x="184" y="43"/>
                  </a:lnTo>
                  <a:lnTo>
                    <a:pt x="173" y="50"/>
                  </a:lnTo>
                  <a:lnTo>
                    <a:pt x="161" y="58"/>
                  </a:lnTo>
                  <a:lnTo>
                    <a:pt x="143" y="76"/>
                  </a:lnTo>
                  <a:lnTo>
                    <a:pt x="114" y="74"/>
                  </a:lnTo>
                  <a:lnTo>
                    <a:pt x="98" y="82"/>
                  </a:lnTo>
                  <a:lnTo>
                    <a:pt x="71" y="89"/>
                  </a:lnTo>
                  <a:lnTo>
                    <a:pt x="52" y="83"/>
                  </a:lnTo>
                  <a:lnTo>
                    <a:pt x="47" y="112"/>
                  </a:lnTo>
                  <a:lnTo>
                    <a:pt x="42" y="131"/>
                  </a:lnTo>
                  <a:lnTo>
                    <a:pt x="26" y="147"/>
                  </a:lnTo>
                  <a:lnTo>
                    <a:pt x="0" y="170"/>
                  </a:lnTo>
                  <a:lnTo>
                    <a:pt x="8" y="186"/>
                  </a:lnTo>
                  <a:lnTo>
                    <a:pt x="26" y="200"/>
                  </a:lnTo>
                  <a:lnTo>
                    <a:pt x="49" y="201"/>
                  </a:lnTo>
                  <a:lnTo>
                    <a:pt x="60" y="231"/>
                  </a:lnTo>
                  <a:lnTo>
                    <a:pt x="70" y="258"/>
                  </a:lnTo>
                  <a:lnTo>
                    <a:pt x="90" y="261"/>
                  </a:lnTo>
                  <a:lnTo>
                    <a:pt x="90" y="278"/>
                  </a:lnTo>
                  <a:lnTo>
                    <a:pt x="83" y="288"/>
                  </a:lnTo>
                  <a:lnTo>
                    <a:pt x="79" y="299"/>
                  </a:lnTo>
                  <a:lnTo>
                    <a:pt x="106" y="340"/>
                  </a:lnTo>
                  <a:lnTo>
                    <a:pt x="99" y="353"/>
                  </a:lnTo>
                  <a:lnTo>
                    <a:pt x="117" y="366"/>
                  </a:lnTo>
                  <a:lnTo>
                    <a:pt x="119" y="375"/>
                  </a:lnTo>
                  <a:lnTo>
                    <a:pt x="134" y="374"/>
                  </a:lnTo>
                  <a:lnTo>
                    <a:pt x="153" y="375"/>
                  </a:lnTo>
                  <a:lnTo>
                    <a:pt x="168" y="386"/>
                  </a:lnTo>
                  <a:lnTo>
                    <a:pt x="181" y="391"/>
                  </a:lnTo>
                  <a:lnTo>
                    <a:pt x="195" y="374"/>
                  </a:lnTo>
                  <a:lnTo>
                    <a:pt x="183" y="355"/>
                  </a:lnTo>
                  <a:lnTo>
                    <a:pt x="178" y="337"/>
                  </a:lnTo>
                  <a:lnTo>
                    <a:pt x="186" y="314"/>
                  </a:lnTo>
                  <a:lnTo>
                    <a:pt x="206" y="301"/>
                  </a:lnTo>
                  <a:lnTo>
                    <a:pt x="222" y="301"/>
                  </a:lnTo>
                  <a:lnTo>
                    <a:pt x="224" y="282"/>
                  </a:lnTo>
                  <a:lnTo>
                    <a:pt x="207" y="276"/>
                  </a:lnTo>
                  <a:lnTo>
                    <a:pt x="189" y="268"/>
                  </a:lnTo>
                  <a:lnTo>
                    <a:pt x="272" y="279"/>
                  </a:lnTo>
                  <a:lnTo>
                    <a:pt x="264" y="264"/>
                  </a:lnTo>
                  <a:lnTo>
                    <a:pt x="248" y="254"/>
                  </a:lnTo>
                  <a:lnTo>
                    <a:pt x="231" y="240"/>
                  </a:lnTo>
                  <a:lnTo>
                    <a:pt x="202" y="223"/>
                  </a:lnTo>
                  <a:lnTo>
                    <a:pt x="191" y="215"/>
                  </a:lnTo>
                  <a:lnTo>
                    <a:pt x="181" y="204"/>
                  </a:lnTo>
                  <a:lnTo>
                    <a:pt x="174" y="189"/>
                  </a:lnTo>
                  <a:lnTo>
                    <a:pt x="171" y="171"/>
                  </a:lnTo>
                  <a:lnTo>
                    <a:pt x="164" y="150"/>
                  </a:lnTo>
                  <a:lnTo>
                    <a:pt x="150" y="137"/>
                  </a:lnTo>
                  <a:lnTo>
                    <a:pt x="145" y="127"/>
                  </a:lnTo>
                  <a:lnTo>
                    <a:pt x="149" y="115"/>
                  </a:lnTo>
                  <a:lnTo>
                    <a:pt x="161" y="103"/>
                  </a:lnTo>
                  <a:lnTo>
                    <a:pt x="178" y="109"/>
                  </a:lnTo>
                  <a:lnTo>
                    <a:pt x="187" y="123"/>
                  </a:lnTo>
                  <a:lnTo>
                    <a:pt x="201" y="119"/>
                  </a:lnTo>
                  <a:lnTo>
                    <a:pt x="218" y="119"/>
                  </a:lnTo>
                  <a:lnTo>
                    <a:pt x="231" y="110"/>
                  </a:lnTo>
                  <a:lnTo>
                    <a:pt x="227" y="88"/>
                  </a:lnTo>
                  <a:lnTo>
                    <a:pt x="243" y="77"/>
                  </a:lnTo>
                  <a:lnTo>
                    <a:pt x="259" y="69"/>
                  </a:lnTo>
                  <a:lnTo>
                    <a:pt x="275" y="62"/>
                  </a:lnTo>
                  <a:lnTo>
                    <a:pt x="296" y="72"/>
                  </a:lnTo>
                  <a:lnTo>
                    <a:pt x="311" y="70"/>
                  </a:lnTo>
                  <a:lnTo>
                    <a:pt x="327" y="70"/>
                  </a:lnTo>
                  <a:lnTo>
                    <a:pt x="336" y="67"/>
                  </a:lnTo>
                  <a:lnTo>
                    <a:pt x="349" y="61"/>
                  </a:lnTo>
                  <a:lnTo>
                    <a:pt x="355" y="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3" name="Freeform 148">
              <a:extLst/>
            </p:cNvPr>
            <p:cNvSpPr>
              <a:spLocks/>
            </p:cNvSpPr>
            <p:nvPr/>
          </p:nvSpPr>
          <p:spPr bwMode="auto">
            <a:xfrm>
              <a:off x="4567214" y="3860818"/>
              <a:ext cx="109537" cy="74613"/>
            </a:xfrm>
            <a:custGeom>
              <a:avLst/>
              <a:gdLst>
                <a:gd name="T0" fmla="*/ 2147483647 w 347"/>
                <a:gd name="T1" fmla="*/ 2147483647 h 235"/>
                <a:gd name="T2" fmla="*/ 2147483647 w 347"/>
                <a:gd name="T3" fmla="*/ 2147483647 h 235"/>
                <a:gd name="T4" fmla="*/ 2147483647 w 347"/>
                <a:gd name="T5" fmla="*/ 2147483647 h 235"/>
                <a:gd name="T6" fmla="*/ 2147483647 w 347"/>
                <a:gd name="T7" fmla="*/ 2147483647 h 235"/>
                <a:gd name="T8" fmla="*/ 2147483647 w 347"/>
                <a:gd name="T9" fmla="*/ 2147483647 h 235"/>
                <a:gd name="T10" fmla="*/ 2147483647 w 347"/>
                <a:gd name="T11" fmla="*/ 2147483647 h 235"/>
                <a:gd name="T12" fmla="*/ 2147483647 w 347"/>
                <a:gd name="T13" fmla="*/ 2147483647 h 235"/>
                <a:gd name="T14" fmla="*/ 2147483647 w 347"/>
                <a:gd name="T15" fmla="*/ 2147483647 h 235"/>
                <a:gd name="T16" fmla="*/ 2147483647 w 347"/>
                <a:gd name="T17" fmla="*/ 2147483647 h 235"/>
                <a:gd name="T18" fmla="*/ 2147483647 w 347"/>
                <a:gd name="T19" fmla="*/ 2147483647 h 235"/>
                <a:gd name="T20" fmla="*/ 0 w 347"/>
                <a:gd name="T21" fmla="*/ 2147483647 h 235"/>
                <a:gd name="T22" fmla="*/ 2147483647 w 347"/>
                <a:gd name="T23" fmla="*/ 2147483647 h 235"/>
                <a:gd name="T24" fmla="*/ 2147483647 w 347"/>
                <a:gd name="T25" fmla="*/ 2147483647 h 235"/>
                <a:gd name="T26" fmla="*/ 2147483647 w 347"/>
                <a:gd name="T27" fmla="*/ 2147483647 h 235"/>
                <a:gd name="T28" fmla="*/ 2147483647 w 347"/>
                <a:gd name="T29" fmla="*/ 2147483647 h 235"/>
                <a:gd name="T30" fmla="*/ 2147483647 w 347"/>
                <a:gd name="T31" fmla="*/ 2147483647 h 235"/>
                <a:gd name="T32" fmla="*/ 2147483647 w 347"/>
                <a:gd name="T33" fmla="*/ 2147483647 h 235"/>
                <a:gd name="T34" fmla="*/ 2147483647 w 347"/>
                <a:gd name="T35" fmla="*/ 2147483647 h 235"/>
                <a:gd name="T36" fmla="*/ 2147483647 w 347"/>
                <a:gd name="T37" fmla="*/ 2147483647 h 235"/>
                <a:gd name="T38" fmla="*/ 2147483647 w 347"/>
                <a:gd name="T39" fmla="*/ 2147483647 h 235"/>
                <a:gd name="T40" fmla="*/ 2147483647 w 347"/>
                <a:gd name="T41" fmla="*/ 2147483647 h 235"/>
                <a:gd name="T42" fmla="*/ 2147483647 w 347"/>
                <a:gd name="T43" fmla="*/ 2147483647 h 235"/>
                <a:gd name="T44" fmla="*/ 2147483647 w 347"/>
                <a:gd name="T45" fmla="*/ 2147483647 h 235"/>
                <a:gd name="T46" fmla="*/ 2147483647 w 347"/>
                <a:gd name="T47" fmla="*/ 2147483647 h 235"/>
                <a:gd name="T48" fmla="*/ 2147483647 w 347"/>
                <a:gd name="T49" fmla="*/ 2147483647 h 235"/>
                <a:gd name="T50" fmla="*/ 2147483647 w 347"/>
                <a:gd name="T51" fmla="*/ 2147483647 h 235"/>
                <a:gd name="T52" fmla="*/ 2147483647 w 347"/>
                <a:gd name="T53" fmla="*/ 2147483647 h 235"/>
                <a:gd name="T54" fmla="*/ 2147483647 w 347"/>
                <a:gd name="T55" fmla="*/ 2147483647 h 235"/>
                <a:gd name="T56" fmla="*/ 2147483647 w 347"/>
                <a:gd name="T57" fmla="*/ 2147483647 h 235"/>
                <a:gd name="T58" fmla="*/ 2147483647 w 347"/>
                <a:gd name="T59" fmla="*/ 2147483647 h 235"/>
                <a:gd name="T60" fmla="*/ 2147483647 w 347"/>
                <a:gd name="T61" fmla="*/ 2147483647 h 235"/>
                <a:gd name="T62" fmla="*/ 2147483647 w 347"/>
                <a:gd name="T63" fmla="*/ 0 h 235"/>
                <a:gd name="T64" fmla="*/ 2147483647 w 347"/>
                <a:gd name="T65" fmla="*/ 2147483647 h 235"/>
                <a:gd name="T66" fmla="*/ 2147483647 w 347"/>
                <a:gd name="T67" fmla="*/ 2147483647 h 235"/>
                <a:gd name="T68" fmla="*/ 2147483647 w 347"/>
                <a:gd name="T69" fmla="*/ 2147483647 h 2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7"/>
                <a:gd name="T106" fmla="*/ 0 h 235"/>
                <a:gd name="T107" fmla="*/ 351 w 347"/>
                <a:gd name="T108" fmla="*/ 234 h 23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7" h="235">
                  <a:moveTo>
                    <a:pt x="191" y="32"/>
                  </a:moveTo>
                  <a:lnTo>
                    <a:pt x="160" y="46"/>
                  </a:lnTo>
                  <a:lnTo>
                    <a:pt x="142" y="60"/>
                  </a:lnTo>
                  <a:lnTo>
                    <a:pt x="116" y="64"/>
                  </a:lnTo>
                  <a:lnTo>
                    <a:pt x="90" y="58"/>
                  </a:lnTo>
                  <a:lnTo>
                    <a:pt x="64" y="46"/>
                  </a:lnTo>
                  <a:lnTo>
                    <a:pt x="42" y="55"/>
                  </a:lnTo>
                  <a:lnTo>
                    <a:pt x="9" y="67"/>
                  </a:lnTo>
                  <a:lnTo>
                    <a:pt x="9" y="99"/>
                  </a:lnTo>
                  <a:lnTo>
                    <a:pt x="3" y="123"/>
                  </a:lnTo>
                  <a:lnTo>
                    <a:pt x="0" y="145"/>
                  </a:lnTo>
                  <a:lnTo>
                    <a:pt x="7" y="166"/>
                  </a:lnTo>
                  <a:lnTo>
                    <a:pt x="31" y="196"/>
                  </a:lnTo>
                  <a:lnTo>
                    <a:pt x="51" y="210"/>
                  </a:lnTo>
                  <a:lnTo>
                    <a:pt x="71" y="230"/>
                  </a:lnTo>
                  <a:lnTo>
                    <a:pt x="107" y="235"/>
                  </a:lnTo>
                  <a:lnTo>
                    <a:pt x="127" y="232"/>
                  </a:lnTo>
                  <a:lnTo>
                    <a:pt x="148" y="219"/>
                  </a:lnTo>
                  <a:lnTo>
                    <a:pt x="184" y="217"/>
                  </a:lnTo>
                  <a:lnTo>
                    <a:pt x="208" y="210"/>
                  </a:lnTo>
                  <a:lnTo>
                    <a:pt x="226" y="220"/>
                  </a:lnTo>
                  <a:lnTo>
                    <a:pt x="246" y="193"/>
                  </a:lnTo>
                  <a:lnTo>
                    <a:pt x="251" y="174"/>
                  </a:lnTo>
                  <a:lnTo>
                    <a:pt x="277" y="141"/>
                  </a:lnTo>
                  <a:lnTo>
                    <a:pt x="290" y="115"/>
                  </a:lnTo>
                  <a:lnTo>
                    <a:pt x="303" y="92"/>
                  </a:lnTo>
                  <a:lnTo>
                    <a:pt x="324" y="73"/>
                  </a:lnTo>
                  <a:lnTo>
                    <a:pt x="329" y="57"/>
                  </a:lnTo>
                  <a:lnTo>
                    <a:pt x="347" y="48"/>
                  </a:lnTo>
                  <a:lnTo>
                    <a:pt x="333" y="16"/>
                  </a:lnTo>
                  <a:lnTo>
                    <a:pt x="295" y="10"/>
                  </a:lnTo>
                  <a:lnTo>
                    <a:pt x="261" y="0"/>
                  </a:lnTo>
                  <a:lnTo>
                    <a:pt x="237" y="8"/>
                  </a:lnTo>
                  <a:lnTo>
                    <a:pt x="220" y="31"/>
                  </a:lnTo>
                  <a:lnTo>
                    <a:pt x="191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4" name="Freeform 149">
              <a:extLst/>
            </p:cNvPr>
            <p:cNvSpPr>
              <a:spLocks/>
            </p:cNvSpPr>
            <p:nvPr/>
          </p:nvSpPr>
          <p:spPr bwMode="auto">
            <a:xfrm>
              <a:off x="4575151" y="3832243"/>
              <a:ext cx="96838" cy="49213"/>
            </a:xfrm>
            <a:custGeom>
              <a:avLst/>
              <a:gdLst>
                <a:gd name="T0" fmla="*/ 2147483647 w 307"/>
                <a:gd name="T1" fmla="*/ 2147483647 h 155"/>
                <a:gd name="T2" fmla="*/ 2147483647 w 307"/>
                <a:gd name="T3" fmla="*/ 2147483647 h 155"/>
                <a:gd name="T4" fmla="*/ 2147483647 w 307"/>
                <a:gd name="T5" fmla="*/ 2147483647 h 155"/>
                <a:gd name="T6" fmla="*/ 2147483647 w 307"/>
                <a:gd name="T7" fmla="*/ 2147483647 h 155"/>
                <a:gd name="T8" fmla="*/ 2147483647 w 307"/>
                <a:gd name="T9" fmla="*/ 2147483647 h 155"/>
                <a:gd name="T10" fmla="*/ 2147483647 w 307"/>
                <a:gd name="T11" fmla="*/ 2147483647 h 155"/>
                <a:gd name="T12" fmla="*/ 2147483647 w 307"/>
                <a:gd name="T13" fmla="*/ 2147483647 h 155"/>
                <a:gd name="T14" fmla="*/ 2147483647 w 307"/>
                <a:gd name="T15" fmla="*/ 2147483647 h 155"/>
                <a:gd name="T16" fmla="*/ 2147483647 w 307"/>
                <a:gd name="T17" fmla="*/ 2147483647 h 155"/>
                <a:gd name="T18" fmla="*/ 2147483647 w 307"/>
                <a:gd name="T19" fmla="*/ 2147483647 h 155"/>
                <a:gd name="T20" fmla="*/ 0 w 307"/>
                <a:gd name="T21" fmla="*/ 2147483647 h 155"/>
                <a:gd name="T22" fmla="*/ 2147483647 w 307"/>
                <a:gd name="T23" fmla="*/ 2147483647 h 155"/>
                <a:gd name="T24" fmla="*/ 2147483647 w 307"/>
                <a:gd name="T25" fmla="*/ 2147483647 h 155"/>
                <a:gd name="T26" fmla="*/ 2147483647 w 307"/>
                <a:gd name="T27" fmla="*/ 2147483647 h 155"/>
                <a:gd name="T28" fmla="*/ 2147483647 w 307"/>
                <a:gd name="T29" fmla="*/ 2147483647 h 155"/>
                <a:gd name="T30" fmla="*/ 2147483647 w 307"/>
                <a:gd name="T31" fmla="*/ 2147483647 h 155"/>
                <a:gd name="T32" fmla="*/ 2147483647 w 307"/>
                <a:gd name="T33" fmla="*/ 2147483647 h 155"/>
                <a:gd name="T34" fmla="*/ 2147483647 w 307"/>
                <a:gd name="T35" fmla="*/ 2147483647 h 155"/>
                <a:gd name="T36" fmla="*/ 2147483647 w 307"/>
                <a:gd name="T37" fmla="*/ 2147483647 h 155"/>
                <a:gd name="T38" fmla="*/ 2147483647 w 307"/>
                <a:gd name="T39" fmla="*/ 2147483647 h 155"/>
                <a:gd name="T40" fmla="*/ 2147483647 w 307"/>
                <a:gd name="T41" fmla="*/ 2147483647 h 155"/>
                <a:gd name="T42" fmla="*/ 2147483647 w 307"/>
                <a:gd name="T43" fmla="*/ 2147483647 h 155"/>
                <a:gd name="T44" fmla="*/ 2147483647 w 307"/>
                <a:gd name="T45" fmla="*/ 2147483647 h 155"/>
                <a:gd name="T46" fmla="*/ 2147483647 w 307"/>
                <a:gd name="T47" fmla="*/ 2147483647 h 155"/>
                <a:gd name="T48" fmla="*/ 2147483647 w 307"/>
                <a:gd name="T49" fmla="*/ 2147483647 h 155"/>
                <a:gd name="T50" fmla="*/ 2147483647 w 307"/>
                <a:gd name="T51" fmla="*/ 2147483647 h 155"/>
                <a:gd name="T52" fmla="*/ 2147483647 w 307"/>
                <a:gd name="T53" fmla="*/ 2147483647 h 155"/>
                <a:gd name="T54" fmla="*/ 2147483647 w 307"/>
                <a:gd name="T55" fmla="*/ 2147483647 h 155"/>
                <a:gd name="T56" fmla="*/ 2147483647 w 307"/>
                <a:gd name="T57" fmla="*/ 2147483647 h 155"/>
                <a:gd name="T58" fmla="*/ 2147483647 w 307"/>
                <a:gd name="T59" fmla="*/ 2147483647 h 155"/>
                <a:gd name="T60" fmla="*/ 2147483647 w 307"/>
                <a:gd name="T61" fmla="*/ 2147483647 h 155"/>
                <a:gd name="T62" fmla="*/ 2147483647 w 307"/>
                <a:gd name="T63" fmla="*/ 0 h 155"/>
                <a:gd name="T64" fmla="*/ 2147483647 w 307"/>
                <a:gd name="T65" fmla="*/ 2147483647 h 155"/>
                <a:gd name="T66" fmla="*/ 2147483647 w 307"/>
                <a:gd name="T67" fmla="*/ 2147483647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7"/>
                <a:gd name="T103" fmla="*/ 0 h 155"/>
                <a:gd name="T104" fmla="*/ 558800 w 307"/>
                <a:gd name="T105" fmla="*/ 295275 h 1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7" h="155">
                  <a:moveTo>
                    <a:pt x="137" y="25"/>
                  </a:moveTo>
                  <a:lnTo>
                    <a:pt x="120" y="19"/>
                  </a:lnTo>
                  <a:lnTo>
                    <a:pt x="102" y="22"/>
                  </a:lnTo>
                  <a:lnTo>
                    <a:pt x="82" y="34"/>
                  </a:lnTo>
                  <a:lnTo>
                    <a:pt x="74" y="48"/>
                  </a:lnTo>
                  <a:lnTo>
                    <a:pt x="69" y="66"/>
                  </a:lnTo>
                  <a:lnTo>
                    <a:pt x="51" y="62"/>
                  </a:lnTo>
                  <a:lnTo>
                    <a:pt x="29" y="67"/>
                  </a:lnTo>
                  <a:lnTo>
                    <a:pt x="5" y="68"/>
                  </a:lnTo>
                  <a:lnTo>
                    <a:pt x="2" y="82"/>
                  </a:lnTo>
                  <a:lnTo>
                    <a:pt x="0" y="98"/>
                  </a:lnTo>
                  <a:lnTo>
                    <a:pt x="4" y="120"/>
                  </a:lnTo>
                  <a:lnTo>
                    <a:pt x="12" y="131"/>
                  </a:lnTo>
                  <a:lnTo>
                    <a:pt x="40" y="138"/>
                  </a:lnTo>
                  <a:lnTo>
                    <a:pt x="61" y="149"/>
                  </a:lnTo>
                  <a:lnTo>
                    <a:pt x="91" y="155"/>
                  </a:lnTo>
                  <a:lnTo>
                    <a:pt x="118" y="149"/>
                  </a:lnTo>
                  <a:lnTo>
                    <a:pt x="134" y="133"/>
                  </a:lnTo>
                  <a:lnTo>
                    <a:pt x="164" y="124"/>
                  </a:lnTo>
                  <a:lnTo>
                    <a:pt x="197" y="117"/>
                  </a:lnTo>
                  <a:lnTo>
                    <a:pt x="214" y="95"/>
                  </a:lnTo>
                  <a:lnTo>
                    <a:pt x="236" y="89"/>
                  </a:lnTo>
                  <a:lnTo>
                    <a:pt x="269" y="104"/>
                  </a:lnTo>
                  <a:lnTo>
                    <a:pt x="307" y="107"/>
                  </a:lnTo>
                  <a:lnTo>
                    <a:pt x="302" y="91"/>
                  </a:lnTo>
                  <a:lnTo>
                    <a:pt x="286" y="42"/>
                  </a:lnTo>
                  <a:lnTo>
                    <a:pt x="271" y="30"/>
                  </a:lnTo>
                  <a:lnTo>
                    <a:pt x="261" y="18"/>
                  </a:lnTo>
                  <a:lnTo>
                    <a:pt x="240" y="10"/>
                  </a:lnTo>
                  <a:lnTo>
                    <a:pt x="221" y="10"/>
                  </a:lnTo>
                  <a:lnTo>
                    <a:pt x="193" y="16"/>
                  </a:lnTo>
                  <a:lnTo>
                    <a:pt x="158" y="0"/>
                  </a:lnTo>
                  <a:lnTo>
                    <a:pt x="134" y="10"/>
                  </a:lnTo>
                  <a:lnTo>
                    <a:pt x="137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5" name="Freeform 154">
              <a:extLst/>
            </p:cNvPr>
            <p:cNvSpPr>
              <a:spLocks/>
            </p:cNvSpPr>
            <p:nvPr/>
          </p:nvSpPr>
          <p:spPr bwMode="auto">
            <a:xfrm>
              <a:off x="4414814" y="4041793"/>
              <a:ext cx="26987" cy="55563"/>
            </a:xfrm>
            <a:custGeom>
              <a:avLst/>
              <a:gdLst>
                <a:gd name="T0" fmla="*/ 0 w 161870"/>
                <a:gd name="T1" fmla="*/ 10 h 324297"/>
                <a:gd name="T2" fmla="*/ 2 w 161870"/>
                <a:gd name="T3" fmla="*/ 16 h 324297"/>
                <a:gd name="T4" fmla="*/ 3 w 161870"/>
                <a:gd name="T5" fmla="*/ 23 h 324297"/>
                <a:gd name="T6" fmla="*/ 3 w 161870"/>
                <a:gd name="T7" fmla="*/ 29 h 324297"/>
                <a:gd name="T8" fmla="*/ 4 w 161870"/>
                <a:gd name="T9" fmla="*/ 36 h 324297"/>
                <a:gd name="T10" fmla="*/ 1 w 161870"/>
                <a:gd name="T11" fmla="*/ 40 h 324297"/>
                <a:gd name="T12" fmla="*/ 1 w 161870"/>
                <a:gd name="T13" fmla="*/ 46 h 324297"/>
                <a:gd name="T14" fmla="*/ 4 w 161870"/>
                <a:gd name="T15" fmla="*/ 48 h 324297"/>
                <a:gd name="T16" fmla="*/ 6 w 161870"/>
                <a:gd name="T17" fmla="*/ 46 h 324297"/>
                <a:gd name="T18" fmla="*/ 9 w 161870"/>
                <a:gd name="T19" fmla="*/ 44 h 324297"/>
                <a:gd name="T20" fmla="*/ 13 w 161870"/>
                <a:gd name="T21" fmla="*/ 42 h 324297"/>
                <a:gd name="T22" fmla="*/ 15 w 161870"/>
                <a:gd name="T23" fmla="*/ 47 h 324297"/>
                <a:gd name="T24" fmla="*/ 19 w 161870"/>
                <a:gd name="T25" fmla="*/ 44 h 324297"/>
                <a:gd name="T26" fmla="*/ 18 w 161870"/>
                <a:gd name="T27" fmla="*/ 36 h 324297"/>
                <a:gd name="T28" fmla="*/ 17 w 161870"/>
                <a:gd name="T29" fmla="*/ 29 h 324297"/>
                <a:gd name="T30" fmla="*/ 19 w 161870"/>
                <a:gd name="T31" fmla="*/ 21 h 324297"/>
                <a:gd name="T32" fmla="*/ 21 w 161870"/>
                <a:gd name="T33" fmla="*/ 17 h 324297"/>
                <a:gd name="T34" fmla="*/ 18 w 161870"/>
                <a:gd name="T35" fmla="*/ 10 h 324297"/>
                <a:gd name="T36" fmla="*/ 19 w 161870"/>
                <a:gd name="T37" fmla="*/ 13 h 324297"/>
                <a:gd name="T38" fmla="*/ 16 w 161870"/>
                <a:gd name="T39" fmla="*/ 3 h 324297"/>
                <a:gd name="T40" fmla="*/ 14 w 161870"/>
                <a:gd name="T41" fmla="*/ 0 h 324297"/>
                <a:gd name="T42" fmla="*/ 12 w 161870"/>
                <a:gd name="T43" fmla="*/ 4 h 324297"/>
                <a:gd name="T44" fmla="*/ 9 w 161870"/>
                <a:gd name="T45" fmla="*/ 7 h 324297"/>
                <a:gd name="T46" fmla="*/ 6 w 161870"/>
                <a:gd name="T47" fmla="*/ 10 h 324297"/>
                <a:gd name="T48" fmla="*/ 3 w 161870"/>
                <a:gd name="T49" fmla="*/ 9 h 324297"/>
                <a:gd name="T50" fmla="*/ 0 w 161870"/>
                <a:gd name="T51" fmla="*/ 10 h 324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870"/>
                <a:gd name="T79" fmla="*/ 0 h 324297"/>
                <a:gd name="T80" fmla="*/ 161870 w 161870"/>
                <a:gd name="T81" fmla="*/ 324297 h 324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870" h="324297">
                  <a:moveTo>
                    <a:pt x="0" y="67206"/>
                  </a:moveTo>
                  <a:lnTo>
                    <a:pt x="13281" y="106067"/>
                  </a:lnTo>
                  <a:lnTo>
                    <a:pt x="20351" y="153051"/>
                  </a:lnTo>
                  <a:lnTo>
                    <a:pt x="24812" y="198241"/>
                  </a:lnTo>
                  <a:lnTo>
                    <a:pt x="28310" y="242564"/>
                  </a:lnTo>
                  <a:lnTo>
                    <a:pt x="7767" y="269128"/>
                  </a:lnTo>
                  <a:lnTo>
                    <a:pt x="6877" y="312294"/>
                  </a:lnTo>
                  <a:lnTo>
                    <a:pt x="27953" y="324297"/>
                  </a:lnTo>
                  <a:lnTo>
                    <a:pt x="48203" y="313432"/>
                  </a:lnTo>
                  <a:lnTo>
                    <a:pt x="68716" y="299444"/>
                  </a:lnTo>
                  <a:lnTo>
                    <a:pt x="103105" y="284665"/>
                  </a:lnTo>
                  <a:lnTo>
                    <a:pt x="115522" y="321487"/>
                  </a:lnTo>
                  <a:lnTo>
                    <a:pt x="143275" y="299464"/>
                  </a:lnTo>
                  <a:lnTo>
                    <a:pt x="142283" y="245918"/>
                  </a:lnTo>
                  <a:lnTo>
                    <a:pt x="132537" y="197922"/>
                  </a:lnTo>
                  <a:lnTo>
                    <a:pt x="146283" y="145624"/>
                  </a:lnTo>
                  <a:lnTo>
                    <a:pt x="161870" y="112350"/>
                  </a:lnTo>
                  <a:lnTo>
                    <a:pt x="138150" y="66317"/>
                  </a:lnTo>
                  <a:lnTo>
                    <a:pt x="145755" y="89795"/>
                  </a:lnTo>
                  <a:lnTo>
                    <a:pt x="125563" y="19259"/>
                  </a:lnTo>
                  <a:lnTo>
                    <a:pt x="111659" y="0"/>
                  </a:lnTo>
                  <a:lnTo>
                    <a:pt x="89225" y="24440"/>
                  </a:lnTo>
                  <a:lnTo>
                    <a:pt x="70925" y="44905"/>
                  </a:lnTo>
                  <a:lnTo>
                    <a:pt x="43271" y="65757"/>
                  </a:lnTo>
                  <a:lnTo>
                    <a:pt x="25205" y="63050"/>
                  </a:lnTo>
                  <a:lnTo>
                    <a:pt x="0" y="672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6" name="Freeform 155">
              <a:extLst/>
            </p:cNvPr>
            <p:cNvSpPr>
              <a:spLocks/>
            </p:cNvSpPr>
            <p:nvPr/>
          </p:nvSpPr>
          <p:spPr bwMode="auto">
            <a:xfrm rot="290201">
              <a:off x="4483076" y="4114818"/>
              <a:ext cx="52388" cy="36513"/>
            </a:xfrm>
            <a:custGeom>
              <a:avLst/>
              <a:gdLst>
                <a:gd name="T0" fmla="*/ 2147483647 w 840"/>
                <a:gd name="T1" fmla="*/ 2147483647 h 552"/>
                <a:gd name="T2" fmla="*/ 2147483647 w 840"/>
                <a:gd name="T3" fmla="*/ 2147483647 h 552"/>
                <a:gd name="T4" fmla="*/ 2147483647 w 840"/>
                <a:gd name="T5" fmla="*/ 2147483647 h 552"/>
                <a:gd name="T6" fmla="*/ 2147483647 w 840"/>
                <a:gd name="T7" fmla="*/ 2147483647 h 552"/>
                <a:gd name="T8" fmla="*/ 2147483647 w 840"/>
                <a:gd name="T9" fmla="*/ 2147483647 h 552"/>
                <a:gd name="T10" fmla="*/ 2147483647 w 840"/>
                <a:gd name="T11" fmla="*/ 2147483647 h 552"/>
                <a:gd name="T12" fmla="*/ 2147483647 w 840"/>
                <a:gd name="T13" fmla="*/ 2147483647 h 552"/>
                <a:gd name="T14" fmla="*/ 2147483647 w 840"/>
                <a:gd name="T15" fmla="*/ 2147483647 h 552"/>
                <a:gd name="T16" fmla="*/ 0 w 840"/>
                <a:gd name="T17" fmla="*/ 2147483647 h 552"/>
                <a:gd name="T18" fmla="*/ 2147483647 w 840"/>
                <a:gd name="T19" fmla="*/ 2147483647 h 552"/>
                <a:gd name="T20" fmla="*/ 2147483647 w 840"/>
                <a:gd name="T21" fmla="*/ 2147483647 h 552"/>
                <a:gd name="T22" fmla="*/ 2147483647 w 840"/>
                <a:gd name="T23" fmla="*/ 2147483647 h 552"/>
                <a:gd name="T24" fmla="*/ 2147483647 w 840"/>
                <a:gd name="T25" fmla="*/ 0 h 552"/>
                <a:gd name="T26" fmla="*/ 2147483647 w 840"/>
                <a:gd name="T27" fmla="*/ 2147483647 h 552"/>
                <a:gd name="T28" fmla="*/ 2147483647 w 840"/>
                <a:gd name="T29" fmla="*/ 2147483647 h 552"/>
                <a:gd name="T30" fmla="*/ 2147483647 w 840"/>
                <a:gd name="T31" fmla="*/ 2147483647 h 552"/>
                <a:gd name="T32" fmla="*/ 2147483647 w 840"/>
                <a:gd name="T33" fmla="*/ 2147483647 h 552"/>
                <a:gd name="T34" fmla="*/ 2147483647 w 840"/>
                <a:gd name="T35" fmla="*/ 2147483647 h 552"/>
                <a:gd name="T36" fmla="*/ 2147483647 w 840"/>
                <a:gd name="T37" fmla="*/ 2147483647 h 552"/>
                <a:gd name="T38" fmla="*/ 2147483647 w 840"/>
                <a:gd name="T39" fmla="*/ 2147483647 h 552"/>
                <a:gd name="T40" fmla="*/ 2147483647 w 840"/>
                <a:gd name="T41" fmla="*/ 2147483647 h 552"/>
                <a:gd name="T42" fmla="*/ 2147483647 w 840"/>
                <a:gd name="T43" fmla="*/ 2147483647 h 552"/>
                <a:gd name="T44" fmla="*/ 2147483647 w 840"/>
                <a:gd name="T45" fmla="*/ 2147483647 h 552"/>
                <a:gd name="T46" fmla="*/ 2147483647 w 840"/>
                <a:gd name="T47" fmla="*/ 2147483647 h 5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40"/>
                <a:gd name="T73" fmla="*/ 0 h 552"/>
                <a:gd name="T74" fmla="*/ 840 w 840"/>
                <a:gd name="T75" fmla="*/ 552 h 5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40" h="552">
                  <a:moveTo>
                    <a:pt x="676" y="489"/>
                  </a:moveTo>
                  <a:lnTo>
                    <a:pt x="585" y="444"/>
                  </a:lnTo>
                  <a:lnTo>
                    <a:pt x="520" y="400"/>
                  </a:lnTo>
                  <a:lnTo>
                    <a:pt x="449" y="398"/>
                  </a:lnTo>
                  <a:lnTo>
                    <a:pt x="352" y="376"/>
                  </a:lnTo>
                  <a:lnTo>
                    <a:pt x="267" y="307"/>
                  </a:lnTo>
                  <a:lnTo>
                    <a:pt x="136" y="232"/>
                  </a:lnTo>
                  <a:lnTo>
                    <a:pt x="41" y="217"/>
                  </a:lnTo>
                  <a:lnTo>
                    <a:pt x="0" y="160"/>
                  </a:lnTo>
                  <a:lnTo>
                    <a:pt x="8" y="72"/>
                  </a:lnTo>
                  <a:lnTo>
                    <a:pt x="88" y="72"/>
                  </a:lnTo>
                  <a:lnTo>
                    <a:pt x="168" y="80"/>
                  </a:lnTo>
                  <a:lnTo>
                    <a:pt x="232" y="0"/>
                  </a:lnTo>
                  <a:lnTo>
                    <a:pt x="313" y="81"/>
                  </a:lnTo>
                  <a:lnTo>
                    <a:pt x="472" y="96"/>
                  </a:lnTo>
                  <a:lnTo>
                    <a:pt x="630" y="81"/>
                  </a:lnTo>
                  <a:lnTo>
                    <a:pt x="752" y="72"/>
                  </a:lnTo>
                  <a:lnTo>
                    <a:pt x="840" y="96"/>
                  </a:lnTo>
                  <a:lnTo>
                    <a:pt x="800" y="168"/>
                  </a:lnTo>
                  <a:lnTo>
                    <a:pt x="760" y="312"/>
                  </a:lnTo>
                  <a:lnTo>
                    <a:pt x="816" y="408"/>
                  </a:lnTo>
                  <a:lnTo>
                    <a:pt x="792" y="488"/>
                  </a:lnTo>
                  <a:lnTo>
                    <a:pt x="768" y="552"/>
                  </a:lnTo>
                  <a:lnTo>
                    <a:pt x="676" y="4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7" name="Freeform 151">
              <a:extLst/>
            </p:cNvPr>
            <p:cNvSpPr>
              <a:spLocks/>
            </p:cNvSpPr>
            <p:nvPr/>
          </p:nvSpPr>
          <p:spPr bwMode="auto">
            <a:xfrm>
              <a:off x="4489426" y="3789381"/>
              <a:ext cx="128588" cy="71437"/>
            </a:xfrm>
            <a:custGeom>
              <a:avLst/>
              <a:gdLst>
                <a:gd name="T0" fmla="*/ 2147483647 w 405"/>
                <a:gd name="T1" fmla="*/ 0 h 223"/>
                <a:gd name="T2" fmla="*/ 2147483647 w 405"/>
                <a:gd name="T3" fmla="*/ 2147483647 h 223"/>
                <a:gd name="T4" fmla="*/ 2147483647 w 405"/>
                <a:gd name="T5" fmla="*/ 2147483647 h 223"/>
                <a:gd name="T6" fmla="*/ 2147483647 w 405"/>
                <a:gd name="T7" fmla="*/ 2147483647 h 223"/>
                <a:gd name="T8" fmla="*/ 2147483647 w 405"/>
                <a:gd name="T9" fmla="*/ 2147483647 h 223"/>
                <a:gd name="T10" fmla="*/ 2147483647 w 405"/>
                <a:gd name="T11" fmla="*/ 2147483647 h 223"/>
                <a:gd name="T12" fmla="*/ 2147483647 w 405"/>
                <a:gd name="T13" fmla="*/ 2147483647 h 223"/>
                <a:gd name="T14" fmla="*/ 2147483647 w 405"/>
                <a:gd name="T15" fmla="*/ 2147483647 h 223"/>
                <a:gd name="T16" fmla="*/ 2147483647 w 405"/>
                <a:gd name="T17" fmla="*/ 2147483647 h 223"/>
                <a:gd name="T18" fmla="*/ 2147483647 w 405"/>
                <a:gd name="T19" fmla="*/ 2147483647 h 223"/>
                <a:gd name="T20" fmla="*/ 0 w 405"/>
                <a:gd name="T21" fmla="*/ 2147483647 h 223"/>
                <a:gd name="T22" fmla="*/ 2147483647 w 405"/>
                <a:gd name="T23" fmla="*/ 2147483647 h 223"/>
                <a:gd name="T24" fmla="*/ 2147483647 w 405"/>
                <a:gd name="T25" fmla="*/ 2147483647 h 223"/>
                <a:gd name="T26" fmla="*/ 2147483647 w 405"/>
                <a:gd name="T27" fmla="*/ 2147483647 h 223"/>
                <a:gd name="T28" fmla="*/ 2147483647 w 405"/>
                <a:gd name="T29" fmla="*/ 2147483647 h 223"/>
                <a:gd name="T30" fmla="*/ 2147483647 w 405"/>
                <a:gd name="T31" fmla="*/ 2147483647 h 223"/>
                <a:gd name="T32" fmla="*/ 2147483647 w 405"/>
                <a:gd name="T33" fmla="*/ 2147483647 h 223"/>
                <a:gd name="T34" fmla="*/ 2147483647 w 405"/>
                <a:gd name="T35" fmla="*/ 2147483647 h 223"/>
                <a:gd name="T36" fmla="*/ 2147483647 w 405"/>
                <a:gd name="T37" fmla="*/ 2147483647 h 223"/>
                <a:gd name="T38" fmla="*/ 2147483647 w 405"/>
                <a:gd name="T39" fmla="*/ 2147483647 h 223"/>
                <a:gd name="T40" fmla="*/ 2147483647 w 405"/>
                <a:gd name="T41" fmla="*/ 2147483647 h 223"/>
                <a:gd name="T42" fmla="*/ 2147483647 w 405"/>
                <a:gd name="T43" fmla="*/ 2147483647 h 223"/>
                <a:gd name="T44" fmla="*/ 2147483647 w 405"/>
                <a:gd name="T45" fmla="*/ 2147483647 h 223"/>
                <a:gd name="T46" fmla="*/ 2147483647 w 405"/>
                <a:gd name="T47" fmla="*/ 2147483647 h 223"/>
                <a:gd name="T48" fmla="*/ 2147483647 w 405"/>
                <a:gd name="T49" fmla="*/ 2147483647 h 223"/>
                <a:gd name="T50" fmla="*/ 2147483647 w 405"/>
                <a:gd name="T51" fmla="*/ 2147483647 h 223"/>
                <a:gd name="T52" fmla="*/ 2147483647 w 405"/>
                <a:gd name="T53" fmla="*/ 2147483647 h 223"/>
                <a:gd name="T54" fmla="*/ 2147483647 w 405"/>
                <a:gd name="T55" fmla="*/ 2147483647 h 223"/>
                <a:gd name="T56" fmla="*/ 2147483647 w 405"/>
                <a:gd name="T57" fmla="*/ 2147483647 h 223"/>
                <a:gd name="T58" fmla="*/ 2147483647 w 405"/>
                <a:gd name="T59" fmla="*/ 2147483647 h 223"/>
                <a:gd name="T60" fmla="*/ 2147483647 w 405"/>
                <a:gd name="T61" fmla="*/ 2147483647 h 223"/>
                <a:gd name="T62" fmla="*/ 2147483647 w 405"/>
                <a:gd name="T63" fmla="*/ 2147483647 h 223"/>
                <a:gd name="T64" fmla="*/ 2147483647 w 405"/>
                <a:gd name="T65" fmla="*/ 2147483647 h 223"/>
                <a:gd name="T66" fmla="*/ 2147483647 w 405"/>
                <a:gd name="T67" fmla="*/ 2147483647 h 223"/>
                <a:gd name="T68" fmla="*/ 2147483647 w 405"/>
                <a:gd name="T69" fmla="*/ 2147483647 h 223"/>
                <a:gd name="T70" fmla="*/ 2147483647 w 405"/>
                <a:gd name="T71" fmla="*/ 2147483647 h 223"/>
                <a:gd name="T72" fmla="*/ 2147483647 w 405"/>
                <a:gd name="T73" fmla="*/ 2147483647 h 223"/>
                <a:gd name="T74" fmla="*/ 2147483647 w 405"/>
                <a:gd name="T75" fmla="*/ 2147483647 h 223"/>
                <a:gd name="T76" fmla="*/ 2147483647 w 405"/>
                <a:gd name="T77" fmla="*/ 2147483647 h 223"/>
                <a:gd name="T78" fmla="*/ 2147483647 w 405"/>
                <a:gd name="T79" fmla="*/ 2147483647 h 223"/>
                <a:gd name="T80" fmla="*/ 2147483647 w 405"/>
                <a:gd name="T81" fmla="*/ 2147483647 h 223"/>
                <a:gd name="T82" fmla="*/ 2147483647 w 405"/>
                <a:gd name="T83" fmla="*/ 2147483647 h 223"/>
                <a:gd name="T84" fmla="*/ 2147483647 w 405"/>
                <a:gd name="T85" fmla="*/ 2147483647 h 223"/>
                <a:gd name="T86" fmla="*/ 2147483647 w 405"/>
                <a:gd name="T87" fmla="*/ 2147483647 h 223"/>
                <a:gd name="T88" fmla="*/ 2147483647 w 405"/>
                <a:gd name="T89" fmla="*/ 2147483647 h 223"/>
                <a:gd name="T90" fmla="*/ 2147483647 w 405"/>
                <a:gd name="T91" fmla="*/ 2147483647 h 223"/>
                <a:gd name="T92" fmla="*/ 2147483647 w 405"/>
                <a:gd name="T93" fmla="*/ 0 h 2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5"/>
                <a:gd name="T142" fmla="*/ 0 h 223"/>
                <a:gd name="T143" fmla="*/ 754521 w 405"/>
                <a:gd name="T144" fmla="*/ 375296 h 2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5" h="223">
                  <a:moveTo>
                    <a:pt x="195" y="0"/>
                  </a:moveTo>
                  <a:lnTo>
                    <a:pt x="178" y="1"/>
                  </a:lnTo>
                  <a:lnTo>
                    <a:pt x="160" y="13"/>
                  </a:lnTo>
                  <a:lnTo>
                    <a:pt x="137" y="16"/>
                  </a:lnTo>
                  <a:lnTo>
                    <a:pt x="135" y="39"/>
                  </a:lnTo>
                  <a:lnTo>
                    <a:pt x="121" y="40"/>
                  </a:lnTo>
                  <a:lnTo>
                    <a:pt x="99" y="37"/>
                  </a:lnTo>
                  <a:lnTo>
                    <a:pt x="81" y="53"/>
                  </a:lnTo>
                  <a:lnTo>
                    <a:pt x="53" y="61"/>
                  </a:lnTo>
                  <a:lnTo>
                    <a:pt x="25" y="79"/>
                  </a:lnTo>
                  <a:lnTo>
                    <a:pt x="0" y="87"/>
                  </a:lnTo>
                  <a:lnTo>
                    <a:pt x="9" y="122"/>
                  </a:lnTo>
                  <a:lnTo>
                    <a:pt x="25" y="146"/>
                  </a:lnTo>
                  <a:lnTo>
                    <a:pt x="59" y="176"/>
                  </a:lnTo>
                  <a:lnTo>
                    <a:pt x="72" y="203"/>
                  </a:lnTo>
                  <a:lnTo>
                    <a:pt x="64" y="223"/>
                  </a:lnTo>
                  <a:lnTo>
                    <a:pt x="82" y="220"/>
                  </a:lnTo>
                  <a:lnTo>
                    <a:pt x="110" y="205"/>
                  </a:lnTo>
                  <a:lnTo>
                    <a:pt x="129" y="208"/>
                  </a:lnTo>
                  <a:lnTo>
                    <a:pt x="145" y="209"/>
                  </a:lnTo>
                  <a:lnTo>
                    <a:pt x="165" y="197"/>
                  </a:lnTo>
                  <a:lnTo>
                    <a:pt x="169" y="181"/>
                  </a:lnTo>
                  <a:lnTo>
                    <a:pt x="183" y="187"/>
                  </a:lnTo>
                  <a:lnTo>
                    <a:pt x="207" y="187"/>
                  </a:lnTo>
                  <a:lnTo>
                    <a:pt x="217" y="196"/>
                  </a:lnTo>
                  <a:lnTo>
                    <a:pt x="241" y="206"/>
                  </a:lnTo>
                  <a:lnTo>
                    <a:pt x="257" y="202"/>
                  </a:lnTo>
                  <a:lnTo>
                    <a:pt x="271" y="199"/>
                  </a:lnTo>
                  <a:lnTo>
                    <a:pt x="298" y="204"/>
                  </a:lnTo>
                  <a:lnTo>
                    <a:pt x="320" y="198"/>
                  </a:lnTo>
                  <a:lnTo>
                    <a:pt x="340" y="202"/>
                  </a:lnTo>
                  <a:lnTo>
                    <a:pt x="345" y="183"/>
                  </a:lnTo>
                  <a:lnTo>
                    <a:pt x="352" y="166"/>
                  </a:lnTo>
                  <a:lnTo>
                    <a:pt x="371" y="156"/>
                  </a:lnTo>
                  <a:lnTo>
                    <a:pt x="387" y="151"/>
                  </a:lnTo>
                  <a:lnTo>
                    <a:pt x="405" y="156"/>
                  </a:lnTo>
                  <a:lnTo>
                    <a:pt x="402" y="143"/>
                  </a:lnTo>
                  <a:lnTo>
                    <a:pt x="390" y="134"/>
                  </a:lnTo>
                  <a:lnTo>
                    <a:pt x="368" y="121"/>
                  </a:lnTo>
                  <a:lnTo>
                    <a:pt x="349" y="130"/>
                  </a:lnTo>
                  <a:lnTo>
                    <a:pt x="336" y="104"/>
                  </a:lnTo>
                  <a:lnTo>
                    <a:pt x="316" y="81"/>
                  </a:lnTo>
                  <a:lnTo>
                    <a:pt x="298" y="66"/>
                  </a:lnTo>
                  <a:lnTo>
                    <a:pt x="277" y="59"/>
                  </a:lnTo>
                  <a:lnTo>
                    <a:pt x="252" y="55"/>
                  </a:lnTo>
                  <a:lnTo>
                    <a:pt x="229" y="37"/>
                  </a:lnTo>
                  <a:lnTo>
                    <a:pt x="221" y="29"/>
                  </a:lnTo>
                  <a:lnTo>
                    <a:pt x="204" y="16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8" name="Freeform 156">
              <a:extLst/>
            </p:cNvPr>
            <p:cNvSpPr>
              <a:spLocks/>
            </p:cNvSpPr>
            <p:nvPr/>
          </p:nvSpPr>
          <p:spPr bwMode="auto">
            <a:xfrm rot="290201">
              <a:off x="4425926" y="3992581"/>
              <a:ext cx="14288" cy="34925"/>
            </a:xfrm>
            <a:custGeom>
              <a:avLst/>
              <a:gdLst>
                <a:gd name="T0" fmla="*/ 2147483647 w 253"/>
                <a:gd name="T1" fmla="*/ 0 h 499"/>
                <a:gd name="T2" fmla="*/ 2147483647 w 253"/>
                <a:gd name="T3" fmla="*/ 2147483647 h 499"/>
                <a:gd name="T4" fmla="*/ 2147483647 w 253"/>
                <a:gd name="T5" fmla="*/ 2147483647 h 499"/>
                <a:gd name="T6" fmla="*/ 2147483647 w 253"/>
                <a:gd name="T7" fmla="*/ 2147483647 h 499"/>
                <a:gd name="T8" fmla="*/ 2147483647 w 253"/>
                <a:gd name="T9" fmla="*/ 2147483647 h 499"/>
                <a:gd name="T10" fmla="*/ 2147483647 w 253"/>
                <a:gd name="T11" fmla="*/ 2147483647 h 499"/>
                <a:gd name="T12" fmla="*/ 0 w 253"/>
                <a:gd name="T13" fmla="*/ 2147483647 h 499"/>
                <a:gd name="T14" fmla="*/ 2147483647 w 253"/>
                <a:gd name="T15" fmla="*/ 2147483647 h 499"/>
                <a:gd name="T16" fmla="*/ 2147483647 w 253"/>
                <a:gd name="T17" fmla="*/ 2147483647 h 499"/>
                <a:gd name="T18" fmla="*/ 2147483647 w 253"/>
                <a:gd name="T19" fmla="*/ 0 h 4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3"/>
                <a:gd name="T31" fmla="*/ 0 h 499"/>
                <a:gd name="T32" fmla="*/ 253 w 253"/>
                <a:gd name="T33" fmla="*/ 499 h 4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3" h="499">
                  <a:moveTo>
                    <a:pt x="181" y="0"/>
                  </a:moveTo>
                  <a:lnTo>
                    <a:pt x="253" y="200"/>
                  </a:lnTo>
                  <a:lnTo>
                    <a:pt x="226" y="363"/>
                  </a:lnTo>
                  <a:lnTo>
                    <a:pt x="181" y="499"/>
                  </a:lnTo>
                  <a:lnTo>
                    <a:pt x="77" y="488"/>
                  </a:lnTo>
                  <a:lnTo>
                    <a:pt x="45" y="363"/>
                  </a:lnTo>
                  <a:lnTo>
                    <a:pt x="0" y="272"/>
                  </a:lnTo>
                  <a:lnTo>
                    <a:pt x="21" y="184"/>
                  </a:lnTo>
                  <a:lnTo>
                    <a:pt x="90" y="90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9" name="Freeform 159">
              <a:extLst/>
            </p:cNvPr>
            <p:cNvSpPr>
              <a:spLocks/>
            </p:cNvSpPr>
            <p:nvPr/>
          </p:nvSpPr>
          <p:spPr bwMode="auto">
            <a:xfrm>
              <a:off x="4556101" y="3946543"/>
              <a:ext cx="63500" cy="69850"/>
            </a:xfrm>
            <a:custGeom>
              <a:avLst/>
              <a:gdLst>
                <a:gd name="T0" fmla="*/ 2147483647 w 200"/>
                <a:gd name="T1" fmla="*/ 2147483647 h 221"/>
                <a:gd name="T2" fmla="*/ 2147483647 w 200"/>
                <a:gd name="T3" fmla="*/ 2147483647 h 221"/>
                <a:gd name="T4" fmla="*/ 2147483647 w 200"/>
                <a:gd name="T5" fmla="*/ 2147483647 h 221"/>
                <a:gd name="T6" fmla="*/ 2147483647 w 200"/>
                <a:gd name="T7" fmla="*/ 2147483647 h 221"/>
                <a:gd name="T8" fmla="*/ 2147483647 w 200"/>
                <a:gd name="T9" fmla="*/ 2147483647 h 221"/>
                <a:gd name="T10" fmla="*/ 2147483647 w 200"/>
                <a:gd name="T11" fmla="*/ 2147483647 h 221"/>
                <a:gd name="T12" fmla="*/ 2147483647 w 200"/>
                <a:gd name="T13" fmla="*/ 2147483647 h 221"/>
                <a:gd name="T14" fmla="*/ 2147483647 w 200"/>
                <a:gd name="T15" fmla="*/ 2147483647 h 221"/>
                <a:gd name="T16" fmla="*/ 2147483647 w 200"/>
                <a:gd name="T17" fmla="*/ 2147483647 h 221"/>
                <a:gd name="T18" fmla="*/ 2147483647 w 200"/>
                <a:gd name="T19" fmla="*/ 2147483647 h 221"/>
                <a:gd name="T20" fmla="*/ 2147483647 w 200"/>
                <a:gd name="T21" fmla="*/ 2147483647 h 221"/>
                <a:gd name="T22" fmla="*/ 2147483647 w 200"/>
                <a:gd name="T23" fmla="*/ 2147483647 h 221"/>
                <a:gd name="T24" fmla="*/ 2147483647 w 200"/>
                <a:gd name="T25" fmla="*/ 2147483647 h 221"/>
                <a:gd name="T26" fmla="*/ 2147483647 w 200"/>
                <a:gd name="T27" fmla="*/ 2147483647 h 221"/>
                <a:gd name="T28" fmla="*/ 2147483647 w 200"/>
                <a:gd name="T29" fmla="*/ 2147483647 h 221"/>
                <a:gd name="T30" fmla="*/ 2147483647 w 200"/>
                <a:gd name="T31" fmla="*/ 2147483647 h 221"/>
                <a:gd name="T32" fmla="*/ 2147483647 w 200"/>
                <a:gd name="T33" fmla="*/ 2147483647 h 221"/>
                <a:gd name="T34" fmla="*/ 2147483647 w 200"/>
                <a:gd name="T35" fmla="*/ 2147483647 h 221"/>
                <a:gd name="T36" fmla="*/ 2147483647 w 200"/>
                <a:gd name="T37" fmla="*/ 2147483647 h 221"/>
                <a:gd name="T38" fmla="*/ 2147483647 w 200"/>
                <a:gd name="T39" fmla="*/ 2147483647 h 221"/>
                <a:gd name="T40" fmla="*/ 2147483647 w 200"/>
                <a:gd name="T41" fmla="*/ 2147483647 h 221"/>
                <a:gd name="T42" fmla="*/ 2147483647 w 200"/>
                <a:gd name="T43" fmla="*/ 2147483647 h 221"/>
                <a:gd name="T44" fmla="*/ 2147483647 w 200"/>
                <a:gd name="T45" fmla="*/ 2147483647 h 221"/>
                <a:gd name="T46" fmla="*/ 2147483647 w 200"/>
                <a:gd name="T47" fmla="*/ 2147483647 h 221"/>
                <a:gd name="T48" fmla="*/ 2147483647 w 200"/>
                <a:gd name="T49" fmla="*/ 2147483647 h 221"/>
                <a:gd name="T50" fmla="*/ 2147483647 w 200"/>
                <a:gd name="T51" fmla="*/ 2147483647 h 221"/>
                <a:gd name="T52" fmla="*/ 2147483647 w 200"/>
                <a:gd name="T53" fmla="*/ 2147483647 h 221"/>
                <a:gd name="T54" fmla="*/ 2147483647 w 200"/>
                <a:gd name="T55" fmla="*/ 2147483647 h 221"/>
                <a:gd name="T56" fmla="*/ 2147483647 w 200"/>
                <a:gd name="T57" fmla="*/ 2147483647 h 221"/>
                <a:gd name="T58" fmla="*/ 2147483647 w 200"/>
                <a:gd name="T59" fmla="*/ 2147483647 h 221"/>
                <a:gd name="T60" fmla="*/ 2147483647 w 200"/>
                <a:gd name="T61" fmla="*/ 2147483647 h 221"/>
                <a:gd name="T62" fmla="*/ 2147483647 w 200"/>
                <a:gd name="T63" fmla="*/ 2147483647 h 221"/>
                <a:gd name="T64" fmla="*/ 2147483647 w 200"/>
                <a:gd name="T65" fmla="*/ 2147483647 h 221"/>
                <a:gd name="T66" fmla="*/ 2147483647 w 200"/>
                <a:gd name="T67" fmla="*/ 2147483647 h 221"/>
                <a:gd name="T68" fmla="*/ 2147483647 w 200"/>
                <a:gd name="T69" fmla="*/ 2147483647 h 221"/>
                <a:gd name="T70" fmla="*/ 2147483647 w 200"/>
                <a:gd name="T71" fmla="*/ 2147483647 h 221"/>
                <a:gd name="T72" fmla="*/ 0 w 200"/>
                <a:gd name="T73" fmla="*/ 2147483647 h 221"/>
                <a:gd name="T74" fmla="*/ 2147483647 w 200"/>
                <a:gd name="T75" fmla="*/ 2147483647 h 221"/>
                <a:gd name="T76" fmla="*/ 2147483647 w 200"/>
                <a:gd name="T77" fmla="*/ 0 h 221"/>
                <a:gd name="T78" fmla="*/ 2147483647 w 200"/>
                <a:gd name="T79" fmla="*/ 2147483647 h 221"/>
                <a:gd name="T80" fmla="*/ 2147483647 w 200"/>
                <a:gd name="T81" fmla="*/ 2147483647 h 221"/>
                <a:gd name="T82" fmla="*/ 2147483647 w 200"/>
                <a:gd name="T83" fmla="*/ 2147483647 h 221"/>
                <a:gd name="T84" fmla="*/ 2147483647 w 200"/>
                <a:gd name="T85" fmla="*/ 2147483647 h 221"/>
                <a:gd name="T86" fmla="*/ 2147483647 w 200"/>
                <a:gd name="T87" fmla="*/ 2147483647 h 221"/>
                <a:gd name="T88" fmla="*/ 2147483647 w 200"/>
                <a:gd name="T89" fmla="*/ 2147483647 h 221"/>
                <a:gd name="T90" fmla="*/ 2147483647 w 200"/>
                <a:gd name="T91" fmla="*/ 2147483647 h 2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0"/>
                <a:gd name="T139" fmla="*/ 0 h 221"/>
                <a:gd name="T140" fmla="*/ 200 w 200"/>
                <a:gd name="T141" fmla="*/ 221 h 22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0" h="221">
                  <a:moveTo>
                    <a:pt x="180" y="30"/>
                  </a:moveTo>
                  <a:lnTo>
                    <a:pt x="185" y="58"/>
                  </a:lnTo>
                  <a:lnTo>
                    <a:pt x="179" y="72"/>
                  </a:lnTo>
                  <a:lnTo>
                    <a:pt x="186" y="88"/>
                  </a:lnTo>
                  <a:lnTo>
                    <a:pt x="195" y="83"/>
                  </a:lnTo>
                  <a:lnTo>
                    <a:pt x="200" y="98"/>
                  </a:lnTo>
                  <a:lnTo>
                    <a:pt x="199" y="110"/>
                  </a:lnTo>
                  <a:lnTo>
                    <a:pt x="183" y="106"/>
                  </a:lnTo>
                  <a:lnTo>
                    <a:pt x="184" y="120"/>
                  </a:lnTo>
                  <a:lnTo>
                    <a:pt x="192" y="126"/>
                  </a:lnTo>
                  <a:lnTo>
                    <a:pt x="192" y="141"/>
                  </a:lnTo>
                  <a:lnTo>
                    <a:pt x="181" y="142"/>
                  </a:lnTo>
                  <a:lnTo>
                    <a:pt x="169" y="145"/>
                  </a:lnTo>
                  <a:lnTo>
                    <a:pt x="172" y="154"/>
                  </a:lnTo>
                  <a:lnTo>
                    <a:pt x="181" y="163"/>
                  </a:lnTo>
                  <a:lnTo>
                    <a:pt x="177" y="172"/>
                  </a:lnTo>
                  <a:lnTo>
                    <a:pt x="168" y="167"/>
                  </a:lnTo>
                  <a:lnTo>
                    <a:pt x="160" y="163"/>
                  </a:lnTo>
                  <a:lnTo>
                    <a:pt x="153" y="164"/>
                  </a:lnTo>
                  <a:lnTo>
                    <a:pt x="153" y="181"/>
                  </a:lnTo>
                  <a:lnTo>
                    <a:pt x="145" y="190"/>
                  </a:lnTo>
                  <a:lnTo>
                    <a:pt x="148" y="202"/>
                  </a:lnTo>
                  <a:lnTo>
                    <a:pt x="147" y="221"/>
                  </a:lnTo>
                  <a:lnTo>
                    <a:pt x="124" y="211"/>
                  </a:lnTo>
                  <a:lnTo>
                    <a:pt x="108" y="202"/>
                  </a:lnTo>
                  <a:lnTo>
                    <a:pt x="95" y="190"/>
                  </a:lnTo>
                  <a:lnTo>
                    <a:pt x="84" y="172"/>
                  </a:lnTo>
                  <a:lnTo>
                    <a:pt x="66" y="154"/>
                  </a:lnTo>
                  <a:lnTo>
                    <a:pt x="55" y="149"/>
                  </a:lnTo>
                  <a:lnTo>
                    <a:pt x="66" y="139"/>
                  </a:lnTo>
                  <a:lnTo>
                    <a:pt x="63" y="128"/>
                  </a:lnTo>
                  <a:lnTo>
                    <a:pt x="54" y="111"/>
                  </a:lnTo>
                  <a:lnTo>
                    <a:pt x="39" y="112"/>
                  </a:lnTo>
                  <a:lnTo>
                    <a:pt x="22" y="97"/>
                  </a:lnTo>
                  <a:lnTo>
                    <a:pt x="16" y="73"/>
                  </a:lnTo>
                  <a:lnTo>
                    <a:pt x="7" y="48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28" y="0"/>
                  </a:lnTo>
                  <a:lnTo>
                    <a:pt x="49" y="2"/>
                  </a:lnTo>
                  <a:lnTo>
                    <a:pt x="63" y="1"/>
                  </a:lnTo>
                  <a:lnTo>
                    <a:pt x="79" y="4"/>
                  </a:lnTo>
                  <a:lnTo>
                    <a:pt x="132" y="9"/>
                  </a:lnTo>
                  <a:lnTo>
                    <a:pt x="148" y="20"/>
                  </a:lnTo>
                  <a:lnTo>
                    <a:pt x="166" y="22"/>
                  </a:lnTo>
                  <a:lnTo>
                    <a:pt x="180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0" name="Freeform 160">
              <a:extLst/>
            </p:cNvPr>
            <p:cNvSpPr>
              <a:spLocks/>
            </p:cNvSpPr>
            <p:nvPr/>
          </p:nvSpPr>
          <p:spPr bwMode="auto">
            <a:xfrm>
              <a:off x="6053114" y="2398731"/>
              <a:ext cx="117475" cy="128587"/>
            </a:xfrm>
            <a:custGeom>
              <a:avLst/>
              <a:gdLst>
                <a:gd name="T0" fmla="*/ 2147483647 w 430"/>
                <a:gd name="T1" fmla="*/ 2147483647 h 476"/>
                <a:gd name="T2" fmla="*/ 2147483647 w 430"/>
                <a:gd name="T3" fmla="*/ 2147483647 h 476"/>
                <a:gd name="T4" fmla="*/ 2147483647 w 430"/>
                <a:gd name="T5" fmla="*/ 2147483647 h 476"/>
                <a:gd name="T6" fmla="*/ 2147483647 w 430"/>
                <a:gd name="T7" fmla="*/ 0 h 476"/>
                <a:gd name="T8" fmla="*/ 2147483647 w 430"/>
                <a:gd name="T9" fmla="*/ 2147483647 h 476"/>
                <a:gd name="T10" fmla="*/ 2147483647 w 430"/>
                <a:gd name="T11" fmla="*/ 2147483647 h 476"/>
                <a:gd name="T12" fmla="*/ 2147483647 w 430"/>
                <a:gd name="T13" fmla="*/ 2147483647 h 476"/>
                <a:gd name="T14" fmla="*/ 2147483647 w 430"/>
                <a:gd name="T15" fmla="*/ 2147483647 h 476"/>
                <a:gd name="T16" fmla="*/ 2147483647 w 430"/>
                <a:gd name="T17" fmla="*/ 2147483647 h 476"/>
                <a:gd name="T18" fmla="*/ 2147483647 w 430"/>
                <a:gd name="T19" fmla="*/ 2147483647 h 476"/>
                <a:gd name="T20" fmla="*/ 2147483647 w 430"/>
                <a:gd name="T21" fmla="*/ 2147483647 h 476"/>
                <a:gd name="T22" fmla="*/ 0 w 430"/>
                <a:gd name="T23" fmla="*/ 2147483647 h 476"/>
                <a:gd name="T24" fmla="*/ 2147483647 w 430"/>
                <a:gd name="T25" fmla="*/ 2147483647 h 4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0"/>
                <a:gd name="T40" fmla="*/ 0 h 476"/>
                <a:gd name="T41" fmla="*/ 430 w 430"/>
                <a:gd name="T42" fmla="*/ 476 h 47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0" h="476">
                  <a:moveTo>
                    <a:pt x="34" y="337"/>
                  </a:moveTo>
                  <a:lnTo>
                    <a:pt x="64" y="183"/>
                  </a:lnTo>
                  <a:lnTo>
                    <a:pt x="125" y="19"/>
                  </a:lnTo>
                  <a:lnTo>
                    <a:pt x="229" y="0"/>
                  </a:lnTo>
                  <a:lnTo>
                    <a:pt x="320" y="92"/>
                  </a:lnTo>
                  <a:lnTo>
                    <a:pt x="397" y="201"/>
                  </a:lnTo>
                  <a:lnTo>
                    <a:pt x="430" y="275"/>
                  </a:lnTo>
                  <a:lnTo>
                    <a:pt x="366" y="330"/>
                  </a:lnTo>
                  <a:lnTo>
                    <a:pt x="306" y="382"/>
                  </a:lnTo>
                  <a:lnTo>
                    <a:pt x="146" y="412"/>
                  </a:lnTo>
                  <a:lnTo>
                    <a:pt x="18" y="476"/>
                  </a:lnTo>
                  <a:lnTo>
                    <a:pt x="0" y="403"/>
                  </a:lnTo>
                  <a:lnTo>
                    <a:pt x="34" y="3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1" name="Freeform 161">
              <a:extLst/>
            </p:cNvPr>
            <p:cNvSpPr>
              <a:spLocks/>
            </p:cNvSpPr>
            <p:nvPr/>
          </p:nvSpPr>
          <p:spPr bwMode="auto">
            <a:xfrm>
              <a:off x="6740501" y="2684481"/>
              <a:ext cx="146050" cy="106362"/>
            </a:xfrm>
            <a:custGeom>
              <a:avLst/>
              <a:gdLst>
                <a:gd name="T0" fmla="*/ 2147483647 w 539"/>
                <a:gd name="T1" fmla="*/ 2147483647 h 393"/>
                <a:gd name="T2" fmla="*/ 0 w 539"/>
                <a:gd name="T3" fmla="*/ 2147483647 h 393"/>
                <a:gd name="T4" fmla="*/ 2147483647 w 539"/>
                <a:gd name="T5" fmla="*/ 2147483647 h 393"/>
                <a:gd name="T6" fmla="*/ 2147483647 w 539"/>
                <a:gd name="T7" fmla="*/ 2147483647 h 393"/>
                <a:gd name="T8" fmla="*/ 2147483647 w 539"/>
                <a:gd name="T9" fmla="*/ 0 h 393"/>
                <a:gd name="T10" fmla="*/ 2147483647 w 539"/>
                <a:gd name="T11" fmla="*/ 2147483647 h 393"/>
                <a:gd name="T12" fmla="*/ 2147483647 w 539"/>
                <a:gd name="T13" fmla="*/ 2147483647 h 393"/>
                <a:gd name="T14" fmla="*/ 2147483647 w 539"/>
                <a:gd name="T15" fmla="*/ 2147483647 h 393"/>
                <a:gd name="T16" fmla="*/ 2147483647 w 539"/>
                <a:gd name="T17" fmla="*/ 2147483647 h 393"/>
                <a:gd name="T18" fmla="*/ 2147483647 w 539"/>
                <a:gd name="T19" fmla="*/ 2147483647 h 393"/>
                <a:gd name="T20" fmla="*/ 2147483647 w 539"/>
                <a:gd name="T21" fmla="*/ 2147483647 h 393"/>
                <a:gd name="T22" fmla="*/ 2147483647 w 539"/>
                <a:gd name="T23" fmla="*/ 2147483647 h 393"/>
                <a:gd name="T24" fmla="*/ 2147483647 w 539"/>
                <a:gd name="T25" fmla="*/ 2147483647 h 393"/>
                <a:gd name="T26" fmla="*/ 2147483647 w 539"/>
                <a:gd name="T27" fmla="*/ 2147483647 h 3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9"/>
                <a:gd name="T43" fmla="*/ 0 h 393"/>
                <a:gd name="T44" fmla="*/ 539 w 539"/>
                <a:gd name="T45" fmla="*/ 393 h 39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9" h="393">
                  <a:moveTo>
                    <a:pt x="6" y="230"/>
                  </a:moveTo>
                  <a:lnTo>
                    <a:pt x="0" y="119"/>
                  </a:lnTo>
                  <a:lnTo>
                    <a:pt x="55" y="18"/>
                  </a:lnTo>
                  <a:lnTo>
                    <a:pt x="237" y="55"/>
                  </a:lnTo>
                  <a:lnTo>
                    <a:pt x="329" y="0"/>
                  </a:lnTo>
                  <a:lnTo>
                    <a:pt x="369" y="94"/>
                  </a:lnTo>
                  <a:lnTo>
                    <a:pt x="539" y="146"/>
                  </a:lnTo>
                  <a:lnTo>
                    <a:pt x="493" y="228"/>
                  </a:lnTo>
                  <a:lnTo>
                    <a:pt x="420" y="320"/>
                  </a:lnTo>
                  <a:lnTo>
                    <a:pt x="329" y="338"/>
                  </a:lnTo>
                  <a:lnTo>
                    <a:pt x="247" y="320"/>
                  </a:lnTo>
                  <a:lnTo>
                    <a:pt x="128" y="393"/>
                  </a:lnTo>
                  <a:lnTo>
                    <a:pt x="36" y="338"/>
                  </a:lnTo>
                  <a:lnTo>
                    <a:pt x="6" y="2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2" name="Freeform 162">
              <a:extLst/>
            </p:cNvPr>
            <p:cNvSpPr>
              <a:spLocks/>
            </p:cNvSpPr>
            <p:nvPr/>
          </p:nvSpPr>
          <p:spPr bwMode="auto">
            <a:xfrm>
              <a:off x="6902426" y="2732106"/>
              <a:ext cx="96838" cy="53975"/>
            </a:xfrm>
            <a:custGeom>
              <a:avLst/>
              <a:gdLst>
                <a:gd name="T0" fmla="*/ 0 w 356"/>
                <a:gd name="T1" fmla="*/ 2147483647 h 201"/>
                <a:gd name="T2" fmla="*/ 2147483647 w 356"/>
                <a:gd name="T3" fmla="*/ 0 h 201"/>
                <a:gd name="T4" fmla="*/ 2147483647 w 356"/>
                <a:gd name="T5" fmla="*/ 2147483647 h 201"/>
                <a:gd name="T6" fmla="*/ 2147483647 w 356"/>
                <a:gd name="T7" fmla="*/ 2147483647 h 201"/>
                <a:gd name="T8" fmla="*/ 2147483647 w 356"/>
                <a:gd name="T9" fmla="*/ 2147483647 h 201"/>
                <a:gd name="T10" fmla="*/ 2147483647 w 356"/>
                <a:gd name="T11" fmla="*/ 2147483647 h 201"/>
                <a:gd name="T12" fmla="*/ 2147483647 w 356"/>
                <a:gd name="T13" fmla="*/ 2147483647 h 201"/>
                <a:gd name="T14" fmla="*/ 2147483647 w 356"/>
                <a:gd name="T15" fmla="*/ 2147483647 h 201"/>
                <a:gd name="T16" fmla="*/ 0 w 356"/>
                <a:gd name="T17" fmla="*/ 2147483647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6"/>
                <a:gd name="T28" fmla="*/ 0 h 201"/>
                <a:gd name="T29" fmla="*/ 356 w 356"/>
                <a:gd name="T30" fmla="*/ 201 h 2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6" h="201">
                  <a:moveTo>
                    <a:pt x="0" y="56"/>
                  </a:moveTo>
                  <a:lnTo>
                    <a:pt x="72" y="0"/>
                  </a:lnTo>
                  <a:lnTo>
                    <a:pt x="182" y="36"/>
                  </a:lnTo>
                  <a:lnTo>
                    <a:pt x="273" y="54"/>
                  </a:lnTo>
                  <a:lnTo>
                    <a:pt x="356" y="109"/>
                  </a:lnTo>
                  <a:lnTo>
                    <a:pt x="264" y="182"/>
                  </a:lnTo>
                  <a:lnTo>
                    <a:pt x="173" y="201"/>
                  </a:lnTo>
                  <a:lnTo>
                    <a:pt x="72" y="128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3" name="Freeform 163">
              <a:extLst/>
            </p:cNvPr>
            <p:cNvSpPr>
              <a:spLocks/>
            </p:cNvSpPr>
            <p:nvPr/>
          </p:nvSpPr>
          <p:spPr bwMode="auto">
            <a:xfrm>
              <a:off x="6808764" y="2835293"/>
              <a:ext cx="55562" cy="47625"/>
            </a:xfrm>
            <a:custGeom>
              <a:avLst/>
              <a:gdLst>
                <a:gd name="T0" fmla="*/ 0 w 326231"/>
                <a:gd name="T1" fmla="*/ 26 h 273844"/>
                <a:gd name="T2" fmla="*/ 5 w 326231"/>
                <a:gd name="T3" fmla="*/ 17 h 273844"/>
                <a:gd name="T4" fmla="*/ 10 w 326231"/>
                <a:gd name="T5" fmla="*/ 6 h 273844"/>
                <a:gd name="T6" fmla="*/ 22 w 326231"/>
                <a:gd name="T7" fmla="*/ 0 h 273844"/>
                <a:gd name="T8" fmla="*/ 32 w 326231"/>
                <a:gd name="T9" fmla="*/ 6 h 273844"/>
                <a:gd name="T10" fmla="*/ 45 w 326231"/>
                <a:gd name="T11" fmla="*/ 21 h 273844"/>
                <a:gd name="T12" fmla="*/ 47 w 326231"/>
                <a:gd name="T13" fmla="*/ 44 h 273844"/>
                <a:gd name="T14" fmla="*/ 35 w 326231"/>
                <a:gd name="T15" fmla="*/ 41 h 273844"/>
                <a:gd name="T16" fmla="*/ 15 w 326231"/>
                <a:gd name="T17" fmla="*/ 41 h 273844"/>
                <a:gd name="T18" fmla="*/ 0 w 326231"/>
                <a:gd name="T19" fmla="*/ 26 h 2738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6231"/>
                <a:gd name="T31" fmla="*/ 0 h 273844"/>
                <a:gd name="T32" fmla="*/ 326231 w 326231"/>
                <a:gd name="T33" fmla="*/ 273844 h 2738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6231" h="273844">
                  <a:moveTo>
                    <a:pt x="0" y="161925"/>
                  </a:moveTo>
                  <a:lnTo>
                    <a:pt x="38100" y="107156"/>
                  </a:lnTo>
                  <a:lnTo>
                    <a:pt x="66675" y="38100"/>
                  </a:lnTo>
                  <a:lnTo>
                    <a:pt x="154781" y="0"/>
                  </a:lnTo>
                  <a:lnTo>
                    <a:pt x="221456" y="35719"/>
                  </a:lnTo>
                  <a:lnTo>
                    <a:pt x="314325" y="130969"/>
                  </a:lnTo>
                  <a:lnTo>
                    <a:pt x="326231" y="273844"/>
                  </a:lnTo>
                  <a:lnTo>
                    <a:pt x="245268" y="254794"/>
                  </a:lnTo>
                  <a:lnTo>
                    <a:pt x="107156" y="254794"/>
                  </a:lnTo>
                  <a:lnTo>
                    <a:pt x="0" y="1619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4" name="Freeform 164">
              <a:extLst/>
            </p:cNvPr>
            <p:cNvSpPr>
              <a:spLocks/>
            </p:cNvSpPr>
            <p:nvPr/>
          </p:nvSpPr>
          <p:spPr bwMode="auto">
            <a:xfrm>
              <a:off x="5913414" y="2219343"/>
              <a:ext cx="149225" cy="241300"/>
            </a:xfrm>
            <a:custGeom>
              <a:avLst/>
              <a:gdLst>
                <a:gd name="T0" fmla="*/ 2147483647 w 558"/>
                <a:gd name="T1" fmla="*/ 2147483647 h 887"/>
                <a:gd name="T2" fmla="*/ 2147483647 w 558"/>
                <a:gd name="T3" fmla="*/ 2147483647 h 887"/>
                <a:gd name="T4" fmla="*/ 2147483647 w 558"/>
                <a:gd name="T5" fmla="*/ 2147483647 h 887"/>
                <a:gd name="T6" fmla="*/ 2147483647 w 558"/>
                <a:gd name="T7" fmla="*/ 2147483647 h 887"/>
                <a:gd name="T8" fmla="*/ 2147483647 w 558"/>
                <a:gd name="T9" fmla="*/ 0 h 887"/>
                <a:gd name="T10" fmla="*/ 2147483647 w 558"/>
                <a:gd name="T11" fmla="*/ 2147483647 h 887"/>
                <a:gd name="T12" fmla="*/ 2147483647 w 558"/>
                <a:gd name="T13" fmla="*/ 2147483647 h 887"/>
                <a:gd name="T14" fmla="*/ 2147483647 w 558"/>
                <a:gd name="T15" fmla="*/ 2147483647 h 887"/>
                <a:gd name="T16" fmla="*/ 2147483647 w 558"/>
                <a:gd name="T17" fmla="*/ 2147483647 h 887"/>
                <a:gd name="T18" fmla="*/ 2147483647 w 558"/>
                <a:gd name="T19" fmla="*/ 2147483647 h 887"/>
                <a:gd name="T20" fmla="*/ 2147483647 w 558"/>
                <a:gd name="T21" fmla="*/ 2147483647 h 887"/>
                <a:gd name="T22" fmla="*/ 2147483647 w 558"/>
                <a:gd name="T23" fmla="*/ 2147483647 h 887"/>
                <a:gd name="T24" fmla="*/ 2147483647 w 558"/>
                <a:gd name="T25" fmla="*/ 2147483647 h 887"/>
                <a:gd name="T26" fmla="*/ 2147483647 w 558"/>
                <a:gd name="T27" fmla="*/ 2147483647 h 887"/>
                <a:gd name="T28" fmla="*/ 2147483647 w 558"/>
                <a:gd name="T29" fmla="*/ 2147483647 h 887"/>
                <a:gd name="T30" fmla="*/ 2147483647 w 558"/>
                <a:gd name="T31" fmla="*/ 2147483647 h 887"/>
                <a:gd name="T32" fmla="*/ 2147483647 w 558"/>
                <a:gd name="T33" fmla="*/ 2147483647 h 887"/>
                <a:gd name="T34" fmla="*/ 2147483647 w 558"/>
                <a:gd name="T35" fmla="*/ 2147483647 h 887"/>
                <a:gd name="T36" fmla="*/ 2147483647 w 558"/>
                <a:gd name="T37" fmla="*/ 2147483647 h 887"/>
                <a:gd name="T38" fmla="*/ 2147483647 w 558"/>
                <a:gd name="T39" fmla="*/ 2147483647 h 887"/>
                <a:gd name="T40" fmla="*/ 0 w 558"/>
                <a:gd name="T41" fmla="*/ 2147483647 h 887"/>
                <a:gd name="T42" fmla="*/ 2147483647 w 558"/>
                <a:gd name="T43" fmla="*/ 2147483647 h 8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58"/>
                <a:gd name="T67" fmla="*/ 0 h 887"/>
                <a:gd name="T68" fmla="*/ 558 w 558"/>
                <a:gd name="T69" fmla="*/ 887 h 88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58" h="887">
                  <a:moveTo>
                    <a:pt x="11" y="451"/>
                  </a:moveTo>
                  <a:lnTo>
                    <a:pt x="9" y="329"/>
                  </a:lnTo>
                  <a:lnTo>
                    <a:pt x="102" y="133"/>
                  </a:lnTo>
                  <a:lnTo>
                    <a:pt x="155" y="64"/>
                  </a:lnTo>
                  <a:lnTo>
                    <a:pt x="247" y="0"/>
                  </a:lnTo>
                  <a:lnTo>
                    <a:pt x="347" y="73"/>
                  </a:lnTo>
                  <a:lnTo>
                    <a:pt x="402" y="146"/>
                  </a:lnTo>
                  <a:lnTo>
                    <a:pt x="448" y="192"/>
                  </a:lnTo>
                  <a:lnTo>
                    <a:pt x="374" y="315"/>
                  </a:lnTo>
                  <a:lnTo>
                    <a:pt x="375" y="402"/>
                  </a:lnTo>
                  <a:lnTo>
                    <a:pt x="475" y="430"/>
                  </a:lnTo>
                  <a:lnTo>
                    <a:pt x="558" y="494"/>
                  </a:lnTo>
                  <a:lnTo>
                    <a:pt x="548" y="585"/>
                  </a:lnTo>
                  <a:lnTo>
                    <a:pt x="539" y="668"/>
                  </a:lnTo>
                  <a:lnTo>
                    <a:pt x="521" y="777"/>
                  </a:lnTo>
                  <a:lnTo>
                    <a:pt x="494" y="887"/>
                  </a:lnTo>
                  <a:lnTo>
                    <a:pt x="393" y="850"/>
                  </a:lnTo>
                  <a:lnTo>
                    <a:pt x="292" y="796"/>
                  </a:lnTo>
                  <a:lnTo>
                    <a:pt x="210" y="732"/>
                  </a:lnTo>
                  <a:lnTo>
                    <a:pt x="146" y="640"/>
                  </a:lnTo>
                  <a:lnTo>
                    <a:pt x="0" y="576"/>
                  </a:lnTo>
                  <a:lnTo>
                    <a:pt x="11" y="4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5" name="Freeform 165">
              <a:extLst/>
            </p:cNvPr>
            <p:cNvSpPr>
              <a:spLocks/>
            </p:cNvSpPr>
            <p:nvPr/>
          </p:nvSpPr>
          <p:spPr bwMode="auto">
            <a:xfrm>
              <a:off x="4451326" y="2303481"/>
              <a:ext cx="311150" cy="328612"/>
            </a:xfrm>
            <a:custGeom>
              <a:avLst/>
              <a:gdLst>
                <a:gd name="T0" fmla="*/ 0 w 1152"/>
                <a:gd name="T1" fmla="*/ 2147483647 h 1207"/>
                <a:gd name="T2" fmla="*/ 2147483647 w 1152"/>
                <a:gd name="T3" fmla="*/ 2147483647 h 1207"/>
                <a:gd name="T4" fmla="*/ 2147483647 w 1152"/>
                <a:gd name="T5" fmla="*/ 2147483647 h 1207"/>
                <a:gd name="T6" fmla="*/ 2147483647 w 1152"/>
                <a:gd name="T7" fmla="*/ 2147483647 h 1207"/>
                <a:gd name="T8" fmla="*/ 2147483647 w 1152"/>
                <a:gd name="T9" fmla="*/ 2147483647 h 1207"/>
                <a:gd name="T10" fmla="*/ 2147483647 w 1152"/>
                <a:gd name="T11" fmla="*/ 2147483647 h 1207"/>
                <a:gd name="T12" fmla="*/ 2147483647 w 1152"/>
                <a:gd name="T13" fmla="*/ 2147483647 h 1207"/>
                <a:gd name="T14" fmla="*/ 2147483647 w 1152"/>
                <a:gd name="T15" fmla="*/ 2147483647 h 1207"/>
                <a:gd name="T16" fmla="*/ 2147483647 w 1152"/>
                <a:gd name="T17" fmla="*/ 2147483647 h 1207"/>
                <a:gd name="T18" fmla="*/ 2147483647 w 1152"/>
                <a:gd name="T19" fmla="*/ 2147483647 h 1207"/>
                <a:gd name="T20" fmla="*/ 2147483647 w 1152"/>
                <a:gd name="T21" fmla="*/ 2147483647 h 1207"/>
                <a:gd name="T22" fmla="*/ 2147483647 w 1152"/>
                <a:gd name="T23" fmla="*/ 0 h 1207"/>
                <a:gd name="T24" fmla="*/ 2147483647 w 1152"/>
                <a:gd name="T25" fmla="*/ 2147483647 h 1207"/>
                <a:gd name="T26" fmla="*/ 2147483647 w 1152"/>
                <a:gd name="T27" fmla="*/ 2147483647 h 1207"/>
                <a:gd name="T28" fmla="*/ 2147483647 w 1152"/>
                <a:gd name="T29" fmla="*/ 2147483647 h 1207"/>
                <a:gd name="T30" fmla="*/ 2147483647 w 1152"/>
                <a:gd name="T31" fmla="*/ 2147483647 h 1207"/>
                <a:gd name="T32" fmla="*/ 2147483647 w 1152"/>
                <a:gd name="T33" fmla="*/ 2147483647 h 1207"/>
                <a:gd name="T34" fmla="*/ 2147483647 w 1152"/>
                <a:gd name="T35" fmla="*/ 2147483647 h 1207"/>
                <a:gd name="T36" fmla="*/ 2147483647 w 1152"/>
                <a:gd name="T37" fmla="*/ 2147483647 h 1207"/>
                <a:gd name="T38" fmla="*/ 2147483647 w 1152"/>
                <a:gd name="T39" fmla="*/ 2147483647 h 1207"/>
                <a:gd name="T40" fmla="*/ 2147483647 w 1152"/>
                <a:gd name="T41" fmla="*/ 2147483647 h 1207"/>
                <a:gd name="T42" fmla="*/ 2147483647 w 1152"/>
                <a:gd name="T43" fmla="*/ 2147483647 h 1207"/>
                <a:gd name="T44" fmla="*/ 2147483647 w 1152"/>
                <a:gd name="T45" fmla="*/ 2147483647 h 1207"/>
                <a:gd name="T46" fmla="*/ 2147483647 w 1152"/>
                <a:gd name="T47" fmla="*/ 2147483647 h 1207"/>
                <a:gd name="T48" fmla="*/ 2147483647 w 1152"/>
                <a:gd name="T49" fmla="*/ 2147483647 h 1207"/>
                <a:gd name="T50" fmla="*/ 2147483647 w 1152"/>
                <a:gd name="T51" fmla="*/ 2147483647 h 1207"/>
                <a:gd name="T52" fmla="*/ 2147483647 w 1152"/>
                <a:gd name="T53" fmla="*/ 2147483647 h 1207"/>
                <a:gd name="T54" fmla="*/ 2147483647 w 1152"/>
                <a:gd name="T55" fmla="*/ 2147483647 h 1207"/>
                <a:gd name="T56" fmla="*/ 2147483647 w 1152"/>
                <a:gd name="T57" fmla="*/ 2147483647 h 1207"/>
                <a:gd name="T58" fmla="*/ 2147483647 w 1152"/>
                <a:gd name="T59" fmla="*/ 2147483647 h 1207"/>
                <a:gd name="T60" fmla="*/ 2147483647 w 1152"/>
                <a:gd name="T61" fmla="*/ 2147483647 h 1207"/>
                <a:gd name="T62" fmla="*/ 2147483647 w 1152"/>
                <a:gd name="T63" fmla="*/ 2147483647 h 1207"/>
                <a:gd name="T64" fmla="*/ 2147483647 w 1152"/>
                <a:gd name="T65" fmla="*/ 2147483647 h 1207"/>
                <a:gd name="T66" fmla="*/ 2147483647 w 1152"/>
                <a:gd name="T67" fmla="*/ 2147483647 h 1207"/>
                <a:gd name="T68" fmla="*/ 2147483647 w 1152"/>
                <a:gd name="T69" fmla="*/ 2147483647 h 1207"/>
                <a:gd name="T70" fmla="*/ 2147483647 w 1152"/>
                <a:gd name="T71" fmla="*/ 2147483647 h 1207"/>
                <a:gd name="T72" fmla="*/ 2147483647 w 1152"/>
                <a:gd name="T73" fmla="*/ 2147483647 h 1207"/>
                <a:gd name="T74" fmla="*/ 2147483647 w 1152"/>
                <a:gd name="T75" fmla="*/ 2147483647 h 1207"/>
                <a:gd name="T76" fmla="*/ 2147483647 w 1152"/>
                <a:gd name="T77" fmla="*/ 2147483647 h 1207"/>
                <a:gd name="T78" fmla="*/ 2147483647 w 1152"/>
                <a:gd name="T79" fmla="*/ 2147483647 h 1207"/>
                <a:gd name="T80" fmla="*/ 2147483647 w 1152"/>
                <a:gd name="T81" fmla="*/ 2147483647 h 1207"/>
                <a:gd name="T82" fmla="*/ 2147483647 w 1152"/>
                <a:gd name="T83" fmla="*/ 2147483647 h 1207"/>
                <a:gd name="T84" fmla="*/ 0 w 1152"/>
                <a:gd name="T85" fmla="*/ 2147483647 h 1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52"/>
                <a:gd name="T130" fmla="*/ 0 h 1207"/>
                <a:gd name="T131" fmla="*/ 1152 w 1152"/>
                <a:gd name="T132" fmla="*/ 1207 h 12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52" h="1207">
                  <a:moveTo>
                    <a:pt x="0" y="567"/>
                  </a:moveTo>
                  <a:lnTo>
                    <a:pt x="100" y="549"/>
                  </a:lnTo>
                  <a:lnTo>
                    <a:pt x="64" y="458"/>
                  </a:lnTo>
                  <a:lnTo>
                    <a:pt x="45" y="348"/>
                  </a:lnTo>
                  <a:lnTo>
                    <a:pt x="18" y="247"/>
                  </a:lnTo>
                  <a:lnTo>
                    <a:pt x="173" y="247"/>
                  </a:lnTo>
                  <a:lnTo>
                    <a:pt x="301" y="266"/>
                  </a:lnTo>
                  <a:lnTo>
                    <a:pt x="411" y="192"/>
                  </a:lnTo>
                  <a:lnTo>
                    <a:pt x="512" y="220"/>
                  </a:lnTo>
                  <a:lnTo>
                    <a:pt x="512" y="119"/>
                  </a:lnTo>
                  <a:lnTo>
                    <a:pt x="539" y="37"/>
                  </a:lnTo>
                  <a:lnTo>
                    <a:pt x="640" y="0"/>
                  </a:lnTo>
                  <a:lnTo>
                    <a:pt x="713" y="46"/>
                  </a:lnTo>
                  <a:lnTo>
                    <a:pt x="795" y="37"/>
                  </a:lnTo>
                  <a:lnTo>
                    <a:pt x="905" y="37"/>
                  </a:lnTo>
                  <a:lnTo>
                    <a:pt x="1024" y="74"/>
                  </a:lnTo>
                  <a:lnTo>
                    <a:pt x="1152" y="156"/>
                  </a:lnTo>
                  <a:lnTo>
                    <a:pt x="1079" y="266"/>
                  </a:lnTo>
                  <a:lnTo>
                    <a:pt x="987" y="412"/>
                  </a:lnTo>
                  <a:lnTo>
                    <a:pt x="859" y="394"/>
                  </a:lnTo>
                  <a:lnTo>
                    <a:pt x="685" y="412"/>
                  </a:lnTo>
                  <a:lnTo>
                    <a:pt x="759" y="576"/>
                  </a:lnTo>
                  <a:lnTo>
                    <a:pt x="813" y="659"/>
                  </a:lnTo>
                  <a:lnTo>
                    <a:pt x="896" y="778"/>
                  </a:lnTo>
                  <a:lnTo>
                    <a:pt x="960" y="860"/>
                  </a:lnTo>
                  <a:lnTo>
                    <a:pt x="932" y="933"/>
                  </a:lnTo>
                  <a:lnTo>
                    <a:pt x="877" y="1006"/>
                  </a:lnTo>
                  <a:lnTo>
                    <a:pt x="768" y="997"/>
                  </a:lnTo>
                  <a:lnTo>
                    <a:pt x="676" y="970"/>
                  </a:lnTo>
                  <a:lnTo>
                    <a:pt x="704" y="869"/>
                  </a:lnTo>
                  <a:lnTo>
                    <a:pt x="685" y="768"/>
                  </a:lnTo>
                  <a:lnTo>
                    <a:pt x="612" y="723"/>
                  </a:lnTo>
                  <a:lnTo>
                    <a:pt x="539" y="759"/>
                  </a:lnTo>
                  <a:lnTo>
                    <a:pt x="548" y="860"/>
                  </a:lnTo>
                  <a:lnTo>
                    <a:pt x="503" y="1070"/>
                  </a:lnTo>
                  <a:lnTo>
                    <a:pt x="448" y="1207"/>
                  </a:lnTo>
                  <a:lnTo>
                    <a:pt x="356" y="1125"/>
                  </a:lnTo>
                  <a:lnTo>
                    <a:pt x="265" y="1024"/>
                  </a:lnTo>
                  <a:lnTo>
                    <a:pt x="219" y="924"/>
                  </a:lnTo>
                  <a:lnTo>
                    <a:pt x="219" y="814"/>
                  </a:lnTo>
                  <a:lnTo>
                    <a:pt x="146" y="723"/>
                  </a:lnTo>
                  <a:lnTo>
                    <a:pt x="73" y="750"/>
                  </a:lnTo>
                  <a:lnTo>
                    <a:pt x="0" y="5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6" name="Freeform 166">
              <a:extLst/>
            </p:cNvPr>
            <p:cNvSpPr>
              <a:spLocks/>
            </p:cNvSpPr>
            <p:nvPr/>
          </p:nvSpPr>
          <p:spPr bwMode="auto">
            <a:xfrm>
              <a:off x="5070451" y="2257443"/>
              <a:ext cx="128588" cy="98425"/>
            </a:xfrm>
            <a:custGeom>
              <a:avLst/>
              <a:gdLst>
                <a:gd name="T0" fmla="*/ 2147483647 w 476"/>
                <a:gd name="T1" fmla="*/ 2147483647 h 366"/>
                <a:gd name="T2" fmla="*/ 2147483647 w 476"/>
                <a:gd name="T3" fmla="*/ 2147483647 h 366"/>
                <a:gd name="T4" fmla="*/ 2147483647 w 476"/>
                <a:gd name="T5" fmla="*/ 2147483647 h 366"/>
                <a:gd name="T6" fmla="*/ 2147483647 w 476"/>
                <a:gd name="T7" fmla="*/ 2147483647 h 366"/>
                <a:gd name="T8" fmla="*/ 2147483647 w 476"/>
                <a:gd name="T9" fmla="*/ 2147483647 h 366"/>
                <a:gd name="T10" fmla="*/ 2147483647 w 476"/>
                <a:gd name="T11" fmla="*/ 0 h 366"/>
                <a:gd name="T12" fmla="*/ 2147483647 w 476"/>
                <a:gd name="T13" fmla="*/ 2147483647 h 366"/>
                <a:gd name="T14" fmla="*/ 0 w 476"/>
                <a:gd name="T15" fmla="*/ 2147483647 h 366"/>
                <a:gd name="T16" fmla="*/ 2147483647 w 476"/>
                <a:gd name="T17" fmla="*/ 2147483647 h 366"/>
                <a:gd name="T18" fmla="*/ 2147483647 w 476"/>
                <a:gd name="T19" fmla="*/ 2147483647 h 366"/>
                <a:gd name="T20" fmla="*/ 2147483647 w 476"/>
                <a:gd name="T21" fmla="*/ 2147483647 h 366"/>
                <a:gd name="T22" fmla="*/ 2147483647 w 476"/>
                <a:gd name="T23" fmla="*/ 2147483647 h 366"/>
                <a:gd name="T24" fmla="*/ 2147483647 w 476"/>
                <a:gd name="T25" fmla="*/ 2147483647 h 366"/>
                <a:gd name="T26" fmla="*/ 2147483647 w 476"/>
                <a:gd name="T27" fmla="*/ 2147483647 h 3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76"/>
                <a:gd name="T43" fmla="*/ 0 h 366"/>
                <a:gd name="T44" fmla="*/ 476 w 476"/>
                <a:gd name="T45" fmla="*/ 366 h 3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76" h="366">
                  <a:moveTo>
                    <a:pt x="457" y="302"/>
                  </a:moveTo>
                  <a:lnTo>
                    <a:pt x="398" y="178"/>
                  </a:lnTo>
                  <a:lnTo>
                    <a:pt x="476" y="83"/>
                  </a:lnTo>
                  <a:lnTo>
                    <a:pt x="398" y="41"/>
                  </a:lnTo>
                  <a:lnTo>
                    <a:pt x="284" y="9"/>
                  </a:lnTo>
                  <a:lnTo>
                    <a:pt x="174" y="0"/>
                  </a:lnTo>
                  <a:lnTo>
                    <a:pt x="64" y="46"/>
                  </a:lnTo>
                  <a:lnTo>
                    <a:pt x="0" y="110"/>
                  </a:lnTo>
                  <a:lnTo>
                    <a:pt x="126" y="178"/>
                  </a:lnTo>
                  <a:lnTo>
                    <a:pt x="211" y="256"/>
                  </a:lnTo>
                  <a:lnTo>
                    <a:pt x="201" y="329"/>
                  </a:lnTo>
                  <a:lnTo>
                    <a:pt x="311" y="366"/>
                  </a:lnTo>
                  <a:lnTo>
                    <a:pt x="393" y="357"/>
                  </a:lnTo>
                  <a:lnTo>
                    <a:pt x="457" y="30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7" name="Freeform 167">
              <a:extLst/>
            </p:cNvPr>
            <p:cNvSpPr>
              <a:spLocks/>
            </p:cNvSpPr>
            <p:nvPr/>
          </p:nvSpPr>
          <p:spPr bwMode="auto">
            <a:xfrm>
              <a:off x="5203801" y="2155843"/>
              <a:ext cx="244475" cy="209550"/>
            </a:xfrm>
            <a:custGeom>
              <a:avLst/>
              <a:gdLst>
                <a:gd name="T0" fmla="*/ 2147483647 w 907"/>
                <a:gd name="T1" fmla="*/ 2147483647 h 778"/>
                <a:gd name="T2" fmla="*/ 2147483647 w 907"/>
                <a:gd name="T3" fmla="*/ 2147483647 h 778"/>
                <a:gd name="T4" fmla="*/ 2147483647 w 907"/>
                <a:gd name="T5" fmla="*/ 2147483647 h 778"/>
                <a:gd name="T6" fmla="*/ 2147483647 w 907"/>
                <a:gd name="T7" fmla="*/ 2147483647 h 778"/>
                <a:gd name="T8" fmla="*/ 2147483647 w 907"/>
                <a:gd name="T9" fmla="*/ 2147483647 h 778"/>
                <a:gd name="T10" fmla="*/ 2147483647 w 907"/>
                <a:gd name="T11" fmla="*/ 2147483647 h 778"/>
                <a:gd name="T12" fmla="*/ 2147483647 w 907"/>
                <a:gd name="T13" fmla="*/ 2147483647 h 778"/>
                <a:gd name="T14" fmla="*/ 2147483647 w 907"/>
                <a:gd name="T15" fmla="*/ 2147483647 h 778"/>
                <a:gd name="T16" fmla="*/ 2147483647 w 907"/>
                <a:gd name="T17" fmla="*/ 2147483647 h 778"/>
                <a:gd name="T18" fmla="*/ 2147483647 w 907"/>
                <a:gd name="T19" fmla="*/ 2147483647 h 778"/>
                <a:gd name="T20" fmla="*/ 2147483647 w 907"/>
                <a:gd name="T21" fmla="*/ 2147483647 h 778"/>
                <a:gd name="T22" fmla="*/ 2147483647 w 907"/>
                <a:gd name="T23" fmla="*/ 2147483647 h 778"/>
                <a:gd name="T24" fmla="*/ 2147483647 w 907"/>
                <a:gd name="T25" fmla="*/ 2147483647 h 778"/>
                <a:gd name="T26" fmla="*/ 2147483647 w 907"/>
                <a:gd name="T27" fmla="*/ 2147483647 h 778"/>
                <a:gd name="T28" fmla="*/ 2147483647 w 907"/>
                <a:gd name="T29" fmla="*/ 2147483647 h 778"/>
                <a:gd name="T30" fmla="*/ 2147483647 w 907"/>
                <a:gd name="T31" fmla="*/ 2147483647 h 778"/>
                <a:gd name="T32" fmla="*/ 2147483647 w 907"/>
                <a:gd name="T33" fmla="*/ 0 h 778"/>
                <a:gd name="T34" fmla="*/ 2147483647 w 907"/>
                <a:gd name="T35" fmla="*/ 0 h 778"/>
                <a:gd name="T36" fmla="*/ 2147483647 w 907"/>
                <a:gd name="T37" fmla="*/ 2147483647 h 778"/>
                <a:gd name="T38" fmla="*/ 2147483647 w 907"/>
                <a:gd name="T39" fmla="*/ 2147483647 h 778"/>
                <a:gd name="T40" fmla="*/ 2147483647 w 907"/>
                <a:gd name="T41" fmla="*/ 2147483647 h 778"/>
                <a:gd name="T42" fmla="*/ 2147483647 w 907"/>
                <a:gd name="T43" fmla="*/ 2147483647 h 778"/>
                <a:gd name="T44" fmla="*/ 2147483647 w 907"/>
                <a:gd name="T45" fmla="*/ 2147483647 h 778"/>
                <a:gd name="T46" fmla="*/ 2147483647 w 907"/>
                <a:gd name="T47" fmla="*/ 2147483647 h 778"/>
                <a:gd name="T48" fmla="*/ 2147483647 w 907"/>
                <a:gd name="T49" fmla="*/ 2147483647 h 778"/>
                <a:gd name="T50" fmla="*/ 2147483647 w 907"/>
                <a:gd name="T51" fmla="*/ 2147483647 h 778"/>
                <a:gd name="T52" fmla="*/ 2147483647 w 907"/>
                <a:gd name="T53" fmla="*/ 2147483647 h 778"/>
                <a:gd name="T54" fmla="*/ 2147483647 w 907"/>
                <a:gd name="T55" fmla="*/ 2147483647 h 778"/>
                <a:gd name="T56" fmla="*/ 0 w 907"/>
                <a:gd name="T57" fmla="*/ 2147483647 h 778"/>
                <a:gd name="T58" fmla="*/ 2147483647 w 907"/>
                <a:gd name="T59" fmla="*/ 2147483647 h 778"/>
                <a:gd name="T60" fmla="*/ 2147483647 w 907"/>
                <a:gd name="T61" fmla="*/ 2147483647 h 778"/>
                <a:gd name="T62" fmla="*/ 2147483647 w 907"/>
                <a:gd name="T63" fmla="*/ 2147483647 h 778"/>
                <a:gd name="T64" fmla="*/ 2147483647 w 907"/>
                <a:gd name="T65" fmla="*/ 2147483647 h 778"/>
                <a:gd name="T66" fmla="*/ 2147483647 w 907"/>
                <a:gd name="T67" fmla="*/ 2147483647 h 778"/>
                <a:gd name="T68" fmla="*/ 2147483647 w 907"/>
                <a:gd name="T69" fmla="*/ 2147483647 h 778"/>
                <a:gd name="T70" fmla="*/ 2147483647 w 907"/>
                <a:gd name="T71" fmla="*/ 2147483647 h 778"/>
                <a:gd name="T72" fmla="*/ 2147483647 w 907"/>
                <a:gd name="T73" fmla="*/ 2147483647 h 7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07"/>
                <a:gd name="T112" fmla="*/ 0 h 778"/>
                <a:gd name="T113" fmla="*/ 907 w 907"/>
                <a:gd name="T114" fmla="*/ 778 h 7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07" h="778">
                  <a:moveTo>
                    <a:pt x="635" y="507"/>
                  </a:moveTo>
                  <a:lnTo>
                    <a:pt x="709" y="430"/>
                  </a:lnTo>
                  <a:lnTo>
                    <a:pt x="819" y="403"/>
                  </a:lnTo>
                  <a:lnTo>
                    <a:pt x="907" y="280"/>
                  </a:lnTo>
                  <a:lnTo>
                    <a:pt x="907" y="190"/>
                  </a:lnTo>
                  <a:lnTo>
                    <a:pt x="791" y="183"/>
                  </a:lnTo>
                  <a:lnTo>
                    <a:pt x="727" y="275"/>
                  </a:lnTo>
                  <a:lnTo>
                    <a:pt x="645" y="357"/>
                  </a:lnTo>
                  <a:lnTo>
                    <a:pt x="590" y="320"/>
                  </a:lnTo>
                  <a:lnTo>
                    <a:pt x="517" y="384"/>
                  </a:lnTo>
                  <a:lnTo>
                    <a:pt x="408" y="462"/>
                  </a:lnTo>
                  <a:lnTo>
                    <a:pt x="462" y="330"/>
                  </a:lnTo>
                  <a:lnTo>
                    <a:pt x="435" y="183"/>
                  </a:lnTo>
                  <a:lnTo>
                    <a:pt x="480" y="220"/>
                  </a:lnTo>
                  <a:lnTo>
                    <a:pt x="517" y="202"/>
                  </a:lnTo>
                  <a:lnTo>
                    <a:pt x="508" y="101"/>
                  </a:lnTo>
                  <a:lnTo>
                    <a:pt x="471" y="0"/>
                  </a:lnTo>
                  <a:lnTo>
                    <a:pt x="426" y="0"/>
                  </a:lnTo>
                  <a:lnTo>
                    <a:pt x="325" y="74"/>
                  </a:lnTo>
                  <a:lnTo>
                    <a:pt x="272" y="190"/>
                  </a:lnTo>
                  <a:lnTo>
                    <a:pt x="182" y="280"/>
                  </a:lnTo>
                  <a:lnTo>
                    <a:pt x="151" y="357"/>
                  </a:lnTo>
                  <a:lnTo>
                    <a:pt x="179" y="421"/>
                  </a:lnTo>
                  <a:lnTo>
                    <a:pt x="325" y="476"/>
                  </a:lnTo>
                  <a:lnTo>
                    <a:pt x="325" y="540"/>
                  </a:lnTo>
                  <a:lnTo>
                    <a:pt x="234" y="494"/>
                  </a:lnTo>
                  <a:lnTo>
                    <a:pt x="160" y="467"/>
                  </a:lnTo>
                  <a:lnTo>
                    <a:pt x="78" y="512"/>
                  </a:lnTo>
                  <a:lnTo>
                    <a:pt x="0" y="553"/>
                  </a:lnTo>
                  <a:lnTo>
                    <a:pt x="91" y="643"/>
                  </a:lnTo>
                  <a:lnTo>
                    <a:pt x="227" y="643"/>
                  </a:lnTo>
                  <a:lnTo>
                    <a:pt x="408" y="689"/>
                  </a:lnTo>
                  <a:lnTo>
                    <a:pt x="471" y="778"/>
                  </a:lnTo>
                  <a:lnTo>
                    <a:pt x="563" y="732"/>
                  </a:lnTo>
                  <a:lnTo>
                    <a:pt x="499" y="598"/>
                  </a:lnTo>
                  <a:lnTo>
                    <a:pt x="636" y="595"/>
                  </a:lnTo>
                  <a:lnTo>
                    <a:pt x="635" y="5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8" name="Freeform 168">
              <a:extLst/>
            </p:cNvPr>
            <p:cNvSpPr>
              <a:spLocks/>
            </p:cNvSpPr>
            <p:nvPr/>
          </p:nvSpPr>
          <p:spPr bwMode="auto">
            <a:xfrm>
              <a:off x="2004989" y="3848118"/>
              <a:ext cx="1042987" cy="549275"/>
            </a:xfrm>
            <a:custGeom>
              <a:avLst/>
              <a:gdLst>
                <a:gd name="T0" fmla="*/ 25 w 6115050"/>
                <a:gd name="T1" fmla="*/ 11 h 3214874"/>
                <a:gd name="T2" fmla="*/ 15 w 6115050"/>
                <a:gd name="T3" fmla="*/ 51 h 3214874"/>
                <a:gd name="T4" fmla="*/ 12 w 6115050"/>
                <a:gd name="T5" fmla="*/ 112 h 3214874"/>
                <a:gd name="T6" fmla="*/ 10 w 6115050"/>
                <a:gd name="T7" fmla="*/ 160 h 3214874"/>
                <a:gd name="T8" fmla="*/ 27 w 6115050"/>
                <a:gd name="T9" fmla="*/ 240 h 3214874"/>
                <a:gd name="T10" fmla="*/ 59 w 6115050"/>
                <a:gd name="T11" fmla="*/ 289 h 3214874"/>
                <a:gd name="T12" fmla="*/ 136 w 6115050"/>
                <a:gd name="T13" fmla="*/ 330 h 3214874"/>
                <a:gd name="T14" fmla="*/ 173 w 6115050"/>
                <a:gd name="T15" fmla="*/ 342 h 3214874"/>
                <a:gd name="T16" fmla="*/ 213 w 6115050"/>
                <a:gd name="T17" fmla="*/ 349 h 3214874"/>
                <a:gd name="T18" fmla="*/ 247 w 6115050"/>
                <a:gd name="T19" fmla="*/ 349 h 3214874"/>
                <a:gd name="T20" fmla="*/ 296 w 6115050"/>
                <a:gd name="T21" fmla="*/ 363 h 3214874"/>
                <a:gd name="T22" fmla="*/ 355 w 6115050"/>
                <a:gd name="T23" fmla="*/ 384 h 3214874"/>
                <a:gd name="T24" fmla="*/ 383 w 6115050"/>
                <a:gd name="T25" fmla="*/ 419 h 3214874"/>
                <a:gd name="T26" fmla="*/ 412 w 6115050"/>
                <a:gd name="T27" fmla="*/ 444 h 3214874"/>
                <a:gd name="T28" fmla="*/ 421 w 6115050"/>
                <a:gd name="T29" fmla="*/ 428 h 3214874"/>
                <a:gd name="T30" fmla="*/ 460 w 6115050"/>
                <a:gd name="T31" fmla="*/ 391 h 3214874"/>
                <a:gd name="T32" fmla="*/ 513 w 6115050"/>
                <a:gd name="T33" fmla="*/ 388 h 3214874"/>
                <a:gd name="T34" fmla="*/ 551 w 6115050"/>
                <a:gd name="T35" fmla="*/ 380 h 3214874"/>
                <a:gd name="T36" fmla="*/ 606 w 6115050"/>
                <a:gd name="T37" fmla="*/ 382 h 3214874"/>
                <a:gd name="T38" fmla="*/ 637 w 6115050"/>
                <a:gd name="T39" fmla="*/ 393 h 3214874"/>
                <a:gd name="T40" fmla="*/ 645 w 6115050"/>
                <a:gd name="T41" fmla="*/ 415 h 3214874"/>
                <a:gd name="T42" fmla="*/ 663 w 6115050"/>
                <a:gd name="T43" fmla="*/ 454 h 3214874"/>
                <a:gd name="T44" fmla="*/ 685 w 6115050"/>
                <a:gd name="T45" fmla="*/ 467 h 3214874"/>
                <a:gd name="T46" fmla="*/ 689 w 6115050"/>
                <a:gd name="T47" fmla="*/ 433 h 3214874"/>
                <a:gd name="T48" fmla="*/ 673 w 6115050"/>
                <a:gd name="T49" fmla="*/ 391 h 3214874"/>
                <a:gd name="T50" fmla="*/ 670 w 6115050"/>
                <a:gd name="T51" fmla="*/ 360 h 3214874"/>
                <a:gd name="T52" fmla="*/ 697 w 6115050"/>
                <a:gd name="T53" fmla="*/ 321 h 3214874"/>
                <a:gd name="T54" fmla="*/ 733 w 6115050"/>
                <a:gd name="T55" fmla="*/ 296 h 3214874"/>
                <a:gd name="T56" fmla="*/ 749 w 6115050"/>
                <a:gd name="T57" fmla="*/ 274 h 3214874"/>
                <a:gd name="T58" fmla="*/ 757 w 6115050"/>
                <a:gd name="T59" fmla="*/ 260 h 3214874"/>
                <a:gd name="T60" fmla="*/ 746 w 6115050"/>
                <a:gd name="T61" fmla="*/ 237 h 3214874"/>
                <a:gd name="T62" fmla="*/ 776 w 6115050"/>
                <a:gd name="T63" fmla="*/ 201 h 3214874"/>
                <a:gd name="T64" fmla="*/ 816 w 6115050"/>
                <a:gd name="T65" fmla="*/ 169 h 3214874"/>
                <a:gd name="T66" fmla="*/ 837 w 6115050"/>
                <a:gd name="T67" fmla="*/ 165 h 3214874"/>
                <a:gd name="T68" fmla="*/ 834 w 6115050"/>
                <a:gd name="T69" fmla="*/ 151 h 3214874"/>
                <a:gd name="T70" fmla="*/ 834 w 6115050"/>
                <a:gd name="T71" fmla="*/ 126 h 3214874"/>
                <a:gd name="T72" fmla="*/ 863 w 6115050"/>
                <a:gd name="T73" fmla="*/ 105 h 3214874"/>
                <a:gd name="T74" fmla="*/ 871 w 6115050"/>
                <a:gd name="T75" fmla="*/ 63 h 3214874"/>
                <a:gd name="T76" fmla="*/ 845 w 6115050"/>
                <a:gd name="T77" fmla="*/ 35 h 3214874"/>
                <a:gd name="T78" fmla="*/ 826 w 6115050"/>
                <a:gd name="T79" fmla="*/ 85 h 3214874"/>
                <a:gd name="T80" fmla="*/ 777 w 6115050"/>
                <a:gd name="T81" fmla="*/ 85 h 3214874"/>
                <a:gd name="T82" fmla="*/ 739 w 6115050"/>
                <a:gd name="T83" fmla="*/ 119 h 3214874"/>
                <a:gd name="T84" fmla="*/ 698 w 6115050"/>
                <a:gd name="T85" fmla="*/ 137 h 3214874"/>
                <a:gd name="T86" fmla="*/ 649 w 6115050"/>
                <a:gd name="T87" fmla="*/ 158 h 3214874"/>
                <a:gd name="T88" fmla="*/ 643 w 6115050"/>
                <a:gd name="T89" fmla="*/ 144 h 3214874"/>
                <a:gd name="T90" fmla="*/ 658 w 6115050"/>
                <a:gd name="T91" fmla="*/ 115 h 3214874"/>
                <a:gd name="T92" fmla="*/ 634 w 6115050"/>
                <a:gd name="T93" fmla="*/ 85 h 3214874"/>
                <a:gd name="T94" fmla="*/ 611 w 6115050"/>
                <a:gd name="T95" fmla="*/ 68 h 3214874"/>
                <a:gd name="T96" fmla="*/ 589 w 6115050"/>
                <a:gd name="T97" fmla="*/ 101 h 3214874"/>
                <a:gd name="T98" fmla="*/ 595 w 6115050"/>
                <a:gd name="T99" fmla="*/ 141 h 3214874"/>
                <a:gd name="T100" fmla="*/ 566 w 6115050"/>
                <a:gd name="T101" fmla="*/ 152 h 3214874"/>
                <a:gd name="T102" fmla="*/ 574 w 6115050"/>
                <a:gd name="T103" fmla="*/ 100 h 3214874"/>
                <a:gd name="T104" fmla="*/ 593 w 6115050"/>
                <a:gd name="T105" fmla="*/ 70 h 3214874"/>
                <a:gd name="T106" fmla="*/ 614 w 6115050"/>
                <a:gd name="T107" fmla="*/ 59 h 3214874"/>
                <a:gd name="T108" fmla="*/ 579 w 6115050"/>
                <a:gd name="T109" fmla="*/ 53 h 3214874"/>
                <a:gd name="T110" fmla="*/ 536 w 6115050"/>
                <a:gd name="T111" fmla="*/ 49 h 3214874"/>
                <a:gd name="T112" fmla="*/ 503 w 6115050"/>
                <a:gd name="T113" fmla="*/ 42 h 3214874"/>
                <a:gd name="T114" fmla="*/ 512 w 6115050"/>
                <a:gd name="T115" fmla="*/ 16 h 3214874"/>
                <a:gd name="T116" fmla="*/ 455 w 6115050"/>
                <a:gd name="T117" fmla="*/ 3 h 32148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15050"/>
                <a:gd name="T178" fmla="*/ 0 h 3214874"/>
                <a:gd name="T179" fmla="*/ 6115050 w 6115050"/>
                <a:gd name="T180" fmla="*/ 3214874 h 321487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15050" h="3214874">
                  <a:moveTo>
                    <a:pt x="174479" y="0"/>
                  </a:moveTo>
                  <a:lnTo>
                    <a:pt x="173831" y="76387"/>
                  </a:lnTo>
                  <a:lnTo>
                    <a:pt x="0" y="90674"/>
                  </a:lnTo>
                  <a:lnTo>
                    <a:pt x="106217" y="347603"/>
                  </a:lnTo>
                  <a:lnTo>
                    <a:pt x="93517" y="531109"/>
                  </a:lnTo>
                  <a:lnTo>
                    <a:pt x="80817" y="772843"/>
                  </a:lnTo>
                  <a:lnTo>
                    <a:pt x="3029" y="887535"/>
                  </a:lnTo>
                  <a:lnTo>
                    <a:pt x="68117" y="1097508"/>
                  </a:lnTo>
                  <a:lnTo>
                    <a:pt x="80817" y="1353358"/>
                  </a:lnTo>
                  <a:lnTo>
                    <a:pt x="184004" y="1649791"/>
                  </a:lnTo>
                  <a:lnTo>
                    <a:pt x="299892" y="1768011"/>
                  </a:lnTo>
                  <a:lnTo>
                    <a:pt x="411017" y="1981514"/>
                  </a:lnTo>
                  <a:lnTo>
                    <a:pt x="841229" y="2265595"/>
                  </a:lnTo>
                  <a:lnTo>
                    <a:pt x="942975" y="2267137"/>
                  </a:lnTo>
                  <a:lnTo>
                    <a:pt x="1088231" y="2290949"/>
                  </a:lnTo>
                  <a:lnTo>
                    <a:pt x="1200150" y="2345718"/>
                  </a:lnTo>
                  <a:lnTo>
                    <a:pt x="1328738" y="2410012"/>
                  </a:lnTo>
                  <a:lnTo>
                    <a:pt x="1478756" y="2400487"/>
                  </a:lnTo>
                  <a:lnTo>
                    <a:pt x="1571625" y="2400487"/>
                  </a:lnTo>
                  <a:lnTo>
                    <a:pt x="1712119" y="2400487"/>
                  </a:lnTo>
                  <a:lnTo>
                    <a:pt x="1933575" y="2390962"/>
                  </a:lnTo>
                  <a:lnTo>
                    <a:pt x="2047875" y="2490974"/>
                  </a:lnTo>
                  <a:lnTo>
                    <a:pt x="2288381" y="2724337"/>
                  </a:lnTo>
                  <a:lnTo>
                    <a:pt x="2459831" y="2636230"/>
                  </a:lnTo>
                  <a:lnTo>
                    <a:pt x="2559844" y="2750530"/>
                  </a:lnTo>
                  <a:lnTo>
                    <a:pt x="2650331" y="2876737"/>
                  </a:lnTo>
                  <a:lnTo>
                    <a:pt x="2736056" y="3041043"/>
                  </a:lnTo>
                  <a:lnTo>
                    <a:pt x="2851004" y="3052554"/>
                  </a:lnTo>
                  <a:lnTo>
                    <a:pt x="2919413" y="3102955"/>
                  </a:lnTo>
                  <a:lnTo>
                    <a:pt x="2917679" y="2939628"/>
                  </a:lnTo>
                  <a:lnTo>
                    <a:pt x="3031979" y="2780824"/>
                  </a:lnTo>
                  <a:lnTo>
                    <a:pt x="3184379" y="2683778"/>
                  </a:lnTo>
                  <a:lnTo>
                    <a:pt x="3370117" y="2613198"/>
                  </a:lnTo>
                  <a:lnTo>
                    <a:pt x="3554267" y="2667897"/>
                  </a:lnTo>
                  <a:lnTo>
                    <a:pt x="3678092" y="2689071"/>
                  </a:lnTo>
                  <a:lnTo>
                    <a:pt x="3819379" y="2607905"/>
                  </a:lnTo>
                  <a:lnTo>
                    <a:pt x="4013054" y="2597318"/>
                  </a:lnTo>
                  <a:lnTo>
                    <a:pt x="4197204" y="2623785"/>
                  </a:lnTo>
                  <a:lnTo>
                    <a:pt x="4351192" y="2655546"/>
                  </a:lnTo>
                  <a:lnTo>
                    <a:pt x="4416279" y="2703187"/>
                  </a:lnTo>
                  <a:lnTo>
                    <a:pt x="4486275" y="2771962"/>
                  </a:lnTo>
                  <a:lnTo>
                    <a:pt x="4464844" y="2848162"/>
                  </a:lnTo>
                  <a:lnTo>
                    <a:pt x="4468667" y="2932570"/>
                  </a:lnTo>
                  <a:lnTo>
                    <a:pt x="4591050" y="3119624"/>
                  </a:lnTo>
                  <a:lnTo>
                    <a:pt x="4648200" y="3214874"/>
                  </a:lnTo>
                  <a:lnTo>
                    <a:pt x="4743450" y="3205349"/>
                  </a:lnTo>
                  <a:lnTo>
                    <a:pt x="4774406" y="3117243"/>
                  </a:lnTo>
                  <a:lnTo>
                    <a:pt x="4776788" y="2971987"/>
                  </a:lnTo>
                  <a:lnTo>
                    <a:pt x="4724400" y="2802918"/>
                  </a:lnTo>
                  <a:lnTo>
                    <a:pt x="4660106" y="2683855"/>
                  </a:lnTo>
                  <a:lnTo>
                    <a:pt x="4627417" y="2565557"/>
                  </a:lnTo>
                  <a:lnTo>
                    <a:pt x="4643438" y="2471924"/>
                  </a:lnTo>
                  <a:lnTo>
                    <a:pt x="4675042" y="2313236"/>
                  </a:lnTo>
                  <a:lnTo>
                    <a:pt x="4830617" y="2207367"/>
                  </a:lnTo>
                  <a:lnTo>
                    <a:pt x="4994129" y="2071502"/>
                  </a:lnTo>
                  <a:lnTo>
                    <a:pt x="5079206" y="2033774"/>
                  </a:lnTo>
                  <a:lnTo>
                    <a:pt x="5111604" y="1969162"/>
                  </a:lnTo>
                  <a:lnTo>
                    <a:pt x="5192567" y="1884467"/>
                  </a:lnTo>
                  <a:lnTo>
                    <a:pt x="5222729" y="1813888"/>
                  </a:lnTo>
                  <a:lnTo>
                    <a:pt x="5241779" y="1783892"/>
                  </a:lnTo>
                  <a:lnTo>
                    <a:pt x="5225904" y="1688610"/>
                  </a:lnTo>
                  <a:lnTo>
                    <a:pt x="5170342" y="1625088"/>
                  </a:lnTo>
                  <a:lnTo>
                    <a:pt x="5268767" y="1538629"/>
                  </a:lnTo>
                  <a:lnTo>
                    <a:pt x="5379244" y="1381312"/>
                  </a:lnTo>
                  <a:lnTo>
                    <a:pt x="5464969" y="1255105"/>
                  </a:lnTo>
                  <a:lnTo>
                    <a:pt x="5651354" y="1162794"/>
                  </a:lnTo>
                  <a:lnTo>
                    <a:pt x="5673579" y="1078099"/>
                  </a:lnTo>
                  <a:lnTo>
                    <a:pt x="5795963" y="1133662"/>
                  </a:lnTo>
                  <a:lnTo>
                    <a:pt x="5836444" y="1102705"/>
                  </a:lnTo>
                  <a:lnTo>
                    <a:pt x="5774531" y="1036030"/>
                  </a:lnTo>
                  <a:lnTo>
                    <a:pt x="5751367" y="956349"/>
                  </a:lnTo>
                  <a:lnTo>
                    <a:pt x="5776913" y="864580"/>
                  </a:lnTo>
                  <a:lnTo>
                    <a:pt x="5862638" y="783618"/>
                  </a:lnTo>
                  <a:lnTo>
                    <a:pt x="5976938" y="724087"/>
                  </a:lnTo>
                  <a:lnTo>
                    <a:pt x="6115050" y="647887"/>
                  </a:lnTo>
                  <a:lnTo>
                    <a:pt x="6030767" y="432298"/>
                  </a:lnTo>
                  <a:lnTo>
                    <a:pt x="6008542" y="254085"/>
                  </a:lnTo>
                  <a:lnTo>
                    <a:pt x="5854554" y="241734"/>
                  </a:lnTo>
                  <a:lnTo>
                    <a:pt x="5798344" y="445480"/>
                  </a:lnTo>
                  <a:lnTo>
                    <a:pt x="5722144" y="583593"/>
                  </a:lnTo>
                  <a:lnTo>
                    <a:pt x="5570392" y="580515"/>
                  </a:lnTo>
                  <a:lnTo>
                    <a:pt x="5379892" y="584044"/>
                  </a:lnTo>
                  <a:lnTo>
                    <a:pt x="5260181" y="666937"/>
                  </a:lnTo>
                  <a:lnTo>
                    <a:pt x="5122069" y="819337"/>
                  </a:lnTo>
                  <a:lnTo>
                    <a:pt x="4860131" y="831243"/>
                  </a:lnTo>
                  <a:lnTo>
                    <a:pt x="4838554" y="938705"/>
                  </a:lnTo>
                  <a:lnTo>
                    <a:pt x="4645819" y="1021743"/>
                  </a:lnTo>
                  <a:lnTo>
                    <a:pt x="4495800" y="1086037"/>
                  </a:lnTo>
                  <a:lnTo>
                    <a:pt x="4424363" y="1024124"/>
                  </a:lnTo>
                  <a:lnTo>
                    <a:pt x="4452938" y="990787"/>
                  </a:lnTo>
                  <a:lnTo>
                    <a:pt x="4507706" y="895537"/>
                  </a:lnTo>
                  <a:lnTo>
                    <a:pt x="4557713" y="790762"/>
                  </a:lnTo>
                  <a:lnTo>
                    <a:pt x="4379119" y="776474"/>
                  </a:lnTo>
                  <a:lnTo>
                    <a:pt x="4395788" y="585974"/>
                  </a:lnTo>
                  <a:lnTo>
                    <a:pt x="4255294" y="407380"/>
                  </a:lnTo>
                  <a:lnTo>
                    <a:pt x="4236244" y="466912"/>
                  </a:lnTo>
                  <a:lnTo>
                    <a:pt x="4168629" y="622862"/>
                  </a:lnTo>
                  <a:lnTo>
                    <a:pt x="4081463" y="690749"/>
                  </a:lnTo>
                  <a:lnTo>
                    <a:pt x="4112419" y="824099"/>
                  </a:lnTo>
                  <a:lnTo>
                    <a:pt x="4124325" y="969355"/>
                  </a:lnTo>
                  <a:lnTo>
                    <a:pt x="4040042" y="1058689"/>
                  </a:lnTo>
                  <a:lnTo>
                    <a:pt x="3922567" y="1044574"/>
                  </a:lnTo>
                  <a:lnTo>
                    <a:pt x="3924300" y="852674"/>
                  </a:lnTo>
                  <a:lnTo>
                    <a:pt x="3976688" y="688368"/>
                  </a:lnTo>
                  <a:lnTo>
                    <a:pt x="4002881" y="509774"/>
                  </a:lnTo>
                  <a:lnTo>
                    <a:pt x="4105275" y="481199"/>
                  </a:lnTo>
                  <a:lnTo>
                    <a:pt x="4188619" y="459768"/>
                  </a:lnTo>
                  <a:lnTo>
                    <a:pt x="4255294" y="402618"/>
                  </a:lnTo>
                  <a:lnTo>
                    <a:pt x="4200525" y="369280"/>
                  </a:lnTo>
                  <a:lnTo>
                    <a:pt x="4007644" y="362137"/>
                  </a:lnTo>
                  <a:lnTo>
                    <a:pt x="3819379" y="241734"/>
                  </a:lnTo>
                  <a:lnTo>
                    <a:pt x="3716192" y="333487"/>
                  </a:lnTo>
                  <a:lnTo>
                    <a:pt x="3562204" y="372306"/>
                  </a:lnTo>
                  <a:lnTo>
                    <a:pt x="3487592" y="289375"/>
                  </a:lnTo>
                  <a:lnTo>
                    <a:pt x="3639992" y="162332"/>
                  </a:lnTo>
                  <a:lnTo>
                    <a:pt x="3549504" y="109398"/>
                  </a:lnTo>
                  <a:lnTo>
                    <a:pt x="3343129" y="82931"/>
                  </a:lnTo>
                  <a:lnTo>
                    <a:pt x="3149454" y="17645"/>
                  </a:lnTo>
                  <a:lnTo>
                    <a:pt x="17447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9" name="Freeform 169">
              <a:extLst/>
            </p:cNvPr>
            <p:cNvSpPr>
              <a:spLocks/>
            </p:cNvSpPr>
            <p:nvPr/>
          </p:nvSpPr>
          <p:spPr bwMode="auto">
            <a:xfrm>
              <a:off x="1214414" y="3001981"/>
              <a:ext cx="704850" cy="731837"/>
            </a:xfrm>
            <a:custGeom>
              <a:avLst/>
              <a:gdLst>
                <a:gd name="T0" fmla="*/ 601 w 4125765"/>
                <a:gd name="T1" fmla="*/ 554 h 4278499"/>
                <a:gd name="T2" fmla="*/ 537 w 4125765"/>
                <a:gd name="T3" fmla="*/ 473 h 4278499"/>
                <a:gd name="T4" fmla="*/ 491 w 4125765"/>
                <a:gd name="T5" fmla="*/ 470 h 4278499"/>
                <a:gd name="T6" fmla="*/ 463 w 4125765"/>
                <a:gd name="T7" fmla="*/ 421 h 4278499"/>
                <a:gd name="T8" fmla="*/ 424 w 4125765"/>
                <a:gd name="T9" fmla="*/ 419 h 4278499"/>
                <a:gd name="T10" fmla="*/ 405 w 4125765"/>
                <a:gd name="T11" fmla="*/ 56 h 4278499"/>
                <a:gd name="T12" fmla="*/ 370 w 4125765"/>
                <a:gd name="T13" fmla="*/ 60 h 4278499"/>
                <a:gd name="T14" fmla="*/ 342 w 4125765"/>
                <a:gd name="T15" fmla="*/ 58 h 4278499"/>
                <a:gd name="T16" fmla="*/ 317 w 4125765"/>
                <a:gd name="T17" fmla="*/ 43 h 4278499"/>
                <a:gd name="T18" fmla="*/ 287 w 4125765"/>
                <a:gd name="T19" fmla="*/ 39 h 4278499"/>
                <a:gd name="T20" fmla="*/ 261 w 4125765"/>
                <a:gd name="T21" fmla="*/ 21 h 4278499"/>
                <a:gd name="T22" fmla="*/ 223 w 4125765"/>
                <a:gd name="T23" fmla="*/ 14 h 4278499"/>
                <a:gd name="T24" fmla="*/ 174 w 4125765"/>
                <a:gd name="T25" fmla="*/ 17 h 4278499"/>
                <a:gd name="T26" fmla="*/ 137 w 4125765"/>
                <a:gd name="T27" fmla="*/ 35 h 4278499"/>
                <a:gd name="T28" fmla="*/ 109 w 4125765"/>
                <a:gd name="T29" fmla="*/ 58 h 4278499"/>
                <a:gd name="T30" fmla="*/ 86 w 4125765"/>
                <a:gd name="T31" fmla="*/ 97 h 4278499"/>
                <a:gd name="T32" fmla="*/ 51 w 4125765"/>
                <a:gd name="T33" fmla="*/ 108 h 4278499"/>
                <a:gd name="T34" fmla="*/ 43 w 4125765"/>
                <a:gd name="T35" fmla="*/ 138 h 4278499"/>
                <a:gd name="T36" fmla="*/ 126 w 4125765"/>
                <a:gd name="T37" fmla="*/ 216 h 4278499"/>
                <a:gd name="T38" fmla="*/ 88 w 4125765"/>
                <a:gd name="T39" fmla="*/ 218 h 4278499"/>
                <a:gd name="T40" fmla="*/ 53 w 4125765"/>
                <a:gd name="T41" fmla="*/ 209 h 4278499"/>
                <a:gd name="T42" fmla="*/ 34 w 4125765"/>
                <a:gd name="T43" fmla="*/ 230 h 4278499"/>
                <a:gd name="T44" fmla="*/ 38 w 4125765"/>
                <a:gd name="T45" fmla="*/ 261 h 4278499"/>
                <a:gd name="T46" fmla="*/ 75 w 4125765"/>
                <a:gd name="T47" fmla="*/ 286 h 4278499"/>
                <a:gd name="T48" fmla="*/ 109 w 4125765"/>
                <a:gd name="T49" fmla="*/ 282 h 4278499"/>
                <a:gd name="T50" fmla="*/ 133 w 4125765"/>
                <a:gd name="T51" fmla="*/ 308 h 4278499"/>
                <a:gd name="T52" fmla="*/ 94 w 4125765"/>
                <a:gd name="T53" fmla="*/ 334 h 4278499"/>
                <a:gd name="T54" fmla="*/ 64 w 4125765"/>
                <a:gd name="T55" fmla="*/ 349 h 4278499"/>
                <a:gd name="T56" fmla="*/ 43 w 4125765"/>
                <a:gd name="T57" fmla="*/ 386 h 4278499"/>
                <a:gd name="T58" fmla="*/ 64 w 4125765"/>
                <a:gd name="T59" fmla="*/ 421 h 4278499"/>
                <a:gd name="T60" fmla="*/ 43 w 4125765"/>
                <a:gd name="T61" fmla="*/ 444 h 4278499"/>
                <a:gd name="T62" fmla="*/ 62 w 4125765"/>
                <a:gd name="T63" fmla="*/ 436 h 4278499"/>
                <a:gd name="T64" fmla="*/ 90 w 4125765"/>
                <a:gd name="T65" fmla="*/ 440 h 4278499"/>
                <a:gd name="T66" fmla="*/ 119 w 4125765"/>
                <a:gd name="T67" fmla="*/ 449 h 4278499"/>
                <a:gd name="T68" fmla="*/ 126 w 4125765"/>
                <a:gd name="T69" fmla="*/ 482 h 4278499"/>
                <a:gd name="T70" fmla="*/ 159 w 4125765"/>
                <a:gd name="T71" fmla="*/ 470 h 4278499"/>
                <a:gd name="T72" fmla="*/ 172 w 4125765"/>
                <a:gd name="T73" fmla="*/ 492 h 4278499"/>
                <a:gd name="T74" fmla="*/ 144 w 4125765"/>
                <a:gd name="T75" fmla="*/ 526 h 4278499"/>
                <a:gd name="T76" fmla="*/ 68 w 4125765"/>
                <a:gd name="T77" fmla="*/ 573 h 4278499"/>
                <a:gd name="T78" fmla="*/ 1 w 4125765"/>
                <a:gd name="T79" fmla="*/ 614 h 4278499"/>
                <a:gd name="T80" fmla="*/ 26 w 4125765"/>
                <a:gd name="T81" fmla="*/ 618 h 4278499"/>
                <a:gd name="T82" fmla="*/ 86 w 4125765"/>
                <a:gd name="T83" fmla="*/ 587 h 4278499"/>
                <a:gd name="T84" fmla="*/ 129 w 4125765"/>
                <a:gd name="T85" fmla="*/ 560 h 4278499"/>
                <a:gd name="T86" fmla="*/ 168 w 4125765"/>
                <a:gd name="T87" fmla="*/ 532 h 4278499"/>
                <a:gd name="T88" fmla="*/ 203 w 4125765"/>
                <a:gd name="T89" fmla="*/ 501 h 4278499"/>
                <a:gd name="T90" fmla="*/ 239 w 4125765"/>
                <a:gd name="T91" fmla="*/ 469 h 4278499"/>
                <a:gd name="T92" fmla="*/ 223 w 4125765"/>
                <a:gd name="T93" fmla="*/ 451 h 4278499"/>
                <a:gd name="T94" fmla="*/ 268 w 4125765"/>
                <a:gd name="T95" fmla="*/ 455 h 4278499"/>
                <a:gd name="T96" fmla="*/ 316 w 4125765"/>
                <a:gd name="T97" fmla="*/ 435 h 4278499"/>
                <a:gd name="T98" fmla="*/ 328 w 4125765"/>
                <a:gd name="T99" fmla="*/ 422 h 4278499"/>
                <a:gd name="T100" fmla="*/ 344 w 4125765"/>
                <a:gd name="T101" fmla="*/ 407 h 4278499"/>
                <a:gd name="T102" fmla="*/ 375 w 4125765"/>
                <a:gd name="T103" fmla="*/ 428 h 4278499"/>
                <a:gd name="T104" fmla="*/ 432 w 4125765"/>
                <a:gd name="T105" fmla="*/ 444 h 4278499"/>
                <a:gd name="T106" fmla="*/ 484 w 4125765"/>
                <a:gd name="T107" fmla="*/ 478 h 4278499"/>
                <a:gd name="T108" fmla="*/ 503 w 4125765"/>
                <a:gd name="T109" fmla="*/ 508 h 4278499"/>
                <a:gd name="T110" fmla="*/ 537 w 4125765"/>
                <a:gd name="T111" fmla="*/ 558 h 4278499"/>
                <a:gd name="T112" fmla="*/ 553 w 4125765"/>
                <a:gd name="T113" fmla="*/ 591 h 42784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25765"/>
                <a:gd name="T172" fmla="*/ 0 h 4278499"/>
                <a:gd name="T173" fmla="*/ 4125765 w 4125765"/>
                <a:gd name="T174" fmla="*/ 4278499 h 42784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25765" h="4278499">
                  <a:moveTo>
                    <a:pt x="4010131" y="3965811"/>
                  </a:moveTo>
                  <a:lnTo>
                    <a:pt x="4125765" y="3781355"/>
                  </a:lnTo>
                  <a:lnTo>
                    <a:pt x="3939622" y="3647336"/>
                  </a:lnTo>
                  <a:lnTo>
                    <a:pt x="3687200" y="3227986"/>
                  </a:lnTo>
                  <a:lnTo>
                    <a:pt x="3513749" y="3019032"/>
                  </a:lnTo>
                  <a:lnTo>
                    <a:pt x="3371321" y="3212134"/>
                  </a:lnTo>
                  <a:lnTo>
                    <a:pt x="3223253" y="3017591"/>
                  </a:lnTo>
                  <a:lnTo>
                    <a:pt x="3182357" y="2874925"/>
                  </a:lnTo>
                  <a:lnTo>
                    <a:pt x="3042750" y="2899423"/>
                  </a:lnTo>
                  <a:lnTo>
                    <a:pt x="2914424" y="2859073"/>
                  </a:lnTo>
                  <a:lnTo>
                    <a:pt x="2927116" y="514460"/>
                  </a:lnTo>
                  <a:lnTo>
                    <a:pt x="2784688" y="383323"/>
                  </a:lnTo>
                  <a:lnTo>
                    <a:pt x="2669054" y="409263"/>
                  </a:lnTo>
                  <a:lnTo>
                    <a:pt x="2540728" y="409263"/>
                  </a:lnTo>
                  <a:lnTo>
                    <a:pt x="2410991" y="342974"/>
                  </a:lnTo>
                  <a:lnTo>
                    <a:pt x="2347533" y="396293"/>
                  </a:lnTo>
                  <a:lnTo>
                    <a:pt x="2257282" y="330004"/>
                  </a:lnTo>
                  <a:lnTo>
                    <a:pt x="2179723" y="291095"/>
                  </a:lnTo>
                  <a:lnTo>
                    <a:pt x="2089471" y="250745"/>
                  </a:lnTo>
                  <a:lnTo>
                    <a:pt x="1972427" y="263715"/>
                  </a:lnTo>
                  <a:lnTo>
                    <a:pt x="1844101" y="291095"/>
                  </a:lnTo>
                  <a:lnTo>
                    <a:pt x="1791924" y="145548"/>
                  </a:lnTo>
                  <a:lnTo>
                    <a:pt x="1586039" y="171487"/>
                  </a:lnTo>
                  <a:lnTo>
                    <a:pt x="1535272" y="92228"/>
                  </a:lnTo>
                  <a:lnTo>
                    <a:pt x="1367461" y="0"/>
                  </a:lnTo>
                  <a:lnTo>
                    <a:pt x="1195420" y="119608"/>
                  </a:lnTo>
                  <a:lnTo>
                    <a:pt x="1019148" y="145548"/>
                  </a:lnTo>
                  <a:lnTo>
                    <a:pt x="941588" y="237776"/>
                  </a:lnTo>
                  <a:lnTo>
                    <a:pt x="825954" y="304065"/>
                  </a:lnTo>
                  <a:lnTo>
                    <a:pt x="748394" y="396293"/>
                  </a:lnTo>
                  <a:lnTo>
                    <a:pt x="675065" y="505814"/>
                  </a:lnTo>
                  <a:lnTo>
                    <a:pt x="593275" y="660008"/>
                  </a:lnTo>
                  <a:lnTo>
                    <a:pt x="486102" y="747913"/>
                  </a:lnTo>
                  <a:lnTo>
                    <a:pt x="347904" y="737825"/>
                  </a:lnTo>
                  <a:lnTo>
                    <a:pt x="284446" y="817084"/>
                  </a:lnTo>
                  <a:lnTo>
                    <a:pt x="297138" y="941016"/>
                  </a:lnTo>
                  <a:lnTo>
                    <a:pt x="464949" y="1093768"/>
                  </a:lnTo>
                  <a:lnTo>
                    <a:pt x="864029" y="1472769"/>
                  </a:lnTo>
                  <a:lnTo>
                    <a:pt x="708909" y="1541940"/>
                  </a:lnTo>
                  <a:lnTo>
                    <a:pt x="605967" y="1490061"/>
                  </a:lnTo>
                  <a:lnTo>
                    <a:pt x="580583" y="1376217"/>
                  </a:lnTo>
                  <a:lnTo>
                    <a:pt x="362006" y="1423772"/>
                  </a:lnTo>
                  <a:lnTo>
                    <a:pt x="322521" y="1490061"/>
                  </a:lnTo>
                  <a:lnTo>
                    <a:pt x="232270" y="1567879"/>
                  </a:lnTo>
                  <a:lnTo>
                    <a:pt x="154710" y="1665871"/>
                  </a:lnTo>
                  <a:lnTo>
                    <a:pt x="257653" y="1779716"/>
                  </a:lnTo>
                  <a:lnTo>
                    <a:pt x="362006" y="1951202"/>
                  </a:lnTo>
                  <a:lnTo>
                    <a:pt x="515715" y="1951202"/>
                  </a:lnTo>
                  <a:lnTo>
                    <a:pt x="670835" y="1977141"/>
                  </a:lnTo>
                  <a:lnTo>
                    <a:pt x="748394" y="1923822"/>
                  </a:lnTo>
                  <a:lnTo>
                    <a:pt x="864029" y="1955525"/>
                  </a:lnTo>
                  <a:lnTo>
                    <a:pt x="911975" y="2101073"/>
                  </a:lnTo>
                  <a:lnTo>
                    <a:pt x="696218" y="2148628"/>
                  </a:lnTo>
                  <a:lnTo>
                    <a:pt x="645451" y="2279765"/>
                  </a:lnTo>
                  <a:lnTo>
                    <a:pt x="515715" y="2240856"/>
                  </a:lnTo>
                  <a:lnTo>
                    <a:pt x="438156" y="2384963"/>
                  </a:lnTo>
                  <a:lnTo>
                    <a:pt x="374698" y="2517541"/>
                  </a:lnTo>
                  <a:lnTo>
                    <a:pt x="297138" y="2632826"/>
                  </a:lnTo>
                  <a:lnTo>
                    <a:pt x="412772" y="2701997"/>
                  </a:lnTo>
                  <a:lnTo>
                    <a:pt x="438156" y="2873484"/>
                  </a:lnTo>
                  <a:lnTo>
                    <a:pt x="271755" y="2912393"/>
                  </a:lnTo>
                  <a:lnTo>
                    <a:pt x="297138" y="3030560"/>
                  </a:lnTo>
                  <a:lnTo>
                    <a:pt x="387389" y="3043530"/>
                  </a:lnTo>
                  <a:lnTo>
                    <a:pt x="425464" y="2978682"/>
                  </a:lnTo>
                  <a:lnTo>
                    <a:pt x="528407" y="2978682"/>
                  </a:lnTo>
                  <a:lnTo>
                    <a:pt x="618658" y="3004621"/>
                  </a:lnTo>
                  <a:lnTo>
                    <a:pt x="761086" y="2965712"/>
                  </a:lnTo>
                  <a:lnTo>
                    <a:pt x="817493" y="3068028"/>
                  </a:lnTo>
                  <a:lnTo>
                    <a:pt x="761086" y="3189077"/>
                  </a:lnTo>
                  <a:lnTo>
                    <a:pt x="864029" y="3294275"/>
                  </a:lnTo>
                  <a:lnTo>
                    <a:pt x="993765" y="3255366"/>
                  </a:lnTo>
                  <a:lnTo>
                    <a:pt x="1092993" y="3206937"/>
                  </a:lnTo>
                  <a:lnTo>
                    <a:pt x="1188243" y="3268849"/>
                  </a:lnTo>
                  <a:lnTo>
                    <a:pt x="1183481" y="3361718"/>
                  </a:lnTo>
                  <a:lnTo>
                    <a:pt x="1112043" y="3480780"/>
                  </a:lnTo>
                  <a:lnTo>
                    <a:pt x="985837" y="3595080"/>
                  </a:lnTo>
                  <a:lnTo>
                    <a:pt x="728662" y="3764149"/>
                  </a:lnTo>
                  <a:lnTo>
                    <a:pt x="469106" y="3914168"/>
                  </a:lnTo>
                  <a:lnTo>
                    <a:pt x="244962" y="4137298"/>
                  </a:lnTo>
                  <a:lnTo>
                    <a:pt x="4762" y="4192774"/>
                  </a:lnTo>
                  <a:lnTo>
                    <a:pt x="0" y="4278499"/>
                  </a:lnTo>
                  <a:lnTo>
                    <a:pt x="176212" y="4221349"/>
                  </a:lnTo>
                  <a:lnTo>
                    <a:pt x="414337" y="4099905"/>
                  </a:lnTo>
                  <a:lnTo>
                    <a:pt x="588168" y="4009418"/>
                  </a:lnTo>
                  <a:lnTo>
                    <a:pt x="757237" y="3911787"/>
                  </a:lnTo>
                  <a:lnTo>
                    <a:pt x="883443" y="3823680"/>
                  </a:lnTo>
                  <a:lnTo>
                    <a:pt x="1054893" y="3759387"/>
                  </a:lnTo>
                  <a:lnTo>
                    <a:pt x="1154906" y="3633180"/>
                  </a:lnTo>
                  <a:lnTo>
                    <a:pt x="1285875" y="3530787"/>
                  </a:lnTo>
                  <a:lnTo>
                    <a:pt x="1393031" y="3421249"/>
                  </a:lnTo>
                  <a:lnTo>
                    <a:pt x="1512093" y="3349812"/>
                  </a:lnTo>
                  <a:lnTo>
                    <a:pt x="1643062" y="3204555"/>
                  </a:lnTo>
                  <a:lnTo>
                    <a:pt x="1701673" y="3122788"/>
                  </a:lnTo>
                  <a:lnTo>
                    <a:pt x="1535906" y="3080730"/>
                  </a:lnTo>
                  <a:lnTo>
                    <a:pt x="1709737" y="2956905"/>
                  </a:lnTo>
                  <a:lnTo>
                    <a:pt x="1844101" y="3109819"/>
                  </a:lnTo>
                  <a:lnTo>
                    <a:pt x="2093702" y="3019032"/>
                  </a:lnTo>
                  <a:lnTo>
                    <a:pt x="2171700" y="2971193"/>
                  </a:lnTo>
                  <a:lnTo>
                    <a:pt x="2308049" y="2965712"/>
                  </a:lnTo>
                  <a:lnTo>
                    <a:pt x="2250281" y="2885468"/>
                  </a:lnTo>
                  <a:lnTo>
                    <a:pt x="2228850" y="2797362"/>
                  </a:lnTo>
                  <a:lnTo>
                    <a:pt x="2360225" y="2781256"/>
                  </a:lnTo>
                  <a:lnTo>
                    <a:pt x="2450476" y="2899423"/>
                  </a:lnTo>
                  <a:lnTo>
                    <a:pt x="2578802" y="2925362"/>
                  </a:lnTo>
                  <a:lnTo>
                    <a:pt x="2784688" y="2951302"/>
                  </a:lnTo>
                  <a:lnTo>
                    <a:pt x="2965190" y="3030560"/>
                  </a:lnTo>
                  <a:lnTo>
                    <a:pt x="3145693" y="3096849"/>
                  </a:lnTo>
                  <a:lnTo>
                    <a:pt x="3324785" y="3261131"/>
                  </a:lnTo>
                  <a:lnTo>
                    <a:pt x="3455932" y="3465762"/>
                  </a:lnTo>
                  <a:lnTo>
                    <a:pt x="3546183" y="3624279"/>
                  </a:lnTo>
                  <a:lnTo>
                    <a:pt x="3687200" y="3808735"/>
                  </a:lnTo>
                  <a:lnTo>
                    <a:pt x="3726685" y="3952842"/>
                  </a:lnTo>
                  <a:lnTo>
                    <a:pt x="3797194" y="4034983"/>
                  </a:lnTo>
                  <a:lnTo>
                    <a:pt x="4010131" y="39658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0" name="Freeform 170">
              <a:extLst/>
            </p:cNvPr>
            <p:cNvSpPr>
              <a:spLocks/>
            </p:cNvSpPr>
            <p:nvPr/>
          </p:nvSpPr>
          <p:spPr bwMode="auto">
            <a:xfrm rot="290201">
              <a:off x="3822676" y="3224231"/>
              <a:ext cx="192088" cy="128587"/>
            </a:xfrm>
            <a:custGeom>
              <a:avLst/>
              <a:gdLst>
                <a:gd name="T0" fmla="*/ 2147483647 w 2600"/>
                <a:gd name="T1" fmla="*/ 0 h 1664"/>
                <a:gd name="T2" fmla="*/ 2147483647 w 2600"/>
                <a:gd name="T3" fmla="*/ 2147483647 h 1664"/>
                <a:gd name="T4" fmla="*/ 2147483647 w 2600"/>
                <a:gd name="T5" fmla="*/ 2147483647 h 1664"/>
                <a:gd name="T6" fmla="*/ 2147483647 w 2600"/>
                <a:gd name="T7" fmla="*/ 2147483647 h 1664"/>
                <a:gd name="T8" fmla="*/ 2147483647 w 2600"/>
                <a:gd name="T9" fmla="*/ 2147483647 h 1664"/>
                <a:gd name="T10" fmla="*/ 2147483647 w 2600"/>
                <a:gd name="T11" fmla="*/ 2147483647 h 1664"/>
                <a:gd name="T12" fmla="*/ 2147483647 w 2600"/>
                <a:gd name="T13" fmla="*/ 2147483647 h 1664"/>
                <a:gd name="T14" fmla="*/ 2147483647 w 2600"/>
                <a:gd name="T15" fmla="*/ 2147483647 h 1664"/>
                <a:gd name="T16" fmla="*/ 2147483647 w 2600"/>
                <a:gd name="T17" fmla="*/ 2147483647 h 1664"/>
                <a:gd name="T18" fmla="*/ 2147483647 w 2600"/>
                <a:gd name="T19" fmla="*/ 2147483647 h 1664"/>
                <a:gd name="T20" fmla="*/ 2147483647 w 2600"/>
                <a:gd name="T21" fmla="*/ 2147483647 h 1664"/>
                <a:gd name="T22" fmla="*/ 2147483647 w 2600"/>
                <a:gd name="T23" fmla="*/ 2147483647 h 1664"/>
                <a:gd name="T24" fmla="*/ 2147483647 w 2600"/>
                <a:gd name="T25" fmla="*/ 2147483647 h 1664"/>
                <a:gd name="T26" fmla="*/ 2147483647 w 2600"/>
                <a:gd name="T27" fmla="*/ 2147483647 h 1664"/>
                <a:gd name="T28" fmla="*/ 2147483647 w 2600"/>
                <a:gd name="T29" fmla="*/ 2147483647 h 1664"/>
                <a:gd name="T30" fmla="*/ 2147483647 w 2600"/>
                <a:gd name="T31" fmla="*/ 2147483647 h 1664"/>
                <a:gd name="T32" fmla="*/ 2147483647 w 2600"/>
                <a:gd name="T33" fmla="*/ 2147483647 h 1664"/>
                <a:gd name="T34" fmla="*/ 2147483647 w 2600"/>
                <a:gd name="T35" fmla="*/ 2147483647 h 1664"/>
                <a:gd name="T36" fmla="*/ 2147483647 w 2600"/>
                <a:gd name="T37" fmla="*/ 2147483647 h 1664"/>
                <a:gd name="T38" fmla="*/ 2147483647 w 2600"/>
                <a:gd name="T39" fmla="*/ 2147483647 h 1664"/>
                <a:gd name="T40" fmla="*/ 2147483647 w 2600"/>
                <a:gd name="T41" fmla="*/ 2147483647 h 1664"/>
                <a:gd name="T42" fmla="*/ 2147483647 w 2600"/>
                <a:gd name="T43" fmla="*/ 2147483647 h 1664"/>
                <a:gd name="T44" fmla="*/ 2147483647 w 2600"/>
                <a:gd name="T45" fmla="*/ 2147483647 h 1664"/>
                <a:gd name="T46" fmla="*/ 2147483647 w 2600"/>
                <a:gd name="T47" fmla="*/ 2147483647 h 1664"/>
                <a:gd name="T48" fmla="*/ 2147483647 w 2600"/>
                <a:gd name="T49" fmla="*/ 2147483647 h 1664"/>
                <a:gd name="T50" fmla="*/ 2147483647 w 2600"/>
                <a:gd name="T51" fmla="*/ 2147483647 h 1664"/>
                <a:gd name="T52" fmla="*/ 2147483647 w 2600"/>
                <a:gd name="T53" fmla="*/ 2147483647 h 1664"/>
                <a:gd name="T54" fmla="*/ 0 w 2600"/>
                <a:gd name="T55" fmla="*/ 2147483647 h 1664"/>
                <a:gd name="T56" fmla="*/ 2147483647 w 2600"/>
                <a:gd name="T57" fmla="*/ 2147483647 h 1664"/>
                <a:gd name="T58" fmla="*/ 2147483647 w 2600"/>
                <a:gd name="T59" fmla="*/ 2147483647 h 1664"/>
                <a:gd name="T60" fmla="*/ 2147483647 w 2600"/>
                <a:gd name="T61" fmla="*/ 2147483647 h 1664"/>
                <a:gd name="T62" fmla="*/ 2147483647 w 2600"/>
                <a:gd name="T63" fmla="*/ 2147483647 h 1664"/>
                <a:gd name="T64" fmla="*/ 2147483647 w 2600"/>
                <a:gd name="T65" fmla="*/ 2147483647 h 1664"/>
                <a:gd name="T66" fmla="*/ 2147483647 w 2600"/>
                <a:gd name="T67" fmla="*/ 2147483647 h 1664"/>
                <a:gd name="T68" fmla="*/ 2147483647 w 2600"/>
                <a:gd name="T69" fmla="*/ 2147483647 h 1664"/>
                <a:gd name="T70" fmla="*/ 2147483647 w 2600"/>
                <a:gd name="T71" fmla="*/ 2147483647 h 1664"/>
                <a:gd name="T72" fmla="*/ 2147483647 w 2600"/>
                <a:gd name="T73" fmla="*/ 2147483647 h 1664"/>
                <a:gd name="T74" fmla="*/ 2147483647 w 2600"/>
                <a:gd name="T75" fmla="*/ 2147483647 h 1664"/>
                <a:gd name="T76" fmla="*/ 2147483647 w 2600"/>
                <a:gd name="T77" fmla="*/ 2147483647 h 1664"/>
                <a:gd name="T78" fmla="*/ 2147483647 w 2600"/>
                <a:gd name="T79" fmla="*/ 2147483647 h 1664"/>
                <a:gd name="T80" fmla="*/ 2147483647 w 2600"/>
                <a:gd name="T81" fmla="*/ 2147483647 h 1664"/>
                <a:gd name="T82" fmla="*/ 2147483647 w 2600"/>
                <a:gd name="T83" fmla="*/ 2147483647 h 1664"/>
                <a:gd name="T84" fmla="*/ 2147483647 w 2600"/>
                <a:gd name="T85" fmla="*/ 2147483647 h 1664"/>
                <a:gd name="T86" fmla="*/ 2147483647 w 2600"/>
                <a:gd name="T87" fmla="*/ 2147483647 h 1664"/>
                <a:gd name="T88" fmla="*/ 2147483647 w 2600"/>
                <a:gd name="T89" fmla="*/ 2147483647 h 1664"/>
                <a:gd name="T90" fmla="*/ 2147483647 w 2600"/>
                <a:gd name="T91" fmla="*/ 2147483647 h 1664"/>
                <a:gd name="T92" fmla="*/ 2147483647 w 2600"/>
                <a:gd name="T93" fmla="*/ 2147483647 h 1664"/>
                <a:gd name="T94" fmla="*/ 2147483647 w 2600"/>
                <a:gd name="T95" fmla="*/ 2147483647 h 1664"/>
                <a:gd name="T96" fmla="*/ 2147483647 w 2600"/>
                <a:gd name="T97" fmla="*/ 2147483647 h 1664"/>
                <a:gd name="T98" fmla="*/ 2147483647 w 2600"/>
                <a:gd name="T99" fmla="*/ 2147483647 h 1664"/>
                <a:gd name="T100" fmla="*/ 2147483647 w 2600"/>
                <a:gd name="T101" fmla="*/ 2147483647 h 1664"/>
                <a:gd name="T102" fmla="*/ 2147483647 w 2600"/>
                <a:gd name="T103" fmla="*/ 2147483647 h 1664"/>
                <a:gd name="T104" fmla="*/ 2147483647 w 2600"/>
                <a:gd name="T105" fmla="*/ 2147483647 h 1664"/>
                <a:gd name="T106" fmla="*/ 2147483647 w 2600"/>
                <a:gd name="T107" fmla="*/ 2147483647 h 1664"/>
                <a:gd name="T108" fmla="*/ 2147483647 w 2600"/>
                <a:gd name="T109" fmla="*/ 2147483647 h 1664"/>
                <a:gd name="T110" fmla="*/ 2147483647 w 2600"/>
                <a:gd name="T111" fmla="*/ 2147483647 h 1664"/>
                <a:gd name="T112" fmla="*/ 2147483647 w 2600"/>
                <a:gd name="T113" fmla="*/ 2147483647 h 1664"/>
                <a:gd name="T114" fmla="*/ 2147483647 w 2600"/>
                <a:gd name="T115" fmla="*/ 2147483647 h 1664"/>
                <a:gd name="T116" fmla="*/ 2147483647 w 2600"/>
                <a:gd name="T117" fmla="*/ 2147483647 h 1664"/>
                <a:gd name="T118" fmla="*/ 2147483647 w 2600"/>
                <a:gd name="T119" fmla="*/ 2147483647 h 1664"/>
                <a:gd name="T120" fmla="*/ 2147483647 w 2600"/>
                <a:gd name="T121" fmla="*/ 2147483647 h 1664"/>
                <a:gd name="T122" fmla="*/ 2147483647 w 2600"/>
                <a:gd name="T123" fmla="*/ 2147483647 h 16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0"/>
                <a:gd name="T187" fmla="*/ 0 h 1664"/>
                <a:gd name="T188" fmla="*/ 2600 w 2600"/>
                <a:gd name="T189" fmla="*/ 1664 h 16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0" h="1664">
                  <a:moveTo>
                    <a:pt x="2104" y="48"/>
                  </a:moveTo>
                  <a:lnTo>
                    <a:pt x="2024" y="0"/>
                  </a:lnTo>
                  <a:lnTo>
                    <a:pt x="1952" y="40"/>
                  </a:lnTo>
                  <a:lnTo>
                    <a:pt x="1944" y="112"/>
                  </a:lnTo>
                  <a:lnTo>
                    <a:pt x="1952" y="216"/>
                  </a:lnTo>
                  <a:lnTo>
                    <a:pt x="1856" y="272"/>
                  </a:lnTo>
                  <a:lnTo>
                    <a:pt x="1792" y="216"/>
                  </a:lnTo>
                  <a:lnTo>
                    <a:pt x="1712" y="224"/>
                  </a:lnTo>
                  <a:lnTo>
                    <a:pt x="1680" y="296"/>
                  </a:lnTo>
                  <a:lnTo>
                    <a:pt x="1632" y="256"/>
                  </a:lnTo>
                  <a:lnTo>
                    <a:pt x="1600" y="200"/>
                  </a:lnTo>
                  <a:lnTo>
                    <a:pt x="1512" y="192"/>
                  </a:lnTo>
                  <a:lnTo>
                    <a:pt x="1480" y="248"/>
                  </a:lnTo>
                  <a:lnTo>
                    <a:pt x="1512" y="296"/>
                  </a:lnTo>
                  <a:lnTo>
                    <a:pt x="1552" y="376"/>
                  </a:lnTo>
                  <a:lnTo>
                    <a:pt x="1552" y="440"/>
                  </a:lnTo>
                  <a:lnTo>
                    <a:pt x="1480" y="432"/>
                  </a:lnTo>
                  <a:lnTo>
                    <a:pt x="1472" y="360"/>
                  </a:lnTo>
                  <a:lnTo>
                    <a:pt x="1400" y="336"/>
                  </a:lnTo>
                  <a:lnTo>
                    <a:pt x="1424" y="272"/>
                  </a:lnTo>
                  <a:lnTo>
                    <a:pt x="1360" y="160"/>
                  </a:lnTo>
                  <a:lnTo>
                    <a:pt x="1272" y="176"/>
                  </a:lnTo>
                  <a:lnTo>
                    <a:pt x="1200" y="248"/>
                  </a:lnTo>
                  <a:lnTo>
                    <a:pt x="1200" y="328"/>
                  </a:lnTo>
                  <a:lnTo>
                    <a:pt x="1200" y="392"/>
                  </a:lnTo>
                  <a:lnTo>
                    <a:pt x="1120" y="400"/>
                  </a:lnTo>
                  <a:lnTo>
                    <a:pt x="1088" y="304"/>
                  </a:lnTo>
                  <a:lnTo>
                    <a:pt x="1056" y="224"/>
                  </a:lnTo>
                  <a:lnTo>
                    <a:pt x="976" y="184"/>
                  </a:lnTo>
                  <a:lnTo>
                    <a:pt x="912" y="256"/>
                  </a:lnTo>
                  <a:lnTo>
                    <a:pt x="960" y="312"/>
                  </a:lnTo>
                  <a:lnTo>
                    <a:pt x="968" y="376"/>
                  </a:lnTo>
                  <a:lnTo>
                    <a:pt x="944" y="456"/>
                  </a:lnTo>
                  <a:lnTo>
                    <a:pt x="904" y="512"/>
                  </a:lnTo>
                  <a:lnTo>
                    <a:pt x="848" y="432"/>
                  </a:lnTo>
                  <a:lnTo>
                    <a:pt x="784" y="416"/>
                  </a:lnTo>
                  <a:lnTo>
                    <a:pt x="768" y="512"/>
                  </a:lnTo>
                  <a:lnTo>
                    <a:pt x="664" y="504"/>
                  </a:lnTo>
                  <a:lnTo>
                    <a:pt x="696" y="456"/>
                  </a:lnTo>
                  <a:lnTo>
                    <a:pt x="704" y="368"/>
                  </a:lnTo>
                  <a:lnTo>
                    <a:pt x="696" y="248"/>
                  </a:lnTo>
                  <a:lnTo>
                    <a:pt x="616" y="168"/>
                  </a:lnTo>
                  <a:lnTo>
                    <a:pt x="560" y="104"/>
                  </a:lnTo>
                  <a:lnTo>
                    <a:pt x="480" y="24"/>
                  </a:lnTo>
                  <a:lnTo>
                    <a:pt x="488" y="128"/>
                  </a:lnTo>
                  <a:lnTo>
                    <a:pt x="480" y="240"/>
                  </a:lnTo>
                  <a:lnTo>
                    <a:pt x="416" y="296"/>
                  </a:lnTo>
                  <a:lnTo>
                    <a:pt x="400" y="208"/>
                  </a:lnTo>
                  <a:lnTo>
                    <a:pt x="320" y="216"/>
                  </a:lnTo>
                  <a:lnTo>
                    <a:pt x="312" y="96"/>
                  </a:lnTo>
                  <a:lnTo>
                    <a:pt x="232" y="80"/>
                  </a:lnTo>
                  <a:lnTo>
                    <a:pt x="216" y="200"/>
                  </a:lnTo>
                  <a:lnTo>
                    <a:pt x="144" y="240"/>
                  </a:lnTo>
                  <a:lnTo>
                    <a:pt x="80" y="344"/>
                  </a:lnTo>
                  <a:lnTo>
                    <a:pt x="88" y="400"/>
                  </a:lnTo>
                  <a:lnTo>
                    <a:pt x="0" y="464"/>
                  </a:lnTo>
                  <a:lnTo>
                    <a:pt x="32" y="520"/>
                  </a:lnTo>
                  <a:lnTo>
                    <a:pt x="160" y="456"/>
                  </a:lnTo>
                  <a:lnTo>
                    <a:pt x="256" y="432"/>
                  </a:lnTo>
                  <a:lnTo>
                    <a:pt x="336" y="424"/>
                  </a:lnTo>
                  <a:lnTo>
                    <a:pt x="416" y="448"/>
                  </a:lnTo>
                  <a:lnTo>
                    <a:pt x="504" y="472"/>
                  </a:lnTo>
                  <a:lnTo>
                    <a:pt x="568" y="544"/>
                  </a:lnTo>
                  <a:lnTo>
                    <a:pt x="488" y="552"/>
                  </a:lnTo>
                  <a:lnTo>
                    <a:pt x="392" y="616"/>
                  </a:lnTo>
                  <a:lnTo>
                    <a:pt x="416" y="656"/>
                  </a:lnTo>
                  <a:lnTo>
                    <a:pt x="488" y="672"/>
                  </a:lnTo>
                  <a:lnTo>
                    <a:pt x="568" y="680"/>
                  </a:lnTo>
                  <a:lnTo>
                    <a:pt x="512" y="752"/>
                  </a:lnTo>
                  <a:lnTo>
                    <a:pt x="432" y="768"/>
                  </a:lnTo>
                  <a:lnTo>
                    <a:pt x="336" y="760"/>
                  </a:lnTo>
                  <a:lnTo>
                    <a:pt x="208" y="768"/>
                  </a:lnTo>
                  <a:lnTo>
                    <a:pt x="104" y="776"/>
                  </a:lnTo>
                  <a:lnTo>
                    <a:pt x="184" y="832"/>
                  </a:lnTo>
                  <a:lnTo>
                    <a:pt x="264" y="848"/>
                  </a:lnTo>
                  <a:lnTo>
                    <a:pt x="360" y="880"/>
                  </a:lnTo>
                  <a:lnTo>
                    <a:pt x="368" y="992"/>
                  </a:lnTo>
                  <a:lnTo>
                    <a:pt x="448" y="1024"/>
                  </a:lnTo>
                  <a:lnTo>
                    <a:pt x="512" y="1072"/>
                  </a:lnTo>
                  <a:lnTo>
                    <a:pt x="456" y="1152"/>
                  </a:lnTo>
                  <a:lnTo>
                    <a:pt x="384" y="1232"/>
                  </a:lnTo>
                  <a:lnTo>
                    <a:pt x="296" y="1272"/>
                  </a:lnTo>
                  <a:lnTo>
                    <a:pt x="200" y="1304"/>
                  </a:lnTo>
                  <a:lnTo>
                    <a:pt x="232" y="1384"/>
                  </a:lnTo>
                  <a:lnTo>
                    <a:pt x="312" y="1384"/>
                  </a:lnTo>
                  <a:lnTo>
                    <a:pt x="416" y="1368"/>
                  </a:lnTo>
                  <a:lnTo>
                    <a:pt x="576" y="1328"/>
                  </a:lnTo>
                  <a:lnTo>
                    <a:pt x="688" y="1392"/>
                  </a:lnTo>
                  <a:lnTo>
                    <a:pt x="744" y="1480"/>
                  </a:lnTo>
                  <a:lnTo>
                    <a:pt x="800" y="1568"/>
                  </a:lnTo>
                  <a:lnTo>
                    <a:pt x="912" y="1552"/>
                  </a:lnTo>
                  <a:lnTo>
                    <a:pt x="990" y="1582"/>
                  </a:lnTo>
                  <a:lnTo>
                    <a:pt x="1120" y="1632"/>
                  </a:lnTo>
                  <a:lnTo>
                    <a:pt x="1232" y="1664"/>
                  </a:lnTo>
                  <a:lnTo>
                    <a:pt x="1288" y="1600"/>
                  </a:lnTo>
                  <a:lnTo>
                    <a:pt x="1432" y="1520"/>
                  </a:lnTo>
                  <a:lnTo>
                    <a:pt x="1544" y="1424"/>
                  </a:lnTo>
                  <a:lnTo>
                    <a:pt x="1664" y="1368"/>
                  </a:lnTo>
                  <a:lnTo>
                    <a:pt x="1712" y="1424"/>
                  </a:lnTo>
                  <a:lnTo>
                    <a:pt x="1784" y="1424"/>
                  </a:lnTo>
                  <a:lnTo>
                    <a:pt x="1832" y="1336"/>
                  </a:lnTo>
                  <a:lnTo>
                    <a:pt x="1960" y="1272"/>
                  </a:lnTo>
                  <a:lnTo>
                    <a:pt x="2072" y="1264"/>
                  </a:lnTo>
                  <a:lnTo>
                    <a:pt x="2152" y="1192"/>
                  </a:lnTo>
                  <a:lnTo>
                    <a:pt x="2250" y="1162"/>
                  </a:lnTo>
                  <a:lnTo>
                    <a:pt x="2304" y="1056"/>
                  </a:lnTo>
                  <a:lnTo>
                    <a:pt x="2320" y="976"/>
                  </a:lnTo>
                  <a:lnTo>
                    <a:pt x="2416" y="1008"/>
                  </a:lnTo>
                  <a:lnTo>
                    <a:pt x="2432" y="944"/>
                  </a:lnTo>
                  <a:lnTo>
                    <a:pt x="2488" y="824"/>
                  </a:lnTo>
                  <a:lnTo>
                    <a:pt x="2600" y="776"/>
                  </a:lnTo>
                  <a:lnTo>
                    <a:pt x="2536" y="688"/>
                  </a:lnTo>
                  <a:lnTo>
                    <a:pt x="2600" y="632"/>
                  </a:lnTo>
                  <a:lnTo>
                    <a:pt x="2584" y="560"/>
                  </a:lnTo>
                  <a:lnTo>
                    <a:pt x="2520" y="532"/>
                  </a:lnTo>
                  <a:lnTo>
                    <a:pt x="2408" y="472"/>
                  </a:lnTo>
                  <a:lnTo>
                    <a:pt x="2320" y="432"/>
                  </a:lnTo>
                  <a:lnTo>
                    <a:pt x="2384" y="376"/>
                  </a:lnTo>
                  <a:lnTo>
                    <a:pt x="2360" y="296"/>
                  </a:lnTo>
                  <a:lnTo>
                    <a:pt x="2272" y="296"/>
                  </a:lnTo>
                  <a:lnTo>
                    <a:pt x="2280" y="160"/>
                  </a:lnTo>
                  <a:lnTo>
                    <a:pt x="2224" y="216"/>
                  </a:lnTo>
                  <a:lnTo>
                    <a:pt x="2144" y="184"/>
                  </a:lnTo>
                  <a:lnTo>
                    <a:pt x="2104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1" name="Freeform 171">
              <a:extLst/>
            </p:cNvPr>
            <p:cNvSpPr>
              <a:spLocks/>
            </p:cNvSpPr>
            <p:nvPr/>
          </p:nvSpPr>
          <p:spPr bwMode="auto">
            <a:xfrm>
              <a:off x="1711301" y="2813068"/>
              <a:ext cx="1592263" cy="1220788"/>
            </a:xfrm>
            <a:custGeom>
              <a:avLst/>
              <a:gdLst>
                <a:gd name="T0" fmla="*/ 204 w 9324976"/>
                <a:gd name="T1" fmla="*/ 825 h 7146317"/>
                <a:gd name="T2" fmla="*/ 88 w 9324976"/>
                <a:gd name="T3" fmla="*/ 600 h 7146317"/>
                <a:gd name="T4" fmla="*/ 37 w 9324976"/>
                <a:gd name="T5" fmla="*/ 236 h 7146317"/>
                <a:gd name="T6" fmla="*/ 151 w 9324976"/>
                <a:gd name="T7" fmla="*/ 219 h 7146317"/>
                <a:gd name="T8" fmla="*/ 233 w 9324976"/>
                <a:gd name="T9" fmla="*/ 225 h 7146317"/>
                <a:gd name="T10" fmla="*/ 283 w 9324976"/>
                <a:gd name="T11" fmla="*/ 230 h 7146317"/>
                <a:gd name="T12" fmla="*/ 381 w 9324976"/>
                <a:gd name="T13" fmla="*/ 251 h 7146317"/>
                <a:gd name="T14" fmla="*/ 473 w 9324976"/>
                <a:gd name="T15" fmla="*/ 302 h 7146317"/>
                <a:gd name="T16" fmla="*/ 639 w 9324976"/>
                <a:gd name="T17" fmla="*/ 295 h 7146317"/>
                <a:gd name="T18" fmla="*/ 654 w 9324976"/>
                <a:gd name="T19" fmla="*/ 214 h 7146317"/>
                <a:gd name="T20" fmla="*/ 700 w 9324976"/>
                <a:gd name="T21" fmla="*/ 109 h 7146317"/>
                <a:gd name="T22" fmla="*/ 739 w 9324976"/>
                <a:gd name="T23" fmla="*/ 2 h 7146317"/>
                <a:gd name="T24" fmla="*/ 727 w 9324976"/>
                <a:gd name="T25" fmla="*/ 92 h 7146317"/>
                <a:gd name="T26" fmla="*/ 749 w 9324976"/>
                <a:gd name="T27" fmla="*/ 200 h 7146317"/>
                <a:gd name="T28" fmla="*/ 810 w 9324976"/>
                <a:gd name="T29" fmla="*/ 302 h 7146317"/>
                <a:gd name="T30" fmla="*/ 851 w 9324976"/>
                <a:gd name="T31" fmla="*/ 251 h 7146317"/>
                <a:gd name="T32" fmla="*/ 788 w 9324976"/>
                <a:gd name="T33" fmla="*/ 164 h 7146317"/>
                <a:gd name="T34" fmla="*/ 803 w 9324976"/>
                <a:gd name="T35" fmla="*/ 35 h 7146317"/>
                <a:gd name="T36" fmla="*/ 833 w 9324976"/>
                <a:gd name="T37" fmla="*/ 80 h 7146317"/>
                <a:gd name="T38" fmla="*/ 909 w 9324976"/>
                <a:gd name="T39" fmla="*/ 27 h 7146317"/>
                <a:gd name="T40" fmla="*/ 1005 w 9324976"/>
                <a:gd name="T41" fmla="*/ 84 h 7146317"/>
                <a:gd name="T42" fmla="*/ 1070 w 9324976"/>
                <a:gd name="T43" fmla="*/ 137 h 7146317"/>
                <a:gd name="T44" fmla="*/ 1127 w 9324976"/>
                <a:gd name="T45" fmla="*/ 222 h 7146317"/>
                <a:gd name="T46" fmla="*/ 1180 w 9324976"/>
                <a:gd name="T47" fmla="*/ 311 h 7146317"/>
                <a:gd name="T48" fmla="*/ 1205 w 9324976"/>
                <a:gd name="T49" fmla="*/ 387 h 7146317"/>
                <a:gd name="T50" fmla="*/ 1140 w 9324976"/>
                <a:gd name="T51" fmla="*/ 362 h 7146317"/>
                <a:gd name="T52" fmla="*/ 1176 w 9324976"/>
                <a:gd name="T53" fmla="*/ 450 h 7146317"/>
                <a:gd name="T54" fmla="*/ 1141 w 9324976"/>
                <a:gd name="T55" fmla="*/ 479 h 7146317"/>
                <a:gd name="T56" fmla="*/ 1070 w 9324976"/>
                <a:gd name="T57" fmla="*/ 489 h 7146317"/>
                <a:gd name="T58" fmla="*/ 973 w 9324976"/>
                <a:gd name="T59" fmla="*/ 407 h 7146317"/>
                <a:gd name="T60" fmla="*/ 1049 w 9324976"/>
                <a:gd name="T61" fmla="*/ 342 h 7146317"/>
                <a:gd name="T62" fmla="*/ 976 w 9324976"/>
                <a:gd name="T63" fmla="*/ 237 h 7146317"/>
                <a:gd name="T64" fmla="*/ 907 w 9324976"/>
                <a:gd name="T65" fmla="*/ 276 h 7146317"/>
                <a:gd name="T66" fmla="*/ 887 w 9324976"/>
                <a:gd name="T67" fmla="*/ 384 h 7146317"/>
                <a:gd name="T68" fmla="*/ 918 w 9324976"/>
                <a:gd name="T69" fmla="*/ 464 h 7146317"/>
                <a:gd name="T70" fmla="*/ 823 w 9324976"/>
                <a:gd name="T71" fmla="*/ 456 h 7146317"/>
                <a:gd name="T72" fmla="*/ 752 w 9324976"/>
                <a:gd name="T73" fmla="*/ 499 h 7146317"/>
                <a:gd name="T74" fmla="*/ 751 w 9324976"/>
                <a:gd name="T75" fmla="*/ 658 h 7146317"/>
                <a:gd name="T76" fmla="*/ 900 w 9324976"/>
                <a:gd name="T77" fmla="*/ 732 h 7146317"/>
                <a:gd name="T78" fmla="*/ 939 w 9324976"/>
                <a:gd name="T79" fmla="*/ 733 h 7146317"/>
                <a:gd name="T80" fmla="*/ 958 w 9324976"/>
                <a:gd name="T81" fmla="*/ 621 h 7146317"/>
                <a:gd name="T82" fmla="*/ 965 w 9324976"/>
                <a:gd name="T83" fmla="*/ 541 h 7146317"/>
                <a:gd name="T84" fmla="*/ 1026 w 9324976"/>
                <a:gd name="T85" fmla="*/ 493 h 7146317"/>
                <a:gd name="T86" fmla="*/ 1092 w 9324976"/>
                <a:gd name="T87" fmla="*/ 574 h 7146317"/>
                <a:gd name="T88" fmla="*/ 1168 w 9324976"/>
                <a:gd name="T89" fmla="*/ 583 h 7146317"/>
                <a:gd name="T90" fmla="*/ 1205 w 9324976"/>
                <a:gd name="T91" fmla="*/ 650 h 7146317"/>
                <a:gd name="T92" fmla="*/ 1255 w 9324976"/>
                <a:gd name="T93" fmla="*/ 720 h 7146317"/>
                <a:gd name="T94" fmla="*/ 1305 w 9324976"/>
                <a:gd name="T95" fmla="*/ 792 h 7146317"/>
                <a:gd name="T96" fmla="*/ 1318 w 9324976"/>
                <a:gd name="T97" fmla="*/ 867 h 7146317"/>
                <a:gd name="T98" fmla="*/ 1336 w 9324976"/>
                <a:gd name="T99" fmla="*/ 923 h 7146317"/>
                <a:gd name="T100" fmla="*/ 1263 w 9324976"/>
                <a:gd name="T101" fmla="*/ 913 h 7146317"/>
                <a:gd name="T102" fmla="*/ 1259 w 9324976"/>
                <a:gd name="T103" fmla="*/ 841 h 7146317"/>
                <a:gd name="T104" fmla="*/ 1158 w 9324976"/>
                <a:gd name="T105" fmla="*/ 847 h 7146317"/>
                <a:gd name="T106" fmla="*/ 1183 w 9324976"/>
                <a:gd name="T107" fmla="*/ 897 h 7146317"/>
                <a:gd name="T108" fmla="*/ 1230 w 9324976"/>
                <a:gd name="T109" fmla="*/ 929 h 7146317"/>
                <a:gd name="T110" fmla="*/ 1152 w 9324976"/>
                <a:gd name="T111" fmla="*/ 995 h 7146317"/>
                <a:gd name="T112" fmla="*/ 1098 w 9324976"/>
                <a:gd name="T113" fmla="*/ 917 h 7146317"/>
                <a:gd name="T114" fmla="*/ 954 w 9324976"/>
                <a:gd name="T115" fmla="*/ 1004 h 7146317"/>
                <a:gd name="T116" fmla="*/ 923 w 9324976"/>
                <a:gd name="T117" fmla="*/ 973 h 7146317"/>
                <a:gd name="T118" fmla="*/ 851 w 9324976"/>
                <a:gd name="T119" fmla="*/ 905 h 7146317"/>
                <a:gd name="T120" fmla="*/ 706 w 9324976"/>
                <a:gd name="T121" fmla="*/ 885 h 71463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324976"/>
                <a:gd name="T184" fmla="*/ 0 h 7146317"/>
                <a:gd name="T185" fmla="*/ 9324976 w 9324976"/>
                <a:gd name="T186" fmla="*/ 7146317 h 71463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324976" h="7146317">
                  <a:moveTo>
                    <a:pt x="1886890" y="6060467"/>
                  </a:moveTo>
                  <a:lnTo>
                    <a:pt x="1884509" y="6139049"/>
                  </a:lnTo>
                  <a:lnTo>
                    <a:pt x="1705915" y="6150955"/>
                  </a:lnTo>
                  <a:lnTo>
                    <a:pt x="1608138" y="6019335"/>
                  </a:lnTo>
                  <a:lnTo>
                    <a:pt x="1403350" y="5890513"/>
                  </a:lnTo>
                  <a:lnTo>
                    <a:pt x="1403350" y="5747574"/>
                  </a:lnTo>
                  <a:lnTo>
                    <a:pt x="1403350" y="5669928"/>
                  </a:lnTo>
                  <a:lnTo>
                    <a:pt x="1312863" y="5502283"/>
                  </a:lnTo>
                  <a:lnTo>
                    <a:pt x="1171575" y="5361108"/>
                  </a:lnTo>
                  <a:lnTo>
                    <a:pt x="1101725" y="5062877"/>
                  </a:lnTo>
                  <a:lnTo>
                    <a:pt x="1216025" y="4884644"/>
                  </a:lnTo>
                  <a:lnTo>
                    <a:pt x="1028700" y="4748763"/>
                  </a:lnTo>
                  <a:lnTo>
                    <a:pt x="774700" y="4332298"/>
                  </a:lnTo>
                  <a:lnTo>
                    <a:pt x="604838" y="4124065"/>
                  </a:lnTo>
                  <a:lnTo>
                    <a:pt x="460375" y="4312886"/>
                  </a:lnTo>
                  <a:lnTo>
                    <a:pt x="307975" y="4120536"/>
                  </a:lnTo>
                  <a:lnTo>
                    <a:pt x="274638" y="3974067"/>
                  </a:lnTo>
                  <a:lnTo>
                    <a:pt x="130175" y="3998773"/>
                  </a:lnTo>
                  <a:lnTo>
                    <a:pt x="0" y="3959950"/>
                  </a:lnTo>
                  <a:lnTo>
                    <a:pt x="17463" y="1621744"/>
                  </a:lnTo>
                  <a:lnTo>
                    <a:pt x="252413" y="1621744"/>
                  </a:lnTo>
                  <a:lnTo>
                    <a:pt x="358775" y="1672920"/>
                  </a:lnTo>
                  <a:lnTo>
                    <a:pt x="466725" y="1743507"/>
                  </a:lnTo>
                  <a:lnTo>
                    <a:pt x="558800" y="1695861"/>
                  </a:lnTo>
                  <a:lnTo>
                    <a:pt x="661988" y="1591744"/>
                  </a:lnTo>
                  <a:lnTo>
                    <a:pt x="728663" y="1508804"/>
                  </a:lnTo>
                  <a:lnTo>
                    <a:pt x="852488" y="1577627"/>
                  </a:lnTo>
                  <a:lnTo>
                    <a:pt x="1042988" y="1503510"/>
                  </a:lnTo>
                  <a:lnTo>
                    <a:pt x="1249363" y="1445276"/>
                  </a:lnTo>
                  <a:lnTo>
                    <a:pt x="1336675" y="1473511"/>
                  </a:lnTo>
                  <a:lnTo>
                    <a:pt x="1368425" y="1355277"/>
                  </a:lnTo>
                  <a:lnTo>
                    <a:pt x="1368425" y="1207043"/>
                  </a:lnTo>
                  <a:lnTo>
                    <a:pt x="1490663" y="1261749"/>
                  </a:lnTo>
                  <a:lnTo>
                    <a:pt x="1557338" y="1489393"/>
                  </a:lnTo>
                  <a:lnTo>
                    <a:pt x="1601788" y="1547627"/>
                  </a:lnTo>
                  <a:lnTo>
                    <a:pt x="1676400" y="1552921"/>
                  </a:lnTo>
                  <a:lnTo>
                    <a:pt x="1709738" y="1371159"/>
                  </a:lnTo>
                  <a:lnTo>
                    <a:pt x="1776413" y="1399394"/>
                  </a:lnTo>
                  <a:lnTo>
                    <a:pt x="1816100" y="1429394"/>
                  </a:lnTo>
                  <a:lnTo>
                    <a:pt x="1838325" y="1577627"/>
                  </a:lnTo>
                  <a:lnTo>
                    <a:pt x="1878013" y="1584686"/>
                  </a:lnTo>
                  <a:lnTo>
                    <a:pt x="1952625" y="1577627"/>
                  </a:lnTo>
                  <a:lnTo>
                    <a:pt x="1958975" y="1489393"/>
                  </a:lnTo>
                  <a:lnTo>
                    <a:pt x="2043113" y="1452334"/>
                  </a:lnTo>
                  <a:lnTo>
                    <a:pt x="2166938" y="1519392"/>
                  </a:lnTo>
                  <a:lnTo>
                    <a:pt x="2239963" y="1589980"/>
                  </a:lnTo>
                  <a:lnTo>
                    <a:pt x="2363788" y="1595274"/>
                  </a:lnTo>
                  <a:lnTo>
                    <a:pt x="2490788" y="1694096"/>
                  </a:lnTo>
                  <a:lnTo>
                    <a:pt x="2624138" y="1725860"/>
                  </a:lnTo>
                  <a:lnTo>
                    <a:pt x="2708422" y="1776599"/>
                  </a:lnTo>
                  <a:lnTo>
                    <a:pt x="2765572" y="1843274"/>
                  </a:lnTo>
                  <a:lnTo>
                    <a:pt x="2865584" y="1952811"/>
                  </a:lnTo>
                  <a:lnTo>
                    <a:pt x="2751284" y="2019486"/>
                  </a:lnTo>
                  <a:lnTo>
                    <a:pt x="2732234" y="2095686"/>
                  </a:lnTo>
                  <a:lnTo>
                    <a:pt x="3006725" y="2108797"/>
                  </a:lnTo>
                  <a:lnTo>
                    <a:pt x="3257550" y="2078797"/>
                  </a:lnTo>
                  <a:lnTo>
                    <a:pt x="3403747" y="2148074"/>
                  </a:lnTo>
                  <a:lnTo>
                    <a:pt x="3608534" y="2043299"/>
                  </a:lnTo>
                  <a:lnTo>
                    <a:pt x="3789509" y="1971861"/>
                  </a:lnTo>
                  <a:lnTo>
                    <a:pt x="3944938" y="2018798"/>
                  </a:lnTo>
                  <a:lnTo>
                    <a:pt x="4081463" y="2038209"/>
                  </a:lnTo>
                  <a:lnTo>
                    <a:pt x="4262438" y="2092915"/>
                  </a:lnTo>
                  <a:lnTo>
                    <a:pt x="4402138" y="2029386"/>
                  </a:lnTo>
                  <a:lnTo>
                    <a:pt x="4445000" y="1971151"/>
                  </a:lnTo>
                  <a:lnTo>
                    <a:pt x="4429125" y="1847624"/>
                  </a:lnTo>
                  <a:lnTo>
                    <a:pt x="4516438" y="1822918"/>
                  </a:lnTo>
                  <a:lnTo>
                    <a:pt x="4519613" y="1764683"/>
                  </a:lnTo>
                  <a:lnTo>
                    <a:pt x="4410075" y="1678214"/>
                  </a:lnTo>
                  <a:lnTo>
                    <a:pt x="4491038" y="1552921"/>
                  </a:lnTo>
                  <a:lnTo>
                    <a:pt x="4505325" y="1471746"/>
                  </a:lnTo>
                  <a:lnTo>
                    <a:pt x="4672013" y="1344689"/>
                  </a:lnTo>
                  <a:lnTo>
                    <a:pt x="4684713" y="1254690"/>
                  </a:lnTo>
                  <a:lnTo>
                    <a:pt x="4721226" y="1175279"/>
                  </a:lnTo>
                  <a:lnTo>
                    <a:pt x="4678363" y="1065869"/>
                  </a:lnTo>
                  <a:lnTo>
                    <a:pt x="4760913" y="1021752"/>
                  </a:lnTo>
                  <a:lnTo>
                    <a:pt x="4799013" y="905283"/>
                  </a:lnTo>
                  <a:lnTo>
                    <a:pt x="4826001" y="751755"/>
                  </a:lnTo>
                  <a:lnTo>
                    <a:pt x="4799013" y="569993"/>
                  </a:lnTo>
                  <a:lnTo>
                    <a:pt x="4773613" y="389995"/>
                  </a:lnTo>
                  <a:lnTo>
                    <a:pt x="4826001" y="273526"/>
                  </a:lnTo>
                  <a:lnTo>
                    <a:pt x="4838701" y="132351"/>
                  </a:lnTo>
                  <a:lnTo>
                    <a:pt x="4838701" y="33529"/>
                  </a:lnTo>
                  <a:lnTo>
                    <a:pt x="4973638" y="0"/>
                  </a:lnTo>
                  <a:lnTo>
                    <a:pt x="5091113" y="12353"/>
                  </a:lnTo>
                  <a:lnTo>
                    <a:pt x="5192713" y="26470"/>
                  </a:lnTo>
                  <a:lnTo>
                    <a:pt x="5307013" y="28235"/>
                  </a:lnTo>
                  <a:lnTo>
                    <a:pt x="5364163" y="105881"/>
                  </a:lnTo>
                  <a:lnTo>
                    <a:pt x="5248276" y="389995"/>
                  </a:lnTo>
                  <a:lnTo>
                    <a:pt x="5173663" y="539993"/>
                  </a:lnTo>
                  <a:lnTo>
                    <a:pt x="5038726" y="539993"/>
                  </a:lnTo>
                  <a:lnTo>
                    <a:pt x="5005388" y="635286"/>
                  </a:lnTo>
                  <a:lnTo>
                    <a:pt x="4995863" y="727050"/>
                  </a:lnTo>
                  <a:lnTo>
                    <a:pt x="4987926" y="762343"/>
                  </a:lnTo>
                  <a:lnTo>
                    <a:pt x="4957763" y="811754"/>
                  </a:lnTo>
                  <a:lnTo>
                    <a:pt x="5092701" y="926459"/>
                  </a:lnTo>
                  <a:lnTo>
                    <a:pt x="5110163" y="1092339"/>
                  </a:lnTo>
                  <a:lnTo>
                    <a:pt x="5159376" y="1182338"/>
                  </a:lnTo>
                  <a:lnTo>
                    <a:pt x="5159376" y="1371159"/>
                  </a:lnTo>
                  <a:lnTo>
                    <a:pt x="5248276" y="1489393"/>
                  </a:lnTo>
                  <a:lnTo>
                    <a:pt x="5330826" y="1529981"/>
                  </a:lnTo>
                  <a:lnTo>
                    <a:pt x="5487988" y="1600568"/>
                  </a:lnTo>
                  <a:lnTo>
                    <a:pt x="5634038" y="1805271"/>
                  </a:lnTo>
                  <a:lnTo>
                    <a:pt x="5621338" y="1964093"/>
                  </a:lnTo>
                  <a:lnTo>
                    <a:pt x="5576888" y="1987034"/>
                  </a:lnTo>
                  <a:lnTo>
                    <a:pt x="5581651" y="2075268"/>
                  </a:lnTo>
                  <a:lnTo>
                    <a:pt x="5683251" y="2172325"/>
                  </a:lnTo>
                  <a:lnTo>
                    <a:pt x="5735638" y="2158208"/>
                  </a:lnTo>
                  <a:lnTo>
                    <a:pt x="5672138" y="2017033"/>
                  </a:lnTo>
                  <a:lnTo>
                    <a:pt x="5702301" y="1902329"/>
                  </a:lnTo>
                  <a:lnTo>
                    <a:pt x="5773738" y="1900564"/>
                  </a:lnTo>
                  <a:lnTo>
                    <a:pt x="5821363" y="1821153"/>
                  </a:lnTo>
                  <a:lnTo>
                    <a:pt x="5859463" y="1727625"/>
                  </a:lnTo>
                  <a:lnTo>
                    <a:pt x="5851526" y="1589980"/>
                  </a:lnTo>
                  <a:lnTo>
                    <a:pt x="5834063" y="1445276"/>
                  </a:lnTo>
                  <a:lnTo>
                    <a:pt x="5697538" y="1434688"/>
                  </a:lnTo>
                  <a:lnTo>
                    <a:pt x="5592763" y="1388806"/>
                  </a:lnTo>
                  <a:lnTo>
                    <a:pt x="5486401" y="1286454"/>
                  </a:lnTo>
                  <a:lnTo>
                    <a:pt x="5429251" y="1233514"/>
                  </a:lnTo>
                  <a:lnTo>
                    <a:pt x="5427663" y="1125868"/>
                  </a:lnTo>
                  <a:lnTo>
                    <a:pt x="5348288" y="944106"/>
                  </a:lnTo>
                  <a:lnTo>
                    <a:pt x="5345113" y="806460"/>
                  </a:lnTo>
                  <a:lnTo>
                    <a:pt x="5338763" y="698815"/>
                  </a:lnTo>
                  <a:lnTo>
                    <a:pt x="5373688" y="531170"/>
                  </a:lnTo>
                  <a:lnTo>
                    <a:pt x="5416551" y="423524"/>
                  </a:lnTo>
                  <a:lnTo>
                    <a:pt x="5438776" y="365289"/>
                  </a:lnTo>
                  <a:lnTo>
                    <a:pt x="5529263" y="238232"/>
                  </a:lnTo>
                  <a:lnTo>
                    <a:pt x="5659438" y="121763"/>
                  </a:lnTo>
                  <a:lnTo>
                    <a:pt x="5776913" y="91764"/>
                  </a:lnTo>
                  <a:lnTo>
                    <a:pt x="5915026" y="128822"/>
                  </a:lnTo>
                  <a:lnTo>
                    <a:pt x="5878513" y="206468"/>
                  </a:lnTo>
                  <a:lnTo>
                    <a:pt x="5791201" y="307055"/>
                  </a:lnTo>
                  <a:lnTo>
                    <a:pt x="5743576" y="418230"/>
                  </a:lnTo>
                  <a:lnTo>
                    <a:pt x="5735638" y="552346"/>
                  </a:lnTo>
                  <a:lnTo>
                    <a:pt x="5830888" y="578816"/>
                  </a:lnTo>
                  <a:lnTo>
                    <a:pt x="5830888" y="462347"/>
                  </a:lnTo>
                  <a:lnTo>
                    <a:pt x="5872163" y="361760"/>
                  </a:lnTo>
                  <a:lnTo>
                    <a:pt x="5940426" y="259408"/>
                  </a:lnTo>
                  <a:lnTo>
                    <a:pt x="6043613" y="187056"/>
                  </a:lnTo>
                  <a:lnTo>
                    <a:pt x="6169026" y="137645"/>
                  </a:lnTo>
                  <a:lnTo>
                    <a:pt x="6261101" y="183527"/>
                  </a:lnTo>
                  <a:lnTo>
                    <a:pt x="6424613" y="139410"/>
                  </a:lnTo>
                  <a:lnTo>
                    <a:pt x="6524626" y="165880"/>
                  </a:lnTo>
                  <a:lnTo>
                    <a:pt x="6619876" y="165880"/>
                  </a:lnTo>
                  <a:lnTo>
                    <a:pt x="6759576" y="239997"/>
                  </a:lnTo>
                  <a:lnTo>
                    <a:pt x="6800851" y="389995"/>
                  </a:lnTo>
                  <a:lnTo>
                    <a:pt x="6850063" y="529405"/>
                  </a:lnTo>
                  <a:lnTo>
                    <a:pt x="6919913" y="577051"/>
                  </a:lnTo>
                  <a:lnTo>
                    <a:pt x="6992938" y="624698"/>
                  </a:lnTo>
                  <a:lnTo>
                    <a:pt x="7005638" y="711167"/>
                  </a:lnTo>
                  <a:lnTo>
                    <a:pt x="7035801" y="809990"/>
                  </a:lnTo>
                  <a:lnTo>
                    <a:pt x="7140576" y="827637"/>
                  </a:lnTo>
                  <a:lnTo>
                    <a:pt x="7205663" y="854107"/>
                  </a:lnTo>
                  <a:lnTo>
                    <a:pt x="7292976" y="852342"/>
                  </a:lnTo>
                  <a:lnTo>
                    <a:pt x="7373938" y="944106"/>
                  </a:lnTo>
                  <a:lnTo>
                    <a:pt x="7372351" y="1065869"/>
                  </a:lnTo>
                  <a:lnTo>
                    <a:pt x="7462838" y="1090574"/>
                  </a:lnTo>
                  <a:lnTo>
                    <a:pt x="7615238" y="1198220"/>
                  </a:lnTo>
                  <a:lnTo>
                    <a:pt x="7634288" y="1270572"/>
                  </a:lnTo>
                  <a:lnTo>
                    <a:pt x="7715251" y="1282925"/>
                  </a:lnTo>
                  <a:lnTo>
                    <a:pt x="7777163" y="1402923"/>
                  </a:lnTo>
                  <a:lnTo>
                    <a:pt x="7762876" y="1526451"/>
                  </a:lnTo>
                  <a:lnTo>
                    <a:pt x="7762876" y="1667626"/>
                  </a:lnTo>
                  <a:lnTo>
                    <a:pt x="7659688" y="1784095"/>
                  </a:lnTo>
                  <a:lnTo>
                    <a:pt x="7791451" y="1870564"/>
                  </a:lnTo>
                  <a:lnTo>
                    <a:pt x="7904163" y="2017033"/>
                  </a:lnTo>
                  <a:lnTo>
                    <a:pt x="7993063" y="1955269"/>
                  </a:lnTo>
                  <a:lnTo>
                    <a:pt x="8069263" y="2055856"/>
                  </a:lnTo>
                  <a:lnTo>
                    <a:pt x="8129588" y="2138796"/>
                  </a:lnTo>
                  <a:lnTo>
                    <a:pt x="8221663" y="2175855"/>
                  </a:lnTo>
                  <a:lnTo>
                    <a:pt x="8229601" y="2255265"/>
                  </a:lnTo>
                  <a:lnTo>
                    <a:pt x="8329613" y="2249971"/>
                  </a:lnTo>
                  <a:lnTo>
                    <a:pt x="8396288" y="2320559"/>
                  </a:lnTo>
                  <a:lnTo>
                    <a:pt x="8407401" y="2421146"/>
                  </a:lnTo>
                  <a:lnTo>
                    <a:pt x="8329613" y="2498792"/>
                  </a:lnTo>
                  <a:lnTo>
                    <a:pt x="8301038" y="2661143"/>
                  </a:lnTo>
                  <a:lnTo>
                    <a:pt x="8210551" y="2691142"/>
                  </a:lnTo>
                  <a:lnTo>
                    <a:pt x="8172451" y="2777612"/>
                  </a:lnTo>
                  <a:lnTo>
                    <a:pt x="8102601" y="2789965"/>
                  </a:lnTo>
                  <a:lnTo>
                    <a:pt x="7991476" y="2722907"/>
                  </a:lnTo>
                  <a:lnTo>
                    <a:pt x="7916863" y="2699966"/>
                  </a:lnTo>
                  <a:lnTo>
                    <a:pt x="7934326" y="2617026"/>
                  </a:lnTo>
                  <a:lnTo>
                    <a:pt x="7854951" y="2488204"/>
                  </a:lnTo>
                  <a:lnTo>
                    <a:pt x="7800976" y="2544674"/>
                  </a:lnTo>
                  <a:lnTo>
                    <a:pt x="7786688" y="2636437"/>
                  </a:lnTo>
                  <a:lnTo>
                    <a:pt x="7829551" y="2752906"/>
                  </a:lnTo>
                  <a:lnTo>
                    <a:pt x="7926388" y="2816435"/>
                  </a:lnTo>
                  <a:lnTo>
                    <a:pt x="8024813" y="2876434"/>
                  </a:lnTo>
                  <a:lnTo>
                    <a:pt x="8067676" y="2992903"/>
                  </a:lnTo>
                  <a:lnTo>
                    <a:pt x="8102601" y="3093490"/>
                  </a:lnTo>
                  <a:lnTo>
                    <a:pt x="8116888" y="3183489"/>
                  </a:lnTo>
                  <a:lnTo>
                    <a:pt x="8067676" y="3218783"/>
                  </a:lnTo>
                  <a:lnTo>
                    <a:pt x="8062913" y="3324664"/>
                  </a:lnTo>
                  <a:lnTo>
                    <a:pt x="8096251" y="3377604"/>
                  </a:lnTo>
                  <a:lnTo>
                    <a:pt x="8064501" y="3405839"/>
                  </a:lnTo>
                  <a:lnTo>
                    <a:pt x="7991476" y="3395251"/>
                  </a:lnTo>
                  <a:lnTo>
                    <a:pt x="7862888" y="3292899"/>
                  </a:lnTo>
                  <a:lnTo>
                    <a:pt x="7812088" y="3331722"/>
                  </a:lnTo>
                  <a:lnTo>
                    <a:pt x="7921626" y="3479956"/>
                  </a:lnTo>
                  <a:lnTo>
                    <a:pt x="7867651" y="3554072"/>
                  </a:lnTo>
                  <a:lnTo>
                    <a:pt x="7758113" y="3495838"/>
                  </a:lnTo>
                  <a:lnTo>
                    <a:pt x="7677151" y="3490544"/>
                  </a:lnTo>
                  <a:lnTo>
                    <a:pt x="7521576" y="3368781"/>
                  </a:lnTo>
                  <a:lnTo>
                    <a:pt x="7369176" y="3361722"/>
                  </a:lnTo>
                  <a:lnTo>
                    <a:pt x="7273926" y="3215253"/>
                  </a:lnTo>
                  <a:lnTo>
                    <a:pt x="7121526" y="3151725"/>
                  </a:lnTo>
                  <a:lnTo>
                    <a:pt x="7102476" y="2991138"/>
                  </a:lnTo>
                  <a:lnTo>
                    <a:pt x="6837509" y="3076761"/>
                  </a:lnTo>
                  <a:lnTo>
                    <a:pt x="6713684" y="3052949"/>
                  </a:lnTo>
                  <a:lnTo>
                    <a:pt x="6608763" y="2894081"/>
                  </a:lnTo>
                  <a:lnTo>
                    <a:pt x="6704159" y="2800536"/>
                  </a:lnTo>
                  <a:lnTo>
                    <a:pt x="6823222" y="2771961"/>
                  </a:lnTo>
                  <a:lnTo>
                    <a:pt x="6961334" y="2810061"/>
                  </a:lnTo>
                  <a:lnTo>
                    <a:pt x="7066109" y="2748149"/>
                  </a:lnTo>
                  <a:lnTo>
                    <a:pt x="7038976" y="2617026"/>
                  </a:lnTo>
                  <a:lnTo>
                    <a:pt x="7113734" y="2548124"/>
                  </a:lnTo>
                  <a:lnTo>
                    <a:pt x="7081838" y="2454675"/>
                  </a:lnTo>
                  <a:lnTo>
                    <a:pt x="7228034" y="2348099"/>
                  </a:lnTo>
                  <a:lnTo>
                    <a:pt x="7210426" y="2158208"/>
                  </a:lnTo>
                  <a:lnTo>
                    <a:pt x="7153276" y="2055856"/>
                  </a:lnTo>
                  <a:lnTo>
                    <a:pt x="7043738" y="2092915"/>
                  </a:lnTo>
                  <a:lnTo>
                    <a:pt x="7018338" y="1886447"/>
                  </a:lnTo>
                  <a:lnTo>
                    <a:pt x="6929438" y="1769977"/>
                  </a:lnTo>
                  <a:lnTo>
                    <a:pt x="6802438" y="1807036"/>
                  </a:lnTo>
                  <a:lnTo>
                    <a:pt x="6723063" y="1628803"/>
                  </a:lnTo>
                  <a:lnTo>
                    <a:pt x="6667501" y="1441746"/>
                  </a:lnTo>
                  <a:lnTo>
                    <a:pt x="6543676" y="1473511"/>
                  </a:lnTo>
                  <a:lnTo>
                    <a:pt x="6454776" y="1577627"/>
                  </a:lnTo>
                  <a:lnTo>
                    <a:pt x="6288088" y="1526451"/>
                  </a:lnTo>
                  <a:lnTo>
                    <a:pt x="6197601" y="1589980"/>
                  </a:lnTo>
                  <a:lnTo>
                    <a:pt x="6288088" y="1757625"/>
                  </a:lnTo>
                  <a:lnTo>
                    <a:pt x="6248401" y="1900564"/>
                  </a:lnTo>
                  <a:lnTo>
                    <a:pt x="6210301" y="2041739"/>
                  </a:lnTo>
                  <a:lnTo>
                    <a:pt x="6288088" y="2170561"/>
                  </a:lnTo>
                  <a:lnTo>
                    <a:pt x="6261101" y="2352323"/>
                  </a:lnTo>
                  <a:lnTo>
                    <a:pt x="6186488" y="2378793"/>
                  </a:lnTo>
                  <a:lnTo>
                    <a:pt x="6172201" y="2468792"/>
                  </a:lnTo>
                  <a:lnTo>
                    <a:pt x="6119813" y="2511145"/>
                  </a:lnTo>
                  <a:lnTo>
                    <a:pt x="6108701" y="2636437"/>
                  </a:lnTo>
                  <a:lnTo>
                    <a:pt x="6021388" y="2617026"/>
                  </a:lnTo>
                  <a:lnTo>
                    <a:pt x="5972176" y="2678789"/>
                  </a:lnTo>
                  <a:lnTo>
                    <a:pt x="6105526" y="2786435"/>
                  </a:lnTo>
                  <a:lnTo>
                    <a:pt x="6264276" y="2911728"/>
                  </a:lnTo>
                  <a:lnTo>
                    <a:pt x="6396038" y="3040550"/>
                  </a:lnTo>
                  <a:lnTo>
                    <a:pt x="6351588" y="3127019"/>
                  </a:lnTo>
                  <a:lnTo>
                    <a:pt x="6326188" y="3188783"/>
                  </a:lnTo>
                  <a:lnTo>
                    <a:pt x="6211888" y="3149960"/>
                  </a:lnTo>
                  <a:lnTo>
                    <a:pt x="6088063" y="3038785"/>
                  </a:lnTo>
                  <a:lnTo>
                    <a:pt x="6018213" y="3164077"/>
                  </a:lnTo>
                  <a:lnTo>
                    <a:pt x="5959476" y="3202900"/>
                  </a:lnTo>
                  <a:lnTo>
                    <a:pt x="5886451" y="3245253"/>
                  </a:lnTo>
                  <a:lnTo>
                    <a:pt x="5791201" y="3151725"/>
                  </a:lnTo>
                  <a:lnTo>
                    <a:pt x="5667376" y="3135842"/>
                  </a:lnTo>
                  <a:lnTo>
                    <a:pt x="5735638" y="3022903"/>
                  </a:lnTo>
                  <a:lnTo>
                    <a:pt x="5754688" y="2917022"/>
                  </a:lnTo>
                  <a:lnTo>
                    <a:pt x="5722938" y="2855258"/>
                  </a:lnTo>
                  <a:lnTo>
                    <a:pt x="5562601" y="3042314"/>
                  </a:lnTo>
                  <a:lnTo>
                    <a:pt x="5419726" y="3038785"/>
                  </a:lnTo>
                  <a:lnTo>
                    <a:pt x="5351463" y="3217018"/>
                  </a:lnTo>
                  <a:lnTo>
                    <a:pt x="5178426" y="3428780"/>
                  </a:lnTo>
                  <a:lnTo>
                    <a:pt x="4986338" y="3644071"/>
                  </a:lnTo>
                  <a:lnTo>
                    <a:pt x="4914901" y="3790540"/>
                  </a:lnTo>
                  <a:lnTo>
                    <a:pt x="4889501" y="3935244"/>
                  </a:lnTo>
                  <a:lnTo>
                    <a:pt x="4892676" y="4177006"/>
                  </a:lnTo>
                  <a:lnTo>
                    <a:pt x="5054601" y="4219358"/>
                  </a:lnTo>
                  <a:lnTo>
                    <a:pt x="5092701" y="4385238"/>
                  </a:lnTo>
                  <a:lnTo>
                    <a:pt x="5172076" y="4521119"/>
                  </a:lnTo>
                  <a:lnTo>
                    <a:pt x="5314951" y="4499943"/>
                  </a:lnTo>
                  <a:lnTo>
                    <a:pt x="5467351" y="4581118"/>
                  </a:lnTo>
                  <a:lnTo>
                    <a:pt x="5649913" y="4729352"/>
                  </a:lnTo>
                  <a:lnTo>
                    <a:pt x="5834063" y="4798174"/>
                  </a:lnTo>
                  <a:lnTo>
                    <a:pt x="5957888" y="4888173"/>
                  </a:lnTo>
                  <a:lnTo>
                    <a:pt x="6188076" y="4888173"/>
                  </a:lnTo>
                  <a:lnTo>
                    <a:pt x="6197601" y="5034642"/>
                  </a:lnTo>
                  <a:lnTo>
                    <a:pt x="6178551" y="5174052"/>
                  </a:lnTo>
                  <a:lnTo>
                    <a:pt x="6291263" y="5426402"/>
                  </a:lnTo>
                  <a:lnTo>
                    <a:pt x="6434138" y="5592282"/>
                  </a:lnTo>
                  <a:lnTo>
                    <a:pt x="6491288" y="5539341"/>
                  </a:lnTo>
                  <a:lnTo>
                    <a:pt x="6588126" y="5428166"/>
                  </a:lnTo>
                  <a:lnTo>
                    <a:pt x="6538913" y="5147582"/>
                  </a:lnTo>
                  <a:lnTo>
                    <a:pt x="6469063" y="5036407"/>
                  </a:lnTo>
                  <a:lnTo>
                    <a:pt x="6488113" y="4914643"/>
                  </a:lnTo>
                  <a:lnTo>
                    <a:pt x="6602413" y="4902291"/>
                  </a:lnTo>
                  <a:lnTo>
                    <a:pt x="6735763" y="4805233"/>
                  </a:lnTo>
                  <a:lnTo>
                    <a:pt x="6775451" y="4593471"/>
                  </a:lnTo>
                  <a:lnTo>
                    <a:pt x="6777038" y="4438179"/>
                  </a:lnTo>
                  <a:lnTo>
                    <a:pt x="6667501" y="4304063"/>
                  </a:lnTo>
                  <a:lnTo>
                    <a:pt x="6597651" y="4267005"/>
                  </a:lnTo>
                  <a:lnTo>
                    <a:pt x="6564313" y="4155829"/>
                  </a:lnTo>
                  <a:lnTo>
                    <a:pt x="6629401" y="4076419"/>
                  </a:lnTo>
                  <a:lnTo>
                    <a:pt x="6672263" y="3993479"/>
                  </a:lnTo>
                  <a:lnTo>
                    <a:pt x="6667501" y="3877010"/>
                  </a:lnTo>
                  <a:lnTo>
                    <a:pt x="6573838" y="3827598"/>
                  </a:lnTo>
                  <a:lnTo>
                    <a:pt x="6557963" y="3771128"/>
                  </a:lnTo>
                  <a:lnTo>
                    <a:pt x="6646863" y="3721717"/>
                  </a:lnTo>
                  <a:lnTo>
                    <a:pt x="6643688" y="3637013"/>
                  </a:lnTo>
                  <a:lnTo>
                    <a:pt x="6692253" y="3548249"/>
                  </a:lnTo>
                  <a:lnTo>
                    <a:pt x="6716065" y="3476811"/>
                  </a:lnTo>
                  <a:lnTo>
                    <a:pt x="6839890" y="3469667"/>
                  </a:lnTo>
                  <a:lnTo>
                    <a:pt x="6907213" y="3432309"/>
                  </a:lnTo>
                  <a:lnTo>
                    <a:pt x="6992938" y="3474662"/>
                  </a:lnTo>
                  <a:lnTo>
                    <a:pt x="7067551" y="3388192"/>
                  </a:lnTo>
                  <a:lnTo>
                    <a:pt x="7153276" y="3435839"/>
                  </a:lnTo>
                  <a:lnTo>
                    <a:pt x="7235826" y="3501132"/>
                  </a:lnTo>
                  <a:lnTo>
                    <a:pt x="7315201" y="3599954"/>
                  </a:lnTo>
                  <a:lnTo>
                    <a:pt x="7416801" y="3760540"/>
                  </a:lnTo>
                  <a:lnTo>
                    <a:pt x="7526338" y="3700541"/>
                  </a:lnTo>
                  <a:lnTo>
                    <a:pt x="7556501" y="3811716"/>
                  </a:lnTo>
                  <a:lnTo>
                    <a:pt x="7519988" y="3944067"/>
                  </a:lnTo>
                  <a:lnTo>
                    <a:pt x="7556501" y="4161124"/>
                  </a:lnTo>
                  <a:lnTo>
                    <a:pt x="7669213" y="4205241"/>
                  </a:lnTo>
                  <a:lnTo>
                    <a:pt x="7811440" y="4405499"/>
                  </a:lnTo>
                  <a:lnTo>
                    <a:pt x="7994797" y="4250717"/>
                  </a:lnTo>
                  <a:lnTo>
                    <a:pt x="7963840" y="4176899"/>
                  </a:lnTo>
                  <a:lnTo>
                    <a:pt x="8009084" y="4098317"/>
                  </a:lnTo>
                  <a:lnTo>
                    <a:pt x="8049565" y="4007830"/>
                  </a:lnTo>
                  <a:lnTo>
                    <a:pt x="8085284" y="3948299"/>
                  </a:lnTo>
                  <a:lnTo>
                    <a:pt x="8137672" y="3962586"/>
                  </a:lnTo>
                  <a:lnTo>
                    <a:pt x="8134351" y="4044654"/>
                  </a:lnTo>
                  <a:lnTo>
                    <a:pt x="8243888" y="4168182"/>
                  </a:lnTo>
                  <a:lnTo>
                    <a:pt x="8267701" y="4279357"/>
                  </a:lnTo>
                  <a:lnTo>
                    <a:pt x="8316913" y="4362297"/>
                  </a:lnTo>
                  <a:lnTo>
                    <a:pt x="8301038" y="4469943"/>
                  </a:lnTo>
                  <a:lnTo>
                    <a:pt x="8416926" y="4528178"/>
                  </a:lnTo>
                  <a:lnTo>
                    <a:pt x="8364538" y="4637588"/>
                  </a:lnTo>
                  <a:lnTo>
                    <a:pt x="8372476" y="4702881"/>
                  </a:lnTo>
                  <a:lnTo>
                    <a:pt x="8448676" y="4771704"/>
                  </a:lnTo>
                  <a:lnTo>
                    <a:pt x="8501063" y="4859938"/>
                  </a:lnTo>
                  <a:lnTo>
                    <a:pt x="8615363" y="4896997"/>
                  </a:lnTo>
                  <a:lnTo>
                    <a:pt x="8647113" y="4948172"/>
                  </a:lnTo>
                  <a:lnTo>
                    <a:pt x="8755063" y="4928761"/>
                  </a:lnTo>
                  <a:lnTo>
                    <a:pt x="8813801" y="5038171"/>
                  </a:lnTo>
                  <a:lnTo>
                    <a:pt x="8834438" y="5110523"/>
                  </a:lnTo>
                  <a:lnTo>
                    <a:pt x="8915401" y="5131699"/>
                  </a:lnTo>
                  <a:lnTo>
                    <a:pt x="8983663" y="5230522"/>
                  </a:lnTo>
                  <a:lnTo>
                    <a:pt x="8964613" y="5316991"/>
                  </a:lnTo>
                  <a:lnTo>
                    <a:pt x="8988426" y="5444048"/>
                  </a:lnTo>
                  <a:lnTo>
                    <a:pt x="8988426" y="5507577"/>
                  </a:lnTo>
                  <a:lnTo>
                    <a:pt x="9031288" y="5553459"/>
                  </a:lnTo>
                  <a:lnTo>
                    <a:pt x="8955088" y="5618752"/>
                  </a:lnTo>
                  <a:lnTo>
                    <a:pt x="8985397" y="5669942"/>
                  </a:lnTo>
                  <a:lnTo>
                    <a:pt x="9017001" y="5777574"/>
                  </a:lnTo>
                  <a:lnTo>
                    <a:pt x="9064626" y="5849926"/>
                  </a:lnTo>
                  <a:lnTo>
                    <a:pt x="9083028" y="5960455"/>
                  </a:lnTo>
                  <a:lnTo>
                    <a:pt x="9171134" y="5977124"/>
                  </a:lnTo>
                  <a:lnTo>
                    <a:pt x="9242572" y="5941405"/>
                  </a:lnTo>
                  <a:lnTo>
                    <a:pt x="9294959" y="5984267"/>
                  </a:lnTo>
                  <a:lnTo>
                    <a:pt x="9321801" y="6114628"/>
                  </a:lnTo>
                  <a:lnTo>
                    <a:pt x="9324976" y="6236391"/>
                  </a:lnTo>
                  <a:lnTo>
                    <a:pt x="9264651" y="6322861"/>
                  </a:lnTo>
                  <a:lnTo>
                    <a:pt x="9201151" y="6344037"/>
                  </a:lnTo>
                  <a:lnTo>
                    <a:pt x="9124951" y="6342272"/>
                  </a:lnTo>
                  <a:lnTo>
                    <a:pt x="9097963" y="6259332"/>
                  </a:lnTo>
                  <a:lnTo>
                    <a:pt x="9010651" y="6289332"/>
                  </a:lnTo>
                  <a:lnTo>
                    <a:pt x="8940153" y="6286686"/>
                  </a:lnTo>
                  <a:lnTo>
                    <a:pt x="8874126" y="6289332"/>
                  </a:lnTo>
                  <a:lnTo>
                    <a:pt x="8823472" y="6255730"/>
                  </a:lnTo>
                  <a:lnTo>
                    <a:pt x="8702028" y="6277161"/>
                  </a:lnTo>
                  <a:lnTo>
                    <a:pt x="8711553" y="6179530"/>
                  </a:lnTo>
                  <a:lnTo>
                    <a:pt x="8785372" y="6046180"/>
                  </a:lnTo>
                  <a:lnTo>
                    <a:pt x="8837759" y="5946167"/>
                  </a:lnTo>
                  <a:lnTo>
                    <a:pt x="8906815" y="5767574"/>
                  </a:lnTo>
                  <a:lnTo>
                    <a:pt x="8866334" y="5643749"/>
                  </a:lnTo>
                  <a:lnTo>
                    <a:pt x="8771084" y="5674705"/>
                  </a:lnTo>
                  <a:lnTo>
                    <a:pt x="8675834" y="5779480"/>
                  </a:lnTo>
                  <a:lnTo>
                    <a:pt x="8571059" y="5850917"/>
                  </a:lnTo>
                  <a:lnTo>
                    <a:pt x="8442472" y="5881874"/>
                  </a:lnTo>
                  <a:lnTo>
                    <a:pt x="8328172" y="5858061"/>
                  </a:lnTo>
                  <a:lnTo>
                    <a:pt x="8206728" y="5860442"/>
                  </a:lnTo>
                  <a:lnTo>
                    <a:pt x="8137672" y="5836630"/>
                  </a:lnTo>
                  <a:lnTo>
                    <a:pt x="8051947" y="5834249"/>
                  </a:lnTo>
                  <a:lnTo>
                    <a:pt x="7978128" y="5822342"/>
                  </a:lnTo>
                  <a:lnTo>
                    <a:pt x="7892403" y="5860442"/>
                  </a:lnTo>
                  <a:lnTo>
                    <a:pt x="7849540" y="5912830"/>
                  </a:lnTo>
                  <a:lnTo>
                    <a:pt x="7882878" y="6017605"/>
                  </a:lnTo>
                  <a:lnTo>
                    <a:pt x="8015288" y="5945218"/>
                  </a:lnTo>
                  <a:lnTo>
                    <a:pt x="8105776" y="5987571"/>
                  </a:lnTo>
                  <a:lnTo>
                    <a:pt x="8161484" y="6079517"/>
                  </a:lnTo>
                  <a:lnTo>
                    <a:pt x="8151959" y="6162861"/>
                  </a:lnTo>
                  <a:lnTo>
                    <a:pt x="8064501" y="6160510"/>
                  </a:lnTo>
                  <a:lnTo>
                    <a:pt x="8040688" y="6231097"/>
                  </a:lnTo>
                  <a:lnTo>
                    <a:pt x="8121651" y="6315802"/>
                  </a:lnTo>
                  <a:lnTo>
                    <a:pt x="8130528" y="6408130"/>
                  </a:lnTo>
                  <a:lnTo>
                    <a:pt x="8296276" y="6336978"/>
                  </a:lnTo>
                  <a:lnTo>
                    <a:pt x="8423422" y="6498617"/>
                  </a:lnTo>
                  <a:lnTo>
                    <a:pt x="8475809" y="6384317"/>
                  </a:lnTo>
                  <a:lnTo>
                    <a:pt x="8566297" y="6360505"/>
                  </a:lnTo>
                  <a:lnTo>
                    <a:pt x="8597253" y="6539099"/>
                  </a:lnTo>
                  <a:lnTo>
                    <a:pt x="8440090" y="6646255"/>
                  </a:lnTo>
                  <a:lnTo>
                    <a:pt x="8256734" y="6727217"/>
                  </a:lnTo>
                  <a:lnTo>
                    <a:pt x="8123384" y="6784367"/>
                  </a:lnTo>
                  <a:lnTo>
                    <a:pt x="8023372" y="6889142"/>
                  </a:lnTo>
                  <a:lnTo>
                    <a:pt x="7937647" y="6836755"/>
                  </a:lnTo>
                  <a:lnTo>
                    <a:pt x="7930503" y="6779605"/>
                  </a:lnTo>
                  <a:lnTo>
                    <a:pt x="8099572" y="6634349"/>
                  </a:lnTo>
                  <a:lnTo>
                    <a:pt x="8059090" y="6589105"/>
                  </a:lnTo>
                  <a:lnTo>
                    <a:pt x="7828109" y="6710549"/>
                  </a:lnTo>
                  <a:lnTo>
                    <a:pt x="7740651" y="6481682"/>
                  </a:lnTo>
                  <a:lnTo>
                    <a:pt x="7720953" y="6317642"/>
                  </a:lnTo>
                  <a:lnTo>
                    <a:pt x="7567613" y="6303449"/>
                  </a:lnTo>
                  <a:lnTo>
                    <a:pt x="7518547" y="6496236"/>
                  </a:lnTo>
                  <a:lnTo>
                    <a:pt x="7435203" y="6646255"/>
                  </a:lnTo>
                  <a:lnTo>
                    <a:pt x="7281863" y="6645798"/>
                  </a:lnTo>
                  <a:lnTo>
                    <a:pt x="7097713" y="6645798"/>
                  </a:lnTo>
                  <a:lnTo>
                    <a:pt x="6978003" y="6720074"/>
                  </a:lnTo>
                  <a:lnTo>
                    <a:pt x="6839890" y="6879617"/>
                  </a:lnTo>
                  <a:lnTo>
                    <a:pt x="6570809" y="6898667"/>
                  </a:lnTo>
                  <a:lnTo>
                    <a:pt x="6551759" y="7003442"/>
                  </a:lnTo>
                  <a:lnTo>
                    <a:pt x="6211240" y="7146317"/>
                  </a:lnTo>
                  <a:lnTo>
                    <a:pt x="6135040" y="7084405"/>
                  </a:lnTo>
                  <a:lnTo>
                    <a:pt x="6165997" y="7058211"/>
                  </a:lnTo>
                  <a:lnTo>
                    <a:pt x="6194572" y="7008205"/>
                  </a:lnTo>
                  <a:lnTo>
                    <a:pt x="6270772" y="6855805"/>
                  </a:lnTo>
                  <a:lnTo>
                    <a:pt x="6361259" y="6686736"/>
                  </a:lnTo>
                  <a:lnTo>
                    <a:pt x="6477940" y="6746267"/>
                  </a:lnTo>
                  <a:lnTo>
                    <a:pt x="6492228" y="6651017"/>
                  </a:lnTo>
                  <a:lnTo>
                    <a:pt x="6385072" y="6529574"/>
                  </a:lnTo>
                  <a:lnTo>
                    <a:pt x="6197601" y="6490506"/>
                  </a:lnTo>
                  <a:lnTo>
                    <a:pt x="5967413" y="6471094"/>
                  </a:lnTo>
                  <a:lnTo>
                    <a:pt x="5973115" y="6253349"/>
                  </a:lnTo>
                  <a:lnTo>
                    <a:pt x="5863578" y="6217630"/>
                  </a:lnTo>
                  <a:lnTo>
                    <a:pt x="5796903" y="6129524"/>
                  </a:lnTo>
                  <a:lnTo>
                    <a:pt x="5651647" y="6084280"/>
                  </a:lnTo>
                  <a:lnTo>
                    <a:pt x="5580209" y="6162861"/>
                  </a:lnTo>
                  <a:lnTo>
                    <a:pt x="5353051" y="6225803"/>
                  </a:lnTo>
                  <a:lnTo>
                    <a:pt x="5254626" y="6171098"/>
                  </a:lnTo>
                  <a:lnTo>
                    <a:pt x="5054601" y="6146392"/>
                  </a:lnTo>
                  <a:lnTo>
                    <a:pt x="4865688" y="6081099"/>
                  </a:lnTo>
                  <a:lnTo>
                    <a:pt x="1886890" y="60604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2" name="Freeform 172">
              <a:extLst/>
            </p:cNvPr>
            <p:cNvSpPr>
              <a:spLocks/>
            </p:cNvSpPr>
            <p:nvPr/>
          </p:nvSpPr>
          <p:spPr bwMode="auto">
            <a:xfrm>
              <a:off x="2951139" y="1863743"/>
              <a:ext cx="1106487" cy="1647825"/>
            </a:xfrm>
            <a:custGeom>
              <a:avLst/>
              <a:gdLst>
                <a:gd name="T0" fmla="*/ 121 w 6476107"/>
                <a:gd name="T1" fmla="*/ 440 h 9653587"/>
                <a:gd name="T2" fmla="*/ 74 w 6476107"/>
                <a:gd name="T3" fmla="*/ 365 h 9653587"/>
                <a:gd name="T4" fmla="*/ 121 w 6476107"/>
                <a:gd name="T5" fmla="*/ 310 h 9653587"/>
                <a:gd name="T6" fmla="*/ 172 w 6476107"/>
                <a:gd name="T7" fmla="*/ 263 h 9653587"/>
                <a:gd name="T8" fmla="*/ 190 w 6476107"/>
                <a:gd name="T9" fmla="*/ 200 h 9653587"/>
                <a:gd name="T10" fmla="*/ 263 w 6476107"/>
                <a:gd name="T11" fmla="*/ 170 h 9653587"/>
                <a:gd name="T12" fmla="*/ 355 w 6476107"/>
                <a:gd name="T13" fmla="*/ 145 h 9653587"/>
                <a:gd name="T14" fmla="*/ 409 w 6476107"/>
                <a:gd name="T15" fmla="*/ 223 h 9653587"/>
                <a:gd name="T16" fmla="*/ 416 w 6476107"/>
                <a:gd name="T17" fmla="*/ 160 h 9653587"/>
                <a:gd name="T18" fmla="*/ 372 w 6476107"/>
                <a:gd name="T19" fmla="*/ 128 h 9653587"/>
                <a:gd name="T20" fmla="*/ 397 w 6476107"/>
                <a:gd name="T21" fmla="*/ 65 h 9653587"/>
                <a:gd name="T22" fmla="*/ 512 w 6476107"/>
                <a:gd name="T23" fmla="*/ 18 h 9653587"/>
                <a:gd name="T24" fmla="*/ 638 w 6476107"/>
                <a:gd name="T25" fmla="*/ 5 h 9653587"/>
                <a:gd name="T26" fmla="*/ 697 w 6476107"/>
                <a:gd name="T27" fmla="*/ 58 h 9653587"/>
                <a:gd name="T28" fmla="*/ 773 w 6476107"/>
                <a:gd name="T29" fmla="*/ 142 h 9653587"/>
                <a:gd name="T30" fmla="*/ 702 w 6476107"/>
                <a:gd name="T31" fmla="*/ 205 h 9653587"/>
                <a:gd name="T32" fmla="*/ 737 w 6476107"/>
                <a:gd name="T33" fmla="*/ 208 h 9653587"/>
                <a:gd name="T34" fmla="*/ 769 w 6476107"/>
                <a:gd name="T35" fmla="*/ 240 h 9653587"/>
                <a:gd name="T36" fmla="*/ 786 w 6476107"/>
                <a:gd name="T37" fmla="*/ 245 h 9653587"/>
                <a:gd name="T38" fmla="*/ 821 w 6476107"/>
                <a:gd name="T39" fmla="*/ 219 h 9653587"/>
                <a:gd name="T40" fmla="*/ 890 w 6476107"/>
                <a:gd name="T41" fmla="*/ 226 h 9653587"/>
                <a:gd name="T42" fmla="*/ 926 w 6476107"/>
                <a:gd name="T43" fmla="*/ 292 h 9653587"/>
                <a:gd name="T44" fmla="*/ 868 w 6476107"/>
                <a:gd name="T45" fmla="*/ 369 h 9653587"/>
                <a:gd name="T46" fmla="*/ 825 w 6476107"/>
                <a:gd name="T47" fmla="*/ 431 h 9653587"/>
                <a:gd name="T48" fmla="*/ 833 w 6476107"/>
                <a:gd name="T49" fmla="*/ 488 h 9653587"/>
                <a:gd name="T50" fmla="*/ 806 w 6476107"/>
                <a:gd name="T51" fmla="*/ 556 h 9653587"/>
                <a:gd name="T52" fmla="*/ 838 w 6476107"/>
                <a:gd name="T53" fmla="*/ 631 h 9653587"/>
                <a:gd name="T54" fmla="*/ 811 w 6476107"/>
                <a:gd name="T55" fmla="*/ 703 h 9653587"/>
                <a:gd name="T56" fmla="*/ 818 w 6476107"/>
                <a:gd name="T57" fmla="*/ 793 h 9653587"/>
                <a:gd name="T58" fmla="*/ 771 w 6476107"/>
                <a:gd name="T59" fmla="*/ 856 h 9653587"/>
                <a:gd name="T60" fmla="*/ 764 w 6476107"/>
                <a:gd name="T61" fmla="*/ 921 h 9653587"/>
                <a:gd name="T62" fmla="*/ 791 w 6476107"/>
                <a:gd name="T63" fmla="*/ 984 h 9653587"/>
                <a:gd name="T64" fmla="*/ 742 w 6476107"/>
                <a:gd name="T65" fmla="*/ 1044 h 9653587"/>
                <a:gd name="T66" fmla="*/ 660 w 6476107"/>
                <a:gd name="T67" fmla="*/ 1096 h 9653587"/>
                <a:gd name="T68" fmla="*/ 599 w 6476107"/>
                <a:gd name="T69" fmla="*/ 1146 h 9653587"/>
                <a:gd name="T70" fmla="*/ 527 w 6476107"/>
                <a:gd name="T71" fmla="*/ 1194 h 9653587"/>
                <a:gd name="T72" fmla="*/ 493 w 6476107"/>
                <a:gd name="T73" fmla="*/ 1261 h 9653587"/>
                <a:gd name="T74" fmla="*/ 471 w 6476107"/>
                <a:gd name="T75" fmla="*/ 1334 h 9653587"/>
                <a:gd name="T76" fmla="*/ 424 w 6476107"/>
                <a:gd name="T77" fmla="*/ 1394 h 9653587"/>
                <a:gd name="T78" fmla="*/ 352 w 6476107"/>
                <a:gd name="T79" fmla="*/ 1334 h 9653587"/>
                <a:gd name="T80" fmla="*/ 308 w 6476107"/>
                <a:gd name="T81" fmla="*/ 1201 h 9653587"/>
                <a:gd name="T82" fmla="*/ 293 w 6476107"/>
                <a:gd name="T83" fmla="*/ 1106 h 9653587"/>
                <a:gd name="T84" fmla="*/ 328 w 6476107"/>
                <a:gd name="T85" fmla="*/ 1044 h 9653587"/>
                <a:gd name="T86" fmla="*/ 269 w 6476107"/>
                <a:gd name="T87" fmla="*/ 1026 h 9653587"/>
                <a:gd name="T88" fmla="*/ 325 w 6476107"/>
                <a:gd name="T89" fmla="*/ 986 h 9653587"/>
                <a:gd name="T90" fmla="*/ 249 w 6476107"/>
                <a:gd name="T91" fmla="*/ 913 h 9653587"/>
                <a:gd name="T92" fmla="*/ 244 w 6476107"/>
                <a:gd name="T93" fmla="*/ 846 h 9653587"/>
                <a:gd name="T94" fmla="*/ 224 w 6476107"/>
                <a:gd name="T95" fmla="*/ 726 h 9653587"/>
                <a:gd name="T96" fmla="*/ 140 w 6476107"/>
                <a:gd name="T97" fmla="*/ 698 h 9653587"/>
                <a:gd name="T98" fmla="*/ 47 w 6476107"/>
                <a:gd name="T99" fmla="*/ 691 h 9653587"/>
                <a:gd name="T100" fmla="*/ 10 w 6476107"/>
                <a:gd name="T101" fmla="*/ 616 h 9653587"/>
                <a:gd name="T102" fmla="*/ 30 w 6476107"/>
                <a:gd name="T103" fmla="*/ 571 h 9653587"/>
                <a:gd name="T104" fmla="*/ 12 w 6476107"/>
                <a:gd name="T105" fmla="*/ 523 h 9653587"/>
                <a:gd name="T106" fmla="*/ 96 w 6476107"/>
                <a:gd name="T107" fmla="*/ 473 h 965358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476107"/>
                <a:gd name="T163" fmla="*/ 0 h 9653587"/>
                <a:gd name="T164" fmla="*/ 6476107 w 6476107"/>
                <a:gd name="T165" fmla="*/ 9653587 h 965358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476107" h="9653587">
                  <a:moveTo>
                    <a:pt x="659957" y="3263914"/>
                  </a:moveTo>
                  <a:lnTo>
                    <a:pt x="778411" y="3177567"/>
                  </a:lnTo>
                  <a:lnTo>
                    <a:pt x="829177" y="3039412"/>
                  </a:lnTo>
                  <a:lnTo>
                    <a:pt x="810845" y="2816349"/>
                  </a:lnTo>
                  <a:lnTo>
                    <a:pt x="527402" y="2719928"/>
                  </a:lnTo>
                  <a:lnTo>
                    <a:pt x="507660" y="2521330"/>
                  </a:lnTo>
                  <a:lnTo>
                    <a:pt x="643035" y="2365906"/>
                  </a:lnTo>
                  <a:lnTo>
                    <a:pt x="778411" y="2262290"/>
                  </a:lnTo>
                  <a:lnTo>
                    <a:pt x="829177" y="2141404"/>
                  </a:lnTo>
                  <a:lnTo>
                    <a:pt x="964553" y="2003249"/>
                  </a:lnTo>
                  <a:lnTo>
                    <a:pt x="1142234" y="1947123"/>
                  </a:lnTo>
                  <a:lnTo>
                    <a:pt x="1184539" y="1813286"/>
                  </a:lnTo>
                  <a:lnTo>
                    <a:pt x="1095698" y="1610370"/>
                  </a:lnTo>
                  <a:lnTo>
                    <a:pt x="1302993" y="1381551"/>
                  </a:lnTo>
                  <a:lnTo>
                    <a:pt x="1472213" y="1347012"/>
                  </a:lnTo>
                  <a:lnTo>
                    <a:pt x="1607588" y="1191588"/>
                  </a:lnTo>
                  <a:lnTo>
                    <a:pt x="1805012" y="1175757"/>
                  </a:lnTo>
                  <a:lnTo>
                    <a:pt x="2064482" y="1139780"/>
                  </a:lnTo>
                  <a:lnTo>
                    <a:pt x="2216780" y="1018894"/>
                  </a:lnTo>
                  <a:lnTo>
                    <a:pt x="2436766" y="1001624"/>
                  </a:lnTo>
                  <a:lnTo>
                    <a:pt x="2605986" y="1174318"/>
                  </a:lnTo>
                  <a:lnTo>
                    <a:pt x="2673673" y="1312473"/>
                  </a:lnTo>
                  <a:lnTo>
                    <a:pt x="2809049" y="1536975"/>
                  </a:lnTo>
                  <a:lnTo>
                    <a:pt x="2842893" y="1329743"/>
                  </a:lnTo>
                  <a:lnTo>
                    <a:pt x="2792127" y="1243396"/>
                  </a:lnTo>
                  <a:lnTo>
                    <a:pt x="2859815" y="1105241"/>
                  </a:lnTo>
                  <a:lnTo>
                    <a:pt x="2809049" y="1001624"/>
                  </a:lnTo>
                  <a:lnTo>
                    <a:pt x="2724439" y="846200"/>
                  </a:lnTo>
                  <a:lnTo>
                    <a:pt x="2555220" y="880739"/>
                  </a:lnTo>
                  <a:lnTo>
                    <a:pt x="2521376" y="759853"/>
                  </a:lnTo>
                  <a:lnTo>
                    <a:pt x="2538298" y="569890"/>
                  </a:lnTo>
                  <a:lnTo>
                    <a:pt x="2724439" y="449004"/>
                  </a:lnTo>
                  <a:lnTo>
                    <a:pt x="2988140" y="402952"/>
                  </a:lnTo>
                  <a:lnTo>
                    <a:pt x="3232099" y="207233"/>
                  </a:lnTo>
                  <a:lnTo>
                    <a:pt x="3519773" y="120886"/>
                  </a:lnTo>
                  <a:lnTo>
                    <a:pt x="3739758" y="17269"/>
                  </a:lnTo>
                  <a:lnTo>
                    <a:pt x="4044354" y="0"/>
                  </a:lnTo>
                  <a:lnTo>
                    <a:pt x="4382794" y="34539"/>
                  </a:lnTo>
                  <a:lnTo>
                    <a:pt x="4585858" y="138155"/>
                  </a:lnTo>
                  <a:lnTo>
                    <a:pt x="4822765" y="241771"/>
                  </a:lnTo>
                  <a:lnTo>
                    <a:pt x="4786101" y="402952"/>
                  </a:lnTo>
                  <a:lnTo>
                    <a:pt x="4991985" y="604429"/>
                  </a:lnTo>
                  <a:lnTo>
                    <a:pt x="5195049" y="777122"/>
                  </a:lnTo>
                  <a:lnTo>
                    <a:pt x="5306452" y="981477"/>
                  </a:lnTo>
                  <a:lnTo>
                    <a:pt x="5025829" y="1260665"/>
                  </a:lnTo>
                  <a:lnTo>
                    <a:pt x="4805843" y="1295204"/>
                  </a:lnTo>
                  <a:lnTo>
                    <a:pt x="4822765" y="1416090"/>
                  </a:lnTo>
                  <a:lnTo>
                    <a:pt x="4873531" y="1554245"/>
                  </a:lnTo>
                  <a:lnTo>
                    <a:pt x="5025829" y="1536975"/>
                  </a:lnTo>
                  <a:lnTo>
                    <a:pt x="5059673" y="1433359"/>
                  </a:lnTo>
                  <a:lnTo>
                    <a:pt x="5144283" y="1381551"/>
                  </a:lnTo>
                  <a:lnTo>
                    <a:pt x="5262737" y="1450628"/>
                  </a:lnTo>
                  <a:lnTo>
                    <a:pt x="5279659" y="1657861"/>
                  </a:lnTo>
                  <a:lnTo>
                    <a:pt x="5228893" y="1813286"/>
                  </a:lnTo>
                  <a:lnTo>
                    <a:pt x="5178127" y="1968710"/>
                  </a:lnTo>
                  <a:lnTo>
                    <a:pt x="5398113" y="1692400"/>
                  </a:lnTo>
                  <a:lnTo>
                    <a:pt x="5601177" y="1726939"/>
                  </a:lnTo>
                  <a:lnTo>
                    <a:pt x="5584255" y="1657861"/>
                  </a:lnTo>
                  <a:lnTo>
                    <a:pt x="5636431" y="1512510"/>
                  </a:lnTo>
                  <a:lnTo>
                    <a:pt x="5736553" y="1416090"/>
                  </a:lnTo>
                  <a:lnTo>
                    <a:pt x="5939616" y="1450628"/>
                  </a:lnTo>
                  <a:lnTo>
                    <a:pt x="6110246" y="1561440"/>
                  </a:lnTo>
                  <a:lnTo>
                    <a:pt x="6278056" y="1657861"/>
                  </a:lnTo>
                  <a:lnTo>
                    <a:pt x="6476107" y="1823365"/>
                  </a:lnTo>
                  <a:lnTo>
                    <a:pt x="6358120" y="2015094"/>
                  </a:lnTo>
                  <a:lnTo>
                    <a:pt x="6225384" y="2206823"/>
                  </a:lnTo>
                  <a:lnTo>
                    <a:pt x="6063152" y="2398552"/>
                  </a:lnTo>
                  <a:lnTo>
                    <a:pt x="5959913" y="2546036"/>
                  </a:lnTo>
                  <a:lnTo>
                    <a:pt x="5945165" y="2708268"/>
                  </a:lnTo>
                  <a:lnTo>
                    <a:pt x="5827178" y="2929494"/>
                  </a:lnTo>
                  <a:lnTo>
                    <a:pt x="5664946" y="2973739"/>
                  </a:lnTo>
                  <a:lnTo>
                    <a:pt x="5589895" y="3107050"/>
                  </a:lnTo>
                  <a:lnTo>
                    <a:pt x="5635021" y="3212106"/>
                  </a:lnTo>
                  <a:lnTo>
                    <a:pt x="5719631" y="3367530"/>
                  </a:lnTo>
                  <a:lnTo>
                    <a:pt x="5533489" y="3402069"/>
                  </a:lnTo>
                  <a:lnTo>
                    <a:pt x="5651943" y="3661110"/>
                  </a:lnTo>
                  <a:lnTo>
                    <a:pt x="5533489" y="3833804"/>
                  </a:lnTo>
                  <a:lnTo>
                    <a:pt x="5651943" y="4092845"/>
                  </a:lnTo>
                  <a:lnTo>
                    <a:pt x="5651943" y="4265538"/>
                  </a:lnTo>
                  <a:lnTo>
                    <a:pt x="5753475" y="4351885"/>
                  </a:lnTo>
                  <a:lnTo>
                    <a:pt x="5685787" y="4541849"/>
                  </a:lnTo>
                  <a:lnTo>
                    <a:pt x="5651943" y="4731812"/>
                  </a:lnTo>
                  <a:lnTo>
                    <a:pt x="5567333" y="4852698"/>
                  </a:lnTo>
                  <a:lnTo>
                    <a:pt x="5635021" y="5094469"/>
                  </a:lnTo>
                  <a:lnTo>
                    <a:pt x="5702709" y="5336240"/>
                  </a:lnTo>
                  <a:lnTo>
                    <a:pt x="5618099" y="5474395"/>
                  </a:lnTo>
                  <a:lnTo>
                    <a:pt x="5516567" y="5629820"/>
                  </a:lnTo>
                  <a:lnTo>
                    <a:pt x="5495414" y="5809709"/>
                  </a:lnTo>
                  <a:lnTo>
                    <a:pt x="5296581" y="5906130"/>
                  </a:lnTo>
                  <a:lnTo>
                    <a:pt x="5296581" y="6027016"/>
                  </a:lnTo>
                  <a:lnTo>
                    <a:pt x="5364269" y="6182440"/>
                  </a:lnTo>
                  <a:lnTo>
                    <a:pt x="5245815" y="6355134"/>
                  </a:lnTo>
                  <a:lnTo>
                    <a:pt x="5306452" y="6486094"/>
                  </a:lnTo>
                  <a:lnTo>
                    <a:pt x="5415035" y="6683253"/>
                  </a:lnTo>
                  <a:lnTo>
                    <a:pt x="5431957" y="6786869"/>
                  </a:lnTo>
                  <a:lnTo>
                    <a:pt x="5381191" y="6907755"/>
                  </a:lnTo>
                  <a:lnTo>
                    <a:pt x="5306452" y="7064618"/>
                  </a:lnTo>
                  <a:lnTo>
                    <a:pt x="5093517" y="7201334"/>
                  </a:lnTo>
                  <a:lnTo>
                    <a:pt x="4907375" y="7391297"/>
                  </a:lnTo>
                  <a:lnTo>
                    <a:pt x="4687390" y="7494914"/>
                  </a:lnTo>
                  <a:lnTo>
                    <a:pt x="4535092" y="7563991"/>
                  </a:lnTo>
                  <a:lnTo>
                    <a:pt x="4281262" y="7615799"/>
                  </a:lnTo>
                  <a:lnTo>
                    <a:pt x="4230496" y="7736685"/>
                  </a:lnTo>
                  <a:lnTo>
                    <a:pt x="4112042" y="7909379"/>
                  </a:lnTo>
                  <a:lnTo>
                    <a:pt x="3942822" y="8082073"/>
                  </a:lnTo>
                  <a:lnTo>
                    <a:pt x="3790524" y="8254767"/>
                  </a:lnTo>
                  <a:lnTo>
                    <a:pt x="3621305" y="8237497"/>
                  </a:lnTo>
                  <a:lnTo>
                    <a:pt x="3519773" y="8375652"/>
                  </a:lnTo>
                  <a:lnTo>
                    <a:pt x="3366065" y="8464878"/>
                  </a:lnTo>
                  <a:lnTo>
                    <a:pt x="3384397" y="8703771"/>
                  </a:lnTo>
                  <a:lnTo>
                    <a:pt x="3333631" y="8876465"/>
                  </a:lnTo>
                  <a:lnTo>
                    <a:pt x="3181333" y="8962812"/>
                  </a:lnTo>
                  <a:lnTo>
                    <a:pt x="3232099" y="9204583"/>
                  </a:lnTo>
                  <a:lnTo>
                    <a:pt x="3164411" y="9429085"/>
                  </a:lnTo>
                  <a:lnTo>
                    <a:pt x="3079801" y="9653587"/>
                  </a:lnTo>
                  <a:lnTo>
                    <a:pt x="2910581" y="9619048"/>
                  </a:lnTo>
                  <a:lnTo>
                    <a:pt x="2825971" y="9394546"/>
                  </a:lnTo>
                  <a:lnTo>
                    <a:pt x="2639829" y="9411816"/>
                  </a:lnTo>
                  <a:lnTo>
                    <a:pt x="2419844" y="9204583"/>
                  </a:lnTo>
                  <a:lnTo>
                    <a:pt x="2318312" y="8980081"/>
                  </a:lnTo>
                  <a:lnTo>
                    <a:pt x="2199858" y="8651963"/>
                  </a:lnTo>
                  <a:lnTo>
                    <a:pt x="2115248" y="8289305"/>
                  </a:lnTo>
                  <a:lnTo>
                    <a:pt x="1979872" y="8116612"/>
                  </a:lnTo>
                  <a:lnTo>
                    <a:pt x="1946028" y="7788493"/>
                  </a:lnTo>
                  <a:lnTo>
                    <a:pt x="2013716" y="7633069"/>
                  </a:lnTo>
                  <a:lnTo>
                    <a:pt x="2047560" y="7356759"/>
                  </a:lnTo>
                  <a:lnTo>
                    <a:pt x="2216780" y="7339489"/>
                  </a:lnTo>
                  <a:lnTo>
                    <a:pt x="2250624" y="7201334"/>
                  </a:lnTo>
                  <a:lnTo>
                    <a:pt x="2081404" y="7184065"/>
                  </a:lnTo>
                  <a:lnTo>
                    <a:pt x="1929106" y="7270412"/>
                  </a:lnTo>
                  <a:lnTo>
                    <a:pt x="1844496" y="7080448"/>
                  </a:lnTo>
                  <a:lnTo>
                    <a:pt x="1912184" y="6804138"/>
                  </a:lnTo>
                  <a:lnTo>
                    <a:pt x="1996794" y="6735061"/>
                  </a:lnTo>
                  <a:lnTo>
                    <a:pt x="2233702" y="6804138"/>
                  </a:lnTo>
                  <a:lnTo>
                    <a:pt x="2081404" y="6614175"/>
                  </a:lnTo>
                  <a:lnTo>
                    <a:pt x="1827574" y="6579636"/>
                  </a:lnTo>
                  <a:lnTo>
                    <a:pt x="1709120" y="6303326"/>
                  </a:lnTo>
                  <a:lnTo>
                    <a:pt x="1742964" y="6130632"/>
                  </a:lnTo>
                  <a:lnTo>
                    <a:pt x="1776808" y="5923400"/>
                  </a:lnTo>
                  <a:lnTo>
                    <a:pt x="1675276" y="5837053"/>
                  </a:lnTo>
                  <a:lnTo>
                    <a:pt x="1675276" y="5491665"/>
                  </a:lnTo>
                  <a:lnTo>
                    <a:pt x="1590666" y="5284432"/>
                  </a:lnTo>
                  <a:lnTo>
                    <a:pt x="1539901" y="5008122"/>
                  </a:lnTo>
                  <a:lnTo>
                    <a:pt x="1387603" y="4904506"/>
                  </a:lnTo>
                  <a:lnTo>
                    <a:pt x="1150695" y="4800889"/>
                  </a:lnTo>
                  <a:lnTo>
                    <a:pt x="964553" y="4818159"/>
                  </a:lnTo>
                  <a:lnTo>
                    <a:pt x="710723" y="4869967"/>
                  </a:lnTo>
                  <a:lnTo>
                    <a:pt x="524582" y="4869967"/>
                  </a:lnTo>
                  <a:lnTo>
                    <a:pt x="321518" y="4766351"/>
                  </a:lnTo>
                  <a:lnTo>
                    <a:pt x="270752" y="4559118"/>
                  </a:lnTo>
                  <a:lnTo>
                    <a:pt x="101532" y="4409450"/>
                  </a:lnTo>
                  <a:lnTo>
                    <a:pt x="67688" y="4248269"/>
                  </a:lnTo>
                  <a:lnTo>
                    <a:pt x="169220" y="4161922"/>
                  </a:lnTo>
                  <a:lnTo>
                    <a:pt x="355362" y="4127383"/>
                  </a:lnTo>
                  <a:lnTo>
                    <a:pt x="203064" y="3937420"/>
                  </a:lnTo>
                  <a:lnTo>
                    <a:pt x="16922" y="3902881"/>
                  </a:lnTo>
                  <a:lnTo>
                    <a:pt x="0" y="3730187"/>
                  </a:lnTo>
                  <a:lnTo>
                    <a:pt x="84610" y="3609302"/>
                  </a:lnTo>
                  <a:lnTo>
                    <a:pt x="243959" y="3540224"/>
                  </a:lnTo>
                  <a:lnTo>
                    <a:pt x="439972" y="3298453"/>
                  </a:lnTo>
                  <a:lnTo>
                    <a:pt x="659957" y="32639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3" name="Freeform 173">
              <a:extLst/>
            </p:cNvPr>
            <p:cNvSpPr>
              <a:spLocks/>
            </p:cNvSpPr>
            <p:nvPr/>
          </p:nvSpPr>
          <p:spPr bwMode="auto">
            <a:xfrm>
              <a:off x="2505051" y="1946293"/>
              <a:ext cx="641350" cy="860425"/>
            </a:xfrm>
            <a:custGeom>
              <a:avLst/>
              <a:gdLst>
                <a:gd name="T0" fmla="*/ 2147483647 w 2346"/>
                <a:gd name="T1" fmla="*/ 2147483647 h 3126"/>
                <a:gd name="T2" fmla="*/ 2147483647 w 2346"/>
                <a:gd name="T3" fmla="*/ 2147483647 h 3126"/>
                <a:gd name="T4" fmla="*/ 2147483647 w 2346"/>
                <a:gd name="T5" fmla="*/ 2147483647 h 3126"/>
                <a:gd name="T6" fmla="*/ 2147483647 w 2346"/>
                <a:gd name="T7" fmla="*/ 2147483647 h 3126"/>
                <a:gd name="T8" fmla="*/ 2147483647 w 2346"/>
                <a:gd name="T9" fmla="*/ 2147483647 h 3126"/>
                <a:gd name="T10" fmla="*/ 2147483647 w 2346"/>
                <a:gd name="T11" fmla="*/ 2147483647 h 3126"/>
                <a:gd name="T12" fmla="*/ 2147483647 w 2346"/>
                <a:gd name="T13" fmla="*/ 2147483647 h 3126"/>
                <a:gd name="T14" fmla="*/ 2147483647 w 2346"/>
                <a:gd name="T15" fmla="*/ 2147483647 h 3126"/>
                <a:gd name="T16" fmla="*/ 2147483647 w 2346"/>
                <a:gd name="T17" fmla="*/ 2147483647 h 3126"/>
                <a:gd name="T18" fmla="*/ 2147483647 w 2346"/>
                <a:gd name="T19" fmla="*/ 2147483647 h 3126"/>
                <a:gd name="T20" fmla="*/ 2147483647 w 2346"/>
                <a:gd name="T21" fmla="*/ 2147483647 h 3126"/>
                <a:gd name="T22" fmla="*/ 2147483647 w 2346"/>
                <a:gd name="T23" fmla="*/ 2147483647 h 3126"/>
                <a:gd name="T24" fmla="*/ 2147483647 w 2346"/>
                <a:gd name="T25" fmla="*/ 2147483647 h 3126"/>
                <a:gd name="T26" fmla="*/ 2147483647 w 2346"/>
                <a:gd name="T27" fmla="*/ 2147483647 h 3126"/>
                <a:gd name="T28" fmla="*/ 2147483647 w 2346"/>
                <a:gd name="T29" fmla="*/ 2147483647 h 3126"/>
                <a:gd name="T30" fmla="*/ 2147483647 w 2346"/>
                <a:gd name="T31" fmla="*/ 2147483647 h 3126"/>
                <a:gd name="T32" fmla="*/ 2147483647 w 2346"/>
                <a:gd name="T33" fmla="*/ 2147483647 h 3126"/>
                <a:gd name="T34" fmla="*/ 2147483647 w 2346"/>
                <a:gd name="T35" fmla="*/ 2147483647 h 3126"/>
                <a:gd name="T36" fmla="*/ 2147483647 w 2346"/>
                <a:gd name="T37" fmla="*/ 2147483647 h 3126"/>
                <a:gd name="T38" fmla="*/ 2147483647 w 2346"/>
                <a:gd name="T39" fmla="*/ 2147483647 h 3126"/>
                <a:gd name="T40" fmla="*/ 2147483647 w 2346"/>
                <a:gd name="T41" fmla="*/ 2147483647 h 3126"/>
                <a:gd name="T42" fmla="*/ 2147483647 w 2346"/>
                <a:gd name="T43" fmla="*/ 2147483647 h 3126"/>
                <a:gd name="T44" fmla="*/ 2147483647 w 2346"/>
                <a:gd name="T45" fmla="*/ 2147483647 h 3126"/>
                <a:gd name="T46" fmla="*/ 2147483647 w 2346"/>
                <a:gd name="T47" fmla="*/ 2147483647 h 3126"/>
                <a:gd name="T48" fmla="*/ 2147483647 w 2346"/>
                <a:gd name="T49" fmla="*/ 2147483647 h 3126"/>
                <a:gd name="T50" fmla="*/ 2147483647 w 2346"/>
                <a:gd name="T51" fmla="*/ 2147483647 h 3126"/>
                <a:gd name="T52" fmla="*/ 2147483647 w 2346"/>
                <a:gd name="T53" fmla="*/ 2147483647 h 3126"/>
                <a:gd name="T54" fmla="*/ 2147483647 w 2346"/>
                <a:gd name="T55" fmla="*/ 2147483647 h 3126"/>
                <a:gd name="T56" fmla="*/ 2147483647 w 2346"/>
                <a:gd name="T57" fmla="*/ 2147483647 h 3126"/>
                <a:gd name="T58" fmla="*/ 2147483647 w 2346"/>
                <a:gd name="T59" fmla="*/ 2147483647 h 3126"/>
                <a:gd name="T60" fmla="*/ 2147483647 w 2346"/>
                <a:gd name="T61" fmla="*/ 2147483647 h 3126"/>
                <a:gd name="T62" fmla="*/ 2147483647 w 2346"/>
                <a:gd name="T63" fmla="*/ 2147483647 h 3126"/>
                <a:gd name="T64" fmla="*/ 2147483647 w 2346"/>
                <a:gd name="T65" fmla="*/ 2147483647 h 3126"/>
                <a:gd name="T66" fmla="*/ 2147483647 w 2346"/>
                <a:gd name="T67" fmla="*/ 2147483647 h 3126"/>
                <a:gd name="T68" fmla="*/ 2147483647 w 2346"/>
                <a:gd name="T69" fmla="*/ 2147483647 h 3126"/>
                <a:gd name="T70" fmla="*/ 2147483647 w 2346"/>
                <a:gd name="T71" fmla="*/ 2147483647 h 3126"/>
                <a:gd name="T72" fmla="*/ 2147483647 w 2346"/>
                <a:gd name="T73" fmla="*/ 2147483647 h 3126"/>
                <a:gd name="T74" fmla="*/ 2147483647 w 2346"/>
                <a:gd name="T75" fmla="*/ 2147483647 h 3126"/>
                <a:gd name="T76" fmla="*/ 2147483647 w 2346"/>
                <a:gd name="T77" fmla="*/ 2147483647 h 3126"/>
                <a:gd name="T78" fmla="*/ 2147483647 w 2346"/>
                <a:gd name="T79" fmla="*/ 2147483647 h 3126"/>
                <a:gd name="T80" fmla="*/ 2147483647 w 2346"/>
                <a:gd name="T81" fmla="*/ 2147483647 h 3126"/>
                <a:gd name="T82" fmla="*/ 0 w 2346"/>
                <a:gd name="T83" fmla="*/ 2147483647 h 3126"/>
                <a:gd name="T84" fmla="*/ 2147483647 w 2346"/>
                <a:gd name="T85" fmla="*/ 2147483647 h 3126"/>
                <a:gd name="T86" fmla="*/ 2147483647 w 2346"/>
                <a:gd name="T87" fmla="*/ 2147483647 h 3126"/>
                <a:gd name="T88" fmla="*/ 2147483647 w 2346"/>
                <a:gd name="T89" fmla="*/ 2147483647 h 3126"/>
                <a:gd name="T90" fmla="*/ 2147483647 w 2346"/>
                <a:gd name="T91" fmla="*/ 2147483647 h 3126"/>
                <a:gd name="T92" fmla="*/ 2147483647 w 2346"/>
                <a:gd name="T93" fmla="*/ 2147483647 h 3126"/>
                <a:gd name="T94" fmla="*/ 2147483647 w 2346"/>
                <a:gd name="T95" fmla="*/ 2147483647 h 3126"/>
                <a:gd name="T96" fmla="*/ 2147483647 w 2346"/>
                <a:gd name="T97" fmla="*/ 2147483647 h 3126"/>
                <a:gd name="T98" fmla="*/ 2147483647 w 2346"/>
                <a:gd name="T99" fmla="*/ 2147483647 h 3126"/>
                <a:gd name="T100" fmla="*/ 2147483647 w 2346"/>
                <a:gd name="T101" fmla="*/ 2147483647 h 3126"/>
                <a:gd name="T102" fmla="*/ 2147483647 w 2346"/>
                <a:gd name="T103" fmla="*/ 2147483647 h 3126"/>
                <a:gd name="T104" fmla="*/ 2147483647 w 2346"/>
                <a:gd name="T105" fmla="*/ 2147483647 h 3126"/>
                <a:gd name="T106" fmla="*/ 2147483647 w 2346"/>
                <a:gd name="T107" fmla="*/ 2147483647 h 31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46"/>
                <a:gd name="T163" fmla="*/ 0 h 3126"/>
                <a:gd name="T164" fmla="*/ 2346 w 2346"/>
                <a:gd name="T165" fmla="*/ 3126 h 312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46" h="3126">
                  <a:moveTo>
                    <a:pt x="1168" y="2627"/>
                  </a:moveTo>
                  <a:lnTo>
                    <a:pt x="1191" y="2595"/>
                  </a:lnTo>
                  <a:lnTo>
                    <a:pt x="1245" y="2571"/>
                  </a:lnTo>
                  <a:lnTo>
                    <a:pt x="1264" y="2517"/>
                  </a:lnTo>
                  <a:lnTo>
                    <a:pt x="1255" y="2451"/>
                  </a:lnTo>
                  <a:lnTo>
                    <a:pt x="1204" y="2435"/>
                  </a:lnTo>
                  <a:lnTo>
                    <a:pt x="1150" y="2403"/>
                  </a:lnTo>
                  <a:lnTo>
                    <a:pt x="1171" y="2360"/>
                  </a:lnTo>
                  <a:lnTo>
                    <a:pt x="1210" y="2342"/>
                  </a:lnTo>
                  <a:lnTo>
                    <a:pt x="1242" y="2304"/>
                  </a:lnTo>
                  <a:lnTo>
                    <a:pt x="1225" y="2270"/>
                  </a:lnTo>
                  <a:lnTo>
                    <a:pt x="1254" y="2264"/>
                  </a:lnTo>
                  <a:lnTo>
                    <a:pt x="1263" y="2210"/>
                  </a:lnTo>
                  <a:lnTo>
                    <a:pt x="1338" y="2175"/>
                  </a:lnTo>
                  <a:lnTo>
                    <a:pt x="1401" y="2115"/>
                  </a:lnTo>
                  <a:lnTo>
                    <a:pt x="1401" y="2070"/>
                  </a:lnTo>
                  <a:lnTo>
                    <a:pt x="1446" y="2048"/>
                  </a:lnTo>
                  <a:lnTo>
                    <a:pt x="1411" y="1952"/>
                  </a:lnTo>
                  <a:lnTo>
                    <a:pt x="1456" y="1923"/>
                  </a:lnTo>
                  <a:lnTo>
                    <a:pt x="1531" y="1889"/>
                  </a:lnTo>
                  <a:lnTo>
                    <a:pt x="1528" y="1856"/>
                  </a:lnTo>
                  <a:lnTo>
                    <a:pt x="1488" y="1850"/>
                  </a:lnTo>
                  <a:lnTo>
                    <a:pt x="1452" y="1820"/>
                  </a:lnTo>
                  <a:lnTo>
                    <a:pt x="1494" y="1776"/>
                  </a:lnTo>
                  <a:lnTo>
                    <a:pt x="1488" y="1728"/>
                  </a:lnTo>
                  <a:lnTo>
                    <a:pt x="1449" y="1691"/>
                  </a:lnTo>
                  <a:lnTo>
                    <a:pt x="1462" y="1652"/>
                  </a:lnTo>
                  <a:lnTo>
                    <a:pt x="1507" y="1608"/>
                  </a:lnTo>
                  <a:lnTo>
                    <a:pt x="1564" y="1583"/>
                  </a:lnTo>
                  <a:lnTo>
                    <a:pt x="1621" y="1554"/>
                  </a:lnTo>
                  <a:lnTo>
                    <a:pt x="1681" y="1509"/>
                  </a:lnTo>
                  <a:lnTo>
                    <a:pt x="1711" y="1470"/>
                  </a:lnTo>
                  <a:lnTo>
                    <a:pt x="1744" y="1425"/>
                  </a:lnTo>
                  <a:lnTo>
                    <a:pt x="1723" y="1380"/>
                  </a:lnTo>
                  <a:lnTo>
                    <a:pt x="1764" y="1371"/>
                  </a:lnTo>
                  <a:lnTo>
                    <a:pt x="1768" y="1298"/>
                  </a:lnTo>
                  <a:lnTo>
                    <a:pt x="1888" y="1118"/>
                  </a:lnTo>
                  <a:lnTo>
                    <a:pt x="1962" y="1073"/>
                  </a:lnTo>
                  <a:lnTo>
                    <a:pt x="2013" y="965"/>
                  </a:lnTo>
                  <a:lnTo>
                    <a:pt x="2086" y="864"/>
                  </a:lnTo>
                  <a:lnTo>
                    <a:pt x="2140" y="816"/>
                  </a:lnTo>
                  <a:lnTo>
                    <a:pt x="2103" y="789"/>
                  </a:lnTo>
                  <a:lnTo>
                    <a:pt x="2056" y="810"/>
                  </a:lnTo>
                  <a:lnTo>
                    <a:pt x="1990" y="845"/>
                  </a:lnTo>
                  <a:lnTo>
                    <a:pt x="1887" y="894"/>
                  </a:lnTo>
                  <a:lnTo>
                    <a:pt x="1771" y="974"/>
                  </a:lnTo>
                  <a:lnTo>
                    <a:pt x="1768" y="948"/>
                  </a:lnTo>
                  <a:lnTo>
                    <a:pt x="1842" y="894"/>
                  </a:lnTo>
                  <a:lnTo>
                    <a:pt x="1908" y="825"/>
                  </a:lnTo>
                  <a:lnTo>
                    <a:pt x="1861" y="791"/>
                  </a:lnTo>
                  <a:lnTo>
                    <a:pt x="1945" y="764"/>
                  </a:lnTo>
                  <a:lnTo>
                    <a:pt x="2023" y="750"/>
                  </a:lnTo>
                  <a:lnTo>
                    <a:pt x="2092" y="698"/>
                  </a:lnTo>
                  <a:lnTo>
                    <a:pt x="2151" y="678"/>
                  </a:lnTo>
                  <a:lnTo>
                    <a:pt x="2253" y="578"/>
                  </a:lnTo>
                  <a:lnTo>
                    <a:pt x="2346" y="477"/>
                  </a:lnTo>
                  <a:lnTo>
                    <a:pt x="2338" y="416"/>
                  </a:lnTo>
                  <a:lnTo>
                    <a:pt x="2317" y="342"/>
                  </a:lnTo>
                  <a:lnTo>
                    <a:pt x="2269" y="306"/>
                  </a:lnTo>
                  <a:lnTo>
                    <a:pt x="2199" y="312"/>
                  </a:lnTo>
                  <a:lnTo>
                    <a:pt x="2200" y="246"/>
                  </a:lnTo>
                  <a:lnTo>
                    <a:pt x="2152" y="213"/>
                  </a:lnTo>
                  <a:lnTo>
                    <a:pt x="2188" y="173"/>
                  </a:lnTo>
                  <a:lnTo>
                    <a:pt x="2149" y="146"/>
                  </a:lnTo>
                  <a:lnTo>
                    <a:pt x="2109" y="107"/>
                  </a:lnTo>
                  <a:lnTo>
                    <a:pt x="2037" y="83"/>
                  </a:lnTo>
                  <a:lnTo>
                    <a:pt x="2001" y="150"/>
                  </a:lnTo>
                  <a:lnTo>
                    <a:pt x="1945" y="123"/>
                  </a:lnTo>
                  <a:lnTo>
                    <a:pt x="1902" y="66"/>
                  </a:lnTo>
                  <a:lnTo>
                    <a:pt x="1798" y="68"/>
                  </a:lnTo>
                  <a:lnTo>
                    <a:pt x="1717" y="32"/>
                  </a:lnTo>
                  <a:lnTo>
                    <a:pt x="1668" y="3"/>
                  </a:lnTo>
                  <a:lnTo>
                    <a:pt x="1602" y="36"/>
                  </a:lnTo>
                  <a:lnTo>
                    <a:pt x="1560" y="0"/>
                  </a:lnTo>
                  <a:lnTo>
                    <a:pt x="1482" y="3"/>
                  </a:lnTo>
                  <a:lnTo>
                    <a:pt x="1398" y="15"/>
                  </a:lnTo>
                  <a:lnTo>
                    <a:pt x="1309" y="47"/>
                  </a:lnTo>
                  <a:lnTo>
                    <a:pt x="1237" y="65"/>
                  </a:lnTo>
                  <a:lnTo>
                    <a:pt x="1134" y="108"/>
                  </a:lnTo>
                  <a:lnTo>
                    <a:pt x="1043" y="93"/>
                  </a:lnTo>
                  <a:lnTo>
                    <a:pt x="991" y="150"/>
                  </a:lnTo>
                  <a:lnTo>
                    <a:pt x="924" y="143"/>
                  </a:lnTo>
                  <a:lnTo>
                    <a:pt x="948" y="258"/>
                  </a:lnTo>
                  <a:lnTo>
                    <a:pt x="888" y="273"/>
                  </a:lnTo>
                  <a:lnTo>
                    <a:pt x="859" y="375"/>
                  </a:lnTo>
                  <a:lnTo>
                    <a:pt x="924" y="470"/>
                  </a:lnTo>
                  <a:lnTo>
                    <a:pt x="909" y="513"/>
                  </a:lnTo>
                  <a:lnTo>
                    <a:pt x="733" y="330"/>
                  </a:lnTo>
                  <a:lnTo>
                    <a:pt x="703" y="332"/>
                  </a:lnTo>
                  <a:lnTo>
                    <a:pt x="669" y="357"/>
                  </a:lnTo>
                  <a:lnTo>
                    <a:pt x="667" y="432"/>
                  </a:lnTo>
                  <a:lnTo>
                    <a:pt x="604" y="470"/>
                  </a:lnTo>
                  <a:lnTo>
                    <a:pt x="646" y="536"/>
                  </a:lnTo>
                  <a:lnTo>
                    <a:pt x="631" y="585"/>
                  </a:lnTo>
                  <a:lnTo>
                    <a:pt x="556" y="524"/>
                  </a:lnTo>
                  <a:lnTo>
                    <a:pt x="435" y="614"/>
                  </a:lnTo>
                  <a:lnTo>
                    <a:pt x="367" y="663"/>
                  </a:lnTo>
                  <a:lnTo>
                    <a:pt x="324" y="723"/>
                  </a:lnTo>
                  <a:lnTo>
                    <a:pt x="340" y="818"/>
                  </a:lnTo>
                  <a:lnTo>
                    <a:pt x="430" y="747"/>
                  </a:lnTo>
                  <a:lnTo>
                    <a:pt x="460" y="797"/>
                  </a:lnTo>
                  <a:lnTo>
                    <a:pt x="400" y="857"/>
                  </a:lnTo>
                  <a:lnTo>
                    <a:pt x="478" y="921"/>
                  </a:lnTo>
                  <a:lnTo>
                    <a:pt x="438" y="959"/>
                  </a:lnTo>
                  <a:lnTo>
                    <a:pt x="447" y="1031"/>
                  </a:lnTo>
                  <a:lnTo>
                    <a:pt x="520" y="1058"/>
                  </a:lnTo>
                  <a:lnTo>
                    <a:pt x="507" y="1127"/>
                  </a:lnTo>
                  <a:lnTo>
                    <a:pt x="610" y="1194"/>
                  </a:lnTo>
                  <a:lnTo>
                    <a:pt x="676" y="1203"/>
                  </a:lnTo>
                  <a:lnTo>
                    <a:pt x="763" y="1263"/>
                  </a:lnTo>
                  <a:lnTo>
                    <a:pt x="852" y="1223"/>
                  </a:lnTo>
                  <a:lnTo>
                    <a:pt x="1000" y="1203"/>
                  </a:lnTo>
                  <a:lnTo>
                    <a:pt x="1053" y="1161"/>
                  </a:lnTo>
                  <a:lnTo>
                    <a:pt x="1123" y="1092"/>
                  </a:lnTo>
                  <a:lnTo>
                    <a:pt x="1180" y="1103"/>
                  </a:lnTo>
                  <a:lnTo>
                    <a:pt x="1099" y="1184"/>
                  </a:lnTo>
                  <a:lnTo>
                    <a:pt x="1021" y="1265"/>
                  </a:lnTo>
                  <a:lnTo>
                    <a:pt x="894" y="1316"/>
                  </a:lnTo>
                  <a:lnTo>
                    <a:pt x="816" y="1317"/>
                  </a:lnTo>
                  <a:lnTo>
                    <a:pt x="631" y="1292"/>
                  </a:lnTo>
                  <a:lnTo>
                    <a:pt x="544" y="1227"/>
                  </a:lnTo>
                  <a:lnTo>
                    <a:pt x="466" y="1233"/>
                  </a:lnTo>
                  <a:lnTo>
                    <a:pt x="421" y="1155"/>
                  </a:lnTo>
                  <a:lnTo>
                    <a:pt x="375" y="1043"/>
                  </a:lnTo>
                  <a:lnTo>
                    <a:pt x="370" y="950"/>
                  </a:lnTo>
                  <a:lnTo>
                    <a:pt x="307" y="911"/>
                  </a:lnTo>
                  <a:lnTo>
                    <a:pt x="271" y="867"/>
                  </a:lnTo>
                  <a:lnTo>
                    <a:pt x="186" y="869"/>
                  </a:lnTo>
                  <a:lnTo>
                    <a:pt x="153" y="902"/>
                  </a:lnTo>
                  <a:lnTo>
                    <a:pt x="136" y="974"/>
                  </a:lnTo>
                  <a:lnTo>
                    <a:pt x="216" y="1017"/>
                  </a:lnTo>
                  <a:lnTo>
                    <a:pt x="145" y="1034"/>
                  </a:lnTo>
                  <a:lnTo>
                    <a:pt x="112" y="1152"/>
                  </a:lnTo>
                  <a:lnTo>
                    <a:pt x="85" y="1202"/>
                  </a:lnTo>
                  <a:lnTo>
                    <a:pt x="60" y="1362"/>
                  </a:lnTo>
                  <a:lnTo>
                    <a:pt x="61" y="1463"/>
                  </a:lnTo>
                  <a:lnTo>
                    <a:pt x="130" y="1561"/>
                  </a:lnTo>
                  <a:lnTo>
                    <a:pt x="100" y="1618"/>
                  </a:lnTo>
                  <a:lnTo>
                    <a:pt x="181" y="1680"/>
                  </a:lnTo>
                  <a:lnTo>
                    <a:pt x="265" y="1624"/>
                  </a:lnTo>
                  <a:lnTo>
                    <a:pt x="315" y="1671"/>
                  </a:lnTo>
                  <a:lnTo>
                    <a:pt x="234" y="1748"/>
                  </a:lnTo>
                  <a:lnTo>
                    <a:pt x="190" y="1809"/>
                  </a:lnTo>
                  <a:lnTo>
                    <a:pt x="207" y="1896"/>
                  </a:lnTo>
                  <a:lnTo>
                    <a:pt x="297" y="1934"/>
                  </a:lnTo>
                  <a:lnTo>
                    <a:pt x="244" y="1977"/>
                  </a:lnTo>
                  <a:lnTo>
                    <a:pt x="408" y="2088"/>
                  </a:lnTo>
                  <a:lnTo>
                    <a:pt x="483" y="2041"/>
                  </a:lnTo>
                  <a:lnTo>
                    <a:pt x="520" y="2085"/>
                  </a:lnTo>
                  <a:lnTo>
                    <a:pt x="568" y="2034"/>
                  </a:lnTo>
                  <a:lnTo>
                    <a:pt x="628" y="2085"/>
                  </a:lnTo>
                  <a:lnTo>
                    <a:pt x="700" y="2100"/>
                  </a:lnTo>
                  <a:lnTo>
                    <a:pt x="754" y="2167"/>
                  </a:lnTo>
                  <a:lnTo>
                    <a:pt x="715" y="2203"/>
                  </a:lnTo>
                  <a:lnTo>
                    <a:pt x="643" y="2148"/>
                  </a:lnTo>
                  <a:lnTo>
                    <a:pt x="577" y="2176"/>
                  </a:lnTo>
                  <a:lnTo>
                    <a:pt x="556" y="2239"/>
                  </a:lnTo>
                  <a:lnTo>
                    <a:pt x="579" y="2313"/>
                  </a:lnTo>
                  <a:lnTo>
                    <a:pt x="634" y="2350"/>
                  </a:lnTo>
                  <a:lnTo>
                    <a:pt x="625" y="2380"/>
                  </a:lnTo>
                  <a:lnTo>
                    <a:pt x="559" y="2383"/>
                  </a:lnTo>
                  <a:lnTo>
                    <a:pt x="475" y="2452"/>
                  </a:lnTo>
                  <a:lnTo>
                    <a:pt x="408" y="2502"/>
                  </a:lnTo>
                  <a:lnTo>
                    <a:pt x="295" y="2539"/>
                  </a:lnTo>
                  <a:lnTo>
                    <a:pt x="201" y="2443"/>
                  </a:lnTo>
                  <a:lnTo>
                    <a:pt x="136" y="2397"/>
                  </a:lnTo>
                  <a:lnTo>
                    <a:pt x="37" y="2401"/>
                  </a:lnTo>
                  <a:lnTo>
                    <a:pt x="0" y="2451"/>
                  </a:lnTo>
                  <a:lnTo>
                    <a:pt x="43" y="2557"/>
                  </a:lnTo>
                  <a:lnTo>
                    <a:pt x="139" y="2662"/>
                  </a:lnTo>
                  <a:lnTo>
                    <a:pt x="198" y="2664"/>
                  </a:lnTo>
                  <a:lnTo>
                    <a:pt x="227" y="2633"/>
                  </a:lnTo>
                  <a:lnTo>
                    <a:pt x="277" y="2667"/>
                  </a:lnTo>
                  <a:lnTo>
                    <a:pt x="300" y="2761"/>
                  </a:lnTo>
                  <a:lnTo>
                    <a:pt x="328" y="2811"/>
                  </a:lnTo>
                  <a:lnTo>
                    <a:pt x="292" y="2851"/>
                  </a:lnTo>
                  <a:lnTo>
                    <a:pt x="289" y="2922"/>
                  </a:lnTo>
                  <a:lnTo>
                    <a:pt x="339" y="2974"/>
                  </a:lnTo>
                  <a:lnTo>
                    <a:pt x="319" y="3028"/>
                  </a:lnTo>
                  <a:lnTo>
                    <a:pt x="358" y="3069"/>
                  </a:lnTo>
                  <a:lnTo>
                    <a:pt x="409" y="3067"/>
                  </a:lnTo>
                  <a:lnTo>
                    <a:pt x="529" y="3078"/>
                  </a:lnTo>
                  <a:lnTo>
                    <a:pt x="574" y="3126"/>
                  </a:lnTo>
                  <a:lnTo>
                    <a:pt x="700" y="3097"/>
                  </a:lnTo>
                  <a:lnTo>
                    <a:pt x="856" y="3090"/>
                  </a:lnTo>
                  <a:lnTo>
                    <a:pt x="895" y="3058"/>
                  </a:lnTo>
                  <a:lnTo>
                    <a:pt x="973" y="3114"/>
                  </a:lnTo>
                  <a:lnTo>
                    <a:pt x="1098" y="3069"/>
                  </a:lnTo>
                  <a:lnTo>
                    <a:pt x="1144" y="3006"/>
                  </a:lnTo>
                  <a:lnTo>
                    <a:pt x="1159" y="2926"/>
                  </a:lnTo>
                  <a:lnTo>
                    <a:pt x="1131" y="2841"/>
                  </a:lnTo>
                  <a:lnTo>
                    <a:pt x="1089" y="2769"/>
                  </a:lnTo>
                  <a:lnTo>
                    <a:pt x="987" y="2736"/>
                  </a:lnTo>
                  <a:lnTo>
                    <a:pt x="802" y="2767"/>
                  </a:lnTo>
                  <a:lnTo>
                    <a:pt x="681" y="2856"/>
                  </a:lnTo>
                  <a:lnTo>
                    <a:pt x="628" y="2791"/>
                  </a:lnTo>
                  <a:lnTo>
                    <a:pt x="591" y="2826"/>
                  </a:lnTo>
                  <a:lnTo>
                    <a:pt x="520" y="2788"/>
                  </a:lnTo>
                  <a:lnTo>
                    <a:pt x="453" y="2723"/>
                  </a:lnTo>
                  <a:lnTo>
                    <a:pt x="544" y="2587"/>
                  </a:lnTo>
                  <a:lnTo>
                    <a:pt x="600" y="2626"/>
                  </a:lnTo>
                  <a:lnTo>
                    <a:pt x="645" y="2581"/>
                  </a:lnTo>
                  <a:lnTo>
                    <a:pt x="756" y="2659"/>
                  </a:lnTo>
                  <a:lnTo>
                    <a:pt x="802" y="2656"/>
                  </a:lnTo>
                  <a:lnTo>
                    <a:pt x="816" y="2607"/>
                  </a:lnTo>
                  <a:lnTo>
                    <a:pt x="862" y="2587"/>
                  </a:lnTo>
                  <a:lnTo>
                    <a:pt x="928" y="2620"/>
                  </a:lnTo>
                  <a:lnTo>
                    <a:pt x="985" y="2598"/>
                  </a:lnTo>
                  <a:lnTo>
                    <a:pt x="1026" y="2602"/>
                  </a:lnTo>
                  <a:lnTo>
                    <a:pt x="1048" y="2683"/>
                  </a:lnTo>
                  <a:lnTo>
                    <a:pt x="1101" y="2653"/>
                  </a:lnTo>
                  <a:lnTo>
                    <a:pt x="1120" y="2671"/>
                  </a:lnTo>
                  <a:lnTo>
                    <a:pt x="1095" y="2728"/>
                  </a:lnTo>
                  <a:lnTo>
                    <a:pt x="1149" y="2767"/>
                  </a:lnTo>
                  <a:lnTo>
                    <a:pt x="1203" y="2712"/>
                  </a:lnTo>
                  <a:lnTo>
                    <a:pt x="1201" y="2663"/>
                  </a:lnTo>
                  <a:lnTo>
                    <a:pt x="1168" y="26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4" name="Freeform 174">
              <a:extLst/>
            </p:cNvPr>
            <p:cNvSpPr>
              <a:spLocks/>
            </p:cNvSpPr>
            <p:nvPr/>
          </p:nvSpPr>
          <p:spPr bwMode="auto">
            <a:xfrm>
              <a:off x="2114526" y="2622568"/>
              <a:ext cx="223838" cy="185738"/>
            </a:xfrm>
            <a:custGeom>
              <a:avLst/>
              <a:gdLst>
                <a:gd name="T0" fmla="*/ 2147483647 w 824"/>
                <a:gd name="T1" fmla="*/ 2147483647 h 668"/>
                <a:gd name="T2" fmla="*/ 2147483647 w 824"/>
                <a:gd name="T3" fmla="*/ 2147483647 h 668"/>
                <a:gd name="T4" fmla="*/ 2147483647 w 824"/>
                <a:gd name="T5" fmla="*/ 2147483647 h 668"/>
                <a:gd name="T6" fmla="*/ 2147483647 w 824"/>
                <a:gd name="T7" fmla="*/ 2147483647 h 668"/>
                <a:gd name="T8" fmla="*/ 2147483647 w 824"/>
                <a:gd name="T9" fmla="*/ 2147483647 h 668"/>
                <a:gd name="T10" fmla="*/ 2147483647 w 824"/>
                <a:gd name="T11" fmla="*/ 2147483647 h 668"/>
                <a:gd name="T12" fmla="*/ 2147483647 w 824"/>
                <a:gd name="T13" fmla="*/ 2147483647 h 668"/>
                <a:gd name="T14" fmla="*/ 2147483647 w 824"/>
                <a:gd name="T15" fmla="*/ 2147483647 h 668"/>
                <a:gd name="T16" fmla="*/ 0 w 824"/>
                <a:gd name="T17" fmla="*/ 2147483647 h 668"/>
                <a:gd name="T18" fmla="*/ 2147483647 w 824"/>
                <a:gd name="T19" fmla="*/ 2147483647 h 668"/>
                <a:gd name="T20" fmla="*/ 2147483647 w 824"/>
                <a:gd name="T21" fmla="*/ 2147483647 h 668"/>
                <a:gd name="T22" fmla="*/ 2147483647 w 824"/>
                <a:gd name="T23" fmla="*/ 2147483647 h 668"/>
                <a:gd name="T24" fmla="*/ 2147483647 w 824"/>
                <a:gd name="T25" fmla="*/ 2147483647 h 668"/>
                <a:gd name="T26" fmla="*/ 2147483647 w 824"/>
                <a:gd name="T27" fmla="*/ 2147483647 h 668"/>
                <a:gd name="T28" fmla="*/ 2147483647 w 824"/>
                <a:gd name="T29" fmla="*/ 2147483647 h 668"/>
                <a:gd name="T30" fmla="*/ 2147483647 w 824"/>
                <a:gd name="T31" fmla="*/ 2147483647 h 668"/>
                <a:gd name="T32" fmla="*/ 2147483647 w 824"/>
                <a:gd name="T33" fmla="*/ 2147483647 h 668"/>
                <a:gd name="T34" fmla="*/ 2147483647 w 824"/>
                <a:gd name="T35" fmla="*/ 2147483647 h 668"/>
                <a:gd name="T36" fmla="*/ 2147483647 w 824"/>
                <a:gd name="T37" fmla="*/ 2147483647 h 668"/>
                <a:gd name="T38" fmla="*/ 2147483647 w 824"/>
                <a:gd name="T39" fmla="*/ 2147483647 h 668"/>
                <a:gd name="T40" fmla="*/ 2147483647 w 824"/>
                <a:gd name="T41" fmla="*/ 2147483647 h 668"/>
                <a:gd name="T42" fmla="*/ 2147483647 w 824"/>
                <a:gd name="T43" fmla="*/ 2147483647 h 668"/>
                <a:gd name="T44" fmla="*/ 2147483647 w 824"/>
                <a:gd name="T45" fmla="*/ 2147483647 h 668"/>
                <a:gd name="T46" fmla="*/ 2147483647 w 824"/>
                <a:gd name="T47" fmla="*/ 0 h 668"/>
                <a:gd name="T48" fmla="*/ 2147483647 w 824"/>
                <a:gd name="T49" fmla="*/ 2147483647 h 668"/>
                <a:gd name="T50" fmla="*/ 2147483647 w 824"/>
                <a:gd name="T51" fmla="*/ 2147483647 h 668"/>
                <a:gd name="T52" fmla="*/ 2147483647 w 824"/>
                <a:gd name="T53" fmla="*/ 2147483647 h 668"/>
                <a:gd name="T54" fmla="*/ 2147483647 w 824"/>
                <a:gd name="T55" fmla="*/ 2147483647 h 668"/>
                <a:gd name="T56" fmla="*/ 2147483647 w 824"/>
                <a:gd name="T57" fmla="*/ 2147483647 h 668"/>
                <a:gd name="T58" fmla="*/ 2147483647 w 824"/>
                <a:gd name="T59" fmla="*/ 2147483647 h 668"/>
                <a:gd name="T60" fmla="*/ 2147483647 w 824"/>
                <a:gd name="T61" fmla="*/ 2147483647 h 668"/>
                <a:gd name="T62" fmla="*/ 2147483647 w 824"/>
                <a:gd name="T63" fmla="*/ 2147483647 h 668"/>
                <a:gd name="T64" fmla="*/ 2147483647 w 824"/>
                <a:gd name="T65" fmla="*/ 2147483647 h 668"/>
                <a:gd name="T66" fmla="*/ 2147483647 w 824"/>
                <a:gd name="T67" fmla="*/ 2147483647 h 668"/>
                <a:gd name="T68" fmla="*/ 2147483647 w 824"/>
                <a:gd name="T69" fmla="*/ 2147483647 h 668"/>
                <a:gd name="T70" fmla="*/ 2147483647 w 824"/>
                <a:gd name="T71" fmla="*/ 2147483647 h 668"/>
                <a:gd name="T72" fmla="*/ 2147483647 w 824"/>
                <a:gd name="T73" fmla="*/ 2147483647 h 668"/>
                <a:gd name="T74" fmla="*/ 2147483647 w 824"/>
                <a:gd name="T75" fmla="*/ 2147483647 h 6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24"/>
                <a:gd name="T115" fmla="*/ 0 h 668"/>
                <a:gd name="T116" fmla="*/ 824 w 824"/>
                <a:gd name="T117" fmla="*/ 668 h 6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24" h="668">
                  <a:moveTo>
                    <a:pt x="273" y="665"/>
                  </a:moveTo>
                  <a:lnTo>
                    <a:pt x="215" y="581"/>
                  </a:lnTo>
                  <a:lnTo>
                    <a:pt x="296" y="551"/>
                  </a:lnTo>
                  <a:lnTo>
                    <a:pt x="356" y="524"/>
                  </a:lnTo>
                  <a:lnTo>
                    <a:pt x="326" y="482"/>
                  </a:lnTo>
                  <a:lnTo>
                    <a:pt x="270" y="491"/>
                  </a:lnTo>
                  <a:lnTo>
                    <a:pt x="167" y="546"/>
                  </a:lnTo>
                  <a:lnTo>
                    <a:pt x="109" y="533"/>
                  </a:lnTo>
                  <a:lnTo>
                    <a:pt x="0" y="432"/>
                  </a:lnTo>
                  <a:lnTo>
                    <a:pt x="42" y="375"/>
                  </a:lnTo>
                  <a:lnTo>
                    <a:pt x="41" y="317"/>
                  </a:lnTo>
                  <a:lnTo>
                    <a:pt x="109" y="170"/>
                  </a:lnTo>
                  <a:lnTo>
                    <a:pt x="200" y="80"/>
                  </a:lnTo>
                  <a:lnTo>
                    <a:pt x="239" y="147"/>
                  </a:lnTo>
                  <a:lnTo>
                    <a:pt x="299" y="179"/>
                  </a:lnTo>
                  <a:lnTo>
                    <a:pt x="408" y="297"/>
                  </a:lnTo>
                  <a:lnTo>
                    <a:pt x="441" y="377"/>
                  </a:lnTo>
                  <a:lnTo>
                    <a:pt x="572" y="374"/>
                  </a:lnTo>
                  <a:lnTo>
                    <a:pt x="534" y="275"/>
                  </a:lnTo>
                  <a:lnTo>
                    <a:pt x="546" y="218"/>
                  </a:lnTo>
                  <a:lnTo>
                    <a:pt x="471" y="132"/>
                  </a:lnTo>
                  <a:lnTo>
                    <a:pt x="516" y="99"/>
                  </a:lnTo>
                  <a:lnTo>
                    <a:pt x="531" y="38"/>
                  </a:lnTo>
                  <a:lnTo>
                    <a:pt x="593" y="0"/>
                  </a:lnTo>
                  <a:lnTo>
                    <a:pt x="650" y="62"/>
                  </a:lnTo>
                  <a:lnTo>
                    <a:pt x="633" y="119"/>
                  </a:lnTo>
                  <a:lnTo>
                    <a:pt x="653" y="194"/>
                  </a:lnTo>
                  <a:lnTo>
                    <a:pt x="678" y="273"/>
                  </a:lnTo>
                  <a:lnTo>
                    <a:pt x="771" y="228"/>
                  </a:lnTo>
                  <a:lnTo>
                    <a:pt x="824" y="279"/>
                  </a:lnTo>
                  <a:lnTo>
                    <a:pt x="821" y="353"/>
                  </a:lnTo>
                  <a:lnTo>
                    <a:pt x="788" y="521"/>
                  </a:lnTo>
                  <a:lnTo>
                    <a:pt x="726" y="555"/>
                  </a:lnTo>
                  <a:lnTo>
                    <a:pt x="641" y="548"/>
                  </a:lnTo>
                  <a:lnTo>
                    <a:pt x="576" y="515"/>
                  </a:lnTo>
                  <a:lnTo>
                    <a:pt x="456" y="597"/>
                  </a:lnTo>
                  <a:lnTo>
                    <a:pt x="371" y="668"/>
                  </a:lnTo>
                  <a:lnTo>
                    <a:pt x="273" y="6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5" name="Freeform 175">
              <a:extLst/>
            </p:cNvPr>
            <p:cNvSpPr>
              <a:spLocks/>
            </p:cNvSpPr>
            <p:nvPr/>
          </p:nvSpPr>
          <p:spPr bwMode="auto">
            <a:xfrm>
              <a:off x="2338364" y="2395556"/>
              <a:ext cx="128587" cy="160337"/>
            </a:xfrm>
            <a:custGeom>
              <a:avLst/>
              <a:gdLst>
                <a:gd name="T0" fmla="*/ 57 w 762000"/>
                <a:gd name="T1" fmla="*/ 139 h 935038"/>
                <a:gd name="T2" fmla="*/ 47 w 762000"/>
                <a:gd name="T3" fmla="*/ 127 h 935038"/>
                <a:gd name="T4" fmla="*/ 60 w 762000"/>
                <a:gd name="T5" fmla="*/ 120 h 935038"/>
                <a:gd name="T6" fmla="*/ 77 w 762000"/>
                <a:gd name="T7" fmla="*/ 117 h 935038"/>
                <a:gd name="T8" fmla="*/ 74 w 762000"/>
                <a:gd name="T9" fmla="*/ 106 h 935038"/>
                <a:gd name="T10" fmla="*/ 62 w 762000"/>
                <a:gd name="T11" fmla="*/ 105 h 935038"/>
                <a:gd name="T12" fmla="*/ 45 w 762000"/>
                <a:gd name="T13" fmla="*/ 110 h 935038"/>
                <a:gd name="T14" fmla="*/ 32 w 762000"/>
                <a:gd name="T15" fmla="*/ 97 h 935038"/>
                <a:gd name="T16" fmla="*/ 20 w 762000"/>
                <a:gd name="T17" fmla="*/ 103 h 935038"/>
                <a:gd name="T18" fmla="*/ 19 w 762000"/>
                <a:gd name="T19" fmla="*/ 93 h 935038"/>
                <a:gd name="T20" fmla="*/ 14 w 762000"/>
                <a:gd name="T21" fmla="*/ 72 h 935038"/>
                <a:gd name="T22" fmla="*/ 28 w 762000"/>
                <a:gd name="T23" fmla="*/ 69 h 935038"/>
                <a:gd name="T24" fmla="*/ 24 w 762000"/>
                <a:gd name="T25" fmla="*/ 54 h 935038"/>
                <a:gd name="T26" fmla="*/ 15 w 762000"/>
                <a:gd name="T27" fmla="*/ 50 h 935038"/>
                <a:gd name="T28" fmla="*/ 0 w 762000"/>
                <a:gd name="T29" fmla="*/ 41 h 935038"/>
                <a:gd name="T30" fmla="*/ 8 w 762000"/>
                <a:gd name="T31" fmla="*/ 3 h 935038"/>
                <a:gd name="T32" fmla="*/ 16 w 762000"/>
                <a:gd name="T33" fmla="*/ 7 h 935038"/>
                <a:gd name="T34" fmla="*/ 27 w 762000"/>
                <a:gd name="T35" fmla="*/ 0 h 935038"/>
                <a:gd name="T36" fmla="*/ 48 w 762000"/>
                <a:gd name="T37" fmla="*/ 9 h 935038"/>
                <a:gd name="T38" fmla="*/ 45 w 762000"/>
                <a:gd name="T39" fmla="*/ 35 h 935038"/>
                <a:gd name="T40" fmla="*/ 63 w 762000"/>
                <a:gd name="T41" fmla="*/ 29 h 935038"/>
                <a:gd name="T42" fmla="*/ 72 w 762000"/>
                <a:gd name="T43" fmla="*/ 49 h 935038"/>
                <a:gd name="T44" fmla="*/ 96 w 762000"/>
                <a:gd name="T45" fmla="*/ 55 h 935038"/>
                <a:gd name="T46" fmla="*/ 100 w 762000"/>
                <a:gd name="T47" fmla="*/ 76 h 935038"/>
                <a:gd name="T48" fmla="*/ 100 w 762000"/>
                <a:gd name="T49" fmla="*/ 98 h 935038"/>
                <a:gd name="T50" fmla="*/ 104 w 762000"/>
                <a:gd name="T51" fmla="*/ 121 h 935038"/>
                <a:gd name="T52" fmla="*/ 87 w 762000"/>
                <a:gd name="T53" fmla="*/ 130 h 935038"/>
                <a:gd name="T54" fmla="*/ 72 w 762000"/>
                <a:gd name="T55" fmla="*/ 137 h 935038"/>
                <a:gd name="T56" fmla="*/ 57 w 762000"/>
                <a:gd name="T57" fmla="*/ 139 h 9350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2000"/>
                <a:gd name="T88" fmla="*/ 0 h 935038"/>
                <a:gd name="T89" fmla="*/ 762000 w 762000"/>
                <a:gd name="T90" fmla="*/ 935038 h 9350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2000" h="935038">
                  <a:moveTo>
                    <a:pt x="413288" y="935038"/>
                  </a:moveTo>
                  <a:lnTo>
                    <a:pt x="340640" y="855495"/>
                  </a:lnTo>
                  <a:lnTo>
                    <a:pt x="435890" y="808418"/>
                  </a:lnTo>
                  <a:lnTo>
                    <a:pt x="561814" y="792185"/>
                  </a:lnTo>
                  <a:lnTo>
                    <a:pt x="544055" y="715888"/>
                  </a:lnTo>
                  <a:lnTo>
                    <a:pt x="455263" y="706148"/>
                  </a:lnTo>
                  <a:lnTo>
                    <a:pt x="330953" y="740238"/>
                  </a:lnTo>
                  <a:lnTo>
                    <a:pt x="237318" y="652579"/>
                  </a:lnTo>
                  <a:lnTo>
                    <a:pt x="145297" y="696409"/>
                  </a:lnTo>
                  <a:lnTo>
                    <a:pt x="135610" y="628229"/>
                  </a:lnTo>
                  <a:lnTo>
                    <a:pt x="103322" y="482129"/>
                  </a:lnTo>
                  <a:lnTo>
                    <a:pt x="205030" y="462649"/>
                  </a:lnTo>
                  <a:lnTo>
                    <a:pt x="179199" y="365249"/>
                  </a:lnTo>
                  <a:lnTo>
                    <a:pt x="111394" y="334406"/>
                  </a:lnTo>
                  <a:lnTo>
                    <a:pt x="0" y="277589"/>
                  </a:lnTo>
                  <a:lnTo>
                    <a:pt x="59733" y="22727"/>
                  </a:lnTo>
                  <a:lnTo>
                    <a:pt x="116237" y="47077"/>
                  </a:lnTo>
                  <a:lnTo>
                    <a:pt x="200186" y="0"/>
                  </a:lnTo>
                  <a:lnTo>
                    <a:pt x="348712" y="63310"/>
                  </a:lnTo>
                  <a:lnTo>
                    <a:pt x="329339" y="233760"/>
                  </a:lnTo>
                  <a:lnTo>
                    <a:pt x="461720" y="198046"/>
                  </a:lnTo>
                  <a:lnTo>
                    <a:pt x="529525" y="331159"/>
                  </a:lnTo>
                  <a:lnTo>
                    <a:pt x="698826" y="368550"/>
                  </a:lnTo>
                  <a:lnTo>
                    <a:pt x="727401" y="516188"/>
                  </a:lnTo>
                  <a:lnTo>
                    <a:pt x="728097" y="662319"/>
                  </a:lnTo>
                  <a:lnTo>
                    <a:pt x="762000" y="816535"/>
                  </a:lnTo>
                  <a:lnTo>
                    <a:pt x="636076" y="879845"/>
                  </a:lnTo>
                  <a:lnTo>
                    <a:pt x="529525" y="923675"/>
                  </a:lnTo>
                  <a:lnTo>
                    <a:pt x="413288" y="9350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6" name="Freeform 176">
              <a:extLst/>
            </p:cNvPr>
            <p:cNvSpPr>
              <a:spLocks/>
            </p:cNvSpPr>
            <p:nvPr/>
          </p:nvSpPr>
          <p:spPr bwMode="auto">
            <a:xfrm>
              <a:off x="2478064" y="2444768"/>
              <a:ext cx="95250" cy="138113"/>
            </a:xfrm>
            <a:custGeom>
              <a:avLst/>
              <a:gdLst>
                <a:gd name="T0" fmla="*/ 2147483647 w 344"/>
                <a:gd name="T1" fmla="*/ 2147483647 h 500"/>
                <a:gd name="T2" fmla="*/ 2147483647 w 344"/>
                <a:gd name="T3" fmla="*/ 2147483647 h 500"/>
                <a:gd name="T4" fmla="*/ 2147483647 w 344"/>
                <a:gd name="T5" fmla="*/ 2147483647 h 500"/>
                <a:gd name="T6" fmla="*/ 2147483647 w 344"/>
                <a:gd name="T7" fmla="*/ 2147483647 h 500"/>
                <a:gd name="T8" fmla="*/ 2147483647 w 344"/>
                <a:gd name="T9" fmla="*/ 2147483647 h 500"/>
                <a:gd name="T10" fmla="*/ 2147483647 w 344"/>
                <a:gd name="T11" fmla="*/ 2147483647 h 500"/>
                <a:gd name="T12" fmla="*/ 2147483647 w 344"/>
                <a:gd name="T13" fmla="*/ 2147483647 h 500"/>
                <a:gd name="T14" fmla="*/ 2147483647 w 344"/>
                <a:gd name="T15" fmla="*/ 2147483647 h 500"/>
                <a:gd name="T16" fmla="*/ 2147483647 w 344"/>
                <a:gd name="T17" fmla="*/ 2147483647 h 500"/>
                <a:gd name="T18" fmla="*/ 0 w 344"/>
                <a:gd name="T19" fmla="*/ 2147483647 h 500"/>
                <a:gd name="T20" fmla="*/ 2147483647 w 344"/>
                <a:gd name="T21" fmla="*/ 2147483647 h 500"/>
                <a:gd name="T22" fmla="*/ 2147483647 w 344"/>
                <a:gd name="T23" fmla="*/ 0 h 500"/>
                <a:gd name="T24" fmla="*/ 2147483647 w 344"/>
                <a:gd name="T25" fmla="*/ 2147483647 h 500"/>
                <a:gd name="T26" fmla="*/ 2147483647 w 344"/>
                <a:gd name="T27" fmla="*/ 2147483647 h 500"/>
                <a:gd name="T28" fmla="*/ 2147483647 w 344"/>
                <a:gd name="T29" fmla="*/ 2147483647 h 500"/>
                <a:gd name="T30" fmla="*/ 2147483647 w 344"/>
                <a:gd name="T31" fmla="*/ 2147483647 h 500"/>
                <a:gd name="T32" fmla="*/ 2147483647 w 344"/>
                <a:gd name="T33" fmla="*/ 2147483647 h 500"/>
                <a:gd name="T34" fmla="*/ 2147483647 w 344"/>
                <a:gd name="T35" fmla="*/ 2147483647 h 500"/>
                <a:gd name="T36" fmla="*/ 2147483647 w 344"/>
                <a:gd name="T37" fmla="*/ 2147483647 h 5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4"/>
                <a:gd name="T58" fmla="*/ 0 h 500"/>
                <a:gd name="T59" fmla="*/ 344 w 344"/>
                <a:gd name="T60" fmla="*/ 500 h 50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4" h="500">
                  <a:moveTo>
                    <a:pt x="292" y="500"/>
                  </a:moveTo>
                  <a:lnTo>
                    <a:pt x="242" y="485"/>
                  </a:lnTo>
                  <a:lnTo>
                    <a:pt x="152" y="482"/>
                  </a:lnTo>
                  <a:lnTo>
                    <a:pt x="111" y="435"/>
                  </a:lnTo>
                  <a:lnTo>
                    <a:pt x="155" y="388"/>
                  </a:lnTo>
                  <a:lnTo>
                    <a:pt x="152" y="352"/>
                  </a:lnTo>
                  <a:lnTo>
                    <a:pt x="75" y="375"/>
                  </a:lnTo>
                  <a:lnTo>
                    <a:pt x="21" y="295"/>
                  </a:lnTo>
                  <a:lnTo>
                    <a:pt x="30" y="244"/>
                  </a:lnTo>
                  <a:lnTo>
                    <a:pt x="0" y="92"/>
                  </a:lnTo>
                  <a:lnTo>
                    <a:pt x="6" y="49"/>
                  </a:lnTo>
                  <a:lnTo>
                    <a:pt x="48" y="0"/>
                  </a:lnTo>
                  <a:lnTo>
                    <a:pt x="171" y="104"/>
                  </a:lnTo>
                  <a:lnTo>
                    <a:pt x="233" y="132"/>
                  </a:lnTo>
                  <a:lnTo>
                    <a:pt x="261" y="206"/>
                  </a:lnTo>
                  <a:lnTo>
                    <a:pt x="222" y="360"/>
                  </a:lnTo>
                  <a:lnTo>
                    <a:pt x="314" y="378"/>
                  </a:lnTo>
                  <a:lnTo>
                    <a:pt x="344" y="417"/>
                  </a:lnTo>
                  <a:lnTo>
                    <a:pt x="292" y="5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7" name="Freeform 177">
              <a:extLst/>
            </p:cNvPr>
            <p:cNvSpPr>
              <a:spLocks/>
            </p:cNvSpPr>
            <p:nvPr/>
          </p:nvSpPr>
          <p:spPr bwMode="auto">
            <a:xfrm>
              <a:off x="2365351" y="2635268"/>
              <a:ext cx="139700" cy="139700"/>
            </a:xfrm>
            <a:custGeom>
              <a:avLst/>
              <a:gdLst>
                <a:gd name="T0" fmla="*/ 2147483647 w 507"/>
                <a:gd name="T1" fmla="*/ 2147483647 h 500"/>
                <a:gd name="T2" fmla="*/ 2147483647 w 507"/>
                <a:gd name="T3" fmla="*/ 2147483647 h 500"/>
                <a:gd name="T4" fmla="*/ 2147483647 w 507"/>
                <a:gd name="T5" fmla="*/ 2147483647 h 500"/>
                <a:gd name="T6" fmla="*/ 2147483647 w 507"/>
                <a:gd name="T7" fmla="*/ 2147483647 h 500"/>
                <a:gd name="T8" fmla="*/ 2147483647 w 507"/>
                <a:gd name="T9" fmla="*/ 2147483647 h 500"/>
                <a:gd name="T10" fmla="*/ 2147483647 w 507"/>
                <a:gd name="T11" fmla="*/ 2147483647 h 500"/>
                <a:gd name="T12" fmla="*/ 2147483647 w 507"/>
                <a:gd name="T13" fmla="*/ 2147483647 h 500"/>
                <a:gd name="T14" fmla="*/ 0 w 507"/>
                <a:gd name="T15" fmla="*/ 2147483647 h 500"/>
                <a:gd name="T16" fmla="*/ 2147483647 w 507"/>
                <a:gd name="T17" fmla="*/ 2147483647 h 500"/>
                <a:gd name="T18" fmla="*/ 2147483647 w 507"/>
                <a:gd name="T19" fmla="*/ 2147483647 h 500"/>
                <a:gd name="T20" fmla="*/ 2147483647 w 507"/>
                <a:gd name="T21" fmla="*/ 2147483647 h 500"/>
                <a:gd name="T22" fmla="*/ 2147483647 w 507"/>
                <a:gd name="T23" fmla="*/ 2147483647 h 500"/>
                <a:gd name="T24" fmla="*/ 2147483647 w 507"/>
                <a:gd name="T25" fmla="*/ 0 h 500"/>
                <a:gd name="T26" fmla="*/ 2147483647 w 507"/>
                <a:gd name="T27" fmla="*/ 2147483647 h 500"/>
                <a:gd name="T28" fmla="*/ 2147483647 w 507"/>
                <a:gd name="T29" fmla="*/ 0 h 500"/>
                <a:gd name="T30" fmla="*/ 2147483647 w 507"/>
                <a:gd name="T31" fmla="*/ 2147483647 h 500"/>
                <a:gd name="T32" fmla="*/ 2147483647 w 507"/>
                <a:gd name="T33" fmla="*/ 2147483647 h 500"/>
                <a:gd name="T34" fmla="*/ 2147483647 w 507"/>
                <a:gd name="T35" fmla="*/ 2147483647 h 500"/>
                <a:gd name="T36" fmla="*/ 2147483647 w 507"/>
                <a:gd name="T37" fmla="*/ 2147483647 h 500"/>
                <a:gd name="T38" fmla="*/ 2147483647 w 507"/>
                <a:gd name="T39" fmla="*/ 2147483647 h 500"/>
                <a:gd name="T40" fmla="*/ 2147483647 w 507"/>
                <a:gd name="T41" fmla="*/ 2147483647 h 5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7"/>
                <a:gd name="T64" fmla="*/ 0 h 500"/>
                <a:gd name="T65" fmla="*/ 507 w 507"/>
                <a:gd name="T66" fmla="*/ 500 h 50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7" h="500">
                  <a:moveTo>
                    <a:pt x="433" y="491"/>
                  </a:moveTo>
                  <a:lnTo>
                    <a:pt x="336" y="500"/>
                  </a:lnTo>
                  <a:lnTo>
                    <a:pt x="253" y="386"/>
                  </a:lnTo>
                  <a:lnTo>
                    <a:pt x="204" y="320"/>
                  </a:lnTo>
                  <a:lnTo>
                    <a:pt x="154" y="343"/>
                  </a:lnTo>
                  <a:lnTo>
                    <a:pt x="19" y="194"/>
                  </a:lnTo>
                  <a:lnTo>
                    <a:pt x="33" y="122"/>
                  </a:lnTo>
                  <a:lnTo>
                    <a:pt x="0" y="68"/>
                  </a:lnTo>
                  <a:lnTo>
                    <a:pt x="48" y="19"/>
                  </a:lnTo>
                  <a:lnTo>
                    <a:pt x="165" y="131"/>
                  </a:lnTo>
                  <a:lnTo>
                    <a:pt x="195" y="111"/>
                  </a:lnTo>
                  <a:lnTo>
                    <a:pt x="181" y="39"/>
                  </a:lnTo>
                  <a:lnTo>
                    <a:pt x="231" y="0"/>
                  </a:lnTo>
                  <a:lnTo>
                    <a:pt x="352" y="1"/>
                  </a:lnTo>
                  <a:lnTo>
                    <a:pt x="412" y="0"/>
                  </a:lnTo>
                  <a:lnTo>
                    <a:pt x="486" y="101"/>
                  </a:lnTo>
                  <a:lnTo>
                    <a:pt x="454" y="256"/>
                  </a:lnTo>
                  <a:lnTo>
                    <a:pt x="507" y="304"/>
                  </a:lnTo>
                  <a:lnTo>
                    <a:pt x="498" y="367"/>
                  </a:lnTo>
                  <a:lnTo>
                    <a:pt x="448" y="376"/>
                  </a:lnTo>
                  <a:lnTo>
                    <a:pt x="433" y="49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8" name="Freeform 178">
              <a:extLst/>
            </p:cNvPr>
            <p:cNvSpPr>
              <a:spLocks/>
            </p:cNvSpPr>
            <p:nvPr/>
          </p:nvSpPr>
          <p:spPr bwMode="auto">
            <a:xfrm>
              <a:off x="2038326" y="2520968"/>
              <a:ext cx="246063" cy="187325"/>
            </a:xfrm>
            <a:custGeom>
              <a:avLst/>
              <a:gdLst>
                <a:gd name="T0" fmla="*/ 2147483647 w 905"/>
                <a:gd name="T1" fmla="*/ 2147483647 h 682"/>
                <a:gd name="T2" fmla="*/ 0 w 905"/>
                <a:gd name="T3" fmla="*/ 2147483647 h 682"/>
                <a:gd name="T4" fmla="*/ 2147483647 w 905"/>
                <a:gd name="T5" fmla="*/ 2147483647 h 682"/>
                <a:gd name="T6" fmla="*/ 2147483647 w 905"/>
                <a:gd name="T7" fmla="*/ 2147483647 h 682"/>
                <a:gd name="T8" fmla="*/ 2147483647 w 905"/>
                <a:gd name="T9" fmla="*/ 2147483647 h 682"/>
                <a:gd name="T10" fmla="*/ 2147483647 w 905"/>
                <a:gd name="T11" fmla="*/ 2147483647 h 682"/>
                <a:gd name="T12" fmla="*/ 2147483647 w 905"/>
                <a:gd name="T13" fmla="*/ 2147483647 h 682"/>
                <a:gd name="T14" fmla="*/ 2147483647 w 905"/>
                <a:gd name="T15" fmla="*/ 2147483647 h 682"/>
                <a:gd name="T16" fmla="*/ 2147483647 w 905"/>
                <a:gd name="T17" fmla="*/ 2147483647 h 682"/>
                <a:gd name="T18" fmla="*/ 2147483647 w 905"/>
                <a:gd name="T19" fmla="*/ 2147483647 h 682"/>
                <a:gd name="T20" fmla="*/ 2147483647 w 905"/>
                <a:gd name="T21" fmla="*/ 2147483647 h 682"/>
                <a:gd name="T22" fmla="*/ 2147483647 w 905"/>
                <a:gd name="T23" fmla="*/ 2147483647 h 682"/>
                <a:gd name="T24" fmla="*/ 2147483647 w 905"/>
                <a:gd name="T25" fmla="*/ 0 h 682"/>
                <a:gd name="T26" fmla="*/ 2147483647 w 905"/>
                <a:gd name="T27" fmla="*/ 2147483647 h 682"/>
                <a:gd name="T28" fmla="*/ 2147483647 w 905"/>
                <a:gd name="T29" fmla="*/ 2147483647 h 682"/>
                <a:gd name="T30" fmla="*/ 2147483647 w 905"/>
                <a:gd name="T31" fmla="*/ 2147483647 h 682"/>
                <a:gd name="T32" fmla="*/ 2147483647 w 905"/>
                <a:gd name="T33" fmla="*/ 2147483647 h 682"/>
                <a:gd name="T34" fmla="*/ 2147483647 w 905"/>
                <a:gd name="T35" fmla="*/ 2147483647 h 682"/>
                <a:gd name="T36" fmla="*/ 2147483647 w 905"/>
                <a:gd name="T37" fmla="*/ 2147483647 h 682"/>
                <a:gd name="T38" fmla="*/ 2147483647 w 905"/>
                <a:gd name="T39" fmla="*/ 2147483647 h 682"/>
                <a:gd name="T40" fmla="*/ 2147483647 w 905"/>
                <a:gd name="T41" fmla="*/ 2147483647 h 682"/>
                <a:gd name="T42" fmla="*/ 2147483647 w 905"/>
                <a:gd name="T43" fmla="*/ 2147483647 h 682"/>
                <a:gd name="T44" fmla="*/ 2147483647 w 905"/>
                <a:gd name="T45" fmla="*/ 2147483647 h 682"/>
                <a:gd name="T46" fmla="*/ 2147483647 w 905"/>
                <a:gd name="T47" fmla="*/ 2147483647 h 682"/>
                <a:gd name="T48" fmla="*/ 2147483647 w 905"/>
                <a:gd name="T49" fmla="*/ 2147483647 h 682"/>
                <a:gd name="T50" fmla="*/ 2147483647 w 905"/>
                <a:gd name="T51" fmla="*/ 2147483647 h 682"/>
                <a:gd name="T52" fmla="*/ 2147483647 w 905"/>
                <a:gd name="T53" fmla="*/ 2147483647 h 682"/>
                <a:gd name="T54" fmla="*/ 2147483647 w 905"/>
                <a:gd name="T55" fmla="*/ 2147483647 h 682"/>
                <a:gd name="T56" fmla="*/ 2147483647 w 905"/>
                <a:gd name="T57" fmla="*/ 2147483647 h 682"/>
                <a:gd name="T58" fmla="*/ 2147483647 w 905"/>
                <a:gd name="T59" fmla="*/ 2147483647 h 682"/>
                <a:gd name="T60" fmla="*/ 2147483647 w 905"/>
                <a:gd name="T61" fmla="*/ 2147483647 h 6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05"/>
                <a:gd name="T94" fmla="*/ 0 h 682"/>
                <a:gd name="T95" fmla="*/ 905 w 905"/>
                <a:gd name="T96" fmla="*/ 682 h 6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05" h="682">
                  <a:moveTo>
                    <a:pt x="136" y="682"/>
                  </a:moveTo>
                  <a:lnTo>
                    <a:pt x="0" y="591"/>
                  </a:lnTo>
                  <a:lnTo>
                    <a:pt x="76" y="496"/>
                  </a:lnTo>
                  <a:lnTo>
                    <a:pt x="301" y="223"/>
                  </a:lnTo>
                  <a:lnTo>
                    <a:pt x="362" y="240"/>
                  </a:lnTo>
                  <a:lnTo>
                    <a:pt x="509" y="114"/>
                  </a:lnTo>
                  <a:lnTo>
                    <a:pt x="497" y="66"/>
                  </a:lnTo>
                  <a:lnTo>
                    <a:pt x="517" y="22"/>
                  </a:lnTo>
                  <a:lnTo>
                    <a:pt x="547" y="10"/>
                  </a:lnTo>
                  <a:lnTo>
                    <a:pt x="637" y="84"/>
                  </a:lnTo>
                  <a:lnTo>
                    <a:pt x="695" y="39"/>
                  </a:lnTo>
                  <a:lnTo>
                    <a:pt x="745" y="10"/>
                  </a:lnTo>
                  <a:lnTo>
                    <a:pt x="824" y="0"/>
                  </a:lnTo>
                  <a:lnTo>
                    <a:pt x="905" y="19"/>
                  </a:lnTo>
                  <a:lnTo>
                    <a:pt x="892" y="70"/>
                  </a:lnTo>
                  <a:lnTo>
                    <a:pt x="824" y="109"/>
                  </a:lnTo>
                  <a:lnTo>
                    <a:pt x="869" y="156"/>
                  </a:lnTo>
                  <a:lnTo>
                    <a:pt x="830" y="213"/>
                  </a:lnTo>
                  <a:lnTo>
                    <a:pt x="776" y="253"/>
                  </a:lnTo>
                  <a:lnTo>
                    <a:pt x="710" y="249"/>
                  </a:lnTo>
                  <a:lnTo>
                    <a:pt x="649" y="222"/>
                  </a:lnTo>
                  <a:lnTo>
                    <a:pt x="593" y="154"/>
                  </a:lnTo>
                  <a:lnTo>
                    <a:pt x="529" y="144"/>
                  </a:lnTo>
                  <a:lnTo>
                    <a:pt x="479" y="192"/>
                  </a:lnTo>
                  <a:lnTo>
                    <a:pt x="473" y="237"/>
                  </a:lnTo>
                  <a:lnTo>
                    <a:pt x="509" y="276"/>
                  </a:lnTo>
                  <a:lnTo>
                    <a:pt x="453" y="319"/>
                  </a:lnTo>
                  <a:lnTo>
                    <a:pt x="464" y="430"/>
                  </a:lnTo>
                  <a:lnTo>
                    <a:pt x="403" y="510"/>
                  </a:lnTo>
                  <a:lnTo>
                    <a:pt x="293" y="549"/>
                  </a:lnTo>
                  <a:lnTo>
                    <a:pt x="136" y="68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9" name="Freeform 179">
              <a:extLst/>
            </p:cNvPr>
            <p:cNvSpPr>
              <a:spLocks/>
            </p:cNvSpPr>
            <p:nvPr/>
          </p:nvSpPr>
          <p:spPr bwMode="auto">
            <a:xfrm>
              <a:off x="2198664" y="2463818"/>
              <a:ext cx="84137" cy="47625"/>
            </a:xfrm>
            <a:custGeom>
              <a:avLst/>
              <a:gdLst>
                <a:gd name="T0" fmla="*/ 2147483647 w 309"/>
                <a:gd name="T1" fmla="*/ 2147483647 h 172"/>
                <a:gd name="T2" fmla="*/ 2147483647 w 309"/>
                <a:gd name="T3" fmla="*/ 2147483647 h 172"/>
                <a:gd name="T4" fmla="*/ 2147483647 w 309"/>
                <a:gd name="T5" fmla="*/ 2147483647 h 172"/>
                <a:gd name="T6" fmla="*/ 0 w 309"/>
                <a:gd name="T7" fmla="*/ 2147483647 h 172"/>
                <a:gd name="T8" fmla="*/ 2147483647 w 309"/>
                <a:gd name="T9" fmla="*/ 2147483647 h 172"/>
                <a:gd name="T10" fmla="*/ 2147483647 w 309"/>
                <a:gd name="T11" fmla="*/ 2147483647 h 172"/>
                <a:gd name="T12" fmla="*/ 2147483647 w 309"/>
                <a:gd name="T13" fmla="*/ 0 h 172"/>
                <a:gd name="T14" fmla="*/ 2147483647 w 309"/>
                <a:gd name="T15" fmla="*/ 2147483647 h 172"/>
                <a:gd name="T16" fmla="*/ 2147483647 w 309"/>
                <a:gd name="T17" fmla="*/ 2147483647 h 172"/>
                <a:gd name="T18" fmla="*/ 2147483647 w 309"/>
                <a:gd name="T19" fmla="*/ 2147483647 h 172"/>
                <a:gd name="T20" fmla="*/ 2147483647 w 309"/>
                <a:gd name="T21" fmla="*/ 2147483647 h 1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9"/>
                <a:gd name="T34" fmla="*/ 0 h 172"/>
                <a:gd name="T35" fmla="*/ 309 w 309"/>
                <a:gd name="T36" fmla="*/ 172 h 1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9" h="172">
                  <a:moveTo>
                    <a:pt x="211" y="163"/>
                  </a:moveTo>
                  <a:lnTo>
                    <a:pt x="121" y="156"/>
                  </a:lnTo>
                  <a:lnTo>
                    <a:pt x="30" y="172"/>
                  </a:lnTo>
                  <a:lnTo>
                    <a:pt x="0" y="127"/>
                  </a:lnTo>
                  <a:lnTo>
                    <a:pt x="102" y="58"/>
                  </a:lnTo>
                  <a:lnTo>
                    <a:pt x="162" y="43"/>
                  </a:lnTo>
                  <a:lnTo>
                    <a:pt x="223" y="0"/>
                  </a:lnTo>
                  <a:lnTo>
                    <a:pt x="285" y="36"/>
                  </a:lnTo>
                  <a:lnTo>
                    <a:pt x="309" y="120"/>
                  </a:lnTo>
                  <a:lnTo>
                    <a:pt x="269" y="157"/>
                  </a:lnTo>
                  <a:lnTo>
                    <a:pt x="211" y="1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0" name="Freeform 180">
              <a:extLst/>
            </p:cNvPr>
            <p:cNvSpPr>
              <a:spLocks/>
            </p:cNvSpPr>
            <p:nvPr/>
          </p:nvSpPr>
          <p:spPr bwMode="auto">
            <a:xfrm>
              <a:off x="1982764" y="2779731"/>
              <a:ext cx="188912" cy="231775"/>
            </a:xfrm>
            <a:custGeom>
              <a:avLst/>
              <a:gdLst>
                <a:gd name="T0" fmla="*/ 2147483647 w 702"/>
                <a:gd name="T1" fmla="*/ 2147483647 h 770"/>
                <a:gd name="T2" fmla="*/ 2147483647 w 702"/>
                <a:gd name="T3" fmla="*/ 2147483647 h 770"/>
                <a:gd name="T4" fmla="*/ 2147483647 w 702"/>
                <a:gd name="T5" fmla="*/ 2147483647 h 770"/>
                <a:gd name="T6" fmla="*/ 2147483647 w 702"/>
                <a:gd name="T7" fmla="*/ 2147483647 h 770"/>
                <a:gd name="T8" fmla="*/ 0 w 702"/>
                <a:gd name="T9" fmla="*/ 2147483647 h 770"/>
                <a:gd name="T10" fmla="*/ 2147483647 w 702"/>
                <a:gd name="T11" fmla="*/ 2147483647 h 770"/>
                <a:gd name="T12" fmla="*/ 2147483647 w 702"/>
                <a:gd name="T13" fmla="*/ 2147483647 h 770"/>
                <a:gd name="T14" fmla="*/ 2147483647 w 702"/>
                <a:gd name="T15" fmla="*/ 2147483647 h 770"/>
                <a:gd name="T16" fmla="*/ 2147483647 w 702"/>
                <a:gd name="T17" fmla="*/ 2147483647 h 770"/>
                <a:gd name="T18" fmla="*/ 2147483647 w 702"/>
                <a:gd name="T19" fmla="*/ 2147483647 h 770"/>
                <a:gd name="T20" fmla="*/ 2147483647 w 702"/>
                <a:gd name="T21" fmla="*/ 2147483647 h 770"/>
                <a:gd name="T22" fmla="*/ 2147483647 w 702"/>
                <a:gd name="T23" fmla="*/ 2147483647 h 770"/>
                <a:gd name="T24" fmla="*/ 2147483647 w 702"/>
                <a:gd name="T25" fmla="*/ 2147483647 h 770"/>
                <a:gd name="T26" fmla="*/ 2147483647 w 702"/>
                <a:gd name="T27" fmla="*/ 0 h 770"/>
                <a:gd name="T28" fmla="*/ 2147483647 w 702"/>
                <a:gd name="T29" fmla="*/ 2147483647 h 770"/>
                <a:gd name="T30" fmla="*/ 2147483647 w 702"/>
                <a:gd name="T31" fmla="*/ 2147483647 h 770"/>
                <a:gd name="T32" fmla="*/ 2147483647 w 702"/>
                <a:gd name="T33" fmla="*/ 2147483647 h 770"/>
                <a:gd name="T34" fmla="*/ 2147483647 w 702"/>
                <a:gd name="T35" fmla="*/ 2147483647 h 770"/>
                <a:gd name="T36" fmla="*/ 2147483647 w 702"/>
                <a:gd name="T37" fmla="*/ 2147483647 h 770"/>
                <a:gd name="T38" fmla="*/ 2147483647 w 702"/>
                <a:gd name="T39" fmla="*/ 2147483647 h 770"/>
                <a:gd name="T40" fmla="*/ 2147483647 w 702"/>
                <a:gd name="T41" fmla="*/ 2147483647 h 770"/>
                <a:gd name="T42" fmla="*/ 2147483647 w 702"/>
                <a:gd name="T43" fmla="*/ 2147483647 h 770"/>
                <a:gd name="T44" fmla="*/ 2147483647 w 702"/>
                <a:gd name="T45" fmla="*/ 2147483647 h 770"/>
                <a:gd name="T46" fmla="*/ 2147483647 w 702"/>
                <a:gd name="T47" fmla="*/ 2147483647 h 770"/>
                <a:gd name="T48" fmla="*/ 2147483647 w 702"/>
                <a:gd name="T49" fmla="*/ 2147483647 h 770"/>
                <a:gd name="T50" fmla="*/ 2147483647 w 702"/>
                <a:gd name="T51" fmla="*/ 2147483647 h 770"/>
                <a:gd name="T52" fmla="*/ 2147483647 w 702"/>
                <a:gd name="T53" fmla="*/ 2147483647 h 77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2"/>
                <a:gd name="T82" fmla="*/ 0 h 770"/>
                <a:gd name="T83" fmla="*/ 702 w 702"/>
                <a:gd name="T84" fmla="*/ 770 h 77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2" h="770">
                  <a:moveTo>
                    <a:pt x="188" y="770"/>
                  </a:moveTo>
                  <a:lnTo>
                    <a:pt x="147" y="730"/>
                  </a:lnTo>
                  <a:lnTo>
                    <a:pt x="105" y="643"/>
                  </a:lnTo>
                  <a:lnTo>
                    <a:pt x="44" y="593"/>
                  </a:lnTo>
                  <a:lnTo>
                    <a:pt x="0" y="580"/>
                  </a:lnTo>
                  <a:lnTo>
                    <a:pt x="18" y="466"/>
                  </a:lnTo>
                  <a:lnTo>
                    <a:pt x="21" y="406"/>
                  </a:lnTo>
                  <a:lnTo>
                    <a:pt x="50" y="371"/>
                  </a:lnTo>
                  <a:lnTo>
                    <a:pt x="48" y="283"/>
                  </a:lnTo>
                  <a:lnTo>
                    <a:pt x="66" y="141"/>
                  </a:lnTo>
                  <a:lnTo>
                    <a:pt x="53" y="61"/>
                  </a:lnTo>
                  <a:lnTo>
                    <a:pt x="140" y="25"/>
                  </a:lnTo>
                  <a:lnTo>
                    <a:pt x="217" y="25"/>
                  </a:lnTo>
                  <a:lnTo>
                    <a:pt x="261" y="0"/>
                  </a:lnTo>
                  <a:lnTo>
                    <a:pt x="334" y="83"/>
                  </a:lnTo>
                  <a:lnTo>
                    <a:pt x="430" y="120"/>
                  </a:lnTo>
                  <a:lnTo>
                    <a:pt x="520" y="91"/>
                  </a:lnTo>
                  <a:lnTo>
                    <a:pt x="594" y="159"/>
                  </a:lnTo>
                  <a:lnTo>
                    <a:pt x="702" y="251"/>
                  </a:lnTo>
                  <a:lnTo>
                    <a:pt x="676" y="300"/>
                  </a:lnTo>
                  <a:lnTo>
                    <a:pt x="543" y="376"/>
                  </a:lnTo>
                  <a:lnTo>
                    <a:pt x="445" y="446"/>
                  </a:lnTo>
                  <a:lnTo>
                    <a:pt x="369" y="562"/>
                  </a:lnTo>
                  <a:lnTo>
                    <a:pt x="362" y="632"/>
                  </a:lnTo>
                  <a:lnTo>
                    <a:pt x="312" y="691"/>
                  </a:lnTo>
                  <a:lnTo>
                    <a:pt x="251" y="710"/>
                  </a:lnTo>
                  <a:lnTo>
                    <a:pt x="188" y="77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1" name="Freeform 181">
              <a:extLst/>
            </p:cNvPr>
            <p:cNvSpPr>
              <a:spLocks/>
            </p:cNvSpPr>
            <p:nvPr/>
          </p:nvSpPr>
          <p:spPr bwMode="auto">
            <a:xfrm>
              <a:off x="2108176" y="2844818"/>
              <a:ext cx="336550" cy="296863"/>
            </a:xfrm>
            <a:custGeom>
              <a:avLst/>
              <a:gdLst>
                <a:gd name="T0" fmla="*/ 2147483647 w 1240"/>
                <a:gd name="T1" fmla="*/ 2147483647 h 981"/>
                <a:gd name="T2" fmla="*/ 2147483647 w 1240"/>
                <a:gd name="T3" fmla="*/ 2147483647 h 981"/>
                <a:gd name="T4" fmla="*/ 2147483647 w 1240"/>
                <a:gd name="T5" fmla="*/ 2147483647 h 981"/>
                <a:gd name="T6" fmla="*/ 2147483647 w 1240"/>
                <a:gd name="T7" fmla="*/ 2147483647 h 981"/>
                <a:gd name="T8" fmla="*/ 2147483647 w 1240"/>
                <a:gd name="T9" fmla="*/ 2147483647 h 981"/>
                <a:gd name="T10" fmla="*/ 2147483647 w 1240"/>
                <a:gd name="T11" fmla="*/ 2147483647 h 981"/>
                <a:gd name="T12" fmla="*/ 2147483647 w 1240"/>
                <a:gd name="T13" fmla="*/ 2147483647 h 981"/>
                <a:gd name="T14" fmla="*/ 2147483647 w 1240"/>
                <a:gd name="T15" fmla="*/ 2147483647 h 981"/>
                <a:gd name="T16" fmla="*/ 2147483647 w 1240"/>
                <a:gd name="T17" fmla="*/ 2147483647 h 981"/>
                <a:gd name="T18" fmla="*/ 0 w 1240"/>
                <a:gd name="T19" fmla="*/ 2147483647 h 981"/>
                <a:gd name="T20" fmla="*/ 2147483647 w 1240"/>
                <a:gd name="T21" fmla="*/ 2147483647 h 981"/>
                <a:gd name="T22" fmla="*/ 2147483647 w 1240"/>
                <a:gd name="T23" fmla="*/ 2147483647 h 981"/>
                <a:gd name="T24" fmla="*/ 2147483647 w 1240"/>
                <a:gd name="T25" fmla="*/ 2147483647 h 981"/>
                <a:gd name="T26" fmla="*/ 2147483647 w 1240"/>
                <a:gd name="T27" fmla="*/ 2147483647 h 981"/>
                <a:gd name="T28" fmla="*/ 2147483647 w 1240"/>
                <a:gd name="T29" fmla="*/ 2147483647 h 981"/>
                <a:gd name="T30" fmla="*/ 2147483647 w 1240"/>
                <a:gd name="T31" fmla="*/ 2147483647 h 981"/>
                <a:gd name="T32" fmla="*/ 2147483647 w 1240"/>
                <a:gd name="T33" fmla="*/ 2147483647 h 981"/>
                <a:gd name="T34" fmla="*/ 2147483647 w 1240"/>
                <a:gd name="T35" fmla="*/ 2147483647 h 981"/>
                <a:gd name="T36" fmla="*/ 2147483647 w 1240"/>
                <a:gd name="T37" fmla="*/ 2147483647 h 981"/>
                <a:gd name="T38" fmla="*/ 2147483647 w 1240"/>
                <a:gd name="T39" fmla="*/ 2147483647 h 981"/>
                <a:gd name="T40" fmla="*/ 2147483647 w 1240"/>
                <a:gd name="T41" fmla="*/ 2147483647 h 981"/>
                <a:gd name="T42" fmla="*/ 2147483647 w 1240"/>
                <a:gd name="T43" fmla="*/ 0 h 981"/>
                <a:gd name="T44" fmla="*/ 2147483647 w 1240"/>
                <a:gd name="T45" fmla="*/ 2147483647 h 981"/>
                <a:gd name="T46" fmla="*/ 2147483647 w 1240"/>
                <a:gd name="T47" fmla="*/ 2147483647 h 981"/>
                <a:gd name="T48" fmla="*/ 2147483647 w 1240"/>
                <a:gd name="T49" fmla="*/ 2147483647 h 981"/>
                <a:gd name="T50" fmla="*/ 2147483647 w 1240"/>
                <a:gd name="T51" fmla="*/ 2147483647 h 981"/>
                <a:gd name="T52" fmla="*/ 2147483647 w 1240"/>
                <a:gd name="T53" fmla="*/ 2147483647 h 981"/>
                <a:gd name="T54" fmla="*/ 2147483647 w 1240"/>
                <a:gd name="T55" fmla="*/ 2147483647 h 981"/>
                <a:gd name="T56" fmla="*/ 2147483647 w 1240"/>
                <a:gd name="T57" fmla="*/ 2147483647 h 981"/>
                <a:gd name="T58" fmla="*/ 2147483647 w 1240"/>
                <a:gd name="T59" fmla="*/ 2147483647 h 981"/>
                <a:gd name="T60" fmla="*/ 2147483647 w 1240"/>
                <a:gd name="T61" fmla="*/ 2147483647 h 981"/>
                <a:gd name="T62" fmla="*/ 2147483647 w 1240"/>
                <a:gd name="T63" fmla="*/ 2147483647 h 98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40"/>
                <a:gd name="T97" fmla="*/ 0 h 981"/>
                <a:gd name="T98" fmla="*/ 1240 w 1240"/>
                <a:gd name="T99" fmla="*/ 981 h 98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40" h="981">
                  <a:moveTo>
                    <a:pt x="599" y="934"/>
                  </a:moveTo>
                  <a:lnTo>
                    <a:pt x="490" y="975"/>
                  </a:lnTo>
                  <a:lnTo>
                    <a:pt x="399" y="981"/>
                  </a:lnTo>
                  <a:lnTo>
                    <a:pt x="326" y="926"/>
                  </a:lnTo>
                  <a:lnTo>
                    <a:pt x="345" y="865"/>
                  </a:lnTo>
                  <a:lnTo>
                    <a:pt x="276" y="860"/>
                  </a:lnTo>
                  <a:lnTo>
                    <a:pt x="224" y="860"/>
                  </a:lnTo>
                  <a:lnTo>
                    <a:pt x="121" y="771"/>
                  </a:lnTo>
                  <a:lnTo>
                    <a:pt x="115" y="700"/>
                  </a:lnTo>
                  <a:lnTo>
                    <a:pt x="218" y="700"/>
                  </a:lnTo>
                  <a:lnTo>
                    <a:pt x="272" y="673"/>
                  </a:lnTo>
                  <a:lnTo>
                    <a:pt x="387" y="673"/>
                  </a:lnTo>
                  <a:lnTo>
                    <a:pt x="471" y="645"/>
                  </a:lnTo>
                  <a:lnTo>
                    <a:pt x="357" y="601"/>
                  </a:lnTo>
                  <a:lnTo>
                    <a:pt x="250" y="610"/>
                  </a:lnTo>
                  <a:lnTo>
                    <a:pt x="145" y="629"/>
                  </a:lnTo>
                  <a:lnTo>
                    <a:pt x="66" y="596"/>
                  </a:lnTo>
                  <a:lnTo>
                    <a:pt x="54" y="557"/>
                  </a:lnTo>
                  <a:lnTo>
                    <a:pt x="92" y="501"/>
                  </a:lnTo>
                  <a:lnTo>
                    <a:pt x="0" y="431"/>
                  </a:lnTo>
                  <a:lnTo>
                    <a:pt x="18" y="370"/>
                  </a:lnTo>
                  <a:lnTo>
                    <a:pt x="84" y="332"/>
                  </a:lnTo>
                  <a:lnTo>
                    <a:pt x="12" y="276"/>
                  </a:lnTo>
                  <a:lnTo>
                    <a:pt x="112" y="188"/>
                  </a:lnTo>
                  <a:lnTo>
                    <a:pt x="183" y="153"/>
                  </a:lnTo>
                  <a:lnTo>
                    <a:pt x="248" y="116"/>
                  </a:lnTo>
                  <a:lnTo>
                    <a:pt x="291" y="102"/>
                  </a:lnTo>
                  <a:lnTo>
                    <a:pt x="314" y="84"/>
                  </a:lnTo>
                  <a:lnTo>
                    <a:pt x="351" y="128"/>
                  </a:lnTo>
                  <a:lnTo>
                    <a:pt x="343" y="197"/>
                  </a:lnTo>
                  <a:lnTo>
                    <a:pt x="380" y="146"/>
                  </a:lnTo>
                  <a:lnTo>
                    <a:pt x="422" y="164"/>
                  </a:lnTo>
                  <a:lnTo>
                    <a:pt x="464" y="168"/>
                  </a:lnTo>
                  <a:lnTo>
                    <a:pt x="522" y="200"/>
                  </a:lnTo>
                  <a:lnTo>
                    <a:pt x="552" y="239"/>
                  </a:lnTo>
                  <a:lnTo>
                    <a:pt x="603" y="239"/>
                  </a:lnTo>
                  <a:lnTo>
                    <a:pt x="656" y="162"/>
                  </a:lnTo>
                  <a:lnTo>
                    <a:pt x="689" y="238"/>
                  </a:lnTo>
                  <a:lnTo>
                    <a:pt x="733" y="373"/>
                  </a:lnTo>
                  <a:lnTo>
                    <a:pt x="784" y="402"/>
                  </a:lnTo>
                  <a:lnTo>
                    <a:pt x="725" y="216"/>
                  </a:lnTo>
                  <a:lnTo>
                    <a:pt x="725" y="123"/>
                  </a:lnTo>
                  <a:lnTo>
                    <a:pt x="762" y="51"/>
                  </a:lnTo>
                  <a:lnTo>
                    <a:pt x="912" y="0"/>
                  </a:lnTo>
                  <a:lnTo>
                    <a:pt x="996" y="40"/>
                  </a:lnTo>
                  <a:lnTo>
                    <a:pt x="982" y="113"/>
                  </a:lnTo>
                  <a:lnTo>
                    <a:pt x="945" y="203"/>
                  </a:lnTo>
                  <a:lnTo>
                    <a:pt x="929" y="294"/>
                  </a:lnTo>
                  <a:lnTo>
                    <a:pt x="949" y="392"/>
                  </a:lnTo>
                  <a:lnTo>
                    <a:pt x="970" y="494"/>
                  </a:lnTo>
                  <a:lnTo>
                    <a:pt x="1027" y="563"/>
                  </a:lnTo>
                  <a:lnTo>
                    <a:pt x="1123" y="619"/>
                  </a:lnTo>
                  <a:lnTo>
                    <a:pt x="1188" y="656"/>
                  </a:lnTo>
                  <a:lnTo>
                    <a:pt x="1240" y="662"/>
                  </a:lnTo>
                  <a:lnTo>
                    <a:pt x="1226" y="733"/>
                  </a:lnTo>
                  <a:lnTo>
                    <a:pt x="1130" y="722"/>
                  </a:lnTo>
                  <a:lnTo>
                    <a:pt x="1114" y="788"/>
                  </a:lnTo>
                  <a:lnTo>
                    <a:pt x="1176" y="823"/>
                  </a:lnTo>
                  <a:lnTo>
                    <a:pt x="1103" y="915"/>
                  </a:lnTo>
                  <a:lnTo>
                    <a:pt x="1021" y="911"/>
                  </a:lnTo>
                  <a:lnTo>
                    <a:pt x="895" y="869"/>
                  </a:lnTo>
                  <a:lnTo>
                    <a:pt x="791" y="859"/>
                  </a:lnTo>
                  <a:lnTo>
                    <a:pt x="686" y="882"/>
                  </a:lnTo>
                  <a:lnTo>
                    <a:pt x="599" y="93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2" name="Freeform 182">
              <a:extLst/>
            </p:cNvPr>
            <p:cNvSpPr>
              <a:spLocks/>
            </p:cNvSpPr>
            <p:nvPr/>
          </p:nvSpPr>
          <p:spPr bwMode="auto">
            <a:xfrm>
              <a:off x="2397101" y="2827356"/>
              <a:ext cx="122238" cy="169862"/>
            </a:xfrm>
            <a:custGeom>
              <a:avLst/>
              <a:gdLst>
                <a:gd name="T0" fmla="*/ 2147483647 w 450"/>
                <a:gd name="T1" fmla="*/ 2147483647 h 566"/>
                <a:gd name="T2" fmla="*/ 2147483647 w 450"/>
                <a:gd name="T3" fmla="*/ 2147483647 h 566"/>
                <a:gd name="T4" fmla="*/ 2147483647 w 450"/>
                <a:gd name="T5" fmla="*/ 2147483647 h 566"/>
                <a:gd name="T6" fmla="*/ 2147483647 w 450"/>
                <a:gd name="T7" fmla="*/ 2147483647 h 566"/>
                <a:gd name="T8" fmla="*/ 2147483647 w 450"/>
                <a:gd name="T9" fmla="*/ 2147483647 h 566"/>
                <a:gd name="T10" fmla="*/ 2147483647 w 450"/>
                <a:gd name="T11" fmla="*/ 2147483647 h 566"/>
                <a:gd name="T12" fmla="*/ 0 w 450"/>
                <a:gd name="T13" fmla="*/ 2147483647 h 566"/>
                <a:gd name="T14" fmla="*/ 2147483647 w 450"/>
                <a:gd name="T15" fmla="*/ 2147483647 h 566"/>
                <a:gd name="T16" fmla="*/ 2147483647 w 450"/>
                <a:gd name="T17" fmla="*/ 2147483647 h 566"/>
                <a:gd name="T18" fmla="*/ 2147483647 w 450"/>
                <a:gd name="T19" fmla="*/ 2147483647 h 566"/>
                <a:gd name="T20" fmla="*/ 2147483647 w 450"/>
                <a:gd name="T21" fmla="*/ 2147483647 h 566"/>
                <a:gd name="T22" fmla="*/ 2147483647 w 450"/>
                <a:gd name="T23" fmla="*/ 2147483647 h 566"/>
                <a:gd name="T24" fmla="*/ 2147483647 w 450"/>
                <a:gd name="T25" fmla="*/ 2147483647 h 566"/>
                <a:gd name="T26" fmla="*/ 2147483647 w 450"/>
                <a:gd name="T27" fmla="*/ 2147483647 h 566"/>
                <a:gd name="T28" fmla="*/ 2147483647 w 450"/>
                <a:gd name="T29" fmla="*/ 2147483647 h 566"/>
                <a:gd name="T30" fmla="*/ 2147483647 w 450"/>
                <a:gd name="T31" fmla="*/ 2147483647 h 566"/>
                <a:gd name="T32" fmla="*/ 2147483647 w 450"/>
                <a:gd name="T33" fmla="*/ 2147483647 h 566"/>
                <a:gd name="T34" fmla="*/ 2147483647 w 450"/>
                <a:gd name="T35" fmla="*/ 0 h 566"/>
                <a:gd name="T36" fmla="*/ 2147483647 w 450"/>
                <a:gd name="T37" fmla="*/ 2147483647 h 566"/>
                <a:gd name="T38" fmla="*/ 2147483647 w 450"/>
                <a:gd name="T39" fmla="*/ 2147483647 h 566"/>
                <a:gd name="T40" fmla="*/ 2147483647 w 450"/>
                <a:gd name="T41" fmla="*/ 2147483647 h 566"/>
                <a:gd name="T42" fmla="*/ 2147483647 w 450"/>
                <a:gd name="T43" fmla="*/ 2147483647 h 566"/>
                <a:gd name="T44" fmla="*/ 2147483647 w 450"/>
                <a:gd name="T45" fmla="*/ 2147483647 h 566"/>
                <a:gd name="T46" fmla="*/ 2147483647 w 450"/>
                <a:gd name="T47" fmla="*/ 2147483647 h 566"/>
                <a:gd name="T48" fmla="*/ 2147483647 w 450"/>
                <a:gd name="T49" fmla="*/ 2147483647 h 566"/>
                <a:gd name="T50" fmla="*/ 2147483647 w 450"/>
                <a:gd name="T51" fmla="*/ 2147483647 h 566"/>
                <a:gd name="T52" fmla="*/ 2147483647 w 450"/>
                <a:gd name="T53" fmla="*/ 2147483647 h 566"/>
                <a:gd name="T54" fmla="*/ 2147483647 w 450"/>
                <a:gd name="T55" fmla="*/ 2147483647 h 566"/>
                <a:gd name="T56" fmla="*/ 2147483647 w 450"/>
                <a:gd name="T57" fmla="*/ 2147483647 h 566"/>
                <a:gd name="T58" fmla="*/ 2147483647 w 450"/>
                <a:gd name="T59" fmla="*/ 2147483647 h 566"/>
                <a:gd name="T60" fmla="*/ 2147483647 w 450"/>
                <a:gd name="T61" fmla="*/ 2147483647 h 566"/>
                <a:gd name="T62" fmla="*/ 2147483647 w 450"/>
                <a:gd name="T63" fmla="*/ 2147483647 h 5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0"/>
                <a:gd name="T97" fmla="*/ 0 h 566"/>
                <a:gd name="T98" fmla="*/ 450 w 450"/>
                <a:gd name="T99" fmla="*/ 566 h 5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0" h="566">
                  <a:moveTo>
                    <a:pt x="233" y="535"/>
                  </a:moveTo>
                  <a:lnTo>
                    <a:pt x="222" y="479"/>
                  </a:lnTo>
                  <a:lnTo>
                    <a:pt x="181" y="425"/>
                  </a:lnTo>
                  <a:lnTo>
                    <a:pt x="134" y="401"/>
                  </a:lnTo>
                  <a:lnTo>
                    <a:pt x="99" y="401"/>
                  </a:lnTo>
                  <a:lnTo>
                    <a:pt x="59" y="362"/>
                  </a:lnTo>
                  <a:lnTo>
                    <a:pt x="0" y="307"/>
                  </a:lnTo>
                  <a:lnTo>
                    <a:pt x="14" y="259"/>
                  </a:lnTo>
                  <a:lnTo>
                    <a:pt x="42" y="219"/>
                  </a:lnTo>
                  <a:lnTo>
                    <a:pt x="138" y="274"/>
                  </a:lnTo>
                  <a:lnTo>
                    <a:pt x="159" y="236"/>
                  </a:lnTo>
                  <a:lnTo>
                    <a:pt x="139" y="192"/>
                  </a:lnTo>
                  <a:lnTo>
                    <a:pt x="111" y="164"/>
                  </a:lnTo>
                  <a:lnTo>
                    <a:pt x="103" y="121"/>
                  </a:lnTo>
                  <a:lnTo>
                    <a:pt x="91" y="82"/>
                  </a:lnTo>
                  <a:lnTo>
                    <a:pt x="133" y="49"/>
                  </a:lnTo>
                  <a:lnTo>
                    <a:pt x="192" y="44"/>
                  </a:lnTo>
                  <a:lnTo>
                    <a:pt x="230" y="0"/>
                  </a:lnTo>
                  <a:lnTo>
                    <a:pt x="296" y="16"/>
                  </a:lnTo>
                  <a:lnTo>
                    <a:pt x="356" y="33"/>
                  </a:lnTo>
                  <a:lnTo>
                    <a:pt x="411" y="93"/>
                  </a:lnTo>
                  <a:lnTo>
                    <a:pt x="402" y="136"/>
                  </a:lnTo>
                  <a:lnTo>
                    <a:pt x="417" y="198"/>
                  </a:lnTo>
                  <a:lnTo>
                    <a:pt x="419" y="265"/>
                  </a:lnTo>
                  <a:lnTo>
                    <a:pt x="444" y="317"/>
                  </a:lnTo>
                  <a:lnTo>
                    <a:pt x="429" y="381"/>
                  </a:lnTo>
                  <a:lnTo>
                    <a:pt x="450" y="468"/>
                  </a:lnTo>
                  <a:lnTo>
                    <a:pt x="371" y="504"/>
                  </a:lnTo>
                  <a:lnTo>
                    <a:pt x="327" y="532"/>
                  </a:lnTo>
                  <a:lnTo>
                    <a:pt x="297" y="566"/>
                  </a:lnTo>
                  <a:lnTo>
                    <a:pt x="254" y="563"/>
                  </a:lnTo>
                  <a:lnTo>
                    <a:pt x="233" y="5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3" name="Freeform 183">
              <a:extLst/>
            </p:cNvPr>
            <p:cNvSpPr>
              <a:spLocks/>
            </p:cNvSpPr>
            <p:nvPr/>
          </p:nvSpPr>
          <p:spPr bwMode="auto">
            <a:xfrm>
              <a:off x="2511401" y="2716231"/>
              <a:ext cx="66675" cy="73025"/>
            </a:xfrm>
            <a:custGeom>
              <a:avLst/>
              <a:gdLst>
                <a:gd name="T0" fmla="*/ 2147483647 w 246"/>
                <a:gd name="T1" fmla="*/ 2147483647 h 270"/>
                <a:gd name="T2" fmla="*/ 2147483647 w 246"/>
                <a:gd name="T3" fmla="*/ 2147483647 h 270"/>
                <a:gd name="T4" fmla="*/ 2147483647 w 246"/>
                <a:gd name="T5" fmla="*/ 2147483647 h 270"/>
                <a:gd name="T6" fmla="*/ 0 w 246"/>
                <a:gd name="T7" fmla="*/ 2147483647 h 270"/>
                <a:gd name="T8" fmla="*/ 2147483647 w 246"/>
                <a:gd name="T9" fmla="*/ 2147483647 h 270"/>
                <a:gd name="T10" fmla="*/ 2147483647 w 246"/>
                <a:gd name="T11" fmla="*/ 2147483647 h 270"/>
                <a:gd name="T12" fmla="*/ 2147483647 w 246"/>
                <a:gd name="T13" fmla="*/ 0 h 270"/>
                <a:gd name="T14" fmla="*/ 2147483647 w 246"/>
                <a:gd name="T15" fmla="*/ 2147483647 h 270"/>
                <a:gd name="T16" fmla="*/ 2147483647 w 246"/>
                <a:gd name="T17" fmla="*/ 2147483647 h 270"/>
                <a:gd name="T18" fmla="*/ 2147483647 w 246"/>
                <a:gd name="T19" fmla="*/ 2147483647 h 270"/>
                <a:gd name="T20" fmla="*/ 2147483647 w 246"/>
                <a:gd name="T21" fmla="*/ 2147483647 h 2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6"/>
                <a:gd name="T34" fmla="*/ 0 h 270"/>
                <a:gd name="T35" fmla="*/ 246 w 246"/>
                <a:gd name="T36" fmla="*/ 270 h 2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6" h="270">
                  <a:moveTo>
                    <a:pt x="174" y="270"/>
                  </a:moveTo>
                  <a:lnTo>
                    <a:pt x="66" y="246"/>
                  </a:lnTo>
                  <a:lnTo>
                    <a:pt x="36" y="192"/>
                  </a:lnTo>
                  <a:lnTo>
                    <a:pt x="0" y="126"/>
                  </a:lnTo>
                  <a:lnTo>
                    <a:pt x="36" y="60"/>
                  </a:lnTo>
                  <a:lnTo>
                    <a:pt x="78" y="12"/>
                  </a:lnTo>
                  <a:lnTo>
                    <a:pt x="156" y="0"/>
                  </a:lnTo>
                  <a:lnTo>
                    <a:pt x="210" y="78"/>
                  </a:lnTo>
                  <a:lnTo>
                    <a:pt x="234" y="180"/>
                  </a:lnTo>
                  <a:lnTo>
                    <a:pt x="246" y="252"/>
                  </a:lnTo>
                  <a:lnTo>
                    <a:pt x="174" y="27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4" name="Freeform 184">
              <a:extLst/>
            </p:cNvPr>
            <p:cNvSpPr>
              <a:spLocks/>
            </p:cNvSpPr>
            <p:nvPr/>
          </p:nvSpPr>
          <p:spPr bwMode="auto">
            <a:xfrm>
              <a:off x="2146276" y="4235468"/>
              <a:ext cx="550863" cy="363538"/>
            </a:xfrm>
            <a:custGeom>
              <a:avLst/>
              <a:gdLst>
                <a:gd name="T0" fmla="*/ 12 w 3219450"/>
                <a:gd name="T1" fmla="*/ 32 h 2128568"/>
                <a:gd name="T2" fmla="*/ 25 w 3219450"/>
                <a:gd name="T3" fmla="*/ 65 h 2128568"/>
                <a:gd name="T4" fmla="*/ 42 w 3219450"/>
                <a:gd name="T5" fmla="*/ 87 h 2128568"/>
                <a:gd name="T6" fmla="*/ 47 w 3219450"/>
                <a:gd name="T7" fmla="*/ 105 h 2128568"/>
                <a:gd name="T8" fmla="*/ 66 w 3219450"/>
                <a:gd name="T9" fmla="*/ 125 h 2128568"/>
                <a:gd name="T10" fmla="*/ 72 w 3219450"/>
                <a:gd name="T11" fmla="*/ 146 h 2128568"/>
                <a:gd name="T12" fmla="*/ 118 w 3219450"/>
                <a:gd name="T13" fmla="*/ 173 h 2128568"/>
                <a:gd name="T14" fmla="*/ 100 w 3219450"/>
                <a:gd name="T15" fmla="*/ 143 h 2128568"/>
                <a:gd name="T16" fmla="*/ 87 w 3219450"/>
                <a:gd name="T17" fmla="*/ 120 h 2128568"/>
                <a:gd name="T18" fmla="*/ 72 w 3219450"/>
                <a:gd name="T19" fmla="*/ 92 h 2128568"/>
                <a:gd name="T20" fmla="*/ 45 w 3219450"/>
                <a:gd name="T21" fmla="*/ 56 h 2128568"/>
                <a:gd name="T22" fmla="*/ 32 w 3219450"/>
                <a:gd name="T23" fmla="*/ 31 h 2128568"/>
                <a:gd name="T24" fmla="*/ 45 w 3219450"/>
                <a:gd name="T25" fmla="*/ 21 h 2128568"/>
                <a:gd name="T26" fmla="*/ 57 w 3219450"/>
                <a:gd name="T27" fmla="*/ 53 h 2128568"/>
                <a:gd name="T28" fmla="*/ 81 w 3219450"/>
                <a:gd name="T29" fmla="*/ 79 h 2128568"/>
                <a:gd name="T30" fmla="*/ 108 w 3219450"/>
                <a:gd name="T31" fmla="*/ 109 h 2128568"/>
                <a:gd name="T32" fmla="*/ 123 w 3219450"/>
                <a:gd name="T33" fmla="*/ 132 h 2128568"/>
                <a:gd name="T34" fmla="*/ 155 w 3219450"/>
                <a:gd name="T35" fmla="*/ 166 h 2128568"/>
                <a:gd name="T36" fmla="*/ 168 w 3219450"/>
                <a:gd name="T37" fmla="*/ 202 h 2128568"/>
                <a:gd name="T38" fmla="*/ 194 w 3219450"/>
                <a:gd name="T39" fmla="*/ 237 h 2128568"/>
                <a:gd name="T40" fmla="*/ 230 w 3219450"/>
                <a:gd name="T41" fmla="*/ 260 h 2128568"/>
                <a:gd name="T42" fmla="*/ 272 w 3219450"/>
                <a:gd name="T43" fmla="*/ 280 h 2128568"/>
                <a:gd name="T44" fmla="*/ 308 w 3219450"/>
                <a:gd name="T45" fmla="*/ 288 h 2128568"/>
                <a:gd name="T46" fmla="*/ 346 w 3219450"/>
                <a:gd name="T47" fmla="*/ 282 h 2128568"/>
                <a:gd name="T48" fmla="*/ 364 w 3219450"/>
                <a:gd name="T49" fmla="*/ 291 h 2128568"/>
                <a:gd name="T50" fmla="*/ 387 w 3219450"/>
                <a:gd name="T51" fmla="*/ 300 h 2128568"/>
                <a:gd name="T52" fmla="*/ 407 w 3219450"/>
                <a:gd name="T53" fmla="*/ 274 h 2128568"/>
                <a:gd name="T54" fmla="*/ 414 w 3219450"/>
                <a:gd name="T55" fmla="*/ 255 h 2128568"/>
                <a:gd name="T56" fmla="*/ 447 w 3219450"/>
                <a:gd name="T57" fmla="*/ 245 h 2128568"/>
                <a:gd name="T58" fmla="*/ 465 w 3219450"/>
                <a:gd name="T59" fmla="*/ 219 h 2128568"/>
                <a:gd name="T60" fmla="*/ 458 w 3219450"/>
                <a:gd name="T61" fmla="*/ 192 h 2128568"/>
                <a:gd name="T62" fmla="*/ 424 w 3219450"/>
                <a:gd name="T63" fmla="*/ 201 h 2128568"/>
                <a:gd name="T64" fmla="*/ 401 w 3219450"/>
                <a:gd name="T65" fmla="*/ 235 h 2128568"/>
                <a:gd name="T66" fmla="*/ 366 w 3219450"/>
                <a:gd name="T67" fmla="*/ 247 h 2128568"/>
                <a:gd name="T68" fmla="*/ 340 w 3219450"/>
                <a:gd name="T69" fmla="*/ 242 h 2128568"/>
                <a:gd name="T70" fmla="*/ 315 w 3219450"/>
                <a:gd name="T71" fmla="*/ 228 h 2128568"/>
                <a:gd name="T72" fmla="*/ 304 w 3219450"/>
                <a:gd name="T73" fmla="*/ 198 h 2128568"/>
                <a:gd name="T74" fmla="*/ 300 w 3219450"/>
                <a:gd name="T75" fmla="*/ 171 h 2128568"/>
                <a:gd name="T76" fmla="*/ 306 w 3219450"/>
                <a:gd name="T77" fmla="*/ 137 h 2128568"/>
                <a:gd name="T78" fmla="*/ 294 w 3219450"/>
                <a:gd name="T79" fmla="*/ 114 h 2128568"/>
                <a:gd name="T80" fmla="*/ 253 w 3219450"/>
                <a:gd name="T81" fmla="*/ 71 h 2128568"/>
                <a:gd name="T82" fmla="*/ 195 w 3219450"/>
                <a:gd name="T83" fmla="*/ 50 h 2128568"/>
                <a:gd name="T84" fmla="*/ 160 w 3219450"/>
                <a:gd name="T85" fmla="*/ 18 h 2128568"/>
                <a:gd name="T86" fmla="*/ 109 w 3219450"/>
                <a:gd name="T87" fmla="*/ 20 h 2128568"/>
                <a:gd name="T88" fmla="*/ 71 w 3219450"/>
                <a:gd name="T89" fmla="*/ 21 h 2128568"/>
                <a:gd name="T90" fmla="*/ 31 w 3219450"/>
                <a:gd name="T91" fmla="*/ 2 h 2128568"/>
                <a:gd name="T92" fmla="*/ 0 w 3219450"/>
                <a:gd name="T93" fmla="*/ 0 h 2128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19450"/>
                <a:gd name="T142" fmla="*/ 0 h 2128568"/>
                <a:gd name="T143" fmla="*/ 3219450 w 3219450"/>
                <a:gd name="T144" fmla="*/ 2128568 h 212856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19450" h="2128568">
                  <a:moveTo>
                    <a:pt x="35335" y="75214"/>
                  </a:moveTo>
                  <a:lnTo>
                    <a:pt x="37716" y="134745"/>
                  </a:lnTo>
                  <a:lnTo>
                    <a:pt x="85725" y="218806"/>
                  </a:lnTo>
                  <a:lnTo>
                    <a:pt x="128588" y="302149"/>
                  </a:lnTo>
                  <a:lnTo>
                    <a:pt x="136599" y="386325"/>
                  </a:lnTo>
                  <a:lnTo>
                    <a:pt x="168349" y="446303"/>
                  </a:lnTo>
                  <a:lnTo>
                    <a:pt x="264319" y="475981"/>
                  </a:lnTo>
                  <a:lnTo>
                    <a:pt x="314325" y="552181"/>
                  </a:lnTo>
                  <a:lnTo>
                    <a:pt x="288132" y="597424"/>
                  </a:lnTo>
                  <a:lnTo>
                    <a:pt x="219149" y="652696"/>
                  </a:lnTo>
                  <a:lnTo>
                    <a:pt x="268361" y="725021"/>
                  </a:lnTo>
                  <a:lnTo>
                    <a:pt x="319161" y="725021"/>
                  </a:lnTo>
                  <a:lnTo>
                    <a:pt x="369961" y="755010"/>
                  </a:lnTo>
                  <a:lnTo>
                    <a:pt x="409649" y="786763"/>
                  </a:lnTo>
                  <a:lnTo>
                    <a:pt x="450924" y="857325"/>
                  </a:lnTo>
                  <a:lnTo>
                    <a:pt x="521494" y="866506"/>
                  </a:lnTo>
                  <a:lnTo>
                    <a:pt x="495300" y="954612"/>
                  </a:lnTo>
                  <a:lnTo>
                    <a:pt x="488157" y="1004618"/>
                  </a:lnTo>
                  <a:lnTo>
                    <a:pt x="571574" y="1016088"/>
                  </a:lnTo>
                  <a:lnTo>
                    <a:pt x="736674" y="1183672"/>
                  </a:lnTo>
                  <a:lnTo>
                    <a:pt x="802482" y="1187974"/>
                  </a:lnTo>
                  <a:lnTo>
                    <a:pt x="819150" y="1140349"/>
                  </a:lnTo>
                  <a:lnTo>
                    <a:pt x="781124" y="1095470"/>
                  </a:lnTo>
                  <a:lnTo>
                    <a:pt x="684286" y="984336"/>
                  </a:lnTo>
                  <a:lnTo>
                    <a:pt x="650949" y="941999"/>
                  </a:lnTo>
                  <a:lnTo>
                    <a:pt x="650949" y="882021"/>
                  </a:lnTo>
                  <a:lnTo>
                    <a:pt x="595386" y="829100"/>
                  </a:lnTo>
                  <a:lnTo>
                    <a:pt x="569986" y="751482"/>
                  </a:lnTo>
                  <a:lnTo>
                    <a:pt x="531886" y="698561"/>
                  </a:lnTo>
                  <a:lnTo>
                    <a:pt x="489024" y="633291"/>
                  </a:lnTo>
                  <a:lnTo>
                    <a:pt x="433461" y="534505"/>
                  </a:lnTo>
                  <a:lnTo>
                    <a:pt x="374724" y="458651"/>
                  </a:lnTo>
                  <a:lnTo>
                    <a:pt x="304874" y="386325"/>
                  </a:lnTo>
                  <a:lnTo>
                    <a:pt x="269082" y="325962"/>
                  </a:lnTo>
                  <a:lnTo>
                    <a:pt x="257175" y="259287"/>
                  </a:lnTo>
                  <a:lnTo>
                    <a:pt x="216694" y="214043"/>
                  </a:lnTo>
                  <a:lnTo>
                    <a:pt x="209550" y="173562"/>
                  </a:lnTo>
                  <a:lnTo>
                    <a:pt x="235744" y="144987"/>
                  </a:lnTo>
                  <a:lnTo>
                    <a:pt x="309563" y="147368"/>
                  </a:lnTo>
                  <a:lnTo>
                    <a:pt x="319161" y="194045"/>
                  </a:lnTo>
                  <a:lnTo>
                    <a:pt x="376311" y="262843"/>
                  </a:lnTo>
                  <a:lnTo>
                    <a:pt x="389011" y="363393"/>
                  </a:lnTo>
                  <a:lnTo>
                    <a:pt x="446161" y="395146"/>
                  </a:lnTo>
                  <a:lnTo>
                    <a:pt x="508074" y="481584"/>
                  </a:lnTo>
                  <a:lnTo>
                    <a:pt x="550936" y="545089"/>
                  </a:lnTo>
                  <a:lnTo>
                    <a:pt x="617611" y="619179"/>
                  </a:lnTo>
                  <a:lnTo>
                    <a:pt x="655711" y="703853"/>
                  </a:lnTo>
                  <a:lnTo>
                    <a:pt x="738261" y="749718"/>
                  </a:lnTo>
                  <a:lnTo>
                    <a:pt x="804863" y="783162"/>
                  </a:lnTo>
                  <a:lnTo>
                    <a:pt x="776361" y="855561"/>
                  </a:lnTo>
                  <a:lnTo>
                    <a:pt x="838274" y="908482"/>
                  </a:lnTo>
                  <a:lnTo>
                    <a:pt x="904949" y="971987"/>
                  </a:lnTo>
                  <a:lnTo>
                    <a:pt x="1007269" y="1028431"/>
                  </a:lnTo>
                  <a:lnTo>
                    <a:pt x="1059657" y="1142731"/>
                  </a:lnTo>
                  <a:lnTo>
                    <a:pt x="1131961" y="1227773"/>
                  </a:lnTo>
                  <a:lnTo>
                    <a:pt x="1162124" y="1310683"/>
                  </a:lnTo>
                  <a:lnTo>
                    <a:pt x="1146249" y="1391829"/>
                  </a:lnTo>
                  <a:lnTo>
                    <a:pt x="1136724" y="1501200"/>
                  </a:lnTo>
                  <a:lnTo>
                    <a:pt x="1227211" y="1559413"/>
                  </a:lnTo>
                  <a:lnTo>
                    <a:pt x="1322461" y="1629975"/>
                  </a:lnTo>
                  <a:lnTo>
                    <a:pt x="1379611" y="1725233"/>
                  </a:lnTo>
                  <a:lnTo>
                    <a:pt x="1485974" y="1712885"/>
                  </a:lnTo>
                  <a:lnTo>
                    <a:pt x="1566936" y="1788739"/>
                  </a:lnTo>
                  <a:lnTo>
                    <a:pt x="1638374" y="1813435"/>
                  </a:lnTo>
                  <a:lnTo>
                    <a:pt x="1727274" y="1852244"/>
                  </a:lnTo>
                  <a:lnTo>
                    <a:pt x="1851099" y="1924570"/>
                  </a:lnTo>
                  <a:lnTo>
                    <a:pt x="1947936" y="1942210"/>
                  </a:lnTo>
                  <a:lnTo>
                    <a:pt x="2041599" y="1945738"/>
                  </a:lnTo>
                  <a:lnTo>
                    <a:pt x="2097882" y="1983312"/>
                  </a:lnTo>
                  <a:lnTo>
                    <a:pt x="2183607" y="2035699"/>
                  </a:lnTo>
                  <a:lnTo>
                    <a:pt x="2274094" y="1978549"/>
                  </a:lnTo>
                  <a:lnTo>
                    <a:pt x="2362274" y="1942210"/>
                  </a:lnTo>
                  <a:lnTo>
                    <a:pt x="2407444" y="1959499"/>
                  </a:lnTo>
                  <a:lnTo>
                    <a:pt x="2426494" y="1978549"/>
                  </a:lnTo>
                  <a:lnTo>
                    <a:pt x="2483644" y="2004743"/>
                  </a:lnTo>
                  <a:lnTo>
                    <a:pt x="2540794" y="2042843"/>
                  </a:lnTo>
                  <a:lnTo>
                    <a:pt x="2619375" y="2128568"/>
                  </a:lnTo>
                  <a:lnTo>
                    <a:pt x="2640807" y="2066656"/>
                  </a:lnTo>
                  <a:lnTo>
                    <a:pt x="2681288" y="1971406"/>
                  </a:lnTo>
                  <a:lnTo>
                    <a:pt x="2778919" y="1923781"/>
                  </a:lnTo>
                  <a:lnTo>
                    <a:pt x="2774157" y="1888062"/>
                  </a:lnTo>
                  <a:lnTo>
                    <a:pt x="2757488" y="1835674"/>
                  </a:lnTo>
                  <a:lnTo>
                    <a:pt x="2752725" y="1795193"/>
                  </a:lnTo>
                  <a:lnTo>
                    <a:pt x="2819400" y="1757093"/>
                  </a:lnTo>
                  <a:lnTo>
                    <a:pt x="2919413" y="1752331"/>
                  </a:lnTo>
                  <a:lnTo>
                    <a:pt x="2962275" y="1702324"/>
                  </a:lnTo>
                  <a:lnTo>
                    <a:pt x="3045619" y="1685656"/>
                  </a:lnTo>
                  <a:lnTo>
                    <a:pt x="3112294" y="1709468"/>
                  </a:lnTo>
                  <a:lnTo>
                    <a:pt x="3131344" y="1590406"/>
                  </a:lnTo>
                  <a:lnTo>
                    <a:pt x="3167063" y="1504681"/>
                  </a:lnTo>
                  <a:lnTo>
                    <a:pt x="3219450" y="1411812"/>
                  </a:lnTo>
                  <a:lnTo>
                    <a:pt x="3195638" y="1328468"/>
                  </a:lnTo>
                  <a:lnTo>
                    <a:pt x="3119438" y="1321324"/>
                  </a:lnTo>
                  <a:lnTo>
                    <a:pt x="3026569" y="1326087"/>
                  </a:lnTo>
                  <a:lnTo>
                    <a:pt x="2981325" y="1368949"/>
                  </a:lnTo>
                  <a:lnTo>
                    <a:pt x="2893219" y="1383237"/>
                  </a:lnTo>
                  <a:lnTo>
                    <a:pt x="2828925" y="1423718"/>
                  </a:lnTo>
                  <a:lnTo>
                    <a:pt x="2800350" y="1518968"/>
                  </a:lnTo>
                  <a:lnTo>
                    <a:pt x="2736057" y="1616599"/>
                  </a:lnTo>
                  <a:lnTo>
                    <a:pt x="2631282" y="1668987"/>
                  </a:lnTo>
                  <a:lnTo>
                    <a:pt x="2555082" y="1678512"/>
                  </a:lnTo>
                  <a:lnTo>
                    <a:pt x="2495550" y="1697562"/>
                  </a:lnTo>
                  <a:lnTo>
                    <a:pt x="2452688" y="1714231"/>
                  </a:lnTo>
                  <a:lnTo>
                    <a:pt x="2383632" y="1704706"/>
                  </a:lnTo>
                  <a:lnTo>
                    <a:pt x="2317824" y="1667020"/>
                  </a:lnTo>
                  <a:lnTo>
                    <a:pt x="2252736" y="1693480"/>
                  </a:lnTo>
                  <a:lnTo>
                    <a:pt x="2176536" y="1654671"/>
                  </a:lnTo>
                  <a:lnTo>
                    <a:pt x="2146374" y="1566469"/>
                  </a:lnTo>
                  <a:lnTo>
                    <a:pt x="2114624" y="1501200"/>
                  </a:lnTo>
                  <a:lnTo>
                    <a:pt x="2084461" y="1439458"/>
                  </a:lnTo>
                  <a:lnTo>
                    <a:pt x="2069307" y="1359424"/>
                  </a:lnTo>
                  <a:lnTo>
                    <a:pt x="2051124" y="1296571"/>
                  </a:lnTo>
                  <a:lnTo>
                    <a:pt x="2040732" y="1245124"/>
                  </a:lnTo>
                  <a:lnTo>
                    <a:pt x="2047875" y="1176068"/>
                  </a:lnTo>
                  <a:lnTo>
                    <a:pt x="2071688" y="1080818"/>
                  </a:lnTo>
                  <a:lnTo>
                    <a:pt x="2057400" y="1014143"/>
                  </a:lnTo>
                  <a:lnTo>
                    <a:pt x="2083594" y="945087"/>
                  </a:lnTo>
                  <a:lnTo>
                    <a:pt x="2102644" y="885556"/>
                  </a:lnTo>
                  <a:lnTo>
                    <a:pt x="2078832" y="833168"/>
                  </a:lnTo>
                  <a:lnTo>
                    <a:pt x="2005086" y="781471"/>
                  </a:lnTo>
                  <a:lnTo>
                    <a:pt x="1895475" y="773637"/>
                  </a:lnTo>
                  <a:lnTo>
                    <a:pt x="1814513" y="618856"/>
                  </a:lnTo>
                  <a:lnTo>
                    <a:pt x="1724025" y="490268"/>
                  </a:lnTo>
                  <a:lnTo>
                    <a:pt x="1621632" y="366443"/>
                  </a:lnTo>
                  <a:lnTo>
                    <a:pt x="1445419" y="456931"/>
                  </a:lnTo>
                  <a:lnTo>
                    <a:pt x="1331119" y="342631"/>
                  </a:lnTo>
                  <a:lnTo>
                    <a:pt x="1252538" y="264049"/>
                  </a:lnTo>
                  <a:lnTo>
                    <a:pt x="1159669" y="180706"/>
                  </a:lnTo>
                  <a:lnTo>
                    <a:pt x="1090613" y="123556"/>
                  </a:lnTo>
                  <a:lnTo>
                    <a:pt x="879549" y="135832"/>
                  </a:lnTo>
                  <a:lnTo>
                    <a:pt x="795411" y="130539"/>
                  </a:lnTo>
                  <a:lnTo>
                    <a:pt x="741436" y="135832"/>
                  </a:lnTo>
                  <a:lnTo>
                    <a:pt x="657299" y="132303"/>
                  </a:lnTo>
                  <a:lnTo>
                    <a:pt x="569986" y="141124"/>
                  </a:lnTo>
                  <a:lnTo>
                    <a:pt x="484261" y="142888"/>
                  </a:lnTo>
                  <a:lnTo>
                    <a:pt x="346149" y="74090"/>
                  </a:lnTo>
                  <a:lnTo>
                    <a:pt x="246136" y="24697"/>
                  </a:lnTo>
                  <a:lnTo>
                    <a:pt x="211211" y="15877"/>
                  </a:lnTo>
                  <a:lnTo>
                    <a:pt x="138186" y="5292"/>
                  </a:lnTo>
                  <a:lnTo>
                    <a:pt x="98499" y="0"/>
                  </a:lnTo>
                  <a:lnTo>
                    <a:pt x="0" y="2112"/>
                  </a:lnTo>
                  <a:lnTo>
                    <a:pt x="35335" y="752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5" name="Freeform 185">
              <a:extLst/>
            </p:cNvPr>
            <p:cNvSpPr>
              <a:spLocks/>
            </p:cNvSpPr>
            <p:nvPr/>
          </p:nvSpPr>
          <p:spPr bwMode="auto">
            <a:xfrm>
              <a:off x="2593951" y="4535506"/>
              <a:ext cx="69850" cy="77787"/>
            </a:xfrm>
            <a:custGeom>
              <a:avLst/>
              <a:gdLst>
                <a:gd name="T0" fmla="*/ 0 w 409575"/>
                <a:gd name="T1" fmla="*/ 54 h 454277"/>
                <a:gd name="T2" fmla="*/ 2 w 409575"/>
                <a:gd name="T3" fmla="*/ 49 h 454277"/>
                <a:gd name="T4" fmla="*/ 5 w 409575"/>
                <a:gd name="T5" fmla="*/ 41 h 454277"/>
                <a:gd name="T6" fmla="*/ 9 w 409575"/>
                <a:gd name="T7" fmla="*/ 32 h 454277"/>
                <a:gd name="T8" fmla="*/ 16 w 409575"/>
                <a:gd name="T9" fmla="*/ 29 h 454277"/>
                <a:gd name="T10" fmla="*/ 23 w 409575"/>
                <a:gd name="T11" fmla="*/ 24 h 454277"/>
                <a:gd name="T12" fmla="*/ 22 w 409575"/>
                <a:gd name="T13" fmla="*/ 17 h 454277"/>
                <a:gd name="T14" fmla="*/ 19 w 409575"/>
                <a:gd name="T15" fmla="*/ 12 h 454277"/>
                <a:gd name="T16" fmla="*/ 20 w 409575"/>
                <a:gd name="T17" fmla="*/ 5 h 454277"/>
                <a:gd name="T18" fmla="*/ 25 w 409575"/>
                <a:gd name="T19" fmla="*/ 3 h 454277"/>
                <a:gd name="T20" fmla="*/ 28 w 409575"/>
                <a:gd name="T21" fmla="*/ 1 h 454277"/>
                <a:gd name="T22" fmla="*/ 33 w 409575"/>
                <a:gd name="T23" fmla="*/ 0 h 454277"/>
                <a:gd name="T24" fmla="*/ 42 w 409575"/>
                <a:gd name="T25" fmla="*/ 0 h 454277"/>
                <a:gd name="T26" fmla="*/ 47 w 409575"/>
                <a:gd name="T27" fmla="*/ 4 h 454277"/>
                <a:gd name="T28" fmla="*/ 46 w 409575"/>
                <a:gd name="T29" fmla="*/ 12 h 454277"/>
                <a:gd name="T30" fmla="*/ 46 w 409575"/>
                <a:gd name="T31" fmla="*/ 20 h 454277"/>
                <a:gd name="T32" fmla="*/ 48 w 409575"/>
                <a:gd name="T33" fmla="*/ 29 h 454277"/>
                <a:gd name="T34" fmla="*/ 51 w 409575"/>
                <a:gd name="T35" fmla="*/ 33 h 454277"/>
                <a:gd name="T36" fmla="*/ 52 w 409575"/>
                <a:gd name="T37" fmla="*/ 36 h 454277"/>
                <a:gd name="T38" fmla="*/ 59 w 409575"/>
                <a:gd name="T39" fmla="*/ 37 h 454277"/>
                <a:gd name="T40" fmla="*/ 54 w 409575"/>
                <a:gd name="T41" fmla="*/ 42 h 454277"/>
                <a:gd name="T42" fmla="*/ 49 w 409575"/>
                <a:gd name="T43" fmla="*/ 48 h 454277"/>
                <a:gd name="T44" fmla="*/ 46 w 409575"/>
                <a:gd name="T45" fmla="*/ 53 h 454277"/>
                <a:gd name="T46" fmla="*/ 44 w 409575"/>
                <a:gd name="T47" fmla="*/ 58 h 454277"/>
                <a:gd name="T48" fmla="*/ 40 w 409575"/>
                <a:gd name="T49" fmla="*/ 61 h 454277"/>
                <a:gd name="T50" fmla="*/ 32 w 409575"/>
                <a:gd name="T51" fmla="*/ 65 h 454277"/>
                <a:gd name="T52" fmla="*/ 23 w 409575"/>
                <a:gd name="T53" fmla="*/ 67 h 454277"/>
                <a:gd name="T54" fmla="*/ 13 w 409575"/>
                <a:gd name="T55" fmla="*/ 65 h 454277"/>
                <a:gd name="T56" fmla="*/ 6 w 409575"/>
                <a:gd name="T57" fmla="*/ 60 h 454277"/>
                <a:gd name="T58" fmla="*/ 0 w 409575"/>
                <a:gd name="T59" fmla="*/ 54 h 4542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9575"/>
                <a:gd name="T91" fmla="*/ 0 h 454277"/>
                <a:gd name="T92" fmla="*/ 409575 w 409575"/>
                <a:gd name="T93" fmla="*/ 454277 h 4542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9575" h="454277">
                  <a:moveTo>
                    <a:pt x="0" y="370564"/>
                  </a:moveTo>
                  <a:lnTo>
                    <a:pt x="12586" y="330452"/>
                  </a:lnTo>
                  <a:lnTo>
                    <a:pt x="36513" y="275276"/>
                  </a:lnTo>
                  <a:lnTo>
                    <a:pt x="64973" y="216152"/>
                  </a:lnTo>
                  <a:lnTo>
                    <a:pt x="107836" y="194720"/>
                  </a:lnTo>
                  <a:lnTo>
                    <a:pt x="158750" y="165872"/>
                  </a:lnTo>
                  <a:lnTo>
                    <a:pt x="150813" y="118228"/>
                  </a:lnTo>
                  <a:lnTo>
                    <a:pt x="134938" y="81171"/>
                  </a:lnTo>
                  <a:lnTo>
                    <a:pt x="138113" y="35292"/>
                  </a:lnTo>
                  <a:lnTo>
                    <a:pt x="173772" y="17045"/>
                  </a:lnTo>
                  <a:lnTo>
                    <a:pt x="196394" y="3810"/>
                  </a:lnTo>
                  <a:lnTo>
                    <a:pt x="230188" y="1765"/>
                  </a:lnTo>
                  <a:lnTo>
                    <a:pt x="293688" y="0"/>
                  </a:lnTo>
                  <a:lnTo>
                    <a:pt x="322263" y="26469"/>
                  </a:lnTo>
                  <a:lnTo>
                    <a:pt x="315913" y="81171"/>
                  </a:lnTo>
                  <a:lnTo>
                    <a:pt x="317500" y="132345"/>
                  </a:lnTo>
                  <a:lnTo>
                    <a:pt x="333316" y="194386"/>
                  </a:lnTo>
                  <a:lnTo>
                    <a:pt x="351175" y="223501"/>
                  </a:lnTo>
                  <a:lnTo>
                    <a:pt x="361891" y="247324"/>
                  </a:lnTo>
                  <a:lnTo>
                    <a:pt x="409575" y="254101"/>
                  </a:lnTo>
                  <a:lnTo>
                    <a:pt x="374650" y="287629"/>
                  </a:lnTo>
                  <a:lnTo>
                    <a:pt x="341313" y="326450"/>
                  </a:lnTo>
                  <a:lnTo>
                    <a:pt x="315913" y="363506"/>
                  </a:lnTo>
                  <a:lnTo>
                    <a:pt x="306388" y="397034"/>
                  </a:lnTo>
                  <a:lnTo>
                    <a:pt x="274638" y="414680"/>
                  </a:lnTo>
                  <a:lnTo>
                    <a:pt x="220663" y="442913"/>
                  </a:lnTo>
                  <a:lnTo>
                    <a:pt x="160223" y="454277"/>
                  </a:lnTo>
                  <a:lnTo>
                    <a:pt x="93548" y="444752"/>
                  </a:lnTo>
                  <a:lnTo>
                    <a:pt x="43542" y="409033"/>
                  </a:lnTo>
                  <a:lnTo>
                    <a:pt x="0" y="3705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6" name="Freeform 186">
              <a:extLst/>
            </p:cNvPr>
            <p:cNvSpPr>
              <a:spLocks/>
            </p:cNvSpPr>
            <p:nvPr/>
          </p:nvSpPr>
          <p:spPr bwMode="auto">
            <a:xfrm>
              <a:off x="2646339" y="4564081"/>
              <a:ext cx="98425" cy="60325"/>
            </a:xfrm>
            <a:custGeom>
              <a:avLst/>
              <a:gdLst>
                <a:gd name="T0" fmla="*/ 55 w 581878"/>
                <a:gd name="T1" fmla="*/ 54 h 323850"/>
                <a:gd name="T2" fmla="*/ 59 w 581878"/>
                <a:gd name="T3" fmla="*/ 41 h 323850"/>
                <a:gd name="T4" fmla="*/ 64 w 581878"/>
                <a:gd name="T5" fmla="*/ 37 h 323850"/>
                <a:gd name="T6" fmla="*/ 71 w 581878"/>
                <a:gd name="T7" fmla="*/ 32 h 323850"/>
                <a:gd name="T8" fmla="*/ 80 w 581878"/>
                <a:gd name="T9" fmla="*/ 20 h 323850"/>
                <a:gd name="T10" fmla="*/ 81 w 581878"/>
                <a:gd name="T11" fmla="*/ 6 h 323850"/>
                <a:gd name="T12" fmla="*/ 75 w 581878"/>
                <a:gd name="T13" fmla="*/ 4 h 323850"/>
                <a:gd name="T14" fmla="*/ 67 w 581878"/>
                <a:gd name="T15" fmla="*/ 0 h 323850"/>
                <a:gd name="T16" fmla="*/ 60 w 581878"/>
                <a:gd name="T17" fmla="*/ 1 h 323850"/>
                <a:gd name="T18" fmla="*/ 52 w 581878"/>
                <a:gd name="T19" fmla="*/ 1 h 323850"/>
                <a:gd name="T20" fmla="*/ 42 w 581878"/>
                <a:gd name="T21" fmla="*/ 3 h 323850"/>
                <a:gd name="T22" fmla="*/ 35 w 581878"/>
                <a:gd name="T23" fmla="*/ 4 h 323850"/>
                <a:gd name="T24" fmla="*/ 25 w 581878"/>
                <a:gd name="T25" fmla="*/ 5 h 323850"/>
                <a:gd name="T26" fmla="*/ 17 w 581878"/>
                <a:gd name="T27" fmla="*/ 2 h 323850"/>
                <a:gd name="T28" fmla="*/ 6 w 581878"/>
                <a:gd name="T29" fmla="*/ 12 h 323850"/>
                <a:gd name="T30" fmla="*/ 8 w 581878"/>
                <a:gd name="T31" fmla="*/ 17 h 323850"/>
                <a:gd name="T32" fmla="*/ 14 w 581878"/>
                <a:gd name="T33" fmla="*/ 18 h 323850"/>
                <a:gd name="T34" fmla="*/ 6 w 581878"/>
                <a:gd name="T35" fmla="*/ 29 h 323850"/>
                <a:gd name="T36" fmla="*/ 1 w 581878"/>
                <a:gd name="T37" fmla="*/ 41 h 323850"/>
                <a:gd name="T38" fmla="*/ 0 w 581878"/>
                <a:gd name="T39" fmla="*/ 47 h 323850"/>
                <a:gd name="T40" fmla="*/ 11 w 581878"/>
                <a:gd name="T41" fmla="*/ 50 h 323850"/>
                <a:gd name="T42" fmla="*/ 16 w 581878"/>
                <a:gd name="T43" fmla="*/ 50 h 323850"/>
                <a:gd name="T44" fmla="*/ 22 w 581878"/>
                <a:gd name="T45" fmla="*/ 56 h 323850"/>
                <a:gd name="T46" fmla="*/ 26 w 581878"/>
                <a:gd name="T47" fmla="*/ 62 h 323850"/>
                <a:gd name="T48" fmla="*/ 28 w 581878"/>
                <a:gd name="T49" fmla="*/ 70 h 323850"/>
                <a:gd name="T50" fmla="*/ 37 w 581878"/>
                <a:gd name="T51" fmla="*/ 73 h 323850"/>
                <a:gd name="T52" fmla="*/ 37 w 581878"/>
                <a:gd name="T53" fmla="*/ 65 h 323850"/>
                <a:gd name="T54" fmla="*/ 40 w 581878"/>
                <a:gd name="T55" fmla="*/ 54 h 323850"/>
                <a:gd name="T56" fmla="*/ 46 w 581878"/>
                <a:gd name="T57" fmla="*/ 49 h 323850"/>
                <a:gd name="T58" fmla="*/ 55 w 581878"/>
                <a:gd name="T59" fmla="*/ 54 h 3238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1878"/>
                <a:gd name="T91" fmla="*/ 0 h 323850"/>
                <a:gd name="T92" fmla="*/ 581878 w 581878"/>
                <a:gd name="T93" fmla="*/ 323850 h 3238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1878" h="323850">
                  <a:moveTo>
                    <a:pt x="397728" y="241300"/>
                  </a:moveTo>
                  <a:lnTo>
                    <a:pt x="423128" y="180975"/>
                  </a:lnTo>
                  <a:lnTo>
                    <a:pt x="464403" y="165100"/>
                  </a:lnTo>
                  <a:lnTo>
                    <a:pt x="510441" y="142875"/>
                  </a:lnTo>
                  <a:lnTo>
                    <a:pt x="577116" y="88900"/>
                  </a:lnTo>
                  <a:lnTo>
                    <a:pt x="581878" y="28575"/>
                  </a:lnTo>
                  <a:lnTo>
                    <a:pt x="542191" y="15875"/>
                  </a:lnTo>
                  <a:lnTo>
                    <a:pt x="485041" y="0"/>
                  </a:lnTo>
                  <a:lnTo>
                    <a:pt x="429478" y="6350"/>
                  </a:lnTo>
                  <a:lnTo>
                    <a:pt x="372328" y="4762"/>
                  </a:lnTo>
                  <a:lnTo>
                    <a:pt x="305653" y="14287"/>
                  </a:lnTo>
                  <a:lnTo>
                    <a:pt x="253266" y="15875"/>
                  </a:lnTo>
                  <a:lnTo>
                    <a:pt x="177066" y="23812"/>
                  </a:lnTo>
                  <a:lnTo>
                    <a:pt x="119916" y="9525"/>
                  </a:lnTo>
                  <a:lnTo>
                    <a:pt x="43716" y="53975"/>
                  </a:lnTo>
                  <a:lnTo>
                    <a:pt x="58003" y="76200"/>
                  </a:lnTo>
                  <a:lnTo>
                    <a:pt x="100012" y="80818"/>
                  </a:lnTo>
                  <a:lnTo>
                    <a:pt x="46891" y="130175"/>
                  </a:lnTo>
                  <a:lnTo>
                    <a:pt x="8791" y="180975"/>
                  </a:lnTo>
                  <a:lnTo>
                    <a:pt x="0" y="210596"/>
                  </a:lnTo>
                  <a:lnTo>
                    <a:pt x="77053" y="223837"/>
                  </a:lnTo>
                  <a:lnTo>
                    <a:pt x="114300" y="222502"/>
                  </a:lnTo>
                  <a:lnTo>
                    <a:pt x="158016" y="249237"/>
                  </a:lnTo>
                  <a:lnTo>
                    <a:pt x="189766" y="277812"/>
                  </a:lnTo>
                  <a:lnTo>
                    <a:pt x="202406" y="314180"/>
                  </a:lnTo>
                  <a:lnTo>
                    <a:pt x="264378" y="323850"/>
                  </a:lnTo>
                  <a:lnTo>
                    <a:pt x="267553" y="290512"/>
                  </a:lnTo>
                  <a:lnTo>
                    <a:pt x="288191" y="241300"/>
                  </a:lnTo>
                  <a:lnTo>
                    <a:pt x="334228" y="217487"/>
                  </a:lnTo>
                  <a:lnTo>
                    <a:pt x="397728" y="2413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7" name="Freeform 187">
              <a:extLst/>
            </p:cNvPr>
            <p:cNvSpPr>
              <a:spLocks/>
            </p:cNvSpPr>
            <p:nvPr/>
          </p:nvSpPr>
          <p:spPr bwMode="auto">
            <a:xfrm>
              <a:off x="2679676" y="4578368"/>
              <a:ext cx="84138" cy="79375"/>
            </a:xfrm>
            <a:custGeom>
              <a:avLst/>
              <a:gdLst>
                <a:gd name="T0" fmla="*/ 67 w 494844"/>
                <a:gd name="T1" fmla="*/ 97 h 417512"/>
                <a:gd name="T2" fmla="*/ 62 w 494844"/>
                <a:gd name="T3" fmla="*/ 103 h 417512"/>
                <a:gd name="T4" fmla="*/ 54 w 494844"/>
                <a:gd name="T5" fmla="*/ 104 h 417512"/>
                <a:gd name="T6" fmla="*/ 47 w 494844"/>
                <a:gd name="T7" fmla="*/ 102 h 417512"/>
                <a:gd name="T8" fmla="*/ 38 w 494844"/>
                <a:gd name="T9" fmla="*/ 104 h 417512"/>
                <a:gd name="T10" fmla="*/ 30 w 494844"/>
                <a:gd name="T11" fmla="*/ 104 h 417512"/>
                <a:gd name="T12" fmla="*/ 28 w 494844"/>
                <a:gd name="T13" fmla="*/ 99 h 417512"/>
                <a:gd name="T14" fmla="*/ 20 w 494844"/>
                <a:gd name="T15" fmla="*/ 92 h 417512"/>
                <a:gd name="T16" fmla="*/ 15 w 494844"/>
                <a:gd name="T17" fmla="*/ 81 h 417512"/>
                <a:gd name="T18" fmla="*/ 8 w 494844"/>
                <a:gd name="T19" fmla="*/ 73 h 417512"/>
                <a:gd name="T20" fmla="*/ 0 w 494844"/>
                <a:gd name="T21" fmla="*/ 66 h 417512"/>
                <a:gd name="T22" fmla="*/ 1 w 494844"/>
                <a:gd name="T23" fmla="*/ 58 h 417512"/>
                <a:gd name="T24" fmla="*/ 10 w 494844"/>
                <a:gd name="T25" fmla="*/ 61 h 417512"/>
                <a:gd name="T26" fmla="*/ 11 w 494844"/>
                <a:gd name="T27" fmla="*/ 52 h 417512"/>
                <a:gd name="T28" fmla="*/ 13 w 494844"/>
                <a:gd name="T29" fmla="*/ 40 h 417512"/>
                <a:gd name="T30" fmla="*/ 20 w 494844"/>
                <a:gd name="T31" fmla="*/ 35 h 417512"/>
                <a:gd name="T32" fmla="*/ 29 w 494844"/>
                <a:gd name="T33" fmla="*/ 40 h 417512"/>
                <a:gd name="T34" fmla="*/ 32 w 494844"/>
                <a:gd name="T35" fmla="*/ 25 h 417512"/>
                <a:gd name="T36" fmla="*/ 39 w 494844"/>
                <a:gd name="T37" fmla="*/ 21 h 417512"/>
                <a:gd name="T38" fmla="*/ 46 w 494844"/>
                <a:gd name="T39" fmla="*/ 15 h 417512"/>
                <a:gd name="T40" fmla="*/ 55 w 494844"/>
                <a:gd name="T41" fmla="*/ 2 h 417512"/>
                <a:gd name="T42" fmla="*/ 64 w 494844"/>
                <a:gd name="T43" fmla="*/ 0 h 417512"/>
                <a:gd name="T44" fmla="*/ 69 w 494844"/>
                <a:gd name="T45" fmla="*/ 16 h 417512"/>
                <a:gd name="T46" fmla="*/ 70 w 494844"/>
                <a:gd name="T47" fmla="*/ 28 h 417512"/>
                <a:gd name="T48" fmla="*/ 68 w 494844"/>
                <a:gd name="T49" fmla="*/ 36 h 417512"/>
                <a:gd name="T50" fmla="*/ 64 w 494844"/>
                <a:gd name="T51" fmla="*/ 42 h 417512"/>
                <a:gd name="T52" fmla="*/ 66 w 494844"/>
                <a:gd name="T53" fmla="*/ 53 h 417512"/>
                <a:gd name="T54" fmla="*/ 65 w 494844"/>
                <a:gd name="T55" fmla="*/ 66 h 417512"/>
                <a:gd name="T56" fmla="*/ 63 w 494844"/>
                <a:gd name="T57" fmla="*/ 78 h 417512"/>
                <a:gd name="T58" fmla="*/ 63 w 494844"/>
                <a:gd name="T59" fmla="*/ 91 h 417512"/>
                <a:gd name="T60" fmla="*/ 67 w 494844"/>
                <a:gd name="T61" fmla="*/ 97 h 4175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94844"/>
                <a:gd name="T94" fmla="*/ 0 h 417512"/>
                <a:gd name="T95" fmla="*/ 494844 w 494844"/>
                <a:gd name="T96" fmla="*/ 417512 h 4175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94844" h="417512">
                  <a:moveTo>
                    <a:pt x="469900" y="390525"/>
                  </a:moveTo>
                  <a:lnTo>
                    <a:pt x="436563" y="414337"/>
                  </a:lnTo>
                  <a:lnTo>
                    <a:pt x="379413" y="417512"/>
                  </a:lnTo>
                  <a:lnTo>
                    <a:pt x="328613" y="412750"/>
                  </a:lnTo>
                  <a:lnTo>
                    <a:pt x="268288" y="417512"/>
                  </a:lnTo>
                  <a:lnTo>
                    <a:pt x="214313" y="417512"/>
                  </a:lnTo>
                  <a:lnTo>
                    <a:pt x="193675" y="400050"/>
                  </a:lnTo>
                  <a:lnTo>
                    <a:pt x="139700" y="369887"/>
                  </a:lnTo>
                  <a:lnTo>
                    <a:pt x="106363" y="327025"/>
                  </a:lnTo>
                  <a:lnTo>
                    <a:pt x="58738" y="295275"/>
                  </a:lnTo>
                  <a:lnTo>
                    <a:pt x="0" y="265112"/>
                  </a:lnTo>
                  <a:lnTo>
                    <a:pt x="6688" y="234805"/>
                  </a:lnTo>
                  <a:lnTo>
                    <a:pt x="68600" y="244330"/>
                  </a:lnTo>
                  <a:lnTo>
                    <a:pt x="74553" y="208611"/>
                  </a:lnTo>
                  <a:lnTo>
                    <a:pt x="92413" y="163368"/>
                  </a:lnTo>
                  <a:lnTo>
                    <a:pt x="140038" y="139555"/>
                  </a:lnTo>
                  <a:lnTo>
                    <a:pt x="204331" y="162177"/>
                  </a:lnTo>
                  <a:lnTo>
                    <a:pt x="226953" y="100265"/>
                  </a:lnTo>
                  <a:lnTo>
                    <a:pt x="273388" y="82405"/>
                  </a:lnTo>
                  <a:lnTo>
                    <a:pt x="323850" y="58737"/>
                  </a:lnTo>
                  <a:lnTo>
                    <a:pt x="385306" y="7396"/>
                  </a:lnTo>
                  <a:lnTo>
                    <a:pt x="449263" y="0"/>
                  </a:lnTo>
                  <a:lnTo>
                    <a:pt x="485319" y="65736"/>
                  </a:lnTo>
                  <a:lnTo>
                    <a:pt x="494844" y="113361"/>
                  </a:lnTo>
                  <a:lnTo>
                    <a:pt x="479366" y="145508"/>
                  </a:lnTo>
                  <a:lnTo>
                    <a:pt x="449263" y="168275"/>
                  </a:lnTo>
                  <a:lnTo>
                    <a:pt x="463550" y="212725"/>
                  </a:lnTo>
                  <a:lnTo>
                    <a:pt x="458788" y="265112"/>
                  </a:lnTo>
                  <a:lnTo>
                    <a:pt x="446088" y="312737"/>
                  </a:lnTo>
                  <a:lnTo>
                    <a:pt x="442913" y="366712"/>
                  </a:lnTo>
                  <a:lnTo>
                    <a:pt x="469900" y="3905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8" name="Freeform 188">
              <a:extLst/>
            </p:cNvPr>
            <p:cNvSpPr>
              <a:spLocks/>
            </p:cNvSpPr>
            <p:nvPr/>
          </p:nvSpPr>
          <p:spPr bwMode="auto">
            <a:xfrm>
              <a:off x="2709839" y="4652981"/>
              <a:ext cx="66675" cy="47625"/>
            </a:xfrm>
            <a:custGeom>
              <a:avLst/>
              <a:gdLst>
                <a:gd name="T0" fmla="*/ 60 w 385425"/>
                <a:gd name="T1" fmla="*/ 33 h 247650"/>
                <a:gd name="T2" fmla="*/ 57 w 385425"/>
                <a:gd name="T3" fmla="*/ 30 h 247650"/>
                <a:gd name="T4" fmla="*/ 52 w 385425"/>
                <a:gd name="T5" fmla="*/ 27 h 247650"/>
                <a:gd name="T6" fmla="*/ 48 w 385425"/>
                <a:gd name="T7" fmla="*/ 18 h 247650"/>
                <a:gd name="T8" fmla="*/ 42 w 385425"/>
                <a:gd name="T9" fmla="*/ 9 h 247650"/>
                <a:gd name="T10" fmla="*/ 41 w 385425"/>
                <a:gd name="T11" fmla="*/ 5 h 247650"/>
                <a:gd name="T12" fmla="*/ 36 w 385425"/>
                <a:gd name="T13" fmla="*/ 6 h 247650"/>
                <a:gd name="T14" fmla="*/ 29 w 385425"/>
                <a:gd name="T15" fmla="*/ 6 h 247650"/>
                <a:gd name="T16" fmla="*/ 23 w 385425"/>
                <a:gd name="T17" fmla="*/ 5 h 247650"/>
                <a:gd name="T18" fmla="*/ 17 w 385425"/>
                <a:gd name="T19" fmla="*/ 6 h 247650"/>
                <a:gd name="T20" fmla="*/ 10 w 385425"/>
                <a:gd name="T21" fmla="*/ 6 h 247650"/>
                <a:gd name="T22" fmla="*/ 6 w 385425"/>
                <a:gd name="T23" fmla="*/ 6 h 247650"/>
                <a:gd name="T24" fmla="*/ 0 w 385425"/>
                <a:gd name="T25" fmla="*/ 0 h 247650"/>
                <a:gd name="T26" fmla="*/ 0 w 385425"/>
                <a:gd name="T27" fmla="*/ 13 h 247650"/>
                <a:gd name="T28" fmla="*/ 1 w 385425"/>
                <a:gd name="T29" fmla="*/ 22 h 247650"/>
                <a:gd name="T30" fmla="*/ 8 w 385425"/>
                <a:gd name="T31" fmla="*/ 35 h 247650"/>
                <a:gd name="T32" fmla="*/ 12 w 385425"/>
                <a:gd name="T33" fmla="*/ 40 h 247650"/>
                <a:gd name="T34" fmla="*/ 17 w 385425"/>
                <a:gd name="T35" fmla="*/ 44 h 247650"/>
                <a:gd name="T36" fmla="*/ 22 w 385425"/>
                <a:gd name="T37" fmla="*/ 39 h 247650"/>
                <a:gd name="T38" fmla="*/ 26 w 385425"/>
                <a:gd name="T39" fmla="*/ 39 h 247650"/>
                <a:gd name="T40" fmla="*/ 30 w 385425"/>
                <a:gd name="T41" fmla="*/ 49 h 247650"/>
                <a:gd name="T42" fmla="*/ 33 w 385425"/>
                <a:gd name="T43" fmla="*/ 54 h 247650"/>
                <a:gd name="T44" fmla="*/ 38 w 385425"/>
                <a:gd name="T45" fmla="*/ 52 h 247650"/>
                <a:gd name="T46" fmla="*/ 40 w 385425"/>
                <a:gd name="T47" fmla="*/ 55 h 247650"/>
                <a:gd name="T48" fmla="*/ 41 w 385425"/>
                <a:gd name="T49" fmla="*/ 62 h 247650"/>
                <a:gd name="T50" fmla="*/ 46 w 385425"/>
                <a:gd name="T51" fmla="*/ 59 h 247650"/>
                <a:gd name="T52" fmla="*/ 55 w 385425"/>
                <a:gd name="T53" fmla="*/ 65 h 247650"/>
                <a:gd name="T54" fmla="*/ 53 w 385425"/>
                <a:gd name="T55" fmla="*/ 56 h 247650"/>
                <a:gd name="T56" fmla="*/ 57 w 385425"/>
                <a:gd name="T57" fmla="*/ 50 h 247650"/>
                <a:gd name="T58" fmla="*/ 54 w 385425"/>
                <a:gd name="T59" fmla="*/ 42 h 247650"/>
                <a:gd name="T60" fmla="*/ 60 w 385425"/>
                <a:gd name="T61" fmla="*/ 33 h 2476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85425"/>
                <a:gd name="T94" fmla="*/ 0 h 247650"/>
                <a:gd name="T95" fmla="*/ 385425 w 385425"/>
                <a:gd name="T96" fmla="*/ 247650 h 2476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85425" h="247650">
                  <a:moveTo>
                    <a:pt x="385425" y="127542"/>
                  </a:moveTo>
                  <a:lnTo>
                    <a:pt x="367963" y="113254"/>
                  </a:lnTo>
                  <a:lnTo>
                    <a:pt x="336213" y="102142"/>
                  </a:lnTo>
                  <a:lnTo>
                    <a:pt x="307638" y="70392"/>
                  </a:lnTo>
                  <a:lnTo>
                    <a:pt x="271125" y="33879"/>
                  </a:lnTo>
                  <a:lnTo>
                    <a:pt x="263128" y="20241"/>
                  </a:lnTo>
                  <a:lnTo>
                    <a:pt x="233025" y="21179"/>
                  </a:lnTo>
                  <a:lnTo>
                    <a:pt x="189309" y="22622"/>
                  </a:lnTo>
                  <a:lnTo>
                    <a:pt x="150018" y="17860"/>
                  </a:lnTo>
                  <a:lnTo>
                    <a:pt x="111918" y="22622"/>
                  </a:lnTo>
                  <a:lnTo>
                    <a:pt x="66338" y="24354"/>
                  </a:lnTo>
                  <a:lnTo>
                    <a:pt x="36909" y="22622"/>
                  </a:lnTo>
                  <a:lnTo>
                    <a:pt x="2381" y="0"/>
                  </a:lnTo>
                  <a:lnTo>
                    <a:pt x="0" y="50007"/>
                  </a:lnTo>
                  <a:lnTo>
                    <a:pt x="4425" y="84679"/>
                  </a:lnTo>
                  <a:lnTo>
                    <a:pt x="50463" y="132304"/>
                  </a:lnTo>
                  <a:lnTo>
                    <a:pt x="74275" y="151354"/>
                  </a:lnTo>
                  <a:lnTo>
                    <a:pt x="112375" y="167229"/>
                  </a:lnTo>
                  <a:lnTo>
                    <a:pt x="140950" y="148179"/>
                  </a:lnTo>
                  <a:lnTo>
                    <a:pt x="171113" y="148179"/>
                  </a:lnTo>
                  <a:lnTo>
                    <a:pt x="194925" y="187867"/>
                  </a:lnTo>
                  <a:lnTo>
                    <a:pt x="213975" y="203742"/>
                  </a:lnTo>
                  <a:lnTo>
                    <a:pt x="242550" y="195804"/>
                  </a:lnTo>
                  <a:lnTo>
                    <a:pt x="258425" y="210092"/>
                  </a:lnTo>
                  <a:lnTo>
                    <a:pt x="266363" y="235492"/>
                  </a:lnTo>
                  <a:lnTo>
                    <a:pt x="298113" y="224379"/>
                  </a:lnTo>
                  <a:lnTo>
                    <a:pt x="354806" y="247650"/>
                  </a:lnTo>
                  <a:lnTo>
                    <a:pt x="342900" y="213122"/>
                  </a:lnTo>
                  <a:lnTo>
                    <a:pt x="371138" y="189454"/>
                  </a:lnTo>
                  <a:lnTo>
                    <a:pt x="348913" y="160879"/>
                  </a:lnTo>
                  <a:lnTo>
                    <a:pt x="385425" y="1275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9" name="Freeform 189">
              <a:extLst/>
            </p:cNvPr>
            <p:cNvSpPr>
              <a:spLocks/>
            </p:cNvSpPr>
            <p:nvPr/>
          </p:nvSpPr>
          <p:spPr bwMode="auto">
            <a:xfrm>
              <a:off x="2746351" y="4678381"/>
              <a:ext cx="127000" cy="55562"/>
            </a:xfrm>
            <a:custGeom>
              <a:avLst/>
              <a:gdLst>
                <a:gd name="T0" fmla="*/ 7 w 736145"/>
                <a:gd name="T1" fmla="*/ 31 h 328863"/>
                <a:gd name="T2" fmla="*/ 15 w 736145"/>
                <a:gd name="T3" fmla="*/ 32 h 328863"/>
                <a:gd name="T4" fmla="*/ 26 w 736145"/>
                <a:gd name="T5" fmla="*/ 32 h 328863"/>
                <a:gd name="T6" fmla="*/ 33 w 736145"/>
                <a:gd name="T7" fmla="*/ 35 h 328863"/>
                <a:gd name="T8" fmla="*/ 38 w 736145"/>
                <a:gd name="T9" fmla="*/ 42 h 328863"/>
                <a:gd name="T10" fmla="*/ 48 w 736145"/>
                <a:gd name="T11" fmla="*/ 42 h 328863"/>
                <a:gd name="T12" fmla="*/ 54 w 736145"/>
                <a:gd name="T13" fmla="*/ 41 h 328863"/>
                <a:gd name="T14" fmla="*/ 58 w 736145"/>
                <a:gd name="T15" fmla="*/ 35 h 328863"/>
                <a:gd name="T16" fmla="*/ 55 w 736145"/>
                <a:gd name="T17" fmla="*/ 32 h 328863"/>
                <a:gd name="T18" fmla="*/ 51 w 736145"/>
                <a:gd name="T19" fmla="*/ 29 h 328863"/>
                <a:gd name="T20" fmla="*/ 58 w 736145"/>
                <a:gd name="T21" fmla="*/ 25 h 328863"/>
                <a:gd name="T22" fmla="*/ 62 w 736145"/>
                <a:gd name="T23" fmla="*/ 19 h 328863"/>
                <a:gd name="T24" fmla="*/ 66 w 736145"/>
                <a:gd name="T25" fmla="*/ 15 h 328863"/>
                <a:gd name="T26" fmla="*/ 70 w 736145"/>
                <a:gd name="T27" fmla="*/ 11 h 328863"/>
                <a:gd name="T28" fmla="*/ 81 w 736145"/>
                <a:gd name="T29" fmla="*/ 16 h 328863"/>
                <a:gd name="T30" fmla="*/ 89 w 736145"/>
                <a:gd name="T31" fmla="*/ 16 h 328863"/>
                <a:gd name="T32" fmla="*/ 90 w 736145"/>
                <a:gd name="T33" fmla="*/ 22 h 328863"/>
                <a:gd name="T34" fmla="*/ 86 w 736145"/>
                <a:gd name="T35" fmla="*/ 25 h 328863"/>
                <a:gd name="T36" fmla="*/ 87 w 736145"/>
                <a:gd name="T37" fmla="*/ 30 h 328863"/>
                <a:gd name="T38" fmla="*/ 91 w 736145"/>
                <a:gd name="T39" fmla="*/ 33 h 328863"/>
                <a:gd name="T40" fmla="*/ 92 w 736145"/>
                <a:gd name="T41" fmla="*/ 40 h 328863"/>
                <a:gd name="T42" fmla="*/ 103 w 736145"/>
                <a:gd name="T43" fmla="*/ 45 h 328863"/>
                <a:gd name="T44" fmla="*/ 109 w 736145"/>
                <a:gd name="T45" fmla="*/ 45 h 328863"/>
                <a:gd name="T46" fmla="*/ 111 w 736145"/>
                <a:gd name="T47" fmla="*/ 41 h 328863"/>
                <a:gd name="T48" fmla="*/ 112 w 736145"/>
                <a:gd name="T49" fmla="*/ 34 h 328863"/>
                <a:gd name="T50" fmla="*/ 108 w 736145"/>
                <a:gd name="T51" fmla="*/ 26 h 328863"/>
                <a:gd name="T52" fmla="*/ 104 w 736145"/>
                <a:gd name="T53" fmla="*/ 19 h 328863"/>
                <a:gd name="T54" fmla="*/ 102 w 736145"/>
                <a:gd name="T55" fmla="*/ 13 h 328863"/>
                <a:gd name="T56" fmla="*/ 98 w 736145"/>
                <a:gd name="T57" fmla="*/ 11 h 328863"/>
                <a:gd name="T58" fmla="*/ 93 w 736145"/>
                <a:gd name="T59" fmla="*/ 6 h 328863"/>
                <a:gd name="T60" fmla="*/ 86 w 736145"/>
                <a:gd name="T61" fmla="*/ 6 h 328863"/>
                <a:gd name="T62" fmla="*/ 78 w 736145"/>
                <a:gd name="T63" fmla="*/ 2 h 328863"/>
                <a:gd name="T64" fmla="*/ 70 w 736145"/>
                <a:gd name="T65" fmla="*/ 2 h 328863"/>
                <a:gd name="T66" fmla="*/ 63 w 736145"/>
                <a:gd name="T67" fmla="*/ 6 h 328863"/>
                <a:gd name="T68" fmla="*/ 53 w 736145"/>
                <a:gd name="T69" fmla="*/ 10 h 328863"/>
                <a:gd name="T70" fmla="*/ 40 w 736145"/>
                <a:gd name="T71" fmla="*/ 12 h 328863"/>
                <a:gd name="T72" fmla="*/ 26 w 736145"/>
                <a:gd name="T73" fmla="*/ 0 h 328863"/>
                <a:gd name="T74" fmla="*/ 21 w 736145"/>
                <a:gd name="T75" fmla="*/ 5 h 328863"/>
                <a:gd name="T76" fmla="*/ 24 w 736145"/>
                <a:gd name="T77" fmla="*/ 10 h 328863"/>
                <a:gd name="T78" fmla="*/ 19 w 736145"/>
                <a:gd name="T79" fmla="*/ 13 h 328863"/>
                <a:gd name="T80" fmla="*/ 21 w 736145"/>
                <a:gd name="T81" fmla="*/ 19 h 328863"/>
                <a:gd name="T82" fmla="*/ 13 w 736145"/>
                <a:gd name="T83" fmla="*/ 15 h 328863"/>
                <a:gd name="T84" fmla="*/ 8 w 736145"/>
                <a:gd name="T85" fmla="*/ 17 h 328863"/>
                <a:gd name="T86" fmla="*/ 7 w 736145"/>
                <a:gd name="T87" fmla="*/ 12 h 328863"/>
                <a:gd name="T88" fmla="*/ 4 w 736145"/>
                <a:gd name="T89" fmla="*/ 10 h 328863"/>
                <a:gd name="T90" fmla="*/ 0 w 736145"/>
                <a:gd name="T91" fmla="*/ 12 h 328863"/>
                <a:gd name="T92" fmla="*/ 3 w 736145"/>
                <a:gd name="T93" fmla="*/ 20 h 328863"/>
                <a:gd name="T94" fmla="*/ 4 w 736145"/>
                <a:gd name="T95" fmla="*/ 25 h 328863"/>
                <a:gd name="T96" fmla="*/ 7 w 736145"/>
                <a:gd name="T97" fmla="*/ 31 h 3288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145"/>
                <a:gd name="T148" fmla="*/ 0 h 328863"/>
                <a:gd name="T149" fmla="*/ 736145 w 736145"/>
                <a:gd name="T150" fmla="*/ 328863 h 3288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145" h="328863">
                  <a:moveTo>
                    <a:pt x="46093" y="223546"/>
                  </a:moveTo>
                  <a:lnTo>
                    <a:pt x="96889" y="230582"/>
                  </a:lnTo>
                  <a:lnTo>
                    <a:pt x="168320" y="230582"/>
                  </a:lnTo>
                  <a:lnTo>
                    <a:pt x="215941" y="255207"/>
                  </a:lnTo>
                  <a:lnTo>
                    <a:pt x="250864" y="307975"/>
                  </a:lnTo>
                  <a:lnTo>
                    <a:pt x="311184" y="302699"/>
                  </a:lnTo>
                  <a:lnTo>
                    <a:pt x="350869" y="299181"/>
                  </a:lnTo>
                  <a:lnTo>
                    <a:pt x="381028" y="255207"/>
                  </a:lnTo>
                  <a:lnTo>
                    <a:pt x="358805" y="230582"/>
                  </a:lnTo>
                  <a:lnTo>
                    <a:pt x="333407" y="207716"/>
                  </a:lnTo>
                  <a:lnTo>
                    <a:pt x="381028" y="183091"/>
                  </a:lnTo>
                  <a:lnTo>
                    <a:pt x="404839" y="135599"/>
                  </a:lnTo>
                  <a:lnTo>
                    <a:pt x="428649" y="110973"/>
                  </a:lnTo>
                  <a:lnTo>
                    <a:pt x="458810" y="82830"/>
                  </a:lnTo>
                  <a:lnTo>
                    <a:pt x="530241" y="112733"/>
                  </a:lnTo>
                  <a:lnTo>
                    <a:pt x="579450" y="112733"/>
                  </a:lnTo>
                  <a:lnTo>
                    <a:pt x="588974" y="160224"/>
                  </a:lnTo>
                  <a:lnTo>
                    <a:pt x="560402" y="179573"/>
                  </a:lnTo>
                  <a:lnTo>
                    <a:pt x="571513" y="218269"/>
                  </a:lnTo>
                  <a:lnTo>
                    <a:pt x="593270" y="240757"/>
                  </a:lnTo>
                  <a:lnTo>
                    <a:pt x="605176" y="288382"/>
                  </a:lnTo>
                  <a:lnTo>
                    <a:pt x="674232" y="328863"/>
                  </a:lnTo>
                  <a:lnTo>
                    <a:pt x="709951" y="324100"/>
                  </a:lnTo>
                  <a:lnTo>
                    <a:pt x="729001" y="295525"/>
                  </a:lnTo>
                  <a:lnTo>
                    <a:pt x="736145" y="250282"/>
                  </a:lnTo>
                  <a:lnTo>
                    <a:pt x="705188" y="185988"/>
                  </a:lnTo>
                  <a:lnTo>
                    <a:pt x="679454" y="135599"/>
                  </a:lnTo>
                  <a:lnTo>
                    <a:pt x="669930" y="96902"/>
                  </a:lnTo>
                  <a:lnTo>
                    <a:pt x="641357" y="81072"/>
                  </a:lnTo>
                  <a:lnTo>
                    <a:pt x="609610" y="45893"/>
                  </a:lnTo>
                  <a:lnTo>
                    <a:pt x="560402" y="40616"/>
                  </a:lnTo>
                  <a:lnTo>
                    <a:pt x="509606" y="15991"/>
                  </a:lnTo>
                  <a:lnTo>
                    <a:pt x="460397" y="15991"/>
                  </a:lnTo>
                  <a:lnTo>
                    <a:pt x="409601" y="40616"/>
                  </a:lnTo>
                  <a:lnTo>
                    <a:pt x="346106" y="74036"/>
                  </a:lnTo>
                  <a:lnTo>
                    <a:pt x="263563" y="84590"/>
                  </a:lnTo>
                  <a:lnTo>
                    <a:pt x="169054" y="0"/>
                  </a:lnTo>
                  <a:lnTo>
                    <a:pt x="135720" y="35619"/>
                  </a:lnTo>
                  <a:lnTo>
                    <a:pt x="155959" y="69918"/>
                  </a:lnTo>
                  <a:lnTo>
                    <a:pt x="125005" y="94983"/>
                  </a:lnTo>
                  <a:lnTo>
                    <a:pt x="139292" y="134559"/>
                  </a:lnTo>
                  <a:lnTo>
                    <a:pt x="82146" y="106856"/>
                  </a:lnTo>
                  <a:lnTo>
                    <a:pt x="52383" y="120048"/>
                  </a:lnTo>
                  <a:lnTo>
                    <a:pt x="42859" y="89707"/>
                  </a:lnTo>
                  <a:lnTo>
                    <a:pt x="25001" y="76514"/>
                  </a:lnTo>
                  <a:lnTo>
                    <a:pt x="0" y="87067"/>
                  </a:lnTo>
                  <a:lnTo>
                    <a:pt x="20695" y="147912"/>
                  </a:lnTo>
                  <a:lnTo>
                    <a:pt x="27045" y="181331"/>
                  </a:lnTo>
                  <a:lnTo>
                    <a:pt x="46093" y="2235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0" name="Freeform 190">
              <a:extLst/>
            </p:cNvPr>
            <p:cNvSpPr>
              <a:spLocks/>
            </p:cNvSpPr>
            <p:nvPr/>
          </p:nvSpPr>
          <p:spPr bwMode="auto">
            <a:xfrm>
              <a:off x="2735239" y="4430731"/>
              <a:ext cx="184150" cy="76200"/>
            </a:xfrm>
            <a:custGeom>
              <a:avLst/>
              <a:gdLst>
                <a:gd name="T0" fmla="*/ 0 w 1073944"/>
                <a:gd name="T1" fmla="*/ 25 h 446719"/>
                <a:gd name="T2" fmla="*/ 0 w 1073944"/>
                <a:gd name="T3" fmla="*/ 20 h 446719"/>
                <a:gd name="T4" fmla="*/ 5 w 1073944"/>
                <a:gd name="T5" fmla="*/ 11 h 446719"/>
                <a:gd name="T6" fmla="*/ 12 w 1073944"/>
                <a:gd name="T7" fmla="*/ 8 h 446719"/>
                <a:gd name="T8" fmla="*/ 21 w 1073944"/>
                <a:gd name="T9" fmla="*/ 4 h 446719"/>
                <a:gd name="T10" fmla="*/ 30 w 1073944"/>
                <a:gd name="T11" fmla="*/ 0 h 446719"/>
                <a:gd name="T12" fmla="*/ 40 w 1073944"/>
                <a:gd name="T13" fmla="*/ 3 h 446719"/>
                <a:gd name="T14" fmla="*/ 47 w 1073944"/>
                <a:gd name="T15" fmla="*/ 3 h 446719"/>
                <a:gd name="T16" fmla="*/ 55 w 1073944"/>
                <a:gd name="T17" fmla="*/ 1 h 446719"/>
                <a:gd name="T18" fmla="*/ 60 w 1073944"/>
                <a:gd name="T19" fmla="*/ 4 h 446719"/>
                <a:gd name="T20" fmla="*/ 66 w 1073944"/>
                <a:gd name="T21" fmla="*/ 0 h 446719"/>
                <a:gd name="T22" fmla="*/ 69 w 1073944"/>
                <a:gd name="T23" fmla="*/ 6 h 446719"/>
                <a:gd name="T24" fmla="*/ 74 w 1073944"/>
                <a:gd name="T25" fmla="*/ 11 h 446719"/>
                <a:gd name="T26" fmla="*/ 82 w 1073944"/>
                <a:gd name="T27" fmla="*/ 10 h 446719"/>
                <a:gd name="T28" fmla="*/ 89 w 1073944"/>
                <a:gd name="T29" fmla="*/ 10 h 446719"/>
                <a:gd name="T30" fmla="*/ 92 w 1073944"/>
                <a:gd name="T31" fmla="*/ 12 h 446719"/>
                <a:gd name="T32" fmla="*/ 98 w 1073944"/>
                <a:gd name="T33" fmla="*/ 14 h 446719"/>
                <a:gd name="T34" fmla="*/ 103 w 1073944"/>
                <a:gd name="T35" fmla="*/ 18 h 446719"/>
                <a:gd name="T36" fmla="*/ 106 w 1073944"/>
                <a:gd name="T37" fmla="*/ 18 h 446719"/>
                <a:gd name="T38" fmla="*/ 112 w 1073944"/>
                <a:gd name="T39" fmla="*/ 20 h 446719"/>
                <a:gd name="T40" fmla="*/ 118 w 1073944"/>
                <a:gd name="T41" fmla="*/ 27 h 446719"/>
                <a:gd name="T42" fmla="*/ 124 w 1073944"/>
                <a:gd name="T43" fmla="*/ 31 h 446719"/>
                <a:gd name="T44" fmla="*/ 133 w 1073944"/>
                <a:gd name="T45" fmla="*/ 33 h 446719"/>
                <a:gd name="T46" fmla="*/ 138 w 1073944"/>
                <a:gd name="T47" fmla="*/ 40 h 446719"/>
                <a:gd name="T48" fmla="*/ 145 w 1073944"/>
                <a:gd name="T49" fmla="*/ 42 h 446719"/>
                <a:gd name="T50" fmla="*/ 151 w 1073944"/>
                <a:gd name="T51" fmla="*/ 45 h 446719"/>
                <a:gd name="T52" fmla="*/ 159 w 1073944"/>
                <a:gd name="T53" fmla="*/ 47 h 446719"/>
                <a:gd name="T54" fmla="*/ 158 w 1073944"/>
                <a:gd name="T55" fmla="*/ 54 h 446719"/>
                <a:gd name="T56" fmla="*/ 147 w 1073944"/>
                <a:gd name="T57" fmla="*/ 56 h 446719"/>
                <a:gd name="T58" fmla="*/ 138 w 1073944"/>
                <a:gd name="T59" fmla="*/ 57 h 446719"/>
                <a:gd name="T60" fmla="*/ 128 w 1073944"/>
                <a:gd name="T61" fmla="*/ 61 h 446719"/>
                <a:gd name="T62" fmla="*/ 118 w 1073944"/>
                <a:gd name="T63" fmla="*/ 64 h 446719"/>
                <a:gd name="T64" fmla="*/ 120 w 1073944"/>
                <a:gd name="T65" fmla="*/ 60 h 446719"/>
                <a:gd name="T66" fmla="*/ 103 w 1073944"/>
                <a:gd name="T67" fmla="*/ 62 h 446719"/>
                <a:gd name="T68" fmla="*/ 102 w 1073944"/>
                <a:gd name="T69" fmla="*/ 59 h 446719"/>
                <a:gd name="T70" fmla="*/ 106 w 1073944"/>
                <a:gd name="T71" fmla="*/ 53 h 446719"/>
                <a:gd name="T72" fmla="*/ 110 w 1073944"/>
                <a:gd name="T73" fmla="*/ 47 h 446719"/>
                <a:gd name="T74" fmla="*/ 110 w 1073944"/>
                <a:gd name="T75" fmla="*/ 42 h 446719"/>
                <a:gd name="T76" fmla="*/ 106 w 1073944"/>
                <a:gd name="T77" fmla="*/ 42 h 446719"/>
                <a:gd name="T78" fmla="*/ 99 w 1073944"/>
                <a:gd name="T79" fmla="*/ 44 h 446719"/>
                <a:gd name="T80" fmla="*/ 93 w 1073944"/>
                <a:gd name="T81" fmla="*/ 41 h 446719"/>
                <a:gd name="T82" fmla="*/ 90 w 1073944"/>
                <a:gd name="T83" fmla="*/ 34 h 446719"/>
                <a:gd name="T84" fmla="*/ 87 w 1073944"/>
                <a:gd name="T85" fmla="*/ 31 h 446719"/>
                <a:gd name="T86" fmla="*/ 83 w 1073944"/>
                <a:gd name="T87" fmla="*/ 29 h 446719"/>
                <a:gd name="T88" fmla="*/ 75 w 1073944"/>
                <a:gd name="T89" fmla="*/ 29 h 446719"/>
                <a:gd name="T90" fmla="*/ 66 w 1073944"/>
                <a:gd name="T91" fmla="*/ 29 h 446719"/>
                <a:gd name="T92" fmla="*/ 60 w 1073944"/>
                <a:gd name="T93" fmla="*/ 24 h 446719"/>
                <a:gd name="T94" fmla="*/ 55 w 1073944"/>
                <a:gd name="T95" fmla="*/ 23 h 446719"/>
                <a:gd name="T96" fmla="*/ 52 w 1073944"/>
                <a:gd name="T97" fmla="*/ 26 h 446719"/>
                <a:gd name="T98" fmla="*/ 49 w 1073944"/>
                <a:gd name="T99" fmla="*/ 22 h 446719"/>
                <a:gd name="T100" fmla="*/ 46 w 1073944"/>
                <a:gd name="T101" fmla="*/ 27 h 446719"/>
                <a:gd name="T102" fmla="*/ 45 w 1073944"/>
                <a:gd name="T103" fmla="*/ 19 h 446719"/>
                <a:gd name="T104" fmla="*/ 39 w 1073944"/>
                <a:gd name="T105" fmla="*/ 18 h 446719"/>
                <a:gd name="T106" fmla="*/ 31 w 1073944"/>
                <a:gd name="T107" fmla="*/ 14 h 446719"/>
                <a:gd name="T108" fmla="*/ 24 w 1073944"/>
                <a:gd name="T109" fmla="*/ 19 h 446719"/>
                <a:gd name="T110" fmla="*/ 13 w 1073944"/>
                <a:gd name="T111" fmla="*/ 25 h 446719"/>
                <a:gd name="T112" fmla="*/ 7 w 1073944"/>
                <a:gd name="T113" fmla="*/ 27 h 446719"/>
                <a:gd name="T114" fmla="*/ 0 w 1073944"/>
                <a:gd name="T115" fmla="*/ 25 h 4467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73944"/>
                <a:gd name="T175" fmla="*/ 0 h 446719"/>
                <a:gd name="T176" fmla="*/ 1073944 w 1073944"/>
                <a:gd name="T177" fmla="*/ 446719 h 4467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73944" h="446719">
                  <a:moveTo>
                    <a:pt x="0" y="172331"/>
                  </a:moveTo>
                  <a:lnTo>
                    <a:pt x="458" y="139489"/>
                  </a:lnTo>
                  <a:lnTo>
                    <a:pt x="33796" y="75924"/>
                  </a:lnTo>
                  <a:lnTo>
                    <a:pt x="80963" y="58031"/>
                  </a:lnTo>
                  <a:lnTo>
                    <a:pt x="140494" y="24693"/>
                  </a:lnTo>
                  <a:lnTo>
                    <a:pt x="200025" y="881"/>
                  </a:lnTo>
                  <a:lnTo>
                    <a:pt x="266700" y="19931"/>
                  </a:lnTo>
                  <a:lnTo>
                    <a:pt x="314325" y="17549"/>
                  </a:lnTo>
                  <a:lnTo>
                    <a:pt x="370346" y="3531"/>
                  </a:lnTo>
                  <a:lnTo>
                    <a:pt x="403683" y="30016"/>
                  </a:lnTo>
                  <a:lnTo>
                    <a:pt x="443371" y="0"/>
                  </a:lnTo>
                  <a:lnTo>
                    <a:pt x="467183" y="38845"/>
                  </a:lnTo>
                  <a:lnTo>
                    <a:pt x="495758" y="74159"/>
                  </a:lnTo>
                  <a:lnTo>
                    <a:pt x="552908" y="68861"/>
                  </a:lnTo>
                  <a:lnTo>
                    <a:pt x="600533" y="68861"/>
                  </a:lnTo>
                  <a:lnTo>
                    <a:pt x="622758" y="82987"/>
                  </a:lnTo>
                  <a:lnTo>
                    <a:pt x="662446" y="98879"/>
                  </a:lnTo>
                  <a:lnTo>
                    <a:pt x="697371" y="127130"/>
                  </a:lnTo>
                  <a:lnTo>
                    <a:pt x="718008" y="121832"/>
                  </a:lnTo>
                  <a:lnTo>
                    <a:pt x="757696" y="139489"/>
                  </a:lnTo>
                  <a:lnTo>
                    <a:pt x="795338" y="184237"/>
                  </a:lnTo>
                  <a:lnTo>
                    <a:pt x="833438" y="212812"/>
                  </a:lnTo>
                  <a:lnTo>
                    <a:pt x="897396" y="231305"/>
                  </a:lnTo>
                  <a:lnTo>
                    <a:pt x="928688" y="279487"/>
                  </a:lnTo>
                  <a:lnTo>
                    <a:pt x="976313" y="293774"/>
                  </a:lnTo>
                  <a:lnTo>
                    <a:pt x="1021557" y="310443"/>
                  </a:lnTo>
                  <a:lnTo>
                    <a:pt x="1073944" y="327112"/>
                  </a:lnTo>
                  <a:lnTo>
                    <a:pt x="1069182" y="372356"/>
                  </a:lnTo>
                  <a:lnTo>
                    <a:pt x="995363" y="386643"/>
                  </a:lnTo>
                  <a:lnTo>
                    <a:pt x="931069" y="393787"/>
                  </a:lnTo>
                  <a:lnTo>
                    <a:pt x="862471" y="425531"/>
                  </a:lnTo>
                  <a:lnTo>
                    <a:pt x="795796" y="446719"/>
                  </a:lnTo>
                  <a:lnTo>
                    <a:pt x="809625" y="415218"/>
                  </a:lnTo>
                  <a:lnTo>
                    <a:pt x="695783" y="429062"/>
                  </a:lnTo>
                  <a:lnTo>
                    <a:pt x="684671" y="407874"/>
                  </a:lnTo>
                  <a:lnTo>
                    <a:pt x="718008" y="363732"/>
                  </a:lnTo>
                  <a:lnTo>
                    <a:pt x="741821" y="324887"/>
                  </a:lnTo>
                  <a:lnTo>
                    <a:pt x="744996" y="293104"/>
                  </a:lnTo>
                  <a:lnTo>
                    <a:pt x="718008" y="287807"/>
                  </a:lnTo>
                  <a:lnTo>
                    <a:pt x="670383" y="301932"/>
                  </a:lnTo>
                  <a:lnTo>
                    <a:pt x="625933" y="282510"/>
                  </a:lnTo>
                  <a:lnTo>
                    <a:pt x="608471" y="234836"/>
                  </a:lnTo>
                  <a:lnTo>
                    <a:pt x="589421" y="213648"/>
                  </a:lnTo>
                  <a:lnTo>
                    <a:pt x="557671" y="201289"/>
                  </a:lnTo>
                  <a:lnTo>
                    <a:pt x="508458" y="201289"/>
                  </a:lnTo>
                  <a:lnTo>
                    <a:pt x="444958" y="199522"/>
                  </a:lnTo>
                  <a:lnTo>
                    <a:pt x="402096" y="169506"/>
                  </a:lnTo>
                  <a:lnTo>
                    <a:pt x="373521" y="160677"/>
                  </a:lnTo>
                  <a:lnTo>
                    <a:pt x="349708" y="178334"/>
                  </a:lnTo>
                  <a:lnTo>
                    <a:pt x="329071" y="151849"/>
                  </a:lnTo>
                  <a:lnTo>
                    <a:pt x="313196" y="187163"/>
                  </a:lnTo>
                  <a:lnTo>
                    <a:pt x="304800" y="129468"/>
                  </a:lnTo>
                  <a:lnTo>
                    <a:pt x="263983" y="125363"/>
                  </a:lnTo>
                  <a:lnTo>
                    <a:pt x="209550" y="98512"/>
                  </a:lnTo>
                  <a:lnTo>
                    <a:pt x="159544" y="134231"/>
                  </a:lnTo>
                  <a:lnTo>
                    <a:pt x="88107" y="172331"/>
                  </a:lnTo>
                  <a:lnTo>
                    <a:pt x="45244" y="186618"/>
                  </a:lnTo>
                  <a:lnTo>
                    <a:pt x="0" y="17233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1" name="Freeform 191">
              <a:extLst/>
            </p:cNvPr>
            <p:cNvSpPr>
              <a:spLocks/>
            </p:cNvSpPr>
            <p:nvPr/>
          </p:nvSpPr>
          <p:spPr bwMode="auto">
            <a:xfrm>
              <a:off x="2846364" y="4527568"/>
              <a:ext cx="36512" cy="12700"/>
            </a:xfrm>
            <a:custGeom>
              <a:avLst/>
              <a:gdLst>
                <a:gd name="T0" fmla="*/ 2147483647 w 413"/>
                <a:gd name="T1" fmla="*/ 2147483647 h 168"/>
                <a:gd name="T2" fmla="*/ 2147483647 w 413"/>
                <a:gd name="T3" fmla="*/ 2147483647 h 168"/>
                <a:gd name="T4" fmla="*/ 2147483647 w 413"/>
                <a:gd name="T5" fmla="*/ 2147483647 h 168"/>
                <a:gd name="T6" fmla="*/ 2147483647 w 413"/>
                <a:gd name="T7" fmla="*/ 2147483647 h 168"/>
                <a:gd name="T8" fmla="*/ 2147483647 w 413"/>
                <a:gd name="T9" fmla="*/ 0 h 168"/>
                <a:gd name="T10" fmla="*/ 2147483647 w 413"/>
                <a:gd name="T11" fmla="*/ 2147483647 h 168"/>
                <a:gd name="T12" fmla="*/ 0 w 413"/>
                <a:gd name="T13" fmla="*/ 2147483647 h 168"/>
                <a:gd name="T14" fmla="*/ 2147483647 w 413"/>
                <a:gd name="T15" fmla="*/ 2147483647 h 168"/>
                <a:gd name="T16" fmla="*/ 2147483647 w 413"/>
                <a:gd name="T17" fmla="*/ 2147483647 h 168"/>
                <a:gd name="T18" fmla="*/ 2147483647 w 413"/>
                <a:gd name="T19" fmla="*/ 2147483647 h 168"/>
                <a:gd name="T20" fmla="*/ 2147483647 w 413"/>
                <a:gd name="T21" fmla="*/ 2147483647 h 168"/>
                <a:gd name="T22" fmla="*/ 2147483647 w 413"/>
                <a:gd name="T23" fmla="*/ 2147483647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3"/>
                <a:gd name="T37" fmla="*/ 0 h 168"/>
                <a:gd name="T38" fmla="*/ 413 w 413"/>
                <a:gd name="T39" fmla="*/ 168 h 1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3" h="168">
                  <a:moveTo>
                    <a:pt x="408" y="26"/>
                  </a:moveTo>
                  <a:lnTo>
                    <a:pt x="349" y="24"/>
                  </a:lnTo>
                  <a:lnTo>
                    <a:pt x="293" y="8"/>
                  </a:lnTo>
                  <a:lnTo>
                    <a:pt x="182" y="26"/>
                  </a:lnTo>
                  <a:lnTo>
                    <a:pt x="125" y="0"/>
                  </a:lnTo>
                  <a:lnTo>
                    <a:pt x="61" y="32"/>
                  </a:lnTo>
                  <a:lnTo>
                    <a:pt x="0" y="72"/>
                  </a:lnTo>
                  <a:lnTo>
                    <a:pt x="93" y="128"/>
                  </a:lnTo>
                  <a:lnTo>
                    <a:pt x="205" y="168"/>
                  </a:lnTo>
                  <a:lnTo>
                    <a:pt x="301" y="120"/>
                  </a:lnTo>
                  <a:lnTo>
                    <a:pt x="413" y="112"/>
                  </a:lnTo>
                  <a:lnTo>
                    <a:pt x="408" y="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2" name="Freeform 192">
              <a:extLst/>
            </p:cNvPr>
            <p:cNvSpPr>
              <a:spLocks/>
            </p:cNvSpPr>
            <p:nvPr/>
          </p:nvSpPr>
          <p:spPr bwMode="auto">
            <a:xfrm rot="441143">
              <a:off x="2908276" y="4494231"/>
              <a:ext cx="57150" cy="49212"/>
            </a:xfrm>
            <a:custGeom>
              <a:avLst/>
              <a:gdLst>
                <a:gd name="T0" fmla="*/ 2147483647 w 635"/>
                <a:gd name="T1" fmla="*/ 2147483647 h 457"/>
                <a:gd name="T2" fmla="*/ 2147483647 w 635"/>
                <a:gd name="T3" fmla="*/ 2147483647 h 457"/>
                <a:gd name="T4" fmla="*/ 2147483647 w 635"/>
                <a:gd name="T5" fmla="*/ 2147483647 h 457"/>
                <a:gd name="T6" fmla="*/ 2147483647 w 635"/>
                <a:gd name="T7" fmla="*/ 2147483647 h 457"/>
                <a:gd name="T8" fmla="*/ 2147483647 w 635"/>
                <a:gd name="T9" fmla="*/ 2147483647 h 457"/>
                <a:gd name="T10" fmla="*/ 2147483647 w 635"/>
                <a:gd name="T11" fmla="*/ 2147483647 h 457"/>
                <a:gd name="T12" fmla="*/ 2147483647 w 635"/>
                <a:gd name="T13" fmla="*/ 2147483647 h 457"/>
                <a:gd name="T14" fmla="*/ 2147483647 w 635"/>
                <a:gd name="T15" fmla="*/ 2147483647 h 457"/>
                <a:gd name="T16" fmla="*/ 0 w 635"/>
                <a:gd name="T17" fmla="*/ 2147483647 h 457"/>
                <a:gd name="T18" fmla="*/ 2147483647 w 635"/>
                <a:gd name="T19" fmla="*/ 2147483647 h 457"/>
                <a:gd name="T20" fmla="*/ 2147483647 w 635"/>
                <a:gd name="T21" fmla="*/ 2147483647 h 457"/>
                <a:gd name="T22" fmla="*/ 2147483647 w 635"/>
                <a:gd name="T23" fmla="*/ 2147483647 h 457"/>
                <a:gd name="T24" fmla="*/ 2147483647 w 635"/>
                <a:gd name="T25" fmla="*/ 2147483647 h 457"/>
                <a:gd name="T26" fmla="*/ 2147483647 w 635"/>
                <a:gd name="T27" fmla="*/ 2147483647 h 457"/>
                <a:gd name="T28" fmla="*/ 2147483647 w 635"/>
                <a:gd name="T29" fmla="*/ 2147483647 h 457"/>
                <a:gd name="T30" fmla="*/ 2147483647 w 635"/>
                <a:gd name="T31" fmla="*/ 2147483647 h 457"/>
                <a:gd name="T32" fmla="*/ 2147483647 w 635"/>
                <a:gd name="T33" fmla="*/ 2147483647 h 457"/>
                <a:gd name="T34" fmla="*/ 2147483647 w 635"/>
                <a:gd name="T35" fmla="*/ 2147483647 h 457"/>
                <a:gd name="T36" fmla="*/ 2147483647 w 635"/>
                <a:gd name="T37" fmla="*/ 2147483647 h 457"/>
                <a:gd name="T38" fmla="*/ 2147483647 w 635"/>
                <a:gd name="T39" fmla="*/ 0 h 457"/>
                <a:gd name="T40" fmla="*/ 2147483647 w 635"/>
                <a:gd name="T41" fmla="*/ 2147483647 h 457"/>
                <a:gd name="T42" fmla="*/ 2147483647 w 635"/>
                <a:gd name="T43" fmla="*/ 2147483647 h 457"/>
                <a:gd name="T44" fmla="*/ 2147483647 w 635"/>
                <a:gd name="T45" fmla="*/ 2147483647 h 457"/>
                <a:gd name="T46" fmla="*/ 2147483647 w 635"/>
                <a:gd name="T47" fmla="*/ 2147483647 h 4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5"/>
                <a:gd name="T73" fmla="*/ 0 h 457"/>
                <a:gd name="T74" fmla="*/ 635 w 635"/>
                <a:gd name="T75" fmla="*/ 457 h 4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5" h="457">
                  <a:moveTo>
                    <a:pt x="219" y="72"/>
                  </a:moveTo>
                  <a:lnTo>
                    <a:pt x="351" y="114"/>
                  </a:lnTo>
                  <a:lnTo>
                    <a:pt x="363" y="185"/>
                  </a:lnTo>
                  <a:lnTo>
                    <a:pt x="441" y="228"/>
                  </a:lnTo>
                  <a:lnTo>
                    <a:pt x="453" y="270"/>
                  </a:lnTo>
                  <a:lnTo>
                    <a:pt x="369" y="306"/>
                  </a:lnTo>
                  <a:lnTo>
                    <a:pt x="243" y="342"/>
                  </a:lnTo>
                  <a:lnTo>
                    <a:pt x="129" y="342"/>
                  </a:lnTo>
                  <a:lnTo>
                    <a:pt x="0" y="367"/>
                  </a:lnTo>
                  <a:lnTo>
                    <a:pt x="75" y="414"/>
                  </a:lnTo>
                  <a:lnTo>
                    <a:pt x="136" y="412"/>
                  </a:lnTo>
                  <a:lnTo>
                    <a:pt x="227" y="457"/>
                  </a:lnTo>
                  <a:lnTo>
                    <a:pt x="285" y="426"/>
                  </a:lnTo>
                  <a:lnTo>
                    <a:pt x="405" y="408"/>
                  </a:lnTo>
                  <a:lnTo>
                    <a:pt x="549" y="360"/>
                  </a:lnTo>
                  <a:lnTo>
                    <a:pt x="635" y="367"/>
                  </a:lnTo>
                  <a:lnTo>
                    <a:pt x="603" y="288"/>
                  </a:lnTo>
                  <a:lnTo>
                    <a:pt x="561" y="174"/>
                  </a:lnTo>
                  <a:lnTo>
                    <a:pt x="597" y="108"/>
                  </a:lnTo>
                  <a:lnTo>
                    <a:pt x="567" y="0"/>
                  </a:lnTo>
                  <a:lnTo>
                    <a:pt x="495" y="6"/>
                  </a:lnTo>
                  <a:lnTo>
                    <a:pt x="429" y="6"/>
                  </a:lnTo>
                  <a:lnTo>
                    <a:pt x="333" y="24"/>
                  </a:lnTo>
                  <a:lnTo>
                    <a:pt x="219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3" name="Freeform 193">
              <a:extLst/>
            </p:cNvPr>
            <p:cNvSpPr>
              <a:spLocks/>
            </p:cNvSpPr>
            <p:nvPr/>
          </p:nvSpPr>
          <p:spPr bwMode="auto">
            <a:xfrm rot="441143">
              <a:off x="2957489" y="4494231"/>
              <a:ext cx="65087" cy="52387"/>
            </a:xfrm>
            <a:custGeom>
              <a:avLst/>
              <a:gdLst>
                <a:gd name="T0" fmla="*/ 2147483647 w 710"/>
                <a:gd name="T1" fmla="*/ 2147483647 h 490"/>
                <a:gd name="T2" fmla="*/ 2147483647 w 710"/>
                <a:gd name="T3" fmla="*/ 2147483647 h 490"/>
                <a:gd name="T4" fmla="*/ 2147483647 w 710"/>
                <a:gd name="T5" fmla="*/ 2147483647 h 490"/>
                <a:gd name="T6" fmla="*/ 2147483647 w 710"/>
                <a:gd name="T7" fmla="*/ 2147483647 h 490"/>
                <a:gd name="T8" fmla="*/ 2147483647 w 710"/>
                <a:gd name="T9" fmla="*/ 2147483647 h 490"/>
                <a:gd name="T10" fmla="*/ 2147483647 w 710"/>
                <a:gd name="T11" fmla="*/ 2147483647 h 490"/>
                <a:gd name="T12" fmla="*/ 2147483647 w 710"/>
                <a:gd name="T13" fmla="*/ 2147483647 h 490"/>
                <a:gd name="T14" fmla="*/ 2147483647 w 710"/>
                <a:gd name="T15" fmla="*/ 0 h 490"/>
                <a:gd name="T16" fmla="*/ 2147483647 w 710"/>
                <a:gd name="T17" fmla="*/ 2147483647 h 490"/>
                <a:gd name="T18" fmla="*/ 2147483647 w 710"/>
                <a:gd name="T19" fmla="*/ 2147483647 h 490"/>
                <a:gd name="T20" fmla="*/ 2147483647 w 710"/>
                <a:gd name="T21" fmla="*/ 2147483647 h 490"/>
                <a:gd name="T22" fmla="*/ 2147483647 w 710"/>
                <a:gd name="T23" fmla="*/ 2147483647 h 490"/>
                <a:gd name="T24" fmla="*/ 2147483647 w 710"/>
                <a:gd name="T25" fmla="*/ 2147483647 h 490"/>
                <a:gd name="T26" fmla="*/ 2147483647 w 710"/>
                <a:gd name="T27" fmla="*/ 2147483647 h 490"/>
                <a:gd name="T28" fmla="*/ 2147483647 w 710"/>
                <a:gd name="T29" fmla="*/ 2147483647 h 490"/>
                <a:gd name="T30" fmla="*/ 0 w 710"/>
                <a:gd name="T31" fmla="*/ 2147483647 h 490"/>
                <a:gd name="T32" fmla="*/ 2147483647 w 710"/>
                <a:gd name="T33" fmla="*/ 2147483647 h 490"/>
                <a:gd name="T34" fmla="*/ 2147483647 w 710"/>
                <a:gd name="T35" fmla="*/ 2147483647 h 490"/>
                <a:gd name="T36" fmla="*/ 2147483647 w 710"/>
                <a:gd name="T37" fmla="*/ 2147483647 h 490"/>
                <a:gd name="T38" fmla="*/ 2147483647 w 710"/>
                <a:gd name="T39" fmla="*/ 2147483647 h 490"/>
                <a:gd name="T40" fmla="*/ 2147483647 w 710"/>
                <a:gd name="T41" fmla="*/ 2147483647 h 490"/>
                <a:gd name="T42" fmla="*/ 2147483647 w 710"/>
                <a:gd name="T43" fmla="*/ 2147483647 h 490"/>
                <a:gd name="T44" fmla="*/ 2147483647 w 710"/>
                <a:gd name="T45" fmla="*/ 2147483647 h 490"/>
                <a:gd name="T46" fmla="*/ 2147483647 w 710"/>
                <a:gd name="T47" fmla="*/ 2147483647 h 490"/>
                <a:gd name="T48" fmla="*/ 2147483647 w 710"/>
                <a:gd name="T49" fmla="*/ 2147483647 h 490"/>
                <a:gd name="T50" fmla="*/ 2147483647 w 710"/>
                <a:gd name="T51" fmla="*/ 2147483647 h 490"/>
                <a:gd name="T52" fmla="*/ 2147483647 w 710"/>
                <a:gd name="T53" fmla="*/ 2147483647 h 490"/>
                <a:gd name="T54" fmla="*/ 2147483647 w 710"/>
                <a:gd name="T55" fmla="*/ 2147483647 h 490"/>
                <a:gd name="T56" fmla="*/ 2147483647 w 710"/>
                <a:gd name="T57" fmla="*/ 2147483647 h 490"/>
                <a:gd name="T58" fmla="*/ 2147483647 w 710"/>
                <a:gd name="T59" fmla="*/ 2147483647 h 490"/>
                <a:gd name="T60" fmla="*/ 2147483647 w 710"/>
                <a:gd name="T61" fmla="*/ 2147483647 h 4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10"/>
                <a:gd name="T94" fmla="*/ 0 h 490"/>
                <a:gd name="T95" fmla="*/ 710 w 710"/>
                <a:gd name="T96" fmla="*/ 490 h 4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10" h="490">
                  <a:moveTo>
                    <a:pt x="710" y="127"/>
                  </a:moveTo>
                  <a:lnTo>
                    <a:pt x="631" y="82"/>
                  </a:lnTo>
                  <a:lnTo>
                    <a:pt x="574" y="82"/>
                  </a:lnTo>
                  <a:lnTo>
                    <a:pt x="530" y="101"/>
                  </a:lnTo>
                  <a:lnTo>
                    <a:pt x="477" y="110"/>
                  </a:lnTo>
                  <a:lnTo>
                    <a:pt x="458" y="67"/>
                  </a:lnTo>
                  <a:lnTo>
                    <a:pt x="415" y="53"/>
                  </a:lnTo>
                  <a:lnTo>
                    <a:pt x="367" y="0"/>
                  </a:lnTo>
                  <a:lnTo>
                    <a:pt x="319" y="38"/>
                  </a:lnTo>
                  <a:lnTo>
                    <a:pt x="256" y="36"/>
                  </a:lnTo>
                  <a:lnTo>
                    <a:pt x="137" y="10"/>
                  </a:lnTo>
                  <a:lnTo>
                    <a:pt x="98" y="38"/>
                  </a:lnTo>
                  <a:lnTo>
                    <a:pt x="30" y="36"/>
                  </a:lnTo>
                  <a:lnTo>
                    <a:pt x="7" y="80"/>
                  </a:lnTo>
                  <a:lnTo>
                    <a:pt x="36" y="186"/>
                  </a:lnTo>
                  <a:lnTo>
                    <a:pt x="0" y="254"/>
                  </a:lnTo>
                  <a:lnTo>
                    <a:pt x="42" y="362"/>
                  </a:lnTo>
                  <a:lnTo>
                    <a:pt x="75" y="445"/>
                  </a:lnTo>
                  <a:lnTo>
                    <a:pt x="120" y="490"/>
                  </a:lnTo>
                  <a:lnTo>
                    <a:pt x="161" y="451"/>
                  </a:lnTo>
                  <a:lnTo>
                    <a:pt x="166" y="354"/>
                  </a:lnTo>
                  <a:lnTo>
                    <a:pt x="209" y="341"/>
                  </a:lnTo>
                  <a:lnTo>
                    <a:pt x="256" y="309"/>
                  </a:lnTo>
                  <a:lnTo>
                    <a:pt x="319" y="336"/>
                  </a:lnTo>
                  <a:lnTo>
                    <a:pt x="391" y="298"/>
                  </a:lnTo>
                  <a:lnTo>
                    <a:pt x="425" y="250"/>
                  </a:lnTo>
                  <a:lnTo>
                    <a:pt x="483" y="218"/>
                  </a:lnTo>
                  <a:lnTo>
                    <a:pt x="549" y="211"/>
                  </a:lnTo>
                  <a:lnTo>
                    <a:pt x="665" y="218"/>
                  </a:lnTo>
                  <a:lnTo>
                    <a:pt x="703" y="182"/>
                  </a:lnTo>
                  <a:lnTo>
                    <a:pt x="710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4" name="Freeform 194">
              <a:extLst/>
            </p:cNvPr>
            <p:cNvSpPr>
              <a:spLocks/>
            </p:cNvSpPr>
            <p:nvPr/>
          </p:nvSpPr>
          <p:spPr bwMode="auto">
            <a:xfrm rot="441143">
              <a:off x="3043214" y="4513281"/>
              <a:ext cx="28575" cy="19050"/>
            </a:xfrm>
            <a:custGeom>
              <a:avLst/>
              <a:gdLst>
                <a:gd name="T0" fmla="*/ 2147483647 w 318"/>
                <a:gd name="T1" fmla="*/ 2147483647 h 193"/>
                <a:gd name="T2" fmla="*/ 2147483647 w 318"/>
                <a:gd name="T3" fmla="*/ 0 h 193"/>
                <a:gd name="T4" fmla="*/ 2147483647 w 318"/>
                <a:gd name="T5" fmla="*/ 2147483647 h 193"/>
                <a:gd name="T6" fmla="*/ 2147483647 w 318"/>
                <a:gd name="T7" fmla="*/ 2147483647 h 193"/>
                <a:gd name="T8" fmla="*/ 2147483647 w 318"/>
                <a:gd name="T9" fmla="*/ 2147483647 h 193"/>
                <a:gd name="T10" fmla="*/ 0 w 318"/>
                <a:gd name="T11" fmla="*/ 2147483647 h 193"/>
                <a:gd name="T12" fmla="*/ 2147483647 w 318"/>
                <a:gd name="T13" fmla="*/ 2147483647 h 193"/>
                <a:gd name="T14" fmla="*/ 2147483647 w 318"/>
                <a:gd name="T15" fmla="*/ 2147483647 h 193"/>
                <a:gd name="T16" fmla="*/ 2147483647 w 318"/>
                <a:gd name="T17" fmla="*/ 2147483647 h 193"/>
                <a:gd name="T18" fmla="*/ 2147483647 w 318"/>
                <a:gd name="T19" fmla="*/ 2147483647 h 193"/>
                <a:gd name="T20" fmla="*/ 2147483647 w 318"/>
                <a:gd name="T21" fmla="*/ 2147483647 h 1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8"/>
                <a:gd name="T34" fmla="*/ 0 h 193"/>
                <a:gd name="T35" fmla="*/ 318 w 318"/>
                <a:gd name="T36" fmla="*/ 193 h 19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8" h="193">
                  <a:moveTo>
                    <a:pt x="318" y="65"/>
                  </a:moveTo>
                  <a:lnTo>
                    <a:pt x="293" y="0"/>
                  </a:lnTo>
                  <a:lnTo>
                    <a:pt x="182" y="18"/>
                  </a:lnTo>
                  <a:lnTo>
                    <a:pt x="142" y="9"/>
                  </a:lnTo>
                  <a:lnTo>
                    <a:pt x="62" y="49"/>
                  </a:lnTo>
                  <a:lnTo>
                    <a:pt x="0" y="64"/>
                  </a:lnTo>
                  <a:lnTo>
                    <a:pt x="22" y="145"/>
                  </a:lnTo>
                  <a:lnTo>
                    <a:pt x="62" y="193"/>
                  </a:lnTo>
                  <a:lnTo>
                    <a:pt x="158" y="169"/>
                  </a:lnTo>
                  <a:lnTo>
                    <a:pt x="262" y="113"/>
                  </a:lnTo>
                  <a:lnTo>
                    <a:pt x="318" y="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505" name="Group 195">
              <a:extLst/>
            </p:cNvPr>
            <p:cNvGrpSpPr>
              <a:grpSpLocks/>
            </p:cNvGrpSpPr>
            <p:nvPr/>
          </p:nvGrpSpPr>
          <p:grpSpPr bwMode="auto">
            <a:xfrm>
              <a:off x="2835190" y="4362486"/>
              <a:ext cx="104767" cy="66677"/>
              <a:chOff x="23104" y="15658"/>
              <a:chExt cx="3152" cy="1962"/>
            </a:xfrm>
            <a:grpFill/>
          </p:grpSpPr>
          <p:sp>
            <p:nvSpPr>
              <p:cNvPr id="606" name="Freeform 196">
                <a:extLst/>
              </p:cNvPr>
              <p:cNvSpPr>
                <a:spLocks/>
              </p:cNvSpPr>
              <p:nvPr/>
            </p:nvSpPr>
            <p:spPr bwMode="auto">
              <a:xfrm>
                <a:off x="23522" y="16648"/>
                <a:ext cx="280" cy="368"/>
              </a:xfrm>
              <a:custGeom>
                <a:avLst/>
                <a:gdLst>
                  <a:gd name="T0" fmla="*/ 14 w 280"/>
                  <a:gd name="T1" fmla="*/ 248 h 368"/>
                  <a:gd name="T2" fmla="*/ 14 w 280"/>
                  <a:gd name="T3" fmla="*/ 144 h 368"/>
                  <a:gd name="T4" fmla="*/ 86 w 280"/>
                  <a:gd name="T5" fmla="*/ 0 h 368"/>
                  <a:gd name="T6" fmla="*/ 198 w 280"/>
                  <a:gd name="T7" fmla="*/ 72 h 368"/>
                  <a:gd name="T8" fmla="*/ 280 w 280"/>
                  <a:gd name="T9" fmla="*/ 173 h 368"/>
                  <a:gd name="T10" fmla="*/ 248 w 280"/>
                  <a:gd name="T11" fmla="*/ 277 h 368"/>
                  <a:gd name="T12" fmla="*/ 222 w 280"/>
                  <a:gd name="T13" fmla="*/ 344 h 368"/>
                  <a:gd name="T14" fmla="*/ 142 w 280"/>
                  <a:gd name="T15" fmla="*/ 368 h 368"/>
                  <a:gd name="T16" fmla="*/ 0 w 280"/>
                  <a:gd name="T17" fmla="*/ 333 h 368"/>
                  <a:gd name="T18" fmla="*/ 14 w 280"/>
                  <a:gd name="T19" fmla="*/ 248 h 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0"/>
                  <a:gd name="T31" fmla="*/ 0 h 368"/>
                  <a:gd name="T32" fmla="*/ 280 w 280"/>
                  <a:gd name="T33" fmla="*/ 368 h 3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0" h="368">
                    <a:moveTo>
                      <a:pt x="14" y="248"/>
                    </a:moveTo>
                    <a:lnTo>
                      <a:pt x="14" y="144"/>
                    </a:lnTo>
                    <a:lnTo>
                      <a:pt x="86" y="0"/>
                    </a:lnTo>
                    <a:lnTo>
                      <a:pt x="198" y="72"/>
                    </a:lnTo>
                    <a:lnTo>
                      <a:pt x="280" y="173"/>
                    </a:lnTo>
                    <a:lnTo>
                      <a:pt x="248" y="277"/>
                    </a:lnTo>
                    <a:lnTo>
                      <a:pt x="222" y="344"/>
                    </a:lnTo>
                    <a:lnTo>
                      <a:pt x="142" y="368"/>
                    </a:lnTo>
                    <a:lnTo>
                      <a:pt x="0" y="333"/>
                    </a:lnTo>
                    <a:lnTo>
                      <a:pt x="14" y="24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07" name="Freeform 197">
                <a:extLst/>
              </p:cNvPr>
              <p:cNvSpPr>
                <a:spLocks/>
              </p:cNvSpPr>
              <p:nvPr/>
            </p:nvSpPr>
            <p:spPr bwMode="auto">
              <a:xfrm>
                <a:off x="23787" y="16968"/>
                <a:ext cx="183" cy="312"/>
              </a:xfrm>
              <a:custGeom>
                <a:avLst/>
                <a:gdLst>
                  <a:gd name="T0" fmla="*/ 0 w 183"/>
                  <a:gd name="T1" fmla="*/ 192 h 312"/>
                  <a:gd name="T2" fmla="*/ 33 w 183"/>
                  <a:gd name="T3" fmla="*/ 96 h 312"/>
                  <a:gd name="T4" fmla="*/ 63 w 183"/>
                  <a:gd name="T5" fmla="*/ 0 h 312"/>
                  <a:gd name="T6" fmla="*/ 147 w 183"/>
                  <a:gd name="T7" fmla="*/ 54 h 312"/>
                  <a:gd name="T8" fmla="*/ 183 w 183"/>
                  <a:gd name="T9" fmla="*/ 150 h 312"/>
                  <a:gd name="T10" fmla="*/ 177 w 183"/>
                  <a:gd name="T11" fmla="*/ 234 h 312"/>
                  <a:gd name="T12" fmla="*/ 128 w 183"/>
                  <a:gd name="T13" fmla="*/ 312 h 312"/>
                  <a:gd name="T14" fmla="*/ 33 w 183"/>
                  <a:gd name="T15" fmla="*/ 270 h 312"/>
                  <a:gd name="T16" fmla="*/ 0 w 183"/>
                  <a:gd name="T17" fmla="*/ 192 h 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312"/>
                  <a:gd name="T29" fmla="*/ 183 w 183"/>
                  <a:gd name="T30" fmla="*/ 312 h 3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312">
                    <a:moveTo>
                      <a:pt x="0" y="192"/>
                    </a:moveTo>
                    <a:lnTo>
                      <a:pt x="33" y="96"/>
                    </a:lnTo>
                    <a:lnTo>
                      <a:pt x="63" y="0"/>
                    </a:lnTo>
                    <a:lnTo>
                      <a:pt x="147" y="54"/>
                    </a:lnTo>
                    <a:lnTo>
                      <a:pt x="183" y="150"/>
                    </a:lnTo>
                    <a:lnTo>
                      <a:pt x="177" y="234"/>
                    </a:lnTo>
                    <a:lnTo>
                      <a:pt x="128" y="312"/>
                    </a:lnTo>
                    <a:lnTo>
                      <a:pt x="33" y="270"/>
                    </a:lnTo>
                    <a:lnTo>
                      <a:pt x="0" y="19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08" name="Freeform 198">
                <a:extLst/>
              </p:cNvPr>
              <p:cNvSpPr>
                <a:spLocks/>
              </p:cNvSpPr>
              <p:nvPr/>
            </p:nvSpPr>
            <p:spPr bwMode="auto">
              <a:xfrm>
                <a:off x="24136" y="16240"/>
                <a:ext cx="376" cy="416"/>
              </a:xfrm>
              <a:custGeom>
                <a:avLst/>
                <a:gdLst>
                  <a:gd name="T0" fmla="*/ 16 w 376"/>
                  <a:gd name="T1" fmla="*/ 88 h 416"/>
                  <a:gd name="T2" fmla="*/ 0 w 376"/>
                  <a:gd name="T3" fmla="*/ 16 h 416"/>
                  <a:gd name="T4" fmla="*/ 104 w 376"/>
                  <a:gd name="T5" fmla="*/ 8 h 416"/>
                  <a:gd name="T6" fmla="*/ 200 w 376"/>
                  <a:gd name="T7" fmla="*/ 0 h 416"/>
                  <a:gd name="T8" fmla="*/ 304 w 376"/>
                  <a:gd name="T9" fmla="*/ 112 h 416"/>
                  <a:gd name="T10" fmla="*/ 376 w 376"/>
                  <a:gd name="T11" fmla="*/ 224 h 416"/>
                  <a:gd name="T12" fmla="*/ 368 w 376"/>
                  <a:gd name="T13" fmla="*/ 312 h 416"/>
                  <a:gd name="T14" fmla="*/ 368 w 376"/>
                  <a:gd name="T15" fmla="*/ 416 h 416"/>
                  <a:gd name="T16" fmla="*/ 320 w 376"/>
                  <a:gd name="T17" fmla="*/ 368 h 416"/>
                  <a:gd name="T18" fmla="*/ 256 w 376"/>
                  <a:gd name="T19" fmla="*/ 360 h 416"/>
                  <a:gd name="T20" fmla="*/ 288 w 376"/>
                  <a:gd name="T21" fmla="*/ 256 h 416"/>
                  <a:gd name="T22" fmla="*/ 248 w 376"/>
                  <a:gd name="T23" fmla="*/ 168 h 416"/>
                  <a:gd name="T24" fmla="*/ 168 w 376"/>
                  <a:gd name="T25" fmla="*/ 112 h 416"/>
                  <a:gd name="T26" fmla="*/ 96 w 376"/>
                  <a:gd name="T27" fmla="*/ 104 h 416"/>
                  <a:gd name="T28" fmla="*/ 16 w 376"/>
                  <a:gd name="T29" fmla="*/ 88 h 4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6"/>
                  <a:gd name="T46" fmla="*/ 0 h 416"/>
                  <a:gd name="T47" fmla="*/ 376 w 376"/>
                  <a:gd name="T48" fmla="*/ 416 h 4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6" h="416">
                    <a:moveTo>
                      <a:pt x="16" y="88"/>
                    </a:moveTo>
                    <a:lnTo>
                      <a:pt x="0" y="16"/>
                    </a:lnTo>
                    <a:lnTo>
                      <a:pt x="104" y="8"/>
                    </a:lnTo>
                    <a:lnTo>
                      <a:pt x="200" y="0"/>
                    </a:lnTo>
                    <a:lnTo>
                      <a:pt x="304" y="112"/>
                    </a:lnTo>
                    <a:lnTo>
                      <a:pt x="376" y="224"/>
                    </a:lnTo>
                    <a:lnTo>
                      <a:pt x="368" y="312"/>
                    </a:lnTo>
                    <a:lnTo>
                      <a:pt x="368" y="416"/>
                    </a:lnTo>
                    <a:lnTo>
                      <a:pt x="320" y="368"/>
                    </a:lnTo>
                    <a:lnTo>
                      <a:pt x="256" y="360"/>
                    </a:lnTo>
                    <a:lnTo>
                      <a:pt x="288" y="256"/>
                    </a:lnTo>
                    <a:lnTo>
                      <a:pt x="248" y="168"/>
                    </a:lnTo>
                    <a:lnTo>
                      <a:pt x="168" y="112"/>
                    </a:lnTo>
                    <a:lnTo>
                      <a:pt x="96" y="104"/>
                    </a:lnTo>
                    <a:lnTo>
                      <a:pt x="16" y="8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09" name="Freeform 199">
                <a:extLst/>
              </p:cNvPr>
              <p:cNvSpPr>
                <a:spLocks/>
              </p:cNvSpPr>
              <p:nvPr/>
            </p:nvSpPr>
            <p:spPr bwMode="auto">
              <a:xfrm>
                <a:off x="23576" y="15658"/>
                <a:ext cx="384" cy="486"/>
              </a:xfrm>
              <a:custGeom>
                <a:avLst/>
                <a:gdLst>
                  <a:gd name="T0" fmla="*/ 16 w 384"/>
                  <a:gd name="T1" fmla="*/ 80 h 486"/>
                  <a:gd name="T2" fmla="*/ 0 w 384"/>
                  <a:gd name="T3" fmla="*/ 8 h 486"/>
                  <a:gd name="T4" fmla="*/ 104 w 384"/>
                  <a:gd name="T5" fmla="*/ 0 h 486"/>
                  <a:gd name="T6" fmla="*/ 240 w 384"/>
                  <a:gd name="T7" fmla="*/ 54 h 486"/>
                  <a:gd name="T8" fmla="*/ 304 w 384"/>
                  <a:gd name="T9" fmla="*/ 104 h 486"/>
                  <a:gd name="T10" fmla="*/ 384 w 384"/>
                  <a:gd name="T11" fmla="*/ 166 h 486"/>
                  <a:gd name="T12" fmla="*/ 368 w 384"/>
                  <a:gd name="T13" fmla="*/ 304 h 486"/>
                  <a:gd name="T14" fmla="*/ 368 w 384"/>
                  <a:gd name="T15" fmla="*/ 408 h 486"/>
                  <a:gd name="T16" fmla="*/ 336 w 384"/>
                  <a:gd name="T17" fmla="*/ 486 h 486"/>
                  <a:gd name="T18" fmla="*/ 280 w 384"/>
                  <a:gd name="T19" fmla="*/ 438 h 486"/>
                  <a:gd name="T20" fmla="*/ 256 w 384"/>
                  <a:gd name="T21" fmla="*/ 352 h 486"/>
                  <a:gd name="T22" fmla="*/ 288 w 384"/>
                  <a:gd name="T23" fmla="*/ 248 h 486"/>
                  <a:gd name="T24" fmla="*/ 248 w 384"/>
                  <a:gd name="T25" fmla="*/ 160 h 486"/>
                  <a:gd name="T26" fmla="*/ 168 w 384"/>
                  <a:gd name="T27" fmla="*/ 104 h 486"/>
                  <a:gd name="T28" fmla="*/ 96 w 384"/>
                  <a:gd name="T29" fmla="*/ 96 h 486"/>
                  <a:gd name="T30" fmla="*/ 16 w 384"/>
                  <a:gd name="T31" fmla="*/ 80 h 4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4"/>
                  <a:gd name="T49" fmla="*/ 0 h 486"/>
                  <a:gd name="T50" fmla="*/ 384 w 384"/>
                  <a:gd name="T51" fmla="*/ 486 h 4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4" h="486">
                    <a:moveTo>
                      <a:pt x="16" y="80"/>
                    </a:moveTo>
                    <a:lnTo>
                      <a:pt x="0" y="8"/>
                    </a:lnTo>
                    <a:lnTo>
                      <a:pt x="104" y="0"/>
                    </a:lnTo>
                    <a:lnTo>
                      <a:pt x="240" y="54"/>
                    </a:lnTo>
                    <a:lnTo>
                      <a:pt x="304" y="104"/>
                    </a:lnTo>
                    <a:lnTo>
                      <a:pt x="384" y="166"/>
                    </a:lnTo>
                    <a:lnTo>
                      <a:pt x="368" y="304"/>
                    </a:lnTo>
                    <a:lnTo>
                      <a:pt x="368" y="408"/>
                    </a:lnTo>
                    <a:lnTo>
                      <a:pt x="336" y="486"/>
                    </a:lnTo>
                    <a:lnTo>
                      <a:pt x="280" y="438"/>
                    </a:lnTo>
                    <a:lnTo>
                      <a:pt x="256" y="352"/>
                    </a:lnTo>
                    <a:lnTo>
                      <a:pt x="288" y="248"/>
                    </a:lnTo>
                    <a:lnTo>
                      <a:pt x="248" y="160"/>
                    </a:lnTo>
                    <a:lnTo>
                      <a:pt x="168" y="104"/>
                    </a:lnTo>
                    <a:lnTo>
                      <a:pt x="96" y="96"/>
                    </a:lnTo>
                    <a:lnTo>
                      <a:pt x="16" y="8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10" name="Freeform 200">
                <a:extLst/>
              </p:cNvPr>
              <p:cNvSpPr>
                <a:spLocks/>
              </p:cNvSpPr>
              <p:nvPr/>
            </p:nvSpPr>
            <p:spPr bwMode="auto">
              <a:xfrm>
                <a:off x="24939" y="16925"/>
                <a:ext cx="325" cy="403"/>
              </a:xfrm>
              <a:custGeom>
                <a:avLst/>
                <a:gdLst>
                  <a:gd name="T0" fmla="*/ 0 w 325"/>
                  <a:gd name="T1" fmla="*/ 8 h 403"/>
                  <a:gd name="T2" fmla="*/ 96 w 325"/>
                  <a:gd name="T3" fmla="*/ 0 h 403"/>
                  <a:gd name="T4" fmla="*/ 165 w 325"/>
                  <a:gd name="T5" fmla="*/ 123 h 403"/>
                  <a:gd name="T6" fmla="*/ 245 w 325"/>
                  <a:gd name="T7" fmla="*/ 275 h 403"/>
                  <a:gd name="T8" fmla="*/ 325 w 325"/>
                  <a:gd name="T9" fmla="*/ 315 h 403"/>
                  <a:gd name="T10" fmla="*/ 301 w 325"/>
                  <a:gd name="T11" fmla="*/ 403 h 403"/>
                  <a:gd name="T12" fmla="*/ 216 w 325"/>
                  <a:gd name="T13" fmla="*/ 368 h 403"/>
                  <a:gd name="T14" fmla="*/ 184 w 325"/>
                  <a:gd name="T15" fmla="*/ 256 h 403"/>
                  <a:gd name="T16" fmla="*/ 93 w 325"/>
                  <a:gd name="T17" fmla="*/ 219 h 403"/>
                  <a:gd name="T18" fmla="*/ 64 w 325"/>
                  <a:gd name="T19" fmla="*/ 112 h 403"/>
                  <a:gd name="T20" fmla="*/ 5 w 325"/>
                  <a:gd name="T21" fmla="*/ 91 h 403"/>
                  <a:gd name="T22" fmla="*/ 0 w 325"/>
                  <a:gd name="T23" fmla="*/ 8 h 4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5"/>
                  <a:gd name="T37" fmla="*/ 0 h 403"/>
                  <a:gd name="T38" fmla="*/ 325 w 325"/>
                  <a:gd name="T39" fmla="*/ 403 h 4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5" h="403">
                    <a:moveTo>
                      <a:pt x="0" y="8"/>
                    </a:moveTo>
                    <a:lnTo>
                      <a:pt x="96" y="0"/>
                    </a:lnTo>
                    <a:lnTo>
                      <a:pt x="165" y="123"/>
                    </a:lnTo>
                    <a:lnTo>
                      <a:pt x="245" y="275"/>
                    </a:lnTo>
                    <a:lnTo>
                      <a:pt x="325" y="315"/>
                    </a:lnTo>
                    <a:lnTo>
                      <a:pt x="301" y="403"/>
                    </a:lnTo>
                    <a:lnTo>
                      <a:pt x="216" y="368"/>
                    </a:lnTo>
                    <a:lnTo>
                      <a:pt x="184" y="256"/>
                    </a:lnTo>
                    <a:lnTo>
                      <a:pt x="93" y="219"/>
                    </a:lnTo>
                    <a:lnTo>
                      <a:pt x="64" y="112"/>
                    </a:lnTo>
                    <a:lnTo>
                      <a:pt x="5" y="9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11" name="Freeform 201">
                <a:extLst/>
              </p:cNvPr>
              <p:cNvSpPr>
                <a:spLocks/>
              </p:cNvSpPr>
              <p:nvPr/>
            </p:nvSpPr>
            <p:spPr bwMode="auto">
              <a:xfrm>
                <a:off x="23104" y="15792"/>
                <a:ext cx="464" cy="272"/>
              </a:xfrm>
              <a:custGeom>
                <a:avLst/>
                <a:gdLst>
                  <a:gd name="T0" fmla="*/ 464 w 464"/>
                  <a:gd name="T1" fmla="*/ 0 h 272"/>
                  <a:gd name="T2" fmla="*/ 432 w 464"/>
                  <a:gd name="T3" fmla="*/ 72 h 272"/>
                  <a:gd name="T4" fmla="*/ 376 w 464"/>
                  <a:gd name="T5" fmla="*/ 120 h 272"/>
                  <a:gd name="T6" fmla="*/ 296 w 464"/>
                  <a:gd name="T7" fmla="*/ 176 h 272"/>
                  <a:gd name="T8" fmla="*/ 208 w 464"/>
                  <a:gd name="T9" fmla="*/ 232 h 272"/>
                  <a:gd name="T10" fmla="*/ 120 w 464"/>
                  <a:gd name="T11" fmla="*/ 272 h 272"/>
                  <a:gd name="T12" fmla="*/ 0 w 464"/>
                  <a:gd name="T13" fmla="*/ 256 h 272"/>
                  <a:gd name="T14" fmla="*/ 0 w 464"/>
                  <a:gd name="T15" fmla="*/ 208 h 272"/>
                  <a:gd name="T16" fmla="*/ 72 w 464"/>
                  <a:gd name="T17" fmla="*/ 208 h 272"/>
                  <a:gd name="T18" fmla="*/ 168 w 464"/>
                  <a:gd name="T19" fmla="*/ 153 h 272"/>
                  <a:gd name="T20" fmla="*/ 263 w 464"/>
                  <a:gd name="T21" fmla="*/ 134 h 272"/>
                  <a:gd name="T22" fmla="*/ 272 w 464"/>
                  <a:gd name="T23" fmla="*/ 88 h 272"/>
                  <a:gd name="T24" fmla="*/ 336 w 464"/>
                  <a:gd name="T25" fmla="*/ 69 h 272"/>
                  <a:gd name="T26" fmla="*/ 361 w 464"/>
                  <a:gd name="T27" fmla="*/ 1 h 272"/>
                  <a:gd name="T28" fmla="*/ 464 w 464"/>
                  <a:gd name="T29" fmla="*/ 0 h 2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4"/>
                  <a:gd name="T46" fmla="*/ 0 h 272"/>
                  <a:gd name="T47" fmla="*/ 464 w 464"/>
                  <a:gd name="T48" fmla="*/ 272 h 27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4" h="272">
                    <a:moveTo>
                      <a:pt x="464" y="0"/>
                    </a:moveTo>
                    <a:lnTo>
                      <a:pt x="432" y="72"/>
                    </a:lnTo>
                    <a:lnTo>
                      <a:pt x="376" y="120"/>
                    </a:lnTo>
                    <a:lnTo>
                      <a:pt x="296" y="176"/>
                    </a:lnTo>
                    <a:lnTo>
                      <a:pt x="208" y="232"/>
                    </a:lnTo>
                    <a:lnTo>
                      <a:pt x="120" y="272"/>
                    </a:lnTo>
                    <a:lnTo>
                      <a:pt x="0" y="256"/>
                    </a:lnTo>
                    <a:lnTo>
                      <a:pt x="0" y="208"/>
                    </a:lnTo>
                    <a:lnTo>
                      <a:pt x="72" y="208"/>
                    </a:lnTo>
                    <a:lnTo>
                      <a:pt x="168" y="153"/>
                    </a:lnTo>
                    <a:lnTo>
                      <a:pt x="263" y="134"/>
                    </a:lnTo>
                    <a:lnTo>
                      <a:pt x="272" y="88"/>
                    </a:lnTo>
                    <a:lnTo>
                      <a:pt x="336" y="69"/>
                    </a:lnTo>
                    <a:lnTo>
                      <a:pt x="361" y="1"/>
                    </a:lnTo>
                    <a:lnTo>
                      <a:pt x="46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12" name="Freeform 202">
                <a:extLst/>
              </p:cNvPr>
              <p:cNvSpPr>
                <a:spLocks/>
              </p:cNvSpPr>
              <p:nvPr/>
            </p:nvSpPr>
            <p:spPr bwMode="auto">
              <a:xfrm>
                <a:off x="25598" y="17248"/>
                <a:ext cx="166" cy="372"/>
              </a:xfrm>
              <a:custGeom>
                <a:avLst/>
                <a:gdLst>
                  <a:gd name="T0" fmla="*/ 110 w 166"/>
                  <a:gd name="T1" fmla="*/ 0 h 372"/>
                  <a:gd name="T2" fmla="*/ 166 w 166"/>
                  <a:gd name="T3" fmla="*/ 59 h 372"/>
                  <a:gd name="T4" fmla="*/ 146 w 166"/>
                  <a:gd name="T5" fmla="*/ 112 h 372"/>
                  <a:gd name="T6" fmla="*/ 135 w 166"/>
                  <a:gd name="T7" fmla="*/ 157 h 372"/>
                  <a:gd name="T8" fmla="*/ 90 w 166"/>
                  <a:gd name="T9" fmla="*/ 264 h 372"/>
                  <a:gd name="T10" fmla="*/ 66 w 166"/>
                  <a:gd name="T11" fmla="*/ 352 h 372"/>
                  <a:gd name="T12" fmla="*/ 5 w 166"/>
                  <a:gd name="T13" fmla="*/ 372 h 372"/>
                  <a:gd name="T14" fmla="*/ 0 w 166"/>
                  <a:gd name="T15" fmla="*/ 267 h 372"/>
                  <a:gd name="T16" fmla="*/ 42 w 166"/>
                  <a:gd name="T17" fmla="*/ 204 h 372"/>
                  <a:gd name="T18" fmla="*/ 66 w 166"/>
                  <a:gd name="T19" fmla="*/ 116 h 372"/>
                  <a:gd name="T20" fmla="*/ 62 w 166"/>
                  <a:gd name="T21" fmla="*/ 29 h 372"/>
                  <a:gd name="T22" fmla="*/ 110 w 166"/>
                  <a:gd name="T23" fmla="*/ 0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66"/>
                  <a:gd name="T37" fmla="*/ 0 h 372"/>
                  <a:gd name="T38" fmla="*/ 166 w 166"/>
                  <a:gd name="T39" fmla="*/ 372 h 3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66" h="372">
                    <a:moveTo>
                      <a:pt x="110" y="0"/>
                    </a:moveTo>
                    <a:lnTo>
                      <a:pt x="166" y="59"/>
                    </a:lnTo>
                    <a:lnTo>
                      <a:pt x="146" y="112"/>
                    </a:lnTo>
                    <a:lnTo>
                      <a:pt x="135" y="157"/>
                    </a:lnTo>
                    <a:lnTo>
                      <a:pt x="90" y="264"/>
                    </a:lnTo>
                    <a:lnTo>
                      <a:pt x="66" y="352"/>
                    </a:lnTo>
                    <a:lnTo>
                      <a:pt x="5" y="372"/>
                    </a:lnTo>
                    <a:lnTo>
                      <a:pt x="0" y="267"/>
                    </a:lnTo>
                    <a:lnTo>
                      <a:pt x="42" y="204"/>
                    </a:lnTo>
                    <a:lnTo>
                      <a:pt x="66" y="116"/>
                    </a:lnTo>
                    <a:lnTo>
                      <a:pt x="62" y="29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13" name="Freeform 203">
                <a:extLst/>
              </p:cNvPr>
              <p:cNvSpPr>
                <a:spLocks/>
              </p:cNvSpPr>
              <p:nvPr/>
            </p:nvSpPr>
            <p:spPr bwMode="auto">
              <a:xfrm>
                <a:off x="24563" y="16970"/>
                <a:ext cx="233" cy="223"/>
              </a:xfrm>
              <a:custGeom>
                <a:avLst/>
                <a:gdLst>
                  <a:gd name="T0" fmla="*/ 123 w 233"/>
                  <a:gd name="T1" fmla="*/ 168 h 223"/>
                  <a:gd name="T2" fmla="*/ 31 w 233"/>
                  <a:gd name="T3" fmla="*/ 100 h 223"/>
                  <a:gd name="T4" fmla="*/ 0 w 233"/>
                  <a:gd name="T5" fmla="*/ 4 h 223"/>
                  <a:gd name="T6" fmla="*/ 100 w 233"/>
                  <a:gd name="T7" fmla="*/ 0 h 223"/>
                  <a:gd name="T8" fmla="*/ 185 w 233"/>
                  <a:gd name="T9" fmla="*/ 58 h 223"/>
                  <a:gd name="T10" fmla="*/ 228 w 233"/>
                  <a:gd name="T11" fmla="*/ 131 h 223"/>
                  <a:gd name="T12" fmla="*/ 233 w 233"/>
                  <a:gd name="T13" fmla="*/ 223 h 223"/>
                  <a:gd name="T14" fmla="*/ 123 w 233"/>
                  <a:gd name="T15" fmla="*/ 168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3"/>
                  <a:gd name="T25" fmla="*/ 0 h 223"/>
                  <a:gd name="T26" fmla="*/ 233 w 233"/>
                  <a:gd name="T27" fmla="*/ 223 h 2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3" h="223">
                    <a:moveTo>
                      <a:pt x="123" y="168"/>
                    </a:moveTo>
                    <a:lnTo>
                      <a:pt x="31" y="100"/>
                    </a:lnTo>
                    <a:lnTo>
                      <a:pt x="0" y="4"/>
                    </a:lnTo>
                    <a:lnTo>
                      <a:pt x="100" y="0"/>
                    </a:lnTo>
                    <a:lnTo>
                      <a:pt x="185" y="58"/>
                    </a:lnTo>
                    <a:lnTo>
                      <a:pt x="228" y="131"/>
                    </a:lnTo>
                    <a:lnTo>
                      <a:pt x="233" y="223"/>
                    </a:lnTo>
                    <a:lnTo>
                      <a:pt x="123" y="16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14" name="Freeform 204">
                <a:extLst/>
              </p:cNvPr>
              <p:cNvSpPr>
                <a:spLocks/>
              </p:cNvSpPr>
              <p:nvPr/>
            </p:nvSpPr>
            <p:spPr bwMode="auto">
              <a:xfrm>
                <a:off x="25984" y="17213"/>
                <a:ext cx="272" cy="163"/>
              </a:xfrm>
              <a:custGeom>
                <a:avLst/>
                <a:gdLst>
                  <a:gd name="T0" fmla="*/ 161 w 272"/>
                  <a:gd name="T1" fmla="*/ 140 h 163"/>
                  <a:gd name="T2" fmla="*/ 48 w 272"/>
                  <a:gd name="T3" fmla="*/ 121 h 163"/>
                  <a:gd name="T4" fmla="*/ 0 w 272"/>
                  <a:gd name="T5" fmla="*/ 51 h 163"/>
                  <a:gd name="T6" fmla="*/ 65 w 272"/>
                  <a:gd name="T7" fmla="*/ 0 h 163"/>
                  <a:gd name="T8" fmla="*/ 167 w 272"/>
                  <a:gd name="T9" fmla="*/ 14 h 163"/>
                  <a:gd name="T10" fmla="*/ 238 w 272"/>
                  <a:gd name="T11" fmla="*/ 59 h 163"/>
                  <a:gd name="T12" fmla="*/ 272 w 272"/>
                  <a:gd name="T13" fmla="*/ 163 h 163"/>
                  <a:gd name="T14" fmla="*/ 161 w 272"/>
                  <a:gd name="T15" fmla="*/ 140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2"/>
                  <a:gd name="T25" fmla="*/ 0 h 163"/>
                  <a:gd name="T26" fmla="*/ 272 w 272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2" h="163">
                    <a:moveTo>
                      <a:pt x="161" y="140"/>
                    </a:moveTo>
                    <a:lnTo>
                      <a:pt x="48" y="121"/>
                    </a:lnTo>
                    <a:lnTo>
                      <a:pt x="0" y="51"/>
                    </a:lnTo>
                    <a:lnTo>
                      <a:pt x="65" y="0"/>
                    </a:lnTo>
                    <a:lnTo>
                      <a:pt x="167" y="14"/>
                    </a:lnTo>
                    <a:lnTo>
                      <a:pt x="238" y="59"/>
                    </a:lnTo>
                    <a:lnTo>
                      <a:pt x="272" y="163"/>
                    </a:lnTo>
                    <a:lnTo>
                      <a:pt x="161" y="14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506" name="Freeform 205">
              <a:extLst/>
            </p:cNvPr>
            <p:cNvSpPr>
              <a:spLocks/>
            </p:cNvSpPr>
            <p:nvPr/>
          </p:nvSpPr>
          <p:spPr bwMode="auto">
            <a:xfrm>
              <a:off x="2644751" y="4522806"/>
              <a:ext cx="33338" cy="50800"/>
            </a:xfrm>
            <a:custGeom>
              <a:avLst/>
              <a:gdLst>
                <a:gd name="T0" fmla="*/ 7 w 195942"/>
                <a:gd name="T1" fmla="*/ 2 h 291848"/>
                <a:gd name="T2" fmla="*/ 19 w 195942"/>
                <a:gd name="T3" fmla="*/ 0 h 291848"/>
                <a:gd name="T4" fmla="*/ 28 w 195942"/>
                <a:gd name="T5" fmla="*/ 4 h 291848"/>
                <a:gd name="T6" fmla="*/ 23 w 195942"/>
                <a:gd name="T7" fmla="*/ 14 h 291848"/>
                <a:gd name="T8" fmla="*/ 21 w 195942"/>
                <a:gd name="T9" fmla="*/ 23 h 291848"/>
                <a:gd name="T10" fmla="*/ 19 w 195942"/>
                <a:gd name="T11" fmla="*/ 39 h 291848"/>
                <a:gd name="T12" fmla="*/ 8 w 195942"/>
                <a:gd name="T13" fmla="*/ 47 h 291848"/>
                <a:gd name="T14" fmla="*/ 6 w 195942"/>
                <a:gd name="T15" fmla="*/ 43 h 291848"/>
                <a:gd name="T16" fmla="*/ 3 w 195942"/>
                <a:gd name="T17" fmla="*/ 32 h 291848"/>
                <a:gd name="T18" fmla="*/ 3 w 195942"/>
                <a:gd name="T19" fmla="*/ 25 h 291848"/>
                <a:gd name="T20" fmla="*/ 4 w 195942"/>
                <a:gd name="T21" fmla="*/ 16 h 291848"/>
                <a:gd name="T22" fmla="*/ 0 w 195942"/>
                <a:gd name="T23" fmla="*/ 11 h 291848"/>
                <a:gd name="T24" fmla="*/ 7 w 195942"/>
                <a:gd name="T25" fmla="*/ 2 h 2918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5942"/>
                <a:gd name="T40" fmla="*/ 0 h 291848"/>
                <a:gd name="T41" fmla="*/ 195942 w 195942"/>
                <a:gd name="T42" fmla="*/ 291848 h 2918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5942" h="291848">
                  <a:moveTo>
                    <a:pt x="52371" y="13330"/>
                  </a:moveTo>
                  <a:lnTo>
                    <a:pt x="131648" y="0"/>
                  </a:lnTo>
                  <a:lnTo>
                    <a:pt x="195942" y="23812"/>
                  </a:lnTo>
                  <a:lnTo>
                    <a:pt x="162604" y="85725"/>
                  </a:lnTo>
                  <a:lnTo>
                    <a:pt x="150698" y="142875"/>
                  </a:lnTo>
                  <a:lnTo>
                    <a:pt x="133368" y="242728"/>
                  </a:lnTo>
                  <a:lnTo>
                    <a:pt x="55942" y="291848"/>
                  </a:lnTo>
                  <a:lnTo>
                    <a:pt x="41322" y="269128"/>
                  </a:lnTo>
                  <a:lnTo>
                    <a:pt x="23805" y="202088"/>
                  </a:lnTo>
                  <a:lnTo>
                    <a:pt x="21424" y="154569"/>
                  </a:lnTo>
                  <a:lnTo>
                    <a:pt x="27039" y="98409"/>
                  </a:lnTo>
                  <a:lnTo>
                    <a:pt x="0" y="71409"/>
                  </a:lnTo>
                  <a:lnTo>
                    <a:pt x="52371" y="133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7" name="Freeform 206">
              <a:extLst/>
            </p:cNvPr>
            <p:cNvSpPr>
              <a:spLocks/>
            </p:cNvSpPr>
            <p:nvPr/>
          </p:nvSpPr>
          <p:spPr bwMode="auto">
            <a:xfrm>
              <a:off x="2632051" y="4603768"/>
              <a:ext cx="47625" cy="23813"/>
            </a:xfrm>
            <a:custGeom>
              <a:avLst/>
              <a:gdLst>
                <a:gd name="T0" fmla="*/ 35 w 287337"/>
                <a:gd name="T1" fmla="*/ 28 h 128588"/>
                <a:gd name="T2" fmla="*/ 27 w 287337"/>
                <a:gd name="T3" fmla="*/ 25 h 128588"/>
                <a:gd name="T4" fmla="*/ 16 w 287337"/>
                <a:gd name="T5" fmla="*/ 22 h 128588"/>
                <a:gd name="T6" fmla="*/ 3 w 287337"/>
                <a:gd name="T7" fmla="*/ 17 h 128588"/>
                <a:gd name="T8" fmla="*/ 0 w 287337"/>
                <a:gd name="T9" fmla="*/ 8 h 128588"/>
                <a:gd name="T10" fmla="*/ 5 w 287337"/>
                <a:gd name="T11" fmla="*/ 4 h 128588"/>
                <a:gd name="T12" fmla="*/ 11 w 287337"/>
                <a:gd name="T13" fmla="*/ 0 h 128588"/>
                <a:gd name="T14" fmla="*/ 19 w 287337"/>
                <a:gd name="T15" fmla="*/ 2 h 128588"/>
                <a:gd name="T16" fmla="*/ 26 w 287337"/>
                <a:gd name="T17" fmla="*/ 3 h 128588"/>
                <a:gd name="T18" fmla="*/ 32 w 287337"/>
                <a:gd name="T19" fmla="*/ 10 h 128588"/>
                <a:gd name="T20" fmla="*/ 35 w 287337"/>
                <a:gd name="T21" fmla="*/ 16 h 128588"/>
                <a:gd name="T22" fmla="*/ 36 w 287337"/>
                <a:gd name="T23" fmla="*/ 22 h 128588"/>
                <a:gd name="T24" fmla="*/ 35 w 287337"/>
                <a:gd name="T25" fmla="*/ 28 h 128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7337"/>
                <a:gd name="T40" fmla="*/ 0 h 128588"/>
                <a:gd name="T41" fmla="*/ 287337 w 287337"/>
                <a:gd name="T42" fmla="*/ 128588 h 1285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7337" h="128588">
                  <a:moveTo>
                    <a:pt x="280987" y="128588"/>
                  </a:moveTo>
                  <a:lnTo>
                    <a:pt x="219075" y="112713"/>
                  </a:lnTo>
                  <a:lnTo>
                    <a:pt x="128587" y="103188"/>
                  </a:lnTo>
                  <a:lnTo>
                    <a:pt x="26987" y="76200"/>
                  </a:lnTo>
                  <a:lnTo>
                    <a:pt x="0" y="38100"/>
                  </a:lnTo>
                  <a:lnTo>
                    <a:pt x="42862" y="19050"/>
                  </a:lnTo>
                  <a:lnTo>
                    <a:pt x="85725" y="0"/>
                  </a:lnTo>
                  <a:lnTo>
                    <a:pt x="154325" y="11365"/>
                  </a:lnTo>
                  <a:lnTo>
                    <a:pt x="204787" y="12700"/>
                  </a:lnTo>
                  <a:lnTo>
                    <a:pt x="257175" y="46038"/>
                  </a:lnTo>
                  <a:lnTo>
                    <a:pt x="277812" y="71438"/>
                  </a:lnTo>
                  <a:lnTo>
                    <a:pt x="287337" y="103188"/>
                  </a:lnTo>
                  <a:lnTo>
                    <a:pt x="280987" y="1285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8" name="Freeform 207">
              <a:extLst/>
            </p:cNvPr>
            <p:cNvSpPr>
              <a:spLocks/>
            </p:cNvSpPr>
            <p:nvPr/>
          </p:nvSpPr>
          <p:spPr bwMode="auto">
            <a:xfrm>
              <a:off x="2994001" y="4610118"/>
              <a:ext cx="6350" cy="7938"/>
            </a:xfrm>
            <a:custGeom>
              <a:avLst/>
              <a:gdLst>
                <a:gd name="T0" fmla="*/ 0 w 136"/>
                <a:gd name="T1" fmla="*/ 2147483647 h 157"/>
                <a:gd name="T2" fmla="*/ 2147483647 w 136"/>
                <a:gd name="T3" fmla="*/ 0 h 157"/>
                <a:gd name="T4" fmla="*/ 2147483647 w 136"/>
                <a:gd name="T5" fmla="*/ 2147483647 h 157"/>
                <a:gd name="T6" fmla="*/ 2147483647 w 136"/>
                <a:gd name="T7" fmla="*/ 2147483647 h 157"/>
                <a:gd name="T8" fmla="*/ 2147483647 w 136"/>
                <a:gd name="T9" fmla="*/ 2147483647 h 157"/>
                <a:gd name="T10" fmla="*/ 0 w 136"/>
                <a:gd name="T11" fmla="*/ 2147483647 h 157"/>
                <a:gd name="T12" fmla="*/ 2147483647 w 136"/>
                <a:gd name="T13" fmla="*/ 2147483647 h 157"/>
                <a:gd name="T14" fmla="*/ 0 w 136"/>
                <a:gd name="T15" fmla="*/ 21474836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57"/>
                <a:gd name="T26" fmla="*/ 136 w 136"/>
                <a:gd name="T27" fmla="*/ 157 h 1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57">
                  <a:moveTo>
                    <a:pt x="0" y="21"/>
                  </a:moveTo>
                  <a:lnTo>
                    <a:pt x="69" y="0"/>
                  </a:lnTo>
                  <a:lnTo>
                    <a:pt x="136" y="21"/>
                  </a:lnTo>
                  <a:lnTo>
                    <a:pt x="136" y="67"/>
                  </a:lnTo>
                  <a:lnTo>
                    <a:pt x="85" y="152"/>
                  </a:lnTo>
                  <a:lnTo>
                    <a:pt x="0" y="157"/>
                  </a:lnTo>
                  <a:lnTo>
                    <a:pt x="21" y="96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9" name="Freeform 208">
              <a:extLst/>
            </p:cNvPr>
            <p:cNvSpPr>
              <a:spLocks/>
            </p:cNvSpPr>
            <p:nvPr/>
          </p:nvSpPr>
          <p:spPr bwMode="auto">
            <a:xfrm>
              <a:off x="2998764" y="5026043"/>
              <a:ext cx="231775" cy="260350"/>
            </a:xfrm>
            <a:custGeom>
              <a:avLst/>
              <a:gdLst>
                <a:gd name="T0" fmla="*/ 22 w 1354992"/>
                <a:gd name="T1" fmla="*/ 37 h 1525587"/>
                <a:gd name="T2" fmla="*/ 14 w 1354992"/>
                <a:gd name="T3" fmla="*/ 27 h 1525587"/>
                <a:gd name="T4" fmla="*/ 16 w 1354992"/>
                <a:gd name="T5" fmla="*/ 18 h 1525587"/>
                <a:gd name="T6" fmla="*/ 25 w 1354992"/>
                <a:gd name="T7" fmla="*/ 19 h 1525587"/>
                <a:gd name="T8" fmla="*/ 37 w 1354992"/>
                <a:gd name="T9" fmla="*/ 14 h 1525587"/>
                <a:gd name="T10" fmla="*/ 50 w 1354992"/>
                <a:gd name="T11" fmla="*/ 4 h 1525587"/>
                <a:gd name="T12" fmla="*/ 62 w 1354992"/>
                <a:gd name="T13" fmla="*/ 0 h 1525587"/>
                <a:gd name="T14" fmla="*/ 73 w 1354992"/>
                <a:gd name="T15" fmla="*/ 11 h 1525587"/>
                <a:gd name="T16" fmla="*/ 77 w 1354992"/>
                <a:gd name="T17" fmla="*/ 29 h 1525587"/>
                <a:gd name="T18" fmla="*/ 88 w 1354992"/>
                <a:gd name="T19" fmla="*/ 39 h 1525587"/>
                <a:gd name="T20" fmla="*/ 102 w 1354992"/>
                <a:gd name="T21" fmla="*/ 40 h 1525587"/>
                <a:gd name="T22" fmla="*/ 113 w 1354992"/>
                <a:gd name="T23" fmla="*/ 46 h 1525587"/>
                <a:gd name="T24" fmla="*/ 126 w 1354992"/>
                <a:gd name="T25" fmla="*/ 50 h 1525587"/>
                <a:gd name="T26" fmla="*/ 136 w 1354992"/>
                <a:gd name="T27" fmla="*/ 56 h 1525587"/>
                <a:gd name="T28" fmla="*/ 149 w 1354992"/>
                <a:gd name="T29" fmla="*/ 60 h 1525587"/>
                <a:gd name="T30" fmla="*/ 155 w 1354992"/>
                <a:gd name="T31" fmla="*/ 78 h 1525587"/>
                <a:gd name="T32" fmla="*/ 157 w 1354992"/>
                <a:gd name="T33" fmla="*/ 90 h 1525587"/>
                <a:gd name="T34" fmla="*/ 162 w 1354992"/>
                <a:gd name="T35" fmla="*/ 97 h 1525587"/>
                <a:gd name="T36" fmla="*/ 181 w 1354992"/>
                <a:gd name="T37" fmla="*/ 96 h 1525587"/>
                <a:gd name="T38" fmla="*/ 184 w 1354992"/>
                <a:gd name="T39" fmla="*/ 104 h 1525587"/>
                <a:gd name="T40" fmla="*/ 196 w 1354992"/>
                <a:gd name="T41" fmla="*/ 116 h 1525587"/>
                <a:gd name="T42" fmla="*/ 198 w 1354992"/>
                <a:gd name="T43" fmla="*/ 127 h 1525587"/>
                <a:gd name="T44" fmla="*/ 195 w 1354992"/>
                <a:gd name="T45" fmla="*/ 141 h 1525587"/>
                <a:gd name="T46" fmla="*/ 191 w 1354992"/>
                <a:gd name="T47" fmla="*/ 151 h 1525587"/>
                <a:gd name="T48" fmla="*/ 186 w 1354992"/>
                <a:gd name="T49" fmla="*/ 167 h 1525587"/>
                <a:gd name="T50" fmla="*/ 176 w 1354992"/>
                <a:gd name="T51" fmla="*/ 169 h 1525587"/>
                <a:gd name="T52" fmla="*/ 166 w 1354992"/>
                <a:gd name="T53" fmla="*/ 167 h 1525587"/>
                <a:gd name="T54" fmla="*/ 147 w 1354992"/>
                <a:gd name="T55" fmla="*/ 162 h 1525587"/>
                <a:gd name="T56" fmla="*/ 130 w 1354992"/>
                <a:gd name="T57" fmla="*/ 166 h 1525587"/>
                <a:gd name="T58" fmla="*/ 127 w 1354992"/>
                <a:gd name="T59" fmla="*/ 182 h 1525587"/>
                <a:gd name="T60" fmla="*/ 121 w 1354992"/>
                <a:gd name="T61" fmla="*/ 190 h 1525587"/>
                <a:gd name="T62" fmla="*/ 114 w 1354992"/>
                <a:gd name="T63" fmla="*/ 199 h 1525587"/>
                <a:gd name="T64" fmla="*/ 101 w 1354992"/>
                <a:gd name="T65" fmla="*/ 204 h 1525587"/>
                <a:gd name="T66" fmla="*/ 83 w 1354992"/>
                <a:gd name="T67" fmla="*/ 209 h 1525587"/>
                <a:gd name="T68" fmla="*/ 73 w 1354992"/>
                <a:gd name="T69" fmla="*/ 202 h 1525587"/>
                <a:gd name="T70" fmla="*/ 56 w 1354992"/>
                <a:gd name="T71" fmla="*/ 202 h 1525587"/>
                <a:gd name="T72" fmla="*/ 51 w 1354992"/>
                <a:gd name="T73" fmla="*/ 212 h 1525587"/>
                <a:gd name="T74" fmla="*/ 40 w 1354992"/>
                <a:gd name="T75" fmla="*/ 221 h 1525587"/>
                <a:gd name="T76" fmla="*/ 28 w 1354992"/>
                <a:gd name="T77" fmla="*/ 204 h 1525587"/>
                <a:gd name="T78" fmla="*/ 23 w 1354992"/>
                <a:gd name="T79" fmla="*/ 186 h 1525587"/>
                <a:gd name="T80" fmla="*/ 21 w 1354992"/>
                <a:gd name="T81" fmla="*/ 164 h 1525587"/>
                <a:gd name="T82" fmla="*/ 13 w 1354992"/>
                <a:gd name="T83" fmla="*/ 143 h 1525587"/>
                <a:gd name="T84" fmla="*/ 6 w 1354992"/>
                <a:gd name="T85" fmla="*/ 128 h 1525587"/>
                <a:gd name="T86" fmla="*/ 11 w 1354992"/>
                <a:gd name="T87" fmla="*/ 117 h 1525587"/>
                <a:gd name="T88" fmla="*/ 20 w 1354992"/>
                <a:gd name="T89" fmla="*/ 105 h 1525587"/>
                <a:gd name="T90" fmla="*/ 20 w 1354992"/>
                <a:gd name="T91" fmla="*/ 94 h 1525587"/>
                <a:gd name="T92" fmla="*/ 18 w 1354992"/>
                <a:gd name="T93" fmla="*/ 71 h 1525587"/>
                <a:gd name="T94" fmla="*/ 20 w 1354992"/>
                <a:gd name="T95" fmla="*/ 58 h 1525587"/>
                <a:gd name="T96" fmla="*/ 23 w 1354992"/>
                <a:gd name="T97" fmla="*/ 41 h 1525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4992"/>
                <a:gd name="T148" fmla="*/ 0 h 1525587"/>
                <a:gd name="T149" fmla="*/ 1354992 w 1354992"/>
                <a:gd name="T150" fmla="*/ 1525587 h 1525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4992" h="1525587">
                  <a:moveTo>
                    <a:pt x="159605" y="285750"/>
                  </a:moveTo>
                  <a:lnTo>
                    <a:pt x="151209" y="254249"/>
                  </a:lnTo>
                  <a:lnTo>
                    <a:pt x="128587" y="220912"/>
                  </a:lnTo>
                  <a:lnTo>
                    <a:pt x="95250" y="189955"/>
                  </a:lnTo>
                  <a:lnTo>
                    <a:pt x="77055" y="120650"/>
                  </a:lnTo>
                  <a:lnTo>
                    <a:pt x="107217" y="122237"/>
                  </a:lnTo>
                  <a:lnTo>
                    <a:pt x="138967" y="130175"/>
                  </a:lnTo>
                  <a:lnTo>
                    <a:pt x="170717" y="133350"/>
                  </a:lnTo>
                  <a:lnTo>
                    <a:pt x="211992" y="120650"/>
                  </a:lnTo>
                  <a:lnTo>
                    <a:pt x="251680" y="95250"/>
                  </a:lnTo>
                  <a:lnTo>
                    <a:pt x="294542" y="53975"/>
                  </a:lnTo>
                  <a:lnTo>
                    <a:pt x="342167" y="26987"/>
                  </a:lnTo>
                  <a:lnTo>
                    <a:pt x="386617" y="11112"/>
                  </a:lnTo>
                  <a:lnTo>
                    <a:pt x="426305" y="0"/>
                  </a:lnTo>
                  <a:lnTo>
                    <a:pt x="505680" y="7937"/>
                  </a:lnTo>
                  <a:lnTo>
                    <a:pt x="497742" y="73025"/>
                  </a:lnTo>
                  <a:lnTo>
                    <a:pt x="505680" y="165100"/>
                  </a:lnTo>
                  <a:lnTo>
                    <a:pt x="529492" y="203200"/>
                  </a:lnTo>
                  <a:lnTo>
                    <a:pt x="567592" y="244475"/>
                  </a:lnTo>
                  <a:lnTo>
                    <a:pt x="604105" y="269875"/>
                  </a:lnTo>
                  <a:lnTo>
                    <a:pt x="654905" y="284162"/>
                  </a:lnTo>
                  <a:lnTo>
                    <a:pt x="694592" y="277812"/>
                  </a:lnTo>
                  <a:lnTo>
                    <a:pt x="739042" y="292100"/>
                  </a:lnTo>
                  <a:lnTo>
                    <a:pt x="773967" y="317500"/>
                  </a:lnTo>
                  <a:lnTo>
                    <a:pt x="815242" y="339725"/>
                  </a:lnTo>
                  <a:lnTo>
                    <a:pt x="859692" y="342900"/>
                  </a:lnTo>
                  <a:lnTo>
                    <a:pt x="880330" y="371475"/>
                  </a:lnTo>
                  <a:lnTo>
                    <a:pt x="927955" y="387350"/>
                  </a:lnTo>
                  <a:lnTo>
                    <a:pt x="972405" y="384175"/>
                  </a:lnTo>
                  <a:lnTo>
                    <a:pt x="1016855" y="415925"/>
                  </a:lnTo>
                  <a:lnTo>
                    <a:pt x="1045430" y="487362"/>
                  </a:lnTo>
                  <a:lnTo>
                    <a:pt x="1061305" y="536575"/>
                  </a:lnTo>
                  <a:lnTo>
                    <a:pt x="1058130" y="590550"/>
                  </a:lnTo>
                  <a:lnTo>
                    <a:pt x="1069242" y="619125"/>
                  </a:lnTo>
                  <a:lnTo>
                    <a:pt x="1080355" y="658812"/>
                  </a:lnTo>
                  <a:lnTo>
                    <a:pt x="1105755" y="669925"/>
                  </a:lnTo>
                  <a:lnTo>
                    <a:pt x="1148617" y="671512"/>
                  </a:lnTo>
                  <a:lnTo>
                    <a:pt x="1237517" y="665162"/>
                  </a:lnTo>
                  <a:lnTo>
                    <a:pt x="1262917" y="673100"/>
                  </a:lnTo>
                  <a:lnTo>
                    <a:pt x="1259742" y="719137"/>
                  </a:lnTo>
                  <a:lnTo>
                    <a:pt x="1270855" y="755650"/>
                  </a:lnTo>
                  <a:lnTo>
                    <a:pt x="1337530" y="801687"/>
                  </a:lnTo>
                  <a:lnTo>
                    <a:pt x="1353405" y="841375"/>
                  </a:lnTo>
                  <a:lnTo>
                    <a:pt x="1354992" y="877887"/>
                  </a:lnTo>
                  <a:lnTo>
                    <a:pt x="1345467" y="920750"/>
                  </a:lnTo>
                  <a:lnTo>
                    <a:pt x="1331180" y="976312"/>
                  </a:lnTo>
                  <a:lnTo>
                    <a:pt x="1310542" y="1016000"/>
                  </a:lnTo>
                  <a:lnTo>
                    <a:pt x="1305780" y="1044575"/>
                  </a:lnTo>
                  <a:lnTo>
                    <a:pt x="1281967" y="1112837"/>
                  </a:lnTo>
                  <a:lnTo>
                    <a:pt x="1269267" y="1154112"/>
                  </a:lnTo>
                  <a:lnTo>
                    <a:pt x="1250217" y="1182687"/>
                  </a:lnTo>
                  <a:lnTo>
                    <a:pt x="1201005" y="1168400"/>
                  </a:lnTo>
                  <a:lnTo>
                    <a:pt x="1172430" y="1154112"/>
                  </a:lnTo>
                  <a:lnTo>
                    <a:pt x="1131155" y="1154112"/>
                  </a:lnTo>
                  <a:lnTo>
                    <a:pt x="1069242" y="1131887"/>
                  </a:lnTo>
                  <a:lnTo>
                    <a:pt x="1005742" y="1122362"/>
                  </a:lnTo>
                  <a:lnTo>
                    <a:pt x="950180" y="1125537"/>
                  </a:lnTo>
                  <a:lnTo>
                    <a:pt x="888267" y="1149350"/>
                  </a:lnTo>
                  <a:lnTo>
                    <a:pt x="872392" y="1220787"/>
                  </a:lnTo>
                  <a:lnTo>
                    <a:pt x="870805" y="1255712"/>
                  </a:lnTo>
                  <a:lnTo>
                    <a:pt x="872392" y="1287462"/>
                  </a:lnTo>
                  <a:lnTo>
                    <a:pt x="824767" y="1311275"/>
                  </a:lnTo>
                  <a:lnTo>
                    <a:pt x="805717" y="1331912"/>
                  </a:lnTo>
                  <a:lnTo>
                    <a:pt x="778730" y="1374775"/>
                  </a:lnTo>
                  <a:lnTo>
                    <a:pt x="750155" y="1417637"/>
                  </a:lnTo>
                  <a:lnTo>
                    <a:pt x="688242" y="1412875"/>
                  </a:lnTo>
                  <a:lnTo>
                    <a:pt x="634267" y="1412875"/>
                  </a:lnTo>
                  <a:lnTo>
                    <a:pt x="569180" y="1446212"/>
                  </a:lnTo>
                  <a:lnTo>
                    <a:pt x="531080" y="1422400"/>
                  </a:lnTo>
                  <a:lnTo>
                    <a:pt x="495300" y="1392487"/>
                  </a:lnTo>
                  <a:lnTo>
                    <a:pt x="433387" y="1384152"/>
                  </a:lnTo>
                  <a:lnTo>
                    <a:pt x="379809" y="1398440"/>
                  </a:lnTo>
                  <a:lnTo>
                    <a:pt x="358378" y="1425824"/>
                  </a:lnTo>
                  <a:lnTo>
                    <a:pt x="347662" y="1461543"/>
                  </a:lnTo>
                  <a:lnTo>
                    <a:pt x="321530" y="1479550"/>
                  </a:lnTo>
                  <a:lnTo>
                    <a:pt x="272317" y="1525587"/>
                  </a:lnTo>
                  <a:lnTo>
                    <a:pt x="224692" y="1468437"/>
                  </a:lnTo>
                  <a:lnTo>
                    <a:pt x="192942" y="1406525"/>
                  </a:lnTo>
                  <a:lnTo>
                    <a:pt x="181830" y="1339850"/>
                  </a:lnTo>
                  <a:lnTo>
                    <a:pt x="158017" y="1282700"/>
                  </a:lnTo>
                  <a:lnTo>
                    <a:pt x="131030" y="1208087"/>
                  </a:lnTo>
                  <a:lnTo>
                    <a:pt x="143730" y="1131887"/>
                  </a:lnTo>
                  <a:lnTo>
                    <a:pt x="145317" y="1036637"/>
                  </a:lnTo>
                  <a:lnTo>
                    <a:pt x="86580" y="987425"/>
                  </a:lnTo>
                  <a:lnTo>
                    <a:pt x="0" y="938858"/>
                  </a:lnTo>
                  <a:lnTo>
                    <a:pt x="40481" y="884090"/>
                  </a:lnTo>
                  <a:lnTo>
                    <a:pt x="73819" y="859087"/>
                  </a:lnTo>
                  <a:lnTo>
                    <a:pt x="73880" y="808037"/>
                  </a:lnTo>
                  <a:lnTo>
                    <a:pt x="104775" y="779315"/>
                  </a:lnTo>
                  <a:lnTo>
                    <a:pt x="137380" y="727075"/>
                  </a:lnTo>
                  <a:lnTo>
                    <a:pt x="172641" y="679302"/>
                  </a:lnTo>
                  <a:lnTo>
                    <a:pt x="139303" y="650727"/>
                  </a:lnTo>
                  <a:lnTo>
                    <a:pt x="92869" y="545952"/>
                  </a:lnTo>
                  <a:lnTo>
                    <a:pt x="125016" y="489993"/>
                  </a:lnTo>
                  <a:lnTo>
                    <a:pt x="151209" y="450702"/>
                  </a:lnTo>
                  <a:lnTo>
                    <a:pt x="132617" y="403225"/>
                  </a:lnTo>
                  <a:lnTo>
                    <a:pt x="134541" y="347118"/>
                  </a:lnTo>
                  <a:lnTo>
                    <a:pt x="159605" y="2857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0" name="Freeform 209">
              <a:extLst/>
            </p:cNvPr>
            <p:cNvSpPr>
              <a:spLocks/>
            </p:cNvSpPr>
            <p:nvPr/>
          </p:nvSpPr>
          <p:spPr bwMode="auto">
            <a:xfrm>
              <a:off x="2800326" y="4864118"/>
              <a:ext cx="228600" cy="328613"/>
            </a:xfrm>
            <a:custGeom>
              <a:avLst/>
              <a:gdLst>
                <a:gd name="T0" fmla="*/ 115 w 1341437"/>
                <a:gd name="T1" fmla="*/ 117 h 1921817"/>
                <a:gd name="T2" fmla="*/ 125 w 1341437"/>
                <a:gd name="T3" fmla="*/ 127 h 1921817"/>
                <a:gd name="T4" fmla="*/ 136 w 1341437"/>
                <a:gd name="T5" fmla="*/ 137 h 1921817"/>
                <a:gd name="T6" fmla="*/ 146 w 1341437"/>
                <a:gd name="T7" fmla="*/ 143 h 1921817"/>
                <a:gd name="T8" fmla="*/ 158 w 1341437"/>
                <a:gd name="T9" fmla="*/ 138 h 1921817"/>
                <a:gd name="T10" fmla="*/ 162 w 1341437"/>
                <a:gd name="T11" fmla="*/ 155 h 1921817"/>
                <a:gd name="T12" fmla="*/ 171 w 1341437"/>
                <a:gd name="T13" fmla="*/ 156 h 1921817"/>
                <a:gd name="T14" fmla="*/ 182 w 1341437"/>
                <a:gd name="T15" fmla="*/ 166 h 1921817"/>
                <a:gd name="T16" fmla="*/ 190 w 1341437"/>
                <a:gd name="T17" fmla="*/ 176 h 1921817"/>
                <a:gd name="T18" fmla="*/ 187 w 1341437"/>
                <a:gd name="T19" fmla="*/ 190 h 1921817"/>
                <a:gd name="T20" fmla="*/ 190 w 1341437"/>
                <a:gd name="T21" fmla="*/ 204 h 1921817"/>
                <a:gd name="T22" fmla="*/ 181 w 1341437"/>
                <a:gd name="T23" fmla="*/ 218 h 1921817"/>
                <a:gd name="T24" fmla="*/ 193 w 1341437"/>
                <a:gd name="T25" fmla="*/ 238 h 1921817"/>
                <a:gd name="T26" fmla="*/ 179 w 1341437"/>
                <a:gd name="T27" fmla="*/ 257 h 1921817"/>
                <a:gd name="T28" fmla="*/ 175 w 1341437"/>
                <a:gd name="T29" fmla="*/ 267 h 1921817"/>
                <a:gd name="T30" fmla="*/ 165 w 1341437"/>
                <a:gd name="T31" fmla="*/ 280 h 1921817"/>
                <a:gd name="T32" fmla="*/ 150 w 1341437"/>
                <a:gd name="T33" fmla="*/ 271 h 1921817"/>
                <a:gd name="T34" fmla="*/ 137 w 1341437"/>
                <a:gd name="T35" fmla="*/ 263 h 1921817"/>
                <a:gd name="T36" fmla="*/ 115 w 1341437"/>
                <a:gd name="T37" fmla="*/ 252 h 1921817"/>
                <a:gd name="T38" fmla="*/ 94 w 1341437"/>
                <a:gd name="T39" fmla="*/ 243 h 1921817"/>
                <a:gd name="T40" fmla="*/ 80 w 1341437"/>
                <a:gd name="T41" fmla="*/ 225 h 1921817"/>
                <a:gd name="T42" fmla="*/ 71 w 1341437"/>
                <a:gd name="T43" fmla="*/ 203 h 1921817"/>
                <a:gd name="T44" fmla="*/ 70 w 1341437"/>
                <a:gd name="T45" fmla="*/ 182 h 1921817"/>
                <a:gd name="T46" fmla="*/ 59 w 1341437"/>
                <a:gd name="T47" fmla="*/ 164 h 1921817"/>
                <a:gd name="T48" fmla="*/ 52 w 1341437"/>
                <a:gd name="T49" fmla="*/ 147 h 1921817"/>
                <a:gd name="T50" fmla="*/ 42 w 1341437"/>
                <a:gd name="T51" fmla="*/ 135 h 1921817"/>
                <a:gd name="T52" fmla="*/ 37 w 1341437"/>
                <a:gd name="T53" fmla="*/ 119 h 1921817"/>
                <a:gd name="T54" fmla="*/ 27 w 1341437"/>
                <a:gd name="T55" fmla="*/ 104 h 1921817"/>
                <a:gd name="T56" fmla="*/ 13 w 1341437"/>
                <a:gd name="T57" fmla="*/ 91 h 1921817"/>
                <a:gd name="T58" fmla="*/ 2 w 1341437"/>
                <a:gd name="T59" fmla="*/ 84 h 1921817"/>
                <a:gd name="T60" fmla="*/ 2 w 1341437"/>
                <a:gd name="T61" fmla="*/ 74 h 1921817"/>
                <a:gd name="T62" fmla="*/ 0 w 1341437"/>
                <a:gd name="T63" fmla="*/ 62 h 1921817"/>
                <a:gd name="T64" fmla="*/ 6 w 1341437"/>
                <a:gd name="T65" fmla="*/ 52 h 1921817"/>
                <a:gd name="T66" fmla="*/ 13 w 1341437"/>
                <a:gd name="T67" fmla="*/ 57 h 1921817"/>
                <a:gd name="T68" fmla="*/ 23 w 1341437"/>
                <a:gd name="T69" fmla="*/ 63 h 1921817"/>
                <a:gd name="T70" fmla="*/ 35 w 1341437"/>
                <a:gd name="T71" fmla="*/ 68 h 1921817"/>
                <a:gd name="T72" fmla="*/ 39 w 1341437"/>
                <a:gd name="T73" fmla="*/ 59 h 1921817"/>
                <a:gd name="T74" fmla="*/ 47 w 1341437"/>
                <a:gd name="T75" fmla="*/ 44 h 1921817"/>
                <a:gd name="T76" fmla="*/ 63 w 1341437"/>
                <a:gd name="T77" fmla="*/ 37 h 1921817"/>
                <a:gd name="T78" fmla="*/ 79 w 1341437"/>
                <a:gd name="T79" fmla="*/ 25 h 1921817"/>
                <a:gd name="T80" fmla="*/ 87 w 1341437"/>
                <a:gd name="T81" fmla="*/ 12 h 1921817"/>
                <a:gd name="T82" fmla="*/ 87 w 1341437"/>
                <a:gd name="T83" fmla="*/ 1 h 1921817"/>
                <a:gd name="T84" fmla="*/ 98 w 1341437"/>
                <a:gd name="T85" fmla="*/ 2 h 1921817"/>
                <a:gd name="T86" fmla="*/ 105 w 1341437"/>
                <a:gd name="T87" fmla="*/ 12 h 1921817"/>
                <a:gd name="T88" fmla="*/ 117 w 1341437"/>
                <a:gd name="T89" fmla="*/ 18 h 1921817"/>
                <a:gd name="T90" fmla="*/ 123 w 1341437"/>
                <a:gd name="T91" fmla="*/ 35 h 1921817"/>
                <a:gd name="T92" fmla="*/ 135 w 1341437"/>
                <a:gd name="T93" fmla="*/ 33 h 1921817"/>
                <a:gd name="T94" fmla="*/ 147 w 1341437"/>
                <a:gd name="T95" fmla="*/ 30 h 1921817"/>
                <a:gd name="T96" fmla="*/ 160 w 1341437"/>
                <a:gd name="T97" fmla="*/ 32 h 1921817"/>
                <a:gd name="T98" fmla="*/ 164 w 1341437"/>
                <a:gd name="T99" fmla="*/ 41 h 1921817"/>
                <a:gd name="T100" fmla="*/ 159 w 1341437"/>
                <a:gd name="T101" fmla="*/ 52 h 1921817"/>
                <a:gd name="T102" fmla="*/ 166 w 1341437"/>
                <a:gd name="T103" fmla="*/ 60 h 1921817"/>
                <a:gd name="T104" fmla="*/ 153 w 1341437"/>
                <a:gd name="T105" fmla="*/ 61 h 1921817"/>
                <a:gd name="T106" fmla="*/ 139 w 1341437"/>
                <a:gd name="T107" fmla="*/ 63 h 1921817"/>
                <a:gd name="T108" fmla="*/ 124 w 1341437"/>
                <a:gd name="T109" fmla="*/ 75 h 1921817"/>
                <a:gd name="T110" fmla="*/ 121 w 1341437"/>
                <a:gd name="T111" fmla="*/ 84 h 1921817"/>
                <a:gd name="T112" fmla="*/ 115 w 1341437"/>
                <a:gd name="T113" fmla="*/ 98 h 1921817"/>
                <a:gd name="T114" fmla="*/ 111 w 1341437"/>
                <a:gd name="T115" fmla="*/ 111 h 19218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41437"/>
                <a:gd name="T175" fmla="*/ 0 h 1921817"/>
                <a:gd name="T176" fmla="*/ 1341437 w 1341437"/>
                <a:gd name="T177" fmla="*/ 1921817 h 192181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41437" h="1921817">
                  <a:moveTo>
                    <a:pt x="771525" y="759767"/>
                  </a:moveTo>
                  <a:lnTo>
                    <a:pt x="796925" y="797867"/>
                  </a:lnTo>
                  <a:lnTo>
                    <a:pt x="828675" y="835967"/>
                  </a:lnTo>
                  <a:lnTo>
                    <a:pt x="873125" y="867717"/>
                  </a:lnTo>
                  <a:lnTo>
                    <a:pt x="884237" y="912167"/>
                  </a:lnTo>
                  <a:lnTo>
                    <a:pt x="944562" y="935979"/>
                  </a:lnTo>
                  <a:lnTo>
                    <a:pt x="971550" y="966142"/>
                  </a:lnTo>
                  <a:lnTo>
                    <a:pt x="1017587" y="980429"/>
                  </a:lnTo>
                  <a:lnTo>
                    <a:pt x="1065212" y="972492"/>
                  </a:lnTo>
                  <a:lnTo>
                    <a:pt x="1100137" y="945504"/>
                  </a:lnTo>
                  <a:lnTo>
                    <a:pt x="1123950" y="994717"/>
                  </a:lnTo>
                  <a:lnTo>
                    <a:pt x="1125537" y="1061392"/>
                  </a:lnTo>
                  <a:lnTo>
                    <a:pt x="1139825" y="1085204"/>
                  </a:lnTo>
                  <a:lnTo>
                    <a:pt x="1187450" y="1067742"/>
                  </a:lnTo>
                  <a:lnTo>
                    <a:pt x="1245333" y="1067991"/>
                  </a:lnTo>
                  <a:lnTo>
                    <a:pt x="1265237" y="1136004"/>
                  </a:lnTo>
                  <a:lnTo>
                    <a:pt x="1290637" y="1162992"/>
                  </a:lnTo>
                  <a:lnTo>
                    <a:pt x="1320800" y="1202679"/>
                  </a:lnTo>
                  <a:lnTo>
                    <a:pt x="1327150" y="1236017"/>
                  </a:lnTo>
                  <a:lnTo>
                    <a:pt x="1303337" y="1299517"/>
                  </a:lnTo>
                  <a:lnTo>
                    <a:pt x="1302483" y="1356122"/>
                  </a:lnTo>
                  <a:lnTo>
                    <a:pt x="1319212" y="1397942"/>
                  </a:lnTo>
                  <a:lnTo>
                    <a:pt x="1303337" y="1426517"/>
                  </a:lnTo>
                  <a:lnTo>
                    <a:pt x="1262062" y="1491604"/>
                  </a:lnTo>
                  <a:lnTo>
                    <a:pt x="1306512" y="1597967"/>
                  </a:lnTo>
                  <a:lnTo>
                    <a:pt x="1341437" y="1624954"/>
                  </a:lnTo>
                  <a:lnTo>
                    <a:pt x="1274762" y="1724967"/>
                  </a:lnTo>
                  <a:lnTo>
                    <a:pt x="1243012" y="1758304"/>
                  </a:lnTo>
                  <a:lnTo>
                    <a:pt x="1243012" y="1804342"/>
                  </a:lnTo>
                  <a:lnTo>
                    <a:pt x="1214437" y="1828154"/>
                  </a:lnTo>
                  <a:lnTo>
                    <a:pt x="1170324" y="1884760"/>
                  </a:lnTo>
                  <a:lnTo>
                    <a:pt x="1147762" y="1917054"/>
                  </a:lnTo>
                  <a:lnTo>
                    <a:pt x="1066800" y="1921817"/>
                  </a:lnTo>
                  <a:lnTo>
                    <a:pt x="1046162" y="1853554"/>
                  </a:lnTo>
                  <a:lnTo>
                    <a:pt x="1003300" y="1824979"/>
                  </a:lnTo>
                  <a:lnTo>
                    <a:pt x="950912" y="1796404"/>
                  </a:lnTo>
                  <a:lnTo>
                    <a:pt x="889000" y="1748779"/>
                  </a:lnTo>
                  <a:lnTo>
                    <a:pt x="803275" y="1721792"/>
                  </a:lnTo>
                  <a:lnTo>
                    <a:pt x="741362" y="1691629"/>
                  </a:lnTo>
                  <a:lnTo>
                    <a:pt x="652462" y="1663054"/>
                  </a:lnTo>
                  <a:lnTo>
                    <a:pt x="600075" y="1593204"/>
                  </a:lnTo>
                  <a:lnTo>
                    <a:pt x="557212" y="1539229"/>
                  </a:lnTo>
                  <a:lnTo>
                    <a:pt x="490537" y="1474142"/>
                  </a:lnTo>
                  <a:lnTo>
                    <a:pt x="490537" y="1391592"/>
                  </a:lnTo>
                  <a:lnTo>
                    <a:pt x="509587" y="1326504"/>
                  </a:lnTo>
                  <a:lnTo>
                    <a:pt x="485775" y="1245542"/>
                  </a:lnTo>
                  <a:lnTo>
                    <a:pt x="454025" y="1189979"/>
                  </a:lnTo>
                  <a:lnTo>
                    <a:pt x="411162" y="1120129"/>
                  </a:lnTo>
                  <a:lnTo>
                    <a:pt x="369887" y="1037579"/>
                  </a:lnTo>
                  <a:lnTo>
                    <a:pt x="361950" y="1002654"/>
                  </a:lnTo>
                  <a:lnTo>
                    <a:pt x="333375" y="945504"/>
                  </a:lnTo>
                  <a:lnTo>
                    <a:pt x="292100" y="920104"/>
                  </a:lnTo>
                  <a:lnTo>
                    <a:pt x="284162" y="859779"/>
                  </a:lnTo>
                  <a:lnTo>
                    <a:pt x="255587" y="815329"/>
                  </a:lnTo>
                  <a:lnTo>
                    <a:pt x="220662" y="756592"/>
                  </a:lnTo>
                  <a:lnTo>
                    <a:pt x="188912" y="710554"/>
                  </a:lnTo>
                  <a:lnTo>
                    <a:pt x="144462" y="662929"/>
                  </a:lnTo>
                  <a:lnTo>
                    <a:pt x="87312" y="624829"/>
                  </a:lnTo>
                  <a:lnTo>
                    <a:pt x="41275" y="612129"/>
                  </a:lnTo>
                  <a:lnTo>
                    <a:pt x="15875" y="574029"/>
                  </a:lnTo>
                  <a:lnTo>
                    <a:pt x="57150" y="554979"/>
                  </a:lnTo>
                  <a:lnTo>
                    <a:pt x="15875" y="504179"/>
                  </a:lnTo>
                  <a:lnTo>
                    <a:pt x="12700" y="467667"/>
                  </a:lnTo>
                  <a:lnTo>
                    <a:pt x="0" y="426392"/>
                  </a:lnTo>
                  <a:lnTo>
                    <a:pt x="15875" y="397817"/>
                  </a:lnTo>
                  <a:lnTo>
                    <a:pt x="41275" y="358129"/>
                  </a:lnTo>
                  <a:lnTo>
                    <a:pt x="87312" y="347017"/>
                  </a:lnTo>
                  <a:lnTo>
                    <a:pt x="87312" y="389879"/>
                  </a:lnTo>
                  <a:lnTo>
                    <a:pt x="100012" y="413692"/>
                  </a:lnTo>
                  <a:lnTo>
                    <a:pt x="157162" y="432742"/>
                  </a:lnTo>
                  <a:lnTo>
                    <a:pt x="204787" y="472429"/>
                  </a:lnTo>
                  <a:lnTo>
                    <a:pt x="242887" y="464492"/>
                  </a:lnTo>
                  <a:lnTo>
                    <a:pt x="263525" y="420042"/>
                  </a:lnTo>
                  <a:lnTo>
                    <a:pt x="273050" y="402579"/>
                  </a:lnTo>
                  <a:lnTo>
                    <a:pt x="288925" y="347017"/>
                  </a:lnTo>
                  <a:lnTo>
                    <a:pt x="330200" y="300979"/>
                  </a:lnTo>
                  <a:lnTo>
                    <a:pt x="369887" y="267642"/>
                  </a:lnTo>
                  <a:lnTo>
                    <a:pt x="436562" y="251767"/>
                  </a:lnTo>
                  <a:lnTo>
                    <a:pt x="511175" y="213667"/>
                  </a:lnTo>
                  <a:lnTo>
                    <a:pt x="547687" y="173979"/>
                  </a:lnTo>
                  <a:lnTo>
                    <a:pt x="598487" y="115242"/>
                  </a:lnTo>
                  <a:lnTo>
                    <a:pt x="606425" y="85079"/>
                  </a:lnTo>
                  <a:lnTo>
                    <a:pt x="609600" y="53329"/>
                  </a:lnTo>
                  <a:lnTo>
                    <a:pt x="607158" y="7144"/>
                  </a:lnTo>
                  <a:lnTo>
                    <a:pt x="645258" y="0"/>
                  </a:lnTo>
                  <a:lnTo>
                    <a:pt x="683358" y="16669"/>
                  </a:lnTo>
                  <a:lnTo>
                    <a:pt x="721458" y="35719"/>
                  </a:lnTo>
                  <a:lnTo>
                    <a:pt x="729792" y="83344"/>
                  </a:lnTo>
                  <a:lnTo>
                    <a:pt x="772655" y="96441"/>
                  </a:lnTo>
                  <a:lnTo>
                    <a:pt x="813136" y="121444"/>
                  </a:lnTo>
                  <a:lnTo>
                    <a:pt x="827087" y="188267"/>
                  </a:lnTo>
                  <a:lnTo>
                    <a:pt x="857189" y="236935"/>
                  </a:lnTo>
                  <a:lnTo>
                    <a:pt x="898861" y="217885"/>
                  </a:lnTo>
                  <a:lnTo>
                    <a:pt x="939800" y="224779"/>
                  </a:lnTo>
                  <a:lnTo>
                    <a:pt x="982205" y="191691"/>
                  </a:lnTo>
                  <a:lnTo>
                    <a:pt x="1023877" y="208360"/>
                  </a:lnTo>
                  <a:lnTo>
                    <a:pt x="1057214" y="203597"/>
                  </a:lnTo>
                  <a:lnTo>
                    <a:pt x="1114364" y="220266"/>
                  </a:lnTo>
                  <a:lnTo>
                    <a:pt x="1151274" y="245269"/>
                  </a:lnTo>
                  <a:lnTo>
                    <a:pt x="1144130" y="278607"/>
                  </a:lnTo>
                  <a:lnTo>
                    <a:pt x="1120775" y="307329"/>
                  </a:lnTo>
                  <a:lnTo>
                    <a:pt x="1108411" y="353616"/>
                  </a:lnTo>
                  <a:lnTo>
                    <a:pt x="1140558" y="367904"/>
                  </a:lnTo>
                  <a:lnTo>
                    <a:pt x="1156036" y="407194"/>
                  </a:lnTo>
                  <a:lnTo>
                    <a:pt x="1108075" y="394642"/>
                  </a:lnTo>
                  <a:lnTo>
                    <a:pt x="1065212" y="418454"/>
                  </a:lnTo>
                  <a:lnTo>
                    <a:pt x="1017587" y="427979"/>
                  </a:lnTo>
                  <a:lnTo>
                    <a:pt x="969962" y="429567"/>
                  </a:lnTo>
                  <a:lnTo>
                    <a:pt x="893762" y="488304"/>
                  </a:lnTo>
                  <a:lnTo>
                    <a:pt x="863600" y="515292"/>
                  </a:lnTo>
                  <a:lnTo>
                    <a:pt x="852487" y="542279"/>
                  </a:lnTo>
                  <a:lnTo>
                    <a:pt x="842962" y="577204"/>
                  </a:lnTo>
                  <a:lnTo>
                    <a:pt x="836612" y="629592"/>
                  </a:lnTo>
                  <a:lnTo>
                    <a:pt x="801687" y="667692"/>
                  </a:lnTo>
                  <a:lnTo>
                    <a:pt x="762000" y="707379"/>
                  </a:lnTo>
                  <a:lnTo>
                    <a:pt x="771525" y="7597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1" name="Freeform 210">
              <a:extLst/>
            </p:cNvPr>
            <p:cNvSpPr>
              <a:spLocks/>
            </p:cNvSpPr>
            <p:nvPr/>
          </p:nvSpPr>
          <p:spPr bwMode="auto">
            <a:xfrm>
              <a:off x="2806676" y="4840306"/>
              <a:ext cx="96838" cy="104775"/>
            </a:xfrm>
            <a:custGeom>
              <a:avLst/>
              <a:gdLst>
                <a:gd name="T0" fmla="*/ 30 w 571500"/>
                <a:gd name="T1" fmla="*/ 0 h 609600"/>
                <a:gd name="T2" fmla="*/ 37 w 571500"/>
                <a:gd name="T3" fmla="*/ 2 h 609600"/>
                <a:gd name="T4" fmla="*/ 41 w 571500"/>
                <a:gd name="T5" fmla="*/ 5 h 609600"/>
                <a:gd name="T6" fmla="*/ 46 w 571500"/>
                <a:gd name="T7" fmla="*/ 7 h 609600"/>
                <a:gd name="T8" fmla="*/ 50 w 571500"/>
                <a:gd name="T9" fmla="*/ 13 h 609600"/>
                <a:gd name="T10" fmla="*/ 57 w 571500"/>
                <a:gd name="T11" fmla="*/ 15 h 609600"/>
                <a:gd name="T12" fmla="*/ 62 w 571500"/>
                <a:gd name="T13" fmla="*/ 15 h 609600"/>
                <a:gd name="T14" fmla="*/ 75 w 571500"/>
                <a:gd name="T15" fmla="*/ 14 h 609600"/>
                <a:gd name="T16" fmla="*/ 79 w 571500"/>
                <a:gd name="T17" fmla="*/ 21 h 609600"/>
                <a:gd name="T18" fmla="*/ 80 w 571500"/>
                <a:gd name="T19" fmla="*/ 28 h 609600"/>
                <a:gd name="T20" fmla="*/ 79 w 571500"/>
                <a:gd name="T21" fmla="*/ 33 h 609600"/>
                <a:gd name="T22" fmla="*/ 77 w 571500"/>
                <a:gd name="T23" fmla="*/ 39 h 609600"/>
                <a:gd name="T24" fmla="*/ 71 w 571500"/>
                <a:gd name="T25" fmla="*/ 46 h 609600"/>
                <a:gd name="T26" fmla="*/ 67 w 571500"/>
                <a:gd name="T27" fmla="*/ 52 h 609600"/>
                <a:gd name="T28" fmla="*/ 56 w 571500"/>
                <a:gd name="T29" fmla="*/ 58 h 609600"/>
                <a:gd name="T30" fmla="*/ 46 w 571500"/>
                <a:gd name="T31" fmla="*/ 61 h 609600"/>
                <a:gd name="T32" fmla="*/ 41 w 571500"/>
                <a:gd name="T33" fmla="*/ 65 h 609600"/>
                <a:gd name="T34" fmla="*/ 35 w 571500"/>
                <a:gd name="T35" fmla="*/ 73 h 609600"/>
                <a:gd name="T36" fmla="*/ 33 w 571500"/>
                <a:gd name="T37" fmla="*/ 81 h 609600"/>
                <a:gd name="T38" fmla="*/ 29 w 571500"/>
                <a:gd name="T39" fmla="*/ 90 h 609600"/>
                <a:gd name="T40" fmla="*/ 23 w 571500"/>
                <a:gd name="T41" fmla="*/ 91 h 609600"/>
                <a:gd name="T42" fmla="*/ 16 w 571500"/>
                <a:gd name="T43" fmla="*/ 85 h 609600"/>
                <a:gd name="T44" fmla="*/ 8 w 571500"/>
                <a:gd name="T45" fmla="*/ 82 h 609600"/>
                <a:gd name="T46" fmla="*/ 6 w 571500"/>
                <a:gd name="T47" fmla="*/ 79 h 609600"/>
                <a:gd name="T48" fmla="*/ 7 w 571500"/>
                <a:gd name="T49" fmla="*/ 73 h 609600"/>
                <a:gd name="T50" fmla="*/ 12 w 571500"/>
                <a:gd name="T51" fmla="*/ 70 h 609600"/>
                <a:gd name="T52" fmla="*/ 16 w 571500"/>
                <a:gd name="T53" fmla="*/ 63 h 609600"/>
                <a:gd name="T54" fmla="*/ 18 w 571500"/>
                <a:gd name="T55" fmla="*/ 59 h 609600"/>
                <a:gd name="T56" fmla="*/ 18 w 571500"/>
                <a:gd name="T57" fmla="*/ 54 h 609600"/>
                <a:gd name="T58" fmla="*/ 10 w 571500"/>
                <a:gd name="T59" fmla="*/ 57 h 609600"/>
                <a:gd name="T60" fmla="*/ 4 w 571500"/>
                <a:gd name="T61" fmla="*/ 56 h 609600"/>
                <a:gd name="T62" fmla="*/ 0 w 571500"/>
                <a:gd name="T63" fmla="*/ 51 h 609600"/>
                <a:gd name="T64" fmla="*/ 2 w 571500"/>
                <a:gd name="T65" fmla="*/ 48 h 609600"/>
                <a:gd name="T66" fmla="*/ 5 w 571500"/>
                <a:gd name="T67" fmla="*/ 43 h 609600"/>
                <a:gd name="T68" fmla="*/ 4 w 571500"/>
                <a:gd name="T69" fmla="*/ 38 h 609600"/>
                <a:gd name="T70" fmla="*/ 0 w 571500"/>
                <a:gd name="T71" fmla="*/ 34 h 609600"/>
                <a:gd name="T72" fmla="*/ 4 w 571500"/>
                <a:gd name="T73" fmla="*/ 32 h 609600"/>
                <a:gd name="T74" fmla="*/ 6 w 571500"/>
                <a:gd name="T75" fmla="*/ 28 h 609600"/>
                <a:gd name="T76" fmla="*/ 6 w 571500"/>
                <a:gd name="T77" fmla="*/ 23 h 609600"/>
                <a:gd name="T78" fmla="*/ 11 w 571500"/>
                <a:gd name="T79" fmla="*/ 19 h 609600"/>
                <a:gd name="T80" fmla="*/ 12 w 571500"/>
                <a:gd name="T81" fmla="*/ 13 h 609600"/>
                <a:gd name="T82" fmla="*/ 12 w 571500"/>
                <a:gd name="T83" fmla="*/ 7 h 609600"/>
                <a:gd name="T84" fmla="*/ 17 w 571500"/>
                <a:gd name="T85" fmla="*/ 4 h 609600"/>
                <a:gd name="T86" fmla="*/ 25 w 571500"/>
                <a:gd name="T87" fmla="*/ 3 h 609600"/>
                <a:gd name="T88" fmla="*/ 30 w 571500"/>
                <a:gd name="T89" fmla="*/ 0 h 6096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1500"/>
                <a:gd name="T136" fmla="*/ 0 h 609600"/>
                <a:gd name="T137" fmla="*/ 571500 w 571500"/>
                <a:gd name="T138" fmla="*/ 609600 h 60960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1500" h="609600">
                  <a:moveTo>
                    <a:pt x="213855" y="0"/>
                  </a:moveTo>
                  <a:lnTo>
                    <a:pt x="266243" y="11906"/>
                  </a:lnTo>
                  <a:lnTo>
                    <a:pt x="292437" y="35719"/>
                  </a:lnTo>
                  <a:lnTo>
                    <a:pt x="329346" y="46434"/>
                  </a:lnTo>
                  <a:lnTo>
                    <a:pt x="357921" y="89297"/>
                  </a:lnTo>
                  <a:lnTo>
                    <a:pt x="407927" y="101203"/>
                  </a:lnTo>
                  <a:lnTo>
                    <a:pt x="441265" y="97631"/>
                  </a:lnTo>
                  <a:lnTo>
                    <a:pt x="540087" y="96441"/>
                  </a:lnTo>
                  <a:lnTo>
                    <a:pt x="566670" y="140230"/>
                  </a:lnTo>
                  <a:lnTo>
                    <a:pt x="571500" y="188416"/>
                  </a:lnTo>
                  <a:lnTo>
                    <a:pt x="568280" y="222001"/>
                  </a:lnTo>
                  <a:lnTo>
                    <a:pt x="554374" y="259556"/>
                  </a:lnTo>
                  <a:lnTo>
                    <a:pt x="510325" y="306693"/>
                  </a:lnTo>
                  <a:lnTo>
                    <a:pt x="478128" y="346118"/>
                  </a:lnTo>
                  <a:lnTo>
                    <a:pt x="404075" y="387004"/>
                  </a:lnTo>
                  <a:lnTo>
                    <a:pt x="330537" y="406003"/>
                  </a:lnTo>
                  <a:lnTo>
                    <a:pt x="294604" y="433730"/>
                  </a:lnTo>
                  <a:lnTo>
                    <a:pt x="251138" y="483377"/>
                  </a:lnTo>
                  <a:lnTo>
                    <a:pt x="233430" y="541785"/>
                  </a:lnTo>
                  <a:lnTo>
                    <a:pt x="206062" y="601653"/>
                  </a:lnTo>
                  <a:lnTo>
                    <a:pt x="163849" y="609600"/>
                  </a:lnTo>
                  <a:lnTo>
                    <a:pt x="115910" y="569529"/>
                  </a:lnTo>
                  <a:lnTo>
                    <a:pt x="59565" y="549086"/>
                  </a:lnTo>
                  <a:lnTo>
                    <a:pt x="46686" y="525723"/>
                  </a:lnTo>
                  <a:lnTo>
                    <a:pt x="47168" y="486966"/>
                  </a:lnTo>
                  <a:lnTo>
                    <a:pt x="83713" y="465854"/>
                  </a:lnTo>
                  <a:lnTo>
                    <a:pt x="117520" y="422048"/>
                  </a:lnTo>
                  <a:lnTo>
                    <a:pt x="130399" y="394305"/>
                  </a:lnTo>
                  <a:lnTo>
                    <a:pt x="130399" y="363640"/>
                  </a:lnTo>
                  <a:lnTo>
                    <a:pt x="70834" y="382623"/>
                  </a:lnTo>
                  <a:lnTo>
                    <a:pt x="28977" y="370941"/>
                  </a:lnTo>
                  <a:lnTo>
                    <a:pt x="0" y="343198"/>
                  </a:lnTo>
                  <a:lnTo>
                    <a:pt x="12879" y="322755"/>
                  </a:lnTo>
                  <a:lnTo>
                    <a:pt x="33807" y="287710"/>
                  </a:lnTo>
                  <a:lnTo>
                    <a:pt x="25758" y="255585"/>
                  </a:lnTo>
                  <a:lnTo>
                    <a:pt x="0" y="227842"/>
                  </a:lnTo>
                  <a:lnTo>
                    <a:pt x="25758" y="216160"/>
                  </a:lnTo>
                  <a:lnTo>
                    <a:pt x="46686" y="188416"/>
                  </a:lnTo>
                  <a:lnTo>
                    <a:pt x="43466" y="156292"/>
                  </a:lnTo>
                  <a:lnTo>
                    <a:pt x="75663" y="128548"/>
                  </a:lnTo>
                  <a:lnTo>
                    <a:pt x="83713" y="89123"/>
                  </a:lnTo>
                  <a:lnTo>
                    <a:pt x="83713" y="48237"/>
                  </a:lnTo>
                  <a:lnTo>
                    <a:pt x="122349" y="24874"/>
                  </a:lnTo>
                  <a:lnTo>
                    <a:pt x="180304" y="17573"/>
                  </a:lnTo>
                  <a:lnTo>
                    <a:pt x="21385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2" name="Freeform 211">
              <a:extLst/>
            </p:cNvPr>
            <p:cNvSpPr>
              <a:spLocks/>
            </p:cNvSpPr>
            <p:nvPr/>
          </p:nvSpPr>
          <p:spPr bwMode="auto">
            <a:xfrm>
              <a:off x="2840014" y="4651393"/>
              <a:ext cx="212725" cy="282575"/>
            </a:xfrm>
            <a:custGeom>
              <a:avLst/>
              <a:gdLst>
                <a:gd name="T0" fmla="*/ 2147483647 w 2433"/>
                <a:gd name="T1" fmla="*/ 2147483647 h 3386"/>
                <a:gd name="T2" fmla="*/ 2147483647 w 2433"/>
                <a:gd name="T3" fmla="*/ 2147483647 h 3386"/>
                <a:gd name="T4" fmla="*/ 2147483647 w 2433"/>
                <a:gd name="T5" fmla="*/ 2147483647 h 3386"/>
                <a:gd name="T6" fmla="*/ 2147483647 w 2433"/>
                <a:gd name="T7" fmla="*/ 2147483647 h 3386"/>
                <a:gd name="T8" fmla="*/ 2147483647 w 2433"/>
                <a:gd name="T9" fmla="*/ 2147483647 h 3386"/>
                <a:gd name="T10" fmla="*/ 2147483647 w 2433"/>
                <a:gd name="T11" fmla="*/ 2147483647 h 3386"/>
                <a:gd name="T12" fmla="*/ 2147483647 w 2433"/>
                <a:gd name="T13" fmla="*/ 2147483647 h 3386"/>
                <a:gd name="T14" fmla="*/ 2147483647 w 2433"/>
                <a:gd name="T15" fmla="*/ 2147483647 h 3386"/>
                <a:gd name="T16" fmla="*/ 2147483647 w 2433"/>
                <a:gd name="T17" fmla="*/ 2147483647 h 3386"/>
                <a:gd name="T18" fmla="*/ 2147483647 w 2433"/>
                <a:gd name="T19" fmla="*/ 2147483647 h 3386"/>
                <a:gd name="T20" fmla="*/ 2147483647 w 2433"/>
                <a:gd name="T21" fmla="*/ 2147483647 h 3386"/>
                <a:gd name="T22" fmla="*/ 2147483647 w 2433"/>
                <a:gd name="T23" fmla="*/ 2147483647 h 3386"/>
                <a:gd name="T24" fmla="*/ 2147483647 w 2433"/>
                <a:gd name="T25" fmla="*/ 2147483647 h 3386"/>
                <a:gd name="T26" fmla="*/ 2147483647 w 2433"/>
                <a:gd name="T27" fmla="*/ 2147483647 h 3386"/>
                <a:gd name="T28" fmla="*/ 2147483647 w 2433"/>
                <a:gd name="T29" fmla="*/ 2147483647 h 3386"/>
                <a:gd name="T30" fmla="*/ 2147483647 w 2433"/>
                <a:gd name="T31" fmla="*/ 2147483647 h 3386"/>
                <a:gd name="T32" fmla="*/ 2147483647 w 2433"/>
                <a:gd name="T33" fmla="*/ 2147483647 h 3386"/>
                <a:gd name="T34" fmla="*/ 2147483647 w 2433"/>
                <a:gd name="T35" fmla="*/ 2147483647 h 3386"/>
                <a:gd name="T36" fmla="*/ 2147483647 w 2433"/>
                <a:gd name="T37" fmla="*/ 2147483647 h 3386"/>
                <a:gd name="T38" fmla="*/ 2147483647 w 2433"/>
                <a:gd name="T39" fmla="*/ 2147483647 h 3386"/>
                <a:gd name="T40" fmla="*/ 2147483647 w 2433"/>
                <a:gd name="T41" fmla="*/ 2147483647 h 3386"/>
                <a:gd name="T42" fmla="*/ 2147483647 w 2433"/>
                <a:gd name="T43" fmla="*/ 2147483647 h 3386"/>
                <a:gd name="T44" fmla="*/ 2147483647 w 2433"/>
                <a:gd name="T45" fmla="*/ 2147483647 h 3386"/>
                <a:gd name="T46" fmla="*/ 2147483647 w 2433"/>
                <a:gd name="T47" fmla="*/ 2147483647 h 3386"/>
                <a:gd name="T48" fmla="*/ 2147483647 w 2433"/>
                <a:gd name="T49" fmla="*/ 2147483647 h 3386"/>
                <a:gd name="T50" fmla="*/ 2147483647 w 2433"/>
                <a:gd name="T51" fmla="*/ 2147483647 h 3386"/>
                <a:gd name="T52" fmla="*/ 2147483647 w 2433"/>
                <a:gd name="T53" fmla="*/ 2147483647 h 3386"/>
                <a:gd name="T54" fmla="*/ 2147483647 w 2433"/>
                <a:gd name="T55" fmla="*/ 2147483647 h 3386"/>
                <a:gd name="T56" fmla="*/ 2147483647 w 2433"/>
                <a:gd name="T57" fmla="*/ 2147483647 h 3386"/>
                <a:gd name="T58" fmla="*/ 2147483647 w 2433"/>
                <a:gd name="T59" fmla="*/ 2147483647 h 3386"/>
                <a:gd name="T60" fmla="*/ 2147483647 w 2433"/>
                <a:gd name="T61" fmla="*/ 2147483647 h 3386"/>
                <a:gd name="T62" fmla="*/ 2147483647 w 2433"/>
                <a:gd name="T63" fmla="*/ 2147483647 h 3386"/>
                <a:gd name="T64" fmla="*/ 2147483647 w 2433"/>
                <a:gd name="T65" fmla="*/ 2147483647 h 3386"/>
                <a:gd name="T66" fmla="*/ 2147483647 w 2433"/>
                <a:gd name="T67" fmla="*/ 2147483647 h 3386"/>
                <a:gd name="T68" fmla="*/ 2147483647 w 2433"/>
                <a:gd name="T69" fmla="*/ 2147483647 h 3386"/>
                <a:gd name="T70" fmla="*/ 2147483647 w 2433"/>
                <a:gd name="T71" fmla="*/ 2147483647 h 3386"/>
                <a:gd name="T72" fmla="*/ 2147483647 w 2433"/>
                <a:gd name="T73" fmla="*/ 2147483647 h 3386"/>
                <a:gd name="T74" fmla="*/ 2147483647 w 2433"/>
                <a:gd name="T75" fmla="*/ 2147483647 h 3386"/>
                <a:gd name="T76" fmla="*/ 2147483647 w 2433"/>
                <a:gd name="T77" fmla="*/ 2147483647 h 3386"/>
                <a:gd name="T78" fmla="*/ 2147483647 w 2433"/>
                <a:gd name="T79" fmla="*/ 2147483647 h 3386"/>
                <a:gd name="T80" fmla="*/ 2147483647 w 2433"/>
                <a:gd name="T81" fmla="*/ 2147483647 h 3386"/>
                <a:gd name="T82" fmla="*/ 2147483647 w 2433"/>
                <a:gd name="T83" fmla="*/ 2147483647 h 3386"/>
                <a:gd name="T84" fmla="*/ 2147483647 w 2433"/>
                <a:gd name="T85" fmla="*/ 2147483647 h 3386"/>
                <a:gd name="T86" fmla="*/ 2147483647 w 2433"/>
                <a:gd name="T87" fmla="*/ 2147483647 h 3386"/>
                <a:gd name="T88" fmla="*/ 2147483647 w 2433"/>
                <a:gd name="T89" fmla="*/ 2147483647 h 3386"/>
                <a:gd name="T90" fmla="*/ 2147483647 w 2433"/>
                <a:gd name="T91" fmla="*/ 2147483647 h 3386"/>
                <a:gd name="T92" fmla="*/ 2147483647 w 2433"/>
                <a:gd name="T93" fmla="*/ 2147483647 h 3386"/>
                <a:gd name="T94" fmla="*/ 2147483647 w 2433"/>
                <a:gd name="T95" fmla="*/ 2147483647 h 3386"/>
                <a:gd name="T96" fmla="*/ 2147483647 w 2433"/>
                <a:gd name="T97" fmla="*/ 2147483647 h 3386"/>
                <a:gd name="T98" fmla="*/ 2147483647 w 2433"/>
                <a:gd name="T99" fmla="*/ 2147483647 h 3386"/>
                <a:gd name="T100" fmla="*/ 2147483647 w 2433"/>
                <a:gd name="T101" fmla="*/ 2147483647 h 3386"/>
                <a:gd name="T102" fmla="*/ 2147483647 w 2433"/>
                <a:gd name="T103" fmla="*/ 2147483647 h 3386"/>
                <a:gd name="T104" fmla="*/ 0 w 2433"/>
                <a:gd name="T105" fmla="*/ 2147483647 h 3386"/>
                <a:gd name="T106" fmla="*/ 2147483647 w 2433"/>
                <a:gd name="T107" fmla="*/ 2147483647 h 3386"/>
                <a:gd name="T108" fmla="*/ 2147483647 w 2433"/>
                <a:gd name="T109" fmla="*/ 2147483647 h 3386"/>
                <a:gd name="T110" fmla="*/ 2147483647 w 2433"/>
                <a:gd name="T111" fmla="*/ 2147483647 h 3386"/>
                <a:gd name="T112" fmla="*/ 2147483647 w 2433"/>
                <a:gd name="T113" fmla="*/ 2147483647 h 3386"/>
                <a:gd name="T114" fmla="*/ 2147483647 w 2433"/>
                <a:gd name="T115" fmla="*/ 2147483647 h 3386"/>
                <a:gd name="T116" fmla="*/ 2147483647 w 2433"/>
                <a:gd name="T117" fmla="*/ 2147483647 h 3386"/>
                <a:gd name="T118" fmla="*/ 2147483647 w 2433"/>
                <a:gd name="T119" fmla="*/ 2147483647 h 3386"/>
                <a:gd name="T120" fmla="*/ 2147483647 w 2433"/>
                <a:gd name="T121" fmla="*/ 2147483647 h 3386"/>
                <a:gd name="T122" fmla="*/ 2147483647 w 2433"/>
                <a:gd name="T123" fmla="*/ 2147483647 h 33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33"/>
                <a:gd name="T187" fmla="*/ 0 h 3386"/>
                <a:gd name="T188" fmla="*/ 2433 w 2433"/>
                <a:gd name="T189" fmla="*/ 3386 h 33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33" h="3386">
                  <a:moveTo>
                    <a:pt x="273" y="1059"/>
                  </a:moveTo>
                  <a:lnTo>
                    <a:pt x="264" y="984"/>
                  </a:lnTo>
                  <a:lnTo>
                    <a:pt x="312" y="976"/>
                  </a:lnTo>
                  <a:lnTo>
                    <a:pt x="360" y="912"/>
                  </a:lnTo>
                  <a:lnTo>
                    <a:pt x="376" y="824"/>
                  </a:lnTo>
                  <a:lnTo>
                    <a:pt x="488" y="912"/>
                  </a:lnTo>
                  <a:lnTo>
                    <a:pt x="536" y="848"/>
                  </a:lnTo>
                  <a:lnTo>
                    <a:pt x="496" y="776"/>
                  </a:lnTo>
                  <a:lnTo>
                    <a:pt x="600" y="720"/>
                  </a:lnTo>
                  <a:lnTo>
                    <a:pt x="648" y="656"/>
                  </a:lnTo>
                  <a:lnTo>
                    <a:pt x="736" y="592"/>
                  </a:lnTo>
                  <a:lnTo>
                    <a:pt x="744" y="472"/>
                  </a:lnTo>
                  <a:lnTo>
                    <a:pt x="818" y="364"/>
                  </a:lnTo>
                  <a:lnTo>
                    <a:pt x="872" y="304"/>
                  </a:lnTo>
                  <a:lnTo>
                    <a:pt x="1008" y="304"/>
                  </a:lnTo>
                  <a:lnTo>
                    <a:pt x="1136" y="272"/>
                  </a:lnTo>
                  <a:lnTo>
                    <a:pt x="1232" y="208"/>
                  </a:lnTo>
                  <a:lnTo>
                    <a:pt x="1360" y="144"/>
                  </a:lnTo>
                  <a:lnTo>
                    <a:pt x="1448" y="112"/>
                  </a:lnTo>
                  <a:lnTo>
                    <a:pt x="1496" y="56"/>
                  </a:lnTo>
                  <a:lnTo>
                    <a:pt x="1592" y="0"/>
                  </a:lnTo>
                  <a:lnTo>
                    <a:pt x="1657" y="51"/>
                  </a:lnTo>
                  <a:lnTo>
                    <a:pt x="1362" y="275"/>
                  </a:lnTo>
                  <a:lnTo>
                    <a:pt x="1248" y="472"/>
                  </a:lnTo>
                  <a:lnTo>
                    <a:pt x="1204" y="588"/>
                  </a:lnTo>
                  <a:lnTo>
                    <a:pt x="1208" y="688"/>
                  </a:lnTo>
                  <a:lnTo>
                    <a:pt x="1296" y="768"/>
                  </a:lnTo>
                  <a:lnTo>
                    <a:pt x="1360" y="880"/>
                  </a:lnTo>
                  <a:lnTo>
                    <a:pt x="1320" y="952"/>
                  </a:lnTo>
                  <a:lnTo>
                    <a:pt x="1352" y="1040"/>
                  </a:lnTo>
                  <a:lnTo>
                    <a:pt x="1400" y="1104"/>
                  </a:lnTo>
                  <a:lnTo>
                    <a:pt x="1488" y="1104"/>
                  </a:lnTo>
                  <a:lnTo>
                    <a:pt x="1616" y="1104"/>
                  </a:lnTo>
                  <a:lnTo>
                    <a:pt x="1720" y="1096"/>
                  </a:lnTo>
                  <a:lnTo>
                    <a:pt x="1816" y="1128"/>
                  </a:lnTo>
                  <a:lnTo>
                    <a:pt x="1896" y="1240"/>
                  </a:lnTo>
                  <a:lnTo>
                    <a:pt x="1960" y="1304"/>
                  </a:lnTo>
                  <a:lnTo>
                    <a:pt x="2048" y="1296"/>
                  </a:lnTo>
                  <a:lnTo>
                    <a:pt x="2176" y="1280"/>
                  </a:lnTo>
                  <a:lnTo>
                    <a:pt x="2264" y="1280"/>
                  </a:lnTo>
                  <a:lnTo>
                    <a:pt x="2315" y="1305"/>
                  </a:lnTo>
                  <a:lnTo>
                    <a:pt x="2264" y="1416"/>
                  </a:lnTo>
                  <a:lnTo>
                    <a:pt x="2248" y="1536"/>
                  </a:lnTo>
                  <a:lnTo>
                    <a:pt x="2264" y="1640"/>
                  </a:lnTo>
                  <a:lnTo>
                    <a:pt x="2256" y="1720"/>
                  </a:lnTo>
                  <a:lnTo>
                    <a:pt x="2320" y="1776"/>
                  </a:lnTo>
                  <a:lnTo>
                    <a:pt x="2336" y="1832"/>
                  </a:lnTo>
                  <a:lnTo>
                    <a:pt x="2293" y="1887"/>
                  </a:lnTo>
                  <a:lnTo>
                    <a:pt x="2280" y="1952"/>
                  </a:lnTo>
                  <a:lnTo>
                    <a:pt x="2336" y="2016"/>
                  </a:lnTo>
                  <a:lnTo>
                    <a:pt x="2376" y="2088"/>
                  </a:lnTo>
                  <a:lnTo>
                    <a:pt x="2432" y="2144"/>
                  </a:lnTo>
                  <a:lnTo>
                    <a:pt x="2433" y="2210"/>
                  </a:lnTo>
                  <a:lnTo>
                    <a:pt x="2368" y="2146"/>
                  </a:lnTo>
                  <a:lnTo>
                    <a:pt x="2313" y="2111"/>
                  </a:lnTo>
                  <a:lnTo>
                    <a:pt x="2197" y="2153"/>
                  </a:lnTo>
                  <a:lnTo>
                    <a:pt x="2128" y="2191"/>
                  </a:lnTo>
                  <a:lnTo>
                    <a:pt x="2061" y="2168"/>
                  </a:lnTo>
                  <a:lnTo>
                    <a:pt x="1962" y="2200"/>
                  </a:lnTo>
                  <a:lnTo>
                    <a:pt x="1855" y="2185"/>
                  </a:lnTo>
                  <a:lnTo>
                    <a:pt x="1857" y="2242"/>
                  </a:lnTo>
                  <a:lnTo>
                    <a:pt x="1873" y="2288"/>
                  </a:lnTo>
                  <a:lnTo>
                    <a:pt x="1906" y="2321"/>
                  </a:lnTo>
                  <a:lnTo>
                    <a:pt x="1953" y="2336"/>
                  </a:lnTo>
                  <a:lnTo>
                    <a:pt x="2007" y="2329"/>
                  </a:lnTo>
                  <a:lnTo>
                    <a:pt x="1986" y="2408"/>
                  </a:lnTo>
                  <a:lnTo>
                    <a:pt x="1897" y="2399"/>
                  </a:lnTo>
                  <a:lnTo>
                    <a:pt x="1816" y="2417"/>
                  </a:lnTo>
                  <a:lnTo>
                    <a:pt x="1785" y="2483"/>
                  </a:lnTo>
                  <a:lnTo>
                    <a:pt x="1785" y="2551"/>
                  </a:lnTo>
                  <a:lnTo>
                    <a:pt x="1888" y="2624"/>
                  </a:lnTo>
                  <a:lnTo>
                    <a:pt x="1920" y="2719"/>
                  </a:lnTo>
                  <a:lnTo>
                    <a:pt x="1936" y="2791"/>
                  </a:lnTo>
                  <a:lnTo>
                    <a:pt x="1896" y="2885"/>
                  </a:lnTo>
                  <a:lnTo>
                    <a:pt x="1897" y="3019"/>
                  </a:lnTo>
                  <a:lnTo>
                    <a:pt x="1854" y="3229"/>
                  </a:lnTo>
                  <a:lnTo>
                    <a:pt x="1864" y="3319"/>
                  </a:lnTo>
                  <a:lnTo>
                    <a:pt x="1794" y="3386"/>
                  </a:lnTo>
                  <a:lnTo>
                    <a:pt x="1762" y="3307"/>
                  </a:lnTo>
                  <a:lnTo>
                    <a:pt x="1698" y="3280"/>
                  </a:lnTo>
                  <a:lnTo>
                    <a:pt x="1726" y="3175"/>
                  </a:lnTo>
                  <a:lnTo>
                    <a:pt x="1770" y="3118"/>
                  </a:lnTo>
                  <a:lnTo>
                    <a:pt x="1783" y="3058"/>
                  </a:lnTo>
                  <a:lnTo>
                    <a:pt x="1710" y="3002"/>
                  </a:lnTo>
                  <a:lnTo>
                    <a:pt x="1606" y="2969"/>
                  </a:lnTo>
                  <a:lnTo>
                    <a:pt x="1530" y="2975"/>
                  </a:lnTo>
                  <a:lnTo>
                    <a:pt x="1449" y="2944"/>
                  </a:lnTo>
                  <a:lnTo>
                    <a:pt x="1375" y="3008"/>
                  </a:lnTo>
                  <a:lnTo>
                    <a:pt x="1288" y="2999"/>
                  </a:lnTo>
                  <a:lnTo>
                    <a:pt x="1209" y="3041"/>
                  </a:lnTo>
                  <a:lnTo>
                    <a:pt x="1152" y="2933"/>
                  </a:lnTo>
                  <a:lnTo>
                    <a:pt x="1122" y="2803"/>
                  </a:lnTo>
                  <a:lnTo>
                    <a:pt x="1048" y="2752"/>
                  </a:lnTo>
                  <a:lnTo>
                    <a:pt x="958" y="2720"/>
                  </a:lnTo>
                  <a:lnTo>
                    <a:pt x="943" y="2624"/>
                  </a:lnTo>
                  <a:lnTo>
                    <a:pt x="801" y="2552"/>
                  </a:lnTo>
                  <a:lnTo>
                    <a:pt x="720" y="2561"/>
                  </a:lnTo>
                  <a:lnTo>
                    <a:pt x="664" y="2465"/>
                  </a:lnTo>
                  <a:lnTo>
                    <a:pt x="532" y="2464"/>
                  </a:lnTo>
                  <a:lnTo>
                    <a:pt x="408" y="2473"/>
                  </a:lnTo>
                  <a:lnTo>
                    <a:pt x="306" y="2444"/>
                  </a:lnTo>
                  <a:lnTo>
                    <a:pt x="250" y="2362"/>
                  </a:lnTo>
                  <a:lnTo>
                    <a:pt x="190" y="2344"/>
                  </a:lnTo>
                  <a:lnTo>
                    <a:pt x="130" y="2290"/>
                  </a:lnTo>
                  <a:lnTo>
                    <a:pt x="33" y="2264"/>
                  </a:lnTo>
                  <a:lnTo>
                    <a:pt x="0" y="2192"/>
                  </a:lnTo>
                  <a:lnTo>
                    <a:pt x="96" y="2184"/>
                  </a:lnTo>
                  <a:lnTo>
                    <a:pt x="64" y="2096"/>
                  </a:lnTo>
                  <a:lnTo>
                    <a:pt x="112" y="2040"/>
                  </a:lnTo>
                  <a:lnTo>
                    <a:pt x="205" y="1999"/>
                  </a:lnTo>
                  <a:lnTo>
                    <a:pt x="256" y="1984"/>
                  </a:lnTo>
                  <a:lnTo>
                    <a:pt x="312" y="1912"/>
                  </a:lnTo>
                  <a:lnTo>
                    <a:pt x="352" y="1848"/>
                  </a:lnTo>
                  <a:lnTo>
                    <a:pt x="364" y="1753"/>
                  </a:lnTo>
                  <a:lnTo>
                    <a:pt x="424" y="1736"/>
                  </a:lnTo>
                  <a:lnTo>
                    <a:pt x="320" y="1704"/>
                  </a:lnTo>
                  <a:lnTo>
                    <a:pt x="360" y="1632"/>
                  </a:lnTo>
                  <a:lnTo>
                    <a:pt x="364" y="1529"/>
                  </a:lnTo>
                  <a:lnTo>
                    <a:pt x="328" y="1464"/>
                  </a:lnTo>
                  <a:lnTo>
                    <a:pt x="376" y="1392"/>
                  </a:lnTo>
                  <a:lnTo>
                    <a:pt x="328" y="1304"/>
                  </a:lnTo>
                  <a:lnTo>
                    <a:pt x="360" y="1248"/>
                  </a:lnTo>
                  <a:lnTo>
                    <a:pt x="360" y="1184"/>
                  </a:lnTo>
                  <a:lnTo>
                    <a:pt x="272" y="1152"/>
                  </a:lnTo>
                  <a:lnTo>
                    <a:pt x="273" y="10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3" name="Freeform 212">
              <a:extLst/>
            </p:cNvPr>
            <p:cNvSpPr>
              <a:spLocks/>
            </p:cNvSpPr>
            <p:nvPr/>
          </p:nvSpPr>
          <p:spPr bwMode="auto">
            <a:xfrm>
              <a:off x="2946376" y="4668856"/>
              <a:ext cx="234950" cy="184150"/>
            </a:xfrm>
            <a:custGeom>
              <a:avLst/>
              <a:gdLst>
                <a:gd name="T0" fmla="*/ 35 w 1383567"/>
                <a:gd name="T1" fmla="*/ 6 h 1079500"/>
                <a:gd name="T2" fmla="*/ 49 w 1383567"/>
                <a:gd name="T3" fmla="*/ 2 h 1079500"/>
                <a:gd name="T4" fmla="*/ 65 w 1383567"/>
                <a:gd name="T5" fmla="*/ 2 h 1079500"/>
                <a:gd name="T6" fmla="*/ 72 w 1383567"/>
                <a:gd name="T7" fmla="*/ 16 h 1079500"/>
                <a:gd name="T8" fmla="*/ 88 w 1383567"/>
                <a:gd name="T9" fmla="*/ 15 h 1079500"/>
                <a:gd name="T10" fmla="*/ 102 w 1383567"/>
                <a:gd name="T11" fmla="*/ 14 h 1079500"/>
                <a:gd name="T12" fmla="*/ 112 w 1383567"/>
                <a:gd name="T13" fmla="*/ 21 h 1079500"/>
                <a:gd name="T14" fmla="*/ 124 w 1383567"/>
                <a:gd name="T15" fmla="*/ 24 h 1079500"/>
                <a:gd name="T16" fmla="*/ 136 w 1383567"/>
                <a:gd name="T17" fmla="*/ 15 h 1079500"/>
                <a:gd name="T18" fmla="*/ 153 w 1383567"/>
                <a:gd name="T19" fmla="*/ 14 h 1079500"/>
                <a:gd name="T20" fmla="*/ 160 w 1383567"/>
                <a:gd name="T21" fmla="*/ 26 h 1079500"/>
                <a:gd name="T22" fmla="*/ 173 w 1383567"/>
                <a:gd name="T23" fmla="*/ 26 h 1079500"/>
                <a:gd name="T24" fmla="*/ 182 w 1383567"/>
                <a:gd name="T25" fmla="*/ 36 h 1079500"/>
                <a:gd name="T26" fmla="*/ 185 w 1383567"/>
                <a:gd name="T27" fmla="*/ 46 h 1079500"/>
                <a:gd name="T28" fmla="*/ 195 w 1383567"/>
                <a:gd name="T29" fmla="*/ 48 h 1079500"/>
                <a:gd name="T30" fmla="*/ 184 w 1383567"/>
                <a:gd name="T31" fmla="*/ 62 h 1079500"/>
                <a:gd name="T32" fmla="*/ 180 w 1383567"/>
                <a:gd name="T33" fmla="*/ 70 h 1079500"/>
                <a:gd name="T34" fmla="*/ 176 w 1383567"/>
                <a:gd name="T35" fmla="*/ 75 h 1079500"/>
                <a:gd name="T36" fmla="*/ 174 w 1383567"/>
                <a:gd name="T37" fmla="*/ 85 h 1079500"/>
                <a:gd name="T38" fmla="*/ 181 w 1383567"/>
                <a:gd name="T39" fmla="*/ 91 h 1079500"/>
                <a:gd name="T40" fmla="*/ 176 w 1383567"/>
                <a:gd name="T41" fmla="*/ 98 h 1079500"/>
                <a:gd name="T42" fmla="*/ 161 w 1383567"/>
                <a:gd name="T43" fmla="*/ 106 h 1079500"/>
                <a:gd name="T44" fmla="*/ 149 w 1383567"/>
                <a:gd name="T45" fmla="*/ 110 h 1079500"/>
                <a:gd name="T46" fmla="*/ 141 w 1383567"/>
                <a:gd name="T47" fmla="*/ 108 h 1079500"/>
                <a:gd name="T48" fmla="*/ 131 w 1383567"/>
                <a:gd name="T49" fmla="*/ 106 h 1079500"/>
                <a:gd name="T50" fmla="*/ 125 w 1383567"/>
                <a:gd name="T51" fmla="*/ 110 h 1079500"/>
                <a:gd name="T52" fmla="*/ 129 w 1383567"/>
                <a:gd name="T53" fmla="*/ 120 h 1079500"/>
                <a:gd name="T54" fmla="*/ 132 w 1383567"/>
                <a:gd name="T55" fmla="*/ 129 h 1079500"/>
                <a:gd name="T56" fmla="*/ 137 w 1383567"/>
                <a:gd name="T57" fmla="*/ 134 h 1079500"/>
                <a:gd name="T58" fmla="*/ 129 w 1383567"/>
                <a:gd name="T59" fmla="*/ 143 h 1079500"/>
                <a:gd name="T60" fmla="*/ 115 w 1383567"/>
                <a:gd name="T61" fmla="*/ 150 h 1079500"/>
                <a:gd name="T62" fmla="*/ 110 w 1383567"/>
                <a:gd name="T63" fmla="*/ 153 h 1079500"/>
                <a:gd name="T64" fmla="*/ 102 w 1383567"/>
                <a:gd name="T65" fmla="*/ 154 h 1079500"/>
                <a:gd name="T66" fmla="*/ 89 w 1383567"/>
                <a:gd name="T67" fmla="*/ 142 h 1079500"/>
                <a:gd name="T68" fmla="*/ 85 w 1383567"/>
                <a:gd name="T69" fmla="*/ 134 h 1079500"/>
                <a:gd name="T70" fmla="*/ 78 w 1383567"/>
                <a:gd name="T71" fmla="*/ 124 h 1079500"/>
                <a:gd name="T72" fmla="*/ 82 w 1383567"/>
                <a:gd name="T73" fmla="*/ 115 h 1079500"/>
                <a:gd name="T74" fmla="*/ 76 w 1383567"/>
                <a:gd name="T75" fmla="*/ 107 h 1079500"/>
                <a:gd name="T76" fmla="*/ 76 w 1383567"/>
                <a:gd name="T77" fmla="*/ 95 h 1079500"/>
                <a:gd name="T78" fmla="*/ 80 w 1383567"/>
                <a:gd name="T79" fmla="*/ 78 h 1079500"/>
                <a:gd name="T80" fmla="*/ 69 w 1383567"/>
                <a:gd name="T81" fmla="*/ 77 h 1079500"/>
                <a:gd name="T82" fmla="*/ 49 w 1383567"/>
                <a:gd name="T83" fmla="*/ 73 h 1079500"/>
                <a:gd name="T84" fmla="*/ 38 w 1383567"/>
                <a:gd name="T85" fmla="*/ 63 h 1079500"/>
                <a:gd name="T86" fmla="*/ 14 w 1383567"/>
                <a:gd name="T87" fmla="*/ 64 h 1079500"/>
                <a:gd name="T88" fmla="*/ 8 w 1383567"/>
                <a:gd name="T89" fmla="*/ 53 h 1079500"/>
                <a:gd name="T90" fmla="*/ 6 w 1383567"/>
                <a:gd name="T91" fmla="*/ 40 h 1079500"/>
                <a:gd name="T92" fmla="*/ 0 w 1383567"/>
                <a:gd name="T93" fmla="*/ 27 h 1079500"/>
                <a:gd name="T94" fmla="*/ 11 w 1383567"/>
                <a:gd name="T95" fmla="*/ 6 h 1079500"/>
                <a:gd name="T96" fmla="*/ 20 w 1383567"/>
                <a:gd name="T97" fmla="*/ 8 h 1079500"/>
                <a:gd name="T98" fmla="*/ 20 w 1383567"/>
                <a:gd name="T99" fmla="*/ 18 h 1079500"/>
                <a:gd name="T100" fmla="*/ 19 w 1383567"/>
                <a:gd name="T101" fmla="*/ 32 h 1079500"/>
                <a:gd name="T102" fmla="*/ 31 w 1383567"/>
                <a:gd name="T103" fmla="*/ 35 h 1079500"/>
                <a:gd name="T104" fmla="*/ 33 w 1383567"/>
                <a:gd name="T105" fmla="*/ 26 h 1079500"/>
                <a:gd name="T106" fmla="*/ 25 w 1383567"/>
                <a:gd name="T107" fmla="*/ 15 h 10795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83567"/>
                <a:gd name="T163" fmla="*/ 0 h 1079500"/>
                <a:gd name="T164" fmla="*/ 1383567 w 1383567"/>
                <a:gd name="T165" fmla="*/ 1079500 h 10795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83567" h="1079500">
                  <a:moveTo>
                    <a:pt x="207216" y="61574"/>
                  </a:moveTo>
                  <a:lnTo>
                    <a:pt x="249449" y="39095"/>
                  </a:lnTo>
                  <a:lnTo>
                    <a:pt x="296833" y="30298"/>
                  </a:lnTo>
                  <a:lnTo>
                    <a:pt x="343701" y="16615"/>
                  </a:lnTo>
                  <a:lnTo>
                    <a:pt x="395720" y="7819"/>
                  </a:lnTo>
                  <a:lnTo>
                    <a:pt x="457010" y="16615"/>
                  </a:lnTo>
                  <a:lnTo>
                    <a:pt x="513149" y="52778"/>
                  </a:lnTo>
                  <a:lnTo>
                    <a:pt x="508514" y="110442"/>
                  </a:lnTo>
                  <a:lnTo>
                    <a:pt x="569804" y="115329"/>
                  </a:lnTo>
                  <a:lnTo>
                    <a:pt x="626458" y="101646"/>
                  </a:lnTo>
                  <a:lnTo>
                    <a:pt x="664056" y="88452"/>
                  </a:lnTo>
                  <a:lnTo>
                    <a:pt x="725346" y="97248"/>
                  </a:lnTo>
                  <a:lnTo>
                    <a:pt x="753673" y="128524"/>
                  </a:lnTo>
                  <a:lnTo>
                    <a:pt x="795906" y="146605"/>
                  </a:lnTo>
                  <a:lnTo>
                    <a:pt x="838140" y="151003"/>
                  </a:lnTo>
                  <a:lnTo>
                    <a:pt x="875738" y="164197"/>
                  </a:lnTo>
                  <a:lnTo>
                    <a:pt x="927757" y="137320"/>
                  </a:lnTo>
                  <a:lnTo>
                    <a:pt x="965354" y="106044"/>
                  </a:lnTo>
                  <a:lnTo>
                    <a:pt x="1026644" y="92850"/>
                  </a:lnTo>
                  <a:lnTo>
                    <a:pt x="1083299" y="97248"/>
                  </a:lnTo>
                  <a:lnTo>
                    <a:pt x="1111626" y="132922"/>
                  </a:lnTo>
                  <a:lnTo>
                    <a:pt x="1134803" y="182279"/>
                  </a:lnTo>
                  <a:lnTo>
                    <a:pt x="1177551" y="177880"/>
                  </a:lnTo>
                  <a:lnTo>
                    <a:pt x="1224420" y="182279"/>
                  </a:lnTo>
                  <a:lnTo>
                    <a:pt x="1278499" y="203292"/>
                  </a:lnTo>
                  <a:lnTo>
                    <a:pt x="1290345" y="249228"/>
                  </a:lnTo>
                  <a:lnTo>
                    <a:pt x="1285709" y="280504"/>
                  </a:lnTo>
                  <a:lnTo>
                    <a:pt x="1309401" y="316178"/>
                  </a:lnTo>
                  <a:lnTo>
                    <a:pt x="1346999" y="298096"/>
                  </a:lnTo>
                  <a:lnTo>
                    <a:pt x="1383567" y="334748"/>
                  </a:lnTo>
                  <a:lnTo>
                    <a:pt x="1290345" y="378729"/>
                  </a:lnTo>
                  <a:lnTo>
                    <a:pt x="1299615" y="428086"/>
                  </a:lnTo>
                  <a:lnTo>
                    <a:pt x="1301676" y="454964"/>
                  </a:lnTo>
                  <a:lnTo>
                    <a:pt x="1276439" y="481352"/>
                  </a:lnTo>
                  <a:lnTo>
                    <a:pt x="1243476" y="490637"/>
                  </a:lnTo>
                  <a:lnTo>
                    <a:pt x="1243476" y="520936"/>
                  </a:lnTo>
                  <a:lnTo>
                    <a:pt x="1229055" y="561985"/>
                  </a:lnTo>
                  <a:lnTo>
                    <a:pt x="1233690" y="588863"/>
                  </a:lnTo>
                  <a:lnTo>
                    <a:pt x="1257382" y="606455"/>
                  </a:lnTo>
                  <a:lnTo>
                    <a:pt x="1281074" y="633333"/>
                  </a:lnTo>
                  <a:lnTo>
                    <a:pt x="1291890" y="648482"/>
                  </a:lnTo>
                  <a:lnTo>
                    <a:pt x="1242961" y="681712"/>
                  </a:lnTo>
                  <a:lnTo>
                    <a:pt x="1208968" y="715431"/>
                  </a:lnTo>
                  <a:lnTo>
                    <a:pt x="1140468" y="731558"/>
                  </a:lnTo>
                  <a:lnTo>
                    <a:pt x="1083814" y="734979"/>
                  </a:lnTo>
                  <a:lnTo>
                    <a:pt x="1057032" y="762345"/>
                  </a:lnTo>
                  <a:lnTo>
                    <a:pt x="1046731" y="789222"/>
                  </a:lnTo>
                  <a:lnTo>
                    <a:pt x="1001922" y="746218"/>
                  </a:lnTo>
                  <a:lnTo>
                    <a:pt x="955569" y="750617"/>
                  </a:lnTo>
                  <a:lnTo>
                    <a:pt x="929302" y="730581"/>
                  </a:lnTo>
                  <a:lnTo>
                    <a:pt x="868527" y="721784"/>
                  </a:lnTo>
                  <a:lnTo>
                    <a:pt x="882948" y="760879"/>
                  </a:lnTo>
                  <a:lnTo>
                    <a:pt x="907670" y="782870"/>
                  </a:lnTo>
                  <a:lnTo>
                    <a:pt x="910760" y="831249"/>
                  </a:lnTo>
                  <a:lnTo>
                    <a:pt x="935482" y="863502"/>
                  </a:lnTo>
                  <a:lnTo>
                    <a:pt x="937027" y="895755"/>
                  </a:lnTo>
                  <a:lnTo>
                    <a:pt x="984411" y="903086"/>
                  </a:lnTo>
                  <a:lnTo>
                    <a:pt x="970505" y="928497"/>
                  </a:lnTo>
                  <a:lnTo>
                    <a:pt x="939602" y="952931"/>
                  </a:lnTo>
                  <a:lnTo>
                    <a:pt x="911790" y="993003"/>
                  </a:lnTo>
                  <a:lnTo>
                    <a:pt x="848955" y="1012062"/>
                  </a:lnTo>
                  <a:lnTo>
                    <a:pt x="815993" y="1039917"/>
                  </a:lnTo>
                  <a:lnTo>
                    <a:pt x="788181" y="1079500"/>
                  </a:lnTo>
                  <a:lnTo>
                    <a:pt x="778910" y="1056043"/>
                  </a:lnTo>
                  <a:lnTo>
                    <a:pt x="755733" y="1039428"/>
                  </a:lnTo>
                  <a:lnTo>
                    <a:pt x="718650" y="1067283"/>
                  </a:lnTo>
                  <a:lnTo>
                    <a:pt x="615642" y="1026722"/>
                  </a:lnTo>
                  <a:lnTo>
                    <a:pt x="629841" y="981721"/>
                  </a:lnTo>
                  <a:lnTo>
                    <a:pt x="629841" y="949574"/>
                  </a:lnTo>
                  <a:lnTo>
                    <a:pt x="601266" y="924571"/>
                  </a:lnTo>
                  <a:lnTo>
                    <a:pt x="579834" y="891233"/>
                  </a:lnTo>
                  <a:lnTo>
                    <a:pt x="550069" y="855515"/>
                  </a:lnTo>
                  <a:lnTo>
                    <a:pt x="554868" y="826851"/>
                  </a:lnTo>
                  <a:lnTo>
                    <a:pt x="579834" y="799555"/>
                  </a:lnTo>
                  <a:lnTo>
                    <a:pt x="570309" y="770980"/>
                  </a:lnTo>
                  <a:lnTo>
                    <a:pt x="538162" y="741215"/>
                  </a:lnTo>
                  <a:lnTo>
                    <a:pt x="540961" y="705658"/>
                  </a:lnTo>
                  <a:lnTo>
                    <a:pt x="535781" y="655490"/>
                  </a:lnTo>
                  <a:lnTo>
                    <a:pt x="540961" y="597170"/>
                  </a:lnTo>
                  <a:lnTo>
                    <a:pt x="569119" y="541190"/>
                  </a:lnTo>
                  <a:lnTo>
                    <a:pt x="541734" y="529283"/>
                  </a:lnTo>
                  <a:lnTo>
                    <a:pt x="492033" y="531198"/>
                  </a:lnTo>
                  <a:lnTo>
                    <a:pt x="390525" y="542380"/>
                  </a:lnTo>
                  <a:lnTo>
                    <a:pt x="350044" y="504280"/>
                  </a:lnTo>
                  <a:lnTo>
                    <a:pt x="314325" y="456655"/>
                  </a:lnTo>
                  <a:lnTo>
                    <a:pt x="265509" y="437605"/>
                  </a:lnTo>
                  <a:lnTo>
                    <a:pt x="205978" y="445940"/>
                  </a:lnTo>
                  <a:lnTo>
                    <a:pt x="102394" y="443558"/>
                  </a:lnTo>
                  <a:lnTo>
                    <a:pt x="76200" y="412602"/>
                  </a:lnTo>
                  <a:lnTo>
                    <a:pt x="58341" y="368549"/>
                  </a:lnTo>
                  <a:lnTo>
                    <a:pt x="78581" y="334021"/>
                  </a:lnTo>
                  <a:lnTo>
                    <a:pt x="45244" y="275680"/>
                  </a:lnTo>
                  <a:lnTo>
                    <a:pt x="0" y="237580"/>
                  </a:lnTo>
                  <a:lnTo>
                    <a:pt x="1191" y="186383"/>
                  </a:lnTo>
                  <a:lnTo>
                    <a:pt x="28575" y="122090"/>
                  </a:lnTo>
                  <a:lnTo>
                    <a:pt x="80962" y="38746"/>
                  </a:lnTo>
                  <a:lnTo>
                    <a:pt x="132020" y="0"/>
                  </a:lnTo>
                  <a:lnTo>
                    <a:pt x="141290" y="57176"/>
                  </a:lnTo>
                  <a:lnTo>
                    <a:pt x="164982" y="84053"/>
                  </a:lnTo>
                  <a:lnTo>
                    <a:pt x="141290" y="124125"/>
                  </a:lnTo>
                  <a:lnTo>
                    <a:pt x="109873" y="170550"/>
                  </a:lnTo>
                  <a:lnTo>
                    <a:pt x="136655" y="222351"/>
                  </a:lnTo>
                  <a:lnTo>
                    <a:pt x="169618" y="240432"/>
                  </a:lnTo>
                  <a:lnTo>
                    <a:pt x="216486" y="240432"/>
                  </a:lnTo>
                  <a:lnTo>
                    <a:pt x="226272" y="204269"/>
                  </a:lnTo>
                  <a:lnTo>
                    <a:pt x="230907" y="177880"/>
                  </a:lnTo>
                  <a:lnTo>
                    <a:pt x="211851" y="146605"/>
                  </a:lnTo>
                  <a:lnTo>
                    <a:pt x="179918" y="105067"/>
                  </a:lnTo>
                  <a:lnTo>
                    <a:pt x="207216" y="615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4" name="Freeform 213">
              <a:extLst/>
            </p:cNvPr>
            <p:cNvSpPr>
              <a:spLocks/>
            </p:cNvSpPr>
            <p:nvPr/>
          </p:nvSpPr>
          <p:spPr bwMode="auto">
            <a:xfrm>
              <a:off x="2928914" y="4776806"/>
              <a:ext cx="696912" cy="725487"/>
            </a:xfrm>
            <a:custGeom>
              <a:avLst/>
              <a:gdLst>
                <a:gd name="T0" fmla="*/ 445 w 4081463"/>
                <a:gd name="T1" fmla="*/ 104 h 4249737"/>
                <a:gd name="T2" fmla="*/ 468 w 4081463"/>
                <a:gd name="T3" fmla="*/ 108 h 4249737"/>
                <a:gd name="T4" fmla="*/ 517 w 4081463"/>
                <a:gd name="T5" fmla="*/ 116 h 4249737"/>
                <a:gd name="T6" fmla="*/ 583 w 4081463"/>
                <a:gd name="T7" fmla="*/ 146 h 4249737"/>
                <a:gd name="T8" fmla="*/ 588 w 4081463"/>
                <a:gd name="T9" fmla="*/ 199 h 4249737"/>
                <a:gd name="T10" fmla="*/ 564 w 4081463"/>
                <a:gd name="T11" fmla="*/ 225 h 4249737"/>
                <a:gd name="T12" fmla="*/ 536 w 4081463"/>
                <a:gd name="T13" fmla="*/ 255 h 4249737"/>
                <a:gd name="T14" fmla="*/ 535 w 4081463"/>
                <a:gd name="T15" fmla="*/ 301 h 4249737"/>
                <a:gd name="T16" fmla="*/ 525 w 4081463"/>
                <a:gd name="T17" fmla="*/ 338 h 4249737"/>
                <a:gd name="T18" fmla="*/ 519 w 4081463"/>
                <a:gd name="T19" fmla="*/ 367 h 4249737"/>
                <a:gd name="T20" fmla="*/ 510 w 4081463"/>
                <a:gd name="T21" fmla="*/ 400 h 4249737"/>
                <a:gd name="T22" fmla="*/ 491 w 4081463"/>
                <a:gd name="T23" fmla="*/ 423 h 4249737"/>
                <a:gd name="T24" fmla="*/ 451 w 4081463"/>
                <a:gd name="T25" fmla="*/ 432 h 4249737"/>
                <a:gd name="T26" fmla="*/ 413 w 4081463"/>
                <a:gd name="T27" fmla="*/ 454 h 4249737"/>
                <a:gd name="T28" fmla="*/ 388 w 4081463"/>
                <a:gd name="T29" fmla="*/ 490 h 4249737"/>
                <a:gd name="T30" fmla="*/ 385 w 4081463"/>
                <a:gd name="T31" fmla="*/ 521 h 4249737"/>
                <a:gd name="T32" fmla="*/ 366 w 4081463"/>
                <a:gd name="T33" fmla="*/ 547 h 4249737"/>
                <a:gd name="T34" fmla="*/ 352 w 4081463"/>
                <a:gd name="T35" fmla="*/ 572 h 4249737"/>
                <a:gd name="T36" fmla="*/ 316 w 4081463"/>
                <a:gd name="T37" fmla="*/ 610 h 4249737"/>
                <a:gd name="T38" fmla="*/ 276 w 4081463"/>
                <a:gd name="T39" fmla="*/ 571 h 4249737"/>
                <a:gd name="T40" fmla="*/ 260 w 4081463"/>
                <a:gd name="T41" fmla="*/ 540 h 4249737"/>
                <a:gd name="T42" fmla="*/ 301 w 4081463"/>
                <a:gd name="T43" fmla="*/ 501 h 4249737"/>
                <a:gd name="T44" fmla="*/ 296 w 4081463"/>
                <a:gd name="T45" fmla="*/ 466 h 4249737"/>
                <a:gd name="T46" fmla="*/ 278 w 4081463"/>
                <a:gd name="T47" fmla="*/ 444 h 4249737"/>
                <a:gd name="T48" fmla="*/ 240 w 4081463"/>
                <a:gd name="T49" fmla="*/ 395 h 4249737"/>
                <a:gd name="T50" fmla="*/ 252 w 4081463"/>
                <a:gd name="T51" fmla="*/ 354 h 4249737"/>
                <a:gd name="T52" fmla="*/ 242 w 4081463"/>
                <a:gd name="T53" fmla="*/ 317 h 4249737"/>
                <a:gd name="T54" fmla="*/ 215 w 4081463"/>
                <a:gd name="T55" fmla="*/ 303 h 4249737"/>
                <a:gd name="T56" fmla="*/ 193 w 4081463"/>
                <a:gd name="T57" fmla="*/ 268 h 4249737"/>
                <a:gd name="T58" fmla="*/ 160 w 4081463"/>
                <a:gd name="T59" fmla="*/ 252 h 4249737"/>
                <a:gd name="T60" fmla="*/ 132 w 4081463"/>
                <a:gd name="T61" fmla="*/ 230 h 4249737"/>
                <a:gd name="T62" fmla="*/ 108 w 4081463"/>
                <a:gd name="T63" fmla="*/ 216 h 4249737"/>
                <a:gd name="T64" fmla="*/ 75 w 4081463"/>
                <a:gd name="T65" fmla="*/ 229 h 4249737"/>
                <a:gd name="T66" fmla="*/ 49 w 4081463"/>
                <a:gd name="T67" fmla="*/ 212 h 4249737"/>
                <a:gd name="T68" fmla="*/ 16 w 4081463"/>
                <a:gd name="T69" fmla="*/ 200 h 4249737"/>
                <a:gd name="T70" fmla="*/ 11 w 4081463"/>
                <a:gd name="T71" fmla="*/ 166 h 4249737"/>
                <a:gd name="T72" fmla="*/ 30 w 4081463"/>
                <a:gd name="T73" fmla="*/ 137 h 4249737"/>
                <a:gd name="T74" fmla="*/ 62 w 4081463"/>
                <a:gd name="T75" fmla="*/ 122 h 4249737"/>
                <a:gd name="T76" fmla="*/ 64 w 4081463"/>
                <a:gd name="T77" fmla="*/ 80 h 4249737"/>
                <a:gd name="T78" fmla="*/ 73 w 4081463"/>
                <a:gd name="T79" fmla="*/ 59 h 4249737"/>
                <a:gd name="T80" fmla="*/ 69 w 4081463"/>
                <a:gd name="T81" fmla="*/ 50 h 4249737"/>
                <a:gd name="T82" fmla="*/ 105 w 4081463"/>
                <a:gd name="T83" fmla="*/ 51 h 4249737"/>
                <a:gd name="T84" fmla="*/ 128 w 4081463"/>
                <a:gd name="T85" fmla="*/ 64 h 4249737"/>
                <a:gd name="T86" fmla="*/ 157 w 4081463"/>
                <a:gd name="T87" fmla="*/ 39 h 4249737"/>
                <a:gd name="T88" fmla="*/ 140 w 4081463"/>
                <a:gd name="T89" fmla="*/ 13 h 4249737"/>
                <a:gd name="T90" fmla="*/ 171 w 4081463"/>
                <a:gd name="T91" fmla="*/ 14 h 4249737"/>
                <a:gd name="T92" fmla="*/ 210 w 4081463"/>
                <a:gd name="T93" fmla="*/ 8 h 4249737"/>
                <a:gd name="T94" fmla="*/ 214 w 4081463"/>
                <a:gd name="T95" fmla="*/ 43 h 4249737"/>
                <a:gd name="T96" fmla="*/ 244 w 4081463"/>
                <a:gd name="T97" fmla="*/ 50 h 4249737"/>
                <a:gd name="T98" fmla="*/ 271 w 4081463"/>
                <a:gd name="T99" fmla="*/ 43 h 4249737"/>
                <a:gd name="T100" fmla="*/ 296 w 4081463"/>
                <a:gd name="T101" fmla="*/ 42 h 4249737"/>
                <a:gd name="T102" fmla="*/ 327 w 4081463"/>
                <a:gd name="T103" fmla="*/ 30 h 4249737"/>
                <a:gd name="T104" fmla="*/ 346 w 4081463"/>
                <a:gd name="T105" fmla="*/ 29 h 4249737"/>
                <a:gd name="T106" fmla="*/ 354 w 4081463"/>
                <a:gd name="T107" fmla="*/ 64 h 4249737"/>
                <a:gd name="T108" fmla="*/ 355 w 4081463"/>
                <a:gd name="T109" fmla="*/ 82 h 4249737"/>
                <a:gd name="T110" fmla="*/ 386 w 4081463"/>
                <a:gd name="T111" fmla="*/ 82 h 4249737"/>
                <a:gd name="T112" fmla="*/ 357 w 4081463"/>
                <a:gd name="T113" fmla="*/ 99 h 4249737"/>
                <a:gd name="T114" fmla="*/ 386 w 4081463"/>
                <a:gd name="T115" fmla="*/ 95 h 42497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081463"/>
                <a:gd name="T175" fmla="*/ 0 h 4249737"/>
                <a:gd name="T176" fmla="*/ 4081463 w 4081463"/>
                <a:gd name="T177" fmla="*/ 4249737 h 42497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081463" h="4249737">
                  <a:moveTo>
                    <a:pt x="2779713" y="577850"/>
                  </a:moveTo>
                  <a:lnTo>
                    <a:pt x="2844800" y="598487"/>
                  </a:lnTo>
                  <a:lnTo>
                    <a:pt x="2906713" y="611187"/>
                  </a:lnTo>
                  <a:lnTo>
                    <a:pt x="2952750" y="638175"/>
                  </a:lnTo>
                  <a:lnTo>
                    <a:pt x="3022600" y="681037"/>
                  </a:lnTo>
                  <a:lnTo>
                    <a:pt x="3068638" y="719137"/>
                  </a:lnTo>
                  <a:lnTo>
                    <a:pt x="3049588" y="766762"/>
                  </a:lnTo>
                  <a:lnTo>
                    <a:pt x="3046413" y="801687"/>
                  </a:lnTo>
                  <a:lnTo>
                    <a:pt x="3076575" y="817562"/>
                  </a:lnTo>
                  <a:lnTo>
                    <a:pt x="3116263" y="779462"/>
                  </a:lnTo>
                  <a:lnTo>
                    <a:pt x="3170238" y="742950"/>
                  </a:lnTo>
                  <a:lnTo>
                    <a:pt x="3221038" y="747712"/>
                  </a:lnTo>
                  <a:lnTo>
                    <a:pt x="3270250" y="769937"/>
                  </a:lnTo>
                  <a:lnTo>
                    <a:pt x="3309938" y="790575"/>
                  </a:lnTo>
                  <a:lnTo>
                    <a:pt x="3338513" y="766762"/>
                  </a:lnTo>
                  <a:lnTo>
                    <a:pt x="3376613" y="798512"/>
                  </a:lnTo>
                  <a:lnTo>
                    <a:pt x="3513138" y="792162"/>
                  </a:lnTo>
                  <a:lnTo>
                    <a:pt x="3559175" y="798512"/>
                  </a:lnTo>
                  <a:lnTo>
                    <a:pt x="3627438" y="830262"/>
                  </a:lnTo>
                  <a:lnTo>
                    <a:pt x="3690938" y="876300"/>
                  </a:lnTo>
                  <a:lnTo>
                    <a:pt x="3851275" y="996950"/>
                  </a:lnTo>
                  <a:lnTo>
                    <a:pt x="3908425" y="1008062"/>
                  </a:lnTo>
                  <a:lnTo>
                    <a:pt x="3973513" y="993775"/>
                  </a:lnTo>
                  <a:lnTo>
                    <a:pt x="4017963" y="1009650"/>
                  </a:lnTo>
                  <a:lnTo>
                    <a:pt x="4037013" y="1057275"/>
                  </a:lnTo>
                  <a:lnTo>
                    <a:pt x="4073525" y="1114425"/>
                  </a:lnTo>
                  <a:lnTo>
                    <a:pt x="4081463" y="1184275"/>
                  </a:lnTo>
                  <a:lnTo>
                    <a:pt x="4075113" y="1306512"/>
                  </a:lnTo>
                  <a:lnTo>
                    <a:pt x="4068763" y="1346200"/>
                  </a:lnTo>
                  <a:lnTo>
                    <a:pt x="4052888" y="1373187"/>
                  </a:lnTo>
                  <a:lnTo>
                    <a:pt x="4037013" y="1416050"/>
                  </a:lnTo>
                  <a:lnTo>
                    <a:pt x="3998913" y="1447800"/>
                  </a:lnTo>
                  <a:lnTo>
                    <a:pt x="3970338" y="1482725"/>
                  </a:lnTo>
                  <a:lnTo>
                    <a:pt x="3941763" y="1528762"/>
                  </a:lnTo>
                  <a:lnTo>
                    <a:pt x="3900488" y="1533525"/>
                  </a:lnTo>
                  <a:lnTo>
                    <a:pt x="3884613" y="1552575"/>
                  </a:lnTo>
                  <a:lnTo>
                    <a:pt x="3844925" y="1608137"/>
                  </a:lnTo>
                  <a:lnTo>
                    <a:pt x="3821113" y="1662112"/>
                  </a:lnTo>
                  <a:lnTo>
                    <a:pt x="3776663" y="1709737"/>
                  </a:lnTo>
                  <a:lnTo>
                    <a:pt x="3763963" y="1752600"/>
                  </a:lnTo>
                  <a:lnTo>
                    <a:pt x="3722688" y="1741487"/>
                  </a:lnTo>
                  <a:lnTo>
                    <a:pt x="3690938" y="1760537"/>
                  </a:lnTo>
                  <a:lnTo>
                    <a:pt x="3681413" y="1817687"/>
                  </a:lnTo>
                  <a:lnTo>
                    <a:pt x="3668713" y="1862137"/>
                  </a:lnTo>
                  <a:lnTo>
                    <a:pt x="3663950" y="1901825"/>
                  </a:lnTo>
                  <a:lnTo>
                    <a:pt x="3663950" y="1968500"/>
                  </a:lnTo>
                  <a:lnTo>
                    <a:pt x="3673475" y="2022475"/>
                  </a:lnTo>
                  <a:lnTo>
                    <a:pt x="3684588" y="2076450"/>
                  </a:lnTo>
                  <a:lnTo>
                    <a:pt x="3676650" y="2127250"/>
                  </a:lnTo>
                  <a:lnTo>
                    <a:pt x="3663950" y="2174875"/>
                  </a:lnTo>
                  <a:lnTo>
                    <a:pt x="3656013" y="2222500"/>
                  </a:lnTo>
                  <a:lnTo>
                    <a:pt x="3668713" y="2268537"/>
                  </a:lnTo>
                  <a:lnTo>
                    <a:pt x="3635375" y="2287587"/>
                  </a:lnTo>
                  <a:lnTo>
                    <a:pt x="3616325" y="2327275"/>
                  </a:lnTo>
                  <a:lnTo>
                    <a:pt x="3619500" y="2370137"/>
                  </a:lnTo>
                  <a:lnTo>
                    <a:pt x="3627438" y="2405062"/>
                  </a:lnTo>
                  <a:lnTo>
                    <a:pt x="3632200" y="2433637"/>
                  </a:lnTo>
                  <a:lnTo>
                    <a:pt x="3603625" y="2463800"/>
                  </a:lnTo>
                  <a:lnTo>
                    <a:pt x="3587750" y="2490787"/>
                  </a:lnTo>
                  <a:lnTo>
                    <a:pt x="3573463" y="2532062"/>
                  </a:lnTo>
                  <a:lnTo>
                    <a:pt x="3584575" y="2571750"/>
                  </a:lnTo>
                  <a:lnTo>
                    <a:pt x="3571875" y="2611437"/>
                  </a:lnTo>
                  <a:lnTo>
                    <a:pt x="3562350" y="2647950"/>
                  </a:lnTo>
                  <a:lnTo>
                    <a:pt x="3556000" y="2681287"/>
                  </a:lnTo>
                  <a:lnTo>
                    <a:pt x="3536950" y="2714625"/>
                  </a:lnTo>
                  <a:lnTo>
                    <a:pt x="3513138" y="2759075"/>
                  </a:lnTo>
                  <a:lnTo>
                    <a:pt x="3455988" y="2768600"/>
                  </a:lnTo>
                  <a:lnTo>
                    <a:pt x="3462338" y="2800350"/>
                  </a:lnTo>
                  <a:lnTo>
                    <a:pt x="3479800" y="2835275"/>
                  </a:lnTo>
                  <a:lnTo>
                    <a:pt x="3462338" y="2871787"/>
                  </a:lnTo>
                  <a:lnTo>
                    <a:pt x="3419475" y="2901950"/>
                  </a:lnTo>
                  <a:lnTo>
                    <a:pt x="3381375" y="2916237"/>
                  </a:lnTo>
                  <a:lnTo>
                    <a:pt x="3371850" y="2944812"/>
                  </a:lnTo>
                  <a:lnTo>
                    <a:pt x="3348038" y="2976562"/>
                  </a:lnTo>
                  <a:lnTo>
                    <a:pt x="3314700" y="2995612"/>
                  </a:lnTo>
                  <a:lnTo>
                    <a:pt x="3246438" y="2990850"/>
                  </a:lnTo>
                  <a:lnTo>
                    <a:pt x="3190875" y="2997200"/>
                  </a:lnTo>
                  <a:lnTo>
                    <a:pt x="3109913" y="2982912"/>
                  </a:lnTo>
                  <a:lnTo>
                    <a:pt x="3060700" y="3019425"/>
                  </a:lnTo>
                  <a:lnTo>
                    <a:pt x="3024188" y="3040062"/>
                  </a:lnTo>
                  <a:lnTo>
                    <a:pt x="2979738" y="3063875"/>
                  </a:lnTo>
                  <a:lnTo>
                    <a:pt x="2936875" y="3082925"/>
                  </a:lnTo>
                  <a:lnTo>
                    <a:pt x="2889250" y="3105150"/>
                  </a:lnTo>
                  <a:lnTo>
                    <a:pt x="2847975" y="3130550"/>
                  </a:lnTo>
                  <a:lnTo>
                    <a:pt x="2813050" y="3163887"/>
                  </a:lnTo>
                  <a:lnTo>
                    <a:pt x="2779713" y="3209925"/>
                  </a:lnTo>
                  <a:lnTo>
                    <a:pt x="2767013" y="3243262"/>
                  </a:lnTo>
                  <a:lnTo>
                    <a:pt x="2724150" y="3262312"/>
                  </a:lnTo>
                  <a:lnTo>
                    <a:pt x="2684463" y="3306762"/>
                  </a:lnTo>
                  <a:lnTo>
                    <a:pt x="2670175" y="3378200"/>
                  </a:lnTo>
                  <a:lnTo>
                    <a:pt x="2681288" y="3424237"/>
                  </a:lnTo>
                  <a:lnTo>
                    <a:pt x="2720975" y="3446462"/>
                  </a:lnTo>
                  <a:lnTo>
                    <a:pt x="2703513" y="3481387"/>
                  </a:lnTo>
                  <a:lnTo>
                    <a:pt x="2687638" y="3516312"/>
                  </a:lnTo>
                  <a:lnTo>
                    <a:pt x="2667000" y="3559175"/>
                  </a:lnTo>
                  <a:lnTo>
                    <a:pt x="2651125" y="3594100"/>
                  </a:lnTo>
                  <a:lnTo>
                    <a:pt x="2638425" y="3633787"/>
                  </a:lnTo>
                  <a:lnTo>
                    <a:pt x="2614613" y="3603625"/>
                  </a:lnTo>
                  <a:lnTo>
                    <a:pt x="2576513" y="3606800"/>
                  </a:lnTo>
                  <a:lnTo>
                    <a:pt x="2593975" y="3683000"/>
                  </a:lnTo>
                  <a:lnTo>
                    <a:pt x="2557463" y="3719512"/>
                  </a:lnTo>
                  <a:lnTo>
                    <a:pt x="2519363" y="3773487"/>
                  </a:lnTo>
                  <a:lnTo>
                    <a:pt x="2473325" y="3770312"/>
                  </a:lnTo>
                  <a:lnTo>
                    <a:pt x="2470150" y="3810000"/>
                  </a:lnTo>
                  <a:lnTo>
                    <a:pt x="2457450" y="3846512"/>
                  </a:lnTo>
                  <a:lnTo>
                    <a:pt x="2460625" y="3878262"/>
                  </a:lnTo>
                  <a:lnTo>
                    <a:pt x="2443163" y="3916362"/>
                  </a:lnTo>
                  <a:lnTo>
                    <a:pt x="2425700" y="3946525"/>
                  </a:lnTo>
                  <a:lnTo>
                    <a:pt x="2400300" y="3975100"/>
                  </a:lnTo>
                  <a:lnTo>
                    <a:pt x="2366963" y="3994150"/>
                  </a:lnTo>
                  <a:lnTo>
                    <a:pt x="2308225" y="4081462"/>
                  </a:lnTo>
                  <a:lnTo>
                    <a:pt x="2257425" y="4216400"/>
                  </a:lnTo>
                  <a:lnTo>
                    <a:pt x="2209800" y="4249737"/>
                  </a:lnTo>
                  <a:lnTo>
                    <a:pt x="2179638" y="4205287"/>
                  </a:lnTo>
                  <a:lnTo>
                    <a:pt x="2209800" y="4116387"/>
                  </a:lnTo>
                  <a:lnTo>
                    <a:pt x="2151063" y="4064000"/>
                  </a:lnTo>
                  <a:lnTo>
                    <a:pt x="2105025" y="4029075"/>
                  </a:lnTo>
                  <a:lnTo>
                    <a:pt x="2032000" y="4005262"/>
                  </a:lnTo>
                  <a:lnTo>
                    <a:pt x="1960563" y="3938587"/>
                  </a:lnTo>
                  <a:lnTo>
                    <a:pt x="1900238" y="3935412"/>
                  </a:lnTo>
                  <a:lnTo>
                    <a:pt x="1884363" y="3910012"/>
                  </a:lnTo>
                  <a:lnTo>
                    <a:pt x="1828800" y="3876675"/>
                  </a:lnTo>
                  <a:lnTo>
                    <a:pt x="1808163" y="3833812"/>
                  </a:lnTo>
                  <a:lnTo>
                    <a:pt x="1743075" y="3805237"/>
                  </a:lnTo>
                  <a:lnTo>
                    <a:pt x="1755775" y="3762375"/>
                  </a:lnTo>
                  <a:lnTo>
                    <a:pt x="1789113" y="3725862"/>
                  </a:lnTo>
                  <a:lnTo>
                    <a:pt x="1814513" y="3683000"/>
                  </a:lnTo>
                  <a:lnTo>
                    <a:pt x="1884363" y="3625850"/>
                  </a:lnTo>
                  <a:lnTo>
                    <a:pt x="1890652" y="3581649"/>
                  </a:lnTo>
                  <a:lnTo>
                    <a:pt x="1971614" y="3517355"/>
                  </a:lnTo>
                  <a:lnTo>
                    <a:pt x="2036763" y="3463925"/>
                  </a:lnTo>
                  <a:lnTo>
                    <a:pt x="2074008" y="3455443"/>
                  </a:lnTo>
                  <a:lnTo>
                    <a:pt x="2105025" y="3425825"/>
                  </a:lnTo>
                  <a:lnTo>
                    <a:pt x="2083533" y="3338762"/>
                  </a:lnTo>
                  <a:lnTo>
                    <a:pt x="2065674" y="3289946"/>
                  </a:lnTo>
                  <a:lnTo>
                    <a:pt x="2034717" y="3278040"/>
                  </a:lnTo>
                  <a:lnTo>
                    <a:pt x="2007333" y="3279230"/>
                  </a:lnTo>
                  <a:lnTo>
                    <a:pt x="2036763" y="3214687"/>
                  </a:lnTo>
                  <a:lnTo>
                    <a:pt x="2028825" y="3167062"/>
                  </a:lnTo>
                  <a:lnTo>
                    <a:pt x="2038350" y="3121025"/>
                  </a:lnTo>
                  <a:lnTo>
                    <a:pt x="2027238" y="3081337"/>
                  </a:lnTo>
                  <a:lnTo>
                    <a:pt x="1981200" y="3068637"/>
                  </a:lnTo>
                  <a:lnTo>
                    <a:pt x="1936750" y="3082925"/>
                  </a:lnTo>
                  <a:lnTo>
                    <a:pt x="1912938" y="3059112"/>
                  </a:lnTo>
                  <a:lnTo>
                    <a:pt x="1893033" y="2966096"/>
                  </a:lnTo>
                  <a:lnTo>
                    <a:pt x="1843088" y="2897187"/>
                  </a:lnTo>
                  <a:lnTo>
                    <a:pt x="1715630" y="2876799"/>
                  </a:lnTo>
                  <a:lnTo>
                    <a:pt x="1674813" y="2887662"/>
                  </a:lnTo>
                  <a:lnTo>
                    <a:pt x="1662113" y="2792412"/>
                  </a:lnTo>
                  <a:lnTo>
                    <a:pt x="1655763" y="2724150"/>
                  </a:lnTo>
                  <a:lnTo>
                    <a:pt x="1657350" y="2643187"/>
                  </a:lnTo>
                  <a:lnTo>
                    <a:pt x="1677530" y="2614862"/>
                  </a:lnTo>
                  <a:lnTo>
                    <a:pt x="1685925" y="2578100"/>
                  </a:lnTo>
                  <a:lnTo>
                    <a:pt x="1711325" y="2511425"/>
                  </a:lnTo>
                  <a:lnTo>
                    <a:pt x="1714500" y="2484437"/>
                  </a:lnTo>
                  <a:lnTo>
                    <a:pt x="1735138" y="2439987"/>
                  </a:lnTo>
                  <a:lnTo>
                    <a:pt x="1752600" y="2382837"/>
                  </a:lnTo>
                  <a:lnTo>
                    <a:pt x="1760538" y="2335212"/>
                  </a:lnTo>
                  <a:lnTo>
                    <a:pt x="1762064" y="2302918"/>
                  </a:lnTo>
                  <a:lnTo>
                    <a:pt x="1745395" y="2262437"/>
                  </a:lnTo>
                  <a:lnTo>
                    <a:pt x="1677530" y="2216002"/>
                  </a:lnTo>
                  <a:lnTo>
                    <a:pt x="1666875" y="2185987"/>
                  </a:lnTo>
                  <a:lnTo>
                    <a:pt x="1671577" y="2133849"/>
                  </a:lnTo>
                  <a:lnTo>
                    <a:pt x="1643063" y="2127250"/>
                  </a:lnTo>
                  <a:lnTo>
                    <a:pt x="1594186" y="2130277"/>
                  </a:lnTo>
                  <a:lnTo>
                    <a:pt x="1513224" y="2130277"/>
                  </a:lnTo>
                  <a:lnTo>
                    <a:pt x="1485839" y="2117180"/>
                  </a:lnTo>
                  <a:lnTo>
                    <a:pt x="1479886" y="2088605"/>
                  </a:lnTo>
                  <a:lnTo>
                    <a:pt x="1463217" y="2049315"/>
                  </a:lnTo>
                  <a:lnTo>
                    <a:pt x="1466789" y="1995737"/>
                  </a:lnTo>
                  <a:lnTo>
                    <a:pt x="1451311" y="1945730"/>
                  </a:lnTo>
                  <a:lnTo>
                    <a:pt x="1422736" y="1876674"/>
                  </a:lnTo>
                  <a:lnTo>
                    <a:pt x="1381064" y="1844527"/>
                  </a:lnTo>
                  <a:lnTo>
                    <a:pt x="1332249" y="1846908"/>
                  </a:lnTo>
                  <a:lnTo>
                    <a:pt x="1287005" y="1831430"/>
                  </a:lnTo>
                  <a:lnTo>
                    <a:pt x="1265238" y="1803400"/>
                  </a:lnTo>
                  <a:lnTo>
                    <a:pt x="1216758" y="1798093"/>
                  </a:lnTo>
                  <a:lnTo>
                    <a:pt x="1179849" y="1774280"/>
                  </a:lnTo>
                  <a:lnTo>
                    <a:pt x="1145320" y="1751658"/>
                  </a:lnTo>
                  <a:lnTo>
                    <a:pt x="1100077" y="1737371"/>
                  </a:lnTo>
                  <a:lnTo>
                    <a:pt x="1058405" y="1744515"/>
                  </a:lnTo>
                  <a:lnTo>
                    <a:pt x="1009589" y="1730227"/>
                  </a:lnTo>
                  <a:lnTo>
                    <a:pt x="976252" y="1706415"/>
                  </a:lnTo>
                  <a:lnTo>
                    <a:pt x="941724" y="1670696"/>
                  </a:lnTo>
                  <a:lnTo>
                    <a:pt x="910767" y="1621880"/>
                  </a:lnTo>
                  <a:lnTo>
                    <a:pt x="908050" y="1589087"/>
                  </a:lnTo>
                  <a:lnTo>
                    <a:pt x="903288" y="1538287"/>
                  </a:lnTo>
                  <a:lnTo>
                    <a:pt x="914339" y="1467099"/>
                  </a:lnTo>
                  <a:lnTo>
                    <a:pt x="883383" y="1465908"/>
                  </a:lnTo>
                  <a:lnTo>
                    <a:pt x="829805" y="1458765"/>
                  </a:lnTo>
                  <a:lnTo>
                    <a:pt x="786942" y="1474243"/>
                  </a:lnTo>
                  <a:lnTo>
                    <a:pt x="744538" y="1490662"/>
                  </a:lnTo>
                  <a:lnTo>
                    <a:pt x="698836" y="1514724"/>
                  </a:lnTo>
                  <a:lnTo>
                    <a:pt x="657164" y="1556396"/>
                  </a:lnTo>
                  <a:lnTo>
                    <a:pt x="619064" y="1580208"/>
                  </a:lnTo>
                  <a:lnTo>
                    <a:pt x="578583" y="1594496"/>
                  </a:lnTo>
                  <a:lnTo>
                    <a:pt x="554770" y="1590924"/>
                  </a:lnTo>
                  <a:lnTo>
                    <a:pt x="514289" y="1582590"/>
                  </a:lnTo>
                  <a:lnTo>
                    <a:pt x="480952" y="1581399"/>
                  </a:lnTo>
                  <a:lnTo>
                    <a:pt x="425450" y="1579562"/>
                  </a:lnTo>
                  <a:lnTo>
                    <a:pt x="379413" y="1600200"/>
                  </a:lnTo>
                  <a:lnTo>
                    <a:pt x="361950" y="1573212"/>
                  </a:lnTo>
                  <a:lnTo>
                    <a:pt x="361950" y="1509712"/>
                  </a:lnTo>
                  <a:lnTo>
                    <a:pt x="338138" y="1458912"/>
                  </a:lnTo>
                  <a:lnTo>
                    <a:pt x="304800" y="1487487"/>
                  </a:lnTo>
                  <a:lnTo>
                    <a:pt x="255588" y="1493837"/>
                  </a:lnTo>
                  <a:lnTo>
                    <a:pt x="207108" y="1479005"/>
                  </a:lnTo>
                  <a:lnTo>
                    <a:pt x="180975" y="1450975"/>
                  </a:lnTo>
                  <a:lnTo>
                    <a:pt x="123825" y="1427162"/>
                  </a:lnTo>
                  <a:lnTo>
                    <a:pt x="111125" y="1381125"/>
                  </a:lnTo>
                  <a:lnTo>
                    <a:pt x="65088" y="1349375"/>
                  </a:lnTo>
                  <a:lnTo>
                    <a:pt x="33338" y="1311275"/>
                  </a:lnTo>
                  <a:lnTo>
                    <a:pt x="7938" y="1271587"/>
                  </a:lnTo>
                  <a:lnTo>
                    <a:pt x="0" y="1220787"/>
                  </a:lnTo>
                  <a:lnTo>
                    <a:pt x="36513" y="1184275"/>
                  </a:lnTo>
                  <a:lnTo>
                    <a:pt x="73025" y="1143000"/>
                  </a:lnTo>
                  <a:lnTo>
                    <a:pt x="82550" y="1092200"/>
                  </a:lnTo>
                  <a:lnTo>
                    <a:pt x="92075" y="1058862"/>
                  </a:lnTo>
                  <a:lnTo>
                    <a:pt x="103188" y="1028700"/>
                  </a:lnTo>
                  <a:lnTo>
                    <a:pt x="131763" y="1001712"/>
                  </a:lnTo>
                  <a:lnTo>
                    <a:pt x="173038" y="969962"/>
                  </a:lnTo>
                  <a:lnTo>
                    <a:pt x="209550" y="942975"/>
                  </a:lnTo>
                  <a:lnTo>
                    <a:pt x="255588" y="942975"/>
                  </a:lnTo>
                  <a:lnTo>
                    <a:pt x="304800" y="930275"/>
                  </a:lnTo>
                  <a:lnTo>
                    <a:pt x="346075" y="906462"/>
                  </a:lnTo>
                  <a:lnTo>
                    <a:pt x="396417" y="919412"/>
                  </a:lnTo>
                  <a:lnTo>
                    <a:pt x="432136" y="888455"/>
                  </a:lnTo>
                  <a:lnTo>
                    <a:pt x="425450" y="844550"/>
                  </a:lnTo>
                  <a:lnTo>
                    <a:pt x="436563" y="790575"/>
                  </a:lnTo>
                  <a:lnTo>
                    <a:pt x="446088" y="742950"/>
                  </a:lnTo>
                  <a:lnTo>
                    <a:pt x="446088" y="679450"/>
                  </a:lnTo>
                  <a:lnTo>
                    <a:pt x="467855" y="632471"/>
                  </a:lnTo>
                  <a:lnTo>
                    <a:pt x="457200" y="593725"/>
                  </a:lnTo>
                  <a:lnTo>
                    <a:pt x="441325" y="550862"/>
                  </a:lnTo>
                  <a:lnTo>
                    <a:pt x="390464" y="514599"/>
                  </a:lnTo>
                  <a:lnTo>
                    <a:pt x="389274" y="482452"/>
                  </a:lnTo>
                  <a:lnTo>
                    <a:pt x="404813" y="449262"/>
                  </a:lnTo>
                  <a:lnTo>
                    <a:pt x="446088" y="441325"/>
                  </a:lnTo>
                  <a:lnTo>
                    <a:pt x="492858" y="443162"/>
                  </a:lnTo>
                  <a:lnTo>
                    <a:pt x="503238" y="406400"/>
                  </a:lnTo>
                  <a:lnTo>
                    <a:pt x="474663" y="411162"/>
                  </a:lnTo>
                  <a:lnTo>
                    <a:pt x="449995" y="402680"/>
                  </a:lnTo>
                  <a:lnTo>
                    <a:pt x="436899" y="388393"/>
                  </a:lnTo>
                  <a:lnTo>
                    <a:pt x="425450" y="363537"/>
                  </a:lnTo>
                  <a:lnTo>
                    <a:pt x="425450" y="334962"/>
                  </a:lnTo>
                  <a:lnTo>
                    <a:pt x="477838" y="344487"/>
                  </a:lnTo>
                  <a:lnTo>
                    <a:pt x="529767" y="326480"/>
                  </a:lnTo>
                  <a:lnTo>
                    <a:pt x="565150" y="339725"/>
                  </a:lnTo>
                  <a:lnTo>
                    <a:pt x="600014" y="320527"/>
                  </a:lnTo>
                  <a:lnTo>
                    <a:pt x="661927" y="299096"/>
                  </a:lnTo>
                  <a:lnTo>
                    <a:pt x="687388" y="317500"/>
                  </a:lnTo>
                  <a:lnTo>
                    <a:pt x="722313" y="349250"/>
                  </a:lnTo>
                  <a:lnTo>
                    <a:pt x="709613" y="390525"/>
                  </a:lnTo>
                  <a:lnTo>
                    <a:pt x="753605" y="409824"/>
                  </a:lnTo>
                  <a:lnTo>
                    <a:pt x="809564" y="430065"/>
                  </a:lnTo>
                  <a:lnTo>
                    <a:pt x="849313" y="403225"/>
                  </a:lnTo>
                  <a:lnTo>
                    <a:pt x="871477" y="419349"/>
                  </a:lnTo>
                  <a:lnTo>
                    <a:pt x="881002" y="444352"/>
                  </a:lnTo>
                  <a:lnTo>
                    <a:pt x="911225" y="403225"/>
                  </a:lnTo>
                  <a:lnTo>
                    <a:pt x="944563" y="374650"/>
                  </a:lnTo>
                  <a:lnTo>
                    <a:pt x="1004888" y="355600"/>
                  </a:lnTo>
                  <a:lnTo>
                    <a:pt x="1035050" y="317500"/>
                  </a:lnTo>
                  <a:lnTo>
                    <a:pt x="1063625" y="293687"/>
                  </a:lnTo>
                  <a:lnTo>
                    <a:pt x="1081088" y="266700"/>
                  </a:lnTo>
                  <a:lnTo>
                    <a:pt x="1031875" y="258762"/>
                  </a:lnTo>
                  <a:lnTo>
                    <a:pt x="1027449" y="227658"/>
                  </a:lnTo>
                  <a:lnTo>
                    <a:pt x="1004888" y="196850"/>
                  </a:lnTo>
                  <a:lnTo>
                    <a:pt x="1001713" y="146050"/>
                  </a:lnTo>
                  <a:lnTo>
                    <a:pt x="976313" y="123825"/>
                  </a:lnTo>
                  <a:lnTo>
                    <a:pt x="964345" y="88355"/>
                  </a:lnTo>
                  <a:lnTo>
                    <a:pt x="1023938" y="95250"/>
                  </a:lnTo>
                  <a:lnTo>
                    <a:pt x="1048880" y="113358"/>
                  </a:lnTo>
                  <a:lnTo>
                    <a:pt x="1094124" y="110977"/>
                  </a:lnTo>
                  <a:lnTo>
                    <a:pt x="1139367" y="153840"/>
                  </a:lnTo>
                  <a:lnTo>
                    <a:pt x="1152525" y="123825"/>
                  </a:lnTo>
                  <a:lnTo>
                    <a:pt x="1179513" y="96837"/>
                  </a:lnTo>
                  <a:lnTo>
                    <a:pt x="1236663" y="95250"/>
                  </a:lnTo>
                  <a:lnTo>
                    <a:pt x="1301750" y="77787"/>
                  </a:lnTo>
                  <a:lnTo>
                    <a:pt x="1339850" y="42862"/>
                  </a:lnTo>
                  <a:lnTo>
                    <a:pt x="1385888" y="11112"/>
                  </a:lnTo>
                  <a:lnTo>
                    <a:pt x="1430338" y="0"/>
                  </a:lnTo>
                  <a:lnTo>
                    <a:pt x="1443038" y="55562"/>
                  </a:lnTo>
                  <a:lnTo>
                    <a:pt x="1512888" y="77787"/>
                  </a:lnTo>
                  <a:lnTo>
                    <a:pt x="1482725" y="128587"/>
                  </a:lnTo>
                  <a:lnTo>
                    <a:pt x="1458913" y="160337"/>
                  </a:lnTo>
                  <a:lnTo>
                    <a:pt x="1450975" y="231775"/>
                  </a:lnTo>
                  <a:lnTo>
                    <a:pt x="1450975" y="273050"/>
                  </a:lnTo>
                  <a:lnTo>
                    <a:pt x="1471613" y="293687"/>
                  </a:lnTo>
                  <a:lnTo>
                    <a:pt x="1474788" y="328612"/>
                  </a:lnTo>
                  <a:lnTo>
                    <a:pt x="1509713" y="355600"/>
                  </a:lnTo>
                  <a:lnTo>
                    <a:pt x="1550988" y="379412"/>
                  </a:lnTo>
                  <a:lnTo>
                    <a:pt x="1595438" y="371475"/>
                  </a:lnTo>
                  <a:lnTo>
                    <a:pt x="1627524" y="338387"/>
                  </a:lnTo>
                  <a:lnTo>
                    <a:pt x="1678720" y="341958"/>
                  </a:lnTo>
                  <a:lnTo>
                    <a:pt x="1723964" y="325290"/>
                  </a:lnTo>
                  <a:lnTo>
                    <a:pt x="1762064" y="314574"/>
                  </a:lnTo>
                  <a:lnTo>
                    <a:pt x="1806575" y="312737"/>
                  </a:lnTo>
                  <a:lnTo>
                    <a:pt x="1858963" y="323850"/>
                  </a:lnTo>
                  <a:lnTo>
                    <a:pt x="1897063" y="312737"/>
                  </a:lnTo>
                  <a:lnTo>
                    <a:pt x="1868488" y="298450"/>
                  </a:lnTo>
                  <a:lnTo>
                    <a:pt x="1858963" y="273050"/>
                  </a:lnTo>
                  <a:lnTo>
                    <a:pt x="1905000" y="254000"/>
                  </a:lnTo>
                  <a:lnTo>
                    <a:pt x="1944688" y="258762"/>
                  </a:lnTo>
                  <a:lnTo>
                    <a:pt x="1974850" y="254000"/>
                  </a:lnTo>
                  <a:lnTo>
                    <a:pt x="2000250" y="269875"/>
                  </a:lnTo>
                  <a:lnTo>
                    <a:pt x="2041525" y="288925"/>
                  </a:lnTo>
                  <a:lnTo>
                    <a:pt x="2097088" y="277812"/>
                  </a:lnTo>
                  <a:lnTo>
                    <a:pt x="2124075" y="287337"/>
                  </a:lnTo>
                  <a:lnTo>
                    <a:pt x="2160588" y="277812"/>
                  </a:lnTo>
                  <a:lnTo>
                    <a:pt x="2189163" y="277812"/>
                  </a:lnTo>
                  <a:lnTo>
                    <a:pt x="2222500" y="249237"/>
                  </a:lnTo>
                  <a:lnTo>
                    <a:pt x="2251075" y="203200"/>
                  </a:lnTo>
                  <a:lnTo>
                    <a:pt x="2274888" y="168275"/>
                  </a:lnTo>
                  <a:lnTo>
                    <a:pt x="2300288" y="136525"/>
                  </a:lnTo>
                  <a:lnTo>
                    <a:pt x="2325688" y="106362"/>
                  </a:lnTo>
                  <a:lnTo>
                    <a:pt x="2362200" y="82550"/>
                  </a:lnTo>
                  <a:lnTo>
                    <a:pt x="2378075" y="131762"/>
                  </a:lnTo>
                  <a:lnTo>
                    <a:pt x="2382838" y="196850"/>
                  </a:lnTo>
                  <a:lnTo>
                    <a:pt x="2411413" y="249237"/>
                  </a:lnTo>
                  <a:lnTo>
                    <a:pt x="2439988" y="320675"/>
                  </a:lnTo>
                  <a:lnTo>
                    <a:pt x="2482850" y="334962"/>
                  </a:lnTo>
                  <a:lnTo>
                    <a:pt x="2501900" y="368300"/>
                  </a:lnTo>
                  <a:lnTo>
                    <a:pt x="2470150" y="414337"/>
                  </a:lnTo>
                  <a:lnTo>
                    <a:pt x="2436813" y="438150"/>
                  </a:lnTo>
                  <a:lnTo>
                    <a:pt x="2406650" y="461962"/>
                  </a:lnTo>
                  <a:lnTo>
                    <a:pt x="2382838" y="500062"/>
                  </a:lnTo>
                  <a:lnTo>
                    <a:pt x="2354263" y="539750"/>
                  </a:lnTo>
                  <a:lnTo>
                    <a:pt x="2374900" y="555625"/>
                  </a:lnTo>
                  <a:lnTo>
                    <a:pt x="2406650" y="563562"/>
                  </a:lnTo>
                  <a:lnTo>
                    <a:pt x="2444750" y="566737"/>
                  </a:lnTo>
                  <a:lnTo>
                    <a:pt x="2454275" y="527050"/>
                  </a:lnTo>
                  <a:lnTo>
                    <a:pt x="2493963" y="520700"/>
                  </a:lnTo>
                  <a:lnTo>
                    <a:pt x="2547938" y="531812"/>
                  </a:lnTo>
                  <a:lnTo>
                    <a:pt x="2601913" y="528637"/>
                  </a:lnTo>
                  <a:lnTo>
                    <a:pt x="2646363" y="536575"/>
                  </a:lnTo>
                  <a:lnTo>
                    <a:pt x="2659063" y="566737"/>
                  </a:lnTo>
                  <a:lnTo>
                    <a:pt x="2638425" y="587375"/>
                  </a:lnTo>
                  <a:lnTo>
                    <a:pt x="2622550" y="614362"/>
                  </a:lnTo>
                  <a:lnTo>
                    <a:pt x="2587625" y="638175"/>
                  </a:lnTo>
                  <a:lnTo>
                    <a:pt x="2555875" y="661987"/>
                  </a:lnTo>
                  <a:lnTo>
                    <a:pt x="2506663" y="661987"/>
                  </a:lnTo>
                  <a:lnTo>
                    <a:pt x="2457450" y="684212"/>
                  </a:lnTo>
                  <a:lnTo>
                    <a:pt x="2486025" y="708025"/>
                  </a:lnTo>
                  <a:lnTo>
                    <a:pt x="2543175" y="688975"/>
                  </a:lnTo>
                  <a:lnTo>
                    <a:pt x="2568575" y="719137"/>
                  </a:lnTo>
                  <a:lnTo>
                    <a:pt x="2598738" y="692150"/>
                  </a:lnTo>
                  <a:lnTo>
                    <a:pt x="2638425" y="668337"/>
                  </a:lnTo>
                  <a:lnTo>
                    <a:pt x="2659063" y="652462"/>
                  </a:lnTo>
                  <a:lnTo>
                    <a:pt x="2684463" y="617537"/>
                  </a:lnTo>
                  <a:lnTo>
                    <a:pt x="2708275" y="582612"/>
                  </a:lnTo>
                  <a:lnTo>
                    <a:pt x="2741613" y="563562"/>
                  </a:lnTo>
                  <a:lnTo>
                    <a:pt x="2779713" y="5778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5" name="Freeform 214">
              <a:extLst/>
            </p:cNvPr>
            <p:cNvSpPr>
              <a:spLocks/>
            </p:cNvSpPr>
            <p:nvPr/>
          </p:nvSpPr>
          <p:spPr bwMode="auto">
            <a:xfrm>
              <a:off x="3155926" y="4724418"/>
              <a:ext cx="74613" cy="117475"/>
            </a:xfrm>
            <a:custGeom>
              <a:avLst/>
              <a:gdLst>
                <a:gd name="T0" fmla="*/ 10 w 440592"/>
                <a:gd name="T1" fmla="*/ 18 h 680493"/>
                <a:gd name="T2" fmla="*/ 10 w 440592"/>
                <a:gd name="T3" fmla="*/ 13 h 680493"/>
                <a:gd name="T4" fmla="*/ 8 w 440592"/>
                <a:gd name="T5" fmla="*/ 7 h 680493"/>
                <a:gd name="T6" fmla="*/ 22 w 440592"/>
                <a:gd name="T7" fmla="*/ 1 h 680493"/>
                <a:gd name="T8" fmla="*/ 25 w 440592"/>
                <a:gd name="T9" fmla="*/ 0 h 680493"/>
                <a:gd name="T10" fmla="*/ 30 w 440592"/>
                <a:gd name="T11" fmla="*/ 1 h 680493"/>
                <a:gd name="T12" fmla="*/ 35 w 440592"/>
                <a:gd name="T13" fmla="*/ 5 h 680493"/>
                <a:gd name="T14" fmla="*/ 38 w 440592"/>
                <a:gd name="T15" fmla="*/ 9 h 680493"/>
                <a:gd name="T16" fmla="*/ 42 w 440592"/>
                <a:gd name="T17" fmla="*/ 12 h 680493"/>
                <a:gd name="T18" fmla="*/ 42 w 440592"/>
                <a:gd name="T19" fmla="*/ 20 h 680493"/>
                <a:gd name="T20" fmla="*/ 47 w 440592"/>
                <a:gd name="T21" fmla="*/ 22 h 680493"/>
                <a:gd name="T22" fmla="*/ 51 w 440592"/>
                <a:gd name="T23" fmla="*/ 25 h 680493"/>
                <a:gd name="T24" fmla="*/ 55 w 440592"/>
                <a:gd name="T25" fmla="*/ 28 h 680493"/>
                <a:gd name="T26" fmla="*/ 58 w 440592"/>
                <a:gd name="T27" fmla="*/ 31 h 680493"/>
                <a:gd name="T28" fmla="*/ 61 w 440592"/>
                <a:gd name="T29" fmla="*/ 36 h 680493"/>
                <a:gd name="T30" fmla="*/ 59 w 440592"/>
                <a:gd name="T31" fmla="*/ 39 h 680493"/>
                <a:gd name="T32" fmla="*/ 58 w 440592"/>
                <a:gd name="T33" fmla="*/ 43 h 680493"/>
                <a:gd name="T34" fmla="*/ 57 w 440592"/>
                <a:gd name="T35" fmla="*/ 46 h 680493"/>
                <a:gd name="T36" fmla="*/ 53 w 440592"/>
                <a:gd name="T37" fmla="*/ 48 h 680493"/>
                <a:gd name="T38" fmla="*/ 49 w 440592"/>
                <a:gd name="T39" fmla="*/ 48 h 680493"/>
                <a:gd name="T40" fmla="*/ 48 w 440592"/>
                <a:gd name="T41" fmla="*/ 57 h 680493"/>
                <a:gd name="T42" fmla="*/ 49 w 440592"/>
                <a:gd name="T43" fmla="*/ 65 h 680493"/>
                <a:gd name="T44" fmla="*/ 53 w 440592"/>
                <a:gd name="T45" fmla="*/ 71 h 680493"/>
                <a:gd name="T46" fmla="*/ 56 w 440592"/>
                <a:gd name="T47" fmla="*/ 73 h 680493"/>
                <a:gd name="T48" fmla="*/ 58 w 440592"/>
                <a:gd name="T49" fmla="*/ 81 h 680493"/>
                <a:gd name="T50" fmla="*/ 61 w 440592"/>
                <a:gd name="T51" fmla="*/ 87 h 680493"/>
                <a:gd name="T52" fmla="*/ 61 w 440592"/>
                <a:gd name="T53" fmla="*/ 94 h 680493"/>
                <a:gd name="T54" fmla="*/ 56 w 440592"/>
                <a:gd name="T55" fmla="*/ 96 h 680493"/>
                <a:gd name="T56" fmla="*/ 50 w 440592"/>
                <a:gd name="T57" fmla="*/ 99 h 680493"/>
                <a:gd name="T58" fmla="*/ 43 w 440592"/>
                <a:gd name="T59" fmla="*/ 98 h 680493"/>
                <a:gd name="T60" fmla="*/ 38 w 440592"/>
                <a:gd name="T61" fmla="*/ 103 h 680493"/>
                <a:gd name="T62" fmla="*/ 32 w 440592"/>
                <a:gd name="T63" fmla="*/ 104 h 680493"/>
                <a:gd name="T64" fmla="*/ 26 w 440592"/>
                <a:gd name="T65" fmla="*/ 101 h 680493"/>
                <a:gd name="T66" fmla="*/ 21 w 440592"/>
                <a:gd name="T67" fmla="*/ 97 h 680493"/>
                <a:gd name="T68" fmla="*/ 21 w 440592"/>
                <a:gd name="T69" fmla="*/ 91 h 680493"/>
                <a:gd name="T70" fmla="*/ 18 w 440592"/>
                <a:gd name="T71" fmla="*/ 88 h 680493"/>
                <a:gd name="T72" fmla="*/ 18 w 440592"/>
                <a:gd name="T73" fmla="*/ 80 h 680493"/>
                <a:gd name="T74" fmla="*/ 19 w 440592"/>
                <a:gd name="T75" fmla="*/ 70 h 680493"/>
                <a:gd name="T76" fmla="*/ 23 w 440592"/>
                <a:gd name="T77" fmla="*/ 65 h 680493"/>
                <a:gd name="T78" fmla="*/ 27 w 440592"/>
                <a:gd name="T79" fmla="*/ 58 h 680493"/>
                <a:gd name="T80" fmla="*/ 17 w 440592"/>
                <a:gd name="T81" fmla="*/ 55 h 680493"/>
                <a:gd name="T82" fmla="*/ 15 w 440592"/>
                <a:gd name="T83" fmla="*/ 46 h 680493"/>
                <a:gd name="T84" fmla="*/ 9 w 440592"/>
                <a:gd name="T85" fmla="*/ 48 h 680493"/>
                <a:gd name="T86" fmla="*/ 4 w 440592"/>
                <a:gd name="T87" fmla="*/ 43 h 680493"/>
                <a:gd name="T88" fmla="*/ 1 w 440592"/>
                <a:gd name="T89" fmla="*/ 39 h 680493"/>
                <a:gd name="T90" fmla="*/ 0 w 440592"/>
                <a:gd name="T91" fmla="*/ 35 h 680493"/>
                <a:gd name="T92" fmla="*/ 2 w 440592"/>
                <a:gd name="T93" fmla="*/ 30 h 680493"/>
                <a:gd name="T94" fmla="*/ 2 w 440592"/>
                <a:gd name="T95" fmla="*/ 24 h 680493"/>
                <a:gd name="T96" fmla="*/ 7 w 440592"/>
                <a:gd name="T97" fmla="*/ 22 h 680493"/>
                <a:gd name="T98" fmla="*/ 10 w 440592"/>
                <a:gd name="T99" fmla="*/ 18 h 6804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0592"/>
                <a:gd name="T151" fmla="*/ 0 h 680493"/>
                <a:gd name="T152" fmla="*/ 440592 w 440592"/>
                <a:gd name="T153" fmla="*/ 680493 h 68049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0592" h="680493">
                  <a:moveTo>
                    <a:pt x="72628" y="120899"/>
                  </a:moveTo>
                  <a:lnTo>
                    <a:pt x="69056" y="86371"/>
                  </a:lnTo>
                  <a:lnTo>
                    <a:pt x="60722" y="44699"/>
                  </a:lnTo>
                  <a:lnTo>
                    <a:pt x="157068" y="2877"/>
                  </a:lnTo>
                  <a:lnTo>
                    <a:pt x="181232" y="0"/>
                  </a:lnTo>
                  <a:lnTo>
                    <a:pt x="215061" y="8631"/>
                  </a:lnTo>
                  <a:lnTo>
                    <a:pt x="248891" y="34526"/>
                  </a:lnTo>
                  <a:lnTo>
                    <a:pt x="276277" y="57543"/>
                  </a:lnTo>
                  <a:lnTo>
                    <a:pt x="300441" y="80560"/>
                  </a:lnTo>
                  <a:lnTo>
                    <a:pt x="300441" y="132348"/>
                  </a:lnTo>
                  <a:lnTo>
                    <a:pt x="337492" y="146734"/>
                  </a:lnTo>
                  <a:lnTo>
                    <a:pt x="368100" y="163996"/>
                  </a:lnTo>
                  <a:lnTo>
                    <a:pt x="393875" y="182698"/>
                  </a:lnTo>
                  <a:lnTo>
                    <a:pt x="414817" y="202838"/>
                  </a:lnTo>
                  <a:lnTo>
                    <a:pt x="435759" y="231609"/>
                  </a:lnTo>
                  <a:lnTo>
                    <a:pt x="421261" y="254626"/>
                  </a:lnTo>
                  <a:lnTo>
                    <a:pt x="414817" y="277643"/>
                  </a:lnTo>
                  <a:lnTo>
                    <a:pt x="408373" y="300660"/>
                  </a:lnTo>
                  <a:lnTo>
                    <a:pt x="380987" y="315046"/>
                  </a:lnTo>
                  <a:lnTo>
                    <a:pt x="350380" y="315046"/>
                  </a:lnTo>
                  <a:lnTo>
                    <a:pt x="343936" y="372588"/>
                  </a:lnTo>
                  <a:lnTo>
                    <a:pt x="350380" y="421500"/>
                  </a:lnTo>
                  <a:lnTo>
                    <a:pt x="379377" y="461779"/>
                  </a:lnTo>
                  <a:lnTo>
                    <a:pt x="401930" y="479042"/>
                  </a:lnTo>
                  <a:lnTo>
                    <a:pt x="414817" y="526515"/>
                  </a:lnTo>
                  <a:lnTo>
                    <a:pt x="438981" y="569672"/>
                  </a:lnTo>
                  <a:lnTo>
                    <a:pt x="440592" y="615706"/>
                  </a:lnTo>
                  <a:lnTo>
                    <a:pt x="405151" y="624337"/>
                  </a:lnTo>
                  <a:lnTo>
                    <a:pt x="356823" y="645916"/>
                  </a:lnTo>
                  <a:lnTo>
                    <a:pt x="306885" y="640161"/>
                  </a:lnTo>
                  <a:lnTo>
                    <a:pt x="276225" y="672158"/>
                  </a:lnTo>
                  <a:lnTo>
                    <a:pt x="230981" y="680493"/>
                  </a:lnTo>
                  <a:lnTo>
                    <a:pt x="187675" y="658863"/>
                  </a:lnTo>
                  <a:lnTo>
                    <a:pt x="153591" y="632868"/>
                  </a:lnTo>
                  <a:lnTo>
                    <a:pt x="150019" y="595958"/>
                  </a:lnTo>
                  <a:lnTo>
                    <a:pt x="130969" y="574527"/>
                  </a:lnTo>
                  <a:lnTo>
                    <a:pt x="131293" y="520761"/>
                  </a:lnTo>
                  <a:lnTo>
                    <a:pt x="139347" y="457464"/>
                  </a:lnTo>
                  <a:lnTo>
                    <a:pt x="165122" y="425815"/>
                  </a:lnTo>
                  <a:lnTo>
                    <a:pt x="192508" y="378343"/>
                  </a:lnTo>
                  <a:lnTo>
                    <a:pt x="122634" y="357833"/>
                  </a:lnTo>
                  <a:lnTo>
                    <a:pt x="110351" y="300660"/>
                  </a:lnTo>
                  <a:lnTo>
                    <a:pt x="63103" y="312590"/>
                  </a:lnTo>
                  <a:lnTo>
                    <a:pt x="32147" y="279252"/>
                  </a:lnTo>
                  <a:lnTo>
                    <a:pt x="4029" y="254626"/>
                  </a:lnTo>
                  <a:lnTo>
                    <a:pt x="0" y="229246"/>
                  </a:lnTo>
                  <a:lnTo>
                    <a:pt x="13695" y="192768"/>
                  </a:lnTo>
                  <a:lnTo>
                    <a:pt x="14287" y="157808"/>
                  </a:lnTo>
                  <a:lnTo>
                    <a:pt x="52357" y="146734"/>
                  </a:lnTo>
                  <a:lnTo>
                    <a:pt x="72628" y="1208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6" name="Freeform 215">
              <a:extLst/>
            </p:cNvPr>
            <p:cNvSpPr>
              <a:spLocks/>
            </p:cNvSpPr>
            <p:nvPr/>
          </p:nvSpPr>
          <p:spPr bwMode="auto">
            <a:xfrm>
              <a:off x="3214664" y="4760931"/>
              <a:ext cx="68262" cy="71437"/>
            </a:xfrm>
            <a:custGeom>
              <a:avLst/>
              <a:gdLst>
                <a:gd name="T0" fmla="*/ 33 w 404812"/>
                <a:gd name="T1" fmla="*/ 3 h 412750"/>
                <a:gd name="T2" fmla="*/ 37 w 404812"/>
                <a:gd name="T3" fmla="*/ 1 h 412750"/>
                <a:gd name="T4" fmla="*/ 43 w 404812"/>
                <a:gd name="T5" fmla="*/ 0 h 412750"/>
                <a:gd name="T6" fmla="*/ 50 w 404812"/>
                <a:gd name="T7" fmla="*/ 1 h 412750"/>
                <a:gd name="T8" fmla="*/ 55 w 404812"/>
                <a:gd name="T9" fmla="*/ 3 h 412750"/>
                <a:gd name="T10" fmla="*/ 53 w 404812"/>
                <a:gd name="T11" fmla="*/ 11 h 412750"/>
                <a:gd name="T12" fmla="*/ 48 w 404812"/>
                <a:gd name="T13" fmla="*/ 15 h 412750"/>
                <a:gd name="T14" fmla="*/ 49 w 404812"/>
                <a:gd name="T15" fmla="*/ 24 h 412750"/>
                <a:gd name="T16" fmla="*/ 51 w 404812"/>
                <a:gd name="T17" fmla="*/ 27 h 412750"/>
                <a:gd name="T18" fmla="*/ 52 w 404812"/>
                <a:gd name="T19" fmla="*/ 35 h 412750"/>
                <a:gd name="T20" fmla="*/ 54 w 404812"/>
                <a:gd name="T21" fmla="*/ 41 h 412750"/>
                <a:gd name="T22" fmla="*/ 52 w 404812"/>
                <a:gd name="T23" fmla="*/ 51 h 412750"/>
                <a:gd name="T24" fmla="*/ 51 w 404812"/>
                <a:gd name="T25" fmla="*/ 58 h 412750"/>
                <a:gd name="T26" fmla="*/ 46 w 404812"/>
                <a:gd name="T27" fmla="*/ 56 h 412750"/>
                <a:gd name="T28" fmla="*/ 42 w 404812"/>
                <a:gd name="T29" fmla="*/ 53 h 412750"/>
                <a:gd name="T30" fmla="*/ 38 w 404812"/>
                <a:gd name="T31" fmla="*/ 54 h 412750"/>
                <a:gd name="T32" fmla="*/ 33 w 404812"/>
                <a:gd name="T33" fmla="*/ 53 h 412750"/>
                <a:gd name="T34" fmla="*/ 26 w 404812"/>
                <a:gd name="T35" fmla="*/ 56 h 412750"/>
                <a:gd name="T36" fmla="*/ 27 w 404812"/>
                <a:gd name="T37" fmla="*/ 60 h 412750"/>
                <a:gd name="T38" fmla="*/ 32 w 404812"/>
                <a:gd name="T39" fmla="*/ 62 h 412750"/>
                <a:gd name="T40" fmla="*/ 26 w 404812"/>
                <a:gd name="T41" fmla="*/ 64 h 412750"/>
                <a:gd name="T42" fmla="*/ 19 w 404812"/>
                <a:gd name="T43" fmla="*/ 62 h 412750"/>
                <a:gd name="T44" fmla="*/ 13 w 404812"/>
                <a:gd name="T45" fmla="*/ 62 h 412750"/>
                <a:gd name="T46" fmla="*/ 13 w 404812"/>
                <a:gd name="T47" fmla="*/ 56 h 412750"/>
                <a:gd name="T48" fmla="*/ 10 w 404812"/>
                <a:gd name="T49" fmla="*/ 49 h 412750"/>
                <a:gd name="T50" fmla="*/ 8 w 404812"/>
                <a:gd name="T51" fmla="*/ 42 h 412750"/>
                <a:gd name="T52" fmla="*/ 5 w 404812"/>
                <a:gd name="T53" fmla="*/ 39 h 412750"/>
                <a:gd name="T54" fmla="*/ 1 w 404812"/>
                <a:gd name="T55" fmla="*/ 33 h 412750"/>
                <a:gd name="T56" fmla="*/ 0 w 404812"/>
                <a:gd name="T57" fmla="*/ 25 h 412750"/>
                <a:gd name="T58" fmla="*/ 1 w 404812"/>
                <a:gd name="T59" fmla="*/ 16 h 412750"/>
                <a:gd name="T60" fmla="*/ 5 w 404812"/>
                <a:gd name="T61" fmla="*/ 16 h 412750"/>
                <a:gd name="T62" fmla="*/ 9 w 404812"/>
                <a:gd name="T63" fmla="*/ 13 h 412750"/>
                <a:gd name="T64" fmla="*/ 11 w 404812"/>
                <a:gd name="T65" fmla="*/ 6 h 412750"/>
                <a:gd name="T66" fmla="*/ 13 w 404812"/>
                <a:gd name="T67" fmla="*/ 2 h 412750"/>
                <a:gd name="T68" fmla="*/ 16 w 404812"/>
                <a:gd name="T69" fmla="*/ 1 h 412750"/>
                <a:gd name="T70" fmla="*/ 24 w 404812"/>
                <a:gd name="T71" fmla="*/ 2 h 412750"/>
                <a:gd name="T72" fmla="*/ 28 w 404812"/>
                <a:gd name="T73" fmla="*/ 5 h 412750"/>
                <a:gd name="T74" fmla="*/ 33 w 404812"/>
                <a:gd name="T75" fmla="*/ 3 h 4127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812"/>
                <a:gd name="T115" fmla="*/ 0 h 412750"/>
                <a:gd name="T116" fmla="*/ 404812 w 404812"/>
                <a:gd name="T117" fmla="*/ 412750 h 4127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812" h="412750">
                  <a:moveTo>
                    <a:pt x="239583" y="19608"/>
                  </a:moveTo>
                  <a:lnTo>
                    <a:pt x="268498" y="3922"/>
                  </a:lnTo>
                  <a:lnTo>
                    <a:pt x="318067" y="0"/>
                  </a:lnTo>
                  <a:lnTo>
                    <a:pt x="363505" y="7843"/>
                  </a:lnTo>
                  <a:lnTo>
                    <a:pt x="404812" y="19608"/>
                  </a:lnTo>
                  <a:lnTo>
                    <a:pt x="392420" y="70589"/>
                  </a:lnTo>
                  <a:lnTo>
                    <a:pt x="355243" y="94119"/>
                  </a:lnTo>
                  <a:lnTo>
                    <a:pt x="359374" y="152943"/>
                  </a:lnTo>
                  <a:lnTo>
                    <a:pt x="375381" y="175982"/>
                  </a:lnTo>
                  <a:lnTo>
                    <a:pt x="384158" y="227454"/>
                  </a:lnTo>
                  <a:lnTo>
                    <a:pt x="398616" y="263729"/>
                  </a:lnTo>
                  <a:lnTo>
                    <a:pt x="384158" y="325494"/>
                  </a:lnTo>
                  <a:lnTo>
                    <a:pt x="376413" y="376965"/>
                  </a:lnTo>
                  <a:lnTo>
                    <a:pt x="336139" y="357847"/>
                  </a:lnTo>
                  <a:lnTo>
                    <a:pt x="309805" y="342161"/>
                  </a:lnTo>
                  <a:lnTo>
                    <a:pt x="279857" y="346083"/>
                  </a:lnTo>
                  <a:lnTo>
                    <a:pt x="242681" y="340690"/>
                  </a:lnTo>
                  <a:lnTo>
                    <a:pt x="194661" y="361279"/>
                  </a:lnTo>
                  <a:lnTo>
                    <a:pt x="201373" y="384808"/>
                  </a:lnTo>
                  <a:lnTo>
                    <a:pt x="230805" y="400495"/>
                  </a:lnTo>
                  <a:lnTo>
                    <a:pt x="194661" y="412750"/>
                  </a:lnTo>
                  <a:lnTo>
                    <a:pt x="141994" y="399515"/>
                  </a:lnTo>
                  <a:lnTo>
                    <a:pt x="93999" y="400696"/>
                  </a:lnTo>
                  <a:lnTo>
                    <a:pt x="95523" y="359808"/>
                  </a:lnTo>
                  <a:lnTo>
                    <a:pt x="70739" y="315690"/>
                  </a:lnTo>
                  <a:lnTo>
                    <a:pt x="58863" y="268140"/>
                  </a:lnTo>
                  <a:lnTo>
                    <a:pt x="35111" y="250983"/>
                  </a:lnTo>
                  <a:lnTo>
                    <a:pt x="6196" y="210787"/>
                  </a:lnTo>
                  <a:lnTo>
                    <a:pt x="0" y="161276"/>
                  </a:lnTo>
                  <a:lnTo>
                    <a:pt x="6196" y="100491"/>
                  </a:lnTo>
                  <a:lnTo>
                    <a:pt x="38209" y="100982"/>
                  </a:lnTo>
                  <a:lnTo>
                    <a:pt x="64543" y="86276"/>
                  </a:lnTo>
                  <a:lnTo>
                    <a:pt x="77451" y="40197"/>
                  </a:lnTo>
                  <a:lnTo>
                    <a:pt x="92942" y="15686"/>
                  </a:lnTo>
                  <a:lnTo>
                    <a:pt x="119791" y="7843"/>
                  </a:lnTo>
                  <a:lnTo>
                    <a:pt x="176073" y="11275"/>
                  </a:lnTo>
                  <a:lnTo>
                    <a:pt x="202406" y="31373"/>
                  </a:lnTo>
                  <a:lnTo>
                    <a:pt x="239583" y="196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7" name="Freeform 216">
              <a:extLst/>
            </p:cNvPr>
            <p:cNvSpPr>
              <a:spLocks/>
            </p:cNvSpPr>
            <p:nvPr/>
          </p:nvSpPr>
          <p:spPr bwMode="auto">
            <a:xfrm>
              <a:off x="3274989" y="4765693"/>
              <a:ext cx="58737" cy="60325"/>
            </a:xfrm>
            <a:custGeom>
              <a:avLst/>
              <a:gdLst>
                <a:gd name="T0" fmla="*/ 26 w 340458"/>
                <a:gd name="T1" fmla="*/ 7 h 351880"/>
                <a:gd name="T2" fmla="*/ 31 w 340458"/>
                <a:gd name="T3" fmla="*/ 9 h 351880"/>
                <a:gd name="T4" fmla="*/ 35 w 340458"/>
                <a:gd name="T5" fmla="*/ 12 h 351880"/>
                <a:gd name="T6" fmla="*/ 38 w 340458"/>
                <a:gd name="T7" fmla="*/ 16 h 351880"/>
                <a:gd name="T8" fmla="*/ 41 w 340458"/>
                <a:gd name="T9" fmla="*/ 18 h 351880"/>
                <a:gd name="T10" fmla="*/ 44 w 340458"/>
                <a:gd name="T11" fmla="*/ 20 h 351880"/>
                <a:gd name="T12" fmla="*/ 46 w 340458"/>
                <a:gd name="T13" fmla="*/ 22 h 351880"/>
                <a:gd name="T14" fmla="*/ 52 w 340458"/>
                <a:gd name="T15" fmla="*/ 21 h 351880"/>
                <a:gd name="T16" fmla="*/ 46 w 340458"/>
                <a:gd name="T17" fmla="*/ 26 h 351880"/>
                <a:gd name="T18" fmla="*/ 38 w 340458"/>
                <a:gd name="T19" fmla="*/ 34 h 351880"/>
                <a:gd name="T20" fmla="*/ 34 w 340458"/>
                <a:gd name="T21" fmla="*/ 40 h 351880"/>
                <a:gd name="T22" fmla="*/ 30 w 340458"/>
                <a:gd name="T23" fmla="*/ 46 h 351880"/>
                <a:gd name="T24" fmla="*/ 26 w 340458"/>
                <a:gd name="T25" fmla="*/ 51 h 351880"/>
                <a:gd name="T26" fmla="*/ 21 w 340458"/>
                <a:gd name="T27" fmla="*/ 51 h 351880"/>
                <a:gd name="T28" fmla="*/ 15 w 340458"/>
                <a:gd name="T29" fmla="*/ 52 h 351880"/>
                <a:gd name="T30" fmla="*/ 11 w 340458"/>
                <a:gd name="T31" fmla="*/ 50 h 351880"/>
                <a:gd name="T32" fmla="*/ 3 w 340458"/>
                <a:gd name="T33" fmla="*/ 52 h 351880"/>
                <a:gd name="T34" fmla="*/ 4 w 340458"/>
                <a:gd name="T35" fmla="*/ 44 h 351880"/>
                <a:gd name="T36" fmla="*/ 6 w 340458"/>
                <a:gd name="T37" fmla="*/ 35 h 351880"/>
                <a:gd name="T38" fmla="*/ 4 w 340458"/>
                <a:gd name="T39" fmla="*/ 30 h 351880"/>
                <a:gd name="T40" fmla="*/ 3 w 340458"/>
                <a:gd name="T41" fmla="*/ 22 h 351880"/>
                <a:gd name="T42" fmla="*/ 1 w 340458"/>
                <a:gd name="T43" fmla="*/ 19 h 351880"/>
                <a:gd name="T44" fmla="*/ 0 w 340458"/>
                <a:gd name="T45" fmla="*/ 11 h 351880"/>
                <a:gd name="T46" fmla="*/ 5 w 340458"/>
                <a:gd name="T47" fmla="*/ 7 h 351880"/>
                <a:gd name="T48" fmla="*/ 7 w 340458"/>
                <a:gd name="T49" fmla="*/ 0 h 351880"/>
                <a:gd name="T50" fmla="*/ 11 w 340458"/>
                <a:gd name="T51" fmla="*/ 4 h 351880"/>
                <a:gd name="T52" fmla="*/ 14 w 340458"/>
                <a:gd name="T53" fmla="*/ 3 h 351880"/>
                <a:gd name="T54" fmla="*/ 17 w 340458"/>
                <a:gd name="T55" fmla="*/ 5 h 351880"/>
                <a:gd name="T56" fmla="*/ 20 w 340458"/>
                <a:gd name="T57" fmla="*/ 6 h 351880"/>
                <a:gd name="T58" fmla="*/ 24 w 340458"/>
                <a:gd name="T59" fmla="*/ 7 h 351880"/>
                <a:gd name="T60" fmla="*/ 26 w 340458"/>
                <a:gd name="T61" fmla="*/ 7 h 3518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0458"/>
                <a:gd name="T94" fmla="*/ 0 h 351880"/>
                <a:gd name="T95" fmla="*/ 340458 w 340458"/>
                <a:gd name="T96" fmla="*/ 351880 h 35188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0458" h="351880">
                  <a:moveTo>
                    <a:pt x="171693" y="47494"/>
                  </a:moveTo>
                  <a:lnTo>
                    <a:pt x="199725" y="60927"/>
                  </a:lnTo>
                  <a:lnTo>
                    <a:pt x="227756" y="80116"/>
                  </a:lnTo>
                  <a:lnTo>
                    <a:pt x="247779" y="106982"/>
                  </a:lnTo>
                  <a:lnTo>
                    <a:pt x="269803" y="124252"/>
                  </a:lnTo>
                  <a:lnTo>
                    <a:pt x="287824" y="133847"/>
                  </a:lnTo>
                  <a:lnTo>
                    <a:pt x="303842" y="146320"/>
                  </a:lnTo>
                  <a:lnTo>
                    <a:pt x="340458" y="144712"/>
                  </a:lnTo>
                  <a:lnTo>
                    <a:pt x="298787" y="172096"/>
                  </a:lnTo>
                  <a:lnTo>
                    <a:pt x="251162" y="231627"/>
                  </a:lnTo>
                  <a:lnTo>
                    <a:pt x="223777" y="269727"/>
                  </a:lnTo>
                  <a:lnTo>
                    <a:pt x="196393" y="313780"/>
                  </a:lnTo>
                  <a:lnTo>
                    <a:pt x="166627" y="343546"/>
                  </a:lnTo>
                  <a:lnTo>
                    <a:pt x="134480" y="343546"/>
                  </a:lnTo>
                  <a:lnTo>
                    <a:pt x="98762" y="350690"/>
                  </a:lnTo>
                  <a:lnTo>
                    <a:pt x="71377" y="339974"/>
                  </a:lnTo>
                  <a:lnTo>
                    <a:pt x="20180" y="351880"/>
                  </a:lnTo>
                  <a:lnTo>
                    <a:pt x="28532" y="297918"/>
                  </a:lnTo>
                  <a:lnTo>
                    <a:pt x="41046" y="236991"/>
                  </a:lnTo>
                  <a:lnTo>
                    <a:pt x="27531" y="202450"/>
                  </a:lnTo>
                  <a:lnTo>
                    <a:pt x="18521" y="152077"/>
                  </a:lnTo>
                  <a:lnTo>
                    <a:pt x="3504" y="130489"/>
                  </a:lnTo>
                  <a:lnTo>
                    <a:pt x="0" y="71961"/>
                  </a:lnTo>
                  <a:lnTo>
                    <a:pt x="35039" y="48933"/>
                  </a:lnTo>
                  <a:lnTo>
                    <a:pt x="46552" y="0"/>
                  </a:lnTo>
                  <a:lnTo>
                    <a:pt x="71581" y="24467"/>
                  </a:lnTo>
                  <a:lnTo>
                    <a:pt x="93605" y="22548"/>
                  </a:lnTo>
                  <a:lnTo>
                    <a:pt x="113628" y="34061"/>
                  </a:lnTo>
                  <a:lnTo>
                    <a:pt x="131648" y="39818"/>
                  </a:lnTo>
                  <a:lnTo>
                    <a:pt x="159680" y="49413"/>
                  </a:lnTo>
                  <a:lnTo>
                    <a:pt x="171693" y="474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8" name="Freeform 217">
              <a:extLst/>
            </p:cNvPr>
            <p:cNvSpPr>
              <a:spLocks/>
            </p:cNvSpPr>
            <p:nvPr/>
          </p:nvSpPr>
          <p:spPr bwMode="auto">
            <a:xfrm>
              <a:off x="2941614" y="5260993"/>
              <a:ext cx="347662" cy="712788"/>
            </a:xfrm>
            <a:custGeom>
              <a:avLst/>
              <a:gdLst>
                <a:gd name="T0" fmla="*/ 121 w 2035175"/>
                <a:gd name="T1" fmla="*/ 2 h 4171950"/>
                <a:gd name="T2" fmla="*/ 141 w 2035175"/>
                <a:gd name="T3" fmla="*/ 4 h 4171950"/>
                <a:gd name="T4" fmla="*/ 164 w 2035175"/>
                <a:gd name="T5" fmla="*/ 12 h 4171950"/>
                <a:gd name="T6" fmla="*/ 184 w 2035175"/>
                <a:gd name="T7" fmla="*/ 33 h 4171950"/>
                <a:gd name="T8" fmla="*/ 212 w 2035175"/>
                <a:gd name="T9" fmla="*/ 48 h 4171950"/>
                <a:gd name="T10" fmla="*/ 236 w 2035175"/>
                <a:gd name="T11" fmla="*/ 63 h 4171950"/>
                <a:gd name="T12" fmla="*/ 225 w 2035175"/>
                <a:gd name="T13" fmla="*/ 83 h 4171950"/>
                <a:gd name="T14" fmla="*/ 239 w 2035175"/>
                <a:gd name="T15" fmla="*/ 93 h 4171950"/>
                <a:gd name="T16" fmla="*/ 265 w 2035175"/>
                <a:gd name="T17" fmla="*/ 90 h 4171950"/>
                <a:gd name="T18" fmla="*/ 281 w 2035175"/>
                <a:gd name="T19" fmla="*/ 74 h 4171950"/>
                <a:gd name="T20" fmla="*/ 290 w 2035175"/>
                <a:gd name="T21" fmla="*/ 65 h 4171950"/>
                <a:gd name="T22" fmla="*/ 296 w 2035175"/>
                <a:gd name="T23" fmla="*/ 85 h 4171950"/>
                <a:gd name="T24" fmla="*/ 276 w 2035175"/>
                <a:gd name="T25" fmla="*/ 99 h 4171950"/>
                <a:gd name="T26" fmla="*/ 258 w 2035175"/>
                <a:gd name="T27" fmla="*/ 119 h 4171950"/>
                <a:gd name="T28" fmla="*/ 245 w 2035175"/>
                <a:gd name="T29" fmla="*/ 134 h 4171950"/>
                <a:gd name="T30" fmla="*/ 236 w 2035175"/>
                <a:gd name="T31" fmla="*/ 163 h 4171950"/>
                <a:gd name="T32" fmla="*/ 232 w 2035175"/>
                <a:gd name="T33" fmla="*/ 196 h 4171950"/>
                <a:gd name="T34" fmla="*/ 227 w 2035175"/>
                <a:gd name="T35" fmla="*/ 223 h 4171950"/>
                <a:gd name="T36" fmla="*/ 243 w 2035175"/>
                <a:gd name="T37" fmla="*/ 253 h 4171950"/>
                <a:gd name="T38" fmla="*/ 256 w 2035175"/>
                <a:gd name="T39" fmla="*/ 270 h 4171950"/>
                <a:gd name="T40" fmla="*/ 239 w 2035175"/>
                <a:gd name="T41" fmla="*/ 293 h 4171950"/>
                <a:gd name="T42" fmla="*/ 223 w 2035175"/>
                <a:gd name="T43" fmla="*/ 308 h 4171950"/>
                <a:gd name="T44" fmla="*/ 203 w 2035175"/>
                <a:gd name="T45" fmla="*/ 321 h 4171950"/>
                <a:gd name="T46" fmla="*/ 182 w 2035175"/>
                <a:gd name="T47" fmla="*/ 325 h 4171950"/>
                <a:gd name="T48" fmla="*/ 167 w 2035175"/>
                <a:gd name="T49" fmla="*/ 337 h 4171950"/>
                <a:gd name="T50" fmla="*/ 154 w 2035175"/>
                <a:gd name="T51" fmla="*/ 357 h 4171950"/>
                <a:gd name="T52" fmla="*/ 126 w 2035175"/>
                <a:gd name="T53" fmla="*/ 350 h 4171950"/>
                <a:gd name="T54" fmla="*/ 129 w 2035175"/>
                <a:gd name="T55" fmla="*/ 378 h 4171950"/>
                <a:gd name="T56" fmla="*/ 124 w 2035175"/>
                <a:gd name="T57" fmla="*/ 404 h 4171950"/>
                <a:gd name="T58" fmla="*/ 115 w 2035175"/>
                <a:gd name="T59" fmla="*/ 436 h 4171950"/>
                <a:gd name="T60" fmla="*/ 88 w 2035175"/>
                <a:gd name="T61" fmla="*/ 455 h 4171950"/>
                <a:gd name="T62" fmla="*/ 105 w 2035175"/>
                <a:gd name="T63" fmla="*/ 481 h 4171950"/>
                <a:gd name="T64" fmla="*/ 111 w 2035175"/>
                <a:gd name="T65" fmla="*/ 505 h 4171950"/>
                <a:gd name="T66" fmla="*/ 95 w 2035175"/>
                <a:gd name="T67" fmla="*/ 519 h 4171950"/>
                <a:gd name="T68" fmla="*/ 79 w 2035175"/>
                <a:gd name="T69" fmla="*/ 549 h 4171950"/>
                <a:gd name="T70" fmla="*/ 60 w 2035175"/>
                <a:gd name="T71" fmla="*/ 578 h 4171950"/>
                <a:gd name="T72" fmla="*/ 72 w 2035175"/>
                <a:gd name="T73" fmla="*/ 601 h 4171950"/>
                <a:gd name="T74" fmla="*/ 51 w 2035175"/>
                <a:gd name="T75" fmla="*/ 598 h 4171950"/>
                <a:gd name="T76" fmla="*/ 21 w 2035175"/>
                <a:gd name="T77" fmla="*/ 591 h 4171950"/>
                <a:gd name="T78" fmla="*/ 2 w 2035175"/>
                <a:gd name="T79" fmla="*/ 564 h 4171950"/>
                <a:gd name="T80" fmla="*/ 6 w 2035175"/>
                <a:gd name="T81" fmla="*/ 526 h 4171950"/>
                <a:gd name="T82" fmla="*/ 18 w 2035175"/>
                <a:gd name="T83" fmla="*/ 485 h 4171950"/>
                <a:gd name="T84" fmla="*/ 24 w 2035175"/>
                <a:gd name="T85" fmla="*/ 445 h 4171950"/>
                <a:gd name="T86" fmla="*/ 23 w 2035175"/>
                <a:gd name="T87" fmla="*/ 404 h 4171950"/>
                <a:gd name="T88" fmla="*/ 23 w 2035175"/>
                <a:gd name="T89" fmla="*/ 373 h 4171950"/>
                <a:gd name="T90" fmla="*/ 22 w 2035175"/>
                <a:gd name="T91" fmla="*/ 335 h 4171950"/>
                <a:gd name="T92" fmla="*/ 29 w 2035175"/>
                <a:gd name="T93" fmla="*/ 307 h 4171950"/>
                <a:gd name="T94" fmla="*/ 33 w 2035175"/>
                <a:gd name="T95" fmla="*/ 287 h 4171950"/>
                <a:gd name="T96" fmla="*/ 40 w 2035175"/>
                <a:gd name="T97" fmla="*/ 259 h 4171950"/>
                <a:gd name="T98" fmla="*/ 46 w 2035175"/>
                <a:gd name="T99" fmla="*/ 232 h 4171950"/>
                <a:gd name="T100" fmla="*/ 49 w 2035175"/>
                <a:gd name="T101" fmla="*/ 198 h 4171950"/>
                <a:gd name="T102" fmla="*/ 42 w 2035175"/>
                <a:gd name="T103" fmla="*/ 171 h 4171950"/>
                <a:gd name="T104" fmla="*/ 52 w 2035175"/>
                <a:gd name="T105" fmla="*/ 151 h 4171950"/>
                <a:gd name="T106" fmla="*/ 54 w 2035175"/>
                <a:gd name="T107" fmla="*/ 133 h 4171950"/>
                <a:gd name="T108" fmla="*/ 63 w 2035175"/>
                <a:gd name="T109" fmla="*/ 117 h 4171950"/>
                <a:gd name="T110" fmla="*/ 70 w 2035175"/>
                <a:gd name="T111" fmla="*/ 101 h 4171950"/>
                <a:gd name="T112" fmla="*/ 74 w 2035175"/>
                <a:gd name="T113" fmla="*/ 81 h 4171950"/>
                <a:gd name="T114" fmla="*/ 71 w 2035175"/>
                <a:gd name="T115" fmla="*/ 52 h 4171950"/>
                <a:gd name="T116" fmla="*/ 91 w 2035175"/>
                <a:gd name="T117" fmla="*/ 40 h 4171950"/>
                <a:gd name="T118" fmla="*/ 89 w 2035175"/>
                <a:gd name="T119" fmla="*/ 21 h 4171950"/>
                <a:gd name="T120" fmla="*/ 101 w 2035175"/>
                <a:gd name="T121" fmla="*/ 6 h 41719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35175"/>
                <a:gd name="T184" fmla="*/ 0 h 4171950"/>
                <a:gd name="T185" fmla="*/ 2035175 w 2035175"/>
                <a:gd name="T186" fmla="*/ 4171950 h 41719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35175" h="4171950">
                  <a:moveTo>
                    <a:pt x="719138" y="15875"/>
                  </a:moveTo>
                  <a:lnTo>
                    <a:pt x="773113" y="0"/>
                  </a:lnTo>
                  <a:lnTo>
                    <a:pt x="835025" y="11113"/>
                  </a:lnTo>
                  <a:lnTo>
                    <a:pt x="869492" y="41921"/>
                  </a:lnTo>
                  <a:lnTo>
                    <a:pt x="905211" y="63353"/>
                  </a:lnTo>
                  <a:lnTo>
                    <a:pt x="971886" y="30015"/>
                  </a:lnTo>
                  <a:lnTo>
                    <a:pt x="1030288" y="30163"/>
                  </a:lnTo>
                  <a:lnTo>
                    <a:pt x="1090613" y="34925"/>
                  </a:lnTo>
                  <a:lnTo>
                    <a:pt x="1128713" y="85725"/>
                  </a:lnTo>
                  <a:lnTo>
                    <a:pt x="1181100" y="133350"/>
                  </a:lnTo>
                  <a:lnTo>
                    <a:pt x="1238250" y="182563"/>
                  </a:lnTo>
                  <a:lnTo>
                    <a:pt x="1268413" y="230188"/>
                  </a:lnTo>
                  <a:lnTo>
                    <a:pt x="1328738" y="268288"/>
                  </a:lnTo>
                  <a:lnTo>
                    <a:pt x="1401763" y="292100"/>
                  </a:lnTo>
                  <a:lnTo>
                    <a:pt x="1458913" y="331788"/>
                  </a:lnTo>
                  <a:lnTo>
                    <a:pt x="1516063" y="371475"/>
                  </a:lnTo>
                  <a:lnTo>
                    <a:pt x="1611313" y="390525"/>
                  </a:lnTo>
                  <a:lnTo>
                    <a:pt x="1619250" y="433388"/>
                  </a:lnTo>
                  <a:lnTo>
                    <a:pt x="1590675" y="476250"/>
                  </a:lnTo>
                  <a:lnTo>
                    <a:pt x="1565275" y="523875"/>
                  </a:lnTo>
                  <a:lnTo>
                    <a:pt x="1544638" y="566738"/>
                  </a:lnTo>
                  <a:lnTo>
                    <a:pt x="1533525" y="617538"/>
                  </a:lnTo>
                  <a:lnTo>
                    <a:pt x="1585913" y="620713"/>
                  </a:lnTo>
                  <a:lnTo>
                    <a:pt x="1639888" y="636588"/>
                  </a:lnTo>
                  <a:lnTo>
                    <a:pt x="1697038" y="647700"/>
                  </a:lnTo>
                  <a:lnTo>
                    <a:pt x="1738313" y="636588"/>
                  </a:lnTo>
                  <a:lnTo>
                    <a:pt x="1824038" y="617538"/>
                  </a:lnTo>
                  <a:lnTo>
                    <a:pt x="1860550" y="590550"/>
                  </a:lnTo>
                  <a:lnTo>
                    <a:pt x="1901825" y="558800"/>
                  </a:lnTo>
                  <a:lnTo>
                    <a:pt x="1930400" y="511175"/>
                  </a:lnTo>
                  <a:lnTo>
                    <a:pt x="1935163" y="438150"/>
                  </a:lnTo>
                  <a:lnTo>
                    <a:pt x="1965325" y="433388"/>
                  </a:lnTo>
                  <a:lnTo>
                    <a:pt x="1995488" y="449263"/>
                  </a:lnTo>
                  <a:lnTo>
                    <a:pt x="2012950" y="490538"/>
                  </a:lnTo>
                  <a:lnTo>
                    <a:pt x="2024063" y="531813"/>
                  </a:lnTo>
                  <a:lnTo>
                    <a:pt x="2035175" y="582613"/>
                  </a:lnTo>
                  <a:lnTo>
                    <a:pt x="2003425" y="612775"/>
                  </a:lnTo>
                  <a:lnTo>
                    <a:pt x="1966913" y="622300"/>
                  </a:lnTo>
                  <a:lnTo>
                    <a:pt x="1893888" y="679450"/>
                  </a:lnTo>
                  <a:lnTo>
                    <a:pt x="1820863" y="738188"/>
                  </a:lnTo>
                  <a:lnTo>
                    <a:pt x="1813658" y="786062"/>
                  </a:lnTo>
                  <a:lnTo>
                    <a:pt x="1773238" y="814388"/>
                  </a:lnTo>
                  <a:lnTo>
                    <a:pt x="1742220" y="845593"/>
                  </a:lnTo>
                  <a:lnTo>
                    <a:pt x="1723170" y="878931"/>
                  </a:lnTo>
                  <a:lnTo>
                    <a:pt x="1686261" y="918221"/>
                  </a:lnTo>
                  <a:lnTo>
                    <a:pt x="1673225" y="958850"/>
                  </a:lnTo>
                  <a:lnTo>
                    <a:pt x="1643063" y="1028700"/>
                  </a:lnTo>
                  <a:lnTo>
                    <a:pt x="1620838" y="1120775"/>
                  </a:lnTo>
                  <a:lnTo>
                    <a:pt x="1604963" y="1195388"/>
                  </a:lnTo>
                  <a:lnTo>
                    <a:pt x="1577975" y="1249363"/>
                  </a:lnTo>
                  <a:lnTo>
                    <a:pt x="1597025" y="1349375"/>
                  </a:lnTo>
                  <a:lnTo>
                    <a:pt x="1601788" y="1414463"/>
                  </a:lnTo>
                  <a:lnTo>
                    <a:pt x="1595438" y="1471613"/>
                  </a:lnTo>
                  <a:lnTo>
                    <a:pt x="1557338" y="1533525"/>
                  </a:lnTo>
                  <a:lnTo>
                    <a:pt x="1662113" y="1614488"/>
                  </a:lnTo>
                  <a:lnTo>
                    <a:pt x="1685925" y="1676400"/>
                  </a:lnTo>
                  <a:lnTo>
                    <a:pt x="1671638" y="1738313"/>
                  </a:lnTo>
                  <a:lnTo>
                    <a:pt x="1739900" y="1773238"/>
                  </a:lnTo>
                  <a:lnTo>
                    <a:pt x="1768475" y="1806575"/>
                  </a:lnTo>
                  <a:lnTo>
                    <a:pt x="1757363" y="1852613"/>
                  </a:lnTo>
                  <a:lnTo>
                    <a:pt x="1746250" y="1895475"/>
                  </a:lnTo>
                  <a:lnTo>
                    <a:pt x="1676400" y="1927225"/>
                  </a:lnTo>
                  <a:lnTo>
                    <a:pt x="1639888" y="2014538"/>
                  </a:lnTo>
                  <a:lnTo>
                    <a:pt x="1600200" y="2062163"/>
                  </a:lnTo>
                  <a:lnTo>
                    <a:pt x="1563688" y="2076450"/>
                  </a:lnTo>
                  <a:lnTo>
                    <a:pt x="1533525" y="2116138"/>
                  </a:lnTo>
                  <a:lnTo>
                    <a:pt x="1449388" y="2143125"/>
                  </a:lnTo>
                  <a:lnTo>
                    <a:pt x="1414463" y="2170113"/>
                  </a:lnTo>
                  <a:lnTo>
                    <a:pt x="1397000" y="2205038"/>
                  </a:lnTo>
                  <a:lnTo>
                    <a:pt x="1360488" y="2236788"/>
                  </a:lnTo>
                  <a:lnTo>
                    <a:pt x="1308100" y="2244725"/>
                  </a:lnTo>
                  <a:lnTo>
                    <a:pt x="1254125" y="2232025"/>
                  </a:lnTo>
                  <a:lnTo>
                    <a:pt x="1230313" y="2271713"/>
                  </a:lnTo>
                  <a:lnTo>
                    <a:pt x="1182688" y="2287588"/>
                  </a:lnTo>
                  <a:lnTo>
                    <a:pt x="1147763" y="2311400"/>
                  </a:lnTo>
                  <a:lnTo>
                    <a:pt x="1160463" y="2362200"/>
                  </a:lnTo>
                  <a:lnTo>
                    <a:pt x="1135063" y="2420938"/>
                  </a:lnTo>
                  <a:lnTo>
                    <a:pt x="1058863" y="2449513"/>
                  </a:lnTo>
                  <a:lnTo>
                    <a:pt x="976313" y="2420938"/>
                  </a:lnTo>
                  <a:lnTo>
                    <a:pt x="933450" y="2373313"/>
                  </a:lnTo>
                  <a:lnTo>
                    <a:pt x="866775" y="2405063"/>
                  </a:lnTo>
                  <a:lnTo>
                    <a:pt x="876300" y="2473325"/>
                  </a:lnTo>
                  <a:lnTo>
                    <a:pt x="904875" y="2552700"/>
                  </a:lnTo>
                  <a:lnTo>
                    <a:pt x="890588" y="2595563"/>
                  </a:lnTo>
                  <a:lnTo>
                    <a:pt x="900113" y="2654300"/>
                  </a:lnTo>
                  <a:lnTo>
                    <a:pt x="915988" y="2716213"/>
                  </a:lnTo>
                  <a:lnTo>
                    <a:pt x="854075" y="2771775"/>
                  </a:lnTo>
                  <a:lnTo>
                    <a:pt x="839788" y="2857500"/>
                  </a:lnTo>
                  <a:lnTo>
                    <a:pt x="842963" y="2921000"/>
                  </a:lnTo>
                  <a:lnTo>
                    <a:pt x="790575" y="2995613"/>
                  </a:lnTo>
                  <a:lnTo>
                    <a:pt x="690563" y="3011488"/>
                  </a:lnTo>
                  <a:lnTo>
                    <a:pt x="644525" y="3071813"/>
                  </a:lnTo>
                  <a:lnTo>
                    <a:pt x="606425" y="3128963"/>
                  </a:lnTo>
                  <a:lnTo>
                    <a:pt x="590550" y="3201988"/>
                  </a:lnTo>
                  <a:lnTo>
                    <a:pt x="633413" y="3257550"/>
                  </a:lnTo>
                  <a:lnTo>
                    <a:pt x="723900" y="3302000"/>
                  </a:lnTo>
                  <a:lnTo>
                    <a:pt x="787400" y="3328988"/>
                  </a:lnTo>
                  <a:lnTo>
                    <a:pt x="785813" y="3390900"/>
                  </a:lnTo>
                  <a:lnTo>
                    <a:pt x="763588" y="3467100"/>
                  </a:lnTo>
                  <a:lnTo>
                    <a:pt x="725488" y="3554413"/>
                  </a:lnTo>
                  <a:lnTo>
                    <a:pt x="684213" y="3546475"/>
                  </a:lnTo>
                  <a:lnTo>
                    <a:pt x="652463" y="3562350"/>
                  </a:lnTo>
                  <a:lnTo>
                    <a:pt x="600075" y="3609975"/>
                  </a:lnTo>
                  <a:lnTo>
                    <a:pt x="595313" y="3671888"/>
                  </a:lnTo>
                  <a:lnTo>
                    <a:pt x="544513" y="3773488"/>
                  </a:lnTo>
                  <a:lnTo>
                    <a:pt x="447675" y="3849688"/>
                  </a:lnTo>
                  <a:lnTo>
                    <a:pt x="406400" y="3905250"/>
                  </a:lnTo>
                  <a:lnTo>
                    <a:pt x="409575" y="3971925"/>
                  </a:lnTo>
                  <a:lnTo>
                    <a:pt x="438150" y="4029075"/>
                  </a:lnTo>
                  <a:lnTo>
                    <a:pt x="471488" y="4086225"/>
                  </a:lnTo>
                  <a:lnTo>
                    <a:pt x="492125" y="4129088"/>
                  </a:lnTo>
                  <a:lnTo>
                    <a:pt x="495300" y="4164013"/>
                  </a:lnTo>
                  <a:lnTo>
                    <a:pt x="452438" y="4171950"/>
                  </a:lnTo>
                  <a:lnTo>
                    <a:pt x="347663" y="4110038"/>
                  </a:lnTo>
                  <a:lnTo>
                    <a:pt x="263525" y="4116388"/>
                  </a:lnTo>
                  <a:lnTo>
                    <a:pt x="163513" y="4116388"/>
                  </a:lnTo>
                  <a:lnTo>
                    <a:pt x="144463" y="4062413"/>
                  </a:lnTo>
                  <a:lnTo>
                    <a:pt x="111125" y="3957638"/>
                  </a:lnTo>
                  <a:lnTo>
                    <a:pt x="85725" y="3895725"/>
                  </a:lnTo>
                  <a:lnTo>
                    <a:pt x="15875" y="3876675"/>
                  </a:lnTo>
                  <a:lnTo>
                    <a:pt x="23813" y="3787775"/>
                  </a:lnTo>
                  <a:lnTo>
                    <a:pt x="0" y="3721100"/>
                  </a:lnTo>
                  <a:lnTo>
                    <a:pt x="39688" y="3611563"/>
                  </a:lnTo>
                  <a:lnTo>
                    <a:pt x="109538" y="3500438"/>
                  </a:lnTo>
                  <a:lnTo>
                    <a:pt x="95250" y="3402013"/>
                  </a:lnTo>
                  <a:lnTo>
                    <a:pt x="123825" y="3330575"/>
                  </a:lnTo>
                  <a:lnTo>
                    <a:pt x="171450" y="3249613"/>
                  </a:lnTo>
                  <a:lnTo>
                    <a:pt x="149225" y="3138488"/>
                  </a:lnTo>
                  <a:lnTo>
                    <a:pt x="166688" y="3057525"/>
                  </a:lnTo>
                  <a:lnTo>
                    <a:pt x="158750" y="2916238"/>
                  </a:lnTo>
                  <a:lnTo>
                    <a:pt x="163513" y="2867025"/>
                  </a:lnTo>
                  <a:lnTo>
                    <a:pt x="158750" y="2778125"/>
                  </a:lnTo>
                  <a:lnTo>
                    <a:pt x="153988" y="2686050"/>
                  </a:lnTo>
                  <a:lnTo>
                    <a:pt x="152400" y="2616200"/>
                  </a:lnTo>
                  <a:lnTo>
                    <a:pt x="158750" y="2563813"/>
                  </a:lnTo>
                  <a:lnTo>
                    <a:pt x="157163" y="2481263"/>
                  </a:lnTo>
                  <a:lnTo>
                    <a:pt x="152400" y="2411413"/>
                  </a:lnTo>
                  <a:lnTo>
                    <a:pt x="149225" y="2300288"/>
                  </a:lnTo>
                  <a:lnTo>
                    <a:pt x="158750" y="2220913"/>
                  </a:lnTo>
                  <a:lnTo>
                    <a:pt x="173038" y="2163763"/>
                  </a:lnTo>
                  <a:lnTo>
                    <a:pt x="196850" y="2111375"/>
                  </a:lnTo>
                  <a:lnTo>
                    <a:pt x="249238" y="2058988"/>
                  </a:lnTo>
                  <a:lnTo>
                    <a:pt x="249238" y="2006600"/>
                  </a:lnTo>
                  <a:lnTo>
                    <a:pt x="230188" y="1968500"/>
                  </a:lnTo>
                  <a:lnTo>
                    <a:pt x="196850" y="1890713"/>
                  </a:lnTo>
                  <a:lnTo>
                    <a:pt x="230188" y="1824038"/>
                  </a:lnTo>
                  <a:lnTo>
                    <a:pt x="273050" y="1781175"/>
                  </a:lnTo>
                  <a:lnTo>
                    <a:pt x="295275" y="1711325"/>
                  </a:lnTo>
                  <a:lnTo>
                    <a:pt x="282575" y="1635125"/>
                  </a:lnTo>
                  <a:lnTo>
                    <a:pt x="314325" y="1590675"/>
                  </a:lnTo>
                  <a:lnTo>
                    <a:pt x="352425" y="1514475"/>
                  </a:lnTo>
                  <a:lnTo>
                    <a:pt x="366713" y="1454150"/>
                  </a:lnTo>
                  <a:lnTo>
                    <a:pt x="333375" y="1357313"/>
                  </a:lnTo>
                  <a:lnTo>
                    <a:pt x="325438" y="1300163"/>
                  </a:lnTo>
                  <a:lnTo>
                    <a:pt x="301625" y="1235075"/>
                  </a:lnTo>
                  <a:lnTo>
                    <a:pt x="287338" y="1171575"/>
                  </a:lnTo>
                  <a:lnTo>
                    <a:pt x="296863" y="1114425"/>
                  </a:lnTo>
                  <a:lnTo>
                    <a:pt x="328613" y="1068388"/>
                  </a:lnTo>
                  <a:lnTo>
                    <a:pt x="358775" y="1035050"/>
                  </a:lnTo>
                  <a:lnTo>
                    <a:pt x="361950" y="996950"/>
                  </a:lnTo>
                  <a:lnTo>
                    <a:pt x="376238" y="954088"/>
                  </a:lnTo>
                  <a:lnTo>
                    <a:pt x="373063" y="915988"/>
                  </a:lnTo>
                  <a:lnTo>
                    <a:pt x="373063" y="857250"/>
                  </a:lnTo>
                  <a:lnTo>
                    <a:pt x="427038" y="836613"/>
                  </a:lnTo>
                  <a:lnTo>
                    <a:pt x="431800" y="801688"/>
                  </a:lnTo>
                  <a:lnTo>
                    <a:pt x="434975" y="769938"/>
                  </a:lnTo>
                  <a:lnTo>
                    <a:pt x="455613" y="738188"/>
                  </a:lnTo>
                  <a:lnTo>
                    <a:pt x="484188" y="692150"/>
                  </a:lnTo>
                  <a:lnTo>
                    <a:pt x="504825" y="636588"/>
                  </a:lnTo>
                  <a:lnTo>
                    <a:pt x="541338" y="596900"/>
                  </a:lnTo>
                  <a:lnTo>
                    <a:pt x="509588" y="554038"/>
                  </a:lnTo>
                  <a:lnTo>
                    <a:pt x="517525" y="508000"/>
                  </a:lnTo>
                  <a:lnTo>
                    <a:pt x="496888" y="428625"/>
                  </a:lnTo>
                  <a:lnTo>
                    <a:pt x="488950" y="355600"/>
                  </a:lnTo>
                  <a:lnTo>
                    <a:pt x="541338" y="312738"/>
                  </a:lnTo>
                  <a:lnTo>
                    <a:pt x="587375" y="288925"/>
                  </a:lnTo>
                  <a:lnTo>
                    <a:pt x="623888" y="273050"/>
                  </a:lnTo>
                  <a:lnTo>
                    <a:pt x="627063" y="217488"/>
                  </a:lnTo>
                  <a:lnTo>
                    <a:pt x="631825" y="174625"/>
                  </a:lnTo>
                  <a:lnTo>
                    <a:pt x="609936" y="144315"/>
                  </a:lnTo>
                  <a:lnTo>
                    <a:pt x="655638" y="96838"/>
                  </a:lnTo>
                  <a:lnTo>
                    <a:pt x="684213" y="77788"/>
                  </a:lnTo>
                  <a:lnTo>
                    <a:pt x="696852" y="43112"/>
                  </a:lnTo>
                  <a:lnTo>
                    <a:pt x="719138" y="158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9" name="Freeform 218">
              <a:extLst/>
            </p:cNvPr>
            <p:cNvSpPr>
              <a:spLocks/>
            </p:cNvSpPr>
            <p:nvPr/>
          </p:nvSpPr>
          <p:spPr bwMode="auto">
            <a:xfrm>
              <a:off x="3127351" y="5218131"/>
              <a:ext cx="150813" cy="153987"/>
            </a:xfrm>
            <a:custGeom>
              <a:avLst/>
              <a:gdLst>
                <a:gd name="T0" fmla="*/ 29 w 877551"/>
                <a:gd name="T1" fmla="*/ 1 h 907257"/>
                <a:gd name="T2" fmla="*/ 37 w 877551"/>
                <a:gd name="T3" fmla="*/ 0 h 907257"/>
                <a:gd name="T4" fmla="*/ 42 w 877551"/>
                <a:gd name="T5" fmla="*/ 1 h 907257"/>
                <a:gd name="T6" fmla="*/ 47 w 877551"/>
                <a:gd name="T7" fmla="*/ 1 h 907257"/>
                <a:gd name="T8" fmla="*/ 53 w 877551"/>
                <a:gd name="T9" fmla="*/ 3 h 907257"/>
                <a:gd name="T10" fmla="*/ 57 w 877551"/>
                <a:gd name="T11" fmla="*/ 5 h 907257"/>
                <a:gd name="T12" fmla="*/ 63 w 877551"/>
                <a:gd name="T13" fmla="*/ 4 h 907257"/>
                <a:gd name="T14" fmla="*/ 67 w 877551"/>
                <a:gd name="T15" fmla="*/ 6 h 907257"/>
                <a:gd name="T16" fmla="*/ 74 w 877551"/>
                <a:gd name="T17" fmla="*/ 8 h 907257"/>
                <a:gd name="T18" fmla="*/ 74 w 877551"/>
                <a:gd name="T19" fmla="*/ 18 h 907257"/>
                <a:gd name="T20" fmla="*/ 75 w 877551"/>
                <a:gd name="T21" fmla="*/ 25 h 907257"/>
                <a:gd name="T22" fmla="*/ 76 w 877551"/>
                <a:gd name="T23" fmla="*/ 36 h 907257"/>
                <a:gd name="T24" fmla="*/ 78 w 877551"/>
                <a:gd name="T25" fmla="*/ 43 h 907257"/>
                <a:gd name="T26" fmla="*/ 82 w 877551"/>
                <a:gd name="T27" fmla="*/ 41 h 907257"/>
                <a:gd name="T28" fmla="*/ 88 w 877551"/>
                <a:gd name="T29" fmla="*/ 42 h 907257"/>
                <a:gd name="T30" fmla="*/ 95 w 877551"/>
                <a:gd name="T31" fmla="*/ 43 h 907257"/>
                <a:gd name="T32" fmla="*/ 103 w 877551"/>
                <a:gd name="T33" fmla="*/ 45 h 907257"/>
                <a:gd name="T34" fmla="*/ 105 w 877551"/>
                <a:gd name="T35" fmla="*/ 48 h 907257"/>
                <a:gd name="T36" fmla="*/ 110 w 877551"/>
                <a:gd name="T37" fmla="*/ 53 h 907257"/>
                <a:gd name="T38" fmla="*/ 113 w 877551"/>
                <a:gd name="T39" fmla="*/ 67 h 907257"/>
                <a:gd name="T40" fmla="*/ 117 w 877551"/>
                <a:gd name="T41" fmla="*/ 70 h 907257"/>
                <a:gd name="T42" fmla="*/ 123 w 877551"/>
                <a:gd name="T43" fmla="*/ 68 h 907257"/>
                <a:gd name="T44" fmla="*/ 130 w 877551"/>
                <a:gd name="T45" fmla="*/ 70 h 907257"/>
                <a:gd name="T46" fmla="*/ 131 w 877551"/>
                <a:gd name="T47" fmla="*/ 76 h 907257"/>
                <a:gd name="T48" fmla="*/ 130 w 877551"/>
                <a:gd name="T49" fmla="*/ 82 h 907257"/>
                <a:gd name="T50" fmla="*/ 131 w 877551"/>
                <a:gd name="T51" fmla="*/ 86 h 907257"/>
                <a:gd name="T52" fmla="*/ 131 w 877551"/>
                <a:gd name="T53" fmla="*/ 89 h 907257"/>
                <a:gd name="T54" fmla="*/ 127 w 877551"/>
                <a:gd name="T55" fmla="*/ 98 h 907257"/>
                <a:gd name="T56" fmla="*/ 126 w 877551"/>
                <a:gd name="T57" fmla="*/ 108 h 907257"/>
                <a:gd name="T58" fmla="*/ 122 w 877551"/>
                <a:gd name="T59" fmla="*/ 115 h 907257"/>
                <a:gd name="T60" fmla="*/ 110 w 877551"/>
                <a:gd name="T61" fmla="*/ 123 h 907257"/>
                <a:gd name="T62" fmla="*/ 101 w 877551"/>
                <a:gd name="T63" fmla="*/ 125 h 907257"/>
                <a:gd name="T64" fmla="*/ 91 w 877551"/>
                <a:gd name="T65" fmla="*/ 128 h 907257"/>
                <a:gd name="T66" fmla="*/ 85 w 877551"/>
                <a:gd name="T67" fmla="*/ 127 h 907257"/>
                <a:gd name="T68" fmla="*/ 74 w 877551"/>
                <a:gd name="T69" fmla="*/ 124 h 907257"/>
                <a:gd name="T70" fmla="*/ 67 w 877551"/>
                <a:gd name="T71" fmla="*/ 124 h 907257"/>
                <a:gd name="T72" fmla="*/ 68 w 877551"/>
                <a:gd name="T73" fmla="*/ 116 h 907257"/>
                <a:gd name="T74" fmla="*/ 75 w 877551"/>
                <a:gd name="T75" fmla="*/ 104 h 907257"/>
                <a:gd name="T76" fmla="*/ 79 w 877551"/>
                <a:gd name="T77" fmla="*/ 98 h 907257"/>
                <a:gd name="T78" fmla="*/ 78 w 877551"/>
                <a:gd name="T79" fmla="*/ 92 h 907257"/>
                <a:gd name="T80" fmla="*/ 64 w 877551"/>
                <a:gd name="T81" fmla="*/ 89 h 907257"/>
                <a:gd name="T82" fmla="*/ 47 w 877551"/>
                <a:gd name="T83" fmla="*/ 78 h 907257"/>
                <a:gd name="T84" fmla="*/ 35 w 877551"/>
                <a:gd name="T85" fmla="*/ 74 h 907257"/>
                <a:gd name="T86" fmla="*/ 26 w 877551"/>
                <a:gd name="T87" fmla="*/ 69 h 907257"/>
                <a:gd name="T88" fmla="*/ 22 w 877551"/>
                <a:gd name="T89" fmla="*/ 62 h 907257"/>
                <a:gd name="T90" fmla="*/ 6 w 877551"/>
                <a:gd name="T91" fmla="*/ 49 h 907257"/>
                <a:gd name="T92" fmla="*/ 0 w 877551"/>
                <a:gd name="T93" fmla="*/ 41 h 907257"/>
                <a:gd name="T94" fmla="*/ 4 w 877551"/>
                <a:gd name="T95" fmla="*/ 34 h 907257"/>
                <a:gd name="T96" fmla="*/ 7 w 877551"/>
                <a:gd name="T97" fmla="*/ 30 h 907257"/>
                <a:gd name="T98" fmla="*/ 11 w 877551"/>
                <a:gd name="T99" fmla="*/ 26 h 907257"/>
                <a:gd name="T100" fmla="*/ 18 w 877551"/>
                <a:gd name="T101" fmla="*/ 23 h 907257"/>
                <a:gd name="T102" fmla="*/ 17 w 877551"/>
                <a:gd name="T103" fmla="*/ 15 h 907257"/>
                <a:gd name="T104" fmla="*/ 19 w 877551"/>
                <a:gd name="T105" fmla="*/ 8 h 907257"/>
                <a:gd name="T106" fmla="*/ 20 w 877551"/>
                <a:gd name="T107" fmla="*/ 4 h 907257"/>
                <a:gd name="T108" fmla="*/ 29 w 877551"/>
                <a:gd name="T109" fmla="*/ 1 h 9072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7551"/>
                <a:gd name="T166" fmla="*/ 0 h 907257"/>
                <a:gd name="T167" fmla="*/ 877551 w 877551"/>
                <a:gd name="T168" fmla="*/ 907257 h 9072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7551" h="907257">
                  <a:moveTo>
                    <a:pt x="193339" y="3720"/>
                  </a:moveTo>
                  <a:lnTo>
                    <a:pt x="244078" y="0"/>
                  </a:lnTo>
                  <a:lnTo>
                    <a:pt x="280651" y="3720"/>
                  </a:lnTo>
                  <a:lnTo>
                    <a:pt x="314325" y="7144"/>
                  </a:lnTo>
                  <a:lnTo>
                    <a:pt x="351234" y="21432"/>
                  </a:lnTo>
                  <a:lnTo>
                    <a:pt x="378618" y="33338"/>
                  </a:lnTo>
                  <a:lnTo>
                    <a:pt x="417909" y="30957"/>
                  </a:lnTo>
                  <a:lnTo>
                    <a:pt x="447339" y="44995"/>
                  </a:lnTo>
                  <a:lnTo>
                    <a:pt x="494109" y="58341"/>
                  </a:lnTo>
                  <a:lnTo>
                    <a:pt x="495300" y="126207"/>
                  </a:lnTo>
                  <a:lnTo>
                    <a:pt x="498871" y="179785"/>
                  </a:lnTo>
                  <a:lnTo>
                    <a:pt x="506076" y="254545"/>
                  </a:lnTo>
                  <a:lnTo>
                    <a:pt x="517189" y="303757"/>
                  </a:lnTo>
                  <a:lnTo>
                    <a:pt x="548878" y="294085"/>
                  </a:lnTo>
                  <a:lnTo>
                    <a:pt x="585451" y="295820"/>
                  </a:lnTo>
                  <a:lnTo>
                    <a:pt x="633076" y="303757"/>
                  </a:lnTo>
                  <a:lnTo>
                    <a:pt x="687051" y="316457"/>
                  </a:lnTo>
                  <a:lnTo>
                    <a:pt x="699751" y="338682"/>
                  </a:lnTo>
                  <a:lnTo>
                    <a:pt x="731501" y="379957"/>
                  </a:lnTo>
                  <a:lnTo>
                    <a:pt x="750551" y="476795"/>
                  </a:lnTo>
                  <a:lnTo>
                    <a:pt x="777539" y="499020"/>
                  </a:lnTo>
                  <a:lnTo>
                    <a:pt x="816768" y="484585"/>
                  </a:lnTo>
                  <a:lnTo>
                    <a:pt x="867965" y="497682"/>
                  </a:lnTo>
                  <a:lnTo>
                    <a:pt x="877551" y="540295"/>
                  </a:lnTo>
                  <a:lnTo>
                    <a:pt x="867965" y="585788"/>
                  </a:lnTo>
                  <a:lnTo>
                    <a:pt x="872789" y="608557"/>
                  </a:lnTo>
                  <a:lnTo>
                    <a:pt x="875109" y="631032"/>
                  </a:lnTo>
                  <a:lnTo>
                    <a:pt x="846534" y="697707"/>
                  </a:lnTo>
                  <a:lnTo>
                    <a:pt x="837864" y="768895"/>
                  </a:lnTo>
                  <a:lnTo>
                    <a:pt x="812006" y="819150"/>
                  </a:lnTo>
                  <a:lnTo>
                    <a:pt x="733425" y="876300"/>
                  </a:lnTo>
                  <a:lnTo>
                    <a:pt x="671176" y="889545"/>
                  </a:lnTo>
                  <a:lnTo>
                    <a:pt x="607218" y="907257"/>
                  </a:lnTo>
                  <a:lnTo>
                    <a:pt x="566401" y="899070"/>
                  </a:lnTo>
                  <a:lnTo>
                    <a:pt x="490537" y="878682"/>
                  </a:lnTo>
                  <a:lnTo>
                    <a:pt x="444164" y="878432"/>
                  </a:lnTo>
                  <a:lnTo>
                    <a:pt x="454818" y="823913"/>
                  </a:lnTo>
                  <a:lnTo>
                    <a:pt x="500062" y="738188"/>
                  </a:lnTo>
                  <a:lnTo>
                    <a:pt x="529828" y="692944"/>
                  </a:lnTo>
                  <a:lnTo>
                    <a:pt x="520303" y="651272"/>
                  </a:lnTo>
                  <a:lnTo>
                    <a:pt x="425114" y="630782"/>
                  </a:lnTo>
                  <a:lnTo>
                    <a:pt x="313989" y="551407"/>
                  </a:lnTo>
                  <a:lnTo>
                    <a:pt x="235743" y="527447"/>
                  </a:lnTo>
                  <a:lnTo>
                    <a:pt x="176212" y="491728"/>
                  </a:lnTo>
                  <a:lnTo>
                    <a:pt x="148828" y="442913"/>
                  </a:lnTo>
                  <a:lnTo>
                    <a:pt x="39290" y="347663"/>
                  </a:lnTo>
                  <a:lnTo>
                    <a:pt x="0" y="291703"/>
                  </a:lnTo>
                  <a:lnTo>
                    <a:pt x="28239" y="245020"/>
                  </a:lnTo>
                  <a:lnTo>
                    <a:pt x="48815" y="210741"/>
                  </a:lnTo>
                  <a:lnTo>
                    <a:pt x="71437" y="185738"/>
                  </a:lnTo>
                  <a:lnTo>
                    <a:pt x="119062" y="165497"/>
                  </a:lnTo>
                  <a:lnTo>
                    <a:pt x="115490" y="109538"/>
                  </a:lnTo>
                  <a:lnTo>
                    <a:pt x="128251" y="59282"/>
                  </a:lnTo>
                  <a:lnTo>
                    <a:pt x="135731" y="26194"/>
                  </a:lnTo>
                  <a:lnTo>
                    <a:pt x="193339" y="37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0" name="Freeform 219">
              <a:extLst/>
            </p:cNvPr>
            <p:cNvSpPr>
              <a:spLocks/>
            </p:cNvSpPr>
            <p:nvPr/>
          </p:nvSpPr>
          <p:spPr bwMode="auto">
            <a:xfrm>
              <a:off x="3211489" y="5427681"/>
              <a:ext cx="96837" cy="107950"/>
            </a:xfrm>
            <a:custGeom>
              <a:avLst/>
              <a:gdLst>
                <a:gd name="T0" fmla="*/ 2147483647 w 307"/>
                <a:gd name="T1" fmla="*/ 2147483647 h 341"/>
                <a:gd name="T2" fmla="*/ 2147483647 w 307"/>
                <a:gd name="T3" fmla="*/ 2147483647 h 341"/>
                <a:gd name="T4" fmla="*/ 0 w 307"/>
                <a:gd name="T5" fmla="*/ 2147483647 h 341"/>
                <a:gd name="T6" fmla="*/ 2147483647 w 307"/>
                <a:gd name="T7" fmla="*/ 2147483647 h 341"/>
                <a:gd name="T8" fmla="*/ 2147483647 w 307"/>
                <a:gd name="T9" fmla="*/ 2147483647 h 341"/>
                <a:gd name="T10" fmla="*/ 2147483647 w 307"/>
                <a:gd name="T11" fmla="*/ 2147483647 h 341"/>
                <a:gd name="T12" fmla="*/ 2147483647 w 307"/>
                <a:gd name="T13" fmla="*/ 2147483647 h 341"/>
                <a:gd name="T14" fmla="*/ 2147483647 w 307"/>
                <a:gd name="T15" fmla="*/ 2147483647 h 341"/>
                <a:gd name="T16" fmla="*/ 2147483647 w 307"/>
                <a:gd name="T17" fmla="*/ 2147483647 h 341"/>
                <a:gd name="T18" fmla="*/ 2147483647 w 307"/>
                <a:gd name="T19" fmla="*/ 2147483647 h 341"/>
                <a:gd name="T20" fmla="*/ 2147483647 w 307"/>
                <a:gd name="T21" fmla="*/ 2147483647 h 341"/>
                <a:gd name="T22" fmla="*/ 2147483647 w 307"/>
                <a:gd name="T23" fmla="*/ 2147483647 h 341"/>
                <a:gd name="T24" fmla="*/ 2147483647 w 307"/>
                <a:gd name="T25" fmla="*/ 2147483647 h 341"/>
                <a:gd name="T26" fmla="*/ 2147483647 w 307"/>
                <a:gd name="T27" fmla="*/ 2147483647 h 341"/>
                <a:gd name="T28" fmla="*/ 2147483647 w 307"/>
                <a:gd name="T29" fmla="*/ 2147483647 h 341"/>
                <a:gd name="T30" fmla="*/ 2147483647 w 307"/>
                <a:gd name="T31" fmla="*/ 2147483647 h 341"/>
                <a:gd name="T32" fmla="*/ 2147483647 w 307"/>
                <a:gd name="T33" fmla="*/ 2147483647 h 341"/>
                <a:gd name="T34" fmla="*/ 2147483647 w 307"/>
                <a:gd name="T35" fmla="*/ 2147483647 h 341"/>
                <a:gd name="T36" fmla="*/ 2147483647 w 307"/>
                <a:gd name="T37" fmla="*/ 2147483647 h 341"/>
                <a:gd name="T38" fmla="*/ 2147483647 w 307"/>
                <a:gd name="T39" fmla="*/ 2147483647 h 341"/>
                <a:gd name="T40" fmla="*/ 2147483647 w 307"/>
                <a:gd name="T41" fmla="*/ 2147483647 h 341"/>
                <a:gd name="T42" fmla="*/ 2147483647 w 307"/>
                <a:gd name="T43" fmla="*/ 2147483647 h 341"/>
                <a:gd name="T44" fmla="*/ 2147483647 w 307"/>
                <a:gd name="T45" fmla="*/ 2147483647 h 341"/>
                <a:gd name="T46" fmla="*/ 2147483647 w 307"/>
                <a:gd name="T47" fmla="*/ 2147483647 h 341"/>
                <a:gd name="T48" fmla="*/ 2147483647 w 307"/>
                <a:gd name="T49" fmla="*/ 2147483647 h 341"/>
                <a:gd name="T50" fmla="*/ 2147483647 w 307"/>
                <a:gd name="T51" fmla="*/ 2147483647 h 341"/>
                <a:gd name="T52" fmla="*/ 2147483647 w 307"/>
                <a:gd name="T53" fmla="*/ 2147483647 h 341"/>
                <a:gd name="T54" fmla="*/ 2147483647 w 307"/>
                <a:gd name="T55" fmla="*/ 2147483647 h 341"/>
                <a:gd name="T56" fmla="*/ 2147483647 w 307"/>
                <a:gd name="T57" fmla="*/ 2147483647 h 341"/>
                <a:gd name="T58" fmla="*/ 2147483647 w 307"/>
                <a:gd name="T59" fmla="*/ 2147483647 h 341"/>
                <a:gd name="T60" fmla="*/ 2147483647 w 307"/>
                <a:gd name="T61" fmla="*/ 2147483647 h 341"/>
                <a:gd name="T62" fmla="*/ 2147483647 w 307"/>
                <a:gd name="T63" fmla="*/ 2147483647 h 341"/>
                <a:gd name="T64" fmla="*/ 2147483647 w 307"/>
                <a:gd name="T65" fmla="*/ 2147483647 h 341"/>
                <a:gd name="T66" fmla="*/ 2147483647 w 307"/>
                <a:gd name="T67" fmla="*/ 2147483647 h 341"/>
                <a:gd name="T68" fmla="*/ 2147483647 w 307"/>
                <a:gd name="T69" fmla="*/ 2147483647 h 341"/>
                <a:gd name="T70" fmla="*/ 2147483647 w 307"/>
                <a:gd name="T71" fmla="*/ 2147483647 h 341"/>
                <a:gd name="T72" fmla="*/ 2147483647 w 307"/>
                <a:gd name="T73" fmla="*/ 0 h 341"/>
                <a:gd name="T74" fmla="*/ 2147483647 w 307"/>
                <a:gd name="T75" fmla="*/ 2147483647 h 3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7"/>
                <a:gd name="T115" fmla="*/ 0 h 341"/>
                <a:gd name="T116" fmla="*/ 307 w 307"/>
                <a:gd name="T117" fmla="*/ 341 h 3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7" h="341">
                  <a:moveTo>
                    <a:pt x="35" y="38"/>
                  </a:moveTo>
                  <a:lnTo>
                    <a:pt x="18" y="110"/>
                  </a:lnTo>
                  <a:lnTo>
                    <a:pt x="0" y="150"/>
                  </a:lnTo>
                  <a:lnTo>
                    <a:pt x="12" y="210"/>
                  </a:lnTo>
                  <a:lnTo>
                    <a:pt x="14" y="243"/>
                  </a:lnTo>
                  <a:lnTo>
                    <a:pt x="12" y="275"/>
                  </a:lnTo>
                  <a:lnTo>
                    <a:pt x="29" y="294"/>
                  </a:lnTo>
                  <a:lnTo>
                    <a:pt x="45" y="303"/>
                  </a:lnTo>
                  <a:lnTo>
                    <a:pt x="71" y="310"/>
                  </a:lnTo>
                  <a:lnTo>
                    <a:pt x="96" y="325"/>
                  </a:lnTo>
                  <a:lnTo>
                    <a:pt x="120" y="341"/>
                  </a:lnTo>
                  <a:lnTo>
                    <a:pt x="138" y="336"/>
                  </a:lnTo>
                  <a:lnTo>
                    <a:pt x="162" y="333"/>
                  </a:lnTo>
                  <a:lnTo>
                    <a:pt x="177" y="333"/>
                  </a:lnTo>
                  <a:lnTo>
                    <a:pt x="194" y="333"/>
                  </a:lnTo>
                  <a:lnTo>
                    <a:pt x="212" y="333"/>
                  </a:lnTo>
                  <a:lnTo>
                    <a:pt x="223" y="323"/>
                  </a:lnTo>
                  <a:lnTo>
                    <a:pt x="237" y="309"/>
                  </a:lnTo>
                  <a:lnTo>
                    <a:pt x="253" y="304"/>
                  </a:lnTo>
                  <a:lnTo>
                    <a:pt x="267" y="295"/>
                  </a:lnTo>
                  <a:lnTo>
                    <a:pt x="283" y="282"/>
                  </a:lnTo>
                  <a:lnTo>
                    <a:pt x="288" y="268"/>
                  </a:lnTo>
                  <a:lnTo>
                    <a:pt x="296" y="251"/>
                  </a:lnTo>
                  <a:lnTo>
                    <a:pt x="305" y="238"/>
                  </a:lnTo>
                  <a:lnTo>
                    <a:pt x="290" y="215"/>
                  </a:lnTo>
                  <a:lnTo>
                    <a:pt x="297" y="191"/>
                  </a:lnTo>
                  <a:lnTo>
                    <a:pt x="307" y="168"/>
                  </a:lnTo>
                  <a:lnTo>
                    <a:pt x="291" y="156"/>
                  </a:lnTo>
                  <a:lnTo>
                    <a:pt x="272" y="140"/>
                  </a:lnTo>
                  <a:lnTo>
                    <a:pt x="248" y="120"/>
                  </a:lnTo>
                  <a:lnTo>
                    <a:pt x="211" y="109"/>
                  </a:lnTo>
                  <a:lnTo>
                    <a:pt x="169" y="72"/>
                  </a:lnTo>
                  <a:lnTo>
                    <a:pt x="138" y="70"/>
                  </a:lnTo>
                  <a:lnTo>
                    <a:pt x="129" y="57"/>
                  </a:lnTo>
                  <a:lnTo>
                    <a:pt x="100" y="39"/>
                  </a:lnTo>
                  <a:lnTo>
                    <a:pt x="88" y="15"/>
                  </a:lnTo>
                  <a:lnTo>
                    <a:pt x="51" y="0"/>
                  </a:lnTo>
                  <a:lnTo>
                    <a:pt x="35" y="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1" name="Freeform 220">
              <a:extLst/>
            </p:cNvPr>
            <p:cNvSpPr>
              <a:spLocks/>
            </p:cNvSpPr>
            <p:nvPr/>
          </p:nvSpPr>
          <p:spPr bwMode="auto">
            <a:xfrm>
              <a:off x="2984476" y="5986481"/>
              <a:ext cx="52388" cy="73025"/>
            </a:xfrm>
            <a:custGeom>
              <a:avLst/>
              <a:gdLst>
                <a:gd name="T0" fmla="*/ 33 w 309562"/>
                <a:gd name="T1" fmla="*/ 10 h 426730"/>
                <a:gd name="T2" fmla="*/ 29 w 309562"/>
                <a:gd name="T3" fmla="*/ 2 h 426730"/>
                <a:gd name="T4" fmla="*/ 20 w 309562"/>
                <a:gd name="T5" fmla="*/ 0 h 426730"/>
                <a:gd name="T6" fmla="*/ 13 w 309562"/>
                <a:gd name="T7" fmla="*/ 5 h 426730"/>
                <a:gd name="T8" fmla="*/ 9 w 309562"/>
                <a:gd name="T9" fmla="*/ 14 h 426730"/>
                <a:gd name="T10" fmla="*/ 20 w 309562"/>
                <a:gd name="T11" fmla="*/ 12 h 426730"/>
                <a:gd name="T12" fmla="*/ 20 w 309562"/>
                <a:gd name="T13" fmla="*/ 21 h 426730"/>
                <a:gd name="T14" fmla="*/ 16 w 309562"/>
                <a:gd name="T15" fmla="*/ 24 h 426730"/>
                <a:gd name="T16" fmla="*/ 14 w 309562"/>
                <a:gd name="T17" fmla="*/ 27 h 426730"/>
                <a:gd name="T18" fmla="*/ 12 w 309562"/>
                <a:gd name="T19" fmla="*/ 30 h 426730"/>
                <a:gd name="T20" fmla="*/ 16 w 309562"/>
                <a:gd name="T21" fmla="*/ 33 h 426730"/>
                <a:gd name="T22" fmla="*/ 18 w 309562"/>
                <a:gd name="T23" fmla="*/ 36 h 426730"/>
                <a:gd name="T24" fmla="*/ 20 w 309562"/>
                <a:gd name="T25" fmla="*/ 39 h 426730"/>
                <a:gd name="T26" fmla="*/ 21 w 309562"/>
                <a:gd name="T27" fmla="*/ 43 h 426730"/>
                <a:gd name="T28" fmla="*/ 25 w 309562"/>
                <a:gd name="T29" fmla="*/ 48 h 426730"/>
                <a:gd name="T30" fmla="*/ 35 w 309562"/>
                <a:gd name="T31" fmla="*/ 52 h 426730"/>
                <a:gd name="T32" fmla="*/ 34 w 309562"/>
                <a:gd name="T33" fmla="*/ 54 h 426730"/>
                <a:gd name="T34" fmla="*/ 27 w 309562"/>
                <a:gd name="T35" fmla="*/ 52 h 426730"/>
                <a:gd name="T36" fmla="*/ 21 w 309562"/>
                <a:gd name="T37" fmla="*/ 56 h 426730"/>
                <a:gd name="T38" fmla="*/ 18 w 309562"/>
                <a:gd name="T39" fmla="*/ 53 h 426730"/>
                <a:gd name="T40" fmla="*/ 15 w 309562"/>
                <a:gd name="T41" fmla="*/ 55 h 426730"/>
                <a:gd name="T42" fmla="*/ 13 w 309562"/>
                <a:gd name="T43" fmla="*/ 52 h 426730"/>
                <a:gd name="T44" fmla="*/ 10 w 309562"/>
                <a:gd name="T45" fmla="*/ 56 h 426730"/>
                <a:gd name="T46" fmla="*/ 7 w 309562"/>
                <a:gd name="T47" fmla="*/ 56 h 426730"/>
                <a:gd name="T48" fmla="*/ 0 w 309562"/>
                <a:gd name="T49" fmla="*/ 59 h 426730"/>
                <a:gd name="T50" fmla="*/ 1 w 309562"/>
                <a:gd name="T51" fmla="*/ 61 h 426730"/>
                <a:gd name="T52" fmla="*/ 9 w 309562"/>
                <a:gd name="T53" fmla="*/ 61 h 426730"/>
                <a:gd name="T54" fmla="*/ 14 w 309562"/>
                <a:gd name="T55" fmla="*/ 63 h 426730"/>
                <a:gd name="T56" fmla="*/ 29 w 309562"/>
                <a:gd name="T57" fmla="*/ 60 h 426730"/>
                <a:gd name="T58" fmla="*/ 36 w 309562"/>
                <a:gd name="T59" fmla="*/ 60 h 426730"/>
                <a:gd name="T60" fmla="*/ 43 w 309562"/>
                <a:gd name="T61" fmla="*/ 56 h 426730"/>
                <a:gd name="T62" fmla="*/ 33 w 309562"/>
                <a:gd name="T63" fmla="*/ 10 h 4267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9562"/>
                <a:gd name="T97" fmla="*/ 0 h 426730"/>
                <a:gd name="T98" fmla="*/ 309562 w 309562"/>
                <a:gd name="T99" fmla="*/ 426730 h 4267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9562" h="426730">
                  <a:moveTo>
                    <a:pt x="235916" y="69542"/>
                  </a:moveTo>
                  <a:lnTo>
                    <a:pt x="209998" y="11906"/>
                  </a:lnTo>
                  <a:lnTo>
                    <a:pt x="142133" y="0"/>
                  </a:lnTo>
                  <a:lnTo>
                    <a:pt x="89745" y="35718"/>
                  </a:lnTo>
                  <a:lnTo>
                    <a:pt x="68314" y="94059"/>
                  </a:lnTo>
                  <a:lnTo>
                    <a:pt x="146043" y="80942"/>
                  </a:lnTo>
                  <a:lnTo>
                    <a:pt x="146895" y="144065"/>
                  </a:lnTo>
                  <a:lnTo>
                    <a:pt x="114748" y="160734"/>
                  </a:lnTo>
                  <a:lnTo>
                    <a:pt x="99270" y="180975"/>
                  </a:lnTo>
                  <a:lnTo>
                    <a:pt x="86128" y="206337"/>
                  </a:lnTo>
                  <a:lnTo>
                    <a:pt x="116086" y="225337"/>
                  </a:lnTo>
                  <a:lnTo>
                    <a:pt x="130226" y="242887"/>
                  </a:lnTo>
                  <a:lnTo>
                    <a:pt x="146043" y="267135"/>
                  </a:lnTo>
                  <a:lnTo>
                    <a:pt x="148540" y="295001"/>
                  </a:lnTo>
                  <a:lnTo>
                    <a:pt x="178497" y="325400"/>
                  </a:lnTo>
                  <a:lnTo>
                    <a:pt x="249647" y="355799"/>
                  </a:lnTo>
                  <a:lnTo>
                    <a:pt x="242157" y="369732"/>
                  </a:lnTo>
                  <a:lnTo>
                    <a:pt x="194724" y="354532"/>
                  </a:lnTo>
                  <a:lnTo>
                    <a:pt x="153533" y="382398"/>
                  </a:lnTo>
                  <a:lnTo>
                    <a:pt x="129816" y="358332"/>
                  </a:lnTo>
                  <a:lnTo>
                    <a:pt x="108596" y="377332"/>
                  </a:lnTo>
                  <a:lnTo>
                    <a:pt x="92369" y="353266"/>
                  </a:lnTo>
                  <a:lnTo>
                    <a:pt x="74894" y="384931"/>
                  </a:lnTo>
                  <a:lnTo>
                    <a:pt x="52426" y="382398"/>
                  </a:lnTo>
                  <a:lnTo>
                    <a:pt x="0" y="401398"/>
                  </a:lnTo>
                  <a:lnTo>
                    <a:pt x="7489" y="419130"/>
                  </a:lnTo>
                  <a:lnTo>
                    <a:pt x="67405" y="419130"/>
                  </a:lnTo>
                  <a:lnTo>
                    <a:pt x="101107" y="426730"/>
                  </a:lnTo>
                  <a:lnTo>
                    <a:pt x="212200" y="408997"/>
                  </a:lnTo>
                  <a:lnTo>
                    <a:pt x="262129" y="410264"/>
                  </a:lnTo>
                  <a:lnTo>
                    <a:pt x="309562" y="381132"/>
                  </a:lnTo>
                  <a:lnTo>
                    <a:pt x="235916" y="695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2" name="Freeform 221">
              <a:extLst/>
            </p:cNvPr>
            <p:cNvSpPr>
              <a:spLocks/>
            </p:cNvSpPr>
            <p:nvPr/>
          </p:nvSpPr>
          <p:spPr bwMode="auto">
            <a:xfrm>
              <a:off x="3024164" y="5999181"/>
              <a:ext cx="63500" cy="57150"/>
            </a:xfrm>
            <a:custGeom>
              <a:avLst/>
              <a:gdLst>
                <a:gd name="T0" fmla="*/ 0 w 372666"/>
                <a:gd name="T1" fmla="*/ 0 h 341710"/>
                <a:gd name="T2" fmla="*/ 9 w 372666"/>
                <a:gd name="T3" fmla="*/ 7 h 341710"/>
                <a:gd name="T4" fmla="*/ 19 w 372666"/>
                <a:gd name="T5" fmla="*/ 18 h 341710"/>
                <a:gd name="T6" fmla="*/ 27 w 372666"/>
                <a:gd name="T7" fmla="*/ 24 h 341710"/>
                <a:gd name="T8" fmla="*/ 33 w 372666"/>
                <a:gd name="T9" fmla="*/ 31 h 341710"/>
                <a:gd name="T10" fmla="*/ 44 w 372666"/>
                <a:gd name="T11" fmla="*/ 35 h 341710"/>
                <a:gd name="T12" fmla="*/ 50 w 372666"/>
                <a:gd name="T13" fmla="*/ 36 h 341710"/>
                <a:gd name="T14" fmla="*/ 54 w 372666"/>
                <a:gd name="T15" fmla="*/ 39 h 341710"/>
                <a:gd name="T16" fmla="*/ 46 w 372666"/>
                <a:gd name="T17" fmla="*/ 44 h 341710"/>
                <a:gd name="T18" fmla="*/ 36 w 372666"/>
                <a:gd name="T19" fmla="*/ 45 h 341710"/>
                <a:gd name="T20" fmla="*/ 28 w 372666"/>
                <a:gd name="T21" fmla="*/ 44 h 341710"/>
                <a:gd name="T22" fmla="*/ 23 w 372666"/>
                <a:gd name="T23" fmla="*/ 42 h 341710"/>
                <a:gd name="T24" fmla="*/ 11 w 372666"/>
                <a:gd name="T25" fmla="*/ 41 h 341710"/>
                <a:gd name="T26" fmla="*/ 0 w 372666"/>
                <a:gd name="T27" fmla="*/ 0 h 3417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2666"/>
                <a:gd name="T43" fmla="*/ 0 h 341710"/>
                <a:gd name="T44" fmla="*/ 372666 w 372666"/>
                <a:gd name="T45" fmla="*/ 341710 h 3417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2666" h="341710">
                  <a:moveTo>
                    <a:pt x="0" y="0"/>
                  </a:moveTo>
                  <a:lnTo>
                    <a:pt x="59531" y="54769"/>
                  </a:lnTo>
                  <a:lnTo>
                    <a:pt x="129778" y="139303"/>
                  </a:lnTo>
                  <a:lnTo>
                    <a:pt x="185738" y="184547"/>
                  </a:lnTo>
                  <a:lnTo>
                    <a:pt x="232172" y="235744"/>
                  </a:lnTo>
                  <a:lnTo>
                    <a:pt x="305991" y="270272"/>
                  </a:lnTo>
                  <a:lnTo>
                    <a:pt x="346472" y="275035"/>
                  </a:lnTo>
                  <a:lnTo>
                    <a:pt x="372666" y="298847"/>
                  </a:lnTo>
                  <a:lnTo>
                    <a:pt x="321469" y="338138"/>
                  </a:lnTo>
                  <a:lnTo>
                    <a:pt x="253603" y="341710"/>
                  </a:lnTo>
                  <a:lnTo>
                    <a:pt x="195263" y="340519"/>
                  </a:lnTo>
                  <a:lnTo>
                    <a:pt x="157163" y="322660"/>
                  </a:lnTo>
                  <a:lnTo>
                    <a:pt x="73819" y="31313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3" name="Freeform 222">
              <a:extLst/>
            </p:cNvPr>
            <p:cNvSpPr>
              <a:spLocks/>
            </p:cNvSpPr>
            <p:nvPr/>
          </p:nvSpPr>
          <p:spPr bwMode="auto">
            <a:xfrm>
              <a:off x="3019401" y="6056331"/>
              <a:ext cx="28575" cy="15875"/>
            </a:xfrm>
            <a:custGeom>
              <a:avLst/>
              <a:gdLst>
                <a:gd name="T0" fmla="*/ 2147483647 w 139"/>
                <a:gd name="T1" fmla="*/ 2147483647 h 67"/>
                <a:gd name="T2" fmla="*/ 2147483647 w 139"/>
                <a:gd name="T3" fmla="*/ 2147483647 h 67"/>
                <a:gd name="T4" fmla="*/ 2147483647 w 139"/>
                <a:gd name="T5" fmla="*/ 2147483647 h 67"/>
                <a:gd name="T6" fmla="*/ 2147483647 w 139"/>
                <a:gd name="T7" fmla="*/ 2147483647 h 67"/>
                <a:gd name="T8" fmla="*/ 2147483647 w 139"/>
                <a:gd name="T9" fmla="*/ 2147483647 h 67"/>
                <a:gd name="T10" fmla="*/ 2147483647 w 139"/>
                <a:gd name="T11" fmla="*/ 2147483647 h 67"/>
                <a:gd name="T12" fmla="*/ 0 w 139"/>
                <a:gd name="T13" fmla="*/ 2147483647 h 67"/>
                <a:gd name="T14" fmla="*/ 2147483647 w 139"/>
                <a:gd name="T15" fmla="*/ 2147483647 h 67"/>
                <a:gd name="T16" fmla="*/ 2147483647 w 139"/>
                <a:gd name="T17" fmla="*/ 0 h 67"/>
                <a:gd name="T18" fmla="*/ 2147483647 w 139"/>
                <a:gd name="T19" fmla="*/ 2147483647 h 67"/>
                <a:gd name="T20" fmla="*/ 2147483647 w 139"/>
                <a:gd name="T21" fmla="*/ 2147483647 h 67"/>
                <a:gd name="T22" fmla="*/ 2147483647 w 139"/>
                <a:gd name="T23" fmla="*/ 2147483647 h 67"/>
                <a:gd name="T24" fmla="*/ 2147483647 w 139"/>
                <a:gd name="T25" fmla="*/ 2147483647 h 67"/>
                <a:gd name="T26" fmla="*/ 2147483647 w 139"/>
                <a:gd name="T27" fmla="*/ 2147483647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9"/>
                <a:gd name="T43" fmla="*/ 0 h 67"/>
                <a:gd name="T44" fmla="*/ 139 w 139"/>
                <a:gd name="T45" fmla="*/ 67 h 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9" h="67">
                  <a:moveTo>
                    <a:pt x="139" y="67"/>
                  </a:moveTo>
                  <a:lnTo>
                    <a:pt x="90" y="63"/>
                  </a:lnTo>
                  <a:lnTo>
                    <a:pt x="78" y="34"/>
                  </a:lnTo>
                  <a:lnTo>
                    <a:pt x="58" y="40"/>
                  </a:lnTo>
                  <a:lnTo>
                    <a:pt x="46" y="51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52" y="22"/>
                  </a:lnTo>
                  <a:lnTo>
                    <a:pt x="79" y="0"/>
                  </a:lnTo>
                  <a:lnTo>
                    <a:pt x="93" y="3"/>
                  </a:lnTo>
                  <a:lnTo>
                    <a:pt x="88" y="21"/>
                  </a:lnTo>
                  <a:lnTo>
                    <a:pt x="103" y="39"/>
                  </a:lnTo>
                  <a:lnTo>
                    <a:pt x="130" y="43"/>
                  </a:lnTo>
                  <a:lnTo>
                    <a:pt x="139" y="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4" name="Freeform 223">
              <a:extLst/>
            </p:cNvPr>
            <p:cNvSpPr>
              <a:spLocks/>
            </p:cNvSpPr>
            <p:nvPr/>
          </p:nvSpPr>
          <p:spPr bwMode="auto">
            <a:xfrm>
              <a:off x="3041626" y="6053156"/>
              <a:ext cx="15875" cy="9525"/>
            </a:xfrm>
            <a:custGeom>
              <a:avLst/>
              <a:gdLst>
                <a:gd name="T0" fmla="*/ 2147483647 w 168"/>
                <a:gd name="T1" fmla="*/ 2147483647 h 112"/>
                <a:gd name="T2" fmla="*/ 2147483647 w 168"/>
                <a:gd name="T3" fmla="*/ 2147483647 h 112"/>
                <a:gd name="T4" fmla="*/ 0 w 168"/>
                <a:gd name="T5" fmla="*/ 2147483647 h 112"/>
                <a:gd name="T6" fmla="*/ 0 w 168"/>
                <a:gd name="T7" fmla="*/ 2147483647 h 112"/>
                <a:gd name="T8" fmla="*/ 2147483647 w 168"/>
                <a:gd name="T9" fmla="*/ 0 h 112"/>
                <a:gd name="T10" fmla="*/ 2147483647 w 168"/>
                <a:gd name="T11" fmla="*/ 2147483647 h 112"/>
                <a:gd name="T12" fmla="*/ 2147483647 w 168"/>
                <a:gd name="T13" fmla="*/ 2147483647 h 112"/>
                <a:gd name="T14" fmla="*/ 2147483647 w 168"/>
                <a:gd name="T15" fmla="*/ 2147483647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12"/>
                <a:gd name="T26" fmla="*/ 168 w 168"/>
                <a:gd name="T27" fmla="*/ 112 h 1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12">
                  <a:moveTo>
                    <a:pt x="156" y="112"/>
                  </a:moveTo>
                  <a:lnTo>
                    <a:pt x="71" y="104"/>
                  </a:lnTo>
                  <a:lnTo>
                    <a:pt x="0" y="78"/>
                  </a:lnTo>
                  <a:lnTo>
                    <a:pt x="0" y="42"/>
                  </a:lnTo>
                  <a:lnTo>
                    <a:pt x="25" y="0"/>
                  </a:lnTo>
                  <a:lnTo>
                    <a:pt x="103" y="8"/>
                  </a:lnTo>
                  <a:lnTo>
                    <a:pt x="168" y="45"/>
                  </a:lnTo>
                  <a:lnTo>
                    <a:pt x="15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5" name="Freeform 224">
              <a:extLst/>
            </p:cNvPr>
            <p:cNvSpPr>
              <a:spLocks/>
            </p:cNvSpPr>
            <p:nvPr/>
          </p:nvSpPr>
          <p:spPr bwMode="auto">
            <a:xfrm>
              <a:off x="2979714" y="6038868"/>
              <a:ext cx="17462" cy="9525"/>
            </a:xfrm>
            <a:custGeom>
              <a:avLst/>
              <a:gdLst>
                <a:gd name="T0" fmla="*/ 2147483647 w 91"/>
                <a:gd name="T1" fmla="*/ 2147483647 h 56"/>
                <a:gd name="T2" fmla="*/ 2147483647 w 91"/>
                <a:gd name="T3" fmla="*/ 2147483647 h 56"/>
                <a:gd name="T4" fmla="*/ 2147483647 w 91"/>
                <a:gd name="T5" fmla="*/ 2147483647 h 56"/>
                <a:gd name="T6" fmla="*/ 2147483647 w 91"/>
                <a:gd name="T7" fmla="*/ 2147483647 h 56"/>
                <a:gd name="T8" fmla="*/ 0 w 91"/>
                <a:gd name="T9" fmla="*/ 2147483647 h 56"/>
                <a:gd name="T10" fmla="*/ 2147483647 w 91"/>
                <a:gd name="T11" fmla="*/ 2147483647 h 56"/>
                <a:gd name="T12" fmla="*/ 2147483647 w 91"/>
                <a:gd name="T13" fmla="*/ 2147483647 h 56"/>
                <a:gd name="T14" fmla="*/ 2147483647 w 91"/>
                <a:gd name="T15" fmla="*/ 2147483647 h 56"/>
                <a:gd name="T16" fmla="*/ 2147483647 w 91"/>
                <a:gd name="T17" fmla="*/ 0 h 56"/>
                <a:gd name="T18" fmla="*/ 2147483647 w 91"/>
                <a:gd name="T19" fmla="*/ 2147483647 h 56"/>
                <a:gd name="T20" fmla="*/ 2147483647 w 91"/>
                <a:gd name="T21" fmla="*/ 2147483647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56"/>
                <a:gd name="T35" fmla="*/ 91 w 91"/>
                <a:gd name="T36" fmla="*/ 56 h 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56">
                  <a:moveTo>
                    <a:pt x="91" y="41"/>
                  </a:moveTo>
                  <a:lnTo>
                    <a:pt x="60" y="44"/>
                  </a:lnTo>
                  <a:lnTo>
                    <a:pt x="36" y="56"/>
                  </a:lnTo>
                  <a:lnTo>
                    <a:pt x="13" y="53"/>
                  </a:lnTo>
                  <a:lnTo>
                    <a:pt x="0" y="38"/>
                  </a:lnTo>
                  <a:lnTo>
                    <a:pt x="10" y="11"/>
                  </a:lnTo>
                  <a:lnTo>
                    <a:pt x="25" y="5"/>
                  </a:lnTo>
                  <a:lnTo>
                    <a:pt x="48" y="20"/>
                  </a:lnTo>
                  <a:lnTo>
                    <a:pt x="63" y="0"/>
                  </a:lnTo>
                  <a:lnTo>
                    <a:pt x="72" y="24"/>
                  </a:lnTo>
                  <a:lnTo>
                    <a:pt x="91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6" name="Freeform 225">
              <a:extLst/>
            </p:cNvPr>
            <p:cNvSpPr>
              <a:spLocks/>
            </p:cNvSpPr>
            <p:nvPr/>
          </p:nvSpPr>
          <p:spPr bwMode="auto">
            <a:xfrm>
              <a:off x="2998764" y="6030931"/>
              <a:ext cx="6350" cy="9525"/>
            </a:xfrm>
            <a:custGeom>
              <a:avLst/>
              <a:gdLst>
                <a:gd name="T0" fmla="*/ 2147483647 w 34"/>
                <a:gd name="T1" fmla="*/ 2147483647 h 50"/>
                <a:gd name="T2" fmla="*/ 0 w 34"/>
                <a:gd name="T3" fmla="*/ 2147483647 h 50"/>
                <a:gd name="T4" fmla="*/ 2147483647 w 34"/>
                <a:gd name="T5" fmla="*/ 0 h 50"/>
                <a:gd name="T6" fmla="*/ 2147483647 w 34"/>
                <a:gd name="T7" fmla="*/ 0 h 50"/>
                <a:gd name="T8" fmla="*/ 2147483647 w 34"/>
                <a:gd name="T9" fmla="*/ 2147483647 h 50"/>
                <a:gd name="T10" fmla="*/ 2147483647 w 34"/>
                <a:gd name="T11" fmla="*/ 2147483647 h 50"/>
                <a:gd name="T12" fmla="*/ 2147483647 w 34"/>
                <a:gd name="T13" fmla="*/ 214748364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50"/>
                <a:gd name="T23" fmla="*/ 34 w 34"/>
                <a:gd name="T24" fmla="*/ 50 h 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50">
                  <a:moveTo>
                    <a:pt x="15" y="50"/>
                  </a:moveTo>
                  <a:lnTo>
                    <a:pt x="0" y="26"/>
                  </a:lnTo>
                  <a:lnTo>
                    <a:pt x="3" y="0"/>
                  </a:lnTo>
                  <a:lnTo>
                    <a:pt x="19" y="0"/>
                  </a:lnTo>
                  <a:lnTo>
                    <a:pt x="34" y="29"/>
                  </a:lnTo>
                  <a:lnTo>
                    <a:pt x="33" y="50"/>
                  </a:lnTo>
                  <a:lnTo>
                    <a:pt x="15" y="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7" name="Freeform 226">
              <a:extLst/>
            </p:cNvPr>
            <p:cNvSpPr>
              <a:spLocks/>
            </p:cNvSpPr>
            <p:nvPr/>
          </p:nvSpPr>
          <p:spPr bwMode="auto">
            <a:xfrm>
              <a:off x="2979714" y="6015056"/>
              <a:ext cx="14287" cy="17462"/>
            </a:xfrm>
            <a:custGeom>
              <a:avLst/>
              <a:gdLst>
                <a:gd name="T0" fmla="*/ 2147483647 w 183"/>
                <a:gd name="T1" fmla="*/ 0 h 211"/>
                <a:gd name="T2" fmla="*/ 0 w 183"/>
                <a:gd name="T3" fmla="*/ 2147483647 h 211"/>
                <a:gd name="T4" fmla="*/ 2147483647 w 183"/>
                <a:gd name="T5" fmla="*/ 2147483647 h 211"/>
                <a:gd name="T6" fmla="*/ 2147483647 w 183"/>
                <a:gd name="T7" fmla="*/ 2147483647 h 211"/>
                <a:gd name="T8" fmla="*/ 2147483647 w 183"/>
                <a:gd name="T9" fmla="*/ 2147483647 h 211"/>
                <a:gd name="T10" fmla="*/ 2147483647 w 183"/>
                <a:gd name="T11" fmla="*/ 0 h 211"/>
                <a:gd name="T12" fmla="*/ 2147483647 w 183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3"/>
                <a:gd name="T22" fmla="*/ 0 h 211"/>
                <a:gd name="T23" fmla="*/ 183 w 183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3" h="211">
                  <a:moveTo>
                    <a:pt x="28" y="0"/>
                  </a:moveTo>
                  <a:lnTo>
                    <a:pt x="0" y="92"/>
                  </a:lnTo>
                  <a:lnTo>
                    <a:pt x="55" y="211"/>
                  </a:lnTo>
                  <a:lnTo>
                    <a:pt x="165" y="174"/>
                  </a:lnTo>
                  <a:lnTo>
                    <a:pt x="183" y="119"/>
                  </a:lnTo>
                  <a:lnTo>
                    <a:pt x="1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8" name="Freeform 227">
              <a:extLst/>
            </p:cNvPr>
            <p:cNvSpPr>
              <a:spLocks/>
            </p:cNvSpPr>
            <p:nvPr/>
          </p:nvSpPr>
          <p:spPr bwMode="auto">
            <a:xfrm>
              <a:off x="3179739" y="5940443"/>
              <a:ext cx="38100" cy="31750"/>
            </a:xfrm>
            <a:custGeom>
              <a:avLst/>
              <a:gdLst>
                <a:gd name="T0" fmla="*/ 0 w 167"/>
                <a:gd name="T1" fmla="*/ 2147483647 h 135"/>
                <a:gd name="T2" fmla="*/ 2147483647 w 167"/>
                <a:gd name="T3" fmla="*/ 2147483647 h 135"/>
                <a:gd name="T4" fmla="*/ 2147483647 w 167"/>
                <a:gd name="T5" fmla="*/ 2147483647 h 135"/>
                <a:gd name="T6" fmla="*/ 2147483647 w 167"/>
                <a:gd name="T7" fmla="*/ 2147483647 h 135"/>
                <a:gd name="T8" fmla="*/ 2147483647 w 167"/>
                <a:gd name="T9" fmla="*/ 2147483647 h 135"/>
                <a:gd name="T10" fmla="*/ 2147483647 w 167"/>
                <a:gd name="T11" fmla="*/ 2147483647 h 135"/>
                <a:gd name="T12" fmla="*/ 2147483647 w 167"/>
                <a:gd name="T13" fmla="*/ 2147483647 h 135"/>
                <a:gd name="T14" fmla="*/ 2147483647 w 167"/>
                <a:gd name="T15" fmla="*/ 2147483647 h 135"/>
                <a:gd name="T16" fmla="*/ 2147483647 w 167"/>
                <a:gd name="T17" fmla="*/ 2147483647 h 135"/>
                <a:gd name="T18" fmla="*/ 2147483647 w 167"/>
                <a:gd name="T19" fmla="*/ 2147483647 h 135"/>
                <a:gd name="T20" fmla="*/ 2147483647 w 167"/>
                <a:gd name="T21" fmla="*/ 2147483647 h 135"/>
                <a:gd name="T22" fmla="*/ 2147483647 w 167"/>
                <a:gd name="T23" fmla="*/ 2147483647 h 135"/>
                <a:gd name="T24" fmla="*/ 2147483647 w 167"/>
                <a:gd name="T25" fmla="*/ 2147483647 h 135"/>
                <a:gd name="T26" fmla="*/ 2147483647 w 167"/>
                <a:gd name="T27" fmla="*/ 0 h 135"/>
                <a:gd name="T28" fmla="*/ 2147483647 w 167"/>
                <a:gd name="T29" fmla="*/ 2147483647 h 135"/>
                <a:gd name="T30" fmla="*/ 2147483647 w 167"/>
                <a:gd name="T31" fmla="*/ 2147483647 h 135"/>
                <a:gd name="T32" fmla="*/ 2147483647 w 167"/>
                <a:gd name="T33" fmla="*/ 2147483647 h 135"/>
                <a:gd name="T34" fmla="*/ 2147483647 w 167"/>
                <a:gd name="T35" fmla="*/ 2147483647 h 135"/>
                <a:gd name="T36" fmla="*/ 0 w 167"/>
                <a:gd name="T37" fmla="*/ 2147483647 h 1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7"/>
                <a:gd name="T58" fmla="*/ 0 h 135"/>
                <a:gd name="T59" fmla="*/ 167 w 167"/>
                <a:gd name="T60" fmla="*/ 135 h 1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7" h="135">
                  <a:moveTo>
                    <a:pt x="0" y="116"/>
                  </a:moveTo>
                  <a:lnTo>
                    <a:pt x="11" y="135"/>
                  </a:lnTo>
                  <a:lnTo>
                    <a:pt x="33" y="119"/>
                  </a:lnTo>
                  <a:lnTo>
                    <a:pt x="56" y="129"/>
                  </a:lnTo>
                  <a:lnTo>
                    <a:pt x="47" y="99"/>
                  </a:lnTo>
                  <a:lnTo>
                    <a:pt x="86" y="111"/>
                  </a:lnTo>
                  <a:lnTo>
                    <a:pt x="83" y="87"/>
                  </a:lnTo>
                  <a:lnTo>
                    <a:pt x="120" y="90"/>
                  </a:lnTo>
                  <a:lnTo>
                    <a:pt x="167" y="69"/>
                  </a:lnTo>
                  <a:lnTo>
                    <a:pt x="152" y="54"/>
                  </a:lnTo>
                  <a:lnTo>
                    <a:pt x="134" y="54"/>
                  </a:lnTo>
                  <a:lnTo>
                    <a:pt x="111" y="27"/>
                  </a:lnTo>
                  <a:lnTo>
                    <a:pt x="119" y="6"/>
                  </a:lnTo>
                  <a:lnTo>
                    <a:pt x="77" y="0"/>
                  </a:lnTo>
                  <a:lnTo>
                    <a:pt x="57" y="32"/>
                  </a:lnTo>
                  <a:lnTo>
                    <a:pt x="65" y="66"/>
                  </a:lnTo>
                  <a:lnTo>
                    <a:pt x="39" y="62"/>
                  </a:lnTo>
                  <a:lnTo>
                    <a:pt x="17" y="82"/>
                  </a:lnTo>
                  <a:lnTo>
                    <a:pt x="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9" name="Freeform 228">
              <a:extLst/>
            </p:cNvPr>
            <p:cNvSpPr>
              <a:spLocks/>
            </p:cNvSpPr>
            <p:nvPr/>
          </p:nvSpPr>
          <p:spPr bwMode="auto">
            <a:xfrm>
              <a:off x="3152751" y="5938856"/>
              <a:ext cx="34925" cy="30162"/>
            </a:xfrm>
            <a:custGeom>
              <a:avLst/>
              <a:gdLst>
                <a:gd name="T0" fmla="*/ 0 w 152"/>
                <a:gd name="T1" fmla="*/ 2147483647 h 129"/>
                <a:gd name="T2" fmla="*/ 2147483647 w 152"/>
                <a:gd name="T3" fmla="*/ 2147483647 h 129"/>
                <a:gd name="T4" fmla="*/ 2147483647 w 152"/>
                <a:gd name="T5" fmla="*/ 2147483647 h 129"/>
                <a:gd name="T6" fmla="*/ 2147483647 w 152"/>
                <a:gd name="T7" fmla="*/ 2147483647 h 129"/>
                <a:gd name="T8" fmla="*/ 2147483647 w 152"/>
                <a:gd name="T9" fmla="*/ 2147483647 h 129"/>
                <a:gd name="T10" fmla="*/ 2147483647 w 152"/>
                <a:gd name="T11" fmla="*/ 2147483647 h 129"/>
                <a:gd name="T12" fmla="*/ 2147483647 w 152"/>
                <a:gd name="T13" fmla="*/ 2147483647 h 129"/>
                <a:gd name="T14" fmla="*/ 2147483647 w 152"/>
                <a:gd name="T15" fmla="*/ 2147483647 h 129"/>
                <a:gd name="T16" fmla="*/ 2147483647 w 152"/>
                <a:gd name="T17" fmla="*/ 2147483647 h 129"/>
                <a:gd name="T18" fmla="*/ 2147483647 w 152"/>
                <a:gd name="T19" fmla="*/ 2147483647 h 129"/>
                <a:gd name="T20" fmla="*/ 2147483647 w 152"/>
                <a:gd name="T21" fmla="*/ 2147483647 h 129"/>
                <a:gd name="T22" fmla="*/ 2147483647 w 152"/>
                <a:gd name="T23" fmla="*/ 0 h 129"/>
                <a:gd name="T24" fmla="*/ 2147483647 w 152"/>
                <a:gd name="T25" fmla="*/ 2147483647 h 129"/>
                <a:gd name="T26" fmla="*/ 2147483647 w 152"/>
                <a:gd name="T27" fmla="*/ 2147483647 h 129"/>
                <a:gd name="T28" fmla="*/ 2147483647 w 152"/>
                <a:gd name="T29" fmla="*/ 2147483647 h 129"/>
                <a:gd name="T30" fmla="*/ 2147483647 w 152"/>
                <a:gd name="T31" fmla="*/ 2147483647 h 129"/>
                <a:gd name="T32" fmla="*/ 2147483647 w 152"/>
                <a:gd name="T33" fmla="*/ 2147483647 h 129"/>
                <a:gd name="T34" fmla="*/ 2147483647 w 152"/>
                <a:gd name="T35" fmla="*/ 2147483647 h 129"/>
                <a:gd name="T36" fmla="*/ 2147483647 w 152"/>
                <a:gd name="T37" fmla="*/ 2147483647 h 129"/>
                <a:gd name="T38" fmla="*/ 0 w 152"/>
                <a:gd name="T39" fmla="*/ 2147483647 h 1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2"/>
                <a:gd name="T61" fmla="*/ 0 h 129"/>
                <a:gd name="T62" fmla="*/ 152 w 152"/>
                <a:gd name="T63" fmla="*/ 129 h 1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2" h="129">
                  <a:moveTo>
                    <a:pt x="0" y="120"/>
                  </a:moveTo>
                  <a:lnTo>
                    <a:pt x="11" y="106"/>
                  </a:lnTo>
                  <a:lnTo>
                    <a:pt x="18" y="85"/>
                  </a:lnTo>
                  <a:lnTo>
                    <a:pt x="37" y="86"/>
                  </a:lnTo>
                  <a:lnTo>
                    <a:pt x="47" y="60"/>
                  </a:lnTo>
                  <a:lnTo>
                    <a:pt x="68" y="67"/>
                  </a:lnTo>
                  <a:lnTo>
                    <a:pt x="83" y="41"/>
                  </a:lnTo>
                  <a:lnTo>
                    <a:pt x="37" y="41"/>
                  </a:lnTo>
                  <a:lnTo>
                    <a:pt x="42" y="18"/>
                  </a:lnTo>
                  <a:lnTo>
                    <a:pt x="72" y="22"/>
                  </a:lnTo>
                  <a:lnTo>
                    <a:pt x="78" y="4"/>
                  </a:lnTo>
                  <a:lnTo>
                    <a:pt x="93" y="0"/>
                  </a:lnTo>
                  <a:lnTo>
                    <a:pt x="102" y="16"/>
                  </a:lnTo>
                  <a:lnTo>
                    <a:pt x="117" y="10"/>
                  </a:lnTo>
                  <a:lnTo>
                    <a:pt x="132" y="22"/>
                  </a:lnTo>
                  <a:lnTo>
                    <a:pt x="152" y="19"/>
                  </a:lnTo>
                  <a:lnTo>
                    <a:pt x="137" y="64"/>
                  </a:lnTo>
                  <a:lnTo>
                    <a:pt x="92" y="102"/>
                  </a:lnTo>
                  <a:lnTo>
                    <a:pt x="44" y="129"/>
                  </a:lnTo>
                  <a:lnTo>
                    <a:pt x="0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0" name="Freeform 229">
              <a:extLst/>
            </p:cNvPr>
            <p:cNvSpPr>
              <a:spLocks/>
            </p:cNvSpPr>
            <p:nvPr/>
          </p:nvSpPr>
          <p:spPr bwMode="auto">
            <a:xfrm>
              <a:off x="3206726" y="5943618"/>
              <a:ext cx="14288" cy="7938"/>
            </a:xfrm>
            <a:custGeom>
              <a:avLst/>
              <a:gdLst>
                <a:gd name="T0" fmla="*/ 2147483647 w 57"/>
                <a:gd name="T1" fmla="*/ 2147483647 h 37"/>
                <a:gd name="T2" fmla="*/ 2147483647 w 57"/>
                <a:gd name="T3" fmla="*/ 2147483647 h 37"/>
                <a:gd name="T4" fmla="*/ 2147483647 w 57"/>
                <a:gd name="T5" fmla="*/ 2147483647 h 37"/>
                <a:gd name="T6" fmla="*/ 0 w 57"/>
                <a:gd name="T7" fmla="*/ 2147483647 h 37"/>
                <a:gd name="T8" fmla="*/ 2147483647 w 57"/>
                <a:gd name="T9" fmla="*/ 0 h 37"/>
                <a:gd name="T10" fmla="*/ 2147483647 w 57"/>
                <a:gd name="T11" fmla="*/ 2147483647 h 37"/>
                <a:gd name="T12" fmla="*/ 2147483647 w 57"/>
                <a:gd name="T13" fmla="*/ 21474836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7"/>
                <a:gd name="T23" fmla="*/ 57 w 5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7">
                  <a:moveTo>
                    <a:pt x="57" y="16"/>
                  </a:moveTo>
                  <a:lnTo>
                    <a:pt x="45" y="37"/>
                  </a:lnTo>
                  <a:lnTo>
                    <a:pt x="16" y="34"/>
                  </a:lnTo>
                  <a:lnTo>
                    <a:pt x="0" y="13"/>
                  </a:lnTo>
                  <a:lnTo>
                    <a:pt x="22" y="0"/>
                  </a:lnTo>
                  <a:lnTo>
                    <a:pt x="51" y="4"/>
                  </a:lnTo>
                  <a:lnTo>
                    <a:pt x="57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1" name="Freeform 230">
              <a:extLst/>
            </p:cNvPr>
            <p:cNvSpPr>
              <a:spLocks/>
            </p:cNvSpPr>
            <p:nvPr/>
          </p:nvSpPr>
          <p:spPr bwMode="auto">
            <a:xfrm>
              <a:off x="2898751" y="5186381"/>
              <a:ext cx="150813" cy="833437"/>
            </a:xfrm>
            <a:custGeom>
              <a:avLst/>
              <a:gdLst>
                <a:gd name="T0" fmla="*/ 84 w 883780"/>
                <a:gd name="T1" fmla="*/ 43 h 4887663"/>
                <a:gd name="T2" fmla="*/ 76 w 883780"/>
                <a:gd name="T3" fmla="*/ 88 h 4887663"/>
                <a:gd name="T4" fmla="*/ 71 w 883780"/>
                <a:gd name="T5" fmla="*/ 162 h 4887663"/>
                <a:gd name="T6" fmla="*/ 58 w 883780"/>
                <a:gd name="T7" fmla="*/ 213 h 4887663"/>
                <a:gd name="T8" fmla="*/ 59 w 883780"/>
                <a:gd name="T9" fmla="*/ 269 h 4887663"/>
                <a:gd name="T10" fmla="*/ 38 w 883780"/>
                <a:gd name="T11" fmla="*/ 332 h 4887663"/>
                <a:gd name="T12" fmla="*/ 36 w 883780"/>
                <a:gd name="T13" fmla="*/ 379 h 4887663"/>
                <a:gd name="T14" fmla="*/ 25 w 883780"/>
                <a:gd name="T15" fmla="*/ 419 h 4887663"/>
                <a:gd name="T16" fmla="*/ 31 w 883780"/>
                <a:gd name="T17" fmla="*/ 456 h 4887663"/>
                <a:gd name="T18" fmla="*/ 43 w 883780"/>
                <a:gd name="T19" fmla="*/ 424 h 4887663"/>
                <a:gd name="T20" fmla="*/ 39 w 883780"/>
                <a:gd name="T21" fmla="*/ 489 h 4887663"/>
                <a:gd name="T22" fmla="*/ 20 w 883780"/>
                <a:gd name="T23" fmla="*/ 489 h 4887663"/>
                <a:gd name="T24" fmla="*/ 26 w 883780"/>
                <a:gd name="T25" fmla="*/ 518 h 4887663"/>
                <a:gd name="T26" fmla="*/ 4 w 883780"/>
                <a:gd name="T27" fmla="*/ 538 h 4887663"/>
                <a:gd name="T28" fmla="*/ 13 w 883780"/>
                <a:gd name="T29" fmla="*/ 550 h 4887663"/>
                <a:gd name="T30" fmla="*/ 8 w 883780"/>
                <a:gd name="T31" fmla="*/ 567 h 4887663"/>
                <a:gd name="T32" fmla="*/ 11 w 883780"/>
                <a:gd name="T33" fmla="*/ 606 h 4887663"/>
                <a:gd name="T34" fmla="*/ 8 w 883780"/>
                <a:gd name="T35" fmla="*/ 645 h 4887663"/>
                <a:gd name="T36" fmla="*/ 26 w 883780"/>
                <a:gd name="T37" fmla="*/ 666 h 4887663"/>
                <a:gd name="T38" fmla="*/ 33 w 883780"/>
                <a:gd name="T39" fmla="*/ 702 h 4887663"/>
                <a:gd name="T40" fmla="*/ 60 w 883780"/>
                <a:gd name="T41" fmla="*/ 684 h 4887663"/>
                <a:gd name="T42" fmla="*/ 90 w 883780"/>
                <a:gd name="T43" fmla="*/ 674 h 4887663"/>
                <a:gd name="T44" fmla="*/ 77 w 883780"/>
                <a:gd name="T45" fmla="*/ 657 h 4887663"/>
                <a:gd name="T46" fmla="*/ 49 w 883780"/>
                <a:gd name="T47" fmla="*/ 625 h 4887663"/>
                <a:gd name="T48" fmla="*/ 36 w 883780"/>
                <a:gd name="T49" fmla="*/ 601 h 4887663"/>
                <a:gd name="T50" fmla="*/ 52 w 883780"/>
                <a:gd name="T51" fmla="*/ 568 h 4887663"/>
                <a:gd name="T52" fmla="*/ 62 w 883780"/>
                <a:gd name="T53" fmla="*/ 533 h 4887663"/>
                <a:gd name="T54" fmla="*/ 60 w 883780"/>
                <a:gd name="T55" fmla="*/ 485 h 4887663"/>
                <a:gd name="T56" fmla="*/ 60 w 883780"/>
                <a:gd name="T57" fmla="*/ 433 h 4887663"/>
                <a:gd name="T58" fmla="*/ 59 w 883780"/>
                <a:gd name="T59" fmla="*/ 385 h 4887663"/>
                <a:gd name="T60" fmla="*/ 72 w 883780"/>
                <a:gd name="T61" fmla="*/ 361 h 4887663"/>
                <a:gd name="T62" fmla="*/ 70 w 883780"/>
                <a:gd name="T63" fmla="*/ 327 h 4887663"/>
                <a:gd name="T64" fmla="*/ 77 w 883780"/>
                <a:gd name="T65" fmla="*/ 300 h 4887663"/>
                <a:gd name="T66" fmla="*/ 90 w 883780"/>
                <a:gd name="T67" fmla="*/ 274 h 4887663"/>
                <a:gd name="T68" fmla="*/ 80 w 883780"/>
                <a:gd name="T69" fmla="*/ 241 h 4887663"/>
                <a:gd name="T70" fmla="*/ 83 w 883780"/>
                <a:gd name="T71" fmla="*/ 219 h 4887663"/>
                <a:gd name="T72" fmla="*/ 91 w 883780"/>
                <a:gd name="T73" fmla="*/ 201 h 4887663"/>
                <a:gd name="T74" fmla="*/ 98 w 883780"/>
                <a:gd name="T75" fmla="*/ 184 h 4887663"/>
                <a:gd name="T76" fmla="*/ 109 w 883780"/>
                <a:gd name="T77" fmla="*/ 156 h 4887663"/>
                <a:gd name="T78" fmla="*/ 111 w 883780"/>
                <a:gd name="T79" fmla="*/ 137 h 4887663"/>
                <a:gd name="T80" fmla="*/ 115 w 883780"/>
                <a:gd name="T81" fmla="*/ 109 h 4887663"/>
                <a:gd name="T82" fmla="*/ 124 w 883780"/>
                <a:gd name="T83" fmla="*/ 85 h 4887663"/>
                <a:gd name="T84" fmla="*/ 112 w 883780"/>
                <a:gd name="T85" fmla="*/ 57 h 4887663"/>
                <a:gd name="T86" fmla="*/ 106 w 883780"/>
                <a:gd name="T87" fmla="*/ 28 h 4887663"/>
                <a:gd name="T88" fmla="*/ 85 w 883780"/>
                <a:gd name="T89" fmla="*/ 0 h 48876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83780"/>
                <a:gd name="T136" fmla="*/ 0 h 4887663"/>
                <a:gd name="T137" fmla="*/ 883780 w 883780"/>
                <a:gd name="T138" fmla="*/ 4887663 h 48876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83780" h="4887663">
                  <a:moveTo>
                    <a:pt x="488493" y="34528"/>
                  </a:moveTo>
                  <a:lnTo>
                    <a:pt x="577850" y="153738"/>
                  </a:lnTo>
                  <a:lnTo>
                    <a:pt x="581025" y="296613"/>
                  </a:lnTo>
                  <a:lnTo>
                    <a:pt x="565150" y="388688"/>
                  </a:lnTo>
                  <a:lnTo>
                    <a:pt x="565150" y="563313"/>
                  </a:lnTo>
                  <a:lnTo>
                    <a:pt x="523875" y="614113"/>
                  </a:lnTo>
                  <a:lnTo>
                    <a:pt x="520700" y="734763"/>
                  </a:lnTo>
                  <a:lnTo>
                    <a:pt x="523875" y="953838"/>
                  </a:lnTo>
                  <a:lnTo>
                    <a:pt x="492125" y="1125288"/>
                  </a:lnTo>
                  <a:lnTo>
                    <a:pt x="431800" y="1249113"/>
                  </a:lnTo>
                  <a:lnTo>
                    <a:pt x="444500" y="1401513"/>
                  </a:lnTo>
                  <a:lnTo>
                    <a:pt x="396875" y="1474538"/>
                  </a:lnTo>
                  <a:lnTo>
                    <a:pt x="415925" y="1623763"/>
                  </a:lnTo>
                  <a:lnTo>
                    <a:pt x="431800" y="1747588"/>
                  </a:lnTo>
                  <a:lnTo>
                    <a:pt x="409575" y="1868238"/>
                  </a:lnTo>
                  <a:lnTo>
                    <a:pt x="355600" y="1979363"/>
                  </a:lnTo>
                  <a:lnTo>
                    <a:pt x="292100" y="2100013"/>
                  </a:lnTo>
                  <a:lnTo>
                    <a:pt x="260350" y="2303213"/>
                  </a:lnTo>
                  <a:lnTo>
                    <a:pt x="203200" y="2357188"/>
                  </a:lnTo>
                  <a:lnTo>
                    <a:pt x="212725" y="2493713"/>
                  </a:lnTo>
                  <a:lnTo>
                    <a:pt x="250825" y="2630238"/>
                  </a:lnTo>
                  <a:lnTo>
                    <a:pt x="174625" y="2722313"/>
                  </a:lnTo>
                  <a:lnTo>
                    <a:pt x="165100" y="2820738"/>
                  </a:lnTo>
                  <a:lnTo>
                    <a:pt x="174625" y="2903288"/>
                  </a:lnTo>
                  <a:lnTo>
                    <a:pt x="130175" y="3027113"/>
                  </a:lnTo>
                  <a:lnTo>
                    <a:pt x="120650" y="3185863"/>
                  </a:lnTo>
                  <a:lnTo>
                    <a:pt x="212725" y="3163638"/>
                  </a:lnTo>
                  <a:lnTo>
                    <a:pt x="209550" y="3058863"/>
                  </a:lnTo>
                  <a:lnTo>
                    <a:pt x="238125" y="2954088"/>
                  </a:lnTo>
                  <a:lnTo>
                    <a:pt x="298450" y="2938213"/>
                  </a:lnTo>
                  <a:lnTo>
                    <a:pt x="295275" y="3157288"/>
                  </a:lnTo>
                  <a:lnTo>
                    <a:pt x="254000" y="3293813"/>
                  </a:lnTo>
                  <a:lnTo>
                    <a:pt x="266700" y="3389063"/>
                  </a:lnTo>
                  <a:lnTo>
                    <a:pt x="228600" y="3414463"/>
                  </a:lnTo>
                  <a:lnTo>
                    <a:pt x="171450" y="3341438"/>
                  </a:lnTo>
                  <a:lnTo>
                    <a:pt x="139700" y="3392238"/>
                  </a:lnTo>
                  <a:lnTo>
                    <a:pt x="193675" y="3484313"/>
                  </a:lnTo>
                  <a:lnTo>
                    <a:pt x="222250" y="3531938"/>
                  </a:lnTo>
                  <a:lnTo>
                    <a:pt x="180975" y="3592263"/>
                  </a:lnTo>
                  <a:lnTo>
                    <a:pt x="127000" y="3503363"/>
                  </a:lnTo>
                  <a:lnTo>
                    <a:pt x="0" y="3665288"/>
                  </a:lnTo>
                  <a:lnTo>
                    <a:pt x="28575" y="3728788"/>
                  </a:lnTo>
                  <a:lnTo>
                    <a:pt x="95250" y="3697038"/>
                  </a:lnTo>
                  <a:lnTo>
                    <a:pt x="149225" y="3731963"/>
                  </a:lnTo>
                  <a:lnTo>
                    <a:pt x="92075" y="3817688"/>
                  </a:lnTo>
                  <a:lnTo>
                    <a:pt x="152400" y="3951038"/>
                  </a:lnTo>
                  <a:lnTo>
                    <a:pt x="107950" y="4036763"/>
                  </a:lnTo>
                  <a:lnTo>
                    <a:pt x="53975" y="3935163"/>
                  </a:lnTo>
                  <a:lnTo>
                    <a:pt x="15875" y="4001838"/>
                  </a:lnTo>
                  <a:lnTo>
                    <a:pt x="28575" y="4100263"/>
                  </a:lnTo>
                  <a:lnTo>
                    <a:pt x="73025" y="4201863"/>
                  </a:lnTo>
                  <a:lnTo>
                    <a:pt x="92075" y="4284413"/>
                  </a:lnTo>
                  <a:lnTo>
                    <a:pt x="98425" y="4357438"/>
                  </a:lnTo>
                  <a:lnTo>
                    <a:pt x="53975" y="4471738"/>
                  </a:lnTo>
                  <a:lnTo>
                    <a:pt x="149225" y="4471738"/>
                  </a:lnTo>
                  <a:lnTo>
                    <a:pt x="193675" y="4528888"/>
                  </a:lnTo>
                  <a:lnTo>
                    <a:pt x="180975" y="4617788"/>
                  </a:lnTo>
                  <a:lnTo>
                    <a:pt x="215900" y="4655888"/>
                  </a:lnTo>
                  <a:lnTo>
                    <a:pt x="193675" y="4725738"/>
                  </a:lnTo>
                  <a:lnTo>
                    <a:pt x="225425" y="4868613"/>
                  </a:lnTo>
                  <a:lnTo>
                    <a:pt x="431800" y="4887663"/>
                  </a:lnTo>
                  <a:lnTo>
                    <a:pt x="482600" y="4747963"/>
                  </a:lnTo>
                  <a:lnTo>
                    <a:pt x="412750" y="4744788"/>
                  </a:lnTo>
                  <a:lnTo>
                    <a:pt x="450850" y="4681288"/>
                  </a:lnTo>
                  <a:lnTo>
                    <a:pt x="555625" y="4671763"/>
                  </a:lnTo>
                  <a:lnTo>
                    <a:pt x="622300" y="4674938"/>
                  </a:lnTo>
                  <a:lnTo>
                    <a:pt x="650875" y="4582863"/>
                  </a:lnTo>
                  <a:lnTo>
                    <a:pt x="599221" y="4552950"/>
                  </a:lnTo>
                  <a:lnTo>
                    <a:pt x="533737" y="4557713"/>
                  </a:lnTo>
                  <a:lnTo>
                    <a:pt x="414674" y="4558903"/>
                  </a:lnTo>
                  <a:lnTo>
                    <a:pt x="365858" y="4410075"/>
                  </a:lnTo>
                  <a:lnTo>
                    <a:pt x="339665" y="4338638"/>
                  </a:lnTo>
                  <a:lnTo>
                    <a:pt x="267037" y="4318397"/>
                  </a:lnTo>
                  <a:lnTo>
                    <a:pt x="277752" y="4229100"/>
                  </a:lnTo>
                  <a:lnTo>
                    <a:pt x="251558" y="4165997"/>
                  </a:lnTo>
                  <a:lnTo>
                    <a:pt x="293230" y="4050506"/>
                  </a:lnTo>
                  <a:lnTo>
                    <a:pt x="342900" y="3973263"/>
                  </a:lnTo>
                  <a:lnTo>
                    <a:pt x="362287" y="3938588"/>
                  </a:lnTo>
                  <a:lnTo>
                    <a:pt x="346808" y="3843338"/>
                  </a:lnTo>
                  <a:lnTo>
                    <a:pt x="377765" y="3770709"/>
                  </a:lnTo>
                  <a:lnTo>
                    <a:pt x="425390" y="3693319"/>
                  </a:lnTo>
                  <a:lnTo>
                    <a:pt x="401577" y="3580209"/>
                  </a:lnTo>
                  <a:lnTo>
                    <a:pt x="419437" y="3498056"/>
                  </a:lnTo>
                  <a:lnTo>
                    <a:pt x="411102" y="3365897"/>
                  </a:lnTo>
                  <a:lnTo>
                    <a:pt x="415865" y="3311128"/>
                  </a:lnTo>
                  <a:lnTo>
                    <a:pt x="405149" y="3058716"/>
                  </a:lnTo>
                  <a:lnTo>
                    <a:pt x="411102" y="3000375"/>
                  </a:lnTo>
                  <a:lnTo>
                    <a:pt x="406340" y="2880122"/>
                  </a:lnTo>
                  <a:lnTo>
                    <a:pt x="401638" y="2763588"/>
                  </a:lnTo>
                  <a:lnTo>
                    <a:pt x="408721" y="2667000"/>
                  </a:lnTo>
                  <a:lnTo>
                    <a:pt x="424199" y="2609850"/>
                  </a:lnTo>
                  <a:lnTo>
                    <a:pt x="449202" y="2555081"/>
                  </a:lnTo>
                  <a:lnTo>
                    <a:pt x="500399" y="2505075"/>
                  </a:lnTo>
                  <a:lnTo>
                    <a:pt x="500399" y="2449116"/>
                  </a:lnTo>
                  <a:lnTo>
                    <a:pt x="448012" y="2333625"/>
                  </a:lnTo>
                  <a:lnTo>
                    <a:pt x="482540" y="2266950"/>
                  </a:lnTo>
                  <a:lnTo>
                    <a:pt x="525402" y="2226469"/>
                  </a:lnTo>
                  <a:lnTo>
                    <a:pt x="548024" y="2152650"/>
                  </a:lnTo>
                  <a:lnTo>
                    <a:pt x="534988" y="2077788"/>
                  </a:lnTo>
                  <a:lnTo>
                    <a:pt x="569455" y="2032397"/>
                  </a:lnTo>
                  <a:lnTo>
                    <a:pt x="603983" y="1958578"/>
                  </a:lnTo>
                  <a:lnTo>
                    <a:pt x="619462" y="1896666"/>
                  </a:lnTo>
                  <a:lnTo>
                    <a:pt x="587315" y="1804988"/>
                  </a:lnTo>
                  <a:lnTo>
                    <a:pt x="578980" y="1745456"/>
                  </a:lnTo>
                  <a:lnTo>
                    <a:pt x="550405" y="1671638"/>
                  </a:lnTo>
                  <a:lnTo>
                    <a:pt x="539690" y="1614488"/>
                  </a:lnTo>
                  <a:lnTo>
                    <a:pt x="547688" y="1561851"/>
                  </a:lnTo>
                  <a:lnTo>
                    <a:pt x="575408" y="1520428"/>
                  </a:lnTo>
                  <a:lnTo>
                    <a:pt x="611188" y="1477713"/>
                  </a:lnTo>
                  <a:lnTo>
                    <a:pt x="613508" y="1440656"/>
                  </a:lnTo>
                  <a:lnTo>
                    <a:pt x="630177" y="1394222"/>
                  </a:lnTo>
                  <a:lnTo>
                    <a:pt x="624224" y="1359694"/>
                  </a:lnTo>
                  <a:lnTo>
                    <a:pt x="624224" y="1301353"/>
                  </a:lnTo>
                  <a:lnTo>
                    <a:pt x="678993" y="1278731"/>
                  </a:lnTo>
                  <a:lnTo>
                    <a:pt x="687327" y="1210866"/>
                  </a:lnTo>
                  <a:lnTo>
                    <a:pt x="734952" y="1137047"/>
                  </a:lnTo>
                  <a:lnTo>
                    <a:pt x="755193" y="1083469"/>
                  </a:lnTo>
                  <a:lnTo>
                    <a:pt x="792102" y="1039416"/>
                  </a:lnTo>
                  <a:lnTo>
                    <a:pt x="759955" y="995363"/>
                  </a:lnTo>
                  <a:lnTo>
                    <a:pt x="769480" y="951309"/>
                  </a:lnTo>
                  <a:lnTo>
                    <a:pt x="749240" y="871538"/>
                  </a:lnTo>
                  <a:lnTo>
                    <a:pt x="740905" y="798909"/>
                  </a:lnTo>
                  <a:lnTo>
                    <a:pt x="794483" y="754856"/>
                  </a:lnTo>
                  <a:lnTo>
                    <a:pt x="874255" y="716756"/>
                  </a:lnTo>
                  <a:lnTo>
                    <a:pt x="883780" y="617934"/>
                  </a:lnTo>
                  <a:lnTo>
                    <a:pt x="859968" y="586978"/>
                  </a:lnTo>
                  <a:lnTo>
                    <a:pt x="811152" y="521494"/>
                  </a:lnTo>
                  <a:lnTo>
                    <a:pt x="781387" y="464344"/>
                  </a:lnTo>
                  <a:lnTo>
                    <a:pt x="771862" y="397669"/>
                  </a:lnTo>
                  <a:lnTo>
                    <a:pt x="756383" y="364331"/>
                  </a:lnTo>
                  <a:lnTo>
                    <a:pt x="720665" y="265509"/>
                  </a:lnTo>
                  <a:lnTo>
                    <a:pt x="732571" y="191691"/>
                  </a:lnTo>
                  <a:lnTo>
                    <a:pt x="734952" y="96441"/>
                  </a:lnTo>
                  <a:lnTo>
                    <a:pt x="675421" y="48816"/>
                  </a:lnTo>
                  <a:lnTo>
                    <a:pt x="589696" y="0"/>
                  </a:lnTo>
                  <a:lnTo>
                    <a:pt x="569455" y="30956"/>
                  </a:lnTo>
                  <a:lnTo>
                    <a:pt x="488493" y="345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2" name="Freeform 231">
              <a:extLst/>
            </p:cNvPr>
            <p:cNvSpPr>
              <a:spLocks/>
            </p:cNvSpPr>
            <p:nvPr/>
          </p:nvSpPr>
          <p:spPr bwMode="auto">
            <a:xfrm>
              <a:off x="7394551" y="5529281"/>
              <a:ext cx="101600" cy="157162"/>
            </a:xfrm>
            <a:custGeom>
              <a:avLst/>
              <a:gdLst>
                <a:gd name="T0" fmla="*/ 41 w 594000"/>
                <a:gd name="T1" fmla="*/ 132 h 922950"/>
                <a:gd name="T2" fmla="*/ 47 w 594000"/>
                <a:gd name="T3" fmla="*/ 127 h 922950"/>
                <a:gd name="T4" fmla="*/ 56 w 594000"/>
                <a:gd name="T5" fmla="*/ 113 h 922950"/>
                <a:gd name="T6" fmla="*/ 66 w 594000"/>
                <a:gd name="T7" fmla="*/ 98 h 922950"/>
                <a:gd name="T8" fmla="*/ 63 w 594000"/>
                <a:gd name="T9" fmla="*/ 88 h 922950"/>
                <a:gd name="T10" fmla="*/ 73 w 594000"/>
                <a:gd name="T11" fmla="*/ 88 h 922950"/>
                <a:gd name="T12" fmla="*/ 81 w 594000"/>
                <a:gd name="T13" fmla="*/ 77 h 922950"/>
                <a:gd name="T14" fmla="*/ 87 w 594000"/>
                <a:gd name="T15" fmla="*/ 67 h 922950"/>
                <a:gd name="T16" fmla="*/ 87 w 594000"/>
                <a:gd name="T17" fmla="*/ 54 h 922950"/>
                <a:gd name="T18" fmla="*/ 74 w 594000"/>
                <a:gd name="T19" fmla="*/ 57 h 922950"/>
                <a:gd name="T20" fmla="*/ 69 w 594000"/>
                <a:gd name="T21" fmla="*/ 67 h 922950"/>
                <a:gd name="T22" fmla="*/ 53 w 594000"/>
                <a:gd name="T23" fmla="*/ 57 h 922950"/>
                <a:gd name="T24" fmla="*/ 45 w 594000"/>
                <a:gd name="T25" fmla="*/ 34 h 922950"/>
                <a:gd name="T26" fmla="*/ 37 w 594000"/>
                <a:gd name="T27" fmla="*/ 41 h 922950"/>
                <a:gd name="T28" fmla="*/ 31 w 594000"/>
                <a:gd name="T29" fmla="*/ 31 h 922950"/>
                <a:gd name="T30" fmla="*/ 26 w 594000"/>
                <a:gd name="T31" fmla="*/ 23 h 922950"/>
                <a:gd name="T32" fmla="*/ 24 w 594000"/>
                <a:gd name="T33" fmla="*/ 10 h 922950"/>
                <a:gd name="T34" fmla="*/ 8 w 594000"/>
                <a:gd name="T35" fmla="*/ 0 h 922950"/>
                <a:gd name="T36" fmla="*/ 0 w 594000"/>
                <a:gd name="T37" fmla="*/ 8 h 922950"/>
                <a:gd name="T38" fmla="*/ 5 w 594000"/>
                <a:gd name="T39" fmla="*/ 15 h 922950"/>
                <a:gd name="T40" fmla="*/ 11 w 594000"/>
                <a:gd name="T41" fmla="*/ 28 h 922950"/>
                <a:gd name="T42" fmla="*/ 18 w 594000"/>
                <a:gd name="T43" fmla="*/ 41 h 922950"/>
                <a:gd name="T44" fmla="*/ 29 w 594000"/>
                <a:gd name="T45" fmla="*/ 52 h 922950"/>
                <a:gd name="T46" fmla="*/ 26 w 594000"/>
                <a:gd name="T47" fmla="*/ 59 h 922950"/>
                <a:gd name="T48" fmla="*/ 26 w 594000"/>
                <a:gd name="T49" fmla="*/ 70 h 922950"/>
                <a:gd name="T50" fmla="*/ 24 w 594000"/>
                <a:gd name="T51" fmla="*/ 80 h 922950"/>
                <a:gd name="T52" fmla="*/ 13 w 594000"/>
                <a:gd name="T53" fmla="*/ 82 h 922950"/>
                <a:gd name="T54" fmla="*/ 11 w 594000"/>
                <a:gd name="T55" fmla="*/ 93 h 922950"/>
                <a:gd name="T56" fmla="*/ 19 w 594000"/>
                <a:gd name="T57" fmla="*/ 96 h 922950"/>
                <a:gd name="T58" fmla="*/ 26 w 594000"/>
                <a:gd name="T59" fmla="*/ 98 h 922950"/>
                <a:gd name="T60" fmla="*/ 32 w 594000"/>
                <a:gd name="T61" fmla="*/ 103 h 922950"/>
                <a:gd name="T62" fmla="*/ 34 w 594000"/>
                <a:gd name="T63" fmla="*/ 106 h 922950"/>
                <a:gd name="T64" fmla="*/ 33 w 594000"/>
                <a:gd name="T65" fmla="*/ 116 h 922950"/>
                <a:gd name="T66" fmla="*/ 29 w 594000"/>
                <a:gd name="T67" fmla="*/ 121 h 922950"/>
                <a:gd name="T68" fmla="*/ 29 w 594000"/>
                <a:gd name="T69" fmla="*/ 126 h 922950"/>
                <a:gd name="T70" fmla="*/ 31 w 594000"/>
                <a:gd name="T71" fmla="*/ 132 h 922950"/>
                <a:gd name="T72" fmla="*/ 41 w 594000"/>
                <a:gd name="T73" fmla="*/ 132 h 9229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000"/>
                <a:gd name="T112" fmla="*/ 0 h 922950"/>
                <a:gd name="T113" fmla="*/ 594000 w 594000"/>
                <a:gd name="T114" fmla="*/ 922950 h 9229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000" h="922950">
                  <a:moveTo>
                    <a:pt x="279900" y="922950"/>
                  </a:moveTo>
                  <a:lnTo>
                    <a:pt x="320381" y="889613"/>
                  </a:lnTo>
                  <a:lnTo>
                    <a:pt x="379913" y="789600"/>
                  </a:lnTo>
                  <a:lnTo>
                    <a:pt x="450000" y="684000"/>
                  </a:lnTo>
                  <a:lnTo>
                    <a:pt x="432000" y="612000"/>
                  </a:lnTo>
                  <a:lnTo>
                    <a:pt x="498975" y="615769"/>
                  </a:lnTo>
                  <a:lnTo>
                    <a:pt x="556125" y="539569"/>
                  </a:lnTo>
                  <a:lnTo>
                    <a:pt x="591844" y="468131"/>
                  </a:lnTo>
                  <a:lnTo>
                    <a:pt x="594000" y="378000"/>
                  </a:lnTo>
                  <a:lnTo>
                    <a:pt x="504000" y="396000"/>
                  </a:lnTo>
                  <a:lnTo>
                    <a:pt x="468000" y="468000"/>
                  </a:lnTo>
                  <a:lnTo>
                    <a:pt x="360000" y="396000"/>
                  </a:lnTo>
                  <a:lnTo>
                    <a:pt x="306000" y="234000"/>
                  </a:lnTo>
                  <a:lnTo>
                    <a:pt x="252000" y="288000"/>
                  </a:lnTo>
                  <a:lnTo>
                    <a:pt x="213225" y="218100"/>
                  </a:lnTo>
                  <a:lnTo>
                    <a:pt x="180000" y="162000"/>
                  </a:lnTo>
                  <a:lnTo>
                    <a:pt x="162000" y="72000"/>
                  </a:lnTo>
                  <a:lnTo>
                    <a:pt x="54000" y="0"/>
                  </a:lnTo>
                  <a:lnTo>
                    <a:pt x="0" y="54000"/>
                  </a:lnTo>
                  <a:lnTo>
                    <a:pt x="36000" y="108000"/>
                  </a:lnTo>
                  <a:lnTo>
                    <a:pt x="72000" y="198000"/>
                  </a:lnTo>
                  <a:lnTo>
                    <a:pt x="126000" y="288000"/>
                  </a:lnTo>
                  <a:lnTo>
                    <a:pt x="198000" y="360000"/>
                  </a:lnTo>
                  <a:lnTo>
                    <a:pt x="180000" y="414000"/>
                  </a:lnTo>
                  <a:lnTo>
                    <a:pt x="180000" y="486000"/>
                  </a:lnTo>
                  <a:lnTo>
                    <a:pt x="162000" y="558000"/>
                  </a:lnTo>
                  <a:lnTo>
                    <a:pt x="90000" y="576000"/>
                  </a:lnTo>
                  <a:lnTo>
                    <a:pt x="72000" y="648000"/>
                  </a:lnTo>
                  <a:lnTo>
                    <a:pt x="127500" y="670538"/>
                  </a:lnTo>
                  <a:lnTo>
                    <a:pt x="180000" y="684000"/>
                  </a:lnTo>
                  <a:lnTo>
                    <a:pt x="216000" y="720000"/>
                  </a:lnTo>
                  <a:lnTo>
                    <a:pt x="234000" y="738000"/>
                  </a:lnTo>
                  <a:lnTo>
                    <a:pt x="227513" y="813413"/>
                  </a:lnTo>
                  <a:lnTo>
                    <a:pt x="198000" y="846000"/>
                  </a:lnTo>
                  <a:lnTo>
                    <a:pt x="198000" y="882000"/>
                  </a:lnTo>
                  <a:lnTo>
                    <a:pt x="213225" y="920569"/>
                  </a:lnTo>
                  <a:lnTo>
                    <a:pt x="279900" y="9229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3" name="Freeform 232">
              <a:extLst/>
            </p:cNvPr>
            <p:cNvSpPr>
              <a:spLocks/>
            </p:cNvSpPr>
            <p:nvPr/>
          </p:nvSpPr>
          <p:spPr bwMode="auto">
            <a:xfrm>
              <a:off x="4464026" y="3633806"/>
              <a:ext cx="33338" cy="53975"/>
            </a:xfrm>
            <a:custGeom>
              <a:avLst/>
              <a:gdLst>
                <a:gd name="T0" fmla="*/ 27 w 195263"/>
                <a:gd name="T1" fmla="*/ 27 h 309563"/>
                <a:gd name="T2" fmla="*/ 23 w 195263"/>
                <a:gd name="T3" fmla="*/ 31 h 309563"/>
                <a:gd name="T4" fmla="*/ 18 w 195263"/>
                <a:gd name="T5" fmla="*/ 33 h 309563"/>
                <a:gd name="T6" fmla="*/ 18 w 195263"/>
                <a:gd name="T7" fmla="*/ 38 h 309563"/>
                <a:gd name="T8" fmla="*/ 13 w 195263"/>
                <a:gd name="T9" fmla="*/ 47 h 309563"/>
                <a:gd name="T10" fmla="*/ 7 w 195263"/>
                <a:gd name="T11" fmla="*/ 50 h 309563"/>
                <a:gd name="T12" fmla="*/ 4 w 195263"/>
                <a:gd name="T13" fmla="*/ 50 h 309563"/>
                <a:gd name="T14" fmla="*/ 0 w 195263"/>
                <a:gd name="T15" fmla="*/ 44 h 309563"/>
                <a:gd name="T16" fmla="*/ 1 w 195263"/>
                <a:gd name="T17" fmla="*/ 39 h 309563"/>
                <a:gd name="T18" fmla="*/ 4 w 195263"/>
                <a:gd name="T19" fmla="*/ 40 h 309563"/>
                <a:gd name="T20" fmla="*/ 11 w 195263"/>
                <a:gd name="T21" fmla="*/ 37 h 309563"/>
                <a:gd name="T22" fmla="*/ 12 w 195263"/>
                <a:gd name="T23" fmla="*/ 31 h 309563"/>
                <a:gd name="T24" fmla="*/ 9 w 195263"/>
                <a:gd name="T25" fmla="*/ 23 h 309563"/>
                <a:gd name="T26" fmla="*/ 2 w 195263"/>
                <a:gd name="T27" fmla="*/ 18 h 309563"/>
                <a:gd name="T28" fmla="*/ 4 w 195263"/>
                <a:gd name="T29" fmla="*/ 12 h 309563"/>
                <a:gd name="T30" fmla="*/ 10 w 195263"/>
                <a:gd name="T31" fmla="*/ 13 h 309563"/>
                <a:gd name="T32" fmla="*/ 17 w 195263"/>
                <a:gd name="T33" fmla="*/ 9 h 309563"/>
                <a:gd name="T34" fmla="*/ 20 w 195263"/>
                <a:gd name="T35" fmla="*/ 0 h 309563"/>
                <a:gd name="T36" fmla="*/ 25 w 195263"/>
                <a:gd name="T37" fmla="*/ 6 h 309563"/>
                <a:gd name="T38" fmla="*/ 28 w 195263"/>
                <a:gd name="T39" fmla="*/ 15 h 309563"/>
                <a:gd name="T40" fmla="*/ 27 w 195263"/>
                <a:gd name="T41" fmla="*/ 27 h 3095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5263"/>
                <a:gd name="T64" fmla="*/ 0 h 309563"/>
                <a:gd name="T65" fmla="*/ 195263 w 195263"/>
                <a:gd name="T66" fmla="*/ 309563 h 3095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5263" h="309563">
                  <a:moveTo>
                    <a:pt x="187425" y="169219"/>
                  </a:moveTo>
                  <a:lnTo>
                    <a:pt x="157163" y="190500"/>
                  </a:lnTo>
                  <a:lnTo>
                    <a:pt x="121444" y="204788"/>
                  </a:lnTo>
                  <a:lnTo>
                    <a:pt x="121444" y="238125"/>
                  </a:lnTo>
                  <a:lnTo>
                    <a:pt x="88106" y="292894"/>
                  </a:lnTo>
                  <a:lnTo>
                    <a:pt x="50006" y="309563"/>
                  </a:lnTo>
                  <a:lnTo>
                    <a:pt x="26194" y="309563"/>
                  </a:lnTo>
                  <a:lnTo>
                    <a:pt x="0" y="273844"/>
                  </a:lnTo>
                  <a:lnTo>
                    <a:pt x="4763" y="242888"/>
                  </a:lnTo>
                  <a:lnTo>
                    <a:pt x="30956" y="245269"/>
                  </a:lnTo>
                  <a:lnTo>
                    <a:pt x="76200" y="230982"/>
                  </a:lnTo>
                  <a:lnTo>
                    <a:pt x="80963" y="195263"/>
                  </a:lnTo>
                  <a:lnTo>
                    <a:pt x="59531" y="145257"/>
                  </a:lnTo>
                  <a:lnTo>
                    <a:pt x="16669" y="111919"/>
                  </a:lnTo>
                  <a:lnTo>
                    <a:pt x="28575" y="71438"/>
                  </a:lnTo>
                  <a:lnTo>
                    <a:pt x="66675" y="78582"/>
                  </a:lnTo>
                  <a:lnTo>
                    <a:pt x="114300" y="54769"/>
                  </a:lnTo>
                  <a:lnTo>
                    <a:pt x="135731" y="0"/>
                  </a:lnTo>
                  <a:lnTo>
                    <a:pt x="171450" y="35719"/>
                  </a:lnTo>
                  <a:lnTo>
                    <a:pt x="195263" y="95250"/>
                  </a:lnTo>
                  <a:lnTo>
                    <a:pt x="187425" y="169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4" name="Freeform 233">
              <a:extLst/>
            </p:cNvPr>
            <p:cNvSpPr>
              <a:spLocks/>
            </p:cNvSpPr>
            <p:nvPr/>
          </p:nvSpPr>
          <p:spPr bwMode="auto">
            <a:xfrm>
              <a:off x="1463651" y="3556018"/>
              <a:ext cx="52388" cy="57150"/>
            </a:xfrm>
            <a:custGeom>
              <a:avLst/>
              <a:gdLst>
                <a:gd name="T0" fmla="*/ 19 w 305812"/>
                <a:gd name="T1" fmla="*/ 45 h 342000"/>
                <a:gd name="T2" fmla="*/ 30 w 305812"/>
                <a:gd name="T3" fmla="*/ 30 h 342000"/>
                <a:gd name="T4" fmla="*/ 42 w 305812"/>
                <a:gd name="T5" fmla="*/ 28 h 342000"/>
                <a:gd name="T6" fmla="*/ 39 w 305812"/>
                <a:gd name="T7" fmla="*/ 15 h 342000"/>
                <a:gd name="T8" fmla="*/ 45 w 305812"/>
                <a:gd name="T9" fmla="*/ 2 h 342000"/>
                <a:gd name="T10" fmla="*/ 37 w 305812"/>
                <a:gd name="T11" fmla="*/ 0 h 342000"/>
                <a:gd name="T12" fmla="*/ 29 w 305812"/>
                <a:gd name="T13" fmla="*/ 4 h 342000"/>
                <a:gd name="T14" fmla="*/ 24 w 305812"/>
                <a:gd name="T15" fmla="*/ 13 h 342000"/>
                <a:gd name="T16" fmla="*/ 16 w 305812"/>
                <a:gd name="T17" fmla="*/ 14 h 342000"/>
                <a:gd name="T18" fmla="*/ 3 w 305812"/>
                <a:gd name="T19" fmla="*/ 26 h 342000"/>
                <a:gd name="T20" fmla="*/ 0 w 305812"/>
                <a:gd name="T21" fmla="*/ 31 h 342000"/>
                <a:gd name="T22" fmla="*/ 3 w 305812"/>
                <a:gd name="T23" fmla="*/ 35 h 342000"/>
                <a:gd name="T24" fmla="*/ 8 w 305812"/>
                <a:gd name="T25" fmla="*/ 40 h 342000"/>
                <a:gd name="T26" fmla="*/ 19 w 305812"/>
                <a:gd name="T27" fmla="*/ 45 h 342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5812"/>
                <a:gd name="T43" fmla="*/ 0 h 342000"/>
                <a:gd name="T44" fmla="*/ 305812 w 305812"/>
                <a:gd name="T45" fmla="*/ 342000 h 34200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5812" h="342000">
                  <a:moveTo>
                    <a:pt x="125812" y="342000"/>
                  </a:moveTo>
                  <a:lnTo>
                    <a:pt x="204787" y="232181"/>
                  </a:lnTo>
                  <a:lnTo>
                    <a:pt x="287812" y="216000"/>
                  </a:lnTo>
                  <a:lnTo>
                    <a:pt x="261937" y="115500"/>
                  </a:lnTo>
                  <a:lnTo>
                    <a:pt x="305812" y="18000"/>
                  </a:lnTo>
                  <a:lnTo>
                    <a:pt x="251812" y="0"/>
                  </a:lnTo>
                  <a:lnTo>
                    <a:pt x="197643" y="32156"/>
                  </a:lnTo>
                  <a:lnTo>
                    <a:pt x="164306" y="101213"/>
                  </a:lnTo>
                  <a:lnTo>
                    <a:pt x="107812" y="108000"/>
                  </a:lnTo>
                  <a:lnTo>
                    <a:pt x="17812" y="198000"/>
                  </a:lnTo>
                  <a:lnTo>
                    <a:pt x="0" y="236944"/>
                  </a:lnTo>
                  <a:lnTo>
                    <a:pt x="17812" y="270000"/>
                  </a:lnTo>
                  <a:lnTo>
                    <a:pt x="52387" y="308381"/>
                  </a:lnTo>
                  <a:lnTo>
                    <a:pt x="125812" y="3420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5" name="Freeform 234">
              <a:extLst/>
            </p:cNvPr>
            <p:cNvSpPr>
              <a:spLocks/>
            </p:cNvSpPr>
            <p:nvPr/>
          </p:nvSpPr>
          <p:spPr bwMode="auto">
            <a:xfrm>
              <a:off x="4371951" y="3817956"/>
              <a:ext cx="7938" cy="11112"/>
            </a:xfrm>
            <a:custGeom>
              <a:avLst/>
              <a:gdLst>
                <a:gd name="T0" fmla="*/ 10 w 41671"/>
                <a:gd name="T1" fmla="*/ 7 h 61913"/>
                <a:gd name="T2" fmla="*/ 7 w 41671"/>
                <a:gd name="T3" fmla="*/ 11 h 61913"/>
                <a:gd name="T4" fmla="*/ 3 w 41671"/>
                <a:gd name="T5" fmla="*/ 11 h 61913"/>
                <a:gd name="T6" fmla="*/ 0 w 41671"/>
                <a:gd name="T7" fmla="*/ 10 h 61913"/>
                <a:gd name="T8" fmla="*/ 0 w 41671"/>
                <a:gd name="T9" fmla="*/ 7 h 61913"/>
                <a:gd name="T10" fmla="*/ 0 w 41671"/>
                <a:gd name="T11" fmla="*/ 5 h 61913"/>
                <a:gd name="T12" fmla="*/ 2 w 41671"/>
                <a:gd name="T13" fmla="*/ 1 h 61913"/>
                <a:gd name="T14" fmla="*/ 5 w 41671"/>
                <a:gd name="T15" fmla="*/ 0 h 61913"/>
                <a:gd name="T16" fmla="*/ 7 w 41671"/>
                <a:gd name="T17" fmla="*/ 4 h 61913"/>
                <a:gd name="T18" fmla="*/ 10 w 41671"/>
                <a:gd name="T19" fmla="*/ 7 h 619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671"/>
                <a:gd name="T31" fmla="*/ 0 h 61913"/>
                <a:gd name="T32" fmla="*/ 41671 w 41671"/>
                <a:gd name="T33" fmla="*/ 61913 h 619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671" h="61913">
                  <a:moveTo>
                    <a:pt x="41671" y="38100"/>
                  </a:moveTo>
                  <a:lnTo>
                    <a:pt x="27384" y="58341"/>
                  </a:lnTo>
                  <a:lnTo>
                    <a:pt x="13096" y="61913"/>
                  </a:lnTo>
                  <a:lnTo>
                    <a:pt x="1190" y="53579"/>
                  </a:lnTo>
                  <a:lnTo>
                    <a:pt x="1190" y="39291"/>
                  </a:lnTo>
                  <a:lnTo>
                    <a:pt x="0" y="26194"/>
                  </a:lnTo>
                  <a:lnTo>
                    <a:pt x="7143" y="3572"/>
                  </a:lnTo>
                  <a:lnTo>
                    <a:pt x="21431" y="0"/>
                  </a:lnTo>
                  <a:lnTo>
                    <a:pt x="28575" y="23813"/>
                  </a:lnTo>
                  <a:lnTo>
                    <a:pt x="41671" y="38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6" name="Freeform 239">
              <a:extLst/>
            </p:cNvPr>
            <p:cNvSpPr>
              <a:spLocks/>
            </p:cNvSpPr>
            <p:nvPr/>
          </p:nvSpPr>
          <p:spPr bwMode="auto">
            <a:xfrm>
              <a:off x="5203801" y="4403743"/>
              <a:ext cx="17463" cy="17463"/>
            </a:xfrm>
            <a:custGeom>
              <a:avLst/>
              <a:gdLst>
                <a:gd name="T0" fmla="*/ 2147483647 w 65"/>
                <a:gd name="T1" fmla="*/ 2147483647 h 64"/>
                <a:gd name="T2" fmla="*/ 2147483647 w 65"/>
                <a:gd name="T3" fmla="*/ 2147483647 h 64"/>
                <a:gd name="T4" fmla="*/ 2147483647 w 65"/>
                <a:gd name="T5" fmla="*/ 0 h 64"/>
                <a:gd name="T6" fmla="*/ 2147483647 w 65"/>
                <a:gd name="T7" fmla="*/ 0 h 64"/>
                <a:gd name="T8" fmla="*/ 2147483647 w 65"/>
                <a:gd name="T9" fmla="*/ 2147483647 h 64"/>
                <a:gd name="T10" fmla="*/ 2147483647 w 65"/>
                <a:gd name="T11" fmla="*/ 2147483647 h 64"/>
                <a:gd name="T12" fmla="*/ 2147483647 w 65"/>
                <a:gd name="T13" fmla="*/ 2147483647 h 64"/>
                <a:gd name="T14" fmla="*/ 2147483647 w 65"/>
                <a:gd name="T15" fmla="*/ 2147483647 h 64"/>
                <a:gd name="T16" fmla="*/ 0 w 65"/>
                <a:gd name="T17" fmla="*/ 2147483647 h 64"/>
                <a:gd name="T18" fmla="*/ 2147483647 w 65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64"/>
                <a:gd name="T32" fmla="*/ 65 w 65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64">
                  <a:moveTo>
                    <a:pt x="13" y="19"/>
                  </a:moveTo>
                  <a:lnTo>
                    <a:pt x="33" y="19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65" y="23"/>
                  </a:lnTo>
                  <a:lnTo>
                    <a:pt x="62" y="39"/>
                  </a:lnTo>
                  <a:lnTo>
                    <a:pt x="54" y="53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13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7" name="Freeform 240">
              <a:extLst/>
            </p:cNvPr>
            <p:cNvSpPr>
              <a:spLocks/>
            </p:cNvSpPr>
            <p:nvPr/>
          </p:nvSpPr>
          <p:spPr bwMode="auto">
            <a:xfrm>
              <a:off x="4303689" y="3997343"/>
              <a:ext cx="7937" cy="4763"/>
            </a:xfrm>
            <a:custGeom>
              <a:avLst/>
              <a:gdLst>
                <a:gd name="T0" fmla="*/ 0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2147483647 h 16"/>
                <a:gd name="T10" fmla="*/ 0 w 23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6"/>
                <a:gd name="T20" fmla="*/ 23 w 23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6">
                  <a:moveTo>
                    <a:pt x="0" y="4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12" y="13"/>
                  </a:lnTo>
                  <a:lnTo>
                    <a:pt x="3" y="1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8" name="Freeform 241">
              <a:extLst/>
            </p:cNvPr>
            <p:cNvSpPr>
              <a:spLocks/>
            </p:cNvSpPr>
            <p:nvPr/>
          </p:nvSpPr>
          <p:spPr bwMode="auto">
            <a:xfrm>
              <a:off x="4883126" y="4259281"/>
              <a:ext cx="12700" cy="12700"/>
            </a:xfrm>
            <a:custGeom>
              <a:avLst/>
              <a:gdLst>
                <a:gd name="T0" fmla="*/ 2147483647 w 36"/>
                <a:gd name="T1" fmla="*/ 0 h 42"/>
                <a:gd name="T2" fmla="*/ 2147483647 w 36"/>
                <a:gd name="T3" fmla="*/ 2147483647 h 42"/>
                <a:gd name="T4" fmla="*/ 2147483647 w 36"/>
                <a:gd name="T5" fmla="*/ 2147483647 h 42"/>
                <a:gd name="T6" fmla="*/ 2147483647 w 36"/>
                <a:gd name="T7" fmla="*/ 2147483647 h 42"/>
                <a:gd name="T8" fmla="*/ 0 w 36"/>
                <a:gd name="T9" fmla="*/ 2147483647 h 42"/>
                <a:gd name="T10" fmla="*/ 2147483647 w 36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42"/>
                <a:gd name="T20" fmla="*/ 36 w 36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42">
                  <a:moveTo>
                    <a:pt x="25" y="0"/>
                  </a:moveTo>
                  <a:lnTo>
                    <a:pt x="36" y="11"/>
                  </a:lnTo>
                  <a:lnTo>
                    <a:pt x="21" y="26"/>
                  </a:lnTo>
                  <a:lnTo>
                    <a:pt x="10" y="42"/>
                  </a:lnTo>
                  <a:lnTo>
                    <a:pt x="0" y="29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539" name="Group 242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7464401" y="5108593"/>
              <a:ext cx="85725" cy="71438"/>
              <a:chOff x="2864" y="2525"/>
              <a:chExt cx="248" cy="206"/>
            </a:xfrm>
            <a:grpFill/>
          </p:grpSpPr>
          <p:sp>
            <p:nvSpPr>
              <p:cNvPr id="604" name="Freeform 2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864" y="2632"/>
                <a:ext cx="131" cy="99"/>
              </a:xfrm>
              <a:custGeom>
                <a:avLst/>
                <a:gdLst>
                  <a:gd name="T0" fmla="*/ 0 w 656"/>
                  <a:gd name="T1" fmla="*/ 0 h 499"/>
                  <a:gd name="T2" fmla="*/ 0 w 656"/>
                  <a:gd name="T3" fmla="*/ 0 h 499"/>
                  <a:gd name="T4" fmla="*/ 0 w 656"/>
                  <a:gd name="T5" fmla="*/ 0 h 499"/>
                  <a:gd name="T6" fmla="*/ 0 w 656"/>
                  <a:gd name="T7" fmla="*/ 0 h 499"/>
                  <a:gd name="T8" fmla="*/ 0 w 656"/>
                  <a:gd name="T9" fmla="*/ 0 h 499"/>
                  <a:gd name="T10" fmla="*/ 0 w 656"/>
                  <a:gd name="T11" fmla="*/ 0 h 499"/>
                  <a:gd name="T12" fmla="*/ 0 w 656"/>
                  <a:gd name="T13" fmla="*/ 0 h 499"/>
                  <a:gd name="T14" fmla="*/ 0 w 656"/>
                  <a:gd name="T15" fmla="*/ 0 h 499"/>
                  <a:gd name="T16" fmla="*/ 0 w 656"/>
                  <a:gd name="T17" fmla="*/ 0 h 499"/>
                  <a:gd name="T18" fmla="*/ 0 w 656"/>
                  <a:gd name="T19" fmla="*/ 0 h 499"/>
                  <a:gd name="T20" fmla="*/ 0 w 656"/>
                  <a:gd name="T21" fmla="*/ 0 h 499"/>
                  <a:gd name="T22" fmla="*/ 0 w 656"/>
                  <a:gd name="T23" fmla="*/ 0 h 499"/>
                  <a:gd name="T24" fmla="*/ 0 w 656"/>
                  <a:gd name="T25" fmla="*/ 0 h 499"/>
                  <a:gd name="T26" fmla="*/ 0 w 656"/>
                  <a:gd name="T27" fmla="*/ 0 h 499"/>
                  <a:gd name="T28" fmla="*/ 0 w 656"/>
                  <a:gd name="T29" fmla="*/ 0 h 499"/>
                  <a:gd name="T30" fmla="*/ 0 w 656"/>
                  <a:gd name="T31" fmla="*/ 0 h 499"/>
                  <a:gd name="T32" fmla="*/ 0 w 656"/>
                  <a:gd name="T33" fmla="*/ 0 h 499"/>
                  <a:gd name="T34" fmla="*/ 0 w 656"/>
                  <a:gd name="T35" fmla="*/ 0 h 499"/>
                  <a:gd name="T36" fmla="*/ 0 w 656"/>
                  <a:gd name="T37" fmla="*/ 0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6"/>
                  <a:gd name="T58" fmla="*/ 0 h 499"/>
                  <a:gd name="T59" fmla="*/ 656 w 656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6" h="499">
                    <a:moveTo>
                      <a:pt x="354" y="499"/>
                    </a:moveTo>
                    <a:lnTo>
                      <a:pt x="224" y="480"/>
                    </a:lnTo>
                    <a:lnTo>
                      <a:pt x="104" y="432"/>
                    </a:lnTo>
                    <a:lnTo>
                      <a:pt x="0" y="384"/>
                    </a:lnTo>
                    <a:lnTo>
                      <a:pt x="8" y="272"/>
                    </a:lnTo>
                    <a:lnTo>
                      <a:pt x="80" y="216"/>
                    </a:lnTo>
                    <a:lnTo>
                      <a:pt x="80" y="136"/>
                    </a:lnTo>
                    <a:lnTo>
                      <a:pt x="173" y="91"/>
                    </a:lnTo>
                    <a:lnTo>
                      <a:pt x="224" y="16"/>
                    </a:lnTo>
                    <a:lnTo>
                      <a:pt x="336" y="24"/>
                    </a:lnTo>
                    <a:lnTo>
                      <a:pt x="445" y="0"/>
                    </a:lnTo>
                    <a:lnTo>
                      <a:pt x="512" y="88"/>
                    </a:lnTo>
                    <a:lnTo>
                      <a:pt x="608" y="176"/>
                    </a:lnTo>
                    <a:lnTo>
                      <a:pt x="624" y="272"/>
                    </a:lnTo>
                    <a:lnTo>
                      <a:pt x="656" y="360"/>
                    </a:lnTo>
                    <a:lnTo>
                      <a:pt x="592" y="392"/>
                    </a:lnTo>
                    <a:lnTo>
                      <a:pt x="520" y="424"/>
                    </a:lnTo>
                    <a:lnTo>
                      <a:pt x="424" y="472"/>
                    </a:lnTo>
                    <a:lnTo>
                      <a:pt x="354" y="49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05" name="Freeform 2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980" y="2525"/>
                <a:ext cx="132" cy="83"/>
              </a:xfrm>
              <a:custGeom>
                <a:avLst/>
                <a:gdLst>
                  <a:gd name="T0" fmla="*/ 0 w 661"/>
                  <a:gd name="T1" fmla="*/ 0 h 413"/>
                  <a:gd name="T2" fmla="*/ 0 w 661"/>
                  <a:gd name="T3" fmla="*/ 0 h 413"/>
                  <a:gd name="T4" fmla="*/ 0 w 661"/>
                  <a:gd name="T5" fmla="*/ 0 h 413"/>
                  <a:gd name="T6" fmla="*/ 0 w 661"/>
                  <a:gd name="T7" fmla="*/ 0 h 413"/>
                  <a:gd name="T8" fmla="*/ 0 w 661"/>
                  <a:gd name="T9" fmla="*/ 0 h 413"/>
                  <a:gd name="T10" fmla="*/ 0 w 661"/>
                  <a:gd name="T11" fmla="*/ 0 h 413"/>
                  <a:gd name="T12" fmla="*/ 0 w 661"/>
                  <a:gd name="T13" fmla="*/ 0 h 413"/>
                  <a:gd name="T14" fmla="*/ 0 w 661"/>
                  <a:gd name="T15" fmla="*/ 0 h 413"/>
                  <a:gd name="T16" fmla="*/ 0 w 661"/>
                  <a:gd name="T17" fmla="*/ 0 h 413"/>
                  <a:gd name="T18" fmla="*/ 0 w 661"/>
                  <a:gd name="T19" fmla="*/ 0 h 413"/>
                  <a:gd name="T20" fmla="*/ 0 w 661"/>
                  <a:gd name="T21" fmla="*/ 0 h 413"/>
                  <a:gd name="T22" fmla="*/ 0 w 661"/>
                  <a:gd name="T23" fmla="*/ 0 h 413"/>
                  <a:gd name="T24" fmla="*/ 0 w 661"/>
                  <a:gd name="T25" fmla="*/ 0 h 413"/>
                  <a:gd name="T26" fmla="*/ 0 w 661"/>
                  <a:gd name="T27" fmla="*/ 0 h 413"/>
                  <a:gd name="T28" fmla="*/ 0 w 661"/>
                  <a:gd name="T29" fmla="*/ 0 h 413"/>
                  <a:gd name="T30" fmla="*/ 0 w 661"/>
                  <a:gd name="T31" fmla="*/ 0 h 413"/>
                  <a:gd name="T32" fmla="*/ 0 w 661"/>
                  <a:gd name="T33" fmla="*/ 0 h 413"/>
                  <a:gd name="T34" fmla="*/ 0 w 661"/>
                  <a:gd name="T35" fmla="*/ 0 h 413"/>
                  <a:gd name="T36" fmla="*/ 0 w 661"/>
                  <a:gd name="T37" fmla="*/ 0 h 413"/>
                  <a:gd name="T38" fmla="*/ 0 w 661"/>
                  <a:gd name="T39" fmla="*/ 0 h 413"/>
                  <a:gd name="T40" fmla="*/ 0 w 661"/>
                  <a:gd name="T41" fmla="*/ 0 h 413"/>
                  <a:gd name="T42" fmla="*/ 0 w 661"/>
                  <a:gd name="T43" fmla="*/ 0 h 413"/>
                  <a:gd name="T44" fmla="*/ 0 w 661"/>
                  <a:gd name="T45" fmla="*/ 0 h 413"/>
                  <a:gd name="T46" fmla="*/ 0 w 661"/>
                  <a:gd name="T47" fmla="*/ 0 h 413"/>
                  <a:gd name="T48" fmla="*/ 0 w 661"/>
                  <a:gd name="T49" fmla="*/ 0 h 413"/>
                  <a:gd name="T50" fmla="*/ 0 w 661"/>
                  <a:gd name="T51" fmla="*/ 0 h 413"/>
                  <a:gd name="T52" fmla="*/ 0 w 661"/>
                  <a:gd name="T53" fmla="*/ 0 h 413"/>
                  <a:gd name="T54" fmla="*/ 0 w 661"/>
                  <a:gd name="T55" fmla="*/ 0 h 413"/>
                  <a:gd name="T56" fmla="*/ 0 w 661"/>
                  <a:gd name="T57" fmla="*/ 0 h 413"/>
                  <a:gd name="T58" fmla="*/ 0 w 661"/>
                  <a:gd name="T59" fmla="*/ 0 h 413"/>
                  <a:gd name="T60" fmla="*/ 0 w 661"/>
                  <a:gd name="T61" fmla="*/ 0 h 413"/>
                  <a:gd name="T62" fmla="*/ 0 w 661"/>
                  <a:gd name="T63" fmla="*/ 0 h 413"/>
                  <a:gd name="T64" fmla="*/ 0 w 661"/>
                  <a:gd name="T65" fmla="*/ 0 h 413"/>
                  <a:gd name="T66" fmla="*/ 0 w 661"/>
                  <a:gd name="T67" fmla="*/ 0 h 413"/>
                  <a:gd name="T68" fmla="*/ 0 w 661"/>
                  <a:gd name="T69" fmla="*/ 0 h 413"/>
                  <a:gd name="T70" fmla="*/ 0 w 661"/>
                  <a:gd name="T71" fmla="*/ 0 h 413"/>
                  <a:gd name="T72" fmla="*/ 0 w 661"/>
                  <a:gd name="T73" fmla="*/ 0 h 413"/>
                  <a:gd name="T74" fmla="*/ 0 w 661"/>
                  <a:gd name="T75" fmla="*/ 0 h 4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61"/>
                  <a:gd name="T115" fmla="*/ 0 h 413"/>
                  <a:gd name="T116" fmla="*/ 661 w 661"/>
                  <a:gd name="T117" fmla="*/ 413 h 4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61" h="413">
                    <a:moveTo>
                      <a:pt x="109" y="413"/>
                    </a:moveTo>
                    <a:lnTo>
                      <a:pt x="61" y="379"/>
                    </a:lnTo>
                    <a:lnTo>
                      <a:pt x="27" y="326"/>
                    </a:lnTo>
                    <a:lnTo>
                      <a:pt x="0" y="304"/>
                    </a:lnTo>
                    <a:lnTo>
                      <a:pt x="45" y="214"/>
                    </a:lnTo>
                    <a:lnTo>
                      <a:pt x="85" y="221"/>
                    </a:lnTo>
                    <a:lnTo>
                      <a:pt x="133" y="187"/>
                    </a:lnTo>
                    <a:lnTo>
                      <a:pt x="176" y="163"/>
                    </a:lnTo>
                    <a:lnTo>
                      <a:pt x="272" y="123"/>
                    </a:lnTo>
                    <a:lnTo>
                      <a:pt x="320" y="115"/>
                    </a:lnTo>
                    <a:lnTo>
                      <a:pt x="373" y="96"/>
                    </a:lnTo>
                    <a:lnTo>
                      <a:pt x="430" y="62"/>
                    </a:lnTo>
                    <a:lnTo>
                      <a:pt x="499" y="32"/>
                    </a:lnTo>
                    <a:lnTo>
                      <a:pt x="541" y="19"/>
                    </a:lnTo>
                    <a:lnTo>
                      <a:pt x="613" y="0"/>
                    </a:lnTo>
                    <a:lnTo>
                      <a:pt x="661" y="0"/>
                    </a:lnTo>
                    <a:lnTo>
                      <a:pt x="613" y="62"/>
                    </a:lnTo>
                    <a:lnTo>
                      <a:pt x="544" y="123"/>
                    </a:lnTo>
                    <a:lnTo>
                      <a:pt x="493" y="187"/>
                    </a:lnTo>
                    <a:lnTo>
                      <a:pt x="445" y="235"/>
                    </a:lnTo>
                    <a:lnTo>
                      <a:pt x="440" y="283"/>
                    </a:lnTo>
                    <a:lnTo>
                      <a:pt x="497" y="269"/>
                    </a:lnTo>
                    <a:lnTo>
                      <a:pt x="536" y="225"/>
                    </a:lnTo>
                    <a:lnTo>
                      <a:pt x="598" y="187"/>
                    </a:lnTo>
                    <a:lnTo>
                      <a:pt x="637" y="158"/>
                    </a:lnTo>
                    <a:lnTo>
                      <a:pt x="641" y="187"/>
                    </a:lnTo>
                    <a:lnTo>
                      <a:pt x="584" y="245"/>
                    </a:lnTo>
                    <a:lnTo>
                      <a:pt x="541" y="273"/>
                    </a:lnTo>
                    <a:lnTo>
                      <a:pt x="502" y="293"/>
                    </a:lnTo>
                    <a:lnTo>
                      <a:pt x="445" y="321"/>
                    </a:lnTo>
                    <a:lnTo>
                      <a:pt x="377" y="317"/>
                    </a:lnTo>
                    <a:lnTo>
                      <a:pt x="353" y="264"/>
                    </a:lnTo>
                    <a:lnTo>
                      <a:pt x="305" y="264"/>
                    </a:lnTo>
                    <a:lnTo>
                      <a:pt x="243" y="302"/>
                    </a:lnTo>
                    <a:lnTo>
                      <a:pt x="227" y="350"/>
                    </a:lnTo>
                    <a:lnTo>
                      <a:pt x="161" y="326"/>
                    </a:lnTo>
                    <a:lnTo>
                      <a:pt x="104" y="374"/>
                    </a:lnTo>
                    <a:lnTo>
                      <a:pt x="109" y="41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grpSp>
          <p:nvGrpSpPr>
            <p:cNvPr id="540" name="Group 245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4511657" y="4168784"/>
              <a:ext cx="12701" cy="11112"/>
              <a:chOff x="9952" y="13024"/>
              <a:chExt cx="1640" cy="1406"/>
            </a:xfrm>
            <a:grpFill/>
          </p:grpSpPr>
          <p:sp>
            <p:nvSpPr>
              <p:cNvPr id="602" name="Freeform 24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0536" y="13424"/>
                <a:ext cx="1056" cy="1006"/>
              </a:xfrm>
              <a:custGeom>
                <a:avLst/>
                <a:gdLst>
                  <a:gd name="T0" fmla="*/ 600 w 1056"/>
                  <a:gd name="T1" fmla="*/ 961 h 1006"/>
                  <a:gd name="T2" fmla="*/ 512 w 1056"/>
                  <a:gd name="T3" fmla="*/ 992 h 1006"/>
                  <a:gd name="T4" fmla="*/ 456 w 1056"/>
                  <a:gd name="T5" fmla="*/ 912 h 1006"/>
                  <a:gd name="T6" fmla="*/ 384 w 1056"/>
                  <a:gd name="T7" fmla="*/ 848 h 1006"/>
                  <a:gd name="T8" fmla="*/ 208 w 1056"/>
                  <a:gd name="T9" fmla="*/ 744 h 1006"/>
                  <a:gd name="T10" fmla="*/ 64 w 1056"/>
                  <a:gd name="T11" fmla="*/ 672 h 1006"/>
                  <a:gd name="T12" fmla="*/ 32 w 1056"/>
                  <a:gd name="T13" fmla="*/ 496 h 1006"/>
                  <a:gd name="T14" fmla="*/ 48 w 1056"/>
                  <a:gd name="T15" fmla="*/ 368 h 1006"/>
                  <a:gd name="T16" fmla="*/ 56 w 1056"/>
                  <a:gd name="T17" fmla="*/ 200 h 1006"/>
                  <a:gd name="T18" fmla="*/ 0 w 1056"/>
                  <a:gd name="T19" fmla="*/ 104 h 1006"/>
                  <a:gd name="T20" fmla="*/ 64 w 1056"/>
                  <a:gd name="T21" fmla="*/ 48 h 1006"/>
                  <a:gd name="T22" fmla="*/ 176 w 1056"/>
                  <a:gd name="T23" fmla="*/ 0 h 1006"/>
                  <a:gd name="T24" fmla="*/ 248 w 1056"/>
                  <a:gd name="T25" fmla="*/ 64 h 1006"/>
                  <a:gd name="T26" fmla="*/ 128 w 1056"/>
                  <a:gd name="T27" fmla="*/ 144 h 1006"/>
                  <a:gd name="T28" fmla="*/ 232 w 1056"/>
                  <a:gd name="T29" fmla="*/ 176 h 1006"/>
                  <a:gd name="T30" fmla="*/ 320 w 1056"/>
                  <a:gd name="T31" fmla="*/ 176 h 1006"/>
                  <a:gd name="T32" fmla="*/ 416 w 1056"/>
                  <a:gd name="T33" fmla="*/ 176 h 1006"/>
                  <a:gd name="T34" fmla="*/ 472 w 1056"/>
                  <a:gd name="T35" fmla="*/ 216 h 1006"/>
                  <a:gd name="T36" fmla="*/ 536 w 1056"/>
                  <a:gd name="T37" fmla="*/ 280 h 1006"/>
                  <a:gd name="T38" fmla="*/ 616 w 1056"/>
                  <a:gd name="T39" fmla="*/ 328 h 1006"/>
                  <a:gd name="T40" fmla="*/ 680 w 1056"/>
                  <a:gd name="T41" fmla="*/ 344 h 1006"/>
                  <a:gd name="T42" fmla="*/ 760 w 1056"/>
                  <a:gd name="T43" fmla="*/ 440 h 1006"/>
                  <a:gd name="T44" fmla="*/ 864 w 1056"/>
                  <a:gd name="T45" fmla="*/ 512 h 1006"/>
                  <a:gd name="T46" fmla="*/ 936 w 1056"/>
                  <a:gd name="T47" fmla="*/ 560 h 1006"/>
                  <a:gd name="T48" fmla="*/ 992 w 1056"/>
                  <a:gd name="T49" fmla="*/ 608 h 1006"/>
                  <a:gd name="T50" fmla="*/ 1056 w 1056"/>
                  <a:gd name="T51" fmla="*/ 720 h 1006"/>
                  <a:gd name="T52" fmla="*/ 1056 w 1056"/>
                  <a:gd name="T53" fmla="*/ 840 h 1006"/>
                  <a:gd name="T54" fmla="*/ 992 w 1056"/>
                  <a:gd name="T55" fmla="*/ 944 h 1006"/>
                  <a:gd name="T56" fmla="*/ 918 w 1056"/>
                  <a:gd name="T57" fmla="*/ 1006 h 1006"/>
                  <a:gd name="T58" fmla="*/ 720 w 1056"/>
                  <a:gd name="T59" fmla="*/ 968 h 1006"/>
                  <a:gd name="T60" fmla="*/ 600 w 1056"/>
                  <a:gd name="T61" fmla="*/ 961 h 100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56"/>
                  <a:gd name="T94" fmla="*/ 0 h 1006"/>
                  <a:gd name="T95" fmla="*/ 1056 w 1056"/>
                  <a:gd name="T96" fmla="*/ 1006 h 100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56" h="1006">
                    <a:moveTo>
                      <a:pt x="600" y="961"/>
                    </a:moveTo>
                    <a:lnTo>
                      <a:pt x="512" y="992"/>
                    </a:lnTo>
                    <a:lnTo>
                      <a:pt x="456" y="912"/>
                    </a:lnTo>
                    <a:lnTo>
                      <a:pt x="384" y="848"/>
                    </a:lnTo>
                    <a:lnTo>
                      <a:pt x="208" y="744"/>
                    </a:lnTo>
                    <a:lnTo>
                      <a:pt x="64" y="672"/>
                    </a:lnTo>
                    <a:lnTo>
                      <a:pt x="32" y="496"/>
                    </a:lnTo>
                    <a:lnTo>
                      <a:pt x="48" y="368"/>
                    </a:lnTo>
                    <a:lnTo>
                      <a:pt x="56" y="200"/>
                    </a:lnTo>
                    <a:lnTo>
                      <a:pt x="0" y="104"/>
                    </a:lnTo>
                    <a:lnTo>
                      <a:pt x="64" y="48"/>
                    </a:lnTo>
                    <a:lnTo>
                      <a:pt x="176" y="0"/>
                    </a:lnTo>
                    <a:lnTo>
                      <a:pt x="248" y="64"/>
                    </a:lnTo>
                    <a:lnTo>
                      <a:pt x="128" y="144"/>
                    </a:lnTo>
                    <a:lnTo>
                      <a:pt x="232" y="176"/>
                    </a:lnTo>
                    <a:lnTo>
                      <a:pt x="320" y="176"/>
                    </a:lnTo>
                    <a:lnTo>
                      <a:pt x="416" y="176"/>
                    </a:lnTo>
                    <a:lnTo>
                      <a:pt x="472" y="216"/>
                    </a:lnTo>
                    <a:lnTo>
                      <a:pt x="536" y="280"/>
                    </a:lnTo>
                    <a:lnTo>
                      <a:pt x="616" y="328"/>
                    </a:lnTo>
                    <a:lnTo>
                      <a:pt x="680" y="344"/>
                    </a:lnTo>
                    <a:lnTo>
                      <a:pt x="760" y="440"/>
                    </a:lnTo>
                    <a:lnTo>
                      <a:pt x="864" y="512"/>
                    </a:lnTo>
                    <a:lnTo>
                      <a:pt x="936" y="560"/>
                    </a:lnTo>
                    <a:lnTo>
                      <a:pt x="992" y="608"/>
                    </a:lnTo>
                    <a:lnTo>
                      <a:pt x="1056" y="720"/>
                    </a:lnTo>
                    <a:lnTo>
                      <a:pt x="1056" y="840"/>
                    </a:lnTo>
                    <a:lnTo>
                      <a:pt x="992" y="944"/>
                    </a:lnTo>
                    <a:lnTo>
                      <a:pt x="918" y="1006"/>
                    </a:lnTo>
                    <a:lnTo>
                      <a:pt x="720" y="968"/>
                    </a:lnTo>
                    <a:lnTo>
                      <a:pt x="600" y="96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03" name="Freeform 24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52" y="13024"/>
                <a:ext cx="656" cy="328"/>
              </a:xfrm>
              <a:custGeom>
                <a:avLst/>
                <a:gdLst>
                  <a:gd name="T0" fmla="*/ 168 w 656"/>
                  <a:gd name="T1" fmla="*/ 288 h 328"/>
                  <a:gd name="T2" fmla="*/ 80 w 656"/>
                  <a:gd name="T3" fmla="*/ 224 h 328"/>
                  <a:gd name="T4" fmla="*/ 64 w 656"/>
                  <a:gd name="T5" fmla="*/ 144 h 328"/>
                  <a:gd name="T6" fmla="*/ 0 w 656"/>
                  <a:gd name="T7" fmla="*/ 40 h 328"/>
                  <a:gd name="T8" fmla="*/ 96 w 656"/>
                  <a:gd name="T9" fmla="*/ 8 h 328"/>
                  <a:gd name="T10" fmla="*/ 277 w 656"/>
                  <a:gd name="T11" fmla="*/ 0 h 328"/>
                  <a:gd name="T12" fmla="*/ 384 w 656"/>
                  <a:gd name="T13" fmla="*/ 64 h 328"/>
                  <a:gd name="T14" fmla="*/ 456 w 656"/>
                  <a:gd name="T15" fmla="*/ 96 h 328"/>
                  <a:gd name="T16" fmla="*/ 560 w 656"/>
                  <a:gd name="T17" fmla="*/ 96 h 328"/>
                  <a:gd name="T18" fmla="*/ 656 w 656"/>
                  <a:gd name="T19" fmla="*/ 200 h 328"/>
                  <a:gd name="T20" fmla="*/ 552 w 656"/>
                  <a:gd name="T21" fmla="*/ 288 h 328"/>
                  <a:gd name="T22" fmla="*/ 456 w 656"/>
                  <a:gd name="T23" fmla="*/ 320 h 328"/>
                  <a:gd name="T24" fmla="*/ 352 w 656"/>
                  <a:gd name="T25" fmla="*/ 328 h 328"/>
                  <a:gd name="T26" fmla="*/ 272 w 656"/>
                  <a:gd name="T27" fmla="*/ 296 h 328"/>
                  <a:gd name="T28" fmla="*/ 168 w 656"/>
                  <a:gd name="T29" fmla="*/ 288 h 3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6"/>
                  <a:gd name="T46" fmla="*/ 0 h 328"/>
                  <a:gd name="T47" fmla="*/ 656 w 656"/>
                  <a:gd name="T48" fmla="*/ 328 h 3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6" h="328">
                    <a:moveTo>
                      <a:pt x="168" y="288"/>
                    </a:moveTo>
                    <a:lnTo>
                      <a:pt x="80" y="224"/>
                    </a:lnTo>
                    <a:lnTo>
                      <a:pt x="64" y="144"/>
                    </a:lnTo>
                    <a:lnTo>
                      <a:pt x="0" y="40"/>
                    </a:lnTo>
                    <a:lnTo>
                      <a:pt x="96" y="8"/>
                    </a:lnTo>
                    <a:lnTo>
                      <a:pt x="277" y="0"/>
                    </a:lnTo>
                    <a:lnTo>
                      <a:pt x="384" y="64"/>
                    </a:lnTo>
                    <a:lnTo>
                      <a:pt x="456" y="96"/>
                    </a:lnTo>
                    <a:lnTo>
                      <a:pt x="560" y="96"/>
                    </a:lnTo>
                    <a:lnTo>
                      <a:pt x="656" y="200"/>
                    </a:lnTo>
                    <a:lnTo>
                      <a:pt x="552" y="288"/>
                    </a:lnTo>
                    <a:lnTo>
                      <a:pt x="456" y="320"/>
                    </a:lnTo>
                    <a:lnTo>
                      <a:pt x="352" y="328"/>
                    </a:lnTo>
                    <a:lnTo>
                      <a:pt x="272" y="296"/>
                    </a:lnTo>
                    <a:lnTo>
                      <a:pt x="168" y="28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541" name="Freeform 248">
              <a:extLst/>
            </p:cNvPr>
            <p:cNvSpPr>
              <a:spLocks/>
            </p:cNvSpPr>
            <p:nvPr/>
          </p:nvSpPr>
          <p:spPr bwMode="auto">
            <a:xfrm>
              <a:off x="4662464" y="4457718"/>
              <a:ext cx="301625" cy="247650"/>
            </a:xfrm>
            <a:custGeom>
              <a:avLst/>
              <a:gdLst>
                <a:gd name="T0" fmla="*/ 2147483647 w 950"/>
                <a:gd name="T1" fmla="*/ 2147483647 h 781"/>
                <a:gd name="T2" fmla="*/ 2147483647 w 950"/>
                <a:gd name="T3" fmla="*/ 2147483647 h 781"/>
                <a:gd name="T4" fmla="*/ 2147483647 w 950"/>
                <a:gd name="T5" fmla="*/ 2147483647 h 781"/>
                <a:gd name="T6" fmla="*/ 2147483647 w 950"/>
                <a:gd name="T7" fmla="*/ 2147483647 h 781"/>
                <a:gd name="T8" fmla="*/ 2147483647 w 950"/>
                <a:gd name="T9" fmla="*/ 2147483647 h 781"/>
                <a:gd name="T10" fmla="*/ 2147483647 w 950"/>
                <a:gd name="T11" fmla="*/ 2147483647 h 781"/>
                <a:gd name="T12" fmla="*/ 2147483647 w 950"/>
                <a:gd name="T13" fmla="*/ 2147483647 h 781"/>
                <a:gd name="T14" fmla="*/ 2147483647 w 950"/>
                <a:gd name="T15" fmla="*/ 2147483647 h 781"/>
                <a:gd name="T16" fmla="*/ 2147483647 w 950"/>
                <a:gd name="T17" fmla="*/ 2147483647 h 781"/>
                <a:gd name="T18" fmla="*/ 2147483647 w 950"/>
                <a:gd name="T19" fmla="*/ 2147483647 h 781"/>
                <a:gd name="T20" fmla="*/ 2147483647 w 950"/>
                <a:gd name="T21" fmla="*/ 2147483647 h 781"/>
                <a:gd name="T22" fmla="*/ 2147483647 w 950"/>
                <a:gd name="T23" fmla="*/ 2147483647 h 781"/>
                <a:gd name="T24" fmla="*/ 2147483647 w 950"/>
                <a:gd name="T25" fmla="*/ 2147483647 h 781"/>
                <a:gd name="T26" fmla="*/ 2147483647 w 950"/>
                <a:gd name="T27" fmla="*/ 2147483647 h 781"/>
                <a:gd name="T28" fmla="*/ 2147483647 w 950"/>
                <a:gd name="T29" fmla="*/ 2147483647 h 781"/>
                <a:gd name="T30" fmla="*/ 2147483647 w 950"/>
                <a:gd name="T31" fmla="*/ 2147483647 h 781"/>
                <a:gd name="T32" fmla="*/ 2147483647 w 950"/>
                <a:gd name="T33" fmla="*/ 2147483647 h 781"/>
                <a:gd name="T34" fmla="*/ 2147483647 w 950"/>
                <a:gd name="T35" fmla="*/ 2147483647 h 781"/>
                <a:gd name="T36" fmla="*/ 2147483647 w 950"/>
                <a:gd name="T37" fmla="*/ 2147483647 h 781"/>
                <a:gd name="T38" fmla="*/ 2147483647 w 950"/>
                <a:gd name="T39" fmla="*/ 2147483647 h 781"/>
                <a:gd name="T40" fmla="*/ 2147483647 w 950"/>
                <a:gd name="T41" fmla="*/ 2147483647 h 781"/>
                <a:gd name="T42" fmla="*/ 2147483647 w 950"/>
                <a:gd name="T43" fmla="*/ 2147483647 h 781"/>
                <a:gd name="T44" fmla="*/ 2147483647 w 950"/>
                <a:gd name="T45" fmla="*/ 2147483647 h 781"/>
                <a:gd name="T46" fmla="*/ 2147483647 w 950"/>
                <a:gd name="T47" fmla="*/ 2147483647 h 781"/>
                <a:gd name="T48" fmla="*/ 2147483647 w 950"/>
                <a:gd name="T49" fmla="*/ 2147483647 h 781"/>
                <a:gd name="T50" fmla="*/ 2147483647 w 950"/>
                <a:gd name="T51" fmla="*/ 2147483647 h 781"/>
                <a:gd name="T52" fmla="*/ 2147483647 w 950"/>
                <a:gd name="T53" fmla="*/ 2147483647 h 781"/>
                <a:gd name="T54" fmla="*/ 2147483647 w 950"/>
                <a:gd name="T55" fmla="*/ 2147483647 h 781"/>
                <a:gd name="T56" fmla="*/ 2147483647 w 950"/>
                <a:gd name="T57" fmla="*/ 2147483647 h 781"/>
                <a:gd name="T58" fmla="*/ 2147483647 w 950"/>
                <a:gd name="T59" fmla="*/ 2147483647 h 781"/>
                <a:gd name="T60" fmla="*/ 2147483647 w 950"/>
                <a:gd name="T61" fmla="*/ 2147483647 h 781"/>
                <a:gd name="T62" fmla="*/ 2147483647 w 950"/>
                <a:gd name="T63" fmla="*/ 2147483647 h 781"/>
                <a:gd name="T64" fmla="*/ 0 w 950"/>
                <a:gd name="T65" fmla="*/ 2147483647 h 781"/>
                <a:gd name="T66" fmla="*/ 2147483647 w 950"/>
                <a:gd name="T67" fmla="*/ 2147483647 h 781"/>
                <a:gd name="T68" fmla="*/ 2147483647 w 950"/>
                <a:gd name="T69" fmla="*/ 2147483647 h 781"/>
                <a:gd name="T70" fmla="*/ 2147483647 w 950"/>
                <a:gd name="T71" fmla="*/ 2147483647 h 781"/>
                <a:gd name="T72" fmla="*/ 2147483647 w 950"/>
                <a:gd name="T73" fmla="*/ 2147483647 h 7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50"/>
                <a:gd name="T112" fmla="*/ 0 h 781"/>
                <a:gd name="T113" fmla="*/ 950 w 950"/>
                <a:gd name="T114" fmla="*/ 781 h 7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50" h="781">
                  <a:moveTo>
                    <a:pt x="686" y="1"/>
                  </a:moveTo>
                  <a:lnTo>
                    <a:pt x="768" y="5"/>
                  </a:lnTo>
                  <a:lnTo>
                    <a:pt x="839" y="0"/>
                  </a:lnTo>
                  <a:lnTo>
                    <a:pt x="859" y="36"/>
                  </a:lnTo>
                  <a:lnTo>
                    <a:pt x="876" y="74"/>
                  </a:lnTo>
                  <a:lnTo>
                    <a:pt x="880" y="115"/>
                  </a:lnTo>
                  <a:lnTo>
                    <a:pt x="885" y="143"/>
                  </a:lnTo>
                  <a:lnTo>
                    <a:pt x="890" y="169"/>
                  </a:lnTo>
                  <a:lnTo>
                    <a:pt x="922" y="218"/>
                  </a:lnTo>
                  <a:lnTo>
                    <a:pt x="950" y="247"/>
                  </a:lnTo>
                  <a:lnTo>
                    <a:pt x="896" y="278"/>
                  </a:lnTo>
                  <a:lnTo>
                    <a:pt x="853" y="319"/>
                  </a:lnTo>
                  <a:lnTo>
                    <a:pt x="842" y="362"/>
                  </a:lnTo>
                  <a:lnTo>
                    <a:pt x="832" y="438"/>
                  </a:lnTo>
                  <a:lnTo>
                    <a:pt x="821" y="499"/>
                  </a:lnTo>
                  <a:lnTo>
                    <a:pt x="800" y="536"/>
                  </a:lnTo>
                  <a:lnTo>
                    <a:pt x="775" y="588"/>
                  </a:lnTo>
                  <a:lnTo>
                    <a:pt x="749" y="640"/>
                  </a:lnTo>
                  <a:lnTo>
                    <a:pt x="723" y="670"/>
                  </a:lnTo>
                  <a:lnTo>
                    <a:pt x="696" y="680"/>
                  </a:lnTo>
                  <a:lnTo>
                    <a:pt x="659" y="677"/>
                  </a:lnTo>
                  <a:lnTo>
                    <a:pt x="635" y="692"/>
                  </a:lnTo>
                  <a:lnTo>
                    <a:pt x="616" y="671"/>
                  </a:lnTo>
                  <a:lnTo>
                    <a:pt x="590" y="655"/>
                  </a:lnTo>
                  <a:lnTo>
                    <a:pt x="596" y="637"/>
                  </a:lnTo>
                  <a:lnTo>
                    <a:pt x="598" y="608"/>
                  </a:lnTo>
                  <a:lnTo>
                    <a:pt x="598" y="583"/>
                  </a:lnTo>
                  <a:lnTo>
                    <a:pt x="580" y="581"/>
                  </a:lnTo>
                  <a:lnTo>
                    <a:pt x="569" y="595"/>
                  </a:lnTo>
                  <a:lnTo>
                    <a:pt x="556" y="602"/>
                  </a:lnTo>
                  <a:lnTo>
                    <a:pt x="556" y="616"/>
                  </a:lnTo>
                  <a:lnTo>
                    <a:pt x="557" y="632"/>
                  </a:lnTo>
                  <a:lnTo>
                    <a:pt x="550" y="652"/>
                  </a:lnTo>
                  <a:lnTo>
                    <a:pt x="541" y="664"/>
                  </a:lnTo>
                  <a:lnTo>
                    <a:pt x="527" y="676"/>
                  </a:lnTo>
                  <a:lnTo>
                    <a:pt x="523" y="697"/>
                  </a:lnTo>
                  <a:lnTo>
                    <a:pt x="509" y="704"/>
                  </a:lnTo>
                  <a:lnTo>
                    <a:pt x="488" y="710"/>
                  </a:lnTo>
                  <a:lnTo>
                    <a:pt x="467" y="709"/>
                  </a:lnTo>
                  <a:lnTo>
                    <a:pt x="443" y="692"/>
                  </a:lnTo>
                  <a:lnTo>
                    <a:pt x="425" y="691"/>
                  </a:lnTo>
                  <a:lnTo>
                    <a:pt x="409" y="700"/>
                  </a:lnTo>
                  <a:lnTo>
                    <a:pt x="398" y="713"/>
                  </a:lnTo>
                  <a:lnTo>
                    <a:pt x="377" y="725"/>
                  </a:lnTo>
                  <a:lnTo>
                    <a:pt x="374" y="739"/>
                  </a:lnTo>
                  <a:lnTo>
                    <a:pt x="331" y="733"/>
                  </a:lnTo>
                  <a:lnTo>
                    <a:pt x="311" y="715"/>
                  </a:lnTo>
                  <a:lnTo>
                    <a:pt x="283" y="725"/>
                  </a:lnTo>
                  <a:lnTo>
                    <a:pt x="248" y="724"/>
                  </a:lnTo>
                  <a:lnTo>
                    <a:pt x="236" y="704"/>
                  </a:lnTo>
                  <a:lnTo>
                    <a:pt x="229" y="685"/>
                  </a:lnTo>
                  <a:lnTo>
                    <a:pt x="209" y="679"/>
                  </a:lnTo>
                  <a:lnTo>
                    <a:pt x="187" y="683"/>
                  </a:lnTo>
                  <a:lnTo>
                    <a:pt x="179" y="695"/>
                  </a:lnTo>
                  <a:lnTo>
                    <a:pt x="170" y="712"/>
                  </a:lnTo>
                  <a:lnTo>
                    <a:pt x="161" y="734"/>
                  </a:lnTo>
                  <a:lnTo>
                    <a:pt x="154" y="746"/>
                  </a:lnTo>
                  <a:lnTo>
                    <a:pt x="157" y="763"/>
                  </a:lnTo>
                  <a:lnTo>
                    <a:pt x="148" y="773"/>
                  </a:lnTo>
                  <a:lnTo>
                    <a:pt x="128" y="781"/>
                  </a:lnTo>
                  <a:lnTo>
                    <a:pt x="88" y="780"/>
                  </a:lnTo>
                  <a:lnTo>
                    <a:pt x="96" y="725"/>
                  </a:lnTo>
                  <a:lnTo>
                    <a:pt x="83" y="693"/>
                  </a:lnTo>
                  <a:lnTo>
                    <a:pt x="44" y="643"/>
                  </a:lnTo>
                  <a:lnTo>
                    <a:pt x="44" y="574"/>
                  </a:lnTo>
                  <a:lnTo>
                    <a:pt x="0" y="540"/>
                  </a:lnTo>
                  <a:lnTo>
                    <a:pt x="10" y="493"/>
                  </a:lnTo>
                  <a:lnTo>
                    <a:pt x="32" y="451"/>
                  </a:lnTo>
                  <a:lnTo>
                    <a:pt x="63" y="399"/>
                  </a:lnTo>
                  <a:lnTo>
                    <a:pt x="114" y="369"/>
                  </a:lnTo>
                  <a:lnTo>
                    <a:pt x="110" y="134"/>
                  </a:lnTo>
                  <a:lnTo>
                    <a:pt x="170" y="129"/>
                  </a:lnTo>
                  <a:lnTo>
                    <a:pt x="163" y="8"/>
                  </a:lnTo>
                  <a:lnTo>
                    <a:pt x="686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42" name="Freeform 249">
              <a:extLst/>
            </p:cNvPr>
            <p:cNvSpPr>
              <a:spLocks/>
            </p:cNvSpPr>
            <p:nvPr/>
          </p:nvSpPr>
          <p:spPr bwMode="auto">
            <a:xfrm>
              <a:off x="4691039" y="4641868"/>
              <a:ext cx="214312" cy="158750"/>
            </a:xfrm>
            <a:custGeom>
              <a:avLst/>
              <a:gdLst>
                <a:gd name="T0" fmla="*/ 0 w 673"/>
                <a:gd name="T1" fmla="*/ 2147483647 h 504"/>
                <a:gd name="T2" fmla="*/ 2147483647 w 673"/>
                <a:gd name="T3" fmla="*/ 2147483647 h 504"/>
                <a:gd name="T4" fmla="*/ 2147483647 w 673"/>
                <a:gd name="T5" fmla="*/ 2147483647 h 504"/>
                <a:gd name="T6" fmla="*/ 2147483647 w 673"/>
                <a:gd name="T7" fmla="*/ 2147483647 h 504"/>
                <a:gd name="T8" fmla="*/ 2147483647 w 673"/>
                <a:gd name="T9" fmla="*/ 2147483647 h 504"/>
                <a:gd name="T10" fmla="*/ 2147483647 w 673"/>
                <a:gd name="T11" fmla="*/ 2147483647 h 504"/>
                <a:gd name="T12" fmla="*/ 2147483647 w 673"/>
                <a:gd name="T13" fmla="*/ 2147483647 h 504"/>
                <a:gd name="T14" fmla="*/ 2147483647 w 673"/>
                <a:gd name="T15" fmla="*/ 2147483647 h 504"/>
                <a:gd name="T16" fmla="*/ 2147483647 w 673"/>
                <a:gd name="T17" fmla="*/ 2147483647 h 504"/>
                <a:gd name="T18" fmla="*/ 2147483647 w 673"/>
                <a:gd name="T19" fmla="*/ 2147483647 h 504"/>
                <a:gd name="T20" fmla="*/ 2147483647 w 673"/>
                <a:gd name="T21" fmla="*/ 2147483647 h 504"/>
                <a:gd name="T22" fmla="*/ 2147483647 w 673"/>
                <a:gd name="T23" fmla="*/ 2147483647 h 504"/>
                <a:gd name="T24" fmla="*/ 2147483647 w 673"/>
                <a:gd name="T25" fmla="*/ 2147483647 h 504"/>
                <a:gd name="T26" fmla="*/ 2147483647 w 673"/>
                <a:gd name="T27" fmla="*/ 2147483647 h 504"/>
                <a:gd name="T28" fmla="*/ 2147483647 w 673"/>
                <a:gd name="T29" fmla="*/ 2147483647 h 504"/>
                <a:gd name="T30" fmla="*/ 2147483647 w 673"/>
                <a:gd name="T31" fmla="*/ 2147483647 h 504"/>
                <a:gd name="T32" fmla="*/ 2147483647 w 673"/>
                <a:gd name="T33" fmla="*/ 2147483647 h 504"/>
                <a:gd name="T34" fmla="*/ 2147483647 w 673"/>
                <a:gd name="T35" fmla="*/ 2147483647 h 504"/>
                <a:gd name="T36" fmla="*/ 2147483647 w 673"/>
                <a:gd name="T37" fmla="*/ 2147483647 h 504"/>
                <a:gd name="T38" fmla="*/ 2147483647 w 673"/>
                <a:gd name="T39" fmla="*/ 2147483647 h 504"/>
                <a:gd name="T40" fmla="*/ 2147483647 w 673"/>
                <a:gd name="T41" fmla="*/ 2147483647 h 504"/>
                <a:gd name="T42" fmla="*/ 2147483647 w 673"/>
                <a:gd name="T43" fmla="*/ 2147483647 h 504"/>
                <a:gd name="T44" fmla="*/ 2147483647 w 673"/>
                <a:gd name="T45" fmla="*/ 2147483647 h 504"/>
                <a:gd name="T46" fmla="*/ 2147483647 w 673"/>
                <a:gd name="T47" fmla="*/ 2147483647 h 504"/>
                <a:gd name="T48" fmla="*/ 2147483647 w 673"/>
                <a:gd name="T49" fmla="*/ 2147483647 h 504"/>
                <a:gd name="T50" fmla="*/ 2147483647 w 673"/>
                <a:gd name="T51" fmla="*/ 2147483647 h 504"/>
                <a:gd name="T52" fmla="*/ 2147483647 w 673"/>
                <a:gd name="T53" fmla="*/ 2147483647 h 504"/>
                <a:gd name="T54" fmla="*/ 2147483647 w 673"/>
                <a:gd name="T55" fmla="*/ 2147483647 h 504"/>
                <a:gd name="T56" fmla="*/ 2147483647 w 673"/>
                <a:gd name="T57" fmla="*/ 2147483647 h 504"/>
                <a:gd name="T58" fmla="*/ 2147483647 w 673"/>
                <a:gd name="T59" fmla="*/ 2147483647 h 504"/>
                <a:gd name="T60" fmla="*/ 2147483647 w 673"/>
                <a:gd name="T61" fmla="*/ 2147483647 h 504"/>
                <a:gd name="T62" fmla="*/ 2147483647 w 673"/>
                <a:gd name="T63" fmla="*/ 2147483647 h 504"/>
                <a:gd name="T64" fmla="*/ 2147483647 w 673"/>
                <a:gd name="T65" fmla="*/ 2147483647 h 504"/>
                <a:gd name="T66" fmla="*/ 2147483647 w 673"/>
                <a:gd name="T67" fmla="*/ 2147483647 h 504"/>
                <a:gd name="T68" fmla="*/ 2147483647 w 673"/>
                <a:gd name="T69" fmla="*/ 2147483647 h 504"/>
                <a:gd name="T70" fmla="*/ 2147483647 w 673"/>
                <a:gd name="T71" fmla="*/ 2147483647 h 504"/>
                <a:gd name="T72" fmla="*/ 2147483647 w 673"/>
                <a:gd name="T73" fmla="*/ 2147483647 h 504"/>
                <a:gd name="T74" fmla="*/ 2147483647 w 673"/>
                <a:gd name="T75" fmla="*/ 2147483647 h 5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3"/>
                <a:gd name="T115" fmla="*/ 0 h 504"/>
                <a:gd name="T116" fmla="*/ 673 w 673"/>
                <a:gd name="T117" fmla="*/ 504 h 5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3" h="504">
                  <a:moveTo>
                    <a:pt x="38" y="200"/>
                  </a:moveTo>
                  <a:lnTo>
                    <a:pt x="0" y="204"/>
                  </a:lnTo>
                  <a:lnTo>
                    <a:pt x="33" y="234"/>
                  </a:lnTo>
                  <a:lnTo>
                    <a:pt x="95" y="258"/>
                  </a:lnTo>
                  <a:lnTo>
                    <a:pt x="119" y="292"/>
                  </a:lnTo>
                  <a:lnTo>
                    <a:pt x="137" y="310"/>
                  </a:lnTo>
                  <a:lnTo>
                    <a:pt x="154" y="336"/>
                  </a:lnTo>
                  <a:lnTo>
                    <a:pt x="194" y="387"/>
                  </a:lnTo>
                  <a:lnTo>
                    <a:pt x="211" y="422"/>
                  </a:lnTo>
                  <a:lnTo>
                    <a:pt x="225" y="444"/>
                  </a:lnTo>
                  <a:lnTo>
                    <a:pt x="253" y="450"/>
                  </a:lnTo>
                  <a:lnTo>
                    <a:pt x="275" y="436"/>
                  </a:lnTo>
                  <a:lnTo>
                    <a:pt x="309" y="452"/>
                  </a:lnTo>
                  <a:lnTo>
                    <a:pt x="341" y="454"/>
                  </a:lnTo>
                  <a:lnTo>
                    <a:pt x="365" y="440"/>
                  </a:lnTo>
                  <a:lnTo>
                    <a:pt x="403" y="476"/>
                  </a:lnTo>
                  <a:lnTo>
                    <a:pt x="425" y="504"/>
                  </a:lnTo>
                  <a:lnTo>
                    <a:pt x="459" y="492"/>
                  </a:lnTo>
                  <a:lnTo>
                    <a:pt x="515" y="478"/>
                  </a:lnTo>
                  <a:lnTo>
                    <a:pt x="575" y="466"/>
                  </a:lnTo>
                  <a:lnTo>
                    <a:pt x="609" y="446"/>
                  </a:lnTo>
                  <a:lnTo>
                    <a:pt x="635" y="434"/>
                  </a:lnTo>
                  <a:lnTo>
                    <a:pt x="673" y="428"/>
                  </a:lnTo>
                  <a:lnTo>
                    <a:pt x="673" y="376"/>
                  </a:lnTo>
                  <a:lnTo>
                    <a:pt x="649" y="374"/>
                  </a:lnTo>
                  <a:lnTo>
                    <a:pt x="631" y="352"/>
                  </a:lnTo>
                  <a:lnTo>
                    <a:pt x="617" y="316"/>
                  </a:lnTo>
                  <a:lnTo>
                    <a:pt x="587" y="276"/>
                  </a:lnTo>
                  <a:lnTo>
                    <a:pt x="555" y="236"/>
                  </a:lnTo>
                  <a:lnTo>
                    <a:pt x="513" y="218"/>
                  </a:lnTo>
                  <a:lnTo>
                    <a:pt x="515" y="194"/>
                  </a:lnTo>
                  <a:lnTo>
                    <a:pt x="507" y="176"/>
                  </a:lnTo>
                  <a:lnTo>
                    <a:pt x="533" y="156"/>
                  </a:lnTo>
                  <a:lnTo>
                    <a:pt x="531" y="128"/>
                  </a:lnTo>
                  <a:lnTo>
                    <a:pt x="545" y="112"/>
                  </a:lnTo>
                  <a:lnTo>
                    <a:pt x="518" y="89"/>
                  </a:lnTo>
                  <a:lnTo>
                    <a:pt x="500" y="78"/>
                  </a:lnTo>
                  <a:lnTo>
                    <a:pt x="504" y="56"/>
                  </a:lnTo>
                  <a:lnTo>
                    <a:pt x="504" y="28"/>
                  </a:lnTo>
                  <a:lnTo>
                    <a:pt x="504" y="4"/>
                  </a:lnTo>
                  <a:lnTo>
                    <a:pt x="488" y="0"/>
                  </a:lnTo>
                  <a:lnTo>
                    <a:pt x="477" y="17"/>
                  </a:lnTo>
                  <a:lnTo>
                    <a:pt x="463" y="24"/>
                  </a:lnTo>
                  <a:lnTo>
                    <a:pt x="465" y="37"/>
                  </a:lnTo>
                  <a:lnTo>
                    <a:pt x="463" y="52"/>
                  </a:lnTo>
                  <a:lnTo>
                    <a:pt x="461" y="65"/>
                  </a:lnTo>
                  <a:lnTo>
                    <a:pt x="453" y="80"/>
                  </a:lnTo>
                  <a:lnTo>
                    <a:pt x="439" y="95"/>
                  </a:lnTo>
                  <a:lnTo>
                    <a:pt x="431" y="115"/>
                  </a:lnTo>
                  <a:lnTo>
                    <a:pt x="416" y="125"/>
                  </a:lnTo>
                  <a:lnTo>
                    <a:pt x="394" y="134"/>
                  </a:lnTo>
                  <a:lnTo>
                    <a:pt x="374" y="130"/>
                  </a:lnTo>
                  <a:lnTo>
                    <a:pt x="356" y="119"/>
                  </a:lnTo>
                  <a:lnTo>
                    <a:pt x="335" y="110"/>
                  </a:lnTo>
                  <a:lnTo>
                    <a:pt x="317" y="121"/>
                  </a:lnTo>
                  <a:lnTo>
                    <a:pt x="305" y="134"/>
                  </a:lnTo>
                  <a:lnTo>
                    <a:pt x="288" y="145"/>
                  </a:lnTo>
                  <a:lnTo>
                    <a:pt x="280" y="158"/>
                  </a:lnTo>
                  <a:lnTo>
                    <a:pt x="256" y="158"/>
                  </a:lnTo>
                  <a:lnTo>
                    <a:pt x="238" y="156"/>
                  </a:lnTo>
                  <a:lnTo>
                    <a:pt x="221" y="138"/>
                  </a:lnTo>
                  <a:lnTo>
                    <a:pt x="193" y="147"/>
                  </a:lnTo>
                  <a:lnTo>
                    <a:pt x="175" y="147"/>
                  </a:lnTo>
                  <a:lnTo>
                    <a:pt x="154" y="143"/>
                  </a:lnTo>
                  <a:lnTo>
                    <a:pt x="146" y="130"/>
                  </a:lnTo>
                  <a:lnTo>
                    <a:pt x="142" y="119"/>
                  </a:lnTo>
                  <a:lnTo>
                    <a:pt x="136" y="104"/>
                  </a:lnTo>
                  <a:lnTo>
                    <a:pt x="118" y="102"/>
                  </a:lnTo>
                  <a:lnTo>
                    <a:pt x="97" y="104"/>
                  </a:lnTo>
                  <a:lnTo>
                    <a:pt x="87" y="119"/>
                  </a:lnTo>
                  <a:lnTo>
                    <a:pt x="79" y="134"/>
                  </a:lnTo>
                  <a:lnTo>
                    <a:pt x="73" y="149"/>
                  </a:lnTo>
                  <a:lnTo>
                    <a:pt x="63" y="167"/>
                  </a:lnTo>
                  <a:lnTo>
                    <a:pt x="63" y="184"/>
                  </a:lnTo>
                  <a:lnTo>
                    <a:pt x="55" y="195"/>
                  </a:lnTo>
                  <a:lnTo>
                    <a:pt x="38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43" name="Freeform 251">
              <a:extLst/>
            </p:cNvPr>
            <p:cNvSpPr>
              <a:spLocks/>
            </p:cNvSpPr>
            <p:nvPr/>
          </p:nvSpPr>
          <p:spPr bwMode="auto">
            <a:xfrm>
              <a:off x="5052989" y="4046556"/>
              <a:ext cx="66675" cy="49212"/>
            </a:xfrm>
            <a:custGeom>
              <a:avLst/>
              <a:gdLst>
                <a:gd name="T0" fmla="*/ 2147483647 w 209"/>
                <a:gd name="T1" fmla="*/ 2147483647 h 153"/>
                <a:gd name="T2" fmla="*/ 2147483647 w 209"/>
                <a:gd name="T3" fmla="*/ 2147483647 h 153"/>
                <a:gd name="T4" fmla="*/ 2147483647 w 209"/>
                <a:gd name="T5" fmla="*/ 2147483647 h 153"/>
                <a:gd name="T6" fmla="*/ 2147483647 w 209"/>
                <a:gd name="T7" fmla="*/ 2147483647 h 153"/>
                <a:gd name="T8" fmla="*/ 2147483647 w 209"/>
                <a:gd name="T9" fmla="*/ 2147483647 h 153"/>
                <a:gd name="T10" fmla="*/ 2147483647 w 209"/>
                <a:gd name="T11" fmla="*/ 2147483647 h 153"/>
                <a:gd name="T12" fmla="*/ 2147483647 w 209"/>
                <a:gd name="T13" fmla="*/ 2147483647 h 153"/>
                <a:gd name="T14" fmla="*/ 2147483647 w 209"/>
                <a:gd name="T15" fmla="*/ 2147483647 h 153"/>
                <a:gd name="T16" fmla="*/ 2147483647 w 209"/>
                <a:gd name="T17" fmla="*/ 2147483647 h 153"/>
                <a:gd name="T18" fmla="*/ 2147483647 w 209"/>
                <a:gd name="T19" fmla="*/ 2147483647 h 153"/>
                <a:gd name="T20" fmla="*/ 2147483647 w 209"/>
                <a:gd name="T21" fmla="*/ 2147483647 h 153"/>
                <a:gd name="T22" fmla="*/ 2147483647 w 209"/>
                <a:gd name="T23" fmla="*/ 2147483647 h 153"/>
                <a:gd name="T24" fmla="*/ 2147483647 w 209"/>
                <a:gd name="T25" fmla="*/ 2147483647 h 153"/>
                <a:gd name="T26" fmla="*/ 2147483647 w 209"/>
                <a:gd name="T27" fmla="*/ 2147483647 h 153"/>
                <a:gd name="T28" fmla="*/ 2147483647 w 209"/>
                <a:gd name="T29" fmla="*/ 2147483647 h 153"/>
                <a:gd name="T30" fmla="*/ 2147483647 w 209"/>
                <a:gd name="T31" fmla="*/ 2147483647 h 153"/>
                <a:gd name="T32" fmla="*/ 2147483647 w 209"/>
                <a:gd name="T33" fmla="*/ 2147483647 h 153"/>
                <a:gd name="T34" fmla="*/ 2147483647 w 209"/>
                <a:gd name="T35" fmla="*/ 2147483647 h 153"/>
                <a:gd name="T36" fmla="*/ 2147483647 w 209"/>
                <a:gd name="T37" fmla="*/ 2147483647 h 153"/>
                <a:gd name="T38" fmla="*/ 2147483647 w 209"/>
                <a:gd name="T39" fmla="*/ 2147483647 h 153"/>
                <a:gd name="T40" fmla="*/ 2147483647 w 209"/>
                <a:gd name="T41" fmla="*/ 2147483647 h 153"/>
                <a:gd name="T42" fmla="*/ 2147483647 w 209"/>
                <a:gd name="T43" fmla="*/ 2147483647 h 153"/>
                <a:gd name="T44" fmla="*/ 2147483647 w 209"/>
                <a:gd name="T45" fmla="*/ 2147483647 h 153"/>
                <a:gd name="T46" fmla="*/ 2147483647 w 209"/>
                <a:gd name="T47" fmla="*/ 2147483647 h 153"/>
                <a:gd name="T48" fmla="*/ 2147483647 w 209"/>
                <a:gd name="T49" fmla="*/ 2147483647 h 153"/>
                <a:gd name="T50" fmla="*/ 2147483647 w 209"/>
                <a:gd name="T51" fmla="*/ 2147483647 h 153"/>
                <a:gd name="T52" fmla="*/ 2147483647 w 209"/>
                <a:gd name="T53" fmla="*/ 2147483647 h 153"/>
                <a:gd name="T54" fmla="*/ 2147483647 w 209"/>
                <a:gd name="T55" fmla="*/ 2147483647 h 153"/>
                <a:gd name="T56" fmla="*/ 2147483647 w 209"/>
                <a:gd name="T57" fmla="*/ 0 h 153"/>
                <a:gd name="T58" fmla="*/ 2147483647 w 209"/>
                <a:gd name="T59" fmla="*/ 2147483647 h 153"/>
                <a:gd name="T60" fmla="*/ 2147483647 w 209"/>
                <a:gd name="T61" fmla="*/ 2147483647 h 153"/>
                <a:gd name="T62" fmla="*/ 0 w 209"/>
                <a:gd name="T63" fmla="*/ 2147483647 h 153"/>
                <a:gd name="T64" fmla="*/ 2147483647 w 209"/>
                <a:gd name="T65" fmla="*/ 2147483647 h 153"/>
                <a:gd name="T66" fmla="*/ 2147483647 w 209"/>
                <a:gd name="T67" fmla="*/ 2147483647 h 153"/>
                <a:gd name="T68" fmla="*/ 2147483647 w 209"/>
                <a:gd name="T69" fmla="*/ 2147483647 h 153"/>
                <a:gd name="T70" fmla="*/ 2147483647 w 209"/>
                <a:gd name="T71" fmla="*/ 2147483647 h 153"/>
                <a:gd name="T72" fmla="*/ 2147483647 w 209"/>
                <a:gd name="T73" fmla="*/ 2147483647 h 153"/>
                <a:gd name="T74" fmla="*/ 2147483647 w 209"/>
                <a:gd name="T75" fmla="*/ 2147483647 h 153"/>
                <a:gd name="T76" fmla="*/ 2147483647 w 209"/>
                <a:gd name="T77" fmla="*/ 2147483647 h 153"/>
                <a:gd name="T78" fmla="*/ 2147483647 w 209"/>
                <a:gd name="T79" fmla="*/ 2147483647 h 1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9"/>
                <a:gd name="T121" fmla="*/ 0 h 153"/>
                <a:gd name="T122" fmla="*/ 209 w 209"/>
                <a:gd name="T123" fmla="*/ 153 h 15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9" h="153">
                  <a:moveTo>
                    <a:pt x="59" y="91"/>
                  </a:moveTo>
                  <a:lnTo>
                    <a:pt x="77" y="97"/>
                  </a:lnTo>
                  <a:lnTo>
                    <a:pt x="92" y="105"/>
                  </a:lnTo>
                  <a:lnTo>
                    <a:pt x="108" y="102"/>
                  </a:lnTo>
                  <a:lnTo>
                    <a:pt x="122" y="114"/>
                  </a:lnTo>
                  <a:lnTo>
                    <a:pt x="138" y="115"/>
                  </a:lnTo>
                  <a:lnTo>
                    <a:pt x="155" y="111"/>
                  </a:lnTo>
                  <a:lnTo>
                    <a:pt x="161" y="124"/>
                  </a:lnTo>
                  <a:lnTo>
                    <a:pt x="174" y="127"/>
                  </a:lnTo>
                  <a:lnTo>
                    <a:pt x="177" y="141"/>
                  </a:lnTo>
                  <a:lnTo>
                    <a:pt x="188" y="153"/>
                  </a:lnTo>
                  <a:lnTo>
                    <a:pt x="209" y="144"/>
                  </a:lnTo>
                  <a:lnTo>
                    <a:pt x="204" y="135"/>
                  </a:lnTo>
                  <a:lnTo>
                    <a:pt x="207" y="126"/>
                  </a:lnTo>
                  <a:lnTo>
                    <a:pt x="198" y="115"/>
                  </a:lnTo>
                  <a:lnTo>
                    <a:pt x="207" y="103"/>
                  </a:lnTo>
                  <a:lnTo>
                    <a:pt x="189" y="102"/>
                  </a:lnTo>
                  <a:lnTo>
                    <a:pt x="173" y="93"/>
                  </a:lnTo>
                  <a:lnTo>
                    <a:pt x="155" y="88"/>
                  </a:lnTo>
                  <a:lnTo>
                    <a:pt x="147" y="78"/>
                  </a:lnTo>
                  <a:lnTo>
                    <a:pt x="161" y="73"/>
                  </a:lnTo>
                  <a:lnTo>
                    <a:pt x="156" y="63"/>
                  </a:lnTo>
                  <a:lnTo>
                    <a:pt x="135" y="55"/>
                  </a:lnTo>
                  <a:lnTo>
                    <a:pt x="123" y="39"/>
                  </a:lnTo>
                  <a:lnTo>
                    <a:pt x="132" y="27"/>
                  </a:lnTo>
                  <a:lnTo>
                    <a:pt x="116" y="15"/>
                  </a:lnTo>
                  <a:lnTo>
                    <a:pt x="102" y="15"/>
                  </a:lnTo>
                  <a:lnTo>
                    <a:pt x="99" y="1"/>
                  </a:lnTo>
                  <a:lnTo>
                    <a:pt x="84" y="0"/>
                  </a:lnTo>
                  <a:lnTo>
                    <a:pt x="80" y="10"/>
                  </a:lnTo>
                  <a:lnTo>
                    <a:pt x="48" y="9"/>
                  </a:lnTo>
                  <a:lnTo>
                    <a:pt x="0" y="18"/>
                  </a:lnTo>
                  <a:lnTo>
                    <a:pt x="3" y="31"/>
                  </a:lnTo>
                  <a:lnTo>
                    <a:pt x="12" y="39"/>
                  </a:lnTo>
                  <a:lnTo>
                    <a:pt x="17" y="51"/>
                  </a:lnTo>
                  <a:lnTo>
                    <a:pt x="11" y="64"/>
                  </a:lnTo>
                  <a:lnTo>
                    <a:pt x="17" y="76"/>
                  </a:lnTo>
                  <a:lnTo>
                    <a:pt x="26" y="87"/>
                  </a:lnTo>
                  <a:lnTo>
                    <a:pt x="41" y="91"/>
                  </a:lnTo>
                  <a:lnTo>
                    <a:pt x="59" y="9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44" name="Freeform 252">
              <a:extLst/>
            </p:cNvPr>
            <p:cNvSpPr>
              <a:spLocks/>
            </p:cNvSpPr>
            <p:nvPr/>
          </p:nvSpPr>
          <p:spPr bwMode="auto">
            <a:xfrm>
              <a:off x="5081564" y="4078306"/>
              <a:ext cx="30162" cy="17462"/>
            </a:xfrm>
            <a:custGeom>
              <a:avLst/>
              <a:gdLst>
                <a:gd name="T0" fmla="*/ 2147483647 w 98"/>
                <a:gd name="T1" fmla="*/ 2147483647 h 51"/>
                <a:gd name="T2" fmla="*/ 0 w 98"/>
                <a:gd name="T3" fmla="*/ 2147483647 h 51"/>
                <a:gd name="T4" fmla="*/ 2147483647 w 98"/>
                <a:gd name="T5" fmla="*/ 0 h 51"/>
                <a:gd name="T6" fmla="*/ 2147483647 w 98"/>
                <a:gd name="T7" fmla="*/ 2147483647 h 51"/>
                <a:gd name="T8" fmla="*/ 2147483647 w 98"/>
                <a:gd name="T9" fmla="*/ 2147483647 h 51"/>
                <a:gd name="T10" fmla="*/ 2147483647 w 98"/>
                <a:gd name="T11" fmla="*/ 2147483647 h 51"/>
                <a:gd name="T12" fmla="*/ 2147483647 w 98"/>
                <a:gd name="T13" fmla="*/ 2147483647 h 51"/>
                <a:gd name="T14" fmla="*/ 2147483647 w 98"/>
                <a:gd name="T15" fmla="*/ 2147483647 h 51"/>
                <a:gd name="T16" fmla="*/ 2147483647 w 98"/>
                <a:gd name="T17" fmla="*/ 2147483647 h 51"/>
                <a:gd name="T18" fmla="*/ 2147483647 w 98"/>
                <a:gd name="T19" fmla="*/ 2147483647 h 51"/>
                <a:gd name="T20" fmla="*/ 2147483647 w 98"/>
                <a:gd name="T21" fmla="*/ 2147483647 h 51"/>
                <a:gd name="T22" fmla="*/ 2147483647 w 98"/>
                <a:gd name="T23" fmla="*/ 2147483647 h 51"/>
                <a:gd name="T24" fmla="*/ 2147483647 w 98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51"/>
                <a:gd name="T41" fmla="*/ 98 w 98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51">
                  <a:moveTo>
                    <a:pt x="20" y="25"/>
                  </a:moveTo>
                  <a:lnTo>
                    <a:pt x="0" y="7"/>
                  </a:lnTo>
                  <a:lnTo>
                    <a:pt x="18" y="0"/>
                  </a:lnTo>
                  <a:lnTo>
                    <a:pt x="32" y="12"/>
                  </a:lnTo>
                  <a:lnTo>
                    <a:pt x="48" y="13"/>
                  </a:lnTo>
                  <a:lnTo>
                    <a:pt x="65" y="9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87" y="39"/>
                  </a:lnTo>
                  <a:lnTo>
                    <a:pt x="98" y="51"/>
                  </a:lnTo>
                  <a:lnTo>
                    <a:pt x="75" y="51"/>
                  </a:lnTo>
                  <a:lnTo>
                    <a:pt x="51" y="46"/>
                  </a:lnTo>
                  <a:lnTo>
                    <a:pt x="20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45" name="Freeform 43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13251" y="4013218"/>
              <a:ext cx="30163" cy="73025"/>
            </a:xfrm>
            <a:custGeom>
              <a:avLst/>
              <a:gdLst>
                <a:gd name="T0" fmla="*/ 2147483647 w 456"/>
                <a:gd name="T1" fmla="*/ 2147483647 h 1107"/>
                <a:gd name="T2" fmla="*/ 2147483647 w 456"/>
                <a:gd name="T3" fmla="*/ 2147483647 h 1107"/>
                <a:gd name="T4" fmla="*/ 2147483647 w 456"/>
                <a:gd name="T5" fmla="*/ 2147483647 h 1107"/>
                <a:gd name="T6" fmla="*/ 2147483647 w 456"/>
                <a:gd name="T7" fmla="*/ 2147483647 h 1107"/>
                <a:gd name="T8" fmla="*/ 2147483647 w 456"/>
                <a:gd name="T9" fmla="*/ 2147483647 h 1107"/>
                <a:gd name="T10" fmla="*/ 2147483647 w 456"/>
                <a:gd name="T11" fmla="*/ 2147483647 h 1107"/>
                <a:gd name="T12" fmla="*/ 2147483647 w 456"/>
                <a:gd name="T13" fmla="*/ 2147483647 h 1107"/>
                <a:gd name="T14" fmla="*/ 2147483647 w 456"/>
                <a:gd name="T15" fmla="*/ 2147483647 h 1107"/>
                <a:gd name="T16" fmla="*/ 2147483647 w 456"/>
                <a:gd name="T17" fmla="*/ 2147483647 h 1107"/>
                <a:gd name="T18" fmla="*/ 2147483647 w 456"/>
                <a:gd name="T19" fmla="*/ 2147483647 h 1107"/>
                <a:gd name="T20" fmla="*/ 2147483647 w 456"/>
                <a:gd name="T21" fmla="*/ 2147483647 h 1107"/>
                <a:gd name="T22" fmla="*/ 2147483647 w 456"/>
                <a:gd name="T23" fmla="*/ 2147483647 h 1107"/>
                <a:gd name="T24" fmla="*/ 2147483647 w 456"/>
                <a:gd name="T25" fmla="*/ 0 h 1107"/>
                <a:gd name="T26" fmla="*/ 2147483647 w 456"/>
                <a:gd name="T27" fmla="*/ 2147483647 h 1107"/>
                <a:gd name="T28" fmla="*/ 2147483647 w 456"/>
                <a:gd name="T29" fmla="*/ 2147483647 h 1107"/>
                <a:gd name="T30" fmla="*/ 2147483647 w 456"/>
                <a:gd name="T31" fmla="*/ 2147483647 h 1107"/>
                <a:gd name="T32" fmla="*/ 2147483647 w 456"/>
                <a:gd name="T33" fmla="*/ 2147483647 h 1107"/>
                <a:gd name="T34" fmla="*/ 0 w 456"/>
                <a:gd name="T35" fmla="*/ 2147483647 h 1107"/>
                <a:gd name="T36" fmla="*/ 2147483647 w 456"/>
                <a:gd name="T37" fmla="*/ 2147483647 h 1107"/>
                <a:gd name="T38" fmla="*/ 2147483647 w 456"/>
                <a:gd name="T39" fmla="*/ 2147483647 h 1107"/>
                <a:gd name="T40" fmla="*/ 2147483647 w 456"/>
                <a:gd name="T41" fmla="*/ 2147483647 h 1107"/>
                <a:gd name="T42" fmla="*/ 2147483647 w 456"/>
                <a:gd name="T43" fmla="*/ 2147483647 h 1107"/>
                <a:gd name="T44" fmla="*/ 2147483647 w 456"/>
                <a:gd name="T45" fmla="*/ 2147483647 h 1107"/>
                <a:gd name="T46" fmla="*/ 2147483647 w 456"/>
                <a:gd name="T47" fmla="*/ 2147483647 h 1107"/>
                <a:gd name="T48" fmla="*/ 2147483647 w 456"/>
                <a:gd name="T49" fmla="*/ 2147483647 h 1107"/>
                <a:gd name="T50" fmla="*/ 2147483647 w 456"/>
                <a:gd name="T51" fmla="*/ 2147483647 h 1107"/>
                <a:gd name="T52" fmla="*/ 2147483647 w 456"/>
                <a:gd name="T53" fmla="*/ 2147483647 h 1107"/>
                <a:gd name="T54" fmla="*/ 2147483647 w 456"/>
                <a:gd name="T55" fmla="*/ 2147483647 h 1107"/>
                <a:gd name="T56" fmla="*/ 2147483647 w 456"/>
                <a:gd name="T57" fmla="*/ 2147483647 h 1107"/>
                <a:gd name="T58" fmla="*/ 2147483647 w 456"/>
                <a:gd name="T59" fmla="*/ 2147483647 h 1107"/>
                <a:gd name="T60" fmla="*/ 2147483647 w 456"/>
                <a:gd name="T61" fmla="*/ 2147483647 h 110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56"/>
                <a:gd name="T94" fmla="*/ 0 h 1107"/>
                <a:gd name="T95" fmla="*/ 620 w 456"/>
                <a:gd name="T96" fmla="*/ 1089 h 110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56" h="1107">
                  <a:moveTo>
                    <a:pt x="232" y="1107"/>
                  </a:moveTo>
                  <a:lnTo>
                    <a:pt x="310" y="1031"/>
                  </a:lnTo>
                  <a:lnTo>
                    <a:pt x="391" y="938"/>
                  </a:lnTo>
                  <a:lnTo>
                    <a:pt x="441" y="827"/>
                  </a:lnTo>
                  <a:lnTo>
                    <a:pt x="456" y="687"/>
                  </a:lnTo>
                  <a:lnTo>
                    <a:pt x="370" y="623"/>
                  </a:lnTo>
                  <a:lnTo>
                    <a:pt x="313" y="525"/>
                  </a:lnTo>
                  <a:lnTo>
                    <a:pt x="298" y="437"/>
                  </a:lnTo>
                  <a:lnTo>
                    <a:pt x="321" y="334"/>
                  </a:lnTo>
                  <a:lnTo>
                    <a:pt x="370" y="247"/>
                  </a:lnTo>
                  <a:lnTo>
                    <a:pt x="266" y="176"/>
                  </a:lnTo>
                  <a:lnTo>
                    <a:pt x="210" y="112"/>
                  </a:lnTo>
                  <a:lnTo>
                    <a:pt x="198" y="59"/>
                  </a:lnTo>
                  <a:lnTo>
                    <a:pt x="165" y="62"/>
                  </a:lnTo>
                  <a:lnTo>
                    <a:pt x="132" y="12"/>
                  </a:lnTo>
                  <a:lnTo>
                    <a:pt x="102" y="0"/>
                  </a:lnTo>
                  <a:lnTo>
                    <a:pt x="87" y="29"/>
                  </a:lnTo>
                  <a:lnTo>
                    <a:pt x="58" y="78"/>
                  </a:lnTo>
                  <a:lnTo>
                    <a:pt x="37" y="144"/>
                  </a:lnTo>
                  <a:lnTo>
                    <a:pt x="0" y="200"/>
                  </a:lnTo>
                  <a:lnTo>
                    <a:pt x="24" y="240"/>
                  </a:lnTo>
                  <a:lnTo>
                    <a:pt x="49" y="273"/>
                  </a:lnTo>
                  <a:lnTo>
                    <a:pt x="6" y="308"/>
                  </a:lnTo>
                  <a:lnTo>
                    <a:pt x="76" y="382"/>
                  </a:lnTo>
                  <a:lnTo>
                    <a:pt x="76" y="477"/>
                  </a:lnTo>
                  <a:lnTo>
                    <a:pt x="51" y="541"/>
                  </a:lnTo>
                  <a:lnTo>
                    <a:pt x="20" y="595"/>
                  </a:lnTo>
                  <a:lnTo>
                    <a:pt x="45" y="690"/>
                  </a:lnTo>
                  <a:lnTo>
                    <a:pt x="51" y="777"/>
                  </a:lnTo>
                  <a:lnTo>
                    <a:pt x="43" y="841"/>
                  </a:lnTo>
                  <a:lnTo>
                    <a:pt x="76" y="928"/>
                  </a:lnTo>
                  <a:lnTo>
                    <a:pt x="147" y="976"/>
                  </a:lnTo>
                  <a:lnTo>
                    <a:pt x="232" y="1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46" name="Freeform 42">
              <a:extLst/>
            </p:cNvPr>
            <p:cNvSpPr>
              <a:spLocks noChangeAspect="1"/>
            </p:cNvSpPr>
            <p:nvPr/>
          </p:nvSpPr>
          <p:spPr bwMode="auto">
            <a:xfrm>
              <a:off x="4606901" y="3927493"/>
              <a:ext cx="74613" cy="103188"/>
            </a:xfrm>
            <a:custGeom>
              <a:avLst/>
              <a:gdLst>
                <a:gd name="T0" fmla="*/ 2147483647 w 237"/>
                <a:gd name="T1" fmla="*/ 2147483647 h 324"/>
                <a:gd name="T2" fmla="*/ 2147483647 w 237"/>
                <a:gd name="T3" fmla="*/ 2147483647 h 324"/>
                <a:gd name="T4" fmla="*/ 2147483647 w 237"/>
                <a:gd name="T5" fmla="*/ 2147483647 h 324"/>
                <a:gd name="T6" fmla="*/ 2147483647 w 237"/>
                <a:gd name="T7" fmla="*/ 2147483647 h 324"/>
                <a:gd name="T8" fmla="*/ 2147483647 w 237"/>
                <a:gd name="T9" fmla="*/ 2147483647 h 324"/>
                <a:gd name="T10" fmla="*/ 2147483647 w 237"/>
                <a:gd name="T11" fmla="*/ 2147483647 h 324"/>
                <a:gd name="T12" fmla="*/ 2147483647 w 237"/>
                <a:gd name="T13" fmla="*/ 2147483647 h 324"/>
                <a:gd name="T14" fmla="*/ 2147483647 w 237"/>
                <a:gd name="T15" fmla="*/ 2147483647 h 324"/>
                <a:gd name="T16" fmla="*/ 2147483647 w 237"/>
                <a:gd name="T17" fmla="*/ 2147483647 h 324"/>
                <a:gd name="T18" fmla="*/ 2147483647 w 237"/>
                <a:gd name="T19" fmla="*/ 2147483647 h 324"/>
                <a:gd name="T20" fmla="*/ 2147483647 w 237"/>
                <a:gd name="T21" fmla="*/ 2147483647 h 324"/>
                <a:gd name="T22" fmla="*/ 2147483647 w 237"/>
                <a:gd name="T23" fmla="*/ 2147483647 h 324"/>
                <a:gd name="T24" fmla="*/ 2147483647 w 237"/>
                <a:gd name="T25" fmla="*/ 2147483647 h 324"/>
                <a:gd name="T26" fmla="*/ 2147483647 w 237"/>
                <a:gd name="T27" fmla="*/ 2147483647 h 324"/>
                <a:gd name="T28" fmla="*/ 2147483647 w 237"/>
                <a:gd name="T29" fmla="*/ 2147483647 h 324"/>
                <a:gd name="T30" fmla="*/ 2147483647 w 237"/>
                <a:gd name="T31" fmla="*/ 2147483647 h 324"/>
                <a:gd name="T32" fmla="*/ 2147483647 w 237"/>
                <a:gd name="T33" fmla="*/ 2147483647 h 324"/>
                <a:gd name="T34" fmla="*/ 2147483647 w 237"/>
                <a:gd name="T35" fmla="*/ 2147483647 h 324"/>
                <a:gd name="T36" fmla="*/ 2147483647 w 237"/>
                <a:gd name="T37" fmla="*/ 2147483647 h 324"/>
                <a:gd name="T38" fmla="*/ 0 w 237"/>
                <a:gd name="T39" fmla="*/ 2147483647 h 324"/>
                <a:gd name="T40" fmla="*/ 2147483647 w 237"/>
                <a:gd name="T41" fmla="*/ 2147483647 h 324"/>
                <a:gd name="T42" fmla="*/ 2147483647 w 237"/>
                <a:gd name="T43" fmla="*/ 2147483647 h 324"/>
                <a:gd name="T44" fmla="*/ 2147483647 w 237"/>
                <a:gd name="T45" fmla="*/ 0 h 324"/>
                <a:gd name="T46" fmla="*/ 2147483647 w 237"/>
                <a:gd name="T47" fmla="*/ 2147483647 h 324"/>
                <a:gd name="T48" fmla="*/ 2147483647 w 237"/>
                <a:gd name="T49" fmla="*/ 2147483647 h 324"/>
                <a:gd name="T50" fmla="*/ 2147483647 w 237"/>
                <a:gd name="T51" fmla="*/ 2147483647 h 324"/>
                <a:gd name="T52" fmla="*/ 2147483647 w 237"/>
                <a:gd name="T53" fmla="*/ 2147483647 h 324"/>
                <a:gd name="T54" fmla="*/ 2147483647 w 237"/>
                <a:gd name="T55" fmla="*/ 2147483647 h 324"/>
                <a:gd name="T56" fmla="*/ 2147483647 w 237"/>
                <a:gd name="T57" fmla="*/ 2147483647 h 324"/>
                <a:gd name="T58" fmla="*/ 2147483647 w 237"/>
                <a:gd name="T59" fmla="*/ 2147483647 h 324"/>
                <a:gd name="T60" fmla="*/ 2147483647 w 237"/>
                <a:gd name="T61" fmla="*/ 2147483647 h 324"/>
                <a:gd name="T62" fmla="*/ 2147483647 w 237"/>
                <a:gd name="T63" fmla="*/ 2147483647 h 324"/>
                <a:gd name="T64" fmla="*/ 2147483647 w 237"/>
                <a:gd name="T65" fmla="*/ 2147483647 h 324"/>
                <a:gd name="T66" fmla="*/ 2147483647 w 237"/>
                <a:gd name="T67" fmla="*/ 2147483647 h 324"/>
                <a:gd name="T68" fmla="*/ 2147483647 w 237"/>
                <a:gd name="T69" fmla="*/ 2147483647 h 324"/>
                <a:gd name="T70" fmla="*/ 2147483647 w 237"/>
                <a:gd name="T71" fmla="*/ 2147483647 h 324"/>
                <a:gd name="T72" fmla="*/ 2147483647 w 237"/>
                <a:gd name="T73" fmla="*/ 2147483647 h 324"/>
                <a:gd name="T74" fmla="*/ 2147483647 w 237"/>
                <a:gd name="T75" fmla="*/ 2147483647 h 324"/>
                <a:gd name="T76" fmla="*/ 2147483647 w 237"/>
                <a:gd name="T77" fmla="*/ 2147483647 h 324"/>
                <a:gd name="T78" fmla="*/ 2147483647 w 237"/>
                <a:gd name="T79" fmla="*/ 2147483647 h 324"/>
                <a:gd name="T80" fmla="*/ 2147483647 w 237"/>
                <a:gd name="T81" fmla="*/ 2147483647 h 324"/>
                <a:gd name="T82" fmla="*/ 2147483647 w 237"/>
                <a:gd name="T83" fmla="*/ 2147483647 h 324"/>
                <a:gd name="T84" fmla="*/ 2147483647 w 237"/>
                <a:gd name="T85" fmla="*/ 2147483647 h 324"/>
                <a:gd name="T86" fmla="*/ 2147483647 w 237"/>
                <a:gd name="T87" fmla="*/ 2147483647 h 324"/>
                <a:gd name="T88" fmla="*/ 2147483647 w 237"/>
                <a:gd name="T89" fmla="*/ 2147483647 h 324"/>
                <a:gd name="T90" fmla="*/ 2147483647 w 237"/>
                <a:gd name="T91" fmla="*/ 2147483647 h 324"/>
                <a:gd name="T92" fmla="*/ 2147483647 w 237"/>
                <a:gd name="T93" fmla="*/ 2147483647 h 324"/>
                <a:gd name="T94" fmla="*/ 2147483647 w 237"/>
                <a:gd name="T95" fmla="*/ 2147483647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7"/>
                <a:gd name="T145" fmla="*/ 0 h 324"/>
                <a:gd name="T146" fmla="*/ 1162 w 237"/>
                <a:gd name="T147" fmla="*/ 1450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7" h="324">
                  <a:moveTo>
                    <a:pt x="84" y="252"/>
                  </a:moveTo>
                  <a:lnTo>
                    <a:pt x="69" y="243"/>
                  </a:lnTo>
                  <a:lnTo>
                    <a:pt x="56" y="242"/>
                  </a:lnTo>
                  <a:lnTo>
                    <a:pt x="49" y="238"/>
                  </a:lnTo>
                  <a:lnTo>
                    <a:pt x="36" y="219"/>
                  </a:lnTo>
                  <a:lnTo>
                    <a:pt x="31" y="213"/>
                  </a:lnTo>
                  <a:lnTo>
                    <a:pt x="22" y="200"/>
                  </a:lnTo>
                  <a:lnTo>
                    <a:pt x="33" y="200"/>
                  </a:lnTo>
                  <a:lnTo>
                    <a:pt x="33" y="186"/>
                  </a:lnTo>
                  <a:lnTo>
                    <a:pt x="24" y="181"/>
                  </a:lnTo>
                  <a:lnTo>
                    <a:pt x="24" y="166"/>
                  </a:lnTo>
                  <a:lnTo>
                    <a:pt x="41" y="171"/>
                  </a:lnTo>
                  <a:lnTo>
                    <a:pt x="41" y="158"/>
                  </a:lnTo>
                  <a:lnTo>
                    <a:pt x="36" y="145"/>
                  </a:lnTo>
                  <a:lnTo>
                    <a:pt x="26" y="150"/>
                  </a:lnTo>
                  <a:lnTo>
                    <a:pt x="18" y="133"/>
                  </a:lnTo>
                  <a:lnTo>
                    <a:pt x="25" y="120"/>
                  </a:lnTo>
                  <a:lnTo>
                    <a:pt x="19" y="93"/>
                  </a:lnTo>
                  <a:lnTo>
                    <a:pt x="23" y="77"/>
                  </a:lnTo>
                  <a:lnTo>
                    <a:pt x="8" y="39"/>
                  </a:lnTo>
                  <a:lnTo>
                    <a:pt x="0" y="21"/>
                  </a:lnTo>
                  <a:lnTo>
                    <a:pt x="23" y="9"/>
                  </a:lnTo>
                  <a:lnTo>
                    <a:pt x="54" y="10"/>
                  </a:lnTo>
                  <a:lnTo>
                    <a:pt x="83" y="0"/>
                  </a:lnTo>
                  <a:lnTo>
                    <a:pt x="100" y="12"/>
                  </a:lnTo>
                  <a:lnTo>
                    <a:pt x="113" y="23"/>
                  </a:lnTo>
                  <a:lnTo>
                    <a:pt x="122" y="32"/>
                  </a:lnTo>
                  <a:lnTo>
                    <a:pt x="140" y="51"/>
                  </a:lnTo>
                  <a:lnTo>
                    <a:pt x="165" y="89"/>
                  </a:lnTo>
                  <a:lnTo>
                    <a:pt x="198" y="105"/>
                  </a:lnTo>
                  <a:lnTo>
                    <a:pt x="215" y="129"/>
                  </a:lnTo>
                  <a:lnTo>
                    <a:pt x="228" y="155"/>
                  </a:lnTo>
                  <a:lnTo>
                    <a:pt x="206" y="179"/>
                  </a:lnTo>
                  <a:lnTo>
                    <a:pt x="212" y="189"/>
                  </a:lnTo>
                  <a:lnTo>
                    <a:pt x="216" y="201"/>
                  </a:lnTo>
                  <a:lnTo>
                    <a:pt x="228" y="203"/>
                  </a:lnTo>
                  <a:lnTo>
                    <a:pt x="237" y="224"/>
                  </a:lnTo>
                  <a:lnTo>
                    <a:pt x="227" y="245"/>
                  </a:lnTo>
                  <a:lnTo>
                    <a:pt x="207" y="270"/>
                  </a:lnTo>
                  <a:lnTo>
                    <a:pt x="194" y="288"/>
                  </a:lnTo>
                  <a:lnTo>
                    <a:pt x="192" y="312"/>
                  </a:lnTo>
                  <a:lnTo>
                    <a:pt x="169" y="309"/>
                  </a:lnTo>
                  <a:lnTo>
                    <a:pt x="158" y="317"/>
                  </a:lnTo>
                  <a:lnTo>
                    <a:pt x="142" y="313"/>
                  </a:lnTo>
                  <a:lnTo>
                    <a:pt x="125" y="314"/>
                  </a:lnTo>
                  <a:lnTo>
                    <a:pt x="112" y="322"/>
                  </a:lnTo>
                  <a:lnTo>
                    <a:pt x="101" y="324"/>
                  </a:lnTo>
                  <a:lnTo>
                    <a:pt x="80" y="308"/>
                  </a:lnTo>
                  <a:lnTo>
                    <a:pt x="71" y="293"/>
                  </a:lnTo>
                  <a:lnTo>
                    <a:pt x="70" y="282"/>
                  </a:lnTo>
                  <a:lnTo>
                    <a:pt x="69" y="270"/>
                  </a:lnTo>
                  <a:lnTo>
                    <a:pt x="70" y="261"/>
                  </a:lnTo>
                  <a:lnTo>
                    <a:pt x="79" y="260"/>
                  </a:lnTo>
                  <a:lnTo>
                    <a:pt x="84" y="2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47" name="Freeform 44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02139" y="3990993"/>
              <a:ext cx="31750" cy="41275"/>
            </a:xfrm>
            <a:custGeom>
              <a:avLst/>
              <a:gdLst>
                <a:gd name="T0" fmla="*/ 0 w 852"/>
                <a:gd name="T1" fmla="*/ 2147483647 h 1124"/>
                <a:gd name="T2" fmla="*/ 2147483647 w 852"/>
                <a:gd name="T3" fmla="*/ 2147483647 h 1124"/>
                <a:gd name="T4" fmla="*/ 2147483647 w 852"/>
                <a:gd name="T5" fmla="*/ 2147483647 h 1124"/>
                <a:gd name="T6" fmla="*/ 2147483647 w 852"/>
                <a:gd name="T7" fmla="*/ 2147483647 h 1124"/>
                <a:gd name="T8" fmla="*/ 2147483647 w 852"/>
                <a:gd name="T9" fmla="*/ 2147483647 h 1124"/>
                <a:gd name="T10" fmla="*/ 2147483647 w 852"/>
                <a:gd name="T11" fmla="*/ 2147483647 h 1124"/>
                <a:gd name="T12" fmla="*/ 2147483647 w 852"/>
                <a:gd name="T13" fmla="*/ 2147483647 h 1124"/>
                <a:gd name="T14" fmla="*/ 2147483647 w 852"/>
                <a:gd name="T15" fmla="*/ 2147483647 h 1124"/>
                <a:gd name="T16" fmla="*/ 2147483647 w 852"/>
                <a:gd name="T17" fmla="*/ 2147483647 h 1124"/>
                <a:gd name="T18" fmla="*/ 2147483647 w 852"/>
                <a:gd name="T19" fmla="*/ 2147483647 h 1124"/>
                <a:gd name="T20" fmla="*/ 2147483647 w 852"/>
                <a:gd name="T21" fmla="*/ 2147483647 h 1124"/>
                <a:gd name="T22" fmla="*/ 2147483647 w 852"/>
                <a:gd name="T23" fmla="*/ 2147483647 h 1124"/>
                <a:gd name="T24" fmla="*/ 2147483647 w 852"/>
                <a:gd name="T25" fmla="*/ 2147483647 h 1124"/>
                <a:gd name="T26" fmla="*/ 2147483647 w 852"/>
                <a:gd name="T27" fmla="*/ 0 h 1124"/>
                <a:gd name="T28" fmla="*/ 2147483647 w 852"/>
                <a:gd name="T29" fmla="*/ 2147483647 h 1124"/>
                <a:gd name="T30" fmla="*/ 2147483647 w 852"/>
                <a:gd name="T31" fmla="*/ 2147483647 h 1124"/>
                <a:gd name="T32" fmla="*/ 2147483647 w 852"/>
                <a:gd name="T33" fmla="*/ 2147483647 h 1124"/>
                <a:gd name="T34" fmla="*/ 0 w 852"/>
                <a:gd name="T35" fmla="*/ 2147483647 h 1124"/>
                <a:gd name="T36" fmla="*/ 2147483647 w 852"/>
                <a:gd name="T37" fmla="*/ 2147483647 h 1124"/>
                <a:gd name="T38" fmla="*/ 0 w 852"/>
                <a:gd name="T39" fmla="*/ 2147483647 h 11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2"/>
                <a:gd name="T61" fmla="*/ 0 h 1124"/>
                <a:gd name="T62" fmla="*/ 536 w 852"/>
                <a:gd name="T63" fmla="*/ 469 h 11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2" h="1124">
                  <a:moveTo>
                    <a:pt x="48" y="692"/>
                  </a:moveTo>
                  <a:lnTo>
                    <a:pt x="53" y="774"/>
                  </a:lnTo>
                  <a:lnTo>
                    <a:pt x="90" y="832"/>
                  </a:lnTo>
                  <a:lnTo>
                    <a:pt x="115" y="923"/>
                  </a:lnTo>
                  <a:lnTo>
                    <a:pt x="182" y="923"/>
                  </a:lnTo>
                  <a:lnTo>
                    <a:pt x="211" y="855"/>
                  </a:lnTo>
                  <a:lnTo>
                    <a:pt x="221" y="932"/>
                  </a:lnTo>
                  <a:lnTo>
                    <a:pt x="283" y="942"/>
                  </a:lnTo>
                  <a:lnTo>
                    <a:pt x="341" y="971"/>
                  </a:lnTo>
                  <a:lnTo>
                    <a:pt x="370" y="1023"/>
                  </a:lnTo>
                  <a:lnTo>
                    <a:pt x="403" y="1124"/>
                  </a:lnTo>
                  <a:lnTo>
                    <a:pt x="480" y="1057"/>
                  </a:lnTo>
                  <a:lnTo>
                    <a:pt x="432" y="995"/>
                  </a:lnTo>
                  <a:lnTo>
                    <a:pt x="394" y="927"/>
                  </a:lnTo>
                  <a:lnTo>
                    <a:pt x="456" y="836"/>
                  </a:lnTo>
                  <a:lnTo>
                    <a:pt x="499" y="702"/>
                  </a:lnTo>
                  <a:lnTo>
                    <a:pt x="547" y="630"/>
                  </a:lnTo>
                  <a:lnTo>
                    <a:pt x="571" y="572"/>
                  </a:lnTo>
                  <a:lnTo>
                    <a:pt x="624" y="591"/>
                  </a:lnTo>
                  <a:lnTo>
                    <a:pt x="682" y="678"/>
                  </a:lnTo>
                  <a:lnTo>
                    <a:pt x="749" y="673"/>
                  </a:lnTo>
                  <a:lnTo>
                    <a:pt x="740" y="577"/>
                  </a:lnTo>
                  <a:lnTo>
                    <a:pt x="739" y="495"/>
                  </a:lnTo>
                  <a:lnTo>
                    <a:pt x="816" y="476"/>
                  </a:lnTo>
                  <a:lnTo>
                    <a:pt x="852" y="403"/>
                  </a:lnTo>
                  <a:lnTo>
                    <a:pt x="715" y="332"/>
                  </a:lnTo>
                  <a:lnTo>
                    <a:pt x="624" y="332"/>
                  </a:lnTo>
                  <a:lnTo>
                    <a:pt x="552" y="313"/>
                  </a:lnTo>
                  <a:lnTo>
                    <a:pt x="499" y="251"/>
                  </a:lnTo>
                  <a:lnTo>
                    <a:pt x="427" y="159"/>
                  </a:lnTo>
                  <a:lnTo>
                    <a:pt x="360" y="92"/>
                  </a:lnTo>
                  <a:lnTo>
                    <a:pt x="288" y="0"/>
                  </a:lnTo>
                  <a:lnTo>
                    <a:pt x="187" y="30"/>
                  </a:lnTo>
                  <a:lnTo>
                    <a:pt x="226" y="131"/>
                  </a:lnTo>
                  <a:lnTo>
                    <a:pt x="274" y="198"/>
                  </a:lnTo>
                  <a:lnTo>
                    <a:pt x="259" y="279"/>
                  </a:lnTo>
                  <a:lnTo>
                    <a:pt x="187" y="265"/>
                  </a:lnTo>
                  <a:lnTo>
                    <a:pt x="139" y="198"/>
                  </a:lnTo>
                  <a:lnTo>
                    <a:pt x="50" y="232"/>
                  </a:lnTo>
                  <a:lnTo>
                    <a:pt x="67" y="366"/>
                  </a:lnTo>
                  <a:lnTo>
                    <a:pt x="0" y="452"/>
                  </a:lnTo>
                  <a:lnTo>
                    <a:pt x="29" y="563"/>
                  </a:lnTo>
                  <a:lnTo>
                    <a:pt x="48" y="6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548" name="Group 249">
              <a:extLst/>
            </p:cNvPr>
            <p:cNvGrpSpPr>
              <a:grpSpLocks/>
            </p:cNvGrpSpPr>
            <p:nvPr/>
          </p:nvGrpSpPr>
          <p:grpSpPr bwMode="auto">
            <a:xfrm>
              <a:off x="6330926" y="4786331"/>
              <a:ext cx="17464" cy="14287"/>
              <a:chOff x="9180" y="8079"/>
              <a:chExt cx="13266" cy="10828"/>
            </a:xfrm>
            <a:grpFill/>
          </p:grpSpPr>
          <p:sp>
            <p:nvSpPr>
              <p:cNvPr id="600" name="Freeform 250">
                <a:extLst/>
              </p:cNvPr>
              <p:cNvSpPr>
                <a:spLocks/>
              </p:cNvSpPr>
              <p:nvPr/>
            </p:nvSpPr>
            <p:spPr bwMode="auto">
              <a:xfrm>
                <a:off x="9180" y="8079"/>
                <a:ext cx="10856" cy="10828"/>
              </a:xfrm>
              <a:custGeom>
                <a:avLst/>
                <a:gdLst>
                  <a:gd name="T0" fmla="*/ 666 w 10856"/>
                  <a:gd name="T1" fmla="*/ 4863 h 10828"/>
                  <a:gd name="T2" fmla="*/ 1242 w 10856"/>
                  <a:gd name="T3" fmla="*/ 5313 h 10828"/>
                  <a:gd name="T4" fmla="*/ 1962 w 10856"/>
                  <a:gd name="T5" fmla="*/ 5889 h 10828"/>
                  <a:gd name="T6" fmla="*/ 2376 w 10856"/>
                  <a:gd name="T7" fmla="*/ 6591 h 10828"/>
                  <a:gd name="T8" fmla="*/ 2520 w 10856"/>
                  <a:gd name="T9" fmla="*/ 7185 h 10828"/>
                  <a:gd name="T10" fmla="*/ 2468 w 10856"/>
                  <a:gd name="T11" fmla="*/ 8095 h 10828"/>
                  <a:gd name="T12" fmla="*/ 3236 w 10856"/>
                  <a:gd name="T13" fmla="*/ 8122 h 10828"/>
                  <a:gd name="T14" fmla="*/ 3693 w 10856"/>
                  <a:gd name="T15" fmla="*/ 7994 h 10828"/>
                  <a:gd name="T16" fmla="*/ 3986 w 10856"/>
                  <a:gd name="T17" fmla="*/ 8662 h 10828"/>
                  <a:gd name="T18" fmla="*/ 4315 w 10856"/>
                  <a:gd name="T19" fmla="*/ 9356 h 10828"/>
                  <a:gd name="T20" fmla="*/ 4781 w 10856"/>
                  <a:gd name="T21" fmla="*/ 9704 h 10828"/>
                  <a:gd name="T22" fmla="*/ 5138 w 10856"/>
                  <a:gd name="T23" fmla="*/ 10179 h 10828"/>
                  <a:gd name="T24" fmla="*/ 5604 w 10856"/>
                  <a:gd name="T25" fmla="*/ 10545 h 10828"/>
                  <a:gd name="T26" fmla="*/ 6107 w 10856"/>
                  <a:gd name="T27" fmla="*/ 10682 h 10828"/>
                  <a:gd name="T28" fmla="*/ 6829 w 10856"/>
                  <a:gd name="T29" fmla="*/ 10088 h 10828"/>
                  <a:gd name="T30" fmla="*/ 7350 w 10856"/>
                  <a:gd name="T31" fmla="*/ 9558 h 10828"/>
                  <a:gd name="T32" fmla="*/ 7423 w 10856"/>
                  <a:gd name="T33" fmla="*/ 9009 h 10828"/>
                  <a:gd name="T34" fmla="*/ 7963 w 10856"/>
                  <a:gd name="T35" fmla="*/ 8159 h 10828"/>
                  <a:gd name="T36" fmla="*/ 7597 w 10856"/>
                  <a:gd name="T37" fmla="*/ 8232 h 10828"/>
                  <a:gd name="T38" fmla="*/ 7924 w 10856"/>
                  <a:gd name="T39" fmla="*/ 7745 h 10828"/>
                  <a:gd name="T40" fmla="*/ 8219 w 10856"/>
                  <a:gd name="T41" fmla="*/ 7153 h 10828"/>
                  <a:gd name="T42" fmla="*/ 8329 w 10856"/>
                  <a:gd name="T43" fmla="*/ 6550 h 10828"/>
                  <a:gd name="T44" fmla="*/ 7844 w 10856"/>
                  <a:gd name="T45" fmla="*/ 6449 h 10828"/>
                  <a:gd name="T46" fmla="*/ 7634 w 10856"/>
                  <a:gd name="T47" fmla="*/ 5937 h 10828"/>
                  <a:gd name="T48" fmla="*/ 7597 w 10856"/>
                  <a:gd name="T49" fmla="*/ 5260 h 10828"/>
                  <a:gd name="T50" fmla="*/ 7515 w 10856"/>
                  <a:gd name="T51" fmla="*/ 4630 h 10828"/>
                  <a:gd name="T52" fmla="*/ 7451 w 10856"/>
                  <a:gd name="T53" fmla="*/ 3926 h 10828"/>
                  <a:gd name="T54" fmla="*/ 7204 w 10856"/>
                  <a:gd name="T55" fmla="*/ 3670 h 10828"/>
                  <a:gd name="T56" fmla="*/ 7259 w 10856"/>
                  <a:gd name="T57" fmla="*/ 3249 h 10828"/>
                  <a:gd name="T58" fmla="*/ 7807 w 10856"/>
                  <a:gd name="T59" fmla="*/ 2966 h 10828"/>
                  <a:gd name="T60" fmla="*/ 8356 w 10856"/>
                  <a:gd name="T61" fmla="*/ 2399 h 10828"/>
                  <a:gd name="T62" fmla="*/ 9270 w 10856"/>
                  <a:gd name="T63" fmla="*/ 2271 h 10828"/>
                  <a:gd name="T64" fmla="*/ 9535 w 10856"/>
                  <a:gd name="T65" fmla="*/ 1640 h 10828"/>
                  <a:gd name="T66" fmla="*/ 9720 w 10856"/>
                  <a:gd name="T67" fmla="*/ 1343 h 10828"/>
                  <a:gd name="T68" fmla="*/ 9525 w 10856"/>
                  <a:gd name="T69" fmla="*/ 1509 h 10828"/>
                  <a:gd name="T70" fmla="*/ 9125 w 10856"/>
                  <a:gd name="T71" fmla="*/ 1806 h 10828"/>
                  <a:gd name="T72" fmla="*/ 8951 w 10856"/>
                  <a:gd name="T73" fmla="*/ 1823 h 10828"/>
                  <a:gd name="T74" fmla="*/ 8835 w 10856"/>
                  <a:gd name="T75" fmla="*/ 1737 h 10828"/>
                  <a:gd name="T76" fmla="*/ 8775 w 10856"/>
                  <a:gd name="T77" fmla="*/ 1691 h 10828"/>
                  <a:gd name="T78" fmla="*/ 9008 w 10856"/>
                  <a:gd name="T79" fmla="*/ 1716 h 10828"/>
                  <a:gd name="T80" fmla="*/ 9290 w 10856"/>
                  <a:gd name="T81" fmla="*/ 1557 h 10828"/>
                  <a:gd name="T82" fmla="*/ 9791 w 10856"/>
                  <a:gd name="T83" fmla="*/ 974 h 10828"/>
                  <a:gd name="T84" fmla="*/ 9917 w 10856"/>
                  <a:gd name="T85" fmla="*/ 567 h 10828"/>
                  <a:gd name="T86" fmla="*/ 10145 w 10856"/>
                  <a:gd name="T87" fmla="*/ 465 h 10828"/>
                  <a:gd name="T88" fmla="*/ 10460 w 10856"/>
                  <a:gd name="T89" fmla="*/ 513 h 10828"/>
                  <a:gd name="T90" fmla="*/ 10856 w 10856"/>
                  <a:gd name="T91" fmla="*/ 471 h 10828"/>
                  <a:gd name="T92" fmla="*/ 10515 w 10856"/>
                  <a:gd name="T93" fmla="*/ 368 h 10828"/>
                  <a:gd name="T94" fmla="*/ 10356 w 10856"/>
                  <a:gd name="T95" fmla="*/ 152 h 10828"/>
                  <a:gd name="T96" fmla="*/ 10754 w 10856"/>
                  <a:gd name="T97" fmla="*/ 17 h 10828"/>
                  <a:gd name="T98" fmla="*/ 10205 w 10856"/>
                  <a:gd name="T99" fmla="*/ 89 h 10828"/>
                  <a:gd name="T100" fmla="*/ 9302 w 10856"/>
                  <a:gd name="T101" fmla="*/ 272 h 10828"/>
                  <a:gd name="T102" fmla="*/ 8123 w 10856"/>
                  <a:gd name="T103" fmla="*/ 762 h 10828"/>
                  <a:gd name="T104" fmla="*/ 7566 w 10856"/>
                  <a:gd name="T105" fmla="*/ 1118 h 10828"/>
                  <a:gd name="T106" fmla="*/ 6195 w 10856"/>
                  <a:gd name="T107" fmla="*/ 2066 h 10828"/>
                  <a:gd name="T108" fmla="*/ 5610 w 10856"/>
                  <a:gd name="T109" fmla="*/ 2640 h 10828"/>
                  <a:gd name="T110" fmla="*/ 5502 w 10856"/>
                  <a:gd name="T111" fmla="*/ 2775 h 10828"/>
                  <a:gd name="T112" fmla="*/ 4470 w 10856"/>
                  <a:gd name="T113" fmla="*/ 3542 h 10828"/>
                  <a:gd name="T114" fmla="*/ 3171 w 10856"/>
                  <a:gd name="T115" fmla="*/ 4151 h 10828"/>
                  <a:gd name="T116" fmla="*/ 1559 w 10856"/>
                  <a:gd name="T117" fmla="*/ 4673 h 10828"/>
                  <a:gd name="T118" fmla="*/ 639 w 10856"/>
                  <a:gd name="T119" fmla="*/ 4731 h 108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856"/>
                  <a:gd name="T181" fmla="*/ 0 h 10828"/>
                  <a:gd name="T182" fmla="*/ 10856 w 10856"/>
                  <a:gd name="T183" fmla="*/ 10828 h 1082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856" h="10828">
                    <a:moveTo>
                      <a:pt x="0" y="4737"/>
                    </a:moveTo>
                    <a:lnTo>
                      <a:pt x="162" y="4863"/>
                    </a:lnTo>
                    <a:lnTo>
                      <a:pt x="432" y="4845"/>
                    </a:lnTo>
                    <a:lnTo>
                      <a:pt x="666" y="4863"/>
                    </a:lnTo>
                    <a:lnTo>
                      <a:pt x="936" y="4953"/>
                    </a:lnTo>
                    <a:lnTo>
                      <a:pt x="1044" y="5115"/>
                    </a:lnTo>
                    <a:lnTo>
                      <a:pt x="1152" y="5223"/>
                    </a:lnTo>
                    <a:lnTo>
                      <a:pt x="1242" y="5313"/>
                    </a:lnTo>
                    <a:lnTo>
                      <a:pt x="1422" y="5331"/>
                    </a:lnTo>
                    <a:lnTo>
                      <a:pt x="1656" y="5493"/>
                    </a:lnTo>
                    <a:lnTo>
                      <a:pt x="1890" y="5709"/>
                    </a:lnTo>
                    <a:lnTo>
                      <a:pt x="1962" y="5889"/>
                    </a:lnTo>
                    <a:lnTo>
                      <a:pt x="2124" y="6069"/>
                    </a:lnTo>
                    <a:lnTo>
                      <a:pt x="2196" y="6267"/>
                    </a:lnTo>
                    <a:lnTo>
                      <a:pt x="2286" y="6411"/>
                    </a:lnTo>
                    <a:lnTo>
                      <a:pt x="2376" y="6591"/>
                    </a:lnTo>
                    <a:lnTo>
                      <a:pt x="2394" y="6789"/>
                    </a:lnTo>
                    <a:lnTo>
                      <a:pt x="2376" y="6987"/>
                    </a:lnTo>
                    <a:lnTo>
                      <a:pt x="2394" y="7113"/>
                    </a:lnTo>
                    <a:lnTo>
                      <a:pt x="2520" y="7185"/>
                    </a:lnTo>
                    <a:lnTo>
                      <a:pt x="2628" y="7347"/>
                    </a:lnTo>
                    <a:lnTo>
                      <a:pt x="2556" y="7599"/>
                    </a:lnTo>
                    <a:lnTo>
                      <a:pt x="2484" y="7905"/>
                    </a:lnTo>
                    <a:lnTo>
                      <a:pt x="2468" y="8095"/>
                    </a:lnTo>
                    <a:lnTo>
                      <a:pt x="2523" y="8204"/>
                    </a:lnTo>
                    <a:lnTo>
                      <a:pt x="2724" y="8193"/>
                    </a:lnTo>
                    <a:lnTo>
                      <a:pt x="3060" y="8097"/>
                    </a:lnTo>
                    <a:lnTo>
                      <a:pt x="3236" y="8122"/>
                    </a:lnTo>
                    <a:lnTo>
                      <a:pt x="3373" y="8186"/>
                    </a:lnTo>
                    <a:lnTo>
                      <a:pt x="3510" y="8259"/>
                    </a:lnTo>
                    <a:lnTo>
                      <a:pt x="3565" y="8150"/>
                    </a:lnTo>
                    <a:lnTo>
                      <a:pt x="3693" y="7994"/>
                    </a:lnTo>
                    <a:lnTo>
                      <a:pt x="3867" y="8086"/>
                    </a:lnTo>
                    <a:lnTo>
                      <a:pt x="3858" y="8278"/>
                    </a:lnTo>
                    <a:lnTo>
                      <a:pt x="3922" y="8497"/>
                    </a:lnTo>
                    <a:lnTo>
                      <a:pt x="3986" y="8662"/>
                    </a:lnTo>
                    <a:lnTo>
                      <a:pt x="4086" y="8844"/>
                    </a:lnTo>
                    <a:lnTo>
                      <a:pt x="4132" y="9036"/>
                    </a:lnTo>
                    <a:lnTo>
                      <a:pt x="4196" y="9192"/>
                    </a:lnTo>
                    <a:lnTo>
                      <a:pt x="4315" y="9356"/>
                    </a:lnTo>
                    <a:lnTo>
                      <a:pt x="4507" y="9356"/>
                    </a:lnTo>
                    <a:lnTo>
                      <a:pt x="4662" y="9457"/>
                    </a:lnTo>
                    <a:lnTo>
                      <a:pt x="4781" y="9530"/>
                    </a:lnTo>
                    <a:lnTo>
                      <a:pt x="4781" y="9704"/>
                    </a:lnTo>
                    <a:lnTo>
                      <a:pt x="4854" y="9823"/>
                    </a:lnTo>
                    <a:lnTo>
                      <a:pt x="4891" y="9987"/>
                    </a:lnTo>
                    <a:lnTo>
                      <a:pt x="5065" y="10070"/>
                    </a:lnTo>
                    <a:lnTo>
                      <a:pt x="5138" y="10179"/>
                    </a:lnTo>
                    <a:lnTo>
                      <a:pt x="5183" y="10344"/>
                    </a:lnTo>
                    <a:lnTo>
                      <a:pt x="5375" y="10353"/>
                    </a:lnTo>
                    <a:lnTo>
                      <a:pt x="5549" y="10380"/>
                    </a:lnTo>
                    <a:lnTo>
                      <a:pt x="5604" y="10545"/>
                    </a:lnTo>
                    <a:lnTo>
                      <a:pt x="5494" y="10792"/>
                    </a:lnTo>
                    <a:lnTo>
                      <a:pt x="5622" y="10828"/>
                    </a:lnTo>
                    <a:lnTo>
                      <a:pt x="5860" y="10774"/>
                    </a:lnTo>
                    <a:lnTo>
                      <a:pt x="6107" y="10682"/>
                    </a:lnTo>
                    <a:lnTo>
                      <a:pt x="6262" y="10582"/>
                    </a:lnTo>
                    <a:lnTo>
                      <a:pt x="6427" y="10527"/>
                    </a:lnTo>
                    <a:lnTo>
                      <a:pt x="6628" y="10353"/>
                    </a:lnTo>
                    <a:lnTo>
                      <a:pt x="6829" y="10088"/>
                    </a:lnTo>
                    <a:lnTo>
                      <a:pt x="6966" y="9878"/>
                    </a:lnTo>
                    <a:lnTo>
                      <a:pt x="7140" y="9759"/>
                    </a:lnTo>
                    <a:lnTo>
                      <a:pt x="7204" y="9603"/>
                    </a:lnTo>
                    <a:lnTo>
                      <a:pt x="7350" y="9558"/>
                    </a:lnTo>
                    <a:lnTo>
                      <a:pt x="7451" y="9356"/>
                    </a:lnTo>
                    <a:lnTo>
                      <a:pt x="7506" y="9219"/>
                    </a:lnTo>
                    <a:lnTo>
                      <a:pt x="7396" y="9155"/>
                    </a:lnTo>
                    <a:lnTo>
                      <a:pt x="7423" y="9009"/>
                    </a:lnTo>
                    <a:lnTo>
                      <a:pt x="7561" y="8780"/>
                    </a:lnTo>
                    <a:lnTo>
                      <a:pt x="7707" y="8634"/>
                    </a:lnTo>
                    <a:lnTo>
                      <a:pt x="7835" y="8396"/>
                    </a:lnTo>
                    <a:lnTo>
                      <a:pt x="7963" y="8159"/>
                    </a:lnTo>
                    <a:lnTo>
                      <a:pt x="8027" y="8003"/>
                    </a:lnTo>
                    <a:lnTo>
                      <a:pt x="7881" y="8040"/>
                    </a:lnTo>
                    <a:lnTo>
                      <a:pt x="7734" y="8159"/>
                    </a:lnTo>
                    <a:lnTo>
                      <a:pt x="7597" y="8232"/>
                    </a:lnTo>
                    <a:lnTo>
                      <a:pt x="7588" y="8113"/>
                    </a:lnTo>
                    <a:lnTo>
                      <a:pt x="7689" y="8040"/>
                    </a:lnTo>
                    <a:lnTo>
                      <a:pt x="7789" y="7912"/>
                    </a:lnTo>
                    <a:lnTo>
                      <a:pt x="7924" y="7745"/>
                    </a:lnTo>
                    <a:lnTo>
                      <a:pt x="7992" y="7641"/>
                    </a:lnTo>
                    <a:lnTo>
                      <a:pt x="8091" y="7446"/>
                    </a:lnTo>
                    <a:lnTo>
                      <a:pt x="8201" y="7281"/>
                    </a:lnTo>
                    <a:lnTo>
                      <a:pt x="8219" y="7153"/>
                    </a:lnTo>
                    <a:lnTo>
                      <a:pt x="8274" y="7007"/>
                    </a:lnTo>
                    <a:lnTo>
                      <a:pt x="8274" y="6833"/>
                    </a:lnTo>
                    <a:lnTo>
                      <a:pt x="8301" y="6678"/>
                    </a:lnTo>
                    <a:lnTo>
                      <a:pt x="8329" y="6550"/>
                    </a:lnTo>
                    <a:lnTo>
                      <a:pt x="8292" y="6422"/>
                    </a:lnTo>
                    <a:lnTo>
                      <a:pt x="8137" y="6440"/>
                    </a:lnTo>
                    <a:lnTo>
                      <a:pt x="7972" y="6458"/>
                    </a:lnTo>
                    <a:lnTo>
                      <a:pt x="7844" y="6449"/>
                    </a:lnTo>
                    <a:lnTo>
                      <a:pt x="7753" y="6358"/>
                    </a:lnTo>
                    <a:lnTo>
                      <a:pt x="7707" y="6239"/>
                    </a:lnTo>
                    <a:lnTo>
                      <a:pt x="7679" y="6102"/>
                    </a:lnTo>
                    <a:lnTo>
                      <a:pt x="7634" y="5937"/>
                    </a:lnTo>
                    <a:lnTo>
                      <a:pt x="7625" y="5772"/>
                    </a:lnTo>
                    <a:lnTo>
                      <a:pt x="7634" y="5608"/>
                    </a:lnTo>
                    <a:lnTo>
                      <a:pt x="7625" y="5416"/>
                    </a:lnTo>
                    <a:lnTo>
                      <a:pt x="7597" y="5260"/>
                    </a:lnTo>
                    <a:lnTo>
                      <a:pt x="7643" y="5123"/>
                    </a:lnTo>
                    <a:lnTo>
                      <a:pt x="7625" y="4950"/>
                    </a:lnTo>
                    <a:lnTo>
                      <a:pt x="7588" y="4730"/>
                    </a:lnTo>
                    <a:lnTo>
                      <a:pt x="7515" y="4630"/>
                    </a:lnTo>
                    <a:lnTo>
                      <a:pt x="7497" y="4492"/>
                    </a:lnTo>
                    <a:lnTo>
                      <a:pt x="7469" y="4264"/>
                    </a:lnTo>
                    <a:lnTo>
                      <a:pt x="7433" y="4072"/>
                    </a:lnTo>
                    <a:lnTo>
                      <a:pt x="7451" y="3926"/>
                    </a:lnTo>
                    <a:lnTo>
                      <a:pt x="7460" y="3816"/>
                    </a:lnTo>
                    <a:lnTo>
                      <a:pt x="7359" y="3798"/>
                    </a:lnTo>
                    <a:lnTo>
                      <a:pt x="7286" y="3761"/>
                    </a:lnTo>
                    <a:lnTo>
                      <a:pt x="7204" y="3670"/>
                    </a:lnTo>
                    <a:lnTo>
                      <a:pt x="7277" y="3542"/>
                    </a:lnTo>
                    <a:lnTo>
                      <a:pt x="7286" y="3450"/>
                    </a:lnTo>
                    <a:lnTo>
                      <a:pt x="7204" y="3340"/>
                    </a:lnTo>
                    <a:lnTo>
                      <a:pt x="7259" y="3249"/>
                    </a:lnTo>
                    <a:lnTo>
                      <a:pt x="7405" y="3176"/>
                    </a:lnTo>
                    <a:lnTo>
                      <a:pt x="7606" y="3130"/>
                    </a:lnTo>
                    <a:lnTo>
                      <a:pt x="7743" y="3094"/>
                    </a:lnTo>
                    <a:lnTo>
                      <a:pt x="7807" y="2966"/>
                    </a:lnTo>
                    <a:lnTo>
                      <a:pt x="7871" y="2783"/>
                    </a:lnTo>
                    <a:lnTo>
                      <a:pt x="7935" y="2627"/>
                    </a:lnTo>
                    <a:lnTo>
                      <a:pt x="8100" y="2536"/>
                    </a:lnTo>
                    <a:lnTo>
                      <a:pt x="8356" y="2399"/>
                    </a:lnTo>
                    <a:lnTo>
                      <a:pt x="8594" y="2390"/>
                    </a:lnTo>
                    <a:lnTo>
                      <a:pt x="8859" y="2390"/>
                    </a:lnTo>
                    <a:lnTo>
                      <a:pt x="9204" y="2409"/>
                    </a:lnTo>
                    <a:lnTo>
                      <a:pt x="9270" y="2271"/>
                    </a:lnTo>
                    <a:lnTo>
                      <a:pt x="9396" y="2001"/>
                    </a:lnTo>
                    <a:lnTo>
                      <a:pt x="9398" y="1823"/>
                    </a:lnTo>
                    <a:lnTo>
                      <a:pt x="9444" y="1722"/>
                    </a:lnTo>
                    <a:lnTo>
                      <a:pt x="9535" y="1640"/>
                    </a:lnTo>
                    <a:lnTo>
                      <a:pt x="9609" y="1576"/>
                    </a:lnTo>
                    <a:lnTo>
                      <a:pt x="9761" y="1451"/>
                    </a:lnTo>
                    <a:lnTo>
                      <a:pt x="9756" y="1386"/>
                    </a:lnTo>
                    <a:lnTo>
                      <a:pt x="9720" y="1343"/>
                    </a:lnTo>
                    <a:lnTo>
                      <a:pt x="9683" y="1335"/>
                    </a:lnTo>
                    <a:lnTo>
                      <a:pt x="9626" y="1382"/>
                    </a:lnTo>
                    <a:lnTo>
                      <a:pt x="9593" y="1457"/>
                    </a:lnTo>
                    <a:lnTo>
                      <a:pt x="9525" y="1509"/>
                    </a:lnTo>
                    <a:lnTo>
                      <a:pt x="9440" y="1557"/>
                    </a:lnTo>
                    <a:lnTo>
                      <a:pt x="9320" y="1646"/>
                    </a:lnTo>
                    <a:lnTo>
                      <a:pt x="9210" y="1725"/>
                    </a:lnTo>
                    <a:lnTo>
                      <a:pt x="9125" y="1806"/>
                    </a:lnTo>
                    <a:lnTo>
                      <a:pt x="9069" y="1904"/>
                    </a:lnTo>
                    <a:lnTo>
                      <a:pt x="9059" y="1962"/>
                    </a:lnTo>
                    <a:lnTo>
                      <a:pt x="8966" y="1884"/>
                    </a:lnTo>
                    <a:lnTo>
                      <a:pt x="8951" y="1823"/>
                    </a:lnTo>
                    <a:lnTo>
                      <a:pt x="8955" y="1761"/>
                    </a:lnTo>
                    <a:lnTo>
                      <a:pt x="8913" y="1713"/>
                    </a:lnTo>
                    <a:lnTo>
                      <a:pt x="8871" y="1713"/>
                    </a:lnTo>
                    <a:lnTo>
                      <a:pt x="8835" y="1737"/>
                    </a:lnTo>
                    <a:lnTo>
                      <a:pt x="8796" y="1775"/>
                    </a:lnTo>
                    <a:lnTo>
                      <a:pt x="8757" y="1799"/>
                    </a:lnTo>
                    <a:lnTo>
                      <a:pt x="8738" y="1757"/>
                    </a:lnTo>
                    <a:lnTo>
                      <a:pt x="8775" y="1691"/>
                    </a:lnTo>
                    <a:lnTo>
                      <a:pt x="8855" y="1632"/>
                    </a:lnTo>
                    <a:lnTo>
                      <a:pt x="8925" y="1641"/>
                    </a:lnTo>
                    <a:lnTo>
                      <a:pt x="8969" y="1665"/>
                    </a:lnTo>
                    <a:lnTo>
                      <a:pt x="9008" y="1716"/>
                    </a:lnTo>
                    <a:lnTo>
                      <a:pt x="9026" y="1770"/>
                    </a:lnTo>
                    <a:lnTo>
                      <a:pt x="9090" y="1766"/>
                    </a:lnTo>
                    <a:lnTo>
                      <a:pt x="9201" y="1634"/>
                    </a:lnTo>
                    <a:lnTo>
                      <a:pt x="9290" y="1557"/>
                    </a:lnTo>
                    <a:lnTo>
                      <a:pt x="9474" y="1437"/>
                    </a:lnTo>
                    <a:lnTo>
                      <a:pt x="9602" y="1263"/>
                    </a:lnTo>
                    <a:lnTo>
                      <a:pt x="9686" y="1163"/>
                    </a:lnTo>
                    <a:lnTo>
                      <a:pt x="9791" y="974"/>
                    </a:lnTo>
                    <a:lnTo>
                      <a:pt x="9953" y="845"/>
                    </a:lnTo>
                    <a:lnTo>
                      <a:pt x="10002" y="768"/>
                    </a:lnTo>
                    <a:lnTo>
                      <a:pt x="9924" y="683"/>
                    </a:lnTo>
                    <a:lnTo>
                      <a:pt x="9917" y="567"/>
                    </a:lnTo>
                    <a:lnTo>
                      <a:pt x="9885" y="485"/>
                    </a:lnTo>
                    <a:lnTo>
                      <a:pt x="9909" y="434"/>
                    </a:lnTo>
                    <a:lnTo>
                      <a:pt x="10002" y="417"/>
                    </a:lnTo>
                    <a:lnTo>
                      <a:pt x="10145" y="465"/>
                    </a:lnTo>
                    <a:lnTo>
                      <a:pt x="10214" y="440"/>
                    </a:lnTo>
                    <a:lnTo>
                      <a:pt x="10299" y="387"/>
                    </a:lnTo>
                    <a:lnTo>
                      <a:pt x="10406" y="434"/>
                    </a:lnTo>
                    <a:lnTo>
                      <a:pt x="10460" y="513"/>
                    </a:lnTo>
                    <a:lnTo>
                      <a:pt x="10563" y="519"/>
                    </a:lnTo>
                    <a:lnTo>
                      <a:pt x="10668" y="512"/>
                    </a:lnTo>
                    <a:lnTo>
                      <a:pt x="10821" y="537"/>
                    </a:lnTo>
                    <a:lnTo>
                      <a:pt x="10856" y="471"/>
                    </a:lnTo>
                    <a:lnTo>
                      <a:pt x="10815" y="402"/>
                    </a:lnTo>
                    <a:lnTo>
                      <a:pt x="10736" y="353"/>
                    </a:lnTo>
                    <a:lnTo>
                      <a:pt x="10614" y="353"/>
                    </a:lnTo>
                    <a:lnTo>
                      <a:pt x="10515" y="368"/>
                    </a:lnTo>
                    <a:lnTo>
                      <a:pt x="10344" y="248"/>
                    </a:lnTo>
                    <a:lnTo>
                      <a:pt x="10236" y="272"/>
                    </a:lnTo>
                    <a:lnTo>
                      <a:pt x="10238" y="218"/>
                    </a:lnTo>
                    <a:lnTo>
                      <a:pt x="10356" y="152"/>
                    </a:lnTo>
                    <a:lnTo>
                      <a:pt x="10529" y="98"/>
                    </a:lnTo>
                    <a:lnTo>
                      <a:pt x="10637" y="96"/>
                    </a:lnTo>
                    <a:lnTo>
                      <a:pt x="10733" y="74"/>
                    </a:lnTo>
                    <a:lnTo>
                      <a:pt x="10754" y="17"/>
                    </a:lnTo>
                    <a:lnTo>
                      <a:pt x="10637" y="17"/>
                    </a:lnTo>
                    <a:lnTo>
                      <a:pt x="10524" y="44"/>
                    </a:lnTo>
                    <a:lnTo>
                      <a:pt x="10362" y="89"/>
                    </a:lnTo>
                    <a:lnTo>
                      <a:pt x="10205" y="89"/>
                    </a:lnTo>
                    <a:lnTo>
                      <a:pt x="10085" y="0"/>
                    </a:lnTo>
                    <a:lnTo>
                      <a:pt x="9813" y="63"/>
                    </a:lnTo>
                    <a:lnTo>
                      <a:pt x="9573" y="171"/>
                    </a:lnTo>
                    <a:lnTo>
                      <a:pt x="9302" y="272"/>
                    </a:lnTo>
                    <a:lnTo>
                      <a:pt x="9008" y="392"/>
                    </a:lnTo>
                    <a:lnTo>
                      <a:pt x="8780" y="459"/>
                    </a:lnTo>
                    <a:lnTo>
                      <a:pt x="8547" y="554"/>
                    </a:lnTo>
                    <a:lnTo>
                      <a:pt x="8123" y="762"/>
                    </a:lnTo>
                    <a:lnTo>
                      <a:pt x="7949" y="810"/>
                    </a:lnTo>
                    <a:lnTo>
                      <a:pt x="7803" y="929"/>
                    </a:lnTo>
                    <a:lnTo>
                      <a:pt x="7677" y="984"/>
                    </a:lnTo>
                    <a:lnTo>
                      <a:pt x="7566" y="1118"/>
                    </a:lnTo>
                    <a:lnTo>
                      <a:pt x="7410" y="1211"/>
                    </a:lnTo>
                    <a:lnTo>
                      <a:pt x="7175" y="1394"/>
                    </a:lnTo>
                    <a:lnTo>
                      <a:pt x="6846" y="1631"/>
                    </a:lnTo>
                    <a:lnTo>
                      <a:pt x="6195" y="2066"/>
                    </a:lnTo>
                    <a:lnTo>
                      <a:pt x="5957" y="2258"/>
                    </a:lnTo>
                    <a:lnTo>
                      <a:pt x="5741" y="2481"/>
                    </a:lnTo>
                    <a:lnTo>
                      <a:pt x="5571" y="2591"/>
                    </a:lnTo>
                    <a:lnTo>
                      <a:pt x="5610" y="2640"/>
                    </a:lnTo>
                    <a:lnTo>
                      <a:pt x="5723" y="2627"/>
                    </a:lnTo>
                    <a:lnTo>
                      <a:pt x="5667" y="2690"/>
                    </a:lnTo>
                    <a:lnTo>
                      <a:pt x="5549" y="2687"/>
                    </a:lnTo>
                    <a:lnTo>
                      <a:pt x="5502" y="2775"/>
                    </a:lnTo>
                    <a:lnTo>
                      <a:pt x="5393" y="2865"/>
                    </a:lnTo>
                    <a:lnTo>
                      <a:pt x="5253" y="2880"/>
                    </a:lnTo>
                    <a:lnTo>
                      <a:pt x="4595" y="3449"/>
                    </a:lnTo>
                    <a:lnTo>
                      <a:pt x="4470" y="3542"/>
                    </a:lnTo>
                    <a:lnTo>
                      <a:pt x="4053" y="3776"/>
                    </a:lnTo>
                    <a:lnTo>
                      <a:pt x="3831" y="3929"/>
                    </a:lnTo>
                    <a:lnTo>
                      <a:pt x="3387" y="4094"/>
                    </a:lnTo>
                    <a:lnTo>
                      <a:pt x="3171" y="4151"/>
                    </a:lnTo>
                    <a:lnTo>
                      <a:pt x="2928" y="4245"/>
                    </a:lnTo>
                    <a:lnTo>
                      <a:pt x="2651" y="4388"/>
                    </a:lnTo>
                    <a:lnTo>
                      <a:pt x="2075" y="4550"/>
                    </a:lnTo>
                    <a:lnTo>
                      <a:pt x="1559" y="4673"/>
                    </a:lnTo>
                    <a:lnTo>
                      <a:pt x="1199" y="4707"/>
                    </a:lnTo>
                    <a:lnTo>
                      <a:pt x="1041" y="4719"/>
                    </a:lnTo>
                    <a:lnTo>
                      <a:pt x="879" y="4707"/>
                    </a:lnTo>
                    <a:lnTo>
                      <a:pt x="639" y="4731"/>
                    </a:lnTo>
                    <a:lnTo>
                      <a:pt x="425" y="4749"/>
                    </a:lnTo>
                    <a:lnTo>
                      <a:pt x="0" y="4737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601" name="Freeform 251">
                <a:extLst/>
              </p:cNvPr>
              <p:cNvSpPr>
                <a:spLocks/>
              </p:cNvSpPr>
              <p:nvPr/>
            </p:nvSpPr>
            <p:spPr bwMode="auto">
              <a:xfrm>
                <a:off x="18944" y="9490"/>
                <a:ext cx="3502" cy="6364"/>
              </a:xfrm>
              <a:custGeom>
                <a:avLst/>
                <a:gdLst>
                  <a:gd name="T0" fmla="*/ 238 w 3502"/>
                  <a:gd name="T1" fmla="*/ 1198 h 6364"/>
                  <a:gd name="T2" fmla="*/ 165 w 3502"/>
                  <a:gd name="T3" fmla="*/ 1353 h 6364"/>
                  <a:gd name="T4" fmla="*/ 0 w 3502"/>
                  <a:gd name="T5" fmla="*/ 1664 h 6364"/>
                  <a:gd name="T6" fmla="*/ 119 w 3502"/>
                  <a:gd name="T7" fmla="*/ 1792 h 6364"/>
                  <a:gd name="T8" fmla="*/ 128 w 3502"/>
                  <a:gd name="T9" fmla="*/ 2003 h 6364"/>
                  <a:gd name="T10" fmla="*/ 128 w 3502"/>
                  <a:gd name="T11" fmla="*/ 2295 h 6364"/>
                  <a:gd name="T12" fmla="*/ 155 w 3502"/>
                  <a:gd name="T13" fmla="*/ 2560 h 6364"/>
                  <a:gd name="T14" fmla="*/ 192 w 3502"/>
                  <a:gd name="T15" fmla="*/ 2899 h 6364"/>
                  <a:gd name="T16" fmla="*/ 393 w 3502"/>
                  <a:gd name="T17" fmla="*/ 3310 h 6364"/>
                  <a:gd name="T18" fmla="*/ 530 w 3502"/>
                  <a:gd name="T19" fmla="*/ 3776 h 6364"/>
                  <a:gd name="T20" fmla="*/ 585 w 3502"/>
                  <a:gd name="T21" fmla="*/ 4142 h 6364"/>
                  <a:gd name="T22" fmla="*/ 741 w 3502"/>
                  <a:gd name="T23" fmla="*/ 4572 h 6364"/>
                  <a:gd name="T24" fmla="*/ 704 w 3502"/>
                  <a:gd name="T25" fmla="*/ 4937 h 6364"/>
                  <a:gd name="T26" fmla="*/ 823 w 3502"/>
                  <a:gd name="T27" fmla="*/ 5166 h 6364"/>
                  <a:gd name="T28" fmla="*/ 712 w 3502"/>
                  <a:gd name="T29" fmla="*/ 5414 h 6364"/>
                  <a:gd name="T30" fmla="*/ 960 w 3502"/>
                  <a:gd name="T31" fmla="*/ 5623 h 6364"/>
                  <a:gd name="T32" fmla="*/ 1280 w 3502"/>
                  <a:gd name="T33" fmla="*/ 5486 h 6364"/>
                  <a:gd name="T34" fmla="*/ 1600 w 3502"/>
                  <a:gd name="T35" fmla="*/ 5623 h 6364"/>
                  <a:gd name="T36" fmla="*/ 1902 w 3502"/>
                  <a:gd name="T37" fmla="*/ 5724 h 6364"/>
                  <a:gd name="T38" fmla="*/ 2167 w 3502"/>
                  <a:gd name="T39" fmla="*/ 5632 h 6364"/>
                  <a:gd name="T40" fmla="*/ 2295 w 3502"/>
                  <a:gd name="T41" fmla="*/ 5824 h 6364"/>
                  <a:gd name="T42" fmla="*/ 2469 w 3502"/>
                  <a:gd name="T43" fmla="*/ 5952 h 6364"/>
                  <a:gd name="T44" fmla="*/ 2697 w 3502"/>
                  <a:gd name="T45" fmla="*/ 5952 h 6364"/>
                  <a:gd name="T46" fmla="*/ 2825 w 3502"/>
                  <a:gd name="T47" fmla="*/ 6080 h 6364"/>
                  <a:gd name="T48" fmla="*/ 2999 w 3502"/>
                  <a:gd name="T49" fmla="*/ 6263 h 6364"/>
                  <a:gd name="T50" fmla="*/ 3218 w 3502"/>
                  <a:gd name="T51" fmla="*/ 6318 h 6364"/>
                  <a:gd name="T52" fmla="*/ 3465 w 3502"/>
                  <a:gd name="T53" fmla="*/ 6025 h 6364"/>
                  <a:gd name="T54" fmla="*/ 3328 w 3502"/>
                  <a:gd name="T55" fmla="*/ 5687 h 6364"/>
                  <a:gd name="T56" fmla="*/ 3109 w 3502"/>
                  <a:gd name="T57" fmla="*/ 5404 h 6364"/>
                  <a:gd name="T58" fmla="*/ 2779 w 3502"/>
                  <a:gd name="T59" fmla="*/ 5111 h 6364"/>
                  <a:gd name="T60" fmla="*/ 2597 w 3502"/>
                  <a:gd name="T61" fmla="*/ 4745 h 6364"/>
                  <a:gd name="T62" fmla="*/ 2597 w 3502"/>
                  <a:gd name="T63" fmla="*/ 4380 h 6364"/>
                  <a:gd name="T64" fmla="*/ 2560 w 3502"/>
                  <a:gd name="T65" fmla="*/ 4133 h 6364"/>
                  <a:gd name="T66" fmla="*/ 2523 w 3502"/>
                  <a:gd name="T67" fmla="*/ 3785 h 6364"/>
                  <a:gd name="T68" fmla="*/ 2706 w 3502"/>
                  <a:gd name="T69" fmla="*/ 3337 h 6364"/>
                  <a:gd name="T70" fmla="*/ 2715 w 3502"/>
                  <a:gd name="T71" fmla="*/ 2871 h 6364"/>
                  <a:gd name="T72" fmla="*/ 2432 w 3502"/>
                  <a:gd name="T73" fmla="*/ 2633 h 6364"/>
                  <a:gd name="T74" fmla="*/ 2505 w 3502"/>
                  <a:gd name="T75" fmla="*/ 2286 h 6364"/>
                  <a:gd name="T76" fmla="*/ 2286 w 3502"/>
                  <a:gd name="T77" fmla="*/ 2121 h 6364"/>
                  <a:gd name="T78" fmla="*/ 2423 w 3502"/>
                  <a:gd name="T79" fmla="*/ 1902 h 6364"/>
                  <a:gd name="T80" fmla="*/ 2231 w 3502"/>
                  <a:gd name="T81" fmla="*/ 1673 h 6364"/>
                  <a:gd name="T82" fmla="*/ 2185 w 3502"/>
                  <a:gd name="T83" fmla="*/ 1171 h 6364"/>
                  <a:gd name="T84" fmla="*/ 1929 w 3502"/>
                  <a:gd name="T85" fmla="*/ 860 h 6364"/>
                  <a:gd name="T86" fmla="*/ 1655 w 3502"/>
                  <a:gd name="T87" fmla="*/ 585 h 6364"/>
                  <a:gd name="T88" fmla="*/ 1582 w 3502"/>
                  <a:gd name="T89" fmla="*/ 384 h 6364"/>
                  <a:gd name="T90" fmla="*/ 1335 w 3502"/>
                  <a:gd name="T91" fmla="*/ 320 h 6364"/>
                  <a:gd name="T92" fmla="*/ 1360 w 3502"/>
                  <a:gd name="T93" fmla="*/ 26 h 6364"/>
                  <a:gd name="T94" fmla="*/ 1079 w 3502"/>
                  <a:gd name="T95" fmla="*/ 37 h 6364"/>
                  <a:gd name="T96" fmla="*/ 841 w 3502"/>
                  <a:gd name="T97" fmla="*/ 110 h 6364"/>
                  <a:gd name="T98" fmla="*/ 786 w 3502"/>
                  <a:gd name="T99" fmla="*/ 293 h 6364"/>
                  <a:gd name="T100" fmla="*/ 923 w 3502"/>
                  <a:gd name="T101" fmla="*/ 412 h 6364"/>
                  <a:gd name="T102" fmla="*/ 933 w 3502"/>
                  <a:gd name="T103" fmla="*/ 613 h 6364"/>
                  <a:gd name="T104" fmla="*/ 741 w 3502"/>
                  <a:gd name="T105" fmla="*/ 732 h 6364"/>
                  <a:gd name="T106" fmla="*/ 558 w 3502"/>
                  <a:gd name="T107" fmla="*/ 695 h 6364"/>
                  <a:gd name="T108" fmla="*/ 357 w 3502"/>
                  <a:gd name="T109" fmla="*/ 969 h 6364"/>
                  <a:gd name="T110" fmla="*/ 357 w 3502"/>
                  <a:gd name="T111" fmla="*/ 1207 h 6364"/>
                  <a:gd name="T112" fmla="*/ 265 w 3502"/>
                  <a:gd name="T113" fmla="*/ 1006 h 6364"/>
                  <a:gd name="T114" fmla="*/ 137 w 3502"/>
                  <a:gd name="T115" fmla="*/ 1097 h 63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502"/>
                  <a:gd name="T175" fmla="*/ 0 h 6364"/>
                  <a:gd name="T176" fmla="*/ 3502 w 3502"/>
                  <a:gd name="T177" fmla="*/ 6364 h 63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502" h="6364">
                    <a:moveTo>
                      <a:pt x="112" y="1190"/>
                    </a:moveTo>
                    <a:lnTo>
                      <a:pt x="238" y="1198"/>
                    </a:lnTo>
                    <a:lnTo>
                      <a:pt x="320" y="1262"/>
                    </a:lnTo>
                    <a:lnTo>
                      <a:pt x="165" y="1353"/>
                    </a:lnTo>
                    <a:lnTo>
                      <a:pt x="55" y="1472"/>
                    </a:lnTo>
                    <a:lnTo>
                      <a:pt x="0" y="1664"/>
                    </a:lnTo>
                    <a:lnTo>
                      <a:pt x="27" y="1838"/>
                    </a:lnTo>
                    <a:lnTo>
                      <a:pt x="119" y="1792"/>
                    </a:lnTo>
                    <a:lnTo>
                      <a:pt x="174" y="1865"/>
                    </a:lnTo>
                    <a:lnTo>
                      <a:pt x="128" y="2003"/>
                    </a:lnTo>
                    <a:lnTo>
                      <a:pt x="82" y="2131"/>
                    </a:lnTo>
                    <a:lnTo>
                      <a:pt x="128" y="2295"/>
                    </a:lnTo>
                    <a:lnTo>
                      <a:pt x="210" y="2487"/>
                    </a:lnTo>
                    <a:lnTo>
                      <a:pt x="155" y="2560"/>
                    </a:lnTo>
                    <a:lnTo>
                      <a:pt x="229" y="2688"/>
                    </a:lnTo>
                    <a:lnTo>
                      <a:pt x="192" y="2899"/>
                    </a:lnTo>
                    <a:lnTo>
                      <a:pt x="210" y="3109"/>
                    </a:lnTo>
                    <a:lnTo>
                      <a:pt x="393" y="3310"/>
                    </a:lnTo>
                    <a:lnTo>
                      <a:pt x="475" y="3456"/>
                    </a:lnTo>
                    <a:lnTo>
                      <a:pt x="530" y="3776"/>
                    </a:lnTo>
                    <a:lnTo>
                      <a:pt x="603" y="3932"/>
                    </a:lnTo>
                    <a:lnTo>
                      <a:pt x="585" y="4142"/>
                    </a:lnTo>
                    <a:lnTo>
                      <a:pt x="695" y="4361"/>
                    </a:lnTo>
                    <a:lnTo>
                      <a:pt x="741" y="4572"/>
                    </a:lnTo>
                    <a:lnTo>
                      <a:pt x="704" y="4745"/>
                    </a:lnTo>
                    <a:lnTo>
                      <a:pt x="704" y="4937"/>
                    </a:lnTo>
                    <a:lnTo>
                      <a:pt x="759" y="5065"/>
                    </a:lnTo>
                    <a:lnTo>
                      <a:pt x="823" y="5166"/>
                    </a:lnTo>
                    <a:lnTo>
                      <a:pt x="759" y="5312"/>
                    </a:lnTo>
                    <a:lnTo>
                      <a:pt x="712" y="5414"/>
                    </a:lnTo>
                    <a:lnTo>
                      <a:pt x="805" y="5532"/>
                    </a:lnTo>
                    <a:lnTo>
                      <a:pt x="960" y="5623"/>
                    </a:lnTo>
                    <a:lnTo>
                      <a:pt x="1125" y="5587"/>
                    </a:lnTo>
                    <a:lnTo>
                      <a:pt x="1280" y="5486"/>
                    </a:lnTo>
                    <a:lnTo>
                      <a:pt x="1426" y="5577"/>
                    </a:lnTo>
                    <a:lnTo>
                      <a:pt x="1600" y="5623"/>
                    </a:lnTo>
                    <a:lnTo>
                      <a:pt x="1755" y="5678"/>
                    </a:lnTo>
                    <a:lnTo>
                      <a:pt x="1902" y="5724"/>
                    </a:lnTo>
                    <a:lnTo>
                      <a:pt x="2048" y="5724"/>
                    </a:lnTo>
                    <a:lnTo>
                      <a:pt x="2167" y="5632"/>
                    </a:lnTo>
                    <a:lnTo>
                      <a:pt x="2277" y="5715"/>
                    </a:lnTo>
                    <a:lnTo>
                      <a:pt x="2295" y="5824"/>
                    </a:lnTo>
                    <a:lnTo>
                      <a:pt x="2322" y="5934"/>
                    </a:lnTo>
                    <a:lnTo>
                      <a:pt x="2469" y="5952"/>
                    </a:lnTo>
                    <a:lnTo>
                      <a:pt x="2569" y="5888"/>
                    </a:lnTo>
                    <a:lnTo>
                      <a:pt x="2697" y="5952"/>
                    </a:lnTo>
                    <a:lnTo>
                      <a:pt x="2807" y="5989"/>
                    </a:lnTo>
                    <a:lnTo>
                      <a:pt x="2825" y="6080"/>
                    </a:lnTo>
                    <a:lnTo>
                      <a:pt x="2898" y="6172"/>
                    </a:lnTo>
                    <a:lnTo>
                      <a:pt x="2999" y="6263"/>
                    </a:lnTo>
                    <a:lnTo>
                      <a:pt x="3090" y="6364"/>
                    </a:lnTo>
                    <a:lnTo>
                      <a:pt x="3218" y="6318"/>
                    </a:lnTo>
                    <a:lnTo>
                      <a:pt x="3355" y="6181"/>
                    </a:lnTo>
                    <a:lnTo>
                      <a:pt x="3465" y="6025"/>
                    </a:lnTo>
                    <a:lnTo>
                      <a:pt x="3502" y="5879"/>
                    </a:lnTo>
                    <a:lnTo>
                      <a:pt x="3328" y="5687"/>
                    </a:lnTo>
                    <a:lnTo>
                      <a:pt x="3237" y="5513"/>
                    </a:lnTo>
                    <a:lnTo>
                      <a:pt x="3109" y="5404"/>
                    </a:lnTo>
                    <a:lnTo>
                      <a:pt x="2944" y="5312"/>
                    </a:lnTo>
                    <a:lnTo>
                      <a:pt x="2779" y="5111"/>
                    </a:lnTo>
                    <a:lnTo>
                      <a:pt x="2624" y="4919"/>
                    </a:lnTo>
                    <a:lnTo>
                      <a:pt x="2597" y="4745"/>
                    </a:lnTo>
                    <a:lnTo>
                      <a:pt x="2651" y="4572"/>
                    </a:lnTo>
                    <a:lnTo>
                      <a:pt x="2597" y="4380"/>
                    </a:lnTo>
                    <a:lnTo>
                      <a:pt x="2624" y="4233"/>
                    </a:lnTo>
                    <a:lnTo>
                      <a:pt x="2560" y="4133"/>
                    </a:lnTo>
                    <a:lnTo>
                      <a:pt x="2560" y="3932"/>
                    </a:lnTo>
                    <a:lnTo>
                      <a:pt x="2523" y="3785"/>
                    </a:lnTo>
                    <a:lnTo>
                      <a:pt x="2615" y="3593"/>
                    </a:lnTo>
                    <a:lnTo>
                      <a:pt x="2706" y="3337"/>
                    </a:lnTo>
                    <a:lnTo>
                      <a:pt x="2752" y="3173"/>
                    </a:lnTo>
                    <a:lnTo>
                      <a:pt x="2715" y="2871"/>
                    </a:lnTo>
                    <a:lnTo>
                      <a:pt x="2587" y="2771"/>
                    </a:lnTo>
                    <a:lnTo>
                      <a:pt x="2432" y="2633"/>
                    </a:lnTo>
                    <a:lnTo>
                      <a:pt x="2533" y="2478"/>
                    </a:lnTo>
                    <a:lnTo>
                      <a:pt x="2505" y="2286"/>
                    </a:lnTo>
                    <a:lnTo>
                      <a:pt x="2322" y="2231"/>
                    </a:lnTo>
                    <a:lnTo>
                      <a:pt x="2286" y="2121"/>
                    </a:lnTo>
                    <a:lnTo>
                      <a:pt x="2359" y="2057"/>
                    </a:lnTo>
                    <a:lnTo>
                      <a:pt x="2423" y="1902"/>
                    </a:lnTo>
                    <a:lnTo>
                      <a:pt x="2341" y="1792"/>
                    </a:lnTo>
                    <a:lnTo>
                      <a:pt x="2231" y="1673"/>
                    </a:lnTo>
                    <a:lnTo>
                      <a:pt x="2149" y="1463"/>
                    </a:lnTo>
                    <a:lnTo>
                      <a:pt x="2185" y="1171"/>
                    </a:lnTo>
                    <a:lnTo>
                      <a:pt x="2103" y="988"/>
                    </a:lnTo>
                    <a:lnTo>
                      <a:pt x="1929" y="860"/>
                    </a:lnTo>
                    <a:lnTo>
                      <a:pt x="1810" y="759"/>
                    </a:lnTo>
                    <a:lnTo>
                      <a:pt x="1655" y="585"/>
                    </a:lnTo>
                    <a:lnTo>
                      <a:pt x="1701" y="457"/>
                    </a:lnTo>
                    <a:lnTo>
                      <a:pt x="1582" y="384"/>
                    </a:lnTo>
                    <a:lnTo>
                      <a:pt x="1408" y="403"/>
                    </a:lnTo>
                    <a:lnTo>
                      <a:pt x="1335" y="320"/>
                    </a:lnTo>
                    <a:lnTo>
                      <a:pt x="1390" y="192"/>
                    </a:lnTo>
                    <a:lnTo>
                      <a:pt x="1360" y="26"/>
                    </a:lnTo>
                    <a:lnTo>
                      <a:pt x="1225" y="0"/>
                    </a:lnTo>
                    <a:lnTo>
                      <a:pt x="1079" y="37"/>
                    </a:lnTo>
                    <a:lnTo>
                      <a:pt x="933" y="37"/>
                    </a:lnTo>
                    <a:lnTo>
                      <a:pt x="841" y="110"/>
                    </a:lnTo>
                    <a:lnTo>
                      <a:pt x="759" y="192"/>
                    </a:lnTo>
                    <a:lnTo>
                      <a:pt x="786" y="293"/>
                    </a:lnTo>
                    <a:lnTo>
                      <a:pt x="841" y="366"/>
                    </a:lnTo>
                    <a:lnTo>
                      <a:pt x="923" y="412"/>
                    </a:lnTo>
                    <a:lnTo>
                      <a:pt x="960" y="494"/>
                    </a:lnTo>
                    <a:lnTo>
                      <a:pt x="933" y="613"/>
                    </a:lnTo>
                    <a:lnTo>
                      <a:pt x="814" y="631"/>
                    </a:lnTo>
                    <a:lnTo>
                      <a:pt x="741" y="732"/>
                    </a:lnTo>
                    <a:lnTo>
                      <a:pt x="713" y="668"/>
                    </a:lnTo>
                    <a:lnTo>
                      <a:pt x="558" y="695"/>
                    </a:lnTo>
                    <a:lnTo>
                      <a:pt x="347" y="851"/>
                    </a:lnTo>
                    <a:lnTo>
                      <a:pt x="357" y="969"/>
                    </a:lnTo>
                    <a:lnTo>
                      <a:pt x="357" y="1079"/>
                    </a:lnTo>
                    <a:lnTo>
                      <a:pt x="357" y="1207"/>
                    </a:lnTo>
                    <a:lnTo>
                      <a:pt x="274" y="1116"/>
                    </a:lnTo>
                    <a:lnTo>
                      <a:pt x="265" y="1006"/>
                    </a:lnTo>
                    <a:lnTo>
                      <a:pt x="137" y="997"/>
                    </a:lnTo>
                    <a:lnTo>
                      <a:pt x="137" y="1097"/>
                    </a:lnTo>
                    <a:lnTo>
                      <a:pt x="112" y="119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grpSp>
          <p:nvGrpSpPr>
            <p:cNvPr id="549" name="Group 252">
              <a:extLst/>
            </p:cNvPr>
            <p:cNvGrpSpPr>
              <a:grpSpLocks/>
            </p:cNvGrpSpPr>
            <p:nvPr/>
          </p:nvGrpSpPr>
          <p:grpSpPr bwMode="auto">
            <a:xfrm>
              <a:off x="5589564" y="4719639"/>
              <a:ext cx="17462" cy="130174"/>
              <a:chOff x="19779" y="16370"/>
              <a:chExt cx="147" cy="1105"/>
            </a:xfrm>
            <a:grpFill/>
          </p:grpSpPr>
          <p:sp>
            <p:nvSpPr>
              <p:cNvPr id="596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82" y="16370"/>
                <a:ext cx="110" cy="368"/>
              </a:xfrm>
              <a:custGeom>
                <a:avLst/>
                <a:gdLst>
                  <a:gd name="T0" fmla="*/ 2147479468 w 110"/>
                  <a:gd name="T1" fmla="*/ 2147479352 h 368"/>
                  <a:gd name="T2" fmla="*/ 0 w 110"/>
                  <a:gd name="T3" fmla="*/ 2147479352 h 368"/>
                  <a:gd name="T4" fmla="*/ 2147479468 w 110"/>
                  <a:gd name="T5" fmla="*/ 2147479352 h 368"/>
                  <a:gd name="T6" fmla="*/ 2147479468 w 110"/>
                  <a:gd name="T7" fmla="*/ 2147479352 h 368"/>
                  <a:gd name="T8" fmla="*/ 2147479468 w 110"/>
                  <a:gd name="T9" fmla="*/ 2147479352 h 368"/>
                  <a:gd name="T10" fmla="*/ 2147479468 w 110"/>
                  <a:gd name="T11" fmla="*/ 2147479352 h 368"/>
                  <a:gd name="T12" fmla="*/ 2147479468 w 110"/>
                  <a:gd name="T13" fmla="*/ 0 h 368"/>
                  <a:gd name="T14" fmla="*/ 2147479468 w 110"/>
                  <a:gd name="T15" fmla="*/ 2147479352 h 3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0"/>
                  <a:gd name="T25" fmla="*/ 0 h 368"/>
                  <a:gd name="T26" fmla="*/ 34 w 110"/>
                  <a:gd name="T27" fmla="*/ 52 h 3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0" h="368">
                    <a:moveTo>
                      <a:pt x="16" y="72"/>
                    </a:moveTo>
                    <a:lnTo>
                      <a:pt x="18" y="116"/>
                    </a:lnTo>
                    <a:lnTo>
                      <a:pt x="0" y="164"/>
                    </a:lnTo>
                    <a:lnTo>
                      <a:pt x="12" y="224"/>
                    </a:lnTo>
                    <a:lnTo>
                      <a:pt x="22" y="288"/>
                    </a:lnTo>
                    <a:lnTo>
                      <a:pt x="14" y="338"/>
                    </a:lnTo>
                    <a:lnTo>
                      <a:pt x="32" y="368"/>
                    </a:lnTo>
                    <a:lnTo>
                      <a:pt x="66" y="330"/>
                    </a:lnTo>
                    <a:lnTo>
                      <a:pt x="95" y="330"/>
                    </a:lnTo>
                    <a:lnTo>
                      <a:pt x="110" y="276"/>
                    </a:lnTo>
                    <a:lnTo>
                      <a:pt x="80" y="240"/>
                    </a:lnTo>
                    <a:lnTo>
                      <a:pt x="82" y="148"/>
                    </a:lnTo>
                    <a:lnTo>
                      <a:pt x="62" y="82"/>
                    </a:lnTo>
                    <a:lnTo>
                      <a:pt x="44" y="0"/>
                    </a:lnTo>
                    <a:lnTo>
                      <a:pt x="14" y="20"/>
                    </a:lnTo>
                    <a:lnTo>
                      <a:pt x="16" y="7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97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79" y="16791"/>
                <a:ext cx="147" cy="312"/>
              </a:xfrm>
              <a:custGeom>
                <a:avLst/>
                <a:gdLst>
                  <a:gd name="T0" fmla="*/ 2147479172 w 147"/>
                  <a:gd name="T1" fmla="*/ 2147479224 h 312"/>
                  <a:gd name="T2" fmla="*/ 0 w 147"/>
                  <a:gd name="T3" fmla="*/ 2147479224 h 312"/>
                  <a:gd name="T4" fmla="*/ 2147479172 w 147"/>
                  <a:gd name="T5" fmla="*/ 2147479224 h 312"/>
                  <a:gd name="T6" fmla="*/ 2147479172 w 147"/>
                  <a:gd name="T7" fmla="*/ 2147479224 h 312"/>
                  <a:gd name="T8" fmla="*/ 2147479172 w 147"/>
                  <a:gd name="T9" fmla="*/ 2147479224 h 312"/>
                  <a:gd name="T10" fmla="*/ 2147479172 w 147"/>
                  <a:gd name="T11" fmla="*/ 2147479224 h 312"/>
                  <a:gd name="T12" fmla="*/ 2147479172 w 147"/>
                  <a:gd name="T13" fmla="*/ 0 h 312"/>
                  <a:gd name="T14" fmla="*/ 2147479172 w 147"/>
                  <a:gd name="T15" fmla="*/ 2147479224 h 3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7"/>
                  <a:gd name="T25" fmla="*/ 0 h 312"/>
                  <a:gd name="T26" fmla="*/ 34 w 147"/>
                  <a:gd name="T27" fmla="*/ 52 h 3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7" h="312">
                    <a:moveTo>
                      <a:pt x="0" y="66"/>
                    </a:moveTo>
                    <a:lnTo>
                      <a:pt x="5" y="99"/>
                    </a:lnTo>
                    <a:lnTo>
                      <a:pt x="15" y="137"/>
                    </a:lnTo>
                    <a:lnTo>
                      <a:pt x="27" y="197"/>
                    </a:lnTo>
                    <a:lnTo>
                      <a:pt x="47" y="236"/>
                    </a:lnTo>
                    <a:lnTo>
                      <a:pt x="72" y="263"/>
                    </a:lnTo>
                    <a:lnTo>
                      <a:pt x="87" y="294"/>
                    </a:lnTo>
                    <a:lnTo>
                      <a:pt x="105" y="312"/>
                    </a:lnTo>
                    <a:lnTo>
                      <a:pt x="134" y="312"/>
                    </a:lnTo>
                    <a:lnTo>
                      <a:pt x="147" y="275"/>
                    </a:lnTo>
                    <a:lnTo>
                      <a:pt x="125" y="249"/>
                    </a:lnTo>
                    <a:lnTo>
                      <a:pt x="84" y="216"/>
                    </a:lnTo>
                    <a:lnTo>
                      <a:pt x="59" y="171"/>
                    </a:lnTo>
                    <a:lnTo>
                      <a:pt x="50" y="119"/>
                    </a:lnTo>
                    <a:lnTo>
                      <a:pt x="65" y="71"/>
                    </a:lnTo>
                    <a:lnTo>
                      <a:pt x="92" y="81"/>
                    </a:lnTo>
                    <a:lnTo>
                      <a:pt x="117" y="122"/>
                    </a:lnTo>
                    <a:lnTo>
                      <a:pt x="131" y="83"/>
                    </a:lnTo>
                    <a:lnTo>
                      <a:pt x="105" y="29"/>
                    </a:lnTo>
                    <a:lnTo>
                      <a:pt x="84" y="0"/>
                    </a:lnTo>
                    <a:lnTo>
                      <a:pt x="53" y="6"/>
                    </a:lnTo>
                    <a:lnTo>
                      <a:pt x="20" y="21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98" name="Freeform 255">
                <a:extLst/>
              </p:cNvPr>
              <p:cNvSpPr>
                <a:spLocks/>
              </p:cNvSpPr>
              <p:nvPr/>
            </p:nvSpPr>
            <p:spPr bwMode="auto">
              <a:xfrm>
                <a:off x="19823" y="17244"/>
                <a:ext cx="48" cy="63"/>
              </a:xfrm>
              <a:custGeom>
                <a:avLst/>
                <a:gdLst>
                  <a:gd name="T0" fmla="*/ 0 w 48"/>
                  <a:gd name="T1" fmla="*/ 26 h 63"/>
                  <a:gd name="T2" fmla="*/ 12 w 48"/>
                  <a:gd name="T3" fmla="*/ 63 h 63"/>
                  <a:gd name="T4" fmla="*/ 48 w 48"/>
                  <a:gd name="T5" fmla="*/ 39 h 63"/>
                  <a:gd name="T6" fmla="*/ 48 w 48"/>
                  <a:gd name="T7" fmla="*/ 3 h 63"/>
                  <a:gd name="T8" fmla="*/ 7 w 48"/>
                  <a:gd name="T9" fmla="*/ 0 h 63"/>
                  <a:gd name="T10" fmla="*/ 0 w 48"/>
                  <a:gd name="T11" fmla="*/ 26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63"/>
                  <a:gd name="T20" fmla="*/ 48 w 48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63">
                    <a:moveTo>
                      <a:pt x="0" y="26"/>
                    </a:moveTo>
                    <a:lnTo>
                      <a:pt x="12" y="63"/>
                    </a:lnTo>
                    <a:lnTo>
                      <a:pt x="48" y="39"/>
                    </a:lnTo>
                    <a:lnTo>
                      <a:pt x="48" y="3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99" name="Freeform 256">
                <a:extLst/>
              </p:cNvPr>
              <p:cNvSpPr>
                <a:spLocks/>
              </p:cNvSpPr>
              <p:nvPr/>
            </p:nvSpPr>
            <p:spPr bwMode="auto">
              <a:xfrm>
                <a:off x="19832" y="17426"/>
                <a:ext cx="42" cy="49"/>
              </a:xfrm>
              <a:custGeom>
                <a:avLst/>
                <a:gdLst>
                  <a:gd name="T0" fmla="*/ 3 w 42"/>
                  <a:gd name="T1" fmla="*/ 9 h 49"/>
                  <a:gd name="T2" fmla="*/ 0 w 42"/>
                  <a:gd name="T3" fmla="*/ 34 h 49"/>
                  <a:gd name="T4" fmla="*/ 15 w 42"/>
                  <a:gd name="T5" fmla="*/ 49 h 49"/>
                  <a:gd name="T6" fmla="*/ 36 w 42"/>
                  <a:gd name="T7" fmla="*/ 40 h 49"/>
                  <a:gd name="T8" fmla="*/ 42 w 42"/>
                  <a:gd name="T9" fmla="*/ 3 h 49"/>
                  <a:gd name="T10" fmla="*/ 21 w 42"/>
                  <a:gd name="T11" fmla="*/ 0 h 49"/>
                  <a:gd name="T12" fmla="*/ 3 w 42"/>
                  <a:gd name="T13" fmla="*/ 9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49"/>
                  <a:gd name="T23" fmla="*/ 42 w 42"/>
                  <a:gd name="T24" fmla="*/ 49 h 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49">
                    <a:moveTo>
                      <a:pt x="3" y="9"/>
                    </a:moveTo>
                    <a:lnTo>
                      <a:pt x="0" y="34"/>
                    </a:lnTo>
                    <a:lnTo>
                      <a:pt x="15" y="49"/>
                    </a:lnTo>
                    <a:lnTo>
                      <a:pt x="36" y="40"/>
                    </a:lnTo>
                    <a:lnTo>
                      <a:pt x="42" y="3"/>
                    </a:lnTo>
                    <a:lnTo>
                      <a:pt x="21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550" name="Freeform 32">
              <a:extLst/>
            </p:cNvPr>
            <p:cNvSpPr>
              <a:spLocks/>
            </p:cNvSpPr>
            <p:nvPr/>
          </p:nvSpPr>
          <p:spPr bwMode="auto">
            <a:xfrm>
              <a:off x="4443389" y="3846531"/>
              <a:ext cx="142875" cy="69850"/>
            </a:xfrm>
            <a:custGeom>
              <a:avLst/>
              <a:gdLst>
                <a:gd name="T0" fmla="*/ 2147483647 w 451"/>
                <a:gd name="T1" fmla="*/ 2147483647 h 218"/>
                <a:gd name="T2" fmla="*/ 2147483647 w 451"/>
                <a:gd name="T3" fmla="*/ 2147483647 h 218"/>
                <a:gd name="T4" fmla="*/ 2147483647 w 451"/>
                <a:gd name="T5" fmla="*/ 0 h 218"/>
                <a:gd name="T6" fmla="*/ 2147483647 w 451"/>
                <a:gd name="T7" fmla="*/ 2147483647 h 218"/>
                <a:gd name="T8" fmla="*/ 2147483647 w 451"/>
                <a:gd name="T9" fmla="*/ 2147483647 h 218"/>
                <a:gd name="T10" fmla="*/ 2147483647 w 451"/>
                <a:gd name="T11" fmla="*/ 2147483647 h 218"/>
                <a:gd name="T12" fmla="*/ 2147483647 w 451"/>
                <a:gd name="T13" fmla="*/ 2147483647 h 218"/>
                <a:gd name="T14" fmla="*/ 2147483647 w 451"/>
                <a:gd name="T15" fmla="*/ 2147483647 h 218"/>
                <a:gd name="T16" fmla="*/ 2147483647 w 451"/>
                <a:gd name="T17" fmla="*/ 2147483647 h 218"/>
                <a:gd name="T18" fmla="*/ 2147483647 w 451"/>
                <a:gd name="T19" fmla="*/ 2147483647 h 218"/>
                <a:gd name="T20" fmla="*/ 2147483647 w 451"/>
                <a:gd name="T21" fmla="*/ 2147483647 h 218"/>
                <a:gd name="T22" fmla="*/ 2147483647 w 451"/>
                <a:gd name="T23" fmla="*/ 2147483647 h 218"/>
                <a:gd name="T24" fmla="*/ 2147483647 w 451"/>
                <a:gd name="T25" fmla="*/ 2147483647 h 218"/>
                <a:gd name="T26" fmla="*/ 2147483647 w 451"/>
                <a:gd name="T27" fmla="*/ 2147483647 h 218"/>
                <a:gd name="T28" fmla="*/ 2147483647 w 451"/>
                <a:gd name="T29" fmla="*/ 2147483647 h 218"/>
                <a:gd name="T30" fmla="*/ 2147483647 w 451"/>
                <a:gd name="T31" fmla="*/ 2147483647 h 218"/>
                <a:gd name="T32" fmla="*/ 0 w 451"/>
                <a:gd name="T33" fmla="*/ 2147483647 h 218"/>
                <a:gd name="T34" fmla="*/ 2147483647 w 451"/>
                <a:gd name="T35" fmla="*/ 2147483647 h 218"/>
                <a:gd name="T36" fmla="*/ 2147483647 w 451"/>
                <a:gd name="T37" fmla="*/ 2147483647 h 218"/>
                <a:gd name="T38" fmla="*/ 2147483647 w 451"/>
                <a:gd name="T39" fmla="*/ 2147483647 h 218"/>
                <a:gd name="T40" fmla="*/ 2147483647 w 451"/>
                <a:gd name="T41" fmla="*/ 2147483647 h 218"/>
                <a:gd name="T42" fmla="*/ 2147483647 w 451"/>
                <a:gd name="T43" fmla="*/ 2147483647 h 218"/>
                <a:gd name="T44" fmla="*/ 2147483647 w 451"/>
                <a:gd name="T45" fmla="*/ 2147483647 h 218"/>
                <a:gd name="T46" fmla="*/ 2147483647 w 451"/>
                <a:gd name="T47" fmla="*/ 2147483647 h 218"/>
                <a:gd name="T48" fmla="*/ 2147483647 w 451"/>
                <a:gd name="T49" fmla="*/ 2147483647 h 218"/>
                <a:gd name="T50" fmla="*/ 2147483647 w 451"/>
                <a:gd name="T51" fmla="*/ 2147483647 h 218"/>
                <a:gd name="T52" fmla="*/ 2147483647 w 451"/>
                <a:gd name="T53" fmla="*/ 2147483647 h 218"/>
                <a:gd name="T54" fmla="*/ 2147483647 w 451"/>
                <a:gd name="T55" fmla="*/ 2147483647 h 218"/>
                <a:gd name="T56" fmla="*/ 2147483647 w 451"/>
                <a:gd name="T57" fmla="*/ 2147483647 h 218"/>
                <a:gd name="T58" fmla="*/ 2147483647 w 451"/>
                <a:gd name="T59" fmla="*/ 2147483647 h 218"/>
                <a:gd name="T60" fmla="*/ 2147483647 w 451"/>
                <a:gd name="T61" fmla="*/ 2147483647 h 218"/>
                <a:gd name="T62" fmla="*/ 2147483647 w 451"/>
                <a:gd name="T63" fmla="*/ 2147483647 h 218"/>
                <a:gd name="T64" fmla="*/ 2147483647 w 451"/>
                <a:gd name="T65" fmla="*/ 2147483647 h 218"/>
                <a:gd name="T66" fmla="*/ 2147483647 w 451"/>
                <a:gd name="T67" fmla="*/ 2147483647 h 218"/>
                <a:gd name="T68" fmla="*/ 2147483647 w 451"/>
                <a:gd name="T69" fmla="*/ 2147483647 h 218"/>
                <a:gd name="T70" fmla="*/ 2147483647 w 451"/>
                <a:gd name="T71" fmla="*/ 2147483647 h 218"/>
                <a:gd name="T72" fmla="*/ 2147483647 w 451"/>
                <a:gd name="T73" fmla="*/ 2147483647 h 218"/>
                <a:gd name="T74" fmla="*/ 2147483647 w 451"/>
                <a:gd name="T75" fmla="*/ 2147483647 h 218"/>
                <a:gd name="T76" fmla="*/ 2147483647 w 451"/>
                <a:gd name="T77" fmla="*/ 2147483647 h 218"/>
                <a:gd name="T78" fmla="*/ 2147483647 w 451"/>
                <a:gd name="T79" fmla="*/ 2147483647 h 218"/>
                <a:gd name="T80" fmla="*/ 2147483647 w 451"/>
                <a:gd name="T81" fmla="*/ 2147483647 h 218"/>
                <a:gd name="T82" fmla="*/ 2147483647 w 451"/>
                <a:gd name="T83" fmla="*/ 2147483647 h 218"/>
                <a:gd name="T84" fmla="*/ 2147483647 w 451"/>
                <a:gd name="T85" fmla="*/ 2147483647 h 218"/>
                <a:gd name="T86" fmla="*/ 2147483647 w 451"/>
                <a:gd name="T87" fmla="*/ 2147483647 h 218"/>
                <a:gd name="T88" fmla="*/ 2147483647 w 451"/>
                <a:gd name="T89" fmla="*/ 2147483647 h 218"/>
                <a:gd name="T90" fmla="*/ 2147483647 w 451"/>
                <a:gd name="T91" fmla="*/ 2147483647 h 218"/>
                <a:gd name="T92" fmla="*/ 2147483647 w 451"/>
                <a:gd name="T93" fmla="*/ 2147483647 h 218"/>
                <a:gd name="T94" fmla="*/ 2147483647 w 451"/>
                <a:gd name="T95" fmla="*/ 2147483647 h 218"/>
                <a:gd name="T96" fmla="*/ 2147483647 w 451"/>
                <a:gd name="T97" fmla="*/ 2147483647 h 218"/>
                <a:gd name="T98" fmla="*/ 2147483647 w 451"/>
                <a:gd name="T99" fmla="*/ 2147483647 h 2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51"/>
                <a:gd name="T151" fmla="*/ 0 h 218"/>
                <a:gd name="T152" fmla="*/ 2132 w 451"/>
                <a:gd name="T153" fmla="*/ 1022 h 2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51" h="218">
                  <a:moveTo>
                    <a:pt x="352" y="5"/>
                  </a:moveTo>
                  <a:lnTo>
                    <a:pt x="328" y="5"/>
                  </a:lnTo>
                  <a:lnTo>
                    <a:pt x="313" y="0"/>
                  </a:lnTo>
                  <a:lnTo>
                    <a:pt x="308" y="17"/>
                  </a:lnTo>
                  <a:lnTo>
                    <a:pt x="291" y="28"/>
                  </a:lnTo>
                  <a:lnTo>
                    <a:pt x="267" y="26"/>
                  </a:lnTo>
                  <a:lnTo>
                    <a:pt x="248" y="28"/>
                  </a:lnTo>
                  <a:lnTo>
                    <a:pt x="230" y="40"/>
                  </a:lnTo>
                  <a:lnTo>
                    <a:pt x="206" y="45"/>
                  </a:lnTo>
                  <a:lnTo>
                    <a:pt x="184" y="65"/>
                  </a:lnTo>
                  <a:lnTo>
                    <a:pt x="185" y="86"/>
                  </a:lnTo>
                  <a:lnTo>
                    <a:pt x="197" y="103"/>
                  </a:lnTo>
                  <a:lnTo>
                    <a:pt x="123" y="120"/>
                  </a:lnTo>
                  <a:lnTo>
                    <a:pt x="78" y="126"/>
                  </a:lnTo>
                  <a:lnTo>
                    <a:pt x="43" y="120"/>
                  </a:lnTo>
                  <a:lnTo>
                    <a:pt x="9" y="126"/>
                  </a:lnTo>
                  <a:lnTo>
                    <a:pt x="0" y="136"/>
                  </a:lnTo>
                  <a:lnTo>
                    <a:pt x="0" y="145"/>
                  </a:lnTo>
                  <a:lnTo>
                    <a:pt x="1" y="151"/>
                  </a:lnTo>
                  <a:lnTo>
                    <a:pt x="2" y="158"/>
                  </a:lnTo>
                  <a:lnTo>
                    <a:pt x="2" y="178"/>
                  </a:lnTo>
                  <a:lnTo>
                    <a:pt x="22" y="173"/>
                  </a:lnTo>
                  <a:lnTo>
                    <a:pt x="51" y="176"/>
                  </a:lnTo>
                  <a:lnTo>
                    <a:pt x="45" y="186"/>
                  </a:lnTo>
                  <a:lnTo>
                    <a:pt x="72" y="183"/>
                  </a:lnTo>
                  <a:lnTo>
                    <a:pt x="99" y="164"/>
                  </a:lnTo>
                  <a:lnTo>
                    <a:pt x="126" y="163"/>
                  </a:lnTo>
                  <a:lnTo>
                    <a:pt x="145" y="165"/>
                  </a:lnTo>
                  <a:lnTo>
                    <a:pt x="153" y="183"/>
                  </a:lnTo>
                  <a:lnTo>
                    <a:pt x="180" y="206"/>
                  </a:lnTo>
                  <a:lnTo>
                    <a:pt x="211" y="206"/>
                  </a:lnTo>
                  <a:lnTo>
                    <a:pt x="231" y="217"/>
                  </a:lnTo>
                  <a:lnTo>
                    <a:pt x="246" y="218"/>
                  </a:lnTo>
                  <a:lnTo>
                    <a:pt x="270" y="215"/>
                  </a:lnTo>
                  <a:lnTo>
                    <a:pt x="286" y="207"/>
                  </a:lnTo>
                  <a:lnTo>
                    <a:pt x="291" y="195"/>
                  </a:lnTo>
                  <a:lnTo>
                    <a:pt x="320" y="185"/>
                  </a:lnTo>
                  <a:lnTo>
                    <a:pt x="344" y="179"/>
                  </a:lnTo>
                  <a:lnTo>
                    <a:pt x="366" y="185"/>
                  </a:lnTo>
                  <a:lnTo>
                    <a:pt x="391" y="188"/>
                  </a:lnTo>
                  <a:lnTo>
                    <a:pt x="390" y="167"/>
                  </a:lnTo>
                  <a:lnTo>
                    <a:pt x="399" y="142"/>
                  </a:lnTo>
                  <a:lnTo>
                    <a:pt x="395" y="111"/>
                  </a:lnTo>
                  <a:lnTo>
                    <a:pt x="427" y="101"/>
                  </a:lnTo>
                  <a:lnTo>
                    <a:pt x="451" y="91"/>
                  </a:lnTo>
                  <a:lnTo>
                    <a:pt x="422" y="86"/>
                  </a:lnTo>
                  <a:lnTo>
                    <a:pt x="415" y="75"/>
                  </a:lnTo>
                  <a:lnTo>
                    <a:pt x="412" y="52"/>
                  </a:lnTo>
                  <a:lnTo>
                    <a:pt x="416" y="35"/>
                  </a:lnTo>
                  <a:lnTo>
                    <a:pt x="416" y="20"/>
                  </a:lnTo>
                  <a:lnTo>
                    <a:pt x="389" y="24"/>
                  </a:lnTo>
                  <a:lnTo>
                    <a:pt x="364" y="17"/>
                  </a:lnTo>
                  <a:lnTo>
                    <a:pt x="352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1" name="Freeform 33">
              <a:extLst/>
            </p:cNvPr>
            <p:cNvSpPr>
              <a:spLocks/>
            </p:cNvSpPr>
            <p:nvPr/>
          </p:nvSpPr>
          <p:spPr bwMode="auto">
            <a:xfrm>
              <a:off x="4375126" y="3881456"/>
              <a:ext cx="84138" cy="50800"/>
            </a:xfrm>
            <a:custGeom>
              <a:avLst/>
              <a:gdLst>
                <a:gd name="T0" fmla="*/ 2147483647 w 266"/>
                <a:gd name="T1" fmla="*/ 0 h 158"/>
                <a:gd name="T2" fmla="*/ 2147483647 w 266"/>
                <a:gd name="T3" fmla="*/ 2147483647 h 158"/>
                <a:gd name="T4" fmla="*/ 2147483647 w 266"/>
                <a:gd name="T5" fmla="*/ 2147483647 h 158"/>
                <a:gd name="T6" fmla="*/ 2147483647 w 266"/>
                <a:gd name="T7" fmla="*/ 2147483647 h 158"/>
                <a:gd name="T8" fmla="*/ 2147483647 w 266"/>
                <a:gd name="T9" fmla="*/ 2147483647 h 158"/>
                <a:gd name="T10" fmla="*/ 2147483647 w 266"/>
                <a:gd name="T11" fmla="*/ 2147483647 h 158"/>
                <a:gd name="T12" fmla="*/ 2147483647 w 266"/>
                <a:gd name="T13" fmla="*/ 2147483647 h 158"/>
                <a:gd name="T14" fmla="*/ 2147483647 w 266"/>
                <a:gd name="T15" fmla="*/ 2147483647 h 158"/>
                <a:gd name="T16" fmla="*/ 0 w 266"/>
                <a:gd name="T17" fmla="*/ 2147483647 h 158"/>
                <a:gd name="T18" fmla="*/ 2147483647 w 266"/>
                <a:gd name="T19" fmla="*/ 2147483647 h 158"/>
                <a:gd name="T20" fmla="*/ 2147483647 w 266"/>
                <a:gd name="T21" fmla="*/ 2147483647 h 158"/>
                <a:gd name="T22" fmla="*/ 2147483647 w 266"/>
                <a:gd name="T23" fmla="*/ 2147483647 h 158"/>
                <a:gd name="T24" fmla="*/ 2147483647 w 266"/>
                <a:gd name="T25" fmla="*/ 2147483647 h 158"/>
                <a:gd name="T26" fmla="*/ 2147483647 w 266"/>
                <a:gd name="T27" fmla="*/ 2147483647 h 158"/>
                <a:gd name="T28" fmla="*/ 2147483647 w 266"/>
                <a:gd name="T29" fmla="*/ 2147483647 h 158"/>
                <a:gd name="T30" fmla="*/ 2147483647 w 266"/>
                <a:gd name="T31" fmla="*/ 2147483647 h 158"/>
                <a:gd name="T32" fmla="*/ 2147483647 w 266"/>
                <a:gd name="T33" fmla="*/ 2147483647 h 158"/>
                <a:gd name="T34" fmla="*/ 2147483647 w 266"/>
                <a:gd name="T35" fmla="*/ 2147483647 h 158"/>
                <a:gd name="T36" fmla="*/ 2147483647 w 266"/>
                <a:gd name="T37" fmla="*/ 2147483647 h 158"/>
                <a:gd name="T38" fmla="*/ 2147483647 w 266"/>
                <a:gd name="T39" fmla="*/ 2147483647 h 158"/>
                <a:gd name="T40" fmla="*/ 2147483647 w 266"/>
                <a:gd name="T41" fmla="*/ 2147483647 h 158"/>
                <a:gd name="T42" fmla="*/ 2147483647 w 266"/>
                <a:gd name="T43" fmla="*/ 2147483647 h 158"/>
                <a:gd name="T44" fmla="*/ 2147483647 w 266"/>
                <a:gd name="T45" fmla="*/ 2147483647 h 158"/>
                <a:gd name="T46" fmla="*/ 2147483647 w 266"/>
                <a:gd name="T47" fmla="*/ 2147483647 h 158"/>
                <a:gd name="T48" fmla="*/ 2147483647 w 266"/>
                <a:gd name="T49" fmla="*/ 2147483647 h 158"/>
                <a:gd name="T50" fmla="*/ 2147483647 w 266"/>
                <a:gd name="T51" fmla="*/ 2147483647 h 158"/>
                <a:gd name="T52" fmla="*/ 2147483647 w 266"/>
                <a:gd name="T53" fmla="*/ 2147483647 h 158"/>
                <a:gd name="T54" fmla="*/ 2147483647 w 266"/>
                <a:gd name="T55" fmla="*/ 0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6"/>
                <a:gd name="T85" fmla="*/ 0 h 158"/>
                <a:gd name="T86" fmla="*/ 1247 w 266"/>
                <a:gd name="T87" fmla="*/ 739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6" h="158">
                  <a:moveTo>
                    <a:pt x="170" y="0"/>
                  </a:moveTo>
                  <a:lnTo>
                    <a:pt x="143" y="1"/>
                  </a:lnTo>
                  <a:lnTo>
                    <a:pt x="119" y="4"/>
                  </a:lnTo>
                  <a:lnTo>
                    <a:pt x="96" y="6"/>
                  </a:lnTo>
                  <a:lnTo>
                    <a:pt x="75" y="12"/>
                  </a:lnTo>
                  <a:lnTo>
                    <a:pt x="34" y="33"/>
                  </a:lnTo>
                  <a:lnTo>
                    <a:pt x="9" y="56"/>
                  </a:lnTo>
                  <a:lnTo>
                    <a:pt x="5" y="83"/>
                  </a:lnTo>
                  <a:lnTo>
                    <a:pt x="0" y="113"/>
                  </a:lnTo>
                  <a:lnTo>
                    <a:pt x="28" y="102"/>
                  </a:lnTo>
                  <a:lnTo>
                    <a:pt x="40" y="115"/>
                  </a:lnTo>
                  <a:lnTo>
                    <a:pt x="44" y="139"/>
                  </a:lnTo>
                  <a:lnTo>
                    <a:pt x="42" y="155"/>
                  </a:lnTo>
                  <a:lnTo>
                    <a:pt x="75" y="158"/>
                  </a:lnTo>
                  <a:lnTo>
                    <a:pt x="110" y="142"/>
                  </a:lnTo>
                  <a:lnTo>
                    <a:pt x="127" y="110"/>
                  </a:lnTo>
                  <a:lnTo>
                    <a:pt x="143" y="125"/>
                  </a:lnTo>
                  <a:lnTo>
                    <a:pt x="161" y="137"/>
                  </a:lnTo>
                  <a:lnTo>
                    <a:pt x="180" y="120"/>
                  </a:lnTo>
                  <a:lnTo>
                    <a:pt x="213" y="112"/>
                  </a:lnTo>
                  <a:lnTo>
                    <a:pt x="240" y="102"/>
                  </a:lnTo>
                  <a:lnTo>
                    <a:pt x="266" y="66"/>
                  </a:lnTo>
                  <a:lnTo>
                    <a:pt x="238" y="62"/>
                  </a:lnTo>
                  <a:lnTo>
                    <a:pt x="217" y="68"/>
                  </a:lnTo>
                  <a:lnTo>
                    <a:pt x="217" y="47"/>
                  </a:lnTo>
                  <a:lnTo>
                    <a:pt x="212" y="47"/>
                  </a:lnTo>
                  <a:lnTo>
                    <a:pt x="208" y="47"/>
                  </a:lnTo>
                  <a:lnTo>
                    <a:pt x="210" y="43"/>
                  </a:lnTo>
                  <a:lnTo>
                    <a:pt x="209" y="34"/>
                  </a:lnTo>
                  <a:lnTo>
                    <a:pt x="211" y="29"/>
                  </a:lnTo>
                  <a:lnTo>
                    <a:pt x="215" y="27"/>
                  </a:lnTo>
                  <a:lnTo>
                    <a:pt x="224" y="1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2" name="Freeform 259">
              <a:extLst/>
            </p:cNvPr>
            <p:cNvSpPr>
              <a:spLocks/>
            </p:cNvSpPr>
            <p:nvPr/>
          </p:nvSpPr>
          <p:spPr bwMode="auto">
            <a:xfrm>
              <a:off x="4440214" y="3889393"/>
              <a:ext cx="3175" cy="6350"/>
            </a:xfrm>
            <a:custGeom>
              <a:avLst/>
              <a:gdLst>
                <a:gd name="T0" fmla="*/ 122385886 w 87"/>
                <a:gd name="T1" fmla="*/ 0 h 193"/>
                <a:gd name="T2" fmla="*/ 54971293 w 87"/>
                <a:gd name="T3" fmla="*/ 39854870 h 193"/>
                <a:gd name="T4" fmla="*/ 26585990 w 87"/>
                <a:gd name="T5" fmla="*/ 82024134 h 193"/>
                <a:gd name="T6" fmla="*/ 37231327 w 87"/>
                <a:gd name="T7" fmla="*/ 189834763 h 193"/>
                <a:gd name="T8" fmla="*/ 0 w 87"/>
                <a:gd name="T9" fmla="*/ 226163870 h 193"/>
                <a:gd name="T10" fmla="*/ 76259267 w 87"/>
                <a:gd name="T11" fmla="*/ 219147022 h 193"/>
                <a:gd name="T12" fmla="*/ 154317846 w 87"/>
                <a:gd name="T13" fmla="*/ 221462534 h 193"/>
                <a:gd name="T14" fmla="*/ 149019829 w 87"/>
                <a:gd name="T15" fmla="*/ 159382631 h 193"/>
                <a:gd name="T16" fmla="*/ 113539898 w 87"/>
                <a:gd name="T17" fmla="*/ 94917925 h 193"/>
                <a:gd name="T18" fmla="*/ 122385886 w 87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7"/>
                <a:gd name="T31" fmla="*/ 0 h 193"/>
                <a:gd name="T32" fmla="*/ 87 w 87"/>
                <a:gd name="T33" fmla="*/ 193 h 1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7" h="193">
                  <a:moveTo>
                    <a:pt x="69" y="0"/>
                  </a:moveTo>
                  <a:lnTo>
                    <a:pt x="31" y="34"/>
                  </a:lnTo>
                  <a:lnTo>
                    <a:pt x="15" y="70"/>
                  </a:lnTo>
                  <a:lnTo>
                    <a:pt x="21" y="162"/>
                  </a:lnTo>
                  <a:lnTo>
                    <a:pt x="0" y="193"/>
                  </a:lnTo>
                  <a:lnTo>
                    <a:pt x="43" y="187"/>
                  </a:lnTo>
                  <a:lnTo>
                    <a:pt x="87" y="189"/>
                  </a:lnTo>
                  <a:lnTo>
                    <a:pt x="84" y="136"/>
                  </a:lnTo>
                  <a:lnTo>
                    <a:pt x="64" y="81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3" name="Freeform 140">
              <a:extLst/>
            </p:cNvPr>
            <p:cNvSpPr>
              <a:spLocks/>
            </p:cNvSpPr>
            <p:nvPr/>
          </p:nvSpPr>
          <p:spPr bwMode="auto">
            <a:xfrm>
              <a:off x="4181451" y="3781443"/>
              <a:ext cx="223838" cy="227013"/>
            </a:xfrm>
            <a:custGeom>
              <a:avLst/>
              <a:gdLst>
                <a:gd name="T0" fmla="*/ 2147483647 w 705"/>
                <a:gd name="T1" fmla="*/ 2147483647 h 715"/>
                <a:gd name="T2" fmla="*/ 2147483647 w 705"/>
                <a:gd name="T3" fmla="*/ 2147483647 h 715"/>
                <a:gd name="T4" fmla="*/ 2147483647 w 705"/>
                <a:gd name="T5" fmla="*/ 2147483647 h 715"/>
                <a:gd name="T6" fmla="*/ 2147483647 w 705"/>
                <a:gd name="T7" fmla="*/ 2147483647 h 715"/>
                <a:gd name="T8" fmla="*/ 2147483647 w 705"/>
                <a:gd name="T9" fmla="*/ 2147483647 h 715"/>
                <a:gd name="T10" fmla="*/ 2147483647 w 705"/>
                <a:gd name="T11" fmla="*/ 2147483647 h 715"/>
                <a:gd name="T12" fmla="*/ 2147483647 w 705"/>
                <a:gd name="T13" fmla="*/ 2147483647 h 715"/>
                <a:gd name="T14" fmla="*/ 2147483647 w 705"/>
                <a:gd name="T15" fmla="*/ 2147483647 h 715"/>
                <a:gd name="T16" fmla="*/ 2147483647 w 705"/>
                <a:gd name="T17" fmla="*/ 2147483647 h 715"/>
                <a:gd name="T18" fmla="*/ 2147483647 w 705"/>
                <a:gd name="T19" fmla="*/ 2147483647 h 715"/>
                <a:gd name="T20" fmla="*/ 2147483647 w 705"/>
                <a:gd name="T21" fmla="*/ 2147483647 h 715"/>
                <a:gd name="T22" fmla="*/ 2147483647 w 705"/>
                <a:gd name="T23" fmla="*/ 2147483647 h 715"/>
                <a:gd name="T24" fmla="*/ 2147483647 w 705"/>
                <a:gd name="T25" fmla="*/ 2147483647 h 715"/>
                <a:gd name="T26" fmla="*/ 0 w 705"/>
                <a:gd name="T27" fmla="*/ 2147483647 h 715"/>
                <a:gd name="T28" fmla="*/ 2147483647 w 705"/>
                <a:gd name="T29" fmla="*/ 2147483647 h 715"/>
                <a:gd name="T30" fmla="*/ 2147483647 w 705"/>
                <a:gd name="T31" fmla="*/ 2147483647 h 715"/>
                <a:gd name="T32" fmla="*/ 2147483647 w 705"/>
                <a:gd name="T33" fmla="*/ 2147483647 h 715"/>
                <a:gd name="T34" fmla="*/ 2147483647 w 705"/>
                <a:gd name="T35" fmla="*/ 2147483647 h 715"/>
                <a:gd name="T36" fmla="*/ 2147483647 w 705"/>
                <a:gd name="T37" fmla="*/ 2147483647 h 715"/>
                <a:gd name="T38" fmla="*/ 2147483647 w 705"/>
                <a:gd name="T39" fmla="*/ 2147483647 h 715"/>
                <a:gd name="T40" fmla="*/ 2147483647 w 705"/>
                <a:gd name="T41" fmla="*/ 2147483647 h 715"/>
                <a:gd name="T42" fmla="*/ 2147483647 w 705"/>
                <a:gd name="T43" fmla="*/ 2147483647 h 715"/>
                <a:gd name="T44" fmla="*/ 2147483647 w 705"/>
                <a:gd name="T45" fmla="*/ 2147483647 h 715"/>
                <a:gd name="T46" fmla="*/ 2147483647 w 705"/>
                <a:gd name="T47" fmla="*/ 2147483647 h 715"/>
                <a:gd name="T48" fmla="*/ 2147483647 w 705"/>
                <a:gd name="T49" fmla="*/ 2147483647 h 715"/>
                <a:gd name="T50" fmla="*/ 2147483647 w 705"/>
                <a:gd name="T51" fmla="*/ 2147483647 h 715"/>
                <a:gd name="T52" fmla="*/ 2147483647 w 705"/>
                <a:gd name="T53" fmla="*/ 2147483647 h 715"/>
                <a:gd name="T54" fmla="*/ 2147483647 w 705"/>
                <a:gd name="T55" fmla="*/ 2147483647 h 715"/>
                <a:gd name="T56" fmla="*/ 2147483647 w 705"/>
                <a:gd name="T57" fmla="*/ 2147483647 h 715"/>
                <a:gd name="T58" fmla="*/ 2147483647 w 705"/>
                <a:gd name="T59" fmla="*/ 2147483647 h 715"/>
                <a:gd name="T60" fmla="*/ 2147483647 w 705"/>
                <a:gd name="T61" fmla="*/ 2147483647 h 715"/>
                <a:gd name="T62" fmla="*/ 2147483647 w 705"/>
                <a:gd name="T63" fmla="*/ 2147483647 h 715"/>
                <a:gd name="T64" fmla="*/ 2147483647 w 705"/>
                <a:gd name="T65" fmla="*/ 2147483647 h 715"/>
                <a:gd name="T66" fmla="*/ 2147483647 w 705"/>
                <a:gd name="T67" fmla="*/ 2147483647 h 715"/>
                <a:gd name="T68" fmla="*/ 2147483647 w 705"/>
                <a:gd name="T69" fmla="*/ 2147483647 h 715"/>
                <a:gd name="T70" fmla="*/ 2147483647 w 705"/>
                <a:gd name="T71" fmla="*/ 2147483647 h 715"/>
                <a:gd name="T72" fmla="*/ 2147483647 w 705"/>
                <a:gd name="T73" fmla="*/ 2147483647 h 715"/>
                <a:gd name="T74" fmla="*/ 2147483647 w 705"/>
                <a:gd name="T75" fmla="*/ 2147483647 h 715"/>
                <a:gd name="T76" fmla="*/ 2147483647 w 705"/>
                <a:gd name="T77" fmla="*/ 2147483647 h 715"/>
                <a:gd name="T78" fmla="*/ 2147483647 w 705"/>
                <a:gd name="T79" fmla="*/ 2147483647 h 715"/>
                <a:gd name="T80" fmla="*/ 2147483647 w 705"/>
                <a:gd name="T81" fmla="*/ 2147483647 h 715"/>
                <a:gd name="T82" fmla="*/ 2147483647 w 705"/>
                <a:gd name="T83" fmla="*/ 2147483647 h 715"/>
                <a:gd name="T84" fmla="*/ 2147483647 w 705"/>
                <a:gd name="T85" fmla="*/ 2147483647 h 715"/>
                <a:gd name="T86" fmla="*/ 2147483647 w 705"/>
                <a:gd name="T87" fmla="*/ 2147483647 h 715"/>
                <a:gd name="T88" fmla="*/ 2147483647 w 705"/>
                <a:gd name="T89" fmla="*/ 2147483647 h 715"/>
                <a:gd name="T90" fmla="*/ 2147483647 w 705"/>
                <a:gd name="T91" fmla="*/ 2147483647 h 715"/>
                <a:gd name="T92" fmla="*/ 2147483647 w 705"/>
                <a:gd name="T93" fmla="*/ 2147483647 h 715"/>
                <a:gd name="T94" fmla="*/ 2147483647 w 705"/>
                <a:gd name="T95" fmla="*/ 2147483647 h 715"/>
                <a:gd name="T96" fmla="*/ 2147483647 w 705"/>
                <a:gd name="T97" fmla="*/ 2147483647 h 715"/>
                <a:gd name="T98" fmla="*/ 2147483647 w 705"/>
                <a:gd name="T99" fmla="*/ 2147483647 h 715"/>
                <a:gd name="T100" fmla="*/ 2147483647 w 705"/>
                <a:gd name="T101" fmla="*/ 2147483647 h 715"/>
                <a:gd name="T102" fmla="*/ 2147483647 w 705"/>
                <a:gd name="T103" fmla="*/ 2147483647 h 715"/>
                <a:gd name="T104" fmla="*/ 2147483647 w 705"/>
                <a:gd name="T105" fmla="*/ 2147483647 h 715"/>
                <a:gd name="T106" fmla="*/ 2147483647 w 705"/>
                <a:gd name="T107" fmla="*/ 0 h 7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05"/>
                <a:gd name="T163" fmla="*/ 0 h 715"/>
                <a:gd name="T164" fmla="*/ 1310023 w 705"/>
                <a:gd name="T165" fmla="*/ 1325563 h 7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05" h="715">
                  <a:moveTo>
                    <a:pt x="414" y="0"/>
                  </a:moveTo>
                  <a:lnTo>
                    <a:pt x="387" y="1"/>
                  </a:lnTo>
                  <a:lnTo>
                    <a:pt x="365" y="38"/>
                  </a:lnTo>
                  <a:lnTo>
                    <a:pt x="370" y="57"/>
                  </a:lnTo>
                  <a:lnTo>
                    <a:pt x="356" y="76"/>
                  </a:lnTo>
                  <a:lnTo>
                    <a:pt x="337" y="97"/>
                  </a:lnTo>
                  <a:lnTo>
                    <a:pt x="320" y="120"/>
                  </a:lnTo>
                  <a:lnTo>
                    <a:pt x="302" y="124"/>
                  </a:lnTo>
                  <a:lnTo>
                    <a:pt x="283" y="130"/>
                  </a:lnTo>
                  <a:lnTo>
                    <a:pt x="272" y="147"/>
                  </a:lnTo>
                  <a:lnTo>
                    <a:pt x="264" y="158"/>
                  </a:lnTo>
                  <a:lnTo>
                    <a:pt x="251" y="176"/>
                  </a:lnTo>
                  <a:lnTo>
                    <a:pt x="229" y="170"/>
                  </a:lnTo>
                  <a:lnTo>
                    <a:pt x="200" y="161"/>
                  </a:lnTo>
                  <a:lnTo>
                    <a:pt x="185" y="138"/>
                  </a:lnTo>
                  <a:lnTo>
                    <a:pt x="160" y="143"/>
                  </a:lnTo>
                  <a:lnTo>
                    <a:pt x="156" y="158"/>
                  </a:lnTo>
                  <a:lnTo>
                    <a:pt x="163" y="182"/>
                  </a:lnTo>
                  <a:lnTo>
                    <a:pt x="175" y="209"/>
                  </a:lnTo>
                  <a:lnTo>
                    <a:pt x="169" y="224"/>
                  </a:lnTo>
                  <a:lnTo>
                    <a:pt x="152" y="233"/>
                  </a:lnTo>
                  <a:lnTo>
                    <a:pt x="126" y="242"/>
                  </a:lnTo>
                  <a:lnTo>
                    <a:pt x="105" y="228"/>
                  </a:lnTo>
                  <a:lnTo>
                    <a:pt x="83" y="212"/>
                  </a:lnTo>
                  <a:lnTo>
                    <a:pt x="55" y="223"/>
                  </a:lnTo>
                  <a:lnTo>
                    <a:pt x="26" y="222"/>
                  </a:lnTo>
                  <a:lnTo>
                    <a:pt x="3" y="224"/>
                  </a:lnTo>
                  <a:lnTo>
                    <a:pt x="0" y="251"/>
                  </a:lnTo>
                  <a:lnTo>
                    <a:pt x="14" y="268"/>
                  </a:lnTo>
                  <a:lnTo>
                    <a:pt x="15" y="284"/>
                  </a:lnTo>
                  <a:lnTo>
                    <a:pt x="24" y="297"/>
                  </a:lnTo>
                  <a:lnTo>
                    <a:pt x="46" y="312"/>
                  </a:lnTo>
                  <a:lnTo>
                    <a:pt x="62" y="317"/>
                  </a:lnTo>
                  <a:lnTo>
                    <a:pt x="85" y="325"/>
                  </a:lnTo>
                  <a:lnTo>
                    <a:pt x="108" y="338"/>
                  </a:lnTo>
                  <a:lnTo>
                    <a:pt x="124" y="351"/>
                  </a:lnTo>
                  <a:lnTo>
                    <a:pt x="144" y="367"/>
                  </a:lnTo>
                  <a:lnTo>
                    <a:pt x="164" y="379"/>
                  </a:lnTo>
                  <a:lnTo>
                    <a:pt x="149" y="402"/>
                  </a:lnTo>
                  <a:lnTo>
                    <a:pt x="161" y="426"/>
                  </a:lnTo>
                  <a:lnTo>
                    <a:pt x="184" y="444"/>
                  </a:lnTo>
                  <a:lnTo>
                    <a:pt x="188" y="476"/>
                  </a:lnTo>
                  <a:lnTo>
                    <a:pt x="201" y="505"/>
                  </a:lnTo>
                  <a:lnTo>
                    <a:pt x="192" y="535"/>
                  </a:lnTo>
                  <a:lnTo>
                    <a:pt x="193" y="571"/>
                  </a:lnTo>
                  <a:lnTo>
                    <a:pt x="185" y="608"/>
                  </a:lnTo>
                  <a:lnTo>
                    <a:pt x="177" y="641"/>
                  </a:lnTo>
                  <a:lnTo>
                    <a:pt x="167" y="664"/>
                  </a:lnTo>
                  <a:lnTo>
                    <a:pt x="205" y="672"/>
                  </a:lnTo>
                  <a:lnTo>
                    <a:pt x="238" y="671"/>
                  </a:lnTo>
                  <a:lnTo>
                    <a:pt x="262" y="669"/>
                  </a:lnTo>
                  <a:lnTo>
                    <a:pt x="290" y="676"/>
                  </a:lnTo>
                  <a:lnTo>
                    <a:pt x="312" y="677"/>
                  </a:lnTo>
                  <a:lnTo>
                    <a:pt x="343" y="684"/>
                  </a:lnTo>
                  <a:lnTo>
                    <a:pt x="365" y="673"/>
                  </a:lnTo>
                  <a:lnTo>
                    <a:pt x="387" y="684"/>
                  </a:lnTo>
                  <a:lnTo>
                    <a:pt x="397" y="682"/>
                  </a:lnTo>
                  <a:lnTo>
                    <a:pt x="406" y="682"/>
                  </a:lnTo>
                  <a:lnTo>
                    <a:pt x="407" y="688"/>
                  </a:lnTo>
                  <a:lnTo>
                    <a:pt x="433" y="715"/>
                  </a:lnTo>
                  <a:lnTo>
                    <a:pt x="444" y="690"/>
                  </a:lnTo>
                  <a:lnTo>
                    <a:pt x="452" y="671"/>
                  </a:lnTo>
                  <a:lnTo>
                    <a:pt x="464" y="659"/>
                  </a:lnTo>
                  <a:lnTo>
                    <a:pt x="481" y="647"/>
                  </a:lnTo>
                  <a:lnTo>
                    <a:pt x="511" y="657"/>
                  </a:lnTo>
                  <a:lnTo>
                    <a:pt x="536" y="664"/>
                  </a:lnTo>
                  <a:lnTo>
                    <a:pt x="555" y="688"/>
                  </a:lnTo>
                  <a:lnTo>
                    <a:pt x="582" y="692"/>
                  </a:lnTo>
                  <a:lnTo>
                    <a:pt x="613" y="700"/>
                  </a:lnTo>
                  <a:lnTo>
                    <a:pt x="635" y="684"/>
                  </a:lnTo>
                  <a:lnTo>
                    <a:pt x="652" y="664"/>
                  </a:lnTo>
                  <a:lnTo>
                    <a:pt x="654" y="648"/>
                  </a:lnTo>
                  <a:lnTo>
                    <a:pt x="677" y="630"/>
                  </a:lnTo>
                  <a:lnTo>
                    <a:pt x="661" y="599"/>
                  </a:lnTo>
                  <a:lnTo>
                    <a:pt x="661" y="576"/>
                  </a:lnTo>
                  <a:lnTo>
                    <a:pt x="659" y="548"/>
                  </a:lnTo>
                  <a:lnTo>
                    <a:pt x="654" y="515"/>
                  </a:lnTo>
                  <a:lnTo>
                    <a:pt x="657" y="497"/>
                  </a:lnTo>
                  <a:lnTo>
                    <a:pt x="668" y="470"/>
                  </a:lnTo>
                  <a:lnTo>
                    <a:pt x="650" y="470"/>
                  </a:lnTo>
                  <a:lnTo>
                    <a:pt x="655" y="450"/>
                  </a:lnTo>
                  <a:lnTo>
                    <a:pt x="652" y="432"/>
                  </a:lnTo>
                  <a:lnTo>
                    <a:pt x="640" y="419"/>
                  </a:lnTo>
                  <a:lnTo>
                    <a:pt x="611" y="426"/>
                  </a:lnTo>
                  <a:lnTo>
                    <a:pt x="616" y="398"/>
                  </a:lnTo>
                  <a:lnTo>
                    <a:pt x="619" y="371"/>
                  </a:lnTo>
                  <a:lnTo>
                    <a:pt x="642" y="345"/>
                  </a:lnTo>
                  <a:lnTo>
                    <a:pt x="664" y="337"/>
                  </a:lnTo>
                  <a:lnTo>
                    <a:pt x="685" y="325"/>
                  </a:lnTo>
                  <a:lnTo>
                    <a:pt x="689" y="277"/>
                  </a:lnTo>
                  <a:lnTo>
                    <a:pt x="701" y="247"/>
                  </a:lnTo>
                  <a:lnTo>
                    <a:pt x="705" y="208"/>
                  </a:lnTo>
                  <a:lnTo>
                    <a:pt x="678" y="189"/>
                  </a:lnTo>
                  <a:lnTo>
                    <a:pt x="654" y="189"/>
                  </a:lnTo>
                  <a:lnTo>
                    <a:pt x="638" y="173"/>
                  </a:lnTo>
                  <a:lnTo>
                    <a:pt x="621" y="137"/>
                  </a:lnTo>
                  <a:lnTo>
                    <a:pt x="615" y="149"/>
                  </a:lnTo>
                  <a:lnTo>
                    <a:pt x="607" y="149"/>
                  </a:lnTo>
                  <a:lnTo>
                    <a:pt x="601" y="146"/>
                  </a:lnTo>
                  <a:lnTo>
                    <a:pt x="597" y="155"/>
                  </a:lnTo>
                  <a:lnTo>
                    <a:pt x="572" y="144"/>
                  </a:lnTo>
                  <a:lnTo>
                    <a:pt x="551" y="127"/>
                  </a:lnTo>
                  <a:lnTo>
                    <a:pt x="548" y="95"/>
                  </a:lnTo>
                  <a:lnTo>
                    <a:pt x="522" y="97"/>
                  </a:lnTo>
                  <a:lnTo>
                    <a:pt x="502" y="85"/>
                  </a:lnTo>
                  <a:lnTo>
                    <a:pt x="484" y="65"/>
                  </a:lnTo>
                  <a:lnTo>
                    <a:pt x="471" y="45"/>
                  </a:lnTo>
                  <a:lnTo>
                    <a:pt x="449" y="37"/>
                  </a:lnTo>
                  <a:lnTo>
                    <a:pt x="441" y="18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4" name="Freeform 150">
              <a:extLst/>
            </p:cNvPr>
            <p:cNvSpPr>
              <a:spLocks/>
            </p:cNvSpPr>
            <p:nvPr/>
          </p:nvSpPr>
          <p:spPr bwMode="auto">
            <a:xfrm>
              <a:off x="4389414" y="3898918"/>
              <a:ext cx="209550" cy="225425"/>
            </a:xfrm>
            <a:custGeom>
              <a:avLst/>
              <a:gdLst>
                <a:gd name="T0" fmla="*/ 2147483647 w 660"/>
                <a:gd name="T1" fmla="*/ 2147483647 h 713"/>
                <a:gd name="T2" fmla="*/ 2147483647 w 660"/>
                <a:gd name="T3" fmla="*/ 2147483647 h 713"/>
                <a:gd name="T4" fmla="*/ 2147483647 w 660"/>
                <a:gd name="T5" fmla="*/ 2147483647 h 713"/>
                <a:gd name="T6" fmla="*/ 2147483647 w 660"/>
                <a:gd name="T7" fmla="*/ 2147483647 h 713"/>
                <a:gd name="T8" fmla="*/ 2147483647 w 660"/>
                <a:gd name="T9" fmla="*/ 2147483647 h 713"/>
                <a:gd name="T10" fmla="*/ 2147483647 w 660"/>
                <a:gd name="T11" fmla="*/ 2147483647 h 713"/>
                <a:gd name="T12" fmla="*/ 2147483647 w 660"/>
                <a:gd name="T13" fmla="*/ 2147483647 h 713"/>
                <a:gd name="T14" fmla="*/ 2147483647 w 660"/>
                <a:gd name="T15" fmla="*/ 2147483647 h 713"/>
                <a:gd name="T16" fmla="*/ 2147483647 w 660"/>
                <a:gd name="T17" fmla="*/ 2147483647 h 713"/>
                <a:gd name="T18" fmla="*/ 2147483647 w 660"/>
                <a:gd name="T19" fmla="*/ 2147483647 h 713"/>
                <a:gd name="T20" fmla="*/ 2147483647 w 660"/>
                <a:gd name="T21" fmla="*/ 2147483647 h 713"/>
                <a:gd name="T22" fmla="*/ 2147483647 w 660"/>
                <a:gd name="T23" fmla="*/ 2147483647 h 713"/>
                <a:gd name="T24" fmla="*/ 2147483647 w 660"/>
                <a:gd name="T25" fmla="*/ 2147483647 h 713"/>
                <a:gd name="T26" fmla="*/ 2147483647 w 660"/>
                <a:gd name="T27" fmla="*/ 2147483647 h 713"/>
                <a:gd name="T28" fmla="*/ 2147483647 w 660"/>
                <a:gd name="T29" fmla="*/ 2147483647 h 713"/>
                <a:gd name="T30" fmla="*/ 2147483647 w 660"/>
                <a:gd name="T31" fmla="*/ 2147483647 h 713"/>
                <a:gd name="T32" fmla="*/ 2147483647 w 660"/>
                <a:gd name="T33" fmla="*/ 2147483647 h 713"/>
                <a:gd name="T34" fmla="*/ 2147483647 w 660"/>
                <a:gd name="T35" fmla="*/ 2147483647 h 713"/>
                <a:gd name="T36" fmla="*/ 2147483647 w 660"/>
                <a:gd name="T37" fmla="*/ 2147483647 h 713"/>
                <a:gd name="T38" fmla="*/ 2147483647 w 660"/>
                <a:gd name="T39" fmla="*/ 2147483647 h 713"/>
                <a:gd name="T40" fmla="*/ 2147483647 w 660"/>
                <a:gd name="T41" fmla="*/ 2147483647 h 713"/>
                <a:gd name="T42" fmla="*/ 2147483647 w 660"/>
                <a:gd name="T43" fmla="*/ 2147483647 h 713"/>
                <a:gd name="T44" fmla="*/ 2147483647 w 660"/>
                <a:gd name="T45" fmla="*/ 2147483647 h 713"/>
                <a:gd name="T46" fmla="*/ 2147483647 w 660"/>
                <a:gd name="T47" fmla="*/ 2147483647 h 713"/>
                <a:gd name="T48" fmla="*/ 2147483647 w 660"/>
                <a:gd name="T49" fmla="*/ 2147483647 h 713"/>
                <a:gd name="T50" fmla="*/ 2147483647 w 660"/>
                <a:gd name="T51" fmla="*/ 2147483647 h 713"/>
                <a:gd name="T52" fmla="*/ 2147483647 w 660"/>
                <a:gd name="T53" fmla="*/ 2147483647 h 713"/>
                <a:gd name="T54" fmla="*/ 2147483647 w 660"/>
                <a:gd name="T55" fmla="*/ 2147483647 h 713"/>
                <a:gd name="T56" fmla="*/ 2147483647 w 660"/>
                <a:gd name="T57" fmla="*/ 2147483647 h 713"/>
                <a:gd name="T58" fmla="*/ 2147483647 w 660"/>
                <a:gd name="T59" fmla="*/ 2147483647 h 713"/>
                <a:gd name="T60" fmla="*/ 2147483647 w 660"/>
                <a:gd name="T61" fmla="*/ 2147483647 h 713"/>
                <a:gd name="T62" fmla="*/ 2147483647 w 660"/>
                <a:gd name="T63" fmla="*/ 2147483647 h 713"/>
                <a:gd name="T64" fmla="*/ 2147483647 w 660"/>
                <a:gd name="T65" fmla="*/ 2147483647 h 713"/>
                <a:gd name="T66" fmla="*/ 2147483647 w 660"/>
                <a:gd name="T67" fmla="*/ 2147483647 h 713"/>
                <a:gd name="T68" fmla="*/ 2147483647 w 660"/>
                <a:gd name="T69" fmla="*/ 2147483647 h 713"/>
                <a:gd name="T70" fmla="*/ 2147483647 w 660"/>
                <a:gd name="T71" fmla="*/ 2147483647 h 713"/>
                <a:gd name="T72" fmla="*/ 2147483647 w 660"/>
                <a:gd name="T73" fmla="*/ 2147483647 h 713"/>
                <a:gd name="T74" fmla="*/ 2147483647 w 660"/>
                <a:gd name="T75" fmla="*/ 2147483647 h 713"/>
                <a:gd name="T76" fmla="*/ 2147483647 w 660"/>
                <a:gd name="T77" fmla="*/ 2147483647 h 713"/>
                <a:gd name="T78" fmla="*/ 2147483647 w 660"/>
                <a:gd name="T79" fmla="*/ 0 h 713"/>
                <a:gd name="T80" fmla="*/ 2147483647 w 660"/>
                <a:gd name="T81" fmla="*/ 2147483647 h 713"/>
                <a:gd name="T82" fmla="*/ 2147483647 w 660"/>
                <a:gd name="T83" fmla="*/ 2147483647 h 713"/>
                <a:gd name="T84" fmla="*/ 2147483647 w 660"/>
                <a:gd name="T85" fmla="*/ 2147483647 h 713"/>
                <a:gd name="T86" fmla="*/ 2147483647 w 660"/>
                <a:gd name="T87" fmla="*/ 2147483647 h 713"/>
                <a:gd name="T88" fmla="*/ 2147483647 w 660"/>
                <a:gd name="T89" fmla="*/ 2147483647 h 713"/>
                <a:gd name="T90" fmla="*/ 0 w 660"/>
                <a:gd name="T91" fmla="*/ 2147483647 h 713"/>
                <a:gd name="T92" fmla="*/ 2147483647 w 660"/>
                <a:gd name="T93" fmla="*/ 2147483647 h 713"/>
                <a:gd name="T94" fmla="*/ 2147483647 w 660"/>
                <a:gd name="T95" fmla="*/ 2147483647 h 7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0"/>
                <a:gd name="T145" fmla="*/ 0 h 713"/>
                <a:gd name="T146" fmla="*/ 774 w 660"/>
                <a:gd name="T147" fmla="*/ 848 h 7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0" h="713">
                  <a:moveTo>
                    <a:pt x="52" y="240"/>
                  </a:moveTo>
                  <a:lnTo>
                    <a:pt x="67" y="215"/>
                  </a:lnTo>
                  <a:lnTo>
                    <a:pt x="90" y="217"/>
                  </a:lnTo>
                  <a:lnTo>
                    <a:pt x="100" y="195"/>
                  </a:lnTo>
                  <a:lnTo>
                    <a:pt x="119" y="184"/>
                  </a:lnTo>
                  <a:lnTo>
                    <a:pt x="142" y="178"/>
                  </a:lnTo>
                  <a:lnTo>
                    <a:pt x="164" y="188"/>
                  </a:lnTo>
                  <a:lnTo>
                    <a:pt x="188" y="211"/>
                  </a:lnTo>
                  <a:lnTo>
                    <a:pt x="200" y="232"/>
                  </a:lnTo>
                  <a:lnTo>
                    <a:pt x="200" y="278"/>
                  </a:lnTo>
                  <a:lnTo>
                    <a:pt x="211" y="314"/>
                  </a:lnTo>
                  <a:lnTo>
                    <a:pt x="217" y="352"/>
                  </a:lnTo>
                  <a:lnTo>
                    <a:pt x="259" y="380"/>
                  </a:lnTo>
                  <a:lnTo>
                    <a:pt x="292" y="391"/>
                  </a:lnTo>
                  <a:lnTo>
                    <a:pt x="335" y="438"/>
                  </a:lnTo>
                  <a:lnTo>
                    <a:pt x="357" y="453"/>
                  </a:lnTo>
                  <a:lnTo>
                    <a:pt x="391" y="455"/>
                  </a:lnTo>
                  <a:lnTo>
                    <a:pt x="402" y="485"/>
                  </a:lnTo>
                  <a:lnTo>
                    <a:pt x="418" y="492"/>
                  </a:lnTo>
                  <a:lnTo>
                    <a:pt x="424" y="508"/>
                  </a:lnTo>
                  <a:lnTo>
                    <a:pt x="441" y="504"/>
                  </a:lnTo>
                  <a:lnTo>
                    <a:pt x="453" y="517"/>
                  </a:lnTo>
                  <a:lnTo>
                    <a:pt x="458" y="545"/>
                  </a:lnTo>
                  <a:lnTo>
                    <a:pt x="473" y="558"/>
                  </a:lnTo>
                  <a:lnTo>
                    <a:pt x="495" y="555"/>
                  </a:lnTo>
                  <a:lnTo>
                    <a:pt x="494" y="592"/>
                  </a:lnTo>
                  <a:lnTo>
                    <a:pt x="510" y="625"/>
                  </a:lnTo>
                  <a:lnTo>
                    <a:pt x="517" y="655"/>
                  </a:lnTo>
                  <a:lnTo>
                    <a:pt x="497" y="670"/>
                  </a:lnTo>
                  <a:lnTo>
                    <a:pt x="482" y="706"/>
                  </a:lnTo>
                  <a:lnTo>
                    <a:pt x="501" y="713"/>
                  </a:lnTo>
                  <a:lnTo>
                    <a:pt x="518" y="693"/>
                  </a:lnTo>
                  <a:lnTo>
                    <a:pt x="538" y="682"/>
                  </a:lnTo>
                  <a:lnTo>
                    <a:pt x="530" y="666"/>
                  </a:lnTo>
                  <a:lnTo>
                    <a:pt x="541" y="649"/>
                  </a:lnTo>
                  <a:lnTo>
                    <a:pt x="556" y="648"/>
                  </a:lnTo>
                  <a:lnTo>
                    <a:pt x="570" y="640"/>
                  </a:lnTo>
                  <a:lnTo>
                    <a:pt x="567" y="616"/>
                  </a:lnTo>
                  <a:lnTo>
                    <a:pt x="554" y="597"/>
                  </a:lnTo>
                  <a:lnTo>
                    <a:pt x="538" y="593"/>
                  </a:lnTo>
                  <a:lnTo>
                    <a:pt x="538" y="570"/>
                  </a:lnTo>
                  <a:lnTo>
                    <a:pt x="552" y="542"/>
                  </a:lnTo>
                  <a:lnTo>
                    <a:pt x="574" y="530"/>
                  </a:lnTo>
                  <a:lnTo>
                    <a:pt x="606" y="531"/>
                  </a:lnTo>
                  <a:lnTo>
                    <a:pt x="627" y="551"/>
                  </a:lnTo>
                  <a:lnTo>
                    <a:pt x="645" y="569"/>
                  </a:lnTo>
                  <a:lnTo>
                    <a:pt x="660" y="554"/>
                  </a:lnTo>
                  <a:lnTo>
                    <a:pt x="656" y="528"/>
                  </a:lnTo>
                  <a:lnTo>
                    <a:pt x="634" y="513"/>
                  </a:lnTo>
                  <a:lnTo>
                    <a:pt x="602" y="492"/>
                  </a:lnTo>
                  <a:lnTo>
                    <a:pt x="571" y="474"/>
                  </a:lnTo>
                  <a:lnTo>
                    <a:pt x="532" y="466"/>
                  </a:lnTo>
                  <a:lnTo>
                    <a:pt x="511" y="443"/>
                  </a:lnTo>
                  <a:lnTo>
                    <a:pt x="530" y="432"/>
                  </a:lnTo>
                  <a:lnTo>
                    <a:pt x="526" y="412"/>
                  </a:lnTo>
                  <a:lnTo>
                    <a:pt x="511" y="415"/>
                  </a:lnTo>
                  <a:lnTo>
                    <a:pt x="487" y="413"/>
                  </a:lnTo>
                  <a:lnTo>
                    <a:pt x="464" y="406"/>
                  </a:lnTo>
                  <a:lnTo>
                    <a:pt x="447" y="386"/>
                  </a:lnTo>
                  <a:lnTo>
                    <a:pt x="420" y="353"/>
                  </a:lnTo>
                  <a:lnTo>
                    <a:pt x="402" y="313"/>
                  </a:lnTo>
                  <a:lnTo>
                    <a:pt x="400" y="271"/>
                  </a:lnTo>
                  <a:lnTo>
                    <a:pt x="379" y="260"/>
                  </a:lnTo>
                  <a:lnTo>
                    <a:pt x="351" y="236"/>
                  </a:lnTo>
                  <a:lnTo>
                    <a:pt x="321" y="221"/>
                  </a:lnTo>
                  <a:lnTo>
                    <a:pt x="320" y="194"/>
                  </a:lnTo>
                  <a:lnTo>
                    <a:pt x="327" y="170"/>
                  </a:lnTo>
                  <a:lnTo>
                    <a:pt x="339" y="158"/>
                  </a:lnTo>
                  <a:lnTo>
                    <a:pt x="322" y="123"/>
                  </a:lnTo>
                  <a:lnTo>
                    <a:pt x="337" y="98"/>
                  </a:lnTo>
                  <a:lnTo>
                    <a:pt x="366" y="97"/>
                  </a:lnTo>
                  <a:lnTo>
                    <a:pt x="390" y="92"/>
                  </a:lnTo>
                  <a:lnTo>
                    <a:pt x="399" y="79"/>
                  </a:lnTo>
                  <a:lnTo>
                    <a:pt x="399" y="56"/>
                  </a:lnTo>
                  <a:lnTo>
                    <a:pt x="384" y="42"/>
                  </a:lnTo>
                  <a:lnTo>
                    <a:pt x="349" y="42"/>
                  </a:lnTo>
                  <a:lnTo>
                    <a:pt x="322" y="22"/>
                  </a:lnTo>
                  <a:lnTo>
                    <a:pt x="313" y="0"/>
                  </a:lnTo>
                  <a:lnTo>
                    <a:pt x="294" y="0"/>
                  </a:lnTo>
                  <a:lnTo>
                    <a:pt x="265" y="3"/>
                  </a:lnTo>
                  <a:lnTo>
                    <a:pt x="240" y="21"/>
                  </a:lnTo>
                  <a:lnTo>
                    <a:pt x="217" y="21"/>
                  </a:lnTo>
                  <a:lnTo>
                    <a:pt x="207" y="36"/>
                  </a:lnTo>
                  <a:lnTo>
                    <a:pt x="190" y="54"/>
                  </a:lnTo>
                  <a:lnTo>
                    <a:pt x="159" y="63"/>
                  </a:lnTo>
                  <a:lnTo>
                    <a:pt x="138" y="66"/>
                  </a:lnTo>
                  <a:lnTo>
                    <a:pt x="115" y="85"/>
                  </a:lnTo>
                  <a:lnTo>
                    <a:pt x="99" y="73"/>
                  </a:lnTo>
                  <a:lnTo>
                    <a:pt x="82" y="57"/>
                  </a:lnTo>
                  <a:lnTo>
                    <a:pt x="64" y="88"/>
                  </a:lnTo>
                  <a:lnTo>
                    <a:pt x="33" y="105"/>
                  </a:lnTo>
                  <a:lnTo>
                    <a:pt x="13" y="103"/>
                  </a:lnTo>
                  <a:lnTo>
                    <a:pt x="0" y="132"/>
                  </a:lnTo>
                  <a:lnTo>
                    <a:pt x="0" y="148"/>
                  </a:lnTo>
                  <a:lnTo>
                    <a:pt x="3" y="184"/>
                  </a:lnTo>
                  <a:lnTo>
                    <a:pt x="6" y="211"/>
                  </a:lnTo>
                  <a:lnTo>
                    <a:pt x="5" y="230"/>
                  </a:lnTo>
                  <a:lnTo>
                    <a:pt x="21" y="262"/>
                  </a:lnTo>
                  <a:lnTo>
                    <a:pt x="52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555" name="Group 262">
              <a:extLst/>
            </p:cNvPr>
            <p:cNvGrpSpPr>
              <a:grpSpLocks/>
            </p:cNvGrpSpPr>
            <p:nvPr/>
          </p:nvGrpSpPr>
          <p:grpSpPr bwMode="auto">
            <a:xfrm>
              <a:off x="4383064" y="4808614"/>
              <a:ext cx="82550" cy="73026"/>
              <a:chOff x="12536" y="13125"/>
              <a:chExt cx="262" cy="230"/>
            </a:xfrm>
            <a:grpFill/>
          </p:grpSpPr>
          <p:sp>
            <p:nvSpPr>
              <p:cNvPr id="593" name="Freeform 83">
                <a:extLst/>
              </p:cNvPr>
              <p:cNvSpPr>
                <a:spLocks/>
              </p:cNvSpPr>
              <p:nvPr/>
            </p:nvSpPr>
            <p:spPr bwMode="auto">
              <a:xfrm>
                <a:off x="12707" y="13176"/>
                <a:ext cx="91" cy="74"/>
              </a:xfrm>
              <a:custGeom>
                <a:avLst/>
                <a:gdLst>
                  <a:gd name="T0" fmla="*/ 64294 w 91"/>
                  <a:gd name="T1" fmla="*/ 0 h 74"/>
                  <a:gd name="T2" fmla="*/ 94060 w 91"/>
                  <a:gd name="T3" fmla="*/ 28575 h 74"/>
                  <a:gd name="T4" fmla="*/ 136922 w 91"/>
                  <a:gd name="T5" fmla="*/ 35719 h 74"/>
                  <a:gd name="T6" fmla="*/ 170260 w 91"/>
                  <a:gd name="T7" fmla="*/ 38100 h 74"/>
                  <a:gd name="T8" fmla="*/ 174929 w 91"/>
                  <a:gd name="T9" fmla="*/ 115442 h 74"/>
                  <a:gd name="T10" fmla="*/ 173667 w 91"/>
                  <a:gd name="T11" fmla="*/ 189653 h 74"/>
                  <a:gd name="T12" fmla="*/ 81344 w 91"/>
                  <a:gd name="T13" fmla="*/ 181938 h 74"/>
                  <a:gd name="T14" fmla="*/ 1150 w 91"/>
                  <a:gd name="T15" fmla="*/ 195602 h 74"/>
                  <a:gd name="T16" fmla="*/ 0 w 91"/>
                  <a:gd name="T17" fmla="*/ 164306 h 74"/>
                  <a:gd name="T18" fmla="*/ 2381 w 91"/>
                  <a:gd name="T19" fmla="*/ 141684 h 74"/>
                  <a:gd name="T20" fmla="*/ 17541 w 91"/>
                  <a:gd name="T21" fmla="*/ 116420 h 74"/>
                  <a:gd name="T22" fmla="*/ 9905 w 91"/>
                  <a:gd name="T23" fmla="*/ 78995 h 74"/>
                  <a:gd name="T24" fmla="*/ 64294 w 91"/>
                  <a:gd name="T25" fmla="*/ 0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"/>
                  <a:gd name="T40" fmla="*/ 0 h 74"/>
                  <a:gd name="T41" fmla="*/ 174929 w 91"/>
                  <a:gd name="T42" fmla="*/ 195602 h 7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" h="74">
                    <a:moveTo>
                      <a:pt x="24" y="0"/>
                    </a:moveTo>
                    <a:lnTo>
                      <a:pt x="40" y="9"/>
                    </a:lnTo>
                    <a:lnTo>
                      <a:pt x="70" y="5"/>
                    </a:lnTo>
                    <a:lnTo>
                      <a:pt x="88" y="6"/>
                    </a:lnTo>
                    <a:lnTo>
                      <a:pt x="90" y="48"/>
                    </a:lnTo>
                    <a:lnTo>
                      <a:pt x="91" y="68"/>
                    </a:lnTo>
                    <a:lnTo>
                      <a:pt x="36" y="68"/>
                    </a:lnTo>
                    <a:lnTo>
                      <a:pt x="3" y="74"/>
                    </a:lnTo>
                    <a:lnTo>
                      <a:pt x="0" y="74"/>
                    </a:lnTo>
                    <a:lnTo>
                      <a:pt x="1" y="62"/>
                    </a:lnTo>
                    <a:lnTo>
                      <a:pt x="9" y="48"/>
                    </a:lnTo>
                    <a:lnTo>
                      <a:pt x="5" y="28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94" name="任意多边形 18">
                <a:extLst/>
              </p:cNvPr>
              <p:cNvSpPr>
                <a:spLocks/>
              </p:cNvSpPr>
              <p:nvPr/>
            </p:nvSpPr>
            <p:spPr bwMode="auto">
              <a:xfrm>
                <a:off x="12654" y="13125"/>
                <a:ext cx="31" cy="36"/>
              </a:xfrm>
              <a:custGeom>
                <a:avLst/>
                <a:gdLst>
                  <a:gd name="T0" fmla="*/ 0 w 7960595"/>
                  <a:gd name="T1" fmla="*/ 0 h 8829030"/>
                  <a:gd name="T2" fmla="*/ 0 w 7960595"/>
                  <a:gd name="T3" fmla="*/ 0 h 8829030"/>
                  <a:gd name="T4" fmla="*/ 0 w 7960595"/>
                  <a:gd name="T5" fmla="*/ 0 h 8829030"/>
                  <a:gd name="T6" fmla="*/ 0 w 7960595"/>
                  <a:gd name="T7" fmla="*/ 0 h 8829030"/>
                  <a:gd name="T8" fmla="*/ 0 w 7960595"/>
                  <a:gd name="T9" fmla="*/ 0 h 8829030"/>
                  <a:gd name="T10" fmla="*/ 0 w 7960595"/>
                  <a:gd name="T11" fmla="*/ 0 h 8829030"/>
                  <a:gd name="T12" fmla="*/ 0 w 7960595"/>
                  <a:gd name="T13" fmla="*/ 0 h 8829030"/>
                  <a:gd name="T14" fmla="*/ 0 w 7960595"/>
                  <a:gd name="T15" fmla="*/ 0 h 8829030"/>
                  <a:gd name="T16" fmla="*/ 0 w 7960595"/>
                  <a:gd name="T17" fmla="*/ 0 h 8829030"/>
                  <a:gd name="T18" fmla="*/ 0 w 7960595"/>
                  <a:gd name="T19" fmla="*/ 0 h 8829030"/>
                  <a:gd name="T20" fmla="*/ 0 w 7960595"/>
                  <a:gd name="T21" fmla="*/ 0 h 8829030"/>
                  <a:gd name="T22" fmla="*/ 0 w 7960595"/>
                  <a:gd name="T23" fmla="*/ 0 h 8829030"/>
                  <a:gd name="T24" fmla="*/ 0 w 7960595"/>
                  <a:gd name="T25" fmla="*/ 0 h 8829030"/>
                  <a:gd name="T26" fmla="*/ 0 w 7960595"/>
                  <a:gd name="T27" fmla="*/ 0 h 8829030"/>
                  <a:gd name="T28" fmla="*/ 0 w 7960595"/>
                  <a:gd name="T29" fmla="*/ 0 h 8829030"/>
                  <a:gd name="T30" fmla="*/ 0 w 7960595"/>
                  <a:gd name="T31" fmla="*/ 0 h 8829030"/>
                  <a:gd name="T32" fmla="*/ 0 w 7960595"/>
                  <a:gd name="T33" fmla="*/ 0 h 8829030"/>
                  <a:gd name="T34" fmla="*/ 0 w 7960595"/>
                  <a:gd name="T35" fmla="*/ 0 h 8829030"/>
                  <a:gd name="T36" fmla="*/ 0 w 7960595"/>
                  <a:gd name="T37" fmla="*/ 0 h 8829030"/>
                  <a:gd name="T38" fmla="*/ 0 w 7960595"/>
                  <a:gd name="T39" fmla="*/ 0 h 8829030"/>
                  <a:gd name="T40" fmla="*/ 0 w 7960595"/>
                  <a:gd name="T41" fmla="*/ 0 h 8829030"/>
                  <a:gd name="T42" fmla="*/ 0 w 7960595"/>
                  <a:gd name="T43" fmla="*/ 0 h 8829030"/>
                  <a:gd name="T44" fmla="*/ 0 w 7960595"/>
                  <a:gd name="T45" fmla="*/ 0 h 8829030"/>
                  <a:gd name="T46" fmla="*/ 0 w 7960595"/>
                  <a:gd name="T47" fmla="*/ 0 h 8829030"/>
                  <a:gd name="T48" fmla="*/ 0 w 7960595"/>
                  <a:gd name="T49" fmla="*/ 0 h 8829030"/>
                  <a:gd name="T50" fmla="*/ 0 w 7960595"/>
                  <a:gd name="T51" fmla="*/ 0 h 8829030"/>
                  <a:gd name="T52" fmla="*/ 0 w 7960595"/>
                  <a:gd name="T53" fmla="*/ 0 h 8829030"/>
                  <a:gd name="T54" fmla="*/ 0 w 7960595"/>
                  <a:gd name="T55" fmla="*/ 0 h 8829030"/>
                  <a:gd name="T56" fmla="*/ 0 w 7960595"/>
                  <a:gd name="T57" fmla="*/ 0 h 8829030"/>
                  <a:gd name="T58" fmla="*/ 0 w 7960595"/>
                  <a:gd name="T59" fmla="*/ 0 h 8829030"/>
                  <a:gd name="T60" fmla="*/ 0 w 7960595"/>
                  <a:gd name="T61" fmla="*/ 0 h 8829030"/>
                  <a:gd name="T62" fmla="*/ 0 w 7960595"/>
                  <a:gd name="T63" fmla="*/ 0 h 8829030"/>
                  <a:gd name="T64" fmla="*/ 0 w 7960595"/>
                  <a:gd name="T65" fmla="*/ 0 h 8829030"/>
                  <a:gd name="T66" fmla="*/ 0 w 7960595"/>
                  <a:gd name="T67" fmla="*/ 0 h 8829030"/>
                  <a:gd name="T68" fmla="*/ 0 w 7960595"/>
                  <a:gd name="T69" fmla="*/ 0 h 8829030"/>
                  <a:gd name="T70" fmla="*/ 0 w 7960595"/>
                  <a:gd name="T71" fmla="*/ 0 h 8829030"/>
                  <a:gd name="T72" fmla="*/ 0 w 7960595"/>
                  <a:gd name="T73" fmla="*/ 0 h 8829030"/>
                  <a:gd name="T74" fmla="*/ 0 w 7960595"/>
                  <a:gd name="T75" fmla="*/ 0 h 8829030"/>
                  <a:gd name="T76" fmla="*/ 0 w 7960595"/>
                  <a:gd name="T77" fmla="*/ 0 h 8829030"/>
                  <a:gd name="T78" fmla="*/ 0 w 7960595"/>
                  <a:gd name="T79" fmla="*/ 0 h 8829030"/>
                  <a:gd name="T80" fmla="*/ 0 w 7960595"/>
                  <a:gd name="T81" fmla="*/ 0 h 8829030"/>
                  <a:gd name="T82" fmla="*/ 0 w 7960595"/>
                  <a:gd name="T83" fmla="*/ 0 h 8829030"/>
                  <a:gd name="T84" fmla="*/ 0 w 7960595"/>
                  <a:gd name="T85" fmla="*/ 0 h 8829030"/>
                  <a:gd name="T86" fmla="*/ 0 w 7960595"/>
                  <a:gd name="T87" fmla="*/ 0 h 8829030"/>
                  <a:gd name="T88" fmla="*/ 0 w 7960595"/>
                  <a:gd name="T89" fmla="*/ 0 h 8829030"/>
                  <a:gd name="T90" fmla="*/ 0 w 7960595"/>
                  <a:gd name="T91" fmla="*/ 0 h 8829030"/>
                  <a:gd name="T92" fmla="*/ 0 w 7960595"/>
                  <a:gd name="T93" fmla="*/ 0 h 8829030"/>
                  <a:gd name="T94" fmla="*/ 0 w 7960595"/>
                  <a:gd name="T95" fmla="*/ 0 h 8829030"/>
                  <a:gd name="T96" fmla="*/ 0 w 7960595"/>
                  <a:gd name="T97" fmla="*/ 0 h 8829030"/>
                  <a:gd name="T98" fmla="*/ 0 w 7960595"/>
                  <a:gd name="T99" fmla="*/ 0 h 8829030"/>
                  <a:gd name="T100" fmla="*/ 0 w 7960595"/>
                  <a:gd name="T101" fmla="*/ 0 h 8829030"/>
                  <a:gd name="T102" fmla="*/ 0 w 7960595"/>
                  <a:gd name="T103" fmla="*/ 0 h 8829030"/>
                  <a:gd name="T104" fmla="*/ 0 w 7960595"/>
                  <a:gd name="T105" fmla="*/ 0 h 88290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60595"/>
                  <a:gd name="T160" fmla="*/ 0 h 8829030"/>
                  <a:gd name="T161" fmla="*/ 7960595 w 7960595"/>
                  <a:gd name="T162" fmla="*/ 8829030 h 882903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60595" h="8829030">
                    <a:moveTo>
                      <a:pt x="2948394" y="2140887"/>
                    </a:moveTo>
                    <a:lnTo>
                      <a:pt x="2921546" y="2290985"/>
                    </a:lnTo>
                    <a:cubicBezTo>
                      <a:pt x="2917001" y="2339653"/>
                      <a:pt x="2945040" y="2441798"/>
                      <a:pt x="2945929" y="2510060"/>
                    </a:cubicBezTo>
                    <a:cubicBezTo>
                      <a:pt x="2946818" y="2578322"/>
                      <a:pt x="2929095" y="2622103"/>
                      <a:pt x="2926879" y="2700560"/>
                    </a:cubicBezTo>
                    <a:cubicBezTo>
                      <a:pt x="2925622" y="2841599"/>
                      <a:pt x="2909086" y="2762597"/>
                      <a:pt x="2907829" y="2903636"/>
                    </a:cubicBezTo>
                    <a:lnTo>
                      <a:pt x="2869729" y="3040037"/>
                    </a:lnTo>
                    <a:lnTo>
                      <a:pt x="2898304" y="3194347"/>
                    </a:lnTo>
                    <a:lnTo>
                      <a:pt x="2903637" y="3394372"/>
                    </a:lnTo>
                    <a:lnTo>
                      <a:pt x="2813720" y="3503339"/>
                    </a:lnTo>
                    <a:lnTo>
                      <a:pt x="2733328" y="3612306"/>
                    </a:lnTo>
                    <a:lnTo>
                      <a:pt x="2595786" y="3715940"/>
                    </a:lnTo>
                    <a:lnTo>
                      <a:pt x="2505869" y="3777282"/>
                    </a:lnTo>
                    <a:lnTo>
                      <a:pt x="2410619" y="3877865"/>
                    </a:lnTo>
                    <a:lnTo>
                      <a:pt x="2358802" y="3985691"/>
                    </a:lnTo>
                    <a:lnTo>
                      <a:pt x="2330227" y="4098850"/>
                    </a:lnTo>
                    <a:lnTo>
                      <a:pt x="2376711" y="4269159"/>
                    </a:lnTo>
                    <a:lnTo>
                      <a:pt x="2485329" y="4301777"/>
                    </a:lnTo>
                    <a:lnTo>
                      <a:pt x="2515394" y="4458518"/>
                    </a:lnTo>
                    <a:lnTo>
                      <a:pt x="2458244" y="4623494"/>
                    </a:lnTo>
                    <a:lnTo>
                      <a:pt x="2426618" y="4788470"/>
                    </a:lnTo>
                    <a:lnTo>
                      <a:pt x="2289868" y="4918248"/>
                    </a:lnTo>
                    <a:lnTo>
                      <a:pt x="2170584" y="4955728"/>
                    </a:lnTo>
                    <a:lnTo>
                      <a:pt x="2036276" y="4976559"/>
                    </a:lnTo>
                    <a:lnTo>
                      <a:pt x="1843683" y="4862388"/>
                    </a:lnTo>
                    <a:lnTo>
                      <a:pt x="1720999" y="4900488"/>
                    </a:lnTo>
                    <a:lnTo>
                      <a:pt x="1625749" y="4885635"/>
                    </a:lnTo>
                    <a:lnTo>
                      <a:pt x="1522115" y="4885635"/>
                    </a:lnTo>
                    <a:lnTo>
                      <a:pt x="1369715" y="4910018"/>
                    </a:lnTo>
                    <a:lnTo>
                      <a:pt x="1241698" y="4838010"/>
                    </a:lnTo>
                    <a:lnTo>
                      <a:pt x="1151781" y="4890968"/>
                    </a:lnTo>
                    <a:lnTo>
                      <a:pt x="989856" y="4871918"/>
                    </a:lnTo>
                    <a:lnTo>
                      <a:pt x="938039" y="4805243"/>
                    </a:lnTo>
                    <a:lnTo>
                      <a:pt x="814214" y="4799910"/>
                    </a:lnTo>
                    <a:lnTo>
                      <a:pt x="766961" y="4895160"/>
                    </a:lnTo>
                    <a:lnTo>
                      <a:pt x="590178" y="4937452"/>
                    </a:lnTo>
                    <a:lnTo>
                      <a:pt x="549027" y="5046419"/>
                    </a:lnTo>
                    <a:lnTo>
                      <a:pt x="463302" y="5155386"/>
                    </a:lnTo>
                    <a:lnTo>
                      <a:pt x="392435" y="5254828"/>
                    </a:lnTo>
                    <a:lnTo>
                      <a:pt x="344810" y="5367987"/>
                    </a:lnTo>
                    <a:lnTo>
                      <a:pt x="283468" y="5538296"/>
                    </a:lnTo>
                    <a:lnTo>
                      <a:pt x="231651" y="5680030"/>
                    </a:lnTo>
                    <a:lnTo>
                      <a:pt x="164976" y="5859864"/>
                    </a:lnTo>
                    <a:lnTo>
                      <a:pt x="141734" y="6011123"/>
                    </a:lnTo>
                    <a:lnTo>
                      <a:pt x="80392" y="6129615"/>
                    </a:lnTo>
                    <a:lnTo>
                      <a:pt x="51817" y="6256491"/>
                    </a:lnTo>
                    <a:lnTo>
                      <a:pt x="70867" y="6427941"/>
                    </a:lnTo>
                    <a:lnTo>
                      <a:pt x="0" y="6526242"/>
                    </a:lnTo>
                    <a:lnTo>
                      <a:pt x="8382" y="6650712"/>
                    </a:lnTo>
                    <a:lnTo>
                      <a:pt x="47625" y="6795993"/>
                    </a:lnTo>
                    <a:lnTo>
                      <a:pt x="65533" y="6928202"/>
                    </a:lnTo>
                    <a:lnTo>
                      <a:pt x="113158" y="7088986"/>
                    </a:lnTo>
                    <a:lnTo>
                      <a:pt x="215649" y="7210033"/>
                    </a:lnTo>
                    <a:lnTo>
                      <a:pt x="220983" y="7325970"/>
                    </a:lnTo>
                    <a:lnTo>
                      <a:pt x="321566" y="7429604"/>
                    </a:lnTo>
                    <a:lnTo>
                      <a:pt x="331091" y="7594580"/>
                    </a:lnTo>
                    <a:lnTo>
                      <a:pt x="348999" y="7779747"/>
                    </a:lnTo>
                    <a:lnTo>
                      <a:pt x="454568" y="7881446"/>
                    </a:lnTo>
                    <a:lnTo>
                      <a:pt x="590575" y="7936339"/>
                    </a:lnTo>
                    <a:lnTo>
                      <a:pt x="790203" y="7977489"/>
                    </a:lnTo>
                    <a:lnTo>
                      <a:pt x="926604" y="8048356"/>
                    </a:lnTo>
                    <a:lnTo>
                      <a:pt x="1147589" y="8115031"/>
                    </a:lnTo>
                    <a:lnTo>
                      <a:pt x="1313706" y="8109697"/>
                    </a:lnTo>
                    <a:lnTo>
                      <a:pt x="1503065" y="8128747"/>
                    </a:lnTo>
                    <a:lnTo>
                      <a:pt x="1663849" y="8161514"/>
                    </a:lnTo>
                    <a:lnTo>
                      <a:pt x="1796058" y="8256764"/>
                    </a:lnTo>
                    <a:lnTo>
                      <a:pt x="1985417" y="8327631"/>
                    </a:lnTo>
                    <a:lnTo>
                      <a:pt x="2231926" y="8365382"/>
                    </a:lnTo>
                    <a:lnTo>
                      <a:pt x="2259360" y="8308232"/>
                    </a:lnTo>
                    <a:lnTo>
                      <a:pt x="2390428" y="8318105"/>
                    </a:lnTo>
                    <a:lnTo>
                      <a:pt x="2574454" y="8289530"/>
                    </a:lnTo>
                    <a:lnTo>
                      <a:pt x="2745904" y="8365730"/>
                    </a:lnTo>
                    <a:lnTo>
                      <a:pt x="2892971" y="8413007"/>
                    </a:lnTo>
                    <a:lnTo>
                      <a:pt x="2996605" y="8498731"/>
                    </a:lnTo>
                    <a:lnTo>
                      <a:pt x="3109764" y="8489206"/>
                    </a:lnTo>
                    <a:lnTo>
                      <a:pt x="3250357" y="8479681"/>
                    </a:lnTo>
                    <a:lnTo>
                      <a:pt x="3402757" y="8546356"/>
                    </a:lnTo>
                    <a:lnTo>
                      <a:pt x="3549824" y="8593981"/>
                    </a:lnTo>
                    <a:lnTo>
                      <a:pt x="3691558" y="8689230"/>
                    </a:lnTo>
                    <a:lnTo>
                      <a:pt x="3785667" y="8782546"/>
                    </a:lnTo>
                    <a:lnTo>
                      <a:pt x="3947592" y="8829030"/>
                    </a:lnTo>
                    <a:lnTo>
                      <a:pt x="3998268" y="8743305"/>
                    </a:lnTo>
                    <a:lnTo>
                      <a:pt x="4111427" y="8634338"/>
                    </a:lnTo>
                    <a:lnTo>
                      <a:pt x="4201344" y="8527306"/>
                    </a:lnTo>
                    <a:lnTo>
                      <a:pt x="4235252" y="8527305"/>
                    </a:lnTo>
                    <a:lnTo>
                      <a:pt x="4272211" y="8327280"/>
                    </a:lnTo>
                    <a:lnTo>
                      <a:pt x="4407026" y="8185993"/>
                    </a:lnTo>
                    <a:lnTo>
                      <a:pt x="4475287" y="8043019"/>
                    </a:lnTo>
                    <a:lnTo>
                      <a:pt x="4574729" y="7897093"/>
                    </a:lnTo>
                    <a:lnTo>
                      <a:pt x="4753422" y="7727925"/>
                    </a:lnTo>
                    <a:lnTo>
                      <a:pt x="4967164" y="7523708"/>
                    </a:lnTo>
                    <a:lnTo>
                      <a:pt x="5315555" y="7112069"/>
                    </a:lnTo>
                    <a:lnTo>
                      <a:pt x="5322268" y="6952183"/>
                    </a:lnTo>
                    <a:lnTo>
                      <a:pt x="5396558" y="6760170"/>
                    </a:lnTo>
                    <a:lnTo>
                      <a:pt x="5387033" y="6641678"/>
                    </a:lnTo>
                    <a:lnTo>
                      <a:pt x="5396558" y="6485086"/>
                    </a:lnTo>
                    <a:lnTo>
                      <a:pt x="5391225" y="6343352"/>
                    </a:lnTo>
                    <a:lnTo>
                      <a:pt x="5329883" y="6272485"/>
                    </a:lnTo>
                    <a:lnTo>
                      <a:pt x="5297116" y="6163518"/>
                    </a:lnTo>
                    <a:lnTo>
                      <a:pt x="5278066" y="6054551"/>
                    </a:lnTo>
                    <a:lnTo>
                      <a:pt x="5382841" y="5931867"/>
                    </a:lnTo>
                    <a:lnTo>
                      <a:pt x="5535241" y="5918150"/>
                    </a:lnTo>
                    <a:lnTo>
                      <a:pt x="5638875" y="5817567"/>
                    </a:lnTo>
                    <a:lnTo>
                      <a:pt x="5740300" y="5816674"/>
                    </a:lnTo>
                    <a:lnTo>
                      <a:pt x="5760418" y="5686499"/>
                    </a:lnTo>
                    <a:lnTo>
                      <a:pt x="5865193" y="5619824"/>
                    </a:lnTo>
                    <a:lnTo>
                      <a:pt x="5945585" y="5554290"/>
                    </a:lnTo>
                    <a:lnTo>
                      <a:pt x="5939111" y="5424363"/>
                    </a:lnTo>
                    <a:lnTo>
                      <a:pt x="5977211" y="5277296"/>
                    </a:lnTo>
                    <a:lnTo>
                      <a:pt x="5952828" y="5168329"/>
                    </a:lnTo>
                    <a:lnTo>
                      <a:pt x="6015311" y="5021262"/>
                    </a:lnTo>
                    <a:lnTo>
                      <a:pt x="6095703" y="5017070"/>
                    </a:lnTo>
                    <a:lnTo>
                      <a:pt x="6166570" y="4870003"/>
                    </a:lnTo>
                    <a:lnTo>
                      <a:pt x="6242770" y="4784278"/>
                    </a:lnTo>
                    <a:lnTo>
                      <a:pt x="6342212" y="4694361"/>
                    </a:lnTo>
                    <a:lnTo>
                      <a:pt x="6361262" y="4566344"/>
                    </a:lnTo>
                    <a:lnTo>
                      <a:pt x="6456514" y="4494337"/>
                    </a:lnTo>
                    <a:lnTo>
                      <a:pt x="6440614" y="4399806"/>
                    </a:lnTo>
                    <a:lnTo>
                      <a:pt x="6474306" y="4304724"/>
                    </a:lnTo>
                    <a:lnTo>
                      <a:pt x="6591470" y="4097690"/>
                    </a:lnTo>
                    <a:lnTo>
                      <a:pt x="6682528" y="3865022"/>
                    </a:lnTo>
                    <a:lnTo>
                      <a:pt x="6729136" y="3731920"/>
                    </a:lnTo>
                    <a:lnTo>
                      <a:pt x="6866802" y="3723536"/>
                    </a:lnTo>
                    <a:lnTo>
                      <a:pt x="6832719" y="3647931"/>
                    </a:lnTo>
                    <a:lnTo>
                      <a:pt x="6883942" y="3565034"/>
                    </a:lnTo>
                    <a:lnTo>
                      <a:pt x="6926358" y="3474100"/>
                    </a:lnTo>
                    <a:lnTo>
                      <a:pt x="7017540" y="3366150"/>
                    </a:lnTo>
                    <a:lnTo>
                      <a:pt x="7062114" y="3296300"/>
                    </a:lnTo>
                    <a:lnTo>
                      <a:pt x="7161804" y="3234958"/>
                    </a:lnTo>
                    <a:lnTo>
                      <a:pt x="7227586" y="3143900"/>
                    </a:lnTo>
                    <a:lnTo>
                      <a:pt x="7296251" y="3065562"/>
                    </a:lnTo>
                    <a:lnTo>
                      <a:pt x="7328001" y="2896146"/>
                    </a:lnTo>
                    <a:lnTo>
                      <a:pt x="7406359" y="2879254"/>
                    </a:lnTo>
                    <a:lnTo>
                      <a:pt x="7402043" y="2769270"/>
                    </a:lnTo>
                    <a:lnTo>
                      <a:pt x="7522693" y="2680370"/>
                    </a:lnTo>
                    <a:lnTo>
                      <a:pt x="7634835" y="2602136"/>
                    </a:lnTo>
                    <a:lnTo>
                      <a:pt x="7681319" y="2479452"/>
                    </a:lnTo>
                    <a:lnTo>
                      <a:pt x="7749011" y="2424584"/>
                    </a:lnTo>
                    <a:lnTo>
                      <a:pt x="7772253" y="2325142"/>
                    </a:lnTo>
                    <a:lnTo>
                      <a:pt x="7842103" y="2301900"/>
                    </a:lnTo>
                    <a:lnTo>
                      <a:pt x="7873853" y="2164358"/>
                    </a:lnTo>
                    <a:cubicBezTo>
                      <a:pt x="7873134" y="2121347"/>
                      <a:pt x="7872414" y="2078335"/>
                      <a:pt x="7871695" y="2035324"/>
                    </a:cubicBezTo>
                    <a:lnTo>
                      <a:pt x="7922495" y="1921024"/>
                    </a:lnTo>
                    <a:lnTo>
                      <a:pt x="7960595" y="1813074"/>
                    </a:lnTo>
                    <a:lnTo>
                      <a:pt x="7909795" y="1732682"/>
                    </a:lnTo>
                    <a:lnTo>
                      <a:pt x="7878045" y="1690390"/>
                    </a:lnTo>
                    <a:lnTo>
                      <a:pt x="7865345" y="1614190"/>
                    </a:lnTo>
                    <a:lnTo>
                      <a:pt x="7907761" y="1461790"/>
                    </a:lnTo>
                    <a:lnTo>
                      <a:pt x="7869661" y="1381398"/>
                    </a:lnTo>
                    <a:lnTo>
                      <a:pt x="7850611" y="1288306"/>
                    </a:lnTo>
                    <a:lnTo>
                      <a:pt x="7863312" y="1127522"/>
                    </a:lnTo>
                    <a:lnTo>
                      <a:pt x="7816969" y="1050111"/>
                    </a:lnTo>
                    <a:lnTo>
                      <a:pt x="7736311" y="1030238"/>
                    </a:lnTo>
                    <a:lnTo>
                      <a:pt x="7698211" y="987946"/>
                    </a:lnTo>
                    <a:lnTo>
                      <a:pt x="7729961" y="905396"/>
                    </a:lnTo>
                    <a:lnTo>
                      <a:pt x="7668619" y="907554"/>
                    </a:lnTo>
                    <a:lnTo>
                      <a:pt x="7605119" y="825004"/>
                    </a:lnTo>
                    <a:lnTo>
                      <a:pt x="7571211" y="729754"/>
                    </a:lnTo>
                    <a:lnTo>
                      <a:pt x="7624169" y="662062"/>
                    </a:lnTo>
                    <a:lnTo>
                      <a:pt x="7547969" y="594370"/>
                    </a:lnTo>
                    <a:lnTo>
                      <a:pt x="7499327" y="509662"/>
                    </a:lnTo>
                    <a:lnTo>
                      <a:pt x="7380835" y="509786"/>
                    </a:lnTo>
                    <a:lnTo>
                      <a:pt x="7313143" y="382786"/>
                    </a:lnTo>
                    <a:lnTo>
                      <a:pt x="7201001" y="351036"/>
                    </a:lnTo>
                    <a:lnTo>
                      <a:pt x="7044409" y="357386"/>
                    </a:lnTo>
                    <a:lnTo>
                      <a:pt x="6953599" y="395610"/>
                    </a:lnTo>
                    <a:lnTo>
                      <a:pt x="6866857" y="412502"/>
                    </a:lnTo>
                    <a:lnTo>
                      <a:pt x="6773765" y="444252"/>
                    </a:lnTo>
                    <a:lnTo>
                      <a:pt x="6644731" y="456952"/>
                    </a:lnTo>
                    <a:lnTo>
                      <a:pt x="6490297" y="454794"/>
                    </a:lnTo>
                    <a:lnTo>
                      <a:pt x="6462739" y="528836"/>
                    </a:lnTo>
                    <a:lnTo>
                      <a:pt x="6278713" y="530994"/>
                    </a:lnTo>
                    <a:lnTo>
                      <a:pt x="6101037" y="473844"/>
                    </a:lnTo>
                    <a:lnTo>
                      <a:pt x="6022803" y="524644"/>
                    </a:lnTo>
                    <a:lnTo>
                      <a:pt x="5895803" y="537344"/>
                    </a:lnTo>
                    <a:lnTo>
                      <a:pt x="5815411" y="501402"/>
                    </a:lnTo>
                    <a:lnTo>
                      <a:pt x="5758385" y="425202"/>
                    </a:lnTo>
                    <a:lnTo>
                      <a:pt x="5631385" y="465460"/>
                    </a:lnTo>
                    <a:lnTo>
                      <a:pt x="5563693" y="387102"/>
                    </a:lnTo>
                    <a:lnTo>
                      <a:pt x="5553151" y="456952"/>
                    </a:lnTo>
                    <a:lnTo>
                      <a:pt x="5474793" y="492894"/>
                    </a:lnTo>
                    <a:lnTo>
                      <a:pt x="5275909" y="488702"/>
                    </a:lnTo>
                    <a:lnTo>
                      <a:pt x="5117407" y="433710"/>
                    </a:lnTo>
                    <a:lnTo>
                      <a:pt x="4933257" y="425202"/>
                    </a:lnTo>
                    <a:lnTo>
                      <a:pt x="4829623" y="446410"/>
                    </a:lnTo>
                    <a:lnTo>
                      <a:pt x="4749231" y="410468"/>
                    </a:lnTo>
                    <a:lnTo>
                      <a:pt x="4681984" y="357683"/>
                    </a:lnTo>
                    <a:lnTo>
                      <a:pt x="4692081" y="239142"/>
                    </a:lnTo>
                    <a:lnTo>
                      <a:pt x="4745039" y="137542"/>
                    </a:lnTo>
                    <a:lnTo>
                      <a:pt x="4618039" y="107950"/>
                    </a:lnTo>
                    <a:lnTo>
                      <a:pt x="4565205" y="38100"/>
                    </a:lnTo>
                    <a:lnTo>
                      <a:pt x="4499671" y="0"/>
                    </a:lnTo>
                    <a:lnTo>
                      <a:pt x="4457379" y="61342"/>
                    </a:lnTo>
                    <a:lnTo>
                      <a:pt x="4275387" y="109984"/>
                    </a:lnTo>
                    <a:lnTo>
                      <a:pt x="4233095" y="186184"/>
                    </a:lnTo>
                    <a:lnTo>
                      <a:pt x="4127303" y="177676"/>
                    </a:lnTo>
                    <a:lnTo>
                      <a:pt x="4104061" y="268610"/>
                    </a:lnTo>
                    <a:lnTo>
                      <a:pt x="4025703" y="391294"/>
                    </a:lnTo>
                    <a:lnTo>
                      <a:pt x="4021511" y="518294"/>
                    </a:lnTo>
                    <a:lnTo>
                      <a:pt x="3970711" y="585986"/>
                    </a:lnTo>
                    <a:lnTo>
                      <a:pt x="3934769" y="647328"/>
                    </a:lnTo>
                    <a:lnTo>
                      <a:pt x="3886127" y="727720"/>
                    </a:lnTo>
                    <a:lnTo>
                      <a:pt x="3805611" y="808111"/>
                    </a:lnTo>
                    <a:lnTo>
                      <a:pt x="3750316" y="889650"/>
                    </a:lnTo>
                    <a:lnTo>
                      <a:pt x="3617090" y="970166"/>
                    </a:lnTo>
                    <a:lnTo>
                      <a:pt x="3600694" y="1112272"/>
                    </a:lnTo>
                    <a:lnTo>
                      <a:pt x="3492992" y="1256412"/>
                    </a:lnTo>
                    <a:lnTo>
                      <a:pt x="3393674" y="1413252"/>
                    </a:lnTo>
                    <a:lnTo>
                      <a:pt x="3264640" y="1483226"/>
                    </a:lnTo>
                    <a:lnTo>
                      <a:pt x="3169514" y="1591300"/>
                    </a:lnTo>
                    <a:lnTo>
                      <a:pt x="3116804" y="1678166"/>
                    </a:lnTo>
                    <a:lnTo>
                      <a:pt x="3057868" y="1769348"/>
                    </a:lnTo>
                    <a:lnTo>
                      <a:pt x="2964900" y="1839198"/>
                    </a:lnTo>
                    <a:lnTo>
                      <a:pt x="2947163" y="1990531"/>
                    </a:lnTo>
                    <a:cubicBezTo>
                      <a:pt x="2947573" y="2040650"/>
                      <a:pt x="2947984" y="2090768"/>
                      <a:pt x="2948394" y="2140887"/>
                    </a:cubicBez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95" name="任意多边形 7">
                <a:extLst/>
              </p:cNvPr>
              <p:cNvSpPr>
                <a:spLocks/>
              </p:cNvSpPr>
              <p:nvPr/>
            </p:nvSpPr>
            <p:spPr bwMode="auto">
              <a:xfrm>
                <a:off x="12536" y="13345"/>
                <a:ext cx="6" cy="10"/>
              </a:xfrm>
              <a:custGeom>
                <a:avLst/>
                <a:gdLst>
                  <a:gd name="T0" fmla="*/ 0 w 3560387"/>
                  <a:gd name="T1" fmla="*/ 0 h 6001569"/>
                  <a:gd name="T2" fmla="*/ 0 w 3560387"/>
                  <a:gd name="T3" fmla="*/ 0 h 6001569"/>
                  <a:gd name="T4" fmla="*/ 0 w 3560387"/>
                  <a:gd name="T5" fmla="*/ 0 h 6001569"/>
                  <a:gd name="T6" fmla="*/ 0 w 3560387"/>
                  <a:gd name="T7" fmla="*/ 0 h 6001569"/>
                  <a:gd name="T8" fmla="*/ 0 w 3560387"/>
                  <a:gd name="T9" fmla="*/ 0 h 6001569"/>
                  <a:gd name="T10" fmla="*/ 0 w 3560387"/>
                  <a:gd name="T11" fmla="*/ 0 h 6001569"/>
                  <a:gd name="T12" fmla="*/ 0 w 3560387"/>
                  <a:gd name="T13" fmla="*/ 0 h 6001569"/>
                  <a:gd name="T14" fmla="*/ 0 w 3560387"/>
                  <a:gd name="T15" fmla="*/ 0 h 6001569"/>
                  <a:gd name="T16" fmla="*/ 0 w 3560387"/>
                  <a:gd name="T17" fmla="*/ 0 h 6001569"/>
                  <a:gd name="T18" fmla="*/ 0 w 3560387"/>
                  <a:gd name="T19" fmla="*/ 0 h 6001569"/>
                  <a:gd name="T20" fmla="*/ 0 w 3560387"/>
                  <a:gd name="T21" fmla="*/ 0 h 6001569"/>
                  <a:gd name="T22" fmla="*/ 0 w 3560387"/>
                  <a:gd name="T23" fmla="*/ 0 h 6001569"/>
                  <a:gd name="T24" fmla="*/ 0 w 3560387"/>
                  <a:gd name="T25" fmla="*/ 0 h 6001569"/>
                  <a:gd name="T26" fmla="*/ 0 w 3560387"/>
                  <a:gd name="T27" fmla="*/ 0 h 6001569"/>
                  <a:gd name="T28" fmla="*/ 0 w 3560387"/>
                  <a:gd name="T29" fmla="*/ 0 h 6001569"/>
                  <a:gd name="T30" fmla="*/ 0 w 3560387"/>
                  <a:gd name="T31" fmla="*/ 0 h 6001569"/>
                  <a:gd name="T32" fmla="*/ 0 w 3560387"/>
                  <a:gd name="T33" fmla="*/ 0 h 6001569"/>
                  <a:gd name="T34" fmla="*/ 0 w 3560387"/>
                  <a:gd name="T35" fmla="*/ 0 h 6001569"/>
                  <a:gd name="T36" fmla="*/ 0 w 3560387"/>
                  <a:gd name="T37" fmla="*/ 0 h 6001569"/>
                  <a:gd name="T38" fmla="*/ 0 w 3560387"/>
                  <a:gd name="T39" fmla="*/ 0 h 6001569"/>
                  <a:gd name="T40" fmla="*/ 0 w 3560387"/>
                  <a:gd name="T41" fmla="*/ 0 h 6001569"/>
                  <a:gd name="T42" fmla="*/ 0 w 3560387"/>
                  <a:gd name="T43" fmla="*/ 0 h 6001569"/>
                  <a:gd name="T44" fmla="*/ 0 w 3560387"/>
                  <a:gd name="T45" fmla="*/ 0 h 6001569"/>
                  <a:gd name="T46" fmla="*/ 0 w 3560387"/>
                  <a:gd name="T47" fmla="*/ 0 h 6001569"/>
                  <a:gd name="T48" fmla="*/ 0 w 3560387"/>
                  <a:gd name="T49" fmla="*/ 0 h 6001569"/>
                  <a:gd name="T50" fmla="*/ 0 w 3560387"/>
                  <a:gd name="T51" fmla="*/ 0 h 6001569"/>
                  <a:gd name="T52" fmla="*/ 0 w 3560387"/>
                  <a:gd name="T53" fmla="*/ 0 h 6001569"/>
                  <a:gd name="T54" fmla="*/ 0 w 3560387"/>
                  <a:gd name="T55" fmla="*/ 0 h 6001569"/>
                  <a:gd name="T56" fmla="*/ 0 w 3560387"/>
                  <a:gd name="T57" fmla="*/ 0 h 6001569"/>
                  <a:gd name="T58" fmla="*/ 0 w 3560387"/>
                  <a:gd name="T59" fmla="*/ 0 h 6001569"/>
                  <a:gd name="T60" fmla="*/ 0 w 3560387"/>
                  <a:gd name="T61" fmla="*/ 0 h 6001569"/>
                  <a:gd name="T62" fmla="*/ 0 w 3560387"/>
                  <a:gd name="T63" fmla="*/ 0 h 6001569"/>
                  <a:gd name="T64" fmla="*/ 0 w 3560387"/>
                  <a:gd name="T65" fmla="*/ 0 h 6001569"/>
                  <a:gd name="T66" fmla="*/ 0 w 3560387"/>
                  <a:gd name="T67" fmla="*/ 0 h 6001569"/>
                  <a:gd name="T68" fmla="*/ 0 w 3560387"/>
                  <a:gd name="T69" fmla="*/ 0 h 6001569"/>
                  <a:gd name="T70" fmla="*/ 0 w 3560387"/>
                  <a:gd name="T71" fmla="*/ 0 h 6001569"/>
                  <a:gd name="T72" fmla="*/ 0 w 3560387"/>
                  <a:gd name="T73" fmla="*/ 0 h 6001569"/>
                  <a:gd name="T74" fmla="*/ 0 w 3560387"/>
                  <a:gd name="T75" fmla="*/ 0 h 6001569"/>
                  <a:gd name="T76" fmla="*/ 0 w 3560387"/>
                  <a:gd name="T77" fmla="*/ 0 h 6001569"/>
                  <a:gd name="T78" fmla="*/ 0 w 3560387"/>
                  <a:gd name="T79" fmla="*/ 0 h 6001569"/>
                  <a:gd name="T80" fmla="*/ 0 w 3560387"/>
                  <a:gd name="T81" fmla="*/ 0 h 6001569"/>
                  <a:gd name="T82" fmla="*/ 0 w 3560387"/>
                  <a:gd name="T83" fmla="*/ 0 h 6001569"/>
                  <a:gd name="T84" fmla="*/ 0 w 3560387"/>
                  <a:gd name="T85" fmla="*/ 0 h 6001569"/>
                  <a:gd name="T86" fmla="*/ 0 w 3560387"/>
                  <a:gd name="T87" fmla="*/ 0 h 6001569"/>
                  <a:gd name="T88" fmla="*/ 0 w 3560387"/>
                  <a:gd name="T89" fmla="*/ 0 h 6001569"/>
                  <a:gd name="T90" fmla="*/ 0 w 3560387"/>
                  <a:gd name="T91" fmla="*/ 0 h 6001569"/>
                  <a:gd name="T92" fmla="*/ 0 w 3560387"/>
                  <a:gd name="T93" fmla="*/ 0 h 6001569"/>
                  <a:gd name="T94" fmla="*/ 0 w 3560387"/>
                  <a:gd name="T95" fmla="*/ 0 h 6001569"/>
                  <a:gd name="T96" fmla="*/ 0 w 3560387"/>
                  <a:gd name="T97" fmla="*/ 0 h 60015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60387"/>
                  <a:gd name="T148" fmla="*/ 0 h 6001569"/>
                  <a:gd name="T149" fmla="*/ 3560387 w 3560387"/>
                  <a:gd name="T150" fmla="*/ 6001569 h 60015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60387" h="6001569">
                    <a:moveTo>
                      <a:pt x="28925" y="1128680"/>
                    </a:moveTo>
                    <a:lnTo>
                      <a:pt x="112277" y="1133748"/>
                    </a:lnTo>
                    <a:lnTo>
                      <a:pt x="216203" y="1139923"/>
                    </a:lnTo>
                    <a:lnTo>
                      <a:pt x="329214" y="1202425"/>
                    </a:lnTo>
                    <a:lnTo>
                      <a:pt x="229286" y="1277276"/>
                    </a:lnTo>
                    <a:lnTo>
                      <a:pt x="315588" y="1335781"/>
                    </a:lnTo>
                    <a:lnTo>
                      <a:pt x="238370" y="1417540"/>
                    </a:lnTo>
                    <a:lnTo>
                      <a:pt x="247454" y="1562890"/>
                    </a:lnTo>
                    <a:lnTo>
                      <a:pt x="165695" y="1630478"/>
                    </a:lnTo>
                    <a:lnTo>
                      <a:pt x="138987" y="1745855"/>
                    </a:lnTo>
                    <a:lnTo>
                      <a:pt x="182776" y="1828892"/>
                    </a:lnTo>
                    <a:lnTo>
                      <a:pt x="265623" y="1906653"/>
                    </a:lnTo>
                    <a:lnTo>
                      <a:pt x="328670" y="1892482"/>
                    </a:lnTo>
                    <a:lnTo>
                      <a:pt x="428598" y="1829436"/>
                    </a:lnTo>
                    <a:cubicBezTo>
                      <a:pt x="428235" y="1858203"/>
                      <a:pt x="427873" y="1886971"/>
                      <a:pt x="427510" y="1915738"/>
                    </a:cubicBezTo>
                    <a:lnTo>
                      <a:pt x="368461" y="1952076"/>
                    </a:lnTo>
                    <a:lnTo>
                      <a:pt x="387174" y="2089618"/>
                    </a:lnTo>
                    <a:lnTo>
                      <a:pt x="500729" y="2084532"/>
                    </a:lnTo>
                    <a:lnTo>
                      <a:pt x="531981" y="2146845"/>
                    </a:lnTo>
                    <a:lnTo>
                      <a:pt x="449677" y="2264398"/>
                    </a:lnTo>
                    <a:lnTo>
                      <a:pt x="591029" y="2396121"/>
                    </a:lnTo>
                    <a:lnTo>
                      <a:pt x="497487" y="2458246"/>
                    </a:lnTo>
                    <a:cubicBezTo>
                      <a:pt x="496588" y="2554295"/>
                      <a:pt x="491456" y="2506292"/>
                      <a:pt x="490557" y="2602341"/>
                    </a:cubicBezTo>
                    <a:cubicBezTo>
                      <a:pt x="489095" y="2635867"/>
                      <a:pt x="554691" y="2649761"/>
                      <a:pt x="554691" y="2669929"/>
                    </a:cubicBezTo>
                    <a:lnTo>
                      <a:pt x="490556" y="2723347"/>
                    </a:lnTo>
                    <a:lnTo>
                      <a:pt x="571772" y="2845442"/>
                    </a:lnTo>
                    <a:lnTo>
                      <a:pt x="627578" y="2899758"/>
                    </a:lnTo>
                    <a:lnTo>
                      <a:pt x="572860" y="2990249"/>
                    </a:lnTo>
                    <a:lnTo>
                      <a:pt x="590485" y="3052750"/>
                    </a:lnTo>
                    <a:lnTo>
                      <a:pt x="535978" y="3134509"/>
                    </a:lnTo>
                    <a:lnTo>
                      <a:pt x="502551" y="3182836"/>
                    </a:lnTo>
                    <a:lnTo>
                      <a:pt x="575226" y="3331096"/>
                    </a:lnTo>
                    <a:lnTo>
                      <a:pt x="647901" y="3380516"/>
                    </a:lnTo>
                    <a:lnTo>
                      <a:pt x="775082" y="3507697"/>
                    </a:lnTo>
                    <a:lnTo>
                      <a:pt x="833587" y="3662131"/>
                    </a:lnTo>
                    <a:lnTo>
                      <a:pt x="855753" y="3741714"/>
                    </a:lnTo>
                    <a:lnTo>
                      <a:pt x="929517" y="3879068"/>
                    </a:lnTo>
                    <a:lnTo>
                      <a:pt x="829589" y="3905233"/>
                    </a:lnTo>
                    <a:lnTo>
                      <a:pt x="825590" y="4054581"/>
                    </a:lnTo>
                    <a:lnTo>
                      <a:pt x="744919" y="4141426"/>
                    </a:lnTo>
                    <a:lnTo>
                      <a:pt x="604656" y="4119259"/>
                    </a:lnTo>
                    <a:lnTo>
                      <a:pt x="513812" y="4239178"/>
                    </a:lnTo>
                    <a:lnTo>
                      <a:pt x="482561" y="4379441"/>
                    </a:lnTo>
                    <a:lnTo>
                      <a:pt x="386653" y="4514998"/>
                    </a:lnTo>
                    <a:lnTo>
                      <a:pt x="324128" y="4608372"/>
                    </a:lnTo>
                    <a:lnTo>
                      <a:pt x="356468" y="4829307"/>
                    </a:lnTo>
                    <a:lnTo>
                      <a:pt x="269622" y="4873641"/>
                    </a:lnTo>
                    <a:lnTo>
                      <a:pt x="334280" y="5014217"/>
                    </a:lnTo>
                    <a:lnTo>
                      <a:pt x="360111" y="5103661"/>
                    </a:lnTo>
                    <a:lnTo>
                      <a:pt x="453131" y="5162166"/>
                    </a:lnTo>
                    <a:lnTo>
                      <a:pt x="606477" y="5193417"/>
                    </a:lnTo>
                    <a:lnTo>
                      <a:pt x="714402" y="5202501"/>
                    </a:lnTo>
                    <a:lnTo>
                      <a:pt x="809243" y="5311514"/>
                    </a:lnTo>
                    <a:lnTo>
                      <a:pt x="949507" y="5301341"/>
                    </a:lnTo>
                    <a:lnTo>
                      <a:pt x="1021094" y="5346763"/>
                    </a:lnTo>
                    <a:lnTo>
                      <a:pt x="1061429" y="5492113"/>
                    </a:lnTo>
                    <a:lnTo>
                      <a:pt x="1039262" y="5600037"/>
                    </a:lnTo>
                    <a:lnTo>
                      <a:pt x="1066516" y="5680708"/>
                    </a:lnTo>
                    <a:lnTo>
                      <a:pt x="1025092" y="5766465"/>
                    </a:lnTo>
                    <a:lnTo>
                      <a:pt x="1139191" y="5870390"/>
                    </a:lnTo>
                    <a:lnTo>
                      <a:pt x="1265283" y="5874388"/>
                    </a:lnTo>
                    <a:lnTo>
                      <a:pt x="1251113" y="5765376"/>
                    </a:lnTo>
                    <a:lnTo>
                      <a:pt x="1236942" y="5652365"/>
                    </a:lnTo>
                    <a:lnTo>
                      <a:pt x="1377206" y="5689791"/>
                    </a:lnTo>
                    <a:lnTo>
                      <a:pt x="1554540" y="5658540"/>
                    </a:lnTo>
                    <a:lnTo>
                      <a:pt x="1689718" y="5713046"/>
                    </a:lnTo>
                    <a:lnTo>
                      <a:pt x="1806726" y="5731215"/>
                    </a:lnTo>
                    <a:lnTo>
                      <a:pt x="1806726" y="5876564"/>
                    </a:lnTo>
                    <a:cubicBezTo>
                      <a:pt x="1806482" y="5918232"/>
                      <a:pt x="1806237" y="5959901"/>
                      <a:pt x="1805993" y="6001569"/>
                    </a:cubicBezTo>
                    <a:lnTo>
                      <a:pt x="1977508" y="5951061"/>
                    </a:lnTo>
                    <a:lnTo>
                      <a:pt x="2145758" y="5875476"/>
                    </a:lnTo>
                    <a:lnTo>
                      <a:pt x="2286021" y="5789719"/>
                    </a:lnTo>
                    <a:lnTo>
                      <a:pt x="2208260" y="5935069"/>
                    </a:lnTo>
                    <a:lnTo>
                      <a:pt x="2362695" y="5911814"/>
                    </a:lnTo>
                    <a:lnTo>
                      <a:pt x="2508044" y="5866392"/>
                    </a:lnTo>
                    <a:lnTo>
                      <a:pt x="2548380" y="5744297"/>
                    </a:lnTo>
                    <a:lnTo>
                      <a:pt x="2461534" y="5713046"/>
                    </a:lnTo>
                    <a:lnTo>
                      <a:pt x="2475705" y="5594949"/>
                    </a:lnTo>
                    <a:lnTo>
                      <a:pt x="2615969" y="5518276"/>
                    </a:lnTo>
                    <a:lnTo>
                      <a:pt x="2734065" y="5487025"/>
                    </a:lnTo>
                    <a:lnTo>
                      <a:pt x="2723893" y="5378012"/>
                    </a:lnTo>
                    <a:lnTo>
                      <a:pt x="2869243" y="5401267"/>
                    </a:lnTo>
                    <a:lnTo>
                      <a:pt x="3023253" y="5343826"/>
                    </a:lnTo>
                    <a:lnTo>
                      <a:pt x="3188882" y="5333008"/>
                    </a:lnTo>
                    <a:lnTo>
                      <a:pt x="3086179" y="5162519"/>
                    </a:lnTo>
                    <a:lnTo>
                      <a:pt x="3100350" y="5055328"/>
                    </a:lnTo>
                    <a:lnTo>
                      <a:pt x="3027675" y="4905980"/>
                    </a:lnTo>
                    <a:lnTo>
                      <a:pt x="2996424" y="4730467"/>
                    </a:lnTo>
                    <a:lnTo>
                      <a:pt x="3000422" y="4612370"/>
                    </a:lnTo>
                    <a:lnTo>
                      <a:pt x="3049842" y="4490276"/>
                    </a:lnTo>
                    <a:lnTo>
                      <a:pt x="3177023" y="4495362"/>
                    </a:lnTo>
                    <a:lnTo>
                      <a:pt x="3241702" y="4436858"/>
                    </a:lnTo>
                    <a:lnTo>
                      <a:pt x="3208274" y="4330022"/>
                    </a:lnTo>
                    <a:lnTo>
                      <a:pt x="3149770" y="4222097"/>
                    </a:lnTo>
                    <a:lnTo>
                      <a:pt x="3068011" y="4171589"/>
                    </a:lnTo>
                    <a:lnTo>
                      <a:pt x="3027675" y="4018243"/>
                    </a:lnTo>
                    <a:lnTo>
                      <a:pt x="3150858" y="3915405"/>
                    </a:lnTo>
                    <a:lnTo>
                      <a:pt x="3291122" y="3793310"/>
                    </a:lnTo>
                    <a:lnTo>
                      <a:pt x="3426299" y="3734806"/>
                    </a:lnTo>
                    <a:lnTo>
                      <a:pt x="3534223" y="3658133"/>
                    </a:lnTo>
                    <a:lnTo>
                      <a:pt x="3547304" y="3559293"/>
                    </a:lnTo>
                    <a:lnTo>
                      <a:pt x="3505881" y="3331101"/>
                    </a:lnTo>
                    <a:lnTo>
                      <a:pt x="3464457" y="3245343"/>
                    </a:lnTo>
                    <a:lnTo>
                      <a:pt x="3446288" y="3118162"/>
                    </a:lnTo>
                    <a:lnTo>
                      <a:pt x="3528048" y="3091997"/>
                    </a:lnTo>
                    <a:lnTo>
                      <a:pt x="3560387" y="2986983"/>
                    </a:lnTo>
                    <a:lnTo>
                      <a:pt x="3411039" y="2964816"/>
                    </a:lnTo>
                    <a:lnTo>
                      <a:pt x="3292943" y="2951734"/>
                    </a:lnTo>
                    <a:lnTo>
                      <a:pt x="3183930" y="2788215"/>
                    </a:lnTo>
                    <a:lnTo>
                      <a:pt x="3234438" y="2703546"/>
                    </a:lnTo>
                    <a:lnTo>
                      <a:pt x="3179932" y="2608704"/>
                    </a:lnTo>
                    <a:lnTo>
                      <a:pt x="3229352" y="2437189"/>
                    </a:lnTo>
                    <a:lnTo>
                      <a:pt x="3317286" y="2356518"/>
                    </a:lnTo>
                    <a:lnTo>
                      <a:pt x="3162852" y="2141758"/>
                    </a:lnTo>
                    <a:lnTo>
                      <a:pt x="3058925" y="2006581"/>
                    </a:lnTo>
                    <a:lnTo>
                      <a:pt x="2986914" y="1900856"/>
                    </a:lnTo>
                    <a:lnTo>
                      <a:pt x="2958997" y="1752219"/>
                    </a:lnTo>
                    <a:lnTo>
                      <a:pt x="2982252" y="1607957"/>
                    </a:lnTo>
                    <a:lnTo>
                      <a:pt x="2935156" y="1462713"/>
                    </a:lnTo>
                    <a:lnTo>
                      <a:pt x="2766404" y="1281274"/>
                    </a:lnTo>
                    <a:lnTo>
                      <a:pt x="2567636" y="1109760"/>
                    </a:lnTo>
                    <a:lnTo>
                      <a:pt x="2449539" y="960412"/>
                    </a:lnTo>
                    <a:lnTo>
                      <a:pt x="2396901" y="881160"/>
                    </a:lnTo>
                    <a:lnTo>
                      <a:pt x="2278024" y="748561"/>
                    </a:lnTo>
                    <a:lnTo>
                      <a:pt x="2294371" y="595215"/>
                    </a:lnTo>
                    <a:lnTo>
                      <a:pt x="2176275" y="510546"/>
                    </a:lnTo>
                    <a:lnTo>
                      <a:pt x="2030925" y="524717"/>
                    </a:lnTo>
                    <a:lnTo>
                      <a:pt x="1968422" y="424789"/>
                    </a:lnTo>
                    <a:lnTo>
                      <a:pt x="1829247" y="376457"/>
                    </a:lnTo>
                    <a:lnTo>
                      <a:pt x="1630479" y="203854"/>
                    </a:lnTo>
                    <a:lnTo>
                      <a:pt x="1499300" y="177689"/>
                    </a:lnTo>
                    <a:lnTo>
                      <a:pt x="1395374" y="0"/>
                    </a:lnTo>
                    <a:lnTo>
                      <a:pt x="1292536" y="5087"/>
                    </a:lnTo>
                    <a:lnTo>
                      <a:pt x="1188209" y="65813"/>
                    </a:lnTo>
                    <a:lnTo>
                      <a:pt x="1080685" y="145348"/>
                    </a:lnTo>
                    <a:lnTo>
                      <a:pt x="1000014" y="185685"/>
                    </a:lnTo>
                    <a:lnTo>
                      <a:pt x="828499" y="198766"/>
                    </a:lnTo>
                    <a:lnTo>
                      <a:pt x="737656" y="271441"/>
                    </a:lnTo>
                    <a:lnTo>
                      <a:pt x="666069" y="230017"/>
                    </a:lnTo>
                    <a:lnTo>
                      <a:pt x="553058" y="339028"/>
                    </a:lnTo>
                    <a:lnTo>
                      <a:pt x="549060" y="420788"/>
                    </a:lnTo>
                    <a:lnTo>
                      <a:pt x="440048" y="406617"/>
                    </a:lnTo>
                    <a:lnTo>
                      <a:pt x="364463" y="474206"/>
                    </a:lnTo>
                    <a:lnTo>
                      <a:pt x="265623" y="532710"/>
                    </a:lnTo>
                    <a:lnTo>
                      <a:pt x="160609" y="604296"/>
                    </a:lnTo>
                    <a:lnTo>
                      <a:pt x="99928" y="734387"/>
                    </a:lnTo>
                    <a:lnTo>
                      <a:pt x="79938" y="892819"/>
                    </a:lnTo>
                    <a:lnTo>
                      <a:pt x="0" y="1018911"/>
                    </a:lnTo>
                    <a:lnTo>
                      <a:pt x="28925" y="112868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556" name="Freeform 266">
              <a:extLst/>
            </p:cNvPr>
            <p:cNvSpPr>
              <a:spLocks/>
            </p:cNvSpPr>
            <p:nvPr/>
          </p:nvSpPr>
          <p:spPr bwMode="auto">
            <a:xfrm>
              <a:off x="4491014" y="4949843"/>
              <a:ext cx="19050" cy="25400"/>
            </a:xfrm>
            <a:custGeom>
              <a:avLst/>
              <a:gdLst>
                <a:gd name="T0" fmla="*/ 0 w 60"/>
                <a:gd name="T1" fmla="*/ 2147483647 h 79"/>
                <a:gd name="T2" fmla="*/ 2147483647 w 60"/>
                <a:gd name="T3" fmla="*/ 2147483647 h 79"/>
                <a:gd name="T4" fmla="*/ 2147483647 w 60"/>
                <a:gd name="T5" fmla="*/ 2147483647 h 79"/>
                <a:gd name="T6" fmla="*/ 2147483647 w 60"/>
                <a:gd name="T7" fmla="*/ 2147483647 h 79"/>
                <a:gd name="T8" fmla="*/ 2147483647 w 60"/>
                <a:gd name="T9" fmla="*/ 2147483647 h 79"/>
                <a:gd name="T10" fmla="*/ 2147483647 w 60"/>
                <a:gd name="T11" fmla="*/ 2147483647 h 79"/>
                <a:gd name="T12" fmla="*/ 2147483647 w 60"/>
                <a:gd name="T13" fmla="*/ 2147483647 h 79"/>
                <a:gd name="T14" fmla="*/ 2147483647 w 60"/>
                <a:gd name="T15" fmla="*/ 0 h 79"/>
                <a:gd name="T16" fmla="*/ 2147483647 w 60"/>
                <a:gd name="T17" fmla="*/ 2147483647 h 79"/>
                <a:gd name="T18" fmla="*/ 0 w 60"/>
                <a:gd name="T19" fmla="*/ 2147483647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79"/>
                <a:gd name="T32" fmla="*/ 60 w 60"/>
                <a:gd name="T33" fmla="*/ 79 h 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79">
                  <a:moveTo>
                    <a:pt x="0" y="33"/>
                  </a:moveTo>
                  <a:lnTo>
                    <a:pt x="7" y="49"/>
                  </a:lnTo>
                  <a:lnTo>
                    <a:pt x="9" y="79"/>
                  </a:lnTo>
                  <a:lnTo>
                    <a:pt x="30" y="73"/>
                  </a:lnTo>
                  <a:lnTo>
                    <a:pt x="28" y="40"/>
                  </a:lnTo>
                  <a:lnTo>
                    <a:pt x="39" y="19"/>
                  </a:lnTo>
                  <a:lnTo>
                    <a:pt x="60" y="9"/>
                  </a:lnTo>
                  <a:lnTo>
                    <a:pt x="43" y="0"/>
                  </a:lnTo>
                  <a:lnTo>
                    <a:pt x="24" y="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7" name="Freeform 267">
              <a:extLst/>
            </p:cNvPr>
            <p:cNvSpPr>
              <a:spLocks/>
            </p:cNvSpPr>
            <p:nvPr/>
          </p:nvSpPr>
          <p:spPr bwMode="auto">
            <a:xfrm>
              <a:off x="3957614" y="4613293"/>
              <a:ext cx="55562" cy="14288"/>
            </a:xfrm>
            <a:custGeom>
              <a:avLst/>
              <a:gdLst>
                <a:gd name="T0" fmla="*/ 2147483647 w 612"/>
                <a:gd name="T1" fmla="*/ 2147483647 h 158"/>
                <a:gd name="T2" fmla="*/ 2147483647 w 612"/>
                <a:gd name="T3" fmla="*/ 2147483647 h 158"/>
                <a:gd name="T4" fmla="*/ 2147483647 w 612"/>
                <a:gd name="T5" fmla="*/ 2147483647 h 158"/>
                <a:gd name="T6" fmla="*/ 2147483647 w 612"/>
                <a:gd name="T7" fmla="*/ 2147483647 h 158"/>
                <a:gd name="T8" fmla="*/ 2147483647 w 612"/>
                <a:gd name="T9" fmla="*/ 2147483647 h 158"/>
                <a:gd name="T10" fmla="*/ 2147483647 w 612"/>
                <a:gd name="T11" fmla="*/ 2147483647 h 158"/>
                <a:gd name="T12" fmla="*/ 2147483647 w 612"/>
                <a:gd name="T13" fmla="*/ 2147483647 h 158"/>
                <a:gd name="T14" fmla="*/ 2147483647 w 612"/>
                <a:gd name="T15" fmla="*/ 2147483647 h 158"/>
                <a:gd name="T16" fmla="*/ 2147483647 w 612"/>
                <a:gd name="T17" fmla="*/ 2147483647 h 158"/>
                <a:gd name="T18" fmla="*/ 2147483647 w 612"/>
                <a:gd name="T19" fmla="*/ 2147483647 h 158"/>
                <a:gd name="T20" fmla="*/ 2147483647 w 612"/>
                <a:gd name="T21" fmla="*/ 2147483647 h 158"/>
                <a:gd name="T22" fmla="*/ 2147483647 w 612"/>
                <a:gd name="T23" fmla="*/ 2147483647 h 158"/>
                <a:gd name="T24" fmla="*/ 1766004942 w 612"/>
                <a:gd name="T25" fmla="*/ 2147483647 h 158"/>
                <a:gd name="T26" fmla="*/ 0 w 612"/>
                <a:gd name="T27" fmla="*/ 2147483647 h 158"/>
                <a:gd name="T28" fmla="*/ 1834095265 w 612"/>
                <a:gd name="T29" fmla="*/ 2147483647 h 158"/>
                <a:gd name="T30" fmla="*/ 2147483647 w 612"/>
                <a:gd name="T31" fmla="*/ 2147483647 h 158"/>
                <a:gd name="T32" fmla="*/ 2147483647 w 612"/>
                <a:gd name="T33" fmla="*/ 2147483647 h 158"/>
                <a:gd name="T34" fmla="*/ 2147483647 w 612"/>
                <a:gd name="T35" fmla="*/ 2147483647 h 158"/>
                <a:gd name="T36" fmla="*/ 2147483647 w 612"/>
                <a:gd name="T37" fmla="*/ 2147483647 h 158"/>
                <a:gd name="T38" fmla="*/ 2147483647 w 612"/>
                <a:gd name="T39" fmla="*/ 2147483647 h 158"/>
                <a:gd name="T40" fmla="*/ 2147483647 w 612"/>
                <a:gd name="T41" fmla="*/ 2147483647 h 158"/>
                <a:gd name="T42" fmla="*/ 2147483647 w 612"/>
                <a:gd name="T43" fmla="*/ 2147483647 h 158"/>
                <a:gd name="T44" fmla="*/ 2147483647 w 612"/>
                <a:gd name="T45" fmla="*/ 2147483647 h 158"/>
                <a:gd name="T46" fmla="*/ 2147483647 w 612"/>
                <a:gd name="T47" fmla="*/ 2147483647 h 158"/>
                <a:gd name="T48" fmla="*/ 2147483647 w 612"/>
                <a:gd name="T49" fmla="*/ 2147483647 h 158"/>
                <a:gd name="T50" fmla="*/ 2147483647 w 612"/>
                <a:gd name="T51" fmla="*/ 2147483647 h 158"/>
                <a:gd name="T52" fmla="*/ 2147483647 w 612"/>
                <a:gd name="T53" fmla="*/ 2147483647 h 158"/>
                <a:gd name="T54" fmla="*/ 2147483647 w 612"/>
                <a:gd name="T55" fmla="*/ 2147483647 h 158"/>
                <a:gd name="T56" fmla="*/ 2147483647 w 612"/>
                <a:gd name="T57" fmla="*/ 1738585362 h 158"/>
                <a:gd name="T58" fmla="*/ 2147483647 w 612"/>
                <a:gd name="T59" fmla="*/ 0 h 158"/>
                <a:gd name="T60" fmla="*/ 2147483647 w 612"/>
                <a:gd name="T61" fmla="*/ 735808850 h 158"/>
                <a:gd name="T62" fmla="*/ 2147483647 w 612"/>
                <a:gd name="T63" fmla="*/ 1805879220 h 158"/>
                <a:gd name="T64" fmla="*/ 2147483647 w 612"/>
                <a:gd name="T65" fmla="*/ 2147483647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2"/>
                <a:gd name="T100" fmla="*/ 0 h 158"/>
                <a:gd name="T101" fmla="*/ 612 w 612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2" h="158">
                  <a:moveTo>
                    <a:pt x="54" y="48"/>
                  </a:moveTo>
                  <a:lnTo>
                    <a:pt x="57" y="72"/>
                  </a:lnTo>
                  <a:lnTo>
                    <a:pt x="68" y="84"/>
                  </a:lnTo>
                  <a:lnTo>
                    <a:pt x="68" y="98"/>
                  </a:lnTo>
                  <a:lnTo>
                    <a:pt x="93" y="102"/>
                  </a:lnTo>
                  <a:lnTo>
                    <a:pt x="113" y="95"/>
                  </a:lnTo>
                  <a:lnTo>
                    <a:pt x="131" y="80"/>
                  </a:lnTo>
                  <a:lnTo>
                    <a:pt x="167" y="80"/>
                  </a:lnTo>
                  <a:lnTo>
                    <a:pt x="195" y="80"/>
                  </a:lnTo>
                  <a:lnTo>
                    <a:pt x="231" y="71"/>
                  </a:lnTo>
                  <a:lnTo>
                    <a:pt x="246" y="74"/>
                  </a:lnTo>
                  <a:lnTo>
                    <a:pt x="255" y="68"/>
                  </a:lnTo>
                  <a:lnTo>
                    <a:pt x="269" y="72"/>
                  </a:lnTo>
                  <a:lnTo>
                    <a:pt x="246" y="84"/>
                  </a:lnTo>
                  <a:lnTo>
                    <a:pt x="233" y="80"/>
                  </a:lnTo>
                  <a:lnTo>
                    <a:pt x="219" y="81"/>
                  </a:lnTo>
                  <a:lnTo>
                    <a:pt x="188" y="87"/>
                  </a:lnTo>
                  <a:lnTo>
                    <a:pt x="167" y="89"/>
                  </a:lnTo>
                  <a:lnTo>
                    <a:pt x="134" y="89"/>
                  </a:lnTo>
                  <a:lnTo>
                    <a:pt x="113" y="107"/>
                  </a:lnTo>
                  <a:lnTo>
                    <a:pt x="80" y="119"/>
                  </a:lnTo>
                  <a:lnTo>
                    <a:pt x="62" y="110"/>
                  </a:lnTo>
                  <a:lnTo>
                    <a:pt x="45" y="95"/>
                  </a:lnTo>
                  <a:lnTo>
                    <a:pt x="47" y="74"/>
                  </a:lnTo>
                  <a:lnTo>
                    <a:pt x="35" y="87"/>
                  </a:lnTo>
                  <a:lnTo>
                    <a:pt x="26" y="102"/>
                  </a:lnTo>
                  <a:lnTo>
                    <a:pt x="9" y="129"/>
                  </a:lnTo>
                  <a:lnTo>
                    <a:pt x="0" y="150"/>
                  </a:lnTo>
                  <a:lnTo>
                    <a:pt x="12" y="158"/>
                  </a:lnTo>
                  <a:lnTo>
                    <a:pt x="27" y="141"/>
                  </a:lnTo>
                  <a:lnTo>
                    <a:pt x="206" y="143"/>
                  </a:lnTo>
                  <a:lnTo>
                    <a:pt x="204" y="107"/>
                  </a:lnTo>
                  <a:lnTo>
                    <a:pt x="231" y="108"/>
                  </a:lnTo>
                  <a:lnTo>
                    <a:pt x="264" y="98"/>
                  </a:lnTo>
                  <a:lnTo>
                    <a:pt x="302" y="102"/>
                  </a:lnTo>
                  <a:lnTo>
                    <a:pt x="320" y="95"/>
                  </a:lnTo>
                  <a:lnTo>
                    <a:pt x="333" y="65"/>
                  </a:lnTo>
                  <a:lnTo>
                    <a:pt x="348" y="57"/>
                  </a:lnTo>
                  <a:lnTo>
                    <a:pt x="368" y="74"/>
                  </a:lnTo>
                  <a:lnTo>
                    <a:pt x="398" y="89"/>
                  </a:lnTo>
                  <a:lnTo>
                    <a:pt x="431" y="101"/>
                  </a:lnTo>
                  <a:lnTo>
                    <a:pt x="465" y="114"/>
                  </a:lnTo>
                  <a:lnTo>
                    <a:pt x="491" y="129"/>
                  </a:lnTo>
                  <a:lnTo>
                    <a:pt x="542" y="135"/>
                  </a:lnTo>
                  <a:lnTo>
                    <a:pt x="551" y="119"/>
                  </a:lnTo>
                  <a:lnTo>
                    <a:pt x="600" y="108"/>
                  </a:lnTo>
                  <a:lnTo>
                    <a:pt x="612" y="90"/>
                  </a:lnTo>
                  <a:lnTo>
                    <a:pt x="608" y="74"/>
                  </a:lnTo>
                  <a:lnTo>
                    <a:pt x="579" y="54"/>
                  </a:lnTo>
                  <a:lnTo>
                    <a:pt x="554" y="62"/>
                  </a:lnTo>
                  <a:lnTo>
                    <a:pt x="530" y="72"/>
                  </a:lnTo>
                  <a:lnTo>
                    <a:pt x="498" y="77"/>
                  </a:lnTo>
                  <a:lnTo>
                    <a:pt x="479" y="66"/>
                  </a:lnTo>
                  <a:lnTo>
                    <a:pt x="470" y="44"/>
                  </a:lnTo>
                  <a:lnTo>
                    <a:pt x="449" y="38"/>
                  </a:lnTo>
                  <a:lnTo>
                    <a:pt x="432" y="47"/>
                  </a:lnTo>
                  <a:lnTo>
                    <a:pt x="413" y="41"/>
                  </a:lnTo>
                  <a:lnTo>
                    <a:pt x="413" y="26"/>
                  </a:lnTo>
                  <a:lnTo>
                    <a:pt x="390" y="12"/>
                  </a:lnTo>
                  <a:lnTo>
                    <a:pt x="357" y="0"/>
                  </a:lnTo>
                  <a:lnTo>
                    <a:pt x="324" y="17"/>
                  </a:lnTo>
                  <a:lnTo>
                    <a:pt x="308" y="11"/>
                  </a:lnTo>
                  <a:lnTo>
                    <a:pt x="293" y="17"/>
                  </a:lnTo>
                  <a:lnTo>
                    <a:pt x="281" y="27"/>
                  </a:lnTo>
                  <a:lnTo>
                    <a:pt x="275" y="50"/>
                  </a:lnTo>
                  <a:lnTo>
                    <a:pt x="54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8" name="Freeform 268">
              <a:extLst/>
            </p:cNvPr>
            <p:cNvSpPr>
              <a:spLocks/>
            </p:cNvSpPr>
            <p:nvPr/>
          </p:nvSpPr>
          <p:spPr bwMode="auto">
            <a:xfrm>
              <a:off x="3959201" y="4635518"/>
              <a:ext cx="53975" cy="33338"/>
            </a:xfrm>
            <a:custGeom>
              <a:avLst/>
              <a:gdLst>
                <a:gd name="T0" fmla="*/ 0 w 594"/>
                <a:gd name="T1" fmla="*/ 2147483647 h 387"/>
                <a:gd name="T2" fmla="*/ 2147483647 w 594"/>
                <a:gd name="T3" fmla="*/ 2147483647 h 387"/>
                <a:gd name="T4" fmla="*/ 2147483647 w 594"/>
                <a:gd name="T5" fmla="*/ 2147483647 h 387"/>
                <a:gd name="T6" fmla="*/ 2147483647 w 594"/>
                <a:gd name="T7" fmla="*/ 2147483647 h 387"/>
                <a:gd name="T8" fmla="*/ 2147483647 w 594"/>
                <a:gd name="T9" fmla="*/ 2147483647 h 387"/>
                <a:gd name="T10" fmla="*/ 2147483647 w 594"/>
                <a:gd name="T11" fmla="*/ 2147483647 h 387"/>
                <a:gd name="T12" fmla="*/ 2147483647 w 594"/>
                <a:gd name="T13" fmla="*/ 2147483647 h 387"/>
                <a:gd name="T14" fmla="*/ 2147483647 w 594"/>
                <a:gd name="T15" fmla="*/ 2147483647 h 387"/>
                <a:gd name="T16" fmla="*/ 2147483647 w 594"/>
                <a:gd name="T17" fmla="*/ 2147483647 h 387"/>
                <a:gd name="T18" fmla="*/ 2147483647 w 594"/>
                <a:gd name="T19" fmla="*/ 2147483647 h 387"/>
                <a:gd name="T20" fmla="*/ 2147483647 w 594"/>
                <a:gd name="T21" fmla="*/ 2147483647 h 387"/>
                <a:gd name="T22" fmla="*/ 2147483647 w 594"/>
                <a:gd name="T23" fmla="*/ 2147483647 h 387"/>
                <a:gd name="T24" fmla="*/ 2147483647 w 594"/>
                <a:gd name="T25" fmla="*/ 2147483647 h 387"/>
                <a:gd name="T26" fmla="*/ 2147483647 w 594"/>
                <a:gd name="T27" fmla="*/ 2147483647 h 387"/>
                <a:gd name="T28" fmla="*/ 2147483647 w 594"/>
                <a:gd name="T29" fmla="*/ 2147483647 h 387"/>
                <a:gd name="T30" fmla="*/ 2147483647 w 594"/>
                <a:gd name="T31" fmla="*/ 2147483647 h 387"/>
                <a:gd name="T32" fmla="*/ 2147483647 w 594"/>
                <a:gd name="T33" fmla="*/ 2147483647 h 387"/>
                <a:gd name="T34" fmla="*/ 2147483647 w 594"/>
                <a:gd name="T35" fmla="*/ 2147483647 h 387"/>
                <a:gd name="T36" fmla="*/ 2147483647 w 594"/>
                <a:gd name="T37" fmla="*/ 2147483647 h 387"/>
                <a:gd name="T38" fmla="*/ 2147483647 w 594"/>
                <a:gd name="T39" fmla="*/ 2147483647 h 387"/>
                <a:gd name="T40" fmla="*/ 2147483647 w 594"/>
                <a:gd name="T41" fmla="*/ 2147483647 h 387"/>
                <a:gd name="T42" fmla="*/ 2147483647 w 594"/>
                <a:gd name="T43" fmla="*/ 2147483647 h 387"/>
                <a:gd name="T44" fmla="*/ 2147483647 w 594"/>
                <a:gd name="T45" fmla="*/ 2147483647 h 387"/>
                <a:gd name="T46" fmla="*/ 2147483647 w 594"/>
                <a:gd name="T47" fmla="*/ 2147483647 h 387"/>
                <a:gd name="T48" fmla="*/ 2147483647 w 594"/>
                <a:gd name="T49" fmla="*/ 2147483647 h 387"/>
                <a:gd name="T50" fmla="*/ 2147483647 w 594"/>
                <a:gd name="T51" fmla="*/ 2147483647 h 387"/>
                <a:gd name="T52" fmla="*/ 2147483647 w 594"/>
                <a:gd name="T53" fmla="*/ 2147483647 h 387"/>
                <a:gd name="T54" fmla="*/ 2147483647 w 594"/>
                <a:gd name="T55" fmla="*/ 1706853741 h 387"/>
                <a:gd name="T56" fmla="*/ 2147483647 w 594"/>
                <a:gd name="T57" fmla="*/ 275523581 h 387"/>
                <a:gd name="T58" fmla="*/ 2147483647 w 594"/>
                <a:gd name="T59" fmla="*/ 164929719 h 387"/>
                <a:gd name="T60" fmla="*/ 2147483647 w 594"/>
                <a:gd name="T61" fmla="*/ 0 h 387"/>
                <a:gd name="T62" fmla="*/ 2147483647 w 594"/>
                <a:gd name="T63" fmla="*/ 0 h 387"/>
                <a:gd name="T64" fmla="*/ 2147483647 w 594"/>
                <a:gd name="T65" fmla="*/ 2147483647 h 387"/>
                <a:gd name="T66" fmla="*/ 2147483647 w 594"/>
                <a:gd name="T67" fmla="*/ 2147483647 h 387"/>
                <a:gd name="T68" fmla="*/ 2147483647 w 594"/>
                <a:gd name="T69" fmla="*/ 2147483647 h 387"/>
                <a:gd name="T70" fmla="*/ 2147483647 w 594"/>
                <a:gd name="T71" fmla="*/ 2147483647 h 387"/>
                <a:gd name="T72" fmla="*/ 0 w 594"/>
                <a:gd name="T73" fmla="*/ 2147483647 h 3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"/>
                <a:gd name="T112" fmla="*/ 0 h 387"/>
                <a:gd name="T113" fmla="*/ 594 w 594"/>
                <a:gd name="T114" fmla="*/ 387 h 3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" h="387">
                  <a:moveTo>
                    <a:pt x="0" y="75"/>
                  </a:moveTo>
                  <a:lnTo>
                    <a:pt x="37" y="159"/>
                  </a:lnTo>
                  <a:lnTo>
                    <a:pt x="157" y="159"/>
                  </a:lnTo>
                  <a:lnTo>
                    <a:pt x="207" y="217"/>
                  </a:lnTo>
                  <a:lnTo>
                    <a:pt x="211" y="305"/>
                  </a:lnTo>
                  <a:lnTo>
                    <a:pt x="301" y="387"/>
                  </a:lnTo>
                  <a:lnTo>
                    <a:pt x="331" y="373"/>
                  </a:lnTo>
                  <a:lnTo>
                    <a:pt x="354" y="315"/>
                  </a:lnTo>
                  <a:lnTo>
                    <a:pt x="384" y="259"/>
                  </a:lnTo>
                  <a:lnTo>
                    <a:pt x="417" y="259"/>
                  </a:lnTo>
                  <a:lnTo>
                    <a:pt x="453" y="241"/>
                  </a:lnTo>
                  <a:lnTo>
                    <a:pt x="469" y="225"/>
                  </a:lnTo>
                  <a:lnTo>
                    <a:pt x="498" y="229"/>
                  </a:lnTo>
                  <a:lnTo>
                    <a:pt x="538" y="226"/>
                  </a:lnTo>
                  <a:lnTo>
                    <a:pt x="546" y="210"/>
                  </a:lnTo>
                  <a:lnTo>
                    <a:pt x="561" y="222"/>
                  </a:lnTo>
                  <a:lnTo>
                    <a:pt x="575" y="213"/>
                  </a:lnTo>
                  <a:lnTo>
                    <a:pt x="574" y="147"/>
                  </a:lnTo>
                  <a:lnTo>
                    <a:pt x="561" y="144"/>
                  </a:lnTo>
                  <a:lnTo>
                    <a:pt x="546" y="127"/>
                  </a:lnTo>
                  <a:lnTo>
                    <a:pt x="531" y="115"/>
                  </a:lnTo>
                  <a:lnTo>
                    <a:pt x="537" y="102"/>
                  </a:lnTo>
                  <a:lnTo>
                    <a:pt x="550" y="91"/>
                  </a:lnTo>
                  <a:lnTo>
                    <a:pt x="567" y="96"/>
                  </a:lnTo>
                  <a:lnTo>
                    <a:pt x="583" y="93"/>
                  </a:lnTo>
                  <a:lnTo>
                    <a:pt x="588" y="66"/>
                  </a:lnTo>
                  <a:lnTo>
                    <a:pt x="594" y="49"/>
                  </a:lnTo>
                  <a:lnTo>
                    <a:pt x="580" y="31"/>
                  </a:lnTo>
                  <a:lnTo>
                    <a:pt x="579" y="5"/>
                  </a:lnTo>
                  <a:lnTo>
                    <a:pt x="439" y="3"/>
                  </a:lnTo>
                  <a:lnTo>
                    <a:pt x="340" y="0"/>
                  </a:lnTo>
                  <a:lnTo>
                    <a:pt x="285" y="0"/>
                  </a:lnTo>
                  <a:lnTo>
                    <a:pt x="210" y="58"/>
                  </a:lnTo>
                  <a:lnTo>
                    <a:pt x="154" y="52"/>
                  </a:lnTo>
                  <a:lnTo>
                    <a:pt x="90" y="52"/>
                  </a:lnTo>
                  <a:lnTo>
                    <a:pt x="60" y="73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9" name="Freeform 58">
              <a:extLst/>
            </p:cNvPr>
            <p:cNvSpPr>
              <a:spLocks/>
            </p:cNvSpPr>
            <p:nvPr/>
          </p:nvSpPr>
          <p:spPr bwMode="auto">
            <a:xfrm>
              <a:off x="3960789" y="4345006"/>
              <a:ext cx="207962" cy="244475"/>
            </a:xfrm>
            <a:custGeom>
              <a:avLst/>
              <a:gdLst>
                <a:gd name="T0" fmla="*/ 2147483647 w 655"/>
                <a:gd name="T1" fmla="*/ 2147483647 h 768"/>
                <a:gd name="T2" fmla="*/ 2147483647 w 655"/>
                <a:gd name="T3" fmla="*/ 2147483647 h 768"/>
                <a:gd name="T4" fmla="*/ 2147483647 w 655"/>
                <a:gd name="T5" fmla="*/ 2147483647 h 768"/>
                <a:gd name="T6" fmla="*/ 2147483647 w 655"/>
                <a:gd name="T7" fmla="*/ 2147483647 h 768"/>
                <a:gd name="T8" fmla="*/ 2147483647 w 655"/>
                <a:gd name="T9" fmla="*/ 2147483647 h 768"/>
                <a:gd name="T10" fmla="*/ 2147483647 w 655"/>
                <a:gd name="T11" fmla="*/ 2147483647 h 768"/>
                <a:gd name="T12" fmla="*/ 2147483647 w 655"/>
                <a:gd name="T13" fmla="*/ 2147483647 h 768"/>
                <a:gd name="T14" fmla="*/ 2147483647 w 655"/>
                <a:gd name="T15" fmla="*/ 2147483647 h 768"/>
                <a:gd name="T16" fmla="*/ 0 w 655"/>
                <a:gd name="T17" fmla="*/ 2147483647 h 768"/>
                <a:gd name="T18" fmla="*/ 2147483647 w 655"/>
                <a:gd name="T19" fmla="*/ 2147483647 h 768"/>
                <a:gd name="T20" fmla="*/ 2147483647 w 655"/>
                <a:gd name="T21" fmla="*/ 2147483647 h 768"/>
                <a:gd name="T22" fmla="*/ 2147483647 w 655"/>
                <a:gd name="T23" fmla="*/ 2147483647 h 768"/>
                <a:gd name="T24" fmla="*/ 2147483647 w 655"/>
                <a:gd name="T25" fmla="*/ 2147483647 h 768"/>
                <a:gd name="T26" fmla="*/ 2147483647 w 655"/>
                <a:gd name="T27" fmla="*/ 2147483647 h 768"/>
                <a:gd name="T28" fmla="*/ 2147483647 w 655"/>
                <a:gd name="T29" fmla="*/ 2147483647 h 768"/>
                <a:gd name="T30" fmla="*/ 2147483647 w 655"/>
                <a:gd name="T31" fmla="*/ 2147483647 h 768"/>
                <a:gd name="T32" fmla="*/ 2147483647 w 655"/>
                <a:gd name="T33" fmla="*/ 2147483647 h 768"/>
                <a:gd name="T34" fmla="*/ 2147483647 w 655"/>
                <a:gd name="T35" fmla="*/ 2147483647 h 768"/>
                <a:gd name="T36" fmla="*/ 2147483647 w 655"/>
                <a:gd name="T37" fmla="*/ 2147483647 h 768"/>
                <a:gd name="T38" fmla="*/ 2147483647 w 655"/>
                <a:gd name="T39" fmla="*/ 2147483647 h 768"/>
                <a:gd name="T40" fmla="*/ 2147483647 w 655"/>
                <a:gd name="T41" fmla="*/ 2147483647 h 768"/>
                <a:gd name="T42" fmla="*/ 2147483647 w 655"/>
                <a:gd name="T43" fmla="*/ 2147483647 h 768"/>
                <a:gd name="T44" fmla="*/ 2147483647 w 655"/>
                <a:gd name="T45" fmla="*/ 2147483647 h 768"/>
                <a:gd name="T46" fmla="*/ 2147483647 w 655"/>
                <a:gd name="T47" fmla="*/ 2147483647 h 768"/>
                <a:gd name="T48" fmla="*/ 2147483647 w 655"/>
                <a:gd name="T49" fmla="*/ 2147483647 h 768"/>
                <a:gd name="T50" fmla="*/ 2147483647 w 655"/>
                <a:gd name="T51" fmla="*/ 2147483647 h 768"/>
                <a:gd name="T52" fmla="*/ 2147483647 w 655"/>
                <a:gd name="T53" fmla="*/ 2147483647 h 768"/>
                <a:gd name="T54" fmla="*/ 2147483647 w 655"/>
                <a:gd name="T55" fmla="*/ 0 h 768"/>
                <a:gd name="T56" fmla="*/ 2147483647 w 655"/>
                <a:gd name="T57" fmla="*/ 2147483647 h 768"/>
                <a:gd name="T58" fmla="*/ 2147483647 w 655"/>
                <a:gd name="T59" fmla="*/ 2147483647 h 768"/>
                <a:gd name="T60" fmla="*/ 2147483647 w 655"/>
                <a:gd name="T61" fmla="*/ 2147483647 h 768"/>
                <a:gd name="T62" fmla="*/ 2147483647 w 655"/>
                <a:gd name="T63" fmla="*/ 2147483647 h 768"/>
                <a:gd name="T64" fmla="*/ 2147483647 w 655"/>
                <a:gd name="T65" fmla="*/ 2147483647 h 768"/>
                <a:gd name="T66" fmla="*/ 2147483647 w 655"/>
                <a:gd name="T67" fmla="*/ 2147483647 h 768"/>
                <a:gd name="T68" fmla="*/ 2147483647 w 655"/>
                <a:gd name="T69" fmla="*/ 2147483647 h 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768"/>
                <a:gd name="T107" fmla="*/ 1225886 w 655"/>
                <a:gd name="T108" fmla="*/ 1427412 h 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768">
                  <a:moveTo>
                    <a:pt x="14" y="306"/>
                  </a:moveTo>
                  <a:lnTo>
                    <a:pt x="20" y="346"/>
                  </a:lnTo>
                  <a:lnTo>
                    <a:pt x="42" y="370"/>
                  </a:lnTo>
                  <a:lnTo>
                    <a:pt x="40" y="397"/>
                  </a:lnTo>
                  <a:lnTo>
                    <a:pt x="16" y="422"/>
                  </a:lnTo>
                  <a:lnTo>
                    <a:pt x="31" y="458"/>
                  </a:lnTo>
                  <a:lnTo>
                    <a:pt x="30" y="485"/>
                  </a:lnTo>
                  <a:lnTo>
                    <a:pt x="20" y="541"/>
                  </a:lnTo>
                  <a:lnTo>
                    <a:pt x="0" y="600"/>
                  </a:lnTo>
                  <a:lnTo>
                    <a:pt x="25" y="702"/>
                  </a:lnTo>
                  <a:lnTo>
                    <a:pt x="45" y="683"/>
                  </a:lnTo>
                  <a:lnTo>
                    <a:pt x="61" y="681"/>
                  </a:lnTo>
                  <a:lnTo>
                    <a:pt x="72" y="674"/>
                  </a:lnTo>
                  <a:lnTo>
                    <a:pt x="82" y="678"/>
                  </a:lnTo>
                  <a:lnTo>
                    <a:pt x="99" y="669"/>
                  </a:lnTo>
                  <a:lnTo>
                    <a:pt x="112" y="674"/>
                  </a:lnTo>
                  <a:lnTo>
                    <a:pt x="132" y="674"/>
                  </a:lnTo>
                  <a:lnTo>
                    <a:pt x="145" y="684"/>
                  </a:lnTo>
                  <a:lnTo>
                    <a:pt x="159" y="702"/>
                  </a:lnTo>
                  <a:lnTo>
                    <a:pt x="183" y="704"/>
                  </a:lnTo>
                  <a:lnTo>
                    <a:pt x="190" y="722"/>
                  </a:lnTo>
                  <a:lnTo>
                    <a:pt x="199" y="735"/>
                  </a:lnTo>
                  <a:lnTo>
                    <a:pt x="213" y="750"/>
                  </a:lnTo>
                  <a:lnTo>
                    <a:pt x="225" y="765"/>
                  </a:lnTo>
                  <a:lnTo>
                    <a:pt x="237" y="768"/>
                  </a:lnTo>
                  <a:lnTo>
                    <a:pt x="253" y="762"/>
                  </a:lnTo>
                  <a:lnTo>
                    <a:pt x="285" y="764"/>
                  </a:lnTo>
                  <a:lnTo>
                    <a:pt x="310" y="752"/>
                  </a:lnTo>
                  <a:lnTo>
                    <a:pt x="348" y="763"/>
                  </a:lnTo>
                  <a:lnTo>
                    <a:pt x="417" y="733"/>
                  </a:lnTo>
                  <a:lnTo>
                    <a:pt x="624" y="764"/>
                  </a:lnTo>
                  <a:lnTo>
                    <a:pt x="655" y="729"/>
                  </a:lnTo>
                  <a:lnTo>
                    <a:pt x="627" y="687"/>
                  </a:lnTo>
                  <a:lnTo>
                    <a:pt x="589" y="187"/>
                  </a:lnTo>
                  <a:lnTo>
                    <a:pt x="651" y="155"/>
                  </a:lnTo>
                  <a:lnTo>
                    <a:pt x="465" y="0"/>
                  </a:lnTo>
                  <a:lnTo>
                    <a:pt x="467" y="53"/>
                  </a:lnTo>
                  <a:lnTo>
                    <a:pt x="444" y="106"/>
                  </a:lnTo>
                  <a:lnTo>
                    <a:pt x="278" y="109"/>
                  </a:lnTo>
                  <a:lnTo>
                    <a:pt x="280" y="182"/>
                  </a:lnTo>
                  <a:lnTo>
                    <a:pt x="268" y="265"/>
                  </a:lnTo>
                  <a:lnTo>
                    <a:pt x="218" y="310"/>
                  </a:lnTo>
                  <a:lnTo>
                    <a:pt x="14" y="3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0" name="Freeform 51">
              <a:extLst/>
            </p:cNvPr>
            <p:cNvSpPr>
              <a:spLocks/>
            </p:cNvSpPr>
            <p:nvPr/>
          </p:nvSpPr>
          <p:spPr bwMode="auto">
            <a:xfrm>
              <a:off x="4036989" y="4394218"/>
              <a:ext cx="306387" cy="287338"/>
            </a:xfrm>
            <a:custGeom>
              <a:avLst/>
              <a:gdLst>
                <a:gd name="T0" fmla="*/ 2147483647 w 967"/>
                <a:gd name="T1" fmla="*/ 0 h 905"/>
                <a:gd name="T2" fmla="*/ 2147483647 w 967"/>
                <a:gd name="T3" fmla="*/ 2147483647 h 905"/>
                <a:gd name="T4" fmla="*/ 2147483647 w 967"/>
                <a:gd name="T5" fmla="*/ 2147483647 h 905"/>
                <a:gd name="T6" fmla="*/ 2147483647 w 967"/>
                <a:gd name="T7" fmla="*/ 2147483647 h 905"/>
                <a:gd name="T8" fmla="*/ 2147483647 w 967"/>
                <a:gd name="T9" fmla="*/ 2147483647 h 905"/>
                <a:gd name="T10" fmla="*/ 2147483647 w 967"/>
                <a:gd name="T11" fmla="*/ 2147483647 h 905"/>
                <a:gd name="T12" fmla="*/ 2147483647 w 967"/>
                <a:gd name="T13" fmla="*/ 2147483647 h 905"/>
                <a:gd name="T14" fmla="*/ 2147483647 w 967"/>
                <a:gd name="T15" fmla="*/ 2147483647 h 905"/>
                <a:gd name="T16" fmla="*/ 2147483647 w 967"/>
                <a:gd name="T17" fmla="*/ 2147483647 h 905"/>
                <a:gd name="T18" fmla="*/ 0 w 967"/>
                <a:gd name="T19" fmla="*/ 2147483647 h 905"/>
                <a:gd name="T20" fmla="*/ 2147483647 w 967"/>
                <a:gd name="T21" fmla="*/ 2147483647 h 905"/>
                <a:gd name="T22" fmla="*/ 2147483647 w 967"/>
                <a:gd name="T23" fmla="*/ 2147483647 h 905"/>
                <a:gd name="T24" fmla="*/ 2147483647 w 967"/>
                <a:gd name="T25" fmla="*/ 2147483647 h 905"/>
                <a:gd name="T26" fmla="*/ 2147483647 w 967"/>
                <a:gd name="T27" fmla="*/ 2147483647 h 905"/>
                <a:gd name="T28" fmla="*/ 2147483647 w 967"/>
                <a:gd name="T29" fmla="*/ 2147483647 h 905"/>
                <a:gd name="T30" fmla="*/ 2147483647 w 967"/>
                <a:gd name="T31" fmla="*/ 2147483647 h 905"/>
                <a:gd name="T32" fmla="*/ 2147483647 w 967"/>
                <a:gd name="T33" fmla="*/ 2147483647 h 905"/>
                <a:gd name="T34" fmla="*/ 2147483647 w 967"/>
                <a:gd name="T35" fmla="*/ 2147483647 h 905"/>
                <a:gd name="T36" fmla="*/ 2147483647 w 967"/>
                <a:gd name="T37" fmla="*/ 2147483647 h 905"/>
                <a:gd name="T38" fmla="*/ 2147483647 w 967"/>
                <a:gd name="T39" fmla="*/ 2147483647 h 905"/>
                <a:gd name="T40" fmla="*/ 2147483647 w 967"/>
                <a:gd name="T41" fmla="*/ 2147483647 h 905"/>
                <a:gd name="T42" fmla="*/ 2147483647 w 967"/>
                <a:gd name="T43" fmla="*/ 2147483647 h 905"/>
                <a:gd name="T44" fmla="*/ 2147483647 w 967"/>
                <a:gd name="T45" fmla="*/ 2147483647 h 905"/>
                <a:gd name="T46" fmla="*/ 2147483647 w 967"/>
                <a:gd name="T47" fmla="*/ 2147483647 h 905"/>
                <a:gd name="T48" fmla="*/ 2147483647 w 967"/>
                <a:gd name="T49" fmla="*/ 2147483647 h 905"/>
                <a:gd name="T50" fmla="*/ 2147483647 w 967"/>
                <a:gd name="T51" fmla="*/ 2147483647 h 905"/>
                <a:gd name="T52" fmla="*/ 2147483647 w 967"/>
                <a:gd name="T53" fmla="*/ 2147483647 h 905"/>
                <a:gd name="T54" fmla="*/ 2147483647 w 967"/>
                <a:gd name="T55" fmla="*/ 2147483647 h 905"/>
                <a:gd name="T56" fmla="*/ 2147483647 w 967"/>
                <a:gd name="T57" fmla="*/ 2147483647 h 905"/>
                <a:gd name="T58" fmla="*/ 2147483647 w 967"/>
                <a:gd name="T59" fmla="*/ 2147483647 h 905"/>
                <a:gd name="T60" fmla="*/ 2147483647 w 967"/>
                <a:gd name="T61" fmla="*/ 2147483647 h 905"/>
                <a:gd name="T62" fmla="*/ 2147483647 w 967"/>
                <a:gd name="T63" fmla="*/ 2147483647 h 905"/>
                <a:gd name="T64" fmla="*/ 2147483647 w 967"/>
                <a:gd name="T65" fmla="*/ 2147483647 h 905"/>
                <a:gd name="T66" fmla="*/ 2147483647 w 967"/>
                <a:gd name="T67" fmla="*/ 2147483647 h 905"/>
                <a:gd name="T68" fmla="*/ 2147483647 w 967"/>
                <a:gd name="T69" fmla="*/ 2147483647 h 905"/>
                <a:gd name="T70" fmla="*/ 2147483647 w 967"/>
                <a:gd name="T71" fmla="*/ 2147483647 h 905"/>
                <a:gd name="T72" fmla="*/ 2147483647 w 967"/>
                <a:gd name="T73" fmla="*/ 2147483647 h 905"/>
                <a:gd name="T74" fmla="*/ 2147483647 w 967"/>
                <a:gd name="T75" fmla="*/ 2147483647 h 905"/>
                <a:gd name="T76" fmla="*/ 2147483647 w 967"/>
                <a:gd name="T77" fmla="*/ 2147483647 h 905"/>
                <a:gd name="T78" fmla="*/ 2147483647 w 967"/>
                <a:gd name="T79" fmla="*/ 2147483647 h 905"/>
                <a:gd name="T80" fmla="*/ 2147483647 w 967"/>
                <a:gd name="T81" fmla="*/ 2147483647 h 905"/>
                <a:gd name="T82" fmla="*/ 2147483647 w 967"/>
                <a:gd name="T83" fmla="*/ 2147483647 h 905"/>
                <a:gd name="T84" fmla="*/ 2147483647 w 967"/>
                <a:gd name="T85" fmla="*/ 2147483647 h 905"/>
                <a:gd name="T86" fmla="*/ 2147483647 w 967"/>
                <a:gd name="T87" fmla="*/ 2147483647 h 905"/>
                <a:gd name="T88" fmla="*/ 2147483647 w 967"/>
                <a:gd name="T89" fmla="*/ 2147483647 h 905"/>
                <a:gd name="T90" fmla="*/ 2147483647 w 967"/>
                <a:gd name="T91" fmla="*/ 2147483647 h 905"/>
                <a:gd name="T92" fmla="*/ 2147483647 w 967"/>
                <a:gd name="T93" fmla="*/ 2147483647 h 905"/>
                <a:gd name="T94" fmla="*/ 2147483647 w 967"/>
                <a:gd name="T95" fmla="*/ 2147483647 h 905"/>
                <a:gd name="T96" fmla="*/ 2147483647 w 967"/>
                <a:gd name="T97" fmla="*/ 2147483647 h 905"/>
                <a:gd name="T98" fmla="*/ 2147483647 w 967"/>
                <a:gd name="T99" fmla="*/ 2147483647 h 905"/>
                <a:gd name="T100" fmla="*/ 2147483647 w 967"/>
                <a:gd name="T101" fmla="*/ 0 h 9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7"/>
                <a:gd name="T154" fmla="*/ 0 h 905"/>
                <a:gd name="T155" fmla="*/ 1783556 w 967"/>
                <a:gd name="T156" fmla="*/ 1685925 h 9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7" h="905">
                  <a:moveTo>
                    <a:pt x="412" y="0"/>
                  </a:moveTo>
                  <a:lnTo>
                    <a:pt x="352" y="31"/>
                  </a:lnTo>
                  <a:lnTo>
                    <a:pt x="388" y="532"/>
                  </a:lnTo>
                  <a:lnTo>
                    <a:pt x="417" y="573"/>
                  </a:lnTo>
                  <a:lnTo>
                    <a:pt x="386" y="608"/>
                  </a:lnTo>
                  <a:lnTo>
                    <a:pt x="180" y="578"/>
                  </a:lnTo>
                  <a:lnTo>
                    <a:pt x="108" y="607"/>
                  </a:lnTo>
                  <a:lnTo>
                    <a:pt x="69" y="597"/>
                  </a:lnTo>
                  <a:lnTo>
                    <a:pt x="48" y="608"/>
                  </a:lnTo>
                  <a:lnTo>
                    <a:pt x="7" y="610"/>
                  </a:lnTo>
                  <a:lnTo>
                    <a:pt x="0" y="613"/>
                  </a:lnTo>
                  <a:lnTo>
                    <a:pt x="2" y="627"/>
                  </a:lnTo>
                  <a:lnTo>
                    <a:pt x="20" y="637"/>
                  </a:lnTo>
                  <a:lnTo>
                    <a:pt x="14" y="651"/>
                  </a:lnTo>
                  <a:lnTo>
                    <a:pt x="26" y="660"/>
                  </a:lnTo>
                  <a:lnTo>
                    <a:pt x="33" y="684"/>
                  </a:lnTo>
                  <a:lnTo>
                    <a:pt x="24" y="696"/>
                  </a:lnTo>
                  <a:lnTo>
                    <a:pt x="39" y="715"/>
                  </a:lnTo>
                  <a:lnTo>
                    <a:pt x="53" y="712"/>
                  </a:lnTo>
                  <a:lnTo>
                    <a:pt x="66" y="736"/>
                  </a:lnTo>
                  <a:lnTo>
                    <a:pt x="65" y="757"/>
                  </a:lnTo>
                  <a:lnTo>
                    <a:pt x="70" y="770"/>
                  </a:lnTo>
                  <a:lnTo>
                    <a:pt x="98" y="790"/>
                  </a:lnTo>
                  <a:lnTo>
                    <a:pt x="131" y="805"/>
                  </a:lnTo>
                  <a:lnTo>
                    <a:pt x="165" y="787"/>
                  </a:lnTo>
                  <a:lnTo>
                    <a:pt x="199" y="780"/>
                  </a:lnTo>
                  <a:lnTo>
                    <a:pt x="215" y="807"/>
                  </a:lnTo>
                  <a:lnTo>
                    <a:pt x="234" y="840"/>
                  </a:lnTo>
                  <a:lnTo>
                    <a:pt x="240" y="865"/>
                  </a:lnTo>
                  <a:lnTo>
                    <a:pt x="266" y="896"/>
                  </a:lnTo>
                  <a:lnTo>
                    <a:pt x="307" y="899"/>
                  </a:lnTo>
                  <a:lnTo>
                    <a:pt x="331" y="882"/>
                  </a:lnTo>
                  <a:lnTo>
                    <a:pt x="358" y="873"/>
                  </a:lnTo>
                  <a:lnTo>
                    <a:pt x="374" y="905"/>
                  </a:lnTo>
                  <a:lnTo>
                    <a:pt x="407" y="895"/>
                  </a:lnTo>
                  <a:lnTo>
                    <a:pt x="413" y="864"/>
                  </a:lnTo>
                  <a:lnTo>
                    <a:pt x="405" y="827"/>
                  </a:lnTo>
                  <a:lnTo>
                    <a:pt x="427" y="801"/>
                  </a:lnTo>
                  <a:lnTo>
                    <a:pt x="454" y="784"/>
                  </a:lnTo>
                  <a:lnTo>
                    <a:pt x="474" y="775"/>
                  </a:lnTo>
                  <a:lnTo>
                    <a:pt x="469" y="750"/>
                  </a:lnTo>
                  <a:lnTo>
                    <a:pt x="517" y="714"/>
                  </a:lnTo>
                  <a:lnTo>
                    <a:pt x="550" y="692"/>
                  </a:lnTo>
                  <a:lnTo>
                    <a:pt x="585" y="661"/>
                  </a:lnTo>
                  <a:lnTo>
                    <a:pt x="618" y="646"/>
                  </a:lnTo>
                  <a:lnTo>
                    <a:pt x="668" y="629"/>
                  </a:lnTo>
                  <a:lnTo>
                    <a:pt x="735" y="626"/>
                  </a:lnTo>
                  <a:lnTo>
                    <a:pt x="810" y="604"/>
                  </a:lnTo>
                  <a:lnTo>
                    <a:pt x="893" y="596"/>
                  </a:lnTo>
                  <a:lnTo>
                    <a:pt x="959" y="566"/>
                  </a:lnTo>
                  <a:lnTo>
                    <a:pt x="967" y="382"/>
                  </a:lnTo>
                  <a:lnTo>
                    <a:pt x="913" y="380"/>
                  </a:lnTo>
                  <a:lnTo>
                    <a:pt x="900" y="323"/>
                  </a:lnTo>
                  <a:lnTo>
                    <a:pt x="871" y="323"/>
                  </a:lnTo>
                  <a:lnTo>
                    <a:pt x="830" y="302"/>
                  </a:lnTo>
                  <a:lnTo>
                    <a:pt x="784" y="272"/>
                  </a:lnTo>
                  <a:lnTo>
                    <a:pt x="757" y="234"/>
                  </a:lnTo>
                  <a:lnTo>
                    <a:pt x="671" y="178"/>
                  </a:lnTo>
                  <a:lnTo>
                    <a:pt x="529" y="81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1" name="Freeform 62">
              <a:extLst/>
            </p:cNvPr>
            <p:cNvSpPr>
              <a:spLocks/>
            </p:cNvSpPr>
            <p:nvPr/>
          </p:nvSpPr>
          <p:spPr bwMode="auto">
            <a:xfrm>
              <a:off x="3986189" y="4635518"/>
              <a:ext cx="134937" cy="93663"/>
            </a:xfrm>
            <a:custGeom>
              <a:avLst/>
              <a:gdLst>
                <a:gd name="T0" fmla="*/ 2147483647 w 423"/>
                <a:gd name="T1" fmla="*/ 2147483647 h 295"/>
                <a:gd name="T2" fmla="*/ 2147483647 w 423"/>
                <a:gd name="T3" fmla="*/ 2147483647 h 295"/>
                <a:gd name="T4" fmla="*/ 2147483647 w 423"/>
                <a:gd name="T5" fmla="*/ 2147483647 h 295"/>
                <a:gd name="T6" fmla="*/ 2147483647 w 423"/>
                <a:gd name="T7" fmla="*/ 2147483647 h 295"/>
                <a:gd name="T8" fmla="*/ 2147483647 w 423"/>
                <a:gd name="T9" fmla="*/ 2147483647 h 295"/>
                <a:gd name="T10" fmla="*/ 2147483647 w 423"/>
                <a:gd name="T11" fmla="*/ 2147483647 h 295"/>
                <a:gd name="T12" fmla="*/ 2147483647 w 423"/>
                <a:gd name="T13" fmla="*/ 2147483647 h 295"/>
                <a:gd name="T14" fmla="*/ 2147483647 w 423"/>
                <a:gd name="T15" fmla="*/ 2147483647 h 295"/>
                <a:gd name="T16" fmla="*/ 2147483647 w 423"/>
                <a:gd name="T17" fmla="*/ 2147483647 h 295"/>
                <a:gd name="T18" fmla="*/ 2147483647 w 423"/>
                <a:gd name="T19" fmla="*/ 2147483647 h 295"/>
                <a:gd name="T20" fmla="*/ 2147483647 w 423"/>
                <a:gd name="T21" fmla="*/ 2147483647 h 295"/>
                <a:gd name="T22" fmla="*/ 2147483647 w 423"/>
                <a:gd name="T23" fmla="*/ 2147483647 h 295"/>
                <a:gd name="T24" fmla="*/ 2147483647 w 423"/>
                <a:gd name="T25" fmla="*/ 2147483647 h 295"/>
                <a:gd name="T26" fmla="*/ 2147483647 w 423"/>
                <a:gd name="T27" fmla="*/ 2147483647 h 295"/>
                <a:gd name="T28" fmla="*/ 2147483647 w 423"/>
                <a:gd name="T29" fmla="*/ 2147483647 h 295"/>
                <a:gd name="T30" fmla="*/ 2147483647 w 423"/>
                <a:gd name="T31" fmla="*/ 2147483647 h 295"/>
                <a:gd name="T32" fmla="*/ 2147483647 w 423"/>
                <a:gd name="T33" fmla="*/ 2147483647 h 295"/>
                <a:gd name="T34" fmla="*/ 2147483647 w 423"/>
                <a:gd name="T35" fmla="*/ 2147483647 h 295"/>
                <a:gd name="T36" fmla="*/ 2147483647 w 423"/>
                <a:gd name="T37" fmla="*/ 0 h 295"/>
                <a:gd name="T38" fmla="*/ 2147483647 w 423"/>
                <a:gd name="T39" fmla="*/ 2147483647 h 295"/>
                <a:gd name="T40" fmla="*/ 2147483647 w 423"/>
                <a:gd name="T41" fmla="*/ 2147483647 h 295"/>
                <a:gd name="T42" fmla="*/ 2147483647 w 423"/>
                <a:gd name="T43" fmla="*/ 2147483647 h 295"/>
                <a:gd name="T44" fmla="*/ 2147483647 w 423"/>
                <a:gd name="T45" fmla="*/ 2147483647 h 295"/>
                <a:gd name="T46" fmla="*/ 2147483647 w 423"/>
                <a:gd name="T47" fmla="*/ 2147483647 h 295"/>
                <a:gd name="T48" fmla="*/ 0 w 423"/>
                <a:gd name="T49" fmla="*/ 2147483647 h 295"/>
                <a:gd name="T50" fmla="*/ 2147483647 w 423"/>
                <a:gd name="T51" fmla="*/ 2147483647 h 295"/>
                <a:gd name="T52" fmla="*/ 2147483647 w 423"/>
                <a:gd name="T53" fmla="*/ 2147483647 h 295"/>
                <a:gd name="T54" fmla="*/ 2147483647 w 423"/>
                <a:gd name="T55" fmla="*/ 2147483647 h 295"/>
                <a:gd name="T56" fmla="*/ 2147483647 w 423"/>
                <a:gd name="T57" fmla="*/ 2147483647 h 295"/>
                <a:gd name="T58" fmla="*/ 2147483647 w 423"/>
                <a:gd name="T59" fmla="*/ 2147483647 h 295"/>
                <a:gd name="T60" fmla="*/ 2147483647 w 423"/>
                <a:gd name="T61" fmla="*/ 2147483647 h 295"/>
                <a:gd name="T62" fmla="*/ 2147483647 w 423"/>
                <a:gd name="T63" fmla="*/ 2147483647 h 295"/>
                <a:gd name="T64" fmla="*/ 2147483647 w 423"/>
                <a:gd name="T65" fmla="*/ 2147483647 h 295"/>
                <a:gd name="T66" fmla="*/ 2147483647 w 423"/>
                <a:gd name="T67" fmla="*/ 2147483647 h 295"/>
                <a:gd name="T68" fmla="*/ 2147483647 w 423"/>
                <a:gd name="T69" fmla="*/ 2147483647 h 295"/>
                <a:gd name="T70" fmla="*/ 2147483647 w 423"/>
                <a:gd name="T71" fmla="*/ 2147483647 h 295"/>
                <a:gd name="T72" fmla="*/ 2147483647 w 423"/>
                <a:gd name="T73" fmla="*/ 2147483647 h 295"/>
                <a:gd name="T74" fmla="*/ 2147483647 w 423"/>
                <a:gd name="T75" fmla="*/ 2147483647 h 295"/>
                <a:gd name="T76" fmla="*/ 2147483647 w 423"/>
                <a:gd name="T77" fmla="*/ 2147483647 h 295"/>
                <a:gd name="T78" fmla="*/ 2147483647 w 423"/>
                <a:gd name="T79" fmla="*/ 2147483647 h 295"/>
                <a:gd name="T80" fmla="*/ 2147483647 w 423"/>
                <a:gd name="T81" fmla="*/ 2147483647 h 295"/>
                <a:gd name="T82" fmla="*/ 2147483647 w 423"/>
                <a:gd name="T83" fmla="*/ 2147483647 h 295"/>
                <a:gd name="T84" fmla="*/ 2147483647 w 423"/>
                <a:gd name="T85" fmla="*/ 2147483647 h 295"/>
                <a:gd name="T86" fmla="*/ 2147483647 w 423"/>
                <a:gd name="T87" fmla="*/ 2147483647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3"/>
                <a:gd name="T133" fmla="*/ 0 h 295"/>
                <a:gd name="T134" fmla="*/ 744140 w 423"/>
                <a:gd name="T135" fmla="*/ 545334 h 2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3" h="295">
                  <a:moveTo>
                    <a:pt x="351" y="289"/>
                  </a:moveTo>
                  <a:lnTo>
                    <a:pt x="373" y="295"/>
                  </a:lnTo>
                  <a:lnTo>
                    <a:pt x="394" y="295"/>
                  </a:lnTo>
                  <a:lnTo>
                    <a:pt x="412" y="265"/>
                  </a:lnTo>
                  <a:lnTo>
                    <a:pt x="420" y="236"/>
                  </a:lnTo>
                  <a:lnTo>
                    <a:pt x="422" y="195"/>
                  </a:lnTo>
                  <a:lnTo>
                    <a:pt x="423" y="137"/>
                  </a:lnTo>
                  <a:lnTo>
                    <a:pt x="399" y="104"/>
                  </a:lnTo>
                  <a:lnTo>
                    <a:pt x="389" y="74"/>
                  </a:lnTo>
                  <a:lnTo>
                    <a:pt x="354" y="18"/>
                  </a:lnTo>
                  <a:lnTo>
                    <a:pt x="323" y="27"/>
                  </a:lnTo>
                  <a:lnTo>
                    <a:pt x="289" y="44"/>
                  </a:lnTo>
                  <a:lnTo>
                    <a:pt x="256" y="29"/>
                  </a:lnTo>
                  <a:lnTo>
                    <a:pt x="224" y="9"/>
                  </a:lnTo>
                  <a:lnTo>
                    <a:pt x="212" y="14"/>
                  </a:lnTo>
                  <a:lnTo>
                    <a:pt x="188" y="11"/>
                  </a:lnTo>
                  <a:lnTo>
                    <a:pt x="165" y="17"/>
                  </a:lnTo>
                  <a:lnTo>
                    <a:pt x="145" y="10"/>
                  </a:lnTo>
                  <a:lnTo>
                    <a:pt x="126" y="8"/>
                  </a:lnTo>
                  <a:lnTo>
                    <a:pt x="114" y="0"/>
                  </a:lnTo>
                  <a:lnTo>
                    <a:pt x="96" y="0"/>
                  </a:lnTo>
                  <a:lnTo>
                    <a:pt x="81" y="0"/>
                  </a:lnTo>
                  <a:lnTo>
                    <a:pt x="83" y="15"/>
                  </a:lnTo>
                  <a:lnTo>
                    <a:pt x="78" y="24"/>
                  </a:lnTo>
                  <a:lnTo>
                    <a:pt x="66" y="29"/>
                  </a:lnTo>
                  <a:lnTo>
                    <a:pt x="77" y="44"/>
                  </a:lnTo>
                  <a:lnTo>
                    <a:pt x="75" y="57"/>
                  </a:lnTo>
                  <a:lnTo>
                    <a:pt x="63" y="62"/>
                  </a:lnTo>
                  <a:lnTo>
                    <a:pt x="47" y="62"/>
                  </a:lnTo>
                  <a:lnTo>
                    <a:pt x="35" y="69"/>
                  </a:lnTo>
                  <a:lnTo>
                    <a:pt x="23" y="74"/>
                  </a:lnTo>
                  <a:lnTo>
                    <a:pt x="9" y="99"/>
                  </a:lnTo>
                  <a:lnTo>
                    <a:pt x="0" y="108"/>
                  </a:lnTo>
                  <a:lnTo>
                    <a:pt x="24" y="117"/>
                  </a:lnTo>
                  <a:lnTo>
                    <a:pt x="37" y="135"/>
                  </a:lnTo>
                  <a:lnTo>
                    <a:pt x="63" y="153"/>
                  </a:lnTo>
                  <a:lnTo>
                    <a:pt x="96" y="172"/>
                  </a:lnTo>
                  <a:lnTo>
                    <a:pt x="114" y="207"/>
                  </a:lnTo>
                  <a:lnTo>
                    <a:pt x="135" y="191"/>
                  </a:lnTo>
                  <a:lnTo>
                    <a:pt x="154" y="168"/>
                  </a:lnTo>
                  <a:lnTo>
                    <a:pt x="163" y="145"/>
                  </a:lnTo>
                  <a:lnTo>
                    <a:pt x="194" y="142"/>
                  </a:lnTo>
                  <a:lnTo>
                    <a:pt x="214" y="148"/>
                  </a:lnTo>
                  <a:lnTo>
                    <a:pt x="235" y="165"/>
                  </a:lnTo>
                  <a:lnTo>
                    <a:pt x="259" y="192"/>
                  </a:lnTo>
                  <a:lnTo>
                    <a:pt x="269" y="214"/>
                  </a:lnTo>
                  <a:lnTo>
                    <a:pt x="279" y="235"/>
                  </a:lnTo>
                  <a:lnTo>
                    <a:pt x="291" y="243"/>
                  </a:lnTo>
                  <a:lnTo>
                    <a:pt x="300" y="261"/>
                  </a:lnTo>
                  <a:lnTo>
                    <a:pt x="322" y="260"/>
                  </a:lnTo>
                  <a:lnTo>
                    <a:pt x="336" y="274"/>
                  </a:lnTo>
                  <a:lnTo>
                    <a:pt x="351" y="2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2" name="Freeform 42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49814" y="5073668"/>
              <a:ext cx="6350" cy="14288"/>
            </a:xfrm>
            <a:custGeom>
              <a:avLst/>
              <a:gdLst>
                <a:gd name="T0" fmla="*/ 1345433959 w 176"/>
                <a:gd name="T1" fmla="*/ 2147483647 h 342"/>
                <a:gd name="T2" fmla="*/ 0 w 176"/>
                <a:gd name="T3" fmla="*/ 2147483647 h 342"/>
                <a:gd name="T4" fmla="*/ 0 w 176"/>
                <a:gd name="T5" fmla="*/ 2147483647 h 342"/>
                <a:gd name="T6" fmla="*/ 2147483647 w 176"/>
                <a:gd name="T7" fmla="*/ 2147483647 h 342"/>
                <a:gd name="T8" fmla="*/ 2147483647 w 176"/>
                <a:gd name="T9" fmla="*/ 2147483647 h 342"/>
                <a:gd name="T10" fmla="*/ 2147483647 w 176"/>
                <a:gd name="T11" fmla="*/ 2147483647 h 342"/>
                <a:gd name="T12" fmla="*/ 2147483647 w 176"/>
                <a:gd name="T13" fmla="*/ 2147483647 h 342"/>
                <a:gd name="T14" fmla="*/ 2147483647 w 176"/>
                <a:gd name="T15" fmla="*/ 2147483647 h 342"/>
                <a:gd name="T16" fmla="*/ 2147483647 w 176"/>
                <a:gd name="T17" fmla="*/ 2147483647 h 342"/>
                <a:gd name="T18" fmla="*/ 2147483647 w 176"/>
                <a:gd name="T19" fmla="*/ 2147483647 h 342"/>
                <a:gd name="T20" fmla="*/ 2147483647 w 176"/>
                <a:gd name="T21" fmla="*/ 0 h 342"/>
                <a:gd name="T22" fmla="*/ 1345433959 w 176"/>
                <a:gd name="T23" fmla="*/ 2147483647 h 3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342"/>
                <a:gd name="T38" fmla="*/ 176 w 176"/>
                <a:gd name="T39" fmla="*/ 342 h 3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342">
                  <a:moveTo>
                    <a:pt x="22" y="72"/>
                  </a:moveTo>
                  <a:lnTo>
                    <a:pt x="0" y="122"/>
                  </a:lnTo>
                  <a:lnTo>
                    <a:pt x="0" y="222"/>
                  </a:lnTo>
                  <a:lnTo>
                    <a:pt x="64" y="258"/>
                  </a:lnTo>
                  <a:lnTo>
                    <a:pt x="116" y="342"/>
                  </a:lnTo>
                  <a:lnTo>
                    <a:pt x="164" y="306"/>
                  </a:lnTo>
                  <a:lnTo>
                    <a:pt x="124" y="226"/>
                  </a:lnTo>
                  <a:lnTo>
                    <a:pt x="100" y="158"/>
                  </a:lnTo>
                  <a:lnTo>
                    <a:pt x="176" y="78"/>
                  </a:lnTo>
                  <a:lnTo>
                    <a:pt x="144" y="18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3" name="Freeform 42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57751" y="5089543"/>
              <a:ext cx="6350" cy="6350"/>
            </a:xfrm>
            <a:custGeom>
              <a:avLst/>
              <a:gdLst>
                <a:gd name="T0" fmla="*/ 2147483647 w 146"/>
                <a:gd name="T1" fmla="*/ 0 h 140"/>
                <a:gd name="T2" fmla="*/ 0 w 146"/>
                <a:gd name="T3" fmla="*/ 2147483647 h 140"/>
                <a:gd name="T4" fmla="*/ 2147483647 w 146"/>
                <a:gd name="T5" fmla="*/ 2147483647 h 140"/>
                <a:gd name="T6" fmla="*/ 2147483647 w 146"/>
                <a:gd name="T7" fmla="*/ 2147483647 h 140"/>
                <a:gd name="T8" fmla="*/ 2147483647 w 146"/>
                <a:gd name="T9" fmla="*/ 2147483647 h 140"/>
                <a:gd name="T10" fmla="*/ 2147483647 w 146"/>
                <a:gd name="T11" fmla="*/ 2147483647 h 140"/>
                <a:gd name="T12" fmla="*/ 2147483647 w 146"/>
                <a:gd name="T13" fmla="*/ 766090398 h 140"/>
                <a:gd name="T14" fmla="*/ 2147483647 w 146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"/>
                <a:gd name="T25" fmla="*/ 0 h 140"/>
                <a:gd name="T26" fmla="*/ 146 w 146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" h="140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90" y="140"/>
                  </a:lnTo>
                  <a:lnTo>
                    <a:pt x="146" y="104"/>
                  </a:lnTo>
                  <a:lnTo>
                    <a:pt x="138" y="48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4" name="Freeform 429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67276" y="5087956"/>
              <a:ext cx="4763" cy="6350"/>
            </a:xfrm>
            <a:custGeom>
              <a:avLst/>
              <a:gdLst>
                <a:gd name="T0" fmla="*/ 2147483647 w 126"/>
                <a:gd name="T1" fmla="*/ 0 h 132"/>
                <a:gd name="T2" fmla="*/ 0 w 126"/>
                <a:gd name="T3" fmla="*/ 2147483647 h 132"/>
                <a:gd name="T4" fmla="*/ 2147483647 w 126"/>
                <a:gd name="T5" fmla="*/ 2147483647 h 132"/>
                <a:gd name="T6" fmla="*/ 2147483647 w 126"/>
                <a:gd name="T7" fmla="*/ 2147483647 h 132"/>
                <a:gd name="T8" fmla="*/ 2147483647 w 126"/>
                <a:gd name="T9" fmla="*/ 2147483647 h 132"/>
                <a:gd name="T10" fmla="*/ 2147483647 w 126"/>
                <a:gd name="T11" fmla="*/ 2147483647 h 132"/>
                <a:gd name="T12" fmla="*/ 2147483647 w 126"/>
                <a:gd name="T13" fmla="*/ 1028214321 h 132"/>
                <a:gd name="T14" fmla="*/ 2147483647 w 126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"/>
                <a:gd name="T25" fmla="*/ 0 h 132"/>
                <a:gd name="T26" fmla="*/ 126 w 126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" h="132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70" y="132"/>
                  </a:lnTo>
                  <a:lnTo>
                    <a:pt x="126" y="116"/>
                  </a:lnTo>
                  <a:lnTo>
                    <a:pt x="122" y="60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565" name="Group 430">
              <a:extLst/>
            </p:cNvPr>
            <p:cNvGrpSpPr>
              <a:grpSpLocks noChangeAspect="1"/>
            </p:cNvGrpSpPr>
            <p:nvPr/>
          </p:nvGrpSpPr>
          <p:grpSpPr bwMode="auto">
            <a:xfrm rot="21398148">
              <a:off x="5083260" y="5019663"/>
              <a:ext cx="85732" cy="55562"/>
              <a:chOff x="3018" y="2803"/>
              <a:chExt cx="191" cy="122"/>
            </a:xfrm>
            <a:grpFill/>
          </p:grpSpPr>
          <p:sp>
            <p:nvSpPr>
              <p:cNvPr id="578" name="Freeform 43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21"/>
                <a:ext cx="14" cy="19"/>
              </a:xfrm>
              <a:custGeom>
                <a:avLst/>
                <a:gdLst>
                  <a:gd name="T0" fmla="*/ 0 w 155"/>
                  <a:gd name="T1" fmla="*/ 0 h 207"/>
                  <a:gd name="T2" fmla="*/ 0 w 155"/>
                  <a:gd name="T3" fmla="*/ 0 h 207"/>
                  <a:gd name="T4" fmla="*/ 0 w 155"/>
                  <a:gd name="T5" fmla="*/ 0 h 207"/>
                  <a:gd name="T6" fmla="*/ 0 w 155"/>
                  <a:gd name="T7" fmla="*/ 0 h 207"/>
                  <a:gd name="T8" fmla="*/ 0 w 155"/>
                  <a:gd name="T9" fmla="*/ 0 h 207"/>
                  <a:gd name="T10" fmla="*/ 0 w 155"/>
                  <a:gd name="T11" fmla="*/ 0 h 207"/>
                  <a:gd name="T12" fmla="*/ 0 w 155"/>
                  <a:gd name="T13" fmla="*/ 0 h 207"/>
                  <a:gd name="T14" fmla="*/ 0 w 155"/>
                  <a:gd name="T15" fmla="*/ 0 h 207"/>
                  <a:gd name="T16" fmla="*/ 0 w 155"/>
                  <a:gd name="T17" fmla="*/ 0 h 207"/>
                  <a:gd name="T18" fmla="*/ 0 w 155"/>
                  <a:gd name="T19" fmla="*/ 0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5"/>
                  <a:gd name="T31" fmla="*/ 0 h 207"/>
                  <a:gd name="T32" fmla="*/ 155 w 155"/>
                  <a:gd name="T33" fmla="*/ 207 h 20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5" h="207">
                    <a:moveTo>
                      <a:pt x="22" y="43"/>
                    </a:moveTo>
                    <a:lnTo>
                      <a:pt x="0" y="93"/>
                    </a:lnTo>
                    <a:lnTo>
                      <a:pt x="59" y="159"/>
                    </a:lnTo>
                    <a:lnTo>
                      <a:pt x="89" y="207"/>
                    </a:lnTo>
                    <a:lnTo>
                      <a:pt x="152" y="180"/>
                    </a:lnTo>
                    <a:lnTo>
                      <a:pt x="155" y="120"/>
                    </a:lnTo>
                    <a:lnTo>
                      <a:pt x="134" y="60"/>
                    </a:lnTo>
                    <a:lnTo>
                      <a:pt x="101" y="18"/>
                    </a:lnTo>
                    <a:lnTo>
                      <a:pt x="53" y="0"/>
                    </a:lnTo>
                    <a:lnTo>
                      <a:pt x="22" y="4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79" name="Freeform 43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18" y="2895"/>
                <a:ext cx="16" cy="18"/>
              </a:xfrm>
              <a:custGeom>
                <a:avLst/>
                <a:gdLst>
                  <a:gd name="T0" fmla="*/ 0 w 176"/>
                  <a:gd name="T1" fmla="*/ 0 h 186"/>
                  <a:gd name="T2" fmla="*/ 0 w 176"/>
                  <a:gd name="T3" fmla="*/ 0 h 186"/>
                  <a:gd name="T4" fmla="*/ 0 w 176"/>
                  <a:gd name="T5" fmla="*/ 0 h 186"/>
                  <a:gd name="T6" fmla="*/ 0 w 176"/>
                  <a:gd name="T7" fmla="*/ 0 h 186"/>
                  <a:gd name="T8" fmla="*/ 0 w 176"/>
                  <a:gd name="T9" fmla="*/ 0 h 186"/>
                  <a:gd name="T10" fmla="*/ 0 w 176"/>
                  <a:gd name="T11" fmla="*/ 0 h 186"/>
                  <a:gd name="T12" fmla="*/ 0 w 176"/>
                  <a:gd name="T13" fmla="*/ 0 h 186"/>
                  <a:gd name="T14" fmla="*/ 0 w 176"/>
                  <a:gd name="T15" fmla="*/ 0 h 186"/>
                  <a:gd name="T16" fmla="*/ 0 w 176"/>
                  <a:gd name="T17" fmla="*/ 0 h 186"/>
                  <a:gd name="T18" fmla="*/ 0 w 176"/>
                  <a:gd name="T19" fmla="*/ 0 h 186"/>
                  <a:gd name="T20" fmla="*/ 0 w 176"/>
                  <a:gd name="T21" fmla="*/ 0 h 186"/>
                  <a:gd name="T22" fmla="*/ 0 w 176"/>
                  <a:gd name="T23" fmla="*/ 0 h 1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186"/>
                  <a:gd name="T38" fmla="*/ 176 w 176"/>
                  <a:gd name="T39" fmla="*/ 186 h 18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186">
                    <a:moveTo>
                      <a:pt x="46" y="21"/>
                    </a:moveTo>
                    <a:lnTo>
                      <a:pt x="0" y="63"/>
                    </a:lnTo>
                    <a:lnTo>
                      <a:pt x="38" y="121"/>
                    </a:lnTo>
                    <a:lnTo>
                      <a:pt x="71" y="186"/>
                    </a:lnTo>
                    <a:lnTo>
                      <a:pt x="119" y="180"/>
                    </a:lnTo>
                    <a:lnTo>
                      <a:pt x="176" y="111"/>
                    </a:lnTo>
                    <a:lnTo>
                      <a:pt x="167" y="66"/>
                    </a:lnTo>
                    <a:lnTo>
                      <a:pt x="119" y="96"/>
                    </a:lnTo>
                    <a:lnTo>
                      <a:pt x="83" y="69"/>
                    </a:lnTo>
                    <a:lnTo>
                      <a:pt x="107" y="36"/>
                    </a:lnTo>
                    <a:lnTo>
                      <a:pt x="98" y="0"/>
                    </a:lnTo>
                    <a:lnTo>
                      <a:pt x="46" y="2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0" name="Freeform 43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1" y="2915"/>
                <a:ext cx="14" cy="10"/>
              </a:xfrm>
              <a:custGeom>
                <a:avLst/>
                <a:gdLst>
                  <a:gd name="T0" fmla="*/ 0 w 153"/>
                  <a:gd name="T1" fmla="*/ 0 h 108"/>
                  <a:gd name="T2" fmla="*/ 0 w 153"/>
                  <a:gd name="T3" fmla="*/ 0 h 108"/>
                  <a:gd name="T4" fmla="*/ 0 w 153"/>
                  <a:gd name="T5" fmla="*/ 0 h 108"/>
                  <a:gd name="T6" fmla="*/ 0 w 153"/>
                  <a:gd name="T7" fmla="*/ 0 h 108"/>
                  <a:gd name="T8" fmla="*/ 0 w 153"/>
                  <a:gd name="T9" fmla="*/ 0 h 108"/>
                  <a:gd name="T10" fmla="*/ 0 w 153"/>
                  <a:gd name="T11" fmla="*/ 0 h 108"/>
                  <a:gd name="T12" fmla="*/ 0 w 153"/>
                  <a:gd name="T13" fmla="*/ 0 h 108"/>
                  <a:gd name="T14" fmla="*/ 0 w 153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08"/>
                  <a:gd name="T26" fmla="*/ 153 w 153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08">
                    <a:moveTo>
                      <a:pt x="36" y="0"/>
                    </a:moveTo>
                    <a:lnTo>
                      <a:pt x="0" y="32"/>
                    </a:lnTo>
                    <a:lnTo>
                      <a:pt x="38" y="90"/>
                    </a:lnTo>
                    <a:lnTo>
                      <a:pt x="96" y="108"/>
                    </a:lnTo>
                    <a:lnTo>
                      <a:pt x="126" y="106"/>
                    </a:lnTo>
                    <a:lnTo>
                      <a:pt x="153" y="66"/>
                    </a:lnTo>
                    <a:lnTo>
                      <a:pt x="99" y="3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1" name="Freeform 43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0" y="2890"/>
                <a:ext cx="11" cy="9"/>
              </a:xfrm>
              <a:custGeom>
                <a:avLst/>
                <a:gdLst>
                  <a:gd name="T0" fmla="*/ 0 w 111"/>
                  <a:gd name="T1" fmla="*/ 0 h 100"/>
                  <a:gd name="T2" fmla="*/ 0 w 111"/>
                  <a:gd name="T3" fmla="*/ 0 h 100"/>
                  <a:gd name="T4" fmla="*/ 0 w 111"/>
                  <a:gd name="T5" fmla="*/ 0 h 100"/>
                  <a:gd name="T6" fmla="*/ 0 w 111"/>
                  <a:gd name="T7" fmla="*/ 0 h 100"/>
                  <a:gd name="T8" fmla="*/ 0 w 111"/>
                  <a:gd name="T9" fmla="*/ 0 h 100"/>
                  <a:gd name="T10" fmla="*/ 0 w 111"/>
                  <a:gd name="T11" fmla="*/ 0 h 100"/>
                  <a:gd name="T12" fmla="*/ 0 w 111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100"/>
                  <a:gd name="T23" fmla="*/ 111 w 111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100">
                    <a:moveTo>
                      <a:pt x="46" y="0"/>
                    </a:moveTo>
                    <a:lnTo>
                      <a:pt x="0" y="42"/>
                    </a:lnTo>
                    <a:lnTo>
                      <a:pt x="38" y="100"/>
                    </a:lnTo>
                    <a:lnTo>
                      <a:pt x="87" y="94"/>
                    </a:lnTo>
                    <a:lnTo>
                      <a:pt x="111" y="58"/>
                    </a:lnTo>
                    <a:lnTo>
                      <a:pt x="106" y="4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2" name="Freeform 43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53" y="2906"/>
                <a:ext cx="6" cy="7"/>
              </a:xfrm>
              <a:custGeom>
                <a:avLst/>
                <a:gdLst>
                  <a:gd name="T0" fmla="*/ 0 w 60"/>
                  <a:gd name="T1" fmla="*/ 0 h 75"/>
                  <a:gd name="T2" fmla="*/ 0 w 60"/>
                  <a:gd name="T3" fmla="*/ 0 h 75"/>
                  <a:gd name="T4" fmla="*/ 0 w 60"/>
                  <a:gd name="T5" fmla="*/ 0 h 75"/>
                  <a:gd name="T6" fmla="*/ 0 w 60"/>
                  <a:gd name="T7" fmla="*/ 0 h 75"/>
                  <a:gd name="T8" fmla="*/ 0 w 60"/>
                  <a:gd name="T9" fmla="*/ 0 h 75"/>
                  <a:gd name="T10" fmla="*/ 0 w 60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5"/>
                  <a:gd name="T20" fmla="*/ 60 w 60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5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57" y="66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3" name="Freeform 43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3" y="2904"/>
                <a:ext cx="8" cy="8"/>
              </a:xfrm>
              <a:custGeom>
                <a:avLst/>
                <a:gdLst>
                  <a:gd name="T0" fmla="*/ 0 w 75"/>
                  <a:gd name="T1" fmla="*/ 0 h 87"/>
                  <a:gd name="T2" fmla="*/ 0 w 75"/>
                  <a:gd name="T3" fmla="*/ 0 h 87"/>
                  <a:gd name="T4" fmla="*/ 0 w 75"/>
                  <a:gd name="T5" fmla="*/ 0 h 87"/>
                  <a:gd name="T6" fmla="*/ 0 w 75"/>
                  <a:gd name="T7" fmla="*/ 0 h 87"/>
                  <a:gd name="T8" fmla="*/ 0 w 75"/>
                  <a:gd name="T9" fmla="*/ 0 h 87"/>
                  <a:gd name="T10" fmla="*/ 0 w 75"/>
                  <a:gd name="T11" fmla="*/ 0 h 87"/>
                  <a:gd name="T12" fmla="*/ 0 w 75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87"/>
                  <a:gd name="T23" fmla="*/ 75 w 75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87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39" y="87"/>
                    </a:lnTo>
                    <a:lnTo>
                      <a:pt x="75" y="54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4" name="Freeform 43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35" y="2844"/>
                <a:ext cx="9" cy="9"/>
              </a:xfrm>
              <a:custGeom>
                <a:avLst/>
                <a:gdLst>
                  <a:gd name="T0" fmla="*/ 0 w 99"/>
                  <a:gd name="T1" fmla="*/ 0 h 96"/>
                  <a:gd name="T2" fmla="*/ 0 w 99"/>
                  <a:gd name="T3" fmla="*/ 0 h 96"/>
                  <a:gd name="T4" fmla="*/ 0 w 99"/>
                  <a:gd name="T5" fmla="*/ 0 h 96"/>
                  <a:gd name="T6" fmla="*/ 0 w 99"/>
                  <a:gd name="T7" fmla="*/ 0 h 96"/>
                  <a:gd name="T8" fmla="*/ 0 w 99"/>
                  <a:gd name="T9" fmla="*/ 0 h 96"/>
                  <a:gd name="T10" fmla="*/ 0 w 99"/>
                  <a:gd name="T11" fmla="*/ 0 h 96"/>
                  <a:gd name="T12" fmla="*/ 0 w 99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"/>
                  <a:gd name="T22" fmla="*/ 0 h 96"/>
                  <a:gd name="T23" fmla="*/ 99 w 99"/>
                  <a:gd name="T24" fmla="*/ 96 h 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" h="96">
                    <a:moveTo>
                      <a:pt x="48" y="0"/>
                    </a:moveTo>
                    <a:lnTo>
                      <a:pt x="0" y="39"/>
                    </a:lnTo>
                    <a:lnTo>
                      <a:pt x="0" y="84"/>
                    </a:lnTo>
                    <a:lnTo>
                      <a:pt x="48" y="96"/>
                    </a:lnTo>
                    <a:lnTo>
                      <a:pt x="84" y="66"/>
                    </a:lnTo>
                    <a:lnTo>
                      <a:pt x="99" y="27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5" name="Freeform 43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22" y="2853"/>
                <a:ext cx="7" cy="11"/>
              </a:xfrm>
              <a:custGeom>
                <a:avLst/>
                <a:gdLst>
                  <a:gd name="T0" fmla="*/ 0 w 81"/>
                  <a:gd name="T1" fmla="*/ 0 h 111"/>
                  <a:gd name="T2" fmla="*/ 0 w 81"/>
                  <a:gd name="T3" fmla="*/ 0 h 111"/>
                  <a:gd name="T4" fmla="*/ 0 w 81"/>
                  <a:gd name="T5" fmla="*/ 0 h 111"/>
                  <a:gd name="T6" fmla="*/ 0 w 81"/>
                  <a:gd name="T7" fmla="*/ 0 h 111"/>
                  <a:gd name="T8" fmla="*/ 0 w 81"/>
                  <a:gd name="T9" fmla="*/ 0 h 111"/>
                  <a:gd name="T10" fmla="*/ 0 w 81"/>
                  <a:gd name="T11" fmla="*/ 0 h 111"/>
                  <a:gd name="T12" fmla="*/ 0 w 81"/>
                  <a:gd name="T13" fmla="*/ 0 h 111"/>
                  <a:gd name="T14" fmla="*/ 0 w 81"/>
                  <a:gd name="T15" fmla="*/ 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11"/>
                  <a:gd name="T26" fmla="*/ 81 w 81"/>
                  <a:gd name="T27" fmla="*/ 111 h 1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11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42" y="111"/>
                    </a:lnTo>
                    <a:lnTo>
                      <a:pt x="81" y="78"/>
                    </a:lnTo>
                    <a:lnTo>
                      <a:pt x="75" y="30"/>
                    </a:lnTo>
                    <a:lnTo>
                      <a:pt x="5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6" name="Freeform 43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42" y="2833"/>
                <a:ext cx="6" cy="8"/>
              </a:xfrm>
              <a:custGeom>
                <a:avLst/>
                <a:gdLst>
                  <a:gd name="T0" fmla="*/ 0 w 66"/>
                  <a:gd name="T1" fmla="*/ 0 h 93"/>
                  <a:gd name="T2" fmla="*/ 0 w 66"/>
                  <a:gd name="T3" fmla="*/ 0 h 93"/>
                  <a:gd name="T4" fmla="*/ 0 w 66"/>
                  <a:gd name="T5" fmla="*/ 0 h 93"/>
                  <a:gd name="T6" fmla="*/ 0 w 66"/>
                  <a:gd name="T7" fmla="*/ 0 h 93"/>
                  <a:gd name="T8" fmla="*/ 0 w 66"/>
                  <a:gd name="T9" fmla="*/ 0 h 93"/>
                  <a:gd name="T10" fmla="*/ 0 w 66"/>
                  <a:gd name="T11" fmla="*/ 0 h 93"/>
                  <a:gd name="T12" fmla="*/ 0 w 66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93"/>
                  <a:gd name="T23" fmla="*/ 66 w 66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93">
                    <a:moveTo>
                      <a:pt x="27" y="0"/>
                    </a:moveTo>
                    <a:lnTo>
                      <a:pt x="6" y="27"/>
                    </a:lnTo>
                    <a:lnTo>
                      <a:pt x="0" y="69"/>
                    </a:lnTo>
                    <a:lnTo>
                      <a:pt x="21" y="93"/>
                    </a:lnTo>
                    <a:lnTo>
                      <a:pt x="66" y="84"/>
                    </a:lnTo>
                    <a:lnTo>
                      <a:pt x="66" y="2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7" name="Freeform 440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17" y="2866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36" y="69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8" name="Freeform 44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3" y="2836"/>
                <a:ext cx="7" cy="8"/>
              </a:xfrm>
              <a:custGeom>
                <a:avLst/>
                <a:gdLst>
                  <a:gd name="T0" fmla="*/ 0 w 72"/>
                  <a:gd name="T1" fmla="*/ 0 h 84"/>
                  <a:gd name="T2" fmla="*/ 0 w 72"/>
                  <a:gd name="T3" fmla="*/ 0 h 84"/>
                  <a:gd name="T4" fmla="*/ 0 w 72"/>
                  <a:gd name="T5" fmla="*/ 0 h 84"/>
                  <a:gd name="T6" fmla="*/ 0 w 72"/>
                  <a:gd name="T7" fmla="*/ 0 h 84"/>
                  <a:gd name="T8" fmla="*/ 0 w 72"/>
                  <a:gd name="T9" fmla="*/ 0 h 84"/>
                  <a:gd name="T10" fmla="*/ 0 w 72"/>
                  <a:gd name="T11" fmla="*/ 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84"/>
                  <a:gd name="T20" fmla="*/ 72 w 72"/>
                  <a:gd name="T21" fmla="*/ 84 h 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84">
                    <a:moveTo>
                      <a:pt x="30" y="0"/>
                    </a:moveTo>
                    <a:lnTo>
                      <a:pt x="0" y="36"/>
                    </a:lnTo>
                    <a:lnTo>
                      <a:pt x="32" y="84"/>
                    </a:lnTo>
                    <a:lnTo>
                      <a:pt x="69" y="60"/>
                    </a:lnTo>
                    <a:lnTo>
                      <a:pt x="72" y="15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89" name="Freeform 44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03"/>
                <a:ext cx="8" cy="8"/>
              </a:xfrm>
              <a:custGeom>
                <a:avLst/>
                <a:gdLst>
                  <a:gd name="T0" fmla="*/ 0 w 87"/>
                  <a:gd name="T1" fmla="*/ 0 h 84"/>
                  <a:gd name="T2" fmla="*/ 0 w 87"/>
                  <a:gd name="T3" fmla="*/ 0 h 84"/>
                  <a:gd name="T4" fmla="*/ 0 w 87"/>
                  <a:gd name="T5" fmla="*/ 0 h 84"/>
                  <a:gd name="T6" fmla="*/ 0 w 87"/>
                  <a:gd name="T7" fmla="*/ 0 h 84"/>
                  <a:gd name="T8" fmla="*/ 0 w 87"/>
                  <a:gd name="T9" fmla="*/ 0 h 84"/>
                  <a:gd name="T10" fmla="*/ 0 w 87"/>
                  <a:gd name="T11" fmla="*/ 0 h 84"/>
                  <a:gd name="T12" fmla="*/ 0 w 87"/>
                  <a:gd name="T13" fmla="*/ 0 h 84"/>
                  <a:gd name="T14" fmla="*/ 0 w 87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"/>
                  <a:gd name="T25" fmla="*/ 0 h 84"/>
                  <a:gd name="T26" fmla="*/ 87 w 87"/>
                  <a:gd name="T27" fmla="*/ 84 h 8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" h="84">
                    <a:moveTo>
                      <a:pt x="36" y="3"/>
                    </a:moveTo>
                    <a:lnTo>
                      <a:pt x="0" y="36"/>
                    </a:lnTo>
                    <a:lnTo>
                      <a:pt x="18" y="75"/>
                    </a:lnTo>
                    <a:lnTo>
                      <a:pt x="63" y="84"/>
                    </a:lnTo>
                    <a:lnTo>
                      <a:pt x="87" y="60"/>
                    </a:lnTo>
                    <a:lnTo>
                      <a:pt x="75" y="24"/>
                    </a:lnTo>
                    <a:lnTo>
                      <a:pt x="60" y="0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90" name="Freeform 4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0" y="2827"/>
                <a:ext cx="9" cy="8"/>
              </a:xfrm>
              <a:custGeom>
                <a:avLst/>
                <a:gdLst>
                  <a:gd name="T0" fmla="*/ 0 w 90"/>
                  <a:gd name="T1" fmla="*/ 0 h 84"/>
                  <a:gd name="T2" fmla="*/ 0 w 90"/>
                  <a:gd name="T3" fmla="*/ 0 h 84"/>
                  <a:gd name="T4" fmla="*/ 0 w 90"/>
                  <a:gd name="T5" fmla="*/ 0 h 84"/>
                  <a:gd name="T6" fmla="*/ 0 w 90"/>
                  <a:gd name="T7" fmla="*/ 0 h 84"/>
                  <a:gd name="T8" fmla="*/ 0 w 90"/>
                  <a:gd name="T9" fmla="*/ 0 h 84"/>
                  <a:gd name="T10" fmla="*/ 0 w 90"/>
                  <a:gd name="T11" fmla="*/ 0 h 84"/>
                  <a:gd name="T12" fmla="*/ 0 w 9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84"/>
                  <a:gd name="T23" fmla="*/ 90 w 90"/>
                  <a:gd name="T24" fmla="*/ 84 h 8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84">
                    <a:moveTo>
                      <a:pt x="45" y="0"/>
                    </a:moveTo>
                    <a:lnTo>
                      <a:pt x="0" y="27"/>
                    </a:lnTo>
                    <a:lnTo>
                      <a:pt x="6" y="66"/>
                    </a:lnTo>
                    <a:lnTo>
                      <a:pt x="47" y="84"/>
                    </a:lnTo>
                    <a:lnTo>
                      <a:pt x="90" y="66"/>
                    </a:lnTo>
                    <a:lnTo>
                      <a:pt x="87" y="15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91" name="Freeform 4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6" y="2811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48" y="60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92" name="Freeform 44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4" y="2817"/>
                <a:ext cx="5" cy="6"/>
              </a:xfrm>
              <a:custGeom>
                <a:avLst/>
                <a:gdLst>
                  <a:gd name="T0" fmla="*/ 0 w 54"/>
                  <a:gd name="T1" fmla="*/ 0 h 69"/>
                  <a:gd name="T2" fmla="*/ 0 w 54"/>
                  <a:gd name="T3" fmla="*/ 0 h 69"/>
                  <a:gd name="T4" fmla="*/ 0 w 54"/>
                  <a:gd name="T5" fmla="*/ 0 h 69"/>
                  <a:gd name="T6" fmla="*/ 0 w 54"/>
                  <a:gd name="T7" fmla="*/ 0 h 69"/>
                  <a:gd name="T8" fmla="*/ 0 w 54"/>
                  <a:gd name="T9" fmla="*/ 0 h 69"/>
                  <a:gd name="T10" fmla="*/ 0 w 54"/>
                  <a:gd name="T11" fmla="*/ 0 h 69"/>
                  <a:gd name="T12" fmla="*/ 0 w 54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69"/>
                  <a:gd name="T23" fmla="*/ 54 w 5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69">
                    <a:moveTo>
                      <a:pt x="30" y="0"/>
                    </a:moveTo>
                    <a:lnTo>
                      <a:pt x="0" y="12"/>
                    </a:lnTo>
                    <a:lnTo>
                      <a:pt x="0" y="51"/>
                    </a:lnTo>
                    <a:lnTo>
                      <a:pt x="21" y="69"/>
                    </a:lnTo>
                    <a:lnTo>
                      <a:pt x="51" y="60"/>
                    </a:lnTo>
                    <a:lnTo>
                      <a:pt x="54" y="27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566" name="Freeform 446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91114" y="5240356"/>
              <a:ext cx="9525" cy="11112"/>
            </a:xfrm>
            <a:custGeom>
              <a:avLst/>
              <a:gdLst>
                <a:gd name="T0" fmla="*/ 2147483647 w 144"/>
                <a:gd name="T1" fmla="*/ 2147483647 h 196"/>
                <a:gd name="T2" fmla="*/ 0 w 144"/>
                <a:gd name="T3" fmla="*/ 2147483647 h 196"/>
                <a:gd name="T4" fmla="*/ 2147483647 w 144"/>
                <a:gd name="T5" fmla="*/ 2147483647 h 196"/>
                <a:gd name="T6" fmla="*/ 2147483647 w 144"/>
                <a:gd name="T7" fmla="*/ 2147483647 h 196"/>
                <a:gd name="T8" fmla="*/ 2147483647 w 144"/>
                <a:gd name="T9" fmla="*/ 2147483647 h 196"/>
                <a:gd name="T10" fmla="*/ 2147483647 w 144"/>
                <a:gd name="T11" fmla="*/ 2147483647 h 196"/>
                <a:gd name="T12" fmla="*/ 2147483647 w 144"/>
                <a:gd name="T13" fmla="*/ 0 h 196"/>
                <a:gd name="T14" fmla="*/ 2147483647 w 144"/>
                <a:gd name="T15" fmla="*/ 214748364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"/>
                <a:gd name="T25" fmla="*/ 0 h 196"/>
                <a:gd name="T26" fmla="*/ 144 w 144"/>
                <a:gd name="T27" fmla="*/ 196 h 1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" h="196">
                  <a:moveTo>
                    <a:pt x="22" y="72"/>
                  </a:moveTo>
                  <a:lnTo>
                    <a:pt x="0" y="122"/>
                  </a:lnTo>
                  <a:lnTo>
                    <a:pt x="26" y="192"/>
                  </a:lnTo>
                  <a:lnTo>
                    <a:pt x="94" y="196"/>
                  </a:lnTo>
                  <a:lnTo>
                    <a:pt x="144" y="93"/>
                  </a:lnTo>
                  <a:lnTo>
                    <a:pt x="118" y="32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7" name="Freeform 44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54601" y="5253056"/>
              <a:ext cx="12700" cy="12700"/>
            </a:xfrm>
            <a:custGeom>
              <a:avLst/>
              <a:gdLst>
                <a:gd name="T0" fmla="*/ 2147483647 w 203"/>
                <a:gd name="T1" fmla="*/ 2147483647 h 212"/>
                <a:gd name="T2" fmla="*/ 0 w 203"/>
                <a:gd name="T3" fmla="*/ 2147483647 h 212"/>
                <a:gd name="T4" fmla="*/ 2147483647 w 203"/>
                <a:gd name="T5" fmla="*/ 2147483647 h 212"/>
                <a:gd name="T6" fmla="*/ 2147483647 w 203"/>
                <a:gd name="T7" fmla="*/ 2147483647 h 212"/>
                <a:gd name="T8" fmla="*/ 2147483647 w 203"/>
                <a:gd name="T9" fmla="*/ 2147483647 h 212"/>
                <a:gd name="T10" fmla="*/ 2147483647 w 203"/>
                <a:gd name="T11" fmla="*/ 2147483647 h 212"/>
                <a:gd name="T12" fmla="*/ 2147483647 w 203"/>
                <a:gd name="T13" fmla="*/ 2147483647 h 212"/>
                <a:gd name="T14" fmla="*/ 2147483647 w 203"/>
                <a:gd name="T15" fmla="*/ 0 h 212"/>
                <a:gd name="T16" fmla="*/ 2147483647 w 203"/>
                <a:gd name="T17" fmla="*/ 2147483647 h 212"/>
                <a:gd name="T18" fmla="*/ 2147483647 w 203"/>
                <a:gd name="T19" fmla="*/ 2147483647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3"/>
                <a:gd name="T31" fmla="*/ 0 h 212"/>
                <a:gd name="T32" fmla="*/ 203 w 203"/>
                <a:gd name="T33" fmla="*/ 212 h 2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3" h="212">
                  <a:moveTo>
                    <a:pt x="36" y="56"/>
                  </a:moveTo>
                  <a:lnTo>
                    <a:pt x="0" y="116"/>
                  </a:lnTo>
                  <a:lnTo>
                    <a:pt x="60" y="184"/>
                  </a:lnTo>
                  <a:lnTo>
                    <a:pt x="116" y="212"/>
                  </a:lnTo>
                  <a:lnTo>
                    <a:pt x="174" y="148"/>
                  </a:lnTo>
                  <a:lnTo>
                    <a:pt x="203" y="85"/>
                  </a:lnTo>
                  <a:lnTo>
                    <a:pt x="192" y="20"/>
                  </a:lnTo>
                  <a:lnTo>
                    <a:pt x="152" y="0"/>
                  </a:lnTo>
                  <a:lnTo>
                    <a:pt x="104" y="2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8" name="Freeform 44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340326" y="5237181"/>
              <a:ext cx="9525" cy="6350"/>
            </a:xfrm>
            <a:custGeom>
              <a:avLst/>
              <a:gdLst>
                <a:gd name="T0" fmla="*/ 2147483647 w 172"/>
                <a:gd name="T1" fmla="*/ 2147483647 h 108"/>
                <a:gd name="T2" fmla="*/ 0 w 172"/>
                <a:gd name="T3" fmla="*/ 2147483647 h 108"/>
                <a:gd name="T4" fmla="*/ 2147483647 w 172"/>
                <a:gd name="T5" fmla="*/ 2147483647 h 108"/>
                <a:gd name="T6" fmla="*/ 2147483647 w 172"/>
                <a:gd name="T7" fmla="*/ 2147483647 h 108"/>
                <a:gd name="T8" fmla="*/ 2147483647 w 172"/>
                <a:gd name="T9" fmla="*/ 2147483647 h 108"/>
                <a:gd name="T10" fmla="*/ 2147483647 w 172"/>
                <a:gd name="T11" fmla="*/ 2147483647 h 108"/>
                <a:gd name="T12" fmla="*/ 2147483647 w 172"/>
                <a:gd name="T13" fmla="*/ 0 h 108"/>
                <a:gd name="T14" fmla="*/ 2147483647 w 172"/>
                <a:gd name="T15" fmla="*/ 2147483647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2"/>
                <a:gd name="T25" fmla="*/ 0 h 108"/>
                <a:gd name="T26" fmla="*/ 172 w 172"/>
                <a:gd name="T27" fmla="*/ 108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2" h="108">
                  <a:moveTo>
                    <a:pt x="44" y="4"/>
                  </a:moveTo>
                  <a:lnTo>
                    <a:pt x="0" y="72"/>
                  </a:lnTo>
                  <a:lnTo>
                    <a:pt x="48" y="108"/>
                  </a:lnTo>
                  <a:lnTo>
                    <a:pt x="136" y="104"/>
                  </a:lnTo>
                  <a:lnTo>
                    <a:pt x="164" y="64"/>
                  </a:lnTo>
                  <a:lnTo>
                    <a:pt x="172" y="4"/>
                  </a:lnTo>
                  <a:lnTo>
                    <a:pt x="100" y="0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569" name="Group 450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3806803" y="4535494"/>
              <a:ext cx="17464" cy="30161"/>
              <a:chOff x="997" y="8534"/>
              <a:chExt cx="375" cy="631"/>
            </a:xfrm>
            <a:grpFill/>
          </p:grpSpPr>
          <p:sp>
            <p:nvSpPr>
              <p:cNvPr id="575" name="Freeform 45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7" y="8534"/>
                <a:ext cx="126" cy="155"/>
              </a:xfrm>
              <a:custGeom>
                <a:avLst/>
                <a:gdLst>
                  <a:gd name="T0" fmla="*/ 49 w 105"/>
                  <a:gd name="T1" fmla="*/ 35 h 129"/>
                  <a:gd name="T2" fmla="*/ 0 w 105"/>
                  <a:gd name="T3" fmla="*/ 143 h 129"/>
                  <a:gd name="T4" fmla="*/ 28 w 105"/>
                  <a:gd name="T5" fmla="*/ 286 h 129"/>
                  <a:gd name="T6" fmla="*/ 103 w 105"/>
                  <a:gd name="T7" fmla="*/ 322 h 129"/>
                  <a:gd name="T8" fmla="*/ 232 w 105"/>
                  <a:gd name="T9" fmla="*/ 270 h 129"/>
                  <a:gd name="T10" fmla="*/ 260 w 105"/>
                  <a:gd name="T11" fmla="*/ 127 h 129"/>
                  <a:gd name="T12" fmla="*/ 196 w 105"/>
                  <a:gd name="T13" fmla="*/ 0 h 129"/>
                  <a:gd name="T14" fmla="*/ 49 w 105"/>
                  <a:gd name="T15" fmla="*/ 35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29"/>
                  <a:gd name="T26" fmla="*/ 105 w 105"/>
                  <a:gd name="T27" fmla="*/ 129 h 1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29">
                    <a:moveTo>
                      <a:pt x="19" y="14"/>
                    </a:moveTo>
                    <a:lnTo>
                      <a:pt x="0" y="57"/>
                    </a:lnTo>
                    <a:lnTo>
                      <a:pt x="11" y="114"/>
                    </a:lnTo>
                    <a:lnTo>
                      <a:pt x="42" y="129"/>
                    </a:lnTo>
                    <a:lnTo>
                      <a:pt x="93" y="108"/>
                    </a:lnTo>
                    <a:lnTo>
                      <a:pt x="105" y="51"/>
                    </a:lnTo>
                    <a:lnTo>
                      <a:pt x="78" y="0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76" name="Freeform 45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34" y="8657"/>
                <a:ext cx="126" cy="130"/>
              </a:xfrm>
              <a:custGeom>
                <a:avLst/>
                <a:gdLst>
                  <a:gd name="T0" fmla="*/ 49 w 105"/>
                  <a:gd name="T1" fmla="*/ 12 h 108"/>
                  <a:gd name="T2" fmla="*/ 0 w 105"/>
                  <a:gd name="T3" fmla="*/ 122 h 108"/>
                  <a:gd name="T4" fmla="*/ 23 w 105"/>
                  <a:gd name="T5" fmla="*/ 220 h 108"/>
                  <a:gd name="T6" fmla="*/ 113 w 105"/>
                  <a:gd name="T7" fmla="*/ 272 h 108"/>
                  <a:gd name="T8" fmla="*/ 200 w 105"/>
                  <a:gd name="T9" fmla="*/ 206 h 108"/>
                  <a:gd name="T10" fmla="*/ 260 w 105"/>
                  <a:gd name="T11" fmla="*/ 106 h 108"/>
                  <a:gd name="T12" fmla="*/ 173 w 105"/>
                  <a:gd name="T13" fmla="*/ 0 h 108"/>
                  <a:gd name="T14" fmla="*/ 49 w 105"/>
                  <a:gd name="T15" fmla="*/ 12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08"/>
                  <a:gd name="T26" fmla="*/ 105 w 105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08">
                    <a:moveTo>
                      <a:pt x="19" y="5"/>
                    </a:moveTo>
                    <a:lnTo>
                      <a:pt x="0" y="48"/>
                    </a:lnTo>
                    <a:lnTo>
                      <a:pt x="9" y="87"/>
                    </a:lnTo>
                    <a:lnTo>
                      <a:pt x="45" y="108"/>
                    </a:lnTo>
                    <a:lnTo>
                      <a:pt x="81" y="81"/>
                    </a:lnTo>
                    <a:lnTo>
                      <a:pt x="105" y="42"/>
                    </a:lnTo>
                    <a:lnTo>
                      <a:pt x="69" y="0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577" name="Freeform 45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45" y="8859"/>
                <a:ext cx="227" cy="306"/>
              </a:xfrm>
              <a:custGeom>
                <a:avLst/>
                <a:gdLst>
                  <a:gd name="T0" fmla="*/ 309 w 189"/>
                  <a:gd name="T1" fmla="*/ 52 h 255"/>
                  <a:gd name="T2" fmla="*/ 196 w 189"/>
                  <a:gd name="T3" fmla="*/ 196 h 255"/>
                  <a:gd name="T4" fmla="*/ 103 w 189"/>
                  <a:gd name="T5" fmla="*/ 336 h 255"/>
                  <a:gd name="T6" fmla="*/ 0 w 189"/>
                  <a:gd name="T7" fmla="*/ 509 h 255"/>
                  <a:gd name="T8" fmla="*/ 37 w 189"/>
                  <a:gd name="T9" fmla="*/ 634 h 255"/>
                  <a:gd name="T10" fmla="*/ 173 w 189"/>
                  <a:gd name="T11" fmla="*/ 612 h 255"/>
                  <a:gd name="T12" fmla="*/ 277 w 189"/>
                  <a:gd name="T13" fmla="*/ 425 h 255"/>
                  <a:gd name="T14" fmla="*/ 396 w 189"/>
                  <a:gd name="T15" fmla="*/ 239 h 255"/>
                  <a:gd name="T16" fmla="*/ 473 w 189"/>
                  <a:gd name="T17" fmla="*/ 127 h 255"/>
                  <a:gd name="T18" fmla="*/ 405 w 189"/>
                  <a:gd name="T19" fmla="*/ 0 h 255"/>
                  <a:gd name="T20" fmla="*/ 309 w 189"/>
                  <a:gd name="T21" fmla="*/ 52 h 2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9"/>
                  <a:gd name="T34" fmla="*/ 0 h 255"/>
                  <a:gd name="T35" fmla="*/ 189 w 189"/>
                  <a:gd name="T36" fmla="*/ 255 h 2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9" h="255">
                    <a:moveTo>
                      <a:pt x="123" y="21"/>
                    </a:moveTo>
                    <a:lnTo>
                      <a:pt x="78" y="78"/>
                    </a:lnTo>
                    <a:lnTo>
                      <a:pt x="42" y="135"/>
                    </a:lnTo>
                    <a:lnTo>
                      <a:pt x="0" y="204"/>
                    </a:lnTo>
                    <a:lnTo>
                      <a:pt x="15" y="255"/>
                    </a:lnTo>
                    <a:lnTo>
                      <a:pt x="69" y="246"/>
                    </a:lnTo>
                    <a:lnTo>
                      <a:pt x="111" y="171"/>
                    </a:lnTo>
                    <a:lnTo>
                      <a:pt x="159" y="96"/>
                    </a:lnTo>
                    <a:lnTo>
                      <a:pt x="189" y="51"/>
                    </a:lnTo>
                    <a:lnTo>
                      <a:pt x="162" y="0"/>
                    </a:lnTo>
                    <a:lnTo>
                      <a:pt x="123" y="2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570" name="任意多边形 7">
              <a:extLst/>
            </p:cNvPr>
            <p:cNvSpPr>
              <a:spLocks noChangeAspect="1"/>
            </p:cNvSpPr>
            <p:nvPr/>
          </p:nvSpPr>
          <p:spPr bwMode="auto">
            <a:xfrm>
              <a:off x="4371951" y="4887931"/>
              <a:ext cx="3175" cy="3175"/>
            </a:xfrm>
            <a:custGeom>
              <a:avLst/>
              <a:gdLst>
                <a:gd name="T0" fmla="*/ 0 w 3560387"/>
                <a:gd name="T1" fmla="*/ 0 h 6001569"/>
                <a:gd name="T2" fmla="*/ 0 w 3560387"/>
                <a:gd name="T3" fmla="*/ 0 h 6001569"/>
                <a:gd name="T4" fmla="*/ 0 w 3560387"/>
                <a:gd name="T5" fmla="*/ 0 h 6001569"/>
                <a:gd name="T6" fmla="*/ 0 w 3560387"/>
                <a:gd name="T7" fmla="*/ 0 h 6001569"/>
                <a:gd name="T8" fmla="*/ 0 w 3560387"/>
                <a:gd name="T9" fmla="*/ 0 h 6001569"/>
                <a:gd name="T10" fmla="*/ 0 w 3560387"/>
                <a:gd name="T11" fmla="*/ 0 h 6001569"/>
                <a:gd name="T12" fmla="*/ 0 w 3560387"/>
                <a:gd name="T13" fmla="*/ 0 h 6001569"/>
                <a:gd name="T14" fmla="*/ 0 w 3560387"/>
                <a:gd name="T15" fmla="*/ 0 h 6001569"/>
                <a:gd name="T16" fmla="*/ 0 w 3560387"/>
                <a:gd name="T17" fmla="*/ 0 h 6001569"/>
                <a:gd name="T18" fmla="*/ 0 w 3560387"/>
                <a:gd name="T19" fmla="*/ 0 h 6001569"/>
                <a:gd name="T20" fmla="*/ 0 w 3560387"/>
                <a:gd name="T21" fmla="*/ 0 h 6001569"/>
                <a:gd name="T22" fmla="*/ 0 w 3560387"/>
                <a:gd name="T23" fmla="*/ 0 h 6001569"/>
                <a:gd name="T24" fmla="*/ 0 w 3560387"/>
                <a:gd name="T25" fmla="*/ 0 h 6001569"/>
                <a:gd name="T26" fmla="*/ 0 w 3560387"/>
                <a:gd name="T27" fmla="*/ 0 h 6001569"/>
                <a:gd name="T28" fmla="*/ 0 w 3560387"/>
                <a:gd name="T29" fmla="*/ 0 h 6001569"/>
                <a:gd name="T30" fmla="*/ 0 w 3560387"/>
                <a:gd name="T31" fmla="*/ 0 h 6001569"/>
                <a:gd name="T32" fmla="*/ 0 w 3560387"/>
                <a:gd name="T33" fmla="*/ 0 h 6001569"/>
                <a:gd name="T34" fmla="*/ 0 w 3560387"/>
                <a:gd name="T35" fmla="*/ 0 h 6001569"/>
                <a:gd name="T36" fmla="*/ 0 w 3560387"/>
                <a:gd name="T37" fmla="*/ 0 h 6001569"/>
                <a:gd name="T38" fmla="*/ 0 w 3560387"/>
                <a:gd name="T39" fmla="*/ 0 h 6001569"/>
                <a:gd name="T40" fmla="*/ 0 w 3560387"/>
                <a:gd name="T41" fmla="*/ 0 h 6001569"/>
                <a:gd name="T42" fmla="*/ 0 w 3560387"/>
                <a:gd name="T43" fmla="*/ 0 h 6001569"/>
                <a:gd name="T44" fmla="*/ 0 w 3560387"/>
                <a:gd name="T45" fmla="*/ 0 h 6001569"/>
                <a:gd name="T46" fmla="*/ 0 w 3560387"/>
                <a:gd name="T47" fmla="*/ 0 h 6001569"/>
                <a:gd name="T48" fmla="*/ 0 w 3560387"/>
                <a:gd name="T49" fmla="*/ 0 h 6001569"/>
                <a:gd name="T50" fmla="*/ 0 w 3560387"/>
                <a:gd name="T51" fmla="*/ 0 h 6001569"/>
                <a:gd name="T52" fmla="*/ 0 w 3560387"/>
                <a:gd name="T53" fmla="*/ 0 h 6001569"/>
                <a:gd name="T54" fmla="*/ 0 w 3560387"/>
                <a:gd name="T55" fmla="*/ 0 h 6001569"/>
                <a:gd name="T56" fmla="*/ 0 w 3560387"/>
                <a:gd name="T57" fmla="*/ 0 h 6001569"/>
                <a:gd name="T58" fmla="*/ 0 w 3560387"/>
                <a:gd name="T59" fmla="*/ 0 h 6001569"/>
                <a:gd name="T60" fmla="*/ 0 w 3560387"/>
                <a:gd name="T61" fmla="*/ 0 h 6001569"/>
                <a:gd name="T62" fmla="*/ 0 w 3560387"/>
                <a:gd name="T63" fmla="*/ 0 h 6001569"/>
                <a:gd name="T64" fmla="*/ 0 w 3560387"/>
                <a:gd name="T65" fmla="*/ 0 h 6001569"/>
                <a:gd name="T66" fmla="*/ 0 w 3560387"/>
                <a:gd name="T67" fmla="*/ 0 h 6001569"/>
                <a:gd name="T68" fmla="*/ 0 w 3560387"/>
                <a:gd name="T69" fmla="*/ 0 h 6001569"/>
                <a:gd name="T70" fmla="*/ 0 w 3560387"/>
                <a:gd name="T71" fmla="*/ 0 h 6001569"/>
                <a:gd name="T72" fmla="*/ 0 w 3560387"/>
                <a:gd name="T73" fmla="*/ 0 h 6001569"/>
                <a:gd name="T74" fmla="*/ 0 w 3560387"/>
                <a:gd name="T75" fmla="*/ 0 h 6001569"/>
                <a:gd name="T76" fmla="*/ 0 w 3560387"/>
                <a:gd name="T77" fmla="*/ 0 h 6001569"/>
                <a:gd name="T78" fmla="*/ 0 w 3560387"/>
                <a:gd name="T79" fmla="*/ 0 h 6001569"/>
                <a:gd name="T80" fmla="*/ 0 w 3560387"/>
                <a:gd name="T81" fmla="*/ 0 h 6001569"/>
                <a:gd name="T82" fmla="*/ 0 w 3560387"/>
                <a:gd name="T83" fmla="*/ 0 h 6001569"/>
                <a:gd name="T84" fmla="*/ 0 w 3560387"/>
                <a:gd name="T85" fmla="*/ 0 h 6001569"/>
                <a:gd name="T86" fmla="*/ 0 w 3560387"/>
                <a:gd name="T87" fmla="*/ 0 h 6001569"/>
                <a:gd name="T88" fmla="*/ 0 w 3560387"/>
                <a:gd name="T89" fmla="*/ 0 h 6001569"/>
                <a:gd name="T90" fmla="*/ 0 w 3560387"/>
                <a:gd name="T91" fmla="*/ 0 h 6001569"/>
                <a:gd name="T92" fmla="*/ 0 w 3560387"/>
                <a:gd name="T93" fmla="*/ 0 h 6001569"/>
                <a:gd name="T94" fmla="*/ 0 w 3560387"/>
                <a:gd name="T95" fmla="*/ 0 h 6001569"/>
                <a:gd name="T96" fmla="*/ 0 w 3560387"/>
                <a:gd name="T97" fmla="*/ 0 h 60015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60387"/>
                <a:gd name="T148" fmla="*/ 0 h 6001569"/>
                <a:gd name="T149" fmla="*/ 3560387 w 3560387"/>
                <a:gd name="T150" fmla="*/ 6001569 h 60015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60387" h="6001569">
                  <a:moveTo>
                    <a:pt x="28925" y="1128680"/>
                  </a:moveTo>
                  <a:lnTo>
                    <a:pt x="112277" y="1133748"/>
                  </a:lnTo>
                  <a:lnTo>
                    <a:pt x="216203" y="1139923"/>
                  </a:lnTo>
                  <a:lnTo>
                    <a:pt x="329214" y="1202425"/>
                  </a:lnTo>
                  <a:lnTo>
                    <a:pt x="229286" y="1277276"/>
                  </a:lnTo>
                  <a:lnTo>
                    <a:pt x="315588" y="1335781"/>
                  </a:lnTo>
                  <a:lnTo>
                    <a:pt x="238370" y="1417540"/>
                  </a:lnTo>
                  <a:lnTo>
                    <a:pt x="247454" y="1562890"/>
                  </a:lnTo>
                  <a:lnTo>
                    <a:pt x="165695" y="1630478"/>
                  </a:lnTo>
                  <a:lnTo>
                    <a:pt x="138987" y="1745855"/>
                  </a:lnTo>
                  <a:lnTo>
                    <a:pt x="182776" y="1828892"/>
                  </a:lnTo>
                  <a:lnTo>
                    <a:pt x="265623" y="1906653"/>
                  </a:lnTo>
                  <a:lnTo>
                    <a:pt x="328670" y="1892482"/>
                  </a:lnTo>
                  <a:lnTo>
                    <a:pt x="428598" y="1829436"/>
                  </a:lnTo>
                  <a:cubicBezTo>
                    <a:pt x="428235" y="1858203"/>
                    <a:pt x="427873" y="1886971"/>
                    <a:pt x="427510" y="1915738"/>
                  </a:cubicBezTo>
                  <a:lnTo>
                    <a:pt x="368461" y="1952076"/>
                  </a:lnTo>
                  <a:lnTo>
                    <a:pt x="387174" y="2089618"/>
                  </a:lnTo>
                  <a:lnTo>
                    <a:pt x="500729" y="2084532"/>
                  </a:lnTo>
                  <a:lnTo>
                    <a:pt x="531981" y="2146845"/>
                  </a:lnTo>
                  <a:lnTo>
                    <a:pt x="449677" y="2264398"/>
                  </a:lnTo>
                  <a:lnTo>
                    <a:pt x="591029" y="2396121"/>
                  </a:lnTo>
                  <a:lnTo>
                    <a:pt x="497487" y="2458246"/>
                  </a:lnTo>
                  <a:cubicBezTo>
                    <a:pt x="496588" y="2554295"/>
                    <a:pt x="491456" y="2506292"/>
                    <a:pt x="490557" y="2602341"/>
                  </a:cubicBezTo>
                  <a:cubicBezTo>
                    <a:pt x="489095" y="2635867"/>
                    <a:pt x="554691" y="2649761"/>
                    <a:pt x="554691" y="2669929"/>
                  </a:cubicBezTo>
                  <a:lnTo>
                    <a:pt x="490556" y="2723347"/>
                  </a:lnTo>
                  <a:lnTo>
                    <a:pt x="571772" y="2845442"/>
                  </a:lnTo>
                  <a:lnTo>
                    <a:pt x="627578" y="2899758"/>
                  </a:lnTo>
                  <a:lnTo>
                    <a:pt x="572860" y="2990249"/>
                  </a:lnTo>
                  <a:lnTo>
                    <a:pt x="590485" y="3052750"/>
                  </a:lnTo>
                  <a:lnTo>
                    <a:pt x="535978" y="3134509"/>
                  </a:lnTo>
                  <a:lnTo>
                    <a:pt x="502551" y="3182836"/>
                  </a:lnTo>
                  <a:lnTo>
                    <a:pt x="575226" y="3331096"/>
                  </a:lnTo>
                  <a:lnTo>
                    <a:pt x="647901" y="3380516"/>
                  </a:lnTo>
                  <a:lnTo>
                    <a:pt x="775082" y="3507697"/>
                  </a:lnTo>
                  <a:lnTo>
                    <a:pt x="833587" y="3662131"/>
                  </a:lnTo>
                  <a:lnTo>
                    <a:pt x="855753" y="3741714"/>
                  </a:lnTo>
                  <a:lnTo>
                    <a:pt x="929517" y="3879068"/>
                  </a:lnTo>
                  <a:lnTo>
                    <a:pt x="829589" y="3905233"/>
                  </a:lnTo>
                  <a:lnTo>
                    <a:pt x="825590" y="4054581"/>
                  </a:lnTo>
                  <a:lnTo>
                    <a:pt x="744919" y="4141426"/>
                  </a:lnTo>
                  <a:lnTo>
                    <a:pt x="604656" y="4119259"/>
                  </a:lnTo>
                  <a:lnTo>
                    <a:pt x="513812" y="4239178"/>
                  </a:lnTo>
                  <a:lnTo>
                    <a:pt x="482561" y="4379441"/>
                  </a:lnTo>
                  <a:lnTo>
                    <a:pt x="386653" y="4514998"/>
                  </a:lnTo>
                  <a:lnTo>
                    <a:pt x="324128" y="4608372"/>
                  </a:lnTo>
                  <a:lnTo>
                    <a:pt x="356468" y="4829307"/>
                  </a:lnTo>
                  <a:lnTo>
                    <a:pt x="269622" y="4873641"/>
                  </a:lnTo>
                  <a:lnTo>
                    <a:pt x="334280" y="5014217"/>
                  </a:lnTo>
                  <a:lnTo>
                    <a:pt x="360111" y="5103661"/>
                  </a:lnTo>
                  <a:lnTo>
                    <a:pt x="453131" y="5162166"/>
                  </a:lnTo>
                  <a:lnTo>
                    <a:pt x="606477" y="5193417"/>
                  </a:lnTo>
                  <a:lnTo>
                    <a:pt x="714402" y="5202501"/>
                  </a:lnTo>
                  <a:lnTo>
                    <a:pt x="809243" y="5311514"/>
                  </a:lnTo>
                  <a:lnTo>
                    <a:pt x="949507" y="5301341"/>
                  </a:lnTo>
                  <a:lnTo>
                    <a:pt x="1021094" y="5346763"/>
                  </a:lnTo>
                  <a:lnTo>
                    <a:pt x="1061429" y="5492113"/>
                  </a:lnTo>
                  <a:lnTo>
                    <a:pt x="1039262" y="5600037"/>
                  </a:lnTo>
                  <a:lnTo>
                    <a:pt x="1066516" y="5680708"/>
                  </a:lnTo>
                  <a:lnTo>
                    <a:pt x="1025092" y="5766465"/>
                  </a:lnTo>
                  <a:lnTo>
                    <a:pt x="1139191" y="5870390"/>
                  </a:lnTo>
                  <a:lnTo>
                    <a:pt x="1265283" y="5874388"/>
                  </a:lnTo>
                  <a:lnTo>
                    <a:pt x="1251113" y="5765376"/>
                  </a:lnTo>
                  <a:lnTo>
                    <a:pt x="1236942" y="5652365"/>
                  </a:lnTo>
                  <a:lnTo>
                    <a:pt x="1377206" y="5689791"/>
                  </a:lnTo>
                  <a:lnTo>
                    <a:pt x="1554540" y="5658540"/>
                  </a:lnTo>
                  <a:lnTo>
                    <a:pt x="1689718" y="5713046"/>
                  </a:lnTo>
                  <a:lnTo>
                    <a:pt x="1806726" y="5731215"/>
                  </a:lnTo>
                  <a:lnTo>
                    <a:pt x="1806726" y="5876564"/>
                  </a:lnTo>
                  <a:cubicBezTo>
                    <a:pt x="1806482" y="5918232"/>
                    <a:pt x="1806237" y="5959901"/>
                    <a:pt x="1805993" y="6001569"/>
                  </a:cubicBezTo>
                  <a:lnTo>
                    <a:pt x="1977508" y="5951061"/>
                  </a:lnTo>
                  <a:lnTo>
                    <a:pt x="2145758" y="5875476"/>
                  </a:lnTo>
                  <a:lnTo>
                    <a:pt x="2286021" y="5789719"/>
                  </a:lnTo>
                  <a:lnTo>
                    <a:pt x="2208260" y="5935069"/>
                  </a:lnTo>
                  <a:lnTo>
                    <a:pt x="2362695" y="5911814"/>
                  </a:lnTo>
                  <a:lnTo>
                    <a:pt x="2508044" y="5866392"/>
                  </a:lnTo>
                  <a:lnTo>
                    <a:pt x="2548380" y="5744297"/>
                  </a:lnTo>
                  <a:lnTo>
                    <a:pt x="2461534" y="5713046"/>
                  </a:lnTo>
                  <a:lnTo>
                    <a:pt x="2475705" y="5594949"/>
                  </a:lnTo>
                  <a:lnTo>
                    <a:pt x="2615969" y="5518276"/>
                  </a:lnTo>
                  <a:lnTo>
                    <a:pt x="2734065" y="5487025"/>
                  </a:lnTo>
                  <a:lnTo>
                    <a:pt x="2723893" y="5378012"/>
                  </a:lnTo>
                  <a:lnTo>
                    <a:pt x="2869243" y="5401267"/>
                  </a:lnTo>
                  <a:lnTo>
                    <a:pt x="3023253" y="5343826"/>
                  </a:lnTo>
                  <a:lnTo>
                    <a:pt x="3188882" y="5333008"/>
                  </a:lnTo>
                  <a:lnTo>
                    <a:pt x="3086179" y="5162519"/>
                  </a:lnTo>
                  <a:lnTo>
                    <a:pt x="3100350" y="5055328"/>
                  </a:lnTo>
                  <a:lnTo>
                    <a:pt x="3027675" y="4905980"/>
                  </a:lnTo>
                  <a:lnTo>
                    <a:pt x="2996424" y="4730467"/>
                  </a:lnTo>
                  <a:lnTo>
                    <a:pt x="3000422" y="4612370"/>
                  </a:lnTo>
                  <a:lnTo>
                    <a:pt x="3049842" y="4490276"/>
                  </a:lnTo>
                  <a:lnTo>
                    <a:pt x="3177023" y="4495362"/>
                  </a:lnTo>
                  <a:lnTo>
                    <a:pt x="3241702" y="4436858"/>
                  </a:lnTo>
                  <a:lnTo>
                    <a:pt x="3208274" y="4330022"/>
                  </a:lnTo>
                  <a:lnTo>
                    <a:pt x="3149770" y="4222097"/>
                  </a:lnTo>
                  <a:lnTo>
                    <a:pt x="3068011" y="4171589"/>
                  </a:lnTo>
                  <a:lnTo>
                    <a:pt x="3027675" y="4018243"/>
                  </a:lnTo>
                  <a:lnTo>
                    <a:pt x="3150858" y="3915405"/>
                  </a:lnTo>
                  <a:lnTo>
                    <a:pt x="3291122" y="3793310"/>
                  </a:lnTo>
                  <a:lnTo>
                    <a:pt x="3426299" y="3734806"/>
                  </a:lnTo>
                  <a:lnTo>
                    <a:pt x="3534223" y="3658133"/>
                  </a:lnTo>
                  <a:lnTo>
                    <a:pt x="3547304" y="3559293"/>
                  </a:lnTo>
                  <a:lnTo>
                    <a:pt x="3505881" y="3331101"/>
                  </a:lnTo>
                  <a:lnTo>
                    <a:pt x="3464457" y="3245343"/>
                  </a:lnTo>
                  <a:lnTo>
                    <a:pt x="3446288" y="3118162"/>
                  </a:lnTo>
                  <a:lnTo>
                    <a:pt x="3528048" y="3091997"/>
                  </a:lnTo>
                  <a:lnTo>
                    <a:pt x="3560387" y="2986983"/>
                  </a:lnTo>
                  <a:lnTo>
                    <a:pt x="3411039" y="2964816"/>
                  </a:lnTo>
                  <a:lnTo>
                    <a:pt x="3292943" y="2951734"/>
                  </a:lnTo>
                  <a:lnTo>
                    <a:pt x="3183930" y="2788215"/>
                  </a:lnTo>
                  <a:lnTo>
                    <a:pt x="3234438" y="2703546"/>
                  </a:lnTo>
                  <a:lnTo>
                    <a:pt x="3179932" y="2608704"/>
                  </a:lnTo>
                  <a:lnTo>
                    <a:pt x="3229352" y="2437189"/>
                  </a:lnTo>
                  <a:lnTo>
                    <a:pt x="3317286" y="2356518"/>
                  </a:lnTo>
                  <a:lnTo>
                    <a:pt x="3162852" y="2141758"/>
                  </a:lnTo>
                  <a:lnTo>
                    <a:pt x="3058925" y="2006581"/>
                  </a:lnTo>
                  <a:lnTo>
                    <a:pt x="2986914" y="1900856"/>
                  </a:lnTo>
                  <a:lnTo>
                    <a:pt x="2958997" y="1752219"/>
                  </a:lnTo>
                  <a:lnTo>
                    <a:pt x="2982252" y="1607957"/>
                  </a:lnTo>
                  <a:lnTo>
                    <a:pt x="2935156" y="1462713"/>
                  </a:lnTo>
                  <a:lnTo>
                    <a:pt x="2766404" y="1281274"/>
                  </a:lnTo>
                  <a:lnTo>
                    <a:pt x="2567636" y="1109760"/>
                  </a:lnTo>
                  <a:lnTo>
                    <a:pt x="2449539" y="960412"/>
                  </a:lnTo>
                  <a:lnTo>
                    <a:pt x="2396901" y="881160"/>
                  </a:lnTo>
                  <a:lnTo>
                    <a:pt x="2278024" y="748561"/>
                  </a:lnTo>
                  <a:lnTo>
                    <a:pt x="2294371" y="595215"/>
                  </a:lnTo>
                  <a:lnTo>
                    <a:pt x="2176275" y="510546"/>
                  </a:lnTo>
                  <a:lnTo>
                    <a:pt x="2030925" y="524717"/>
                  </a:lnTo>
                  <a:lnTo>
                    <a:pt x="1968422" y="424789"/>
                  </a:lnTo>
                  <a:lnTo>
                    <a:pt x="1829247" y="376457"/>
                  </a:lnTo>
                  <a:lnTo>
                    <a:pt x="1630479" y="203854"/>
                  </a:lnTo>
                  <a:lnTo>
                    <a:pt x="1499300" y="177689"/>
                  </a:lnTo>
                  <a:lnTo>
                    <a:pt x="1395374" y="0"/>
                  </a:lnTo>
                  <a:lnTo>
                    <a:pt x="1292536" y="5087"/>
                  </a:lnTo>
                  <a:lnTo>
                    <a:pt x="1188209" y="65813"/>
                  </a:lnTo>
                  <a:lnTo>
                    <a:pt x="1080685" y="145348"/>
                  </a:lnTo>
                  <a:lnTo>
                    <a:pt x="1000014" y="185685"/>
                  </a:lnTo>
                  <a:lnTo>
                    <a:pt x="828499" y="198766"/>
                  </a:lnTo>
                  <a:lnTo>
                    <a:pt x="737656" y="271441"/>
                  </a:lnTo>
                  <a:lnTo>
                    <a:pt x="666069" y="230017"/>
                  </a:lnTo>
                  <a:lnTo>
                    <a:pt x="553058" y="339028"/>
                  </a:lnTo>
                  <a:lnTo>
                    <a:pt x="549060" y="420788"/>
                  </a:lnTo>
                  <a:lnTo>
                    <a:pt x="440048" y="406617"/>
                  </a:lnTo>
                  <a:lnTo>
                    <a:pt x="364463" y="474206"/>
                  </a:lnTo>
                  <a:lnTo>
                    <a:pt x="265623" y="532710"/>
                  </a:lnTo>
                  <a:lnTo>
                    <a:pt x="160609" y="604296"/>
                  </a:lnTo>
                  <a:lnTo>
                    <a:pt x="99928" y="734387"/>
                  </a:lnTo>
                  <a:lnTo>
                    <a:pt x="79938" y="892819"/>
                  </a:lnTo>
                  <a:lnTo>
                    <a:pt x="0" y="1018911"/>
                  </a:lnTo>
                  <a:lnTo>
                    <a:pt x="28925" y="11286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71" name="Freeform 449">
              <a:extLst/>
            </p:cNvPr>
            <p:cNvSpPr>
              <a:spLocks noChangeAspect="1"/>
            </p:cNvSpPr>
            <p:nvPr/>
          </p:nvSpPr>
          <p:spPr bwMode="auto">
            <a:xfrm>
              <a:off x="4352901" y="4914918"/>
              <a:ext cx="7938" cy="11113"/>
            </a:xfrm>
            <a:custGeom>
              <a:avLst/>
              <a:gdLst>
                <a:gd name="T0" fmla="*/ 0 w 125"/>
                <a:gd name="T1" fmla="*/ 2147483647 h 187"/>
                <a:gd name="T2" fmla="*/ 2147483647 w 125"/>
                <a:gd name="T3" fmla="*/ 2147483647 h 187"/>
                <a:gd name="T4" fmla="*/ 2147483647 w 125"/>
                <a:gd name="T5" fmla="*/ 2147483647 h 187"/>
                <a:gd name="T6" fmla="*/ 2147483647 w 125"/>
                <a:gd name="T7" fmla="*/ 2147483647 h 187"/>
                <a:gd name="T8" fmla="*/ 2147483647 w 125"/>
                <a:gd name="T9" fmla="*/ 2147483647 h 187"/>
                <a:gd name="T10" fmla="*/ 2147483647 w 125"/>
                <a:gd name="T11" fmla="*/ 2147483647 h 187"/>
                <a:gd name="T12" fmla="*/ 2147483647 w 125"/>
                <a:gd name="T13" fmla="*/ 0 h 187"/>
                <a:gd name="T14" fmla="*/ 0 w 125"/>
                <a:gd name="T15" fmla="*/ 2147483647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7"/>
                <a:gd name="T26" fmla="*/ 125 w 125"/>
                <a:gd name="T27" fmla="*/ 187 h 1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7">
                  <a:moveTo>
                    <a:pt x="0" y="33"/>
                  </a:moveTo>
                  <a:lnTo>
                    <a:pt x="7" y="103"/>
                  </a:lnTo>
                  <a:lnTo>
                    <a:pt x="14" y="187"/>
                  </a:lnTo>
                  <a:lnTo>
                    <a:pt x="86" y="173"/>
                  </a:lnTo>
                  <a:lnTo>
                    <a:pt x="115" y="110"/>
                  </a:lnTo>
                  <a:lnTo>
                    <a:pt x="125" y="24"/>
                  </a:lnTo>
                  <a:lnTo>
                    <a:pt x="53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72" name="Freeform 30">
              <a:extLst/>
            </p:cNvPr>
            <p:cNvSpPr>
              <a:spLocks/>
            </p:cNvSpPr>
            <p:nvPr/>
          </p:nvSpPr>
          <p:spPr bwMode="auto">
            <a:xfrm>
              <a:off x="5206976" y="4400568"/>
              <a:ext cx="134938" cy="155575"/>
            </a:xfrm>
            <a:custGeom>
              <a:avLst/>
              <a:gdLst>
                <a:gd name="T0" fmla="*/ 0 w 1135"/>
                <a:gd name="T1" fmla="*/ 2147483647 h 1311"/>
                <a:gd name="T2" fmla="*/ 2147483647 w 1135"/>
                <a:gd name="T3" fmla="*/ 2147483647 h 1311"/>
                <a:gd name="T4" fmla="*/ 2147483647 w 1135"/>
                <a:gd name="T5" fmla="*/ 2147483647 h 1311"/>
                <a:gd name="T6" fmla="*/ 2147483647 w 1135"/>
                <a:gd name="T7" fmla="*/ 2147483647 h 1311"/>
                <a:gd name="T8" fmla="*/ 2147483647 w 1135"/>
                <a:gd name="T9" fmla="*/ 2147483647 h 1311"/>
                <a:gd name="T10" fmla="*/ 2147483647 w 1135"/>
                <a:gd name="T11" fmla="*/ 2147483647 h 1311"/>
                <a:gd name="T12" fmla="*/ 2147483647 w 1135"/>
                <a:gd name="T13" fmla="*/ 2147483647 h 1311"/>
                <a:gd name="T14" fmla="*/ 2147483647 w 1135"/>
                <a:gd name="T15" fmla="*/ 2147483647 h 1311"/>
                <a:gd name="T16" fmla="*/ 2147483647 w 1135"/>
                <a:gd name="T17" fmla="*/ 2147483647 h 1311"/>
                <a:gd name="T18" fmla="*/ 2147483647 w 1135"/>
                <a:gd name="T19" fmla="*/ 2147483647 h 1311"/>
                <a:gd name="T20" fmla="*/ 2147483647 w 1135"/>
                <a:gd name="T21" fmla="*/ 2147483647 h 1311"/>
                <a:gd name="T22" fmla="*/ 2147483647 w 1135"/>
                <a:gd name="T23" fmla="*/ 2147483647 h 1311"/>
                <a:gd name="T24" fmla="*/ 2147483647 w 1135"/>
                <a:gd name="T25" fmla="*/ 2147483647 h 1311"/>
                <a:gd name="T26" fmla="*/ 2147483647 w 1135"/>
                <a:gd name="T27" fmla="*/ 2147483647 h 1311"/>
                <a:gd name="T28" fmla="*/ 2147483647 w 1135"/>
                <a:gd name="T29" fmla="*/ 2147483647 h 1311"/>
                <a:gd name="T30" fmla="*/ 2147483647 w 1135"/>
                <a:gd name="T31" fmla="*/ 2147483647 h 1311"/>
                <a:gd name="T32" fmla="*/ 2147483647 w 1135"/>
                <a:gd name="T33" fmla="*/ 2147483647 h 1311"/>
                <a:gd name="T34" fmla="*/ 2147483647 w 1135"/>
                <a:gd name="T35" fmla="*/ 2147483647 h 1311"/>
                <a:gd name="T36" fmla="*/ 2147483647 w 1135"/>
                <a:gd name="T37" fmla="*/ 2147483647 h 1311"/>
                <a:gd name="T38" fmla="*/ 2147483647 w 1135"/>
                <a:gd name="T39" fmla="*/ 2147483647 h 1311"/>
                <a:gd name="T40" fmla="*/ 2147483647 w 1135"/>
                <a:gd name="T41" fmla="*/ 2147483647 h 1311"/>
                <a:gd name="T42" fmla="*/ 2147483647 w 1135"/>
                <a:gd name="T43" fmla="*/ 2147483647 h 1311"/>
                <a:gd name="T44" fmla="*/ 2147483647 w 1135"/>
                <a:gd name="T45" fmla="*/ 2147483647 h 1311"/>
                <a:gd name="T46" fmla="*/ 2147483647 w 1135"/>
                <a:gd name="T47" fmla="*/ 2147483647 h 1311"/>
                <a:gd name="T48" fmla="*/ 2147483647 w 1135"/>
                <a:gd name="T49" fmla="*/ 0 h 1311"/>
                <a:gd name="T50" fmla="*/ 2147483647 w 1135"/>
                <a:gd name="T51" fmla="*/ 2147483647 h 1311"/>
                <a:gd name="T52" fmla="*/ 2147483647 w 1135"/>
                <a:gd name="T53" fmla="*/ 2147483647 h 1311"/>
                <a:gd name="T54" fmla="*/ 2147483647 w 1135"/>
                <a:gd name="T55" fmla="*/ 2147483647 h 1311"/>
                <a:gd name="T56" fmla="*/ 2147483647 w 1135"/>
                <a:gd name="T57" fmla="*/ 2147483647 h 1311"/>
                <a:gd name="T58" fmla="*/ 2147483647 w 1135"/>
                <a:gd name="T59" fmla="*/ 2147483647 h 1311"/>
                <a:gd name="T60" fmla="*/ 2147483647 w 1135"/>
                <a:gd name="T61" fmla="*/ 2147483647 h 1311"/>
                <a:gd name="T62" fmla="*/ 2147483647 w 1135"/>
                <a:gd name="T63" fmla="*/ 2147483647 h 1311"/>
                <a:gd name="T64" fmla="*/ 2147483647 w 1135"/>
                <a:gd name="T65" fmla="*/ 2147483647 h 1311"/>
                <a:gd name="T66" fmla="*/ 2147483647 w 1135"/>
                <a:gd name="T67" fmla="*/ 2147483647 h 1311"/>
                <a:gd name="T68" fmla="*/ 2147483647 w 1135"/>
                <a:gd name="T69" fmla="*/ 2147483647 h 1311"/>
                <a:gd name="T70" fmla="*/ 2147483647 w 1135"/>
                <a:gd name="T71" fmla="*/ 2147483647 h 1311"/>
                <a:gd name="T72" fmla="*/ 0 w 1135"/>
                <a:gd name="T73" fmla="*/ 2147483647 h 13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5"/>
                <a:gd name="T112" fmla="*/ 0 h 1311"/>
                <a:gd name="T113" fmla="*/ 1132 w 1135"/>
                <a:gd name="T114" fmla="*/ 1257 h 13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5" h="1311">
                  <a:moveTo>
                    <a:pt x="0" y="960"/>
                  </a:moveTo>
                  <a:lnTo>
                    <a:pt x="57" y="1153"/>
                  </a:lnTo>
                  <a:lnTo>
                    <a:pt x="107" y="1221"/>
                  </a:lnTo>
                  <a:lnTo>
                    <a:pt x="154" y="1311"/>
                  </a:lnTo>
                  <a:lnTo>
                    <a:pt x="274" y="1309"/>
                  </a:lnTo>
                  <a:lnTo>
                    <a:pt x="384" y="1230"/>
                  </a:lnTo>
                  <a:lnTo>
                    <a:pt x="463" y="1183"/>
                  </a:lnTo>
                  <a:lnTo>
                    <a:pt x="495" y="1120"/>
                  </a:lnTo>
                  <a:lnTo>
                    <a:pt x="637" y="1105"/>
                  </a:lnTo>
                  <a:lnTo>
                    <a:pt x="708" y="995"/>
                  </a:lnTo>
                  <a:lnTo>
                    <a:pt x="787" y="940"/>
                  </a:lnTo>
                  <a:lnTo>
                    <a:pt x="850" y="932"/>
                  </a:lnTo>
                  <a:lnTo>
                    <a:pt x="803" y="822"/>
                  </a:lnTo>
                  <a:lnTo>
                    <a:pt x="811" y="735"/>
                  </a:lnTo>
                  <a:lnTo>
                    <a:pt x="882" y="696"/>
                  </a:lnTo>
                  <a:lnTo>
                    <a:pt x="993" y="681"/>
                  </a:lnTo>
                  <a:lnTo>
                    <a:pt x="1072" y="571"/>
                  </a:lnTo>
                  <a:lnTo>
                    <a:pt x="1127" y="500"/>
                  </a:lnTo>
                  <a:lnTo>
                    <a:pt x="1135" y="406"/>
                  </a:lnTo>
                  <a:lnTo>
                    <a:pt x="1056" y="343"/>
                  </a:lnTo>
                  <a:lnTo>
                    <a:pt x="1017" y="249"/>
                  </a:lnTo>
                  <a:lnTo>
                    <a:pt x="937" y="194"/>
                  </a:lnTo>
                  <a:lnTo>
                    <a:pt x="819" y="202"/>
                  </a:lnTo>
                  <a:lnTo>
                    <a:pt x="724" y="139"/>
                  </a:lnTo>
                  <a:lnTo>
                    <a:pt x="630" y="76"/>
                  </a:lnTo>
                  <a:lnTo>
                    <a:pt x="632" y="9"/>
                  </a:lnTo>
                  <a:lnTo>
                    <a:pt x="617" y="1"/>
                  </a:lnTo>
                  <a:lnTo>
                    <a:pt x="599" y="27"/>
                  </a:lnTo>
                  <a:lnTo>
                    <a:pt x="584" y="37"/>
                  </a:lnTo>
                  <a:lnTo>
                    <a:pt x="571" y="24"/>
                  </a:lnTo>
                  <a:lnTo>
                    <a:pt x="571" y="0"/>
                  </a:lnTo>
                  <a:lnTo>
                    <a:pt x="544" y="10"/>
                  </a:lnTo>
                  <a:lnTo>
                    <a:pt x="550" y="45"/>
                  </a:lnTo>
                  <a:lnTo>
                    <a:pt x="545" y="66"/>
                  </a:lnTo>
                  <a:lnTo>
                    <a:pt x="542" y="100"/>
                  </a:lnTo>
                  <a:lnTo>
                    <a:pt x="495" y="186"/>
                  </a:lnTo>
                  <a:lnTo>
                    <a:pt x="495" y="272"/>
                  </a:lnTo>
                  <a:lnTo>
                    <a:pt x="471" y="343"/>
                  </a:lnTo>
                  <a:lnTo>
                    <a:pt x="487" y="402"/>
                  </a:lnTo>
                  <a:lnTo>
                    <a:pt x="543" y="511"/>
                  </a:lnTo>
                  <a:lnTo>
                    <a:pt x="492" y="611"/>
                  </a:lnTo>
                  <a:lnTo>
                    <a:pt x="418" y="706"/>
                  </a:lnTo>
                  <a:lnTo>
                    <a:pt x="373" y="817"/>
                  </a:lnTo>
                  <a:lnTo>
                    <a:pt x="300" y="888"/>
                  </a:lnTo>
                  <a:lnTo>
                    <a:pt x="141" y="949"/>
                  </a:lnTo>
                  <a:lnTo>
                    <a:pt x="0" y="9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73" name="Freeform 95">
              <a:extLst/>
            </p:cNvPr>
            <p:cNvSpPr>
              <a:spLocks noChangeAspect="1"/>
            </p:cNvSpPr>
            <p:nvPr/>
          </p:nvSpPr>
          <p:spPr bwMode="auto">
            <a:xfrm>
              <a:off x="5276826" y="4375168"/>
              <a:ext cx="6350" cy="12700"/>
            </a:xfrm>
            <a:custGeom>
              <a:avLst/>
              <a:gdLst>
                <a:gd name="T0" fmla="*/ 160823448 w 55"/>
                <a:gd name="T1" fmla="*/ 0 h 108"/>
                <a:gd name="T2" fmla="*/ 139655781 w 55"/>
                <a:gd name="T3" fmla="*/ 128047515 h 108"/>
                <a:gd name="T4" fmla="*/ 152359129 w 55"/>
                <a:gd name="T5" fmla="*/ 260367756 h 108"/>
                <a:gd name="T6" fmla="*/ 160823448 w 55"/>
                <a:gd name="T7" fmla="*/ 362805721 h 108"/>
                <a:gd name="T8" fmla="*/ 25393188 w 55"/>
                <a:gd name="T9" fmla="*/ 358546635 h 108"/>
                <a:gd name="T10" fmla="*/ 0 w 55"/>
                <a:gd name="T11" fmla="*/ 196343999 h 108"/>
                <a:gd name="T12" fmla="*/ 59250811 w 55"/>
                <a:gd name="T13" fmla="*/ 25609432 h 108"/>
                <a:gd name="T14" fmla="*/ 160823448 w 55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108"/>
                <a:gd name="T26" fmla="*/ 38 w 55"/>
                <a:gd name="T27" fmla="*/ 85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108">
                  <a:moveTo>
                    <a:pt x="22" y="26"/>
                  </a:moveTo>
                  <a:lnTo>
                    <a:pt x="33" y="12"/>
                  </a:lnTo>
                  <a:lnTo>
                    <a:pt x="42" y="0"/>
                  </a:lnTo>
                  <a:lnTo>
                    <a:pt x="55" y="8"/>
                  </a:lnTo>
                  <a:lnTo>
                    <a:pt x="42" y="27"/>
                  </a:lnTo>
                  <a:lnTo>
                    <a:pt x="49" y="45"/>
                  </a:lnTo>
                  <a:lnTo>
                    <a:pt x="46" y="59"/>
                  </a:lnTo>
                  <a:lnTo>
                    <a:pt x="43" y="78"/>
                  </a:lnTo>
                  <a:lnTo>
                    <a:pt x="34" y="98"/>
                  </a:lnTo>
                  <a:lnTo>
                    <a:pt x="22" y="108"/>
                  </a:lnTo>
                  <a:lnTo>
                    <a:pt x="4" y="108"/>
                  </a:lnTo>
                  <a:lnTo>
                    <a:pt x="6" y="84"/>
                  </a:lnTo>
                  <a:lnTo>
                    <a:pt x="4" y="63"/>
                  </a:lnTo>
                  <a:lnTo>
                    <a:pt x="0" y="42"/>
                  </a:lnTo>
                  <a:lnTo>
                    <a:pt x="10" y="20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74" name="Freeform 46">
              <a:extLst/>
            </p:cNvPr>
            <p:cNvSpPr>
              <a:spLocks noChangeAspect="1"/>
            </p:cNvSpPr>
            <p:nvPr/>
          </p:nvSpPr>
          <p:spPr bwMode="auto">
            <a:xfrm>
              <a:off x="4633889" y="4024331"/>
              <a:ext cx="46037" cy="34925"/>
            </a:xfrm>
            <a:custGeom>
              <a:avLst/>
              <a:gdLst>
                <a:gd name="T0" fmla="*/ 0 w 148"/>
                <a:gd name="T1" fmla="*/ 2147483647 h 113"/>
                <a:gd name="T2" fmla="*/ 2147483647 w 148"/>
                <a:gd name="T3" fmla="*/ 2147483647 h 113"/>
                <a:gd name="T4" fmla="*/ 2147483647 w 148"/>
                <a:gd name="T5" fmla="*/ 2147483647 h 113"/>
                <a:gd name="T6" fmla="*/ 2147483647 w 148"/>
                <a:gd name="T7" fmla="*/ 2147483647 h 113"/>
                <a:gd name="T8" fmla="*/ 2147483647 w 148"/>
                <a:gd name="T9" fmla="*/ 2147483647 h 113"/>
                <a:gd name="T10" fmla="*/ 2147483647 w 148"/>
                <a:gd name="T11" fmla="*/ 2147483647 h 113"/>
                <a:gd name="T12" fmla="*/ 2147483647 w 148"/>
                <a:gd name="T13" fmla="*/ 2147483647 h 113"/>
                <a:gd name="T14" fmla="*/ 2147483647 w 148"/>
                <a:gd name="T15" fmla="*/ 2147483647 h 113"/>
                <a:gd name="T16" fmla="*/ 2147483647 w 148"/>
                <a:gd name="T17" fmla="*/ 2147483647 h 113"/>
                <a:gd name="T18" fmla="*/ 2147483647 w 148"/>
                <a:gd name="T19" fmla="*/ 2147483647 h 113"/>
                <a:gd name="T20" fmla="*/ 2147483647 w 148"/>
                <a:gd name="T21" fmla="*/ 2147483647 h 113"/>
                <a:gd name="T22" fmla="*/ 2147483647 w 148"/>
                <a:gd name="T23" fmla="*/ 0 h 113"/>
                <a:gd name="T24" fmla="*/ 2147483647 w 148"/>
                <a:gd name="T25" fmla="*/ 2147483647 h 113"/>
                <a:gd name="T26" fmla="*/ 2147483647 w 148"/>
                <a:gd name="T27" fmla="*/ 2147483647 h 113"/>
                <a:gd name="T28" fmla="*/ 2147483647 w 148"/>
                <a:gd name="T29" fmla="*/ 2147483647 h 113"/>
                <a:gd name="T30" fmla="*/ 2147483647 w 148"/>
                <a:gd name="T31" fmla="*/ 2147483647 h 113"/>
                <a:gd name="T32" fmla="*/ 2147483647 w 148"/>
                <a:gd name="T33" fmla="*/ 2147483647 h 113"/>
                <a:gd name="T34" fmla="*/ 2147483647 w 148"/>
                <a:gd name="T35" fmla="*/ 2147483647 h 113"/>
                <a:gd name="T36" fmla="*/ 2147483647 w 148"/>
                <a:gd name="T37" fmla="*/ 2147483647 h 113"/>
                <a:gd name="T38" fmla="*/ 2147483647 w 148"/>
                <a:gd name="T39" fmla="*/ 2147483647 h 113"/>
                <a:gd name="T40" fmla="*/ 0 w 148"/>
                <a:gd name="T41" fmla="*/ 2147483647 h 1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3"/>
                <a:gd name="T65" fmla="*/ 689 w 148"/>
                <a:gd name="T66" fmla="*/ 584 h 1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3">
                  <a:moveTo>
                    <a:pt x="0" y="58"/>
                  </a:moveTo>
                  <a:lnTo>
                    <a:pt x="2" y="77"/>
                  </a:lnTo>
                  <a:lnTo>
                    <a:pt x="12" y="97"/>
                  </a:lnTo>
                  <a:lnTo>
                    <a:pt x="30" y="113"/>
                  </a:lnTo>
                  <a:lnTo>
                    <a:pt x="56" y="113"/>
                  </a:lnTo>
                  <a:lnTo>
                    <a:pt x="88" y="101"/>
                  </a:lnTo>
                  <a:lnTo>
                    <a:pt x="118" y="102"/>
                  </a:lnTo>
                  <a:lnTo>
                    <a:pt x="148" y="78"/>
                  </a:lnTo>
                  <a:lnTo>
                    <a:pt x="147" y="51"/>
                  </a:lnTo>
                  <a:lnTo>
                    <a:pt x="136" y="27"/>
                  </a:lnTo>
                  <a:lnTo>
                    <a:pt x="129" y="18"/>
                  </a:lnTo>
                  <a:lnTo>
                    <a:pt x="120" y="3"/>
                  </a:lnTo>
                  <a:lnTo>
                    <a:pt x="109" y="0"/>
                  </a:lnTo>
                  <a:lnTo>
                    <a:pt x="105" y="7"/>
                  </a:lnTo>
                  <a:lnTo>
                    <a:pt x="86" y="4"/>
                  </a:lnTo>
                  <a:lnTo>
                    <a:pt x="75" y="12"/>
                  </a:lnTo>
                  <a:lnTo>
                    <a:pt x="62" y="9"/>
                  </a:lnTo>
                  <a:lnTo>
                    <a:pt x="56" y="9"/>
                  </a:lnTo>
                  <a:lnTo>
                    <a:pt x="43" y="10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7" y="37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</p:grpSp>
      <p:sp>
        <p:nvSpPr>
          <p:cNvPr id="618" name="Szövegdoboz 15"/>
          <p:cNvSpPr>
            <a:spLocks noChangeArrowheads="1"/>
          </p:cNvSpPr>
          <p:nvPr/>
        </p:nvSpPr>
        <p:spPr bwMode="auto">
          <a:xfrm>
            <a:off x="5568501" y="1258676"/>
            <a:ext cx="1528429" cy="343972"/>
          </a:xfrm>
          <a:prstGeom prst="flowChartManualInput">
            <a:avLst/>
          </a:prstGeom>
          <a:solidFill>
            <a:srgbClr val="00B0F0">
              <a:alpha val="90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19" name="Szövegdoboz 15"/>
          <p:cNvSpPr>
            <a:spLocks noChangeArrowheads="1"/>
          </p:cNvSpPr>
          <p:nvPr/>
        </p:nvSpPr>
        <p:spPr bwMode="auto">
          <a:xfrm>
            <a:off x="948267" y="3157781"/>
            <a:ext cx="1908000" cy="540000"/>
          </a:xfrm>
          <a:prstGeom prst="flowChartManualInput">
            <a:avLst/>
          </a:prstGeom>
          <a:solidFill>
            <a:srgbClr val="00B0F0">
              <a:alpha val="90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0" name="Szövegdoboz 15"/>
          <p:cNvSpPr>
            <a:spLocks noChangeArrowheads="1"/>
          </p:cNvSpPr>
          <p:nvPr/>
        </p:nvSpPr>
        <p:spPr bwMode="auto">
          <a:xfrm>
            <a:off x="1751203" y="1930278"/>
            <a:ext cx="1297148" cy="360000"/>
          </a:xfrm>
          <a:prstGeom prst="flowChartManualInput">
            <a:avLst/>
          </a:prstGeom>
          <a:solidFill>
            <a:srgbClr val="36B29E"/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1" name="Szövegdoboz 15"/>
          <p:cNvSpPr>
            <a:spLocks noChangeArrowheads="1"/>
          </p:cNvSpPr>
          <p:nvPr/>
        </p:nvSpPr>
        <p:spPr bwMode="auto">
          <a:xfrm>
            <a:off x="3879023" y="1295134"/>
            <a:ext cx="1329740" cy="343972"/>
          </a:xfrm>
          <a:prstGeom prst="flowChartManualInput">
            <a:avLst/>
          </a:prstGeom>
          <a:solidFill>
            <a:schemeClr val="accent6">
              <a:alpha val="90000"/>
            </a:scheme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2" name="Szövegdoboz 15"/>
          <p:cNvSpPr>
            <a:spLocks noChangeArrowheads="1"/>
          </p:cNvSpPr>
          <p:nvPr/>
        </p:nvSpPr>
        <p:spPr bwMode="auto">
          <a:xfrm>
            <a:off x="2199782" y="1395612"/>
            <a:ext cx="1076691" cy="343972"/>
          </a:xfrm>
          <a:prstGeom prst="flowChartManualInput">
            <a:avLst/>
          </a:prstGeom>
          <a:solidFill>
            <a:srgbClr val="00B0F0">
              <a:alpha val="90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3" name="Szövegdoboz 15"/>
          <p:cNvSpPr>
            <a:spLocks noChangeArrowheads="1"/>
          </p:cNvSpPr>
          <p:nvPr/>
        </p:nvSpPr>
        <p:spPr bwMode="auto">
          <a:xfrm>
            <a:off x="6716445" y="3027443"/>
            <a:ext cx="1461394" cy="343972"/>
          </a:xfrm>
          <a:prstGeom prst="flowChartManualInput">
            <a:avLst/>
          </a:prstGeom>
          <a:solidFill>
            <a:srgbClr val="FFC000">
              <a:alpha val="90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4" name="Szövegdoboz 15"/>
          <p:cNvSpPr>
            <a:spLocks noChangeArrowheads="1"/>
          </p:cNvSpPr>
          <p:nvPr/>
        </p:nvSpPr>
        <p:spPr bwMode="auto">
          <a:xfrm>
            <a:off x="4769979" y="4195128"/>
            <a:ext cx="1974717" cy="540000"/>
          </a:xfrm>
          <a:prstGeom prst="flowChartManualInput">
            <a:avLst/>
          </a:prstGeom>
          <a:solidFill>
            <a:schemeClr val="accent6">
              <a:alpha val="90000"/>
            </a:scheme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5" name="Szövegdoboz 15"/>
          <p:cNvSpPr>
            <a:spLocks noChangeArrowheads="1"/>
          </p:cNvSpPr>
          <p:nvPr/>
        </p:nvSpPr>
        <p:spPr bwMode="auto">
          <a:xfrm>
            <a:off x="7245034" y="2235994"/>
            <a:ext cx="1386701" cy="343972"/>
          </a:xfrm>
          <a:prstGeom prst="flowChartManualInput">
            <a:avLst/>
          </a:prstGeom>
          <a:solidFill>
            <a:srgbClr val="00B0F0">
              <a:alpha val="90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6" name="Szövegdoboz 15"/>
          <p:cNvSpPr>
            <a:spLocks noChangeArrowheads="1"/>
          </p:cNvSpPr>
          <p:nvPr/>
        </p:nvSpPr>
        <p:spPr bwMode="auto">
          <a:xfrm>
            <a:off x="6595032" y="3638303"/>
            <a:ext cx="1397324" cy="343972"/>
          </a:xfrm>
          <a:prstGeom prst="flowChartManualInput">
            <a:avLst/>
          </a:prstGeom>
          <a:solidFill>
            <a:srgbClr val="00B0F0">
              <a:alpha val="90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7" name="Szövegdoboz 15"/>
          <p:cNvSpPr>
            <a:spLocks noChangeArrowheads="1"/>
          </p:cNvSpPr>
          <p:nvPr/>
        </p:nvSpPr>
        <p:spPr bwMode="auto">
          <a:xfrm>
            <a:off x="1057093" y="2505933"/>
            <a:ext cx="1650888" cy="343972"/>
          </a:xfrm>
          <a:prstGeom prst="flowChartManualInput">
            <a:avLst/>
          </a:prstGeom>
          <a:solidFill>
            <a:srgbClr val="FFC000">
              <a:alpha val="90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8" name="Szövegdoboz 15"/>
          <p:cNvSpPr>
            <a:spLocks noChangeArrowheads="1"/>
          </p:cNvSpPr>
          <p:nvPr/>
        </p:nvSpPr>
        <p:spPr bwMode="auto">
          <a:xfrm>
            <a:off x="2773679" y="4387541"/>
            <a:ext cx="1532390" cy="343972"/>
          </a:xfrm>
          <a:prstGeom prst="flowChartManualInput">
            <a:avLst/>
          </a:prstGeom>
          <a:solidFill>
            <a:srgbClr val="FFC000">
              <a:alpha val="90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29" name="Szövegdoboz 15"/>
          <p:cNvSpPr>
            <a:spLocks noChangeArrowheads="1"/>
          </p:cNvSpPr>
          <p:nvPr/>
        </p:nvSpPr>
        <p:spPr bwMode="auto">
          <a:xfrm>
            <a:off x="1881586" y="3842752"/>
            <a:ext cx="1393570" cy="343972"/>
          </a:xfrm>
          <a:prstGeom prst="flowChartManualInput">
            <a:avLst/>
          </a:prstGeom>
          <a:solidFill>
            <a:schemeClr val="accent6">
              <a:alpha val="90000"/>
            </a:scheme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30" name="Szövegdoboz 15"/>
          <p:cNvSpPr>
            <a:spLocks noChangeArrowheads="1"/>
          </p:cNvSpPr>
          <p:nvPr/>
        </p:nvSpPr>
        <p:spPr bwMode="auto">
          <a:xfrm>
            <a:off x="6949609" y="1653864"/>
            <a:ext cx="1644776" cy="343972"/>
          </a:xfrm>
          <a:prstGeom prst="flowChartManualInput">
            <a:avLst/>
          </a:prstGeom>
          <a:solidFill>
            <a:srgbClr val="FFC000">
              <a:alpha val="90000"/>
            </a:srgbClr>
          </a:solidFill>
          <a:ln w="19050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hu-HU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31" name="Ellipszis 630"/>
          <p:cNvSpPr/>
          <p:nvPr/>
        </p:nvSpPr>
        <p:spPr>
          <a:xfrm>
            <a:off x="197578" y="1189278"/>
            <a:ext cx="1116000" cy="1116000"/>
          </a:xfrm>
          <a:prstGeom prst="ellipse">
            <a:avLst/>
          </a:prstGeom>
          <a:solidFill>
            <a:srgbClr val="4454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632" name="Szövegdoboz 631"/>
          <p:cNvSpPr txBox="1"/>
          <p:nvPr/>
        </p:nvSpPr>
        <p:spPr>
          <a:xfrm>
            <a:off x="-93450" y="1297185"/>
            <a:ext cx="1686861" cy="109338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1000" dirty="0" smtClean="0">
                <a:solidFill>
                  <a:schemeClr val="bg1"/>
                </a:solidFill>
                <a:latin typeface="Roboto Medium" panose="020B0604020202020204" charset="0"/>
                <a:ea typeface="Roboto Medium" panose="020B0604020202020204" charset="0"/>
                <a:cs typeface="Roboto Medium" panose="020B0604020202020204" charset="0"/>
              </a:rPr>
              <a:t>Több, mint </a:t>
            </a:r>
          </a:p>
          <a:p>
            <a:pPr algn="ctr"/>
            <a:r>
              <a:rPr lang="hu-HU" sz="1000" b="1" dirty="0" smtClean="0">
                <a:solidFill>
                  <a:schemeClr val="bg1"/>
                </a:solidFill>
                <a:latin typeface="Roboto Medium" panose="020B0604020202020204" charset="0"/>
                <a:ea typeface="Roboto Medium" panose="020B0604020202020204" charset="0"/>
                <a:cs typeface="Roboto Medium" panose="020B0604020202020204" charset="0"/>
              </a:rPr>
              <a:t>13 ezer </a:t>
            </a:r>
            <a:r>
              <a:rPr lang="hu-HU" sz="1000" dirty="0" smtClean="0">
                <a:solidFill>
                  <a:schemeClr val="bg1"/>
                </a:solidFill>
                <a:latin typeface="Roboto Medium" panose="020B0604020202020204" charset="0"/>
                <a:ea typeface="Roboto Medium" panose="020B0604020202020204" charset="0"/>
                <a:cs typeface="Roboto Medium" panose="020B0604020202020204" charset="0"/>
              </a:rPr>
              <a:t>nyitott tenderlehetőség a környezetvédelem területén</a:t>
            </a:r>
          </a:p>
        </p:txBody>
      </p:sp>
      <p:sp>
        <p:nvSpPr>
          <p:cNvPr id="3" name="Téglalap 2"/>
          <p:cNvSpPr/>
          <p:nvPr/>
        </p:nvSpPr>
        <p:spPr>
          <a:xfrm>
            <a:off x="6473809" y="3630151"/>
            <a:ext cx="167067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Románia</a:t>
            </a:r>
          </a:p>
          <a:p>
            <a:pPr lvl="0" algn="ctr" defTabSz="457200" eaLnBrk="0" hangingPunct="0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EBRD, víz, szennyvíz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4" name="Téglalap 3"/>
          <p:cNvSpPr/>
          <p:nvPr/>
        </p:nvSpPr>
        <p:spPr>
          <a:xfrm>
            <a:off x="2282290" y="1390824"/>
            <a:ext cx="96881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Marokkó</a:t>
            </a:r>
            <a:endParaRPr lang="en-GB" altLang="hu-HU" sz="1000" b="1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pPr lvl="0" algn="ctr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WBG, vízipar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5" name="Téglalap 4"/>
          <p:cNvSpPr/>
          <p:nvPr/>
        </p:nvSpPr>
        <p:spPr>
          <a:xfrm>
            <a:off x="7319167" y="2234736"/>
            <a:ext cx="120344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Horvátország</a:t>
            </a:r>
          </a:p>
          <a:p>
            <a:pPr lvl="0" algn="ctr" defTabSz="457200" eaLnBrk="0" hangingPunct="0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EBRD, szennyvíz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" name="Téglalap 5"/>
          <p:cNvSpPr/>
          <p:nvPr/>
        </p:nvSpPr>
        <p:spPr>
          <a:xfrm>
            <a:off x="869302" y="3197168"/>
            <a:ext cx="206056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Bosznia-Hercegovina, Montenegró, Szerbia</a:t>
            </a:r>
            <a:endParaRPr lang="en-GB" altLang="hu-HU" sz="1000" b="1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pPr lvl="0" algn="ctr">
              <a:defRPr/>
            </a:pPr>
            <a:r>
              <a:rPr lang="hu-HU" altLang="hu-HU" sz="1000" kern="0" dirty="0" smtClean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WBG, </a:t>
            </a: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vízipar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7" name="Téglalap 6"/>
          <p:cNvSpPr/>
          <p:nvPr/>
        </p:nvSpPr>
        <p:spPr>
          <a:xfrm>
            <a:off x="5568501" y="1254815"/>
            <a:ext cx="167653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Bosznia-Hercegovina</a:t>
            </a:r>
            <a:endParaRPr lang="en-GB" altLang="hu-HU" sz="1000" b="1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pPr lvl="0" algn="ctr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EBRD, vízipar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8" name="Téglalap 7"/>
          <p:cNvSpPr/>
          <p:nvPr/>
        </p:nvSpPr>
        <p:spPr>
          <a:xfrm>
            <a:off x="1079482" y="2490995"/>
            <a:ext cx="166437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Szerbia</a:t>
            </a:r>
          </a:p>
          <a:p>
            <a:pPr lvl="0" algn="ctr" defTabSz="457200" eaLnBrk="0" hangingPunct="0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GEF, energiahatékonyság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9" name="Téglalap 8"/>
          <p:cNvSpPr/>
          <p:nvPr/>
        </p:nvSpPr>
        <p:spPr>
          <a:xfrm>
            <a:off x="6729614" y="3013878"/>
            <a:ext cx="153224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Horvátország</a:t>
            </a:r>
          </a:p>
          <a:p>
            <a:pPr lvl="0" algn="ctr" defTabSz="457200" eaLnBrk="0" hangingPunct="0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WBG, zöld növekedés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0" name="Téglalap 9"/>
          <p:cNvSpPr/>
          <p:nvPr/>
        </p:nvSpPr>
        <p:spPr>
          <a:xfrm>
            <a:off x="2776573" y="4374927"/>
            <a:ext cx="159270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Törökország</a:t>
            </a:r>
          </a:p>
          <a:p>
            <a:pPr lvl="0" algn="ctr" defTabSz="457200" eaLnBrk="0" hangingPunct="0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GEF, FAO, </a:t>
            </a:r>
            <a:r>
              <a:rPr lang="hu-HU" altLang="hu-HU" sz="1000" kern="0" dirty="0" err="1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biodiverzitás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1" name="Téglalap 10"/>
          <p:cNvSpPr/>
          <p:nvPr/>
        </p:nvSpPr>
        <p:spPr>
          <a:xfrm>
            <a:off x="6824356" y="1640665"/>
            <a:ext cx="19011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Ukrajna</a:t>
            </a:r>
            <a:endParaRPr lang="en-GB" altLang="hu-HU" sz="1000" b="1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pPr lvl="0" algn="ctr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EC, fenntartható gazdaság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2" name="Téglalap 11"/>
          <p:cNvSpPr/>
          <p:nvPr/>
        </p:nvSpPr>
        <p:spPr>
          <a:xfrm>
            <a:off x="1778125" y="3836354"/>
            <a:ext cx="161272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Tunézia</a:t>
            </a:r>
          </a:p>
          <a:p>
            <a:pPr lvl="0" algn="ctr" defTabSz="457200" eaLnBrk="0" hangingPunct="0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GCF, klímaváltozás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3" name="Téglalap 12"/>
          <p:cNvSpPr/>
          <p:nvPr/>
        </p:nvSpPr>
        <p:spPr>
          <a:xfrm>
            <a:off x="3840464" y="1285656"/>
            <a:ext cx="149946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Montenegró</a:t>
            </a:r>
            <a:endParaRPr lang="en-GB" altLang="hu-HU" sz="1000" b="1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pPr lvl="0" algn="ctr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EC, klímaváltozás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4" name="Téglalap 13"/>
          <p:cNvSpPr/>
          <p:nvPr/>
        </p:nvSpPr>
        <p:spPr>
          <a:xfrm>
            <a:off x="4541911" y="4227361"/>
            <a:ext cx="255628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Grúzia, Moldova, </a:t>
            </a:r>
            <a:endParaRPr lang="hu-HU" altLang="hu-HU" sz="1000" b="1" kern="0" dirty="0" smtClean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pPr lvl="0" algn="ctr" defTabSz="457200" eaLnBrk="0" hangingPunct="0">
              <a:defRPr/>
            </a:pPr>
            <a:r>
              <a:rPr lang="hu-HU" altLang="hu-HU" sz="1000" b="1" kern="0" dirty="0" smtClean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Törökország</a:t>
            </a: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, Ukrajna</a:t>
            </a:r>
            <a:endParaRPr lang="en-GB" altLang="hu-HU" sz="1000" b="1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pPr lvl="0" algn="ctr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GEF, WBG, környezetvédelem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5" name="Téglalap 14"/>
          <p:cNvSpPr/>
          <p:nvPr/>
        </p:nvSpPr>
        <p:spPr>
          <a:xfrm>
            <a:off x="1710944" y="1932255"/>
            <a:ext cx="150927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eaLnBrk="0" hangingPunct="0">
              <a:defRPr/>
            </a:pPr>
            <a:r>
              <a:rPr lang="hu-HU" altLang="hu-HU" sz="1000" b="1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Egyiptom</a:t>
            </a:r>
            <a:endParaRPr lang="en-GB" altLang="hu-HU" sz="1000" b="1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  <a:p>
            <a:pPr lvl="0" algn="ctr">
              <a:defRPr/>
            </a:pPr>
            <a:r>
              <a:rPr lang="hu-HU" altLang="hu-HU" sz="1000" kern="0" dirty="0">
                <a:solidFill>
                  <a:prstClr val="white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WBG, klímaváltozás</a:t>
            </a:r>
            <a:endParaRPr lang="en-GB" altLang="hu-HU" sz="1000" kern="0" dirty="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5040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sz="28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EXIM 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ZÖLD GYAKORLATA: 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KOCKÁZATKEZELÉS, CSR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85E0EB79-9FCC-47FE-9317-9F888E787AC1}"/>
              </a:ext>
            </a:extLst>
          </p:cNvPr>
          <p:cNvSpPr>
            <a:spLocks/>
          </p:cNvSpPr>
          <p:nvPr/>
        </p:nvSpPr>
        <p:spPr bwMode="auto">
          <a:xfrm>
            <a:off x="3036463" y="1393695"/>
            <a:ext cx="3165723" cy="3744151"/>
          </a:xfrm>
          <a:custGeom>
            <a:avLst/>
            <a:gdLst>
              <a:gd name="T0" fmla="*/ 1131 w 2400"/>
              <a:gd name="T1" fmla="*/ 40 h 3356"/>
              <a:gd name="T2" fmla="*/ 1129 w 2400"/>
              <a:gd name="T3" fmla="*/ 60 h 3356"/>
              <a:gd name="T4" fmla="*/ 1071 w 2400"/>
              <a:gd name="T5" fmla="*/ 253 h 3356"/>
              <a:gd name="T6" fmla="*/ 1006 w 2400"/>
              <a:gd name="T7" fmla="*/ 665 h 3356"/>
              <a:gd name="T8" fmla="*/ 1020 w 2400"/>
              <a:gd name="T9" fmla="*/ 853 h 3356"/>
              <a:gd name="T10" fmla="*/ 1289 w 2400"/>
              <a:gd name="T11" fmla="*/ 678 h 3356"/>
              <a:gd name="T12" fmla="*/ 1480 w 2400"/>
              <a:gd name="T13" fmla="*/ 327 h 3356"/>
              <a:gd name="T14" fmla="*/ 1409 w 2400"/>
              <a:gd name="T15" fmla="*/ 565 h 3356"/>
              <a:gd name="T16" fmla="*/ 1226 w 2400"/>
              <a:gd name="T17" fmla="*/ 845 h 3356"/>
              <a:gd name="T18" fmla="*/ 1022 w 2400"/>
              <a:gd name="T19" fmla="*/ 1149 h 3356"/>
              <a:gd name="T20" fmla="*/ 1171 w 2400"/>
              <a:gd name="T21" fmla="*/ 1656 h 3356"/>
              <a:gd name="T22" fmla="*/ 1237 w 2400"/>
              <a:gd name="T23" fmla="*/ 1789 h 3356"/>
              <a:gd name="T24" fmla="*/ 1409 w 2400"/>
              <a:gd name="T25" fmla="*/ 1784 h 3356"/>
              <a:gd name="T26" fmla="*/ 1588 w 2400"/>
              <a:gd name="T27" fmla="*/ 1556 h 3356"/>
              <a:gd name="T28" fmla="*/ 1851 w 2400"/>
              <a:gd name="T29" fmla="*/ 893 h 3356"/>
              <a:gd name="T30" fmla="*/ 1953 w 2400"/>
              <a:gd name="T31" fmla="*/ 344 h 3356"/>
              <a:gd name="T32" fmla="*/ 1962 w 2400"/>
              <a:gd name="T33" fmla="*/ 582 h 3356"/>
              <a:gd name="T34" fmla="*/ 1935 w 2400"/>
              <a:gd name="T35" fmla="*/ 882 h 3356"/>
              <a:gd name="T36" fmla="*/ 1960 w 2400"/>
              <a:gd name="T37" fmla="*/ 1240 h 3356"/>
              <a:gd name="T38" fmla="*/ 2217 w 2400"/>
              <a:gd name="T39" fmla="*/ 1069 h 3356"/>
              <a:gd name="T40" fmla="*/ 1993 w 2400"/>
              <a:gd name="T41" fmla="*/ 1294 h 3356"/>
              <a:gd name="T42" fmla="*/ 1757 w 2400"/>
              <a:gd name="T43" fmla="*/ 1500 h 3356"/>
              <a:gd name="T44" fmla="*/ 1584 w 2400"/>
              <a:gd name="T45" fmla="*/ 1814 h 3356"/>
              <a:gd name="T46" fmla="*/ 1555 w 2400"/>
              <a:gd name="T47" fmla="*/ 1931 h 3356"/>
              <a:gd name="T48" fmla="*/ 1824 w 2400"/>
              <a:gd name="T49" fmla="*/ 1924 h 3356"/>
              <a:gd name="T50" fmla="*/ 2244 w 2400"/>
              <a:gd name="T51" fmla="*/ 1718 h 3356"/>
              <a:gd name="T52" fmla="*/ 2377 w 2400"/>
              <a:gd name="T53" fmla="*/ 1620 h 3356"/>
              <a:gd name="T54" fmla="*/ 2089 w 2400"/>
              <a:gd name="T55" fmla="*/ 1947 h 3356"/>
              <a:gd name="T56" fmla="*/ 1815 w 2400"/>
              <a:gd name="T57" fmla="*/ 2073 h 3356"/>
              <a:gd name="T58" fmla="*/ 1564 w 2400"/>
              <a:gd name="T59" fmla="*/ 2124 h 3356"/>
              <a:gd name="T60" fmla="*/ 1426 w 2400"/>
              <a:gd name="T61" fmla="*/ 2360 h 3356"/>
              <a:gd name="T62" fmla="*/ 1422 w 2400"/>
              <a:gd name="T63" fmla="*/ 2785 h 3356"/>
              <a:gd name="T64" fmla="*/ 1400 w 2400"/>
              <a:gd name="T65" fmla="*/ 3356 h 3356"/>
              <a:gd name="T66" fmla="*/ 1144 w 2400"/>
              <a:gd name="T67" fmla="*/ 3124 h 3356"/>
              <a:gd name="T68" fmla="*/ 1200 w 2400"/>
              <a:gd name="T69" fmla="*/ 2647 h 3356"/>
              <a:gd name="T70" fmla="*/ 1166 w 2400"/>
              <a:gd name="T71" fmla="*/ 2158 h 3356"/>
              <a:gd name="T72" fmla="*/ 1011 w 2400"/>
              <a:gd name="T73" fmla="*/ 1822 h 3356"/>
              <a:gd name="T74" fmla="*/ 779 w 2400"/>
              <a:gd name="T75" fmla="*/ 1782 h 3356"/>
              <a:gd name="T76" fmla="*/ 462 w 2400"/>
              <a:gd name="T77" fmla="*/ 1816 h 3356"/>
              <a:gd name="T78" fmla="*/ 124 w 2400"/>
              <a:gd name="T79" fmla="*/ 1724 h 3356"/>
              <a:gd name="T80" fmla="*/ 609 w 2400"/>
              <a:gd name="T81" fmla="*/ 1716 h 3356"/>
              <a:gd name="T82" fmla="*/ 451 w 2400"/>
              <a:gd name="T83" fmla="*/ 1322 h 3356"/>
              <a:gd name="T84" fmla="*/ 71 w 2400"/>
              <a:gd name="T85" fmla="*/ 1191 h 3356"/>
              <a:gd name="T86" fmla="*/ 59 w 2400"/>
              <a:gd name="T87" fmla="*/ 1154 h 3356"/>
              <a:gd name="T88" fmla="*/ 319 w 2400"/>
              <a:gd name="T89" fmla="*/ 1254 h 3356"/>
              <a:gd name="T90" fmla="*/ 477 w 2400"/>
              <a:gd name="T91" fmla="*/ 1229 h 3356"/>
              <a:gd name="T92" fmla="*/ 251 w 2400"/>
              <a:gd name="T93" fmla="*/ 644 h 3356"/>
              <a:gd name="T94" fmla="*/ 220 w 2400"/>
              <a:gd name="T95" fmla="*/ 469 h 3356"/>
              <a:gd name="T96" fmla="*/ 266 w 2400"/>
              <a:gd name="T97" fmla="*/ 604 h 3356"/>
              <a:gd name="T98" fmla="*/ 391 w 2400"/>
              <a:gd name="T99" fmla="*/ 942 h 3356"/>
              <a:gd name="T100" fmla="*/ 404 w 2400"/>
              <a:gd name="T101" fmla="*/ 956 h 3356"/>
              <a:gd name="T102" fmla="*/ 442 w 2400"/>
              <a:gd name="T103" fmla="*/ 889 h 3356"/>
              <a:gd name="T104" fmla="*/ 546 w 2400"/>
              <a:gd name="T105" fmla="*/ 605 h 3356"/>
              <a:gd name="T106" fmla="*/ 517 w 2400"/>
              <a:gd name="T107" fmla="*/ 847 h 3356"/>
              <a:gd name="T108" fmla="*/ 711 w 2400"/>
              <a:gd name="T109" fmla="*/ 1353 h 3356"/>
              <a:gd name="T110" fmla="*/ 937 w 2400"/>
              <a:gd name="T111" fmla="*/ 1160 h 3356"/>
              <a:gd name="T112" fmla="*/ 971 w 2400"/>
              <a:gd name="T113" fmla="*/ 511 h 3356"/>
              <a:gd name="T114" fmla="*/ 1137 w 2400"/>
              <a:gd name="T115" fmla="*/ 0 h 3356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4463 w 10000"/>
              <a:gd name="connsiteY199" fmla="*/ 999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68"/>
              <a:gd name="connsiteX1" fmla="*/ 4721 w 10000"/>
              <a:gd name="connsiteY1" fmla="*/ 48 h 10768"/>
              <a:gd name="connsiteX2" fmla="*/ 4713 w 10000"/>
              <a:gd name="connsiteY2" fmla="*/ 80 h 10768"/>
              <a:gd name="connsiteX3" fmla="*/ 4704 w 10000"/>
              <a:gd name="connsiteY3" fmla="*/ 101 h 10768"/>
              <a:gd name="connsiteX4" fmla="*/ 4704 w 10000"/>
              <a:gd name="connsiteY4" fmla="*/ 113 h 10768"/>
              <a:gd name="connsiteX5" fmla="*/ 4713 w 10000"/>
              <a:gd name="connsiteY5" fmla="*/ 119 h 10768"/>
              <a:gd name="connsiteX6" fmla="*/ 4713 w 10000"/>
              <a:gd name="connsiteY6" fmla="*/ 125 h 10768"/>
              <a:gd name="connsiteX7" fmla="*/ 4721 w 10000"/>
              <a:gd name="connsiteY7" fmla="*/ 125 h 10768"/>
              <a:gd name="connsiteX8" fmla="*/ 4721 w 10000"/>
              <a:gd name="connsiteY8" fmla="*/ 125 h 10768"/>
              <a:gd name="connsiteX9" fmla="*/ 4721 w 10000"/>
              <a:gd name="connsiteY9" fmla="*/ 134 h 10768"/>
              <a:gd name="connsiteX10" fmla="*/ 4713 w 10000"/>
              <a:gd name="connsiteY10" fmla="*/ 152 h 10768"/>
              <a:gd name="connsiteX11" fmla="*/ 4704 w 10000"/>
              <a:gd name="connsiteY11" fmla="*/ 179 h 10768"/>
              <a:gd name="connsiteX12" fmla="*/ 4692 w 10000"/>
              <a:gd name="connsiteY12" fmla="*/ 221 h 10768"/>
              <a:gd name="connsiteX13" fmla="*/ 4667 w 10000"/>
              <a:gd name="connsiteY13" fmla="*/ 280 h 10768"/>
              <a:gd name="connsiteX14" fmla="*/ 4629 w 10000"/>
              <a:gd name="connsiteY14" fmla="*/ 364 h 10768"/>
              <a:gd name="connsiteX15" fmla="*/ 4592 w 10000"/>
              <a:gd name="connsiteY15" fmla="*/ 465 h 10768"/>
              <a:gd name="connsiteX16" fmla="*/ 4533 w 10000"/>
              <a:gd name="connsiteY16" fmla="*/ 596 h 10768"/>
              <a:gd name="connsiteX17" fmla="*/ 4463 w 10000"/>
              <a:gd name="connsiteY17" fmla="*/ 754 h 10768"/>
              <a:gd name="connsiteX18" fmla="*/ 4379 w 10000"/>
              <a:gd name="connsiteY18" fmla="*/ 1001 h 10768"/>
              <a:gd name="connsiteX19" fmla="*/ 4321 w 10000"/>
              <a:gd name="connsiteY19" fmla="*/ 1266 h 10768"/>
              <a:gd name="connsiteX20" fmla="*/ 4275 w 10000"/>
              <a:gd name="connsiteY20" fmla="*/ 1538 h 10768"/>
              <a:gd name="connsiteX21" fmla="*/ 4213 w 10000"/>
              <a:gd name="connsiteY21" fmla="*/ 1827 h 10768"/>
              <a:gd name="connsiteX22" fmla="*/ 4204 w 10000"/>
              <a:gd name="connsiteY22" fmla="*/ 1889 h 10768"/>
              <a:gd name="connsiteX23" fmla="*/ 4192 w 10000"/>
              <a:gd name="connsiteY23" fmla="*/ 1982 h 10768"/>
              <a:gd name="connsiteX24" fmla="*/ 4183 w 10000"/>
              <a:gd name="connsiteY24" fmla="*/ 2080 h 10768"/>
              <a:gd name="connsiteX25" fmla="*/ 4175 w 10000"/>
              <a:gd name="connsiteY25" fmla="*/ 2187 h 10768"/>
              <a:gd name="connsiteX26" fmla="*/ 4175 w 10000"/>
              <a:gd name="connsiteY26" fmla="*/ 2297 h 10768"/>
              <a:gd name="connsiteX27" fmla="*/ 4192 w 10000"/>
              <a:gd name="connsiteY27" fmla="*/ 2396 h 10768"/>
              <a:gd name="connsiteX28" fmla="*/ 4213 w 10000"/>
              <a:gd name="connsiteY28" fmla="*/ 2482 h 10768"/>
              <a:gd name="connsiteX29" fmla="*/ 4250 w 10000"/>
              <a:gd name="connsiteY29" fmla="*/ 2542 h 10768"/>
              <a:gd name="connsiteX30" fmla="*/ 4450 w 10000"/>
              <a:gd name="connsiteY30" fmla="*/ 2530 h 10768"/>
              <a:gd name="connsiteX31" fmla="*/ 4646 w 10000"/>
              <a:gd name="connsiteY31" fmla="*/ 2482 h 10768"/>
              <a:gd name="connsiteX32" fmla="*/ 4833 w 10000"/>
              <a:gd name="connsiteY32" fmla="*/ 2405 h 10768"/>
              <a:gd name="connsiteX33" fmla="*/ 5025 w 10000"/>
              <a:gd name="connsiteY33" fmla="*/ 2297 h 10768"/>
              <a:gd name="connsiteX34" fmla="*/ 5200 w 10000"/>
              <a:gd name="connsiteY34" fmla="*/ 2172 h 10768"/>
              <a:gd name="connsiteX35" fmla="*/ 5371 w 10000"/>
              <a:gd name="connsiteY35" fmla="*/ 2020 h 10768"/>
              <a:gd name="connsiteX36" fmla="*/ 5533 w 10000"/>
              <a:gd name="connsiteY36" fmla="*/ 1859 h 10768"/>
              <a:gd name="connsiteX37" fmla="*/ 5683 w 10000"/>
              <a:gd name="connsiteY37" fmla="*/ 1690 h 10768"/>
              <a:gd name="connsiteX38" fmla="*/ 5829 w 10000"/>
              <a:gd name="connsiteY38" fmla="*/ 1511 h 10768"/>
              <a:gd name="connsiteX39" fmla="*/ 5954 w 10000"/>
              <a:gd name="connsiteY39" fmla="*/ 1326 h 10768"/>
              <a:gd name="connsiteX40" fmla="*/ 6071 w 10000"/>
              <a:gd name="connsiteY40" fmla="*/ 1147 h 10768"/>
              <a:gd name="connsiteX41" fmla="*/ 6167 w 10000"/>
              <a:gd name="connsiteY41" fmla="*/ 974 h 10768"/>
              <a:gd name="connsiteX42" fmla="*/ 6213 w 10000"/>
              <a:gd name="connsiteY42" fmla="*/ 974 h 10768"/>
              <a:gd name="connsiteX43" fmla="*/ 6213 w 10000"/>
              <a:gd name="connsiteY43" fmla="*/ 992 h 10768"/>
              <a:gd name="connsiteX44" fmla="*/ 6138 w 10000"/>
              <a:gd name="connsiteY44" fmla="*/ 1165 h 10768"/>
              <a:gd name="connsiteX45" fmla="*/ 6054 w 10000"/>
              <a:gd name="connsiteY45" fmla="*/ 1344 h 10768"/>
              <a:gd name="connsiteX46" fmla="*/ 5963 w 10000"/>
              <a:gd name="connsiteY46" fmla="*/ 1517 h 10768"/>
              <a:gd name="connsiteX47" fmla="*/ 5871 w 10000"/>
              <a:gd name="connsiteY47" fmla="*/ 1684 h 10768"/>
              <a:gd name="connsiteX48" fmla="*/ 5775 w 10000"/>
              <a:gd name="connsiteY48" fmla="*/ 1847 h 10768"/>
              <a:gd name="connsiteX49" fmla="*/ 5667 w 10000"/>
              <a:gd name="connsiteY49" fmla="*/ 1999 h 10768"/>
              <a:gd name="connsiteX50" fmla="*/ 5554 w 10000"/>
              <a:gd name="connsiteY50" fmla="*/ 2145 h 10768"/>
              <a:gd name="connsiteX51" fmla="*/ 5417 w 10000"/>
              <a:gd name="connsiteY51" fmla="*/ 2279 h 10768"/>
              <a:gd name="connsiteX52" fmla="*/ 5275 w 10000"/>
              <a:gd name="connsiteY52" fmla="*/ 2411 h 10768"/>
              <a:gd name="connsiteX53" fmla="*/ 5108 w 10000"/>
              <a:gd name="connsiteY53" fmla="*/ 2518 h 10768"/>
              <a:gd name="connsiteX54" fmla="*/ 4917 w 10000"/>
              <a:gd name="connsiteY54" fmla="*/ 2616 h 10768"/>
              <a:gd name="connsiteX55" fmla="*/ 4704 w 10000"/>
              <a:gd name="connsiteY55" fmla="*/ 2703 h 10768"/>
              <a:gd name="connsiteX56" fmla="*/ 4479 w 10000"/>
              <a:gd name="connsiteY56" fmla="*/ 2768 h 10768"/>
              <a:gd name="connsiteX57" fmla="*/ 4213 w 10000"/>
              <a:gd name="connsiteY57" fmla="*/ 2813 h 10768"/>
              <a:gd name="connsiteX58" fmla="*/ 4221 w 10000"/>
              <a:gd name="connsiteY58" fmla="*/ 3126 h 10768"/>
              <a:gd name="connsiteX59" fmla="*/ 4258 w 10000"/>
              <a:gd name="connsiteY59" fmla="*/ 3424 h 10768"/>
              <a:gd name="connsiteX60" fmla="*/ 4321 w 10000"/>
              <a:gd name="connsiteY60" fmla="*/ 3707 h 10768"/>
              <a:gd name="connsiteX61" fmla="*/ 4404 w 10000"/>
              <a:gd name="connsiteY61" fmla="*/ 3975 h 10768"/>
              <a:gd name="connsiteX62" fmla="*/ 4508 w 10000"/>
              <a:gd name="connsiteY62" fmla="*/ 4231 h 10768"/>
              <a:gd name="connsiteX63" fmla="*/ 4621 w 10000"/>
              <a:gd name="connsiteY63" fmla="*/ 4476 h 10768"/>
              <a:gd name="connsiteX64" fmla="*/ 4750 w 10000"/>
              <a:gd name="connsiteY64" fmla="*/ 4708 h 10768"/>
              <a:gd name="connsiteX65" fmla="*/ 4879 w 10000"/>
              <a:gd name="connsiteY65" fmla="*/ 4934 h 10768"/>
              <a:gd name="connsiteX66" fmla="*/ 4917 w 10000"/>
              <a:gd name="connsiteY66" fmla="*/ 4988 h 10768"/>
              <a:gd name="connsiteX67" fmla="*/ 4950 w 10000"/>
              <a:gd name="connsiteY67" fmla="*/ 5054 h 10768"/>
              <a:gd name="connsiteX68" fmla="*/ 4996 w 10000"/>
              <a:gd name="connsiteY68" fmla="*/ 5125 h 10768"/>
              <a:gd name="connsiteX69" fmla="*/ 5038 w 10000"/>
              <a:gd name="connsiteY69" fmla="*/ 5200 h 10768"/>
              <a:gd name="connsiteX70" fmla="*/ 5092 w 10000"/>
              <a:gd name="connsiteY70" fmla="*/ 5271 h 10768"/>
              <a:gd name="connsiteX71" fmla="*/ 5154 w 10000"/>
              <a:gd name="connsiteY71" fmla="*/ 5331 h 10768"/>
              <a:gd name="connsiteX72" fmla="*/ 5229 w 10000"/>
              <a:gd name="connsiteY72" fmla="*/ 5384 h 10768"/>
              <a:gd name="connsiteX73" fmla="*/ 5313 w 10000"/>
              <a:gd name="connsiteY73" fmla="*/ 5423 h 10768"/>
              <a:gd name="connsiteX74" fmla="*/ 5413 w 10000"/>
              <a:gd name="connsiteY74" fmla="*/ 5438 h 10768"/>
              <a:gd name="connsiteX75" fmla="*/ 5517 w 10000"/>
              <a:gd name="connsiteY75" fmla="*/ 5435 h 10768"/>
              <a:gd name="connsiteX76" fmla="*/ 5704 w 10000"/>
              <a:gd name="connsiteY76" fmla="*/ 5390 h 10768"/>
              <a:gd name="connsiteX77" fmla="*/ 5871 w 10000"/>
              <a:gd name="connsiteY77" fmla="*/ 5316 h 10768"/>
              <a:gd name="connsiteX78" fmla="*/ 6033 w 10000"/>
              <a:gd name="connsiteY78" fmla="*/ 5223 h 10768"/>
              <a:gd name="connsiteX79" fmla="*/ 6167 w 10000"/>
              <a:gd name="connsiteY79" fmla="*/ 5113 h 10768"/>
              <a:gd name="connsiteX80" fmla="*/ 6296 w 10000"/>
              <a:gd name="connsiteY80" fmla="*/ 4994 h 10768"/>
              <a:gd name="connsiteX81" fmla="*/ 6417 w 10000"/>
              <a:gd name="connsiteY81" fmla="*/ 4869 h 10768"/>
              <a:gd name="connsiteX82" fmla="*/ 6525 w 10000"/>
              <a:gd name="connsiteY82" fmla="*/ 4750 h 10768"/>
              <a:gd name="connsiteX83" fmla="*/ 6617 w 10000"/>
              <a:gd name="connsiteY83" fmla="*/ 4636 h 10768"/>
              <a:gd name="connsiteX84" fmla="*/ 6821 w 10000"/>
              <a:gd name="connsiteY84" fmla="*/ 4377 h 10768"/>
              <a:gd name="connsiteX85" fmla="*/ 7017 w 10000"/>
              <a:gd name="connsiteY85" fmla="*/ 4085 h 10768"/>
              <a:gd name="connsiteX86" fmla="*/ 7213 w 10000"/>
              <a:gd name="connsiteY86" fmla="*/ 3766 h 10768"/>
              <a:gd name="connsiteX87" fmla="*/ 7396 w 10000"/>
              <a:gd name="connsiteY87" fmla="*/ 3418 h 10768"/>
              <a:gd name="connsiteX88" fmla="*/ 7563 w 10000"/>
              <a:gd name="connsiteY88" fmla="*/ 3051 h 10768"/>
              <a:gd name="connsiteX89" fmla="*/ 7713 w 10000"/>
              <a:gd name="connsiteY89" fmla="*/ 2661 h 10768"/>
              <a:gd name="connsiteX90" fmla="*/ 7850 w 10000"/>
              <a:gd name="connsiteY90" fmla="*/ 2253 h 10768"/>
              <a:gd name="connsiteX91" fmla="*/ 7950 w 10000"/>
              <a:gd name="connsiteY91" fmla="*/ 1830 h 10768"/>
              <a:gd name="connsiteX92" fmla="*/ 8025 w 10000"/>
              <a:gd name="connsiteY92" fmla="*/ 1397 h 10768"/>
              <a:gd name="connsiteX93" fmla="*/ 8071 w 10000"/>
              <a:gd name="connsiteY93" fmla="*/ 954 h 10768"/>
              <a:gd name="connsiteX94" fmla="*/ 8108 w 10000"/>
              <a:gd name="connsiteY94" fmla="*/ 974 h 10768"/>
              <a:gd name="connsiteX95" fmla="*/ 8138 w 10000"/>
              <a:gd name="connsiteY95" fmla="*/ 1025 h 10768"/>
              <a:gd name="connsiteX96" fmla="*/ 8163 w 10000"/>
              <a:gd name="connsiteY96" fmla="*/ 1100 h 10768"/>
              <a:gd name="connsiteX97" fmla="*/ 8175 w 10000"/>
              <a:gd name="connsiteY97" fmla="*/ 1198 h 10768"/>
              <a:gd name="connsiteX98" fmla="*/ 8183 w 10000"/>
              <a:gd name="connsiteY98" fmla="*/ 1311 h 10768"/>
              <a:gd name="connsiteX99" fmla="*/ 8183 w 10000"/>
              <a:gd name="connsiteY99" fmla="*/ 1442 h 10768"/>
              <a:gd name="connsiteX100" fmla="*/ 8183 w 10000"/>
              <a:gd name="connsiteY100" fmla="*/ 1582 h 10768"/>
              <a:gd name="connsiteX101" fmla="*/ 8175 w 10000"/>
              <a:gd name="connsiteY101" fmla="*/ 1734 h 10768"/>
              <a:gd name="connsiteX102" fmla="*/ 8163 w 10000"/>
              <a:gd name="connsiteY102" fmla="*/ 1889 h 10768"/>
              <a:gd name="connsiteX103" fmla="*/ 8146 w 10000"/>
              <a:gd name="connsiteY103" fmla="*/ 2047 h 10768"/>
              <a:gd name="connsiteX104" fmla="*/ 8121 w 10000"/>
              <a:gd name="connsiteY104" fmla="*/ 2205 h 10768"/>
              <a:gd name="connsiteX105" fmla="*/ 8108 w 10000"/>
              <a:gd name="connsiteY105" fmla="*/ 2357 h 10768"/>
              <a:gd name="connsiteX106" fmla="*/ 8083 w 10000"/>
              <a:gd name="connsiteY106" fmla="*/ 2497 h 10768"/>
              <a:gd name="connsiteX107" fmla="*/ 8063 w 10000"/>
              <a:gd name="connsiteY107" fmla="*/ 2628 h 10768"/>
              <a:gd name="connsiteX108" fmla="*/ 8038 w 10000"/>
              <a:gd name="connsiteY108" fmla="*/ 2741 h 10768"/>
              <a:gd name="connsiteX109" fmla="*/ 8017 w 10000"/>
              <a:gd name="connsiteY109" fmla="*/ 2834 h 10768"/>
              <a:gd name="connsiteX110" fmla="*/ 8000 w 10000"/>
              <a:gd name="connsiteY110" fmla="*/ 2908 h 10768"/>
              <a:gd name="connsiteX111" fmla="*/ 7700 w 10000"/>
              <a:gd name="connsiteY111" fmla="*/ 3754 h 10768"/>
              <a:gd name="connsiteX112" fmla="*/ 7942 w 10000"/>
              <a:gd name="connsiteY112" fmla="*/ 3737 h 10768"/>
              <a:gd name="connsiteX113" fmla="*/ 8167 w 10000"/>
              <a:gd name="connsiteY113" fmla="*/ 3695 h 10768"/>
              <a:gd name="connsiteX114" fmla="*/ 8379 w 10000"/>
              <a:gd name="connsiteY114" fmla="*/ 3635 h 10768"/>
              <a:gd name="connsiteX115" fmla="*/ 8583 w 10000"/>
              <a:gd name="connsiteY115" fmla="*/ 3558 h 10768"/>
              <a:gd name="connsiteX116" fmla="*/ 8767 w 10000"/>
              <a:gd name="connsiteY116" fmla="*/ 3471 h 10768"/>
              <a:gd name="connsiteX117" fmla="*/ 8933 w 10000"/>
              <a:gd name="connsiteY117" fmla="*/ 3376 h 10768"/>
              <a:gd name="connsiteX118" fmla="*/ 9092 w 10000"/>
              <a:gd name="connsiteY118" fmla="*/ 3278 h 10768"/>
              <a:gd name="connsiteX119" fmla="*/ 9238 w 10000"/>
              <a:gd name="connsiteY119" fmla="*/ 3185 h 10768"/>
              <a:gd name="connsiteX120" fmla="*/ 9250 w 10000"/>
              <a:gd name="connsiteY120" fmla="*/ 3230 h 10768"/>
              <a:gd name="connsiteX121" fmla="*/ 9117 w 10000"/>
              <a:gd name="connsiteY121" fmla="*/ 3376 h 10768"/>
              <a:gd name="connsiteX122" fmla="*/ 8954 w 10000"/>
              <a:gd name="connsiteY122" fmla="*/ 3516 h 10768"/>
              <a:gd name="connsiteX123" fmla="*/ 8758 w 10000"/>
              <a:gd name="connsiteY123" fmla="*/ 3641 h 10768"/>
              <a:gd name="connsiteX124" fmla="*/ 8538 w 10000"/>
              <a:gd name="connsiteY124" fmla="*/ 3754 h 10768"/>
              <a:gd name="connsiteX125" fmla="*/ 8304 w 10000"/>
              <a:gd name="connsiteY125" fmla="*/ 3856 h 10768"/>
              <a:gd name="connsiteX126" fmla="*/ 8054 w 10000"/>
              <a:gd name="connsiteY126" fmla="*/ 3945 h 10768"/>
              <a:gd name="connsiteX127" fmla="*/ 7796 w 10000"/>
              <a:gd name="connsiteY127" fmla="*/ 4014 h 10768"/>
              <a:gd name="connsiteX128" fmla="*/ 7533 w 10000"/>
              <a:gd name="connsiteY128" fmla="*/ 4064 h 10768"/>
              <a:gd name="connsiteX129" fmla="*/ 7479 w 10000"/>
              <a:gd name="connsiteY129" fmla="*/ 4184 h 10768"/>
              <a:gd name="connsiteX130" fmla="*/ 7404 w 10000"/>
              <a:gd name="connsiteY130" fmla="*/ 4324 h 10768"/>
              <a:gd name="connsiteX131" fmla="*/ 7321 w 10000"/>
              <a:gd name="connsiteY131" fmla="*/ 4470 h 10768"/>
              <a:gd name="connsiteX132" fmla="*/ 7213 w 10000"/>
              <a:gd name="connsiteY132" fmla="*/ 4628 h 10768"/>
              <a:gd name="connsiteX133" fmla="*/ 7100 w 10000"/>
              <a:gd name="connsiteY133" fmla="*/ 4794 h 10768"/>
              <a:gd name="connsiteX134" fmla="*/ 6979 w 10000"/>
              <a:gd name="connsiteY134" fmla="*/ 4958 h 10768"/>
              <a:gd name="connsiteX135" fmla="*/ 6850 w 10000"/>
              <a:gd name="connsiteY135" fmla="*/ 5113 h 10768"/>
              <a:gd name="connsiteX136" fmla="*/ 6721 w 10000"/>
              <a:gd name="connsiteY136" fmla="*/ 5265 h 10768"/>
              <a:gd name="connsiteX137" fmla="*/ 6600 w 10000"/>
              <a:gd name="connsiteY137" fmla="*/ 5405 h 10768"/>
              <a:gd name="connsiteX138" fmla="*/ 6471 w 10000"/>
              <a:gd name="connsiteY138" fmla="*/ 5530 h 10768"/>
              <a:gd name="connsiteX139" fmla="*/ 6358 w 10000"/>
              <a:gd name="connsiteY139" fmla="*/ 5641 h 10768"/>
              <a:gd name="connsiteX140" fmla="*/ 6250 w 10000"/>
              <a:gd name="connsiteY140" fmla="*/ 5721 h 10768"/>
              <a:gd name="connsiteX141" fmla="*/ 6267 w 10000"/>
              <a:gd name="connsiteY141" fmla="*/ 5781 h 10768"/>
              <a:gd name="connsiteX142" fmla="*/ 6296 w 10000"/>
              <a:gd name="connsiteY142" fmla="*/ 5793 h 10768"/>
              <a:gd name="connsiteX143" fmla="*/ 6479 w 10000"/>
              <a:gd name="connsiteY143" fmla="*/ 5754 h 10768"/>
              <a:gd name="connsiteX144" fmla="*/ 6663 w 10000"/>
              <a:gd name="connsiteY144" fmla="*/ 5736 h 10768"/>
              <a:gd name="connsiteX145" fmla="*/ 6858 w 10000"/>
              <a:gd name="connsiteY145" fmla="*/ 5736 h 10768"/>
              <a:gd name="connsiteX146" fmla="*/ 7046 w 10000"/>
              <a:gd name="connsiteY146" fmla="*/ 5742 h 10768"/>
              <a:gd name="connsiteX147" fmla="*/ 7246 w 10000"/>
              <a:gd name="connsiteY147" fmla="*/ 5748 h 10768"/>
              <a:gd name="connsiteX148" fmla="*/ 7425 w 10000"/>
              <a:gd name="connsiteY148" fmla="*/ 5748 h 10768"/>
              <a:gd name="connsiteX149" fmla="*/ 7600 w 10000"/>
              <a:gd name="connsiteY149" fmla="*/ 5733 h 10768"/>
              <a:gd name="connsiteX150" fmla="*/ 7950 w 10000"/>
              <a:gd name="connsiteY150" fmla="*/ 5673 h 10768"/>
              <a:gd name="connsiteX151" fmla="*/ 8275 w 10000"/>
              <a:gd name="connsiteY151" fmla="*/ 5596 h 10768"/>
              <a:gd name="connsiteX152" fmla="*/ 8579 w 10000"/>
              <a:gd name="connsiteY152" fmla="*/ 5504 h 10768"/>
              <a:gd name="connsiteX153" fmla="*/ 8858 w 10000"/>
              <a:gd name="connsiteY153" fmla="*/ 5390 h 10768"/>
              <a:gd name="connsiteX154" fmla="*/ 9117 w 10000"/>
              <a:gd name="connsiteY154" fmla="*/ 5265 h 10768"/>
              <a:gd name="connsiteX155" fmla="*/ 9350 w 10000"/>
              <a:gd name="connsiteY155" fmla="*/ 5119 h 10768"/>
              <a:gd name="connsiteX156" fmla="*/ 9563 w 10000"/>
              <a:gd name="connsiteY156" fmla="*/ 4967 h 10768"/>
              <a:gd name="connsiteX157" fmla="*/ 9758 w 10000"/>
              <a:gd name="connsiteY157" fmla="*/ 4794 h 10768"/>
              <a:gd name="connsiteX158" fmla="*/ 9933 w 10000"/>
              <a:gd name="connsiteY158" fmla="*/ 4610 h 10768"/>
              <a:gd name="connsiteX159" fmla="*/ 10000 w 10000"/>
              <a:gd name="connsiteY159" fmla="*/ 4648 h 10768"/>
              <a:gd name="connsiteX160" fmla="*/ 10000 w 10000"/>
              <a:gd name="connsiteY160" fmla="*/ 4660 h 10768"/>
              <a:gd name="connsiteX161" fmla="*/ 9904 w 10000"/>
              <a:gd name="connsiteY161" fmla="*/ 4827 h 10768"/>
              <a:gd name="connsiteX162" fmla="*/ 9767 w 10000"/>
              <a:gd name="connsiteY162" fmla="*/ 5000 h 10768"/>
              <a:gd name="connsiteX163" fmla="*/ 9600 w 10000"/>
              <a:gd name="connsiteY163" fmla="*/ 5173 h 10768"/>
              <a:gd name="connsiteX164" fmla="*/ 9404 w 10000"/>
              <a:gd name="connsiteY164" fmla="*/ 5343 h 10768"/>
              <a:gd name="connsiteX165" fmla="*/ 9183 w 10000"/>
              <a:gd name="connsiteY165" fmla="*/ 5504 h 10768"/>
              <a:gd name="connsiteX166" fmla="*/ 8950 w 10000"/>
              <a:gd name="connsiteY166" fmla="*/ 5662 h 10768"/>
              <a:gd name="connsiteX167" fmla="*/ 8704 w 10000"/>
              <a:gd name="connsiteY167" fmla="*/ 5802 h 10768"/>
              <a:gd name="connsiteX168" fmla="*/ 8463 w 10000"/>
              <a:gd name="connsiteY168" fmla="*/ 5927 h 10768"/>
              <a:gd name="connsiteX169" fmla="*/ 8229 w 10000"/>
              <a:gd name="connsiteY169" fmla="*/ 6025 h 10768"/>
              <a:gd name="connsiteX170" fmla="*/ 8000 w 10000"/>
              <a:gd name="connsiteY170" fmla="*/ 6105 h 10768"/>
              <a:gd name="connsiteX171" fmla="*/ 7879 w 10000"/>
              <a:gd name="connsiteY171" fmla="*/ 6132 h 10768"/>
              <a:gd name="connsiteX172" fmla="*/ 7729 w 10000"/>
              <a:gd name="connsiteY172" fmla="*/ 6153 h 10768"/>
              <a:gd name="connsiteX173" fmla="*/ 7563 w 10000"/>
              <a:gd name="connsiteY173" fmla="*/ 6177 h 10768"/>
              <a:gd name="connsiteX174" fmla="*/ 7388 w 10000"/>
              <a:gd name="connsiteY174" fmla="*/ 6198 h 10768"/>
              <a:gd name="connsiteX175" fmla="*/ 7204 w 10000"/>
              <a:gd name="connsiteY175" fmla="*/ 6219 h 10768"/>
              <a:gd name="connsiteX176" fmla="*/ 7017 w 10000"/>
              <a:gd name="connsiteY176" fmla="*/ 6240 h 10768"/>
              <a:gd name="connsiteX177" fmla="*/ 6842 w 10000"/>
              <a:gd name="connsiteY177" fmla="*/ 6263 h 10768"/>
              <a:gd name="connsiteX178" fmla="*/ 6675 w 10000"/>
              <a:gd name="connsiteY178" fmla="*/ 6290 h 10768"/>
              <a:gd name="connsiteX179" fmla="*/ 6517 w 10000"/>
              <a:gd name="connsiteY179" fmla="*/ 6329 h 10768"/>
              <a:gd name="connsiteX180" fmla="*/ 6388 w 10000"/>
              <a:gd name="connsiteY180" fmla="*/ 6365 h 10768"/>
              <a:gd name="connsiteX181" fmla="*/ 6288 w 10000"/>
              <a:gd name="connsiteY181" fmla="*/ 6415 h 10768"/>
              <a:gd name="connsiteX182" fmla="*/ 6213 w 10000"/>
              <a:gd name="connsiteY182" fmla="*/ 6475 h 10768"/>
              <a:gd name="connsiteX183" fmla="*/ 6092 w 10000"/>
              <a:gd name="connsiteY183" fmla="*/ 6648 h 10768"/>
              <a:gd name="connsiteX184" fmla="*/ 6008 w 10000"/>
              <a:gd name="connsiteY184" fmla="*/ 6836 h 10768"/>
              <a:gd name="connsiteX185" fmla="*/ 5942 w 10000"/>
              <a:gd name="connsiteY185" fmla="*/ 7032 h 10768"/>
              <a:gd name="connsiteX186" fmla="*/ 5904 w 10000"/>
              <a:gd name="connsiteY186" fmla="*/ 7232 h 10768"/>
              <a:gd name="connsiteX187" fmla="*/ 5888 w 10000"/>
              <a:gd name="connsiteY187" fmla="*/ 7443 h 10768"/>
              <a:gd name="connsiteX188" fmla="*/ 5879 w 10000"/>
              <a:gd name="connsiteY188" fmla="*/ 7655 h 10768"/>
              <a:gd name="connsiteX189" fmla="*/ 5888 w 10000"/>
              <a:gd name="connsiteY189" fmla="*/ 7867 h 10768"/>
              <a:gd name="connsiteX190" fmla="*/ 5904 w 10000"/>
              <a:gd name="connsiteY190" fmla="*/ 8084 h 10768"/>
              <a:gd name="connsiteX191" fmla="*/ 5925 w 10000"/>
              <a:gd name="connsiteY191" fmla="*/ 8299 h 10768"/>
              <a:gd name="connsiteX192" fmla="*/ 5950 w 10000"/>
              <a:gd name="connsiteY192" fmla="*/ 8510 h 10768"/>
              <a:gd name="connsiteX193" fmla="*/ 5954 w 10000"/>
              <a:gd name="connsiteY193" fmla="*/ 8820 h 10768"/>
              <a:gd name="connsiteX194" fmla="*/ 5933 w 10000"/>
              <a:gd name="connsiteY194" fmla="*/ 9130 h 10768"/>
              <a:gd name="connsiteX195" fmla="*/ 5896 w 10000"/>
              <a:gd name="connsiteY195" fmla="*/ 9428 h 10768"/>
              <a:gd name="connsiteX196" fmla="*/ 5850 w 10000"/>
              <a:gd name="connsiteY196" fmla="*/ 9720 h 10768"/>
              <a:gd name="connsiteX197" fmla="*/ 5756 w 10000"/>
              <a:gd name="connsiteY197" fmla="*/ 10714 h 10768"/>
              <a:gd name="connsiteX198" fmla="*/ 3964 w 10000"/>
              <a:gd name="connsiteY198" fmla="*/ 10768 h 10768"/>
              <a:gd name="connsiteX199" fmla="*/ 3043 w 10000"/>
              <a:gd name="connsiteY199" fmla="*/ 9881 h 10768"/>
              <a:gd name="connsiteX200" fmla="*/ 4546 w 10000"/>
              <a:gd name="connsiteY200" fmla="*/ 9848 h 10768"/>
              <a:gd name="connsiteX201" fmla="*/ 4629 w 10000"/>
              <a:gd name="connsiteY201" fmla="*/ 9687 h 10768"/>
              <a:gd name="connsiteX202" fmla="*/ 4700 w 10000"/>
              <a:gd name="connsiteY202" fmla="*/ 9508 h 10768"/>
              <a:gd name="connsiteX203" fmla="*/ 4767 w 10000"/>
              <a:gd name="connsiteY203" fmla="*/ 9309 h 10768"/>
              <a:gd name="connsiteX204" fmla="*/ 4829 w 10000"/>
              <a:gd name="connsiteY204" fmla="*/ 9097 h 10768"/>
              <a:gd name="connsiteX205" fmla="*/ 4879 w 10000"/>
              <a:gd name="connsiteY205" fmla="*/ 8868 h 10768"/>
              <a:gd name="connsiteX206" fmla="*/ 4917 w 10000"/>
              <a:gd name="connsiteY206" fmla="*/ 8635 h 10768"/>
              <a:gd name="connsiteX207" fmla="*/ 4954 w 10000"/>
              <a:gd name="connsiteY207" fmla="*/ 8391 h 10768"/>
              <a:gd name="connsiteX208" fmla="*/ 4979 w 10000"/>
              <a:gd name="connsiteY208" fmla="*/ 8144 h 10768"/>
              <a:gd name="connsiteX209" fmla="*/ 5000 w 10000"/>
              <a:gd name="connsiteY209" fmla="*/ 7887 h 10768"/>
              <a:gd name="connsiteX210" fmla="*/ 5000 w 10000"/>
              <a:gd name="connsiteY210" fmla="*/ 7634 h 10768"/>
              <a:gd name="connsiteX211" fmla="*/ 5000 w 10000"/>
              <a:gd name="connsiteY211" fmla="*/ 7384 h 10768"/>
              <a:gd name="connsiteX212" fmla="*/ 4979 w 10000"/>
              <a:gd name="connsiteY212" fmla="*/ 7133 h 10768"/>
              <a:gd name="connsiteX213" fmla="*/ 4950 w 10000"/>
              <a:gd name="connsiteY213" fmla="*/ 6892 h 10768"/>
              <a:gd name="connsiteX214" fmla="*/ 4913 w 10000"/>
              <a:gd name="connsiteY214" fmla="*/ 6657 h 10768"/>
              <a:gd name="connsiteX215" fmla="*/ 4858 w 10000"/>
              <a:gd name="connsiteY215" fmla="*/ 6430 h 10768"/>
              <a:gd name="connsiteX216" fmla="*/ 4783 w 10000"/>
              <a:gd name="connsiteY216" fmla="*/ 6219 h 10768"/>
              <a:gd name="connsiteX217" fmla="*/ 4700 w 10000"/>
              <a:gd name="connsiteY217" fmla="*/ 6019 h 10768"/>
              <a:gd name="connsiteX218" fmla="*/ 4600 w 10000"/>
              <a:gd name="connsiteY218" fmla="*/ 5840 h 10768"/>
              <a:gd name="connsiteX219" fmla="*/ 4488 w 10000"/>
              <a:gd name="connsiteY219" fmla="*/ 5682 h 10768"/>
              <a:gd name="connsiteX220" fmla="*/ 4358 w 10000"/>
              <a:gd name="connsiteY220" fmla="*/ 5542 h 10768"/>
              <a:gd name="connsiteX221" fmla="*/ 4213 w 10000"/>
              <a:gd name="connsiteY221" fmla="*/ 5429 h 10768"/>
              <a:gd name="connsiteX222" fmla="*/ 4046 w 10000"/>
              <a:gd name="connsiteY222" fmla="*/ 5343 h 10768"/>
              <a:gd name="connsiteX223" fmla="*/ 3904 w 10000"/>
              <a:gd name="connsiteY223" fmla="*/ 5292 h 10768"/>
              <a:gd name="connsiteX224" fmla="*/ 3746 w 10000"/>
              <a:gd name="connsiteY224" fmla="*/ 5271 h 10768"/>
              <a:gd name="connsiteX225" fmla="*/ 3583 w 10000"/>
              <a:gd name="connsiteY225" fmla="*/ 5271 h 10768"/>
              <a:gd name="connsiteX226" fmla="*/ 3413 w 10000"/>
              <a:gd name="connsiteY226" fmla="*/ 5286 h 10768"/>
              <a:gd name="connsiteX227" fmla="*/ 3246 w 10000"/>
              <a:gd name="connsiteY227" fmla="*/ 5310 h 10768"/>
              <a:gd name="connsiteX228" fmla="*/ 3079 w 10000"/>
              <a:gd name="connsiteY228" fmla="*/ 5343 h 10768"/>
              <a:gd name="connsiteX229" fmla="*/ 2913 w 10000"/>
              <a:gd name="connsiteY229" fmla="*/ 5369 h 10768"/>
              <a:gd name="connsiteX230" fmla="*/ 2750 w 10000"/>
              <a:gd name="connsiteY230" fmla="*/ 5396 h 10768"/>
              <a:gd name="connsiteX231" fmla="*/ 2600 w 10000"/>
              <a:gd name="connsiteY231" fmla="*/ 5411 h 10768"/>
              <a:gd name="connsiteX232" fmla="*/ 2258 w 10000"/>
              <a:gd name="connsiteY232" fmla="*/ 5423 h 10768"/>
              <a:gd name="connsiteX233" fmla="*/ 1925 w 10000"/>
              <a:gd name="connsiteY233" fmla="*/ 5411 h 10768"/>
              <a:gd name="connsiteX234" fmla="*/ 1617 w 10000"/>
              <a:gd name="connsiteY234" fmla="*/ 5384 h 10768"/>
              <a:gd name="connsiteX235" fmla="*/ 1321 w 10000"/>
              <a:gd name="connsiteY235" fmla="*/ 5346 h 10768"/>
              <a:gd name="connsiteX236" fmla="*/ 1033 w 10000"/>
              <a:gd name="connsiteY236" fmla="*/ 5298 h 10768"/>
              <a:gd name="connsiteX237" fmla="*/ 758 w 10000"/>
              <a:gd name="connsiteY237" fmla="*/ 5250 h 10768"/>
              <a:gd name="connsiteX238" fmla="*/ 500 w 10000"/>
              <a:gd name="connsiteY238" fmla="*/ 5197 h 10768"/>
              <a:gd name="connsiteX239" fmla="*/ 517 w 10000"/>
              <a:gd name="connsiteY239" fmla="*/ 5137 h 10768"/>
              <a:gd name="connsiteX240" fmla="*/ 871 w 10000"/>
              <a:gd name="connsiteY240" fmla="*/ 5173 h 10768"/>
              <a:gd name="connsiteX241" fmla="*/ 1221 w 10000"/>
              <a:gd name="connsiteY241" fmla="*/ 5197 h 10768"/>
              <a:gd name="connsiteX242" fmla="*/ 1563 w 10000"/>
              <a:gd name="connsiteY242" fmla="*/ 5206 h 10768"/>
              <a:gd name="connsiteX243" fmla="*/ 1896 w 10000"/>
              <a:gd name="connsiteY243" fmla="*/ 5197 h 10768"/>
              <a:gd name="connsiteX244" fmla="*/ 2221 w 10000"/>
              <a:gd name="connsiteY244" fmla="*/ 5164 h 10768"/>
              <a:gd name="connsiteX245" fmla="*/ 2538 w 10000"/>
              <a:gd name="connsiteY245" fmla="*/ 5113 h 10768"/>
              <a:gd name="connsiteX246" fmla="*/ 2842 w 10000"/>
              <a:gd name="connsiteY246" fmla="*/ 5045 h 10768"/>
              <a:gd name="connsiteX247" fmla="*/ 3129 w 10000"/>
              <a:gd name="connsiteY247" fmla="*/ 4946 h 10768"/>
              <a:gd name="connsiteX248" fmla="*/ 3500 w 10000"/>
              <a:gd name="connsiteY248" fmla="*/ 4815 h 10768"/>
              <a:gd name="connsiteX249" fmla="*/ 2821 w 10000"/>
              <a:gd name="connsiteY249" fmla="*/ 4389 h 10768"/>
              <a:gd name="connsiteX250" fmla="*/ 2213 w 10000"/>
              <a:gd name="connsiteY250" fmla="*/ 3912 h 10768"/>
              <a:gd name="connsiteX251" fmla="*/ 1879 w 10000"/>
              <a:gd name="connsiteY251" fmla="*/ 3939 h 10768"/>
              <a:gd name="connsiteX252" fmla="*/ 1554 w 10000"/>
              <a:gd name="connsiteY252" fmla="*/ 3939 h 10768"/>
              <a:gd name="connsiteX253" fmla="*/ 1258 w 10000"/>
              <a:gd name="connsiteY253" fmla="*/ 3912 h 10768"/>
              <a:gd name="connsiteX254" fmla="*/ 979 w 10000"/>
              <a:gd name="connsiteY254" fmla="*/ 3856 h 10768"/>
              <a:gd name="connsiteX255" fmla="*/ 721 w 10000"/>
              <a:gd name="connsiteY255" fmla="*/ 3775 h 10768"/>
              <a:gd name="connsiteX256" fmla="*/ 496 w 10000"/>
              <a:gd name="connsiteY256" fmla="*/ 3674 h 10768"/>
              <a:gd name="connsiteX257" fmla="*/ 296 w 10000"/>
              <a:gd name="connsiteY257" fmla="*/ 3549 h 10768"/>
              <a:gd name="connsiteX258" fmla="*/ 129 w 10000"/>
              <a:gd name="connsiteY258" fmla="*/ 3403 h 10768"/>
              <a:gd name="connsiteX259" fmla="*/ 0 w 10000"/>
              <a:gd name="connsiteY259" fmla="*/ 3245 h 10768"/>
              <a:gd name="connsiteX260" fmla="*/ 17 w 10000"/>
              <a:gd name="connsiteY260" fmla="*/ 3218 h 10768"/>
              <a:gd name="connsiteX261" fmla="*/ 71 w 10000"/>
              <a:gd name="connsiteY261" fmla="*/ 3245 h 10768"/>
              <a:gd name="connsiteX262" fmla="*/ 138 w 10000"/>
              <a:gd name="connsiteY262" fmla="*/ 3349 h 10768"/>
              <a:gd name="connsiteX263" fmla="*/ 246 w 10000"/>
              <a:gd name="connsiteY263" fmla="*/ 3439 h 10768"/>
              <a:gd name="connsiteX264" fmla="*/ 379 w 10000"/>
              <a:gd name="connsiteY264" fmla="*/ 3528 h 10768"/>
              <a:gd name="connsiteX265" fmla="*/ 538 w 10000"/>
              <a:gd name="connsiteY265" fmla="*/ 3597 h 10768"/>
              <a:gd name="connsiteX266" fmla="*/ 721 w 10000"/>
              <a:gd name="connsiteY266" fmla="*/ 3656 h 10768"/>
              <a:gd name="connsiteX267" fmla="*/ 913 w 10000"/>
              <a:gd name="connsiteY267" fmla="*/ 3701 h 10768"/>
              <a:gd name="connsiteX268" fmla="*/ 1117 w 10000"/>
              <a:gd name="connsiteY268" fmla="*/ 3728 h 10768"/>
              <a:gd name="connsiteX269" fmla="*/ 1329 w 10000"/>
              <a:gd name="connsiteY269" fmla="*/ 3737 h 10768"/>
              <a:gd name="connsiteX270" fmla="*/ 1533 w 10000"/>
              <a:gd name="connsiteY270" fmla="*/ 3734 h 10768"/>
              <a:gd name="connsiteX271" fmla="*/ 1646 w 10000"/>
              <a:gd name="connsiteY271" fmla="*/ 3722 h 10768"/>
              <a:gd name="connsiteX272" fmla="*/ 1746 w 10000"/>
              <a:gd name="connsiteY272" fmla="*/ 3722 h 10768"/>
              <a:gd name="connsiteX273" fmla="*/ 1833 w 10000"/>
              <a:gd name="connsiteY273" fmla="*/ 3710 h 10768"/>
              <a:gd name="connsiteX274" fmla="*/ 1917 w 10000"/>
              <a:gd name="connsiteY274" fmla="*/ 3695 h 10768"/>
              <a:gd name="connsiteX275" fmla="*/ 1988 w 10000"/>
              <a:gd name="connsiteY275" fmla="*/ 3662 h 10768"/>
              <a:gd name="connsiteX276" fmla="*/ 1788 w 10000"/>
              <a:gd name="connsiteY276" fmla="*/ 3391 h 10768"/>
              <a:gd name="connsiteX277" fmla="*/ 1617 w 10000"/>
              <a:gd name="connsiteY277" fmla="*/ 3126 h 10768"/>
              <a:gd name="connsiteX278" fmla="*/ 1454 w 10000"/>
              <a:gd name="connsiteY278" fmla="*/ 2849 h 10768"/>
              <a:gd name="connsiteX279" fmla="*/ 1313 w 10000"/>
              <a:gd name="connsiteY279" fmla="*/ 2563 h 10768"/>
              <a:gd name="connsiteX280" fmla="*/ 1175 w 10000"/>
              <a:gd name="connsiteY280" fmla="*/ 2253 h 10768"/>
              <a:gd name="connsiteX281" fmla="*/ 1046 w 10000"/>
              <a:gd name="connsiteY281" fmla="*/ 1919 h 10768"/>
              <a:gd name="connsiteX282" fmla="*/ 1033 w 10000"/>
              <a:gd name="connsiteY282" fmla="*/ 1859 h 10768"/>
              <a:gd name="connsiteX283" fmla="*/ 1000 w 10000"/>
              <a:gd name="connsiteY283" fmla="*/ 1776 h 10768"/>
              <a:gd name="connsiteX284" fmla="*/ 979 w 10000"/>
              <a:gd name="connsiteY284" fmla="*/ 1684 h 10768"/>
              <a:gd name="connsiteX285" fmla="*/ 950 w 10000"/>
              <a:gd name="connsiteY285" fmla="*/ 1591 h 10768"/>
              <a:gd name="connsiteX286" fmla="*/ 925 w 10000"/>
              <a:gd name="connsiteY286" fmla="*/ 1490 h 10768"/>
              <a:gd name="connsiteX287" fmla="*/ 917 w 10000"/>
              <a:gd name="connsiteY287" fmla="*/ 1397 h 10768"/>
              <a:gd name="connsiteX288" fmla="*/ 917 w 10000"/>
              <a:gd name="connsiteY288" fmla="*/ 1311 h 10768"/>
              <a:gd name="connsiteX289" fmla="*/ 933 w 10000"/>
              <a:gd name="connsiteY289" fmla="*/ 1234 h 10768"/>
              <a:gd name="connsiteX290" fmla="*/ 963 w 10000"/>
              <a:gd name="connsiteY290" fmla="*/ 1180 h 10768"/>
              <a:gd name="connsiteX291" fmla="*/ 1000 w 10000"/>
              <a:gd name="connsiteY291" fmla="*/ 1192 h 10768"/>
              <a:gd name="connsiteX292" fmla="*/ 1033 w 10000"/>
              <a:gd name="connsiteY292" fmla="*/ 1496 h 10768"/>
              <a:gd name="connsiteX293" fmla="*/ 1108 w 10000"/>
              <a:gd name="connsiteY293" fmla="*/ 1800 h 10768"/>
              <a:gd name="connsiteX294" fmla="*/ 1221 w 10000"/>
              <a:gd name="connsiteY294" fmla="*/ 2098 h 10768"/>
              <a:gd name="connsiteX295" fmla="*/ 1358 w 10000"/>
              <a:gd name="connsiteY295" fmla="*/ 2372 h 10768"/>
              <a:gd name="connsiteX296" fmla="*/ 1508 w 10000"/>
              <a:gd name="connsiteY296" fmla="*/ 2628 h 10768"/>
              <a:gd name="connsiteX297" fmla="*/ 1646 w 10000"/>
              <a:gd name="connsiteY297" fmla="*/ 2795 h 10768"/>
              <a:gd name="connsiteX298" fmla="*/ 1629 w 10000"/>
              <a:gd name="connsiteY298" fmla="*/ 2801 h 10768"/>
              <a:gd name="connsiteX299" fmla="*/ 1629 w 10000"/>
              <a:gd name="connsiteY299" fmla="*/ 2807 h 10768"/>
              <a:gd name="connsiteX300" fmla="*/ 1638 w 10000"/>
              <a:gd name="connsiteY300" fmla="*/ 2813 h 10768"/>
              <a:gd name="connsiteX301" fmla="*/ 1646 w 10000"/>
              <a:gd name="connsiteY301" fmla="*/ 2816 h 10768"/>
              <a:gd name="connsiteX302" fmla="*/ 1663 w 10000"/>
              <a:gd name="connsiteY302" fmla="*/ 2822 h 10768"/>
              <a:gd name="connsiteX303" fmla="*/ 1667 w 10000"/>
              <a:gd name="connsiteY303" fmla="*/ 2834 h 10768"/>
              <a:gd name="connsiteX304" fmla="*/ 1675 w 10000"/>
              <a:gd name="connsiteY304" fmla="*/ 2840 h 10768"/>
              <a:gd name="connsiteX305" fmla="*/ 1683 w 10000"/>
              <a:gd name="connsiteY305" fmla="*/ 2849 h 10768"/>
              <a:gd name="connsiteX306" fmla="*/ 1683 w 10000"/>
              <a:gd name="connsiteY306" fmla="*/ 2843 h 10768"/>
              <a:gd name="connsiteX307" fmla="*/ 1675 w 10000"/>
              <a:gd name="connsiteY307" fmla="*/ 2840 h 10768"/>
              <a:gd name="connsiteX308" fmla="*/ 1675 w 10000"/>
              <a:gd name="connsiteY308" fmla="*/ 2840 h 10768"/>
              <a:gd name="connsiteX309" fmla="*/ 1646 w 10000"/>
              <a:gd name="connsiteY309" fmla="*/ 2795 h 10768"/>
              <a:gd name="connsiteX310" fmla="*/ 1746 w 10000"/>
              <a:gd name="connsiteY310" fmla="*/ 2741 h 10768"/>
              <a:gd name="connsiteX311" fmla="*/ 1842 w 10000"/>
              <a:gd name="connsiteY311" fmla="*/ 2649 h 10768"/>
              <a:gd name="connsiteX312" fmla="*/ 1933 w 10000"/>
              <a:gd name="connsiteY312" fmla="*/ 2542 h 10768"/>
              <a:gd name="connsiteX313" fmla="*/ 2017 w 10000"/>
              <a:gd name="connsiteY313" fmla="*/ 2411 h 10768"/>
              <a:gd name="connsiteX314" fmla="*/ 2092 w 10000"/>
              <a:gd name="connsiteY314" fmla="*/ 2265 h 10768"/>
              <a:gd name="connsiteX315" fmla="*/ 2163 w 10000"/>
              <a:gd name="connsiteY315" fmla="*/ 2113 h 10768"/>
              <a:gd name="connsiteX316" fmla="*/ 2221 w 10000"/>
              <a:gd name="connsiteY316" fmla="*/ 1955 h 10768"/>
              <a:gd name="connsiteX317" fmla="*/ 2275 w 10000"/>
              <a:gd name="connsiteY317" fmla="*/ 1803 h 10768"/>
              <a:gd name="connsiteX318" fmla="*/ 2321 w 10000"/>
              <a:gd name="connsiteY318" fmla="*/ 1657 h 10768"/>
              <a:gd name="connsiteX319" fmla="*/ 2329 w 10000"/>
              <a:gd name="connsiteY319" fmla="*/ 1853 h 10768"/>
              <a:gd name="connsiteX320" fmla="*/ 2321 w 10000"/>
              <a:gd name="connsiteY320" fmla="*/ 2032 h 10768"/>
              <a:gd name="connsiteX321" fmla="*/ 2283 w 10000"/>
              <a:gd name="connsiteY321" fmla="*/ 2199 h 10768"/>
              <a:gd name="connsiteX322" fmla="*/ 2229 w 10000"/>
              <a:gd name="connsiteY322" fmla="*/ 2366 h 10768"/>
              <a:gd name="connsiteX323" fmla="*/ 2154 w 10000"/>
              <a:gd name="connsiteY323" fmla="*/ 2524 h 10768"/>
              <a:gd name="connsiteX324" fmla="*/ 2046 w 10000"/>
              <a:gd name="connsiteY324" fmla="*/ 2682 h 10768"/>
              <a:gd name="connsiteX325" fmla="*/ 1796 w 10000"/>
              <a:gd name="connsiteY325" fmla="*/ 3027 h 10768"/>
              <a:gd name="connsiteX326" fmla="*/ 2054 w 10000"/>
              <a:gd name="connsiteY326" fmla="*/ 3305 h 10768"/>
              <a:gd name="connsiteX327" fmla="*/ 2333 w 10000"/>
              <a:gd name="connsiteY327" fmla="*/ 3564 h 10768"/>
              <a:gd name="connsiteX328" fmla="*/ 2638 w 10000"/>
              <a:gd name="connsiteY328" fmla="*/ 3808 h 10768"/>
              <a:gd name="connsiteX329" fmla="*/ 2963 w 10000"/>
              <a:gd name="connsiteY329" fmla="*/ 4032 h 10768"/>
              <a:gd name="connsiteX330" fmla="*/ 4129 w 10000"/>
              <a:gd name="connsiteY330" fmla="*/ 4610 h 10768"/>
              <a:gd name="connsiteX331" fmla="*/ 4167 w 10000"/>
              <a:gd name="connsiteY331" fmla="*/ 4589 h 10768"/>
              <a:gd name="connsiteX332" fmla="*/ 4071 w 10000"/>
              <a:gd name="connsiteY332" fmla="*/ 4333 h 10768"/>
              <a:gd name="connsiteX333" fmla="*/ 3996 w 10000"/>
              <a:gd name="connsiteY333" fmla="*/ 4058 h 10768"/>
              <a:gd name="connsiteX334" fmla="*/ 3933 w 10000"/>
              <a:gd name="connsiteY334" fmla="*/ 3760 h 10768"/>
              <a:gd name="connsiteX335" fmla="*/ 3904 w 10000"/>
              <a:gd name="connsiteY335" fmla="*/ 3456 h 10768"/>
              <a:gd name="connsiteX336" fmla="*/ 3879 w 10000"/>
              <a:gd name="connsiteY336" fmla="*/ 3138 h 10768"/>
              <a:gd name="connsiteX337" fmla="*/ 3879 w 10000"/>
              <a:gd name="connsiteY337" fmla="*/ 2813 h 10768"/>
              <a:gd name="connsiteX338" fmla="*/ 3896 w 10000"/>
              <a:gd name="connsiteY338" fmla="*/ 2485 h 10768"/>
              <a:gd name="connsiteX339" fmla="*/ 3933 w 10000"/>
              <a:gd name="connsiteY339" fmla="*/ 2160 h 10768"/>
              <a:gd name="connsiteX340" fmla="*/ 3988 w 10000"/>
              <a:gd name="connsiteY340" fmla="*/ 1836 h 10768"/>
              <a:gd name="connsiteX341" fmla="*/ 4046 w 10000"/>
              <a:gd name="connsiteY341" fmla="*/ 1523 h 10768"/>
              <a:gd name="connsiteX342" fmla="*/ 4129 w 10000"/>
              <a:gd name="connsiteY342" fmla="*/ 1219 h 10768"/>
              <a:gd name="connsiteX343" fmla="*/ 4229 w 10000"/>
              <a:gd name="connsiteY343" fmla="*/ 933 h 10768"/>
              <a:gd name="connsiteX344" fmla="*/ 4333 w 10000"/>
              <a:gd name="connsiteY344" fmla="*/ 662 h 10768"/>
              <a:gd name="connsiteX345" fmla="*/ 4454 w 10000"/>
              <a:gd name="connsiteY345" fmla="*/ 417 h 10768"/>
              <a:gd name="connsiteX346" fmla="*/ 4583 w 10000"/>
              <a:gd name="connsiteY346" fmla="*/ 194 h 10768"/>
              <a:gd name="connsiteX347" fmla="*/ 4738 w 10000"/>
              <a:gd name="connsiteY347" fmla="*/ 0 h 10768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4309 w 10000"/>
              <a:gd name="connsiteY199" fmla="*/ 10293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41"/>
              <a:gd name="connsiteX1" fmla="*/ 4721 w 10000"/>
              <a:gd name="connsiteY1" fmla="*/ 48 h 10741"/>
              <a:gd name="connsiteX2" fmla="*/ 4713 w 10000"/>
              <a:gd name="connsiteY2" fmla="*/ 80 h 10741"/>
              <a:gd name="connsiteX3" fmla="*/ 4704 w 10000"/>
              <a:gd name="connsiteY3" fmla="*/ 101 h 10741"/>
              <a:gd name="connsiteX4" fmla="*/ 4704 w 10000"/>
              <a:gd name="connsiteY4" fmla="*/ 113 h 10741"/>
              <a:gd name="connsiteX5" fmla="*/ 4713 w 10000"/>
              <a:gd name="connsiteY5" fmla="*/ 119 h 10741"/>
              <a:gd name="connsiteX6" fmla="*/ 4713 w 10000"/>
              <a:gd name="connsiteY6" fmla="*/ 125 h 10741"/>
              <a:gd name="connsiteX7" fmla="*/ 4721 w 10000"/>
              <a:gd name="connsiteY7" fmla="*/ 125 h 10741"/>
              <a:gd name="connsiteX8" fmla="*/ 4721 w 10000"/>
              <a:gd name="connsiteY8" fmla="*/ 125 h 10741"/>
              <a:gd name="connsiteX9" fmla="*/ 4721 w 10000"/>
              <a:gd name="connsiteY9" fmla="*/ 134 h 10741"/>
              <a:gd name="connsiteX10" fmla="*/ 4713 w 10000"/>
              <a:gd name="connsiteY10" fmla="*/ 152 h 10741"/>
              <a:gd name="connsiteX11" fmla="*/ 4704 w 10000"/>
              <a:gd name="connsiteY11" fmla="*/ 179 h 10741"/>
              <a:gd name="connsiteX12" fmla="*/ 4692 w 10000"/>
              <a:gd name="connsiteY12" fmla="*/ 221 h 10741"/>
              <a:gd name="connsiteX13" fmla="*/ 4667 w 10000"/>
              <a:gd name="connsiteY13" fmla="*/ 280 h 10741"/>
              <a:gd name="connsiteX14" fmla="*/ 4629 w 10000"/>
              <a:gd name="connsiteY14" fmla="*/ 364 h 10741"/>
              <a:gd name="connsiteX15" fmla="*/ 4592 w 10000"/>
              <a:gd name="connsiteY15" fmla="*/ 465 h 10741"/>
              <a:gd name="connsiteX16" fmla="*/ 4533 w 10000"/>
              <a:gd name="connsiteY16" fmla="*/ 596 h 10741"/>
              <a:gd name="connsiteX17" fmla="*/ 4463 w 10000"/>
              <a:gd name="connsiteY17" fmla="*/ 754 h 10741"/>
              <a:gd name="connsiteX18" fmla="*/ 4379 w 10000"/>
              <a:gd name="connsiteY18" fmla="*/ 1001 h 10741"/>
              <a:gd name="connsiteX19" fmla="*/ 4321 w 10000"/>
              <a:gd name="connsiteY19" fmla="*/ 1266 h 10741"/>
              <a:gd name="connsiteX20" fmla="*/ 4275 w 10000"/>
              <a:gd name="connsiteY20" fmla="*/ 1538 h 10741"/>
              <a:gd name="connsiteX21" fmla="*/ 4213 w 10000"/>
              <a:gd name="connsiteY21" fmla="*/ 1827 h 10741"/>
              <a:gd name="connsiteX22" fmla="*/ 4204 w 10000"/>
              <a:gd name="connsiteY22" fmla="*/ 1889 h 10741"/>
              <a:gd name="connsiteX23" fmla="*/ 4192 w 10000"/>
              <a:gd name="connsiteY23" fmla="*/ 1982 h 10741"/>
              <a:gd name="connsiteX24" fmla="*/ 4183 w 10000"/>
              <a:gd name="connsiteY24" fmla="*/ 2080 h 10741"/>
              <a:gd name="connsiteX25" fmla="*/ 4175 w 10000"/>
              <a:gd name="connsiteY25" fmla="*/ 2187 h 10741"/>
              <a:gd name="connsiteX26" fmla="*/ 4175 w 10000"/>
              <a:gd name="connsiteY26" fmla="*/ 2297 h 10741"/>
              <a:gd name="connsiteX27" fmla="*/ 4192 w 10000"/>
              <a:gd name="connsiteY27" fmla="*/ 2396 h 10741"/>
              <a:gd name="connsiteX28" fmla="*/ 4213 w 10000"/>
              <a:gd name="connsiteY28" fmla="*/ 2482 h 10741"/>
              <a:gd name="connsiteX29" fmla="*/ 4250 w 10000"/>
              <a:gd name="connsiteY29" fmla="*/ 2542 h 10741"/>
              <a:gd name="connsiteX30" fmla="*/ 4450 w 10000"/>
              <a:gd name="connsiteY30" fmla="*/ 2530 h 10741"/>
              <a:gd name="connsiteX31" fmla="*/ 4646 w 10000"/>
              <a:gd name="connsiteY31" fmla="*/ 2482 h 10741"/>
              <a:gd name="connsiteX32" fmla="*/ 4833 w 10000"/>
              <a:gd name="connsiteY32" fmla="*/ 2405 h 10741"/>
              <a:gd name="connsiteX33" fmla="*/ 5025 w 10000"/>
              <a:gd name="connsiteY33" fmla="*/ 2297 h 10741"/>
              <a:gd name="connsiteX34" fmla="*/ 5200 w 10000"/>
              <a:gd name="connsiteY34" fmla="*/ 2172 h 10741"/>
              <a:gd name="connsiteX35" fmla="*/ 5371 w 10000"/>
              <a:gd name="connsiteY35" fmla="*/ 2020 h 10741"/>
              <a:gd name="connsiteX36" fmla="*/ 5533 w 10000"/>
              <a:gd name="connsiteY36" fmla="*/ 1859 h 10741"/>
              <a:gd name="connsiteX37" fmla="*/ 5683 w 10000"/>
              <a:gd name="connsiteY37" fmla="*/ 1690 h 10741"/>
              <a:gd name="connsiteX38" fmla="*/ 5829 w 10000"/>
              <a:gd name="connsiteY38" fmla="*/ 1511 h 10741"/>
              <a:gd name="connsiteX39" fmla="*/ 5954 w 10000"/>
              <a:gd name="connsiteY39" fmla="*/ 1326 h 10741"/>
              <a:gd name="connsiteX40" fmla="*/ 6071 w 10000"/>
              <a:gd name="connsiteY40" fmla="*/ 1147 h 10741"/>
              <a:gd name="connsiteX41" fmla="*/ 6167 w 10000"/>
              <a:gd name="connsiteY41" fmla="*/ 974 h 10741"/>
              <a:gd name="connsiteX42" fmla="*/ 6213 w 10000"/>
              <a:gd name="connsiteY42" fmla="*/ 974 h 10741"/>
              <a:gd name="connsiteX43" fmla="*/ 6213 w 10000"/>
              <a:gd name="connsiteY43" fmla="*/ 992 h 10741"/>
              <a:gd name="connsiteX44" fmla="*/ 6138 w 10000"/>
              <a:gd name="connsiteY44" fmla="*/ 1165 h 10741"/>
              <a:gd name="connsiteX45" fmla="*/ 6054 w 10000"/>
              <a:gd name="connsiteY45" fmla="*/ 1344 h 10741"/>
              <a:gd name="connsiteX46" fmla="*/ 5963 w 10000"/>
              <a:gd name="connsiteY46" fmla="*/ 1517 h 10741"/>
              <a:gd name="connsiteX47" fmla="*/ 5871 w 10000"/>
              <a:gd name="connsiteY47" fmla="*/ 1684 h 10741"/>
              <a:gd name="connsiteX48" fmla="*/ 5775 w 10000"/>
              <a:gd name="connsiteY48" fmla="*/ 1847 h 10741"/>
              <a:gd name="connsiteX49" fmla="*/ 5667 w 10000"/>
              <a:gd name="connsiteY49" fmla="*/ 1999 h 10741"/>
              <a:gd name="connsiteX50" fmla="*/ 5554 w 10000"/>
              <a:gd name="connsiteY50" fmla="*/ 2145 h 10741"/>
              <a:gd name="connsiteX51" fmla="*/ 5417 w 10000"/>
              <a:gd name="connsiteY51" fmla="*/ 2279 h 10741"/>
              <a:gd name="connsiteX52" fmla="*/ 5275 w 10000"/>
              <a:gd name="connsiteY52" fmla="*/ 2411 h 10741"/>
              <a:gd name="connsiteX53" fmla="*/ 5108 w 10000"/>
              <a:gd name="connsiteY53" fmla="*/ 2518 h 10741"/>
              <a:gd name="connsiteX54" fmla="*/ 4917 w 10000"/>
              <a:gd name="connsiteY54" fmla="*/ 2616 h 10741"/>
              <a:gd name="connsiteX55" fmla="*/ 4704 w 10000"/>
              <a:gd name="connsiteY55" fmla="*/ 2703 h 10741"/>
              <a:gd name="connsiteX56" fmla="*/ 4479 w 10000"/>
              <a:gd name="connsiteY56" fmla="*/ 2768 h 10741"/>
              <a:gd name="connsiteX57" fmla="*/ 4213 w 10000"/>
              <a:gd name="connsiteY57" fmla="*/ 2813 h 10741"/>
              <a:gd name="connsiteX58" fmla="*/ 4221 w 10000"/>
              <a:gd name="connsiteY58" fmla="*/ 3126 h 10741"/>
              <a:gd name="connsiteX59" fmla="*/ 4258 w 10000"/>
              <a:gd name="connsiteY59" fmla="*/ 3424 h 10741"/>
              <a:gd name="connsiteX60" fmla="*/ 4321 w 10000"/>
              <a:gd name="connsiteY60" fmla="*/ 3707 h 10741"/>
              <a:gd name="connsiteX61" fmla="*/ 4404 w 10000"/>
              <a:gd name="connsiteY61" fmla="*/ 3975 h 10741"/>
              <a:gd name="connsiteX62" fmla="*/ 4508 w 10000"/>
              <a:gd name="connsiteY62" fmla="*/ 4231 h 10741"/>
              <a:gd name="connsiteX63" fmla="*/ 4621 w 10000"/>
              <a:gd name="connsiteY63" fmla="*/ 4476 h 10741"/>
              <a:gd name="connsiteX64" fmla="*/ 4750 w 10000"/>
              <a:gd name="connsiteY64" fmla="*/ 4708 h 10741"/>
              <a:gd name="connsiteX65" fmla="*/ 4879 w 10000"/>
              <a:gd name="connsiteY65" fmla="*/ 4934 h 10741"/>
              <a:gd name="connsiteX66" fmla="*/ 4917 w 10000"/>
              <a:gd name="connsiteY66" fmla="*/ 4988 h 10741"/>
              <a:gd name="connsiteX67" fmla="*/ 4950 w 10000"/>
              <a:gd name="connsiteY67" fmla="*/ 5054 h 10741"/>
              <a:gd name="connsiteX68" fmla="*/ 4996 w 10000"/>
              <a:gd name="connsiteY68" fmla="*/ 5125 h 10741"/>
              <a:gd name="connsiteX69" fmla="*/ 5038 w 10000"/>
              <a:gd name="connsiteY69" fmla="*/ 5200 h 10741"/>
              <a:gd name="connsiteX70" fmla="*/ 5092 w 10000"/>
              <a:gd name="connsiteY70" fmla="*/ 5271 h 10741"/>
              <a:gd name="connsiteX71" fmla="*/ 5154 w 10000"/>
              <a:gd name="connsiteY71" fmla="*/ 5331 h 10741"/>
              <a:gd name="connsiteX72" fmla="*/ 5229 w 10000"/>
              <a:gd name="connsiteY72" fmla="*/ 5384 h 10741"/>
              <a:gd name="connsiteX73" fmla="*/ 5313 w 10000"/>
              <a:gd name="connsiteY73" fmla="*/ 5423 h 10741"/>
              <a:gd name="connsiteX74" fmla="*/ 5413 w 10000"/>
              <a:gd name="connsiteY74" fmla="*/ 5438 h 10741"/>
              <a:gd name="connsiteX75" fmla="*/ 5517 w 10000"/>
              <a:gd name="connsiteY75" fmla="*/ 5435 h 10741"/>
              <a:gd name="connsiteX76" fmla="*/ 5704 w 10000"/>
              <a:gd name="connsiteY76" fmla="*/ 5390 h 10741"/>
              <a:gd name="connsiteX77" fmla="*/ 5871 w 10000"/>
              <a:gd name="connsiteY77" fmla="*/ 5316 h 10741"/>
              <a:gd name="connsiteX78" fmla="*/ 6033 w 10000"/>
              <a:gd name="connsiteY78" fmla="*/ 5223 h 10741"/>
              <a:gd name="connsiteX79" fmla="*/ 6167 w 10000"/>
              <a:gd name="connsiteY79" fmla="*/ 5113 h 10741"/>
              <a:gd name="connsiteX80" fmla="*/ 6296 w 10000"/>
              <a:gd name="connsiteY80" fmla="*/ 4994 h 10741"/>
              <a:gd name="connsiteX81" fmla="*/ 6417 w 10000"/>
              <a:gd name="connsiteY81" fmla="*/ 4869 h 10741"/>
              <a:gd name="connsiteX82" fmla="*/ 6525 w 10000"/>
              <a:gd name="connsiteY82" fmla="*/ 4750 h 10741"/>
              <a:gd name="connsiteX83" fmla="*/ 6617 w 10000"/>
              <a:gd name="connsiteY83" fmla="*/ 4636 h 10741"/>
              <a:gd name="connsiteX84" fmla="*/ 6821 w 10000"/>
              <a:gd name="connsiteY84" fmla="*/ 4377 h 10741"/>
              <a:gd name="connsiteX85" fmla="*/ 7017 w 10000"/>
              <a:gd name="connsiteY85" fmla="*/ 4085 h 10741"/>
              <a:gd name="connsiteX86" fmla="*/ 7213 w 10000"/>
              <a:gd name="connsiteY86" fmla="*/ 3766 h 10741"/>
              <a:gd name="connsiteX87" fmla="*/ 7396 w 10000"/>
              <a:gd name="connsiteY87" fmla="*/ 3418 h 10741"/>
              <a:gd name="connsiteX88" fmla="*/ 7563 w 10000"/>
              <a:gd name="connsiteY88" fmla="*/ 3051 h 10741"/>
              <a:gd name="connsiteX89" fmla="*/ 7713 w 10000"/>
              <a:gd name="connsiteY89" fmla="*/ 2661 h 10741"/>
              <a:gd name="connsiteX90" fmla="*/ 7850 w 10000"/>
              <a:gd name="connsiteY90" fmla="*/ 2253 h 10741"/>
              <a:gd name="connsiteX91" fmla="*/ 7950 w 10000"/>
              <a:gd name="connsiteY91" fmla="*/ 1830 h 10741"/>
              <a:gd name="connsiteX92" fmla="*/ 8025 w 10000"/>
              <a:gd name="connsiteY92" fmla="*/ 1397 h 10741"/>
              <a:gd name="connsiteX93" fmla="*/ 8071 w 10000"/>
              <a:gd name="connsiteY93" fmla="*/ 954 h 10741"/>
              <a:gd name="connsiteX94" fmla="*/ 8108 w 10000"/>
              <a:gd name="connsiteY94" fmla="*/ 974 h 10741"/>
              <a:gd name="connsiteX95" fmla="*/ 8138 w 10000"/>
              <a:gd name="connsiteY95" fmla="*/ 1025 h 10741"/>
              <a:gd name="connsiteX96" fmla="*/ 8163 w 10000"/>
              <a:gd name="connsiteY96" fmla="*/ 1100 h 10741"/>
              <a:gd name="connsiteX97" fmla="*/ 8175 w 10000"/>
              <a:gd name="connsiteY97" fmla="*/ 1198 h 10741"/>
              <a:gd name="connsiteX98" fmla="*/ 8183 w 10000"/>
              <a:gd name="connsiteY98" fmla="*/ 1311 h 10741"/>
              <a:gd name="connsiteX99" fmla="*/ 8183 w 10000"/>
              <a:gd name="connsiteY99" fmla="*/ 1442 h 10741"/>
              <a:gd name="connsiteX100" fmla="*/ 8183 w 10000"/>
              <a:gd name="connsiteY100" fmla="*/ 1582 h 10741"/>
              <a:gd name="connsiteX101" fmla="*/ 8175 w 10000"/>
              <a:gd name="connsiteY101" fmla="*/ 1734 h 10741"/>
              <a:gd name="connsiteX102" fmla="*/ 8163 w 10000"/>
              <a:gd name="connsiteY102" fmla="*/ 1889 h 10741"/>
              <a:gd name="connsiteX103" fmla="*/ 8146 w 10000"/>
              <a:gd name="connsiteY103" fmla="*/ 2047 h 10741"/>
              <a:gd name="connsiteX104" fmla="*/ 8121 w 10000"/>
              <a:gd name="connsiteY104" fmla="*/ 2205 h 10741"/>
              <a:gd name="connsiteX105" fmla="*/ 8108 w 10000"/>
              <a:gd name="connsiteY105" fmla="*/ 2357 h 10741"/>
              <a:gd name="connsiteX106" fmla="*/ 8083 w 10000"/>
              <a:gd name="connsiteY106" fmla="*/ 2497 h 10741"/>
              <a:gd name="connsiteX107" fmla="*/ 8063 w 10000"/>
              <a:gd name="connsiteY107" fmla="*/ 2628 h 10741"/>
              <a:gd name="connsiteX108" fmla="*/ 8038 w 10000"/>
              <a:gd name="connsiteY108" fmla="*/ 2741 h 10741"/>
              <a:gd name="connsiteX109" fmla="*/ 8017 w 10000"/>
              <a:gd name="connsiteY109" fmla="*/ 2834 h 10741"/>
              <a:gd name="connsiteX110" fmla="*/ 8000 w 10000"/>
              <a:gd name="connsiteY110" fmla="*/ 2908 h 10741"/>
              <a:gd name="connsiteX111" fmla="*/ 7700 w 10000"/>
              <a:gd name="connsiteY111" fmla="*/ 3754 h 10741"/>
              <a:gd name="connsiteX112" fmla="*/ 7942 w 10000"/>
              <a:gd name="connsiteY112" fmla="*/ 3737 h 10741"/>
              <a:gd name="connsiteX113" fmla="*/ 8167 w 10000"/>
              <a:gd name="connsiteY113" fmla="*/ 3695 h 10741"/>
              <a:gd name="connsiteX114" fmla="*/ 8379 w 10000"/>
              <a:gd name="connsiteY114" fmla="*/ 3635 h 10741"/>
              <a:gd name="connsiteX115" fmla="*/ 8583 w 10000"/>
              <a:gd name="connsiteY115" fmla="*/ 3558 h 10741"/>
              <a:gd name="connsiteX116" fmla="*/ 8767 w 10000"/>
              <a:gd name="connsiteY116" fmla="*/ 3471 h 10741"/>
              <a:gd name="connsiteX117" fmla="*/ 8933 w 10000"/>
              <a:gd name="connsiteY117" fmla="*/ 3376 h 10741"/>
              <a:gd name="connsiteX118" fmla="*/ 9092 w 10000"/>
              <a:gd name="connsiteY118" fmla="*/ 3278 h 10741"/>
              <a:gd name="connsiteX119" fmla="*/ 9238 w 10000"/>
              <a:gd name="connsiteY119" fmla="*/ 3185 h 10741"/>
              <a:gd name="connsiteX120" fmla="*/ 9250 w 10000"/>
              <a:gd name="connsiteY120" fmla="*/ 3230 h 10741"/>
              <a:gd name="connsiteX121" fmla="*/ 9117 w 10000"/>
              <a:gd name="connsiteY121" fmla="*/ 3376 h 10741"/>
              <a:gd name="connsiteX122" fmla="*/ 8954 w 10000"/>
              <a:gd name="connsiteY122" fmla="*/ 3516 h 10741"/>
              <a:gd name="connsiteX123" fmla="*/ 8758 w 10000"/>
              <a:gd name="connsiteY123" fmla="*/ 3641 h 10741"/>
              <a:gd name="connsiteX124" fmla="*/ 8538 w 10000"/>
              <a:gd name="connsiteY124" fmla="*/ 3754 h 10741"/>
              <a:gd name="connsiteX125" fmla="*/ 8304 w 10000"/>
              <a:gd name="connsiteY125" fmla="*/ 3856 h 10741"/>
              <a:gd name="connsiteX126" fmla="*/ 8054 w 10000"/>
              <a:gd name="connsiteY126" fmla="*/ 3945 h 10741"/>
              <a:gd name="connsiteX127" fmla="*/ 7796 w 10000"/>
              <a:gd name="connsiteY127" fmla="*/ 4014 h 10741"/>
              <a:gd name="connsiteX128" fmla="*/ 7533 w 10000"/>
              <a:gd name="connsiteY128" fmla="*/ 4064 h 10741"/>
              <a:gd name="connsiteX129" fmla="*/ 7479 w 10000"/>
              <a:gd name="connsiteY129" fmla="*/ 4184 h 10741"/>
              <a:gd name="connsiteX130" fmla="*/ 7404 w 10000"/>
              <a:gd name="connsiteY130" fmla="*/ 4324 h 10741"/>
              <a:gd name="connsiteX131" fmla="*/ 7321 w 10000"/>
              <a:gd name="connsiteY131" fmla="*/ 4470 h 10741"/>
              <a:gd name="connsiteX132" fmla="*/ 7213 w 10000"/>
              <a:gd name="connsiteY132" fmla="*/ 4628 h 10741"/>
              <a:gd name="connsiteX133" fmla="*/ 7100 w 10000"/>
              <a:gd name="connsiteY133" fmla="*/ 4794 h 10741"/>
              <a:gd name="connsiteX134" fmla="*/ 6979 w 10000"/>
              <a:gd name="connsiteY134" fmla="*/ 4958 h 10741"/>
              <a:gd name="connsiteX135" fmla="*/ 6850 w 10000"/>
              <a:gd name="connsiteY135" fmla="*/ 5113 h 10741"/>
              <a:gd name="connsiteX136" fmla="*/ 6721 w 10000"/>
              <a:gd name="connsiteY136" fmla="*/ 5265 h 10741"/>
              <a:gd name="connsiteX137" fmla="*/ 6600 w 10000"/>
              <a:gd name="connsiteY137" fmla="*/ 5405 h 10741"/>
              <a:gd name="connsiteX138" fmla="*/ 6471 w 10000"/>
              <a:gd name="connsiteY138" fmla="*/ 5530 h 10741"/>
              <a:gd name="connsiteX139" fmla="*/ 6358 w 10000"/>
              <a:gd name="connsiteY139" fmla="*/ 5641 h 10741"/>
              <a:gd name="connsiteX140" fmla="*/ 6250 w 10000"/>
              <a:gd name="connsiteY140" fmla="*/ 5721 h 10741"/>
              <a:gd name="connsiteX141" fmla="*/ 6267 w 10000"/>
              <a:gd name="connsiteY141" fmla="*/ 5781 h 10741"/>
              <a:gd name="connsiteX142" fmla="*/ 6296 w 10000"/>
              <a:gd name="connsiteY142" fmla="*/ 5793 h 10741"/>
              <a:gd name="connsiteX143" fmla="*/ 6479 w 10000"/>
              <a:gd name="connsiteY143" fmla="*/ 5754 h 10741"/>
              <a:gd name="connsiteX144" fmla="*/ 6663 w 10000"/>
              <a:gd name="connsiteY144" fmla="*/ 5736 h 10741"/>
              <a:gd name="connsiteX145" fmla="*/ 6858 w 10000"/>
              <a:gd name="connsiteY145" fmla="*/ 5736 h 10741"/>
              <a:gd name="connsiteX146" fmla="*/ 7046 w 10000"/>
              <a:gd name="connsiteY146" fmla="*/ 5742 h 10741"/>
              <a:gd name="connsiteX147" fmla="*/ 7246 w 10000"/>
              <a:gd name="connsiteY147" fmla="*/ 5748 h 10741"/>
              <a:gd name="connsiteX148" fmla="*/ 7425 w 10000"/>
              <a:gd name="connsiteY148" fmla="*/ 5748 h 10741"/>
              <a:gd name="connsiteX149" fmla="*/ 7600 w 10000"/>
              <a:gd name="connsiteY149" fmla="*/ 5733 h 10741"/>
              <a:gd name="connsiteX150" fmla="*/ 7950 w 10000"/>
              <a:gd name="connsiteY150" fmla="*/ 5673 h 10741"/>
              <a:gd name="connsiteX151" fmla="*/ 8275 w 10000"/>
              <a:gd name="connsiteY151" fmla="*/ 5596 h 10741"/>
              <a:gd name="connsiteX152" fmla="*/ 8579 w 10000"/>
              <a:gd name="connsiteY152" fmla="*/ 5504 h 10741"/>
              <a:gd name="connsiteX153" fmla="*/ 8858 w 10000"/>
              <a:gd name="connsiteY153" fmla="*/ 5390 h 10741"/>
              <a:gd name="connsiteX154" fmla="*/ 9117 w 10000"/>
              <a:gd name="connsiteY154" fmla="*/ 5265 h 10741"/>
              <a:gd name="connsiteX155" fmla="*/ 9350 w 10000"/>
              <a:gd name="connsiteY155" fmla="*/ 5119 h 10741"/>
              <a:gd name="connsiteX156" fmla="*/ 9563 w 10000"/>
              <a:gd name="connsiteY156" fmla="*/ 4967 h 10741"/>
              <a:gd name="connsiteX157" fmla="*/ 9758 w 10000"/>
              <a:gd name="connsiteY157" fmla="*/ 4794 h 10741"/>
              <a:gd name="connsiteX158" fmla="*/ 9933 w 10000"/>
              <a:gd name="connsiteY158" fmla="*/ 4610 h 10741"/>
              <a:gd name="connsiteX159" fmla="*/ 10000 w 10000"/>
              <a:gd name="connsiteY159" fmla="*/ 4648 h 10741"/>
              <a:gd name="connsiteX160" fmla="*/ 10000 w 10000"/>
              <a:gd name="connsiteY160" fmla="*/ 4660 h 10741"/>
              <a:gd name="connsiteX161" fmla="*/ 9904 w 10000"/>
              <a:gd name="connsiteY161" fmla="*/ 4827 h 10741"/>
              <a:gd name="connsiteX162" fmla="*/ 9767 w 10000"/>
              <a:gd name="connsiteY162" fmla="*/ 5000 h 10741"/>
              <a:gd name="connsiteX163" fmla="*/ 9600 w 10000"/>
              <a:gd name="connsiteY163" fmla="*/ 5173 h 10741"/>
              <a:gd name="connsiteX164" fmla="*/ 9404 w 10000"/>
              <a:gd name="connsiteY164" fmla="*/ 5343 h 10741"/>
              <a:gd name="connsiteX165" fmla="*/ 9183 w 10000"/>
              <a:gd name="connsiteY165" fmla="*/ 5504 h 10741"/>
              <a:gd name="connsiteX166" fmla="*/ 8950 w 10000"/>
              <a:gd name="connsiteY166" fmla="*/ 5662 h 10741"/>
              <a:gd name="connsiteX167" fmla="*/ 8704 w 10000"/>
              <a:gd name="connsiteY167" fmla="*/ 5802 h 10741"/>
              <a:gd name="connsiteX168" fmla="*/ 8463 w 10000"/>
              <a:gd name="connsiteY168" fmla="*/ 5927 h 10741"/>
              <a:gd name="connsiteX169" fmla="*/ 8229 w 10000"/>
              <a:gd name="connsiteY169" fmla="*/ 6025 h 10741"/>
              <a:gd name="connsiteX170" fmla="*/ 8000 w 10000"/>
              <a:gd name="connsiteY170" fmla="*/ 6105 h 10741"/>
              <a:gd name="connsiteX171" fmla="*/ 7879 w 10000"/>
              <a:gd name="connsiteY171" fmla="*/ 6132 h 10741"/>
              <a:gd name="connsiteX172" fmla="*/ 7729 w 10000"/>
              <a:gd name="connsiteY172" fmla="*/ 6153 h 10741"/>
              <a:gd name="connsiteX173" fmla="*/ 7563 w 10000"/>
              <a:gd name="connsiteY173" fmla="*/ 6177 h 10741"/>
              <a:gd name="connsiteX174" fmla="*/ 7388 w 10000"/>
              <a:gd name="connsiteY174" fmla="*/ 6198 h 10741"/>
              <a:gd name="connsiteX175" fmla="*/ 7204 w 10000"/>
              <a:gd name="connsiteY175" fmla="*/ 6219 h 10741"/>
              <a:gd name="connsiteX176" fmla="*/ 7017 w 10000"/>
              <a:gd name="connsiteY176" fmla="*/ 6240 h 10741"/>
              <a:gd name="connsiteX177" fmla="*/ 6842 w 10000"/>
              <a:gd name="connsiteY177" fmla="*/ 6263 h 10741"/>
              <a:gd name="connsiteX178" fmla="*/ 6675 w 10000"/>
              <a:gd name="connsiteY178" fmla="*/ 6290 h 10741"/>
              <a:gd name="connsiteX179" fmla="*/ 6517 w 10000"/>
              <a:gd name="connsiteY179" fmla="*/ 6329 h 10741"/>
              <a:gd name="connsiteX180" fmla="*/ 6388 w 10000"/>
              <a:gd name="connsiteY180" fmla="*/ 6365 h 10741"/>
              <a:gd name="connsiteX181" fmla="*/ 6288 w 10000"/>
              <a:gd name="connsiteY181" fmla="*/ 6415 h 10741"/>
              <a:gd name="connsiteX182" fmla="*/ 6213 w 10000"/>
              <a:gd name="connsiteY182" fmla="*/ 6475 h 10741"/>
              <a:gd name="connsiteX183" fmla="*/ 6092 w 10000"/>
              <a:gd name="connsiteY183" fmla="*/ 6648 h 10741"/>
              <a:gd name="connsiteX184" fmla="*/ 6008 w 10000"/>
              <a:gd name="connsiteY184" fmla="*/ 6836 h 10741"/>
              <a:gd name="connsiteX185" fmla="*/ 5942 w 10000"/>
              <a:gd name="connsiteY185" fmla="*/ 7032 h 10741"/>
              <a:gd name="connsiteX186" fmla="*/ 5904 w 10000"/>
              <a:gd name="connsiteY186" fmla="*/ 7232 h 10741"/>
              <a:gd name="connsiteX187" fmla="*/ 5888 w 10000"/>
              <a:gd name="connsiteY187" fmla="*/ 7443 h 10741"/>
              <a:gd name="connsiteX188" fmla="*/ 5879 w 10000"/>
              <a:gd name="connsiteY188" fmla="*/ 7655 h 10741"/>
              <a:gd name="connsiteX189" fmla="*/ 5888 w 10000"/>
              <a:gd name="connsiteY189" fmla="*/ 7867 h 10741"/>
              <a:gd name="connsiteX190" fmla="*/ 5904 w 10000"/>
              <a:gd name="connsiteY190" fmla="*/ 8084 h 10741"/>
              <a:gd name="connsiteX191" fmla="*/ 5925 w 10000"/>
              <a:gd name="connsiteY191" fmla="*/ 8299 h 10741"/>
              <a:gd name="connsiteX192" fmla="*/ 5950 w 10000"/>
              <a:gd name="connsiteY192" fmla="*/ 8510 h 10741"/>
              <a:gd name="connsiteX193" fmla="*/ 5954 w 10000"/>
              <a:gd name="connsiteY193" fmla="*/ 8820 h 10741"/>
              <a:gd name="connsiteX194" fmla="*/ 5933 w 10000"/>
              <a:gd name="connsiteY194" fmla="*/ 9130 h 10741"/>
              <a:gd name="connsiteX195" fmla="*/ 5896 w 10000"/>
              <a:gd name="connsiteY195" fmla="*/ 9428 h 10741"/>
              <a:gd name="connsiteX196" fmla="*/ 5850 w 10000"/>
              <a:gd name="connsiteY196" fmla="*/ 9720 h 10741"/>
              <a:gd name="connsiteX197" fmla="*/ 5909 w 10000"/>
              <a:gd name="connsiteY197" fmla="*/ 10741 h 10741"/>
              <a:gd name="connsiteX198" fmla="*/ 4117 w 10000"/>
              <a:gd name="connsiteY198" fmla="*/ 10686 h 10741"/>
              <a:gd name="connsiteX199" fmla="*/ 4309 w 10000"/>
              <a:gd name="connsiteY199" fmla="*/ 10293 h 10741"/>
              <a:gd name="connsiteX200" fmla="*/ 4546 w 10000"/>
              <a:gd name="connsiteY200" fmla="*/ 9848 h 10741"/>
              <a:gd name="connsiteX201" fmla="*/ 4629 w 10000"/>
              <a:gd name="connsiteY201" fmla="*/ 9687 h 10741"/>
              <a:gd name="connsiteX202" fmla="*/ 4700 w 10000"/>
              <a:gd name="connsiteY202" fmla="*/ 9508 h 10741"/>
              <a:gd name="connsiteX203" fmla="*/ 4767 w 10000"/>
              <a:gd name="connsiteY203" fmla="*/ 9309 h 10741"/>
              <a:gd name="connsiteX204" fmla="*/ 4829 w 10000"/>
              <a:gd name="connsiteY204" fmla="*/ 9097 h 10741"/>
              <a:gd name="connsiteX205" fmla="*/ 4879 w 10000"/>
              <a:gd name="connsiteY205" fmla="*/ 8868 h 10741"/>
              <a:gd name="connsiteX206" fmla="*/ 4917 w 10000"/>
              <a:gd name="connsiteY206" fmla="*/ 8635 h 10741"/>
              <a:gd name="connsiteX207" fmla="*/ 4954 w 10000"/>
              <a:gd name="connsiteY207" fmla="*/ 8391 h 10741"/>
              <a:gd name="connsiteX208" fmla="*/ 4979 w 10000"/>
              <a:gd name="connsiteY208" fmla="*/ 8144 h 10741"/>
              <a:gd name="connsiteX209" fmla="*/ 5000 w 10000"/>
              <a:gd name="connsiteY209" fmla="*/ 7887 h 10741"/>
              <a:gd name="connsiteX210" fmla="*/ 5000 w 10000"/>
              <a:gd name="connsiteY210" fmla="*/ 7634 h 10741"/>
              <a:gd name="connsiteX211" fmla="*/ 5000 w 10000"/>
              <a:gd name="connsiteY211" fmla="*/ 7384 h 10741"/>
              <a:gd name="connsiteX212" fmla="*/ 4979 w 10000"/>
              <a:gd name="connsiteY212" fmla="*/ 7133 h 10741"/>
              <a:gd name="connsiteX213" fmla="*/ 4950 w 10000"/>
              <a:gd name="connsiteY213" fmla="*/ 6892 h 10741"/>
              <a:gd name="connsiteX214" fmla="*/ 4913 w 10000"/>
              <a:gd name="connsiteY214" fmla="*/ 6657 h 10741"/>
              <a:gd name="connsiteX215" fmla="*/ 4858 w 10000"/>
              <a:gd name="connsiteY215" fmla="*/ 6430 h 10741"/>
              <a:gd name="connsiteX216" fmla="*/ 4783 w 10000"/>
              <a:gd name="connsiteY216" fmla="*/ 6219 h 10741"/>
              <a:gd name="connsiteX217" fmla="*/ 4700 w 10000"/>
              <a:gd name="connsiteY217" fmla="*/ 6019 h 10741"/>
              <a:gd name="connsiteX218" fmla="*/ 4600 w 10000"/>
              <a:gd name="connsiteY218" fmla="*/ 5840 h 10741"/>
              <a:gd name="connsiteX219" fmla="*/ 4488 w 10000"/>
              <a:gd name="connsiteY219" fmla="*/ 5682 h 10741"/>
              <a:gd name="connsiteX220" fmla="*/ 4358 w 10000"/>
              <a:gd name="connsiteY220" fmla="*/ 5542 h 10741"/>
              <a:gd name="connsiteX221" fmla="*/ 4213 w 10000"/>
              <a:gd name="connsiteY221" fmla="*/ 5429 h 10741"/>
              <a:gd name="connsiteX222" fmla="*/ 4046 w 10000"/>
              <a:gd name="connsiteY222" fmla="*/ 5343 h 10741"/>
              <a:gd name="connsiteX223" fmla="*/ 3904 w 10000"/>
              <a:gd name="connsiteY223" fmla="*/ 5292 h 10741"/>
              <a:gd name="connsiteX224" fmla="*/ 3746 w 10000"/>
              <a:gd name="connsiteY224" fmla="*/ 5271 h 10741"/>
              <a:gd name="connsiteX225" fmla="*/ 3583 w 10000"/>
              <a:gd name="connsiteY225" fmla="*/ 5271 h 10741"/>
              <a:gd name="connsiteX226" fmla="*/ 3413 w 10000"/>
              <a:gd name="connsiteY226" fmla="*/ 5286 h 10741"/>
              <a:gd name="connsiteX227" fmla="*/ 3246 w 10000"/>
              <a:gd name="connsiteY227" fmla="*/ 5310 h 10741"/>
              <a:gd name="connsiteX228" fmla="*/ 3079 w 10000"/>
              <a:gd name="connsiteY228" fmla="*/ 5343 h 10741"/>
              <a:gd name="connsiteX229" fmla="*/ 2913 w 10000"/>
              <a:gd name="connsiteY229" fmla="*/ 5369 h 10741"/>
              <a:gd name="connsiteX230" fmla="*/ 2750 w 10000"/>
              <a:gd name="connsiteY230" fmla="*/ 5396 h 10741"/>
              <a:gd name="connsiteX231" fmla="*/ 2600 w 10000"/>
              <a:gd name="connsiteY231" fmla="*/ 5411 h 10741"/>
              <a:gd name="connsiteX232" fmla="*/ 2258 w 10000"/>
              <a:gd name="connsiteY232" fmla="*/ 5423 h 10741"/>
              <a:gd name="connsiteX233" fmla="*/ 1925 w 10000"/>
              <a:gd name="connsiteY233" fmla="*/ 5411 h 10741"/>
              <a:gd name="connsiteX234" fmla="*/ 1617 w 10000"/>
              <a:gd name="connsiteY234" fmla="*/ 5384 h 10741"/>
              <a:gd name="connsiteX235" fmla="*/ 1321 w 10000"/>
              <a:gd name="connsiteY235" fmla="*/ 5346 h 10741"/>
              <a:gd name="connsiteX236" fmla="*/ 1033 w 10000"/>
              <a:gd name="connsiteY236" fmla="*/ 5298 h 10741"/>
              <a:gd name="connsiteX237" fmla="*/ 758 w 10000"/>
              <a:gd name="connsiteY237" fmla="*/ 5250 h 10741"/>
              <a:gd name="connsiteX238" fmla="*/ 500 w 10000"/>
              <a:gd name="connsiteY238" fmla="*/ 5197 h 10741"/>
              <a:gd name="connsiteX239" fmla="*/ 517 w 10000"/>
              <a:gd name="connsiteY239" fmla="*/ 5137 h 10741"/>
              <a:gd name="connsiteX240" fmla="*/ 871 w 10000"/>
              <a:gd name="connsiteY240" fmla="*/ 5173 h 10741"/>
              <a:gd name="connsiteX241" fmla="*/ 1221 w 10000"/>
              <a:gd name="connsiteY241" fmla="*/ 5197 h 10741"/>
              <a:gd name="connsiteX242" fmla="*/ 1563 w 10000"/>
              <a:gd name="connsiteY242" fmla="*/ 5206 h 10741"/>
              <a:gd name="connsiteX243" fmla="*/ 1896 w 10000"/>
              <a:gd name="connsiteY243" fmla="*/ 5197 h 10741"/>
              <a:gd name="connsiteX244" fmla="*/ 2221 w 10000"/>
              <a:gd name="connsiteY244" fmla="*/ 5164 h 10741"/>
              <a:gd name="connsiteX245" fmla="*/ 2538 w 10000"/>
              <a:gd name="connsiteY245" fmla="*/ 5113 h 10741"/>
              <a:gd name="connsiteX246" fmla="*/ 2842 w 10000"/>
              <a:gd name="connsiteY246" fmla="*/ 5045 h 10741"/>
              <a:gd name="connsiteX247" fmla="*/ 3129 w 10000"/>
              <a:gd name="connsiteY247" fmla="*/ 4946 h 10741"/>
              <a:gd name="connsiteX248" fmla="*/ 3500 w 10000"/>
              <a:gd name="connsiteY248" fmla="*/ 4815 h 10741"/>
              <a:gd name="connsiteX249" fmla="*/ 2821 w 10000"/>
              <a:gd name="connsiteY249" fmla="*/ 4389 h 10741"/>
              <a:gd name="connsiteX250" fmla="*/ 2213 w 10000"/>
              <a:gd name="connsiteY250" fmla="*/ 3912 h 10741"/>
              <a:gd name="connsiteX251" fmla="*/ 1879 w 10000"/>
              <a:gd name="connsiteY251" fmla="*/ 3939 h 10741"/>
              <a:gd name="connsiteX252" fmla="*/ 1554 w 10000"/>
              <a:gd name="connsiteY252" fmla="*/ 3939 h 10741"/>
              <a:gd name="connsiteX253" fmla="*/ 1258 w 10000"/>
              <a:gd name="connsiteY253" fmla="*/ 3912 h 10741"/>
              <a:gd name="connsiteX254" fmla="*/ 979 w 10000"/>
              <a:gd name="connsiteY254" fmla="*/ 3856 h 10741"/>
              <a:gd name="connsiteX255" fmla="*/ 721 w 10000"/>
              <a:gd name="connsiteY255" fmla="*/ 3775 h 10741"/>
              <a:gd name="connsiteX256" fmla="*/ 496 w 10000"/>
              <a:gd name="connsiteY256" fmla="*/ 3674 h 10741"/>
              <a:gd name="connsiteX257" fmla="*/ 296 w 10000"/>
              <a:gd name="connsiteY257" fmla="*/ 3549 h 10741"/>
              <a:gd name="connsiteX258" fmla="*/ 129 w 10000"/>
              <a:gd name="connsiteY258" fmla="*/ 3403 h 10741"/>
              <a:gd name="connsiteX259" fmla="*/ 0 w 10000"/>
              <a:gd name="connsiteY259" fmla="*/ 3245 h 10741"/>
              <a:gd name="connsiteX260" fmla="*/ 17 w 10000"/>
              <a:gd name="connsiteY260" fmla="*/ 3218 h 10741"/>
              <a:gd name="connsiteX261" fmla="*/ 71 w 10000"/>
              <a:gd name="connsiteY261" fmla="*/ 3245 h 10741"/>
              <a:gd name="connsiteX262" fmla="*/ 138 w 10000"/>
              <a:gd name="connsiteY262" fmla="*/ 3349 h 10741"/>
              <a:gd name="connsiteX263" fmla="*/ 246 w 10000"/>
              <a:gd name="connsiteY263" fmla="*/ 3439 h 10741"/>
              <a:gd name="connsiteX264" fmla="*/ 379 w 10000"/>
              <a:gd name="connsiteY264" fmla="*/ 3528 h 10741"/>
              <a:gd name="connsiteX265" fmla="*/ 538 w 10000"/>
              <a:gd name="connsiteY265" fmla="*/ 3597 h 10741"/>
              <a:gd name="connsiteX266" fmla="*/ 721 w 10000"/>
              <a:gd name="connsiteY266" fmla="*/ 3656 h 10741"/>
              <a:gd name="connsiteX267" fmla="*/ 913 w 10000"/>
              <a:gd name="connsiteY267" fmla="*/ 3701 h 10741"/>
              <a:gd name="connsiteX268" fmla="*/ 1117 w 10000"/>
              <a:gd name="connsiteY268" fmla="*/ 3728 h 10741"/>
              <a:gd name="connsiteX269" fmla="*/ 1329 w 10000"/>
              <a:gd name="connsiteY269" fmla="*/ 3737 h 10741"/>
              <a:gd name="connsiteX270" fmla="*/ 1533 w 10000"/>
              <a:gd name="connsiteY270" fmla="*/ 3734 h 10741"/>
              <a:gd name="connsiteX271" fmla="*/ 1646 w 10000"/>
              <a:gd name="connsiteY271" fmla="*/ 3722 h 10741"/>
              <a:gd name="connsiteX272" fmla="*/ 1746 w 10000"/>
              <a:gd name="connsiteY272" fmla="*/ 3722 h 10741"/>
              <a:gd name="connsiteX273" fmla="*/ 1833 w 10000"/>
              <a:gd name="connsiteY273" fmla="*/ 3710 h 10741"/>
              <a:gd name="connsiteX274" fmla="*/ 1917 w 10000"/>
              <a:gd name="connsiteY274" fmla="*/ 3695 h 10741"/>
              <a:gd name="connsiteX275" fmla="*/ 1988 w 10000"/>
              <a:gd name="connsiteY275" fmla="*/ 3662 h 10741"/>
              <a:gd name="connsiteX276" fmla="*/ 1788 w 10000"/>
              <a:gd name="connsiteY276" fmla="*/ 3391 h 10741"/>
              <a:gd name="connsiteX277" fmla="*/ 1617 w 10000"/>
              <a:gd name="connsiteY277" fmla="*/ 3126 h 10741"/>
              <a:gd name="connsiteX278" fmla="*/ 1454 w 10000"/>
              <a:gd name="connsiteY278" fmla="*/ 2849 h 10741"/>
              <a:gd name="connsiteX279" fmla="*/ 1313 w 10000"/>
              <a:gd name="connsiteY279" fmla="*/ 2563 h 10741"/>
              <a:gd name="connsiteX280" fmla="*/ 1175 w 10000"/>
              <a:gd name="connsiteY280" fmla="*/ 2253 h 10741"/>
              <a:gd name="connsiteX281" fmla="*/ 1046 w 10000"/>
              <a:gd name="connsiteY281" fmla="*/ 1919 h 10741"/>
              <a:gd name="connsiteX282" fmla="*/ 1033 w 10000"/>
              <a:gd name="connsiteY282" fmla="*/ 1859 h 10741"/>
              <a:gd name="connsiteX283" fmla="*/ 1000 w 10000"/>
              <a:gd name="connsiteY283" fmla="*/ 1776 h 10741"/>
              <a:gd name="connsiteX284" fmla="*/ 979 w 10000"/>
              <a:gd name="connsiteY284" fmla="*/ 1684 h 10741"/>
              <a:gd name="connsiteX285" fmla="*/ 950 w 10000"/>
              <a:gd name="connsiteY285" fmla="*/ 1591 h 10741"/>
              <a:gd name="connsiteX286" fmla="*/ 925 w 10000"/>
              <a:gd name="connsiteY286" fmla="*/ 1490 h 10741"/>
              <a:gd name="connsiteX287" fmla="*/ 917 w 10000"/>
              <a:gd name="connsiteY287" fmla="*/ 1397 h 10741"/>
              <a:gd name="connsiteX288" fmla="*/ 917 w 10000"/>
              <a:gd name="connsiteY288" fmla="*/ 1311 h 10741"/>
              <a:gd name="connsiteX289" fmla="*/ 933 w 10000"/>
              <a:gd name="connsiteY289" fmla="*/ 1234 h 10741"/>
              <a:gd name="connsiteX290" fmla="*/ 963 w 10000"/>
              <a:gd name="connsiteY290" fmla="*/ 1180 h 10741"/>
              <a:gd name="connsiteX291" fmla="*/ 1000 w 10000"/>
              <a:gd name="connsiteY291" fmla="*/ 1192 h 10741"/>
              <a:gd name="connsiteX292" fmla="*/ 1033 w 10000"/>
              <a:gd name="connsiteY292" fmla="*/ 1496 h 10741"/>
              <a:gd name="connsiteX293" fmla="*/ 1108 w 10000"/>
              <a:gd name="connsiteY293" fmla="*/ 1800 h 10741"/>
              <a:gd name="connsiteX294" fmla="*/ 1221 w 10000"/>
              <a:gd name="connsiteY294" fmla="*/ 2098 h 10741"/>
              <a:gd name="connsiteX295" fmla="*/ 1358 w 10000"/>
              <a:gd name="connsiteY295" fmla="*/ 2372 h 10741"/>
              <a:gd name="connsiteX296" fmla="*/ 1508 w 10000"/>
              <a:gd name="connsiteY296" fmla="*/ 2628 h 10741"/>
              <a:gd name="connsiteX297" fmla="*/ 1646 w 10000"/>
              <a:gd name="connsiteY297" fmla="*/ 2795 h 10741"/>
              <a:gd name="connsiteX298" fmla="*/ 1629 w 10000"/>
              <a:gd name="connsiteY298" fmla="*/ 2801 h 10741"/>
              <a:gd name="connsiteX299" fmla="*/ 1629 w 10000"/>
              <a:gd name="connsiteY299" fmla="*/ 2807 h 10741"/>
              <a:gd name="connsiteX300" fmla="*/ 1638 w 10000"/>
              <a:gd name="connsiteY300" fmla="*/ 2813 h 10741"/>
              <a:gd name="connsiteX301" fmla="*/ 1646 w 10000"/>
              <a:gd name="connsiteY301" fmla="*/ 2816 h 10741"/>
              <a:gd name="connsiteX302" fmla="*/ 1663 w 10000"/>
              <a:gd name="connsiteY302" fmla="*/ 2822 h 10741"/>
              <a:gd name="connsiteX303" fmla="*/ 1667 w 10000"/>
              <a:gd name="connsiteY303" fmla="*/ 2834 h 10741"/>
              <a:gd name="connsiteX304" fmla="*/ 1675 w 10000"/>
              <a:gd name="connsiteY304" fmla="*/ 2840 h 10741"/>
              <a:gd name="connsiteX305" fmla="*/ 1683 w 10000"/>
              <a:gd name="connsiteY305" fmla="*/ 2849 h 10741"/>
              <a:gd name="connsiteX306" fmla="*/ 1683 w 10000"/>
              <a:gd name="connsiteY306" fmla="*/ 2843 h 10741"/>
              <a:gd name="connsiteX307" fmla="*/ 1675 w 10000"/>
              <a:gd name="connsiteY307" fmla="*/ 2840 h 10741"/>
              <a:gd name="connsiteX308" fmla="*/ 1675 w 10000"/>
              <a:gd name="connsiteY308" fmla="*/ 2840 h 10741"/>
              <a:gd name="connsiteX309" fmla="*/ 1646 w 10000"/>
              <a:gd name="connsiteY309" fmla="*/ 2795 h 10741"/>
              <a:gd name="connsiteX310" fmla="*/ 1746 w 10000"/>
              <a:gd name="connsiteY310" fmla="*/ 2741 h 10741"/>
              <a:gd name="connsiteX311" fmla="*/ 1842 w 10000"/>
              <a:gd name="connsiteY311" fmla="*/ 2649 h 10741"/>
              <a:gd name="connsiteX312" fmla="*/ 1933 w 10000"/>
              <a:gd name="connsiteY312" fmla="*/ 2542 h 10741"/>
              <a:gd name="connsiteX313" fmla="*/ 2017 w 10000"/>
              <a:gd name="connsiteY313" fmla="*/ 2411 h 10741"/>
              <a:gd name="connsiteX314" fmla="*/ 2092 w 10000"/>
              <a:gd name="connsiteY314" fmla="*/ 2265 h 10741"/>
              <a:gd name="connsiteX315" fmla="*/ 2163 w 10000"/>
              <a:gd name="connsiteY315" fmla="*/ 2113 h 10741"/>
              <a:gd name="connsiteX316" fmla="*/ 2221 w 10000"/>
              <a:gd name="connsiteY316" fmla="*/ 1955 h 10741"/>
              <a:gd name="connsiteX317" fmla="*/ 2275 w 10000"/>
              <a:gd name="connsiteY317" fmla="*/ 1803 h 10741"/>
              <a:gd name="connsiteX318" fmla="*/ 2321 w 10000"/>
              <a:gd name="connsiteY318" fmla="*/ 1657 h 10741"/>
              <a:gd name="connsiteX319" fmla="*/ 2329 w 10000"/>
              <a:gd name="connsiteY319" fmla="*/ 1853 h 10741"/>
              <a:gd name="connsiteX320" fmla="*/ 2321 w 10000"/>
              <a:gd name="connsiteY320" fmla="*/ 2032 h 10741"/>
              <a:gd name="connsiteX321" fmla="*/ 2283 w 10000"/>
              <a:gd name="connsiteY321" fmla="*/ 2199 h 10741"/>
              <a:gd name="connsiteX322" fmla="*/ 2229 w 10000"/>
              <a:gd name="connsiteY322" fmla="*/ 2366 h 10741"/>
              <a:gd name="connsiteX323" fmla="*/ 2154 w 10000"/>
              <a:gd name="connsiteY323" fmla="*/ 2524 h 10741"/>
              <a:gd name="connsiteX324" fmla="*/ 2046 w 10000"/>
              <a:gd name="connsiteY324" fmla="*/ 2682 h 10741"/>
              <a:gd name="connsiteX325" fmla="*/ 1796 w 10000"/>
              <a:gd name="connsiteY325" fmla="*/ 3027 h 10741"/>
              <a:gd name="connsiteX326" fmla="*/ 2054 w 10000"/>
              <a:gd name="connsiteY326" fmla="*/ 3305 h 10741"/>
              <a:gd name="connsiteX327" fmla="*/ 2333 w 10000"/>
              <a:gd name="connsiteY327" fmla="*/ 3564 h 10741"/>
              <a:gd name="connsiteX328" fmla="*/ 2638 w 10000"/>
              <a:gd name="connsiteY328" fmla="*/ 3808 h 10741"/>
              <a:gd name="connsiteX329" fmla="*/ 2963 w 10000"/>
              <a:gd name="connsiteY329" fmla="*/ 4032 h 10741"/>
              <a:gd name="connsiteX330" fmla="*/ 4129 w 10000"/>
              <a:gd name="connsiteY330" fmla="*/ 4610 h 10741"/>
              <a:gd name="connsiteX331" fmla="*/ 4167 w 10000"/>
              <a:gd name="connsiteY331" fmla="*/ 4589 h 10741"/>
              <a:gd name="connsiteX332" fmla="*/ 4071 w 10000"/>
              <a:gd name="connsiteY332" fmla="*/ 4333 h 10741"/>
              <a:gd name="connsiteX333" fmla="*/ 3996 w 10000"/>
              <a:gd name="connsiteY333" fmla="*/ 4058 h 10741"/>
              <a:gd name="connsiteX334" fmla="*/ 3933 w 10000"/>
              <a:gd name="connsiteY334" fmla="*/ 3760 h 10741"/>
              <a:gd name="connsiteX335" fmla="*/ 3904 w 10000"/>
              <a:gd name="connsiteY335" fmla="*/ 3456 h 10741"/>
              <a:gd name="connsiteX336" fmla="*/ 3879 w 10000"/>
              <a:gd name="connsiteY336" fmla="*/ 3138 h 10741"/>
              <a:gd name="connsiteX337" fmla="*/ 3879 w 10000"/>
              <a:gd name="connsiteY337" fmla="*/ 2813 h 10741"/>
              <a:gd name="connsiteX338" fmla="*/ 3896 w 10000"/>
              <a:gd name="connsiteY338" fmla="*/ 2485 h 10741"/>
              <a:gd name="connsiteX339" fmla="*/ 3933 w 10000"/>
              <a:gd name="connsiteY339" fmla="*/ 2160 h 10741"/>
              <a:gd name="connsiteX340" fmla="*/ 3988 w 10000"/>
              <a:gd name="connsiteY340" fmla="*/ 1836 h 10741"/>
              <a:gd name="connsiteX341" fmla="*/ 4046 w 10000"/>
              <a:gd name="connsiteY341" fmla="*/ 1523 h 10741"/>
              <a:gd name="connsiteX342" fmla="*/ 4129 w 10000"/>
              <a:gd name="connsiteY342" fmla="*/ 1219 h 10741"/>
              <a:gd name="connsiteX343" fmla="*/ 4229 w 10000"/>
              <a:gd name="connsiteY343" fmla="*/ 933 h 10741"/>
              <a:gd name="connsiteX344" fmla="*/ 4333 w 10000"/>
              <a:gd name="connsiteY344" fmla="*/ 662 h 10741"/>
              <a:gd name="connsiteX345" fmla="*/ 4454 w 10000"/>
              <a:gd name="connsiteY345" fmla="*/ 417 h 10741"/>
              <a:gd name="connsiteX346" fmla="*/ 4583 w 10000"/>
              <a:gd name="connsiteY346" fmla="*/ 194 h 10741"/>
              <a:gd name="connsiteX347" fmla="*/ 4738 w 10000"/>
              <a:gd name="connsiteY347" fmla="*/ 0 h 10741"/>
              <a:gd name="connsiteX0" fmla="*/ 4738 w 10000"/>
              <a:gd name="connsiteY0" fmla="*/ 0 h 10686"/>
              <a:gd name="connsiteX1" fmla="*/ 4721 w 10000"/>
              <a:gd name="connsiteY1" fmla="*/ 48 h 10686"/>
              <a:gd name="connsiteX2" fmla="*/ 4713 w 10000"/>
              <a:gd name="connsiteY2" fmla="*/ 80 h 10686"/>
              <a:gd name="connsiteX3" fmla="*/ 4704 w 10000"/>
              <a:gd name="connsiteY3" fmla="*/ 101 h 10686"/>
              <a:gd name="connsiteX4" fmla="*/ 4704 w 10000"/>
              <a:gd name="connsiteY4" fmla="*/ 113 h 10686"/>
              <a:gd name="connsiteX5" fmla="*/ 4713 w 10000"/>
              <a:gd name="connsiteY5" fmla="*/ 119 h 10686"/>
              <a:gd name="connsiteX6" fmla="*/ 4713 w 10000"/>
              <a:gd name="connsiteY6" fmla="*/ 125 h 10686"/>
              <a:gd name="connsiteX7" fmla="*/ 4721 w 10000"/>
              <a:gd name="connsiteY7" fmla="*/ 125 h 10686"/>
              <a:gd name="connsiteX8" fmla="*/ 4721 w 10000"/>
              <a:gd name="connsiteY8" fmla="*/ 125 h 10686"/>
              <a:gd name="connsiteX9" fmla="*/ 4721 w 10000"/>
              <a:gd name="connsiteY9" fmla="*/ 134 h 10686"/>
              <a:gd name="connsiteX10" fmla="*/ 4713 w 10000"/>
              <a:gd name="connsiteY10" fmla="*/ 152 h 10686"/>
              <a:gd name="connsiteX11" fmla="*/ 4704 w 10000"/>
              <a:gd name="connsiteY11" fmla="*/ 179 h 10686"/>
              <a:gd name="connsiteX12" fmla="*/ 4692 w 10000"/>
              <a:gd name="connsiteY12" fmla="*/ 221 h 10686"/>
              <a:gd name="connsiteX13" fmla="*/ 4667 w 10000"/>
              <a:gd name="connsiteY13" fmla="*/ 280 h 10686"/>
              <a:gd name="connsiteX14" fmla="*/ 4629 w 10000"/>
              <a:gd name="connsiteY14" fmla="*/ 364 h 10686"/>
              <a:gd name="connsiteX15" fmla="*/ 4592 w 10000"/>
              <a:gd name="connsiteY15" fmla="*/ 465 h 10686"/>
              <a:gd name="connsiteX16" fmla="*/ 4533 w 10000"/>
              <a:gd name="connsiteY16" fmla="*/ 596 h 10686"/>
              <a:gd name="connsiteX17" fmla="*/ 4463 w 10000"/>
              <a:gd name="connsiteY17" fmla="*/ 754 h 10686"/>
              <a:gd name="connsiteX18" fmla="*/ 4379 w 10000"/>
              <a:gd name="connsiteY18" fmla="*/ 1001 h 10686"/>
              <a:gd name="connsiteX19" fmla="*/ 4321 w 10000"/>
              <a:gd name="connsiteY19" fmla="*/ 1266 h 10686"/>
              <a:gd name="connsiteX20" fmla="*/ 4275 w 10000"/>
              <a:gd name="connsiteY20" fmla="*/ 1538 h 10686"/>
              <a:gd name="connsiteX21" fmla="*/ 4213 w 10000"/>
              <a:gd name="connsiteY21" fmla="*/ 1827 h 10686"/>
              <a:gd name="connsiteX22" fmla="*/ 4204 w 10000"/>
              <a:gd name="connsiteY22" fmla="*/ 1889 h 10686"/>
              <a:gd name="connsiteX23" fmla="*/ 4192 w 10000"/>
              <a:gd name="connsiteY23" fmla="*/ 1982 h 10686"/>
              <a:gd name="connsiteX24" fmla="*/ 4183 w 10000"/>
              <a:gd name="connsiteY24" fmla="*/ 2080 h 10686"/>
              <a:gd name="connsiteX25" fmla="*/ 4175 w 10000"/>
              <a:gd name="connsiteY25" fmla="*/ 2187 h 10686"/>
              <a:gd name="connsiteX26" fmla="*/ 4175 w 10000"/>
              <a:gd name="connsiteY26" fmla="*/ 2297 h 10686"/>
              <a:gd name="connsiteX27" fmla="*/ 4192 w 10000"/>
              <a:gd name="connsiteY27" fmla="*/ 2396 h 10686"/>
              <a:gd name="connsiteX28" fmla="*/ 4213 w 10000"/>
              <a:gd name="connsiteY28" fmla="*/ 2482 h 10686"/>
              <a:gd name="connsiteX29" fmla="*/ 4250 w 10000"/>
              <a:gd name="connsiteY29" fmla="*/ 2542 h 10686"/>
              <a:gd name="connsiteX30" fmla="*/ 4450 w 10000"/>
              <a:gd name="connsiteY30" fmla="*/ 2530 h 10686"/>
              <a:gd name="connsiteX31" fmla="*/ 4646 w 10000"/>
              <a:gd name="connsiteY31" fmla="*/ 2482 h 10686"/>
              <a:gd name="connsiteX32" fmla="*/ 4833 w 10000"/>
              <a:gd name="connsiteY32" fmla="*/ 2405 h 10686"/>
              <a:gd name="connsiteX33" fmla="*/ 5025 w 10000"/>
              <a:gd name="connsiteY33" fmla="*/ 2297 h 10686"/>
              <a:gd name="connsiteX34" fmla="*/ 5200 w 10000"/>
              <a:gd name="connsiteY34" fmla="*/ 2172 h 10686"/>
              <a:gd name="connsiteX35" fmla="*/ 5371 w 10000"/>
              <a:gd name="connsiteY35" fmla="*/ 2020 h 10686"/>
              <a:gd name="connsiteX36" fmla="*/ 5533 w 10000"/>
              <a:gd name="connsiteY36" fmla="*/ 1859 h 10686"/>
              <a:gd name="connsiteX37" fmla="*/ 5683 w 10000"/>
              <a:gd name="connsiteY37" fmla="*/ 1690 h 10686"/>
              <a:gd name="connsiteX38" fmla="*/ 5829 w 10000"/>
              <a:gd name="connsiteY38" fmla="*/ 1511 h 10686"/>
              <a:gd name="connsiteX39" fmla="*/ 5954 w 10000"/>
              <a:gd name="connsiteY39" fmla="*/ 1326 h 10686"/>
              <a:gd name="connsiteX40" fmla="*/ 6071 w 10000"/>
              <a:gd name="connsiteY40" fmla="*/ 1147 h 10686"/>
              <a:gd name="connsiteX41" fmla="*/ 6167 w 10000"/>
              <a:gd name="connsiteY41" fmla="*/ 974 h 10686"/>
              <a:gd name="connsiteX42" fmla="*/ 6213 w 10000"/>
              <a:gd name="connsiteY42" fmla="*/ 974 h 10686"/>
              <a:gd name="connsiteX43" fmla="*/ 6213 w 10000"/>
              <a:gd name="connsiteY43" fmla="*/ 992 h 10686"/>
              <a:gd name="connsiteX44" fmla="*/ 6138 w 10000"/>
              <a:gd name="connsiteY44" fmla="*/ 1165 h 10686"/>
              <a:gd name="connsiteX45" fmla="*/ 6054 w 10000"/>
              <a:gd name="connsiteY45" fmla="*/ 1344 h 10686"/>
              <a:gd name="connsiteX46" fmla="*/ 5963 w 10000"/>
              <a:gd name="connsiteY46" fmla="*/ 1517 h 10686"/>
              <a:gd name="connsiteX47" fmla="*/ 5871 w 10000"/>
              <a:gd name="connsiteY47" fmla="*/ 1684 h 10686"/>
              <a:gd name="connsiteX48" fmla="*/ 5775 w 10000"/>
              <a:gd name="connsiteY48" fmla="*/ 1847 h 10686"/>
              <a:gd name="connsiteX49" fmla="*/ 5667 w 10000"/>
              <a:gd name="connsiteY49" fmla="*/ 1999 h 10686"/>
              <a:gd name="connsiteX50" fmla="*/ 5554 w 10000"/>
              <a:gd name="connsiteY50" fmla="*/ 2145 h 10686"/>
              <a:gd name="connsiteX51" fmla="*/ 5417 w 10000"/>
              <a:gd name="connsiteY51" fmla="*/ 2279 h 10686"/>
              <a:gd name="connsiteX52" fmla="*/ 5275 w 10000"/>
              <a:gd name="connsiteY52" fmla="*/ 2411 h 10686"/>
              <a:gd name="connsiteX53" fmla="*/ 5108 w 10000"/>
              <a:gd name="connsiteY53" fmla="*/ 2518 h 10686"/>
              <a:gd name="connsiteX54" fmla="*/ 4917 w 10000"/>
              <a:gd name="connsiteY54" fmla="*/ 2616 h 10686"/>
              <a:gd name="connsiteX55" fmla="*/ 4704 w 10000"/>
              <a:gd name="connsiteY55" fmla="*/ 2703 h 10686"/>
              <a:gd name="connsiteX56" fmla="*/ 4479 w 10000"/>
              <a:gd name="connsiteY56" fmla="*/ 2768 h 10686"/>
              <a:gd name="connsiteX57" fmla="*/ 4213 w 10000"/>
              <a:gd name="connsiteY57" fmla="*/ 2813 h 10686"/>
              <a:gd name="connsiteX58" fmla="*/ 4221 w 10000"/>
              <a:gd name="connsiteY58" fmla="*/ 3126 h 10686"/>
              <a:gd name="connsiteX59" fmla="*/ 4258 w 10000"/>
              <a:gd name="connsiteY59" fmla="*/ 3424 h 10686"/>
              <a:gd name="connsiteX60" fmla="*/ 4321 w 10000"/>
              <a:gd name="connsiteY60" fmla="*/ 3707 h 10686"/>
              <a:gd name="connsiteX61" fmla="*/ 4404 w 10000"/>
              <a:gd name="connsiteY61" fmla="*/ 3975 h 10686"/>
              <a:gd name="connsiteX62" fmla="*/ 4508 w 10000"/>
              <a:gd name="connsiteY62" fmla="*/ 4231 h 10686"/>
              <a:gd name="connsiteX63" fmla="*/ 4621 w 10000"/>
              <a:gd name="connsiteY63" fmla="*/ 4476 h 10686"/>
              <a:gd name="connsiteX64" fmla="*/ 4750 w 10000"/>
              <a:gd name="connsiteY64" fmla="*/ 4708 h 10686"/>
              <a:gd name="connsiteX65" fmla="*/ 4879 w 10000"/>
              <a:gd name="connsiteY65" fmla="*/ 4934 h 10686"/>
              <a:gd name="connsiteX66" fmla="*/ 4917 w 10000"/>
              <a:gd name="connsiteY66" fmla="*/ 4988 h 10686"/>
              <a:gd name="connsiteX67" fmla="*/ 4950 w 10000"/>
              <a:gd name="connsiteY67" fmla="*/ 5054 h 10686"/>
              <a:gd name="connsiteX68" fmla="*/ 4996 w 10000"/>
              <a:gd name="connsiteY68" fmla="*/ 5125 h 10686"/>
              <a:gd name="connsiteX69" fmla="*/ 5038 w 10000"/>
              <a:gd name="connsiteY69" fmla="*/ 5200 h 10686"/>
              <a:gd name="connsiteX70" fmla="*/ 5092 w 10000"/>
              <a:gd name="connsiteY70" fmla="*/ 5271 h 10686"/>
              <a:gd name="connsiteX71" fmla="*/ 5154 w 10000"/>
              <a:gd name="connsiteY71" fmla="*/ 5331 h 10686"/>
              <a:gd name="connsiteX72" fmla="*/ 5229 w 10000"/>
              <a:gd name="connsiteY72" fmla="*/ 5384 h 10686"/>
              <a:gd name="connsiteX73" fmla="*/ 5313 w 10000"/>
              <a:gd name="connsiteY73" fmla="*/ 5423 h 10686"/>
              <a:gd name="connsiteX74" fmla="*/ 5413 w 10000"/>
              <a:gd name="connsiteY74" fmla="*/ 5438 h 10686"/>
              <a:gd name="connsiteX75" fmla="*/ 5517 w 10000"/>
              <a:gd name="connsiteY75" fmla="*/ 5435 h 10686"/>
              <a:gd name="connsiteX76" fmla="*/ 5704 w 10000"/>
              <a:gd name="connsiteY76" fmla="*/ 5390 h 10686"/>
              <a:gd name="connsiteX77" fmla="*/ 5871 w 10000"/>
              <a:gd name="connsiteY77" fmla="*/ 5316 h 10686"/>
              <a:gd name="connsiteX78" fmla="*/ 6033 w 10000"/>
              <a:gd name="connsiteY78" fmla="*/ 5223 h 10686"/>
              <a:gd name="connsiteX79" fmla="*/ 6167 w 10000"/>
              <a:gd name="connsiteY79" fmla="*/ 5113 h 10686"/>
              <a:gd name="connsiteX80" fmla="*/ 6296 w 10000"/>
              <a:gd name="connsiteY80" fmla="*/ 4994 h 10686"/>
              <a:gd name="connsiteX81" fmla="*/ 6417 w 10000"/>
              <a:gd name="connsiteY81" fmla="*/ 4869 h 10686"/>
              <a:gd name="connsiteX82" fmla="*/ 6525 w 10000"/>
              <a:gd name="connsiteY82" fmla="*/ 4750 h 10686"/>
              <a:gd name="connsiteX83" fmla="*/ 6617 w 10000"/>
              <a:gd name="connsiteY83" fmla="*/ 4636 h 10686"/>
              <a:gd name="connsiteX84" fmla="*/ 6821 w 10000"/>
              <a:gd name="connsiteY84" fmla="*/ 4377 h 10686"/>
              <a:gd name="connsiteX85" fmla="*/ 7017 w 10000"/>
              <a:gd name="connsiteY85" fmla="*/ 4085 h 10686"/>
              <a:gd name="connsiteX86" fmla="*/ 7213 w 10000"/>
              <a:gd name="connsiteY86" fmla="*/ 3766 h 10686"/>
              <a:gd name="connsiteX87" fmla="*/ 7396 w 10000"/>
              <a:gd name="connsiteY87" fmla="*/ 3418 h 10686"/>
              <a:gd name="connsiteX88" fmla="*/ 7563 w 10000"/>
              <a:gd name="connsiteY88" fmla="*/ 3051 h 10686"/>
              <a:gd name="connsiteX89" fmla="*/ 7713 w 10000"/>
              <a:gd name="connsiteY89" fmla="*/ 2661 h 10686"/>
              <a:gd name="connsiteX90" fmla="*/ 7850 w 10000"/>
              <a:gd name="connsiteY90" fmla="*/ 2253 h 10686"/>
              <a:gd name="connsiteX91" fmla="*/ 7950 w 10000"/>
              <a:gd name="connsiteY91" fmla="*/ 1830 h 10686"/>
              <a:gd name="connsiteX92" fmla="*/ 8025 w 10000"/>
              <a:gd name="connsiteY92" fmla="*/ 1397 h 10686"/>
              <a:gd name="connsiteX93" fmla="*/ 8071 w 10000"/>
              <a:gd name="connsiteY93" fmla="*/ 954 h 10686"/>
              <a:gd name="connsiteX94" fmla="*/ 8108 w 10000"/>
              <a:gd name="connsiteY94" fmla="*/ 974 h 10686"/>
              <a:gd name="connsiteX95" fmla="*/ 8138 w 10000"/>
              <a:gd name="connsiteY95" fmla="*/ 1025 h 10686"/>
              <a:gd name="connsiteX96" fmla="*/ 8163 w 10000"/>
              <a:gd name="connsiteY96" fmla="*/ 1100 h 10686"/>
              <a:gd name="connsiteX97" fmla="*/ 8175 w 10000"/>
              <a:gd name="connsiteY97" fmla="*/ 1198 h 10686"/>
              <a:gd name="connsiteX98" fmla="*/ 8183 w 10000"/>
              <a:gd name="connsiteY98" fmla="*/ 1311 h 10686"/>
              <a:gd name="connsiteX99" fmla="*/ 8183 w 10000"/>
              <a:gd name="connsiteY99" fmla="*/ 1442 h 10686"/>
              <a:gd name="connsiteX100" fmla="*/ 8183 w 10000"/>
              <a:gd name="connsiteY100" fmla="*/ 1582 h 10686"/>
              <a:gd name="connsiteX101" fmla="*/ 8175 w 10000"/>
              <a:gd name="connsiteY101" fmla="*/ 1734 h 10686"/>
              <a:gd name="connsiteX102" fmla="*/ 8163 w 10000"/>
              <a:gd name="connsiteY102" fmla="*/ 1889 h 10686"/>
              <a:gd name="connsiteX103" fmla="*/ 8146 w 10000"/>
              <a:gd name="connsiteY103" fmla="*/ 2047 h 10686"/>
              <a:gd name="connsiteX104" fmla="*/ 8121 w 10000"/>
              <a:gd name="connsiteY104" fmla="*/ 2205 h 10686"/>
              <a:gd name="connsiteX105" fmla="*/ 8108 w 10000"/>
              <a:gd name="connsiteY105" fmla="*/ 2357 h 10686"/>
              <a:gd name="connsiteX106" fmla="*/ 8083 w 10000"/>
              <a:gd name="connsiteY106" fmla="*/ 2497 h 10686"/>
              <a:gd name="connsiteX107" fmla="*/ 8063 w 10000"/>
              <a:gd name="connsiteY107" fmla="*/ 2628 h 10686"/>
              <a:gd name="connsiteX108" fmla="*/ 8038 w 10000"/>
              <a:gd name="connsiteY108" fmla="*/ 2741 h 10686"/>
              <a:gd name="connsiteX109" fmla="*/ 8017 w 10000"/>
              <a:gd name="connsiteY109" fmla="*/ 2834 h 10686"/>
              <a:gd name="connsiteX110" fmla="*/ 8000 w 10000"/>
              <a:gd name="connsiteY110" fmla="*/ 2908 h 10686"/>
              <a:gd name="connsiteX111" fmla="*/ 7700 w 10000"/>
              <a:gd name="connsiteY111" fmla="*/ 3754 h 10686"/>
              <a:gd name="connsiteX112" fmla="*/ 7942 w 10000"/>
              <a:gd name="connsiteY112" fmla="*/ 3737 h 10686"/>
              <a:gd name="connsiteX113" fmla="*/ 8167 w 10000"/>
              <a:gd name="connsiteY113" fmla="*/ 3695 h 10686"/>
              <a:gd name="connsiteX114" fmla="*/ 8379 w 10000"/>
              <a:gd name="connsiteY114" fmla="*/ 3635 h 10686"/>
              <a:gd name="connsiteX115" fmla="*/ 8583 w 10000"/>
              <a:gd name="connsiteY115" fmla="*/ 3558 h 10686"/>
              <a:gd name="connsiteX116" fmla="*/ 8767 w 10000"/>
              <a:gd name="connsiteY116" fmla="*/ 3471 h 10686"/>
              <a:gd name="connsiteX117" fmla="*/ 8933 w 10000"/>
              <a:gd name="connsiteY117" fmla="*/ 3376 h 10686"/>
              <a:gd name="connsiteX118" fmla="*/ 9092 w 10000"/>
              <a:gd name="connsiteY118" fmla="*/ 3278 h 10686"/>
              <a:gd name="connsiteX119" fmla="*/ 9238 w 10000"/>
              <a:gd name="connsiteY119" fmla="*/ 3185 h 10686"/>
              <a:gd name="connsiteX120" fmla="*/ 9250 w 10000"/>
              <a:gd name="connsiteY120" fmla="*/ 3230 h 10686"/>
              <a:gd name="connsiteX121" fmla="*/ 9117 w 10000"/>
              <a:gd name="connsiteY121" fmla="*/ 3376 h 10686"/>
              <a:gd name="connsiteX122" fmla="*/ 8954 w 10000"/>
              <a:gd name="connsiteY122" fmla="*/ 3516 h 10686"/>
              <a:gd name="connsiteX123" fmla="*/ 8758 w 10000"/>
              <a:gd name="connsiteY123" fmla="*/ 3641 h 10686"/>
              <a:gd name="connsiteX124" fmla="*/ 8538 w 10000"/>
              <a:gd name="connsiteY124" fmla="*/ 3754 h 10686"/>
              <a:gd name="connsiteX125" fmla="*/ 8304 w 10000"/>
              <a:gd name="connsiteY125" fmla="*/ 3856 h 10686"/>
              <a:gd name="connsiteX126" fmla="*/ 8054 w 10000"/>
              <a:gd name="connsiteY126" fmla="*/ 3945 h 10686"/>
              <a:gd name="connsiteX127" fmla="*/ 7796 w 10000"/>
              <a:gd name="connsiteY127" fmla="*/ 4014 h 10686"/>
              <a:gd name="connsiteX128" fmla="*/ 7533 w 10000"/>
              <a:gd name="connsiteY128" fmla="*/ 4064 h 10686"/>
              <a:gd name="connsiteX129" fmla="*/ 7479 w 10000"/>
              <a:gd name="connsiteY129" fmla="*/ 4184 h 10686"/>
              <a:gd name="connsiteX130" fmla="*/ 7404 w 10000"/>
              <a:gd name="connsiteY130" fmla="*/ 4324 h 10686"/>
              <a:gd name="connsiteX131" fmla="*/ 7321 w 10000"/>
              <a:gd name="connsiteY131" fmla="*/ 4470 h 10686"/>
              <a:gd name="connsiteX132" fmla="*/ 7213 w 10000"/>
              <a:gd name="connsiteY132" fmla="*/ 4628 h 10686"/>
              <a:gd name="connsiteX133" fmla="*/ 7100 w 10000"/>
              <a:gd name="connsiteY133" fmla="*/ 4794 h 10686"/>
              <a:gd name="connsiteX134" fmla="*/ 6979 w 10000"/>
              <a:gd name="connsiteY134" fmla="*/ 4958 h 10686"/>
              <a:gd name="connsiteX135" fmla="*/ 6850 w 10000"/>
              <a:gd name="connsiteY135" fmla="*/ 5113 h 10686"/>
              <a:gd name="connsiteX136" fmla="*/ 6721 w 10000"/>
              <a:gd name="connsiteY136" fmla="*/ 5265 h 10686"/>
              <a:gd name="connsiteX137" fmla="*/ 6600 w 10000"/>
              <a:gd name="connsiteY137" fmla="*/ 5405 h 10686"/>
              <a:gd name="connsiteX138" fmla="*/ 6471 w 10000"/>
              <a:gd name="connsiteY138" fmla="*/ 5530 h 10686"/>
              <a:gd name="connsiteX139" fmla="*/ 6358 w 10000"/>
              <a:gd name="connsiteY139" fmla="*/ 5641 h 10686"/>
              <a:gd name="connsiteX140" fmla="*/ 6250 w 10000"/>
              <a:gd name="connsiteY140" fmla="*/ 5721 h 10686"/>
              <a:gd name="connsiteX141" fmla="*/ 6267 w 10000"/>
              <a:gd name="connsiteY141" fmla="*/ 5781 h 10686"/>
              <a:gd name="connsiteX142" fmla="*/ 6296 w 10000"/>
              <a:gd name="connsiteY142" fmla="*/ 5793 h 10686"/>
              <a:gd name="connsiteX143" fmla="*/ 6479 w 10000"/>
              <a:gd name="connsiteY143" fmla="*/ 5754 h 10686"/>
              <a:gd name="connsiteX144" fmla="*/ 6663 w 10000"/>
              <a:gd name="connsiteY144" fmla="*/ 5736 h 10686"/>
              <a:gd name="connsiteX145" fmla="*/ 6858 w 10000"/>
              <a:gd name="connsiteY145" fmla="*/ 5736 h 10686"/>
              <a:gd name="connsiteX146" fmla="*/ 7046 w 10000"/>
              <a:gd name="connsiteY146" fmla="*/ 5742 h 10686"/>
              <a:gd name="connsiteX147" fmla="*/ 7246 w 10000"/>
              <a:gd name="connsiteY147" fmla="*/ 5748 h 10686"/>
              <a:gd name="connsiteX148" fmla="*/ 7425 w 10000"/>
              <a:gd name="connsiteY148" fmla="*/ 5748 h 10686"/>
              <a:gd name="connsiteX149" fmla="*/ 7600 w 10000"/>
              <a:gd name="connsiteY149" fmla="*/ 5733 h 10686"/>
              <a:gd name="connsiteX150" fmla="*/ 7950 w 10000"/>
              <a:gd name="connsiteY150" fmla="*/ 5673 h 10686"/>
              <a:gd name="connsiteX151" fmla="*/ 8275 w 10000"/>
              <a:gd name="connsiteY151" fmla="*/ 5596 h 10686"/>
              <a:gd name="connsiteX152" fmla="*/ 8579 w 10000"/>
              <a:gd name="connsiteY152" fmla="*/ 5504 h 10686"/>
              <a:gd name="connsiteX153" fmla="*/ 8858 w 10000"/>
              <a:gd name="connsiteY153" fmla="*/ 5390 h 10686"/>
              <a:gd name="connsiteX154" fmla="*/ 9117 w 10000"/>
              <a:gd name="connsiteY154" fmla="*/ 5265 h 10686"/>
              <a:gd name="connsiteX155" fmla="*/ 9350 w 10000"/>
              <a:gd name="connsiteY155" fmla="*/ 5119 h 10686"/>
              <a:gd name="connsiteX156" fmla="*/ 9563 w 10000"/>
              <a:gd name="connsiteY156" fmla="*/ 4967 h 10686"/>
              <a:gd name="connsiteX157" fmla="*/ 9758 w 10000"/>
              <a:gd name="connsiteY157" fmla="*/ 4794 h 10686"/>
              <a:gd name="connsiteX158" fmla="*/ 9933 w 10000"/>
              <a:gd name="connsiteY158" fmla="*/ 4610 h 10686"/>
              <a:gd name="connsiteX159" fmla="*/ 10000 w 10000"/>
              <a:gd name="connsiteY159" fmla="*/ 4648 h 10686"/>
              <a:gd name="connsiteX160" fmla="*/ 10000 w 10000"/>
              <a:gd name="connsiteY160" fmla="*/ 4660 h 10686"/>
              <a:gd name="connsiteX161" fmla="*/ 9904 w 10000"/>
              <a:gd name="connsiteY161" fmla="*/ 4827 h 10686"/>
              <a:gd name="connsiteX162" fmla="*/ 9767 w 10000"/>
              <a:gd name="connsiteY162" fmla="*/ 5000 h 10686"/>
              <a:gd name="connsiteX163" fmla="*/ 9600 w 10000"/>
              <a:gd name="connsiteY163" fmla="*/ 5173 h 10686"/>
              <a:gd name="connsiteX164" fmla="*/ 9404 w 10000"/>
              <a:gd name="connsiteY164" fmla="*/ 5343 h 10686"/>
              <a:gd name="connsiteX165" fmla="*/ 9183 w 10000"/>
              <a:gd name="connsiteY165" fmla="*/ 5504 h 10686"/>
              <a:gd name="connsiteX166" fmla="*/ 8950 w 10000"/>
              <a:gd name="connsiteY166" fmla="*/ 5662 h 10686"/>
              <a:gd name="connsiteX167" fmla="*/ 8704 w 10000"/>
              <a:gd name="connsiteY167" fmla="*/ 5802 h 10686"/>
              <a:gd name="connsiteX168" fmla="*/ 8463 w 10000"/>
              <a:gd name="connsiteY168" fmla="*/ 5927 h 10686"/>
              <a:gd name="connsiteX169" fmla="*/ 8229 w 10000"/>
              <a:gd name="connsiteY169" fmla="*/ 6025 h 10686"/>
              <a:gd name="connsiteX170" fmla="*/ 8000 w 10000"/>
              <a:gd name="connsiteY170" fmla="*/ 6105 h 10686"/>
              <a:gd name="connsiteX171" fmla="*/ 7879 w 10000"/>
              <a:gd name="connsiteY171" fmla="*/ 6132 h 10686"/>
              <a:gd name="connsiteX172" fmla="*/ 7729 w 10000"/>
              <a:gd name="connsiteY172" fmla="*/ 6153 h 10686"/>
              <a:gd name="connsiteX173" fmla="*/ 7563 w 10000"/>
              <a:gd name="connsiteY173" fmla="*/ 6177 h 10686"/>
              <a:gd name="connsiteX174" fmla="*/ 7388 w 10000"/>
              <a:gd name="connsiteY174" fmla="*/ 6198 h 10686"/>
              <a:gd name="connsiteX175" fmla="*/ 7204 w 10000"/>
              <a:gd name="connsiteY175" fmla="*/ 6219 h 10686"/>
              <a:gd name="connsiteX176" fmla="*/ 7017 w 10000"/>
              <a:gd name="connsiteY176" fmla="*/ 6240 h 10686"/>
              <a:gd name="connsiteX177" fmla="*/ 6842 w 10000"/>
              <a:gd name="connsiteY177" fmla="*/ 6263 h 10686"/>
              <a:gd name="connsiteX178" fmla="*/ 6675 w 10000"/>
              <a:gd name="connsiteY178" fmla="*/ 6290 h 10686"/>
              <a:gd name="connsiteX179" fmla="*/ 6517 w 10000"/>
              <a:gd name="connsiteY179" fmla="*/ 6329 h 10686"/>
              <a:gd name="connsiteX180" fmla="*/ 6388 w 10000"/>
              <a:gd name="connsiteY180" fmla="*/ 6365 h 10686"/>
              <a:gd name="connsiteX181" fmla="*/ 6288 w 10000"/>
              <a:gd name="connsiteY181" fmla="*/ 6415 h 10686"/>
              <a:gd name="connsiteX182" fmla="*/ 6213 w 10000"/>
              <a:gd name="connsiteY182" fmla="*/ 6475 h 10686"/>
              <a:gd name="connsiteX183" fmla="*/ 6092 w 10000"/>
              <a:gd name="connsiteY183" fmla="*/ 6648 h 10686"/>
              <a:gd name="connsiteX184" fmla="*/ 6008 w 10000"/>
              <a:gd name="connsiteY184" fmla="*/ 6836 h 10686"/>
              <a:gd name="connsiteX185" fmla="*/ 5942 w 10000"/>
              <a:gd name="connsiteY185" fmla="*/ 7032 h 10686"/>
              <a:gd name="connsiteX186" fmla="*/ 5904 w 10000"/>
              <a:gd name="connsiteY186" fmla="*/ 7232 h 10686"/>
              <a:gd name="connsiteX187" fmla="*/ 5888 w 10000"/>
              <a:gd name="connsiteY187" fmla="*/ 7443 h 10686"/>
              <a:gd name="connsiteX188" fmla="*/ 5879 w 10000"/>
              <a:gd name="connsiteY188" fmla="*/ 7655 h 10686"/>
              <a:gd name="connsiteX189" fmla="*/ 5888 w 10000"/>
              <a:gd name="connsiteY189" fmla="*/ 7867 h 10686"/>
              <a:gd name="connsiteX190" fmla="*/ 5904 w 10000"/>
              <a:gd name="connsiteY190" fmla="*/ 8084 h 10686"/>
              <a:gd name="connsiteX191" fmla="*/ 5925 w 10000"/>
              <a:gd name="connsiteY191" fmla="*/ 8299 h 10686"/>
              <a:gd name="connsiteX192" fmla="*/ 5950 w 10000"/>
              <a:gd name="connsiteY192" fmla="*/ 8510 h 10686"/>
              <a:gd name="connsiteX193" fmla="*/ 5954 w 10000"/>
              <a:gd name="connsiteY193" fmla="*/ 8820 h 10686"/>
              <a:gd name="connsiteX194" fmla="*/ 5933 w 10000"/>
              <a:gd name="connsiteY194" fmla="*/ 9130 h 10686"/>
              <a:gd name="connsiteX195" fmla="*/ 5896 w 10000"/>
              <a:gd name="connsiteY195" fmla="*/ 9428 h 10686"/>
              <a:gd name="connsiteX196" fmla="*/ 5850 w 10000"/>
              <a:gd name="connsiteY196" fmla="*/ 9720 h 10686"/>
              <a:gd name="connsiteX197" fmla="*/ 5794 w 10000"/>
              <a:gd name="connsiteY197" fmla="*/ 10686 h 10686"/>
              <a:gd name="connsiteX198" fmla="*/ 4117 w 10000"/>
              <a:gd name="connsiteY198" fmla="*/ 10686 h 10686"/>
              <a:gd name="connsiteX199" fmla="*/ 4309 w 10000"/>
              <a:gd name="connsiteY199" fmla="*/ 10293 h 10686"/>
              <a:gd name="connsiteX200" fmla="*/ 4546 w 10000"/>
              <a:gd name="connsiteY200" fmla="*/ 9848 h 10686"/>
              <a:gd name="connsiteX201" fmla="*/ 4629 w 10000"/>
              <a:gd name="connsiteY201" fmla="*/ 9687 h 10686"/>
              <a:gd name="connsiteX202" fmla="*/ 4700 w 10000"/>
              <a:gd name="connsiteY202" fmla="*/ 9508 h 10686"/>
              <a:gd name="connsiteX203" fmla="*/ 4767 w 10000"/>
              <a:gd name="connsiteY203" fmla="*/ 9309 h 10686"/>
              <a:gd name="connsiteX204" fmla="*/ 4829 w 10000"/>
              <a:gd name="connsiteY204" fmla="*/ 9097 h 10686"/>
              <a:gd name="connsiteX205" fmla="*/ 4879 w 10000"/>
              <a:gd name="connsiteY205" fmla="*/ 8868 h 10686"/>
              <a:gd name="connsiteX206" fmla="*/ 4917 w 10000"/>
              <a:gd name="connsiteY206" fmla="*/ 8635 h 10686"/>
              <a:gd name="connsiteX207" fmla="*/ 4954 w 10000"/>
              <a:gd name="connsiteY207" fmla="*/ 8391 h 10686"/>
              <a:gd name="connsiteX208" fmla="*/ 4979 w 10000"/>
              <a:gd name="connsiteY208" fmla="*/ 8144 h 10686"/>
              <a:gd name="connsiteX209" fmla="*/ 5000 w 10000"/>
              <a:gd name="connsiteY209" fmla="*/ 7887 h 10686"/>
              <a:gd name="connsiteX210" fmla="*/ 5000 w 10000"/>
              <a:gd name="connsiteY210" fmla="*/ 7634 h 10686"/>
              <a:gd name="connsiteX211" fmla="*/ 5000 w 10000"/>
              <a:gd name="connsiteY211" fmla="*/ 7384 h 10686"/>
              <a:gd name="connsiteX212" fmla="*/ 4979 w 10000"/>
              <a:gd name="connsiteY212" fmla="*/ 7133 h 10686"/>
              <a:gd name="connsiteX213" fmla="*/ 4950 w 10000"/>
              <a:gd name="connsiteY213" fmla="*/ 6892 h 10686"/>
              <a:gd name="connsiteX214" fmla="*/ 4913 w 10000"/>
              <a:gd name="connsiteY214" fmla="*/ 6657 h 10686"/>
              <a:gd name="connsiteX215" fmla="*/ 4858 w 10000"/>
              <a:gd name="connsiteY215" fmla="*/ 6430 h 10686"/>
              <a:gd name="connsiteX216" fmla="*/ 4783 w 10000"/>
              <a:gd name="connsiteY216" fmla="*/ 6219 h 10686"/>
              <a:gd name="connsiteX217" fmla="*/ 4700 w 10000"/>
              <a:gd name="connsiteY217" fmla="*/ 6019 h 10686"/>
              <a:gd name="connsiteX218" fmla="*/ 4600 w 10000"/>
              <a:gd name="connsiteY218" fmla="*/ 5840 h 10686"/>
              <a:gd name="connsiteX219" fmla="*/ 4488 w 10000"/>
              <a:gd name="connsiteY219" fmla="*/ 5682 h 10686"/>
              <a:gd name="connsiteX220" fmla="*/ 4358 w 10000"/>
              <a:gd name="connsiteY220" fmla="*/ 5542 h 10686"/>
              <a:gd name="connsiteX221" fmla="*/ 4213 w 10000"/>
              <a:gd name="connsiteY221" fmla="*/ 5429 h 10686"/>
              <a:gd name="connsiteX222" fmla="*/ 4046 w 10000"/>
              <a:gd name="connsiteY222" fmla="*/ 5343 h 10686"/>
              <a:gd name="connsiteX223" fmla="*/ 3904 w 10000"/>
              <a:gd name="connsiteY223" fmla="*/ 5292 h 10686"/>
              <a:gd name="connsiteX224" fmla="*/ 3746 w 10000"/>
              <a:gd name="connsiteY224" fmla="*/ 5271 h 10686"/>
              <a:gd name="connsiteX225" fmla="*/ 3583 w 10000"/>
              <a:gd name="connsiteY225" fmla="*/ 5271 h 10686"/>
              <a:gd name="connsiteX226" fmla="*/ 3413 w 10000"/>
              <a:gd name="connsiteY226" fmla="*/ 5286 h 10686"/>
              <a:gd name="connsiteX227" fmla="*/ 3246 w 10000"/>
              <a:gd name="connsiteY227" fmla="*/ 5310 h 10686"/>
              <a:gd name="connsiteX228" fmla="*/ 3079 w 10000"/>
              <a:gd name="connsiteY228" fmla="*/ 5343 h 10686"/>
              <a:gd name="connsiteX229" fmla="*/ 2913 w 10000"/>
              <a:gd name="connsiteY229" fmla="*/ 5369 h 10686"/>
              <a:gd name="connsiteX230" fmla="*/ 2750 w 10000"/>
              <a:gd name="connsiteY230" fmla="*/ 5396 h 10686"/>
              <a:gd name="connsiteX231" fmla="*/ 2600 w 10000"/>
              <a:gd name="connsiteY231" fmla="*/ 5411 h 10686"/>
              <a:gd name="connsiteX232" fmla="*/ 2258 w 10000"/>
              <a:gd name="connsiteY232" fmla="*/ 5423 h 10686"/>
              <a:gd name="connsiteX233" fmla="*/ 1925 w 10000"/>
              <a:gd name="connsiteY233" fmla="*/ 5411 h 10686"/>
              <a:gd name="connsiteX234" fmla="*/ 1617 w 10000"/>
              <a:gd name="connsiteY234" fmla="*/ 5384 h 10686"/>
              <a:gd name="connsiteX235" fmla="*/ 1321 w 10000"/>
              <a:gd name="connsiteY235" fmla="*/ 5346 h 10686"/>
              <a:gd name="connsiteX236" fmla="*/ 1033 w 10000"/>
              <a:gd name="connsiteY236" fmla="*/ 5298 h 10686"/>
              <a:gd name="connsiteX237" fmla="*/ 758 w 10000"/>
              <a:gd name="connsiteY237" fmla="*/ 5250 h 10686"/>
              <a:gd name="connsiteX238" fmla="*/ 500 w 10000"/>
              <a:gd name="connsiteY238" fmla="*/ 5197 h 10686"/>
              <a:gd name="connsiteX239" fmla="*/ 517 w 10000"/>
              <a:gd name="connsiteY239" fmla="*/ 5137 h 10686"/>
              <a:gd name="connsiteX240" fmla="*/ 871 w 10000"/>
              <a:gd name="connsiteY240" fmla="*/ 5173 h 10686"/>
              <a:gd name="connsiteX241" fmla="*/ 1221 w 10000"/>
              <a:gd name="connsiteY241" fmla="*/ 5197 h 10686"/>
              <a:gd name="connsiteX242" fmla="*/ 1563 w 10000"/>
              <a:gd name="connsiteY242" fmla="*/ 5206 h 10686"/>
              <a:gd name="connsiteX243" fmla="*/ 1896 w 10000"/>
              <a:gd name="connsiteY243" fmla="*/ 5197 h 10686"/>
              <a:gd name="connsiteX244" fmla="*/ 2221 w 10000"/>
              <a:gd name="connsiteY244" fmla="*/ 5164 h 10686"/>
              <a:gd name="connsiteX245" fmla="*/ 2538 w 10000"/>
              <a:gd name="connsiteY245" fmla="*/ 5113 h 10686"/>
              <a:gd name="connsiteX246" fmla="*/ 2842 w 10000"/>
              <a:gd name="connsiteY246" fmla="*/ 5045 h 10686"/>
              <a:gd name="connsiteX247" fmla="*/ 3129 w 10000"/>
              <a:gd name="connsiteY247" fmla="*/ 4946 h 10686"/>
              <a:gd name="connsiteX248" fmla="*/ 3500 w 10000"/>
              <a:gd name="connsiteY248" fmla="*/ 4815 h 10686"/>
              <a:gd name="connsiteX249" fmla="*/ 2821 w 10000"/>
              <a:gd name="connsiteY249" fmla="*/ 4389 h 10686"/>
              <a:gd name="connsiteX250" fmla="*/ 2213 w 10000"/>
              <a:gd name="connsiteY250" fmla="*/ 3912 h 10686"/>
              <a:gd name="connsiteX251" fmla="*/ 1879 w 10000"/>
              <a:gd name="connsiteY251" fmla="*/ 3939 h 10686"/>
              <a:gd name="connsiteX252" fmla="*/ 1554 w 10000"/>
              <a:gd name="connsiteY252" fmla="*/ 3939 h 10686"/>
              <a:gd name="connsiteX253" fmla="*/ 1258 w 10000"/>
              <a:gd name="connsiteY253" fmla="*/ 3912 h 10686"/>
              <a:gd name="connsiteX254" fmla="*/ 979 w 10000"/>
              <a:gd name="connsiteY254" fmla="*/ 3856 h 10686"/>
              <a:gd name="connsiteX255" fmla="*/ 721 w 10000"/>
              <a:gd name="connsiteY255" fmla="*/ 3775 h 10686"/>
              <a:gd name="connsiteX256" fmla="*/ 496 w 10000"/>
              <a:gd name="connsiteY256" fmla="*/ 3674 h 10686"/>
              <a:gd name="connsiteX257" fmla="*/ 296 w 10000"/>
              <a:gd name="connsiteY257" fmla="*/ 3549 h 10686"/>
              <a:gd name="connsiteX258" fmla="*/ 129 w 10000"/>
              <a:gd name="connsiteY258" fmla="*/ 3403 h 10686"/>
              <a:gd name="connsiteX259" fmla="*/ 0 w 10000"/>
              <a:gd name="connsiteY259" fmla="*/ 3245 h 10686"/>
              <a:gd name="connsiteX260" fmla="*/ 17 w 10000"/>
              <a:gd name="connsiteY260" fmla="*/ 3218 h 10686"/>
              <a:gd name="connsiteX261" fmla="*/ 71 w 10000"/>
              <a:gd name="connsiteY261" fmla="*/ 3245 h 10686"/>
              <a:gd name="connsiteX262" fmla="*/ 138 w 10000"/>
              <a:gd name="connsiteY262" fmla="*/ 3349 h 10686"/>
              <a:gd name="connsiteX263" fmla="*/ 246 w 10000"/>
              <a:gd name="connsiteY263" fmla="*/ 3439 h 10686"/>
              <a:gd name="connsiteX264" fmla="*/ 379 w 10000"/>
              <a:gd name="connsiteY264" fmla="*/ 3528 h 10686"/>
              <a:gd name="connsiteX265" fmla="*/ 538 w 10000"/>
              <a:gd name="connsiteY265" fmla="*/ 3597 h 10686"/>
              <a:gd name="connsiteX266" fmla="*/ 721 w 10000"/>
              <a:gd name="connsiteY266" fmla="*/ 3656 h 10686"/>
              <a:gd name="connsiteX267" fmla="*/ 913 w 10000"/>
              <a:gd name="connsiteY267" fmla="*/ 3701 h 10686"/>
              <a:gd name="connsiteX268" fmla="*/ 1117 w 10000"/>
              <a:gd name="connsiteY268" fmla="*/ 3728 h 10686"/>
              <a:gd name="connsiteX269" fmla="*/ 1329 w 10000"/>
              <a:gd name="connsiteY269" fmla="*/ 3737 h 10686"/>
              <a:gd name="connsiteX270" fmla="*/ 1533 w 10000"/>
              <a:gd name="connsiteY270" fmla="*/ 3734 h 10686"/>
              <a:gd name="connsiteX271" fmla="*/ 1646 w 10000"/>
              <a:gd name="connsiteY271" fmla="*/ 3722 h 10686"/>
              <a:gd name="connsiteX272" fmla="*/ 1746 w 10000"/>
              <a:gd name="connsiteY272" fmla="*/ 3722 h 10686"/>
              <a:gd name="connsiteX273" fmla="*/ 1833 w 10000"/>
              <a:gd name="connsiteY273" fmla="*/ 3710 h 10686"/>
              <a:gd name="connsiteX274" fmla="*/ 1917 w 10000"/>
              <a:gd name="connsiteY274" fmla="*/ 3695 h 10686"/>
              <a:gd name="connsiteX275" fmla="*/ 1988 w 10000"/>
              <a:gd name="connsiteY275" fmla="*/ 3662 h 10686"/>
              <a:gd name="connsiteX276" fmla="*/ 1788 w 10000"/>
              <a:gd name="connsiteY276" fmla="*/ 3391 h 10686"/>
              <a:gd name="connsiteX277" fmla="*/ 1617 w 10000"/>
              <a:gd name="connsiteY277" fmla="*/ 3126 h 10686"/>
              <a:gd name="connsiteX278" fmla="*/ 1454 w 10000"/>
              <a:gd name="connsiteY278" fmla="*/ 2849 h 10686"/>
              <a:gd name="connsiteX279" fmla="*/ 1313 w 10000"/>
              <a:gd name="connsiteY279" fmla="*/ 2563 h 10686"/>
              <a:gd name="connsiteX280" fmla="*/ 1175 w 10000"/>
              <a:gd name="connsiteY280" fmla="*/ 2253 h 10686"/>
              <a:gd name="connsiteX281" fmla="*/ 1046 w 10000"/>
              <a:gd name="connsiteY281" fmla="*/ 1919 h 10686"/>
              <a:gd name="connsiteX282" fmla="*/ 1033 w 10000"/>
              <a:gd name="connsiteY282" fmla="*/ 1859 h 10686"/>
              <a:gd name="connsiteX283" fmla="*/ 1000 w 10000"/>
              <a:gd name="connsiteY283" fmla="*/ 1776 h 10686"/>
              <a:gd name="connsiteX284" fmla="*/ 979 w 10000"/>
              <a:gd name="connsiteY284" fmla="*/ 1684 h 10686"/>
              <a:gd name="connsiteX285" fmla="*/ 950 w 10000"/>
              <a:gd name="connsiteY285" fmla="*/ 1591 h 10686"/>
              <a:gd name="connsiteX286" fmla="*/ 925 w 10000"/>
              <a:gd name="connsiteY286" fmla="*/ 1490 h 10686"/>
              <a:gd name="connsiteX287" fmla="*/ 917 w 10000"/>
              <a:gd name="connsiteY287" fmla="*/ 1397 h 10686"/>
              <a:gd name="connsiteX288" fmla="*/ 917 w 10000"/>
              <a:gd name="connsiteY288" fmla="*/ 1311 h 10686"/>
              <a:gd name="connsiteX289" fmla="*/ 933 w 10000"/>
              <a:gd name="connsiteY289" fmla="*/ 1234 h 10686"/>
              <a:gd name="connsiteX290" fmla="*/ 963 w 10000"/>
              <a:gd name="connsiteY290" fmla="*/ 1180 h 10686"/>
              <a:gd name="connsiteX291" fmla="*/ 1000 w 10000"/>
              <a:gd name="connsiteY291" fmla="*/ 1192 h 10686"/>
              <a:gd name="connsiteX292" fmla="*/ 1033 w 10000"/>
              <a:gd name="connsiteY292" fmla="*/ 1496 h 10686"/>
              <a:gd name="connsiteX293" fmla="*/ 1108 w 10000"/>
              <a:gd name="connsiteY293" fmla="*/ 1800 h 10686"/>
              <a:gd name="connsiteX294" fmla="*/ 1221 w 10000"/>
              <a:gd name="connsiteY294" fmla="*/ 2098 h 10686"/>
              <a:gd name="connsiteX295" fmla="*/ 1358 w 10000"/>
              <a:gd name="connsiteY295" fmla="*/ 2372 h 10686"/>
              <a:gd name="connsiteX296" fmla="*/ 1508 w 10000"/>
              <a:gd name="connsiteY296" fmla="*/ 2628 h 10686"/>
              <a:gd name="connsiteX297" fmla="*/ 1646 w 10000"/>
              <a:gd name="connsiteY297" fmla="*/ 2795 h 10686"/>
              <a:gd name="connsiteX298" fmla="*/ 1629 w 10000"/>
              <a:gd name="connsiteY298" fmla="*/ 2801 h 10686"/>
              <a:gd name="connsiteX299" fmla="*/ 1629 w 10000"/>
              <a:gd name="connsiteY299" fmla="*/ 2807 h 10686"/>
              <a:gd name="connsiteX300" fmla="*/ 1638 w 10000"/>
              <a:gd name="connsiteY300" fmla="*/ 2813 h 10686"/>
              <a:gd name="connsiteX301" fmla="*/ 1646 w 10000"/>
              <a:gd name="connsiteY301" fmla="*/ 2816 h 10686"/>
              <a:gd name="connsiteX302" fmla="*/ 1663 w 10000"/>
              <a:gd name="connsiteY302" fmla="*/ 2822 h 10686"/>
              <a:gd name="connsiteX303" fmla="*/ 1667 w 10000"/>
              <a:gd name="connsiteY303" fmla="*/ 2834 h 10686"/>
              <a:gd name="connsiteX304" fmla="*/ 1675 w 10000"/>
              <a:gd name="connsiteY304" fmla="*/ 2840 h 10686"/>
              <a:gd name="connsiteX305" fmla="*/ 1683 w 10000"/>
              <a:gd name="connsiteY305" fmla="*/ 2849 h 10686"/>
              <a:gd name="connsiteX306" fmla="*/ 1683 w 10000"/>
              <a:gd name="connsiteY306" fmla="*/ 2843 h 10686"/>
              <a:gd name="connsiteX307" fmla="*/ 1675 w 10000"/>
              <a:gd name="connsiteY307" fmla="*/ 2840 h 10686"/>
              <a:gd name="connsiteX308" fmla="*/ 1675 w 10000"/>
              <a:gd name="connsiteY308" fmla="*/ 2840 h 10686"/>
              <a:gd name="connsiteX309" fmla="*/ 1646 w 10000"/>
              <a:gd name="connsiteY309" fmla="*/ 2795 h 10686"/>
              <a:gd name="connsiteX310" fmla="*/ 1746 w 10000"/>
              <a:gd name="connsiteY310" fmla="*/ 2741 h 10686"/>
              <a:gd name="connsiteX311" fmla="*/ 1842 w 10000"/>
              <a:gd name="connsiteY311" fmla="*/ 2649 h 10686"/>
              <a:gd name="connsiteX312" fmla="*/ 1933 w 10000"/>
              <a:gd name="connsiteY312" fmla="*/ 2542 h 10686"/>
              <a:gd name="connsiteX313" fmla="*/ 2017 w 10000"/>
              <a:gd name="connsiteY313" fmla="*/ 2411 h 10686"/>
              <a:gd name="connsiteX314" fmla="*/ 2092 w 10000"/>
              <a:gd name="connsiteY314" fmla="*/ 2265 h 10686"/>
              <a:gd name="connsiteX315" fmla="*/ 2163 w 10000"/>
              <a:gd name="connsiteY315" fmla="*/ 2113 h 10686"/>
              <a:gd name="connsiteX316" fmla="*/ 2221 w 10000"/>
              <a:gd name="connsiteY316" fmla="*/ 1955 h 10686"/>
              <a:gd name="connsiteX317" fmla="*/ 2275 w 10000"/>
              <a:gd name="connsiteY317" fmla="*/ 1803 h 10686"/>
              <a:gd name="connsiteX318" fmla="*/ 2321 w 10000"/>
              <a:gd name="connsiteY318" fmla="*/ 1657 h 10686"/>
              <a:gd name="connsiteX319" fmla="*/ 2329 w 10000"/>
              <a:gd name="connsiteY319" fmla="*/ 1853 h 10686"/>
              <a:gd name="connsiteX320" fmla="*/ 2321 w 10000"/>
              <a:gd name="connsiteY320" fmla="*/ 2032 h 10686"/>
              <a:gd name="connsiteX321" fmla="*/ 2283 w 10000"/>
              <a:gd name="connsiteY321" fmla="*/ 2199 h 10686"/>
              <a:gd name="connsiteX322" fmla="*/ 2229 w 10000"/>
              <a:gd name="connsiteY322" fmla="*/ 2366 h 10686"/>
              <a:gd name="connsiteX323" fmla="*/ 2154 w 10000"/>
              <a:gd name="connsiteY323" fmla="*/ 2524 h 10686"/>
              <a:gd name="connsiteX324" fmla="*/ 2046 w 10000"/>
              <a:gd name="connsiteY324" fmla="*/ 2682 h 10686"/>
              <a:gd name="connsiteX325" fmla="*/ 1796 w 10000"/>
              <a:gd name="connsiteY325" fmla="*/ 3027 h 10686"/>
              <a:gd name="connsiteX326" fmla="*/ 2054 w 10000"/>
              <a:gd name="connsiteY326" fmla="*/ 3305 h 10686"/>
              <a:gd name="connsiteX327" fmla="*/ 2333 w 10000"/>
              <a:gd name="connsiteY327" fmla="*/ 3564 h 10686"/>
              <a:gd name="connsiteX328" fmla="*/ 2638 w 10000"/>
              <a:gd name="connsiteY328" fmla="*/ 3808 h 10686"/>
              <a:gd name="connsiteX329" fmla="*/ 2963 w 10000"/>
              <a:gd name="connsiteY329" fmla="*/ 4032 h 10686"/>
              <a:gd name="connsiteX330" fmla="*/ 4129 w 10000"/>
              <a:gd name="connsiteY330" fmla="*/ 4610 h 10686"/>
              <a:gd name="connsiteX331" fmla="*/ 4167 w 10000"/>
              <a:gd name="connsiteY331" fmla="*/ 4589 h 10686"/>
              <a:gd name="connsiteX332" fmla="*/ 4071 w 10000"/>
              <a:gd name="connsiteY332" fmla="*/ 4333 h 10686"/>
              <a:gd name="connsiteX333" fmla="*/ 3996 w 10000"/>
              <a:gd name="connsiteY333" fmla="*/ 4058 h 10686"/>
              <a:gd name="connsiteX334" fmla="*/ 3933 w 10000"/>
              <a:gd name="connsiteY334" fmla="*/ 3760 h 10686"/>
              <a:gd name="connsiteX335" fmla="*/ 3904 w 10000"/>
              <a:gd name="connsiteY335" fmla="*/ 3456 h 10686"/>
              <a:gd name="connsiteX336" fmla="*/ 3879 w 10000"/>
              <a:gd name="connsiteY336" fmla="*/ 3138 h 10686"/>
              <a:gd name="connsiteX337" fmla="*/ 3879 w 10000"/>
              <a:gd name="connsiteY337" fmla="*/ 2813 h 10686"/>
              <a:gd name="connsiteX338" fmla="*/ 3896 w 10000"/>
              <a:gd name="connsiteY338" fmla="*/ 2485 h 10686"/>
              <a:gd name="connsiteX339" fmla="*/ 3933 w 10000"/>
              <a:gd name="connsiteY339" fmla="*/ 2160 h 10686"/>
              <a:gd name="connsiteX340" fmla="*/ 3988 w 10000"/>
              <a:gd name="connsiteY340" fmla="*/ 1836 h 10686"/>
              <a:gd name="connsiteX341" fmla="*/ 4046 w 10000"/>
              <a:gd name="connsiteY341" fmla="*/ 1523 h 10686"/>
              <a:gd name="connsiteX342" fmla="*/ 4129 w 10000"/>
              <a:gd name="connsiteY342" fmla="*/ 1219 h 10686"/>
              <a:gd name="connsiteX343" fmla="*/ 4229 w 10000"/>
              <a:gd name="connsiteY343" fmla="*/ 933 h 10686"/>
              <a:gd name="connsiteX344" fmla="*/ 4333 w 10000"/>
              <a:gd name="connsiteY344" fmla="*/ 662 h 10686"/>
              <a:gd name="connsiteX345" fmla="*/ 4454 w 10000"/>
              <a:gd name="connsiteY345" fmla="*/ 417 h 10686"/>
              <a:gd name="connsiteX346" fmla="*/ 4583 w 10000"/>
              <a:gd name="connsiteY346" fmla="*/ 194 h 10686"/>
              <a:gd name="connsiteX347" fmla="*/ 4738 w 10000"/>
              <a:gd name="connsiteY347" fmla="*/ 0 h 1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10000" h="10686">
                <a:moveTo>
                  <a:pt x="4738" y="0"/>
                </a:moveTo>
                <a:cubicBezTo>
                  <a:pt x="4732" y="16"/>
                  <a:pt x="4727" y="32"/>
                  <a:pt x="4721" y="48"/>
                </a:cubicBezTo>
                <a:cubicBezTo>
                  <a:pt x="4718" y="59"/>
                  <a:pt x="4716" y="69"/>
                  <a:pt x="4713" y="80"/>
                </a:cubicBezTo>
                <a:lnTo>
                  <a:pt x="4704" y="101"/>
                </a:lnTo>
                <a:lnTo>
                  <a:pt x="4704" y="113"/>
                </a:lnTo>
                <a:lnTo>
                  <a:pt x="4713" y="119"/>
                </a:lnTo>
                <a:lnTo>
                  <a:pt x="4713" y="125"/>
                </a:lnTo>
                <a:lnTo>
                  <a:pt x="4721" y="125"/>
                </a:lnTo>
                <a:lnTo>
                  <a:pt x="4721" y="125"/>
                </a:lnTo>
                <a:lnTo>
                  <a:pt x="4721" y="134"/>
                </a:lnTo>
                <a:cubicBezTo>
                  <a:pt x="4718" y="140"/>
                  <a:pt x="4716" y="146"/>
                  <a:pt x="4713" y="152"/>
                </a:cubicBezTo>
                <a:lnTo>
                  <a:pt x="4704" y="179"/>
                </a:lnTo>
                <a:lnTo>
                  <a:pt x="4692" y="221"/>
                </a:lnTo>
                <a:cubicBezTo>
                  <a:pt x="4684" y="241"/>
                  <a:pt x="4675" y="260"/>
                  <a:pt x="4667" y="280"/>
                </a:cubicBezTo>
                <a:cubicBezTo>
                  <a:pt x="4654" y="308"/>
                  <a:pt x="4642" y="336"/>
                  <a:pt x="4629" y="364"/>
                </a:cubicBezTo>
                <a:cubicBezTo>
                  <a:pt x="4617" y="398"/>
                  <a:pt x="4604" y="431"/>
                  <a:pt x="4592" y="465"/>
                </a:cubicBezTo>
                <a:cubicBezTo>
                  <a:pt x="4572" y="509"/>
                  <a:pt x="4553" y="552"/>
                  <a:pt x="4533" y="596"/>
                </a:cubicBezTo>
                <a:cubicBezTo>
                  <a:pt x="4510" y="649"/>
                  <a:pt x="4486" y="701"/>
                  <a:pt x="4463" y="754"/>
                </a:cubicBezTo>
                <a:cubicBezTo>
                  <a:pt x="4435" y="836"/>
                  <a:pt x="4407" y="919"/>
                  <a:pt x="4379" y="1001"/>
                </a:cubicBezTo>
                <a:cubicBezTo>
                  <a:pt x="4360" y="1089"/>
                  <a:pt x="4340" y="1178"/>
                  <a:pt x="4321" y="1266"/>
                </a:cubicBezTo>
                <a:cubicBezTo>
                  <a:pt x="4306" y="1357"/>
                  <a:pt x="4290" y="1447"/>
                  <a:pt x="4275" y="1538"/>
                </a:cubicBezTo>
                <a:cubicBezTo>
                  <a:pt x="4254" y="1634"/>
                  <a:pt x="4234" y="1731"/>
                  <a:pt x="4213" y="1827"/>
                </a:cubicBezTo>
                <a:cubicBezTo>
                  <a:pt x="4210" y="1848"/>
                  <a:pt x="4207" y="1868"/>
                  <a:pt x="4204" y="1889"/>
                </a:cubicBezTo>
                <a:lnTo>
                  <a:pt x="4192" y="1982"/>
                </a:lnTo>
                <a:cubicBezTo>
                  <a:pt x="4189" y="2015"/>
                  <a:pt x="4186" y="2047"/>
                  <a:pt x="4183" y="2080"/>
                </a:cubicBezTo>
                <a:cubicBezTo>
                  <a:pt x="4180" y="2116"/>
                  <a:pt x="4178" y="2151"/>
                  <a:pt x="4175" y="2187"/>
                </a:cubicBezTo>
                <a:lnTo>
                  <a:pt x="4175" y="2297"/>
                </a:lnTo>
                <a:cubicBezTo>
                  <a:pt x="4181" y="2330"/>
                  <a:pt x="4186" y="2363"/>
                  <a:pt x="4192" y="2396"/>
                </a:cubicBezTo>
                <a:cubicBezTo>
                  <a:pt x="4199" y="2425"/>
                  <a:pt x="4206" y="2453"/>
                  <a:pt x="4213" y="2482"/>
                </a:cubicBezTo>
                <a:cubicBezTo>
                  <a:pt x="4225" y="2502"/>
                  <a:pt x="4238" y="2522"/>
                  <a:pt x="4250" y="2542"/>
                </a:cubicBezTo>
                <a:lnTo>
                  <a:pt x="4450" y="2530"/>
                </a:lnTo>
                <a:lnTo>
                  <a:pt x="4646" y="2482"/>
                </a:lnTo>
                <a:lnTo>
                  <a:pt x="4833" y="2405"/>
                </a:lnTo>
                <a:lnTo>
                  <a:pt x="5025" y="2297"/>
                </a:lnTo>
                <a:lnTo>
                  <a:pt x="5200" y="2172"/>
                </a:lnTo>
                <a:lnTo>
                  <a:pt x="5371" y="2020"/>
                </a:lnTo>
                <a:lnTo>
                  <a:pt x="5533" y="1859"/>
                </a:lnTo>
                <a:lnTo>
                  <a:pt x="5683" y="1690"/>
                </a:lnTo>
                <a:lnTo>
                  <a:pt x="5829" y="1511"/>
                </a:lnTo>
                <a:lnTo>
                  <a:pt x="5954" y="1326"/>
                </a:lnTo>
                <a:lnTo>
                  <a:pt x="6071" y="1147"/>
                </a:lnTo>
                <a:cubicBezTo>
                  <a:pt x="6103" y="1089"/>
                  <a:pt x="6135" y="1032"/>
                  <a:pt x="6167" y="974"/>
                </a:cubicBezTo>
                <a:lnTo>
                  <a:pt x="6213" y="974"/>
                </a:lnTo>
                <a:lnTo>
                  <a:pt x="6213" y="992"/>
                </a:lnTo>
                <a:cubicBezTo>
                  <a:pt x="6188" y="1050"/>
                  <a:pt x="6163" y="1107"/>
                  <a:pt x="6138" y="1165"/>
                </a:cubicBezTo>
                <a:cubicBezTo>
                  <a:pt x="6110" y="1225"/>
                  <a:pt x="6082" y="1284"/>
                  <a:pt x="6054" y="1344"/>
                </a:cubicBezTo>
                <a:cubicBezTo>
                  <a:pt x="6024" y="1402"/>
                  <a:pt x="5993" y="1459"/>
                  <a:pt x="5963" y="1517"/>
                </a:cubicBezTo>
                <a:lnTo>
                  <a:pt x="5871" y="1684"/>
                </a:lnTo>
                <a:cubicBezTo>
                  <a:pt x="5839" y="1738"/>
                  <a:pt x="5807" y="1793"/>
                  <a:pt x="5775" y="1847"/>
                </a:cubicBezTo>
                <a:lnTo>
                  <a:pt x="5667" y="1999"/>
                </a:lnTo>
                <a:lnTo>
                  <a:pt x="5554" y="2145"/>
                </a:lnTo>
                <a:lnTo>
                  <a:pt x="5417" y="2279"/>
                </a:lnTo>
                <a:lnTo>
                  <a:pt x="5275" y="2411"/>
                </a:lnTo>
                <a:lnTo>
                  <a:pt x="5108" y="2518"/>
                </a:lnTo>
                <a:lnTo>
                  <a:pt x="4917" y="2616"/>
                </a:lnTo>
                <a:lnTo>
                  <a:pt x="4704" y="2703"/>
                </a:lnTo>
                <a:lnTo>
                  <a:pt x="4479" y="2768"/>
                </a:lnTo>
                <a:lnTo>
                  <a:pt x="4213" y="2813"/>
                </a:lnTo>
                <a:cubicBezTo>
                  <a:pt x="4216" y="2917"/>
                  <a:pt x="4218" y="3022"/>
                  <a:pt x="4221" y="3126"/>
                </a:cubicBezTo>
                <a:cubicBezTo>
                  <a:pt x="4233" y="3225"/>
                  <a:pt x="4246" y="3325"/>
                  <a:pt x="4258" y="3424"/>
                </a:cubicBezTo>
                <a:cubicBezTo>
                  <a:pt x="4279" y="3518"/>
                  <a:pt x="4300" y="3613"/>
                  <a:pt x="4321" y="3707"/>
                </a:cubicBezTo>
                <a:cubicBezTo>
                  <a:pt x="4349" y="3796"/>
                  <a:pt x="4376" y="3886"/>
                  <a:pt x="4404" y="3975"/>
                </a:cubicBezTo>
                <a:cubicBezTo>
                  <a:pt x="4439" y="4060"/>
                  <a:pt x="4473" y="4146"/>
                  <a:pt x="4508" y="4231"/>
                </a:cubicBezTo>
                <a:cubicBezTo>
                  <a:pt x="4546" y="4313"/>
                  <a:pt x="4583" y="4394"/>
                  <a:pt x="4621" y="4476"/>
                </a:cubicBezTo>
                <a:lnTo>
                  <a:pt x="4750" y="4708"/>
                </a:lnTo>
                <a:lnTo>
                  <a:pt x="4879" y="4934"/>
                </a:lnTo>
                <a:cubicBezTo>
                  <a:pt x="4892" y="4952"/>
                  <a:pt x="4904" y="4970"/>
                  <a:pt x="4917" y="4988"/>
                </a:cubicBezTo>
                <a:lnTo>
                  <a:pt x="4950" y="5054"/>
                </a:lnTo>
                <a:cubicBezTo>
                  <a:pt x="4965" y="5078"/>
                  <a:pt x="4981" y="5101"/>
                  <a:pt x="4996" y="5125"/>
                </a:cubicBezTo>
                <a:lnTo>
                  <a:pt x="5038" y="5200"/>
                </a:lnTo>
                <a:cubicBezTo>
                  <a:pt x="5056" y="5224"/>
                  <a:pt x="5074" y="5247"/>
                  <a:pt x="5092" y="5271"/>
                </a:cubicBezTo>
                <a:cubicBezTo>
                  <a:pt x="5113" y="5291"/>
                  <a:pt x="5133" y="5311"/>
                  <a:pt x="5154" y="5331"/>
                </a:cubicBezTo>
                <a:cubicBezTo>
                  <a:pt x="5179" y="5349"/>
                  <a:pt x="5204" y="5366"/>
                  <a:pt x="5229" y="5384"/>
                </a:cubicBezTo>
                <a:lnTo>
                  <a:pt x="5313" y="5423"/>
                </a:lnTo>
                <a:lnTo>
                  <a:pt x="5413" y="5438"/>
                </a:lnTo>
                <a:lnTo>
                  <a:pt x="5517" y="5435"/>
                </a:lnTo>
                <a:lnTo>
                  <a:pt x="5704" y="5390"/>
                </a:lnTo>
                <a:lnTo>
                  <a:pt x="5871" y="5316"/>
                </a:lnTo>
                <a:lnTo>
                  <a:pt x="6033" y="5223"/>
                </a:lnTo>
                <a:lnTo>
                  <a:pt x="6167" y="5113"/>
                </a:lnTo>
                <a:lnTo>
                  <a:pt x="6296" y="4994"/>
                </a:lnTo>
                <a:cubicBezTo>
                  <a:pt x="6336" y="4952"/>
                  <a:pt x="6377" y="4911"/>
                  <a:pt x="6417" y="4869"/>
                </a:cubicBezTo>
                <a:lnTo>
                  <a:pt x="6525" y="4750"/>
                </a:lnTo>
                <a:cubicBezTo>
                  <a:pt x="6556" y="4712"/>
                  <a:pt x="6586" y="4674"/>
                  <a:pt x="6617" y="4636"/>
                </a:cubicBezTo>
                <a:lnTo>
                  <a:pt x="6821" y="4377"/>
                </a:lnTo>
                <a:lnTo>
                  <a:pt x="7017" y="4085"/>
                </a:lnTo>
                <a:lnTo>
                  <a:pt x="7213" y="3766"/>
                </a:lnTo>
                <a:lnTo>
                  <a:pt x="7396" y="3418"/>
                </a:lnTo>
                <a:cubicBezTo>
                  <a:pt x="7452" y="3296"/>
                  <a:pt x="7507" y="3173"/>
                  <a:pt x="7563" y="3051"/>
                </a:cubicBezTo>
                <a:lnTo>
                  <a:pt x="7713" y="2661"/>
                </a:lnTo>
                <a:cubicBezTo>
                  <a:pt x="7759" y="2525"/>
                  <a:pt x="7804" y="2389"/>
                  <a:pt x="7850" y="2253"/>
                </a:cubicBezTo>
                <a:cubicBezTo>
                  <a:pt x="7883" y="2112"/>
                  <a:pt x="7917" y="1971"/>
                  <a:pt x="7950" y="1830"/>
                </a:cubicBezTo>
                <a:cubicBezTo>
                  <a:pt x="7975" y="1686"/>
                  <a:pt x="8000" y="1541"/>
                  <a:pt x="8025" y="1397"/>
                </a:cubicBezTo>
                <a:cubicBezTo>
                  <a:pt x="8040" y="1249"/>
                  <a:pt x="8056" y="1102"/>
                  <a:pt x="8071" y="954"/>
                </a:cubicBezTo>
                <a:cubicBezTo>
                  <a:pt x="8083" y="961"/>
                  <a:pt x="8096" y="967"/>
                  <a:pt x="8108" y="974"/>
                </a:cubicBezTo>
                <a:lnTo>
                  <a:pt x="8138" y="1025"/>
                </a:lnTo>
                <a:cubicBezTo>
                  <a:pt x="8146" y="1050"/>
                  <a:pt x="8155" y="1075"/>
                  <a:pt x="8163" y="1100"/>
                </a:cubicBezTo>
                <a:cubicBezTo>
                  <a:pt x="8167" y="1133"/>
                  <a:pt x="8171" y="1165"/>
                  <a:pt x="8175" y="1198"/>
                </a:cubicBezTo>
                <a:cubicBezTo>
                  <a:pt x="8178" y="1236"/>
                  <a:pt x="8180" y="1273"/>
                  <a:pt x="8183" y="1311"/>
                </a:cubicBezTo>
                <a:lnTo>
                  <a:pt x="8183" y="1442"/>
                </a:lnTo>
                <a:lnTo>
                  <a:pt x="8183" y="1582"/>
                </a:lnTo>
                <a:cubicBezTo>
                  <a:pt x="8180" y="1633"/>
                  <a:pt x="8178" y="1683"/>
                  <a:pt x="8175" y="1734"/>
                </a:cubicBezTo>
                <a:cubicBezTo>
                  <a:pt x="8171" y="1786"/>
                  <a:pt x="8167" y="1837"/>
                  <a:pt x="8163" y="1889"/>
                </a:cubicBezTo>
                <a:cubicBezTo>
                  <a:pt x="8157" y="1942"/>
                  <a:pt x="8152" y="1994"/>
                  <a:pt x="8146" y="2047"/>
                </a:cubicBezTo>
                <a:cubicBezTo>
                  <a:pt x="8138" y="2100"/>
                  <a:pt x="8129" y="2152"/>
                  <a:pt x="8121" y="2205"/>
                </a:cubicBezTo>
                <a:cubicBezTo>
                  <a:pt x="8117" y="2256"/>
                  <a:pt x="8112" y="2306"/>
                  <a:pt x="8108" y="2357"/>
                </a:cubicBezTo>
                <a:cubicBezTo>
                  <a:pt x="8100" y="2404"/>
                  <a:pt x="8091" y="2450"/>
                  <a:pt x="8083" y="2497"/>
                </a:cubicBezTo>
                <a:cubicBezTo>
                  <a:pt x="8076" y="2541"/>
                  <a:pt x="8070" y="2584"/>
                  <a:pt x="8063" y="2628"/>
                </a:cubicBezTo>
                <a:cubicBezTo>
                  <a:pt x="8055" y="2666"/>
                  <a:pt x="8046" y="2703"/>
                  <a:pt x="8038" y="2741"/>
                </a:cubicBezTo>
                <a:lnTo>
                  <a:pt x="8017" y="2834"/>
                </a:lnTo>
                <a:cubicBezTo>
                  <a:pt x="8011" y="2859"/>
                  <a:pt x="8006" y="2883"/>
                  <a:pt x="8000" y="2908"/>
                </a:cubicBezTo>
                <a:lnTo>
                  <a:pt x="7700" y="3754"/>
                </a:lnTo>
                <a:lnTo>
                  <a:pt x="7942" y="3737"/>
                </a:lnTo>
                <a:lnTo>
                  <a:pt x="8167" y="3695"/>
                </a:lnTo>
                <a:lnTo>
                  <a:pt x="8379" y="3635"/>
                </a:lnTo>
                <a:lnTo>
                  <a:pt x="8583" y="3558"/>
                </a:lnTo>
                <a:lnTo>
                  <a:pt x="8767" y="3471"/>
                </a:lnTo>
                <a:lnTo>
                  <a:pt x="8933" y="3376"/>
                </a:lnTo>
                <a:lnTo>
                  <a:pt x="9092" y="3278"/>
                </a:lnTo>
                <a:lnTo>
                  <a:pt x="9238" y="3185"/>
                </a:lnTo>
                <a:lnTo>
                  <a:pt x="9250" y="3230"/>
                </a:lnTo>
                <a:cubicBezTo>
                  <a:pt x="9206" y="3279"/>
                  <a:pt x="9161" y="3327"/>
                  <a:pt x="9117" y="3376"/>
                </a:cubicBezTo>
                <a:cubicBezTo>
                  <a:pt x="9063" y="3423"/>
                  <a:pt x="9008" y="3469"/>
                  <a:pt x="8954" y="3516"/>
                </a:cubicBezTo>
                <a:lnTo>
                  <a:pt x="8758" y="3641"/>
                </a:lnTo>
                <a:lnTo>
                  <a:pt x="8538" y="3754"/>
                </a:lnTo>
                <a:lnTo>
                  <a:pt x="8304" y="3856"/>
                </a:lnTo>
                <a:lnTo>
                  <a:pt x="8054" y="3945"/>
                </a:lnTo>
                <a:lnTo>
                  <a:pt x="7796" y="4014"/>
                </a:lnTo>
                <a:lnTo>
                  <a:pt x="7533" y="4064"/>
                </a:lnTo>
                <a:lnTo>
                  <a:pt x="7479" y="4184"/>
                </a:lnTo>
                <a:cubicBezTo>
                  <a:pt x="7454" y="4231"/>
                  <a:pt x="7429" y="4277"/>
                  <a:pt x="7404" y="4324"/>
                </a:cubicBezTo>
                <a:lnTo>
                  <a:pt x="7321" y="4470"/>
                </a:lnTo>
                <a:lnTo>
                  <a:pt x="7213" y="4628"/>
                </a:lnTo>
                <a:cubicBezTo>
                  <a:pt x="7175" y="4683"/>
                  <a:pt x="7138" y="4739"/>
                  <a:pt x="7100" y="4794"/>
                </a:cubicBezTo>
                <a:cubicBezTo>
                  <a:pt x="7060" y="4849"/>
                  <a:pt x="7019" y="4903"/>
                  <a:pt x="6979" y="4958"/>
                </a:cubicBezTo>
                <a:lnTo>
                  <a:pt x="6850" y="5113"/>
                </a:lnTo>
                <a:lnTo>
                  <a:pt x="6721" y="5265"/>
                </a:lnTo>
                <a:cubicBezTo>
                  <a:pt x="6681" y="5312"/>
                  <a:pt x="6640" y="5358"/>
                  <a:pt x="6600" y="5405"/>
                </a:cubicBezTo>
                <a:lnTo>
                  <a:pt x="6471" y="5530"/>
                </a:lnTo>
                <a:lnTo>
                  <a:pt x="6358" y="5641"/>
                </a:lnTo>
                <a:lnTo>
                  <a:pt x="6250" y="5721"/>
                </a:lnTo>
                <a:cubicBezTo>
                  <a:pt x="6256" y="5741"/>
                  <a:pt x="6261" y="5761"/>
                  <a:pt x="6267" y="5781"/>
                </a:cubicBezTo>
                <a:cubicBezTo>
                  <a:pt x="6277" y="5785"/>
                  <a:pt x="6286" y="5789"/>
                  <a:pt x="6296" y="5793"/>
                </a:cubicBezTo>
                <a:lnTo>
                  <a:pt x="6479" y="5754"/>
                </a:lnTo>
                <a:lnTo>
                  <a:pt x="6663" y="5736"/>
                </a:lnTo>
                <a:lnTo>
                  <a:pt x="6858" y="5736"/>
                </a:lnTo>
                <a:lnTo>
                  <a:pt x="7046" y="5742"/>
                </a:lnTo>
                <a:lnTo>
                  <a:pt x="7246" y="5748"/>
                </a:lnTo>
                <a:lnTo>
                  <a:pt x="7425" y="5748"/>
                </a:lnTo>
                <a:lnTo>
                  <a:pt x="7600" y="5733"/>
                </a:lnTo>
                <a:lnTo>
                  <a:pt x="7950" y="5673"/>
                </a:lnTo>
                <a:lnTo>
                  <a:pt x="8275" y="5596"/>
                </a:lnTo>
                <a:lnTo>
                  <a:pt x="8579" y="5504"/>
                </a:lnTo>
                <a:lnTo>
                  <a:pt x="8858" y="5390"/>
                </a:lnTo>
                <a:lnTo>
                  <a:pt x="9117" y="5265"/>
                </a:lnTo>
                <a:lnTo>
                  <a:pt x="9350" y="5119"/>
                </a:lnTo>
                <a:lnTo>
                  <a:pt x="9563" y="4967"/>
                </a:lnTo>
                <a:lnTo>
                  <a:pt x="9758" y="4794"/>
                </a:lnTo>
                <a:lnTo>
                  <a:pt x="9933" y="4610"/>
                </a:lnTo>
                <a:cubicBezTo>
                  <a:pt x="9955" y="4623"/>
                  <a:pt x="9978" y="4635"/>
                  <a:pt x="10000" y="4648"/>
                </a:cubicBezTo>
                <a:lnTo>
                  <a:pt x="10000" y="4660"/>
                </a:lnTo>
                <a:cubicBezTo>
                  <a:pt x="9968" y="4716"/>
                  <a:pt x="9936" y="4771"/>
                  <a:pt x="9904" y="4827"/>
                </a:cubicBezTo>
                <a:lnTo>
                  <a:pt x="9767" y="5000"/>
                </a:lnTo>
                <a:lnTo>
                  <a:pt x="9600" y="5173"/>
                </a:lnTo>
                <a:lnTo>
                  <a:pt x="9404" y="5343"/>
                </a:lnTo>
                <a:lnTo>
                  <a:pt x="9183" y="5504"/>
                </a:lnTo>
                <a:lnTo>
                  <a:pt x="8950" y="5662"/>
                </a:lnTo>
                <a:lnTo>
                  <a:pt x="8704" y="5802"/>
                </a:lnTo>
                <a:lnTo>
                  <a:pt x="8463" y="5927"/>
                </a:lnTo>
                <a:lnTo>
                  <a:pt x="8229" y="6025"/>
                </a:lnTo>
                <a:lnTo>
                  <a:pt x="8000" y="6105"/>
                </a:lnTo>
                <a:lnTo>
                  <a:pt x="7879" y="6132"/>
                </a:lnTo>
                <a:lnTo>
                  <a:pt x="7729" y="6153"/>
                </a:lnTo>
                <a:lnTo>
                  <a:pt x="7563" y="6177"/>
                </a:lnTo>
                <a:lnTo>
                  <a:pt x="7388" y="6198"/>
                </a:lnTo>
                <a:lnTo>
                  <a:pt x="7204" y="6219"/>
                </a:lnTo>
                <a:lnTo>
                  <a:pt x="7017" y="6240"/>
                </a:lnTo>
                <a:lnTo>
                  <a:pt x="6842" y="6263"/>
                </a:lnTo>
                <a:lnTo>
                  <a:pt x="6675" y="6290"/>
                </a:lnTo>
                <a:lnTo>
                  <a:pt x="6517" y="6329"/>
                </a:lnTo>
                <a:lnTo>
                  <a:pt x="6388" y="6365"/>
                </a:lnTo>
                <a:cubicBezTo>
                  <a:pt x="6355" y="6382"/>
                  <a:pt x="6321" y="6398"/>
                  <a:pt x="6288" y="6415"/>
                </a:cubicBezTo>
                <a:lnTo>
                  <a:pt x="6213" y="6475"/>
                </a:lnTo>
                <a:cubicBezTo>
                  <a:pt x="6173" y="6533"/>
                  <a:pt x="6132" y="6590"/>
                  <a:pt x="6092" y="6648"/>
                </a:cubicBezTo>
                <a:cubicBezTo>
                  <a:pt x="6064" y="6711"/>
                  <a:pt x="6036" y="6773"/>
                  <a:pt x="6008" y="6836"/>
                </a:cubicBezTo>
                <a:cubicBezTo>
                  <a:pt x="5986" y="6901"/>
                  <a:pt x="5964" y="6967"/>
                  <a:pt x="5942" y="7032"/>
                </a:cubicBezTo>
                <a:cubicBezTo>
                  <a:pt x="5929" y="7099"/>
                  <a:pt x="5917" y="7165"/>
                  <a:pt x="5904" y="7232"/>
                </a:cubicBezTo>
                <a:cubicBezTo>
                  <a:pt x="5899" y="7302"/>
                  <a:pt x="5893" y="7373"/>
                  <a:pt x="5888" y="7443"/>
                </a:cubicBezTo>
                <a:cubicBezTo>
                  <a:pt x="5885" y="7514"/>
                  <a:pt x="5882" y="7584"/>
                  <a:pt x="5879" y="7655"/>
                </a:cubicBezTo>
                <a:cubicBezTo>
                  <a:pt x="5882" y="7726"/>
                  <a:pt x="5885" y="7796"/>
                  <a:pt x="5888" y="7867"/>
                </a:cubicBezTo>
                <a:cubicBezTo>
                  <a:pt x="5893" y="7939"/>
                  <a:pt x="5899" y="8012"/>
                  <a:pt x="5904" y="8084"/>
                </a:cubicBezTo>
                <a:cubicBezTo>
                  <a:pt x="5911" y="8156"/>
                  <a:pt x="5918" y="8227"/>
                  <a:pt x="5925" y="8299"/>
                </a:cubicBezTo>
                <a:cubicBezTo>
                  <a:pt x="5933" y="8369"/>
                  <a:pt x="5942" y="8440"/>
                  <a:pt x="5950" y="8510"/>
                </a:cubicBezTo>
                <a:cubicBezTo>
                  <a:pt x="5951" y="8613"/>
                  <a:pt x="5953" y="8717"/>
                  <a:pt x="5954" y="8820"/>
                </a:cubicBezTo>
                <a:cubicBezTo>
                  <a:pt x="5947" y="8923"/>
                  <a:pt x="5940" y="9027"/>
                  <a:pt x="5933" y="9130"/>
                </a:cubicBezTo>
                <a:cubicBezTo>
                  <a:pt x="5921" y="9229"/>
                  <a:pt x="5908" y="9329"/>
                  <a:pt x="5896" y="9428"/>
                </a:cubicBezTo>
                <a:cubicBezTo>
                  <a:pt x="5881" y="9525"/>
                  <a:pt x="5865" y="9623"/>
                  <a:pt x="5850" y="9720"/>
                </a:cubicBezTo>
                <a:cubicBezTo>
                  <a:pt x="5819" y="10051"/>
                  <a:pt x="5825" y="10355"/>
                  <a:pt x="5794" y="10686"/>
                </a:cubicBezTo>
                <a:lnTo>
                  <a:pt x="4117" y="10686"/>
                </a:lnTo>
                <a:lnTo>
                  <a:pt x="4309" y="10293"/>
                </a:lnTo>
                <a:lnTo>
                  <a:pt x="4546" y="9848"/>
                </a:lnTo>
                <a:cubicBezTo>
                  <a:pt x="4574" y="9794"/>
                  <a:pt x="4601" y="9741"/>
                  <a:pt x="4629" y="9687"/>
                </a:cubicBezTo>
                <a:cubicBezTo>
                  <a:pt x="4653" y="9627"/>
                  <a:pt x="4676" y="9568"/>
                  <a:pt x="4700" y="9508"/>
                </a:cubicBezTo>
                <a:cubicBezTo>
                  <a:pt x="4722" y="9442"/>
                  <a:pt x="4745" y="9375"/>
                  <a:pt x="4767" y="9309"/>
                </a:cubicBezTo>
                <a:cubicBezTo>
                  <a:pt x="4788" y="9238"/>
                  <a:pt x="4808" y="9168"/>
                  <a:pt x="4829" y="9097"/>
                </a:cubicBezTo>
                <a:cubicBezTo>
                  <a:pt x="4846" y="9021"/>
                  <a:pt x="4862" y="8944"/>
                  <a:pt x="4879" y="8868"/>
                </a:cubicBezTo>
                <a:cubicBezTo>
                  <a:pt x="4892" y="8790"/>
                  <a:pt x="4904" y="8713"/>
                  <a:pt x="4917" y="8635"/>
                </a:cubicBezTo>
                <a:cubicBezTo>
                  <a:pt x="4929" y="8554"/>
                  <a:pt x="4942" y="8472"/>
                  <a:pt x="4954" y="8391"/>
                </a:cubicBezTo>
                <a:cubicBezTo>
                  <a:pt x="4962" y="8309"/>
                  <a:pt x="4971" y="8226"/>
                  <a:pt x="4979" y="8144"/>
                </a:cubicBezTo>
                <a:cubicBezTo>
                  <a:pt x="4986" y="8058"/>
                  <a:pt x="4993" y="7973"/>
                  <a:pt x="5000" y="7887"/>
                </a:cubicBezTo>
                <a:lnTo>
                  <a:pt x="5000" y="7634"/>
                </a:lnTo>
                <a:lnTo>
                  <a:pt x="5000" y="7384"/>
                </a:lnTo>
                <a:cubicBezTo>
                  <a:pt x="4993" y="7300"/>
                  <a:pt x="4986" y="7217"/>
                  <a:pt x="4979" y="7133"/>
                </a:cubicBezTo>
                <a:cubicBezTo>
                  <a:pt x="4969" y="7053"/>
                  <a:pt x="4960" y="6972"/>
                  <a:pt x="4950" y="6892"/>
                </a:cubicBezTo>
                <a:cubicBezTo>
                  <a:pt x="4938" y="6814"/>
                  <a:pt x="4925" y="6735"/>
                  <a:pt x="4913" y="6657"/>
                </a:cubicBezTo>
                <a:cubicBezTo>
                  <a:pt x="4895" y="6581"/>
                  <a:pt x="4876" y="6506"/>
                  <a:pt x="4858" y="6430"/>
                </a:cubicBezTo>
                <a:cubicBezTo>
                  <a:pt x="4833" y="6360"/>
                  <a:pt x="4808" y="6289"/>
                  <a:pt x="4783" y="6219"/>
                </a:cubicBezTo>
                <a:cubicBezTo>
                  <a:pt x="4755" y="6152"/>
                  <a:pt x="4728" y="6086"/>
                  <a:pt x="4700" y="6019"/>
                </a:cubicBezTo>
                <a:cubicBezTo>
                  <a:pt x="4667" y="5959"/>
                  <a:pt x="4633" y="5900"/>
                  <a:pt x="4600" y="5840"/>
                </a:cubicBezTo>
                <a:cubicBezTo>
                  <a:pt x="4563" y="5787"/>
                  <a:pt x="4525" y="5735"/>
                  <a:pt x="4488" y="5682"/>
                </a:cubicBezTo>
                <a:cubicBezTo>
                  <a:pt x="4445" y="5635"/>
                  <a:pt x="4401" y="5589"/>
                  <a:pt x="4358" y="5542"/>
                </a:cubicBezTo>
                <a:cubicBezTo>
                  <a:pt x="4310" y="5504"/>
                  <a:pt x="4261" y="5467"/>
                  <a:pt x="4213" y="5429"/>
                </a:cubicBezTo>
                <a:lnTo>
                  <a:pt x="4046" y="5343"/>
                </a:lnTo>
                <a:lnTo>
                  <a:pt x="3904" y="5292"/>
                </a:lnTo>
                <a:lnTo>
                  <a:pt x="3746" y="5271"/>
                </a:lnTo>
                <a:lnTo>
                  <a:pt x="3583" y="5271"/>
                </a:lnTo>
                <a:lnTo>
                  <a:pt x="3413" y="5286"/>
                </a:lnTo>
                <a:lnTo>
                  <a:pt x="3246" y="5310"/>
                </a:lnTo>
                <a:lnTo>
                  <a:pt x="3079" y="5343"/>
                </a:lnTo>
                <a:lnTo>
                  <a:pt x="2913" y="5369"/>
                </a:lnTo>
                <a:lnTo>
                  <a:pt x="2750" y="5396"/>
                </a:lnTo>
                <a:lnTo>
                  <a:pt x="2600" y="5411"/>
                </a:lnTo>
                <a:lnTo>
                  <a:pt x="2258" y="5423"/>
                </a:lnTo>
                <a:lnTo>
                  <a:pt x="1925" y="5411"/>
                </a:lnTo>
                <a:lnTo>
                  <a:pt x="1617" y="5384"/>
                </a:lnTo>
                <a:lnTo>
                  <a:pt x="1321" y="5346"/>
                </a:lnTo>
                <a:lnTo>
                  <a:pt x="1033" y="5298"/>
                </a:lnTo>
                <a:lnTo>
                  <a:pt x="758" y="5250"/>
                </a:lnTo>
                <a:lnTo>
                  <a:pt x="500" y="5197"/>
                </a:lnTo>
                <a:cubicBezTo>
                  <a:pt x="506" y="5177"/>
                  <a:pt x="511" y="5157"/>
                  <a:pt x="517" y="5137"/>
                </a:cubicBezTo>
                <a:lnTo>
                  <a:pt x="871" y="5173"/>
                </a:lnTo>
                <a:lnTo>
                  <a:pt x="1221" y="5197"/>
                </a:lnTo>
                <a:lnTo>
                  <a:pt x="1563" y="5206"/>
                </a:lnTo>
                <a:lnTo>
                  <a:pt x="1896" y="5197"/>
                </a:lnTo>
                <a:lnTo>
                  <a:pt x="2221" y="5164"/>
                </a:lnTo>
                <a:lnTo>
                  <a:pt x="2538" y="5113"/>
                </a:lnTo>
                <a:lnTo>
                  <a:pt x="2842" y="5045"/>
                </a:lnTo>
                <a:lnTo>
                  <a:pt x="3129" y="4946"/>
                </a:lnTo>
                <a:lnTo>
                  <a:pt x="3500" y="4815"/>
                </a:lnTo>
                <a:lnTo>
                  <a:pt x="2821" y="4389"/>
                </a:lnTo>
                <a:lnTo>
                  <a:pt x="2213" y="3912"/>
                </a:lnTo>
                <a:lnTo>
                  <a:pt x="1879" y="3939"/>
                </a:lnTo>
                <a:lnTo>
                  <a:pt x="1554" y="3939"/>
                </a:lnTo>
                <a:lnTo>
                  <a:pt x="1258" y="3912"/>
                </a:lnTo>
                <a:lnTo>
                  <a:pt x="979" y="3856"/>
                </a:lnTo>
                <a:lnTo>
                  <a:pt x="721" y="3775"/>
                </a:lnTo>
                <a:lnTo>
                  <a:pt x="496" y="3674"/>
                </a:lnTo>
                <a:lnTo>
                  <a:pt x="296" y="3549"/>
                </a:lnTo>
                <a:lnTo>
                  <a:pt x="129" y="3403"/>
                </a:lnTo>
                <a:lnTo>
                  <a:pt x="0" y="3245"/>
                </a:lnTo>
                <a:cubicBezTo>
                  <a:pt x="6" y="3236"/>
                  <a:pt x="11" y="3227"/>
                  <a:pt x="17" y="3218"/>
                </a:cubicBezTo>
                <a:lnTo>
                  <a:pt x="71" y="3245"/>
                </a:lnTo>
                <a:cubicBezTo>
                  <a:pt x="93" y="3280"/>
                  <a:pt x="116" y="3314"/>
                  <a:pt x="138" y="3349"/>
                </a:cubicBezTo>
                <a:lnTo>
                  <a:pt x="246" y="3439"/>
                </a:lnTo>
                <a:cubicBezTo>
                  <a:pt x="290" y="3469"/>
                  <a:pt x="335" y="3498"/>
                  <a:pt x="379" y="3528"/>
                </a:cubicBezTo>
                <a:lnTo>
                  <a:pt x="538" y="3597"/>
                </a:lnTo>
                <a:lnTo>
                  <a:pt x="721" y="3656"/>
                </a:lnTo>
                <a:lnTo>
                  <a:pt x="913" y="3701"/>
                </a:lnTo>
                <a:lnTo>
                  <a:pt x="1117" y="3728"/>
                </a:lnTo>
                <a:lnTo>
                  <a:pt x="1329" y="3737"/>
                </a:lnTo>
                <a:lnTo>
                  <a:pt x="1533" y="3734"/>
                </a:lnTo>
                <a:lnTo>
                  <a:pt x="1646" y="3722"/>
                </a:lnTo>
                <a:lnTo>
                  <a:pt x="1746" y="3722"/>
                </a:lnTo>
                <a:lnTo>
                  <a:pt x="1833" y="3710"/>
                </a:lnTo>
                <a:lnTo>
                  <a:pt x="1917" y="3695"/>
                </a:lnTo>
                <a:lnTo>
                  <a:pt x="1988" y="3662"/>
                </a:lnTo>
                <a:cubicBezTo>
                  <a:pt x="1921" y="3572"/>
                  <a:pt x="1855" y="3481"/>
                  <a:pt x="1788" y="3391"/>
                </a:cubicBezTo>
                <a:lnTo>
                  <a:pt x="1617" y="3126"/>
                </a:lnTo>
                <a:lnTo>
                  <a:pt x="1454" y="2849"/>
                </a:lnTo>
                <a:lnTo>
                  <a:pt x="1313" y="2563"/>
                </a:lnTo>
                <a:lnTo>
                  <a:pt x="1175" y="2253"/>
                </a:lnTo>
                <a:lnTo>
                  <a:pt x="1046" y="1919"/>
                </a:lnTo>
                <a:cubicBezTo>
                  <a:pt x="1042" y="1899"/>
                  <a:pt x="1037" y="1879"/>
                  <a:pt x="1033" y="1859"/>
                </a:cubicBezTo>
                <a:cubicBezTo>
                  <a:pt x="1022" y="1831"/>
                  <a:pt x="1011" y="1804"/>
                  <a:pt x="1000" y="1776"/>
                </a:cubicBezTo>
                <a:cubicBezTo>
                  <a:pt x="993" y="1745"/>
                  <a:pt x="986" y="1715"/>
                  <a:pt x="979" y="1684"/>
                </a:cubicBezTo>
                <a:cubicBezTo>
                  <a:pt x="969" y="1653"/>
                  <a:pt x="960" y="1622"/>
                  <a:pt x="950" y="1591"/>
                </a:cubicBezTo>
                <a:cubicBezTo>
                  <a:pt x="942" y="1557"/>
                  <a:pt x="933" y="1524"/>
                  <a:pt x="925" y="1490"/>
                </a:cubicBezTo>
                <a:cubicBezTo>
                  <a:pt x="922" y="1459"/>
                  <a:pt x="920" y="1428"/>
                  <a:pt x="917" y="1397"/>
                </a:cubicBezTo>
                <a:lnTo>
                  <a:pt x="917" y="1311"/>
                </a:lnTo>
                <a:cubicBezTo>
                  <a:pt x="922" y="1285"/>
                  <a:pt x="928" y="1260"/>
                  <a:pt x="933" y="1234"/>
                </a:cubicBezTo>
                <a:lnTo>
                  <a:pt x="963" y="1180"/>
                </a:lnTo>
                <a:lnTo>
                  <a:pt x="1000" y="1192"/>
                </a:lnTo>
                <a:cubicBezTo>
                  <a:pt x="1011" y="1293"/>
                  <a:pt x="1022" y="1395"/>
                  <a:pt x="1033" y="1496"/>
                </a:cubicBezTo>
                <a:cubicBezTo>
                  <a:pt x="1058" y="1597"/>
                  <a:pt x="1083" y="1699"/>
                  <a:pt x="1108" y="1800"/>
                </a:cubicBezTo>
                <a:cubicBezTo>
                  <a:pt x="1146" y="1899"/>
                  <a:pt x="1183" y="1999"/>
                  <a:pt x="1221" y="2098"/>
                </a:cubicBezTo>
                <a:cubicBezTo>
                  <a:pt x="1267" y="2189"/>
                  <a:pt x="1312" y="2281"/>
                  <a:pt x="1358" y="2372"/>
                </a:cubicBezTo>
                <a:lnTo>
                  <a:pt x="1508" y="2628"/>
                </a:lnTo>
                <a:lnTo>
                  <a:pt x="1646" y="2795"/>
                </a:lnTo>
                <a:cubicBezTo>
                  <a:pt x="1640" y="2797"/>
                  <a:pt x="1635" y="2799"/>
                  <a:pt x="1629" y="2801"/>
                </a:cubicBezTo>
                <a:lnTo>
                  <a:pt x="1629" y="2807"/>
                </a:lnTo>
                <a:lnTo>
                  <a:pt x="1638" y="2813"/>
                </a:lnTo>
                <a:cubicBezTo>
                  <a:pt x="1641" y="2814"/>
                  <a:pt x="1643" y="2815"/>
                  <a:pt x="1646" y="2816"/>
                </a:cubicBezTo>
                <a:cubicBezTo>
                  <a:pt x="1652" y="2818"/>
                  <a:pt x="1657" y="2820"/>
                  <a:pt x="1663" y="2822"/>
                </a:cubicBezTo>
                <a:cubicBezTo>
                  <a:pt x="1664" y="2826"/>
                  <a:pt x="1666" y="2830"/>
                  <a:pt x="1667" y="2834"/>
                </a:cubicBezTo>
                <a:cubicBezTo>
                  <a:pt x="1670" y="2836"/>
                  <a:pt x="1672" y="2838"/>
                  <a:pt x="1675" y="2840"/>
                </a:cubicBezTo>
                <a:cubicBezTo>
                  <a:pt x="1678" y="2843"/>
                  <a:pt x="1680" y="2846"/>
                  <a:pt x="1683" y="2849"/>
                </a:cubicBezTo>
                <a:lnTo>
                  <a:pt x="1683" y="2843"/>
                </a:lnTo>
                <a:cubicBezTo>
                  <a:pt x="1680" y="2842"/>
                  <a:pt x="1678" y="2841"/>
                  <a:pt x="1675" y="2840"/>
                </a:cubicBezTo>
                <a:lnTo>
                  <a:pt x="1675" y="2840"/>
                </a:lnTo>
                <a:cubicBezTo>
                  <a:pt x="1665" y="2825"/>
                  <a:pt x="1656" y="2810"/>
                  <a:pt x="1646" y="2795"/>
                </a:cubicBezTo>
                <a:lnTo>
                  <a:pt x="1746" y="2741"/>
                </a:lnTo>
                <a:cubicBezTo>
                  <a:pt x="1778" y="2710"/>
                  <a:pt x="1810" y="2680"/>
                  <a:pt x="1842" y="2649"/>
                </a:cubicBezTo>
                <a:cubicBezTo>
                  <a:pt x="1872" y="2613"/>
                  <a:pt x="1903" y="2578"/>
                  <a:pt x="1933" y="2542"/>
                </a:cubicBezTo>
                <a:cubicBezTo>
                  <a:pt x="1961" y="2498"/>
                  <a:pt x="1989" y="2455"/>
                  <a:pt x="2017" y="2411"/>
                </a:cubicBezTo>
                <a:cubicBezTo>
                  <a:pt x="2042" y="2362"/>
                  <a:pt x="2067" y="2314"/>
                  <a:pt x="2092" y="2265"/>
                </a:cubicBezTo>
                <a:cubicBezTo>
                  <a:pt x="2116" y="2214"/>
                  <a:pt x="2139" y="2164"/>
                  <a:pt x="2163" y="2113"/>
                </a:cubicBezTo>
                <a:cubicBezTo>
                  <a:pt x="2182" y="2060"/>
                  <a:pt x="2202" y="2008"/>
                  <a:pt x="2221" y="1955"/>
                </a:cubicBezTo>
                <a:cubicBezTo>
                  <a:pt x="2239" y="1904"/>
                  <a:pt x="2257" y="1854"/>
                  <a:pt x="2275" y="1803"/>
                </a:cubicBezTo>
                <a:cubicBezTo>
                  <a:pt x="2290" y="1754"/>
                  <a:pt x="2306" y="1706"/>
                  <a:pt x="2321" y="1657"/>
                </a:cubicBezTo>
                <a:cubicBezTo>
                  <a:pt x="2324" y="1722"/>
                  <a:pt x="2326" y="1788"/>
                  <a:pt x="2329" y="1853"/>
                </a:cubicBezTo>
                <a:cubicBezTo>
                  <a:pt x="2326" y="1913"/>
                  <a:pt x="2324" y="1972"/>
                  <a:pt x="2321" y="2032"/>
                </a:cubicBezTo>
                <a:cubicBezTo>
                  <a:pt x="2308" y="2088"/>
                  <a:pt x="2296" y="2143"/>
                  <a:pt x="2283" y="2199"/>
                </a:cubicBezTo>
                <a:cubicBezTo>
                  <a:pt x="2265" y="2255"/>
                  <a:pt x="2247" y="2310"/>
                  <a:pt x="2229" y="2366"/>
                </a:cubicBezTo>
                <a:cubicBezTo>
                  <a:pt x="2204" y="2419"/>
                  <a:pt x="2179" y="2471"/>
                  <a:pt x="2154" y="2524"/>
                </a:cubicBezTo>
                <a:lnTo>
                  <a:pt x="2046" y="2682"/>
                </a:lnTo>
                <a:lnTo>
                  <a:pt x="1796" y="3027"/>
                </a:lnTo>
                <a:lnTo>
                  <a:pt x="2054" y="3305"/>
                </a:lnTo>
                <a:lnTo>
                  <a:pt x="2333" y="3564"/>
                </a:lnTo>
                <a:lnTo>
                  <a:pt x="2638" y="3808"/>
                </a:lnTo>
                <a:lnTo>
                  <a:pt x="2963" y="4032"/>
                </a:lnTo>
                <a:lnTo>
                  <a:pt x="4129" y="4610"/>
                </a:lnTo>
                <a:cubicBezTo>
                  <a:pt x="4142" y="4603"/>
                  <a:pt x="4154" y="4596"/>
                  <a:pt x="4167" y="4589"/>
                </a:cubicBezTo>
                <a:cubicBezTo>
                  <a:pt x="4135" y="4504"/>
                  <a:pt x="4103" y="4418"/>
                  <a:pt x="4071" y="4333"/>
                </a:cubicBezTo>
                <a:cubicBezTo>
                  <a:pt x="4046" y="4241"/>
                  <a:pt x="4021" y="4150"/>
                  <a:pt x="3996" y="4058"/>
                </a:cubicBezTo>
                <a:cubicBezTo>
                  <a:pt x="3975" y="3959"/>
                  <a:pt x="3954" y="3859"/>
                  <a:pt x="3933" y="3760"/>
                </a:cubicBezTo>
                <a:cubicBezTo>
                  <a:pt x="3923" y="3659"/>
                  <a:pt x="3914" y="3557"/>
                  <a:pt x="3904" y="3456"/>
                </a:cubicBezTo>
                <a:cubicBezTo>
                  <a:pt x="3896" y="3350"/>
                  <a:pt x="3887" y="3244"/>
                  <a:pt x="3879" y="3138"/>
                </a:cubicBezTo>
                <a:lnTo>
                  <a:pt x="3879" y="2813"/>
                </a:lnTo>
                <a:cubicBezTo>
                  <a:pt x="3885" y="2704"/>
                  <a:pt x="3890" y="2594"/>
                  <a:pt x="3896" y="2485"/>
                </a:cubicBezTo>
                <a:cubicBezTo>
                  <a:pt x="3908" y="2377"/>
                  <a:pt x="3921" y="2268"/>
                  <a:pt x="3933" y="2160"/>
                </a:cubicBezTo>
                <a:cubicBezTo>
                  <a:pt x="3951" y="2052"/>
                  <a:pt x="3970" y="1944"/>
                  <a:pt x="3988" y="1836"/>
                </a:cubicBezTo>
                <a:cubicBezTo>
                  <a:pt x="4007" y="1732"/>
                  <a:pt x="4027" y="1627"/>
                  <a:pt x="4046" y="1523"/>
                </a:cubicBezTo>
                <a:cubicBezTo>
                  <a:pt x="4074" y="1422"/>
                  <a:pt x="4101" y="1320"/>
                  <a:pt x="4129" y="1219"/>
                </a:cubicBezTo>
                <a:cubicBezTo>
                  <a:pt x="4162" y="1124"/>
                  <a:pt x="4196" y="1028"/>
                  <a:pt x="4229" y="933"/>
                </a:cubicBezTo>
                <a:cubicBezTo>
                  <a:pt x="4264" y="843"/>
                  <a:pt x="4298" y="752"/>
                  <a:pt x="4333" y="662"/>
                </a:cubicBezTo>
                <a:cubicBezTo>
                  <a:pt x="4373" y="580"/>
                  <a:pt x="4414" y="499"/>
                  <a:pt x="4454" y="417"/>
                </a:cubicBezTo>
                <a:lnTo>
                  <a:pt x="4583" y="194"/>
                </a:lnTo>
                <a:lnTo>
                  <a:pt x="4738" y="0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6" name="Oval 27">
            <a:extLst>
              <a:ext uri="{FF2B5EF4-FFF2-40B4-BE49-F238E27FC236}">
                <a16:creationId xmlns:a16="http://schemas.microsoft.com/office/drawing/2014/main" id="{094463D0-667F-449E-8F43-8CF3E55FA637}"/>
              </a:ext>
            </a:extLst>
          </p:cNvPr>
          <p:cNvSpPr/>
          <p:nvPr/>
        </p:nvSpPr>
        <p:spPr>
          <a:xfrm>
            <a:off x="3234013" y="2212792"/>
            <a:ext cx="288000" cy="288000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Oval 24">
            <a:extLst>
              <a:ext uri="{FF2B5EF4-FFF2-40B4-BE49-F238E27FC236}">
                <a16:creationId xmlns:a16="http://schemas.microsoft.com/office/drawing/2014/main" id="{0D570440-E174-43D4-B014-5EB9E4421C67}"/>
              </a:ext>
            </a:extLst>
          </p:cNvPr>
          <p:cNvSpPr/>
          <p:nvPr/>
        </p:nvSpPr>
        <p:spPr>
          <a:xfrm>
            <a:off x="4177657" y="831489"/>
            <a:ext cx="720000" cy="720000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25">
            <a:extLst>
              <a:ext uri="{FF2B5EF4-FFF2-40B4-BE49-F238E27FC236}">
                <a16:creationId xmlns:a16="http://schemas.microsoft.com/office/drawing/2014/main" id="{33BCD0C2-2C5D-44DC-91D7-106C15C624FD}"/>
              </a:ext>
            </a:extLst>
          </p:cNvPr>
          <p:cNvSpPr/>
          <p:nvPr/>
        </p:nvSpPr>
        <p:spPr>
          <a:xfrm>
            <a:off x="2837899" y="2341936"/>
            <a:ext cx="288000" cy="288000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Oval 23">
            <a:extLst>
              <a:ext uri="{FF2B5EF4-FFF2-40B4-BE49-F238E27FC236}">
                <a16:creationId xmlns:a16="http://schemas.microsoft.com/office/drawing/2014/main" id="{D6C0A664-8EC6-4ABF-B40F-98E06816B3EC}"/>
              </a:ext>
            </a:extLst>
          </p:cNvPr>
          <p:cNvSpPr/>
          <p:nvPr/>
        </p:nvSpPr>
        <p:spPr>
          <a:xfrm>
            <a:off x="5797776" y="2290949"/>
            <a:ext cx="621680" cy="621680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Oval 11">
            <a:extLst>
              <a:ext uri="{FF2B5EF4-FFF2-40B4-BE49-F238E27FC236}">
                <a16:creationId xmlns:a16="http://schemas.microsoft.com/office/drawing/2014/main" id="{E2634889-4091-4CAC-A95F-48AABAC3B926}"/>
              </a:ext>
            </a:extLst>
          </p:cNvPr>
          <p:cNvSpPr/>
          <p:nvPr/>
        </p:nvSpPr>
        <p:spPr>
          <a:xfrm>
            <a:off x="6102747" y="2872913"/>
            <a:ext cx="792000" cy="792000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Oval 20">
            <a:extLst>
              <a:ext uri="{FF2B5EF4-FFF2-40B4-BE49-F238E27FC236}">
                <a16:creationId xmlns:a16="http://schemas.microsoft.com/office/drawing/2014/main" id="{DE658EF3-DFE0-4326-987C-854C9997FECE}"/>
              </a:ext>
            </a:extLst>
          </p:cNvPr>
          <p:cNvSpPr/>
          <p:nvPr/>
        </p:nvSpPr>
        <p:spPr>
          <a:xfrm>
            <a:off x="5236465" y="863953"/>
            <a:ext cx="1440000" cy="1440000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2" name="Oval 21">
            <a:extLst>
              <a:ext uri="{FF2B5EF4-FFF2-40B4-BE49-F238E27FC236}">
                <a16:creationId xmlns:a16="http://schemas.microsoft.com/office/drawing/2014/main" id="{E48AC729-98B4-4910-8BE9-760930403E53}"/>
              </a:ext>
            </a:extLst>
          </p:cNvPr>
          <p:cNvSpPr/>
          <p:nvPr/>
        </p:nvSpPr>
        <p:spPr>
          <a:xfrm>
            <a:off x="2628592" y="808214"/>
            <a:ext cx="1389202" cy="1313366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" name="Oval 22">
            <a:extLst>
              <a:ext uri="{FF2B5EF4-FFF2-40B4-BE49-F238E27FC236}">
                <a16:creationId xmlns:a16="http://schemas.microsoft.com/office/drawing/2014/main" id="{AFA5CBA8-0F0C-446C-AD8E-10D40E2FE203}"/>
              </a:ext>
            </a:extLst>
          </p:cNvPr>
          <p:cNvSpPr/>
          <p:nvPr/>
        </p:nvSpPr>
        <p:spPr>
          <a:xfrm>
            <a:off x="2716878" y="2915281"/>
            <a:ext cx="1080000" cy="1080000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Oval 28">
            <a:extLst>
              <a:ext uri="{FF2B5EF4-FFF2-40B4-BE49-F238E27FC236}">
                <a16:creationId xmlns:a16="http://schemas.microsoft.com/office/drawing/2014/main" id="{8C8308E1-D477-436C-BBB7-A3210E678222}"/>
              </a:ext>
            </a:extLst>
          </p:cNvPr>
          <p:cNvSpPr/>
          <p:nvPr/>
        </p:nvSpPr>
        <p:spPr>
          <a:xfrm>
            <a:off x="4549847" y="2061082"/>
            <a:ext cx="360000" cy="360000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Oval 28">
            <a:extLst>
              <a:ext uri="{FF2B5EF4-FFF2-40B4-BE49-F238E27FC236}">
                <a16:creationId xmlns:a16="http://schemas.microsoft.com/office/drawing/2014/main" id="{301F8D21-FEB2-4DC0-87FA-C7FF4594670E}"/>
              </a:ext>
            </a:extLst>
          </p:cNvPr>
          <p:cNvSpPr/>
          <p:nvPr/>
        </p:nvSpPr>
        <p:spPr>
          <a:xfrm>
            <a:off x="3728328" y="1923604"/>
            <a:ext cx="288000" cy="288000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Szövegdoboz 15"/>
          <p:cNvSpPr txBox="1"/>
          <p:nvPr/>
        </p:nvSpPr>
        <p:spPr>
          <a:xfrm>
            <a:off x="2532267" y="1122244"/>
            <a:ext cx="1604197" cy="56896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1100" b="1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Környezetvédelmi átvilágítás </a:t>
            </a:r>
          </a:p>
          <a:p>
            <a:pPr algn="ctr"/>
            <a:r>
              <a:rPr lang="hu-HU" sz="11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nemzetközi </a:t>
            </a:r>
          </a:p>
          <a:p>
            <a:pPr algn="ctr"/>
            <a:r>
              <a:rPr lang="hu-HU" sz="11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szabályok alapján</a:t>
            </a:r>
          </a:p>
        </p:txBody>
      </p:sp>
      <p:sp>
        <p:nvSpPr>
          <p:cNvPr id="17" name="Szövegdoboz 16"/>
          <p:cNvSpPr txBox="1"/>
          <p:nvPr/>
        </p:nvSpPr>
        <p:spPr>
          <a:xfrm>
            <a:off x="5184553" y="1183650"/>
            <a:ext cx="1523867" cy="56896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12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„Szenes” projektek finanszírozásának </a:t>
            </a:r>
            <a:r>
              <a:rPr lang="hu-HU" sz="1200" b="1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megszüntetése</a:t>
            </a:r>
            <a:r>
              <a:rPr lang="hu-HU" sz="12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 </a:t>
            </a:r>
          </a:p>
          <a:p>
            <a:pPr algn="ctr"/>
            <a:r>
              <a:rPr lang="hu-HU" sz="12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2021 januártól</a:t>
            </a:r>
          </a:p>
        </p:txBody>
      </p:sp>
      <p:sp>
        <p:nvSpPr>
          <p:cNvPr id="18" name="Szövegdoboz 17"/>
          <p:cNvSpPr txBox="1"/>
          <p:nvPr/>
        </p:nvSpPr>
        <p:spPr>
          <a:xfrm>
            <a:off x="3627872" y="1900659"/>
            <a:ext cx="478049" cy="32888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14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„A”</a:t>
            </a:r>
          </a:p>
        </p:txBody>
      </p:sp>
      <p:sp>
        <p:nvSpPr>
          <p:cNvPr id="19" name="Szövegdoboz 18"/>
          <p:cNvSpPr txBox="1"/>
          <p:nvPr/>
        </p:nvSpPr>
        <p:spPr>
          <a:xfrm>
            <a:off x="2763734" y="2329725"/>
            <a:ext cx="430061" cy="32888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14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„C”</a:t>
            </a:r>
          </a:p>
        </p:txBody>
      </p:sp>
      <p:sp>
        <p:nvSpPr>
          <p:cNvPr id="20" name="Szövegdoboz 19"/>
          <p:cNvSpPr txBox="1"/>
          <p:nvPr/>
        </p:nvSpPr>
        <p:spPr>
          <a:xfrm>
            <a:off x="3168734" y="2195631"/>
            <a:ext cx="432410" cy="32888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14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„B”</a:t>
            </a:r>
          </a:p>
        </p:txBody>
      </p:sp>
      <p:sp>
        <p:nvSpPr>
          <p:cNvPr id="21" name="Szövegdoboz 20"/>
          <p:cNvSpPr txBox="1"/>
          <p:nvPr/>
        </p:nvSpPr>
        <p:spPr>
          <a:xfrm>
            <a:off x="2585854" y="3238476"/>
            <a:ext cx="1354522" cy="56896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11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Új </a:t>
            </a:r>
            <a:r>
              <a:rPr lang="hu-HU" sz="1100" b="1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„zöld” </a:t>
            </a:r>
            <a:r>
              <a:rPr lang="hu-HU" sz="11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termék bevezetése</a:t>
            </a:r>
          </a:p>
        </p:txBody>
      </p:sp>
      <p:sp>
        <p:nvSpPr>
          <p:cNvPr id="22" name="Szövegdoboz 21"/>
          <p:cNvSpPr txBox="1"/>
          <p:nvPr/>
        </p:nvSpPr>
        <p:spPr>
          <a:xfrm>
            <a:off x="5825348" y="3056240"/>
            <a:ext cx="1369681" cy="56896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12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EXIM CSR gyakorlat</a:t>
            </a:r>
          </a:p>
        </p:txBody>
      </p:sp>
      <p:sp>
        <p:nvSpPr>
          <p:cNvPr id="23" name="Szövegdoboz 22"/>
          <p:cNvSpPr txBox="1"/>
          <p:nvPr/>
        </p:nvSpPr>
        <p:spPr>
          <a:xfrm>
            <a:off x="4052635" y="1044064"/>
            <a:ext cx="963663" cy="28696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11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E-mobilitás</a:t>
            </a:r>
          </a:p>
        </p:txBody>
      </p:sp>
      <p:sp>
        <p:nvSpPr>
          <p:cNvPr id="24" name="Szövegdoboz 23"/>
          <p:cNvSpPr txBox="1"/>
          <p:nvPr/>
        </p:nvSpPr>
        <p:spPr>
          <a:xfrm>
            <a:off x="5650906" y="2303953"/>
            <a:ext cx="915420" cy="56896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8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Új </a:t>
            </a:r>
          </a:p>
          <a:p>
            <a:pPr algn="ctr"/>
            <a:r>
              <a:rPr lang="hu-HU" sz="8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környezet-</a:t>
            </a:r>
          </a:p>
          <a:p>
            <a:pPr algn="ctr"/>
            <a:r>
              <a:rPr lang="hu-HU" sz="800" dirty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v</a:t>
            </a:r>
            <a:r>
              <a:rPr lang="hu-HU" sz="8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édelmi</a:t>
            </a:r>
          </a:p>
          <a:p>
            <a:pPr algn="ctr"/>
            <a:r>
              <a:rPr lang="hu-HU" sz="8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 politika</a:t>
            </a:r>
          </a:p>
        </p:txBody>
      </p:sp>
      <p:sp>
        <p:nvSpPr>
          <p:cNvPr id="25" name="Oval 28">
            <a:extLst>
              <a:ext uri="{FF2B5EF4-FFF2-40B4-BE49-F238E27FC236}">
                <a16:creationId xmlns:a16="http://schemas.microsoft.com/office/drawing/2014/main" id="{8C8308E1-D477-436C-BBB7-A3210E678222}"/>
              </a:ext>
            </a:extLst>
          </p:cNvPr>
          <p:cNvSpPr/>
          <p:nvPr/>
        </p:nvSpPr>
        <p:spPr>
          <a:xfrm>
            <a:off x="3940376" y="3310618"/>
            <a:ext cx="584223" cy="584223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Szövegdoboz 25"/>
          <p:cNvSpPr txBox="1"/>
          <p:nvPr/>
        </p:nvSpPr>
        <p:spPr>
          <a:xfrm>
            <a:off x="3765742" y="3451299"/>
            <a:ext cx="915420" cy="271314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7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Taxonómia alkalmazása </a:t>
            </a:r>
          </a:p>
        </p:txBody>
      </p:sp>
      <p:sp>
        <p:nvSpPr>
          <p:cNvPr id="28" name="Szövegdoboz 27"/>
          <p:cNvSpPr txBox="1"/>
          <p:nvPr/>
        </p:nvSpPr>
        <p:spPr>
          <a:xfrm>
            <a:off x="4267694" y="2142610"/>
            <a:ext cx="915420" cy="350519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700" dirty="0" err="1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TeSzedd</a:t>
            </a:r>
            <a:endParaRPr lang="hu-HU" sz="700" dirty="0" smtClean="0">
              <a:solidFill>
                <a:schemeClr val="bg1"/>
              </a:solidFill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  <a:p>
            <a:pPr algn="ctr"/>
            <a:endParaRPr lang="hu-HU" sz="700" dirty="0" smtClean="0">
              <a:solidFill>
                <a:schemeClr val="bg1"/>
              </a:solidFill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C8308E1-D477-436C-BBB7-A3210E678222}"/>
              </a:ext>
            </a:extLst>
          </p:cNvPr>
          <p:cNvSpPr/>
          <p:nvPr/>
        </p:nvSpPr>
        <p:spPr>
          <a:xfrm>
            <a:off x="5370048" y="2880301"/>
            <a:ext cx="427728" cy="427728"/>
          </a:xfrm>
          <a:prstGeom prst="ellipse">
            <a:avLst/>
          </a:prstGeom>
          <a:solidFill>
            <a:srgbClr val="6AA7A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Szövegdoboz 29"/>
          <p:cNvSpPr txBox="1"/>
          <p:nvPr/>
        </p:nvSpPr>
        <p:spPr>
          <a:xfrm>
            <a:off x="5129603" y="2988887"/>
            <a:ext cx="915420" cy="350519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7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Faültetés</a:t>
            </a:r>
          </a:p>
          <a:p>
            <a:pPr algn="ctr"/>
            <a:endParaRPr lang="hu-HU" sz="700" dirty="0" smtClean="0">
              <a:solidFill>
                <a:schemeClr val="bg1"/>
              </a:solidFill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</p:txBody>
      </p:sp>
      <p:pic>
        <p:nvPicPr>
          <p:cNvPr id="31" name="Kép 3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684" y="1004945"/>
            <a:ext cx="2122290" cy="1234456"/>
          </a:xfrm>
          <a:prstGeom prst="rect">
            <a:avLst/>
          </a:prstGeom>
        </p:spPr>
      </p:pic>
      <p:pic>
        <p:nvPicPr>
          <p:cNvPr id="32" name="Kép 3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61"/>
          <a:stretch/>
        </p:blipFill>
        <p:spPr>
          <a:xfrm>
            <a:off x="7179334" y="2887369"/>
            <a:ext cx="1663221" cy="2090777"/>
          </a:xfrm>
          <a:prstGeom prst="rect">
            <a:avLst/>
          </a:prstGeom>
        </p:spPr>
      </p:pic>
      <p:pic>
        <p:nvPicPr>
          <p:cNvPr id="33" name="Kép 32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95" t="8775" r="7214" b="7330"/>
          <a:stretch/>
        </p:blipFill>
        <p:spPr>
          <a:xfrm>
            <a:off x="5098680" y="4241262"/>
            <a:ext cx="1285424" cy="815680"/>
          </a:xfrm>
          <a:prstGeom prst="rect">
            <a:avLst/>
          </a:prstGeom>
        </p:spPr>
      </p:pic>
      <p:pic>
        <p:nvPicPr>
          <p:cNvPr id="34" name="Kép 3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9566" y="4217167"/>
            <a:ext cx="1070887" cy="791412"/>
          </a:xfrm>
          <a:prstGeom prst="rect">
            <a:avLst/>
          </a:prstGeom>
        </p:spPr>
      </p:pic>
      <p:pic>
        <p:nvPicPr>
          <p:cNvPr id="35" name="Kép 3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383" y="2671945"/>
            <a:ext cx="1263560" cy="1263560"/>
          </a:xfrm>
          <a:prstGeom prst="rect">
            <a:avLst/>
          </a:prstGeom>
        </p:spPr>
      </p:pic>
      <p:pic>
        <p:nvPicPr>
          <p:cNvPr id="36" name="Kép 3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233" y="3073241"/>
            <a:ext cx="556082" cy="556082"/>
          </a:xfrm>
          <a:prstGeom prst="rect">
            <a:avLst/>
          </a:prstGeom>
        </p:spPr>
      </p:pic>
      <p:pic>
        <p:nvPicPr>
          <p:cNvPr id="37" name="Kép 3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2194" y="1036065"/>
            <a:ext cx="1905204" cy="1269032"/>
          </a:xfrm>
          <a:prstGeom prst="rect">
            <a:avLst/>
          </a:prstGeom>
        </p:spPr>
      </p:pic>
      <p:cxnSp>
        <p:nvCxnSpPr>
          <p:cNvPr id="38" name="Egyenes összekötő 37"/>
          <p:cNvCxnSpPr/>
          <p:nvPr/>
        </p:nvCxnSpPr>
        <p:spPr>
          <a:xfrm>
            <a:off x="7050570" y="1049500"/>
            <a:ext cx="1896828" cy="126000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38"/>
          <p:cNvCxnSpPr/>
          <p:nvPr/>
        </p:nvCxnSpPr>
        <p:spPr>
          <a:xfrm flipV="1">
            <a:off x="7042193" y="1036065"/>
            <a:ext cx="1905283" cy="124871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96021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Kép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50"/>
          <a:stretch/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7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EXIM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MAGYARORSZÁG EXPORTHITEL-ÜGYNÖKSÉGE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pic>
        <p:nvPicPr>
          <p:cNvPr id="18" name="Picture 4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9512" y="4515966"/>
            <a:ext cx="648072" cy="523318"/>
          </a:xfrm>
          <a:prstGeom prst="rect">
            <a:avLst/>
          </a:prstGeom>
        </p:spPr>
      </p:pic>
      <p:grpSp>
        <p:nvGrpSpPr>
          <p:cNvPr id="19" name="Group 36"/>
          <p:cNvGrpSpPr/>
          <p:nvPr/>
        </p:nvGrpSpPr>
        <p:grpSpPr>
          <a:xfrm>
            <a:off x="0" y="3795884"/>
            <a:ext cx="2771800" cy="1347616"/>
            <a:chOff x="0" y="3795884"/>
            <a:chExt cx="2771800" cy="1347616"/>
          </a:xfrm>
        </p:grpSpPr>
        <p:sp>
          <p:nvSpPr>
            <p:cNvPr id="20" name="Google Shape;60;p7"/>
            <p:cNvSpPr/>
            <p:nvPr/>
          </p:nvSpPr>
          <p:spPr>
            <a:xfrm rot="10800000">
              <a:off x="0" y="3795884"/>
              <a:ext cx="2699792" cy="1347616"/>
            </a:xfrm>
            <a:custGeom>
              <a:avLst/>
              <a:gdLst/>
              <a:ahLst/>
              <a:cxnLst/>
              <a:rect l="l" t="t" r="r" b="b"/>
              <a:pathLst>
                <a:path w="99597" h="68476" extrusionOk="0">
                  <a:moveTo>
                    <a:pt x="99596" y="0"/>
                  </a:moveTo>
                  <a:lnTo>
                    <a:pt x="0" y="21"/>
                  </a:lnTo>
                  <a:lnTo>
                    <a:pt x="99596" y="68476"/>
                  </a:lnTo>
                  <a:lnTo>
                    <a:pt x="99596" y="0"/>
                  </a:lnTo>
                  <a:close/>
                </a:path>
              </a:pathLst>
            </a:custGeom>
            <a:solidFill>
              <a:srgbClr val="2B817D">
                <a:alpha val="284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Roboto Light"/>
                <a:ea typeface="+mn-ea"/>
                <a:cs typeface="+mn-cs"/>
              </a:endParaRPr>
            </a:p>
          </p:txBody>
        </p:sp>
        <p:sp>
          <p:nvSpPr>
            <p:cNvPr id="21" name="Google Shape;61;p7"/>
            <p:cNvSpPr/>
            <p:nvPr/>
          </p:nvSpPr>
          <p:spPr>
            <a:xfrm rot="10800000" flipH="1">
              <a:off x="0" y="4155926"/>
              <a:ext cx="2771800" cy="987574"/>
            </a:xfrm>
            <a:custGeom>
              <a:avLst/>
              <a:gdLst/>
              <a:ahLst/>
              <a:cxnLst/>
              <a:rect l="l" t="t" r="r" b="b"/>
              <a:pathLst>
                <a:path w="99597" h="36908" extrusionOk="0">
                  <a:moveTo>
                    <a:pt x="0" y="0"/>
                  </a:moveTo>
                  <a:lnTo>
                    <a:pt x="0" y="36907"/>
                  </a:lnTo>
                  <a:lnTo>
                    <a:pt x="99596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817D">
                <a:alpha val="6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Roboto Light"/>
                <a:ea typeface="+mn-ea"/>
                <a:cs typeface="+mn-cs"/>
              </a:endParaRPr>
            </a:p>
          </p:txBody>
        </p:sp>
        <p:sp>
          <p:nvSpPr>
            <p:cNvPr id="22" name="Google Shape;62;p7"/>
            <p:cNvSpPr/>
            <p:nvPr/>
          </p:nvSpPr>
          <p:spPr>
            <a:xfrm rot="10800000" flipH="1">
              <a:off x="0" y="4083918"/>
              <a:ext cx="2051720" cy="1059582"/>
            </a:xfrm>
            <a:custGeom>
              <a:avLst/>
              <a:gdLst/>
              <a:ahLst/>
              <a:cxnLst/>
              <a:rect l="l" t="t" r="r" b="b"/>
              <a:pathLst>
                <a:path w="99597" h="28488" extrusionOk="0">
                  <a:moveTo>
                    <a:pt x="0" y="1"/>
                  </a:moveTo>
                  <a:lnTo>
                    <a:pt x="0" y="28488"/>
                  </a:lnTo>
                  <a:lnTo>
                    <a:pt x="99596" y="1"/>
                  </a:lnTo>
                  <a:close/>
                </a:path>
              </a:pathLst>
            </a:custGeom>
            <a:solidFill>
              <a:srgbClr val="2B8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Roboto Light"/>
                <a:ea typeface="+mn-ea"/>
                <a:cs typeface="+mn-cs"/>
              </a:endParaRPr>
            </a:p>
          </p:txBody>
        </p:sp>
        <p:pic>
          <p:nvPicPr>
            <p:cNvPr id="23" name="Picture 4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9512" y="4515966"/>
              <a:ext cx="648072" cy="52331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10728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ép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83" y="-958400"/>
            <a:ext cx="9148783" cy="6101900"/>
          </a:xfrm>
          <a:prstGeom prst="rect">
            <a:avLst/>
          </a:prstGeom>
        </p:spPr>
      </p:pic>
      <p:sp>
        <p:nvSpPr>
          <p:cNvPr id="70" name="Freeform 69"/>
          <p:cNvSpPr/>
          <p:nvPr/>
        </p:nvSpPr>
        <p:spPr>
          <a:xfrm rot="10167983">
            <a:off x="3107" y="3435543"/>
            <a:ext cx="9273246" cy="2535083"/>
          </a:xfrm>
          <a:custGeom>
            <a:avLst/>
            <a:gdLst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5793853 w 9762510"/>
              <a:gd name="connsiteY5" fmla="*/ 2823274 h 3460954"/>
              <a:gd name="connsiteX6" fmla="*/ 4423340 w 9762510"/>
              <a:gd name="connsiteY6" fmla="*/ 2299204 h 3460954"/>
              <a:gd name="connsiteX7" fmla="*/ 1878125 w 9762510"/>
              <a:gd name="connsiteY7" fmla="*/ 2161802 h 3460954"/>
              <a:gd name="connsiteX8" fmla="*/ 1880121 w 9762510"/>
              <a:gd name="connsiteY8" fmla="*/ 2124831 h 3460954"/>
              <a:gd name="connsiteX9" fmla="*/ 820281 w 9762510"/>
              <a:gd name="connsiteY9" fmla="*/ 1719560 h 3460954"/>
              <a:gd name="connsiteX10" fmla="*/ 0 w 9762510"/>
              <a:gd name="connsiteY10" fmla="*/ 1719559 h 3460954"/>
              <a:gd name="connsiteX11" fmla="*/ 0 w 9762510"/>
              <a:gd name="connsiteY11" fmla="*/ 63375 h 3460954"/>
              <a:gd name="connsiteX12" fmla="*/ 936167 w 9762510"/>
              <a:gd name="connsiteY12" fmla="*/ 63375 h 3460954"/>
              <a:gd name="connsiteX13" fmla="*/ 960401 w 9762510"/>
              <a:gd name="connsiteY13" fmla="*/ 0 h 3460954"/>
              <a:gd name="connsiteX14" fmla="*/ 1126135 w 9762510"/>
              <a:gd name="connsiteY14" fmla="*/ 63375 h 3460954"/>
              <a:gd name="connsiteX15" fmla="*/ 1656184 w 9762510"/>
              <a:gd name="connsiteY15" fmla="*/ 63375 h 3460954"/>
              <a:gd name="connsiteX16" fmla="*/ 1656184 w 9762510"/>
              <a:gd name="connsiteY16" fmla="*/ 266061 h 3460954"/>
              <a:gd name="connsiteX17" fmla="*/ 2341813 w 9762510"/>
              <a:gd name="connsiteY17" fmla="*/ 528238 h 3460954"/>
              <a:gd name="connsiteX18" fmla="*/ 4675965 w 9762510"/>
              <a:gd name="connsiteY18" fmla="*/ 654246 h 3460954"/>
              <a:gd name="connsiteX19" fmla="*/ 4643204 w 9762510"/>
              <a:gd name="connsiteY19" fmla="*/ 1261102 h 3460954"/>
              <a:gd name="connsiteX20" fmla="*/ 4860372 w 9762510"/>
              <a:gd name="connsiteY20" fmla="*/ 693180 h 3460954"/>
              <a:gd name="connsiteX21" fmla="*/ 6190729 w 9762510"/>
              <a:gd name="connsiteY21" fmla="*/ 1201895 h 3460954"/>
              <a:gd name="connsiteX22" fmla="*/ 7610405 w 9762510"/>
              <a:gd name="connsiteY22" fmla="*/ 1201895 h 3460954"/>
              <a:gd name="connsiteX23" fmla="*/ 7610405 w 9762510"/>
              <a:gd name="connsiteY23" fmla="*/ 2208310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1880121 w 9762510"/>
              <a:gd name="connsiteY7" fmla="*/ 2124831 h 3460954"/>
              <a:gd name="connsiteX8" fmla="*/ 820281 w 9762510"/>
              <a:gd name="connsiteY8" fmla="*/ 1719560 h 3460954"/>
              <a:gd name="connsiteX9" fmla="*/ 0 w 9762510"/>
              <a:gd name="connsiteY9" fmla="*/ 1719559 h 3460954"/>
              <a:gd name="connsiteX10" fmla="*/ 0 w 9762510"/>
              <a:gd name="connsiteY10" fmla="*/ 63375 h 3460954"/>
              <a:gd name="connsiteX11" fmla="*/ 936167 w 9762510"/>
              <a:gd name="connsiteY11" fmla="*/ 63375 h 3460954"/>
              <a:gd name="connsiteX12" fmla="*/ 960401 w 9762510"/>
              <a:gd name="connsiteY12" fmla="*/ 0 h 3460954"/>
              <a:gd name="connsiteX13" fmla="*/ 1126135 w 9762510"/>
              <a:gd name="connsiteY13" fmla="*/ 63375 h 3460954"/>
              <a:gd name="connsiteX14" fmla="*/ 1656184 w 9762510"/>
              <a:gd name="connsiteY14" fmla="*/ 63375 h 3460954"/>
              <a:gd name="connsiteX15" fmla="*/ 1656184 w 9762510"/>
              <a:gd name="connsiteY15" fmla="*/ 266061 h 3460954"/>
              <a:gd name="connsiteX16" fmla="*/ 2341813 w 9762510"/>
              <a:gd name="connsiteY16" fmla="*/ 528238 h 3460954"/>
              <a:gd name="connsiteX17" fmla="*/ 4675965 w 9762510"/>
              <a:gd name="connsiteY17" fmla="*/ 654246 h 3460954"/>
              <a:gd name="connsiteX18" fmla="*/ 4643204 w 9762510"/>
              <a:gd name="connsiteY18" fmla="*/ 1261102 h 3460954"/>
              <a:gd name="connsiteX19" fmla="*/ 4860372 w 9762510"/>
              <a:gd name="connsiteY19" fmla="*/ 693180 h 3460954"/>
              <a:gd name="connsiteX20" fmla="*/ 6190729 w 9762510"/>
              <a:gd name="connsiteY20" fmla="*/ 1201895 h 3460954"/>
              <a:gd name="connsiteX21" fmla="*/ 7610405 w 9762510"/>
              <a:gd name="connsiteY21" fmla="*/ 1201895 h 3460954"/>
              <a:gd name="connsiteX22" fmla="*/ 7610405 w 9762510"/>
              <a:gd name="connsiteY22" fmla="*/ 2208310 h 3460954"/>
              <a:gd name="connsiteX23" fmla="*/ 7983127 w 9762510"/>
              <a:gd name="connsiteY23" fmla="*/ 1233594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820281 w 9762510"/>
              <a:gd name="connsiteY7" fmla="*/ 1719560 h 3460954"/>
              <a:gd name="connsiteX8" fmla="*/ 0 w 9762510"/>
              <a:gd name="connsiteY8" fmla="*/ 1719559 h 3460954"/>
              <a:gd name="connsiteX9" fmla="*/ 0 w 9762510"/>
              <a:gd name="connsiteY9" fmla="*/ 63375 h 3460954"/>
              <a:gd name="connsiteX10" fmla="*/ 936167 w 9762510"/>
              <a:gd name="connsiteY10" fmla="*/ 63375 h 3460954"/>
              <a:gd name="connsiteX11" fmla="*/ 960401 w 9762510"/>
              <a:gd name="connsiteY11" fmla="*/ 0 h 3460954"/>
              <a:gd name="connsiteX12" fmla="*/ 1126135 w 9762510"/>
              <a:gd name="connsiteY12" fmla="*/ 63375 h 3460954"/>
              <a:gd name="connsiteX13" fmla="*/ 1656184 w 9762510"/>
              <a:gd name="connsiteY13" fmla="*/ 63375 h 3460954"/>
              <a:gd name="connsiteX14" fmla="*/ 1656184 w 9762510"/>
              <a:gd name="connsiteY14" fmla="*/ 266061 h 3460954"/>
              <a:gd name="connsiteX15" fmla="*/ 2341813 w 9762510"/>
              <a:gd name="connsiteY15" fmla="*/ 528238 h 3460954"/>
              <a:gd name="connsiteX16" fmla="*/ 4675965 w 9762510"/>
              <a:gd name="connsiteY16" fmla="*/ 654246 h 3460954"/>
              <a:gd name="connsiteX17" fmla="*/ 4643204 w 9762510"/>
              <a:gd name="connsiteY17" fmla="*/ 1261102 h 3460954"/>
              <a:gd name="connsiteX18" fmla="*/ 4860372 w 9762510"/>
              <a:gd name="connsiteY18" fmla="*/ 693180 h 3460954"/>
              <a:gd name="connsiteX19" fmla="*/ 6190729 w 9762510"/>
              <a:gd name="connsiteY19" fmla="*/ 1201895 h 3460954"/>
              <a:gd name="connsiteX20" fmla="*/ 7610405 w 9762510"/>
              <a:gd name="connsiteY20" fmla="*/ 1201895 h 3460954"/>
              <a:gd name="connsiteX21" fmla="*/ 7610405 w 9762510"/>
              <a:gd name="connsiteY21" fmla="*/ 2208310 h 3460954"/>
              <a:gd name="connsiteX22" fmla="*/ 7983127 w 9762510"/>
              <a:gd name="connsiteY22" fmla="*/ 1233594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820281 w 9762510"/>
              <a:gd name="connsiteY7" fmla="*/ 1719560 h 3460954"/>
              <a:gd name="connsiteX8" fmla="*/ 0 w 9762510"/>
              <a:gd name="connsiteY8" fmla="*/ 1719559 h 3460954"/>
              <a:gd name="connsiteX9" fmla="*/ 0 w 9762510"/>
              <a:gd name="connsiteY9" fmla="*/ 63375 h 3460954"/>
              <a:gd name="connsiteX10" fmla="*/ 936167 w 9762510"/>
              <a:gd name="connsiteY10" fmla="*/ 63375 h 3460954"/>
              <a:gd name="connsiteX11" fmla="*/ 960401 w 9762510"/>
              <a:gd name="connsiteY11" fmla="*/ 0 h 3460954"/>
              <a:gd name="connsiteX12" fmla="*/ 1126135 w 9762510"/>
              <a:gd name="connsiteY12" fmla="*/ 63375 h 3460954"/>
              <a:gd name="connsiteX13" fmla="*/ 1656184 w 9762510"/>
              <a:gd name="connsiteY13" fmla="*/ 63375 h 3460954"/>
              <a:gd name="connsiteX14" fmla="*/ 1656184 w 9762510"/>
              <a:gd name="connsiteY14" fmla="*/ 266061 h 3460954"/>
              <a:gd name="connsiteX15" fmla="*/ 2341813 w 9762510"/>
              <a:gd name="connsiteY15" fmla="*/ 528238 h 3460954"/>
              <a:gd name="connsiteX16" fmla="*/ 4675965 w 9762510"/>
              <a:gd name="connsiteY16" fmla="*/ 654246 h 3460954"/>
              <a:gd name="connsiteX17" fmla="*/ 4860372 w 9762510"/>
              <a:gd name="connsiteY17" fmla="*/ 693180 h 3460954"/>
              <a:gd name="connsiteX18" fmla="*/ 6190729 w 9762510"/>
              <a:gd name="connsiteY18" fmla="*/ 1201895 h 3460954"/>
              <a:gd name="connsiteX19" fmla="*/ 7610405 w 9762510"/>
              <a:gd name="connsiteY19" fmla="*/ 1201895 h 3460954"/>
              <a:gd name="connsiteX20" fmla="*/ 7610405 w 9762510"/>
              <a:gd name="connsiteY20" fmla="*/ 2208310 h 3460954"/>
              <a:gd name="connsiteX21" fmla="*/ 7983127 w 9762510"/>
              <a:gd name="connsiteY21" fmla="*/ 1233594 h 3460954"/>
              <a:gd name="connsiteX0" fmla="*/ 7983127 w 9762510"/>
              <a:gd name="connsiteY0" fmla="*/ 1233594 h 3460954"/>
              <a:gd name="connsiteX1" fmla="*/ 9762510 w 9762510"/>
              <a:gd name="connsiteY1" fmla="*/ 1914011 h 3460954"/>
              <a:gd name="connsiteX2" fmla="*/ 9170974 w 9762510"/>
              <a:gd name="connsiteY2" fmla="*/ 3460954 h 3460954"/>
              <a:gd name="connsiteX3" fmla="*/ 7594376 w 9762510"/>
              <a:gd name="connsiteY3" fmla="*/ 2858079 h 3460954"/>
              <a:gd name="connsiteX4" fmla="*/ 5793853 w 9762510"/>
              <a:gd name="connsiteY4" fmla="*/ 2858079 h 3460954"/>
              <a:gd name="connsiteX5" fmla="*/ 4423340 w 9762510"/>
              <a:gd name="connsiteY5" fmla="*/ 2299204 h 3460954"/>
              <a:gd name="connsiteX6" fmla="*/ 1878125 w 9762510"/>
              <a:gd name="connsiteY6" fmla="*/ 2161802 h 3460954"/>
              <a:gd name="connsiteX7" fmla="*/ 820281 w 9762510"/>
              <a:gd name="connsiteY7" fmla="*/ 1719560 h 3460954"/>
              <a:gd name="connsiteX8" fmla="*/ 0 w 9762510"/>
              <a:gd name="connsiteY8" fmla="*/ 1719559 h 3460954"/>
              <a:gd name="connsiteX9" fmla="*/ 0 w 9762510"/>
              <a:gd name="connsiteY9" fmla="*/ 63375 h 3460954"/>
              <a:gd name="connsiteX10" fmla="*/ 936167 w 9762510"/>
              <a:gd name="connsiteY10" fmla="*/ 63375 h 3460954"/>
              <a:gd name="connsiteX11" fmla="*/ 960401 w 9762510"/>
              <a:gd name="connsiteY11" fmla="*/ 0 h 3460954"/>
              <a:gd name="connsiteX12" fmla="*/ 1126135 w 9762510"/>
              <a:gd name="connsiteY12" fmla="*/ 63375 h 3460954"/>
              <a:gd name="connsiteX13" fmla="*/ 1656184 w 9762510"/>
              <a:gd name="connsiteY13" fmla="*/ 63375 h 3460954"/>
              <a:gd name="connsiteX14" fmla="*/ 1656184 w 9762510"/>
              <a:gd name="connsiteY14" fmla="*/ 266061 h 3460954"/>
              <a:gd name="connsiteX15" fmla="*/ 2341813 w 9762510"/>
              <a:gd name="connsiteY15" fmla="*/ 528238 h 3460954"/>
              <a:gd name="connsiteX16" fmla="*/ 4675965 w 9762510"/>
              <a:gd name="connsiteY16" fmla="*/ 654246 h 3460954"/>
              <a:gd name="connsiteX17" fmla="*/ 4860372 w 9762510"/>
              <a:gd name="connsiteY17" fmla="*/ 693180 h 3460954"/>
              <a:gd name="connsiteX18" fmla="*/ 6190729 w 9762510"/>
              <a:gd name="connsiteY18" fmla="*/ 1201895 h 3460954"/>
              <a:gd name="connsiteX19" fmla="*/ 7610405 w 9762510"/>
              <a:gd name="connsiteY19" fmla="*/ 1201895 h 3460954"/>
              <a:gd name="connsiteX20" fmla="*/ 7983127 w 9762510"/>
              <a:gd name="connsiteY20" fmla="*/ 1233594 h 3460954"/>
              <a:gd name="connsiteX0" fmla="*/ 7983127 w 9535982"/>
              <a:gd name="connsiteY0" fmla="*/ 1233594 h 3460954"/>
              <a:gd name="connsiteX1" fmla="*/ 9535982 w 9535982"/>
              <a:gd name="connsiteY1" fmla="*/ 869401 h 3460954"/>
              <a:gd name="connsiteX2" fmla="*/ 9170974 w 9535982"/>
              <a:gd name="connsiteY2" fmla="*/ 3460954 h 3460954"/>
              <a:gd name="connsiteX3" fmla="*/ 7594376 w 9535982"/>
              <a:gd name="connsiteY3" fmla="*/ 2858079 h 3460954"/>
              <a:gd name="connsiteX4" fmla="*/ 5793853 w 9535982"/>
              <a:gd name="connsiteY4" fmla="*/ 2858079 h 3460954"/>
              <a:gd name="connsiteX5" fmla="*/ 4423340 w 9535982"/>
              <a:gd name="connsiteY5" fmla="*/ 2299204 h 3460954"/>
              <a:gd name="connsiteX6" fmla="*/ 1878125 w 9535982"/>
              <a:gd name="connsiteY6" fmla="*/ 2161802 h 3460954"/>
              <a:gd name="connsiteX7" fmla="*/ 820281 w 9535982"/>
              <a:gd name="connsiteY7" fmla="*/ 1719560 h 3460954"/>
              <a:gd name="connsiteX8" fmla="*/ 0 w 9535982"/>
              <a:gd name="connsiteY8" fmla="*/ 1719559 h 3460954"/>
              <a:gd name="connsiteX9" fmla="*/ 0 w 9535982"/>
              <a:gd name="connsiteY9" fmla="*/ 63375 h 3460954"/>
              <a:gd name="connsiteX10" fmla="*/ 936167 w 9535982"/>
              <a:gd name="connsiteY10" fmla="*/ 63375 h 3460954"/>
              <a:gd name="connsiteX11" fmla="*/ 960401 w 9535982"/>
              <a:gd name="connsiteY11" fmla="*/ 0 h 3460954"/>
              <a:gd name="connsiteX12" fmla="*/ 1126135 w 9535982"/>
              <a:gd name="connsiteY12" fmla="*/ 63375 h 3460954"/>
              <a:gd name="connsiteX13" fmla="*/ 1656184 w 9535982"/>
              <a:gd name="connsiteY13" fmla="*/ 63375 h 3460954"/>
              <a:gd name="connsiteX14" fmla="*/ 1656184 w 9535982"/>
              <a:gd name="connsiteY14" fmla="*/ 266061 h 3460954"/>
              <a:gd name="connsiteX15" fmla="*/ 2341813 w 9535982"/>
              <a:gd name="connsiteY15" fmla="*/ 528238 h 3460954"/>
              <a:gd name="connsiteX16" fmla="*/ 4675965 w 9535982"/>
              <a:gd name="connsiteY16" fmla="*/ 654246 h 3460954"/>
              <a:gd name="connsiteX17" fmla="*/ 4860372 w 9535982"/>
              <a:gd name="connsiteY17" fmla="*/ 693180 h 3460954"/>
              <a:gd name="connsiteX18" fmla="*/ 6190729 w 9535982"/>
              <a:gd name="connsiteY18" fmla="*/ 1201895 h 3460954"/>
              <a:gd name="connsiteX19" fmla="*/ 7610405 w 9535982"/>
              <a:gd name="connsiteY19" fmla="*/ 1201895 h 3460954"/>
              <a:gd name="connsiteX20" fmla="*/ 7983127 w 9535982"/>
              <a:gd name="connsiteY20" fmla="*/ 1233594 h 3460954"/>
              <a:gd name="connsiteX0" fmla="*/ 7983127 w 9535982"/>
              <a:gd name="connsiteY0" fmla="*/ 2475769 h 4703129"/>
              <a:gd name="connsiteX1" fmla="*/ 9535982 w 9535982"/>
              <a:gd name="connsiteY1" fmla="*/ 2111576 h 4703129"/>
              <a:gd name="connsiteX2" fmla="*/ 9170974 w 9535982"/>
              <a:gd name="connsiteY2" fmla="*/ 4703129 h 4703129"/>
              <a:gd name="connsiteX3" fmla="*/ 7594376 w 9535982"/>
              <a:gd name="connsiteY3" fmla="*/ 4100254 h 4703129"/>
              <a:gd name="connsiteX4" fmla="*/ 5793853 w 9535982"/>
              <a:gd name="connsiteY4" fmla="*/ 4100254 h 4703129"/>
              <a:gd name="connsiteX5" fmla="*/ 4423340 w 9535982"/>
              <a:gd name="connsiteY5" fmla="*/ 3541379 h 4703129"/>
              <a:gd name="connsiteX6" fmla="*/ 1878125 w 9535982"/>
              <a:gd name="connsiteY6" fmla="*/ 3403977 h 4703129"/>
              <a:gd name="connsiteX7" fmla="*/ 820281 w 9535982"/>
              <a:gd name="connsiteY7" fmla="*/ 2961735 h 4703129"/>
              <a:gd name="connsiteX8" fmla="*/ 0 w 9535982"/>
              <a:gd name="connsiteY8" fmla="*/ 2961734 h 4703129"/>
              <a:gd name="connsiteX9" fmla="*/ 643011 w 9535982"/>
              <a:gd name="connsiteY9" fmla="*/ 0 h 4703129"/>
              <a:gd name="connsiteX10" fmla="*/ 936167 w 9535982"/>
              <a:gd name="connsiteY10" fmla="*/ 1305550 h 4703129"/>
              <a:gd name="connsiteX11" fmla="*/ 960401 w 9535982"/>
              <a:gd name="connsiteY11" fmla="*/ 1242175 h 4703129"/>
              <a:gd name="connsiteX12" fmla="*/ 1126135 w 9535982"/>
              <a:gd name="connsiteY12" fmla="*/ 1305550 h 4703129"/>
              <a:gd name="connsiteX13" fmla="*/ 1656184 w 9535982"/>
              <a:gd name="connsiteY13" fmla="*/ 1305550 h 4703129"/>
              <a:gd name="connsiteX14" fmla="*/ 1656184 w 9535982"/>
              <a:gd name="connsiteY14" fmla="*/ 1508236 h 4703129"/>
              <a:gd name="connsiteX15" fmla="*/ 2341813 w 9535982"/>
              <a:gd name="connsiteY15" fmla="*/ 1770413 h 4703129"/>
              <a:gd name="connsiteX16" fmla="*/ 4675965 w 9535982"/>
              <a:gd name="connsiteY16" fmla="*/ 1896421 h 4703129"/>
              <a:gd name="connsiteX17" fmla="*/ 4860372 w 9535982"/>
              <a:gd name="connsiteY17" fmla="*/ 1935355 h 4703129"/>
              <a:gd name="connsiteX18" fmla="*/ 6190729 w 9535982"/>
              <a:gd name="connsiteY18" fmla="*/ 2444070 h 4703129"/>
              <a:gd name="connsiteX19" fmla="*/ 7610405 w 9535982"/>
              <a:gd name="connsiteY19" fmla="*/ 2444070 h 4703129"/>
              <a:gd name="connsiteX20" fmla="*/ 7983127 w 9535982"/>
              <a:gd name="connsiteY20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905304 w 9505119"/>
              <a:gd name="connsiteY10" fmla="*/ 1305550 h 4703129"/>
              <a:gd name="connsiteX11" fmla="*/ 929538 w 9505119"/>
              <a:gd name="connsiteY11" fmla="*/ 1242175 h 4703129"/>
              <a:gd name="connsiteX12" fmla="*/ 1095272 w 9505119"/>
              <a:gd name="connsiteY12" fmla="*/ 1305550 h 4703129"/>
              <a:gd name="connsiteX13" fmla="*/ 1625321 w 9505119"/>
              <a:gd name="connsiteY13" fmla="*/ 1305550 h 4703129"/>
              <a:gd name="connsiteX14" fmla="*/ 1625321 w 9505119"/>
              <a:gd name="connsiteY14" fmla="*/ 1508236 h 4703129"/>
              <a:gd name="connsiteX15" fmla="*/ 2310950 w 9505119"/>
              <a:gd name="connsiteY15" fmla="*/ 1770413 h 4703129"/>
              <a:gd name="connsiteX16" fmla="*/ 4645102 w 9505119"/>
              <a:gd name="connsiteY16" fmla="*/ 1896421 h 4703129"/>
              <a:gd name="connsiteX17" fmla="*/ 4829509 w 9505119"/>
              <a:gd name="connsiteY17" fmla="*/ 1935355 h 4703129"/>
              <a:gd name="connsiteX18" fmla="*/ 6159866 w 9505119"/>
              <a:gd name="connsiteY18" fmla="*/ 2444070 h 4703129"/>
              <a:gd name="connsiteX19" fmla="*/ 7579542 w 9505119"/>
              <a:gd name="connsiteY19" fmla="*/ 2444070 h 4703129"/>
              <a:gd name="connsiteX20" fmla="*/ 7952264 w 9505119"/>
              <a:gd name="connsiteY20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905304 w 9505119"/>
              <a:gd name="connsiteY10" fmla="*/ 1305550 h 4703129"/>
              <a:gd name="connsiteX11" fmla="*/ 1095272 w 9505119"/>
              <a:gd name="connsiteY11" fmla="*/ 1305550 h 4703129"/>
              <a:gd name="connsiteX12" fmla="*/ 1625321 w 9505119"/>
              <a:gd name="connsiteY12" fmla="*/ 1305550 h 4703129"/>
              <a:gd name="connsiteX13" fmla="*/ 1625321 w 9505119"/>
              <a:gd name="connsiteY13" fmla="*/ 1508236 h 4703129"/>
              <a:gd name="connsiteX14" fmla="*/ 2310950 w 9505119"/>
              <a:gd name="connsiteY14" fmla="*/ 1770413 h 4703129"/>
              <a:gd name="connsiteX15" fmla="*/ 4645102 w 9505119"/>
              <a:gd name="connsiteY15" fmla="*/ 1896421 h 4703129"/>
              <a:gd name="connsiteX16" fmla="*/ 4829509 w 9505119"/>
              <a:gd name="connsiteY16" fmla="*/ 1935355 h 4703129"/>
              <a:gd name="connsiteX17" fmla="*/ 6159866 w 9505119"/>
              <a:gd name="connsiteY17" fmla="*/ 2444070 h 4703129"/>
              <a:gd name="connsiteX18" fmla="*/ 7579542 w 9505119"/>
              <a:gd name="connsiteY18" fmla="*/ 2444070 h 4703129"/>
              <a:gd name="connsiteX19" fmla="*/ 7952264 w 9505119"/>
              <a:gd name="connsiteY19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905304 w 9505119"/>
              <a:gd name="connsiteY10" fmla="*/ 1305550 h 4703129"/>
              <a:gd name="connsiteX11" fmla="*/ 1625321 w 9505119"/>
              <a:gd name="connsiteY11" fmla="*/ 1305550 h 4703129"/>
              <a:gd name="connsiteX12" fmla="*/ 1625321 w 9505119"/>
              <a:gd name="connsiteY12" fmla="*/ 1508236 h 4703129"/>
              <a:gd name="connsiteX13" fmla="*/ 2310950 w 9505119"/>
              <a:gd name="connsiteY13" fmla="*/ 1770413 h 4703129"/>
              <a:gd name="connsiteX14" fmla="*/ 4645102 w 9505119"/>
              <a:gd name="connsiteY14" fmla="*/ 1896421 h 4703129"/>
              <a:gd name="connsiteX15" fmla="*/ 4829509 w 9505119"/>
              <a:gd name="connsiteY15" fmla="*/ 1935355 h 4703129"/>
              <a:gd name="connsiteX16" fmla="*/ 6159866 w 9505119"/>
              <a:gd name="connsiteY16" fmla="*/ 2444070 h 4703129"/>
              <a:gd name="connsiteX17" fmla="*/ 7579542 w 9505119"/>
              <a:gd name="connsiteY17" fmla="*/ 2444070 h 4703129"/>
              <a:gd name="connsiteX18" fmla="*/ 7952264 w 9505119"/>
              <a:gd name="connsiteY18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1625321 w 9505119"/>
              <a:gd name="connsiteY10" fmla="*/ 1305550 h 4703129"/>
              <a:gd name="connsiteX11" fmla="*/ 1625321 w 9505119"/>
              <a:gd name="connsiteY11" fmla="*/ 1508236 h 4703129"/>
              <a:gd name="connsiteX12" fmla="*/ 2310950 w 9505119"/>
              <a:gd name="connsiteY12" fmla="*/ 1770413 h 4703129"/>
              <a:gd name="connsiteX13" fmla="*/ 4645102 w 9505119"/>
              <a:gd name="connsiteY13" fmla="*/ 1896421 h 4703129"/>
              <a:gd name="connsiteX14" fmla="*/ 4829509 w 9505119"/>
              <a:gd name="connsiteY14" fmla="*/ 1935355 h 4703129"/>
              <a:gd name="connsiteX15" fmla="*/ 6159866 w 9505119"/>
              <a:gd name="connsiteY15" fmla="*/ 2444070 h 4703129"/>
              <a:gd name="connsiteX16" fmla="*/ 7579542 w 9505119"/>
              <a:gd name="connsiteY16" fmla="*/ 2444070 h 4703129"/>
              <a:gd name="connsiteX17" fmla="*/ 7952264 w 9505119"/>
              <a:gd name="connsiteY17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1625321 w 9505119"/>
              <a:gd name="connsiteY10" fmla="*/ 1508236 h 4703129"/>
              <a:gd name="connsiteX11" fmla="*/ 2310950 w 9505119"/>
              <a:gd name="connsiteY11" fmla="*/ 1770413 h 4703129"/>
              <a:gd name="connsiteX12" fmla="*/ 4645102 w 9505119"/>
              <a:gd name="connsiteY12" fmla="*/ 1896421 h 4703129"/>
              <a:gd name="connsiteX13" fmla="*/ 4829509 w 9505119"/>
              <a:gd name="connsiteY13" fmla="*/ 1935355 h 4703129"/>
              <a:gd name="connsiteX14" fmla="*/ 6159866 w 9505119"/>
              <a:gd name="connsiteY14" fmla="*/ 2444070 h 4703129"/>
              <a:gd name="connsiteX15" fmla="*/ 7579542 w 9505119"/>
              <a:gd name="connsiteY15" fmla="*/ 2444070 h 4703129"/>
              <a:gd name="connsiteX16" fmla="*/ 7952264 w 9505119"/>
              <a:gd name="connsiteY16" fmla="*/ 2475769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10" fmla="*/ 2310950 w 9505119"/>
              <a:gd name="connsiteY10" fmla="*/ 1770413 h 4703129"/>
              <a:gd name="connsiteX11" fmla="*/ 4645102 w 9505119"/>
              <a:gd name="connsiteY11" fmla="*/ 1896421 h 4703129"/>
              <a:gd name="connsiteX12" fmla="*/ 4829509 w 9505119"/>
              <a:gd name="connsiteY12" fmla="*/ 1935355 h 4703129"/>
              <a:gd name="connsiteX13" fmla="*/ 6159866 w 9505119"/>
              <a:gd name="connsiteY13" fmla="*/ 2444070 h 4703129"/>
              <a:gd name="connsiteX14" fmla="*/ 7579542 w 9505119"/>
              <a:gd name="connsiteY14" fmla="*/ 2444070 h 4703129"/>
              <a:gd name="connsiteX15" fmla="*/ 7952264 w 9505119"/>
              <a:gd name="connsiteY15" fmla="*/ 2475769 h 4703129"/>
              <a:gd name="connsiteX0" fmla="*/ 2310950 w 9505119"/>
              <a:gd name="connsiteY0" fmla="*/ 1770413 h 4703129"/>
              <a:gd name="connsiteX1" fmla="*/ 4645102 w 9505119"/>
              <a:gd name="connsiteY1" fmla="*/ 1896421 h 4703129"/>
              <a:gd name="connsiteX2" fmla="*/ 4829509 w 9505119"/>
              <a:gd name="connsiteY2" fmla="*/ 1935355 h 4703129"/>
              <a:gd name="connsiteX3" fmla="*/ 6159866 w 9505119"/>
              <a:gd name="connsiteY3" fmla="*/ 2444070 h 4703129"/>
              <a:gd name="connsiteX4" fmla="*/ 7579542 w 9505119"/>
              <a:gd name="connsiteY4" fmla="*/ 2444070 h 4703129"/>
              <a:gd name="connsiteX5" fmla="*/ 7952264 w 9505119"/>
              <a:gd name="connsiteY5" fmla="*/ 2475769 h 4703129"/>
              <a:gd name="connsiteX6" fmla="*/ 9505119 w 9505119"/>
              <a:gd name="connsiteY6" fmla="*/ 2111576 h 4703129"/>
              <a:gd name="connsiteX7" fmla="*/ 9140111 w 9505119"/>
              <a:gd name="connsiteY7" fmla="*/ 4703129 h 4703129"/>
              <a:gd name="connsiteX8" fmla="*/ 7563513 w 9505119"/>
              <a:gd name="connsiteY8" fmla="*/ 4100254 h 4703129"/>
              <a:gd name="connsiteX9" fmla="*/ 5762990 w 9505119"/>
              <a:gd name="connsiteY9" fmla="*/ 4100254 h 4703129"/>
              <a:gd name="connsiteX10" fmla="*/ 4392477 w 9505119"/>
              <a:gd name="connsiteY10" fmla="*/ 3541379 h 4703129"/>
              <a:gd name="connsiteX11" fmla="*/ 1847262 w 9505119"/>
              <a:gd name="connsiteY11" fmla="*/ 3403977 h 4703129"/>
              <a:gd name="connsiteX12" fmla="*/ 789418 w 9505119"/>
              <a:gd name="connsiteY12" fmla="*/ 2961735 h 4703129"/>
              <a:gd name="connsiteX13" fmla="*/ 0 w 9505119"/>
              <a:gd name="connsiteY13" fmla="*/ 3035989 h 4703129"/>
              <a:gd name="connsiteX14" fmla="*/ 612148 w 9505119"/>
              <a:gd name="connsiteY14" fmla="*/ 0 h 4703129"/>
              <a:gd name="connsiteX15" fmla="*/ 2402390 w 9505119"/>
              <a:gd name="connsiteY15" fmla="*/ 1861853 h 4703129"/>
              <a:gd name="connsiteX0" fmla="*/ 2310950 w 9505119"/>
              <a:gd name="connsiteY0" fmla="*/ 1770413 h 4703129"/>
              <a:gd name="connsiteX1" fmla="*/ 4645102 w 9505119"/>
              <a:gd name="connsiteY1" fmla="*/ 1896421 h 4703129"/>
              <a:gd name="connsiteX2" fmla="*/ 4829509 w 9505119"/>
              <a:gd name="connsiteY2" fmla="*/ 1935355 h 4703129"/>
              <a:gd name="connsiteX3" fmla="*/ 6159866 w 9505119"/>
              <a:gd name="connsiteY3" fmla="*/ 2444070 h 4703129"/>
              <a:gd name="connsiteX4" fmla="*/ 7579542 w 9505119"/>
              <a:gd name="connsiteY4" fmla="*/ 2444070 h 4703129"/>
              <a:gd name="connsiteX5" fmla="*/ 7952264 w 9505119"/>
              <a:gd name="connsiteY5" fmla="*/ 2475769 h 4703129"/>
              <a:gd name="connsiteX6" fmla="*/ 9505119 w 9505119"/>
              <a:gd name="connsiteY6" fmla="*/ 2111576 h 4703129"/>
              <a:gd name="connsiteX7" fmla="*/ 9140111 w 9505119"/>
              <a:gd name="connsiteY7" fmla="*/ 4703129 h 4703129"/>
              <a:gd name="connsiteX8" fmla="*/ 7563513 w 9505119"/>
              <a:gd name="connsiteY8" fmla="*/ 4100254 h 4703129"/>
              <a:gd name="connsiteX9" fmla="*/ 5762990 w 9505119"/>
              <a:gd name="connsiteY9" fmla="*/ 4100254 h 4703129"/>
              <a:gd name="connsiteX10" fmla="*/ 4392477 w 9505119"/>
              <a:gd name="connsiteY10" fmla="*/ 3541379 h 4703129"/>
              <a:gd name="connsiteX11" fmla="*/ 1847262 w 9505119"/>
              <a:gd name="connsiteY11" fmla="*/ 3403977 h 4703129"/>
              <a:gd name="connsiteX12" fmla="*/ 789418 w 9505119"/>
              <a:gd name="connsiteY12" fmla="*/ 2961735 h 4703129"/>
              <a:gd name="connsiteX13" fmla="*/ 0 w 9505119"/>
              <a:gd name="connsiteY13" fmla="*/ 3035989 h 4703129"/>
              <a:gd name="connsiteX14" fmla="*/ 612148 w 9505119"/>
              <a:gd name="connsiteY14" fmla="*/ 0 h 4703129"/>
              <a:gd name="connsiteX0" fmla="*/ 4645102 w 9505119"/>
              <a:gd name="connsiteY0" fmla="*/ 1896421 h 4703129"/>
              <a:gd name="connsiteX1" fmla="*/ 4829509 w 9505119"/>
              <a:gd name="connsiteY1" fmla="*/ 1935355 h 4703129"/>
              <a:gd name="connsiteX2" fmla="*/ 6159866 w 9505119"/>
              <a:gd name="connsiteY2" fmla="*/ 2444070 h 4703129"/>
              <a:gd name="connsiteX3" fmla="*/ 7579542 w 9505119"/>
              <a:gd name="connsiteY3" fmla="*/ 2444070 h 4703129"/>
              <a:gd name="connsiteX4" fmla="*/ 7952264 w 9505119"/>
              <a:gd name="connsiteY4" fmla="*/ 2475769 h 4703129"/>
              <a:gd name="connsiteX5" fmla="*/ 9505119 w 9505119"/>
              <a:gd name="connsiteY5" fmla="*/ 2111576 h 4703129"/>
              <a:gd name="connsiteX6" fmla="*/ 9140111 w 9505119"/>
              <a:gd name="connsiteY6" fmla="*/ 4703129 h 4703129"/>
              <a:gd name="connsiteX7" fmla="*/ 7563513 w 9505119"/>
              <a:gd name="connsiteY7" fmla="*/ 4100254 h 4703129"/>
              <a:gd name="connsiteX8" fmla="*/ 5762990 w 9505119"/>
              <a:gd name="connsiteY8" fmla="*/ 4100254 h 4703129"/>
              <a:gd name="connsiteX9" fmla="*/ 4392477 w 9505119"/>
              <a:gd name="connsiteY9" fmla="*/ 3541379 h 4703129"/>
              <a:gd name="connsiteX10" fmla="*/ 1847262 w 9505119"/>
              <a:gd name="connsiteY10" fmla="*/ 3403977 h 4703129"/>
              <a:gd name="connsiteX11" fmla="*/ 789418 w 9505119"/>
              <a:gd name="connsiteY11" fmla="*/ 2961735 h 4703129"/>
              <a:gd name="connsiteX12" fmla="*/ 0 w 9505119"/>
              <a:gd name="connsiteY12" fmla="*/ 3035989 h 4703129"/>
              <a:gd name="connsiteX13" fmla="*/ 612148 w 9505119"/>
              <a:gd name="connsiteY13" fmla="*/ 0 h 4703129"/>
              <a:gd name="connsiteX0" fmla="*/ 4829509 w 9505119"/>
              <a:gd name="connsiteY0" fmla="*/ 1935355 h 4703129"/>
              <a:gd name="connsiteX1" fmla="*/ 6159866 w 9505119"/>
              <a:gd name="connsiteY1" fmla="*/ 2444070 h 4703129"/>
              <a:gd name="connsiteX2" fmla="*/ 7579542 w 9505119"/>
              <a:gd name="connsiteY2" fmla="*/ 2444070 h 4703129"/>
              <a:gd name="connsiteX3" fmla="*/ 7952264 w 9505119"/>
              <a:gd name="connsiteY3" fmla="*/ 2475769 h 4703129"/>
              <a:gd name="connsiteX4" fmla="*/ 9505119 w 9505119"/>
              <a:gd name="connsiteY4" fmla="*/ 2111576 h 4703129"/>
              <a:gd name="connsiteX5" fmla="*/ 9140111 w 9505119"/>
              <a:gd name="connsiteY5" fmla="*/ 4703129 h 4703129"/>
              <a:gd name="connsiteX6" fmla="*/ 7563513 w 9505119"/>
              <a:gd name="connsiteY6" fmla="*/ 4100254 h 4703129"/>
              <a:gd name="connsiteX7" fmla="*/ 5762990 w 9505119"/>
              <a:gd name="connsiteY7" fmla="*/ 4100254 h 4703129"/>
              <a:gd name="connsiteX8" fmla="*/ 4392477 w 9505119"/>
              <a:gd name="connsiteY8" fmla="*/ 3541379 h 4703129"/>
              <a:gd name="connsiteX9" fmla="*/ 1847262 w 9505119"/>
              <a:gd name="connsiteY9" fmla="*/ 3403977 h 4703129"/>
              <a:gd name="connsiteX10" fmla="*/ 789418 w 9505119"/>
              <a:gd name="connsiteY10" fmla="*/ 2961735 h 4703129"/>
              <a:gd name="connsiteX11" fmla="*/ 0 w 9505119"/>
              <a:gd name="connsiteY11" fmla="*/ 3035989 h 4703129"/>
              <a:gd name="connsiteX12" fmla="*/ 612148 w 9505119"/>
              <a:gd name="connsiteY12" fmla="*/ 0 h 4703129"/>
              <a:gd name="connsiteX0" fmla="*/ 4790042 w 9505119"/>
              <a:gd name="connsiteY0" fmla="*/ 1904869 h 4703129"/>
              <a:gd name="connsiteX1" fmla="*/ 6159866 w 9505119"/>
              <a:gd name="connsiteY1" fmla="*/ 2444070 h 4703129"/>
              <a:gd name="connsiteX2" fmla="*/ 7579542 w 9505119"/>
              <a:gd name="connsiteY2" fmla="*/ 2444070 h 4703129"/>
              <a:gd name="connsiteX3" fmla="*/ 7952264 w 9505119"/>
              <a:gd name="connsiteY3" fmla="*/ 2475769 h 4703129"/>
              <a:gd name="connsiteX4" fmla="*/ 9505119 w 9505119"/>
              <a:gd name="connsiteY4" fmla="*/ 2111576 h 4703129"/>
              <a:gd name="connsiteX5" fmla="*/ 9140111 w 9505119"/>
              <a:gd name="connsiteY5" fmla="*/ 4703129 h 4703129"/>
              <a:gd name="connsiteX6" fmla="*/ 7563513 w 9505119"/>
              <a:gd name="connsiteY6" fmla="*/ 4100254 h 4703129"/>
              <a:gd name="connsiteX7" fmla="*/ 5762990 w 9505119"/>
              <a:gd name="connsiteY7" fmla="*/ 4100254 h 4703129"/>
              <a:gd name="connsiteX8" fmla="*/ 4392477 w 9505119"/>
              <a:gd name="connsiteY8" fmla="*/ 3541379 h 4703129"/>
              <a:gd name="connsiteX9" fmla="*/ 1847262 w 9505119"/>
              <a:gd name="connsiteY9" fmla="*/ 3403977 h 4703129"/>
              <a:gd name="connsiteX10" fmla="*/ 789418 w 9505119"/>
              <a:gd name="connsiteY10" fmla="*/ 2961735 h 4703129"/>
              <a:gd name="connsiteX11" fmla="*/ 0 w 9505119"/>
              <a:gd name="connsiteY11" fmla="*/ 3035989 h 4703129"/>
              <a:gd name="connsiteX12" fmla="*/ 612148 w 9505119"/>
              <a:gd name="connsiteY12" fmla="*/ 0 h 4703129"/>
              <a:gd name="connsiteX0" fmla="*/ 6159866 w 9505119"/>
              <a:gd name="connsiteY0" fmla="*/ 2444070 h 4703129"/>
              <a:gd name="connsiteX1" fmla="*/ 7579542 w 9505119"/>
              <a:gd name="connsiteY1" fmla="*/ 2444070 h 4703129"/>
              <a:gd name="connsiteX2" fmla="*/ 7952264 w 9505119"/>
              <a:gd name="connsiteY2" fmla="*/ 2475769 h 4703129"/>
              <a:gd name="connsiteX3" fmla="*/ 9505119 w 9505119"/>
              <a:gd name="connsiteY3" fmla="*/ 2111576 h 4703129"/>
              <a:gd name="connsiteX4" fmla="*/ 9140111 w 9505119"/>
              <a:gd name="connsiteY4" fmla="*/ 4703129 h 4703129"/>
              <a:gd name="connsiteX5" fmla="*/ 7563513 w 9505119"/>
              <a:gd name="connsiteY5" fmla="*/ 4100254 h 4703129"/>
              <a:gd name="connsiteX6" fmla="*/ 5762990 w 9505119"/>
              <a:gd name="connsiteY6" fmla="*/ 4100254 h 4703129"/>
              <a:gd name="connsiteX7" fmla="*/ 4392477 w 9505119"/>
              <a:gd name="connsiteY7" fmla="*/ 3541379 h 4703129"/>
              <a:gd name="connsiteX8" fmla="*/ 1847262 w 9505119"/>
              <a:gd name="connsiteY8" fmla="*/ 3403977 h 4703129"/>
              <a:gd name="connsiteX9" fmla="*/ 789418 w 9505119"/>
              <a:gd name="connsiteY9" fmla="*/ 2961735 h 4703129"/>
              <a:gd name="connsiteX10" fmla="*/ 0 w 9505119"/>
              <a:gd name="connsiteY10" fmla="*/ 3035989 h 4703129"/>
              <a:gd name="connsiteX11" fmla="*/ 612148 w 9505119"/>
              <a:gd name="connsiteY11" fmla="*/ 0 h 4703129"/>
              <a:gd name="connsiteX0" fmla="*/ 7579542 w 9505119"/>
              <a:gd name="connsiteY0" fmla="*/ 2444070 h 4703129"/>
              <a:gd name="connsiteX1" fmla="*/ 7952264 w 9505119"/>
              <a:gd name="connsiteY1" fmla="*/ 2475769 h 4703129"/>
              <a:gd name="connsiteX2" fmla="*/ 9505119 w 9505119"/>
              <a:gd name="connsiteY2" fmla="*/ 2111576 h 4703129"/>
              <a:gd name="connsiteX3" fmla="*/ 9140111 w 9505119"/>
              <a:gd name="connsiteY3" fmla="*/ 4703129 h 4703129"/>
              <a:gd name="connsiteX4" fmla="*/ 7563513 w 9505119"/>
              <a:gd name="connsiteY4" fmla="*/ 4100254 h 4703129"/>
              <a:gd name="connsiteX5" fmla="*/ 5762990 w 9505119"/>
              <a:gd name="connsiteY5" fmla="*/ 4100254 h 4703129"/>
              <a:gd name="connsiteX6" fmla="*/ 4392477 w 9505119"/>
              <a:gd name="connsiteY6" fmla="*/ 3541379 h 4703129"/>
              <a:gd name="connsiteX7" fmla="*/ 1847262 w 9505119"/>
              <a:gd name="connsiteY7" fmla="*/ 3403977 h 4703129"/>
              <a:gd name="connsiteX8" fmla="*/ 789418 w 9505119"/>
              <a:gd name="connsiteY8" fmla="*/ 2961735 h 4703129"/>
              <a:gd name="connsiteX9" fmla="*/ 0 w 9505119"/>
              <a:gd name="connsiteY9" fmla="*/ 3035989 h 4703129"/>
              <a:gd name="connsiteX10" fmla="*/ 612148 w 9505119"/>
              <a:gd name="connsiteY10" fmla="*/ 0 h 4703129"/>
              <a:gd name="connsiteX0" fmla="*/ 7952264 w 9505119"/>
              <a:gd name="connsiteY0" fmla="*/ 2475769 h 4703129"/>
              <a:gd name="connsiteX1" fmla="*/ 9505119 w 9505119"/>
              <a:gd name="connsiteY1" fmla="*/ 2111576 h 4703129"/>
              <a:gd name="connsiteX2" fmla="*/ 9140111 w 9505119"/>
              <a:gd name="connsiteY2" fmla="*/ 4703129 h 4703129"/>
              <a:gd name="connsiteX3" fmla="*/ 7563513 w 9505119"/>
              <a:gd name="connsiteY3" fmla="*/ 4100254 h 4703129"/>
              <a:gd name="connsiteX4" fmla="*/ 5762990 w 9505119"/>
              <a:gd name="connsiteY4" fmla="*/ 4100254 h 4703129"/>
              <a:gd name="connsiteX5" fmla="*/ 4392477 w 9505119"/>
              <a:gd name="connsiteY5" fmla="*/ 3541379 h 4703129"/>
              <a:gd name="connsiteX6" fmla="*/ 1847262 w 9505119"/>
              <a:gd name="connsiteY6" fmla="*/ 3403977 h 4703129"/>
              <a:gd name="connsiteX7" fmla="*/ 789418 w 9505119"/>
              <a:gd name="connsiteY7" fmla="*/ 2961735 h 4703129"/>
              <a:gd name="connsiteX8" fmla="*/ 0 w 9505119"/>
              <a:gd name="connsiteY8" fmla="*/ 3035989 h 4703129"/>
              <a:gd name="connsiteX9" fmla="*/ 612148 w 9505119"/>
              <a:gd name="connsiteY9" fmla="*/ 0 h 4703129"/>
              <a:gd name="connsiteX0" fmla="*/ 9505119 w 9505119"/>
              <a:gd name="connsiteY0" fmla="*/ 2111576 h 4703129"/>
              <a:gd name="connsiteX1" fmla="*/ 9140111 w 9505119"/>
              <a:gd name="connsiteY1" fmla="*/ 4703129 h 4703129"/>
              <a:gd name="connsiteX2" fmla="*/ 7563513 w 9505119"/>
              <a:gd name="connsiteY2" fmla="*/ 4100254 h 4703129"/>
              <a:gd name="connsiteX3" fmla="*/ 5762990 w 9505119"/>
              <a:gd name="connsiteY3" fmla="*/ 4100254 h 4703129"/>
              <a:gd name="connsiteX4" fmla="*/ 4392477 w 9505119"/>
              <a:gd name="connsiteY4" fmla="*/ 3541379 h 4703129"/>
              <a:gd name="connsiteX5" fmla="*/ 1847262 w 9505119"/>
              <a:gd name="connsiteY5" fmla="*/ 3403977 h 4703129"/>
              <a:gd name="connsiteX6" fmla="*/ 789418 w 9505119"/>
              <a:gd name="connsiteY6" fmla="*/ 2961735 h 4703129"/>
              <a:gd name="connsiteX7" fmla="*/ 0 w 9505119"/>
              <a:gd name="connsiteY7" fmla="*/ 3035989 h 4703129"/>
              <a:gd name="connsiteX8" fmla="*/ 612148 w 9505119"/>
              <a:gd name="connsiteY8" fmla="*/ 0 h 4703129"/>
              <a:gd name="connsiteX0" fmla="*/ 9505119 w 9505119"/>
              <a:gd name="connsiteY0" fmla="*/ 2111576 h 4703507"/>
              <a:gd name="connsiteX1" fmla="*/ 9026391 w 9505119"/>
              <a:gd name="connsiteY1" fmla="*/ 4703507 h 4703507"/>
              <a:gd name="connsiteX2" fmla="*/ 7563513 w 9505119"/>
              <a:gd name="connsiteY2" fmla="*/ 4100254 h 4703507"/>
              <a:gd name="connsiteX3" fmla="*/ 5762990 w 9505119"/>
              <a:gd name="connsiteY3" fmla="*/ 4100254 h 4703507"/>
              <a:gd name="connsiteX4" fmla="*/ 4392477 w 9505119"/>
              <a:gd name="connsiteY4" fmla="*/ 3541379 h 4703507"/>
              <a:gd name="connsiteX5" fmla="*/ 1847262 w 9505119"/>
              <a:gd name="connsiteY5" fmla="*/ 3403977 h 4703507"/>
              <a:gd name="connsiteX6" fmla="*/ 789418 w 9505119"/>
              <a:gd name="connsiteY6" fmla="*/ 2961735 h 4703507"/>
              <a:gd name="connsiteX7" fmla="*/ 0 w 9505119"/>
              <a:gd name="connsiteY7" fmla="*/ 3035989 h 4703507"/>
              <a:gd name="connsiteX8" fmla="*/ 612148 w 9505119"/>
              <a:gd name="connsiteY8" fmla="*/ 0 h 4703507"/>
              <a:gd name="connsiteX0" fmla="*/ 9535605 w 9535605"/>
              <a:gd name="connsiteY0" fmla="*/ 2072109 h 4703507"/>
              <a:gd name="connsiteX1" fmla="*/ 9026391 w 9535605"/>
              <a:gd name="connsiteY1" fmla="*/ 4703507 h 4703507"/>
              <a:gd name="connsiteX2" fmla="*/ 7563513 w 9535605"/>
              <a:gd name="connsiteY2" fmla="*/ 4100254 h 4703507"/>
              <a:gd name="connsiteX3" fmla="*/ 5762990 w 9535605"/>
              <a:gd name="connsiteY3" fmla="*/ 4100254 h 4703507"/>
              <a:gd name="connsiteX4" fmla="*/ 4392477 w 9535605"/>
              <a:gd name="connsiteY4" fmla="*/ 3541379 h 4703507"/>
              <a:gd name="connsiteX5" fmla="*/ 1847262 w 9535605"/>
              <a:gd name="connsiteY5" fmla="*/ 3403977 h 4703507"/>
              <a:gd name="connsiteX6" fmla="*/ 789418 w 9535605"/>
              <a:gd name="connsiteY6" fmla="*/ 2961735 h 4703507"/>
              <a:gd name="connsiteX7" fmla="*/ 0 w 9535605"/>
              <a:gd name="connsiteY7" fmla="*/ 3035989 h 4703507"/>
              <a:gd name="connsiteX8" fmla="*/ 612148 w 9535605"/>
              <a:gd name="connsiteY8" fmla="*/ 0 h 4703507"/>
              <a:gd name="connsiteX0" fmla="*/ 9535605 w 9535605"/>
              <a:gd name="connsiteY0" fmla="*/ 2216303 h 4847701"/>
              <a:gd name="connsiteX1" fmla="*/ 9026391 w 9535605"/>
              <a:gd name="connsiteY1" fmla="*/ 4847701 h 4847701"/>
              <a:gd name="connsiteX2" fmla="*/ 7563513 w 9535605"/>
              <a:gd name="connsiteY2" fmla="*/ 4244448 h 4847701"/>
              <a:gd name="connsiteX3" fmla="*/ 5762990 w 9535605"/>
              <a:gd name="connsiteY3" fmla="*/ 4244448 h 4847701"/>
              <a:gd name="connsiteX4" fmla="*/ 4392477 w 9535605"/>
              <a:gd name="connsiteY4" fmla="*/ 3685573 h 4847701"/>
              <a:gd name="connsiteX5" fmla="*/ 1847262 w 9535605"/>
              <a:gd name="connsiteY5" fmla="*/ 3548171 h 4847701"/>
              <a:gd name="connsiteX6" fmla="*/ 789418 w 9535605"/>
              <a:gd name="connsiteY6" fmla="*/ 3105929 h 4847701"/>
              <a:gd name="connsiteX7" fmla="*/ 0 w 9535605"/>
              <a:gd name="connsiteY7" fmla="*/ 3180183 h 4847701"/>
              <a:gd name="connsiteX8" fmla="*/ 668687 w 9535605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373319 w 9516447"/>
              <a:gd name="connsiteY4" fmla="*/ 3685573 h 4847701"/>
              <a:gd name="connsiteX5" fmla="*/ 1828104 w 9516447"/>
              <a:gd name="connsiteY5" fmla="*/ 3548171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373319 w 9516447"/>
              <a:gd name="connsiteY4" fmla="*/ 368557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623407 w 9516447"/>
              <a:gd name="connsiteY4" fmla="*/ 3777126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544355 w 9516447"/>
              <a:gd name="connsiteY2" fmla="*/ 4244448 h 4847701"/>
              <a:gd name="connsiteX3" fmla="*/ 5743832 w 9516447"/>
              <a:gd name="connsiteY3" fmla="*/ 4244448 h 4847701"/>
              <a:gd name="connsiteX4" fmla="*/ 4609822 w 9516447"/>
              <a:gd name="connsiteY4" fmla="*/ 377445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485145 w 9516447"/>
              <a:gd name="connsiteY2" fmla="*/ 4402237 h 4847701"/>
              <a:gd name="connsiteX3" fmla="*/ 5743832 w 9516447"/>
              <a:gd name="connsiteY3" fmla="*/ 4244448 h 4847701"/>
              <a:gd name="connsiteX4" fmla="*/ 4609822 w 9516447"/>
              <a:gd name="connsiteY4" fmla="*/ 377445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516447 w 9516447"/>
              <a:gd name="connsiteY0" fmla="*/ 2216303 h 4847701"/>
              <a:gd name="connsiteX1" fmla="*/ 9007233 w 9516447"/>
              <a:gd name="connsiteY1" fmla="*/ 4847701 h 4847701"/>
              <a:gd name="connsiteX2" fmla="*/ 7485145 w 9516447"/>
              <a:gd name="connsiteY2" fmla="*/ 4402237 h 4847701"/>
              <a:gd name="connsiteX3" fmla="*/ 5689964 w 9516447"/>
              <a:gd name="connsiteY3" fmla="*/ 4375047 h 4847701"/>
              <a:gd name="connsiteX4" fmla="*/ 4609822 w 9516447"/>
              <a:gd name="connsiteY4" fmla="*/ 3774453 h 4847701"/>
              <a:gd name="connsiteX5" fmla="*/ 1526584 w 9516447"/>
              <a:gd name="connsiteY5" fmla="*/ 3502979 h 4847701"/>
              <a:gd name="connsiteX6" fmla="*/ 770260 w 9516447"/>
              <a:gd name="connsiteY6" fmla="*/ 3105929 h 4847701"/>
              <a:gd name="connsiteX7" fmla="*/ 0 w 9516447"/>
              <a:gd name="connsiteY7" fmla="*/ 3226309 h 4847701"/>
              <a:gd name="connsiteX8" fmla="*/ 649529 w 9516447"/>
              <a:gd name="connsiteY8" fmla="*/ 0 h 4847701"/>
              <a:gd name="connsiteX0" fmla="*/ 9080396 w 9080396"/>
              <a:gd name="connsiteY0" fmla="*/ 2216303 h 4847701"/>
              <a:gd name="connsiteX1" fmla="*/ 8571182 w 9080396"/>
              <a:gd name="connsiteY1" fmla="*/ 4847701 h 4847701"/>
              <a:gd name="connsiteX2" fmla="*/ 7049094 w 9080396"/>
              <a:gd name="connsiteY2" fmla="*/ 4402237 h 4847701"/>
              <a:gd name="connsiteX3" fmla="*/ 5253913 w 9080396"/>
              <a:gd name="connsiteY3" fmla="*/ 4375047 h 4847701"/>
              <a:gd name="connsiteX4" fmla="*/ 4173771 w 9080396"/>
              <a:gd name="connsiteY4" fmla="*/ 3774453 h 4847701"/>
              <a:gd name="connsiteX5" fmla="*/ 1090533 w 9080396"/>
              <a:gd name="connsiteY5" fmla="*/ 3502979 h 4847701"/>
              <a:gd name="connsiteX6" fmla="*/ 334209 w 9080396"/>
              <a:gd name="connsiteY6" fmla="*/ 3105929 h 4847701"/>
              <a:gd name="connsiteX7" fmla="*/ 0 w 9080396"/>
              <a:gd name="connsiteY7" fmla="*/ 3208628 h 4847701"/>
              <a:gd name="connsiteX8" fmla="*/ 213478 w 9080396"/>
              <a:gd name="connsiteY8" fmla="*/ 0 h 4847701"/>
              <a:gd name="connsiteX0" fmla="*/ 9080396 w 9080396"/>
              <a:gd name="connsiteY0" fmla="*/ 821644 h 3453042"/>
              <a:gd name="connsiteX1" fmla="*/ 8571182 w 9080396"/>
              <a:gd name="connsiteY1" fmla="*/ 3453042 h 3453042"/>
              <a:gd name="connsiteX2" fmla="*/ 7049094 w 9080396"/>
              <a:gd name="connsiteY2" fmla="*/ 3007578 h 3453042"/>
              <a:gd name="connsiteX3" fmla="*/ 5253913 w 9080396"/>
              <a:gd name="connsiteY3" fmla="*/ 2980388 h 3453042"/>
              <a:gd name="connsiteX4" fmla="*/ 4173771 w 9080396"/>
              <a:gd name="connsiteY4" fmla="*/ 2379794 h 3453042"/>
              <a:gd name="connsiteX5" fmla="*/ 1090533 w 9080396"/>
              <a:gd name="connsiteY5" fmla="*/ 2108320 h 3453042"/>
              <a:gd name="connsiteX6" fmla="*/ 334209 w 9080396"/>
              <a:gd name="connsiteY6" fmla="*/ 1711270 h 3453042"/>
              <a:gd name="connsiteX7" fmla="*/ 0 w 9080396"/>
              <a:gd name="connsiteY7" fmla="*/ 1813969 h 3453042"/>
              <a:gd name="connsiteX8" fmla="*/ 486428 w 9080396"/>
              <a:gd name="connsiteY8" fmla="*/ 0 h 3453042"/>
              <a:gd name="connsiteX0" fmla="*/ 9080396 w 9080396"/>
              <a:gd name="connsiteY0" fmla="*/ 1348078 h 3979476"/>
              <a:gd name="connsiteX1" fmla="*/ 8571182 w 9080396"/>
              <a:gd name="connsiteY1" fmla="*/ 3979476 h 3979476"/>
              <a:gd name="connsiteX2" fmla="*/ 7049094 w 9080396"/>
              <a:gd name="connsiteY2" fmla="*/ 3534012 h 3979476"/>
              <a:gd name="connsiteX3" fmla="*/ 5253913 w 9080396"/>
              <a:gd name="connsiteY3" fmla="*/ 3506822 h 3979476"/>
              <a:gd name="connsiteX4" fmla="*/ 4173771 w 9080396"/>
              <a:gd name="connsiteY4" fmla="*/ 2906228 h 3979476"/>
              <a:gd name="connsiteX5" fmla="*/ 1090533 w 9080396"/>
              <a:gd name="connsiteY5" fmla="*/ 2634754 h 3979476"/>
              <a:gd name="connsiteX6" fmla="*/ 334209 w 9080396"/>
              <a:gd name="connsiteY6" fmla="*/ 2237704 h 3979476"/>
              <a:gd name="connsiteX7" fmla="*/ 0 w 9080396"/>
              <a:gd name="connsiteY7" fmla="*/ 2340403 h 3979476"/>
              <a:gd name="connsiteX8" fmla="*/ 284186 w 9080396"/>
              <a:gd name="connsiteY8" fmla="*/ 1 h 3979476"/>
              <a:gd name="connsiteX0" fmla="*/ 8586775 w 8586775"/>
              <a:gd name="connsiteY0" fmla="*/ 2661457 h 3979474"/>
              <a:gd name="connsiteX1" fmla="*/ 8571182 w 8586775"/>
              <a:gd name="connsiteY1" fmla="*/ 3979474 h 3979474"/>
              <a:gd name="connsiteX2" fmla="*/ 7049094 w 8586775"/>
              <a:gd name="connsiteY2" fmla="*/ 3534010 h 3979474"/>
              <a:gd name="connsiteX3" fmla="*/ 5253913 w 8586775"/>
              <a:gd name="connsiteY3" fmla="*/ 3506820 h 3979474"/>
              <a:gd name="connsiteX4" fmla="*/ 4173771 w 8586775"/>
              <a:gd name="connsiteY4" fmla="*/ 2906226 h 3979474"/>
              <a:gd name="connsiteX5" fmla="*/ 1090533 w 8586775"/>
              <a:gd name="connsiteY5" fmla="*/ 2634752 h 3979474"/>
              <a:gd name="connsiteX6" fmla="*/ 334209 w 8586775"/>
              <a:gd name="connsiteY6" fmla="*/ 2237702 h 3979474"/>
              <a:gd name="connsiteX7" fmla="*/ 0 w 8586775"/>
              <a:gd name="connsiteY7" fmla="*/ 2340401 h 3979474"/>
              <a:gd name="connsiteX8" fmla="*/ 284186 w 8586775"/>
              <a:gd name="connsiteY8" fmla="*/ -1 h 3979474"/>
              <a:gd name="connsiteX0" fmla="*/ 8664519 w 8664519"/>
              <a:gd name="connsiteY0" fmla="*/ 2557677 h 3979476"/>
              <a:gd name="connsiteX1" fmla="*/ 8571182 w 8664519"/>
              <a:gd name="connsiteY1" fmla="*/ 3979476 h 3979476"/>
              <a:gd name="connsiteX2" fmla="*/ 7049094 w 8664519"/>
              <a:gd name="connsiteY2" fmla="*/ 3534012 h 3979476"/>
              <a:gd name="connsiteX3" fmla="*/ 5253913 w 8664519"/>
              <a:gd name="connsiteY3" fmla="*/ 3506822 h 3979476"/>
              <a:gd name="connsiteX4" fmla="*/ 4173771 w 8664519"/>
              <a:gd name="connsiteY4" fmla="*/ 2906228 h 3979476"/>
              <a:gd name="connsiteX5" fmla="*/ 1090533 w 8664519"/>
              <a:gd name="connsiteY5" fmla="*/ 2634754 h 3979476"/>
              <a:gd name="connsiteX6" fmla="*/ 334209 w 8664519"/>
              <a:gd name="connsiteY6" fmla="*/ 2237704 h 3979476"/>
              <a:gd name="connsiteX7" fmla="*/ 0 w 8664519"/>
              <a:gd name="connsiteY7" fmla="*/ 2340403 h 3979476"/>
              <a:gd name="connsiteX8" fmla="*/ 284186 w 8664519"/>
              <a:gd name="connsiteY8" fmla="*/ 1 h 3979476"/>
              <a:gd name="connsiteX0" fmla="*/ 8578860 w 8578860"/>
              <a:gd name="connsiteY0" fmla="*/ 2557675 h 3979474"/>
              <a:gd name="connsiteX1" fmla="*/ 8485523 w 8578860"/>
              <a:gd name="connsiteY1" fmla="*/ 3979474 h 3979474"/>
              <a:gd name="connsiteX2" fmla="*/ 6963435 w 8578860"/>
              <a:gd name="connsiteY2" fmla="*/ 3534010 h 3979474"/>
              <a:gd name="connsiteX3" fmla="*/ 5168254 w 8578860"/>
              <a:gd name="connsiteY3" fmla="*/ 3506820 h 3979474"/>
              <a:gd name="connsiteX4" fmla="*/ 4088112 w 8578860"/>
              <a:gd name="connsiteY4" fmla="*/ 2906226 h 3979474"/>
              <a:gd name="connsiteX5" fmla="*/ 1004874 w 8578860"/>
              <a:gd name="connsiteY5" fmla="*/ 2634752 h 3979474"/>
              <a:gd name="connsiteX6" fmla="*/ 248550 w 8578860"/>
              <a:gd name="connsiteY6" fmla="*/ 2237702 h 3979474"/>
              <a:gd name="connsiteX7" fmla="*/ 0 w 8578860"/>
              <a:gd name="connsiteY7" fmla="*/ 2387511 h 3979474"/>
              <a:gd name="connsiteX8" fmla="*/ 198527 w 8578860"/>
              <a:gd name="connsiteY8" fmla="*/ -1 h 3979474"/>
              <a:gd name="connsiteX0" fmla="*/ 8578860 w 8578860"/>
              <a:gd name="connsiteY0" fmla="*/ 2417782 h 3839581"/>
              <a:gd name="connsiteX1" fmla="*/ 8485523 w 8578860"/>
              <a:gd name="connsiteY1" fmla="*/ 3839581 h 3839581"/>
              <a:gd name="connsiteX2" fmla="*/ 6963435 w 8578860"/>
              <a:gd name="connsiteY2" fmla="*/ 3394117 h 3839581"/>
              <a:gd name="connsiteX3" fmla="*/ 5168254 w 8578860"/>
              <a:gd name="connsiteY3" fmla="*/ 3366927 h 3839581"/>
              <a:gd name="connsiteX4" fmla="*/ 4088112 w 8578860"/>
              <a:gd name="connsiteY4" fmla="*/ 2766333 h 3839581"/>
              <a:gd name="connsiteX5" fmla="*/ 1004874 w 8578860"/>
              <a:gd name="connsiteY5" fmla="*/ 2494859 h 3839581"/>
              <a:gd name="connsiteX6" fmla="*/ 248550 w 8578860"/>
              <a:gd name="connsiteY6" fmla="*/ 2097809 h 3839581"/>
              <a:gd name="connsiteX7" fmla="*/ 0 w 8578860"/>
              <a:gd name="connsiteY7" fmla="*/ 2247618 h 3839581"/>
              <a:gd name="connsiteX8" fmla="*/ 520694 w 8578860"/>
              <a:gd name="connsiteY8" fmla="*/ 0 h 3839581"/>
              <a:gd name="connsiteX0" fmla="*/ 8578860 w 8578860"/>
              <a:gd name="connsiteY0" fmla="*/ 2445354 h 3867153"/>
              <a:gd name="connsiteX1" fmla="*/ 8485523 w 8578860"/>
              <a:gd name="connsiteY1" fmla="*/ 3867153 h 3867153"/>
              <a:gd name="connsiteX2" fmla="*/ 6963435 w 8578860"/>
              <a:gd name="connsiteY2" fmla="*/ 3421689 h 3867153"/>
              <a:gd name="connsiteX3" fmla="*/ 5168254 w 8578860"/>
              <a:gd name="connsiteY3" fmla="*/ 3394499 h 3867153"/>
              <a:gd name="connsiteX4" fmla="*/ 4088112 w 8578860"/>
              <a:gd name="connsiteY4" fmla="*/ 2793905 h 3867153"/>
              <a:gd name="connsiteX5" fmla="*/ 1004874 w 8578860"/>
              <a:gd name="connsiteY5" fmla="*/ 2522431 h 3867153"/>
              <a:gd name="connsiteX6" fmla="*/ 248550 w 8578860"/>
              <a:gd name="connsiteY6" fmla="*/ 2125381 h 3867153"/>
              <a:gd name="connsiteX7" fmla="*/ 0 w 8578860"/>
              <a:gd name="connsiteY7" fmla="*/ 2275190 h 3867153"/>
              <a:gd name="connsiteX8" fmla="*/ 289744 w 8578860"/>
              <a:gd name="connsiteY8" fmla="*/ 0 h 3867153"/>
              <a:gd name="connsiteX0" fmla="*/ 8578860 w 8578860"/>
              <a:gd name="connsiteY0" fmla="*/ 2407077 h 3828876"/>
              <a:gd name="connsiteX1" fmla="*/ 8485523 w 8578860"/>
              <a:gd name="connsiteY1" fmla="*/ 3828876 h 3828876"/>
              <a:gd name="connsiteX2" fmla="*/ 6963435 w 8578860"/>
              <a:gd name="connsiteY2" fmla="*/ 3383412 h 3828876"/>
              <a:gd name="connsiteX3" fmla="*/ 5168254 w 8578860"/>
              <a:gd name="connsiteY3" fmla="*/ 3356222 h 3828876"/>
              <a:gd name="connsiteX4" fmla="*/ 4088112 w 8578860"/>
              <a:gd name="connsiteY4" fmla="*/ 2755628 h 3828876"/>
              <a:gd name="connsiteX5" fmla="*/ 1004874 w 8578860"/>
              <a:gd name="connsiteY5" fmla="*/ 2484154 h 3828876"/>
              <a:gd name="connsiteX6" fmla="*/ 248550 w 8578860"/>
              <a:gd name="connsiteY6" fmla="*/ 2087104 h 3828876"/>
              <a:gd name="connsiteX7" fmla="*/ 0 w 8578860"/>
              <a:gd name="connsiteY7" fmla="*/ 2236913 h 3828876"/>
              <a:gd name="connsiteX8" fmla="*/ 207926 w 8578860"/>
              <a:gd name="connsiteY8" fmla="*/ 1 h 3828876"/>
              <a:gd name="connsiteX0" fmla="*/ 8578860 w 8578860"/>
              <a:gd name="connsiteY0" fmla="*/ 2357256 h 3779055"/>
              <a:gd name="connsiteX1" fmla="*/ 8485523 w 8578860"/>
              <a:gd name="connsiteY1" fmla="*/ 3779055 h 3779055"/>
              <a:gd name="connsiteX2" fmla="*/ 6963435 w 8578860"/>
              <a:gd name="connsiteY2" fmla="*/ 3333591 h 3779055"/>
              <a:gd name="connsiteX3" fmla="*/ 5168254 w 8578860"/>
              <a:gd name="connsiteY3" fmla="*/ 3306401 h 3779055"/>
              <a:gd name="connsiteX4" fmla="*/ 4088112 w 8578860"/>
              <a:gd name="connsiteY4" fmla="*/ 2705807 h 3779055"/>
              <a:gd name="connsiteX5" fmla="*/ 1004874 w 8578860"/>
              <a:gd name="connsiteY5" fmla="*/ 2434333 h 3779055"/>
              <a:gd name="connsiteX6" fmla="*/ 248550 w 8578860"/>
              <a:gd name="connsiteY6" fmla="*/ 2037283 h 3779055"/>
              <a:gd name="connsiteX7" fmla="*/ 0 w 8578860"/>
              <a:gd name="connsiteY7" fmla="*/ 2187092 h 3779055"/>
              <a:gd name="connsiteX8" fmla="*/ 337768 w 8578860"/>
              <a:gd name="connsiteY8" fmla="*/ 1 h 3779055"/>
              <a:gd name="connsiteX0" fmla="*/ 8578860 w 8578860"/>
              <a:gd name="connsiteY0" fmla="*/ 2426928 h 3848727"/>
              <a:gd name="connsiteX1" fmla="*/ 8485523 w 8578860"/>
              <a:gd name="connsiteY1" fmla="*/ 3848727 h 3848727"/>
              <a:gd name="connsiteX2" fmla="*/ 6963435 w 8578860"/>
              <a:gd name="connsiteY2" fmla="*/ 3403263 h 3848727"/>
              <a:gd name="connsiteX3" fmla="*/ 5168254 w 8578860"/>
              <a:gd name="connsiteY3" fmla="*/ 3376073 h 3848727"/>
              <a:gd name="connsiteX4" fmla="*/ 4088112 w 8578860"/>
              <a:gd name="connsiteY4" fmla="*/ 2775479 h 3848727"/>
              <a:gd name="connsiteX5" fmla="*/ 1004874 w 8578860"/>
              <a:gd name="connsiteY5" fmla="*/ 2504005 h 3848727"/>
              <a:gd name="connsiteX6" fmla="*/ 248550 w 8578860"/>
              <a:gd name="connsiteY6" fmla="*/ 2106955 h 3848727"/>
              <a:gd name="connsiteX7" fmla="*/ 0 w 8578860"/>
              <a:gd name="connsiteY7" fmla="*/ 2256764 h 3848727"/>
              <a:gd name="connsiteX8" fmla="*/ 281186 w 8578860"/>
              <a:gd name="connsiteY8" fmla="*/ 0 h 3848727"/>
              <a:gd name="connsiteX0" fmla="*/ 8577265 w 8577265"/>
              <a:gd name="connsiteY0" fmla="*/ 2426928 h 3848727"/>
              <a:gd name="connsiteX1" fmla="*/ 8483928 w 8577265"/>
              <a:gd name="connsiteY1" fmla="*/ 3848727 h 3848727"/>
              <a:gd name="connsiteX2" fmla="*/ 6961840 w 8577265"/>
              <a:gd name="connsiteY2" fmla="*/ 3403263 h 3848727"/>
              <a:gd name="connsiteX3" fmla="*/ 5166659 w 8577265"/>
              <a:gd name="connsiteY3" fmla="*/ 3376073 h 3848727"/>
              <a:gd name="connsiteX4" fmla="*/ 4086517 w 8577265"/>
              <a:gd name="connsiteY4" fmla="*/ 2775479 h 3848727"/>
              <a:gd name="connsiteX5" fmla="*/ 1003279 w 8577265"/>
              <a:gd name="connsiteY5" fmla="*/ 2504005 h 3848727"/>
              <a:gd name="connsiteX6" fmla="*/ 246955 w 8577265"/>
              <a:gd name="connsiteY6" fmla="*/ 2106955 h 3848727"/>
              <a:gd name="connsiteX7" fmla="*/ 0 w 8577265"/>
              <a:gd name="connsiteY7" fmla="*/ 2299282 h 3848727"/>
              <a:gd name="connsiteX8" fmla="*/ 279591 w 8577265"/>
              <a:gd name="connsiteY8" fmla="*/ 0 h 3848727"/>
              <a:gd name="connsiteX0" fmla="*/ 8577265 w 8577265"/>
              <a:gd name="connsiteY0" fmla="*/ 2418662 h 3840461"/>
              <a:gd name="connsiteX1" fmla="*/ 8483928 w 8577265"/>
              <a:gd name="connsiteY1" fmla="*/ 3840461 h 3840461"/>
              <a:gd name="connsiteX2" fmla="*/ 6961840 w 8577265"/>
              <a:gd name="connsiteY2" fmla="*/ 3394997 h 3840461"/>
              <a:gd name="connsiteX3" fmla="*/ 5166659 w 8577265"/>
              <a:gd name="connsiteY3" fmla="*/ 3367807 h 3840461"/>
              <a:gd name="connsiteX4" fmla="*/ 4086517 w 8577265"/>
              <a:gd name="connsiteY4" fmla="*/ 2767213 h 3840461"/>
              <a:gd name="connsiteX5" fmla="*/ 1003279 w 8577265"/>
              <a:gd name="connsiteY5" fmla="*/ 2495739 h 3840461"/>
              <a:gd name="connsiteX6" fmla="*/ 246955 w 8577265"/>
              <a:gd name="connsiteY6" fmla="*/ 2098689 h 3840461"/>
              <a:gd name="connsiteX7" fmla="*/ 0 w 8577265"/>
              <a:gd name="connsiteY7" fmla="*/ 2291016 h 3840461"/>
              <a:gd name="connsiteX8" fmla="*/ 272192 w 8577265"/>
              <a:gd name="connsiteY8" fmla="*/ 1 h 3840461"/>
              <a:gd name="connsiteX0" fmla="*/ 8554788 w 8554788"/>
              <a:gd name="connsiteY0" fmla="*/ 2558975 h 3840459"/>
              <a:gd name="connsiteX1" fmla="*/ 8483928 w 8554788"/>
              <a:gd name="connsiteY1" fmla="*/ 3840459 h 3840459"/>
              <a:gd name="connsiteX2" fmla="*/ 6961840 w 8554788"/>
              <a:gd name="connsiteY2" fmla="*/ 3394995 h 3840459"/>
              <a:gd name="connsiteX3" fmla="*/ 5166659 w 8554788"/>
              <a:gd name="connsiteY3" fmla="*/ 3367805 h 3840459"/>
              <a:gd name="connsiteX4" fmla="*/ 4086517 w 8554788"/>
              <a:gd name="connsiteY4" fmla="*/ 2767211 h 3840459"/>
              <a:gd name="connsiteX5" fmla="*/ 1003279 w 8554788"/>
              <a:gd name="connsiteY5" fmla="*/ 2495737 h 3840459"/>
              <a:gd name="connsiteX6" fmla="*/ 246955 w 8554788"/>
              <a:gd name="connsiteY6" fmla="*/ 2098687 h 3840459"/>
              <a:gd name="connsiteX7" fmla="*/ 0 w 8554788"/>
              <a:gd name="connsiteY7" fmla="*/ 2291014 h 3840459"/>
              <a:gd name="connsiteX8" fmla="*/ 272192 w 8554788"/>
              <a:gd name="connsiteY8" fmla="*/ -1 h 3840459"/>
              <a:gd name="connsiteX0" fmla="*/ 8554788 w 8554788"/>
              <a:gd name="connsiteY0" fmla="*/ 2558977 h 3809527"/>
              <a:gd name="connsiteX1" fmla="*/ 8416469 w 8554788"/>
              <a:gd name="connsiteY1" fmla="*/ 3809527 h 3809527"/>
              <a:gd name="connsiteX2" fmla="*/ 6961840 w 8554788"/>
              <a:gd name="connsiteY2" fmla="*/ 3394997 h 3809527"/>
              <a:gd name="connsiteX3" fmla="*/ 5166659 w 8554788"/>
              <a:gd name="connsiteY3" fmla="*/ 3367807 h 3809527"/>
              <a:gd name="connsiteX4" fmla="*/ 4086517 w 8554788"/>
              <a:gd name="connsiteY4" fmla="*/ 2767213 h 3809527"/>
              <a:gd name="connsiteX5" fmla="*/ 1003279 w 8554788"/>
              <a:gd name="connsiteY5" fmla="*/ 2495739 h 3809527"/>
              <a:gd name="connsiteX6" fmla="*/ 246955 w 8554788"/>
              <a:gd name="connsiteY6" fmla="*/ 2098689 h 3809527"/>
              <a:gd name="connsiteX7" fmla="*/ 0 w 8554788"/>
              <a:gd name="connsiteY7" fmla="*/ 2291016 h 3809527"/>
              <a:gd name="connsiteX8" fmla="*/ 272192 w 8554788"/>
              <a:gd name="connsiteY8" fmla="*/ 1 h 3809527"/>
              <a:gd name="connsiteX0" fmla="*/ 8558269 w 8558269"/>
              <a:gd name="connsiteY0" fmla="*/ 2528500 h 3809525"/>
              <a:gd name="connsiteX1" fmla="*/ 8416469 w 8558269"/>
              <a:gd name="connsiteY1" fmla="*/ 3809525 h 3809525"/>
              <a:gd name="connsiteX2" fmla="*/ 6961840 w 8558269"/>
              <a:gd name="connsiteY2" fmla="*/ 3394995 h 3809525"/>
              <a:gd name="connsiteX3" fmla="*/ 5166659 w 8558269"/>
              <a:gd name="connsiteY3" fmla="*/ 3367805 h 3809525"/>
              <a:gd name="connsiteX4" fmla="*/ 4086517 w 8558269"/>
              <a:gd name="connsiteY4" fmla="*/ 2767211 h 3809525"/>
              <a:gd name="connsiteX5" fmla="*/ 1003279 w 8558269"/>
              <a:gd name="connsiteY5" fmla="*/ 2495737 h 3809525"/>
              <a:gd name="connsiteX6" fmla="*/ 246955 w 8558269"/>
              <a:gd name="connsiteY6" fmla="*/ 2098687 h 3809525"/>
              <a:gd name="connsiteX7" fmla="*/ 0 w 8558269"/>
              <a:gd name="connsiteY7" fmla="*/ 2291014 h 3809525"/>
              <a:gd name="connsiteX8" fmla="*/ 272192 w 8558269"/>
              <a:gd name="connsiteY8" fmla="*/ -1 h 380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58269" h="3809525">
                <a:moveTo>
                  <a:pt x="8558269" y="2528500"/>
                </a:moveTo>
                <a:lnTo>
                  <a:pt x="8416469" y="3809525"/>
                </a:lnTo>
                <a:lnTo>
                  <a:pt x="6961840" y="3394995"/>
                </a:lnTo>
                <a:lnTo>
                  <a:pt x="5166659" y="3367805"/>
                </a:lnTo>
                <a:lnTo>
                  <a:pt x="4086517" y="2767211"/>
                </a:lnTo>
                <a:lnTo>
                  <a:pt x="1003279" y="2495737"/>
                </a:lnTo>
                <a:lnTo>
                  <a:pt x="246955" y="2098687"/>
                </a:lnTo>
                <a:lnTo>
                  <a:pt x="0" y="2291014"/>
                </a:lnTo>
                <a:cubicBezTo>
                  <a:pt x="94729" y="1510880"/>
                  <a:pt x="177463" y="780133"/>
                  <a:pt x="272192" y="-1"/>
                </a:cubicBezTo>
              </a:path>
            </a:pathLst>
          </a:custGeom>
          <a:gradFill>
            <a:gsLst>
              <a:gs pos="20000">
                <a:srgbClr val="0D6D7C"/>
              </a:gs>
              <a:gs pos="100000">
                <a:srgbClr val="4CB490"/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0" y="3795884"/>
            <a:ext cx="2771800" cy="1347616"/>
            <a:chOff x="0" y="3795884"/>
            <a:chExt cx="2771800" cy="1347616"/>
          </a:xfrm>
        </p:grpSpPr>
        <p:sp>
          <p:nvSpPr>
            <p:cNvPr id="38" name="Google Shape;60;p7"/>
            <p:cNvSpPr/>
            <p:nvPr/>
          </p:nvSpPr>
          <p:spPr>
            <a:xfrm rot="10800000">
              <a:off x="0" y="3795884"/>
              <a:ext cx="2699792" cy="1347616"/>
            </a:xfrm>
            <a:custGeom>
              <a:avLst/>
              <a:gdLst/>
              <a:ahLst/>
              <a:cxnLst/>
              <a:rect l="l" t="t" r="r" b="b"/>
              <a:pathLst>
                <a:path w="99597" h="68476" extrusionOk="0">
                  <a:moveTo>
                    <a:pt x="99596" y="0"/>
                  </a:moveTo>
                  <a:lnTo>
                    <a:pt x="0" y="21"/>
                  </a:lnTo>
                  <a:lnTo>
                    <a:pt x="99596" y="68476"/>
                  </a:lnTo>
                  <a:lnTo>
                    <a:pt x="99596" y="0"/>
                  </a:lnTo>
                  <a:close/>
                </a:path>
              </a:pathLst>
            </a:custGeom>
            <a:solidFill>
              <a:srgbClr val="2B817D">
                <a:alpha val="2845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1;p7"/>
            <p:cNvSpPr/>
            <p:nvPr/>
          </p:nvSpPr>
          <p:spPr>
            <a:xfrm rot="10800000" flipH="1">
              <a:off x="0" y="4155926"/>
              <a:ext cx="2771800" cy="987574"/>
            </a:xfrm>
            <a:custGeom>
              <a:avLst/>
              <a:gdLst/>
              <a:ahLst/>
              <a:cxnLst/>
              <a:rect l="l" t="t" r="r" b="b"/>
              <a:pathLst>
                <a:path w="99597" h="36908" extrusionOk="0">
                  <a:moveTo>
                    <a:pt x="0" y="0"/>
                  </a:moveTo>
                  <a:lnTo>
                    <a:pt x="0" y="36907"/>
                  </a:lnTo>
                  <a:lnTo>
                    <a:pt x="99596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817D">
                <a:alpha val="6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2;p7"/>
            <p:cNvSpPr/>
            <p:nvPr/>
          </p:nvSpPr>
          <p:spPr>
            <a:xfrm rot="10800000" flipH="1">
              <a:off x="0" y="4083918"/>
              <a:ext cx="2051720" cy="1059582"/>
            </a:xfrm>
            <a:custGeom>
              <a:avLst/>
              <a:gdLst/>
              <a:ahLst/>
              <a:cxnLst/>
              <a:rect l="l" t="t" r="r" b="b"/>
              <a:pathLst>
                <a:path w="99597" h="28488" extrusionOk="0">
                  <a:moveTo>
                    <a:pt x="0" y="1"/>
                  </a:moveTo>
                  <a:lnTo>
                    <a:pt x="0" y="28488"/>
                  </a:lnTo>
                  <a:lnTo>
                    <a:pt x="99596" y="1"/>
                  </a:lnTo>
                  <a:close/>
                </a:path>
              </a:pathLst>
            </a:custGeom>
            <a:solidFill>
              <a:srgbClr val="2B8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41" name="Picture 4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9512" y="4515966"/>
              <a:ext cx="648072" cy="523318"/>
            </a:xfrm>
            <a:prstGeom prst="rect">
              <a:avLst/>
            </a:prstGeom>
          </p:spPr>
        </p:pic>
      </p:grpSp>
      <p:sp>
        <p:nvSpPr>
          <p:cNvPr id="18" name="Rectangle 50"/>
          <p:cNvSpPr/>
          <p:nvPr/>
        </p:nvSpPr>
        <p:spPr>
          <a:xfrm>
            <a:off x="1607419" y="567076"/>
            <a:ext cx="5929162" cy="2888393"/>
          </a:xfrm>
          <a:prstGeom prst="rect">
            <a:avLst/>
          </a:prstGeom>
          <a:solidFill>
            <a:schemeClr val="bg1">
              <a:alpha val="80000"/>
            </a:schemeClr>
          </a:solidFill>
          <a:ln w="57150">
            <a:solidFill>
              <a:srgbClr val="2B817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4400" b="1" dirty="0" smtClean="0">
                <a:solidFill>
                  <a:schemeClr val="tx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KÖSZÖNÖM A FIGYELMET!</a:t>
            </a:r>
            <a:endParaRPr lang="en-US" sz="2800" b="1" dirty="0">
              <a:solidFill>
                <a:schemeClr val="tx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Szövegdoboz 1"/>
          <p:cNvSpPr txBox="1"/>
          <p:nvPr/>
        </p:nvSpPr>
        <p:spPr>
          <a:xfrm>
            <a:off x="7723044" y="4703084"/>
            <a:ext cx="20309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600" dirty="0" smtClean="0">
                <a:solidFill>
                  <a:schemeClr val="bg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Roboto Condensed Light" panose="02000000000000000000" pitchFamily="2" charset="0"/>
              </a:rPr>
              <a:t>2020. 09. 25.</a:t>
            </a:r>
            <a:endParaRPr lang="hu-HU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  <a:cs typeface="Roboto Condensed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975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28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GLOBÁLIS</a:t>
            </a:r>
            <a:r>
              <a:rPr lang="hu-HU" sz="2800" b="1" dirty="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KOCKÁZATI TÉNYEZŐK</a:t>
            </a:r>
            <a:endParaRPr lang="en-US" sz="2800" b="1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pic>
        <p:nvPicPr>
          <p:cNvPr id="13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5141" y="993039"/>
            <a:ext cx="3946601" cy="3987834"/>
          </a:xfrm>
          <a:prstGeom prst="rect">
            <a:avLst/>
          </a:prstGeom>
        </p:spPr>
      </p:pic>
      <p:pic>
        <p:nvPicPr>
          <p:cNvPr id="14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25800" y="3840304"/>
            <a:ext cx="683630" cy="815473"/>
          </a:xfrm>
          <a:prstGeom prst="rect">
            <a:avLst/>
          </a:prstGeom>
        </p:spPr>
      </p:pic>
      <p:pic>
        <p:nvPicPr>
          <p:cNvPr id="15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74596" y="1870698"/>
            <a:ext cx="715495" cy="1671156"/>
          </a:xfrm>
          <a:prstGeom prst="rect">
            <a:avLst/>
          </a:prstGeom>
        </p:spPr>
      </p:pic>
      <p:sp>
        <p:nvSpPr>
          <p:cNvPr id="16" name="TextBox 7"/>
          <p:cNvSpPr txBox="1">
            <a:spLocks noChangeArrowheads="1"/>
          </p:cNvSpPr>
          <p:nvPr/>
        </p:nvSpPr>
        <p:spPr bwMode="auto">
          <a:xfrm>
            <a:off x="6483631" y="4857763"/>
            <a:ext cx="559593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cs typeface="Arimo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cs typeface="Arimo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cs typeface="Arimo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cs typeface="Arimo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cs typeface="Arimo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cs typeface="Arimo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cs typeface="Arimo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cs typeface="Arimo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cs typeface="Arimo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spcAft>
                <a:spcPts val="500"/>
              </a:spcAft>
              <a:buFont typeface="Arial" panose="020B0604020202020204" pitchFamily="34" charset="0"/>
              <a:buNone/>
            </a:pPr>
            <a:r>
              <a:rPr lang="hu-HU" altLang="hu-HU" sz="1000" dirty="0" smtClean="0">
                <a:solidFill>
                  <a:srgbClr val="5A5A5A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* WEF The </a:t>
            </a:r>
            <a:r>
              <a:rPr lang="hu-HU" altLang="hu-HU" sz="1000" dirty="0">
                <a:solidFill>
                  <a:srgbClr val="5A5A5A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Global </a:t>
            </a:r>
            <a:r>
              <a:rPr lang="hu-HU" altLang="hu-HU" sz="1000" dirty="0" err="1">
                <a:solidFill>
                  <a:srgbClr val="5A5A5A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Risks</a:t>
            </a:r>
            <a:r>
              <a:rPr lang="hu-HU" altLang="hu-HU" sz="1000" dirty="0">
                <a:solidFill>
                  <a:srgbClr val="5A5A5A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hu-HU" altLang="hu-HU" sz="1000" dirty="0" err="1" smtClean="0">
                <a:solidFill>
                  <a:srgbClr val="5A5A5A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Report</a:t>
            </a:r>
            <a:r>
              <a:rPr lang="hu-HU" altLang="hu-HU" sz="1000" dirty="0" smtClean="0">
                <a:solidFill>
                  <a:srgbClr val="5A5A5A"/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rPr>
              <a:t> 2019 (14th)</a:t>
            </a:r>
            <a:endParaRPr lang="hu-HU" altLang="en-US" sz="1000" dirty="0">
              <a:solidFill>
                <a:srgbClr val="5A5A5A"/>
              </a:solidFill>
              <a:latin typeface="Roboto Light" panose="02000000000000000000" pitchFamily="2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080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28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ENSZ </a:t>
            </a:r>
            <a:r>
              <a:rPr lang="hu-HU" sz="2800" b="1" dirty="0" smtClean="0">
                <a:solidFill>
                  <a:schemeClr val="bg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-</a:t>
            </a:r>
            <a:r>
              <a:rPr lang="hu-HU" sz="28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</a:t>
            </a:r>
            <a:r>
              <a:rPr lang="hu-HU" sz="2800" b="1" dirty="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GLOBÁLIS CÉLKITŰZÉS</a:t>
            </a:r>
            <a:endParaRPr lang="en-US" sz="2800" b="1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pic>
        <p:nvPicPr>
          <p:cNvPr id="7" name="Kép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632" b="16406"/>
          <a:stretch/>
        </p:blipFill>
        <p:spPr>
          <a:xfrm>
            <a:off x="1642662" y="1285626"/>
            <a:ext cx="6227710" cy="3124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4988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EU CÉLKITŰZÉS: 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2050-RE KLÍMASEMLEGESSÉG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5" name="Ellipszis 4"/>
          <p:cNvSpPr/>
          <p:nvPr/>
        </p:nvSpPr>
        <p:spPr>
          <a:xfrm>
            <a:off x="2965234" y="1473910"/>
            <a:ext cx="3240000" cy="3240000"/>
          </a:xfrm>
          <a:prstGeom prst="ellips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1"/>
            <a:tileRect/>
          </a:gradFill>
          <a:ln w="28575">
            <a:solidFill>
              <a:srgbClr val="034E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6" name="Ellipszis 5"/>
          <p:cNvSpPr/>
          <p:nvPr/>
        </p:nvSpPr>
        <p:spPr>
          <a:xfrm>
            <a:off x="3884796" y="2409910"/>
            <a:ext cx="1368000" cy="1368000"/>
          </a:xfrm>
          <a:prstGeom prst="ellipse">
            <a:avLst/>
          </a:prstGeom>
          <a:gradFill flip="none" rotWithShape="1">
            <a:gsLst>
              <a:gs pos="0">
                <a:srgbClr val="42B47B">
                  <a:shade val="30000"/>
                  <a:satMod val="115000"/>
                </a:srgbClr>
              </a:gs>
              <a:gs pos="50000">
                <a:srgbClr val="42B47B">
                  <a:shade val="67500"/>
                  <a:satMod val="115000"/>
                </a:srgbClr>
              </a:gs>
              <a:gs pos="100000">
                <a:srgbClr val="42B47B">
                  <a:shade val="100000"/>
                  <a:satMod val="11500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7" name="Ellipszis 6"/>
          <p:cNvSpPr/>
          <p:nvPr/>
        </p:nvSpPr>
        <p:spPr>
          <a:xfrm>
            <a:off x="4068085" y="2583400"/>
            <a:ext cx="1008000" cy="100800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8" name="Szövegdoboz 7"/>
          <p:cNvSpPr txBox="1"/>
          <p:nvPr/>
        </p:nvSpPr>
        <p:spPr>
          <a:xfrm>
            <a:off x="3954038" y="2850759"/>
            <a:ext cx="1236095" cy="63644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1050" dirty="0" smtClean="0">
                <a:solidFill>
                  <a:schemeClr val="bg1"/>
                </a:solidFill>
                <a:latin typeface="Roboto Medium" panose="020B0604020202020204" charset="0"/>
                <a:ea typeface="Roboto Medium" panose="020B0604020202020204" charset="0"/>
                <a:cs typeface="Roboto Medium" panose="020B0604020202020204" charset="0"/>
              </a:rPr>
              <a:t>Az európai zöld megállapodás</a:t>
            </a:r>
          </a:p>
        </p:txBody>
      </p:sp>
      <p:sp>
        <p:nvSpPr>
          <p:cNvPr id="9" name="Szövegdoboz 8"/>
          <p:cNvSpPr txBox="1"/>
          <p:nvPr/>
        </p:nvSpPr>
        <p:spPr>
          <a:xfrm>
            <a:off x="3938118" y="1848527"/>
            <a:ext cx="2051450" cy="63487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r>
              <a:rPr lang="hu-HU" sz="1000" dirty="0" smtClean="0">
                <a:solidFill>
                  <a:srgbClr val="034EA1"/>
                </a:solidFill>
                <a:latin typeface="Roboto Medium" panose="020B0604020202020204" charset="0"/>
                <a:ea typeface="Roboto Medium" panose="020B0604020202020204" charset="0"/>
                <a:cs typeface="Roboto Medium" panose="020B0604020202020204" charset="0"/>
              </a:rPr>
              <a:t>Az EU gazdaságának</a:t>
            </a:r>
          </a:p>
          <a:p>
            <a:r>
              <a:rPr lang="hu-HU" sz="1000" dirty="0" smtClean="0">
                <a:solidFill>
                  <a:srgbClr val="034EA1"/>
                </a:solidFill>
                <a:latin typeface="Roboto Medium" panose="020B0604020202020204" charset="0"/>
                <a:ea typeface="Roboto Medium" panose="020B0604020202020204" charset="0"/>
                <a:cs typeface="Roboto Medium" panose="020B0604020202020204" charset="0"/>
              </a:rPr>
              <a:t>átalakítása a </a:t>
            </a:r>
          </a:p>
          <a:p>
            <a:r>
              <a:rPr lang="hu-HU" sz="1000" dirty="0" smtClean="0">
                <a:solidFill>
                  <a:srgbClr val="034EA1"/>
                </a:solidFill>
                <a:latin typeface="Roboto Medium" panose="020B0604020202020204" charset="0"/>
                <a:ea typeface="Roboto Medium" panose="020B0604020202020204" charset="0"/>
                <a:cs typeface="Roboto Medium" panose="020B0604020202020204" charset="0"/>
              </a:rPr>
              <a:t>fenntartható jövőért</a:t>
            </a:r>
          </a:p>
        </p:txBody>
      </p:sp>
      <p:cxnSp>
        <p:nvCxnSpPr>
          <p:cNvPr id="10" name="Egyenes összekötő 9"/>
          <p:cNvCxnSpPr/>
          <p:nvPr/>
        </p:nvCxnSpPr>
        <p:spPr>
          <a:xfrm>
            <a:off x="3954038" y="1905520"/>
            <a:ext cx="0" cy="432000"/>
          </a:xfrm>
          <a:prstGeom prst="line">
            <a:avLst/>
          </a:prstGeom>
          <a:ln w="28575">
            <a:solidFill>
              <a:srgbClr val="034EA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Átellenes sarkain kerekített téglalap 10"/>
          <p:cNvSpPr/>
          <p:nvPr/>
        </p:nvSpPr>
        <p:spPr>
          <a:xfrm>
            <a:off x="2198647" y="1238166"/>
            <a:ext cx="2160000" cy="396000"/>
          </a:xfrm>
          <a:prstGeom prst="round2DiagRect">
            <a:avLst/>
          </a:prstGeom>
          <a:solidFill>
            <a:srgbClr val="42B47B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2" name="Szövegdoboz 11"/>
          <p:cNvSpPr txBox="1"/>
          <p:nvPr/>
        </p:nvSpPr>
        <p:spPr>
          <a:xfrm>
            <a:off x="2190258" y="1237916"/>
            <a:ext cx="2208944" cy="42141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Az EU 2030-ra és 2050-re vonatkozó éghajlatvédelmi törekvéseinek fokozása</a:t>
            </a:r>
          </a:p>
        </p:txBody>
      </p:sp>
      <p:sp>
        <p:nvSpPr>
          <p:cNvPr id="13" name="Átellenes sarkain kerekített téglalap 12"/>
          <p:cNvSpPr/>
          <p:nvPr/>
        </p:nvSpPr>
        <p:spPr>
          <a:xfrm>
            <a:off x="1359526" y="1898436"/>
            <a:ext cx="2160000" cy="396000"/>
          </a:xfrm>
          <a:prstGeom prst="round2DiagRect">
            <a:avLst/>
          </a:prstGeom>
          <a:solidFill>
            <a:srgbClr val="42B47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4" name="Szövegdoboz 13"/>
          <p:cNvSpPr txBox="1"/>
          <p:nvPr/>
        </p:nvSpPr>
        <p:spPr>
          <a:xfrm>
            <a:off x="1362248" y="1910811"/>
            <a:ext cx="2208944" cy="42141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Tiszta, megfizethető és biztonságos energiaellátás</a:t>
            </a:r>
          </a:p>
        </p:txBody>
      </p:sp>
      <p:sp>
        <p:nvSpPr>
          <p:cNvPr id="15" name="Átellenes sarkain kerekített téglalap 14"/>
          <p:cNvSpPr/>
          <p:nvPr/>
        </p:nvSpPr>
        <p:spPr>
          <a:xfrm>
            <a:off x="1347459" y="3915837"/>
            <a:ext cx="2160000" cy="396000"/>
          </a:xfrm>
          <a:prstGeom prst="round2DiagRect">
            <a:avLst/>
          </a:prstGeom>
          <a:solidFill>
            <a:srgbClr val="034EA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6" name="Szövegdoboz 15"/>
          <p:cNvSpPr txBox="1"/>
          <p:nvPr/>
        </p:nvSpPr>
        <p:spPr>
          <a:xfrm>
            <a:off x="1336129" y="3987425"/>
            <a:ext cx="2208944" cy="31716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10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Az átállás finanszírozása</a:t>
            </a:r>
          </a:p>
        </p:txBody>
      </p:sp>
      <p:sp>
        <p:nvSpPr>
          <p:cNvPr id="17" name="Átellenes sarkain kerekített téglalap 16"/>
          <p:cNvSpPr/>
          <p:nvPr/>
        </p:nvSpPr>
        <p:spPr>
          <a:xfrm>
            <a:off x="1191099" y="3294398"/>
            <a:ext cx="2160000" cy="396000"/>
          </a:xfrm>
          <a:prstGeom prst="round2DiagRect">
            <a:avLst/>
          </a:prstGeom>
          <a:solidFill>
            <a:srgbClr val="42B47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8" name="Szövegdoboz 17"/>
          <p:cNvSpPr txBox="1"/>
          <p:nvPr/>
        </p:nvSpPr>
        <p:spPr>
          <a:xfrm>
            <a:off x="1178714" y="3312013"/>
            <a:ext cx="2208944" cy="425749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dirty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</a:t>
            </a:r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nergia- és erőforrás-hatékony építés és korszerűsítés </a:t>
            </a:r>
          </a:p>
        </p:txBody>
      </p:sp>
      <p:sp>
        <p:nvSpPr>
          <p:cNvPr id="19" name="Átellenes sarkain kerekített téglalap 18"/>
          <p:cNvSpPr/>
          <p:nvPr/>
        </p:nvSpPr>
        <p:spPr>
          <a:xfrm>
            <a:off x="1143119" y="2593389"/>
            <a:ext cx="2160000" cy="396000"/>
          </a:xfrm>
          <a:prstGeom prst="round2DiagRect">
            <a:avLst/>
          </a:prstGeom>
          <a:solidFill>
            <a:srgbClr val="42B47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0" name="Szövegdoboz 19"/>
          <p:cNvSpPr txBox="1"/>
          <p:nvPr/>
        </p:nvSpPr>
        <p:spPr>
          <a:xfrm>
            <a:off x="1143119" y="2593139"/>
            <a:ext cx="2208944" cy="42141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Az ipar mozgósítása a környezetbarát és körforgásos gazdaság érdekében</a:t>
            </a:r>
          </a:p>
        </p:txBody>
      </p:sp>
      <p:sp>
        <p:nvSpPr>
          <p:cNvPr id="21" name="Átellenes sarkain kerekített téglalap 20"/>
          <p:cNvSpPr/>
          <p:nvPr/>
        </p:nvSpPr>
        <p:spPr>
          <a:xfrm>
            <a:off x="5292358" y="4279233"/>
            <a:ext cx="2160000" cy="396000"/>
          </a:xfrm>
          <a:prstGeom prst="round2DiagRect">
            <a:avLst/>
          </a:prstGeom>
          <a:solidFill>
            <a:srgbClr val="42B47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2" name="Szövegdoboz 21"/>
          <p:cNvSpPr txBox="1"/>
          <p:nvPr/>
        </p:nvSpPr>
        <p:spPr>
          <a:xfrm>
            <a:off x="5292358" y="4295761"/>
            <a:ext cx="2208944" cy="465495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„Senki ne maradjon ki” (méltányos átállás)</a:t>
            </a:r>
          </a:p>
        </p:txBody>
      </p:sp>
      <p:sp>
        <p:nvSpPr>
          <p:cNvPr id="23" name="Átellenes sarkain kerekített téglalap 22"/>
          <p:cNvSpPr/>
          <p:nvPr/>
        </p:nvSpPr>
        <p:spPr>
          <a:xfrm>
            <a:off x="5841555" y="2251727"/>
            <a:ext cx="2160000" cy="396000"/>
          </a:xfrm>
          <a:prstGeom prst="round2DiagRect">
            <a:avLst/>
          </a:prstGeom>
          <a:solidFill>
            <a:srgbClr val="42B47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4" name="Szövegdoboz 23"/>
          <p:cNvSpPr txBox="1"/>
          <p:nvPr/>
        </p:nvSpPr>
        <p:spPr>
          <a:xfrm>
            <a:off x="5792611" y="2257577"/>
            <a:ext cx="2208944" cy="44465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Az ökoszisztémák és a biológiai sokféleség megóvása és helyreállítása</a:t>
            </a:r>
          </a:p>
        </p:txBody>
      </p:sp>
      <p:sp>
        <p:nvSpPr>
          <p:cNvPr id="25" name="Átellenes sarkain kerekített téglalap 24"/>
          <p:cNvSpPr/>
          <p:nvPr/>
        </p:nvSpPr>
        <p:spPr>
          <a:xfrm>
            <a:off x="6059321" y="2904416"/>
            <a:ext cx="2160000" cy="468000"/>
          </a:xfrm>
          <a:prstGeom prst="round2DiagRect">
            <a:avLst/>
          </a:prstGeom>
          <a:solidFill>
            <a:srgbClr val="42B47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6" name="Szövegdoboz 25"/>
          <p:cNvSpPr txBox="1"/>
          <p:nvPr/>
        </p:nvSpPr>
        <p:spPr>
          <a:xfrm>
            <a:off x="6059321" y="2891156"/>
            <a:ext cx="2208944" cy="649015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„A termelőtől a fogyasztóig” méltányos, egészséges és környezetbarát élelmiszerrend</a:t>
            </a:r>
          </a:p>
        </p:txBody>
      </p:sp>
      <p:sp>
        <p:nvSpPr>
          <p:cNvPr id="27" name="Átellenes sarkain kerekített téglalap 26"/>
          <p:cNvSpPr/>
          <p:nvPr/>
        </p:nvSpPr>
        <p:spPr>
          <a:xfrm>
            <a:off x="5830133" y="3668895"/>
            <a:ext cx="2160000" cy="396000"/>
          </a:xfrm>
          <a:prstGeom prst="round2DiagRect">
            <a:avLst/>
          </a:prstGeom>
          <a:solidFill>
            <a:srgbClr val="42B47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8" name="Szövegdoboz 27"/>
          <p:cNvSpPr txBox="1"/>
          <p:nvPr/>
        </p:nvSpPr>
        <p:spPr>
          <a:xfrm>
            <a:off x="5805661" y="3681056"/>
            <a:ext cx="2208944" cy="40476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 fenntartható és intelligens mobilitásra való átállás felgyorsítása </a:t>
            </a:r>
          </a:p>
        </p:txBody>
      </p:sp>
      <p:sp>
        <p:nvSpPr>
          <p:cNvPr id="29" name="Átellenes sarkain kerekített téglalap 28"/>
          <p:cNvSpPr/>
          <p:nvPr/>
        </p:nvSpPr>
        <p:spPr>
          <a:xfrm>
            <a:off x="5456157" y="1563201"/>
            <a:ext cx="2160000" cy="396000"/>
          </a:xfrm>
          <a:prstGeom prst="round2DiagRect">
            <a:avLst/>
          </a:prstGeom>
          <a:solidFill>
            <a:srgbClr val="42B47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0" name="Szövegdoboz 29"/>
          <p:cNvSpPr txBox="1"/>
          <p:nvPr/>
        </p:nvSpPr>
        <p:spPr>
          <a:xfrm>
            <a:off x="5380563" y="1572129"/>
            <a:ext cx="2311187" cy="41249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Szennyezőanyag-mentességi célkitűzés a toxikus anyagoktól mentes környezetért</a:t>
            </a:r>
          </a:p>
        </p:txBody>
      </p:sp>
      <p:sp>
        <p:nvSpPr>
          <p:cNvPr id="31" name="Átellenes sarkain kerekített téglalap 30"/>
          <p:cNvSpPr/>
          <p:nvPr/>
        </p:nvSpPr>
        <p:spPr>
          <a:xfrm>
            <a:off x="4650155" y="954585"/>
            <a:ext cx="2270589" cy="471961"/>
          </a:xfrm>
          <a:prstGeom prst="round2DiagRect">
            <a:avLst/>
          </a:prstGeom>
          <a:noFill/>
          <a:ln>
            <a:solidFill>
              <a:srgbClr val="42B4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2" name="Szövegdoboz 31"/>
          <p:cNvSpPr txBox="1"/>
          <p:nvPr/>
        </p:nvSpPr>
        <p:spPr>
          <a:xfrm>
            <a:off x="4712423" y="998312"/>
            <a:ext cx="2160000" cy="39600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900" b="1" dirty="0" smtClean="0">
                <a:solidFill>
                  <a:srgbClr val="42B47B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 kutatás mozgósítása és az innováció előmozdítása</a:t>
            </a:r>
          </a:p>
        </p:txBody>
      </p:sp>
      <p:sp>
        <p:nvSpPr>
          <p:cNvPr id="33" name="Szövegdoboz 32"/>
          <p:cNvSpPr txBox="1"/>
          <p:nvPr/>
        </p:nvSpPr>
        <p:spPr>
          <a:xfrm>
            <a:off x="2382121" y="4849723"/>
            <a:ext cx="2208944" cy="303029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1000" b="1" dirty="0" smtClean="0">
                <a:solidFill>
                  <a:srgbClr val="2B817D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Az EU mint globális vezető</a:t>
            </a:r>
          </a:p>
        </p:txBody>
      </p:sp>
      <p:sp>
        <p:nvSpPr>
          <p:cNvPr id="34" name="Szövegdoboz 33"/>
          <p:cNvSpPr txBox="1"/>
          <p:nvPr/>
        </p:nvSpPr>
        <p:spPr>
          <a:xfrm>
            <a:off x="4461768" y="4862406"/>
            <a:ext cx="2208944" cy="319504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1000" b="1" dirty="0" smtClean="0">
                <a:solidFill>
                  <a:srgbClr val="2B817D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Az európai éghajlati paktum</a:t>
            </a:r>
          </a:p>
        </p:txBody>
      </p:sp>
      <p:cxnSp>
        <p:nvCxnSpPr>
          <p:cNvPr id="35" name="Egyenes összekötő 34"/>
          <p:cNvCxnSpPr/>
          <p:nvPr/>
        </p:nvCxnSpPr>
        <p:spPr>
          <a:xfrm>
            <a:off x="2651926" y="4859056"/>
            <a:ext cx="0" cy="216000"/>
          </a:xfrm>
          <a:prstGeom prst="line">
            <a:avLst/>
          </a:prstGeom>
          <a:ln w="28575">
            <a:solidFill>
              <a:srgbClr val="2B817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/>
          <p:nvPr/>
        </p:nvCxnSpPr>
        <p:spPr>
          <a:xfrm>
            <a:off x="4613301" y="4889702"/>
            <a:ext cx="0" cy="216000"/>
          </a:xfrm>
          <a:prstGeom prst="line">
            <a:avLst/>
          </a:prstGeom>
          <a:ln w="28575">
            <a:solidFill>
              <a:srgbClr val="2B817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Ellipszis 36"/>
          <p:cNvSpPr/>
          <p:nvPr/>
        </p:nvSpPr>
        <p:spPr>
          <a:xfrm>
            <a:off x="118655" y="941577"/>
            <a:ext cx="1224000" cy="1224000"/>
          </a:xfrm>
          <a:prstGeom prst="ellipse">
            <a:avLst/>
          </a:prstGeom>
          <a:solidFill>
            <a:srgbClr val="034E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8" name="Szövegdoboz 37"/>
          <p:cNvSpPr txBox="1"/>
          <p:nvPr/>
        </p:nvSpPr>
        <p:spPr>
          <a:xfrm>
            <a:off x="92652" y="1175834"/>
            <a:ext cx="1276005" cy="121061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Magyarországnak </a:t>
            </a:r>
          </a:p>
          <a:p>
            <a:pPr algn="ctr"/>
            <a:r>
              <a:rPr lang="hu-HU" sz="900" b="1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50 ezer milliárd </a:t>
            </a:r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Ft-ra van szüksége a 2050-es klímacél eléréséhez</a:t>
            </a:r>
          </a:p>
        </p:txBody>
      </p:sp>
      <p:sp>
        <p:nvSpPr>
          <p:cNvPr id="40" name="Ellipszis 39"/>
          <p:cNvSpPr/>
          <p:nvPr/>
        </p:nvSpPr>
        <p:spPr>
          <a:xfrm>
            <a:off x="7775734" y="830315"/>
            <a:ext cx="1357750" cy="1280527"/>
          </a:xfrm>
          <a:prstGeom prst="ellipse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41" name="Szövegdoboz 40"/>
          <p:cNvSpPr txBox="1"/>
          <p:nvPr/>
        </p:nvSpPr>
        <p:spPr>
          <a:xfrm>
            <a:off x="7806231" y="1117591"/>
            <a:ext cx="1334211" cy="1014872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 klímacélok eléréséhez </a:t>
            </a:r>
          </a:p>
          <a:p>
            <a:pPr algn="ctr"/>
            <a:r>
              <a:rPr lang="hu-HU" sz="900" b="1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260 </a:t>
            </a:r>
            <a:r>
              <a:rPr lang="hu-HU" sz="900" b="1" dirty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milliárd</a:t>
            </a:r>
            <a:r>
              <a:rPr lang="hu-HU" sz="900" dirty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 </a:t>
            </a:r>
            <a:r>
              <a:rPr lang="hu-HU" sz="900" b="1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EUR</a:t>
            </a:r>
            <a:r>
              <a:rPr lang="hu-HU" sz="9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 beruházás szükséges EU szinten</a:t>
            </a:r>
          </a:p>
        </p:txBody>
      </p:sp>
      <p:sp>
        <p:nvSpPr>
          <p:cNvPr id="3" name="Oval 2"/>
          <p:cNvSpPr/>
          <p:nvPr/>
        </p:nvSpPr>
        <p:spPr>
          <a:xfrm>
            <a:off x="1160393" y="3727618"/>
            <a:ext cx="2557587" cy="792000"/>
          </a:xfrm>
          <a:prstGeom prst="ellipse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852220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sz="24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ZÖLD FINANSZÍROZÁS </a:t>
            </a:r>
            <a:r>
              <a:rPr lang="hu-HU" sz="2400" b="1" dirty="0" smtClean="0">
                <a:solidFill>
                  <a:prstClr val="white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– SZEMLÉLETVÁLTÁS A PÉNZÜGYI SZEKTORBAN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Oval 10">
            <a:extLst>
              <a:ext uri="{FF2B5EF4-FFF2-40B4-BE49-F238E27FC236}">
                <a16:creationId xmlns:a16="http://schemas.microsoft.com/office/drawing/2014/main" id="{E04F5FD3-3B5E-4AC1-9BB0-C538FA7EA89E}"/>
              </a:ext>
            </a:extLst>
          </p:cNvPr>
          <p:cNvSpPr/>
          <p:nvPr/>
        </p:nvSpPr>
        <p:spPr>
          <a:xfrm>
            <a:off x="3517281" y="2353700"/>
            <a:ext cx="1351337" cy="1344499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solidFill>
              <a:srgbClr val="2B817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Oval 23">
            <a:extLst>
              <a:ext uri="{FF2B5EF4-FFF2-40B4-BE49-F238E27FC236}">
                <a16:creationId xmlns:a16="http://schemas.microsoft.com/office/drawing/2014/main" id="{A3C32A72-A754-424B-8371-E3854D4843C9}"/>
              </a:ext>
            </a:extLst>
          </p:cNvPr>
          <p:cNvSpPr/>
          <p:nvPr/>
        </p:nvSpPr>
        <p:spPr>
          <a:xfrm>
            <a:off x="3286833" y="2119833"/>
            <a:ext cx="1812230" cy="1812230"/>
          </a:xfrm>
          <a:prstGeom prst="ellipse">
            <a:avLst/>
          </a:prstGeom>
          <a:noFill/>
          <a:ln w="19050">
            <a:solidFill>
              <a:srgbClr val="2B817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Oval 24">
            <a:extLst>
              <a:ext uri="{FF2B5EF4-FFF2-40B4-BE49-F238E27FC236}">
                <a16:creationId xmlns:a16="http://schemas.microsoft.com/office/drawing/2014/main" id="{E34FF439-BB52-4E49-83F1-C23F693D6612}"/>
              </a:ext>
            </a:extLst>
          </p:cNvPr>
          <p:cNvSpPr/>
          <p:nvPr/>
        </p:nvSpPr>
        <p:spPr>
          <a:xfrm>
            <a:off x="4147733" y="2053927"/>
            <a:ext cx="131813" cy="1318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Oval 25">
            <a:extLst>
              <a:ext uri="{FF2B5EF4-FFF2-40B4-BE49-F238E27FC236}">
                <a16:creationId xmlns:a16="http://schemas.microsoft.com/office/drawing/2014/main" id="{6780F4DE-DB80-44A1-A6E6-FA110480C713}"/>
              </a:ext>
            </a:extLst>
          </p:cNvPr>
          <p:cNvSpPr/>
          <p:nvPr/>
        </p:nvSpPr>
        <p:spPr>
          <a:xfrm>
            <a:off x="4917354" y="3414720"/>
            <a:ext cx="131813" cy="131813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Oval 26">
            <a:extLst>
              <a:ext uri="{FF2B5EF4-FFF2-40B4-BE49-F238E27FC236}">
                <a16:creationId xmlns:a16="http://schemas.microsoft.com/office/drawing/2014/main" id="{78FC8AB1-D9EC-4F66-AB30-4EAAC575CF7F}"/>
              </a:ext>
            </a:extLst>
          </p:cNvPr>
          <p:cNvSpPr/>
          <p:nvPr/>
        </p:nvSpPr>
        <p:spPr>
          <a:xfrm>
            <a:off x="3331026" y="3414720"/>
            <a:ext cx="131813" cy="1318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8" name="Oval 27">
            <a:extLst>
              <a:ext uri="{FF2B5EF4-FFF2-40B4-BE49-F238E27FC236}">
                <a16:creationId xmlns:a16="http://schemas.microsoft.com/office/drawing/2014/main" id="{238C9ED9-ABDE-4BCC-BEC9-2DE3FCED2D2B}"/>
              </a:ext>
            </a:extLst>
          </p:cNvPr>
          <p:cNvSpPr/>
          <p:nvPr/>
        </p:nvSpPr>
        <p:spPr>
          <a:xfrm>
            <a:off x="4917354" y="2542711"/>
            <a:ext cx="131813" cy="1318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9" name="Oval 28">
            <a:extLst>
              <a:ext uri="{FF2B5EF4-FFF2-40B4-BE49-F238E27FC236}">
                <a16:creationId xmlns:a16="http://schemas.microsoft.com/office/drawing/2014/main" id="{4D5AF753-D353-423B-B17E-52E0566B79AB}"/>
              </a:ext>
            </a:extLst>
          </p:cNvPr>
          <p:cNvSpPr/>
          <p:nvPr/>
        </p:nvSpPr>
        <p:spPr>
          <a:xfrm>
            <a:off x="3331026" y="2542711"/>
            <a:ext cx="131813" cy="1318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0" name="Oval 29">
            <a:extLst>
              <a:ext uri="{FF2B5EF4-FFF2-40B4-BE49-F238E27FC236}">
                <a16:creationId xmlns:a16="http://schemas.microsoft.com/office/drawing/2014/main" id="{BED3FC26-6F12-4BFA-B66D-37992E20068C}"/>
              </a:ext>
            </a:extLst>
          </p:cNvPr>
          <p:cNvSpPr/>
          <p:nvPr/>
        </p:nvSpPr>
        <p:spPr>
          <a:xfrm>
            <a:off x="4147733" y="3862573"/>
            <a:ext cx="131813" cy="13181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1" name="TextBox 45">
            <a:extLst>
              <a:ext uri="{FF2B5EF4-FFF2-40B4-BE49-F238E27FC236}">
                <a16:creationId xmlns:a16="http://schemas.microsoft.com/office/drawing/2014/main" id="{08F824D5-E965-4A94-BE5F-5588E521445F}"/>
              </a:ext>
            </a:extLst>
          </p:cNvPr>
          <p:cNvSpPr txBox="1"/>
          <p:nvPr/>
        </p:nvSpPr>
        <p:spPr>
          <a:xfrm>
            <a:off x="123634" y="2201781"/>
            <a:ext cx="3042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ko-KR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2B817D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Fenntartható</a:t>
            </a:r>
            <a:r>
              <a:rPr kumimoji="0" lang="hu-HU" altLang="ko-KR" sz="1200" b="1" i="0" u="none" strike="noStrike" kern="1200" cap="none" spc="0" normalizeH="0" noProof="0" dirty="0" smtClean="0">
                <a:ln>
                  <a:noFill/>
                </a:ln>
                <a:solidFill>
                  <a:srgbClr val="2B817D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 növekedés</a:t>
            </a: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2B817D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12" name="TextBox 45">
            <a:extLst>
              <a:ext uri="{FF2B5EF4-FFF2-40B4-BE49-F238E27FC236}">
                <a16:creationId xmlns:a16="http://schemas.microsoft.com/office/drawing/2014/main" id="{08F824D5-E965-4A94-BE5F-5588E521445F}"/>
              </a:ext>
            </a:extLst>
          </p:cNvPr>
          <p:cNvSpPr txBox="1"/>
          <p:nvPr/>
        </p:nvSpPr>
        <p:spPr>
          <a:xfrm>
            <a:off x="214521" y="3126951"/>
            <a:ext cx="3042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ko-KR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B504A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Versenyképesség</a:t>
            </a:r>
            <a:r>
              <a:rPr kumimoji="0" lang="hu-HU" altLang="ko-KR" sz="1200" b="1" i="0" u="none" strike="noStrike" kern="1200" cap="none" spc="0" normalizeH="0" noProof="0" dirty="0" smtClean="0">
                <a:ln>
                  <a:noFill/>
                </a:ln>
                <a:solidFill>
                  <a:srgbClr val="DB504A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 növelése</a:t>
            </a: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DB504A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13" name="TextBox 45">
            <a:extLst>
              <a:ext uri="{FF2B5EF4-FFF2-40B4-BE49-F238E27FC236}">
                <a16:creationId xmlns:a16="http://schemas.microsoft.com/office/drawing/2014/main" id="{08F824D5-E965-4A94-BE5F-5588E521445F}"/>
              </a:ext>
            </a:extLst>
          </p:cNvPr>
          <p:cNvSpPr txBox="1"/>
          <p:nvPr/>
        </p:nvSpPr>
        <p:spPr>
          <a:xfrm>
            <a:off x="1896609" y="4049060"/>
            <a:ext cx="18370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ko-KR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3249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Beruházás</a:t>
            </a:r>
            <a:r>
              <a:rPr kumimoji="0" lang="hu-HU" altLang="ko-KR" sz="1200" b="1" i="0" u="none" strike="noStrike" kern="1200" cap="none" spc="0" normalizeH="0" noProof="0" dirty="0" smtClean="0">
                <a:ln>
                  <a:noFill/>
                </a:ln>
                <a:solidFill>
                  <a:srgbClr val="003249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 a jövőbe</a:t>
            </a: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3249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14" name="TextBox 45">
            <a:extLst>
              <a:ext uri="{FF2B5EF4-FFF2-40B4-BE49-F238E27FC236}">
                <a16:creationId xmlns:a16="http://schemas.microsoft.com/office/drawing/2014/main" id="{08F824D5-E965-4A94-BE5F-5588E521445F}"/>
              </a:ext>
            </a:extLst>
          </p:cNvPr>
          <p:cNvSpPr txBox="1"/>
          <p:nvPr/>
        </p:nvSpPr>
        <p:spPr>
          <a:xfrm>
            <a:off x="4488571" y="3520134"/>
            <a:ext cx="3042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ko-KR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20AA93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Kiaknázatlan</a:t>
            </a:r>
            <a:r>
              <a:rPr kumimoji="0" lang="hu-HU" altLang="ko-KR" sz="1200" b="1" i="0" u="none" strike="noStrike" kern="1200" cap="none" spc="0" normalizeH="0" noProof="0" dirty="0" smtClean="0">
                <a:ln>
                  <a:noFill/>
                </a:ln>
                <a:solidFill>
                  <a:srgbClr val="20AA93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 üzleti lehetőség</a:t>
            </a: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20AA93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15" name="TextBox 45">
            <a:extLst>
              <a:ext uri="{FF2B5EF4-FFF2-40B4-BE49-F238E27FC236}">
                <a16:creationId xmlns:a16="http://schemas.microsoft.com/office/drawing/2014/main" id="{08F824D5-E965-4A94-BE5F-5588E521445F}"/>
              </a:ext>
            </a:extLst>
          </p:cNvPr>
          <p:cNvSpPr txBox="1"/>
          <p:nvPr/>
        </p:nvSpPr>
        <p:spPr>
          <a:xfrm>
            <a:off x="5049167" y="2712694"/>
            <a:ext cx="17669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ko-KR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56F89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Társadalmi</a:t>
            </a:r>
            <a:r>
              <a:rPr kumimoji="0" lang="hu-HU" altLang="ko-KR" sz="1200" b="1" i="0" u="none" strike="noStrike" kern="1200" cap="none" spc="0" normalizeH="0" noProof="0" dirty="0" smtClean="0">
                <a:ln>
                  <a:noFill/>
                </a:ln>
                <a:solidFill>
                  <a:srgbClr val="056F89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 elvárás</a:t>
            </a: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56F89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16" name="TextBox 45">
            <a:extLst>
              <a:ext uri="{FF2B5EF4-FFF2-40B4-BE49-F238E27FC236}">
                <a16:creationId xmlns:a16="http://schemas.microsoft.com/office/drawing/2014/main" id="{08F824D5-E965-4A94-BE5F-5588E521445F}"/>
              </a:ext>
            </a:extLst>
          </p:cNvPr>
          <p:cNvSpPr txBox="1"/>
          <p:nvPr/>
        </p:nvSpPr>
        <p:spPr>
          <a:xfrm>
            <a:off x="3579949" y="1648589"/>
            <a:ext cx="34597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ko-KR" sz="1200" b="1" dirty="0" smtClean="0">
                <a:solidFill>
                  <a:srgbClr val="FFA630"/>
                </a:solidFill>
                <a:latin typeface="Arial"/>
                <a:ea typeface="Arial Unicode MS"/>
                <a:cs typeface="Arial" pitchFamily="34" charset="0"/>
              </a:rPr>
              <a:t>Kitörési pont a gazdaságnak 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ko-KR" sz="1200" b="1" dirty="0" smtClean="0">
                <a:solidFill>
                  <a:srgbClr val="FFA630"/>
                </a:solidFill>
                <a:latin typeface="Arial"/>
                <a:ea typeface="Arial Unicode MS"/>
                <a:cs typeface="Arial" pitchFamily="34" charset="0"/>
              </a:rPr>
              <a:t>a COVID utáni időszakra</a:t>
            </a: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FFA63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cxnSp>
        <p:nvCxnSpPr>
          <p:cNvPr id="17" name="Szögletes összekötő 16"/>
          <p:cNvCxnSpPr/>
          <p:nvPr/>
        </p:nvCxnSpPr>
        <p:spPr>
          <a:xfrm rot="5400000" flipH="1" flipV="1">
            <a:off x="5097363" y="759953"/>
            <a:ext cx="424950" cy="2203498"/>
          </a:xfrm>
          <a:prstGeom prst="bentConnector2">
            <a:avLst/>
          </a:prstGeom>
          <a:ln>
            <a:solidFill>
              <a:srgbClr val="FFA6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zögletes összekötő 17"/>
          <p:cNvCxnSpPr>
            <a:stCxn id="8" idx="4"/>
          </p:cNvCxnSpPr>
          <p:nvPr/>
        </p:nvCxnSpPr>
        <p:spPr>
          <a:xfrm rot="16200000" flipH="1">
            <a:off x="6147647" y="1510137"/>
            <a:ext cx="328368" cy="2657141"/>
          </a:xfrm>
          <a:prstGeom prst="bentConnector2">
            <a:avLst/>
          </a:prstGeom>
          <a:ln>
            <a:solidFill>
              <a:srgbClr val="056F8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zögletes összekötő 18"/>
          <p:cNvCxnSpPr>
            <a:stCxn id="7" idx="0"/>
          </p:cNvCxnSpPr>
          <p:nvPr/>
        </p:nvCxnSpPr>
        <p:spPr>
          <a:xfrm rot="16200000" flipV="1">
            <a:off x="2090127" y="2107914"/>
            <a:ext cx="301601" cy="2312012"/>
          </a:xfrm>
          <a:prstGeom prst="bentConnector2">
            <a:avLst/>
          </a:prstGeom>
          <a:ln>
            <a:solidFill>
              <a:srgbClr val="DB50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zögletes összekötő 19"/>
          <p:cNvCxnSpPr/>
          <p:nvPr/>
        </p:nvCxnSpPr>
        <p:spPr>
          <a:xfrm rot="5400000">
            <a:off x="2658736" y="2807402"/>
            <a:ext cx="382397" cy="2716309"/>
          </a:xfrm>
          <a:prstGeom prst="bentConnector2">
            <a:avLst/>
          </a:prstGeom>
          <a:ln>
            <a:solidFill>
              <a:srgbClr val="00324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zögletes összekötő 20"/>
          <p:cNvCxnSpPr/>
          <p:nvPr/>
        </p:nvCxnSpPr>
        <p:spPr>
          <a:xfrm rot="16200000" flipH="1">
            <a:off x="6147648" y="2338840"/>
            <a:ext cx="328368" cy="2657141"/>
          </a:xfrm>
          <a:prstGeom prst="bentConnector2">
            <a:avLst/>
          </a:prstGeom>
          <a:ln>
            <a:solidFill>
              <a:srgbClr val="54BEA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zögletes összekötő 21"/>
          <p:cNvCxnSpPr>
            <a:stCxn id="9" idx="0"/>
          </p:cNvCxnSpPr>
          <p:nvPr/>
        </p:nvCxnSpPr>
        <p:spPr>
          <a:xfrm rot="16200000" flipV="1">
            <a:off x="2107863" y="1253640"/>
            <a:ext cx="360515" cy="2217627"/>
          </a:xfrm>
          <a:prstGeom prst="bentConnector2">
            <a:avLst/>
          </a:prstGeom>
          <a:ln>
            <a:solidFill>
              <a:srgbClr val="2B817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llipszis 22"/>
          <p:cNvSpPr/>
          <p:nvPr/>
        </p:nvSpPr>
        <p:spPr>
          <a:xfrm>
            <a:off x="139020" y="933567"/>
            <a:ext cx="1224000" cy="1224000"/>
          </a:xfrm>
          <a:prstGeom prst="ellipse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4" name="Szövegdoboz 23"/>
          <p:cNvSpPr txBox="1"/>
          <p:nvPr/>
        </p:nvSpPr>
        <p:spPr>
          <a:xfrm>
            <a:off x="123634" y="816739"/>
            <a:ext cx="1272375" cy="142944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endParaRPr lang="hu-HU" sz="1600" dirty="0" smtClean="0"/>
          </a:p>
          <a:p>
            <a:pPr algn="ctr"/>
            <a:r>
              <a:rPr lang="hu-HU" sz="900" dirty="0" smtClean="0">
                <a:solidFill>
                  <a:schemeClr val="bg1"/>
                </a:solidFill>
              </a:rPr>
              <a:t>A fenntartható fejlődés eléréséhez 15 év alatt </a:t>
            </a:r>
          </a:p>
          <a:p>
            <a:pPr algn="ctr"/>
            <a:r>
              <a:rPr lang="hu-HU" sz="900" b="1" dirty="0" smtClean="0">
                <a:solidFill>
                  <a:schemeClr val="bg1"/>
                </a:solidFill>
              </a:rPr>
              <a:t>95 ezer Mrd $</a:t>
            </a:r>
            <a:r>
              <a:rPr lang="hu-HU" sz="900" dirty="0" smtClean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hu-HU" sz="900" dirty="0" smtClean="0">
                <a:solidFill>
                  <a:schemeClr val="bg1"/>
                </a:solidFill>
              </a:rPr>
              <a:t>értékű beruházás szükséges </a:t>
            </a:r>
          </a:p>
          <a:p>
            <a:pPr algn="ctr"/>
            <a:r>
              <a:rPr lang="hu-HU" sz="900" dirty="0" smtClean="0">
                <a:solidFill>
                  <a:schemeClr val="bg1"/>
                </a:solidFill>
              </a:rPr>
              <a:t>globálisan</a:t>
            </a:r>
            <a:endParaRPr lang="hu-HU" sz="900" dirty="0" smtClean="0"/>
          </a:p>
        </p:txBody>
      </p:sp>
      <p:sp>
        <p:nvSpPr>
          <p:cNvPr id="25" name="Ellipszis 24"/>
          <p:cNvSpPr/>
          <p:nvPr/>
        </p:nvSpPr>
        <p:spPr>
          <a:xfrm>
            <a:off x="7640402" y="934431"/>
            <a:ext cx="1289908" cy="1239758"/>
          </a:xfrm>
          <a:prstGeom prst="ellipse">
            <a:avLst/>
          </a:prstGeom>
          <a:solidFill>
            <a:srgbClr val="0032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6" name="Szövegdoboz 25"/>
          <p:cNvSpPr txBox="1"/>
          <p:nvPr/>
        </p:nvSpPr>
        <p:spPr>
          <a:xfrm>
            <a:off x="7531423" y="1084497"/>
            <a:ext cx="1453273" cy="1206755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algn="ctr"/>
            <a:endParaRPr lang="hu-HU" sz="900" dirty="0" smtClean="0"/>
          </a:p>
          <a:p>
            <a:pPr algn="ctr"/>
            <a:r>
              <a:rPr lang="hu-HU" sz="900" dirty="0" smtClean="0">
                <a:solidFill>
                  <a:schemeClr val="bg1"/>
                </a:solidFill>
              </a:rPr>
              <a:t>A zöld beruházások megvalósításával</a:t>
            </a:r>
          </a:p>
          <a:p>
            <a:pPr algn="ctr"/>
            <a:r>
              <a:rPr lang="hu-HU" sz="900" b="1" dirty="0" smtClean="0">
                <a:solidFill>
                  <a:schemeClr val="bg1"/>
                </a:solidFill>
              </a:rPr>
              <a:t>4,7%-</a:t>
            </a:r>
            <a:r>
              <a:rPr lang="hu-HU" sz="900" b="1" dirty="0" err="1" smtClean="0">
                <a:solidFill>
                  <a:schemeClr val="bg1"/>
                </a:solidFill>
              </a:rPr>
              <a:t>os</a:t>
            </a:r>
            <a:r>
              <a:rPr lang="hu-HU" sz="900" b="1" dirty="0" smtClean="0">
                <a:solidFill>
                  <a:schemeClr val="bg1"/>
                </a:solidFill>
              </a:rPr>
              <a:t> GDP </a:t>
            </a:r>
            <a:r>
              <a:rPr lang="hu-HU" sz="900" dirty="0" smtClean="0">
                <a:solidFill>
                  <a:schemeClr val="bg1"/>
                </a:solidFill>
              </a:rPr>
              <a:t>növekedés</a:t>
            </a:r>
          </a:p>
          <a:p>
            <a:pPr algn="ctr"/>
            <a:r>
              <a:rPr lang="hu-HU" sz="900" dirty="0" smtClean="0">
                <a:solidFill>
                  <a:schemeClr val="bg1"/>
                </a:solidFill>
              </a:rPr>
              <a:t> lehetséges 2050-ig </a:t>
            </a:r>
            <a:endParaRPr lang="hu-HU" sz="900" dirty="0">
              <a:solidFill>
                <a:schemeClr val="bg1"/>
              </a:solidFill>
            </a:endParaRPr>
          </a:p>
          <a:p>
            <a:pPr algn="ctr"/>
            <a:endParaRPr lang="hu-HU" sz="900" dirty="0" smtClean="0"/>
          </a:p>
        </p:txBody>
      </p:sp>
      <p:sp>
        <p:nvSpPr>
          <p:cNvPr id="27" name="Ellipszis 26"/>
          <p:cNvSpPr/>
          <p:nvPr/>
        </p:nvSpPr>
        <p:spPr>
          <a:xfrm>
            <a:off x="7706310" y="3567161"/>
            <a:ext cx="1224000" cy="1224000"/>
          </a:xfrm>
          <a:prstGeom prst="ellipse">
            <a:avLst/>
          </a:prstGeom>
          <a:solidFill>
            <a:srgbClr val="056F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8" name="Szövegdoboz 27"/>
          <p:cNvSpPr txBox="1"/>
          <p:nvPr/>
        </p:nvSpPr>
        <p:spPr>
          <a:xfrm>
            <a:off x="7573921" y="3499696"/>
            <a:ext cx="1488777" cy="107089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endParaRPr lang="hu-HU" sz="1900" dirty="0" smtClean="0"/>
          </a:p>
          <a:p>
            <a:pPr algn="ctr"/>
            <a:r>
              <a:rPr lang="hu-HU" sz="1200" dirty="0" smtClean="0">
                <a:solidFill>
                  <a:schemeClr val="bg1"/>
                </a:solidFill>
              </a:rPr>
              <a:t>Cél a </a:t>
            </a:r>
          </a:p>
          <a:p>
            <a:pPr algn="ctr"/>
            <a:r>
              <a:rPr lang="hu-HU" sz="1200" b="1" dirty="0" smtClean="0">
                <a:solidFill>
                  <a:schemeClr val="bg1"/>
                </a:solidFill>
              </a:rPr>
              <a:t>„piszkos növekedés” </a:t>
            </a:r>
          </a:p>
          <a:p>
            <a:pPr algn="ctr"/>
            <a:r>
              <a:rPr lang="hu-HU" sz="1200" dirty="0" smtClean="0">
                <a:solidFill>
                  <a:schemeClr val="bg1"/>
                </a:solidFill>
              </a:rPr>
              <a:t>elkerülése</a:t>
            </a:r>
          </a:p>
          <a:p>
            <a:endParaRPr lang="hu-HU" sz="2400" dirty="0" smtClean="0"/>
          </a:p>
        </p:txBody>
      </p:sp>
    </p:spTree>
    <p:extLst>
      <p:ext uri="{BB962C8B-B14F-4D97-AF65-F5344CB8AC3E}">
        <p14:creationId xmlns:p14="http://schemas.microsoft.com/office/powerpoint/2010/main" val="1984159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5773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2800" b="1" dirty="0" smtClean="0">
                <a:solidFill>
                  <a:prstClr val="white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ZÖLD </a:t>
            </a:r>
            <a:r>
              <a:rPr lang="hu-HU" sz="28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TAXONÓMIA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4" name="Szövegdoboz 3"/>
          <p:cNvSpPr txBox="1"/>
          <p:nvPr/>
        </p:nvSpPr>
        <p:spPr>
          <a:xfrm>
            <a:off x="3543516" y="1088005"/>
            <a:ext cx="2167005" cy="49302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Főbb szempontok</a:t>
            </a:r>
          </a:p>
        </p:txBody>
      </p:sp>
      <p:pic>
        <p:nvPicPr>
          <p:cNvPr id="5" name="Kép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047" t="6092" r="25974" b="76103"/>
          <a:stretch/>
        </p:blipFill>
        <p:spPr>
          <a:xfrm>
            <a:off x="2782744" y="4417724"/>
            <a:ext cx="525134" cy="468000"/>
          </a:xfrm>
          <a:prstGeom prst="rect">
            <a:avLst/>
          </a:prstGeom>
        </p:spPr>
      </p:pic>
      <p:pic>
        <p:nvPicPr>
          <p:cNvPr id="6" name="Kép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55" t="52444" r="76421" b="32047"/>
          <a:stretch/>
        </p:blipFill>
        <p:spPr>
          <a:xfrm>
            <a:off x="2705189" y="1578136"/>
            <a:ext cx="468610" cy="432000"/>
          </a:xfrm>
          <a:prstGeom prst="rect">
            <a:avLst/>
          </a:prstGeom>
        </p:spPr>
      </p:pic>
      <p:sp>
        <p:nvSpPr>
          <p:cNvPr id="8" name="Szövegdoboz 7"/>
          <p:cNvSpPr txBox="1"/>
          <p:nvPr/>
        </p:nvSpPr>
        <p:spPr>
          <a:xfrm>
            <a:off x="3301505" y="1663182"/>
            <a:ext cx="2542218" cy="31804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ea typeface="+mn-ea"/>
                <a:cs typeface="+mn-cs"/>
              </a:rPr>
              <a:t>A klímaváltozás csökkentése</a:t>
            </a:r>
          </a:p>
        </p:txBody>
      </p:sp>
      <p:sp>
        <p:nvSpPr>
          <p:cNvPr id="9" name="Szövegdoboz 8"/>
          <p:cNvSpPr txBox="1"/>
          <p:nvPr/>
        </p:nvSpPr>
        <p:spPr>
          <a:xfrm>
            <a:off x="3323359" y="2243835"/>
            <a:ext cx="3119972" cy="31804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ea typeface="+mn-ea"/>
                <a:cs typeface="+mn-cs"/>
              </a:rPr>
              <a:t>A klímaváltozáshoz való alkalmazkodás</a:t>
            </a:r>
          </a:p>
        </p:txBody>
      </p:sp>
      <p:sp>
        <p:nvSpPr>
          <p:cNvPr id="10" name="Szövegdoboz 9"/>
          <p:cNvSpPr txBox="1"/>
          <p:nvPr/>
        </p:nvSpPr>
        <p:spPr>
          <a:xfrm>
            <a:off x="3346295" y="2772580"/>
            <a:ext cx="3273048" cy="51071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ea typeface="+mn-ea"/>
                <a:cs typeface="+mn-cs"/>
              </a:rPr>
              <a:t>A víz, mint erőforrás fenntartható használata és védelme</a:t>
            </a:r>
          </a:p>
        </p:txBody>
      </p:sp>
      <p:sp>
        <p:nvSpPr>
          <p:cNvPr id="11" name="Szövegdoboz 10"/>
          <p:cNvSpPr txBox="1"/>
          <p:nvPr/>
        </p:nvSpPr>
        <p:spPr>
          <a:xfrm>
            <a:off x="3368456" y="3463459"/>
            <a:ext cx="2542218" cy="31804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ea typeface="+mn-ea"/>
                <a:cs typeface="+mn-cs"/>
              </a:rPr>
              <a:t>Körkörös gazdaság</a:t>
            </a:r>
          </a:p>
        </p:txBody>
      </p:sp>
      <p:sp>
        <p:nvSpPr>
          <p:cNvPr id="12" name="Szövegdoboz 11"/>
          <p:cNvSpPr txBox="1"/>
          <p:nvPr/>
        </p:nvSpPr>
        <p:spPr>
          <a:xfrm>
            <a:off x="3375544" y="3960286"/>
            <a:ext cx="2542218" cy="31804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ea typeface="+mn-ea"/>
                <a:cs typeface="+mn-cs"/>
              </a:rPr>
              <a:t>Szennyezés megelőzése</a:t>
            </a:r>
          </a:p>
        </p:txBody>
      </p:sp>
      <p:sp>
        <p:nvSpPr>
          <p:cNvPr id="13" name="Szövegdoboz 12"/>
          <p:cNvSpPr txBox="1"/>
          <p:nvPr/>
        </p:nvSpPr>
        <p:spPr>
          <a:xfrm>
            <a:off x="3382632" y="4458497"/>
            <a:ext cx="3351020" cy="31804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ea typeface="+mn-ea"/>
                <a:cs typeface="+mn-cs"/>
              </a:rPr>
              <a:t>Ökoszisztémák és </a:t>
            </a:r>
            <a:r>
              <a:rPr kumimoji="0" lang="hu-HU" sz="13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ea typeface="+mn-ea"/>
                <a:cs typeface="+mn-cs"/>
              </a:rPr>
              <a:t>biodiverzitás</a:t>
            </a:r>
            <a:r>
              <a:rPr kumimoji="0" lang="hu-HU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5A5A"/>
                </a:solidFill>
                <a:effectLst/>
                <a:uLnTx/>
                <a:uFillTx/>
                <a:ea typeface="+mn-ea"/>
                <a:cs typeface="+mn-cs"/>
              </a:rPr>
              <a:t> védelme</a:t>
            </a:r>
          </a:p>
        </p:txBody>
      </p:sp>
      <p:pic>
        <p:nvPicPr>
          <p:cNvPr id="14" name="Kép 1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456" t="26611" r="7611" b="49993"/>
          <a:stretch/>
        </p:blipFill>
        <p:spPr>
          <a:xfrm>
            <a:off x="2754897" y="2036102"/>
            <a:ext cx="407327" cy="684000"/>
          </a:xfrm>
          <a:prstGeom prst="rect">
            <a:avLst/>
          </a:prstGeom>
        </p:spPr>
      </p:pic>
      <p:pic>
        <p:nvPicPr>
          <p:cNvPr id="15" name="Kép 1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1047" r="70351"/>
          <a:stretch/>
        </p:blipFill>
        <p:spPr>
          <a:xfrm>
            <a:off x="2631990" y="2701303"/>
            <a:ext cx="663561" cy="648000"/>
          </a:xfrm>
          <a:prstGeom prst="rect">
            <a:avLst/>
          </a:prstGeom>
        </p:spPr>
      </p:pic>
      <p:pic>
        <p:nvPicPr>
          <p:cNvPr id="16" name="Kép 1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40" t="28319" r="73856" b="50914"/>
          <a:stretch/>
        </p:blipFill>
        <p:spPr>
          <a:xfrm>
            <a:off x="2722012" y="3283169"/>
            <a:ext cx="568711" cy="576000"/>
          </a:xfrm>
          <a:prstGeom prst="rect">
            <a:avLst/>
          </a:prstGeom>
        </p:spPr>
      </p:pic>
      <p:pic>
        <p:nvPicPr>
          <p:cNvPr id="17" name="Kép 1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547" t="73542" r="52984" b="5449"/>
          <a:stretch/>
        </p:blipFill>
        <p:spPr>
          <a:xfrm>
            <a:off x="2710022" y="3792608"/>
            <a:ext cx="538076" cy="612000"/>
          </a:xfrm>
          <a:prstGeom prst="rect">
            <a:avLst/>
          </a:prstGeom>
        </p:spPr>
      </p:pic>
      <p:sp>
        <p:nvSpPr>
          <p:cNvPr id="18" name="Lekerekített téglalap 17"/>
          <p:cNvSpPr/>
          <p:nvPr/>
        </p:nvSpPr>
        <p:spPr>
          <a:xfrm>
            <a:off x="3381735" y="1074186"/>
            <a:ext cx="2222965" cy="402093"/>
          </a:xfrm>
          <a:prstGeom prst="roundRect">
            <a:avLst/>
          </a:prstGeom>
          <a:noFill/>
          <a:ln>
            <a:solidFill>
              <a:srgbClr val="2B817D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Ellipszis 18"/>
          <p:cNvSpPr/>
          <p:nvPr/>
        </p:nvSpPr>
        <p:spPr>
          <a:xfrm>
            <a:off x="6744550" y="3748058"/>
            <a:ext cx="2306902" cy="720000"/>
          </a:xfrm>
          <a:prstGeom prst="ellipse">
            <a:avLst/>
          </a:prstGeom>
          <a:solidFill>
            <a:srgbClr val="A8C7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0" name="Szövegdoboz 19"/>
          <p:cNvSpPr txBox="1"/>
          <p:nvPr/>
        </p:nvSpPr>
        <p:spPr>
          <a:xfrm>
            <a:off x="6996508" y="2073273"/>
            <a:ext cx="1724350" cy="776374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 algn="ctr"/>
            <a:r>
              <a:rPr lang="hu-HU" sz="12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Egységes </a:t>
            </a:r>
          </a:p>
          <a:p>
            <a:pPr algn="ctr"/>
            <a:r>
              <a:rPr lang="hu-HU" sz="12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kritériumrendszer</a:t>
            </a:r>
          </a:p>
        </p:txBody>
      </p:sp>
      <p:sp>
        <p:nvSpPr>
          <p:cNvPr id="21" name="Ellipszis 20"/>
          <p:cNvSpPr/>
          <p:nvPr/>
        </p:nvSpPr>
        <p:spPr>
          <a:xfrm>
            <a:off x="7174683" y="1669879"/>
            <a:ext cx="1368000" cy="1368000"/>
          </a:xfrm>
          <a:prstGeom prst="ellipse">
            <a:avLst/>
          </a:prstGeom>
          <a:noFill/>
          <a:ln>
            <a:solidFill>
              <a:srgbClr val="46918D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2" name="Lefelé nyíl 21"/>
          <p:cNvSpPr/>
          <p:nvPr/>
        </p:nvSpPr>
        <p:spPr>
          <a:xfrm>
            <a:off x="7714683" y="3140968"/>
            <a:ext cx="288000" cy="504000"/>
          </a:xfrm>
          <a:prstGeom prst="downArrow">
            <a:avLst/>
          </a:prstGeom>
          <a:noFill/>
          <a:ln>
            <a:solidFill>
              <a:srgbClr val="7AB0A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3" name="Szövegdoboz 22"/>
          <p:cNvSpPr txBox="1"/>
          <p:nvPr/>
        </p:nvSpPr>
        <p:spPr>
          <a:xfrm>
            <a:off x="6533104" y="3906655"/>
            <a:ext cx="2729794" cy="501034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 lnSpcReduction="10000"/>
          </a:bodyPr>
          <a:lstStyle/>
          <a:p>
            <a:pPr algn="ctr"/>
            <a:r>
              <a:rPr lang="hu-HU" sz="1400" dirty="0" smtClean="0">
                <a:solidFill>
                  <a:schemeClr val="bg1"/>
                </a:solidFill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  <a:sym typeface="Wingdings" panose="05000000000000000000" pitchFamily="2" charset="2"/>
              </a:rPr>
              <a:t>„Címkézett” zöld pénzügyi termékek</a:t>
            </a:r>
            <a:endParaRPr lang="hu-HU" sz="1400" dirty="0" smtClean="0">
              <a:solidFill>
                <a:schemeClr val="bg1"/>
              </a:solidFill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120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ZÖLD </a:t>
            </a:r>
            <a:r>
              <a:rPr lang="hu-HU" sz="28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PÉNZÜGYI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 TERMÉKEK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grpSp>
        <p:nvGrpSpPr>
          <p:cNvPr id="3" name="Group 21">
            <a:extLst>
              <a:ext uri="{FF2B5EF4-FFF2-40B4-BE49-F238E27FC236}">
                <a16:creationId xmlns:a16="http://schemas.microsoft.com/office/drawing/2014/main" id="{246E321B-DAC5-47BD-8F0E-DA80B7A279E8}"/>
              </a:ext>
            </a:extLst>
          </p:cNvPr>
          <p:cNvGrpSpPr/>
          <p:nvPr/>
        </p:nvGrpSpPr>
        <p:grpSpPr>
          <a:xfrm>
            <a:off x="2731472" y="1422232"/>
            <a:ext cx="1440000" cy="1440000"/>
            <a:chOff x="664114" y="1809963"/>
            <a:chExt cx="1698539" cy="1698539"/>
          </a:xfrm>
        </p:grpSpPr>
        <p:sp>
          <p:nvSpPr>
            <p:cNvPr id="4" name="Oval 22">
              <a:extLst>
                <a:ext uri="{FF2B5EF4-FFF2-40B4-BE49-F238E27FC236}">
                  <a16:creationId xmlns:a16="http://schemas.microsoft.com/office/drawing/2014/main" id="{8D7A0064-42E4-4756-8BC8-E00EF383130A}"/>
                </a:ext>
              </a:extLst>
            </p:cNvPr>
            <p:cNvSpPr/>
            <p:nvPr/>
          </p:nvSpPr>
          <p:spPr>
            <a:xfrm>
              <a:off x="664114" y="1809963"/>
              <a:ext cx="1698539" cy="1698539"/>
            </a:xfrm>
            <a:prstGeom prst="ellipse">
              <a:avLst/>
            </a:prstGeom>
            <a:noFill/>
            <a:ln w="19050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5" name="Pie 23">
              <a:extLst>
                <a:ext uri="{FF2B5EF4-FFF2-40B4-BE49-F238E27FC236}">
                  <a16:creationId xmlns:a16="http://schemas.microsoft.com/office/drawing/2014/main" id="{DC794D55-592D-4D60-9F00-300ADADFCDBC}"/>
                </a:ext>
              </a:extLst>
            </p:cNvPr>
            <p:cNvSpPr/>
            <p:nvPr/>
          </p:nvSpPr>
          <p:spPr>
            <a:xfrm>
              <a:off x="738413" y="1884262"/>
              <a:ext cx="1549940" cy="1549940"/>
            </a:xfrm>
            <a:prstGeom prst="pie">
              <a:avLst>
                <a:gd name="adj1" fmla="val 0"/>
                <a:gd name="adj2" fmla="val 10845447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pic>
        <p:nvPicPr>
          <p:cNvPr id="6" name="Kép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72" t="9712" r="11899" b="9980"/>
          <a:stretch/>
        </p:blipFill>
        <p:spPr>
          <a:xfrm>
            <a:off x="3008588" y="1623446"/>
            <a:ext cx="922673" cy="690820"/>
          </a:xfrm>
          <a:prstGeom prst="ellipse">
            <a:avLst/>
          </a:prstGeom>
        </p:spPr>
      </p:pic>
      <p:sp>
        <p:nvSpPr>
          <p:cNvPr id="7" name="Rounded Rectangle 61">
            <a:extLst>
              <a:ext uri="{FF2B5EF4-FFF2-40B4-BE49-F238E27FC236}">
                <a16:creationId xmlns:a16="http://schemas.microsoft.com/office/drawing/2014/main" id="{F617217B-92C0-415F-A8BB-7524189E4721}"/>
              </a:ext>
            </a:extLst>
          </p:cNvPr>
          <p:cNvSpPr/>
          <p:nvPr/>
        </p:nvSpPr>
        <p:spPr>
          <a:xfrm>
            <a:off x="2720237" y="3159084"/>
            <a:ext cx="1506159" cy="262801"/>
          </a:xfrm>
          <a:prstGeom prst="roundRect">
            <a:avLst>
              <a:gd name="adj" fmla="val 50000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" name="TextBox 29">
            <a:extLst>
              <a:ext uri="{FF2B5EF4-FFF2-40B4-BE49-F238E27FC236}">
                <a16:creationId xmlns:a16="http://schemas.microsoft.com/office/drawing/2014/main" id="{6B0B4AF8-D276-4138-AD4C-BB48B11FBFF9}"/>
              </a:ext>
            </a:extLst>
          </p:cNvPr>
          <p:cNvSpPr txBox="1"/>
          <p:nvPr/>
        </p:nvSpPr>
        <p:spPr>
          <a:xfrm>
            <a:off x="2254312" y="3554577"/>
            <a:ext cx="233393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altLang="ko-KR" sz="1100" dirty="0" smtClean="0">
                <a:cs typeface="Arial" pitchFamily="34" charset="0"/>
              </a:rPr>
              <a:t>A „zöld” címkézéssel ellátott hiteleknél a hitelcél teljes mértékben megfelel valamilyen zöld taxonómiának. </a:t>
            </a:r>
          </a:p>
          <a:p>
            <a:pPr algn="ctr"/>
            <a:r>
              <a:rPr lang="hu-HU" altLang="ko-KR" sz="1100" dirty="0" smtClean="0">
                <a:cs typeface="Arial" pitchFamily="34" charset="0"/>
              </a:rPr>
              <a:t>A legjellemzőbbek a beruházási és projekthitel termékek. 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9" name="TextBox 33">
            <a:extLst>
              <a:ext uri="{FF2B5EF4-FFF2-40B4-BE49-F238E27FC236}">
                <a16:creationId xmlns:a16="http://schemas.microsoft.com/office/drawing/2014/main" id="{2D37B26F-D6E3-4867-ACE0-C5439A125DED}"/>
              </a:ext>
            </a:extLst>
          </p:cNvPr>
          <p:cNvSpPr txBox="1"/>
          <p:nvPr/>
        </p:nvSpPr>
        <p:spPr>
          <a:xfrm>
            <a:off x="2741615" y="3136595"/>
            <a:ext cx="146340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altLang="ko-KR" sz="1400" dirty="0" smtClean="0">
                <a:solidFill>
                  <a:schemeClr val="accent1"/>
                </a:solidFill>
                <a:cs typeface="Arial" pitchFamily="34" charset="0"/>
              </a:rPr>
              <a:t>Hitelek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0" name="Group 21">
            <a:extLst>
              <a:ext uri="{FF2B5EF4-FFF2-40B4-BE49-F238E27FC236}">
                <a16:creationId xmlns:a16="http://schemas.microsoft.com/office/drawing/2014/main" id="{246E321B-DAC5-47BD-8F0E-DA80B7A279E8}"/>
              </a:ext>
            </a:extLst>
          </p:cNvPr>
          <p:cNvGrpSpPr/>
          <p:nvPr/>
        </p:nvGrpSpPr>
        <p:grpSpPr>
          <a:xfrm>
            <a:off x="4997807" y="1417579"/>
            <a:ext cx="1440000" cy="1440000"/>
            <a:chOff x="664114" y="1809963"/>
            <a:chExt cx="1698539" cy="1698539"/>
          </a:xfrm>
        </p:grpSpPr>
        <p:sp>
          <p:nvSpPr>
            <p:cNvPr id="11" name="Oval 22">
              <a:extLst>
                <a:ext uri="{FF2B5EF4-FFF2-40B4-BE49-F238E27FC236}">
                  <a16:creationId xmlns:a16="http://schemas.microsoft.com/office/drawing/2014/main" id="{8D7A0064-42E4-4756-8BC8-E00EF383130A}"/>
                </a:ext>
              </a:extLst>
            </p:cNvPr>
            <p:cNvSpPr/>
            <p:nvPr/>
          </p:nvSpPr>
          <p:spPr>
            <a:xfrm>
              <a:off x="664114" y="1809963"/>
              <a:ext cx="1698539" cy="1698539"/>
            </a:xfrm>
            <a:prstGeom prst="ellipse">
              <a:avLst/>
            </a:prstGeom>
            <a:noFill/>
            <a:ln w="19050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" name="Pie 23">
              <a:extLst>
                <a:ext uri="{FF2B5EF4-FFF2-40B4-BE49-F238E27FC236}">
                  <a16:creationId xmlns:a16="http://schemas.microsoft.com/office/drawing/2014/main" id="{DC794D55-592D-4D60-9F00-300ADADFCDBC}"/>
                </a:ext>
              </a:extLst>
            </p:cNvPr>
            <p:cNvSpPr/>
            <p:nvPr/>
          </p:nvSpPr>
          <p:spPr>
            <a:xfrm>
              <a:off x="738413" y="1884262"/>
              <a:ext cx="1549940" cy="1549940"/>
            </a:xfrm>
            <a:prstGeom prst="pie">
              <a:avLst>
                <a:gd name="adj1" fmla="val 0"/>
                <a:gd name="adj2" fmla="val 10845447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14" name="TextBox 29">
            <a:extLst>
              <a:ext uri="{FF2B5EF4-FFF2-40B4-BE49-F238E27FC236}">
                <a16:creationId xmlns:a16="http://schemas.microsoft.com/office/drawing/2014/main" id="{6B0B4AF8-D276-4138-AD4C-BB48B11FBFF9}"/>
              </a:ext>
            </a:extLst>
          </p:cNvPr>
          <p:cNvSpPr txBox="1"/>
          <p:nvPr/>
        </p:nvSpPr>
        <p:spPr>
          <a:xfrm>
            <a:off x="4624375" y="3530990"/>
            <a:ext cx="237745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altLang="ko-KR" sz="1100" dirty="0">
                <a:cs typeface="Arial" pitchFamily="34" charset="0"/>
              </a:rPr>
              <a:t>O</a:t>
            </a:r>
            <a:r>
              <a:rPr lang="hu-HU" altLang="ko-KR" sz="1100" dirty="0" smtClean="0">
                <a:cs typeface="Arial" pitchFamily="34" charset="0"/>
              </a:rPr>
              <a:t>lyan </a:t>
            </a:r>
            <a:r>
              <a:rPr lang="hu-HU" altLang="ko-KR" sz="1100" dirty="0">
                <a:cs typeface="Arial" pitchFamily="34" charset="0"/>
              </a:rPr>
              <a:t>hitelviszonyt megtestesítő értékpapírok, melyek kibocsátója vállalja, hogy a kötvénnyel gyűjtött forrásból </a:t>
            </a:r>
            <a:r>
              <a:rPr lang="hu-HU" altLang="ko-KR" sz="1100" dirty="0" smtClean="0">
                <a:cs typeface="Arial" pitchFamily="34" charset="0"/>
              </a:rPr>
              <a:t>valamilyen környezetvédelmi </a:t>
            </a:r>
            <a:r>
              <a:rPr lang="hu-HU" altLang="ko-KR" sz="1100" dirty="0">
                <a:cs typeface="Arial" pitchFamily="34" charset="0"/>
              </a:rPr>
              <a:t>vagy ahhoz kapcsolódó beruházást finanszíroz. </a:t>
            </a:r>
            <a:r>
              <a:rPr lang="hu-HU" altLang="ko-KR" sz="1100" dirty="0" smtClean="0">
                <a:cs typeface="Arial" pitchFamily="34" charset="0"/>
              </a:rPr>
              <a:t>Az egyik legdinamikusabban növekvő zöld pénzügyi termék. 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15" name="TextBox 33">
            <a:extLst>
              <a:ext uri="{FF2B5EF4-FFF2-40B4-BE49-F238E27FC236}">
                <a16:creationId xmlns:a16="http://schemas.microsoft.com/office/drawing/2014/main" id="{2D37B26F-D6E3-4867-ACE0-C5439A125DED}"/>
              </a:ext>
            </a:extLst>
          </p:cNvPr>
          <p:cNvSpPr txBox="1"/>
          <p:nvPr/>
        </p:nvSpPr>
        <p:spPr>
          <a:xfrm>
            <a:off x="5029900" y="3133347"/>
            <a:ext cx="146340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altLang="ko-KR" sz="1400" dirty="0" smtClean="0">
                <a:solidFill>
                  <a:schemeClr val="accent1"/>
                </a:solidFill>
                <a:cs typeface="Arial" pitchFamily="34" charset="0"/>
              </a:rPr>
              <a:t>Kötvények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pic>
        <p:nvPicPr>
          <p:cNvPr id="16" name="Kép 1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28" t="26908" r="25808" b="50089"/>
          <a:stretch/>
        </p:blipFill>
        <p:spPr>
          <a:xfrm>
            <a:off x="5284118" y="1588435"/>
            <a:ext cx="867378" cy="721794"/>
          </a:xfrm>
          <a:prstGeom prst="ellipse">
            <a:avLst/>
          </a:prstGeom>
        </p:spPr>
      </p:pic>
      <p:sp>
        <p:nvSpPr>
          <p:cNvPr id="18" name="Rounded Rectangle 61">
            <a:extLst>
              <a:ext uri="{FF2B5EF4-FFF2-40B4-BE49-F238E27FC236}">
                <a16:creationId xmlns:a16="http://schemas.microsoft.com/office/drawing/2014/main" id="{F617217B-92C0-415F-A8BB-7524189E4721}"/>
              </a:ext>
            </a:extLst>
          </p:cNvPr>
          <p:cNvSpPr/>
          <p:nvPr/>
        </p:nvSpPr>
        <p:spPr>
          <a:xfrm>
            <a:off x="5022974" y="3159084"/>
            <a:ext cx="1506159" cy="262801"/>
          </a:xfrm>
          <a:prstGeom prst="roundRect">
            <a:avLst>
              <a:gd name="adj" fmla="val 50000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9" name="Group 21">
            <a:extLst>
              <a:ext uri="{FF2B5EF4-FFF2-40B4-BE49-F238E27FC236}">
                <a16:creationId xmlns:a16="http://schemas.microsoft.com/office/drawing/2014/main" id="{246E321B-DAC5-47BD-8F0E-DA80B7A279E8}"/>
              </a:ext>
            </a:extLst>
          </p:cNvPr>
          <p:cNvGrpSpPr/>
          <p:nvPr/>
        </p:nvGrpSpPr>
        <p:grpSpPr>
          <a:xfrm>
            <a:off x="7264142" y="1417579"/>
            <a:ext cx="1440000" cy="1440000"/>
            <a:chOff x="664114" y="1809963"/>
            <a:chExt cx="1698539" cy="1698539"/>
          </a:xfrm>
        </p:grpSpPr>
        <p:sp>
          <p:nvSpPr>
            <p:cNvPr id="20" name="Oval 22">
              <a:extLst>
                <a:ext uri="{FF2B5EF4-FFF2-40B4-BE49-F238E27FC236}">
                  <a16:creationId xmlns:a16="http://schemas.microsoft.com/office/drawing/2014/main" id="{8D7A0064-42E4-4756-8BC8-E00EF383130A}"/>
                </a:ext>
              </a:extLst>
            </p:cNvPr>
            <p:cNvSpPr/>
            <p:nvPr/>
          </p:nvSpPr>
          <p:spPr>
            <a:xfrm>
              <a:off x="664114" y="1809963"/>
              <a:ext cx="1698539" cy="1698539"/>
            </a:xfrm>
            <a:prstGeom prst="ellipse">
              <a:avLst/>
            </a:prstGeom>
            <a:noFill/>
            <a:ln w="19050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21" name="Pie 23">
              <a:extLst>
                <a:ext uri="{FF2B5EF4-FFF2-40B4-BE49-F238E27FC236}">
                  <a16:creationId xmlns:a16="http://schemas.microsoft.com/office/drawing/2014/main" id="{DC794D55-592D-4D60-9F00-300ADADFCDBC}"/>
                </a:ext>
              </a:extLst>
            </p:cNvPr>
            <p:cNvSpPr/>
            <p:nvPr/>
          </p:nvSpPr>
          <p:spPr>
            <a:xfrm>
              <a:off x="738413" y="1884262"/>
              <a:ext cx="1549940" cy="1549940"/>
            </a:xfrm>
            <a:prstGeom prst="pie">
              <a:avLst>
                <a:gd name="adj1" fmla="val 0"/>
                <a:gd name="adj2" fmla="val 10845447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23" name="TextBox 29">
            <a:extLst>
              <a:ext uri="{FF2B5EF4-FFF2-40B4-BE49-F238E27FC236}">
                <a16:creationId xmlns:a16="http://schemas.microsoft.com/office/drawing/2014/main" id="{6B0B4AF8-D276-4138-AD4C-BB48B11FBFF9}"/>
              </a:ext>
            </a:extLst>
          </p:cNvPr>
          <p:cNvSpPr txBox="1"/>
          <p:nvPr/>
        </p:nvSpPr>
        <p:spPr>
          <a:xfrm>
            <a:off x="7017033" y="3554577"/>
            <a:ext cx="201954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altLang="ko-KR" sz="1100" dirty="0" smtClean="0">
                <a:cs typeface="Arial" pitchFamily="34" charset="0"/>
              </a:rPr>
              <a:t>Zöld, SRI és ESG szempontok figyelembe vétele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24" name="TextBox 33">
            <a:extLst>
              <a:ext uri="{FF2B5EF4-FFF2-40B4-BE49-F238E27FC236}">
                <a16:creationId xmlns:a16="http://schemas.microsoft.com/office/drawing/2014/main" id="{2D37B26F-D6E3-4867-ACE0-C5439A125DED}"/>
              </a:ext>
            </a:extLst>
          </p:cNvPr>
          <p:cNvSpPr txBox="1"/>
          <p:nvPr/>
        </p:nvSpPr>
        <p:spPr>
          <a:xfrm>
            <a:off x="7134057" y="3137209"/>
            <a:ext cx="18153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altLang="ko-KR" sz="1400" dirty="0" smtClean="0">
                <a:solidFill>
                  <a:schemeClr val="accent1"/>
                </a:solidFill>
                <a:cs typeface="Arial" pitchFamily="34" charset="0"/>
              </a:rPr>
              <a:t>Befektetési alapok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pic>
        <p:nvPicPr>
          <p:cNvPr id="25" name="Kép 2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2337" r="73697"/>
          <a:stretch/>
        </p:blipFill>
        <p:spPr>
          <a:xfrm>
            <a:off x="7562952" y="1623446"/>
            <a:ext cx="816703" cy="686783"/>
          </a:xfrm>
          <a:prstGeom prst="ellipse">
            <a:avLst/>
          </a:prstGeom>
        </p:spPr>
      </p:pic>
      <p:sp>
        <p:nvSpPr>
          <p:cNvPr id="26" name="Rounded Rectangle 61">
            <a:extLst>
              <a:ext uri="{FF2B5EF4-FFF2-40B4-BE49-F238E27FC236}">
                <a16:creationId xmlns:a16="http://schemas.microsoft.com/office/drawing/2014/main" id="{F617217B-92C0-415F-A8BB-7524189E4721}"/>
              </a:ext>
            </a:extLst>
          </p:cNvPr>
          <p:cNvSpPr/>
          <p:nvPr/>
        </p:nvSpPr>
        <p:spPr>
          <a:xfrm>
            <a:off x="7186487" y="3164640"/>
            <a:ext cx="1680631" cy="264596"/>
          </a:xfrm>
          <a:prstGeom prst="roundRect">
            <a:avLst>
              <a:gd name="adj" fmla="val 50000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7" name="Group 21">
            <a:extLst>
              <a:ext uri="{FF2B5EF4-FFF2-40B4-BE49-F238E27FC236}">
                <a16:creationId xmlns:a16="http://schemas.microsoft.com/office/drawing/2014/main" id="{246E321B-DAC5-47BD-8F0E-DA80B7A279E8}"/>
              </a:ext>
            </a:extLst>
          </p:cNvPr>
          <p:cNvGrpSpPr/>
          <p:nvPr/>
        </p:nvGrpSpPr>
        <p:grpSpPr>
          <a:xfrm>
            <a:off x="539977" y="1421133"/>
            <a:ext cx="1440000" cy="1440000"/>
            <a:chOff x="664114" y="1809963"/>
            <a:chExt cx="1698539" cy="1698539"/>
          </a:xfrm>
        </p:grpSpPr>
        <p:sp>
          <p:nvSpPr>
            <p:cNvPr id="28" name="Oval 22">
              <a:extLst>
                <a:ext uri="{FF2B5EF4-FFF2-40B4-BE49-F238E27FC236}">
                  <a16:creationId xmlns:a16="http://schemas.microsoft.com/office/drawing/2014/main" id="{8D7A0064-42E4-4756-8BC8-E00EF383130A}"/>
                </a:ext>
              </a:extLst>
            </p:cNvPr>
            <p:cNvSpPr/>
            <p:nvPr/>
          </p:nvSpPr>
          <p:spPr>
            <a:xfrm>
              <a:off x="664114" y="1809963"/>
              <a:ext cx="1698539" cy="1698539"/>
            </a:xfrm>
            <a:prstGeom prst="ellipse">
              <a:avLst/>
            </a:prstGeom>
            <a:noFill/>
            <a:ln w="19050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29" name="Pie 23">
              <a:extLst>
                <a:ext uri="{FF2B5EF4-FFF2-40B4-BE49-F238E27FC236}">
                  <a16:creationId xmlns:a16="http://schemas.microsoft.com/office/drawing/2014/main" id="{DC794D55-592D-4D60-9F00-300ADADFCDBC}"/>
                </a:ext>
              </a:extLst>
            </p:cNvPr>
            <p:cNvSpPr/>
            <p:nvPr/>
          </p:nvSpPr>
          <p:spPr>
            <a:xfrm>
              <a:off x="738413" y="1884262"/>
              <a:ext cx="1549940" cy="1549940"/>
            </a:xfrm>
            <a:prstGeom prst="pie">
              <a:avLst>
                <a:gd name="adj1" fmla="val 0"/>
                <a:gd name="adj2" fmla="val 10845447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31" name="TextBox 29">
            <a:extLst>
              <a:ext uri="{FF2B5EF4-FFF2-40B4-BE49-F238E27FC236}">
                <a16:creationId xmlns:a16="http://schemas.microsoft.com/office/drawing/2014/main" id="{6B0B4AF8-D276-4138-AD4C-BB48B11FBFF9}"/>
              </a:ext>
            </a:extLst>
          </p:cNvPr>
          <p:cNvSpPr txBox="1"/>
          <p:nvPr/>
        </p:nvSpPr>
        <p:spPr>
          <a:xfrm>
            <a:off x="276845" y="3546188"/>
            <a:ext cx="199119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altLang="ko-KR" sz="1100" dirty="0" smtClean="0">
                <a:cs typeface="Arial" pitchFamily="34" charset="0"/>
              </a:rPr>
              <a:t>A betétállománnyal megegyező mennyiségű zöld hitel folyósítása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32" name="TextBox 33">
            <a:extLst>
              <a:ext uri="{FF2B5EF4-FFF2-40B4-BE49-F238E27FC236}">
                <a16:creationId xmlns:a16="http://schemas.microsoft.com/office/drawing/2014/main" id="{2D37B26F-D6E3-4867-ACE0-C5439A125DED}"/>
              </a:ext>
            </a:extLst>
          </p:cNvPr>
          <p:cNvSpPr txBox="1"/>
          <p:nvPr/>
        </p:nvSpPr>
        <p:spPr>
          <a:xfrm>
            <a:off x="518353" y="3121459"/>
            <a:ext cx="146340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altLang="ko-KR" sz="1400" dirty="0" smtClean="0">
                <a:solidFill>
                  <a:schemeClr val="accent1"/>
                </a:solidFill>
                <a:cs typeface="Arial" pitchFamily="34" charset="0"/>
              </a:rPr>
              <a:t>Betétek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pic>
        <p:nvPicPr>
          <p:cNvPr id="33" name="Kép 3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66" t="29438" r="49316" b="49341"/>
          <a:stretch/>
        </p:blipFill>
        <p:spPr>
          <a:xfrm>
            <a:off x="847907" y="1703254"/>
            <a:ext cx="795699" cy="606975"/>
          </a:xfrm>
          <a:prstGeom prst="ellipse">
            <a:avLst/>
          </a:prstGeom>
        </p:spPr>
      </p:pic>
      <p:sp>
        <p:nvSpPr>
          <p:cNvPr id="36" name="Rounded Rectangle 61">
            <a:extLst>
              <a:ext uri="{FF2B5EF4-FFF2-40B4-BE49-F238E27FC236}">
                <a16:creationId xmlns:a16="http://schemas.microsoft.com/office/drawing/2014/main" id="{F617217B-92C0-415F-A8BB-7524189E4721}"/>
              </a:ext>
            </a:extLst>
          </p:cNvPr>
          <p:cNvSpPr/>
          <p:nvPr/>
        </p:nvSpPr>
        <p:spPr>
          <a:xfrm>
            <a:off x="518353" y="3148990"/>
            <a:ext cx="1506159" cy="262801"/>
          </a:xfrm>
          <a:prstGeom prst="roundRect">
            <a:avLst>
              <a:gd name="adj" fmla="val 50000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85837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sz="2800" b="1" dirty="0" smtClean="0">
                <a:solidFill>
                  <a:schemeClr val="bg1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 VILÁG </a:t>
            </a:r>
            <a:r>
              <a:rPr lang="hu-HU" sz="28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LEGNAGYOBB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 ZÖLD PROJEKTJEI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3" name="Szövegdoboz 2"/>
          <p:cNvSpPr txBox="1"/>
          <p:nvPr/>
        </p:nvSpPr>
        <p:spPr>
          <a:xfrm>
            <a:off x="123258" y="2211745"/>
            <a:ext cx="2055690" cy="115465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Hely: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Afrika</a:t>
            </a:r>
          </a:p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Összeg: </a:t>
            </a:r>
            <a:r>
              <a:rPr lang="hu-HU" sz="900" dirty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~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4 Mrd $ </a:t>
            </a:r>
          </a:p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Projekt: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Great </a:t>
            </a:r>
            <a:r>
              <a:rPr lang="hu-HU" sz="900" dirty="0" err="1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Green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 Wall, </a:t>
            </a:r>
          </a:p>
          <a:p>
            <a:pPr>
              <a:lnSpc>
                <a:spcPct val="170000"/>
              </a:lnSpc>
            </a:pP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8000 km széles erdősítési projekt </a:t>
            </a:r>
          </a:p>
          <a:p>
            <a:r>
              <a:rPr lang="hu-HU" sz="1200" dirty="0" smtClean="0"/>
              <a:t> </a:t>
            </a:r>
          </a:p>
        </p:txBody>
      </p:sp>
      <p:sp>
        <p:nvSpPr>
          <p:cNvPr id="4" name="Lekerekített téglalap 3"/>
          <p:cNvSpPr/>
          <p:nvPr/>
        </p:nvSpPr>
        <p:spPr>
          <a:xfrm rot="5400000">
            <a:off x="173144" y="1588650"/>
            <a:ext cx="1776764" cy="1778728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5" name="Kép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33" r="7800"/>
          <a:stretch/>
        </p:blipFill>
        <p:spPr>
          <a:xfrm>
            <a:off x="165074" y="1115719"/>
            <a:ext cx="1800000" cy="1104731"/>
          </a:xfrm>
          <a:prstGeom prst="rect">
            <a:avLst/>
          </a:prstGeom>
        </p:spPr>
      </p:pic>
      <p:sp>
        <p:nvSpPr>
          <p:cNvPr id="6" name="Freeform 46">
            <a:extLst/>
          </p:cNvPr>
          <p:cNvSpPr>
            <a:spLocks noChangeAspect="1"/>
          </p:cNvSpPr>
          <p:nvPr/>
        </p:nvSpPr>
        <p:spPr bwMode="auto">
          <a:xfrm>
            <a:off x="6071372" y="2508246"/>
            <a:ext cx="45719" cy="45719"/>
          </a:xfrm>
          <a:custGeom>
            <a:avLst/>
            <a:gdLst>
              <a:gd name="T0" fmla="*/ 0 w 148"/>
              <a:gd name="T1" fmla="*/ 2147483647 h 113"/>
              <a:gd name="T2" fmla="*/ 2147483647 w 148"/>
              <a:gd name="T3" fmla="*/ 2147483647 h 113"/>
              <a:gd name="T4" fmla="*/ 2147483647 w 148"/>
              <a:gd name="T5" fmla="*/ 2147483647 h 113"/>
              <a:gd name="T6" fmla="*/ 2147483647 w 148"/>
              <a:gd name="T7" fmla="*/ 2147483647 h 113"/>
              <a:gd name="T8" fmla="*/ 2147483647 w 148"/>
              <a:gd name="T9" fmla="*/ 2147483647 h 113"/>
              <a:gd name="T10" fmla="*/ 2147483647 w 148"/>
              <a:gd name="T11" fmla="*/ 2147483647 h 113"/>
              <a:gd name="T12" fmla="*/ 2147483647 w 148"/>
              <a:gd name="T13" fmla="*/ 2147483647 h 113"/>
              <a:gd name="T14" fmla="*/ 2147483647 w 148"/>
              <a:gd name="T15" fmla="*/ 2147483647 h 113"/>
              <a:gd name="T16" fmla="*/ 2147483647 w 148"/>
              <a:gd name="T17" fmla="*/ 2147483647 h 113"/>
              <a:gd name="T18" fmla="*/ 2147483647 w 148"/>
              <a:gd name="T19" fmla="*/ 2147483647 h 113"/>
              <a:gd name="T20" fmla="*/ 2147483647 w 148"/>
              <a:gd name="T21" fmla="*/ 2147483647 h 113"/>
              <a:gd name="T22" fmla="*/ 2147483647 w 148"/>
              <a:gd name="T23" fmla="*/ 0 h 113"/>
              <a:gd name="T24" fmla="*/ 2147483647 w 148"/>
              <a:gd name="T25" fmla="*/ 2147483647 h 113"/>
              <a:gd name="T26" fmla="*/ 2147483647 w 148"/>
              <a:gd name="T27" fmla="*/ 2147483647 h 113"/>
              <a:gd name="T28" fmla="*/ 2147483647 w 148"/>
              <a:gd name="T29" fmla="*/ 2147483647 h 113"/>
              <a:gd name="T30" fmla="*/ 2147483647 w 148"/>
              <a:gd name="T31" fmla="*/ 2147483647 h 113"/>
              <a:gd name="T32" fmla="*/ 2147483647 w 148"/>
              <a:gd name="T33" fmla="*/ 2147483647 h 113"/>
              <a:gd name="T34" fmla="*/ 2147483647 w 148"/>
              <a:gd name="T35" fmla="*/ 2147483647 h 113"/>
              <a:gd name="T36" fmla="*/ 2147483647 w 148"/>
              <a:gd name="T37" fmla="*/ 2147483647 h 113"/>
              <a:gd name="T38" fmla="*/ 2147483647 w 148"/>
              <a:gd name="T39" fmla="*/ 2147483647 h 113"/>
              <a:gd name="T40" fmla="*/ 0 w 148"/>
              <a:gd name="T41" fmla="*/ 2147483647 h 1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48"/>
              <a:gd name="T64" fmla="*/ 0 h 113"/>
              <a:gd name="T65" fmla="*/ 689 w 148"/>
              <a:gd name="T66" fmla="*/ 584 h 11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48" h="113">
                <a:moveTo>
                  <a:pt x="0" y="58"/>
                </a:moveTo>
                <a:lnTo>
                  <a:pt x="2" y="77"/>
                </a:lnTo>
                <a:lnTo>
                  <a:pt x="12" y="97"/>
                </a:lnTo>
                <a:lnTo>
                  <a:pt x="30" y="113"/>
                </a:lnTo>
                <a:lnTo>
                  <a:pt x="56" y="113"/>
                </a:lnTo>
                <a:lnTo>
                  <a:pt x="88" y="101"/>
                </a:lnTo>
                <a:lnTo>
                  <a:pt x="118" y="102"/>
                </a:lnTo>
                <a:lnTo>
                  <a:pt x="148" y="78"/>
                </a:lnTo>
                <a:lnTo>
                  <a:pt x="147" y="51"/>
                </a:lnTo>
                <a:lnTo>
                  <a:pt x="136" y="27"/>
                </a:lnTo>
                <a:lnTo>
                  <a:pt x="129" y="18"/>
                </a:lnTo>
                <a:lnTo>
                  <a:pt x="120" y="3"/>
                </a:lnTo>
                <a:lnTo>
                  <a:pt x="109" y="0"/>
                </a:lnTo>
                <a:lnTo>
                  <a:pt x="105" y="7"/>
                </a:lnTo>
                <a:lnTo>
                  <a:pt x="86" y="4"/>
                </a:lnTo>
                <a:lnTo>
                  <a:pt x="75" y="12"/>
                </a:lnTo>
                <a:lnTo>
                  <a:pt x="62" y="9"/>
                </a:lnTo>
                <a:lnTo>
                  <a:pt x="56" y="9"/>
                </a:lnTo>
                <a:lnTo>
                  <a:pt x="43" y="10"/>
                </a:lnTo>
                <a:lnTo>
                  <a:pt x="30" y="17"/>
                </a:lnTo>
                <a:lnTo>
                  <a:pt x="18" y="20"/>
                </a:lnTo>
                <a:lnTo>
                  <a:pt x="7" y="37"/>
                </a:lnTo>
                <a:lnTo>
                  <a:pt x="0" y="58"/>
                </a:lnTo>
                <a:close/>
              </a:path>
            </a:pathLst>
          </a:custGeom>
          <a:solidFill>
            <a:schemeClr val="accent1"/>
          </a:solidFill>
          <a:ln w="63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zh-CN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</p:txBody>
      </p:sp>
      <p:grpSp>
        <p:nvGrpSpPr>
          <p:cNvPr id="8" name="组合 416">
            <a:extLst/>
          </p:cNvPr>
          <p:cNvGrpSpPr/>
          <p:nvPr/>
        </p:nvGrpSpPr>
        <p:grpSpPr>
          <a:xfrm>
            <a:off x="2233916" y="937655"/>
            <a:ext cx="4509241" cy="2696796"/>
            <a:chOff x="1214414" y="1863743"/>
            <a:chExt cx="6488112" cy="4208463"/>
          </a:xfrm>
          <a:solidFill>
            <a:srgbClr val="44546A"/>
          </a:solidFill>
        </p:grpSpPr>
        <p:sp>
          <p:nvSpPr>
            <p:cNvPr id="9" name="Freeform 304">
              <a:extLst/>
            </p:cNvPr>
            <p:cNvSpPr>
              <a:spLocks/>
            </p:cNvSpPr>
            <p:nvPr/>
          </p:nvSpPr>
          <p:spPr bwMode="auto">
            <a:xfrm>
              <a:off x="3956026" y="4557731"/>
              <a:ext cx="101600" cy="84137"/>
            </a:xfrm>
            <a:custGeom>
              <a:avLst/>
              <a:gdLst>
                <a:gd name="T0" fmla="*/ 2147483647 w 1131"/>
                <a:gd name="T1" fmla="*/ 407494188 h 927"/>
                <a:gd name="T2" fmla="*/ 2147483647 w 1131"/>
                <a:gd name="T3" fmla="*/ 1628469094 h 927"/>
                <a:gd name="T4" fmla="*/ 2147483647 w 1131"/>
                <a:gd name="T5" fmla="*/ 1017606791 h 927"/>
                <a:gd name="T6" fmla="*/ 2147483647 w 1131"/>
                <a:gd name="T7" fmla="*/ 2035963191 h 927"/>
                <a:gd name="T8" fmla="*/ 2147483647 w 1131"/>
                <a:gd name="T9" fmla="*/ 2147483647 h 927"/>
                <a:gd name="T10" fmla="*/ 2147483647 w 1131"/>
                <a:gd name="T11" fmla="*/ 2147483647 h 927"/>
                <a:gd name="T12" fmla="*/ 1562940558 w 1131"/>
                <a:gd name="T13" fmla="*/ 2147483647 h 927"/>
                <a:gd name="T14" fmla="*/ 2147483647 w 1131"/>
                <a:gd name="T15" fmla="*/ 2147483647 h 927"/>
                <a:gd name="T16" fmla="*/ 2147483647 w 1131"/>
                <a:gd name="T17" fmla="*/ 2147483647 h 927"/>
                <a:gd name="T18" fmla="*/ 2147483647 w 1131"/>
                <a:gd name="T19" fmla="*/ 2147483647 h 927"/>
                <a:gd name="T20" fmla="*/ 2147483647 w 1131"/>
                <a:gd name="T21" fmla="*/ 2147483647 h 927"/>
                <a:gd name="T22" fmla="*/ 2147483647 w 1131"/>
                <a:gd name="T23" fmla="*/ 2147483647 h 927"/>
                <a:gd name="T24" fmla="*/ 2147483647 w 1131"/>
                <a:gd name="T25" fmla="*/ 2147483647 h 927"/>
                <a:gd name="T26" fmla="*/ 2147483647 w 1131"/>
                <a:gd name="T27" fmla="*/ 2147483647 h 927"/>
                <a:gd name="T28" fmla="*/ 2147483647 w 1131"/>
                <a:gd name="T29" fmla="*/ 2147483647 h 927"/>
                <a:gd name="T30" fmla="*/ 2147483647 w 1131"/>
                <a:gd name="T31" fmla="*/ 2147483647 h 927"/>
                <a:gd name="T32" fmla="*/ 2147483647 w 1131"/>
                <a:gd name="T33" fmla="*/ 2147483647 h 927"/>
                <a:gd name="T34" fmla="*/ 2147483647 w 1131"/>
                <a:gd name="T35" fmla="*/ 2147483647 h 927"/>
                <a:gd name="T36" fmla="*/ 2147483647 w 1131"/>
                <a:gd name="T37" fmla="*/ 2147483647 h 927"/>
                <a:gd name="T38" fmla="*/ 2147483647 w 1131"/>
                <a:gd name="T39" fmla="*/ 2147483647 h 927"/>
                <a:gd name="T40" fmla="*/ 2147483647 w 1131"/>
                <a:gd name="T41" fmla="*/ 2147483647 h 927"/>
                <a:gd name="T42" fmla="*/ 2147483647 w 1131"/>
                <a:gd name="T43" fmla="*/ 2147483647 h 927"/>
                <a:gd name="T44" fmla="*/ 2147483647 w 1131"/>
                <a:gd name="T45" fmla="*/ 2147483647 h 927"/>
                <a:gd name="T46" fmla="*/ 2147483647 w 1131"/>
                <a:gd name="T47" fmla="*/ 2147483647 h 927"/>
                <a:gd name="T48" fmla="*/ 2147483647 w 1131"/>
                <a:gd name="T49" fmla="*/ 2147483647 h 927"/>
                <a:gd name="T50" fmla="*/ 2147483647 w 1131"/>
                <a:gd name="T51" fmla="*/ 2147483647 h 927"/>
                <a:gd name="T52" fmla="*/ 2147483647 w 1131"/>
                <a:gd name="T53" fmla="*/ 2147483647 h 927"/>
                <a:gd name="T54" fmla="*/ 2147483647 w 1131"/>
                <a:gd name="T55" fmla="*/ 2147483647 h 927"/>
                <a:gd name="T56" fmla="*/ 2147483647 w 1131"/>
                <a:gd name="T57" fmla="*/ 2147483647 h 927"/>
                <a:gd name="T58" fmla="*/ 1172201511 w 1131"/>
                <a:gd name="T59" fmla="*/ 2147483647 h 927"/>
                <a:gd name="T60" fmla="*/ 0 w 1131"/>
                <a:gd name="T61" fmla="*/ 2147483647 h 927"/>
                <a:gd name="T62" fmla="*/ 1757946891 w 1131"/>
                <a:gd name="T63" fmla="*/ 2147483647 h 927"/>
                <a:gd name="T64" fmla="*/ 2147483647 w 1131"/>
                <a:gd name="T65" fmla="*/ 2147483647 h 927"/>
                <a:gd name="T66" fmla="*/ 1953671520 w 1131"/>
                <a:gd name="T67" fmla="*/ 2147483647 h 927"/>
                <a:gd name="T68" fmla="*/ 2147483647 w 1131"/>
                <a:gd name="T69" fmla="*/ 2147483647 h 927"/>
                <a:gd name="T70" fmla="*/ 2147483647 w 1131"/>
                <a:gd name="T71" fmla="*/ 2147483647 h 927"/>
                <a:gd name="T72" fmla="*/ 2147483647 w 1131"/>
                <a:gd name="T73" fmla="*/ 2147483647 h 927"/>
                <a:gd name="T74" fmla="*/ 2147483647 w 1131"/>
                <a:gd name="T75" fmla="*/ 2147483647 h 927"/>
                <a:gd name="T76" fmla="*/ 2147483647 w 1131"/>
                <a:gd name="T77" fmla="*/ 2147483647 h 927"/>
                <a:gd name="T78" fmla="*/ 2147483647 w 1131"/>
                <a:gd name="T79" fmla="*/ 2147483647 h 927"/>
                <a:gd name="T80" fmla="*/ 2147483647 w 1131"/>
                <a:gd name="T81" fmla="*/ 2147483647 h 927"/>
                <a:gd name="T82" fmla="*/ 2147483647 w 1131"/>
                <a:gd name="T83" fmla="*/ 2147483647 h 927"/>
                <a:gd name="T84" fmla="*/ 2147483647 w 1131"/>
                <a:gd name="T85" fmla="*/ 2147483647 h 927"/>
                <a:gd name="T86" fmla="*/ 2147483647 w 1131"/>
                <a:gd name="T87" fmla="*/ 2147483647 h 927"/>
                <a:gd name="T88" fmla="*/ 2147483647 w 1131"/>
                <a:gd name="T89" fmla="*/ 2147483647 h 927"/>
                <a:gd name="T90" fmla="*/ 2147483647 w 1131"/>
                <a:gd name="T91" fmla="*/ 2147483647 h 927"/>
                <a:gd name="T92" fmla="*/ 2147483647 w 1131"/>
                <a:gd name="T93" fmla="*/ 2147483647 h 927"/>
                <a:gd name="T94" fmla="*/ 2147483647 w 1131"/>
                <a:gd name="T95" fmla="*/ 2147483647 h 927"/>
                <a:gd name="T96" fmla="*/ 2147483647 w 1131"/>
                <a:gd name="T97" fmla="*/ 2147483647 h 927"/>
                <a:gd name="T98" fmla="*/ 2147483647 w 1131"/>
                <a:gd name="T99" fmla="*/ 2147483647 h 927"/>
                <a:gd name="T100" fmla="*/ 2147483647 w 1131"/>
                <a:gd name="T101" fmla="*/ 2147483647 h 927"/>
                <a:gd name="T102" fmla="*/ 2147483647 w 1131"/>
                <a:gd name="T103" fmla="*/ 2147483647 h 927"/>
                <a:gd name="T104" fmla="*/ 2147483647 w 1131"/>
                <a:gd name="T105" fmla="*/ 2147483647 h 927"/>
                <a:gd name="T106" fmla="*/ 2147483647 w 1131"/>
                <a:gd name="T107" fmla="*/ 2147483647 h 927"/>
                <a:gd name="T108" fmla="*/ 2147483647 w 1131"/>
                <a:gd name="T109" fmla="*/ 2147483647 h 927"/>
                <a:gd name="T110" fmla="*/ 2147483647 w 1131"/>
                <a:gd name="T111" fmla="*/ 2147483647 h 927"/>
                <a:gd name="T112" fmla="*/ 2147483647 w 1131"/>
                <a:gd name="T113" fmla="*/ 2147483647 h 927"/>
                <a:gd name="T114" fmla="*/ 2147483647 w 1131"/>
                <a:gd name="T115" fmla="*/ 2147483647 h 927"/>
                <a:gd name="T116" fmla="*/ 2147483647 w 1131"/>
                <a:gd name="T117" fmla="*/ 2147483647 h 927"/>
                <a:gd name="T118" fmla="*/ 2147483647 w 1131"/>
                <a:gd name="T119" fmla="*/ 2147483647 h 927"/>
                <a:gd name="T120" fmla="*/ 2147483647 w 1131"/>
                <a:gd name="T121" fmla="*/ 542825875 h 9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1"/>
                <a:gd name="T184" fmla="*/ 0 h 927"/>
                <a:gd name="T185" fmla="*/ 1131 w 1131"/>
                <a:gd name="T186" fmla="*/ 927 h 9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1" h="927">
                  <a:moveTo>
                    <a:pt x="464" y="8"/>
                  </a:moveTo>
                  <a:lnTo>
                    <a:pt x="420" y="6"/>
                  </a:lnTo>
                  <a:lnTo>
                    <a:pt x="383" y="0"/>
                  </a:lnTo>
                  <a:lnTo>
                    <a:pt x="345" y="24"/>
                  </a:lnTo>
                  <a:lnTo>
                    <a:pt x="318" y="23"/>
                  </a:lnTo>
                  <a:lnTo>
                    <a:pt x="299" y="15"/>
                  </a:lnTo>
                  <a:lnTo>
                    <a:pt x="281" y="36"/>
                  </a:lnTo>
                  <a:lnTo>
                    <a:pt x="204" y="30"/>
                  </a:lnTo>
                  <a:lnTo>
                    <a:pt x="197" y="58"/>
                  </a:lnTo>
                  <a:lnTo>
                    <a:pt x="135" y="113"/>
                  </a:lnTo>
                  <a:lnTo>
                    <a:pt x="100" y="201"/>
                  </a:lnTo>
                  <a:lnTo>
                    <a:pt x="65" y="296"/>
                  </a:lnTo>
                  <a:lnTo>
                    <a:pt x="3" y="351"/>
                  </a:lnTo>
                  <a:lnTo>
                    <a:pt x="24" y="487"/>
                  </a:lnTo>
                  <a:lnTo>
                    <a:pt x="86" y="514"/>
                  </a:lnTo>
                  <a:lnTo>
                    <a:pt x="100" y="582"/>
                  </a:lnTo>
                  <a:lnTo>
                    <a:pt x="72" y="657"/>
                  </a:lnTo>
                  <a:lnTo>
                    <a:pt x="134" y="656"/>
                  </a:lnTo>
                  <a:lnTo>
                    <a:pt x="239" y="659"/>
                  </a:lnTo>
                  <a:lnTo>
                    <a:pt x="291" y="660"/>
                  </a:lnTo>
                  <a:lnTo>
                    <a:pt x="300" y="632"/>
                  </a:lnTo>
                  <a:lnTo>
                    <a:pt x="321" y="621"/>
                  </a:lnTo>
                  <a:lnTo>
                    <a:pt x="341" y="626"/>
                  </a:lnTo>
                  <a:lnTo>
                    <a:pt x="377" y="609"/>
                  </a:lnTo>
                  <a:lnTo>
                    <a:pt x="407" y="618"/>
                  </a:lnTo>
                  <a:lnTo>
                    <a:pt x="429" y="635"/>
                  </a:lnTo>
                  <a:lnTo>
                    <a:pt x="432" y="650"/>
                  </a:lnTo>
                  <a:lnTo>
                    <a:pt x="449" y="657"/>
                  </a:lnTo>
                  <a:lnTo>
                    <a:pt x="473" y="648"/>
                  </a:lnTo>
                  <a:lnTo>
                    <a:pt x="488" y="656"/>
                  </a:lnTo>
                  <a:lnTo>
                    <a:pt x="500" y="675"/>
                  </a:lnTo>
                  <a:lnTo>
                    <a:pt x="524" y="687"/>
                  </a:lnTo>
                  <a:lnTo>
                    <a:pt x="554" y="681"/>
                  </a:lnTo>
                  <a:lnTo>
                    <a:pt x="572" y="671"/>
                  </a:lnTo>
                  <a:lnTo>
                    <a:pt x="599" y="663"/>
                  </a:lnTo>
                  <a:lnTo>
                    <a:pt x="626" y="683"/>
                  </a:lnTo>
                  <a:lnTo>
                    <a:pt x="629" y="702"/>
                  </a:lnTo>
                  <a:lnTo>
                    <a:pt x="617" y="717"/>
                  </a:lnTo>
                  <a:lnTo>
                    <a:pt x="600" y="722"/>
                  </a:lnTo>
                  <a:lnTo>
                    <a:pt x="569" y="728"/>
                  </a:lnTo>
                  <a:lnTo>
                    <a:pt x="560" y="744"/>
                  </a:lnTo>
                  <a:lnTo>
                    <a:pt x="534" y="741"/>
                  </a:lnTo>
                  <a:lnTo>
                    <a:pt x="510" y="738"/>
                  </a:lnTo>
                  <a:lnTo>
                    <a:pt x="486" y="726"/>
                  </a:lnTo>
                  <a:lnTo>
                    <a:pt x="461" y="717"/>
                  </a:lnTo>
                  <a:lnTo>
                    <a:pt x="440" y="705"/>
                  </a:lnTo>
                  <a:lnTo>
                    <a:pt x="413" y="698"/>
                  </a:lnTo>
                  <a:lnTo>
                    <a:pt x="387" y="683"/>
                  </a:lnTo>
                  <a:lnTo>
                    <a:pt x="363" y="665"/>
                  </a:lnTo>
                  <a:lnTo>
                    <a:pt x="353" y="672"/>
                  </a:lnTo>
                  <a:lnTo>
                    <a:pt x="344" y="686"/>
                  </a:lnTo>
                  <a:lnTo>
                    <a:pt x="339" y="705"/>
                  </a:lnTo>
                  <a:lnTo>
                    <a:pt x="315" y="710"/>
                  </a:lnTo>
                  <a:lnTo>
                    <a:pt x="285" y="705"/>
                  </a:lnTo>
                  <a:lnTo>
                    <a:pt x="254" y="714"/>
                  </a:lnTo>
                  <a:lnTo>
                    <a:pt x="224" y="716"/>
                  </a:lnTo>
                  <a:lnTo>
                    <a:pt x="222" y="750"/>
                  </a:lnTo>
                  <a:lnTo>
                    <a:pt x="44" y="749"/>
                  </a:lnTo>
                  <a:lnTo>
                    <a:pt x="27" y="770"/>
                  </a:lnTo>
                  <a:lnTo>
                    <a:pt x="18" y="759"/>
                  </a:lnTo>
                  <a:lnTo>
                    <a:pt x="11" y="773"/>
                  </a:lnTo>
                  <a:lnTo>
                    <a:pt x="0" y="809"/>
                  </a:lnTo>
                  <a:lnTo>
                    <a:pt x="18" y="875"/>
                  </a:lnTo>
                  <a:lnTo>
                    <a:pt x="27" y="870"/>
                  </a:lnTo>
                  <a:lnTo>
                    <a:pt x="63" y="857"/>
                  </a:lnTo>
                  <a:lnTo>
                    <a:pt x="50" y="873"/>
                  </a:lnTo>
                  <a:lnTo>
                    <a:pt x="24" y="881"/>
                  </a:lnTo>
                  <a:lnTo>
                    <a:pt x="30" y="905"/>
                  </a:lnTo>
                  <a:lnTo>
                    <a:pt x="36" y="924"/>
                  </a:lnTo>
                  <a:lnTo>
                    <a:pt x="96" y="924"/>
                  </a:lnTo>
                  <a:lnTo>
                    <a:pt x="132" y="902"/>
                  </a:lnTo>
                  <a:lnTo>
                    <a:pt x="186" y="903"/>
                  </a:lnTo>
                  <a:lnTo>
                    <a:pt x="246" y="909"/>
                  </a:lnTo>
                  <a:lnTo>
                    <a:pt x="291" y="879"/>
                  </a:lnTo>
                  <a:lnTo>
                    <a:pt x="326" y="851"/>
                  </a:lnTo>
                  <a:lnTo>
                    <a:pt x="612" y="857"/>
                  </a:lnTo>
                  <a:lnTo>
                    <a:pt x="720" y="860"/>
                  </a:lnTo>
                  <a:lnTo>
                    <a:pt x="773" y="870"/>
                  </a:lnTo>
                  <a:lnTo>
                    <a:pt x="785" y="897"/>
                  </a:lnTo>
                  <a:lnTo>
                    <a:pt x="816" y="882"/>
                  </a:lnTo>
                  <a:lnTo>
                    <a:pt x="849" y="903"/>
                  </a:lnTo>
                  <a:lnTo>
                    <a:pt x="905" y="912"/>
                  </a:lnTo>
                  <a:lnTo>
                    <a:pt x="932" y="927"/>
                  </a:lnTo>
                  <a:lnTo>
                    <a:pt x="977" y="905"/>
                  </a:lnTo>
                  <a:lnTo>
                    <a:pt x="1020" y="900"/>
                  </a:lnTo>
                  <a:lnTo>
                    <a:pt x="1053" y="905"/>
                  </a:lnTo>
                  <a:lnTo>
                    <a:pt x="1091" y="899"/>
                  </a:lnTo>
                  <a:lnTo>
                    <a:pt x="1122" y="896"/>
                  </a:lnTo>
                  <a:lnTo>
                    <a:pt x="1131" y="888"/>
                  </a:lnTo>
                  <a:lnTo>
                    <a:pt x="1116" y="869"/>
                  </a:lnTo>
                  <a:lnTo>
                    <a:pt x="1122" y="833"/>
                  </a:lnTo>
                  <a:lnTo>
                    <a:pt x="1115" y="804"/>
                  </a:lnTo>
                  <a:lnTo>
                    <a:pt x="1127" y="783"/>
                  </a:lnTo>
                  <a:lnTo>
                    <a:pt x="1110" y="764"/>
                  </a:lnTo>
                  <a:lnTo>
                    <a:pt x="1089" y="731"/>
                  </a:lnTo>
                  <a:lnTo>
                    <a:pt x="1071" y="696"/>
                  </a:lnTo>
                  <a:lnTo>
                    <a:pt x="1047" y="693"/>
                  </a:lnTo>
                  <a:lnTo>
                    <a:pt x="1025" y="710"/>
                  </a:lnTo>
                  <a:lnTo>
                    <a:pt x="1017" y="681"/>
                  </a:lnTo>
                  <a:lnTo>
                    <a:pt x="977" y="626"/>
                  </a:lnTo>
                  <a:lnTo>
                    <a:pt x="1005" y="609"/>
                  </a:lnTo>
                  <a:lnTo>
                    <a:pt x="1001" y="581"/>
                  </a:lnTo>
                  <a:lnTo>
                    <a:pt x="989" y="557"/>
                  </a:lnTo>
                  <a:lnTo>
                    <a:pt x="986" y="510"/>
                  </a:lnTo>
                  <a:lnTo>
                    <a:pt x="971" y="495"/>
                  </a:lnTo>
                  <a:lnTo>
                    <a:pt x="944" y="467"/>
                  </a:lnTo>
                  <a:lnTo>
                    <a:pt x="961" y="425"/>
                  </a:lnTo>
                  <a:lnTo>
                    <a:pt x="903" y="387"/>
                  </a:lnTo>
                  <a:lnTo>
                    <a:pt x="890" y="351"/>
                  </a:lnTo>
                  <a:lnTo>
                    <a:pt x="848" y="338"/>
                  </a:lnTo>
                  <a:lnTo>
                    <a:pt x="815" y="308"/>
                  </a:lnTo>
                  <a:lnTo>
                    <a:pt x="804" y="281"/>
                  </a:lnTo>
                  <a:lnTo>
                    <a:pt x="782" y="254"/>
                  </a:lnTo>
                  <a:lnTo>
                    <a:pt x="743" y="219"/>
                  </a:lnTo>
                  <a:lnTo>
                    <a:pt x="720" y="174"/>
                  </a:lnTo>
                  <a:lnTo>
                    <a:pt x="708" y="132"/>
                  </a:lnTo>
                  <a:lnTo>
                    <a:pt x="686" y="116"/>
                  </a:lnTo>
                  <a:lnTo>
                    <a:pt x="653" y="113"/>
                  </a:lnTo>
                  <a:lnTo>
                    <a:pt x="612" y="110"/>
                  </a:lnTo>
                  <a:lnTo>
                    <a:pt x="576" y="54"/>
                  </a:lnTo>
                  <a:lnTo>
                    <a:pt x="527" y="17"/>
                  </a:lnTo>
                  <a:lnTo>
                    <a:pt x="506" y="8"/>
                  </a:lnTo>
                  <a:lnTo>
                    <a:pt x="46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10" name="Group 6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6505551" y="5008580"/>
              <a:ext cx="65088" cy="26985"/>
              <a:chOff x="2271" y="8155"/>
              <a:chExt cx="22863" cy="9728"/>
            </a:xfrm>
            <a:grpFill/>
          </p:grpSpPr>
          <p:sp>
            <p:nvSpPr>
              <p:cNvPr id="298" name="Freeform 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8487" y="9499"/>
                <a:ext cx="16647" cy="8014"/>
              </a:xfrm>
              <a:custGeom>
                <a:avLst/>
                <a:gdLst>
                  <a:gd name="T0" fmla="*/ 11697 w 16647"/>
                  <a:gd name="T1" fmla="*/ 1013 h 8014"/>
                  <a:gd name="T2" fmla="*/ 11057 w 16647"/>
                  <a:gd name="T3" fmla="*/ 933 h 8014"/>
                  <a:gd name="T4" fmla="*/ 10305 w 16647"/>
                  <a:gd name="T5" fmla="*/ 677 h 8014"/>
                  <a:gd name="T6" fmla="*/ 9753 w 16647"/>
                  <a:gd name="T7" fmla="*/ 893 h 8014"/>
                  <a:gd name="T8" fmla="*/ 9161 w 16647"/>
                  <a:gd name="T9" fmla="*/ 1253 h 8014"/>
                  <a:gd name="T10" fmla="*/ 8305 w 16647"/>
                  <a:gd name="T11" fmla="*/ 1325 h 8014"/>
                  <a:gd name="T12" fmla="*/ 7593 w 16647"/>
                  <a:gd name="T13" fmla="*/ 1285 h 8014"/>
                  <a:gd name="T14" fmla="*/ 6929 w 16647"/>
                  <a:gd name="T15" fmla="*/ 1165 h 8014"/>
                  <a:gd name="T16" fmla="*/ 6177 w 16647"/>
                  <a:gd name="T17" fmla="*/ 1269 h 8014"/>
                  <a:gd name="T18" fmla="*/ 5497 w 16647"/>
                  <a:gd name="T19" fmla="*/ 1445 h 8014"/>
                  <a:gd name="T20" fmla="*/ 4849 w 16647"/>
                  <a:gd name="T21" fmla="*/ 1461 h 8014"/>
                  <a:gd name="T22" fmla="*/ 4369 w 16647"/>
                  <a:gd name="T23" fmla="*/ 1621 h 8014"/>
                  <a:gd name="T24" fmla="*/ 3956 w 16647"/>
                  <a:gd name="T25" fmla="*/ 1649 h 8014"/>
                  <a:gd name="T26" fmla="*/ 3353 w 16647"/>
                  <a:gd name="T27" fmla="*/ 1701 h 8014"/>
                  <a:gd name="T28" fmla="*/ 2617 w 16647"/>
                  <a:gd name="T29" fmla="*/ 1909 h 8014"/>
                  <a:gd name="T30" fmla="*/ 1945 w 16647"/>
                  <a:gd name="T31" fmla="*/ 2045 h 8014"/>
                  <a:gd name="T32" fmla="*/ 1145 w 16647"/>
                  <a:gd name="T33" fmla="*/ 2533 h 8014"/>
                  <a:gd name="T34" fmla="*/ 1081 w 16647"/>
                  <a:gd name="T35" fmla="*/ 3197 h 8014"/>
                  <a:gd name="T36" fmla="*/ 753 w 16647"/>
                  <a:gd name="T37" fmla="*/ 3597 h 8014"/>
                  <a:gd name="T38" fmla="*/ 345 w 16647"/>
                  <a:gd name="T39" fmla="*/ 4189 h 8014"/>
                  <a:gd name="T40" fmla="*/ 71 w 16647"/>
                  <a:gd name="T41" fmla="*/ 4658 h 8014"/>
                  <a:gd name="T42" fmla="*/ 138 w 16647"/>
                  <a:gd name="T43" fmla="*/ 5168 h 8014"/>
                  <a:gd name="T44" fmla="*/ 561 w 16647"/>
                  <a:gd name="T45" fmla="*/ 5179 h 8014"/>
                  <a:gd name="T46" fmla="*/ 1146 w 16647"/>
                  <a:gd name="T47" fmla="*/ 4784 h 8014"/>
                  <a:gd name="T48" fmla="*/ 1514 w 16647"/>
                  <a:gd name="T49" fmla="*/ 4783 h 8014"/>
                  <a:gd name="T50" fmla="*/ 1728 w 16647"/>
                  <a:gd name="T51" fmla="*/ 5414 h 8014"/>
                  <a:gd name="T52" fmla="*/ 1707 w 16647"/>
                  <a:gd name="T53" fmla="*/ 6034 h 8014"/>
                  <a:gd name="T54" fmla="*/ 1005 w 16647"/>
                  <a:gd name="T55" fmla="*/ 6043 h 8014"/>
                  <a:gd name="T56" fmla="*/ 402 w 16647"/>
                  <a:gd name="T57" fmla="*/ 6079 h 8014"/>
                  <a:gd name="T58" fmla="*/ 491 w 16647"/>
                  <a:gd name="T59" fmla="*/ 6749 h 8014"/>
                  <a:gd name="T60" fmla="*/ 857 w 16647"/>
                  <a:gd name="T61" fmla="*/ 7321 h 8014"/>
                  <a:gd name="T62" fmla="*/ 1056 w 16647"/>
                  <a:gd name="T63" fmla="*/ 7924 h 8014"/>
                  <a:gd name="T64" fmla="*/ 1673 w 16647"/>
                  <a:gd name="T65" fmla="*/ 7757 h 8014"/>
                  <a:gd name="T66" fmla="*/ 2265 w 16647"/>
                  <a:gd name="T67" fmla="*/ 7325 h 8014"/>
                  <a:gd name="T68" fmla="*/ 2793 w 16647"/>
                  <a:gd name="T69" fmla="*/ 6957 h 8014"/>
                  <a:gd name="T70" fmla="*/ 3745 w 16647"/>
                  <a:gd name="T71" fmla="*/ 6557 h 8014"/>
                  <a:gd name="T72" fmla="*/ 4561 w 16647"/>
                  <a:gd name="T73" fmla="*/ 6173 h 8014"/>
                  <a:gd name="T74" fmla="*/ 5441 w 16647"/>
                  <a:gd name="T75" fmla="*/ 6165 h 8014"/>
                  <a:gd name="T76" fmla="*/ 6105 w 16647"/>
                  <a:gd name="T77" fmla="*/ 5861 h 8014"/>
                  <a:gd name="T78" fmla="*/ 6785 w 16647"/>
                  <a:gd name="T79" fmla="*/ 5749 h 8014"/>
                  <a:gd name="T80" fmla="*/ 7465 w 16647"/>
                  <a:gd name="T81" fmla="*/ 5557 h 8014"/>
                  <a:gd name="T82" fmla="*/ 8169 w 16647"/>
                  <a:gd name="T83" fmla="*/ 5021 h 8014"/>
                  <a:gd name="T84" fmla="*/ 8785 w 16647"/>
                  <a:gd name="T85" fmla="*/ 4637 h 8014"/>
                  <a:gd name="T86" fmla="*/ 9697 w 16647"/>
                  <a:gd name="T87" fmla="*/ 4621 h 8014"/>
                  <a:gd name="T88" fmla="*/ 10529 w 16647"/>
                  <a:gd name="T89" fmla="*/ 4469 h 8014"/>
                  <a:gd name="T90" fmla="*/ 11081 w 16647"/>
                  <a:gd name="T91" fmla="*/ 4085 h 8014"/>
                  <a:gd name="T92" fmla="*/ 11497 w 16647"/>
                  <a:gd name="T93" fmla="*/ 3541 h 8014"/>
                  <a:gd name="T94" fmla="*/ 12025 w 16647"/>
                  <a:gd name="T95" fmla="*/ 3253 h 8014"/>
                  <a:gd name="T96" fmla="*/ 12777 w 16647"/>
                  <a:gd name="T97" fmla="*/ 3017 h 8014"/>
                  <a:gd name="T98" fmla="*/ 13703 w 16647"/>
                  <a:gd name="T99" fmla="*/ 2899 h 8014"/>
                  <a:gd name="T100" fmla="*/ 14599 w 16647"/>
                  <a:gd name="T101" fmla="*/ 2615 h 8014"/>
                  <a:gd name="T102" fmla="*/ 15248 w 16647"/>
                  <a:gd name="T103" fmla="*/ 1920 h 8014"/>
                  <a:gd name="T104" fmla="*/ 15815 w 16647"/>
                  <a:gd name="T105" fmla="*/ 1472 h 8014"/>
                  <a:gd name="T106" fmla="*/ 16436 w 16647"/>
                  <a:gd name="T107" fmla="*/ 887 h 8014"/>
                  <a:gd name="T108" fmla="*/ 16537 w 16647"/>
                  <a:gd name="T109" fmla="*/ 467 h 8014"/>
                  <a:gd name="T110" fmla="*/ 15732 w 16647"/>
                  <a:gd name="T111" fmla="*/ 110 h 8014"/>
                  <a:gd name="T112" fmla="*/ 15010 w 16647"/>
                  <a:gd name="T113" fmla="*/ 302 h 8014"/>
                  <a:gd name="T114" fmla="*/ 14206 w 16647"/>
                  <a:gd name="T115" fmla="*/ 0 h 8014"/>
                  <a:gd name="T116" fmla="*/ 13547 w 16647"/>
                  <a:gd name="T117" fmla="*/ 403 h 8014"/>
                  <a:gd name="T118" fmla="*/ 12880 w 16647"/>
                  <a:gd name="T119" fmla="*/ 677 h 801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647"/>
                  <a:gd name="T181" fmla="*/ 0 h 8014"/>
                  <a:gd name="T182" fmla="*/ 16647 w 16647"/>
                  <a:gd name="T183" fmla="*/ 8014 h 801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647" h="8014">
                    <a:moveTo>
                      <a:pt x="12453" y="701"/>
                    </a:moveTo>
                    <a:lnTo>
                      <a:pt x="12273" y="733"/>
                    </a:lnTo>
                    <a:lnTo>
                      <a:pt x="12145" y="789"/>
                    </a:lnTo>
                    <a:lnTo>
                      <a:pt x="12001" y="861"/>
                    </a:lnTo>
                    <a:lnTo>
                      <a:pt x="11841" y="925"/>
                    </a:lnTo>
                    <a:lnTo>
                      <a:pt x="11697" y="1013"/>
                    </a:lnTo>
                    <a:lnTo>
                      <a:pt x="11609" y="1077"/>
                    </a:lnTo>
                    <a:lnTo>
                      <a:pt x="11489" y="1077"/>
                    </a:lnTo>
                    <a:lnTo>
                      <a:pt x="11361" y="1077"/>
                    </a:lnTo>
                    <a:lnTo>
                      <a:pt x="11249" y="1053"/>
                    </a:lnTo>
                    <a:lnTo>
                      <a:pt x="11169" y="989"/>
                    </a:lnTo>
                    <a:lnTo>
                      <a:pt x="11057" y="933"/>
                    </a:lnTo>
                    <a:lnTo>
                      <a:pt x="10937" y="845"/>
                    </a:lnTo>
                    <a:lnTo>
                      <a:pt x="10777" y="821"/>
                    </a:lnTo>
                    <a:lnTo>
                      <a:pt x="10673" y="765"/>
                    </a:lnTo>
                    <a:lnTo>
                      <a:pt x="10585" y="693"/>
                    </a:lnTo>
                    <a:lnTo>
                      <a:pt x="10441" y="645"/>
                    </a:lnTo>
                    <a:lnTo>
                      <a:pt x="10305" y="677"/>
                    </a:lnTo>
                    <a:lnTo>
                      <a:pt x="10201" y="709"/>
                    </a:lnTo>
                    <a:lnTo>
                      <a:pt x="10081" y="693"/>
                    </a:lnTo>
                    <a:lnTo>
                      <a:pt x="9993" y="741"/>
                    </a:lnTo>
                    <a:lnTo>
                      <a:pt x="9945" y="821"/>
                    </a:lnTo>
                    <a:lnTo>
                      <a:pt x="9897" y="885"/>
                    </a:lnTo>
                    <a:lnTo>
                      <a:pt x="9753" y="893"/>
                    </a:lnTo>
                    <a:lnTo>
                      <a:pt x="9657" y="941"/>
                    </a:lnTo>
                    <a:lnTo>
                      <a:pt x="9577" y="1021"/>
                    </a:lnTo>
                    <a:lnTo>
                      <a:pt x="9481" y="1093"/>
                    </a:lnTo>
                    <a:lnTo>
                      <a:pt x="9353" y="1141"/>
                    </a:lnTo>
                    <a:lnTo>
                      <a:pt x="9233" y="1205"/>
                    </a:lnTo>
                    <a:lnTo>
                      <a:pt x="9161" y="1253"/>
                    </a:lnTo>
                    <a:lnTo>
                      <a:pt x="9073" y="1229"/>
                    </a:lnTo>
                    <a:lnTo>
                      <a:pt x="8857" y="1229"/>
                    </a:lnTo>
                    <a:lnTo>
                      <a:pt x="8745" y="1269"/>
                    </a:lnTo>
                    <a:lnTo>
                      <a:pt x="8609" y="1261"/>
                    </a:lnTo>
                    <a:lnTo>
                      <a:pt x="8449" y="1317"/>
                    </a:lnTo>
                    <a:lnTo>
                      <a:pt x="8305" y="1325"/>
                    </a:lnTo>
                    <a:lnTo>
                      <a:pt x="8177" y="1373"/>
                    </a:lnTo>
                    <a:lnTo>
                      <a:pt x="8049" y="1413"/>
                    </a:lnTo>
                    <a:lnTo>
                      <a:pt x="7977" y="1373"/>
                    </a:lnTo>
                    <a:lnTo>
                      <a:pt x="7841" y="1333"/>
                    </a:lnTo>
                    <a:lnTo>
                      <a:pt x="7705" y="1325"/>
                    </a:lnTo>
                    <a:lnTo>
                      <a:pt x="7593" y="1285"/>
                    </a:lnTo>
                    <a:lnTo>
                      <a:pt x="7481" y="1245"/>
                    </a:lnTo>
                    <a:lnTo>
                      <a:pt x="7385" y="1205"/>
                    </a:lnTo>
                    <a:lnTo>
                      <a:pt x="7241" y="1189"/>
                    </a:lnTo>
                    <a:lnTo>
                      <a:pt x="7153" y="1141"/>
                    </a:lnTo>
                    <a:lnTo>
                      <a:pt x="7017" y="1109"/>
                    </a:lnTo>
                    <a:lnTo>
                      <a:pt x="6929" y="1165"/>
                    </a:lnTo>
                    <a:lnTo>
                      <a:pt x="6833" y="1133"/>
                    </a:lnTo>
                    <a:lnTo>
                      <a:pt x="6721" y="1125"/>
                    </a:lnTo>
                    <a:lnTo>
                      <a:pt x="6569" y="1141"/>
                    </a:lnTo>
                    <a:lnTo>
                      <a:pt x="6385" y="1109"/>
                    </a:lnTo>
                    <a:lnTo>
                      <a:pt x="6249" y="1213"/>
                    </a:lnTo>
                    <a:lnTo>
                      <a:pt x="6177" y="1269"/>
                    </a:lnTo>
                    <a:lnTo>
                      <a:pt x="6057" y="1317"/>
                    </a:lnTo>
                    <a:lnTo>
                      <a:pt x="5961" y="1309"/>
                    </a:lnTo>
                    <a:lnTo>
                      <a:pt x="5849" y="1349"/>
                    </a:lnTo>
                    <a:lnTo>
                      <a:pt x="5729" y="1397"/>
                    </a:lnTo>
                    <a:lnTo>
                      <a:pt x="5657" y="1445"/>
                    </a:lnTo>
                    <a:lnTo>
                      <a:pt x="5497" y="1445"/>
                    </a:lnTo>
                    <a:lnTo>
                      <a:pt x="5377" y="1509"/>
                    </a:lnTo>
                    <a:lnTo>
                      <a:pt x="5305" y="1557"/>
                    </a:lnTo>
                    <a:lnTo>
                      <a:pt x="5233" y="1509"/>
                    </a:lnTo>
                    <a:lnTo>
                      <a:pt x="5153" y="1477"/>
                    </a:lnTo>
                    <a:lnTo>
                      <a:pt x="4985" y="1477"/>
                    </a:lnTo>
                    <a:lnTo>
                      <a:pt x="4849" y="1461"/>
                    </a:lnTo>
                    <a:lnTo>
                      <a:pt x="4737" y="1461"/>
                    </a:lnTo>
                    <a:lnTo>
                      <a:pt x="4729" y="1525"/>
                    </a:lnTo>
                    <a:lnTo>
                      <a:pt x="4721" y="1597"/>
                    </a:lnTo>
                    <a:lnTo>
                      <a:pt x="4601" y="1613"/>
                    </a:lnTo>
                    <a:lnTo>
                      <a:pt x="4481" y="1629"/>
                    </a:lnTo>
                    <a:lnTo>
                      <a:pt x="4369" y="1621"/>
                    </a:lnTo>
                    <a:lnTo>
                      <a:pt x="4313" y="1581"/>
                    </a:lnTo>
                    <a:lnTo>
                      <a:pt x="4217" y="1597"/>
                    </a:lnTo>
                    <a:lnTo>
                      <a:pt x="4153" y="1629"/>
                    </a:lnTo>
                    <a:lnTo>
                      <a:pt x="4097" y="1621"/>
                    </a:lnTo>
                    <a:lnTo>
                      <a:pt x="4033" y="1661"/>
                    </a:lnTo>
                    <a:lnTo>
                      <a:pt x="3956" y="1649"/>
                    </a:lnTo>
                    <a:lnTo>
                      <a:pt x="3897" y="1661"/>
                    </a:lnTo>
                    <a:lnTo>
                      <a:pt x="3825" y="1717"/>
                    </a:lnTo>
                    <a:lnTo>
                      <a:pt x="3761" y="1765"/>
                    </a:lnTo>
                    <a:lnTo>
                      <a:pt x="3601" y="1765"/>
                    </a:lnTo>
                    <a:lnTo>
                      <a:pt x="3457" y="1749"/>
                    </a:lnTo>
                    <a:lnTo>
                      <a:pt x="3353" y="1701"/>
                    </a:lnTo>
                    <a:lnTo>
                      <a:pt x="3201" y="1741"/>
                    </a:lnTo>
                    <a:lnTo>
                      <a:pt x="3081" y="1789"/>
                    </a:lnTo>
                    <a:lnTo>
                      <a:pt x="2961" y="1821"/>
                    </a:lnTo>
                    <a:lnTo>
                      <a:pt x="2841" y="1853"/>
                    </a:lnTo>
                    <a:lnTo>
                      <a:pt x="2737" y="1901"/>
                    </a:lnTo>
                    <a:lnTo>
                      <a:pt x="2617" y="1909"/>
                    </a:lnTo>
                    <a:lnTo>
                      <a:pt x="2545" y="1981"/>
                    </a:lnTo>
                    <a:lnTo>
                      <a:pt x="2449" y="2021"/>
                    </a:lnTo>
                    <a:lnTo>
                      <a:pt x="2345" y="2029"/>
                    </a:lnTo>
                    <a:lnTo>
                      <a:pt x="2225" y="1981"/>
                    </a:lnTo>
                    <a:lnTo>
                      <a:pt x="2097" y="2013"/>
                    </a:lnTo>
                    <a:lnTo>
                      <a:pt x="1945" y="2045"/>
                    </a:lnTo>
                    <a:lnTo>
                      <a:pt x="1785" y="2085"/>
                    </a:lnTo>
                    <a:lnTo>
                      <a:pt x="1641" y="2133"/>
                    </a:lnTo>
                    <a:lnTo>
                      <a:pt x="1457" y="2197"/>
                    </a:lnTo>
                    <a:lnTo>
                      <a:pt x="1281" y="2285"/>
                    </a:lnTo>
                    <a:lnTo>
                      <a:pt x="1209" y="2413"/>
                    </a:lnTo>
                    <a:lnTo>
                      <a:pt x="1145" y="2533"/>
                    </a:lnTo>
                    <a:lnTo>
                      <a:pt x="1105" y="2645"/>
                    </a:lnTo>
                    <a:lnTo>
                      <a:pt x="1121" y="2805"/>
                    </a:lnTo>
                    <a:lnTo>
                      <a:pt x="1089" y="2893"/>
                    </a:lnTo>
                    <a:lnTo>
                      <a:pt x="1089" y="3037"/>
                    </a:lnTo>
                    <a:lnTo>
                      <a:pt x="1073" y="3093"/>
                    </a:lnTo>
                    <a:lnTo>
                      <a:pt x="1081" y="3197"/>
                    </a:lnTo>
                    <a:lnTo>
                      <a:pt x="1097" y="3333"/>
                    </a:lnTo>
                    <a:lnTo>
                      <a:pt x="1057" y="3397"/>
                    </a:lnTo>
                    <a:lnTo>
                      <a:pt x="1009" y="3469"/>
                    </a:lnTo>
                    <a:lnTo>
                      <a:pt x="953" y="3517"/>
                    </a:lnTo>
                    <a:lnTo>
                      <a:pt x="865" y="3565"/>
                    </a:lnTo>
                    <a:lnTo>
                      <a:pt x="753" y="3597"/>
                    </a:lnTo>
                    <a:lnTo>
                      <a:pt x="657" y="3629"/>
                    </a:lnTo>
                    <a:lnTo>
                      <a:pt x="537" y="3741"/>
                    </a:lnTo>
                    <a:lnTo>
                      <a:pt x="465" y="3845"/>
                    </a:lnTo>
                    <a:lnTo>
                      <a:pt x="449" y="3941"/>
                    </a:lnTo>
                    <a:lnTo>
                      <a:pt x="441" y="4069"/>
                    </a:lnTo>
                    <a:lnTo>
                      <a:pt x="345" y="4189"/>
                    </a:lnTo>
                    <a:lnTo>
                      <a:pt x="305" y="4317"/>
                    </a:lnTo>
                    <a:lnTo>
                      <a:pt x="265" y="4413"/>
                    </a:lnTo>
                    <a:lnTo>
                      <a:pt x="145" y="4453"/>
                    </a:lnTo>
                    <a:lnTo>
                      <a:pt x="98" y="4483"/>
                    </a:lnTo>
                    <a:lnTo>
                      <a:pt x="153" y="4573"/>
                    </a:lnTo>
                    <a:lnTo>
                      <a:pt x="71" y="4658"/>
                    </a:lnTo>
                    <a:lnTo>
                      <a:pt x="8" y="4781"/>
                    </a:lnTo>
                    <a:lnTo>
                      <a:pt x="78" y="4910"/>
                    </a:lnTo>
                    <a:lnTo>
                      <a:pt x="0" y="4939"/>
                    </a:lnTo>
                    <a:lnTo>
                      <a:pt x="26" y="5038"/>
                    </a:lnTo>
                    <a:lnTo>
                      <a:pt x="78" y="5140"/>
                    </a:lnTo>
                    <a:lnTo>
                      <a:pt x="138" y="5168"/>
                    </a:lnTo>
                    <a:lnTo>
                      <a:pt x="192" y="5240"/>
                    </a:lnTo>
                    <a:lnTo>
                      <a:pt x="261" y="5194"/>
                    </a:lnTo>
                    <a:lnTo>
                      <a:pt x="318" y="5258"/>
                    </a:lnTo>
                    <a:lnTo>
                      <a:pt x="383" y="5206"/>
                    </a:lnTo>
                    <a:lnTo>
                      <a:pt x="483" y="5284"/>
                    </a:lnTo>
                    <a:lnTo>
                      <a:pt x="561" y="5179"/>
                    </a:lnTo>
                    <a:lnTo>
                      <a:pt x="648" y="5093"/>
                    </a:lnTo>
                    <a:lnTo>
                      <a:pt x="738" y="5017"/>
                    </a:lnTo>
                    <a:lnTo>
                      <a:pt x="866" y="5002"/>
                    </a:lnTo>
                    <a:lnTo>
                      <a:pt x="977" y="4993"/>
                    </a:lnTo>
                    <a:lnTo>
                      <a:pt x="1041" y="4876"/>
                    </a:lnTo>
                    <a:lnTo>
                      <a:pt x="1146" y="4784"/>
                    </a:lnTo>
                    <a:lnTo>
                      <a:pt x="1145" y="4663"/>
                    </a:lnTo>
                    <a:lnTo>
                      <a:pt x="1217" y="4567"/>
                    </a:lnTo>
                    <a:lnTo>
                      <a:pt x="1248" y="4648"/>
                    </a:lnTo>
                    <a:lnTo>
                      <a:pt x="1322" y="4726"/>
                    </a:lnTo>
                    <a:lnTo>
                      <a:pt x="1338" y="4805"/>
                    </a:lnTo>
                    <a:lnTo>
                      <a:pt x="1514" y="4783"/>
                    </a:lnTo>
                    <a:lnTo>
                      <a:pt x="1653" y="4888"/>
                    </a:lnTo>
                    <a:lnTo>
                      <a:pt x="1760" y="5014"/>
                    </a:lnTo>
                    <a:lnTo>
                      <a:pt x="1769" y="5146"/>
                    </a:lnTo>
                    <a:lnTo>
                      <a:pt x="1764" y="5257"/>
                    </a:lnTo>
                    <a:lnTo>
                      <a:pt x="1817" y="5348"/>
                    </a:lnTo>
                    <a:lnTo>
                      <a:pt x="1728" y="5414"/>
                    </a:lnTo>
                    <a:lnTo>
                      <a:pt x="1760" y="5503"/>
                    </a:lnTo>
                    <a:lnTo>
                      <a:pt x="1704" y="5543"/>
                    </a:lnTo>
                    <a:lnTo>
                      <a:pt x="1688" y="5680"/>
                    </a:lnTo>
                    <a:lnTo>
                      <a:pt x="1719" y="5858"/>
                    </a:lnTo>
                    <a:lnTo>
                      <a:pt x="1760" y="5983"/>
                    </a:lnTo>
                    <a:lnTo>
                      <a:pt x="1707" y="6034"/>
                    </a:lnTo>
                    <a:lnTo>
                      <a:pt x="1602" y="6005"/>
                    </a:lnTo>
                    <a:lnTo>
                      <a:pt x="1484" y="6007"/>
                    </a:lnTo>
                    <a:lnTo>
                      <a:pt x="1385" y="6088"/>
                    </a:lnTo>
                    <a:lnTo>
                      <a:pt x="1266" y="6155"/>
                    </a:lnTo>
                    <a:lnTo>
                      <a:pt x="1169" y="6236"/>
                    </a:lnTo>
                    <a:lnTo>
                      <a:pt x="1005" y="6043"/>
                    </a:lnTo>
                    <a:lnTo>
                      <a:pt x="867" y="5981"/>
                    </a:lnTo>
                    <a:lnTo>
                      <a:pt x="732" y="6043"/>
                    </a:lnTo>
                    <a:lnTo>
                      <a:pt x="657" y="5981"/>
                    </a:lnTo>
                    <a:lnTo>
                      <a:pt x="554" y="6041"/>
                    </a:lnTo>
                    <a:lnTo>
                      <a:pt x="480" y="6001"/>
                    </a:lnTo>
                    <a:lnTo>
                      <a:pt x="402" y="6079"/>
                    </a:lnTo>
                    <a:lnTo>
                      <a:pt x="419" y="6166"/>
                    </a:lnTo>
                    <a:lnTo>
                      <a:pt x="354" y="6289"/>
                    </a:lnTo>
                    <a:lnTo>
                      <a:pt x="344" y="6454"/>
                    </a:lnTo>
                    <a:lnTo>
                      <a:pt x="392" y="6589"/>
                    </a:lnTo>
                    <a:lnTo>
                      <a:pt x="419" y="6694"/>
                    </a:lnTo>
                    <a:lnTo>
                      <a:pt x="491" y="6749"/>
                    </a:lnTo>
                    <a:lnTo>
                      <a:pt x="446" y="6893"/>
                    </a:lnTo>
                    <a:lnTo>
                      <a:pt x="561" y="6886"/>
                    </a:lnTo>
                    <a:lnTo>
                      <a:pt x="692" y="7052"/>
                    </a:lnTo>
                    <a:lnTo>
                      <a:pt x="767" y="7066"/>
                    </a:lnTo>
                    <a:lnTo>
                      <a:pt x="840" y="7117"/>
                    </a:lnTo>
                    <a:lnTo>
                      <a:pt x="857" y="7321"/>
                    </a:lnTo>
                    <a:lnTo>
                      <a:pt x="918" y="7408"/>
                    </a:lnTo>
                    <a:lnTo>
                      <a:pt x="983" y="7478"/>
                    </a:lnTo>
                    <a:lnTo>
                      <a:pt x="1040" y="7565"/>
                    </a:lnTo>
                    <a:lnTo>
                      <a:pt x="1010" y="7651"/>
                    </a:lnTo>
                    <a:lnTo>
                      <a:pt x="1068" y="7790"/>
                    </a:lnTo>
                    <a:lnTo>
                      <a:pt x="1056" y="7924"/>
                    </a:lnTo>
                    <a:lnTo>
                      <a:pt x="1118" y="8014"/>
                    </a:lnTo>
                    <a:lnTo>
                      <a:pt x="1227" y="7939"/>
                    </a:lnTo>
                    <a:lnTo>
                      <a:pt x="1337" y="7845"/>
                    </a:lnTo>
                    <a:lnTo>
                      <a:pt x="1433" y="7773"/>
                    </a:lnTo>
                    <a:lnTo>
                      <a:pt x="1561" y="7765"/>
                    </a:lnTo>
                    <a:lnTo>
                      <a:pt x="1673" y="7757"/>
                    </a:lnTo>
                    <a:lnTo>
                      <a:pt x="1809" y="7749"/>
                    </a:lnTo>
                    <a:lnTo>
                      <a:pt x="1913" y="7741"/>
                    </a:lnTo>
                    <a:lnTo>
                      <a:pt x="2057" y="7613"/>
                    </a:lnTo>
                    <a:lnTo>
                      <a:pt x="2161" y="7501"/>
                    </a:lnTo>
                    <a:lnTo>
                      <a:pt x="2225" y="7397"/>
                    </a:lnTo>
                    <a:lnTo>
                      <a:pt x="2265" y="7325"/>
                    </a:lnTo>
                    <a:lnTo>
                      <a:pt x="2321" y="7293"/>
                    </a:lnTo>
                    <a:lnTo>
                      <a:pt x="2369" y="7373"/>
                    </a:lnTo>
                    <a:lnTo>
                      <a:pt x="2473" y="7285"/>
                    </a:lnTo>
                    <a:lnTo>
                      <a:pt x="2545" y="7133"/>
                    </a:lnTo>
                    <a:lnTo>
                      <a:pt x="2689" y="7037"/>
                    </a:lnTo>
                    <a:lnTo>
                      <a:pt x="2793" y="6957"/>
                    </a:lnTo>
                    <a:lnTo>
                      <a:pt x="2929" y="6853"/>
                    </a:lnTo>
                    <a:lnTo>
                      <a:pt x="2945" y="6773"/>
                    </a:lnTo>
                    <a:lnTo>
                      <a:pt x="3161" y="6693"/>
                    </a:lnTo>
                    <a:lnTo>
                      <a:pt x="3385" y="6637"/>
                    </a:lnTo>
                    <a:lnTo>
                      <a:pt x="3593" y="6597"/>
                    </a:lnTo>
                    <a:lnTo>
                      <a:pt x="3745" y="6557"/>
                    </a:lnTo>
                    <a:lnTo>
                      <a:pt x="3817" y="6477"/>
                    </a:lnTo>
                    <a:lnTo>
                      <a:pt x="3977" y="6413"/>
                    </a:lnTo>
                    <a:lnTo>
                      <a:pt x="4129" y="6373"/>
                    </a:lnTo>
                    <a:lnTo>
                      <a:pt x="4273" y="6349"/>
                    </a:lnTo>
                    <a:lnTo>
                      <a:pt x="4401" y="6261"/>
                    </a:lnTo>
                    <a:lnTo>
                      <a:pt x="4561" y="6173"/>
                    </a:lnTo>
                    <a:lnTo>
                      <a:pt x="4729" y="6109"/>
                    </a:lnTo>
                    <a:lnTo>
                      <a:pt x="4857" y="6133"/>
                    </a:lnTo>
                    <a:lnTo>
                      <a:pt x="4969" y="6189"/>
                    </a:lnTo>
                    <a:lnTo>
                      <a:pt x="5097" y="6237"/>
                    </a:lnTo>
                    <a:lnTo>
                      <a:pt x="5209" y="6237"/>
                    </a:lnTo>
                    <a:lnTo>
                      <a:pt x="5441" y="6165"/>
                    </a:lnTo>
                    <a:lnTo>
                      <a:pt x="5481" y="6085"/>
                    </a:lnTo>
                    <a:lnTo>
                      <a:pt x="5577" y="6013"/>
                    </a:lnTo>
                    <a:lnTo>
                      <a:pt x="5737" y="6029"/>
                    </a:lnTo>
                    <a:lnTo>
                      <a:pt x="5857" y="6005"/>
                    </a:lnTo>
                    <a:lnTo>
                      <a:pt x="5937" y="5909"/>
                    </a:lnTo>
                    <a:lnTo>
                      <a:pt x="6105" y="5861"/>
                    </a:lnTo>
                    <a:lnTo>
                      <a:pt x="6225" y="5877"/>
                    </a:lnTo>
                    <a:lnTo>
                      <a:pt x="6337" y="5765"/>
                    </a:lnTo>
                    <a:lnTo>
                      <a:pt x="6449" y="5709"/>
                    </a:lnTo>
                    <a:lnTo>
                      <a:pt x="6601" y="5701"/>
                    </a:lnTo>
                    <a:lnTo>
                      <a:pt x="6681" y="5733"/>
                    </a:lnTo>
                    <a:lnTo>
                      <a:pt x="6785" y="5749"/>
                    </a:lnTo>
                    <a:lnTo>
                      <a:pt x="6929" y="5765"/>
                    </a:lnTo>
                    <a:lnTo>
                      <a:pt x="7017" y="5765"/>
                    </a:lnTo>
                    <a:lnTo>
                      <a:pt x="7129" y="5741"/>
                    </a:lnTo>
                    <a:lnTo>
                      <a:pt x="7233" y="5685"/>
                    </a:lnTo>
                    <a:lnTo>
                      <a:pt x="7361" y="5621"/>
                    </a:lnTo>
                    <a:lnTo>
                      <a:pt x="7465" y="5557"/>
                    </a:lnTo>
                    <a:lnTo>
                      <a:pt x="7593" y="5429"/>
                    </a:lnTo>
                    <a:lnTo>
                      <a:pt x="7697" y="5341"/>
                    </a:lnTo>
                    <a:lnTo>
                      <a:pt x="7833" y="5301"/>
                    </a:lnTo>
                    <a:lnTo>
                      <a:pt x="8009" y="5221"/>
                    </a:lnTo>
                    <a:lnTo>
                      <a:pt x="8089" y="5117"/>
                    </a:lnTo>
                    <a:lnTo>
                      <a:pt x="8169" y="5021"/>
                    </a:lnTo>
                    <a:lnTo>
                      <a:pt x="8249" y="4917"/>
                    </a:lnTo>
                    <a:lnTo>
                      <a:pt x="8361" y="4837"/>
                    </a:lnTo>
                    <a:lnTo>
                      <a:pt x="8497" y="4765"/>
                    </a:lnTo>
                    <a:lnTo>
                      <a:pt x="8609" y="4693"/>
                    </a:lnTo>
                    <a:lnTo>
                      <a:pt x="8697" y="4629"/>
                    </a:lnTo>
                    <a:lnTo>
                      <a:pt x="8785" y="4637"/>
                    </a:lnTo>
                    <a:lnTo>
                      <a:pt x="8969" y="4629"/>
                    </a:lnTo>
                    <a:lnTo>
                      <a:pt x="9129" y="4645"/>
                    </a:lnTo>
                    <a:lnTo>
                      <a:pt x="9281" y="4597"/>
                    </a:lnTo>
                    <a:lnTo>
                      <a:pt x="9393" y="4621"/>
                    </a:lnTo>
                    <a:lnTo>
                      <a:pt x="9537" y="4637"/>
                    </a:lnTo>
                    <a:lnTo>
                      <a:pt x="9697" y="4621"/>
                    </a:lnTo>
                    <a:lnTo>
                      <a:pt x="9865" y="4533"/>
                    </a:lnTo>
                    <a:lnTo>
                      <a:pt x="10033" y="4485"/>
                    </a:lnTo>
                    <a:lnTo>
                      <a:pt x="10169" y="4461"/>
                    </a:lnTo>
                    <a:lnTo>
                      <a:pt x="10289" y="4445"/>
                    </a:lnTo>
                    <a:lnTo>
                      <a:pt x="10449" y="4429"/>
                    </a:lnTo>
                    <a:lnTo>
                      <a:pt x="10529" y="4469"/>
                    </a:lnTo>
                    <a:lnTo>
                      <a:pt x="10641" y="4461"/>
                    </a:lnTo>
                    <a:lnTo>
                      <a:pt x="10785" y="4413"/>
                    </a:lnTo>
                    <a:lnTo>
                      <a:pt x="10873" y="4373"/>
                    </a:lnTo>
                    <a:lnTo>
                      <a:pt x="10985" y="4309"/>
                    </a:lnTo>
                    <a:lnTo>
                      <a:pt x="10993" y="4181"/>
                    </a:lnTo>
                    <a:lnTo>
                      <a:pt x="11081" y="4085"/>
                    </a:lnTo>
                    <a:lnTo>
                      <a:pt x="11153" y="3957"/>
                    </a:lnTo>
                    <a:lnTo>
                      <a:pt x="11217" y="3877"/>
                    </a:lnTo>
                    <a:lnTo>
                      <a:pt x="11265" y="3757"/>
                    </a:lnTo>
                    <a:lnTo>
                      <a:pt x="11329" y="3653"/>
                    </a:lnTo>
                    <a:lnTo>
                      <a:pt x="11393" y="3581"/>
                    </a:lnTo>
                    <a:lnTo>
                      <a:pt x="11497" y="3541"/>
                    </a:lnTo>
                    <a:lnTo>
                      <a:pt x="11649" y="3373"/>
                    </a:lnTo>
                    <a:lnTo>
                      <a:pt x="11673" y="3421"/>
                    </a:lnTo>
                    <a:lnTo>
                      <a:pt x="11769" y="3445"/>
                    </a:lnTo>
                    <a:lnTo>
                      <a:pt x="11849" y="3397"/>
                    </a:lnTo>
                    <a:lnTo>
                      <a:pt x="11913" y="3333"/>
                    </a:lnTo>
                    <a:lnTo>
                      <a:pt x="12025" y="3253"/>
                    </a:lnTo>
                    <a:lnTo>
                      <a:pt x="12137" y="3205"/>
                    </a:lnTo>
                    <a:lnTo>
                      <a:pt x="12265" y="3149"/>
                    </a:lnTo>
                    <a:lnTo>
                      <a:pt x="12433" y="3109"/>
                    </a:lnTo>
                    <a:lnTo>
                      <a:pt x="12617" y="3077"/>
                    </a:lnTo>
                    <a:lnTo>
                      <a:pt x="12705" y="3061"/>
                    </a:lnTo>
                    <a:lnTo>
                      <a:pt x="12777" y="3017"/>
                    </a:lnTo>
                    <a:lnTo>
                      <a:pt x="12933" y="3029"/>
                    </a:lnTo>
                    <a:lnTo>
                      <a:pt x="13089" y="3089"/>
                    </a:lnTo>
                    <a:lnTo>
                      <a:pt x="13245" y="3101"/>
                    </a:lnTo>
                    <a:lnTo>
                      <a:pt x="13401" y="3101"/>
                    </a:lnTo>
                    <a:lnTo>
                      <a:pt x="13566" y="3008"/>
                    </a:lnTo>
                    <a:lnTo>
                      <a:pt x="13703" y="2899"/>
                    </a:lnTo>
                    <a:lnTo>
                      <a:pt x="13886" y="2771"/>
                    </a:lnTo>
                    <a:lnTo>
                      <a:pt x="14050" y="2679"/>
                    </a:lnTo>
                    <a:lnTo>
                      <a:pt x="14187" y="2579"/>
                    </a:lnTo>
                    <a:lnTo>
                      <a:pt x="14352" y="2579"/>
                    </a:lnTo>
                    <a:lnTo>
                      <a:pt x="14516" y="2560"/>
                    </a:lnTo>
                    <a:lnTo>
                      <a:pt x="14599" y="2615"/>
                    </a:lnTo>
                    <a:lnTo>
                      <a:pt x="14690" y="2533"/>
                    </a:lnTo>
                    <a:lnTo>
                      <a:pt x="14827" y="2396"/>
                    </a:lnTo>
                    <a:lnTo>
                      <a:pt x="14946" y="2268"/>
                    </a:lnTo>
                    <a:lnTo>
                      <a:pt x="15019" y="2140"/>
                    </a:lnTo>
                    <a:lnTo>
                      <a:pt x="15129" y="2012"/>
                    </a:lnTo>
                    <a:lnTo>
                      <a:pt x="15248" y="1920"/>
                    </a:lnTo>
                    <a:lnTo>
                      <a:pt x="15312" y="1820"/>
                    </a:lnTo>
                    <a:lnTo>
                      <a:pt x="15394" y="1747"/>
                    </a:lnTo>
                    <a:lnTo>
                      <a:pt x="15504" y="1719"/>
                    </a:lnTo>
                    <a:lnTo>
                      <a:pt x="15604" y="1628"/>
                    </a:lnTo>
                    <a:lnTo>
                      <a:pt x="15714" y="1546"/>
                    </a:lnTo>
                    <a:lnTo>
                      <a:pt x="15815" y="1472"/>
                    </a:lnTo>
                    <a:lnTo>
                      <a:pt x="15897" y="1418"/>
                    </a:lnTo>
                    <a:lnTo>
                      <a:pt x="15988" y="1271"/>
                    </a:lnTo>
                    <a:lnTo>
                      <a:pt x="16126" y="1152"/>
                    </a:lnTo>
                    <a:lnTo>
                      <a:pt x="16263" y="1107"/>
                    </a:lnTo>
                    <a:lnTo>
                      <a:pt x="16363" y="997"/>
                    </a:lnTo>
                    <a:lnTo>
                      <a:pt x="16436" y="887"/>
                    </a:lnTo>
                    <a:lnTo>
                      <a:pt x="16537" y="832"/>
                    </a:lnTo>
                    <a:lnTo>
                      <a:pt x="16628" y="805"/>
                    </a:lnTo>
                    <a:lnTo>
                      <a:pt x="16647" y="686"/>
                    </a:lnTo>
                    <a:lnTo>
                      <a:pt x="16647" y="595"/>
                    </a:lnTo>
                    <a:lnTo>
                      <a:pt x="16601" y="531"/>
                    </a:lnTo>
                    <a:lnTo>
                      <a:pt x="16537" y="467"/>
                    </a:lnTo>
                    <a:lnTo>
                      <a:pt x="16382" y="430"/>
                    </a:lnTo>
                    <a:lnTo>
                      <a:pt x="16208" y="430"/>
                    </a:lnTo>
                    <a:lnTo>
                      <a:pt x="16089" y="348"/>
                    </a:lnTo>
                    <a:lnTo>
                      <a:pt x="15998" y="220"/>
                    </a:lnTo>
                    <a:lnTo>
                      <a:pt x="15888" y="110"/>
                    </a:lnTo>
                    <a:lnTo>
                      <a:pt x="15732" y="110"/>
                    </a:lnTo>
                    <a:lnTo>
                      <a:pt x="15641" y="211"/>
                    </a:lnTo>
                    <a:lnTo>
                      <a:pt x="15568" y="293"/>
                    </a:lnTo>
                    <a:lnTo>
                      <a:pt x="15422" y="330"/>
                    </a:lnTo>
                    <a:lnTo>
                      <a:pt x="15248" y="339"/>
                    </a:lnTo>
                    <a:lnTo>
                      <a:pt x="15156" y="293"/>
                    </a:lnTo>
                    <a:lnTo>
                      <a:pt x="15010" y="302"/>
                    </a:lnTo>
                    <a:lnTo>
                      <a:pt x="14928" y="211"/>
                    </a:lnTo>
                    <a:lnTo>
                      <a:pt x="14846" y="119"/>
                    </a:lnTo>
                    <a:lnTo>
                      <a:pt x="14672" y="119"/>
                    </a:lnTo>
                    <a:lnTo>
                      <a:pt x="14590" y="46"/>
                    </a:lnTo>
                    <a:lnTo>
                      <a:pt x="14425" y="10"/>
                    </a:lnTo>
                    <a:lnTo>
                      <a:pt x="14206" y="0"/>
                    </a:lnTo>
                    <a:lnTo>
                      <a:pt x="14096" y="64"/>
                    </a:lnTo>
                    <a:lnTo>
                      <a:pt x="14004" y="156"/>
                    </a:lnTo>
                    <a:lnTo>
                      <a:pt x="13913" y="238"/>
                    </a:lnTo>
                    <a:lnTo>
                      <a:pt x="13803" y="284"/>
                    </a:lnTo>
                    <a:lnTo>
                      <a:pt x="13648" y="357"/>
                    </a:lnTo>
                    <a:lnTo>
                      <a:pt x="13547" y="403"/>
                    </a:lnTo>
                    <a:lnTo>
                      <a:pt x="13447" y="476"/>
                    </a:lnTo>
                    <a:lnTo>
                      <a:pt x="13328" y="522"/>
                    </a:lnTo>
                    <a:lnTo>
                      <a:pt x="13227" y="595"/>
                    </a:lnTo>
                    <a:lnTo>
                      <a:pt x="13118" y="595"/>
                    </a:lnTo>
                    <a:lnTo>
                      <a:pt x="12990" y="677"/>
                    </a:lnTo>
                    <a:lnTo>
                      <a:pt x="12880" y="677"/>
                    </a:lnTo>
                    <a:lnTo>
                      <a:pt x="12770" y="613"/>
                    </a:lnTo>
                    <a:lnTo>
                      <a:pt x="12679" y="558"/>
                    </a:lnTo>
                    <a:lnTo>
                      <a:pt x="12560" y="576"/>
                    </a:lnTo>
                    <a:lnTo>
                      <a:pt x="12487" y="640"/>
                    </a:lnTo>
                    <a:lnTo>
                      <a:pt x="12453" y="70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9" name="Freeform 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271" y="15480"/>
                <a:ext cx="3041" cy="2403"/>
              </a:xfrm>
              <a:custGeom>
                <a:avLst/>
                <a:gdLst>
                  <a:gd name="T0" fmla="*/ 1101 w 3041"/>
                  <a:gd name="T1" fmla="*/ 588 h 2403"/>
                  <a:gd name="T2" fmla="*/ 813 w 3041"/>
                  <a:gd name="T3" fmla="*/ 708 h 2403"/>
                  <a:gd name="T4" fmla="*/ 657 w 3041"/>
                  <a:gd name="T5" fmla="*/ 972 h 2403"/>
                  <a:gd name="T6" fmla="*/ 441 w 3041"/>
                  <a:gd name="T7" fmla="*/ 1044 h 2403"/>
                  <a:gd name="T8" fmla="*/ 213 w 3041"/>
                  <a:gd name="T9" fmla="*/ 1164 h 2403"/>
                  <a:gd name="T10" fmla="*/ 30 w 3041"/>
                  <a:gd name="T11" fmla="*/ 1251 h 2403"/>
                  <a:gd name="T12" fmla="*/ 57 w 3041"/>
                  <a:gd name="T13" fmla="*/ 1599 h 2403"/>
                  <a:gd name="T14" fmla="*/ 345 w 3041"/>
                  <a:gd name="T15" fmla="*/ 1776 h 2403"/>
                  <a:gd name="T16" fmla="*/ 536 w 3041"/>
                  <a:gd name="T17" fmla="*/ 1800 h 2403"/>
                  <a:gd name="T18" fmla="*/ 682 w 3041"/>
                  <a:gd name="T19" fmla="*/ 1827 h 2403"/>
                  <a:gd name="T20" fmla="*/ 783 w 3041"/>
                  <a:gd name="T21" fmla="*/ 1736 h 2403"/>
                  <a:gd name="T22" fmla="*/ 792 w 3041"/>
                  <a:gd name="T23" fmla="*/ 1608 h 2403"/>
                  <a:gd name="T24" fmla="*/ 984 w 3041"/>
                  <a:gd name="T25" fmla="*/ 1507 h 2403"/>
                  <a:gd name="T26" fmla="*/ 1240 w 3041"/>
                  <a:gd name="T27" fmla="*/ 1462 h 2403"/>
                  <a:gd name="T28" fmla="*/ 1432 w 3041"/>
                  <a:gd name="T29" fmla="*/ 1608 h 2403"/>
                  <a:gd name="T30" fmla="*/ 1542 w 3041"/>
                  <a:gd name="T31" fmla="*/ 1782 h 2403"/>
                  <a:gd name="T32" fmla="*/ 1624 w 3041"/>
                  <a:gd name="T33" fmla="*/ 1974 h 2403"/>
                  <a:gd name="T34" fmla="*/ 1670 w 3041"/>
                  <a:gd name="T35" fmla="*/ 2175 h 2403"/>
                  <a:gd name="T36" fmla="*/ 1624 w 3041"/>
                  <a:gd name="T37" fmla="*/ 2394 h 2403"/>
                  <a:gd name="T38" fmla="*/ 1779 w 3041"/>
                  <a:gd name="T39" fmla="*/ 2321 h 2403"/>
                  <a:gd name="T40" fmla="*/ 1971 w 3041"/>
                  <a:gd name="T41" fmla="*/ 2275 h 2403"/>
                  <a:gd name="T42" fmla="*/ 2163 w 3041"/>
                  <a:gd name="T43" fmla="*/ 2248 h 2403"/>
                  <a:gd name="T44" fmla="*/ 2236 w 3041"/>
                  <a:gd name="T45" fmla="*/ 2083 h 2403"/>
                  <a:gd name="T46" fmla="*/ 2127 w 3041"/>
                  <a:gd name="T47" fmla="*/ 1946 h 2403"/>
                  <a:gd name="T48" fmla="*/ 2200 w 3041"/>
                  <a:gd name="T49" fmla="*/ 1818 h 2403"/>
                  <a:gd name="T50" fmla="*/ 2346 w 3041"/>
                  <a:gd name="T51" fmla="*/ 1626 h 2403"/>
                  <a:gd name="T52" fmla="*/ 2264 w 3041"/>
                  <a:gd name="T53" fmla="*/ 1498 h 2403"/>
                  <a:gd name="T54" fmla="*/ 2410 w 3041"/>
                  <a:gd name="T55" fmla="*/ 1370 h 2403"/>
                  <a:gd name="T56" fmla="*/ 2502 w 3041"/>
                  <a:gd name="T57" fmla="*/ 1224 h 2403"/>
                  <a:gd name="T58" fmla="*/ 2666 w 3041"/>
                  <a:gd name="T59" fmla="*/ 1187 h 2403"/>
                  <a:gd name="T60" fmla="*/ 2739 w 3041"/>
                  <a:gd name="T61" fmla="*/ 1050 h 2403"/>
                  <a:gd name="T62" fmla="*/ 2895 w 3041"/>
                  <a:gd name="T63" fmla="*/ 1005 h 2403"/>
                  <a:gd name="T64" fmla="*/ 2876 w 3041"/>
                  <a:gd name="T65" fmla="*/ 867 h 2403"/>
                  <a:gd name="T66" fmla="*/ 2922 w 3041"/>
                  <a:gd name="T67" fmla="*/ 611 h 2403"/>
                  <a:gd name="T68" fmla="*/ 2940 w 3041"/>
                  <a:gd name="T69" fmla="*/ 301 h 2403"/>
                  <a:gd name="T70" fmla="*/ 3032 w 3041"/>
                  <a:gd name="T71" fmla="*/ 81 h 2403"/>
                  <a:gd name="T72" fmla="*/ 2793 w 3041"/>
                  <a:gd name="T73" fmla="*/ 60 h 2403"/>
                  <a:gd name="T74" fmla="*/ 2433 w 3041"/>
                  <a:gd name="T75" fmla="*/ 96 h 2403"/>
                  <a:gd name="T76" fmla="*/ 2181 w 3041"/>
                  <a:gd name="T77" fmla="*/ 264 h 2403"/>
                  <a:gd name="T78" fmla="*/ 1725 w 3041"/>
                  <a:gd name="T79" fmla="*/ 300 h 2403"/>
                  <a:gd name="T80" fmla="*/ 1425 w 3041"/>
                  <a:gd name="T81" fmla="*/ 468 h 2403"/>
                  <a:gd name="T82" fmla="*/ 1197 w 3041"/>
                  <a:gd name="T83" fmla="*/ 540 h 24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041"/>
                  <a:gd name="T127" fmla="*/ 0 h 2403"/>
                  <a:gd name="T128" fmla="*/ 3041 w 3041"/>
                  <a:gd name="T129" fmla="*/ 2403 h 240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041" h="2403">
                    <a:moveTo>
                      <a:pt x="1197" y="540"/>
                    </a:moveTo>
                    <a:lnTo>
                      <a:pt x="1101" y="588"/>
                    </a:lnTo>
                    <a:lnTo>
                      <a:pt x="945" y="636"/>
                    </a:lnTo>
                    <a:lnTo>
                      <a:pt x="813" y="708"/>
                    </a:lnTo>
                    <a:lnTo>
                      <a:pt x="741" y="864"/>
                    </a:lnTo>
                    <a:lnTo>
                      <a:pt x="657" y="972"/>
                    </a:lnTo>
                    <a:lnTo>
                      <a:pt x="525" y="972"/>
                    </a:lnTo>
                    <a:lnTo>
                      <a:pt x="441" y="1044"/>
                    </a:lnTo>
                    <a:lnTo>
                      <a:pt x="345" y="1104"/>
                    </a:lnTo>
                    <a:lnTo>
                      <a:pt x="213" y="1164"/>
                    </a:lnTo>
                    <a:lnTo>
                      <a:pt x="129" y="1212"/>
                    </a:lnTo>
                    <a:lnTo>
                      <a:pt x="30" y="1251"/>
                    </a:lnTo>
                    <a:lnTo>
                      <a:pt x="0" y="1428"/>
                    </a:lnTo>
                    <a:lnTo>
                      <a:pt x="57" y="1599"/>
                    </a:lnTo>
                    <a:lnTo>
                      <a:pt x="141" y="1743"/>
                    </a:lnTo>
                    <a:lnTo>
                      <a:pt x="345" y="1776"/>
                    </a:lnTo>
                    <a:lnTo>
                      <a:pt x="472" y="1718"/>
                    </a:lnTo>
                    <a:lnTo>
                      <a:pt x="536" y="1800"/>
                    </a:lnTo>
                    <a:lnTo>
                      <a:pt x="591" y="1837"/>
                    </a:lnTo>
                    <a:lnTo>
                      <a:pt x="682" y="1827"/>
                    </a:lnTo>
                    <a:lnTo>
                      <a:pt x="783" y="1818"/>
                    </a:lnTo>
                    <a:lnTo>
                      <a:pt x="783" y="1736"/>
                    </a:lnTo>
                    <a:lnTo>
                      <a:pt x="856" y="1681"/>
                    </a:lnTo>
                    <a:lnTo>
                      <a:pt x="792" y="1608"/>
                    </a:lnTo>
                    <a:lnTo>
                      <a:pt x="920" y="1562"/>
                    </a:lnTo>
                    <a:lnTo>
                      <a:pt x="984" y="1507"/>
                    </a:lnTo>
                    <a:lnTo>
                      <a:pt x="1121" y="1443"/>
                    </a:lnTo>
                    <a:lnTo>
                      <a:pt x="1240" y="1462"/>
                    </a:lnTo>
                    <a:lnTo>
                      <a:pt x="1340" y="1507"/>
                    </a:lnTo>
                    <a:lnTo>
                      <a:pt x="1432" y="1608"/>
                    </a:lnTo>
                    <a:lnTo>
                      <a:pt x="1496" y="1672"/>
                    </a:lnTo>
                    <a:lnTo>
                      <a:pt x="1542" y="1782"/>
                    </a:lnTo>
                    <a:lnTo>
                      <a:pt x="1569" y="1873"/>
                    </a:lnTo>
                    <a:lnTo>
                      <a:pt x="1624" y="1974"/>
                    </a:lnTo>
                    <a:lnTo>
                      <a:pt x="1633" y="2083"/>
                    </a:lnTo>
                    <a:lnTo>
                      <a:pt x="1670" y="2175"/>
                    </a:lnTo>
                    <a:lnTo>
                      <a:pt x="1587" y="2312"/>
                    </a:lnTo>
                    <a:lnTo>
                      <a:pt x="1624" y="2394"/>
                    </a:lnTo>
                    <a:lnTo>
                      <a:pt x="1697" y="2403"/>
                    </a:lnTo>
                    <a:lnTo>
                      <a:pt x="1779" y="2321"/>
                    </a:lnTo>
                    <a:lnTo>
                      <a:pt x="1862" y="2349"/>
                    </a:lnTo>
                    <a:lnTo>
                      <a:pt x="1971" y="2275"/>
                    </a:lnTo>
                    <a:lnTo>
                      <a:pt x="2054" y="2239"/>
                    </a:lnTo>
                    <a:lnTo>
                      <a:pt x="2163" y="2248"/>
                    </a:lnTo>
                    <a:lnTo>
                      <a:pt x="2154" y="2120"/>
                    </a:lnTo>
                    <a:lnTo>
                      <a:pt x="2236" y="2083"/>
                    </a:lnTo>
                    <a:lnTo>
                      <a:pt x="2191" y="1992"/>
                    </a:lnTo>
                    <a:lnTo>
                      <a:pt x="2127" y="1946"/>
                    </a:lnTo>
                    <a:lnTo>
                      <a:pt x="2090" y="1864"/>
                    </a:lnTo>
                    <a:lnTo>
                      <a:pt x="2200" y="1818"/>
                    </a:lnTo>
                    <a:lnTo>
                      <a:pt x="2246" y="1709"/>
                    </a:lnTo>
                    <a:lnTo>
                      <a:pt x="2346" y="1626"/>
                    </a:lnTo>
                    <a:lnTo>
                      <a:pt x="2300" y="1571"/>
                    </a:lnTo>
                    <a:lnTo>
                      <a:pt x="2264" y="1498"/>
                    </a:lnTo>
                    <a:lnTo>
                      <a:pt x="2328" y="1352"/>
                    </a:lnTo>
                    <a:lnTo>
                      <a:pt x="2410" y="1370"/>
                    </a:lnTo>
                    <a:lnTo>
                      <a:pt x="2474" y="1315"/>
                    </a:lnTo>
                    <a:lnTo>
                      <a:pt x="2502" y="1224"/>
                    </a:lnTo>
                    <a:lnTo>
                      <a:pt x="2584" y="1197"/>
                    </a:lnTo>
                    <a:lnTo>
                      <a:pt x="2666" y="1187"/>
                    </a:lnTo>
                    <a:lnTo>
                      <a:pt x="2748" y="1169"/>
                    </a:lnTo>
                    <a:lnTo>
                      <a:pt x="2739" y="1050"/>
                    </a:lnTo>
                    <a:lnTo>
                      <a:pt x="2794" y="995"/>
                    </a:lnTo>
                    <a:lnTo>
                      <a:pt x="2895" y="1005"/>
                    </a:lnTo>
                    <a:lnTo>
                      <a:pt x="2931" y="922"/>
                    </a:lnTo>
                    <a:lnTo>
                      <a:pt x="2876" y="867"/>
                    </a:lnTo>
                    <a:lnTo>
                      <a:pt x="2831" y="712"/>
                    </a:lnTo>
                    <a:lnTo>
                      <a:pt x="2922" y="611"/>
                    </a:lnTo>
                    <a:lnTo>
                      <a:pt x="2931" y="465"/>
                    </a:lnTo>
                    <a:lnTo>
                      <a:pt x="2940" y="301"/>
                    </a:lnTo>
                    <a:lnTo>
                      <a:pt x="3041" y="246"/>
                    </a:lnTo>
                    <a:lnTo>
                      <a:pt x="3032" y="81"/>
                    </a:lnTo>
                    <a:lnTo>
                      <a:pt x="2949" y="84"/>
                    </a:lnTo>
                    <a:lnTo>
                      <a:pt x="2793" y="60"/>
                    </a:lnTo>
                    <a:lnTo>
                      <a:pt x="2613" y="0"/>
                    </a:lnTo>
                    <a:lnTo>
                      <a:pt x="2433" y="96"/>
                    </a:lnTo>
                    <a:lnTo>
                      <a:pt x="2313" y="180"/>
                    </a:lnTo>
                    <a:lnTo>
                      <a:pt x="2181" y="264"/>
                    </a:lnTo>
                    <a:lnTo>
                      <a:pt x="1965" y="276"/>
                    </a:lnTo>
                    <a:lnTo>
                      <a:pt x="1725" y="300"/>
                    </a:lnTo>
                    <a:lnTo>
                      <a:pt x="1581" y="396"/>
                    </a:lnTo>
                    <a:lnTo>
                      <a:pt x="1425" y="468"/>
                    </a:lnTo>
                    <a:lnTo>
                      <a:pt x="1317" y="540"/>
                    </a:lnTo>
                    <a:lnTo>
                      <a:pt x="1197" y="54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0" name="Freeform 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2462" y="8155"/>
                <a:ext cx="1051" cy="1271"/>
              </a:xfrm>
              <a:custGeom>
                <a:avLst/>
                <a:gdLst>
                  <a:gd name="T0" fmla="*/ 905 w 1051"/>
                  <a:gd name="T1" fmla="*/ 0 h 1271"/>
                  <a:gd name="T2" fmla="*/ 685 w 1051"/>
                  <a:gd name="T3" fmla="*/ 192 h 1271"/>
                  <a:gd name="T4" fmla="*/ 548 w 1051"/>
                  <a:gd name="T5" fmla="*/ 339 h 1271"/>
                  <a:gd name="T6" fmla="*/ 466 w 1051"/>
                  <a:gd name="T7" fmla="*/ 458 h 1271"/>
                  <a:gd name="T8" fmla="*/ 375 w 1051"/>
                  <a:gd name="T9" fmla="*/ 613 h 1271"/>
                  <a:gd name="T10" fmla="*/ 247 w 1051"/>
                  <a:gd name="T11" fmla="*/ 640 h 1271"/>
                  <a:gd name="T12" fmla="*/ 164 w 1051"/>
                  <a:gd name="T13" fmla="*/ 704 h 1271"/>
                  <a:gd name="T14" fmla="*/ 155 w 1051"/>
                  <a:gd name="T15" fmla="*/ 787 h 1271"/>
                  <a:gd name="T16" fmla="*/ 0 w 1051"/>
                  <a:gd name="T17" fmla="*/ 979 h 1271"/>
                  <a:gd name="T18" fmla="*/ 109 w 1051"/>
                  <a:gd name="T19" fmla="*/ 1088 h 1271"/>
                  <a:gd name="T20" fmla="*/ 247 w 1051"/>
                  <a:gd name="T21" fmla="*/ 1189 h 1271"/>
                  <a:gd name="T22" fmla="*/ 393 w 1051"/>
                  <a:gd name="T23" fmla="*/ 1226 h 1271"/>
                  <a:gd name="T24" fmla="*/ 539 w 1051"/>
                  <a:gd name="T25" fmla="*/ 1262 h 1271"/>
                  <a:gd name="T26" fmla="*/ 631 w 1051"/>
                  <a:gd name="T27" fmla="*/ 1271 h 1271"/>
                  <a:gd name="T28" fmla="*/ 685 w 1051"/>
                  <a:gd name="T29" fmla="*/ 1189 h 1271"/>
                  <a:gd name="T30" fmla="*/ 759 w 1051"/>
                  <a:gd name="T31" fmla="*/ 1079 h 1271"/>
                  <a:gd name="T32" fmla="*/ 804 w 1051"/>
                  <a:gd name="T33" fmla="*/ 970 h 1271"/>
                  <a:gd name="T34" fmla="*/ 795 w 1051"/>
                  <a:gd name="T35" fmla="*/ 787 h 1271"/>
                  <a:gd name="T36" fmla="*/ 777 w 1051"/>
                  <a:gd name="T37" fmla="*/ 677 h 1271"/>
                  <a:gd name="T38" fmla="*/ 841 w 1051"/>
                  <a:gd name="T39" fmla="*/ 558 h 1271"/>
                  <a:gd name="T40" fmla="*/ 1015 w 1051"/>
                  <a:gd name="T41" fmla="*/ 375 h 1271"/>
                  <a:gd name="T42" fmla="*/ 1051 w 1051"/>
                  <a:gd name="T43" fmla="*/ 229 h 1271"/>
                  <a:gd name="T44" fmla="*/ 987 w 1051"/>
                  <a:gd name="T45" fmla="*/ 74 h 1271"/>
                  <a:gd name="T46" fmla="*/ 905 w 1051"/>
                  <a:gd name="T47" fmla="*/ 0 h 12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51"/>
                  <a:gd name="T73" fmla="*/ 0 h 1271"/>
                  <a:gd name="T74" fmla="*/ 1051 w 1051"/>
                  <a:gd name="T75" fmla="*/ 1271 h 127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51" h="1271">
                    <a:moveTo>
                      <a:pt x="905" y="0"/>
                    </a:moveTo>
                    <a:lnTo>
                      <a:pt x="685" y="192"/>
                    </a:lnTo>
                    <a:lnTo>
                      <a:pt x="548" y="339"/>
                    </a:lnTo>
                    <a:lnTo>
                      <a:pt x="466" y="458"/>
                    </a:lnTo>
                    <a:lnTo>
                      <a:pt x="375" y="613"/>
                    </a:lnTo>
                    <a:lnTo>
                      <a:pt x="247" y="640"/>
                    </a:lnTo>
                    <a:lnTo>
                      <a:pt x="164" y="704"/>
                    </a:lnTo>
                    <a:lnTo>
                      <a:pt x="155" y="787"/>
                    </a:lnTo>
                    <a:lnTo>
                      <a:pt x="0" y="979"/>
                    </a:lnTo>
                    <a:lnTo>
                      <a:pt x="109" y="1088"/>
                    </a:lnTo>
                    <a:lnTo>
                      <a:pt x="247" y="1189"/>
                    </a:lnTo>
                    <a:lnTo>
                      <a:pt x="393" y="1226"/>
                    </a:lnTo>
                    <a:lnTo>
                      <a:pt x="539" y="1262"/>
                    </a:lnTo>
                    <a:lnTo>
                      <a:pt x="631" y="1271"/>
                    </a:lnTo>
                    <a:lnTo>
                      <a:pt x="685" y="1189"/>
                    </a:lnTo>
                    <a:lnTo>
                      <a:pt x="759" y="1079"/>
                    </a:lnTo>
                    <a:lnTo>
                      <a:pt x="804" y="970"/>
                    </a:lnTo>
                    <a:lnTo>
                      <a:pt x="795" y="787"/>
                    </a:lnTo>
                    <a:lnTo>
                      <a:pt x="777" y="677"/>
                    </a:lnTo>
                    <a:lnTo>
                      <a:pt x="841" y="558"/>
                    </a:lnTo>
                    <a:lnTo>
                      <a:pt x="1015" y="375"/>
                    </a:lnTo>
                    <a:lnTo>
                      <a:pt x="1051" y="229"/>
                    </a:lnTo>
                    <a:lnTo>
                      <a:pt x="987" y="74"/>
                    </a:lnTo>
                    <a:lnTo>
                      <a:pt x="905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11" name="Freeform 65">
              <a:extLst/>
            </p:cNvPr>
            <p:cNvSpPr>
              <a:spLocks noChangeAspect="1"/>
            </p:cNvSpPr>
            <p:nvPr/>
          </p:nvSpPr>
          <p:spPr bwMode="auto">
            <a:xfrm>
              <a:off x="6500789" y="5024456"/>
              <a:ext cx="26987" cy="26987"/>
            </a:xfrm>
            <a:custGeom>
              <a:avLst/>
              <a:gdLst>
                <a:gd name="T0" fmla="*/ 2147483647 w 214"/>
                <a:gd name="T1" fmla="*/ 2147483647 h 209"/>
                <a:gd name="T2" fmla="*/ 2147483647 w 214"/>
                <a:gd name="T3" fmla="*/ 2147483647 h 209"/>
                <a:gd name="T4" fmla="*/ 0 w 214"/>
                <a:gd name="T5" fmla="*/ 2147483647 h 209"/>
                <a:gd name="T6" fmla="*/ 2147483647 w 214"/>
                <a:gd name="T7" fmla="*/ 2147483647 h 209"/>
                <a:gd name="T8" fmla="*/ 2147483647 w 214"/>
                <a:gd name="T9" fmla="*/ 2147483647 h 209"/>
                <a:gd name="T10" fmla="*/ 2147483647 w 214"/>
                <a:gd name="T11" fmla="*/ 2147483647 h 209"/>
                <a:gd name="T12" fmla="*/ 2147483647 w 214"/>
                <a:gd name="T13" fmla="*/ 2147483647 h 209"/>
                <a:gd name="T14" fmla="*/ 2147483647 w 214"/>
                <a:gd name="T15" fmla="*/ 0 h 209"/>
                <a:gd name="T16" fmla="*/ 2147483647 w 214"/>
                <a:gd name="T17" fmla="*/ 2147483647 h 209"/>
                <a:gd name="T18" fmla="*/ 2147483647 w 214"/>
                <a:gd name="T19" fmla="*/ 2147483647 h 209"/>
                <a:gd name="T20" fmla="*/ 2147483647 w 214"/>
                <a:gd name="T21" fmla="*/ 2147483647 h 209"/>
                <a:gd name="T22" fmla="*/ 2147483647 w 214"/>
                <a:gd name="T23" fmla="*/ 2147483647 h 209"/>
                <a:gd name="T24" fmla="*/ 2147483647 w 214"/>
                <a:gd name="T25" fmla="*/ 214748364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09"/>
                <a:gd name="T41" fmla="*/ 197 w 214"/>
                <a:gd name="T42" fmla="*/ 227 h 2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09">
                  <a:moveTo>
                    <a:pt x="107" y="209"/>
                  </a:moveTo>
                  <a:lnTo>
                    <a:pt x="36" y="207"/>
                  </a:lnTo>
                  <a:lnTo>
                    <a:pt x="0" y="149"/>
                  </a:lnTo>
                  <a:lnTo>
                    <a:pt x="6" y="85"/>
                  </a:lnTo>
                  <a:lnTo>
                    <a:pt x="32" y="68"/>
                  </a:lnTo>
                  <a:lnTo>
                    <a:pt x="42" y="75"/>
                  </a:lnTo>
                  <a:lnTo>
                    <a:pt x="57" y="78"/>
                  </a:lnTo>
                  <a:lnTo>
                    <a:pt x="67" y="71"/>
                  </a:lnTo>
                  <a:lnTo>
                    <a:pt x="78" y="78"/>
                  </a:lnTo>
                  <a:lnTo>
                    <a:pt x="78" y="92"/>
                  </a:lnTo>
                  <a:lnTo>
                    <a:pt x="93" y="84"/>
                  </a:lnTo>
                  <a:lnTo>
                    <a:pt x="91" y="71"/>
                  </a:lnTo>
                  <a:lnTo>
                    <a:pt x="102" y="62"/>
                  </a:lnTo>
                  <a:lnTo>
                    <a:pt x="108" y="47"/>
                  </a:lnTo>
                  <a:lnTo>
                    <a:pt x="137" y="44"/>
                  </a:lnTo>
                  <a:lnTo>
                    <a:pt x="154" y="29"/>
                  </a:lnTo>
                  <a:lnTo>
                    <a:pt x="160" y="15"/>
                  </a:lnTo>
                  <a:lnTo>
                    <a:pt x="174" y="2"/>
                  </a:lnTo>
                  <a:lnTo>
                    <a:pt x="186" y="0"/>
                  </a:lnTo>
                  <a:lnTo>
                    <a:pt x="180" y="9"/>
                  </a:lnTo>
                  <a:lnTo>
                    <a:pt x="181" y="23"/>
                  </a:lnTo>
                  <a:lnTo>
                    <a:pt x="190" y="21"/>
                  </a:lnTo>
                  <a:lnTo>
                    <a:pt x="202" y="12"/>
                  </a:lnTo>
                  <a:lnTo>
                    <a:pt x="214" y="17"/>
                  </a:lnTo>
                  <a:lnTo>
                    <a:pt x="214" y="27"/>
                  </a:lnTo>
                  <a:lnTo>
                    <a:pt x="213" y="42"/>
                  </a:lnTo>
                  <a:lnTo>
                    <a:pt x="202" y="41"/>
                  </a:lnTo>
                  <a:lnTo>
                    <a:pt x="193" y="36"/>
                  </a:lnTo>
                  <a:lnTo>
                    <a:pt x="184" y="48"/>
                  </a:lnTo>
                  <a:lnTo>
                    <a:pt x="193" y="62"/>
                  </a:lnTo>
                  <a:lnTo>
                    <a:pt x="198" y="71"/>
                  </a:lnTo>
                  <a:lnTo>
                    <a:pt x="196" y="84"/>
                  </a:lnTo>
                  <a:lnTo>
                    <a:pt x="181" y="114"/>
                  </a:lnTo>
                  <a:lnTo>
                    <a:pt x="168" y="143"/>
                  </a:lnTo>
                  <a:lnTo>
                    <a:pt x="137" y="166"/>
                  </a:lnTo>
                  <a:lnTo>
                    <a:pt x="107" y="20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" name="Freeform 4">
              <a:extLst/>
            </p:cNvPr>
            <p:cNvSpPr>
              <a:spLocks/>
            </p:cNvSpPr>
            <p:nvPr/>
          </p:nvSpPr>
          <p:spPr bwMode="auto">
            <a:xfrm>
              <a:off x="5597501" y="3714768"/>
              <a:ext cx="1111250" cy="774700"/>
            </a:xfrm>
            <a:custGeom>
              <a:avLst/>
              <a:gdLst>
                <a:gd name="T0" fmla="*/ 2147483647 w 3501"/>
                <a:gd name="T1" fmla="*/ 2147483647 h 2441"/>
                <a:gd name="T2" fmla="*/ 2147483647 w 3501"/>
                <a:gd name="T3" fmla="*/ 2147483647 h 2441"/>
                <a:gd name="T4" fmla="*/ 2147483647 w 3501"/>
                <a:gd name="T5" fmla="*/ 2147483647 h 2441"/>
                <a:gd name="T6" fmla="*/ 2147483647 w 3501"/>
                <a:gd name="T7" fmla="*/ 2147483647 h 2441"/>
                <a:gd name="T8" fmla="*/ 2147483647 w 3501"/>
                <a:gd name="T9" fmla="*/ 2147483647 h 2441"/>
                <a:gd name="T10" fmla="*/ 2147483647 w 3501"/>
                <a:gd name="T11" fmla="*/ 2147483647 h 2441"/>
                <a:gd name="T12" fmla="*/ 2147483647 w 3501"/>
                <a:gd name="T13" fmla="*/ 2147483647 h 2441"/>
                <a:gd name="T14" fmla="*/ 2147483647 w 3501"/>
                <a:gd name="T15" fmla="*/ 2147483647 h 2441"/>
                <a:gd name="T16" fmla="*/ 2147483647 w 3501"/>
                <a:gd name="T17" fmla="*/ 2147483647 h 2441"/>
                <a:gd name="T18" fmla="*/ 2147483647 w 3501"/>
                <a:gd name="T19" fmla="*/ 2147483647 h 2441"/>
                <a:gd name="T20" fmla="*/ 2147483647 w 3501"/>
                <a:gd name="T21" fmla="*/ 2147483647 h 2441"/>
                <a:gd name="T22" fmla="*/ 2147483647 w 3501"/>
                <a:gd name="T23" fmla="*/ 2147483647 h 2441"/>
                <a:gd name="T24" fmla="*/ 2147483647 w 3501"/>
                <a:gd name="T25" fmla="*/ 2147483647 h 2441"/>
                <a:gd name="T26" fmla="*/ 2147483647 w 3501"/>
                <a:gd name="T27" fmla="*/ 2147483647 h 2441"/>
                <a:gd name="T28" fmla="*/ 2147483647 w 3501"/>
                <a:gd name="T29" fmla="*/ 2147483647 h 2441"/>
                <a:gd name="T30" fmla="*/ 2147483647 w 3501"/>
                <a:gd name="T31" fmla="*/ 2147483647 h 2441"/>
                <a:gd name="T32" fmla="*/ 2147483647 w 3501"/>
                <a:gd name="T33" fmla="*/ 2147483647 h 2441"/>
                <a:gd name="T34" fmla="*/ 2147483647 w 3501"/>
                <a:gd name="T35" fmla="*/ 2147483647 h 2441"/>
                <a:gd name="T36" fmla="*/ 2147483647 w 3501"/>
                <a:gd name="T37" fmla="*/ 2147483647 h 2441"/>
                <a:gd name="T38" fmla="*/ 2147483647 w 3501"/>
                <a:gd name="T39" fmla="*/ 2147483647 h 2441"/>
                <a:gd name="T40" fmla="*/ 2147483647 w 3501"/>
                <a:gd name="T41" fmla="*/ 2147483647 h 2441"/>
                <a:gd name="T42" fmla="*/ 2147483647 w 3501"/>
                <a:gd name="T43" fmla="*/ 2147483647 h 2441"/>
                <a:gd name="T44" fmla="*/ 2147483647 w 3501"/>
                <a:gd name="T45" fmla="*/ 2147483647 h 2441"/>
                <a:gd name="T46" fmla="*/ 2147483647 w 3501"/>
                <a:gd name="T47" fmla="*/ 2147483647 h 2441"/>
                <a:gd name="T48" fmla="*/ 2147483647 w 3501"/>
                <a:gd name="T49" fmla="*/ 2147483647 h 2441"/>
                <a:gd name="T50" fmla="*/ 2147483647 w 3501"/>
                <a:gd name="T51" fmla="*/ 2147483647 h 2441"/>
                <a:gd name="T52" fmla="*/ 2147483647 w 3501"/>
                <a:gd name="T53" fmla="*/ 2147483647 h 2441"/>
                <a:gd name="T54" fmla="*/ 2147483647 w 3501"/>
                <a:gd name="T55" fmla="*/ 2147483647 h 2441"/>
                <a:gd name="T56" fmla="*/ 2147483647 w 3501"/>
                <a:gd name="T57" fmla="*/ 2147483647 h 2441"/>
                <a:gd name="T58" fmla="*/ 2147483647 w 3501"/>
                <a:gd name="T59" fmla="*/ 2147483647 h 2441"/>
                <a:gd name="T60" fmla="*/ 2147483647 w 3501"/>
                <a:gd name="T61" fmla="*/ 2147483647 h 2441"/>
                <a:gd name="T62" fmla="*/ 2147483647 w 3501"/>
                <a:gd name="T63" fmla="*/ 2147483647 h 2441"/>
                <a:gd name="T64" fmla="*/ 2147483647 w 3501"/>
                <a:gd name="T65" fmla="*/ 2147483647 h 2441"/>
                <a:gd name="T66" fmla="*/ 2147483647 w 3501"/>
                <a:gd name="T67" fmla="*/ 2147483647 h 2441"/>
                <a:gd name="T68" fmla="*/ 2147483647 w 3501"/>
                <a:gd name="T69" fmla="*/ 2147483647 h 2441"/>
                <a:gd name="T70" fmla="*/ 2147483647 w 3501"/>
                <a:gd name="T71" fmla="*/ 2147483647 h 2441"/>
                <a:gd name="T72" fmla="*/ 2147483647 w 3501"/>
                <a:gd name="T73" fmla="*/ 2147483647 h 2441"/>
                <a:gd name="T74" fmla="*/ 2147483647 w 3501"/>
                <a:gd name="T75" fmla="*/ 2147483647 h 2441"/>
                <a:gd name="T76" fmla="*/ 2147483647 w 3501"/>
                <a:gd name="T77" fmla="*/ 2147483647 h 2441"/>
                <a:gd name="T78" fmla="*/ 2147483647 w 3501"/>
                <a:gd name="T79" fmla="*/ 2147483647 h 2441"/>
                <a:gd name="T80" fmla="*/ 2147483647 w 3501"/>
                <a:gd name="T81" fmla="*/ 2147483647 h 2441"/>
                <a:gd name="T82" fmla="*/ 2147483647 w 3501"/>
                <a:gd name="T83" fmla="*/ 2147483647 h 2441"/>
                <a:gd name="T84" fmla="*/ 2147483647 w 3501"/>
                <a:gd name="T85" fmla="*/ 2147483647 h 2441"/>
                <a:gd name="T86" fmla="*/ 2147483647 w 3501"/>
                <a:gd name="T87" fmla="*/ 2147483647 h 2441"/>
                <a:gd name="T88" fmla="*/ 2147483647 w 3501"/>
                <a:gd name="T89" fmla="*/ 2147483647 h 2441"/>
                <a:gd name="T90" fmla="*/ 2147483647 w 3501"/>
                <a:gd name="T91" fmla="*/ 2147483647 h 2441"/>
                <a:gd name="T92" fmla="*/ 2147483647 w 3501"/>
                <a:gd name="T93" fmla="*/ 2147483647 h 2441"/>
                <a:gd name="T94" fmla="*/ 2147483647 w 3501"/>
                <a:gd name="T95" fmla="*/ 2147483647 h 2441"/>
                <a:gd name="T96" fmla="*/ 2147483647 w 3501"/>
                <a:gd name="T97" fmla="*/ 2147483647 h 2441"/>
                <a:gd name="T98" fmla="*/ 2147483647 w 3501"/>
                <a:gd name="T99" fmla="*/ 2147483647 h 2441"/>
                <a:gd name="T100" fmla="*/ 2147483647 w 3501"/>
                <a:gd name="T101" fmla="*/ 2147483647 h 2441"/>
                <a:gd name="T102" fmla="*/ 2147483647 w 3501"/>
                <a:gd name="T103" fmla="*/ 2147483647 h 2441"/>
                <a:gd name="T104" fmla="*/ 2147483647 w 3501"/>
                <a:gd name="T105" fmla="*/ 2147483647 h 2441"/>
                <a:gd name="T106" fmla="*/ 2147483647 w 3501"/>
                <a:gd name="T107" fmla="*/ 2147483647 h 2441"/>
                <a:gd name="T108" fmla="*/ 2147483647 w 3501"/>
                <a:gd name="T109" fmla="*/ 2147483647 h 2441"/>
                <a:gd name="T110" fmla="*/ 2147483647 w 3501"/>
                <a:gd name="T111" fmla="*/ 2147483647 h 2441"/>
                <a:gd name="T112" fmla="*/ 2147483647 w 3501"/>
                <a:gd name="T113" fmla="*/ 2147483647 h 2441"/>
                <a:gd name="T114" fmla="*/ 2147483647 w 3501"/>
                <a:gd name="T115" fmla="*/ 2147483647 h 2441"/>
                <a:gd name="T116" fmla="*/ 2147483647 w 3501"/>
                <a:gd name="T117" fmla="*/ 2147483647 h 2441"/>
                <a:gd name="T118" fmla="*/ 2147483647 w 3501"/>
                <a:gd name="T119" fmla="*/ 2147483647 h 2441"/>
                <a:gd name="T120" fmla="*/ 2147483647 w 3501"/>
                <a:gd name="T121" fmla="*/ 2147483647 h 24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501"/>
                <a:gd name="T184" fmla="*/ 0 h 2441"/>
                <a:gd name="T185" fmla="*/ 4098 w 3501"/>
                <a:gd name="T186" fmla="*/ 2853 h 24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501" h="2441">
                  <a:moveTo>
                    <a:pt x="687" y="461"/>
                  </a:moveTo>
                  <a:lnTo>
                    <a:pt x="676" y="495"/>
                  </a:lnTo>
                  <a:lnTo>
                    <a:pt x="681" y="536"/>
                  </a:lnTo>
                  <a:lnTo>
                    <a:pt x="656" y="588"/>
                  </a:lnTo>
                  <a:lnTo>
                    <a:pt x="610" y="590"/>
                  </a:lnTo>
                  <a:lnTo>
                    <a:pt x="556" y="557"/>
                  </a:lnTo>
                  <a:lnTo>
                    <a:pt x="520" y="603"/>
                  </a:lnTo>
                  <a:lnTo>
                    <a:pt x="504" y="733"/>
                  </a:lnTo>
                  <a:lnTo>
                    <a:pt x="454" y="721"/>
                  </a:lnTo>
                  <a:lnTo>
                    <a:pt x="415" y="724"/>
                  </a:lnTo>
                  <a:lnTo>
                    <a:pt x="366" y="734"/>
                  </a:lnTo>
                  <a:lnTo>
                    <a:pt x="363" y="764"/>
                  </a:lnTo>
                  <a:lnTo>
                    <a:pt x="402" y="818"/>
                  </a:lnTo>
                  <a:lnTo>
                    <a:pt x="399" y="888"/>
                  </a:lnTo>
                  <a:lnTo>
                    <a:pt x="369" y="946"/>
                  </a:lnTo>
                  <a:lnTo>
                    <a:pt x="343" y="1005"/>
                  </a:lnTo>
                  <a:lnTo>
                    <a:pt x="297" y="1040"/>
                  </a:lnTo>
                  <a:lnTo>
                    <a:pt x="243" y="1051"/>
                  </a:lnTo>
                  <a:lnTo>
                    <a:pt x="181" y="1065"/>
                  </a:lnTo>
                  <a:lnTo>
                    <a:pt x="138" y="1113"/>
                  </a:lnTo>
                  <a:lnTo>
                    <a:pt x="92" y="1088"/>
                  </a:lnTo>
                  <a:lnTo>
                    <a:pt x="69" y="1121"/>
                  </a:lnTo>
                  <a:lnTo>
                    <a:pt x="0" y="1175"/>
                  </a:lnTo>
                  <a:lnTo>
                    <a:pt x="28" y="1234"/>
                  </a:lnTo>
                  <a:lnTo>
                    <a:pt x="61" y="1281"/>
                  </a:lnTo>
                  <a:lnTo>
                    <a:pt x="66" y="1336"/>
                  </a:lnTo>
                  <a:lnTo>
                    <a:pt x="118" y="1373"/>
                  </a:lnTo>
                  <a:lnTo>
                    <a:pt x="164" y="1403"/>
                  </a:lnTo>
                  <a:lnTo>
                    <a:pt x="199" y="1443"/>
                  </a:lnTo>
                  <a:lnTo>
                    <a:pt x="238" y="1460"/>
                  </a:lnTo>
                  <a:lnTo>
                    <a:pt x="287" y="1476"/>
                  </a:lnTo>
                  <a:lnTo>
                    <a:pt x="311" y="1506"/>
                  </a:lnTo>
                  <a:lnTo>
                    <a:pt x="302" y="1543"/>
                  </a:lnTo>
                  <a:lnTo>
                    <a:pt x="300" y="1578"/>
                  </a:lnTo>
                  <a:lnTo>
                    <a:pt x="312" y="1612"/>
                  </a:lnTo>
                  <a:lnTo>
                    <a:pt x="332" y="1639"/>
                  </a:lnTo>
                  <a:lnTo>
                    <a:pt x="312" y="1665"/>
                  </a:lnTo>
                  <a:lnTo>
                    <a:pt x="284" y="1697"/>
                  </a:lnTo>
                  <a:lnTo>
                    <a:pt x="305" y="1738"/>
                  </a:lnTo>
                  <a:lnTo>
                    <a:pt x="343" y="1774"/>
                  </a:lnTo>
                  <a:lnTo>
                    <a:pt x="395" y="1815"/>
                  </a:lnTo>
                  <a:lnTo>
                    <a:pt x="438" y="1807"/>
                  </a:lnTo>
                  <a:lnTo>
                    <a:pt x="497" y="1816"/>
                  </a:lnTo>
                  <a:lnTo>
                    <a:pt x="586" y="1864"/>
                  </a:lnTo>
                  <a:lnTo>
                    <a:pt x="664" y="1932"/>
                  </a:lnTo>
                  <a:lnTo>
                    <a:pt x="713" y="1963"/>
                  </a:lnTo>
                  <a:lnTo>
                    <a:pt x="789" y="1963"/>
                  </a:lnTo>
                  <a:lnTo>
                    <a:pt x="825" y="1960"/>
                  </a:lnTo>
                  <a:lnTo>
                    <a:pt x="890" y="1970"/>
                  </a:lnTo>
                  <a:lnTo>
                    <a:pt x="975" y="1956"/>
                  </a:lnTo>
                  <a:lnTo>
                    <a:pt x="1053" y="1938"/>
                  </a:lnTo>
                  <a:lnTo>
                    <a:pt x="1110" y="1916"/>
                  </a:lnTo>
                  <a:lnTo>
                    <a:pt x="1209" y="1905"/>
                  </a:lnTo>
                  <a:lnTo>
                    <a:pt x="1262" y="1901"/>
                  </a:lnTo>
                  <a:lnTo>
                    <a:pt x="1311" y="1930"/>
                  </a:lnTo>
                  <a:lnTo>
                    <a:pt x="1322" y="1956"/>
                  </a:lnTo>
                  <a:lnTo>
                    <a:pt x="1381" y="1938"/>
                  </a:lnTo>
                  <a:lnTo>
                    <a:pt x="1432" y="2004"/>
                  </a:lnTo>
                  <a:lnTo>
                    <a:pt x="1439" y="2041"/>
                  </a:lnTo>
                  <a:lnTo>
                    <a:pt x="1417" y="2087"/>
                  </a:lnTo>
                  <a:lnTo>
                    <a:pt x="1411" y="2140"/>
                  </a:lnTo>
                  <a:lnTo>
                    <a:pt x="1381" y="2179"/>
                  </a:lnTo>
                  <a:lnTo>
                    <a:pt x="1369" y="2220"/>
                  </a:lnTo>
                  <a:lnTo>
                    <a:pt x="1417" y="2225"/>
                  </a:lnTo>
                  <a:lnTo>
                    <a:pt x="1467" y="2246"/>
                  </a:lnTo>
                  <a:lnTo>
                    <a:pt x="1467" y="2297"/>
                  </a:lnTo>
                  <a:lnTo>
                    <a:pt x="1499" y="2337"/>
                  </a:lnTo>
                  <a:lnTo>
                    <a:pt x="1551" y="2374"/>
                  </a:lnTo>
                  <a:lnTo>
                    <a:pt x="1594" y="2358"/>
                  </a:lnTo>
                  <a:lnTo>
                    <a:pt x="1609" y="2319"/>
                  </a:lnTo>
                  <a:lnTo>
                    <a:pt x="1666" y="2302"/>
                  </a:lnTo>
                  <a:lnTo>
                    <a:pt x="1699" y="2287"/>
                  </a:lnTo>
                  <a:lnTo>
                    <a:pt x="1732" y="2314"/>
                  </a:lnTo>
                  <a:lnTo>
                    <a:pt x="1807" y="2254"/>
                  </a:lnTo>
                  <a:lnTo>
                    <a:pt x="1878" y="2282"/>
                  </a:lnTo>
                  <a:lnTo>
                    <a:pt x="1907" y="2325"/>
                  </a:lnTo>
                  <a:lnTo>
                    <a:pt x="1932" y="2356"/>
                  </a:lnTo>
                  <a:lnTo>
                    <a:pt x="1984" y="2371"/>
                  </a:lnTo>
                  <a:lnTo>
                    <a:pt x="2027" y="2364"/>
                  </a:lnTo>
                  <a:lnTo>
                    <a:pt x="2058" y="2369"/>
                  </a:lnTo>
                  <a:lnTo>
                    <a:pt x="2061" y="2405"/>
                  </a:lnTo>
                  <a:lnTo>
                    <a:pt x="2079" y="2441"/>
                  </a:lnTo>
                  <a:lnTo>
                    <a:pt x="2098" y="2436"/>
                  </a:lnTo>
                  <a:lnTo>
                    <a:pt x="2097" y="2407"/>
                  </a:lnTo>
                  <a:lnTo>
                    <a:pt x="2132" y="2371"/>
                  </a:lnTo>
                  <a:lnTo>
                    <a:pt x="2193" y="2388"/>
                  </a:lnTo>
                  <a:lnTo>
                    <a:pt x="2228" y="2378"/>
                  </a:lnTo>
                  <a:lnTo>
                    <a:pt x="2278" y="2341"/>
                  </a:lnTo>
                  <a:lnTo>
                    <a:pt x="2281" y="2301"/>
                  </a:lnTo>
                  <a:lnTo>
                    <a:pt x="2317" y="2341"/>
                  </a:lnTo>
                  <a:lnTo>
                    <a:pt x="2363" y="2308"/>
                  </a:lnTo>
                  <a:lnTo>
                    <a:pt x="2423" y="2293"/>
                  </a:lnTo>
                  <a:lnTo>
                    <a:pt x="2472" y="2272"/>
                  </a:lnTo>
                  <a:lnTo>
                    <a:pt x="2540" y="2213"/>
                  </a:lnTo>
                  <a:lnTo>
                    <a:pt x="2578" y="2176"/>
                  </a:lnTo>
                  <a:lnTo>
                    <a:pt x="2607" y="2118"/>
                  </a:lnTo>
                  <a:lnTo>
                    <a:pt x="2630" y="2061"/>
                  </a:lnTo>
                  <a:lnTo>
                    <a:pt x="2667" y="2033"/>
                  </a:lnTo>
                  <a:lnTo>
                    <a:pt x="2692" y="1982"/>
                  </a:lnTo>
                  <a:lnTo>
                    <a:pt x="2728" y="1956"/>
                  </a:lnTo>
                  <a:lnTo>
                    <a:pt x="2745" y="1916"/>
                  </a:lnTo>
                  <a:lnTo>
                    <a:pt x="2766" y="1883"/>
                  </a:lnTo>
                  <a:lnTo>
                    <a:pt x="2738" y="1843"/>
                  </a:lnTo>
                  <a:lnTo>
                    <a:pt x="2678" y="1828"/>
                  </a:lnTo>
                  <a:lnTo>
                    <a:pt x="2713" y="1787"/>
                  </a:lnTo>
                  <a:lnTo>
                    <a:pt x="2753" y="1758"/>
                  </a:lnTo>
                  <a:lnTo>
                    <a:pt x="2724" y="1715"/>
                  </a:lnTo>
                  <a:lnTo>
                    <a:pt x="2717" y="1670"/>
                  </a:lnTo>
                  <a:lnTo>
                    <a:pt x="2682" y="1652"/>
                  </a:lnTo>
                  <a:lnTo>
                    <a:pt x="2671" y="1609"/>
                  </a:lnTo>
                  <a:lnTo>
                    <a:pt x="2664" y="1542"/>
                  </a:lnTo>
                  <a:lnTo>
                    <a:pt x="2614" y="1538"/>
                  </a:lnTo>
                  <a:lnTo>
                    <a:pt x="2596" y="1506"/>
                  </a:lnTo>
                  <a:lnTo>
                    <a:pt x="2614" y="1461"/>
                  </a:lnTo>
                  <a:lnTo>
                    <a:pt x="2639" y="1418"/>
                  </a:lnTo>
                  <a:lnTo>
                    <a:pt x="2692" y="1378"/>
                  </a:lnTo>
                  <a:lnTo>
                    <a:pt x="2738" y="1359"/>
                  </a:lnTo>
                  <a:lnTo>
                    <a:pt x="2784" y="1362"/>
                  </a:lnTo>
                  <a:lnTo>
                    <a:pt x="2794" y="1323"/>
                  </a:lnTo>
                  <a:lnTo>
                    <a:pt x="2759" y="1323"/>
                  </a:lnTo>
                  <a:lnTo>
                    <a:pt x="2710" y="1289"/>
                  </a:lnTo>
                  <a:lnTo>
                    <a:pt x="2671" y="1289"/>
                  </a:lnTo>
                  <a:lnTo>
                    <a:pt x="2654" y="1307"/>
                  </a:lnTo>
                  <a:lnTo>
                    <a:pt x="2621" y="1348"/>
                  </a:lnTo>
                  <a:lnTo>
                    <a:pt x="2586" y="1326"/>
                  </a:lnTo>
                  <a:lnTo>
                    <a:pt x="2568" y="1278"/>
                  </a:lnTo>
                  <a:lnTo>
                    <a:pt x="2536" y="1289"/>
                  </a:lnTo>
                  <a:lnTo>
                    <a:pt x="2522" y="1271"/>
                  </a:lnTo>
                  <a:lnTo>
                    <a:pt x="2501" y="1241"/>
                  </a:lnTo>
                  <a:lnTo>
                    <a:pt x="2529" y="1205"/>
                  </a:lnTo>
                  <a:lnTo>
                    <a:pt x="2575" y="1194"/>
                  </a:lnTo>
                  <a:lnTo>
                    <a:pt x="2621" y="1153"/>
                  </a:lnTo>
                  <a:lnTo>
                    <a:pt x="2664" y="1117"/>
                  </a:lnTo>
                  <a:lnTo>
                    <a:pt x="2703" y="1076"/>
                  </a:lnTo>
                  <a:lnTo>
                    <a:pt x="2742" y="1051"/>
                  </a:lnTo>
                  <a:lnTo>
                    <a:pt x="2770" y="1073"/>
                  </a:lnTo>
                  <a:lnTo>
                    <a:pt x="2770" y="1099"/>
                  </a:lnTo>
                  <a:lnTo>
                    <a:pt x="2728" y="1132"/>
                  </a:lnTo>
                  <a:lnTo>
                    <a:pt x="2706" y="1153"/>
                  </a:lnTo>
                  <a:lnTo>
                    <a:pt x="2735" y="1179"/>
                  </a:lnTo>
                  <a:lnTo>
                    <a:pt x="2728" y="1223"/>
                  </a:lnTo>
                  <a:lnTo>
                    <a:pt x="2766" y="1183"/>
                  </a:lnTo>
                  <a:lnTo>
                    <a:pt x="2819" y="1161"/>
                  </a:lnTo>
                  <a:lnTo>
                    <a:pt x="2865" y="1146"/>
                  </a:lnTo>
                  <a:lnTo>
                    <a:pt x="2901" y="1095"/>
                  </a:lnTo>
                  <a:lnTo>
                    <a:pt x="2958" y="1081"/>
                  </a:lnTo>
                  <a:lnTo>
                    <a:pt x="2982" y="1040"/>
                  </a:lnTo>
                  <a:lnTo>
                    <a:pt x="3014" y="1011"/>
                  </a:lnTo>
                  <a:lnTo>
                    <a:pt x="3060" y="1040"/>
                  </a:lnTo>
                  <a:lnTo>
                    <a:pt x="3082" y="1015"/>
                  </a:lnTo>
                  <a:lnTo>
                    <a:pt x="3092" y="986"/>
                  </a:lnTo>
                  <a:lnTo>
                    <a:pt x="3121" y="963"/>
                  </a:lnTo>
                  <a:lnTo>
                    <a:pt x="3152" y="956"/>
                  </a:lnTo>
                  <a:lnTo>
                    <a:pt x="3195" y="898"/>
                  </a:lnTo>
                  <a:lnTo>
                    <a:pt x="3220" y="945"/>
                  </a:lnTo>
                  <a:lnTo>
                    <a:pt x="3269" y="930"/>
                  </a:lnTo>
                  <a:lnTo>
                    <a:pt x="3305" y="897"/>
                  </a:lnTo>
                  <a:lnTo>
                    <a:pt x="3291" y="749"/>
                  </a:lnTo>
                  <a:lnTo>
                    <a:pt x="3369" y="738"/>
                  </a:lnTo>
                  <a:lnTo>
                    <a:pt x="3450" y="631"/>
                  </a:lnTo>
                  <a:lnTo>
                    <a:pt x="3493" y="548"/>
                  </a:lnTo>
                  <a:lnTo>
                    <a:pt x="3501" y="489"/>
                  </a:lnTo>
                  <a:lnTo>
                    <a:pt x="3485" y="449"/>
                  </a:lnTo>
                  <a:lnTo>
                    <a:pt x="3398" y="502"/>
                  </a:lnTo>
                  <a:lnTo>
                    <a:pt x="3327" y="513"/>
                  </a:lnTo>
                  <a:lnTo>
                    <a:pt x="3269" y="500"/>
                  </a:lnTo>
                  <a:lnTo>
                    <a:pt x="3228" y="421"/>
                  </a:lnTo>
                  <a:lnTo>
                    <a:pt x="3175" y="399"/>
                  </a:lnTo>
                  <a:lnTo>
                    <a:pt x="3117" y="363"/>
                  </a:lnTo>
                  <a:lnTo>
                    <a:pt x="3083" y="357"/>
                  </a:lnTo>
                  <a:lnTo>
                    <a:pt x="3071" y="295"/>
                  </a:lnTo>
                  <a:lnTo>
                    <a:pt x="3034" y="181"/>
                  </a:lnTo>
                  <a:lnTo>
                    <a:pt x="2999" y="80"/>
                  </a:lnTo>
                  <a:lnTo>
                    <a:pt x="2929" y="33"/>
                  </a:lnTo>
                  <a:lnTo>
                    <a:pt x="2853" y="0"/>
                  </a:lnTo>
                  <a:lnTo>
                    <a:pt x="2742" y="22"/>
                  </a:lnTo>
                  <a:lnTo>
                    <a:pt x="2660" y="64"/>
                  </a:lnTo>
                  <a:lnTo>
                    <a:pt x="2689" y="118"/>
                  </a:lnTo>
                  <a:lnTo>
                    <a:pt x="2642" y="217"/>
                  </a:lnTo>
                  <a:lnTo>
                    <a:pt x="2608" y="279"/>
                  </a:lnTo>
                  <a:lnTo>
                    <a:pt x="2598" y="334"/>
                  </a:lnTo>
                  <a:lnTo>
                    <a:pt x="2521" y="349"/>
                  </a:lnTo>
                  <a:lnTo>
                    <a:pt x="2440" y="338"/>
                  </a:lnTo>
                  <a:lnTo>
                    <a:pt x="2398" y="472"/>
                  </a:lnTo>
                  <a:lnTo>
                    <a:pt x="2401" y="509"/>
                  </a:lnTo>
                  <a:lnTo>
                    <a:pt x="2451" y="524"/>
                  </a:lnTo>
                  <a:lnTo>
                    <a:pt x="2501" y="498"/>
                  </a:lnTo>
                  <a:lnTo>
                    <a:pt x="2547" y="490"/>
                  </a:lnTo>
                  <a:lnTo>
                    <a:pt x="2593" y="535"/>
                  </a:lnTo>
                  <a:lnTo>
                    <a:pt x="2614" y="553"/>
                  </a:lnTo>
                  <a:lnTo>
                    <a:pt x="2630" y="584"/>
                  </a:lnTo>
                  <a:lnTo>
                    <a:pt x="2622" y="613"/>
                  </a:lnTo>
                  <a:lnTo>
                    <a:pt x="2552" y="610"/>
                  </a:lnTo>
                  <a:lnTo>
                    <a:pt x="2511" y="613"/>
                  </a:lnTo>
                  <a:lnTo>
                    <a:pt x="2466" y="626"/>
                  </a:lnTo>
                  <a:lnTo>
                    <a:pt x="2430" y="663"/>
                  </a:lnTo>
                  <a:lnTo>
                    <a:pt x="2388" y="707"/>
                  </a:lnTo>
                  <a:lnTo>
                    <a:pt x="2353" y="715"/>
                  </a:lnTo>
                  <a:lnTo>
                    <a:pt x="2334" y="736"/>
                  </a:lnTo>
                  <a:lnTo>
                    <a:pt x="2304" y="759"/>
                  </a:lnTo>
                  <a:lnTo>
                    <a:pt x="2262" y="765"/>
                  </a:lnTo>
                  <a:lnTo>
                    <a:pt x="2220" y="749"/>
                  </a:lnTo>
                  <a:lnTo>
                    <a:pt x="2194" y="752"/>
                  </a:lnTo>
                  <a:lnTo>
                    <a:pt x="2167" y="774"/>
                  </a:lnTo>
                  <a:lnTo>
                    <a:pt x="2180" y="821"/>
                  </a:lnTo>
                  <a:lnTo>
                    <a:pt x="2188" y="854"/>
                  </a:lnTo>
                  <a:lnTo>
                    <a:pt x="2126" y="898"/>
                  </a:lnTo>
                  <a:lnTo>
                    <a:pt x="2079" y="939"/>
                  </a:lnTo>
                  <a:lnTo>
                    <a:pt x="2020" y="945"/>
                  </a:lnTo>
                  <a:lnTo>
                    <a:pt x="1970" y="952"/>
                  </a:lnTo>
                  <a:lnTo>
                    <a:pt x="1917" y="949"/>
                  </a:lnTo>
                  <a:lnTo>
                    <a:pt x="1856" y="960"/>
                  </a:lnTo>
                  <a:lnTo>
                    <a:pt x="1832" y="996"/>
                  </a:lnTo>
                  <a:lnTo>
                    <a:pt x="1786" y="1007"/>
                  </a:lnTo>
                  <a:lnTo>
                    <a:pt x="1747" y="999"/>
                  </a:lnTo>
                  <a:lnTo>
                    <a:pt x="1711" y="981"/>
                  </a:lnTo>
                  <a:lnTo>
                    <a:pt x="1651" y="967"/>
                  </a:lnTo>
                  <a:lnTo>
                    <a:pt x="1602" y="934"/>
                  </a:lnTo>
                  <a:lnTo>
                    <a:pt x="1534" y="945"/>
                  </a:lnTo>
                  <a:lnTo>
                    <a:pt x="1474" y="934"/>
                  </a:lnTo>
                  <a:lnTo>
                    <a:pt x="1382" y="930"/>
                  </a:lnTo>
                  <a:lnTo>
                    <a:pt x="1318" y="938"/>
                  </a:lnTo>
                  <a:lnTo>
                    <a:pt x="1305" y="898"/>
                  </a:lnTo>
                  <a:lnTo>
                    <a:pt x="1283" y="857"/>
                  </a:lnTo>
                  <a:lnTo>
                    <a:pt x="1247" y="798"/>
                  </a:lnTo>
                  <a:lnTo>
                    <a:pt x="1198" y="791"/>
                  </a:lnTo>
                  <a:lnTo>
                    <a:pt x="1170" y="761"/>
                  </a:lnTo>
                  <a:lnTo>
                    <a:pt x="1113" y="732"/>
                  </a:lnTo>
                  <a:lnTo>
                    <a:pt x="1082" y="750"/>
                  </a:lnTo>
                  <a:lnTo>
                    <a:pt x="1014" y="729"/>
                  </a:lnTo>
                  <a:lnTo>
                    <a:pt x="988" y="690"/>
                  </a:lnTo>
                  <a:lnTo>
                    <a:pt x="1007" y="619"/>
                  </a:lnTo>
                  <a:lnTo>
                    <a:pt x="993" y="549"/>
                  </a:lnTo>
                  <a:lnTo>
                    <a:pt x="929" y="487"/>
                  </a:lnTo>
                  <a:lnTo>
                    <a:pt x="897" y="458"/>
                  </a:lnTo>
                  <a:lnTo>
                    <a:pt x="842" y="448"/>
                  </a:lnTo>
                  <a:lnTo>
                    <a:pt x="836" y="413"/>
                  </a:lnTo>
                  <a:lnTo>
                    <a:pt x="771" y="400"/>
                  </a:lnTo>
                  <a:lnTo>
                    <a:pt x="687" y="46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" name="Freeform 5">
              <a:extLst/>
            </p:cNvPr>
            <p:cNvSpPr>
              <a:spLocks/>
            </p:cNvSpPr>
            <p:nvPr/>
          </p:nvSpPr>
          <p:spPr bwMode="auto">
            <a:xfrm>
              <a:off x="4759301" y="2552718"/>
              <a:ext cx="2943225" cy="1495425"/>
            </a:xfrm>
            <a:custGeom>
              <a:avLst/>
              <a:gdLst>
                <a:gd name="T0" fmla="*/ 2147483647 w 10860"/>
                <a:gd name="T1" fmla="*/ 2147483647 h 5516"/>
                <a:gd name="T2" fmla="*/ 2147483647 w 10860"/>
                <a:gd name="T3" fmla="*/ 2147483647 h 5516"/>
                <a:gd name="T4" fmla="*/ 2147483647 w 10860"/>
                <a:gd name="T5" fmla="*/ 2147483647 h 5516"/>
                <a:gd name="T6" fmla="*/ 2147483647 w 10860"/>
                <a:gd name="T7" fmla="*/ 2147483647 h 5516"/>
                <a:gd name="T8" fmla="*/ 2147483647 w 10860"/>
                <a:gd name="T9" fmla="*/ 2147483647 h 5516"/>
                <a:gd name="T10" fmla="*/ 2147483647 w 10860"/>
                <a:gd name="T11" fmla="*/ 2147483647 h 5516"/>
                <a:gd name="T12" fmla="*/ 2147483647 w 10860"/>
                <a:gd name="T13" fmla="*/ 2147483647 h 5516"/>
                <a:gd name="T14" fmla="*/ 2147483647 w 10860"/>
                <a:gd name="T15" fmla="*/ 2147483647 h 5516"/>
                <a:gd name="T16" fmla="*/ 2147483647 w 10860"/>
                <a:gd name="T17" fmla="*/ 2147483647 h 5516"/>
                <a:gd name="T18" fmla="*/ 2147483647 w 10860"/>
                <a:gd name="T19" fmla="*/ 2147483647 h 5516"/>
                <a:gd name="T20" fmla="*/ 2147483647 w 10860"/>
                <a:gd name="T21" fmla="*/ 2147483647 h 5516"/>
                <a:gd name="T22" fmla="*/ 2147483647 w 10860"/>
                <a:gd name="T23" fmla="*/ 2147483647 h 5516"/>
                <a:gd name="T24" fmla="*/ 2147483647 w 10860"/>
                <a:gd name="T25" fmla="*/ 2147483647 h 5516"/>
                <a:gd name="T26" fmla="*/ 2147483647 w 10860"/>
                <a:gd name="T27" fmla="*/ 2147483647 h 5516"/>
                <a:gd name="T28" fmla="*/ 2147483647 w 10860"/>
                <a:gd name="T29" fmla="*/ 2147483647 h 5516"/>
                <a:gd name="T30" fmla="*/ 2147483647 w 10860"/>
                <a:gd name="T31" fmla="*/ 2147483647 h 5516"/>
                <a:gd name="T32" fmla="*/ 2147483647 w 10860"/>
                <a:gd name="T33" fmla="*/ 2147483647 h 5516"/>
                <a:gd name="T34" fmla="*/ 2147483647 w 10860"/>
                <a:gd name="T35" fmla="*/ 2147483647 h 5516"/>
                <a:gd name="T36" fmla="*/ 2147483647 w 10860"/>
                <a:gd name="T37" fmla="*/ 2147483647 h 5516"/>
                <a:gd name="T38" fmla="*/ 2147483647 w 10860"/>
                <a:gd name="T39" fmla="*/ 2147483647 h 5516"/>
                <a:gd name="T40" fmla="*/ 2147483647 w 10860"/>
                <a:gd name="T41" fmla="*/ 2147483647 h 5516"/>
                <a:gd name="T42" fmla="*/ 2147483647 w 10860"/>
                <a:gd name="T43" fmla="*/ 2147483647 h 5516"/>
                <a:gd name="T44" fmla="*/ 2147483647 w 10860"/>
                <a:gd name="T45" fmla="*/ 2147483647 h 5516"/>
                <a:gd name="T46" fmla="*/ 2147483647 w 10860"/>
                <a:gd name="T47" fmla="*/ 2147483647 h 5516"/>
                <a:gd name="T48" fmla="*/ 2147483647 w 10860"/>
                <a:gd name="T49" fmla="*/ 2147483647 h 5516"/>
                <a:gd name="T50" fmla="*/ 2147483647 w 10860"/>
                <a:gd name="T51" fmla="*/ 2147483647 h 5516"/>
                <a:gd name="T52" fmla="*/ 2147483647 w 10860"/>
                <a:gd name="T53" fmla="*/ 2147483647 h 5516"/>
                <a:gd name="T54" fmla="*/ 2147483647 w 10860"/>
                <a:gd name="T55" fmla="*/ 2147483647 h 5516"/>
                <a:gd name="T56" fmla="*/ 2147483647 w 10860"/>
                <a:gd name="T57" fmla="*/ 2147483647 h 5516"/>
                <a:gd name="T58" fmla="*/ 2147483647 w 10860"/>
                <a:gd name="T59" fmla="*/ 2147483647 h 5516"/>
                <a:gd name="T60" fmla="*/ 2147483647 w 10860"/>
                <a:gd name="T61" fmla="*/ 2147483647 h 5516"/>
                <a:gd name="T62" fmla="*/ 2147483647 w 10860"/>
                <a:gd name="T63" fmla="*/ 2147483647 h 5516"/>
                <a:gd name="T64" fmla="*/ 2147483647 w 10860"/>
                <a:gd name="T65" fmla="*/ 2147483647 h 5516"/>
                <a:gd name="T66" fmla="*/ 2147483647 w 10860"/>
                <a:gd name="T67" fmla="*/ 2147483647 h 5516"/>
                <a:gd name="T68" fmla="*/ 2147483647 w 10860"/>
                <a:gd name="T69" fmla="*/ 2147483647 h 5516"/>
                <a:gd name="T70" fmla="*/ 2147483647 w 10860"/>
                <a:gd name="T71" fmla="*/ 2147483647 h 5516"/>
                <a:gd name="T72" fmla="*/ 2147483647 w 10860"/>
                <a:gd name="T73" fmla="*/ 2147483647 h 5516"/>
                <a:gd name="T74" fmla="*/ 2147483647 w 10860"/>
                <a:gd name="T75" fmla="*/ 2147483647 h 5516"/>
                <a:gd name="T76" fmla="*/ 2147483647 w 10860"/>
                <a:gd name="T77" fmla="*/ 2147483647 h 5516"/>
                <a:gd name="T78" fmla="*/ 2147483647 w 10860"/>
                <a:gd name="T79" fmla="*/ 2147483647 h 5516"/>
                <a:gd name="T80" fmla="*/ 2147483647 w 10860"/>
                <a:gd name="T81" fmla="*/ 2147483647 h 5516"/>
                <a:gd name="T82" fmla="*/ 2147483647 w 10860"/>
                <a:gd name="T83" fmla="*/ 2147483647 h 5516"/>
                <a:gd name="T84" fmla="*/ 2147483647 w 10860"/>
                <a:gd name="T85" fmla="*/ 2147483647 h 5516"/>
                <a:gd name="T86" fmla="*/ 2147483647 w 10860"/>
                <a:gd name="T87" fmla="*/ 2147483647 h 5516"/>
                <a:gd name="T88" fmla="*/ 2147483647 w 10860"/>
                <a:gd name="T89" fmla="*/ 2147483647 h 5516"/>
                <a:gd name="T90" fmla="*/ 2147483647 w 10860"/>
                <a:gd name="T91" fmla="*/ 2147483647 h 5516"/>
                <a:gd name="T92" fmla="*/ 2147483647 w 10860"/>
                <a:gd name="T93" fmla="*/ 2147483647 h 5516"/>
                <a:gd name="T94" fmla="*/ 2147483647 w 10860"/>
                <a:gd name="T95" fmla="*/ 2147483647 h 5516"/>
                <a:gd name="T96" fmla="*/ 2147483647 w 10860"/>
                <a:gd name="T97" fmla="*/ 2147483647 h 5516"/>
                <a:gd name="T98" fmla="*/ 2147483647 w 10860"/>
                <a:gd name="T99" fmla="*/ 2147483647 h 5516"/>
                <a:gd name="T100" fmla="*/ 2147483647 w 10860"/>
                <a:gd name="T101" fmla="*/ 2147483647 h 5516"/>
                <a:gd name="T102" fmla="*/ 2147483647 w 10860"/>
                <a:gd name="T103" fmla="*/ 2147483647 h 5516"/>
                <a:gd name="T104" fmla="*/ 2147483647 w 10860"/>
                <a:gd name="T105" fmla="*/ 2147483647 h 5516"/>
                <a:gd name="T106" fmla="*/ 2147483647 w 10860"/>
                <a:gd name="T107" fmla="*/ 2147483647 h 5516"/>
                <a:gd name="T108" fmla="*/ 2147483647 w 10860"/>
                <a:gd name="T109" fmla="*/ 2147483647 h 5516"/>
                <a:gd name="T110" fmla="*/ 2147483647 w 10860"/>
                <a:gd name="T111" fmla="*/ 2147483647 h 5516"/>
                <a:gd name="T112" fmla="*/ 2147483647 w 10860"/>
                <a:gd name="T113" fmla="*/ 2147483647 h 5516"/>
                <a:gd name="T114" fmla="*/ 2147483647 w 10860"/>
                <a:gd name="T115" fmla="*/ 2147483647 h 5516"/>
                <a:gd name="T116" fmla="*/ 2147483647 w 10860"/>
                <a:gd name="T117" fmla="*/ 2147483647 h 5516"/>
                <a:gd name="T118" fmla="*/ 2147483647 w 10860"/>
                <a:gd name="T119" fmla="*/ 2147483647 h 5516"/>
                <a:gd name="T120" fmla="*/ 2147483647 w 10860"/>
                <a:gd name="T121" fmla="*/ 2147483647 h 55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860"/>
                <a:gd name="T184" fmla="*/ 0 h 5516"/>
                <a:gd name="T185" fmla="*/ 10860 w 10860"/>
                <a:gd name="T186" fmla="*/ 5516 h 55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860" h="5516">
                  <a:moveTo>
                    <a:pt x="5143" y="0"/>
                  </a:moveTo>
                  <a:lnTo>
                    <a:pt x="5194" y="57"/>
                  </a:lnTo>
                  <a:lnTo>
                    <a:pt x="5259" y="84"/>
                  </a:lnTo>
                  <a:lnTo>
                    <a:pt x="5254" y="123"/>
                  </a:lnTo>
                  <a:lnTo>
                    <a:pt x="5210" y="142"/>
                  </a:lnTo>
                  <a:lnTo>
                    <a:pt x="5167" y="195"/>
                  </a:lnTo>
                  <a:lnTo>
                    <a:pt x="5233" y="215"/>
                  </a:lnTo>
                  <a:lnTo>
                    <a:pt x="5312" y="203"/>
                  </a:lnTo>
                  <a:lnTo>
                    <a:pt x="5349" y="248"/>
                  </a:lnTo>
                  <a:lnTo>
                    <a:pt x="5316" y="305"/>
                  </a:lnTo>
                  <a:lnTo>
                    <a:pt x="5292" y="348"/>
                  </a:lnTo>
                  <a:lnTo>
                    <a:pt x="5349" y="354"/>
                  </a:lnTo>
                  <a:lnTo>
                    <a:pt x="5386" y="344"/>
                  </a:lnTo>
                  <a:lnTo>
                    <a:pt x="5389" y="303"/>
                  </a:lnTo>
                  <a:lnTo>
                    <a:pt x="5427" y="294"/>
                  </a:lnTo>
                  <a:lnTo>
                    <a:pt x="5490" y="291"/>
                  </a:lnTo>
                  <a:lnTo>
                    <a:pt x="5568" y="290"/>
                  </a:lnTo>
                  <a:lnTo>
                    <a:pt x="5651" y="309"/>
                  </a:lnTo>
                  <a:lnTo>
                    <a:pt x="5732" y="444"/>
                  </a:lnTo>
                  <a:lnTo>
                    <a:pt x="5793" y="540"/>
                  </a:lnTo>
                  <a:lnTo>
                    <a:pt x="5791" y="603"/>
                  </a:lnTo>
                  <a:lnTo>
                    <a:pt x="5727" y="572"/>
                  </a:lnTo>
                  <a:lnTo>
                    <a:pt x="5722" y="621"/>
                  </a:lnTo>
                  <a:lnTo>
                    <a:pt x="5791" y="683"/>
                  </a:lnTo>
                  <a:lnTo>
                    <a:pt x="5736" y="750"/>
                  </a:lnTo>
                  <a:lnTo>
                    <a:pt x="5635" y="846"/>
                  </a:lnTo>
                  <a:lnTo>
                    <a:pt x="5526" y="950"/>
                  </a:lnTo>
                  <a:lnTo>
                    <a:pt x="5421" y="1064"/>
                  </a:lnTo>
                  <a:lnTo>
                    <a:pt x="5329" y="1134"/>
                  </a:lnTo>
                  <a:lnTo>
                    <a:pt x="5259" y="1200"/>
                  </a:lnTo>
                  <a:lnTo>
                    <a:pt x="5368" y="1223"/>
                  </a:lnTo>
                  <a:lnTo>
                    <a:pt x="5526" y="1149"/>
                  </a:lnTo>
                  <a:lnTo>
                    <a:pt x="5480" y="1057"/>
                  </a:lnTo>
                  <a:lnTo>
                    <a:pt x="5528" y="998"/>
                  </a:lnTo>
                  <a:lnTo>
                    <a:pt x="5626" y="1065"/>
                  </a:lnTo>
                  <a:lnTo>
                    <a:pt x="5740" y="1065"/>
                  </a:lnTo>
                  <a:lnTo>
                    <a:pt x="5846" y="1107"/>
                  </a:lnTo>
                  <a:lnTo>
                    <a:pt x="5940" y="1094"/>
                  </a:lnTo>
                  <a:lnTo>
                    <a:pt x="6030" y="1125"/>
                  </a:lnTo>
                  <a:lnTo>
                    <a:pt x="6116" y="1116"/>
                  </a:lnTo>
                  <a:lnTo>
                    <a:pt x="6074" y="1208"/>
                  </a:lnTo>
                  <a:lnTo>
                    <a:pt x="6129" y="1230"/>
                  </a:lnTo>
                  <a:lnTo>
                    <a:pt x="6172" y="1208"/>
                  </a:lnTo>
                  <a:lnTo>
                    <a:pt x="6234" y="1254"/>
                  </a:lnTo>
                  <a:lnTo>
                    <a:pt x="6318" y="1257"/>
                  </a:lnTo>
                  <a:lnTo>
                    <a:pt x="6369" y="1265"/>
                  </a:lnTo>
                  <a:lnTo>
                    <a:pt x="6420" y="1265"/>
                  </a:lnTo>
                  <a:lnTo>
                    <a:pt x="6414" y="1134"/>
                  </a:lnTo>
                  <a:lnTo>
                    <a:pt x="6450" y="1098"/>
                  </a:lnTo>
                  <a:lnTo>
                    <a:pt x="6481" y="1057"/>
                  </a:lnTo>
                  <a:lnTo>
                    <a:pt x="6579" y="1125"/>
                  </a:lnTo>
                  <a:lnTo>
                    <a:pt x="6645" y="1151"/>
                  </a:lnTo>
                  <a:lnTo>
                    <a:pt x="6688" y="1097"/>
                  </a:lnTo>
                  <a:lnTo>
                    <a:pt x="6758" y="1167"/>
                  </a:lnTo>
                  <a:lnTo>
                    <a:pt x="6807" y="1220"/>
                  </a:lnTo>
                  <a:lnTo>
                    <a:pt x="6813" y="1280"/>
                  </a:lnTo>
                  <a:lnTo>
                    <a:pt x="6807" y="1342"/>
                  </a:lnTo>
                  <a:lnTo>
                    <a:pt x="6791" y="1426"/>
                  </a:lnTo>
                  <a:lnTo>
                    <a:pt x="6777" y="1497"/>
                  </a:lnTo>
                  <a:lnTo>
                    <a:pt x="6775" y="1594"/>
                  </a:lnTo>
                  <a:lnTo>
                    <a:pt x="6831" y="1669"/>
                  </a:lnTo>
                  <a:lnTo>
                    <a:pt x="6889" y="1712"/>
                  </a:lnTo>
                  <a:lnTo>
                    <a:pt x="6931" y="1748"/>
                  </a:lnTo>
                  <a:lnTo>
                    <a:pt x="6970" y="1709"/>
                  </a:lnTo>
                  <a:lnTo>
                    <a:pt x="6979" y="1649"/>
                  </a:lnTo>
                  <a:lnTo>
                    <a:pt x="7006" y="1565"/>
                  </a:lnTo>
                  <a:lnTo>
                    <a:pt x="7036" y="1511"/>
                  </a:lnTo>
                  <a:lnTo>
                    <a:pt x="7062" y="1520"/>
                  </a:lnTo>
                  <a:lnTo>
                    <a:pt x="7076" y="1560"/>
                  </a:lnTo>
                  <a:lnTo>
                    <a:pt x="7116" y="1614"/>
                  </a:lnTo>
                  <a:lnTo>
                    <a:pt x="7171" y="1611"/>
                  </a:lnTo>
                  <a:lnTo>
                    <a:pt x="7204" y="1563"/>
                  </a:lnTo>
                  <a:lnTo>
                    <a:pt x="7247" y="1527"/>
                  </a:lnTo>
                  <a:lnTo>
                    <a:pt x="7328" y="1620"/>
                  </a:lnTo>
                  <a:lnTo>
                    <a:pt x="7389" y="1554"/>
                  </a:lnTo>
                  <a:lnTo>
                    <a:pt x="7443" y="1552"/>
                  </a:lnTo>
                  <a:lnTo>
                    <a:pt x="7471" y="1589"/>
                  </a:lnTo>
                  <a:lnTo>
                    <a:pt x="7497" y="1605"/>
                  </a:lnTo>
                  <a:lnTo>
                    <a:pt x="7528" y="1581"/>
                  </a:lnTo>
                  <a:lnTo>
                    <a:pt x="7501" y="1536"/>
                  </a:lnTo>
                  <a:lnTo>
                    <a:pt x="7501" y="1496"/>
                  </a:lnTo>
                  <a:lnTo>
                    <a:pt x="7533" y="1449"/>
                  </a:lnTo>
                  <a:lnTo>
                    <a:pt x="7488" y="1451"/>
                  </a:lnTo>
                  <a:lnTo>
                    <a:pt x="7470" y="1424"/>
                  </a:lnTo>
                  <a:lnTo>
                    <a:pt x="7504" y="1346"/>
                  </a:lnTo>
                  <a:lnTo>
                    <a:pt x="7543" y="1367"/>
                  </a:lnTo>
                  <a:lnTo>
                    <a:pt x="7570" y="1370"/>
                  </a:lnTo>
                  <a:lnTo>
                    <a:pt x="7584" y="1293"/>
                  </a:lnTo>
                  <a:lnTo>
                    <a:pt x="7631" y="1266"/>
                  </a:lnTo>
                  <a:lnTo>
                    <a:pt x="7651" y="1314"/>
                  </a:lnTo>
                  <a:lnTo>
                    <a:pt x="7707" y="1326"/>
                  </a:lnTo>
                  <a:lnTo>
                    <a:pt x="7782" y="1325"/>
                  </a:lnTo>
                  <a:lnTo>
                    <a:pt x="7833" y="1347"/>
                  </a:lnTo>
                  <a:lnTo>
                    <a:pt x="7913" y="1342"/>
                  </a:lnTo>
                  <a:lnTo>
                    <a:pt x="7972" y="1413"/>
                  </a:lnTo>
                  <a:lnTo>
                    <a:pt x="8029" y="1394"/>
                  </a:lnTo>
                  <a:lnTo>
                    <a:pt x="8111" y="1402"/>
                  </a:lnTo>
                  <a:lnTo>
                    <a:pt x="8187" y="1464"/>
                  </a:lnTo>
                  <a:lnTo>
                    <a:pt x="8208" y="1518"/>
                  </a:lnTo>
                  <a:lnTo>
                    <a:pt x="8127" y="1523"/>
                  </a:lnTo>
                  <a:lnTo>
                    <a:pt x="8128" y="1554"/>
                  </a:lnTo>
                  <a:lnTo>
                    <a:pt x="8242" y="1589"/>
                  </a:lnTo>
                  <a:lnTo>
                    <a:pt x="8310" y="1635"/>
                  </a:lnTo>
                  <a:lnTo>
                    <a:pt x="8341" y="1709"/>
                  </a:lnTo>
                  <a:lnTo>
                    <a:pt x="8419" y="1730"/>
                  </a:lnTo>
                  <a:lnTo>
                    <a:pt x="8566" y="1691"/>
                  </a:lnTo>
                  <a:lnTo>
                    <a:pt x="8682" y="1679"/>
                  </a:lnTo>
                  <a:lnTo>
                    <a:pt x="8770" y="1712"/>
                  </a:lnTo>
                  <a:lnTo>
                    <a:pt x="8845" y="1770"/>
                  </a:lnTo>
                  <a:lnTo>
                    <a:pt x="8859" y="1836"/>
                  </a:lnTo>
                  <a:lnTo>
                    <a:pt x="8838" y="1913"/>
                  </a:lnTo>
                  <a:lnTo>
                    <a:pt x="8859" y="1956"/>
                  </a:lnTo>
                  <a:lnTo>
                    <a:pt x="8911" y="1967"/>
                  </a:lnTo>
                  <a:lnTo>
                    <a:pt x="8929" y="2057"/>
                  </a:lnTo>
                  <a:lnTo>
                    <a:pt x="8970" y="2058"/>
                  </a:lnTo>
                  <a:lnTo>
                    <a:pt x="8988" y="1968"/>
                  </a:lnTo>
                  <a:lnTo>
                    <a:pt x="9072" y="1970"/>
                  </a:lnTo>
                  <a:lnTo>
                    <a:pt x="9104" y="1922"/>
                  </a:lnTo>
                  <a:lnTo>
                    <a:pt x="9165" y="1968"/>
                  </a:lnTo>
                  <a:lnTo>
                    <a:pt x="9228" y="1939"/>
                  </a:lnTo>
                  <a:lnTo>
                    <a:pt x="9315" y="1983"/>
                  </a:lnTo>
                  <a:lnTo>
                    <a:pt x="9372" y="1956"/>
                  </a:lnTo>
                  <a:lnTo>
                    <a:pt x="9423" y="1884"/>
                  </a:lnTo>
                  <a:lnTo>
                    <a:pt x="9495" y="1916"/>
                  </a:lnTo>
                  <a:lnTo>
                    <a:pt x="9474" y="1964"/>
                  </a:lnTo>
                  <a:lnTo>
                    <a:pt x="9424" y="1959"/>
                  </a:lnTo>
                  <a:lnTo>
                    <a:pt x="9418" y="2025"/>
                  </a:lnTo>
                  <a:lnTo>
                    <a:pt x="9468" y="2049"/>
                  </a:lnTo>
                  <a:lnTo>
                    <a:pt x="9499" y="2082"/>
                  </a:lnTo>
                  <a:lnTo>
                    <a:pt x="9508" y="2114"/>
                  </a:lnTo>
                  <a:lnTo>
                    <a:pt x="9556" y="2111"/>
                  </a:lnTo>
                  <a:lnTo>
                    <a:pt x="9597" y="2069"/>
                  </a:lnTo>
                  <a:lnTo>
                    <a:pt x="9577" y="1982"/>
                  </a:lnTo>
                  <a:lnTo>
                    <a:pt x="9558" y="1931"/>
                  </a:lnTo>
                  <a:lnTo>
                    <a:pt x="9571" y="1854"/>
                  </a:lnTo>
                  <a:lnTo>
                    <a:pt x="9626" y="1872"/>
                  </a:lnTo>
                  <a:lnTo>
                    <a:pt x="9756" y="1905"/>
                  </a:lnTo>
                  <a:lnTo>
                    <a:pt x="9861" y="1919"/>
                  </a:lnTo>
                  <a:lnTo>
                    <a:pt x="9944" y="1922"/>
                  </a:lnTo>
                  <a:lnTo>
                    <a:pt x="10008" y="1972"/>
                  </a:lnTo>
                  <a:lnTo>
                    <a:pt x="10117" y="2016"/>
                  </a:lnTo>
                  <a:lnTo>
                    <a:pt x="10192" y="2084"/>
                  </a:lnTo>
                  <a:lnTo>
                    <a:pt x="10243" y="2129"/>
                  </a:lnTo>
                  <a:lnTo>
                    <a:pt x="10334" y="2225"/>
                  </a:lnTo>
                  <a:lnTo>
                    <a:pt x="10424" y="2299"/>
                  </a:lnTo>
                  <a:lnTo>
                    <a:pt x="10461" y="2340"/>
                  </a:lnTo>
                  <a:lnTo>
                    <a:pt x="10498" y="2373"/>
                  </a:lnTo>
                  <a:lnTo>
                    <a:pt x="10530" y="2401"/>
                  </a:lnTo>
                  <a:lnTo>
                    <a:pt x="10519" y="2457"/>
                  </a:lnTo>
                  <a:lnTo>
                    <a:pt x="10524" y="2505"/>
                  </a:lnTo>
                  <a:lnTo>
                    <a:pt x="10549" y="2538"/>
                  </a:lnTo>
                  <a:lnTo>
                    <a:pt x="10591" y="2543"/>
                  </a:lnTo>
                  <a:lnTo>
                    <a:pt x="10581" y="2495"/>
                  </a:lnTo>
                  <a:lnTo>
                    <a:pt x="10579" y="2441"/>
                  </a:lnTo>
                  <a:lnTo>
                    <a:pt x="10612" y="2409"/>
                  </a:lnTo>
                  <a:lnTo>
                    <a:pt x="10686" y="2450"/>
                  </a:lnTo>
                  <a:lnTo>
                    <a:pt x="10744" y="2477"/>
                  </a:lnTo>
                  <a:lnTo>
                    <a:pt x="10792" y="2528"/>
                  </a:lnTo>
                  <a:lnTo>
                    <a:pt x="10860" y="2586"/>
                  </a:lnTo>
                  <a:lnTo>
                    <a:pt x="10809" y="2621"/>
                  </a:lnTo>
                  <a:lnTo>
                    <a:pt x="10777" y="2682"/>
                  </a:lnTo>
                  <a:lnTo>
                    <a:pt x="10735" y="2699"/>
                  </a:lnTo>
                  <a:lnTo>
                    <a:pt x="10684" y="2676"/>
                  </a:lnTo>
                  <a:lnTo>
                    <a:pt x="10687" y="2715"/>
                  </a:lnTo>
                  <a:lnTo>
                    <a:pt x="10696" y="2774"/>
                  </a:lnTo>
                  <a:lnTo>
                    <a:pt x="10663" y="2784"/>
                  </a:lnTo>
                  <a:lnTo>
                    <a:pt x="10668" y="2858"/>
                  </a:lnTo>
                  <a:lnTo>
                    <a:pt x="10632" y="2883"/>
                  </a:lnTo>
                  <a:lnTo>
                    <a:pt x="10563" y="2840"/>
                  </a:lnTo>
                  <a:lnTo>
                    <a:pt x="10527" y="2816"/>
                  </a:lnTo>
                  <a:lnTo>
                    <a:pt x="10491" y="2805"/>
                  </a:lnTo>
                  <a:lnTo>
                    <a:pt x="10453" y="2778"/>
                  </a:lnTo>
                  <a:lnTo>
                    <a:pt x="10446" y="2703"/>
                  </a:lnTo>
                  <a:lnTo>
                    <a:pt x="10398" y="2682"/>
                  </a:lnTo>
                  <a:lnTo>
                    <a:pt x="10342" y="2693"/>
                  </a:lnTo>
                  <a:lnTo>
                    <a:pt x="10310" y="2678"/>
                  </a:lnTo>
                  <a:lnTo>
                    <a:pt x="10276" y="2693"/>
                  </a:lnTo>
                  <a:lnTo>
                    <a:pt x="10258" y="2624"/>
                  </a:lnTo>
                  <a:lnTo>
                    <a:pt x="10272" y="2565"/>
                  </a:lnTo>
                  <a:lnTo>
                    <a:pt x="10198" y="2580"/>
                  </a:lnTo>
                  <a:lnTo>
                    <a:pt x="10183" y="2630"/>
                  </a:lnTo>
                  <a:lnTo>
                    <a:pt x="10215" y="2698"/>
                  </a:lnTo>
                  <a:lnTo>
                    <a:pt x="10182" y="2744"/>
                  </a:lnTo>
                  <a:lnTo>
                    <a:pt x="10170" y="2787"/>
                  </a:lnTo>
                  <a:lnTo>
                    <a:pt x="10117" y="2819"/>
                  </a:lnTo>
                  <a:lnTo>
                    <a:pt x="10047" y="2804"/>
                  </a:lnTo>
                  <a:lnTo>
                    <a:pt x="9970" y="2777"/>
                  </a:lnTo>
                  <a:lnTo>
                    <a:pt x="9975" y="2853"/>
                  </a:lnTo>
                  <a:lnTo>
                    <a:pt x="10110" y="2919"/>
                  </a:lnTo>
                  <a:lnTo>
                    <a:pt x="10101" y="2985"/>
                  </a:lnTo>
                  <a:lnTo>
                    <a:pt x="10179" y="3095"/>
                  </a:lnTo>
                  <a:lnTo>
                    <a:pt x="10147" y="3147"/>
                  </a:lnTo>
                  <a:lnTo>
                    <a:pt x="10102" y="3171"/>
                  </a:lnTo>
                  <a:lnTo>
                    <a:pt x="10035" y="3137"/>
                  </a:lnTo>
                  <a:lnTo>
                    <a:pt x="10000" y="3156"/>
                  </a:lnTo>
                  <a:lnTo>
                    <a:pt x="9934" y="3176"/>
                  </a:lnTo>
                  <a:lnTo>
                    <a:pt x="9855" y="3221"/>
                  </a:lnTo>
                  <a:lnTo>
                    <a:pt x="9754" y="3284"/>
                  </a:lnTo>
                  <a:lnTo>
                    <a:pt x="9658" y="3377"/>
                  </a:lnTo>
                  <a:lnTo>
                    <a:pt x="9579" y="3431"/>
                  </a:lnTo>
                  <a:lnTo>
                    <a:pt x="9546" y="3498"/>
                  </a:lnTo>
                  <a:lnTo>
                    <a:pt x="9512" y="3426"/>
                  </a:lnTo>
                  <a:lnTo>
                    <a:pt x="9450" y="3422"/>
                  </a:lnTo>
                  <a:lnTo>
                    <a:pt x="9390" y="3450"/>
                  </a:lnTo>
                  <a:lnTo>
                    <a:pt x="9308" y="3434"/>
                  </a:lnTo>
                  <a:lnTo>
                    <a:pt x="9219" y="3483"/>
                  </a:lnTo>
                  <a:lnTo>
                    <a:pt x="9154" y="3485"/>
                  </a:lnTo>
                  <a:lnTo>
                    <a:pt x="9103" y="3528"/>
                  </a:lnTo>
                  <a:lnTo>
                    <a:pt x="9076" y="3581"/>
                  </a:lnTo>
                  <a:lnTo>
                    <a:pt x="9036" y="3648"/>
                  </a:lnTo>
                  <a:lnTo>
                    <a:pt x="8995" y="3717"/>
                  </a:lnTo>
                  <a:lnTo>
                    <a:pt x="9015" y="3778"/>
                  </a:lnTo>
                  <a:lnTo>
                    <a:pt x="9067" y="3768"/>
                  </a:lnTo>
                  <a:lnTo>
                    <a:pt x="9084" y="3797"/>
                  </a:lnTo>
                  <a:lnTo>
                    <a:pt x="9046" y="3864"/>
                  </a:lnTo>
                  <a:lnTo>
                    <a:pt x="9076" y="3926"/>
                  </a:lnTo>
                  <a:lnTo>
                    <a:pt x="9094" y="3998"/>
                  </a:lnTo>
                  <a:lnTo>
                    <a:pt x="9022" y="3980"/>
                  </a:lnTo>
                  <a:lnTo>
                    <a:pt x="8989" y="4020"/>
                  </a:lnTo>
                  <a:lnTo>
                    <a:pt x="8971" y="4071"/>
                  </a:lnTo>
                  <a:lnTo>
                    <a:pt x="9001" y="4124"/>
                  </a:lnTo>
                  <a:lnTo>
                    <a:pt x="9006" y="4169"/>
                  </a:lnTo>
                  <a:lnTo>
                    <a:pt x="8933" y="4173"/>
                  </a:lnTo>
                  <a:lnTo>
                    <a:pt x="8854" y="4238"/>
                  </a:lnTo>
                  <a:lnTo>
                    <a:pt x="8847" y="4314"/>
                  </a:lnTo>
                  <a:lnTo>
                    <a:pt x="8767" y="4344"/>
                  </a:lnTo>
                  <a:lnTo>
                    <a:pt x="8772" y="4421"/>
                  </a:lnTo>
                  <a:lnTo>
                    <a:pt x="8719" y="4493"/>
                  </a:lnTo>
                  <a:lnTo>
                    <a:pt x="8671" y="4553"/>
                  </a:lnTo>
                  <a:lnTo>
                    <a:pt x="8607" y="4534"/>
                  </a:lnTo>
                  <a:lnTo>
                    <a:pt x="8611" y="4457"/>
                  </a:lnTo>
                  <a:lnTo>
                    <a:pt x="8590" y="4332"/>
                  </a:lnTo>
                  <a:lnTo>
                    <a:pt x="8574" y="4145"/>
                  </a:lnTo>
                  <a:lnTo>
                    <a:pt x="8577" y="4011"/>
                  </a:lnTo>
                  <a:lnTo>
                    <a:pt x="8601" y="3902"/>
                  </a:lnTo>
                  <a:lnTo>
                    <a:pt x="8659" y="3840"/>
                  </a:lnTo>
                  <a:lnTo>
                    <a:pt x="8653" y="3767"/>
                  </a:lnTo>
                  <a:lnTo>
                    <a:pt x="8769" y="3743"/>
                  </a:lnTo>
                  <a:lnTo>
                    <a:pt x="8818" y="3659"/>
                  </a:lnTo>
                  <a:lnTo>
                    <a:pt x="8859" y="3591"/>
                  </a:lnTo>
                  <a:lnTo>
                    <a:pt x="8940" y="3501"/>
                  </a:lnTo>
                  <a:lnTo>
                    <a:pt x="9019" y="3419"/>
                  </a:lnTo>
                  <a:lnTo>
                    <a:pt x="9111" y="3330"/>
                  </a:lnTo>
                  <a:lnTo>
                    <a:pt x="9145" y="3210"/>
                  </a:lnTo>
                  <a:lnTo>
                    <a:pt x="9192" y="3153"/>
                  </a:lnTo>
                  <a:lnTo>
                    <a:pt x="9163" y="3114"/>
                  </a:lnTo>
                  <a:lnTo>
                    <a:pt x="9112" y="3139"/>
                  </a:lnTo>
                  <a:lnTo>
                    <a:pt x="9070" y="3167"/>
                  </a:lnTo>
                  <a:lnTo>
                    <a:pt x="9057" y="3215"/>
                  </a:lnTo>
                  <a:lnTo>
                    <a:pt x="9024" y="3255"/>
                  </a:lnTo>
                  <a:lnTo>
                    <a:pt x="8955" y="3353"/>
                  </a:lnTo>
                  <a:lnTo>
                    <a:pt x="8886" y="3375"/>
                  </a:lnTo>
                  <a:lnTo>
                    <a:pt x="8859" y="3357"/>
                  </a:lnTo>
                  <a:lnTo>
                    <a:pt x="8896" y="3258"/>
                  </a:lnTo>
                  <a:lnTo>
                    <a:pt x="8851" y="3246"/>
                  </a:lnTo>
                  <a:lnTo>
                    <a:pt x="8787" y="3224"/>
                  </a:lnTo>
                  <a:lnTo>
                    <a:pt x="8689" y="3248"/>
                  </a:lnTo>
                  <a:lnTo>
                    <a:pt x="8638" y="3315"/>
                  </a:lnTo>
                  <a:lnTo>
                    <a:pt x="8562" y="3392"/>
                  </a:lnTo>
                  <a:lnTo>
                    <a:pt x="8514" y="3444"/>
                  </a:lnTo>
                  <a:lnTo>
                    <a:pt x="8496" y="3515"/>
                  </a:lnTo>
                  <a:lnTo>
                    <a:pt x="8481" y="3560"/>
                  </a:lnTo>
                  <a:lnTo>
                    <a:pt x="8544" y="3560"/>
                  </a:lnTo>
                  <a:lnTo>
                    <a:pt x="8562" y="3593"/>
                  </a:lnTo>
                  <a:lnTo>
                    <a:pt x="8515" y="3612"/>
                  </a:lnTo>
                  <a:lnTo>
                    <a:pt x="8425" y="3627"/>
                  </a:lnTo>
                  <a:lnTo>
                    <a:pt x="8297" y="3636"/>
                  </a:lnTo>
                  <a:lnTo>
                    <a:pt x="8299" y="3563"/>
                  </a:lnTo>
                  <a:lnTo>
                    <a:pt x="8226" y="3557"/>
                  </a:lnTo>
                  <a:lnTo>
                    <a:pt x="8167" y="3524"/>
                  </a:lnTo>
                  <a:lnTo>
                    <a:pt x="8139" y="3555"/>
                  </a:lnTo>
                  <a:lnTo>
                    <a:pt x="8118" y="3576"/>
                  </a:lnTo>
                  <a:lnTo>
                    <a:pt x="8086" y="3590"/>
                  </a:lnTo>
                  <a:lnTo>
                    <a:pt x="8005" y="3567"/>
                  </a:lnTo>
                  <a:lnTo>
                    <a:pt x="7883" y="3593"/>
                  </a:lnTo>
                  <a:lnTo>
                    <a:pt x="7744" y="3588"/>
                  </a:lnTo>
                  <a:lnTo>
                    <a:pt x="7669" y="3626"/>
                  </a:lnTo>
                  <a:lnTo>
                    <a:pt x="7632" y="3684"/>
                  </a:lnTo>
                  <a:lnTo>
                    <a:pt x="7575" y="3732"/>
                  </a:lnTo>
                  <a:lnTo>
                    <a:pt x="7551" y="3791"/>
                  </a:lnTo>
                  <a:lnTo>
                    <a:pt x="7491" y="3820"/>
                  </a:lnTo>
                  <a:lnTo>
                    <a:pt x="7360" y="3992"/>
                  </a:lnTo>
                  <a:lnTo>
                    <a:pt x="7299" y="4032"/>
                  </a:lnTo>
                  <a:lnTo>
                    <a:pt x="7261" y="4092"/>
                  </a:lnTo>
                  <a:lnTo>
                    <a:pt x="7203" y="4118"/>
                  </a:lnTo>
                  <a:lnTo>
                    <a:pt x="7239" y="4148"/>
                  </a:lnTo>
                  <a:lnTo>
                    <a:pt x="7264" y="4170"/>
                  </a:lnTo>
                  <a:lnTo>
                    <a:pt x="7296" y="4163"/>
                  </a:lnTo>
                  <a:lnTo>
                    <a:pt x="7324" y="4188"/>
                  </a:lnTo>
                  <a:lnTo>
                    <a:pt x="7299" y="4241"/>
                  </a:lnTo>
                  <a:lnTo>
                    <a:pt x="7380" y="4304"/>
                  </a:lnTo>
                  <a:lnTo>
                    <a:pt x="7427" y="4283"/>
                  </a:lnTo>
                  <a:lnTo>
                    <a:pt x="7440" y="4232"/>
                  </a:lnTo>
                  <a:lnTo>
                    <a:pt x="7496" y="4214"/>
                  </a:lnTo>
                  <a:lnTo>
                    <a:pt x="7535" y="4253"/>
                  </a:lnTo>
                  <a:lnTo>
                    <a:pt x="7548" y="4292"/>
                  </a:lnTo>
                  <a:lnTo>
                    <a:pt x="7581" y="4304"/>
                  </a:lnTo>
                  <a:lnTo>
                    <a:pt x="7606" y="4311"/>
                  </a:lnTo>
                  <a:lnTo>
                    <a:pt x="7611" y="4343"/>
                  </a:lnTo>
                  <a:lnTo>
                    <a:pt x="7589" y="4391"/>
                  </a:lnTo>
                  <a:lnTo>
                    <a:pt x="7604" y="4444"/>
                  </a:lnTo>
                  <a:lnTo>
                    <a:pt x="7599" y="4469"/>
                  </a:lnTo>
                  <a:lnTo>
                    <a:pt x="7572" y="4496"/>
                  </a:lnTo>
                  <a:lnTo>
                    <a:pt x="7551" y="4565"/>
                  </a:lnTo>
                  <a:lnTo>
                    <a:pt x="7548" y="4676"/>
                  </a:lnTo>
                  <a:lnTo>
                    <a:pt x="7527" y="4814"/>
                  </a:lnTo>
                  <a:lnTo>
                    <a:pt x="7475" y="4901"/>
                  </a:lnTo>
                  <a:lnTo>
                    <a:pt x="7422" y="4991"/>
                  </a:lnTo>
                  <a:lnTo>
                    <a:pt x="7379" y="5063"/>
                  </a:lnTo>
                  <a:lnTo>
                    <a:pt x="7320" y="5147"/>
                  </a:lnTo>
                  <a:lnTo>
                    <a:pt x="7247" y="5214"/>
                  </a:lnTo>
                  <a:lnTo>
                    <a:pt x="7157" y="5323"/>
                  </a:lnTo>
                  <a:lnTo>
                    <a:pt x="7076" y="5379"/>
                  </a:lnTo>
                  <a:lnTo>
                    <a:pt x="7027" y="5357"/>
                  </a:lnTo>
                  <a:lnTo>
                    <a:pt x="6958" y="5340"/>
                  </a:lnTo>
                  <a:lnTo>
                    <a:pt x="6943" y="5166"/>
                  </a:lnTo>
                  <a:lnTo>
                    <a:pt x="7032" y="5154"/>
                  </a:lnTo>
                  <a:lnTo>
                    <a:pt x="7128" y="5033"/>
                  </a:lnTo>
                  <a:lnTo>
                    <a:pt x="7180" y="4929"/>
                  </a:lnTo>
                  <a:lnTo>
                    <a:pt x="7188" y="4860"/>
                  </a:lnTo>
                  <a:lnTo>
                    <a:pt x="7168" y="4815"/>
                  </a:lnTo>
                  <a:lnTo>
                    <a:pt x="7068" y="4878"/>
                  </a:lnTo>
                  <a:lnTo>
                    <a:pt x="6984" y="4887"/>
                  </a:lnTo>
                  <a:lnTo>
                    <a:pt x="6915" y="4872"/>
                  </a:lnTo>
                  <a:lnTo>
                    <a:pt x="6871" y="4784"/>
                  </a:lnTo>
                  <a:lnTo>
                    <a:pt x="6804" y="4755"/>
                  </a:lnTo>
                  <a:lnTo>
                    <a:pt x="6739" y="4716"/>
                  </a:lnTo>
                  <a:lnTo>
                    <a:pt x="6700" y="4704"/>
                  </a:lnTo>
                  <a:lnTo>
                    <a:pt x="6684" y="4632"/>
                  </a:lnTo>
                  <a:lnTo>
                    <a:pt x="6642" y="4500"/>
                  </a:lnTo>
                  <a:lnTo>
                    <a:pt x="6603" y="4383"/>
                  </a:lnTo>
                  <a:lnTo>
                    <a:pt x="6525" y="4331"/>
                  </a:lnTo>
                  <a:lnTo>
                    <a:pt x="6430" y="4290"/>
                  </a:lnTo>
                  <a:lnTo>
                    <a:pt x="6306" y="4315"/>
                  </a:lnTo>
                  <a:lnTo>
                    <a:pt x="6207" y="4367"/>
                  </a:lnTo>
                  <a:lnTo>
                    <a:pt x="6239" y="4427"/>
                  </a:lnTo>
                  <a:lnTo>
                    <a:pt x="6216" y="4477"/>
                  </a:lnTo>
                  <a:lnTo>
                    <a:pt x="6179" y="4556"/>
                  </a:lnTo>
                  <a:lnTo>
                    <a:pt x="6146" y="4616"/>
                  </a:lnTo>
                  <a:lnTo>
                    <a:pt x="6132" y="4679"/>
                  </a:lnTo>
                  <a:lnTo>
                    <a:pt x="6045" y="4698"/>
                  </a:lnTo>
                  <a:lnTo>
                    <a:pt x="5958" y="4685"/>
                  </a:lnTo>
                  <a:lnTo>
                    <a:pt x="5862" y="4658"/>
                  </a:lnTo>
                  <a:lnTo>
                    <a:pt x="5789" y="4664"/>
                  </a:lnTo>
                  <a:lnTo>
                    <a:pt x="5732" y="4700"/>
                  </a:lnTo>
                  <a:lnTo>
                    <a:pt x="5654" y="4739"/>
                  </a:lnTo>
                  <a:lnTo>
                    <a:pt x="5554" y="4747"/>
                  </a:lnTo>
                  <a:lnTo>
                    <a:pt x="5455" y="4748"/>
                  </a:lnTo>
                  <a:lnTo>
                    <a:pt x="5411" y="4705"/>
                  </a:lnTo>
                  <a:lnTo>
                    <a:pt x="5292" y="4639"/>
                  </a:lnTo>
                  <a:lnTo>
                    <a:pt x="5234" y="4646"/>
                  </a:lnTo>
                  <a:lnTo>
                    <a:pt x="5178" y="4651"/>
                  </a:lnTo>
                  <a:lnTo>
                    <a:pt x="5123" y="4654"/>
                  </a:lnTo>
                  <a:lnTo>
                    <a:pt x="5066" y="4654"/>
                  </a:lnTo>
                  <a:lnTo>
                    <a:pt x="5027" y="4617"/>
                  </a:lnTo>
                  <a:lnTo>
                    <a:pt x="4992" y="4582"/>
                  </a:lnTo>
                  <a:lnTo>
                    <a:pt x="4978" y="4520"/>
                  </a:lnTo>
                  <a:lnTo>
                    <a:pt x="4912" y="4479"/>
                  </a:lnTo>
                  <a:lnTo>
                    <a:pt x="4863" y="4461"/>
                  </a:lnTo>
                  <a:lnTo>
                    <a:pt x="4770" y="4457"/>
                  </a:lnTo>
                  <a:lnTo>
                    <a:pt x="4711" y="4495"/>
                  </a:lnTo>
                  <a:lnTo>
                    <a:pt x="4713" y="4549"/>
                  </a:lnTo>
                  <a:lnTo>
                    <a:pt x="4719" y="4624"/>
                  </a:lnTo>
                  <a:lnTo>
                    <a:pt x="4688" y="4671"/>
                  </a:lnTo>
                  <a:lnTo>
                    <a:pt x="4642" y="4680"/>
                  </a:lnTo>
                  <a:lnTo>
                    <a:pt x="4521" y="4682"/>
                  </a:lnTo>
                  <a:lnTo>
                    <a:pt x="4476" y="4612"/>
                  </a:lnTo>
                  <a:lnTo>
                    <a:pt x="4420" y="4605"/>
                  </a:lnTo>
                  <a:lnTo>
                    <a:pt x="4344" y="4589"/>
                  </a:lnTo>
                  <a:lnTo>
                    <a:pt x="4284" y="4594"/>
                  </a:lnTo>
                  <a:lnTo>
                    <a:pt x="4250" y="4634"/>
                  </a:lnTo>
                  <a:lnTo>
                    <a:pt x="4209" y="4663"/>
                  </a:lnTo>
                  <a:lnTo>
                    <a:pt x="4142" y="4680"/>
                  </a:lnTo>
                  <a:lnTo>
                    <a:pt x="4062" y="4739"/>
                  </a:lnTo>
                  <a:lnTo>
                    <a:pt x="3995" y="4756"/>
                  </a:lnTo>
                  <a:lnTo>
                    <a:pt x="3957" y="4708"/>
                  </a:lnTo>
                  <a:lnTo>
                    <a:pt x="3863" y="4720"/>
                  </a:lnTo>
                  <a:lnTo>
                    <a:pt x="3810" y="4657"/>
                  </a:lnTo>
                  <a:lnTo>
                    <a:pt x="3758" y="4580"/>
                  </a:lnTo>
                  <a:lnTo>
                    <a:pt x="3707" y="4577"/>
                  </a:lnTo>
                  <a:lnTo>
                    <a:pt x="3625" y="4563"/>
                  </a:lnTo>
                  <a:lnTo>
                    <a:pt x="3540" y="4607"/>
                  </a:lnTo>
                  <a:lnTo>
                    <a:pt x="3468" y="4510"/>
                  </a:lnTo>
                  <a:lnTo>
                    <a:pt x="3407" y="4412"/>
                  </a:lnTo>
                  <a:lnTo>
                    <a:pt x="3381" y="4337"/>
                  </a:lnTo>
                  <a:lnTo>
                    <a:pt x="3326" y="4279"/>
                  </a:lnTo>
                  <a:lnTo>
                    <a:pt x="3285" y="4189"/>
                  </a:lnTo>
                  <a:lnTo>
                    <a:pt x="3266" y="4221"/>
                  </a:lnTo>
                  <a:lnTo>
                    <a:pt x="3153" y="4266"/>
                  </a:lnTo>
                  <a:lnTo>
                    <a:pt x="3135" y="4309"/>
                  </a:lnTo>
                  <a:lnTo>
                    <a:pt x="3074" y="4318"/>
                  </a:lnTo>
                  <a:lnTo>
                    <a:pt x="3072" y="4234"/>
                  </a:lnTo>
                  <a:lnTo>
                    <a:pt x="2988" y="4223"/>
                  </a:lnTo>
                  <a:lnTo>
                    <a:pt x="2915" y="4213"/>
                  </a:lnTo>
                  <a:lnTo>
                    <a:pt x="2883" y="4111"/>
                  </a:lnTo>
                  <a:lnTo>
                    <a:pt x="2775" y="4082"/>
                  </a:lnTo>
                  <a:lnTo>
                    <a:pt x="2695" y="4131"/>
                  </a:lnTo>
                  <a:lnTo>
                    <a:pt x="2624" y="4163"/>
                  </a:lnTo>
                  <a:lnTo>
                    <a:pt x="2553" y="4166"/>
                  </a:lnTo>
                  <a:lnTo>
                    <a:pt x="2492" y="4217"/>
                  </a:lnTo>
                  <a:lnTo>
                    <a:pt x="2402" y="4231"/>
                  </a:lnTo>
                  <a:lnTo>
                    <a:pt x="2306" y="4229"/>
                  </a:lnTo>
                  <a:lnTo>
                    <a:pt x="2237" y="4262"/>
                  </a:lnTo>
                  <a:lnTo>
                    <a:pt x="2264" y="4315"/>
                  </a:lnTo>
                  <a:lnTo>
                    <a:pt x="2301" y="4354"/>
                  </a:lnTo>
                  <a:lnTo>
                    <a:pt x="2243" y="4358"/>
                  </a:lnTo>
                  <a:lnTo>
                    <a:pt x="2234" y="4399"/>
                  </a:lnTo>
                  <a:lnTo>
                    <a:pt x="2235" y="4432"/>
                  </a:lnTo>
                  <a:lnTo>
                    <a:pt x="2183" y="4466"/>
                  </a:lnTo>
                  <a:lnTo>
                    <a:pt x="2255" y="4511"/>
                  </a:lnTo>
                  <a:lnTo>
                    <a:pt x="2280" y="4540"/>
                  </a:lnTo>
                  <a:lnTo>
                    <a:pt x="2280" y="4571"/>
                  </a:lnTo>
                  <a:lnTo>
                    <a:pt x="2243" y="4585"/>
                  </a:lnTo>
                  <a:lnTo>
                    <a:pt x="2211" y="4592"/>
                  </a:lnTo>
                  <a:lnTo>
                    <a:pt x="2169" y="4577"/>
                  </a:lnTo>
                  <a:lnTo>
                    <a:pt x="2144" y="4609"/>
                  </a:lnTo>
                  <a:lnTo>
                    <a:pt x="2100" y="4595"/>
                  </a:lnTo>
                  <a:lnTo>
                    <a:pt x="2069" y="4553"/>
                  </a:lnTo>
                  <a:lnTo>
                    <a:pt x="2051" y="4575"/>
                  </a:lnTo>
                  <a:lnTo>
                    <a:pt x="2008" y="4572"/>
                  </a:lnTo>
                  <a:lnTo>
                    <a:pt x="1966" y="4602"/>
                  </a:lnTo>
                  <a:lnTo>
                    <a:pt x="1939" y="4577"/>
                  </a:lnTo>
                  <a:lnTo>
                    <a:pt x="1848" y="4597"/>
                  </a:lnTo>
                  <a:lnTo>
                    <a:pt x="1791" y="4601"/>
                  </a:lnTo>
                  <a:lnTo>
                    <a:pt x="1746" y="4546"/>
                  </a:lnTo>
                  <a:lnTo>
                    <a:pt x="1709" y="4519"/>
                  </a:lnTo>
                  <a:lnTo>
                    <a:pt x="1668" y="4493"/>
                  </a:lnTo>
                  <a:lnTo>
                    <a:pt x="1598" y="4528"/>
                  </a:lnTo>
                  <a:lnTo>
                    <a:pt x="1557" y="4486"/>
                  </a:lnTo>
                  <a:lnTo>
                    <a:pt x="1535" y="4505"/>
                  </a:lnTo>
                  <a:lnTo>
                    <a:pt x="1496" y="4537"/>
                  </a:lnTo>
                  <a:lnTo>
                    <a:pt x="1473" y="4562"/>
                  </a:lnTo>
                  <a:lnTo>
                    <a:pt x="1452" y="4580"/>
                  </a:lnTo>
                  <a:lnTo>
                    <a:pt x="1413" y="4603"/>
                  </a:lnTo>
                  <a:lnTo>
                    <a:pt x="1420" y="4704"/>
                  </a:lnTo>
                  <a:lnTo>
                    <a:pt x="1341" y="4636"/>
                  </a:lnTo>
                  <a:lnTo>
                    <a:pt x="1317" y="4693"/>
                  </a:lnTo>
                  <a:lnTo>
                    <a:pt x="1293" y="4730"/>
                  </a:lnTo>
                  <a:lnTo>
                    <a:pt x="1295" y="4769"/>
                  </a:lnTo>
                  <a:lnTo>
                    <a:pt x="1284" y="4816"/>
                  </a:lnTo>
                  <a:lnTo>
                    <a:pt x="1310" y="4862"/>
                  </a:lnTo>
                  <a:lnTo>
                    <a:pt x="1311" y="4901"/>
                  </a:lnTo>
                  <a:lnTo>
                    <a:pt x="1341" y="4921"/>
                  </a:lnTo>
                  <a:lnTo>
                    <a:pt x="1404" y="4936"/>
                  </a:lnTo>
                  <a:lnTo>
                    <a:pt x="1431" y="4988"/>
                  </a:lnTo>
                  <a:lnTo>
                    <a:pt x="1437" y="5032"/>
                  </a:lnTo>
                  <a:lnTo>
                    <a:pt x="1454" y="5060"/>
                  </a:lnTo>
                  <a:lnTo>
                    <a:pt x="1395" y="5101"/>
                  </a:lnTo>
                  <a:lnTo>
                    <a:pt x="1349" y="5146"/>
                  </a:lnTo>
                  <a:lnTo>
                    <a:pt x="1305" y="5210"/>
                  </a:lnTo>
                  <a:lnTo>
                    <a:pt x="1341" y="5275"/>
                  </a:lnTo>
                  <a:lnTo>
                    <a:pt x="1341" y="5353"/>
                  </a:lnTo>
                  <a:lnTo>
                    <a:pt x="1380" y="5402"/>
                  </a:lnTo>
                  <a:lnTo>
                    <a:pt x="1416" y="5465"/>
                  </a:lnTo>
                  <a:lnTo>
                    <a:pt x="1344" y="5516"/>
                  </a:lnTo>
                  <a:lnTo>
                    <a:pt x="1292" y="5482"/>
                  </a:lnTo>
                  <a:lnTo>
                    <a:pt x="1236" y="5417"/>
                  </a:lnTo>
                  <a:lnTo>
                    <a:pt x="1168" y="5381"/>
                  </a:lnTo>
                  <a:lnTo>
                    <a:pt x="1085" y="5389"/>
                  </a:lnTo>
                  <a:lnTo>
                    <a:pt x="1040" y="5330"/>
                  </a:lnTo>
                  <a:lnTo>
                    <a:pt x="971" y="5336"/>
                  </a:lnTo>
                  <a:lnTo>
                    <a:pt x="876" y="5321"/>
                  </a:lnTo>
                  <a:lnTo>
                    <a:pt x="803" y="5293"/>
                  </a:lnTo>
                  <a:lnTo>
                    <a:pt x="753" y="5237"/>
                  </a:lnTo>
                  <a:lnTo>
                    <a:pt x="699" y="5206"/>
                  </a:lnTo>
                  <a:lnTo>
                    <a:pt x="650" y="5176"/>
                  </a:lnTo>
                  <a:lnTo>
                    <a:pt x="648" y="5149"/>
                  </a:lnTo>
                  <a:lnTo>
                    <a:pt x="680" y="5135"/>
                  </a:lnTo>
                  <a:lnTo>
                    <a:pt x="696" y="5090"/>
                  </a:lnTo>
                  <a:lnTo>
                    <a:pt x="705" y="5059"/>
                  </a:lnTo>
                  <a:lnTo>
                    <a:pt x="695" y="5016"/>
                  </a:lnTo>
                  <a:lnTo>
                    <a:pt x="732" y="4994"/>
                  </a:lnTo>
                  <a:lnTo>
                    <a:pt x="794" y="4982"/>
                  </a:lnTo>
                  <a:lnTo>
                    <a:pt x="734" y="4930"/>
                  </a:lnTo>
                  <a:lnTo>
                    <a:pt x="818" y="4892"/>
                  </a:lnTo>
                  <a:lnTo>
                    <a:pt x="834" y="4852"/>
                  </a:lnTo>
                  <a:lnTo>
                    <a:pt x="824" y="4814"/>
                  </a:lnTo>
                  <a:lnTo>
                    <a:pt x="825" y="4774"/>
                  </a:lnTo>
                  <a:lnTo>
                    <a:pt x="825" y="4750"/>
                  </a:lnTo>
                  <a:lnTo>
                    <a:pt x="836" y="4717"/>
                  </a:lnTo>
                  <a:lnTo>
                    <a:pt x="809" y="4702"/>
                  </a:lnTo>
                  <a:lnTo>
                    <a:pt x="777" y="4705"/>
                  </a:lnTo>
                  <a:lnTo>
                    <a:pt x="746" y="4691"/>
                  </a:lnTo>
                  <a:lnTo>
                    <a:pt x="707" y="4688"/>
                  </a:lnTo>
                  <a:lnTo>
                    <a:pt x="690" y="4667"/>
                  </a:lnTo>
                  <a:lnTo>
                    <a:pt x="671" y="4640"/>
                  </a:lnTo>
                  <a:lnTo>
                    <a:pt x="629" y="4630"/>
                  </a:lnTo>
                  <a:lnTo>
                    <a:pt x="590" y="4627"/>
                  </a:lnTo>
                  <a:lnTo>
                    <a:pt x="555" y="4588"/>
                  </a:lnTo>
                  <a:lnTo>
                    <a:pt x="500" y="4552"/>
                  </a:lnTo>
                  <a:lnTo>
                    <a:pt x="449" y="4526"/>
                  </a:lnTo>
                  <a:lnTo>
                    <a:pt x="459" y="4475"/>
                  </a:lnTo>
                  <a:lnTo>
                    <a:pt x="429" y="4427"/>
                  </a:lnTo>
                  <a:lnTo>
                    <a:pt x="399" y="4421"/>
                  </a:lnTo>
                  <a:lnTo>
                    <a:pt x="354" y="4451"/>
                  </a:lnTo>
                  <a:lnTo>
                    <a:pt x="290" y="4451"/>
                  </a:lnTo>
                  <a:lnTo>
                    <a:pt x="269" y="4412"/>
                  </a:lnTo>
                  <a:lnTo>
                    <a:pt x="255" y="4364"/>
                  </a:lnTo>
                  <a:lnTo>
                    <a:pt x="306" y="4346"/>
                  </a:lnTo>
                  <a:lnTo>
                    <a:pt x="350" y="4327"/>
                  </a:lnTo>
                  <a:lnTo>
                    <a:pt x="329" y="4291"/>
                  </a:lnTo>
                  <a:lnTo>
                    <a:pt x="297" y="4270"/>
                  </a:lnTo>
                  <a:lnTo>
                    <a:pt x="290" y="4237"/>
                  </a:lnTo>
                  <a:lnTo>
                    <a:pt x="276" y="4214"/>
                  </a:lnTo>
                  <a:lnTo>
                    <a:pt x="251" y="4183"/>
                  </a:lnTo>
                  <a:lnTo>
                    <a:pt x="230" y="4159"/>
                  </a:lnTo>
                  <a:lnTo>
                    <a:pt x="219" y="4124"/>
                  </a:lnTo>
                  <a:lnTo>
                    <a:pt x="233" y="4076"/>
                  </a:lnTo>
                  <a:lnTo>
                    <a:pt x="209" y="4045"/>
                  </a:lnTo>
                  <a:lnTo>
                    <a:pt x="165" y="4025"/>
                  </a:lnTo>
                  <a:lnTo>
                    <a:pt x="87" y="4006"/>
                  </a:lnTo>
                  <a:lnTo>
                    <a:pt x="29" y="3979"/>
                  </a:lnTo>
                  <a:lnTo>
                    <a:pt x="27" y="3866"/>
                  </a:lnTo>
                  <a:lnTo>
                    <a:pt x="0" y="3812"/>
                  </a:lnTo>
                  <a:lnTo>
                    <a:pt x="20" y="3743"/>
                  </a:lnTo>
                  <a:lnTo>
                    <a:pt x="21" y="3671"/>
                  </a:lnTo>
                  <a:lnTo>
                    <a:pt x="33" y="3617"/>
                  </a:lnTo>
                  <a:lnTo>
                    <a:pt x="47" y="3568"/>
                  </a:lnTo>
                  <a:lnTo>
                    <a:pt x="62" y="3545"/>
                  </a:lnTo>
                  <a:lnTo>
                    <a:pt x="123" y="3530"/>
                  </a:lnTo>
                  <a:lnTo>
                    <a:pt x="161" y="3524"/>
                  </a:lnTo>
                  <a:lnTo>
                    <a:pt x="158" y="3484"/>
                  </a:lnTo>
                  <a:lnTo>
                    <a:pt x="76" y="3428"/>
                  </a:lnTo>
                  <a:lnTo>
                    <a:pt x="99" y="3377"/>
                  </a:lnTo>
                  <a:lnTo>
                    <a:pt x="139" y="3314"/>
                  </a:lnTo>
                  <a:lnTo>
                    <a:pt x="166" y="3272"/>
                  </a:lnTo>
                  <a:lnTo>
                    <a:pt x="204" y="3204"/>
                  </a:lnTo>
                  <a:lnTo>
                    <a:pt x="252" y="3149"/>
                  </a:lnTo>
                  <a:lnTo>
                    <a:pt x="273" y="3074"/>
                  </a:lnTo>
                  <a:lnTo>
                    <a:pt x="237" y="3029"/>
                  </a:lnTo>
                  <a:lnTo>
                    <a:pt x="202" y="3002"/>
                  </a:lnTo>
                  <a:lnTo>
                    <a:pt x="189" y="2963"/>
                  </a:lnTo>
                  <a:lnTo>
                    <a:pt x="216" y="2904"/>
                  </a:lnTo>
                  <a:lnTo>
                    <a:pt x="174" y="2790"/>
                  </a:lnTo>
                  <a:lnTo>
                    <a:pt x="165" y="2693"/>
                  </a:lnTo>
                  <a:lnTo>
                    <a:pt x="183" y="2618"/>
                  </a:lnTo>
                  <a:lnTo>
                    <a:pt x="132" y="2514"/>
                  </a:lnTo>
                  <a:lnTo>
                    <a:pt x="172" y="2330"/>
                  </a:lnTo>
                  <a:lnTo>
                    <a:pt x="99" y="2240"/>
                  </a:lnTo>
                  <a:lnTo>
                    <a:pt x="106" y="2180"/>
                  </a:lnTo>
                  <a:lnTo>
                    <a:pt x="117" y="2064"/>
                  </a:lnTo>
                  <a:lnTo>
                    <a:pt x="142" y="2012"/>
                  </a:lnTo>
                  <a:lnTo>
                    <a:pt x="180" y="1965"/>
                  </a:lnTo>
                  <a:lnTo>
                    <a:pt x="183" y="1928"/>
                  </a:lnTo>
                  <a:lnTo>
                    <a:pt x="228" y="1934"/>
                  </a:lnTo>
                  <a:lnTo>
                    <a:pt x="272" y="1945"/>
                  </a:lnTo>
                  <a:lnTo>
                    <a:pt x="312" y="1910"/>
                  </a:lnTo>
                  <a:lnTo>
                    <a:pt x="366" y="1939"/>
                  </a:lnTo>
                  <a:lnTo>
                    <a:pt x="380" y="1963"/>
                  </a:lnTo>
                  <a:lnTo>
                    <a:pt x="365" y="2002"/>
                  </a:lnTo>
                  <a:lnTo>
                    <a:pt x="428" y="2030"/>
                  </a:lnTo>
                  <a:lnTo>
                    <a:pt x="558" y="2066"/>
                  </a:lnTo>
                  <a:lnTo>
                    <a:pt x="659" y="2134"/>
                  </a:lnTo>
                  <a:lnTo>
                    <a:pt x="768" y="2219"/>
                  </a:lnTo>
                  <a:lnTo>
                    <a:pt x="890" y="2309"/>
                  </a:lnTo>
                  <a:lnTo>
                    <a:pt x="926" y="2410"/>
                  </a:lnTo>
                  <a:lnTo>
                    <a:pt x="924" y="2488"/>
                  </a:lnTo>
                  <a:lnTo>
                    <a:pt x="872" y="2557"/>
                  </a:lnTo>
                  <a:lnTo>
                    <a:pt x="795" y="2602"/>
                  </a:lnTo>
                  <a:lnTo>
                    <a:pt x="645" y="2585"/>
                  </a:lnTo>
                  <a:lnTo>
                    <a:pt x="524" y="2537"/>
                  </a:lnTo>
                  <a:lnTo>
                    <a:pt x="420" y="2486"/>
                  </a:lnTo>
                  <a:lnTo>
                    <a:pt x="338" y="2435"/>
                  </a:lnTo>
                  <a:lnTo>
                    <a:pt x="332" y="2456"/>
                  </a:lnTo>
                  <a:lnTo>
                    <a:pt x="386" y="2525"/>
                  </a:lnTo>
                  <a:lnTo>
                    <a:pt x="414" y="2566"/>
                  </a:lnTo>
                  <a:lnTo>
                    <a:pt x="494" y="2641"/>
                  </a:lnTo>
                  <a:lnTo>
                    <a:pt x="495" y="2699"/>
                  </a:lnTo>
                  <a:lnTo>
                    <a:pt x="471" y="2725"/>
                  </a:lnTo>
                  <a:lnTo>
                    <a:pt x="489" y="2758"/>
                  </a:lnTo>
                  <a:lnTo>
                    <a:pt x="488" y="2819"/>
                  </a:lnTo>
                  <a:lnTo>
                    <a:pt x="519" y="2881"/>
                  </a:lnTo>
                  <a:lnTo>
                    <a:pt x="567" y="2897"/>
                  </a:lnTo>
                  <a:lnTo>
                    <a:pt x="608" y="2957"/>
                  </a:lnTo>
                  <a:lnTo>
                    <a:pt x="684" y="2968"/>
                  </a:lnTo>
                  <a:lnTo>
                    <a:pt x="689" y="2880"/>
                  </a:lnTo>
                  <a:lnTo>
                    <a:pt x="648" y="2786"/>
                  </a:lnTo>
                  <a:lnTo>
                    <a:pt x="722" y="2720"/>
                  </a:lnTo>
                  <a:lnTo>
                    <a:pt x="811" y="2761"/>
                  </a:lnTo>
                  <a:lnTo>
                    <a:pt x="901" y="2794"/>
                  </a:lnTo>
                  <a:lnTo>
                    <a:pt x="892" y="2670"/>
                  </a:lnTo>
                  <a:lnTo>
                    <a:pt x="958" y="2585"/>
                  </a:lnTo>
                  <a:lnTo>
                    <a:pt x="1040" y="2509"/>
                  </a:lnTo>
                  <a:lnTo>
                    <a:pt x="1089" y="2459"/>
                  </a:lnTo>
                  <a:lnTo>
                    <a:pt x="1153" y="2543"/>
                  </a:lnTo>
                  <a:lnTo>
                    <a:pt x="1202" y="2476"/>
                  </a:lnTo>
                  <a:lnTo>
                    <a:pt x="1153" y="2417"/>
                  </a:lnTo>
                  <a:lnTo>
                    <a:pt x="1153" y="2324"/>
                  </a:lnTo>
                  <a:lnTo>
                    <a:pt x="1186" y="2241"/>
                  </a:lnTo>
                  <a:lnTo>
                    <a:pt x="1137" y="2191"/>
                  </a:lnTo>
                  <a:lnTo>
                    <a:pt x="1159" y="2113"/>
                  </a:lnTo>
                  <a:lnTo>
                    <a:pt x="1244" y="2132"/>
                  </a:lnTo>
                  <a:lnTo>
                    <a:pt x="1337" y="2175"/>
                  </a:lnTo>
                  <a:lnTo>
                    <a:pt x="1358" y="2249"/>
                  </a:lnTo>
                  <a:lnTo>
                    <a:pt x="1309" y="2308"/>
                  </a:lnTo>
                  <a:lnTo>
                    <a:pt x="1244" y="2316"/>
                  </a:lnTo>
                  <a:lnTo>
                    <a:pt x="1276" y="2383"/>
                  </a:lnTo>
                  <a:lnTo>
                    <a:pt x="1316" y="2425"/>
                  </a:lnTo>
                  <a:lnTo>
                    <a:pt x="1397" y="2401"/>
                  </a:lnTo>
                  <a:lnTo>
                    <a:pt x="1431" y="2308"/>
                  </a:lnTo>
                  <a:lnTo>
                    <a:pt x="1520" y="2215"/>
                  </a:lnTo>
                  <a:lnTo>
                    <a:pt x="1651" y="2148"/>
                  </a:lnTo>
                  <a:lnTo>
                    <a:pt x="1723" y="2064"/>
                  </a:lnTo>
                  <a:lnTo>
                    <a:pt x="1805" y="2047"/>
                  </a:lnTo>
                  <a:lnTo>
                    <a:pt x="1789" y="2174"/>
                  </a:lnTo>
                  <a:lnTo>
                    <a:pt x="1854" y="2191"/>
                  </a:lnTo>
                  <a:lnTo>
                    <a:pt x="1928" y="2157"/>
                  </a:lnTo>
                  <a:lnTo>
                    <a:pt x="2051" y="2072"/>
                  </a:lnTo>
                  <a:lnTo>
                    <a:pt x="2139" y="2064"/>
                  </a:lnTo>
                  <a:lnTo>
                    <a:pt x="2203" y="2115"/>
                  </a:lnTo>
                  <a:lnTo>
                    <a:pt x="2238" y="2061"/>
                  </a:lnTo>
                  <a:lnTo>
                    <a:pt x="2191" y="1970"/>
                  </a:lnTo>
                  <a:lnTo>
                    <a:pt x="2082" y="1869"/>
                  </a:lnTo>
                  <a:lnTo>
                    <a:pt x="2116" y="1808"/>
                  </a:lnTo>
                  <a:lnTo>
                    <a:pt x="2185" y="1859"/>
                  </a:lnTo>
                  <a:lnTo>
                    <a:pt x="2256" y="1928"/>
                  </a:lnTo>
                  <a:lnTo>
                    <a:pt x="2338" y="1929"/>
                  </a:lnTo>
                  <a:lnTo>
                    <a:pt x="2413" y="1956"/>
                  </a:lnTo>
                  <a:lnTo>
                    <a:pt x="2490" y="1989"/>
                  </a:lnTo>
                  <a:lnTo>
                    <a:pt x="2553" y="2052"/>
                  </a:lnTo>
                  <a:lnTo>
                    <a:pt x="2652" y="2090"/>
                  </a:lnTo>
                  <a:lnTo>
                    <a:pt x="2682" y="2147"/>
                  </a:lnTo>
                  <a:lnTo>
                    <a:pt x="2743" y="2223"/>
                  </a:lnTo>
                  <a:lnTo>
                    <a:pt x="2792" y="2115"/>
                  </a:lnTo>
                  <a:lnTo>
                    <a:pt x="2739" y="2072"/>
                  </a:lnTo>
                  <a:lnTo>
                    <a:pt x="2722" y="2016"/>
                  </a:lnTo>
                  <a:lnTo>
                    <a:pt x="2693" y="1972"/>
                  </a:lnTo>
                  <a:lnTo>
                    <a:pt x="2646" y="1938"/>
                  </a:lnTo>
                  <a:lnTo>
                    <a:pt x="2660" y="1881"/>
                  </a:lnTo>
                  <a:lnTo>
                    <a:pt x="2677" y="1779"/>
                  </a:lnTo>
                  <a:lnTo>
                    <a:pt x="2623" y="1650"/>
                  </a:lnTo>
                  <a:lnTo>
                    <a:pt x="2709" y="1552"/>
                  </a:lnTo>
                  <a:lnTo>
                    <a:pt x="2784" y="1426"/>
                  </a:lnTo>
                  <a:lnTo>
                    <a:pt x="2800" y="1250"/>
                  </a:lnTo>
                  <a:lnTo>
                    <a:pt x="2877" y="1131"/>
                  </a:lnTo>
                  <a:lnTo>
                    <a:pt x="2962" y="1176"/>
                  </a:lnTo>
                  <a:lnTo>
                    <a:pt x="2961" y="1238"/>
                  </a:lnTo>
                  <a:lnTo>
                    <a:pt x="3048" y="1361"/>
                  </a:lnTo>
                  <a:lnTo>
                    <a:pt x="3000" y="1560"/>
                  </a:lnTo>
                  <a:lnTo>
                    <a:pt x="2971" y="1611"/>
                  </a:lnTo>
                  <a:lnTo>
                    <a:pt x="3027" y="1689"/>
                  </a:lnTo>
                  <a:lnTo>
                    <a:pt x="3039" y="1793"/>
                  </a:lnTo>
                  <a:lnTo>
                    <a:pt x="3010" y="1854"/>
                  </a:lnTo>
                  <a:lnTo>
                    <a:pt x="3044" y="2005"/>
                  </a:lnTo>
                  <a:lnTo>
                    <a:pt x="3024" y="2070"/>
                  </a:lnTo>
                  <a:lnTo>
                    <a:pt x="3085" y="2132"/>
                  </a:lnTo>
                  <a:lnTo>
                    <a:pt x="3092" y="2249"/>
                  </a:lnTo>
                  <a:lnTo>
                    <a:pt x="3036" y="2351"/>
                  </a:lnTo>
                  <a:lnTo>
                    <a:pt x="2946" y="2442"/>
                  </a:lnTo>
                  <a:lnTo>
                    <a:pt x="2874" y="2495"/>
                  </a:lnTo>
                  <a:lnTo>
                    <a:pt x="2865" y="2518"/>
                  </a:lnTo>
                  <a:lnTo>
                    <a:pt x="2877" y="2553"/>
                  </a:lnTo>
                  <a:lnTo>
                    <a:pt x="2932" y="2561"/>
                  </a:lnTo>
                  <a:lnTo>
                    <a:pt x="2997" y="2561"/>
                  </a:lnTo>
                  <a:lnTo>
                    <a:pt x="3016" y="2498"/>
                  </a:lnTo>
                  <a:lnTo>
                    <a:pt x="3109" y="2442"/>
                  </a:lnTo>
                  <a:lnTo>
                    <a:pt x="3165" y="2324"/>
                  </a:lnTo>
                  <a:lnTo>
                    <a:pt x="3182" y="2249"/>
                  </a:lnTo>
                  <a:lnTo>
                    <a:pt x="3149" y="2148"/>
                  </a:lnTo>
                  <a:lnTo>
                    <a:pt x="3182" y="2115"/>
                  </a:lnTo>
                  <a:lnTo>
                    <a:pt x="3252" y="2082"/>
                  </a:lnTo>
                  <a:lnTo>
                    <a:pt x="3231" y="2040"/>
                  </a:lnTo>
                  <a:lnTo>
                    <a:pt x="3114" y="2073"/>
                  </a:lnTo>
                  <a:lnTo>
                    <a:pt x="3117" y="1972"/>
                  </a:lnTo>
                  <a:lnTo>
                    <a:pt x="3126" y="1837"/>
                  </a:lnTo>
                  <a:lnTo>
                    <a:pt x="3134" y="1762"/>
                  </a:lnTo>
                  <a:lnTo>
                    <a:pt x="3064" y="1605"/>
                  </a:lnTo>
                  <a:lnTo>
                    <a:pt x="3092" y="1560"/>
                  </a:lnTo>
                  <a:lnTo>
                    <a:pt x="3117" y="1460"/>
                  </a:lnTo>
                  <a:lnTo>
                    <a:pt x="3165" y="1418"/>
                  </a:lnTo>
                  <a:lnTo>
                    <a:pt x="3171" y="1346"/>
                  </a:lnTo>
                  <a:lnTo>
                    <a:pt x="3145" y="1271"/>
                  </a:lnTo>
                  <a:lnTo>
                    <a:pt x="3126" y="1239"/>
                  </a:lnTo>
                  <a:lnTo>
                    <a:pt x="3162" y="1226"/>
                  </a:lnTo>
                  <a:lnTo>
                    <a:pt x="3220" y="1331"/>
                  </a:lnTo>
                  <a:lnTo>
                    <a:pt x="3238" y="1419"/>
                  </a:lnTo>
                  <a:lnTo>
                    <a:pt x="3208" y="1484"/>
                  </a:lnTo>
                  <a:lnTo>
                    <a:pt x="3216" y="1547"/>
                  </a:lnTo>
                  <a:lnTo>
                    <a:pt x="3213" y="1611"/>
                  </a:lnTo>
                  <a:lnTo>
                    <a:pt x="3270" y="1643"/>
                  </a:lnTo>
                  <a:lnTo>
                    <a:pt x="3327" y="1652"/>
                  </a:lnTo>
                  <a:lnTo>
                    <a:pt x="3406" y="1707"/>
                  </a:lnTo>
                  <a:lnTo>
                    <a:pt x="3427" y="1667"/>
                  </a:lnTo>
                  <a:lnTo>
                    <a:pt x="3369" y="1626"/>
                  </a:lnTo>
                  <a:lnTo>
                    <a:pt x="3292" y="1593"/>
                  </a:lnTo>
                  <a:lnTo>
                    <a:pt x="3264" y="1541"/>
                  </a:lnTo>
                  <a:lnTo>
                    <a:pt x="3258" y="1494"/>
                  </a:lnTo>
                  <a:lnTo>
                    <a:pt x="3288" y="1469"/>
                  </a:lnTo>
                  <a:lnTo>
                    <a:pt x="3328" y="1478"/>
                  </a:lnTo>
                  <a:lnTo>
                    <a:pt x="3363" y="1512"/>
                  </a:lnTo>
                  <a:lnTo>
                    <a:pt x="3402" y="1487"/>
                  </a:lnTo>
                  <a:lnTo>
                    <a:pt x="3363" y="1457"/>
                  </a:lnTo>
                  <a:lnTo>
                    <a:pt x="3361" y="1419"/>
                  </a:lnTo>
                  <a:lnTo>
                    <a:pt x="3310" y="1403"/>
                  </a:lnTo>
                  <a:lnTo>
                    <a:pt x="3354" y="1350"/>
                  </a:lnTo>
                  <a:lnTo>
                    <a:pt x="3409" y="1356"/>
                  </a:lnTo>
                  <a:lnTo>
                    <a:pt x="3477" y="1397"/>
                  </a:lnTo>
                  <a:lnTo>
                    <a:pt x="3565" y="1469"/>
                  </a:lnTo>
                  <a:lnTo>
                    <a:pt x="3636" y="1550"/>
                  </a:lnTo>
                  <a:lnTo>
                    <a:pt x="3690" y="1541"/>
                  </a:lnTo>
                  <a:lnTo>
                    <a:pt x="3696" y="1493"/>
                  </a:lnTo>
                  <a:lnTo>
                    <a:pt x="3676" y="1445"/>
                  </a:lnTo>
                  <a:lnTo>
                    <a:pt x="3585" y="1379"/>
                  </a:lnTo>
                  <a:lnTo>
                    <a:pt x="3582" y="1324"/>
                  </a:lnTo>
                  <a:lnTo>
                    <a:pt x="3565" y="1149"/>
                  </a:lnTo>
                  <a:lnTo>
                    <a:pt x="3651" y="1106"/>
                  </a:lnTo>
                  <a:lnTo>
                    <a:pt x="3756" y="1116"/>
                  </a:lnTo>
                  <a:lnTo>
                    <a:pt x="3886" y="1077"/>
                  </a:lnTo>
                  <a:lnTo>
                    <a:pt x="3988" y="1039"/>
                  </a:lnTo>
                  <a:lnTo>
                    <a:pt x="3914" y="964"/>
                  </a:lnTo>
                  <a:lnTo>
                    <a:pt x="3908" y="881"/>
                  </a:lnTo>
                  <a:lnTo>
                    <a:pt x="3924" y="804"/>
                  </a:lnTo>
                  <a:lnTo>
                    <a:pt x="3996" y="713"/>
                  </a:lnTo>
                  <a:lnTo>
                    <a:pt x="4056" y="717"/>
                  </a:lnTo>
                  <a:lnTo>
                    <a:pt x="4104" y="674"/>
                  </a:lnTo>
                  <a:lnTo>
                    <a:pt x="4218" y="611"/>
                  </a:lnTo>
                  <a:lnTo>
                    <a:pt x="4314" y="576"/>
                  </a:lnTo>
                  <a:lnTo>
                    <a:pt x="4399" y="548"/>
                  </a:lnTo>
                  <a:lnTo>
                    <a:pt x="4363" y="510"/>
                  </a:lnTo>
                  <a:lnTo>
                    <a:pt x="4413" y="473"/>
                  </a:lnTo>
                  <a:lnTo>
                    <a:pt x="4495" y="452"/>
                  </a:lnTo>
                  <a:lnTo>
                    <a:pt x="4566" y="416"/>
                  </a:lnTo>
                  <a:lnTo>
                    <a:pt x="4647" y="402"/>
                  </a:lnTo>
                  <a:lnTo>
                    <a:pt x="4657" y="449"/>
                  </a:lnTo>
                  <a:lnTo>
                    <a:pt x="4620" y="504"/>
                  </a:lnTo>
                  <a:lnTo>
                    <a:pt x="4701" y="485"/>
                  </a:lnTo>
                  <a:lnTo>
                    <a:pt x="4773" y="434"/>
                  </a:lnTo>
                  <a:lnTo>
                    <a:pt x="4762" y="360"/>
                  </a:lnTo>
                  <a:lnTo>
                    <a:pt x="4812" y="359"/>
                  </a:lnTo>
                  <a:lnTo>
                    <a:pt x="4887" y="372"/>
                  </a:lnTo>
                  <a:lnTo>
                    <a:pt x="4947" y="344"/>
                  </a:lnTo>
                  <a:lnTo>
                    <a:pt x="4917" y="279"/>
                  </a:lnTo>
                  <a:lnTo>
                    <a:pt x="4929" y="234"/>
                  </a:lnTo>
                  <a:lnTo>
                    <a:pt x="4969" y="141"/>
                  </a:lnTo>
                  <a:lnTo>
                    <a:pt x="5061" y="54"/>
                  </a:lnTo>
                  <a:lnTo>
                    <a:pt x="514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" name="Freeform 6">
              <a:extLst/>
            </p:cNvPr>
            <p:cNvSpPr>
              <a:spLocks/>
            </p:cNvSpPr>
            <p:nvPr/>
          </p:nvSpPr>
          <p:spPr bwMode="auto">
            <a:xfrm>
              <a:off x="5108551" y="3659206"/>
              <a:ext cx="733425" cy="393700"/>
            </a:xfrm>
            <a:custGeom>
              <a:avLst/>
              <a:gdLst>
                <a:gd name="T0" fmla="*/ 2147483647 w 2709"/>
                <a:gd name="T1" fmla="*/ 2147483647 h 1449"/>
                <a:gd name="T2" fmla="*/ 2147483647 w 2709"/>
                <a:gd name="T3" fmla="*/ 2147483647 h 1449"/>
                <a:gd name="T4" fmla="*/ 2147483647 w 2709"/>
                <a:gd name="T5" fmla="*/ 2147483647 h 1449"/>
                <a:gd name="T6" fmla="*/ 2147483647 w 2709"/>
                <a:gd name="T7" fmla="*/ 2147483647 h 1449"/>
                <a:gd name="T8" fmla="*/ 2147483647 w 2709"/>
                <a:gd name="T9" fmla="*/ 2147483647 h 1449"/>
                <a:gd name="T10" fmla="*/ 2147483647 w 2709"/>
                <a:gd name="T11" fmla="*/ 2147483647 h 1449"/>
                <a:gd name="T12" fmla="*/ 2147483647 w 2709"/>
                <a:gd name="T13" fmla="*/ 2147483647 h 1449"/>
                <a:gd name="T14" fmla="*/ 2147483647 w 2709"/>
                <a:gd name="T15" fmla="*/ 2147483647 h 1449"/>
                <a:gd name="T16" fmla="*/ 2147483647 w 2709"/>
                <a:gd name="T17" fmla="*/ 2147483647 h 1449"/>
                <a:gd name="T18" fmla="*/ 2147483647 w 2709"/>
                <a:gd name="T19" fmla="*/ 2147483647 h 1449"/>
                <a:gd name="T20" fmla="*/ 2147483647 w 2709"/>
                <a:gd name="T21" fmla="*/ 2147483647 h 1449"/>
                <a:gd name="T22" fmla="*/ 2147483647 w 2709"/>
                <a:gd name="T23" fmla="*/ 2147483647 h 1449"/>
                <a:gd name="T24" fmla="*/ 2147483647 w 2709"/>
                <a:gd name="T25" fmla="*/ 2147483647 h 1449"/>
                <a:gd name="T26" fmla="*/ 2147483647 w 2709"/>
                <a:gd name="T27" fmla="*/ 2147483647 h 1449"/>
                <a:gd name="T28" fmla="*/ 2147483647 w 2709"/>
                <a:gd name="T29" fmla="*/ 2147483647 h 1449"/>
                <a:gd name="T30" fmla="*/ 2147483647 w 2709"/>
                <a:gd name="T31" fmla="*/ 2147483647 h 1449"/>
                <a:gd name="T32" fmla="*/ 2147483647 w 2709"/>
                <a:gd name="T33" fmla="*/ 2147483647 h 1449"/>
                <a:gd name="T34" fmla="*/ 2147483647 w 2709"/>
                <a:gd name="T35" fmla="*/ 2147483647 h 1449"/>
                <a:gd name="T36" fmla="*/ 2147483647 w 2709"/>
                <a:gd name="T37" fmla="*/ 2147483647 h 1449"/>
                <a:gd name="T38" fmla="*/ 2147483647 w 2709"/>
                <a:gd name="T39" fmla="*/ 2147483647 h 1449"/>
                <a:gd name="T40" fmla="*/ 2147483647 w 2709"/>
                <a:gd name="T41" fmla="*/ 2147483647 h 1449"/>
                <a:gd name="T42" fmla="*/ 2147483647 w 2709"/>
                <a:gd name="T43" fmla="*/ 2147483647 h 1449"/>
                <a:gd name="T44" fmla="*/ 2147483647 w 2709"/>
                <a:gd name="T45" fmla="*/ 2147483647 h 1449"/>
                <a:gd name="T46" fmla="*/ 2147483647 w 2709"/>
                <a:gd name="T47" fmla="*/ 2147483647 h 1449"/>
                <a:gd name="T48" fmla="*/ 2147483647 w 2709"/>
                <a:gd name="T49" fmla="*/ 2147483647 h 1449"/>
                <a:gd name="T50" fmla="*/ 2147483647 w 2709"/>
                <a:gd name="T51" fmla="*/ 2147483647 h 1449"/>
                <a:gd name="T52" fmla="*/ 2147483647 w 2709"/>
                <a:gd name="T53" fmla="*/ 2147483647 h 1449"/>
                <a:gd name="T54" fmla="*/ 2147483647 w 2709"/>
                <a:gd name="T55" fmla="*/ 2147483647 h 1449"/>
                <a:gd name="T56" fmla="*/ 2147483647 w 2709"/>
                <a:gd name="T57" fmla="*/ 2147483647 h 1449"/>
                <a:gd name="T58" fmla="*/ 2147483647 w 2709"/>
                <a:gd name="T59" fmla="*/ 2147483647 h 1449"/>
                <a:gd name="T60" fmla="*/ 2147483647 w 2709"/>
                <a:gd name="T61" fmla="*/ 2147483647 h 1449"/>
                <a:gd name="T62" fmla="*/ 2147483647 w 2709"/>
                <a:gd name="T63" fmla="*/ 2147483647 h 1449"/>
                <a:gd name="T64" fmla="*/ 2147483647 w 2709"/>
                <a:gd name="T65" fmla="*/ 2147483647 h 1449"/>
                <a:gd name="T66" fmla="*/ 2147483647 w 2709"/>
                <a:gd name="T67" fmla="*/ 2147483647 h 1449"/>
                <a:gd name="T68" fmla="*/ 2147483647 w 2709"/>
                <a:gd name="T69" fmla="*/ 2147483647 h 1449"/>
                <a:gd name="T70" fmla="*/ 2147483647 w 2709"/>
                <a:gd name="T71" fmla="*/ 2147483647 h 1449"/>
                <a:gd name="T72" fmla="*/ 2147483647 w 2709"/>
                <a:gd name="T73" fmla="*/ 2147483647 h 1449"/>
                <a:gd name="T74" fmla="*/ 2147483647 w 2709"/>
                <a:gd name="T75" fmla="*/ 2147483647 h 1449"/>
                <a:gd name="T76" fmla="*/ 2147483647 w 2709"/>
                <a:gd name="T77" fmla="*/ 2147483647 h 1449"/>
                <a:gd name="T78" fmla="*/ 2147483647 w 2709"/>
                <a:gd name="T79" fmla="*/ 2147483647 h 1449"/>
                <a:gd name="T80" fmla="*/ 2147483647 w 2709"/>
                <a:gd name="T81" fmla="*/ 2147483647 h 1449"/>
                <a:gd name="T82" fmla="*/ 2147483647 w 2709"/>
                <a:gd name="T83" fmla="*/ 2147483647 h 1449"/>
                <a:gd name="T84" fmla="*/ 2147483647 w 2709"/>
                <a:gd name="T85" fmla="*/ 2147483647 h 1449"/>
                <a:gd name="T86" fmla="*/ 2147483647 w 2709"/>
                <a:gd name="T87" fmla="*/ 2147483647 h 1449"/>
                <a:gd name="T88" fmla="*/ 2147483647 w 2709"/>
                <a:gd name="T89" fmla="*/ 2147483647 h 1449"/>
                <a:gd name="T90" fmla="*/ 2147483647 w 2709"/>
                <a:gd name="T91" fmla="*/ 2147483647 h 1449"/>
                <a:gd name="T92" fmla="*/ 2147483647 w 2709"/>
                <a:gd name="T93" fmla="*/ 2147483647 h 1449"/>
                <a:gd name="T94" fmla="*/ 2147483647 w 2709"/>
                <a:gd name="T95" fmla="*/ 2147483647 h 1449"/>
                <a:gd name="T96" fmla="*/ 2147483647 w 2709"/>
                <a:gd name="T97" fmla="*/ 2147483647 h 1449"/>
                <a:gd name="T98" fmla="*/ 2147483647 w 2709"/>
                <a:gd name="T99" fmla="*/ 2147483647 h 1449"/>
                <a:gd name="T100" fmla="*/ 2147483647 w 2709"/>
                <a:gd name="T101" fmla="*/ 2147483647 h 1449"/>
                <a:gd name="T102" fmla="*/ 2147483647 w 2709"/>
                <a:gd name="T103" fmla="*/ 2147483647 h 1449"/>
                <a:gd name="T104" fmla="*/ 2147483647 w 2709"/>
                <a:gd name="T105" fmla="*/ 2147483647 h 1449"/>
                <a:gd name="T106" fmla="*/ 2147483647 w 2709"/>
                <a:gd name="T107" fmla="*/ 2147483647 h 1449"/>
                <a:gd name="T108" fmla="*/ 2147483647 w 2709"/>
                <a:gd name="T109" fmla="*/ 2147483647 h 14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09"/>
                <a:gd name="T166" fmla="*/ 0 h 1449"/>
                <a:gd name="T167" fmla="*/ 2709 w 2709"/>
                <a:gd name="T168" fmla="*/ 1449 h 14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09" h="1449">
                  <a:moveTo>
                    <a:pt x="312" y="444"/>
                  </a:moveTo>
                  <a:lnTo>
                    <a:pt x="273" y="405"/>
                  </a:lnTo>
                  <a:lnTo>
                    <a:pt x="210" y="454"/>
                  </a:lnTo>
                  <a:lnTo>
                    <a:pt x="174" y="495"/>
                  </a:lnTo>
                  <a:lnTo>
                    <a:pt x="129" y="520"/>
                  </a:lnTo>
                  <a:lnTo>
                    <a:pt x="134" y="621"/>
                  </a:lnTo>
                  <a:lnTo>
                    <a:pt x="54" y="553"/>
                  </a:lnTo>
                  <a:lnTo>
                    <a:pt x="33" y="609"/>
                  </a:lnTo>
                  <a:lnTo>
                    <a:pt x="9" y="648"/>
                  </a:lnTo>
                  <a:lnTo>
                    <a:pt x="8" y="688"/>
                  </a:lnTo>
                  <a:lnTo>
                    <a:pt x="0" y="733"/>
                  </a:lnTo>
                  <a:lnTo>
                    <a:pt x="24" y="780"/>
                  </a:lnTo>
                  <a:lnTo>
                    <a:pt x="27" y="820"/>
                  </a:lnTo>
                  <a:lnTo>
                    <a:pt x="59" y="840"/>
                  </a:lnTo>
                  <a:lnTo>
                    <a:pt x="117" y="853"/>
                  </a:lnTo>
                  <a:lnTo>
                    <a:pt x="147" y="909"/>
                  </a:lnTo>
                  <a:lnTo>
                    <a:pt x="152" y="948"/>
                  </a:lnTo>
                  <a:lnTo>
                    <a:pt x="170" y="978"/>
                  </a:lnTo>
                  <a:lnTo>
                    <a:pt x="213" y="934"/>
                  </a:lnTo>
                  <a:lnTo>
                    <a:pt x="246" y="923"/>
                  </a:lnTo>
                  <a:lnTo>
                    <a:pt x="308" y="889"/>
                  </a:lnTo>
                  <a:lnTo>
                    <a:pt x="353" y="906"/>
                  </a:lnTo>
                  <a:lnTo>
                    <a:pt x="394" y="893"/>
                  </a:lnTo>
                  <a:lnTo>
                    <a:pt x="423" y="914"/>
                  </a:lnTo>
                  <a:lnTo>
                    <a:pt x="415" y="949"/>
                  </a:lnTo>
                  <a:lnTo>
                    <a:pt x="419" y="991"/>
                  </a:lnTo>
                  <a:lnTo>
                    <a:pt x="444" y="1015"/>
                  </a:lnTo>
                  <a:lnTo>
                    <a:pt x="440" y="1056"/>
                  </a:lnTo>
                  <a:lnTo>
                    <a:pt x="403" y="1061"/>
                  </a:lnTo>
                  <a:lnTo>
                    <a:pt x="353" y="1056"/>
                  </a:lnTo>
                  <a:lnTo>
                    <a:pt x="316" y="1060"/>
                  </a:lnTo>
                  <a:lnTo>
                    <a:pt x="299" y="1081"/>
                  </a:lnTo>
                  <a:lnTo>
                    <a:pt x="295" y="1107"/>
                  </a:lnTo>
                  <a:lnTo>
                    <a:pt x="248" y="1104"/>
                  </a:lnTo>
                  <a:lnTo>
                    <a:pt x="248" y="1147"/>
                  </a:lnTo>
                  <a:lnTo>
                    <a:pt x="290" y="1185"/>
                  </a:lnTo>
                  <a:lnTo>
                    <a:pt x="317" y="1228"/>
                  </a:lnTo>
                  <a:lnTo>
                    <a:pt x="332" y="1269"/>
                  </a:lnTo>
                  <a:lnTo>
                    <a:pt x="374" y="1291"/>
                  </a:lnTo>
                  <a:lnTo>
                    <a:pt x="407" y="1308"/>
                  </a:lnTo>
                  <a:lnTo>
                    <a:pt x="390" y="1344"/>
                  </a:lnTo>
                  <a:lnTo>
                    <a:pt x="387" y="1402"/>
                  </a:lnTo>
                  <a:lnTo>
                    <a:pt x="416" y="1392"/>
                  </a:lnTo>
                  <a:lnTo>
                    <a:pt x="435" y="1354"/>
                  </a:lnTo>
                  <a:lnTo>
                    <a:pt x="481" y="1329"/>
                  </a:lnTo>
                  <a:lnTo>
                    <a:pt x="527" y="1333"/>
                  </a:lnTo>
                  <a:lnTo>
                    <a:pt x="551" y="1372"/>
                  </a:lnTo>
                  <a:lnTo>
                    <a:pt x="593" y="1423"/>
                  </a:lnTo>
                  <a:lnTo>
                    <a:pt x="644" y="1407"/>
                  </a:lnTo>
                  <a:lnTo>
                    <a:pt x="647" y="1359"/>
                  </a:lnTo>
                  <a:lnTo>
                    <a:pt x="654" y="1299"/>
                  </a:lnTo>
                  <a:lnTo>
                    <a:pt x="630" y="1249"/>
                  </a:lnTo>
                  <a:lnTo>
                    <a:pt x="644" y="1182"/>
                  </a:lnTo>
                  <a:lnTo>
                    <a:pt x="632" y="1153"/>
                  </a:lnTo>
                  <a:lnTo>
                    <a:pt x="642" y="1095"/>
                  </a:lnTo>
                  <a:lnTo>
                    <a:pt x="678" y="1078"/>
                  </a:lnTo>
                  <a:lnTo>
                    <a:pt x="709" y="1064"/>
                  </a:lnTo>
                  <a:lnTo>
                    <a:pt x="749" y="1054"/>
                  </a:lnTo>
                  <a:lnTo>
                    <a:pt x="792" y="1059"/>
                  </a:lnTo>
                  <a:lnTo>
                    <a:pt x="767" y="1017"/>
                  </a:lnTo>
                  <a:lnTo>
                    <a:pt x="819" y="985"/>
                  </a:lnTo>
                  <a:lnTo>
                    <a:pt x="861" y="941"/>
                  </a:lnTo>
                  <a:lnTo>
                    <a:pt x="908" y="914"/>
                  </a:lnTo>
                  <a:lnTo>
                    <a:pt x="957" y="902"/>
                  </a:lnTo>
                  <a:lnTo>
                    <a:pt x="982" y="927"/>
                  </a:lnTo>
                  <a:lnTo>
                    <a:pt x="970" y="962"/>
                  </a:lnTo>
                  <a:lnTo>
                    <a:pt x="957" y="1017"/>
                  </a:lnTo>
                  <a:lnTo>
                    <a:pt x="1007" y="1021"/>
                  </a:lnTo>
                  <a:lnTo>
                    <a:pt x="978" y="1090"/>
                  </a:lnTo>
                  <a:lnTo>
                    <a:pt x="945" y="1137"/>
                  </a:lnTo>
                  <a:lnTo>
                    <a:pt x="945" y="1171"/>
                  </a:lnTo>
                  <a:lnTo>
                    <a:pt x="995" y="1201"/>
                  </a:lnTo>
                  <a:lnTo>
                    <a:pt x="1048" y="1205"/>
                  </a:lnTo>
                  <a:lnTo>
                    <a:pt x="1107" y="1210"/>
                  </a:lnTo>
                  <a:lnTo>
                    <a:pt x="1168" y="1188"/>
                  </a:lnTo>
                  <a:lnTo>
                    <a:pt x="1218" y="1197"/>
                  </a:lnTo>
                  <a:lnTo>
                    <a:pt x="1251" y="1235"/>
                  </a:lnTo>
                  <a:lnTo>
                    <a:pt x="1287" y="1266"/>
                  </a:lnTo>
                  <a:lnTo>
                    <a:pt x="1288" y="1321"/>
                  </a:lnTo>
                  <a:lnTo>
                    <a:pt x="1320" y="1368"/>
                  </a:lnTo>
                  <a:lnTo>
                    <a:pt x="1331" y="1404"/>
                  </a:lnTo>
                  <a:lnTo>
                    <a:pt x="1363" y="1441"/>
                  </a:lnTo>
                  <a:lnTo>
                    <a:pt x="1417" y="1449"/>
                  </a:lnTo>
                  <a:lnTo>
                    <a:pt x="1487" y="1419"/>
                  </a:lnTo>
                  <a:lnTo>
                    <a:pt x="1528" y="1376"/>
                  </a:lnTo>
                  <a:lnTo>
                    <a:pt x="1574" y="1347"/>
                  </a:lnTo>
                  <a:lnTo>
                    <a:pt x="1624" y="1304"/>
                  </a:lnTo>
                  <a:lnTo>
                    <a:pt x="1682" y="1304"/>
                  </a:lnTo>
                  <a:lnTo>
                    <a:pt x="1744" y="1299"/>
                  </a:lnTo>
                  <a:lnTo>
                    <a:pt x="1802" y="1253"/>
                  </a:lnTo>
                  <a:lnTo>
                    <a:pt x="1850" y="1243"/>
                  </a:lnTo>
                  <a:lnTo>
                    <a:pt x="1877" y="1273"/>
                  </a:lnTo>
                  <a:lnTo>
                    <a:pt x="1950" y="1287"/>
                  </a:lnTo>
                  <a:lnTo>
                    <a:pt x="2021" y="1282"/>
                  </a:lnTo>
                  <a:lnTo>
                    <a:pt x="2103" y="1299"/>
                  </a:lnTo>
                  <a:lnTo>
                    <a:pt x="2153" y="1308"/>
                  </a:lnTo>
                  <a:lnTo>
                    <a:pt x="2196" y="1288"/>
                  </a:lnTo>
                  <a:lnTo>
                    <a:pt x="2237" y="1313"/>
                  </a:lnTo>
                  <a:lnTo>
                    <a:pt x="2273" y="1243"/>
                  </a:lnTo>
                  <a:lnTo>
                    <a:pt x="2275" y="1163"/>
                  </a:lnTo>
                  <a:lnTo>
                    <a:pt x="2229" y="1099"/>
                  </a:lnTo>
                  <a:lnTo>
                    <a:pt x="2237" y="1065"/>
                  </a:lnTo>
                  <a:lnTo>
                    <a:pt x="2298" y="1055"/>
                  </a:lnTo>
                  <a:lnTo>
                    <a:pt x="2344" y="1052"/>
                  </a:lnTo>
                  <a:lnTo>
                    <a:pt x="2397" y="1067"/>
                  </a:lnTo>
                  <a:lnTo>
                    <a:pt x="2407" y="993"/>
                  </a:lnTo>
                  <a:lnTo>
                    <a:pt x="2415" y="911"/>
                  </a:lnTo>
                  <a:lnTo>
                    <a:pt x="2459" y="861"/>
                  </a:lnTo>
                  <a:lnTo>
                    <a:pt x="2522" y="897"/>
                  </a:lnTo>
                  <a:lnTo>
                    <a:pt x="2577" y="895"/>
                  </a:lnTo>
                  <a:lnTo>
                    <a:pt x="2601" y="833"/>
                  </a:lnTo>
                  <a:lnTo>
                    <a:pt x="2599" y="781"/>
                  </a:lnTo>
                  <a:lnTo>
                    <a:pt x="2609" y="748"/>
                  </a:lnTo>
                  <a:lnTo>
                    <a:pt x="2709" y="673"/>
                  </a:lnTo>
                  <a:lnTo>
                    <a:pt x="2673" y="628"/>
                  </a:lnTo>
                  <a:lnTo>
                    <a:pt x="2574" y="637"/>
                  </a:lnTo>
                  <a:lnTo>
                    <a:pt x="2522" y="571"/>
                  </a:lnTo>
                  <a:lnTo>
                    <a:pt x="2474" y="498"/>
                  </a:lnTo>
                  <a:lnTo>
                    <a:pt x="2430" y="496"/>
                  </a:lnTo>
                  <a:lnTo>
                    <a:pt x="2340" y="483"/>
                  </a:lnTo>
                  <a:lnTo>
                    <a:pt x="2253" y="523"/>
                  </a:lnTo>
                  <a:lnTo>
                    <a:pt x="2184" y="430"/>
                  </a:lnTo>
                  <a:lnTo>
                    <a:pt x="2121" y="331"/>
                  </a:lnTo>
                  <a:lnTo>
                    <a:pt x="2096" y="256"/>
                  </a:lnTo>
                  <a:lnTo>
                    <a:pt x="2039" y="193"/>
                  </a:lnTo>
                  <a:lnTo>
                    <a:pt x="2000" y="106"/>
                  </a:lnTo>
                  <a:lnTo>
                    <a:pt x="1977" y="141"/>
                  </a:lnTo>
                  <a:lnTo>
                    <a:pt x="1866" y="184"/>
                  </a:lnTo>
                  <a:lnTo>
                    <a:pt x="1848" y="228"/>
                  </a:lnTo>
                  <a:lnTo>
                    <a:pt x="1788" y="237"/>
                  </a:lnTo>
                  <a:lnTo>
                    <a:pt x="1788" y="154"/>
                  </a:lnTo>
                  <a:lnTo>
                    <a:pt x="1629" y="130"/>
                  </a:lnTo>
                  <a:lnTo>
                    <a:pt x="1598" y="30"/>
                  </a:lnTo>
                  <a:lnTo>
                    <a:pt x="1491" y="0"/>
                  </a:lnTo>
                  <a:lnTo>
                    <a:pt x="1415" y="46"/>
                  </a:lnTo>
                  <a:lnTo>
                    <a:pt x="1340" y="81"/>
                  </a:lnTo>
                  <a:lnTo>
                    <a:pt x="1266" y="85"/>
                  </a:lnTo>
                  <a:lnTo>
                    <a:pt x="1209" y="133"/>
                  </a:lnTo>
                  <a:lnTo>
                    <a:pt x="1112" y="151"/>
                  </a:lnTo>
                  <a:lnTo>
                    <a:pt x="1020" y="147"/>
                  </a:lnTo>
                  <a:lnTo>
                    <a:pt x="951" y="180"/>
                  </a:lnTo>
                  <a:lnTo>
                    <a:pt x="977" y="232"/>
                  </a:lnTo>
                  <a:lnTo>
                    <a:pt x="1017" y="270"/>
                  </a:lnTo>
                  <a:lnTo>
                    <a:pt x="957" y="277"/>
                  </a:lnTo>
                  <a:lnTo>
                    <a:pt x="950" y="315"/>
                  </a:lnTo>
                  <a:lnTo>
                    <a:pt x="951" y="349"/>
                  </a:lnTo>
                  <a:lnTo>
                    <a:pt x="902" y="384"/>
                  </a:lnTo>
                  <a:lnTo>
                    <a:pt x="972" y="432"/>
                  </a:lnTo>
                  <a:lnTo>
                    <a:pt x="993" y="457"/>
                  </a:lnTo>
                  <a:lnTo>
                    <a:pt x="995" y="490"/>
                  </a:lnTo>
                  <a:lnTo>
                    <a:pt x="963" y="501"/>
                  </a:lnTo>
                  <a:lnTo>
                    <a:pt x="927" y="510"/>
                  </a:lnTo>
                  <a:lnTo>
                    <a:pt x="887" y="496"/>
                  </a:lnTo>
                  <a:lnTo>
                    <a:pt x="858" y="526"/>
                  </a:lnTo>
                  <a:lnTo>
                    <a:pt x="812" y="511"/>
                  </a:lnTo>
                  <a:lnTo>
                    <a:pt x="786" y="472"/>
                  </a:lnTo>
                  <a:lnTo>
                    <a:pt x="764" y="492"/>
                  </a:lnTo>
                  <a:lnTo>
                    <a:pt x="720" y="492"/>
                  </a:lnTo>
                  <a:lnTo>
                    <a:pt x="681" y="522"/>
                  </a:lnTo>
                  <a:lnTo>
                    <a:pt x="656" y="496"/>
                  </a:lnTo>
                  <a:lnTo>
                    <a:pt x="554" y="517"/>
                  </a:lnTo>
                  <a:lnTo>
                    <a:pt x="506" y="519"/>
                  </a:lnTo>
                  <a:lnTo>
                    <a:pt x="461" y="463"/>
                  </a:lnTo>
                  <a:lnTo>
                    <a:pt x="381" y="412"/>
                  </a:lnTo>
                  <a:lnTo>
                    <a:pt x="312" y="4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" name="Freeform 7">
              <a:extLst/>
            </p:cNvPr>
            <p:cNvSpPr>
              <a:spLocks/>
            </p:cNvSpPr>
            <p:nvPr/>
          </p:nvSpPr>
          <p:spPr bwMode="auto">
            <a:xfrm>
              <a:off x="6237264" y="4794268"/>
              <a:ext cx="180975" cy="153988"/>
            </a:xfrm>
            <a:custGeom>
              <a:avLst/>
              <a:gdLst>
                <a:gd name="T0" fmla="*/ 24 w 1063626"/>
                <a:gd name="T1" fmla="*/ 61 h 901451"/>
                <a:gd name="T2" fmla="*/ 12 w 1063626"/>
                <a:gd name="T3" fmla="*/ 47 h 901451"/>
                <a:gd name="T4" fmla="*/ 4 w 1063626"/>
                <a:gd name="T5" fmla="*/ 52 h 901451"/>
                <a:gd name="T6" fmla="*/ 0 w 1063626"/>
                <a:gd name="T7" fmla="*/ 59 h 901451"/>
                <a:gd name="T8" fmla="*/ 1 w 1063626"/>
                <a:gd name="T9" fmla="*/ 68 h 901451"/>
                <a:gd name="T10" fmla="*/ 2 w 1063626"/>
                <a:gd name="T11" fmla="*/ 77 h 901451"/>
                <a:gd name="T12" fmla="*/ 6 w 1063626"/>
                <a:gd name="T13" fmla="*/ 88 h 901451"/>
                <a:gd name="T14" fmla="*/ 14 w 1063626"/>
                <a:gd name="T15" fmla="*/ 88 h 901451"/>
                <a:gd name="T16" fmla="*/ 18 w 1063626"/>
                <a:gd name="T17" fmla="*/ 93 h 901451"/>
                <a:gd name="T18" fmla="*/ 15 w 1063626"/>
                <a:gd name="T19" fmla="*/ 100 h 901451"/>
                <a:gd name="T20" fmla="*/ 17 w 1063626"/>
                <a:gd name="T21" fmla="*/ 106 h 901451"/>
                <a:gd name="T22" fmla="*/ 22 w 1063626"/>
                <a:gd name="T23" fmla="*/ 112 h 901451"/>
                <a:gd name="T24" fmla="*/ 29 w 1063626"/>
                <a:gd name="T25" fmla="*/ 116 h 901451"/>
                <a:gd name="T26" fmla="*/ 37 w 1063626"/>
                <a:gd name="T27" fmla="*/ 115 h 901451"/>
                <a:gd name="T28" fmla="*/ 42 w 1063626"/>
                <a:gd name="T29" fmla="*/ 114 h 901451"/>
                <a:gd name="T30" fmla="*/ 44 w 1063626"/>
                <a:gd name="T31" fmla="*/ 123 h 901451"/>
                <a:gd name="T32" fmla="*/ 53 w 1063626"/>
                <a:gd name="T33" fmla="*/ 126 h 901451"/>
                <a:gd name="T34" fmla="*/ 61 w 1063626"/>
                <a:gd name="T35" fmla="*/ 123 h 901451"/>
                <a:gd name="T36" fmla="*/ 66 w 1063626"/>
                <a:gd name="T37" fmla="*/ 115 h 901451"/>
                <a:gd name="T38" fmla="*/ 71 w 1063626"/>
                <a:gd name="T39" fmla="*/ 123 h 901451"/>
                <a:gd name="T40" fmla="*/ 80 w 1063626"/>
                <a:gd name="T41" fmla="*/ 128 h 901451"/>
                <a:gd name="T42" fmla="*/ 92 w 1063626"/>
                <a:gd name="T43" fmla="*/ 131 h 901451"/>
                <a:gd name="T44" fmla="*/ 103 w 1063626"/>
                <a:gd name="T45" fmla="*/ 125 h 901451"/>
                <a:gd name="T46" fmla="*/ 111 w 1063626"/>
                <a:gd name="T47" fmla="*/ 120 h 901451"/>
                <a:gd name="T48" fmla="*/ 120 w 1063626"/>
                <a:gd name="T49" fmla="*/ 108 h 901451"/>
                <a:gd name="T50" fmla="*/ 116 w 1063626"/>
                <a:gd name="T51" fmla="*/ 102 h 901451"/>
                <a:gd name="T52" fmla="*/ 117 w 1063626"/>
                <a:gd name="T53" fmla="*/ 93 h 901451"/>
                <a:gd name="T54" fmla="*/ 124 w 1063626"/>
                <a:gd name="T55" fmla="*/ 89 h 901451"/>
                <a:gd name="T56" fmla="*/ 132 w 1063626"/>
                <a:gd name="T57" fmla="*/ 78 h 901451"/>
                <a:gd name="T58" fmla="*/ 131 w 1063626"/>
                <a:gd name="T59" fmla="*/ 70 h 901451"/>
                <a:gd name="T60" fmla="*/ 133 w 1063626"/>
                <a:gd name="T61" fmla="*/ 63 h 901451"/>
                <a:gd name="T62" fmla="*/ 136 w 1063626"/>
                <a:gd name="T63" fmla="*/ 57 h 901451"/>
                <a:gd name="T64" fmla="*/ 143 w 1063626"/>
                <a:gd name="T65" fmla="*/ 55 h 901451"/>
                <a:gd name="T66" fmla="*/ 152 w 1063626"/>
                <a:gd name="T67" fmla="*/ 57 h 901451"/>
                <a:gd name="T68" fmla="*/ 150 w 1063626"/>
                <a:gd name="T69" fmla="*/ 49 h 901451"/>
                <a:gd name="T70" fmla="*/ 141 w 1063626"/>
                <a:gd name="T71" fmla="*/ 44 h 901451"/>
                <a:gd name="T72" fmla="*/ 136 w 1063626"/>
                <a:gd name="T73" fmla="*/ 39 h 901451"/>
                <a:gd name="T74" fmla="*/ 139 w 1063626"/>
                <a:gd name="T75" fmla="*/ 34 h 901451"/>
                <a:gd name="T76" fmla="*/ 133 w 1063626"/>
                <a:gd name="T77" fmla="*/ 29 h 901451"/>
                <a:gd name="T78" fmla="*/ 128 w 1063626"/>
                <a:gd name="T79" fmla="*/ 23 h 901451"/>
                <a:gd name="T80" fmla="*/ 132 w 1063626"/>
                <a:gd name="T81" fmla="*/ 13 h 901451"/>
                <a:gd name="T82" fmla="*/ 131 w 1063626"/>
                <a:gd name="T83" fmla="*/ 7 h 901451"/>
                <a:gd name="T84" fmla="*/ 129 w 1063626"/>
                <a:gd name="T85" fmla="*/ 1 h 901451"/>
                <a:gd name="T86" fmla="*/ 121 w 1063626"/>
                <a:gd name="T87" fmla="*/ 4 h 901451"/>
                <a:gd name="T88" fmla="*/ 114 w 1063626"/>
                <a:gd name="T89" fmla="*/ 2 h 901451"/>
                <a:gd name="T90" fmla="*/ 106 w 1063626"/>
                <a:gd name="T91" fmla="*/ 0 h 901451"/>
                <a:gd name="T92" fmla="*/ 101 w 1063626"/>
                <a:gd name="T93" fmla="*/ 4 h 901451"/>
                <a:gd name="T94" fmla="*/ 97 w 1063626"/>
                <a:gd name="T95" fmla="*/ 11 h 901451"/>
                <a:gd name="T96" fmla="*/ 97 w 1063626"/>
                <a:gd name="T97" fmla="*/ 20 h 901451"/>
                <a:gd name="T98" fmla="*/ 90 w 1063626"/>
                <a:gd name="T99" fmla="*/ 28 h 901451"/>
                <a:gd name="T100" fmla="*/ 88 w 1063626"/>
                <a:gd name="T101" fmla="*/ 36 h 901451"/>
                <a:gd name="T102" fmla="*/ 84 w 1063626"/>
                <a:gd name="T103" fmla="*/ 47 h 901451"/>
                <a:gd name="T104" fmla="*/ 73 w 1063626"/>
                <a:gd name="T105" fmla="*/ 48 h 901451"/>
                <a:gd name="T106" fmla="*/ 62 w 1063626"/>
                <a:gd name="T107" fmla="*/ 47 h 901451"/>
                <a:gd name="T108" fmla="*/ 54 w 1063626"/>
                <a:gd name="T109" fmla="*/ 45 h 901451"/>
                <a:gd name="T110" fmla="*/ 48 w 1063626"/>
                <a:gd name="T111" fmla="*/ 53 h 901451"/>
                <a:gd name="T112" fmla="*/ 35 w 1063626"/>
                <a:gd name="T113" fmla="*/ 55 h 901451"/>
                <a:gd name="T114" fmla="*/ 24 w 1063626"/>
                <a:gd name="T115" fmla="*/ 61 h 9014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63626"/>
                <a:gd name="T175" fmla="*/ 0 h 901451"/>
                <a:gd name="T176" fmla="*/ 1063626 w 1063626"/>
                <a:gd name="T177" fmla="*/ 901451 h 9014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63626" h="901451">
                  <a:moveTo>
                    <a:pt x="169312" y="419514"/>
                  </a:moveTo>
                  <a:lnTo>
                    <a:pt x="86827" y="325804"/>
                  </a:lnTo>
                  <a:lnTo>
                    <a:pt x="30389" y="357041"/>
                  </a:lnTo>
                  <a:lnTo>
                    <a:pt x="0" y="406127"/>
                  </a:lnTo>
                  <a:lnTo>
                    <a:pt x="8683" y="468600"/>
                  </a:lnTo>
                  <a:lnTo>
                    <a:pt x="13024" y="531074"/>
                  </a:lnTo>
                  <a:lnTo>
                    <a:pt x="43413" y="602472"/>
                  </a:lnTo>
                  <a:lnTo>
                    <a:pt x="99851" y="606934"/>
                  </a:lnTo>
                  <a:lnTo>
                    <a:pt x="125899" y="638171"/>
                  </a:lnTo>
                  <a:lnTo>
                    <a:pt x="104192" y="687257"/>
                  </a:lnTo>
                  <a:lnTo>
                    <a:pt x="117216" y="730393"/>
                  </a:lnTo>
                  <a:lnTo>
                    <a:pt x="151947" y="772042"/>
                  </a:lnTo>
                  <a:lnTo>
                    <a:pt x="204043" y="797329"/>
                  </a:lnTo>
                  <a:lnTo>
                    <a:pt x="256139" y="789892"/>
                  </a:lnTo>
                  <a:lnTo>
                    <a:pt x="290869" y="780967"/>
                  </a:lnTo>
                  <a:lnTo>
                    <a:pt x="308234" y="847902"/>
                  </a:lnTo>
                  <a:lnTo>
                    <a:pt x="369013" y="865752"/>
                  </a:lnTo>
                  <a:lnTo>
                    <a:pt x="425450" y="843440"/>
                  </a:lnTo>
                  <a:lnTo>
                    <a:pt x="460181" y="794354"/>
                  </a:lnTo>
                  <a:lnTo>
                    <a:pt x="499253" y="843440"/>
                  </a:lnTo>
                  <a:lnTo>
                    <a:pt x="564373" y="883601"/>
                  </a:lnTo>
                  <a:lnTo>
                    <a:pt x="642517" y="901451"/>
                  </a:lnTo>
                  <a:lnTo>
                    <a:pt x="725002" y="856827"/>
                  </a:lnTo>
                  <a:lnTo>
                    <a:pt x="781440" y="825591"/>
                  </a:lnTo>
                  <a:lnTo>
                    <a:pt x="842218" y="745268"/>
                  </a:lnTo>
                  <a:lnTo>
                    <a:pt x="816170" y="700644"/>
                  </a:lnTo>
                  <a:lnTo>
                    <a:pt x="820511" y="642633"/>
                  </a:lnTo>
                  <a:lnTo>
                    <a:pt x="872607" y="611396"/>
                  </a:lnTo>
                  <a:lnTo>
                    <a:pt x="924703" y="535536"/>
                  </a:lnTo>
                  <a:lnTo>
                    <a:pt x="920362" y="481987"/>
                  </a:lnTo>
                  <a:lnTo>
                    <a:pt x="929045" y="432901"/>
                  </a:lnTo>
                  <a:lnTo>
                    <a:pt x="950751" y="392740"/>
                  </a:lnTo>
                  <a:lnTo>
                    <a:pt x="1002847" y="379353"/>
                  </a:lnTo>
                  <a:lnTo>
                    <a:pt x="1063626" y="392740"/>
                  </a:lnTo>
                  <a:lnTo>
                    <a:pt x="1054943" y="339191"/>
                  </a:lnTo>
                  <a:lnTo>
                    <a:pt x="989823" y="303492"/>
                  </a:lnTo>
                  <a:lnTo>
                    <a:pt x="950751" y="267793"/>
                  </a:lnTo>
                  <a:lnTo>
                    <a:pt x="976799" y="236557"/>
                  </a:lnTo>
                  <a:lnTo>
                    <a:pt x="933386" y="196395"/>
                  </a:lnTo>
                  <a:lnTo>
                    <a:pt x="894314" y="156234"/>
                  </a:lnTo>
                  <a:lnTo>
                    <a:pt x="924703" y="89298"/>
                  </a:lnTo>
                  <a:lnTo>
                    <a:pt x="916021" y="49137"/>
                  </a:lnTo>
                  <a:lnTo>
                    <a:pt x="902035" y="9525"/>
                  </a:lnTo>
                  <a:lnTo>
                    <a:pt x="847266" y="30956"/>
                  </a:lnTo>
                  <a:lnTo>
                    <a:pt x="802022" y="14288"/>
                  </a:lnTo>
                  <a:lnTo>
                    <a:pt x="742491" y="0"/>
                  </a:lnTo>
                  <a:lnTo>
                    <a:pt x="711535" y="30956"/>
                  </a:lnTo>
                  <a:lnTo>
                    <a:pt x="678197" y="78581"/>
                  </a:lnTo>
                  <a:lnTo>
                    <a:pt x="678197" y="140494"/>
                  </a:lnTo>
                  <a:lnTo>
                    <a:pt x="630572" y="190500"/>
                  </a:lnTo>
                  <a:lnTo>
                    <a:pt x="613903" y="250031"/>
                  </a:lnTo>
                  <a:lnTo>
                    <a:pt x="590421" y="321342"/>
                  </a:lnTo>
                  <a:lnTo>
                    <a:pt x="511510" y="330994"/>
                  </a:lnTo>
                  <a:lnTo>
                    <a:pt x="437691" y="326231"/>
                  </a:lnTo>
                  <a:lnTo>
                    <a:pt x="382037" y="307955"/>
                  </a:lnTo>
                  <a:lnTo>
                    <a:pt x="337678" y="361950"/>
                  </a:lnTo>
                  <a:lnTo>
                    <a:pt x="247456" y="379353"/>
                  </a:lnTo>
                  <a:lnTo>
                    <a:pt x="169312" y="4195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" name="Freeform 8">
              <a:extLst/>
            </p:cNvPr>
            <p:cNvSpPr>
              <a:spLocks/>
            </p:cNvSpPr>
            <p:nvPr/>
          </p:nvSpPr>
          <p:spPr bwMode="auto">
            <a:xfrm>
              <a:off x="5502251" y="4233881"/>
              <a:ext cx="522288" cy="482600"/>
            </a:xfrm>
            <a:custGeom>
              <a:avLst/>
              <a:gdLst>
                <a:gd name="T0" fmla="*/ 173 w 3052763"/>
                <a:gd name="T1" fmla="*/ 36 h 2835275"/>
                <a:gd name="T2" fmla="*/ 182 w 3052763"/>
                <a:gd name="T3" fmla="*/ 60 h 2835275"/>
                <a:gd name="T4" fmla="*/ 207 w 3052763"/>
                <a:gd name="T5" fmla="*/ 85 h 2835275"/>
                <a:gd name="T6" fmla="*/ 244 w 3052763"/>
                <a:gd name="T7" fmla="*/ 93 h 2835275"/>
                <a:gd name="T8" fmla="*/ 302 w 3052763"/>
                <a:gd name="T9" fmla="*/ 116 h 2835275"/>
                <a:gd name="T10" fmla="*/ 306 w 3052763"/>
                <a:gd name="T11" fmla="*/ 87 h 2835275"/>
                <a:gd name="T12" fmla="*/ 324 w 3052763"/>
                <a:gd name="T13" fmla="*/ 106 h 2835275"/>
                <a:gd name="T14" fmla="*/ 361 w 3052763"/>
                <a:gd name="T15" fmla="*/ 111 h 2835275"/>
                <a:gd name="T16" fmla="*/ 366 w 3052763"/>
                <a:gd name="T17" fmla="*/ 96 h 2835275"/>
                <a:gd name="T18" fmla="*/ 384 w 3052763"/>
                <a:gd name="T19" fmla="*/ 74 h 2835275"/>
                <a:gd name="T20" fmla="*/ 439 w 3052763"/>
                <a:gd name="T21" fmla="*/ 78 h 2835275"/>
                <a:gd name="T22" fmla="*/ 448 w 3052763"/>
                <a:gd name="T23" fmla="*/ 102 h 2835275"/>
                <a:gd name="T24" fmla="*/ 405 w 3052763"/>
                <a:gd name="T25" fmla="*/ 151 h 2835275"/>
                <a:gd name="T26" fmla="*/ 385 w 3052763"/>
                <a:gd name="T27" fmla="*/ 182 h 2835275"/>
                <a:gd name="T28" fmla="*/ 357 w 3052763"/>
                <a:gd name="T29" fmla="*/ 157 h 2835275"/>
                <a:gd name="T30" fmla="*/ 358 w 3052763"/>
                <a:gd name="T31" fmla="*/ 140 h 2835275"/>
                <a:gd name="T32" fmla="*/ 319 w 3052763"/>
                <a:gd name="T33" fmla="*/ 114 h 2835275"/>
                <a:gd name="T34" fmla="*/ 314 w 3052763"/>
                <a:gd name="T35" fmla="*/ 130 h 2835275"/>
                <a:gd name="T36" fmla="*/ 317 w 3052763"/>
                <a:gd name="T37" fmla="*/ 154 h 2835275"/>
                <a:gd name="T38" fmla="*/ 322 w 3052763"/>
                <a:gd name="T39" fmla="*/ 190 h 2835275"/>
                <a:gd name="T40" fmla="*/ 296 w 3052763"/>
                <a:gd name="T41" fmla="*/ 193 h 2835275"/>
                <a:gd name="T42" fmla="*/ 285 w 3052763"/>
                <a:gd name="T43" fmla="*/ 217 h 2835275"/>
                <a:gd name="T44" fmla="*/ 257 w 3052763"/>
                <a:gd name="T45" fmla="*/ 236 h 2835275"/>
                <a:gd name="T46" fmla="*/ 230 w 3052763"/>
                <a:gd name="T47" fmla="*/ 260 h 2835275"/>
                <a:gd name="T48" fmla="*/ 213 w 3052763"/>
                <a:gd name="T49" fmla="*/ 278 h 2835275"/>
                <a:gd name="T50" fmla="*/ 198 w 3052763"/>
                <a:gd name="T51" fmla="*/ 288 h 2835275"/>
                <a:gd name="T52" fmla="*/ 184 w 3052763"/>
                <a:gd name="T53" fmla="*/ 317 h 2835275"/>
                <a:gd name="T54" fmla="*/ 176 w 3052763"/>
                <a:gd name="T55" fmla="*/ 350 h 2835275"/>
                <a:gd name="T56" fmla="*/ 170 w 3052763"/>
                <a:gd name="T57" fmla="*/ 376 h 2835275"/>
                <a:gd name="T58" fmla="*/ 150 w 3052763"/>
                <a:gd name="T59" fmla="*/ 396 h 2835275"/>
                <a:gd name="T60" fmla="*/ 128 w 3052763"/>
                <a:gd name="T61" fmla="*/ 394 h 2835275"/>
                <a:gd name="T62" fmla="*/ 111 w 3052763"/>
                <a:gd name="T63" fmla="*/ 354 h 2835275"/>
                <a:gd name="T64" fmla="*/ 93 w 3052763"/>
                <a:gd name="T65" fmla="*/ 309 h 2835275"/>
                <a:gd name="T66" fmla="*/ 70 w 3052763"/>
                <a:gd name="T67" fmla="*/ 234 h 2835275"/>
                <a:gd name="T68" fmla="*/ 60 w 3052763"/>
                <a:gd name="T69" fmla="*/ 186 h 2835275"/>
                <a:gd name="T70" fmla="*/ 35 w 3052763"/>
                <a:gd name="T71" fmla="*/ 207 h 2835275"/>
                <a:gd name="T72" fmla="*/ 31 w 3052763"/>
                <a:gd name="T73" fmla="*/ 176 h 2835275"/>
                <a:gd name="T74" fmla="*/ 6 w 3052763"/>
                <a:gd name="T75" fmla="*/ 169 h 2835275"/>
                <a:gd name="T76" fmla="*/ 25 w 3052763"/>
                <a:gd name="T77" fmla="*/ 152 h 2835275"/>
                <a:gd name="T78" fmla="*/ 37 w 3052763"/>
                <a:gd name="T79" fmla="*/ 134 h 2835275"/>
                <a:gd name="T80" fmla="*/ 22 w 3052763"/>
                <a:gd name="T81" fmla="*/ 101 h 2835275"/>
                <a:gd name="T82" fmla="*/ 64 w 3052763"/>
                <a:gd name="T83" fmla="*/ 93 h 2835275"/>
                <a:gd name="T84" fmla="*/ 85 w 3052763"/>
                <a:gd name="T85" fmla="*/ 63 h 2835275"/>
                <a:gd name="T86" fmla="*/ 96 w 3052763"/>
                <a:gd name="T87" fmla="*/ 22 h 2835275"/>
                <a:gd name="T88" fmla="*/ 116 w 3052763"/>
                <a:gd name="T89" fmla="*/ 7 h 2835275"/>
                <a:gd name="T90" fmla="*/ 150 w 3052763"/>
                <a:gd name="T91" fmla="*/ 5 h 28352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52763"/>
                <a:gd name="T139" fmla="*/ 0 h 2835275"/>
                <a:gd name="T140" fmla="*/ 3052763 w 3052763"/>
                <a:gd name="T141" fmla="*/ 2835275 h 28352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52763" h="2835275">
                  <a:moveTo>
                    <a:pt x="1081088" y="104775"/>
                  </a:moveTo>
                  <a:lnTo>
                    <a:pt x="1122363" y="190500"/>
                  </a:lnTo>
                  <a:lnTo>
                    <a:pt x="1181100" y="249238"/>
                  </a:lnTo>
                  <a:lnTo>
                    <a:pt x="1241425" y="296863"/>
                  </a:lnTo>
                  <a:lnTo>
                    <a:pt x="1289050" y="334963"/>
                  </a:lnTo>
                  <a:lnTo>
                    <a:pt x="1241425" y="419100"/>
                  </a:lnTo>
                  <a:lnTo>
                    <a:pt x="1247775" y="515938"/>
                  </a:lnTo>
                  <a:lnTo>
                    <a:pt x="1327150" y="566738"/>
                  </a:lnTo>
                  <a:lnTo>
                    <a:pt x="1409700" y="596900"/>
                  </a:lnTo>
                  <a:lnTo>
                    <a:pt x="1500188" y="635000"/>
                  </a:lnTo>
                  <a:lnTo>
                    <a:pt x="1546225" y="658813"/>
                  </a:lnTo>
                  <a:lnTo>
                    <a:pt x="1666875" y="654050"/>
                  </a:lnTo>
                  <a:lnTo>
                    <a:pt x="1763713" y="741363"/>
                  </a:lnTo>
                  <a:lnTo>
                    <a:pt x="1946275" y="779463"/>
                  </a:lnTo>
                  <a:lnTo>
                    <a:pt x="2058988" y="809625"/>
                  </a:lnTo>
                  <a:lnTo>
                    <a:pt x="2089150" y="757238"/>
                  </a:lnTo>
                  <a:lnTo>
                    <a:pt x="2108200" y="696913"/>
                  </a:lnTo>
                  <a:lnTo>
                    <a:pt x="2089150" y="606425"/>
                  </a:lnTo>
                  <a:lnTo>
                    <a:pt x="2212975" y="625475"/>
                  </a:lnTo>
                  <a:lnTo>
                    <a:pt x="2208213" y="715963"/>
                  </a:lnTo>
                  <a:lnTo>
                    <a:pt x="2209800" y="744538"/>
                  </a:lnTo>
                  <a:lnTo>
                    <a:pt x="2282825" y="754063"/>
                  </a:lnTo>
                  <a:lnTo>
                    <a:pt x="2373313" y="774700"/>
                  </a:lnTo>
                  <a:lnTo>
                    <a:pt x="2463800" y="779463"/>
                  </a:lnTo>
                  <a:lnTo>
                    <a:pt x="2544763" y="768350"/>
                  </a:lnTo>
                  <a:lnTo>
                    <a:pt x="2538413" y="700088"/>
                  </a:lnTo>
                  <a:lnTo>
                    <a:pt x="2500313" y="671513"/>
                  </a:lnTo>
                  <a:lnTo>
                    <a:pt x="2413000" y="587375"/>
                  </a:lnTo>
                  <a:lnTo>
                    <a:pt x="2517775" y="561975"/>
                  </a:lnTo>
                  <a:lnTo>
                    <a:pt x="2619375" y="520700"/>
                  </a:lnTo>
                  <a:lnTo>
                    <a:pt x="2798763" y="504825"/>
                  </a:lnTo>
                  <a:lnTo>
                    <a:pt x="2900363" y="495300"/>
                  </a:lnTo>
                  <a:lnTo>
                    <a:pt x="2995550" y="546746"/>
                  </a:lnTo>
                  <a:lnTo>
                    <a:pt x="3012219" y="597943"/>
                  </a:lnTo>
                  <a:lnTo>
                    <a:pt x="3036888" y="654050"/>
                  </a:lnTo>
                  <a:lnTo>
                    <a:pt x="3052763" y="714375"/>
                  </a:lnTo>
                  <a:lnTo>
                    <a:pt x="2932447" y="713433"/>
                  </a:lnTo>
                  <a:lnTo>
                    <a:pt x="2836863" y="781050"/>
                  </a:lnTo>
                  <a:lnTo>
                    <a:pt x="2763378" y="1055143"/>
                  </a:lnTo>
                  <a:lnTo>
                    <a:pt x="2643188" y="1090613"/>
                  </a:lnTo>
                  <a:lnTo>
                    <a:pt x="2647950" y="1209675"/>
                  </a:lnTo>
                  <a:lnTo>
                    <a:pt x="2627647" y="1270646"/>
                  </a:lnTo>
                  <a:lnTo>
                    <a:pt x="2552700" y="1133475"/>
                  </a:lnTo>
                  <a:lnTo>
                    <a:pt x="2447925" y="1168400"/>
                  </a:lnTo>
                  <a:lnTo>
                    <a:pt x="2432050" y="1100138"/>
                  </a:lnTo>
                  <a:lnTo>
                    <a:pt x="2495550" y="1039813"/>
                  </a:lnTo>
                  <a:lnTo>
                    <a:pt x="2532063" y="965200"/>
                  </a:lnTo>
                  <a:lnTo>
                    <a:pt x="2441575" y="981075"/>
                  </a:lnTo>
                  <a:lnTo>
                    <a:pt x="2303463" y="949325"/>
                  </a:lnTo>
                  <a:lnTo>
                    <a:pt x="2282825" y="842963"/>
                  </a:lnTo>
                  <a:lnTo>
                    <a:pt x="2179638" y="800100"/>
                  </a:lnTo>
                  <a:lnTo>
                    <a:pt x="2085975" y="849313"/>
                  </a:lnTo>
                  <a:lnTo>
                    <a:pt x="2093913" y="885825"/>
                  </a:lnTo>
                  <a:lnTo>
                    <a:pt x="2143125" y="906463"/>
                  </a:lnTo>
                  <a:lnTo>
                    <a:pt x="2162175" y="958850"/>
                  </a:lnTo>
                  <a:lnTo>
                    <a:pt x="2114550" y="996950"/>
                  </a:lnTo>
                  <a:lnTo>
                    <a:pt x="2160588" y="1076325"/>
                  </a:lnTo>
                  <a:lnTo>
                    <a:pt x="2170113" y="1177925"/>
                  </a:lnTo>
                  <a:lnTo>
                    <a:pt x="2189163" y="1273175"/>
                  </a:lnTo>
                  <a:lnTo>
                    <a:pt x="2198688" y="1333500"/>
                  </a:lnTo>
                  <a:lnTo>
                    <a:pt x="2138363" y="1358900"/>
                  </a:lnTo>
                  <a:lnTo>
                    <a:pt x="2109788" y="1296988"/>
                  </a:lnTo>
                  <a:lnTo>
                    <a:pt x="2019300" y="1349375"/>
                  </a:lnTo>
                  <a:lnTo>
                    <a:pt x="1962150" y="1404938"/>
                  </a:lnTo>
                  <a:lnTo>
                    <a:pt x="1989138" y="1481138"/>
                  </a:lnTo>
                  <a:lnTo>
                    <a:pt x="1943100" y="1520825"/>
                  </a:lnTo>
                  <a:lnTo>
                    <a:pt x="1884363" y="1554163"/>
                  </a:lnTo>
                  <a:lnTo>
                    <a:pt x="1817688" y="1587500"/>
                  </a:lnTo>
                  <a:lnTo>
                    <a:pt x="1755775" y="1654175"/>
                  </a:lnTo>
                  <a:lnTo>
                    <a:pt x="1708150" y="1711325"/>
                  </a:lnTo>
                  <a:lnTo>
                    <a:pt x="1643063" y="1762125"/>
                  </a:lnTo>
                  <a:lnTo>
                    <a:pt x="1570038" y="1820863"/>
                  </a:lnTo>
                  <a:lnTo>
                    <a:pt x="1504950" y="1871663"/>
                  </a:lnTo>
                  <a:lnTo>
                    <a:pt x="1479550" y="1924050"/>
                  </a:lnTo>
                  <a:lnTo>
                    <a:pt x="1450975" y="1944688"/>
                  </a:lnTo>
                  <a:lnTo>
                    <a:pt x="1395413" y="1963738"/>
                  </a:lnTo>
                  <a:lnTo>
                    <a:pt x="1408113" y="2001838"/>
                  </a:lnTo>
                  <a:lnTo>
                    <a:pt x="1347788" y="2014538"/>
                  </a:lnTo>
                  <a:lnTo>
                    <a:pt x="1266825" y="2033588"/>
                  </a:lnTo>
                  <a:lnTo>
                    <a:pt x="1262063" y="2116138"/>
                  </a:lnTo>
                  <a:lnTo>
                    <a:pt x="1257300" y="2216150"/>
                  </a:lnTo>
                  <a:lnTo>
                    <a:pt x="1284288" y="2305050"/>
                  </a:lnTo>
                  <a:lnTo>
                    <a:pt x="1236663" y="2400300"/>
                  </a:lnTo>
                  <a:lnTo>
                    <a:pt x="1203325" y="2449513"/>
                  </a:lnTo>
                  <a:lnTo>
                    <a:pt x="1228725" y="2506663"/>
                  </a:lnTo>
                  <a:lnTo>
                    <a:pt x="1223963" y="2587625"/>
                  </a:lnTo>
                  <a:lnTo>
                    <a:pt x="1162050" y="2628900"/>
                  </a:lnTo>
                  <a:lnTo>
                    <a:pt x="1138238" y="2692400"/>
                  </a:lnTo>
                  <a:lnTo>
                    <a:pt x="1095375" y="2720975"/>
                  </a:lnTo>
                  <a:lnTo>
                    <a:pt x="1023938" y="2771775"/>
                  </a:lnTo>
                  <a:lnTo>
                    <a:pt x="1014413" y="2835275"/>
                  </a:lnTo>
                  <a:lnTo>
                    <a:pt x="927100" y="2828925"/>
                  </a:lnTo>
                  <a:lnTo>
                    <a:pt x="871538" y="2757488"/>
                  </a:lnTo>
                  <a:lnTo>
                    <a:pt x="841375" y="2682875"/>
                  </a:lnTo>
                  <a:lnTo>
                    <a:pt x="828675" y="2597150"/>
                  </a:lnTo>
                  <a:lnTo>
                    <a:pt x="760413" y="2476500"/>
                  </a:lnTo>
                  <a:lnTo>
                    <a:pt x="708025" y="2359025"/>
                  </a:lnTo>
                  <a:lnTo>
                    <a:pt x="684213" y="2257425"/>
                  </a:lnTo>
                  <a:lnTo>
                    <a:pt x="633413" y="2162175"/>
                  </a:lnTo>
                  <a:lnTo>
                    <a:pt x="557213" y="2035175"/>
                  </a:lnTo>
                  <a:lnTo>
                    <a:pt x="509588" y="1824038"/>
                  </a:lnTo>
                  <a:lnTo>
                    <a:pt x="481013" y="1635125"/>
                  </a:lnTo>
                  <a:lnTo>
                    <a:pt x="479425" y="1490663"/>
                  </a:lnTo>
                  <a:lnTo>
                    <a:pt x="466725" y="1319213"/>
                  </a:lnTo>
                  <a:lnTo>
                    <a:pt x="409575" y="1300163"/>
                  </a:lnTo>
                  <a:lnTo>
                    <a:pt x="395288" y="1400175"/>
                  </a:lnTo>
                  <a:lnTo>
                    <a:pt x="328613" y="1438275"/>
                  </a:lnTo>
                  <a:lnTo>
                    <a:pt x="241300" y="1446213"/>
                  </a:lnTo>
                  <a:lnTo>
                    <a:pt x="76200" y="1316038"/>
                  </a:lnTo>
                  <a:lnTo>
                    <a:pt x="150813" y="1273175"/>
                  </a:lnTo>
                  <a:lnTo>
                    <a:pt x="209550" y="1233488"/>
                  </a:lnTo>
                  <a:lnTo>
                    <a:pt x="184150" y="1192213"/>
                  </a:lnTo>
                  <a:lnTo>
                    <a:pt x="107950" y="1204913"/>
                  </a:lnTo>
                  <a:lnTo>
                    <a:pt x="38100" y="1181100"/>
                  </a:lnTo>
                  <a:lnTo>
                    <a:pt x="0" y="1106488"/>
                  </a:lnTo>
                  <a:lnTo>
                    <a:pt x="50800" y="1071563"/>
                  </a:lnTo>
                  <a:lnTo>
                    <a:pt x="168275" y="1066800"/>
                  </a:lnTo>
                  <a:lnTo>
                    <a:pt x="279400" y="1066800"/>
                  </a:lnTo>
                  <a:lnTo>
                    <a:pt x="298450" y="1019175"/>
                  </a:lnTo>
                  <a:lnTo>
                    <a:pt x="255588" y="935038"/>
                  </a:lnTo>
                  <a:lnTo>
                    <a:pt x="217488" y="871538"/>
                  </a:lnTo>
                  <a:lnTo>
                    <a:pt x="214313" y="787400"/>
                  </a:lnTo>
                  <a:lnTo>
                    <a:pt x="152400" y="704850"/>
                  </a:lnTo>
                  <a:lnTo>
                    <a:pt x="306388" y="631825"/>
                  </a:lnTo>
                  <a:lnTo>
                    <a:pt x="350838" y="668338"/>
                  </a:lnTo>
                  <a:lnTo>
                    <a:pt x="436563" y="652463"/>
                  </a:lnTo>
                  <a:lnTo>
                    <a:pt x="496888" y="584200"/>
                  </a:lnTo>
                  <a:lnTo>
                    <a:pt x="568325" y="530225"/>
                  </a:lnTo>
                  <a:lnTo>
                    <a:pt x="581025" y="441325"/>
                  </a:lnTo>
                  <a:lnTo>
                    <a:pt x="654050" y="360363"/>
                  </a:lnTo>
                  <a:lnTo>
                    <a:pt x="660400" y="273050"/>
                  </a:lnTo>
                  <a:lnTo>
                    <a:pt x="657225" y="157163"/>
                  </a:lnTo>
                  <a:lnTo>
                    <a:pt x="712788" y="90488"/>
                  </a:lnTo>
                  <a:lnTo>
                    <a:pt x="736600" y="47625"/>
                  </a:lnTo>
                  <a:lnTo>
                    <a:pt x="792163" y="49213"/>
                  </a:lnTo>
                  <a:lnTo>
                    <a:pt x="876300" y="0"/>
                  </a:lnTo>
                  <a:lnTo>
                    <a:pt x="952500" y="14288"/>
                  </a:lnTo>
                  <a:lnTo>
                    <a:pt x="1020763" y="33338"/>
                  </a:lnTo>
                  <a:lnTo>
                    <a:pt x="1081088" y="1047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" name="Freeform 9">
              <a:extLst/>
            </p:cNvPr>
            <p:cNvSpPr>
              <a:spLocks/>
            </p:cNvSpPr>
            <p:nvPr/>
          </p:nvSpPr>
          <p:spPr bwMode="auto">
            <a:xfrm>
              <a:off x="5859439" y="4370406"/>
              <a:ext cx="92075" cy="107950"/>
            </a:xfrm>
            <a:custGeom>
              <a:avLst/>
              <a:gdLst>
                <a:gd name="T0" fmla="*/ 28 w 542591"/>
                <a:gd name="T1" fmla="*/ 6 h 631972"/>
                <a:gd name="T2" fmla="*/ 13 w 542591"/>
                <a:gd name="T3" fmla="*/ 0 h 631972"/>
                <a:gd name="T4" fmla="*/ 0 w 542591"/>
                <a:gd name="T5" fmla="*/ 7 h 631972"/>
                <a:gd name="T6" fmla="*/ 2 w 542591"/>
                <a:gd name="T7" fmla="*/ 12 h 631972"/>
                <a:gd name="T8" fmla="*/ 9 w 542591"/>
                <a:gd name="T9" fmla="*/ 15 h 631972"/>
                <a:gd name="T10" fmla="*/ 11 w 542591"/>
                <a:gd name="T11" fmla="*/ 24 h 631972"/>
                <a:gd name="T12" fmla="*/ 4 w 542591"/>
                <a:gd name="T13" fmla="*/ 28 h 631972"/>
                <a:gd name="T14" fmla="*/ 11 w 542591"/>
                <a:gd name="T15" fmla="*/ 39 h 631972"/>
                <a:gd name="T16" fmla="*/ 12 w 542591"/>
                <a:gd name="T17" fmla="*/ 56 h 631972"/>
                <a:gd name="T18" fmla="*/ 15 w 542591"/>
                <a:gd name="T19" fmla="*/ 68 h 631972"/>
                <a:gd name="T20" fmla="*/ 16 w 542591"/>
                <a:gd name="T21" fmla="*/ 77 h 631972"/>
                <a:gd name="T22" fmla="*/ 34 w 542591"/>
                <a:gd name="T23" fmla="*/ 73 h 631972"/>
                <a:gd name="T24" fmla="*/ 46 w 542591"/>
                <a:gd name="T25" fmla="*/ 75 h 631972"/>
                <a:gd name="T26" fmla="*/ 56 w 542591"/>
                <a:gd name="T27" fmla="*/ 70 h 631972"/>
                <a:gd name="T28" fmla="*/ 64 w 542591"/>
                <a:gd name="T29" fmla="*/ 71 h 631972"/>
                <a:gd name="T30" fmla="*/ 64 w 542591"/>
                <a:gd name="T31" fmla="*/ 84 h 631972"/>
                <a:gd name="T32" fmla="*/ 69 w 542591"/>
                <a:gd name="T33" fmla="*/ 92 h 631972"/>
                <a:gd name="T34" fmla="*/ 74 w 542591"/>
                <a:gd name="T35" fmla="*/ 83 h 631972"/>
                <a:gd name="T36" fmla="*/ 76 w 542591"/>
                <a:gd name="T37" fmla="*/ 69 h 631972"/>
                <a:gd name="T38" fmla="*/ 73 w 542591"/>
                <a:gd name="T39" fmla="*/ 63 h 631972"/>
                <a:gd name="T40" fmla="*/ 66 w 542591"/>
                <a:gd name="T41" fmla="*/ 48 h 631972"/>
                <a:gd name="T42" fmla="*/ 51 w 542591"/>
                <a:gd name="T43" fmla="*/ 54 h 631972"/>
                <a:gd name="T44" fmla="*/ 49 w 542591"/>
                <a:gd name="T45" fmla="*/ 44 h 631972"/>
                <a:gd name="T46" fmla="*/ 58 w 542591"/>
                <a:gd name="T47" fmla="*/ 35 h 631972"/>
                <a:gd name="T48" fmla="*/ 62 w 542591"/>
                <a:gd name="T49" fmla="*/ 24 h 631972"/>
                <a:gd name="T50" fmla="*/ 51 w 542591"/>
                <a:gd name="T51" fmla="*/ 26 h 631972"/>
                <a:gd name="T52" fmla="*/ 31 w 542591"/>
                <a:gd name="T53" fmla="*/ 21 h 631972"/>
                <a:gd name="T54" fmla="*/ 29 w 542591"/>
                <a:gd name="T55" fmla="*/ 12 h 631972"/>
                <a:gd name="T56" fmla="*/ 28 w 542591"/>
                <a:gd name="T57" fmla="*/ 6 h 6319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2591"/>
                <a:gd name="T88" fmla="*/ 0 h 631972"/>
                <a:gd name="T89" fmla="*/ 542591 w 542591"/>
                <a:gd name="T90" fmla="*/ 631972 h 63197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2591" h="631972">
                  <a:moveTo>
                    <a:pt x="201216" y="40481"/>
                  </a:moveTo>
                  <a:lnTo>
                    <a:pt x="92869" y="0"/>
                  </a:lnTo>
                  <a:lnTo>
                    <a:pt x="0" y="48815"/>
                  </a:lnTo>
                  <a:lnTo>
                    <a:pt x="10778" y="84285"/>
                  </a:lnTo>
                  <a:lnTo>
                    <a:pt x="61578" y="104922"/>
                  </a:lnTo>
                  <a:lnTo>
                    <a:pt x="75866" y="162072"/>
                  </a:lnTo>
                  <a:lnTo>
                    <a:pt x="29828" y="195410"/>
                  </a:lnTo>
                  <a:lnTo>
                    <a:pt x="77453" y="271610"/>
                  </a:lnTo>
                  <a:lnTo>
                    <a:pt x="85391" y="381147"/>
                  </a:lnTo>
                  <a:lnTo>
                    <a:pt x="104441" y="470047"/>
                  </a:lnTo>
                  <a:lnTo>
                    <a:pt x="113966" y="528785"/>
                  </a:lnTo>
                  <a:lnTo>
                    <a:pt x="240966" y="501797"/>
                  </a:lnTo>
                  <a:lnTo>
                    <a:pt x="326691" y="514497"/>
                  </a:lnTo>
                  <a:lnTo>
                    <a:pt x="399716" y="481160"/>
                  </a:lnTo>
                  <a:lnTo>
                    <a:pt x="458453" y="487510"/>
                  </a:lnTo>
                  <a:lnTo>
                    <a:pt x="452103" y="576410"/>
                  </a:lnTo>
                  <a:lnTo>
                    <a:pt x="490203" y="631972"/>
                  </a:lnTo>
                  <a:lnTo>
                    <a:pt x="529891" y="570060"/>
                  </a:lnTo>
                  <a:lnTo>
                    <a:pt x="542591" y="473222"/>
                  </a:lnTo>
                  <a:lnTo>
                    <a:pt x="521953" y="431947"/>
                  </a:lnTo>
                  <a:lnTo>
                    <a:pt x="467978" y="328760"/>
                  </a:lnTo>
                  <a:lnTo>
                    <a:pt x="361616" y="370035"/>
                  </a:lnTo>
                  <a:lnTo>
                    <a:pt x="348853" y="300037"/>
                  </a:lnTo>
                  <a:lnTo>
                    <a:pt x="414003" y="236685"/>
                  </a:lnTo>
                  <a:lnTo>
                    <a:pt x="444166" y="165247"/>
                  </a:lnTo>
                  <a:lnTo>
                    <a:pt x="359569" y="178593"/>
                  </a:lnTo>
                  <a:lnTo>
                    <a:pt x="218741" y="146197"/>
                  </a:lnTo>
                  <a:lnTo>
                    <a:pt x="206041" y="81110"/>
                  </a:lnTo>
                  <a:lnTo>
                    <a:pt x="201216" y="4048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" name="Freeform 10">
              <a:extLst/>
            </p:cNvPr>
            <p:cNvSpPr>
              <a:spLocks/>
            </p:cNvSpPr>
            <p:nvPr/>
          </p:nvSpPr>
          <p:spPr bwMode="auto">
            <a:xfrm>
              <a:off x="5941989" y="4329131"/>
              <a:ext cx="147637" cy="344487"/>
            </a:xfrm>
            <a:custGeom>
              <a:avLst/>
              <a:gdLst>
                <a:gd name="T0" fmla="*/ 39 w 861678"/>
                <a:gd name="T1" fmla="*/ 32 h 2017860"/>
                <a:gd name="T2" fmla="*/ 32 w 861678"/>
                <a:gd name="T3" fmla="*/ 59 h 2017860"/>
                <a:gd name="T4" fmla="*/ 19 w 861678"/>
                <a:gd name="T5" fmla="*/ 74 h 2017860"/>
                <a:gd name="T6" fmla="*/ 10 w 861678"/>
                <a:gd name="T7" fmla="*/ 88 h 2017860"/>
                <a:gd name="T8" fmla="*/ 8 w 861678"/>
                <a:gd name="T9" fmla="*/ 102 h 2017860"/>
                <a:gd name="T10" fmla="*/ 0 w 861678"/>
                <a:gd name="T11" fmla="*/ 126 h 2017860"/>
                <a:gd name="T12" fmla="*/ 12 w 861678"/>
                <a:gd name="T13" fmla="*/ 138 h 2017860"/>
                <a:gd name="T14" fmla="*/ 14 w 861678"/>
                <a:gd name="T15" fmla="*/ 150 h 2017860"/>
                <a:gd name="T16" fmla="*/ 26 w 861678"/>
                <a:gd name="T17" fmla="*/ 163 h 2017860"/>
                <a:gd name="T18" fmla="*/ 30 w 861678"/>
                <a:gd name="T19" fmla="*/ 186 h 2017860"/>
                <a:gd name="T20" fmla="*/ 23 w 861678"/>
                <a:gd name="T21" fmla="*/ 200 h 2017860"/>
                <a:gd name="T22" fmla="*/ 36 w 861678"/>
                <a:gd name="T23" fmla="*/ 210 h 2017860"/>
                <a:gd name="T24" fmla="*/ 51 w 861678"/>
                <a:gd name="T25" fmla="*/ 205 h 2017860"/>
                <a:gd name="T26" fmla="*/ 63 w 861678"/>
                <a:gd name="T27" fmla="*/ 195 h 2017860"/>
                <a:gd name="T28" fmla="*/ 74 w 861678"/>
                <a:gd name="T29" fmla="*/ 192 h 2017860"/>
                <a:gd name="T30" fmla="*/ 78 w 861678"/>
                <a:gd name="T31" fmla="*/ 215 h 2017860"/>
                <a:gd name="T32" fmla="*/ 78 w 861678"/>
                <a:gd name="T33" fmla="*/ 239 h 2017860"/>
                <a:gd name="T34" fmla="*/ 90 w 861678"/>
                <a:gd name="T35" fmla="*/ 252 h 2017860"/>
                <a:gd name="T36" fmla="*/ 96 w 861678"/>
                <a:gd name="T37" fmla="*/ 278 h 2017860"/>
                <a:gd name="T38" fmla="*/ 100 w 861678"/>
                <a:gd name="T39" fmla="*/ 292 h 2017860"/>
                <a:gd name="T40" fmla="*/ 105 w 861678"/>
                <a:gd name="T41" fmla="*/ 274 h 2017860"/>
                <a:gd name="T42" fmla="*/ 106 w 861678"/>
                <a:gd name="T43" fmla="*/ 258 h 2017860"/>
                <a:gd name="T44" fmla="*/ 98 w 861678"/>
                <a:gd name="T45" fmla="*/ 244 h 2017860"/>
                <a:gd name="T46" fmla="*/ 91 w 861678"/>
                <a:gd name="T47" fmla="*/ 225 h 2017860"/>
                <a:gd name="T48" fmla="*/ 92 w 861678"/>
                <a:gd name="T49" fmla="*/ 202 h 2017860"/>
                <a:gd name="T50" fmla="*/ 82 w 861678"/>
                <a:gd name="T51" fmla="*/ 186 h 2017860"/>
                <a:gd name="T52" fmla="*/ 77 w 861678"/>
                <a:gd name="T53" fmla="*/ 158 h 2017860"/>
                <a:gd name="T54" fmla="*/ 92 w 861678"/>
                <a:gd name="T55" fmla="*/ 145 h 2017860"/>
                <a:gd name="T56" fmla="*/ 115 w 861678"/>
                <a:gd name="T57" fmla="*/ 139 h 2017860"/>
                <a:gd name="T58" fmla="*/ 127 w 861678"/>
                <a:gd name="T59" fmla="*/ 117 h 2017860"/>
                <a:gd name="T60" fmla="*/ 105 w 861678"/>
                <a:gd name="T61" fmla="*/ 97 h 2017860"/>
                <a:gd name="T62" fmla="*/ 92 w 861678"/>
                <a:gd name="T63" fmla="*/ 77 h 2017860"/>
                <a:gd name="T64" fmla="*/ 81 w 861678"/>
                <a:gd name="T65" fmla="*/ 66 h 2017860"/>
                <a:gd name="T66" fmla="*/ 91 w 861678"/>
                <a:gd name="T67" fmla="*/ 40 h 2017860"/>
                <a:gd name="T68" fmla="*/ 95 w 861678"/>
                <a:gd name="T69" fmla="*/ 18 h 2017860"/>
                <a:gd name="T70" fmla="*/ 81 w 861678"/>
                <a:gd name="T71" fmla="*/ 0 h 2017860"/>
                <a:gd name="T72" fmla="*/ 68 w 861678"/>
                <a:gd name="T73" fmla="*/ 11 h 2017860"/>
                <a:gd name="T74" fmla="*/ 53 w 861678"/>
                <a:gd name="T75" fmla="*/ 21 h 20178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61678"/>
                <a:gd name="T115" fmla="*/ 0 h 2017860"/>
                <a:gd name="T116" fmla="*/ 861678 w 861678"/>
                <a:gd name="T117" fmla="*/ 2017860 h 20178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61678" h="2017860">
                  <a:moveTo>
                    <a:pt x="356853" y="147785"/>
                  </a:moveTo>
                  <a:lnTo>
                    <a:pt x="261603" y="217635"/>
                  </a:lnTo>
                  <a:lnTo>
                    <a:pt x="239378" y="304948"/>
                  </a:lnTo>
                  <a:lnTo>
                    <a:pt x="213978" y="403373"/>
                  </a:lnTo>
                  <a:lnTo>
                    <a:pt x="190166" y="489098"/>
                  </a:lnTo>
                  <a:lnTo>
                    <a:pt x="125078" y="509735"/>
                  </a:lnTo>
                  <a:lnTo>
                    <a:pt x="71103" y="524023"/>
                  </a:lnTo>
                  <a:lnTo>
                    <a:pt x="71103" y="608160"/>
                  </a:lnTo>
                  <a:lnTo>
                    <a:pt x="72691" y="655785"/>
                  </a:lnTo>
                  <a:lnTo>
                    <a:pt x="52387" y="704850"/>
                  </a:lnTo>
                  <a:lnTo>
                    <a:pt x="39290" y="810815"/>
                  </a:lnTo>
                  <a:lnTo>
                    <a:pt x="0" y="870347"/>
                  </a:lnTo>
                  <a:lnTo>
                    <a:pt x="23478" y="941535"/>
                  </a:lnTo>
                  <a:lnTo>
                    <a:pt x="82216" y="949473"/>
                  </a:lnTo>
                  <a:lnTo>
                    <a:pt x="86978" y="993923"/>
                  </a:lnTo>
                  <a:lnTo>
                    <a:pt x="91741" y="1032023"/>
                  </a:lnTo>
                  <a:lnTo>
                    <a:pt x="109203" y="1093935"/>
                  </a:lnTo>
                  <a:lnTo>
                    <a:pt x="172703" y="1124098"/>
                  </a:lnTo>
                  <a:lnTo>
                    <a:pt x="191753" y="1193948"/>
                  </a:lnTo>
                  <a:lnTo>
                    <a:pt x="201278" y="1279673"/>
                  </a:lnTo>
                  <a:lnTo>
                    <a:pt x="172703" y="1352698"/>
                  </a:lnTo>
                  <a:lnTo>
                    <a:pt x="158416" y="1381273"/>
                  </a:lnTo>
                  <a:lnTo>
                    <a:pt x="182228" y="1419373"/>
                  </a:lnTo>
                  <a:lnTo>
                    <a:pt x="242553" y="1446360"/>
                  </a:lnTo>
                  <a:lnTo>
                    <a:pt x="301291" y="1451123"/>
                  </a:lnTo>
                  <a:lnTo>
                    <a:pt x="342566" y="1409848"/>
                  </a:lnTo>
                  <a:lnTo>
                    <a:pt x="385428" y="1360635"/>
                  </a:lnTo>
                  <a:lnTo>
                    <a:pt x="423528" y="1341585"/>
                  </a:lnTo>
                  <a:lnTo>
                    <a:pt x="447341" y="1300310"/>
                  </a:lnTo>
                  <a:lnTo>
                    <a:pt x="501316" y="1327298"/>
                  </a:lnTo>
                  <a:lnTo>
                    <a:pt x="515603" y="1395560"/>
                  </a:lnTo>
                  <a:lnTo>
                    <a:pt x="525128" y="1484460"/>
                  </a:lnTo>
                  <a:lnTo>
                    <a:pt x="510841" y="1571773"/>
                  </a:lnTo>
                  <a:lnTo>
                    <a:pt x="525128" y="1646385"/>
                  </a:lnTo>
                  <a:lnTo>
                    <a:pt x="558466" y="1681310"/>
                  </a:lnTo>
                  <a:lnTo>
                    <a:pt x="612441" y="1741635"/>
                  </a:lnTo>
                  <a:lnTo>
                    <a:pt x="625141" y="1852760"/>
                  </a:lnTo>
                  <a:lnTo>
                    <a:pt x="652128" y="1914673"/>
                  </a:lnTo>
                  <a:lnTo>
                    <a:pt x="625141" y="2017860"/>
                  </a:lnTo>
                  <a:lnTo>
                    <a:pt x="678656" y="2015728"/>
                  </a:lnTo>
                  <a:lnTo>
                    <a:pt x="685466" y="1979760"/>
                  </a:lnTo>
                  <a:lnTo>
                    <a:pt x="709612" y="1887140"/>
                  </a:lnTo>
                  <a:lnTo>
                    <a:pt x="700087" y="1841897"/>
                  </a:lnTo>
                  <a:lnTo>
                    <a:pt x="719137" y="1779984"/>
                  </a:lnTo>
                  <a:lnTo>
                    <a:pt x="704516" y="1736873"/>
                  </a:lnTo>
                  <a:lnTo>
                    <a:pt x="666416" y="1681310"/>
                  </a:lnTo>
                  <a:lnTo>
                    <a:pt x="623553" y="1627335"/>
                  </a:lnTo>
                  <a:lnTo>
                    <a:pt x="618791" y="1551135"/>
                  </a:lnTo>
                  <a:lnTo>
                    <a:pt x="606091" y="1479698"/>
                  </a:lnTo>
                  <a:lnTo>
                    <a:pt x="625141" y="1395560"/>
                  </a:lnTo>
                  <a:lnTo>
                    <a:pt x="625141" y="1335235"/>
                  </a:lnTo>
                  <a:lnTo>
                    <a:pt x="552116" y="1281260"/>
                  </a:lnTo>
                  <a:lnTo>
                    <a:pt x="520366" y="1178073"/>
                  </a:lnTo>
                  <a:lnTo>
                    <a:pt x="520366" y="1090760"/>
                  </a:lnTo>
                  <a:lnTo>
                    <a:pt x="552116" y="1043135"/>
                  </a:lnTo>
                  <a:lnTo>
                    <a:pt x="625141" y="1003448"/>
                  </a:lnTo>
                  <a:lnTo>
                    <a:pt x="702928" y="997098"/>
                  </a:lnTo>
                  <a:lnTo>
                    <a:pt x="780716" y="962173"/>
                  </a:lnTo>
                  <a:lnTo>
                    <a:pt x="829928" y="895498"/>
                  </a:lnTo>
                  <a:lnTo>
                    <a:pt x="861678" y="808185"/>
                  </a:lnTo>
                  <a:lnTo>
                    <a:pt x="768016" y="738335"/>
                  </a:lnTo>
                  <a:lnTo>
                    <a:pt x="707691" y="670073"/>
                  </a:lnTo>
                  <a:lnTo>
                    <a:pt x="708421" y="575072"/>
                  </a:lnTo>
                  <a:lnTo>
                    <a:pt x="620378" y="530373"/>
                  </a:lnTo>
                  <a:lnTo>
                    <a:pt x="526256" y="522684"/>
                  </a:lnTo>
                  <a:lnTo>
                    <a:pt x="547353" y="452585"/>
                  </a:lnTo>
                  <a:lnTo>
                    <a:pt x="606091" y="366860"/>
                  </a:lnTo>
                  <a:lnTo>
                    <a:pt x="617203" y="274785"/>
                  </a:lnTo>
                  <a:lnTo>
                    <a:pt x="656034" y="195262"/>
                  </a:lnTo>
                  <a:lnTo>
                    <a:pt x="645318" y="123825"/>
                  </a:lnTo>
                  <a:lnTo>
                    <a:pt x="582278" y="47773"/>
                  </a:lnTo>
                  <a:lnTo>
                    <a:pt x="547687" y="0"/>
                  </a:lnTo>
                  <a:lnTo>
                    <a:pt x="439403" y="33485"/>
                  </a:lnTo>
                  <a:lnTo>
                    <a:pt x="456866" y="76348"/>
                  </a:lnTo>
                  <a:lnTo>
                    <a:pt x="477503" y="150960"/>
                  </a:lnTo>
                  <a:lnTo>
                    <a:pt x="356853" y="14778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" name="Freeform 11">
              <a:extLst/>
            </p:cNvPr>
            <p:cNvSpPr>
              <a:spLocks/>
            </p:cNvSpPr>
            <p:nvPr/>
          </p:nvSpPr>
          <p:spPr bwMode="auto">
            <a:xfrm>
              <a:off x="4891064" y="4251343"/>
              <a:ext cx="381000" cy="304800"/>
            </a:xfrm>
            <a:custGeom>
              <a:avLst/>
              <a:gdLst>
                <a:gd name="T0" fmla="*/ 7068360 w 1199"/>
                <a:gd name="T1" fmla="*/ 226310190 h 960"/>
                <a:gd name="T2" fmla="*/ 44630702 w 1199"/>
                <a:gd name="T3" fmla="*/ 275906865 h 960"/>
                <a:gd name="T4" fmla="*/ 70177404 w 1199"/>
                <a:gd name="T5" fmla="*/ 337499325 h 960"/>
                <a:gd name="T6" fmla="*/ 122886005 w 1199"/>
                <a:gd name="T7" fmla="*/ 410281438 h 960"/>
                <a:gd name="T8" fmla="*/ 149341196 w 1199"/>
                <a:gd name="T9" fmla="*/ 475906465 h 960"/>
                <a:gd name="T10" fmla="*/ 226081714 w 1199"/>
                <a:gd name="T11" fmla="*/ 540624078 h 960"/>
                <a:gd name="T12" fmla="*/ 242035731 w 1199"/>
                <a:gd name="T13" fmla="*/ 627014875 h 960"/>
                <a:gd name="T14" fmla="*/ 265259890 w 1199"/>
                <a:gd name="T15" fmla="*/ 703022788 h 960"/>
                <a:gd name="T16" fmla="*/ 328368933 w 1199"/>
                <a:gd name="T17" fmla="*/ 771772650 h 960"/>
                <a:gd name="T18" fmla="*/ 391477977 w 1199"/>
                <a:gd name="T19" fmla="*/ 838204128 h 960"/>
                <a:gd name="T20" fmla="*/ 434695261 w 1199"/>
                <a:gd name="T21" fmla="*/ 885381453 h 960"/>
                <a:gd name="T22" fmla="*/ 480234453 w 1199"/>
                <a:gd name="T23" fmla="*/ 867740518 h 960"/>
                <a:gd name="T24" fmla="*/ 566567655 w 1199"/>
                <a:gd name="T25" fmla="*/ 875704053 h 960"/>
                <a:gd name="T26" fmla="*/ 643308173 w 1199"/>
                <a:gd name="T27" fmla="*/ 898184005 h 960"/>
                <a:gd name="T28" fmla="*/ 721664525 w 1199"/>
                <a:gd name="T29" fmla="*/ 843748630 h 960"/>
                <a:gd name="T30" fmla="*/ 795173692 w 1199"/>
                <a:gd name="T31" fmla="*/ 803728073 h 960"/>
                <a:gd name="T32" fmla="*/ 875145878 w 1199"/>
                <a:gd name="T33" fmla="*/ 792538738 h 960"/>
                <a:gd name="T34" fmla="*/ 966224580 w 1199"/>
                <a:gd name="T35" fmla="*/ 770159750 h 960"/>
                <a:gd name="T36" fmla="*/ 1044580932 w 1199"/>
                <a:gd name="T37" fmla="*/ 751006563 h 960"/>
                <a:gd name="T38" fmla="*/ 1098905049 w 1199"/>
                <a:gd name="T39" fmla="*/ 690220553 h 960"/>
                <a:gd name="T40" fmla="*/ 1110113249 w 1199"/>
                <a:gd name="T41" fmla="*/ 587801403 h 960"/>
                <a:gd name="T42" fmla="*/ 1066896283 w 1199"/>
                <a:gd name="T43" fmla="*/ 563809515 h 960"/>
                <a:gd name="T44" fmla="*/ 967840414 w 1199"/>
                <a:gd name="T45" fmla="*/ 554232763 h 960"/>
                <a:gd name="T46" fmla="*/ 910284946 w 1199"/>
                <a:gd name="T47" fmla="*/ 483870000 h 960"/>
                <a:gd name="T48" fmla="*/ 868683495 w 1199"/>
                <a:gd name="T49" fmla="*/ 445462978 h 960"/>
                <a:gd name="T50" fmla="*/ 828697561 w 1199"/>
                <a:gd name="T51" fmla="*/ 360684763 h 960"/>
                <a:gd name="T52" fmla="*/ 774373126 w 1199"/>
                <a:gd name="T53" fmla="*/ 288709100 h 960"/>
                <a:gd name="T54" fmla="*/ 688039924 w 1199"/>
                <a:gd name="T55" fmla="*/ 198386700 h 960"/>
                <a:gd name="T56" fmla="*/ 612107164 w 1199"/>
                <a:gd name="T57" fmla="*/ 179132865 h 960"/>
                <a:gd name="T58" fmla="*/ 526581721 w 1199"/>
                <a:gd name="T59" fmla="*/ 168749663 h 960"/>
                <a:gd name="T60" fmla="*/ 473065361 w 1199"/>
                <a:gd name="T61" fmla="*/ 127923290 h 960"/>
                <a:gd name="T62" fmla="*/ 409855269 w 1199"/>
                <a:gd name="T63" fmla="*/ 76007913 h 960"/>
                <a:gd name="T64" fmla="*/ 308376125 w 1199"/>
                <a:gd name="T65" fmla="*/ 23991888 h 960"/>
                <a:gd name="T66" fmla="*/ 222042923 w 1199"/>
                <a:gd name="T67" fmla="*/ 0 h 960"/>
                <a:gd name="T68" fmla="*/ 138132996 w 1199"/>
                <a:gd name="T69" fmla="*/ 28024138 h 960"/>
                <a:gd name="T70" fmla="*/ 170142080 w 1199"/>
                <a:gd name="T71" fmla="*/ 104737853 h 960"/>
                <a:gd name="T72" fmla="*/ 134901963 w 1199"/>
                <a:gd name="T73" fmla="*/ 152721628 h 960"/>
                <a:gd name="T74" fmla="*/ 78962012 w 1199"/>
                <a:gd name="T75" fmla="*/ 179939315 h 960"/>
                <a:gd name="T76" fmla="*/ 16660726 w 1199"/>
                <a:gd name="T77" fmla="*/ 191128650 h 9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99"/>
                <a:gd name="T118" fmla="*/ 0 h 960"/>
                <a:gd name="T119" fmla="*/ 2230102 w 1199"/>
                <a:gd name="T120" fmla="*/ 1782762 h 9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99" h="960">
                  <a:moveTo>
                    <a:pt x="0" y="228"/>
                  </a:moveTo>
                  <a:lnTo>
                    <a:pt x="8" y="242"/>
                  </a:lnTo>
                  <a:lnTo>
                    <a:pt x="15" y="286"/>
                  </a:lnTo>
                  <a:lnTo>
                    <a:pt x="48" y="295"/>
                  </a:lnTo>
                  <a:lnTo>
                    <a:pt x="65" y="321"/>
                  </a:lnTo>
                  <a:lnTo>
                    <a:pt x="75" y="361"/>
                  </a:lnTo>
                  <a:lnTo>
                    <a:pt x="111" y="402"/>
                  </a:lnTo>
                  <a:lnTo>
                    <a:pt x="131" y="439"/>
                  </a:lnTo>
                  <a:lnTo>
                    <a:pt x="164" y="461"/>
                  </a:lnTo>
                  <a:lnTo>
                    <a:pt x="160" y="509"/>
                  </a:lnTo>
                  <a:lnTo>
                    <a:pt x="209" y="541"/>
                  </a:lnTo>
                  <a:lnTo>
                    <a:pt x="242" y="578"/>
                  </a:lnTo>
                  <a:lnTo>
                    <a:pt x="263" y="619"/>
                  </a:lnTo>
                  <a:lnTo>
                    <a:pt x="259" y="670"/>
                  </a:lnTo>
                  <a:lnTo>
                    <a:pt x="273" y="704"/>
                  </a:lnTo>
                  <a:lnTo>
                    <a:pt x="283" y="751"/>
                  </a:lnTo>
                  <a:lnTo>
                    <a:pt x="330" y="781"/>
                  </a:lnTo>
                  <a:lnTo>
                    <a:pt x="351" y="825"/>
                  </a:lnTo>
                  <a:lnTo>
                    <a:pt x="390" y="863"/>
                  </a:lnTo>
                  <a:lnTo>
                    <a:pt x="418" y="896"/>
                  </a:lnTo>
                  <a:lnTo>
                    <a:pt x="428" y="935"/>
                  </a:lnTo>
                  <a:lnTo>
                    <a:pt x="465" y="946"/>
                  </a:lnTo>
                  <a:lnTo>
                    <a:pt x="486" y="931"/>
                  </a:lnTo>
                  <a:lnTo>
                    <a:pt x="513" y="928"/>
                  </a:lnTo>
                  <a:lnTo>
                    <a:pt x="558" y="931"/>
                  </a:lnTo>
                  <a:lnTo>
                    <a:pt x="605" y="936"/>
                  </a:lnTo>
                  <a:lnTo>
                    <a:pt x="641" y="945"/>
                  </a:lnTo>
                  <a:lnTo>
                    <a:pt x="687" y="960"/>
                  </a:lnTo>
                  <a:lnTo>
                    <a:pt x="724" y="947"/>
                  </a:lnTo>
                  <a:lnTo>
                    <a:pt x="771" y="902"/>
                  </a:lnTo>
                  <a:lnTo>
                    <a:pt x="812" y="876"/>
                  </a:lnTo>
                  <a:lnTo>
                    <a:pt x="850" y="859"/>
                  </a:lnTo>
                  <a:lnTo>
                    <a:pt x="899" y="851"/>
                  </a:lnTo>
                  <a:lnTo>
                    <a:pt x="935" y="847"/>
                  </a:lnTo>
                  <a:lnTo>
                    <a:pt x="980" y="835"/>
                  </a:lnTo>
                  <a:lnTo>
                    <a:pt x="1043" y="825"/>
                  </a:lnTo>
                  <a:lnTo>
                    <a:pt x="1079" y="811"/>
                  </a:lnTo>
                  <a:lnTo>
                    <a:pt x="1106" y="804"/>
                  </a:lnTo>
                  <a:lnTo>
                    <a:pt x="1138" y="774"/>
                  </a:lnTo>
                  <a:lnTo>
                    <a:pt x="1150" y="738"/>
                  </a:lnTo>
                  <a:lnTo>
                    <a:pt x="1178" y="697"/>
                  </a:lnTo>
                  <a:lnTo>
                    <a:pt x="1199" y="660"/>
                  </a:lnTo>
                  <a:lnTo>
                    <a:pt x="1181" y="628"/>
                  </a:lnTo>
                  <a:lnTo>
                    <a:pt x="1169" y="599"/>
                  </a:lnTo>
                  <a:lnTo>
                    <a:pt x="1140" y="603"/>
                  </a:lnTo>
                  <a:lnTo>
                    <a:pt x="1086" y="598"/>
                  </a:lnTo>
                  <a:lnTo>
                    <a:pt x="1034" y="592"/>
                  </a:lnTo>
                  <a:lnTo>
                    <a:pt x="1002" y="555"/>
                  </a:lnTo>
                  <a:lnTo>
                    <a:pt x="973" y="517"/>
                  </a:lnTo>
                  <a:lnTo>
                    <a:pt x="952" y="502"/>
                  </a:lnTo>
                  <a:lnTo>
                    <a:pt x="928" y="476"/>
                  </a:lnTo>
                  <a:lnTo>
                    <a:pt x="896" y="445"/>
                  </a:lnTo>
                  <a:lnTo>
                    <a:pt x="886" y="386"/>
                  </a:lnTo>
                  <a:lnTo>
                    <a:pt x="870" y="351"/>
                  </a:lnTo>
                  <a:lnTo>
                    <a:pt x="828" y="309"/>
                  </a:lnTo>
                  <a:lnTo>
                    <a:pt x="788" y="269"/>
                  </a:lnTo>
                  <a:lnTo>
                    <a:pt x="735" y="212"/>
                  </a:lnTo>
                  <a:lnTo>
                    <a:pt x="704" y="203"/>
                  </a:lnTo>
                  <a:lnTo>
                    <a:pt x="654" y="191"/>
                  </a:lnTo>
                  <a:lnTo>
                    <a:pt x="600" y="198"/>
                  </a:lnTo>
                  <a:lnTo>
                    <a:pt x="563" y="180"/>
                  </a:lnTo>
                  <a:lnTo>
                    <a:pt x="529" y="163"/>
                  </a:lnTo>
                  <a:lnTo>
                    <a:pt x="506" y="137"/>
                  </a:lnTo>
                  <a:lnTo>
                    <a:pt x="469" y="102"/>
                  </a:lnTo>
                  <a:lnTo>
                    <a:pt x="438" y="81"/>
                  </a:lnTo>
                  <a:lnTo>
                    <a:pt x="382" y="56"/>
                  </a:lnTo>
                  <a:lnTo>
                    <a:pt x="330" y="26"/>
                  </a:lnTo>
                  <a:lnTo>
                    <a:pt x="283" y="4"/>
                  </a:lnTo>
                  <a:lnTo>
                    <a:pt x="237" y="0"/>
                  </a:lnTo>
                  <a:lnTo>
                    <a:pt x="199" y="19"/>
                  </a:lnTo>
                  <a:lnTo>
                    <a:pt x="148" y="30"/>
                  </a:lnTo>
                  <a:lnTo>
                    <a:pt x="149" y="59"/>
                  </a:lnTo>
                  <a:lnTo>
                    <a:pt x="182" y="112"/>
                  </a:lnTo>
                  <a:lnTo>
                    <a:pt x="165" y="139"/>
                  </a:lnTo>
                  <a:lnTo>
                    <a:pt x="144" y="163"/>
                  </a:lnTo>
                  <a:lnTo>
                    <a:pt x="114" y="176"/>
                  </a:lnTo>
                  <a:lnTo>
                    <a:pt x="84" y="192"/>
                  </a:lnTo>
                  <a:lnTo>
                    <a:pt x="33" y="185"/>
                  </a:lnTo>
                  <a:lnTo>
                    <a:pt x="18" y="204"/>
                  </a:lnTo>
                  <a:lnTo>
                    <a:pt x="0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" name="Freeform 12">
              <a:extLst/>
            </p:cNvPr>
            <p:cNvSpPr>
              <a:spLocks/>
            </p:cNvSpPr>
            <p:nvPr/>
          </p:nvSpPr>
          <p:spPr bwMode="auto">
            <a:xfrm>
              <a:off x="5037114" y="4514868"/>
              <a:ext cx="187325" cy="122238"/>
            </a:xfrm>
            <a:custGeom>
              <a:avLst/>
              <a:gdLst>
                <a:gd name="T0" fmla="*/ 2147483647 w 590"/>
                <a:gd name="T1" fmla="*/ 2147483647 h 385"/>
                <a:gd name="T2" fmla="*/ 0 w 590"/>
                <a:gd name="T3" fmla="*/ 2147483647 h 385"/>
                <a:gd name="T4" fmla="*/ 2147483647 w 590"/>
                <a:gd name="T5" fmla="*/ 2147483647 h 385"/>
                <a:gd name="T6" fmla="*/ 2147483647 w 590"/>
                <a:gd name="T7" fmla="*/ 2147483647 h 385"/>
                <a:gd name="T8" fmla="*/ 2147483647 w 590"/>
                <a:gd name="T9" fmla="*/ 2147483647 h 385"/>
                <a:gd name="T10" fmla="*/ 2147483647 w 590"/>
                <a:gd name="T11" fmla="*/ 2147483647 h 385"/>
                <a:gd name="T12" fmla="*/ 2147483647 w 590"/>
                <a:gd name="T13" fmla="*/ 2147483647 h 385"/>
                <a:gd name="T14" fmla="*/ 2147483647 w 590"/>
                <a:gd name="T15" fmla="*/ 2147483647 h 385"/>
                <a:gd name="T16" fmla="*/ 2147483647 w 590"/>
                <a:gd name="T17" fmla="*/ 2147483647 h 385"/>
                <a:gd name="T18" fmla="*/ 2147483647 w 590"/>
                <a:gd name="T19" fmla="*/ 2147483647 h 385"/>
                <a:gd name="T20" fmla="*/ 2147483647 w 590"/>
                <a:gd name="T21" fmla="*/ 2147483647 h 385"/>
                <a:gd name="T22" fmla="*/ 2147483647 w 590"/>
                <a:gd name="T23" fmla="*/ 2147483647 h 385"/>
                <a:gd name="T24" fmla="*/ 2147483647 w 590"/>
                <a:gd name="T25" fmla="*/ 2147483647 h 385"/>
                <a:gd name="T26" fmla="*/ 2147483647 w 590"/>
                <a:gd name="T27" fmla="*/ 2147483647 h 385"/>
                <a:gd name="T28" fmla="*/ 2147483647 w 590"/>
                <a:gd name="T29" fmla="*/ 2147483647 h 385"/>
                <a:gd name="T30" fmla="*/ 2147483647 w 590"/>
                <a:gd name="T31" fmla="*/ 2147483647 h 385"/>
                <a:gd name="T32" fmla="*/ 2147483647 w 590"/>
                <a:gd name="T33" fmla="*/ 2147483647 h 385"/>
                <a:gd name="T34" fmla="*/ 2147483647 w 590"/>
                <a:gd name="T35" fmla="*/ 2147483647 h 385"/>
                <a:gd name="T36" fmla="*/ 2147483647 w 590"/>
                <a:gd name="T37" fmla="*/ 2147483647 h 385"/>
                <a:gd name="T38" fmla="*/ 2147483647 w 590"/>
                <a:gd name="T39" fmla="*/ 2147483647 h 385"/>
                <a:gd name="T40" fmla="*/ 2147483647 w 590"/>
                <a:gd name="T41" fmla="*/ 0 h 385"/>
                <a:gd name="T42" fmla="*/ 2147483647 w 590"/>
                <a:gd name="T43" fmla="*/ 2147483647 h 385"/>
                <a:gd name="T44" fmla="*/ 2147483647 w 590"/>
                <a:gd name="T45" fmla="*/ 2147483647 h 385"/>
                <a:gd name="T46" fmla="*/ 2147483647 w 590"/>
                <a:gd name="T47" fmla="*/ 2147483647 h 385"/>
                <a:gd name="T48" fmla="*/ 2147483647 w 590"/>
                <a:gd name="T49" fmla="*/ 2147483647 h 385"/>
                <a:gd name="T50" fmla="*/ 2147483647 w 590"/>
                <a:gd name="T51" fmla="*/ 2147483647 h 385"/>
                <a:gd name="T52" fmla="*/ 2147483647 w 590"/>
                <a:gd name="T53" fmla="*/ 2147483647 h 385"/>
                <a:gd name="T54" fmla="*/ 2147483647 w 590"/>
                <a:gd name="T55" fmla="*/ 2147483647 h 385"/>
                <a:gd name="T56" fmla="*/ 2147483647 w 590"/>
                <a:gd name="T57" fmla="*/ 2147483647 h 385"/>
                <a:gd name="T58" fmla="*/ 2147483647 w 590"/>
                <a:gd name="T59" fmla="*/ 2147483647 h 385"/>
                <a:gd name="T60" fmla="*/ 2147483647 w 590"/>
                <a:gd name="T61" fmla="*/ 2147483647 h 385"/>
                <a:gd name="T62" fmla="*/ 2147483647 w 590"/>
                <a:gd name="T63" fmla="*/ 2147483647 h 385"/>
                <a:gd name="T64" fmla="*/ 2147483647 w 590"/>
                <a:gd name="T65" fmla="*/ 2147483647 h 385"/>
                <a:gd name="T66" fmla="*/ 2147483647 w 590"/>
                <a:gd name="T67" fmla="*/ 2147483647 h 385"/>
                <a:gd name="T68" fmla="*/ 2147483647 w 590"/>
                <a:gd name="T69" fmla="*/ 2147483647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0"/>
                <a:gd name="T106" fmla="*/ 0 h 385"/>
                <a:gd name="T107" fmla="*/ 699 w 590"/>
                <a:gd name="T108" fmla="*/ 452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0" h="385">
                  <a:moveTo>
                    <a:pt x="7" y="152"/>
                  </a:moveTo>
                  <a:lnTo>
                    <a:pt x="0" y="214"/>
                  </a:lnTo>
                  <a:lnTo>
                    <a:pt x="14" y="254"/>
                  </a:lnTo>
                  <a:lnTo>
                    <a:pt x="31" y="305"/>
                  </a:lnTo>
                  <a:lnTo>
                    <a:pt x="41" y="359"/>
                  </a:lnTo>
                  <a:lnTo>
                    <a:pt x="80" y="385"/>
                  </a:lnTo>
                  <a:lnTo>
                    <a:pt x="125" y="366"/>
                  </a:lnTo>
                  <a:lnTo>
                    <a:pt x="166" y="338"/>
                  </a:lnTo>
                  <a:lnTo>
                    <a:pt x="229" y="342"/>
                  </a:lnTo>
                  <a:lnTo>
                    <a:pt x="293" y="312"/>
                  </a:lnTo>
                  <a:lnTo>
                    <a:pt x="344" y="279"/>
                  </a:lnTo>
                  <a:lnTo>
                    <a:pt x="394" y="240"/>
                  </a:lnTo>
                  <a:lnTo>
                    <a:pt x="479" y="224"/>
                  </a:lnTo>
                  <a:lnTo>
                    <a:pt x="531" y="204"/>
                  </a:lnTo>
                  <a:lnTo>
                    <a:pt x="541" y="174"/>
                  </a:lnTo>
                  <a:lnTo>
                    <a:pt x="566" y="145"/>
                  </a:lnTo>
                  <a:lnTo>
                    <a:pt x="590" y="125"/>
                  </a:lnTo>
                  <a:lnTo>
                    <a:pt x="576" y="101"/>
                  </a:lnTo>
                  <a:lnTo>
                    <a:pt x="556" y="67"/>
                  </a:lnTo>
                  <a:lnTo>
                    <a:pt x="543" y="26"/>
                  </a:lnTo>
                  <a:lnTo>
                    <a:pt x="533" y="0"/>
                  </a:lnTo>
                  <a:lnTo>
                    <a:pt x="470" y="15"/>
                  </a:lnTo>
                  <a:lnTo>
                    <a:pt x="433" y="20"/>
                  </a:lnTo>
                  <a:lnTo>
                    <a:pt x="392" y="26"/>
                  </a:lnTo>
                  <a:lnTo>
                    <a:pt x="351" y="47"/>
                  </a:lnTo>
                  <a:lnTo>
                    <a:pt x="308" y="72"/>
                  </a:lnTo>
                  <a:lnTo>
                    <a:pt x="266" y="115"/>
                  </a:lnTo>
                  <a:lnTo>
                    <a:pt x="251" y="118"/>
                  </a:lnTo>
                  <a:lnTo>
                    <a:pt x="227" y="130"/>
                  </a:lnTo>
                  <a:lnTo>
                    <a:pt x="187" y="113"/>
                  </a:lnTo>
                  <a:lnTo>
                    <a:pt x="128" y="102"/>
                  </a:lnTo>
                  <a:lnTo>
                    <a:pt x="56" y="98"/>
                  </a:lnTo>
                  <a:lnTo>
                    <a:pt x="25" y="101"/>
                  </a:lnTo>
                  <a:lnTo>
                    <a:pt x="8" y="116"/>
                  </a:lnTo>
                  <a:lnTo>
                    <a:pt x="7" y="1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" name="Freeform 14">
              <a:extLst/>
            </p:cNvPr>
            <p:cNvSpPr>
              <a:spLocks/>
            </p:cNvSpPr>
            <p:nvPr/>
          </p:nvSpPr>
          <p:spPr bwMode="auto">
            <a:xfrm>
              <a:off x="5203801" y="4379931"/>
              <a:ext cx="82550" cy="61912"/>
            </a:xfrm>
            <a:custGeom>
              <a:avLst/>
              <a:gdLst>
                <a:gd name="T0" fmla="*/ 0 w 260"/>
                <a:gd name="T1" fmla="*/ 2147483647 h 195"/>
                <a:gd name="T2" fmla="*/ 2147483647 w 260"/>
                <a:gd name="T3" fmla="*/ 2147483647 h 195"/>
                <a:gd name="T4" fmla="*/ 2147483647 w 260"/>
                <a:gd name="T5" fmla="*/ 2147483647 h 195"/>
                <a:gd name="T6" fmla="*/ 2147483647 w 260"/>
                <a:gd name="T7" fmla="*/ 2147483647 h 195"/>
                <a:gd name="T8" fmla="*/ 2147483647 w 260"/>
                <a:gd name="T9" fmla="*/ 2147483647 h 195"/>
                <a:gd name="T10" fmla="*/ 2147483647 w 260"/>
                <a:gd name="T11" fmla="*/ 2147483647 h 195"/>
                <a:gd name="T12" fmla="*/ 2147483647 w 260"/>
                <a:gd name="T13" fmla="*/ 2147483647 h 195"/>
                <a:gd name="T14" fmla="*/ 2147483647 w 260"/>
                <a:gd name="T15" fmla="*/ 2147483647 h 195"/>
                <a:gd name="T16" fmla="*/ 2147483647 w 260"/>
                <a:gd name="T17" fmla="*/ 2147483647 h 195"/>
                <a:gd name="T18" fmla="*/ 2147483647 w 260"/>
                <a:gd name="T19" fmla="*/ 0 h 195"/>
                <a:gd name="T20" fmla="*/ 2147483647 w 260"/>
                <a:gd name="T21" fmla="*/ 2147483647 h 195"/>
                <a:gd name="T22" fmla="*/ 2147483647 w 260"/>
                <a:gd name="T23" fmla="*/ 2147483647 h 195"/>
                <a:gd name="T24" fmla="*/ 2147483647 w 260"/>
                <a:gd name="T25" fmla="*/ 2147483647 h 195"/>
                <a:gd name="T26" fmla="*/ 2147483647 w 260"/>
                <a:gd name="T27" fmla="*/ 2147483647 h 195"/>
                <a:gd name="T28" fmla="*/ 2147483647 w 260"/>
                <a:gd name="T29" fmla="*/ 2147483647 h 195"/>
                <a:gd name="T30" fmla="*/ 2147483647 w 260"/>
                <a:gd name="T31" fmla="*/ 2147483647 h 195"/>
                <a:gd name="T32" fmla="*/ 2147483647 w 260"/>
                <a:gd name="T33" fmla="*/ 2147483647 h 195"/>
                <a:gd name="T34" fmla="*/ 2147483647 w 260"/>
                <a:gd name="T35" fmla="*/ 2147483647 h 195"/>
                <a:gd name="T36" fmla="*/ 2147483647 w 260"/>
                <a:gd name="T37" fmla="*/ 2147483647 h 195"/>
                <a:gd name="T38" fmla="*/ 2147483647 w 260"/>
                <a:gd name="T39" fmla="*/ 2147483647 h 195"/>
                <a:gd name="T40" fmla="*/ 2147483647 w 260"/>
                <a:gd name="T41" fmla="*/ 2147483647 h 195"/>
                <a:gd name="T42" fmla="*/ 2147483647 w 260"/>
                <a:gd name="T43" fmla="*/ 2147483647 h 195"/>
                <a:gd name="T44" fmla="*/ 0 w 260"/>
                <a:gd name="T45" fmla="*/ 2147483647 h 1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0"/>
                <a:gd name="T70" fmla="*/ 0 h 195"/>
                <a:gd name="T71" fmla="*/ 300 w 260"/>
                <a:gd name="T72" fmla="*/ 232 h 1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0" h="195">
                  <a:moveTo>
                    <a:pt x="0" y="132"/>
                  </a:moveTo>
                  <a:lnTo>
                    <a:pt x="33" y="122"/>
                  </a:lnTo>
                  <a:lnTo>
                    <a:pt x="62" y="111"/>
                  </a:lnTo>
                  <a:lnTo>
                    <a:pt x="99" y="116"/>
                  </a:lnTo>
                  <a:lnTo>
                    <a:pt x="115" y="115"/>
                  </a:lnTo>
                  <a:lnTo>
                    <a:pt x="125" y="97"/>
                  </a:lnTo>
                  <a:lnTo>
                    <a:pt x="146" y="80"/>
                  </a:lnTo>
                  <a:lnTo>
                    <a:pt x="169" y="61"/>
                  </a:lnTo>
                  <a:lnTo>
                    <a:pt x="204" y="39"/>
                  </a:lnTo>
                  <a:lnTo>
                    <a:pt x="231" y="0"/>
                  </a:lnTo>
                  <a:lnTo>
                    <a:pt x="228" y="12"/>
                  </a:lnTo>
                  <a:lnTo>
                    <a:pt x="234" y="22"/>
                  </a:lnTo>
                  <a:lnTo>
                    <a:pt x="246" y="18"/>
                  </a:lnTo>
                  <a:lnTo>
                    <a:pt x="250" y="3"/>
                  </a:lnTo>
                  <a:lnTo>
                    <a:pt x="260" y="20"/>
                  </a:lnTo>
                  <a:lnTo>
                    <a:pt x="259" y="51"/>
                  </a:lnTo>
                  <a:lnTo>
                    <a:pt x="252" y="64"/>
                  </a:lnTo>
                  <a:lnTo>
                    <a:pt x="241" y="70"/>
                  </a:lnTo>
                  <a:lnTo>
                    <a:pt x="226" y="81"/>
                  </a:lnTo>
                  <a:lnTo>
                    <a:pt x="220" y="67"/>
                  </a:lnTo>
                  <a:lnTo>
                    <a:pt x="213" y="73"/>
                  </a:lnTo>
                  <a:lnTo>
                    <a:pt x="216" y="87"/>
                  </a:lnTo>
                  <a:lnTo>
                    <a:pt x="210" y="106"/>
                  </a:lnTo>
                  <a:lnTo>
                    <a:pt x="196" y="136"/>
                  </a:lnTo>
                  <a:lnTo>
                    <a:pt x="196" y="159"/>
                  </a:lnTo>
                  <a:lnTo>
                    <a:pt x="196" y="177"/>
                  </a:lnTo>
                  <a:lnTo>
                    <a:pt x="185" y="192"/>
                  </a:lnTo>
                  <a:lnTo>
                    <a:pt x="150" y="195"/>
                  </a:lnTo>
                  <a:lnTo>
                    <a:pt x="104" y="192"/>
                  </a:lnTo>
                  <a:lnTo>
                    <a:pt x="44" y="187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" name="Freeform 15">
              <a:extLst/>
            </p:cNvPr>
            <p:cNvSpPr>
              <a:spLocks/>
            </p:cNvSpPr>
            <p:nvPr/>
          </p:nvSpPr>
          <p:spPr bwMode="auto">
            <a:xfrm>
              <a:off x="5705451" y="4694256"/>
              <a:ext cx="50800" cy="77787"/>
            </a:xfrm>
            <a:custGeom>
              <a:avLst/>
              <a:gdLst>
                <a:gd name="T0" fmla="*/ 2147483647 w 403"/>
                <a:gd name="T1" fmla="*/ 2147483647 h 631"/>
                <a:gd name="T2" fmla="*/ 2147483647 w 403"/>
                <a:gd name="T3" fmla="*/ 2147483647 h 631"/>
                <a:gd name="T4" fmla="*/ 2147483647 w 403"/>
                <a:gd name="T5" fmla="*/ 2147483647 h 631"/>
                <a:gd name="T6" fmla="*/ 2147483647 w 403"/>
                <a:gd name="T7" fmla="*/ 2147483647 h 631"/>
                <a:gd name="T8" fmla="*/ 0 w 403"/>
                <a:gd name="T9" fmla="*/ 2147483647 h 631"/>
                <a:gd name="T10" fmla="*/ 2147483647 w 403"/>
                <a:gd name="T11" fmla="*/ 2147483647 h 631"/>
                <a:gd name="T12" fmla="*/ 2147483647 w 403"/>
                <a:gd name="T13" fmla="*/ 2147483647 h 631"/>
                <a:gd name="T14" fmla="*/ 2147483647 w 403"/>
                <a:gd name="T15" fmla="*/ 2147483647 h 631"/>
                <a:gd name="T16" fmla="*/ 2147483647 w 403"/>
                <a:gd name="T17" fmla="*/ 0 h 631"/>
                <a:gd name="T18" fmla="*/ 2147483647 w 403"/>
                <a:gd name="T19" fmla="*/ 2147483647 h 631"/>
                <a:gd name="T20" fmla="*/ 2147483647 w 403"/>
                <a:gd name="T21" fmla="*/ 2147483647 h 631"/>
                <a:gd name="T22" fmla="*/ 2147483647 w 403"/>
                <a:gd name="T23" fmla="*/ 2147483647 h 631"/>
                <a:gd name="T24" fmla="*/ 2147483647 w 403"/>
                <a:gd name="T25" fmla="*/ 2147483647 h 631"/>
                <a:gd name="T26" fmla="*/ 2147483647 w 403"/>
                <a:gd name="T27" fmla="*/ 214748364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3"/>
                <a:gd name="T43" fmla="*/ 0 h 631"/>
                <a:gd name="T44" fmla="*/ 403 w 40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3" h="631">
                  <a:moveTo>
                    <a:pt x="229" y="586"/>
                  </a:moveTo>
                  <a:lnTo>
                    <a:pt x="119" y="631"/>
                  </a:lnTo>
                  <a:lnTo>
                    <a:pt x="37" y="512"/>
                  </a:lnTo>
                  <a:lnTo>
                    <a:pt x="19" y="458"/>
                  </a:lnTo>
                  <a:lnTo>
                    <a:pt x="0" y="320"/>
                  </a:lnTo>
                  <a:lnTo>
                    <a:pt x="83" y="202"/>
                  </a:lnTo>
                  <a:lnTo>
                    <a:pt x="83" y="119"/>
                  </a:lnTo>
                  <a:lnTo>
                    <a:pt x="46" y="19"/>
                  </a:lnTo>
                  <a:lnTo>
                    <a:pt x="101" y="0"/>
                  </a:lnTo>
                  <a:lnTo>
                    <a:pt x="192" y="83"/>
                  </a:lnTo>
                  <a:lnTo>
                    <a:pt x="266" y="229"/>
                  </a:lnTo>
                  <a:lnTo>
                    <a:pt x="375" y="357"/>
                  </a:lnTo>
                  <a:lnTo>
                    <a:pt x="403" y="485"/>
                  </a:lnTo>
                  <a:lnTo>
                    <a:pt x="229" y="5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" name="Freeform 16">
              <a:extLst/>
            </p:cNvPr>
            <p:cNvSpPr>
              <a:spLocks/>
            </p:cNvSpPr>
            <p:nvPr/>
          </p:nvSpPr>
          <p:spPr bwMode="auto">
            <a:xfrm>
              <a:off x="6229326" y="4494231"/>
              <a:ext cx="44450" cy="34925"/>
            </a:xfrm>
            <a:custGeom>
              <a:avLst/>
              <a:gdLst>
                <a:gd name="T0" fmla="*/ 2147483647 w 344"/>
                <a:gd name="T1" fmla="*/ 2147483647 h 272"/>
                <a:gd name="T2" fmla="*/ 2147483647 w 344"/>
                <a:gd name="T3" fmla="*/ 2147483647 h 272"/>
                <a:gd name="T4" fmla="*/ 2147483647 w 344"/>
                <a:gd name="T5" fmla="*/ 2147483647 h 272"/>
                <a:gd name="T6" fmla="*/ 0 w 344"/>
                <a:gd name="T7" fmla="*/ 2147483647 h 272"/>
                <a:gd name="T8" fmla="*/ 2147483647 w 344"/>
                <a:gd name="T9" fmla="*/ 2147483647 h 272"/>
                <a:gd name="T10" fmla="*/ 2147483647 w 344"/>
                <a:gd name="T11" fmla="*/ 0 h 272"/>
                <a:gd name="T12" fmla="*/ 2147483647 w 344"/>
                <a:gd name="T13" fmla="*/ 0 h 272"/>
                <a:gd name="T14" fmla="*/ 2147483647 w 344"/>
                <a:gd name="T15" fmla="*/ 0 h 272"/>
                <a:gd name="T16" fmla="*/ 2147483647 w 344"/>
                <a:gd name="T17" fmla="*/ 2147483647 h 272"/>
                <a:gd name="T18" fmla="*/ 2147483647 w 344"/>
                <a:gd name="T19" fmla="*/ 2147483647 h 272"/>
                <a:gd name="T20" fmla="*/ 2147483647 w 344"/>
                <a:gd name="T21" fmla="*/ 2147483647 h 272"/>
                <a:gd name="T22" fmla="*/ 2147483647 w 344"/>
                <a:gd name="T23" fmla="*/ 2147483647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4"/>
                <a:gd name="T37" fmla="*/ 0 h 272"/>
                <a:gd name="T38" fmla="*/ 344 w 344"/>
                <a:gd name="T39" fmla="*/ 272 h 2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4" h="272">
                  <a:moveTo>
                    <a:pt x="229" y="272"/>
                  </a:moveTo>
                  <a:lnTo>
                    <a:pt x="93" y="272"/>
                  </a:lnTo>
                  <a:lnTo>
                    <a:pt x="2" y="227"/>
                  </a:lnTo>
                  <a:lnTo>
                    <a:pt x="0" y="143"/>
                  </a:lnTo>
                  <a:lnTo>
                    <a:pt x="72" y="79"/>
                  </a:lnTo>
                  <a:lnTo>
                    <a:pt x="93" y="0"/>
                  </a:lnTo>
                  <a:lnTo>
                    <a:pt x="184" y="0"/>
                  </a:lnTo>
                  <a:lnTo>
                    <a:pt x="274" y="0"/>
                  </a:lnTo>
                  <a:lnTo>
                    <a:pt x="344" y="23"/>
                  </a:lnTo>
                  <a:lnTo>
                    <a:pt x="328" y="119"/>
                  </a:lnTo>
                  <a:lnTo>
                    <a:pt x="312" y="207"/>
                  </a:lnTo>
                  <a:lnTo>
                    <a:pt x="229" y="2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" name="Freeform 17">
              <a:extLst/>
            </p:cNvPr>
            <p:cNvSpPr>
              <a:spLocks/>
            </p:cNvSpPr>
            <p:nvPr/>
          </p:nvSpPr>
          <p:spPr bwMode="auto">
            <a:xfrm>
              <a:off x="6437289" y="4394218"/>
              <a:ext cx="34925" cy="66675"/>
            </a:xfrm>
            <a:custGeom>
              <a:avLst/>
              <a:gdLst>
                <a:gd name="T0" fmla="*/ 2147483647 w 288"/>
                <a:gd name="T1" fmla="*/ 2147483647 h 520"/>
                <a:gd name="T2" fmla="*/ 2147483647 w 288"/>
                <a:gd name="T3" fmla="*/ 2147483647 h 520"/>
                <a:gd name="T4" fmla="*/ 0 w 288"/>
                <a:gd name="T5" fmla="*/ 2147483647 h 520"/>
                <a:gd name="T6" fmla="*/ 0 w 288"/>
                <a:gd name="T7" fmla="*/ 2147483647 h 520"/>
                <a:gd name="T8" fmla="*/ 2147483647 w 288"/>
                <a:gd name="T9" fmla="*/ 2147483647 h 520"/>
                <a:gd name="T10" fmla="*/ 2147483647 w 288"/>
                <a:gd name="T11" fmla="*/ 2147483647 h 520"/>
                <a:gd name="T12" fmla="*/ 2147483647 w 288"/>
                <a:gd name="T13" fmla="*/ 2147483647 h 520"/>
                <a:gd name="T14" fmla="*/ 2147483647 w 288"/>
                <a:gd name="T15" fmla="*/ 0 h 520"/>
                <a:gd name="T16" fmla="*/ 2147483647 w 288"/>
                <a:gd name="T17" fmla="*/ 0 h 520"/>
                <a:gd name="T18" fmla="*/ 2147483647 w 288"/>
                <a:gd name="T19" fmla="*/ 2147483647 h 520"/>
                <a:gd name="T20" fmla="*/ 2147483647 w 288"/>
                <a:gd name="T21" fmla="*/ 2147483647 h 520"/>
                <a:gd name="T22" fmla="*/ 2147483647 w 288"/>
                <a:gd name="T23" fmla="*/ 2147483647 h 520"/>
                <a:gd name="T24" fmla="*/ 2147483647 w 288"/>
                <a:gd name="T25" fmla="*/ 2147483647 h 520"/>
                <a:gd name="T26" fmla="*/ 2147483647 w 288"/>
                <a:gd name="T27" fmla="*/ 2147483647 h 5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8"/>
                <a:gd name="T43" fmla="*/ 0 h 520"/>
                <a:gd name="T44" fmla="*/ 288 w 288"/>
                <a:gd name="T45" fmla="*/ 520 h 5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8" h="520">
                  <a:moveTo>
                    <a:pt x="176" y="448"/>
                  </a:moveTo>
                  <a:lnTo>
                    <a:pt x="72" y="520"/>
                  </a:lnTo>
                  <a:lnTo>
                    <a:pt x="0" y="440"/>
                  </a:lnTo>
                  <a:lnTo>
                    <a:pt x="0" y="352"/>
                  </a:lnTo>
                  <a:lnTo>
                    <a:pt x="11" y="240"/>
                  </a:lnTo>
                  <a:lnTo>
                    <a:pt x="32" y="161"/>
                  </a:lnTo>
                  <a:lnTo>
                    <a:pt x="120" y="96"/>
                  </a:lnTo>
                  <a:lnTo>
                    <a:pt x="128" y="0"/>
                  </a:lnTo>
                  <a:lnTo>
                    <a:pt x="248" y="0"/>
                  </a:lnTo>
                  <a:lnTo>
                    <a:pt x="288" y="88"/>
                  </a:lnTo>
                  <a:lnTo>
                    <a:pt x="283" y="184"/>
                  </a:lnTo>
                  <a:lnTo>
                    <a:pt x="267" y="280"/>
                  </a:lnTo>
                  <a:lnTo>
                    <a:pt x="216" y="392"/>
                  </a:lnTo>
                  <a:lnTo>
                    <a:pt x="176" y="4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" name="Freeform 18">
              <a:extLst/>
            </p:cNvPr>
            <p:cNvSpPr>
              <a:spLocks/>
            </p:cNvSpPr>
            <p:nvPr/>
          </p:nvSpPr>
          <p:spPr bwMode="auto">
            <a:xfrm>
              <a:off x="6630964" y="4856181"/>
              <a:ext cx="173037" cy="157162"/>
            </a:xfrm>
            <a:custGeom>
              <a:avLst/>
              <a:gdLst>
                <a:gd name="T0" fmla="*/ 2147483647 w 1417"/>
                <a:gd name="T1" fmla="*/ 2147483647 h 1252"/>
                <a:gd name="T2" fmla="*/ 2147483647 w 1417"/>
                <a:gd name="T3" fmla="*/ 2147483647 h 1252"/>
                <a:gd name="T4" fmla="*/ 2147483647 w 1417"/>
                <a:gd name="T5" fmla="*/ 2147483647 h 1252"/>
                <a:gd name="T6" fmla="*/ 2147483647 w 1417"/>
                <a:gd name="T7" fmla="*/ 2147483647 h 1252"/>
                <a:gd name="T8" fmla="*/ 2147483647 w 1417"/>
                <a:gd name="T9" fmla="*/ 2147483647 h 1252"/>
                <a:gd name="T10" fmla="*/ 2147483647 w 1417"/>
                <a:gd name="T11" fmla="*/ 2147483647 h 1252"/>
                <a:gd name="T12" fmla="*/ 2147483647 w 1417"/>
                <a:gd name="T13" fmla="*/ 2147483647 h 1252"/>
                <a:gd name="T14" fmla="*/ 2147483647 w 1417"/>
                <a:gd name="T15" fmla="*/ 2147483647 h 1252"/>
                <a:gd name="T16" fmla="*/ 2147483647 w 1417"/>
                <a:gd name="T17" fmla="*/ 2147483647 h 1252"/>
                <a:gd name="T18" fmla="*/ 2147483647 w 1417"/>
                <a:gd name="T19" fmla="*/ 2147483647 h 1252"/>
                <a:gd name="T20" fmla="*/ 2147483647 w 1417"/>
                <a:gd name="T21" fmla="*/ 2147483647 h 1252"/>
                <a:gd name="T22" fmla="*/ 2147483647 w 1417"/>
                <a:gd name="T23" fmla="*/ 2147483647 h 1252"/>
                <a:gd name="T24" fmla="*/ 2147483647 w 1417"/>
                <a:gd name="T25" fmla="*/ 2147483647 h 1252"/>
                <a:gd name="T26" fmla="*/ 2147483647 w 1417"/>
                <a:gd name="T27" fmla="*/ 2147483647 h 1252"/>
                <a:gd name="T28" fmla="*/ 2147483647 w 1417"/>
                <a:gd name="T29" fmla="*/ 2147483647 h 1252"/>
                <a:gd name="T30" fmla="*/ 2147483647 w 1417"/>
                <a:gd name="T31" fmla="*/ 2147483647 h 1252"/>
                <a:gd name="T32" fmla="*/ 2147483647 w 1417"/>
                <a:gd name="T33" fmla="*/ 2147483647 h 1252"/>
                <a:gd name="T34" fmla="*/ 2147483647 w 1417"/>
                <a:gd name="T35" fmla="*/ 2147483647 h 1252"/>
                <a:gd name="T36" fmla="*/ 2147483647 w 1417"/>
                <a:gd name="T37" fmla="*/ 2147483647 h 1252"/>
                <a:gd name="T38" fmla="*/ 2147483647 w 1417"/>
                <a:gd name="T39" fmla="*/ 2147483647 h 1252"/>
                <a:gd name="T40" fmla="*/ 2147483647 w 1417"/>
                <a:gd name="T41" fmla="*/ 2147483647 h 1252"/>
                <a:gd name="T42" fmla="*/ 2147483647 w 1417"/>
                <a:gd name="T43" fmla="*/ 2147483647 h 1252"/>
                <a:gd name="T44" fmla="*/ 2147483647 w 1417"/>
                <a:gd name="T45" fmla="*/ 2147483647 h 1252"/>
                <a:gd name="T46" fmla="*/ 2147483647 w 1417"/>
                <a:gd name="T47" fmla="*/ 2147483647 h 1252"/>
                <a:gd name="T48" fmla="*/ 2147483647 w 1417"/>
                <a:gd name="T49" fmla="*/ 2147483647 h 1252"/>
                <a:gd name="T50" fmla="*/ 2147483647 w 1417"/>
                <a:gd name="T51" fmla="*/ 2147483647 h 1252"/>
                <a:gd name="T52" fmla="*/ 2147483647 w 1417"/>
                <a:gd name="T53" fmla="*/ 2147483647 h 1252"/>
                <a:gd name="T54" fmla="*/ 2147483647 w 1417"/>
                <a:gd name="T55" fmla="*/ 2147483647 h 1252"/>
                <a:gd name="T56" fmla="*/ 2147483647 w 1417"/>
                <a:gd name="T57" fmla="*/ 2147483647 h 1252"/>
                <a:gd name="T58" fmla="*/ 2147483647 w 1417"/>
                <a:gd name="T59" fmla="*/ 2147483647 h 1252"/>
                <a:gd name="T60" fmla="*/ 2147483647 w 1417"/>
                <a:gd name="T61" fmla="*/ 2147483647 h 1252"/>
                <a:gd name="T62" fmla="*/ 2147483647 w 1417"/>
                <a:gd name="T63" fmla="*/ 2147483647 h 1252"/>
                <a:gd name="T64" fmla="*/ 2147483647 w 1417"/>
                <a:gd name="T65" fmla="*/ 2147483647 h 1252"/>
                <a:gd name="T66" fmla="*/ 2147483647 w 1417"/>
                <a:gd name="T67" fmla="*/ 2147483647 h 1252"/>
                <a:gd name="T68" fmla="*/ 2147483647 w 1417"/>
                <a:gd name="T69" fmla="*/ 2147483647 h 1252"/>
                <a:gd name="T70" fmla="*/ 2147483647 w 1417"/>
                <a:gd name="T71" fmla="*/ 2147483647 h 1252"/>
                <a:gd name="T72" fmla="*/ 2147483647 w 1417"/>
                <a:gd name="T73" fmla="*/ 2147483647 h 1252"/>
                <a:gd name="T74" fmla="*/ 2147483647 w 1417"/>
                <a:gd name="T75" fmla="*/ 2147483647 h 1252"/>
                <a:gd name="T76" fmla="*/ 2147483647 w 1417"/>
                <a:gd name="T77" fmla="*/ 2147483647 h 1252"/>
                <a:gd name="T78" fmla="*/ 2147483647 w 1417"/>
                <a:gd name="T79" fmla="*/ 0 h 1252"/>
                <a:gd name="T80" fmla="*/ 2147483647 w 1417"/>
                <a:gd name="T81" fmla="*/ 2147483647 h 1252"/>
                <a:gd name="T82" fmla="*/ 2147483647 w 1417"/>
                <a:gd name="T83" fmla="*/ 2147483647 h 1252"/>
                <a:gd name="T84" fmla="*/ 0 w 1417"/>
                <a:gd name="T85" fmla="*/ 2147483647 h 1252"/>
                <a:gd name="T86" fmla="*/ 2147483647 w 1417"/>
                <a:gd name="T87" fmla="*/ 2147483647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7"/>
                <a:gd name="T133" fmla="*/ 0 h 1252"/>
                <a:gd name="T134" fmla="*/ 1417 w 1417"/>
                <a:gd name="T135" fmla="*/ 1252 h 12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7" h="1252">
                  <a:moveTo>
                    <a:pt x="82" y="194"/>
                  </a:moveTo>
                  <a:lnTo>
                    <a:pt x="146" y="256"/>
                  </a:lnTo>
                  <a:lnTo>
                    <a:pt x="228" y="274"/>
                  </a:lnTo>
                  <a:lnTo>
                    <a:pt x="320" y="256"/>
                  </a:lnTo>
                  <a:lnTo>
                    <a:pt x="393" y="283"/>
                  </a:lnTo>
                  <a:lnTo>
                    <a:pt x="310" y="384"/>
                  </a:lnTo>
                  <a:lnTo>
                    <a:pt x="173" y="374"/>
                  </a:lnTo>
                  <a:lnTo>
                    <a:pt x="192" y="420"/>
                  </a:lnTo>
                  <a:lnTo>
                    <a:pt x="228" y="475"/>
                  </a:lnTo>
                  <a:lnTo>
                    <a:pt x="292" y="524"/>
                  </a:lnTo>
                  <a:lnTo>
                    <a:pt x="411" y="493"/>
                  </a:lnTo>
                  <a:lnTo>
                    <a:pt x="530" y="557"/>
                  </a:lnTo>
                  <a:lnTo>
                    <a:pt x="640" y="621"/>
                  </a:lnTo>
                  <a:lnTo>
                    <a:pt x="777" y="621"/>
                  </a:lnTo>
                  <a:lnTo>
                    <a:pt x="905" y="685"/>
                  </a:lnTo>
                  <a:lnTo>
                    <a:pt x="1005" y="768"/>
                  </a:lnTo>
                  <a:lnTo>
                    <a:pt x="1078" y="905"/>
                  </a:lnTo>
                  <a:lnTo>
                    <a:pt x="1078" y="1033"/>
                  </a:lnTo>
                  <a:lnTo>
                    <a:pt x="978" y="1115"/>
                  </a:lnTo>
                  <a:lnTo>
                    <a:pt x="978" y="1225"/>
                  </a:lnTo>
                  <a:lnTo>
                    <a:pt x="1078" y="1188"/>
                  </a:lnTo>
                  <a:lnTo>
                    <a:pt x="1152" y="1152"/>
                  </a:lnTo>
                  <a:lnTo>
                    <a:pt x="1216" y="1142"/>
                  </a:lnTo>
                  <a:lnTo>
                    <a:pt x="1316" y="1170"/>
                  </a:lnTo>
                  <a:lnTo>
                    <a:pt x="1417" y="1252"/>
                  </a:lnTo>
                  <a:lnTo>
                    <a:pt x="1417" y="338"/>
                  </a:lnTo>
                  <a:lnTo>
                    <a:pt x="1261" y="301"/>
                  </a:lnTo>
                  <a:lnTo>
                    <a:pt x="1162" y="254"/>
                  </a:lnTo>
                  <a:lnTo>
                    <a:pt x="1014" y="146"/>
                  </a:lnTo>
                  <a:lnTo>
                    <a:pt x="923" y="192"/>
                  </a:lnTo>
                  <a:lnTo>
                    <a:pt x="886" y="256"/>
                  </a:lnTo>
                  <a:lnTo>
                    <a:pt x="777" y="301"/>
                  </a:lnTo>
                  <a:lnTo>
                    <a:pt x="704" y="374"/>
                  </a:lnTo>
                  <a:lnTo>
                    <a:pt x="603" y="457"/>
                  </a:lnTo>
                  <a:lnTo>
                    <a:pt x="539" y="338"/>
                  </a:lnTo>
                  <a:lnTo>
                    <a:pt x="472" y="284"/>
                  </a:lnTo>
                  <a:lnTo>
                    <a:pt x="472" y="134"/>
                  </a:lnTo>
                  <a:lnTo>
                    <a:pt x="420" y="36"/>
                  </a:lnTo>
                  <a:lnTo>
                    <a:pt x="320" y="64"/>
                  </a:lnTo>
                  <a:lnTo>
                    <a:pt x="201" y="0"/>
                  </a:lnTo>
                  <a:lnTo>
                    <a:pt x="109" y="64"/>
                  </a:lnTo>
                  <a:lnTo>
                    <a:pt x="27" y="100"/>
                  </a:lnTo>
                  <a:lnTo>
                    <a:pt x="0" y="173"/>
                  </a:lnTo>
                  <a:lnTo>
                    <a:pt x="82" y="1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" name="Freeform 19">
              <a:extLst/>
            </p:cNvPr>
            <p:cNvSpPr>
              <a:spLocks/>
            </p:cNvSpPr>
            <p:nvPr/>
          </p:nvSpPr>
          <p:spPr bwMode="auto">
            <a:xfrm>
              <a:off x="6804001" y="4899043"/>
              <a:ext cx="180975" cy="152400"/>
            </a:xfrm>
            <a:custGeom>
              <a:avLst/>
              <a:gdLst>
                <a:gd name="T0" fmla="*/ 2147483647 w 1460"/>
                <a:gd name="T1" fmla="*/ 2147483647 h 1200"/>
                <a:gd name="T2" fmla="*/ 0 w 1460"/>
                <a:gd name="T3" fmla="*/ 2147483647 h 1200"/>
                <a:gd name="T4" fmla="*/ 2147483647 w 1460"/>
                <a:gd name="T5" fmla="*/ 2147483647 h 1200"/>
                <a:gd name="T6" fmla="*/ 2147483647 w 1460"/>
                <a:gd name="T7" fmla="*/ 2147483647 h 1200"/>
                <a:gd name="T8" fmla="*/ 2147483647 w 1460"/>
                <a:gd name="T9" fmla="*/ 2147483647 h 1200"/>
                <a:gd name="T10" fmla="*/ 2147483647 w 1460"/>
                <a:gd name="T11" fmla="*/ 2147483647 h 1200"/>
                <a:gd name="T12" fmla="*/ 2147483647 w 1460"/>
                <a:gd name="T13" fmla="*/ 2147483647 h 1200"/>
                <a:gd name="T14" fmla="*/ 2147483647 w 1460"/>
                <a:gd name="T15" fmla="*/ 2147483647 h 1200"/>
                <a:gd name="T16" fmla="*/ 2147483647 w 1460"/>
                <a:gd name="T17" fmla="*/ 2147483647 h 1200"/>
                <a:gd name="T18" fmla="*/ 2147483647 w 1460"/>
                <a:gd name="T19" fmla="*/ 2147483647 h 1200"/>
                <a:gd name="T20" fmla="*/ 2147483647 w 1460"/>
                <a:gd name="T21" fmla="*/ 2147483647 h 1200"/>
                <a:gd name="T22" fmla="*/ 2147483647 w 1460"/>
                <a:gd name="T23" fmla="*/ 2147483647 h 1200"/>
                <a:gd name="T24" fmla="*/ 2147483647 w 1460"/>
                <a:gd name="T25" fmla="*/ 2147483647 h 1200"/>
                <a:gd name="T26" fmla="*/ 2147483647 w 1460"/>
                <a:gd name="T27" fmla="*/ 2147483647 h 1200"/>
                <a:gd name="T28" fmla="*/ 2147483647 w 1460"/>
                <a:gd name="T29" fmla="*/ 2147483647 h 1200"/>
                <a:gd name="T30" fmla="*/ 2147483647 w 1460"/>
                <a:gd name="T31" fmla="*/ 2147483647 h 1200"/>
                <a:gd name="T32" fmla="*/ 2147483647 w 1460"/>
                <a:gd name="T33" fmla="*/ 2147483647 h 1200"/>
                <a:gd name="T34" fmla="*/ 2147483647 w 1460"/>
                <a:gd name="T35" fmla="*/ 2147483647 h 1200"/>
                <a:gd name="T36" fmla="*/ 2147483647 w 1460"/>
                <a:gd name="T37" fmla="*/ 2147483647 h 1200"/>
                <a:gd name="T38" fmla="*/ 2147483647 w 1460"/>
                <a:gd name="T39" fmla="*/ 2147483647 h 1200"/>
                <a:gd name="T40" fmla="*/ 2147483647 w 1460"/>
                <a:gd name="T41" fmla="*/ 2147483647 h 1200"/>
                <a:gd name="T42" fmla="*/ 2147483647 w 1460"/>
                <a:gd name="T43" fmla="*/ 2147483647 h 1200"/>
                <a:gd name="T44" fmla="*/ 2147483647 w 1460"/>
                <a:gd name="T45" fmla="*/ 2147483647 h 1200"/>
                <a:gd name="T46" fmla="*/ 2147483647 w 1460"/>
                <a:gd name="T47" fmla="*/ 2147483647 h 1200"/>
                <a:gd name="T48" fmla="*/ 2147483647 w 1460"/>
                <a:gd name="T49" fmla="*/ 2147483647 h 1200"/>
                <a:gd name="T50" fmla="*/ 2147483647 w 1460"/>
                <a:gd name="T51" fmla="*/ 2147483647 h 1200"/>
                <a:gd name="T52" fmla="*/ 2147483647 w 1460"/>
                <a:gd name="T53" fmla="*/ 2147483647 h 1200"/>
                <a:gd name="T54" fmla="*/ 2147483647 w 1460"/>
                <a:gd name="T55" fmla="*/ 2147483647 h 1200"/>
                <a:gd name="T56" fmla="*/ 2147483647 w 1460"/>
                <a:gd name="T57" fmla="*/ 2147483647 h 1200"/>
                <a:gd name="T58" fmla="*/ 2147483647 w 1460"/>
                <a:gd name="T59" fmla="*/ 2147483647 h 1200"/>
                <a:gd name="T60" fmla="*/ 2147483647 w 1460"/>
                <a:gd name="T61" fmla="*/ 2147483647 h 1200"/>
                <a:gd name="T62" fmla="*/ 2147483647 w 1460"/>
                <a:gd name="T63" fmla="*/ 2147483647 h 1200"/>
                <a:gd name="T64" fmla="*/ 2147483647 w 1460"/>
                <a:gd name="T65" fmla="*/ 2147483647 h 1200"/>
                <a:gd name="T66" fmla="*/ 2147483647 w 1460"/>
                <a:gd name="T67" fmla="*/ 2147483647 h 1200"/>
                <a:gd name="T68" fmla="*/ 2147483647 w 1460"/>
                <a:gd name="T69" fmla="*/ 0 h 1200"/>
                <a:gd name="T70" fmla="*/ 2147483647 w 1460"/>
                <a:gd name="T71" fmla="*/ 2147483647 h 12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0"/>
                <a:gd name="T109" fmla="*/ 0 h 1200"/>
                <a:gd name="T110" fmla="*/ 1460 w 1460"/>
                <a:gd name="T111" fmla="*/ 1200 h 120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0" h="1200">
                  <a:moveTo>
                    <a:pt x="2" y="6"/>
                  </a:moveTo>
                  <a:lnTo>
                    <a:pt x="0" y="918"/>
                  </a:lnTo>
                  <a:lnTo>
                    <a:pt x="196" y="960"/>
                  </a:lnTo>
                  <a:lnTo>
                    <a:pt x="340" y="976"/>
                  </a:lnTo>
                  <a:lnTo>
                    <a:pt x="396" y="896"/>
                  </a:lnTo>
                  <a:lnTo>
                    <a:pt x="324" y="808"/>
                  </a:lnTo>
                  <a:lnTo>
                    <a:pt x="428" y="776"/>
                  </a:lnTo>
                  <a:lnTo>
                    <a:pt x="580" y="712"/>
                  </a:lnTo>
                  <a:lnTo>
                    <a:pt x="676" y="792"/>
                  </a:lnTo>
                  <a:lnTo>
                    <a:pt x="756" y="872"/>
                  </a:lnTo>
                  <a:lnTo>
                    <a:pt x="836" y="952"/>
                  </a:lnTo>
                  <a:lnTo>
                    <a:pt x="908" y="1056"/>
                  </a:lnTo>
                  <a:lnTo>
                    <a:pt x="1028" y="1136"/>
                  </a:lnTo>
                  <a:lnTo>
                    <a:pt x="1156" y="1144"/>
                  </a:lnTo>
                  <a:lnTo>
                    <a:pt x="1236" y="1128"/>
                  </a:lnTo>
                  <a:lnTo>
                    <a:pt x="1372" y="1200"/>
                  </a:lnTo>
                  <a:lnTo>
                    <a:pt x="1460" y="1144"/>
                  </a:lnTo>
                  <a:lnTo>
                    <a:pt x="1276" y="1040"/>
                  </a:lnTo>
                  <a:lnTo>
                    <a:pt x="1220" y="1000"/>
                  </a:lnTo>
                  <a:lnTo>
                    <a:pt x="1182" y="885"/>
                  </a:lnTo>
                  <a:lnTo>
                    <a:pt x="1092" y="912"/>
                  </a:lnTo>
                  <a:lnTo>
                    <a:pt x="1092" y="832"/>
                  </a:lnTo>
                  <a:lnTo>
                    <a:pt x="1004" y="776"/>
                  </a:lnTo>
                  <a:lnTo>
                    <a:pt x="964" y="720"/>
                  </a:lnTo>
                  <a:lnTo>
                    <a:pt x="892" y="632"/>
                  </a:lnTo>
                  <a:lnTo>
                    <a:pt x="1004" y="592"/>
                  </a:lnTo>
                  <a:lnTo>
                    <a:pt x="980" y="512"/>
                  </a:lnTo>
                  <a:lnTo>
                    <a:pt x="884" y="472"/>
                  </a:lnTo>
                  <a:lnTo>
                    <a:pt x="772" y="424"/>
                  </a:lnTo>
                  <a:lnTo>
                    <a:pt x="692" y="320"/>
                  </a:lnTo>
                  <a:lnTo>
                    <a:pt x="604" y="232"/>
                  </a:lnTo>
                  <a:lnTo>
                    <a:pt x="484" y="152"/>
                  </a:lnTo>
                  <a:lnTo>
                    <a:pt x="300" y="72"/>
                  </a:lnTo>
                  <a:lnTo>
                    <a:pt x="180" y="48"/>
                  </a:lnTo>
                  <a:lnTo>
                    <a:pt x="84" y="0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7" name="Freeform 20">
              <a:extLst/>
            </p:cNvPr>
            <p:cNvSpPr>
              <a:spLocks/>
            </p:cNvSpPr>
            <p:nvPr/>
          </p:nvSpPr>
          <p:spPr bwMode="auto">
            <a:xfrm>
              <a:off x="5991201" y="4764106"/>
              <a:ext cx="204788" cy="203200"/>
            </a:xfrm>
            <a:custGeom>
              <a:avLst/>
              <a:gdLst>
                <a:gd name="T0" fmla="*/ 2147483647 w 753"/>
                <a:gd name="T1" fmla="*/ 0 h 749"/>
                <a:gd name="T2" fmla="*/ 0 w 753"/>
                <a:gd name="T3" fmla="*/ 2147483647 h 749"/>
                <a:gd name="T4" fmla="*/ 2147483647 w 753"/>
                <a:gd name="T5" fmla="*/ 2147483647 h 749"/>
                <a:gd name="T6" fmla="*/ 2147483647 w 753"/>
                <a:gd name="T7" fmla="*/ 2147483647 h 749"/>
                <a:gd name="T8" fmla="*/ 2147483647 w 753"/>
                <a:gd name="T9" fmla="*/ 2147483647 h 749"/>
                <a:gd name="T10" fmla="*/ 2147483647 w 753"/>
                <a:gd name="T11" fmla="*/ 2147483647 h 749"/>
                <a:gd name="T12" fmla="*/ 2147483647 w 753"/>
                <a:gd name="T13" fmla="*/ 2147483647 h 749"/>
                <a:gd name="T14" fmla="*/ 2147483647 w 753"/>
                <a:gd name="T15" fmla="*/ 2147483647 h 749"/>
                <a:gd name="T16" fmla="*/ 2147483647 w 753"/>
                <a:gd name="T17" fmla="*/ 2147483647 h 749"/>
                <a:gd name="T18" fmla="*/ 2147483647 w 753"/>
                <a:gd name="T19" fmla="*/ 2147483647 h 749"/>
                <a:gd name="T20" fmla="*/ 2147483647 w 753"/>
                <a:gd name="T21" fmla="*/ 2147483647 h 749"/>
                <a:gd name="T22" fmla="*/ 2147483647 w 753"/>
                <a:gd name="T23" fmla="*/ 2147483647 h 749"/>
                <a:gd name="T24" fmla="*/ 2147483647 w 753"/>
                <a:gd name="T25" fmla="*/ 2147483647 h 749"/>
                <a:gd name="T26" fmla="*/ 2147483647 w 753"/>
                <a:gd name="T27" fmla="*/ 2147483647 h 749"/>
                <a:gd name="T28" fmla="*/ 2147483647 w 753"/>
                <a:gd name="T29" fmla="*/ 2147483647 h 749"/>
                <a:gd name="T30" fmla="*/ 2147483647 w 753"/>
                <a:gd name="T31" fmla="*/ 2147483647 h 749"/>
                <a:gd name="T32" fmla="*/ 2147483647 w 753"/>
                <a:gd name="T33" fmla="*/ 2147483647 h 749"/>
                <a:gd name="T34" fmla="*/ 2147483647 w 753"/>
                <a:gd name="T35" fmla="*/ 2147483647 h 749"/>
                <a:gd name="T36" fmla="*/ 2147483647 w 753"/>
                <a:gd name="T37" fmla="*/ 2147483647 h 749"/>
                <a:gd name="T38" fmla="*/ 2147483647 w 753"/>
                <a:gd name="T39" fmla="*/ 2147483647 h 749"/>
                <a:gd name="T40" fmla="*/ 2147483647 w 753"/>
                <a:gd name="T41" fmla="*/ 2147483647 h 749"/>
                <a:gd name="T42" fmla="*/ 2147483647 w 753"/>
                <a:gd name="T43" fmla="*/ 2147483647 h 749"/>
                <a:gd name="T44" fmla="*/ 2147483647 w 753"/>
                <a:gd name="T45" fmla="*/ 2147483647 h 749"/>
                <a:gd name="T46" fmla="*/ 2147483647 w 753"/>
                <a:gd name="T47" fmla="*/ 2147483647 h 749"/>
                <a:gd name="T48" fmla="*/ 2147483647 w 753"/>
                <a:gd name="T49" fmla="*/ 2147483647 h 749"/>
                <a:gd name="T50" fmla="*/ 2147483647 w 753"/>
                <a:gd name="T51" fmla="*/ 2147483647 h 749"/>
                <a:gd name="T52" fmla="*/ 2147483647 w 753"/>
                <a:gd name="T53" fmla="*/ 2147483647 h 749"/>
                <a:gd name="T54" fmla="*/ 2147483647 w 753"/>
                <a:gd name="T55" fmla="*/ 2147483647 h 749"/>
                <a:gd name="T56" fmla="*/ 2147483647 w 753"/>
                <a:gd name="T57" fmla="*/ 2147483647 h 749"/>
                <a:gd name="T58" fmla="*/ 2147483647 w 753"/>
                <a:gd name="T59" fmla="*/ 2147483647 h 749"/>
                <a:gd name="T60" fmla="*/ 2147483647 w 753"/>
                <a:gd name="T61" fmla="*/ 2147483647 h 749"/>
                <a:gd name="T62" fmla="*/ 2147483647 w 753"/>
                <a:gd name="T63" fmla="*/ 2147483647 h 749"/>
                <a:gd name="T64" fmla="*/ 2147483647 w 753"/>
                <a:gd name="T65" fmla="*/ 2147483647 h 749"/>
                <a:gd name="T66" fmla="*/ 2147483647 w 753"/>
                <a:gd name="T67" fmla="*/ 2147483647 h 749"/>
                <a:gd name="T68" fmla="*/ 2147483647 w 753"/>
                <a:gd name="T69" fmla="*/ 2147483647 h 749"/>
                <a:gd name="T70" fmla="*/ 2147483647 w 753"/>
                <a:gd name="T71" fmla="*/ 2147483647 h 749"/>
                <a:gd name="T72" fmla="*/ 2147483647 w 753"/>
                <a:gd name="T73" fmla="*/ 2147483647 h 749"/>
                <a:gd name="T74" fmla="*/ 2147483647 w 753"/>
                <a:gd name="T75" fmla="*/ 2147483647 h 749"/>
                <a:gd name="T76" fmla="*/ 2147483647 w 753"/>
                <a:gd name="T77" fmla="*/ 2147483647 h 749"/>
                <a:gd name="T78" fmla="*/ 2147483647 w 753"/>
                <a:gd name="T79" fmla="*/ 2147483647 h 749"/>
                <a:gd name="T80" fmla="*/ 2147483647 w 753"/>
                <a:gd name="T81" fmla="*/ 2147483647 h 749"/>
                <a:gd name="T82" fmla="*/ 2147483647 w 753"/>
                <a:gd name="T83" fmla="*/ 2147483647 h 749"/>
                <a:gd name="T84" fmla="*/ 2147483647 w 753"/>
                <a:gd name="T85" fmla="*/ 2147483647 h 749"/>
                <a:gd name="T86" fmla="*/ 2147483647 w 753"/>
                <a:gd name="T87" fmla="*/ 2147483647 h 749"/>
                <a:gd name="T88" fmla="*/ 2147483647 w 753"/>
                <a:gd name="T89" fmla="*/ 2147483647 h 749"/>
                <a:gd name="T90" fmla="*/ 2147483647 w 753"/>
                <a:gd name="T91" fmla="*/ 0 h 74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53"/>
                <a:gd name="T139" fmla="*/ 0 h 749"/>
                <a:gd name="T140" fmla="*/ 753 w 753"/>
                <a:gd name="T141" fmla="*/ 749 h 74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53" h="749">
                  <a:moveTo>
                    <a:pt x="8" y="0"/>
                  </a:moveTo>
                  <a:lnTo>
                    <a:pt x="0" y="48"/>
                  </a:lnTo>
                  <a:lnTo>
                    <a:pt x="70" y="105"/>
                  </a:lnTo>
                  <a:lnTo>
                    <a:pt x="101" y="141"/>
                  </a:lnTo>
                  <a:lnTo>
                    <a:pt x="128" y="163"/>
                  </a:lnTo>
                  <a:lnTo>
                    <a:pt x="174" y="219"/>
                  </a:lnTo>
                  <a:lnTo>
                    <a:pt x="247" y="311"/>
                  </a:lnTo>
                  <a:lnTo>
                    <a:pt x="324" y="418"/>
                  </a:lnTo>
                  <a:lnTo>
                    <a:pt x="352" y="487"/>
                  </a:lnTo>
                  <a:lnTo>
                    <a:pt x="373" y="539"/>
                  </a:lnTo>
                  <a:lnTo>
                    <a:pt x="424" y="603"/>
                  </a:lnTo>
                  <a:lnTo>
                    <a:pt x="467" y="648"/>
                  </a:lnTo>
                  <a:lnTo>
                    <a:pt x="529" y="685"/>
                  </a:lnTo>
                  <a:lnTo>
                    <a:pt x="587" y="738"/>
                  </a:lnTo>
                  <a:lnTo>
                    <a:pt x="634" y="749"/>
                  </a:lnTo>
                  <a:lnTo>
                    <a:pt x="681" y="742"/>
                  </a:lnTo>
                  <a:lnTo>
                    <a:pt x="702" y="697"/>
                  </a:lnTo>
                  <a:lnTo>
                    <a:pt x="706" y="637"/>
                  </a:lnTo>
                  <a:lnTo>
                    <a:pt x="699" y="566"/>
                  </a:lnTo>
                  <a:lnTo>
                    <a:pt x="732" y="561"/>
                  </a:lnTo>
                  <a:lnTo>
                    <a:pt x="753" y="528"/>
                  </a:lnTo>
                  <a:lnTo>
                    <a:pt x="738" y="495"/>
                  </a:lnTo>
                  <a:lnTo>
                    <a:pt x="699" y="454"/>
                  </a:lnTo>
                  <a:lnTo>
                    <a:pt x="663" y="450"/>
                  </a:lnTo>
                  <a:lnTo>
                    <a:pt x="681" y="495"/>
                  </a:lnTo>
                  <a:lnTo>
                    <a:pt x="666" y="520"/>
                  </a:lnTo>
                  <a:lnTo>
                    <a:pt x="649" y="517"/>
                  </a:lnTo>
                  <a:lnTo>
                    <a:pt x="605" y="472"/>
                  </a:lnTo>
                  <a:lnTo>
                    <a:pt x="583" y="420"/>
                  </a:lnTo>
                  <a:lnTo>
                    <a:pt x="525" y="408"/>
                  </a:lnTo>
                  <a:lnTo>
                    <a:pt x="532" y="378"/>
                  </a:lnTo>
                  <a:lnTo>
                    <a:pt x="561" y="348"/>
                  </a:lnTo>
                  <a:lnTo>
                    <a:pt x="529" y="330"/>
                  </a:lnTo>
                  <a:lnTo>
                    <a:pt x="489" y="318"/>
                  </a:lnTo>
                  <a:lnTo>
                    <a:pt x="457" y="285"/>
                  </a:lnTo>
                  <a:lnTo>
                    <a:pt x="424" y="259"/>
                  </a:lnTo>
                  <a:lnTo>
                    <a:pt x="395" y="217"/>
                  </a:lnTo>
                  <a:lnTo>
                    <a:pt x="355" y="214"/>
                  </a:lnTo>
                  <a:lnTo>
                    <a:pt x="319" y="176"/>
                  </a:lnTo>
                  <a:lnTo>
                    <a:pt x="266" y="138"/>
                  </a:lnTo>
                  <a:lnTo>
                    <a:pt x="214" y="86"/>
                  </a:lnTo>
                  <a:lnTo>
                    <a:pt x="171" y="39"/>
                  </a:lnTo>
                  <a:lnTo>
                    <a:pt x="129" y="16"/>
                  </a:lnTo>
                  <a:lnTo>
                    <a:pt x="81" y="33"/>
                  </a:lnTo>
                  <a:lnTo>
                    <a:pt x="35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8" name="Freeform 21">
              <a:extLst/>
            </p:cNvPr>
            <p:cNvSpPr>
              <a:spLocks/>
            </p:cNvSpPr>
            <p:nvPr/>
          </p:nvSpPr>
          <p:spPr bwMode="auto">
            <a:xfrm>
              <a:off x="6080101" y="4751406"/>
              <a:ext cx="76200" cy="93662"/>
            </a:xfrm>
            <a:custGeom>
              <a:avLst/>
              <a:gdLst>
                <a:gd name="T0" fmla="*/ 0 w 288"/>
                <a:gd name="T1" fmla="*/ 0 h 348"/>
                <a:gd name="T2" fmla="*/ 2147483647 w 288"/>
                <a:gd name="T3" fmla="*/ 2147483647 h 348"/>
                <a:gd name="T4" fmla="*/ 2147483647 w 288"/>
                <a:gd name="T5" fmla="*/ 2147483647 h 348"/>
                <a:gd name="T6" fmla="*/ 2147483647 w 288"/>
                <a:gd name="T7" fmla="*/ 2147483647 h 348"/>
                <a:gd name="T8" fmla="*/ 2147483647 w 288"/>
                <a:gd name="T9" fmla="*/ 2147483647 h 348"/>
                <a:gd name="T10" fmla="*/ 2147483647 w 288"/>
                <a:gd name="T11" fmla="*/ 2147483647 h 348"/>
                <a:gd name="T12" fmla="*/ 2147483647 w 288"/>
                <a:gd name="T13" fmla="*/ 2147483647 h 348"/>
                <a:gd name="T14" fmla="*/ 2147483647 w 288"/>
                <a:gd name="T15" fmla="*/ 2147483647 h 348"/>
                <a:gd name="T16" fmla="*/ 2147483647 w 288"/>
                <a:gd name="T17" fmla="*/ 2147483647 h 348"/>
                <a:gd name="T18" fmla="*/ 2147483647 w 288"/>
                <a:gd name="T19" fmla="*/ 2147483647 h 348"/>
                <a:gd name="T20" fmla="*/ 2147483647 w 288"/>
                <a:gd name="T21" fmla="*/ 2147483647 h 348"/>
                <a:gd name="T22" fmla="*/ 2147483647 w 288"/>
                <a:gd name="T23" fmla="*/ 2147483647 h 348"/>
                <a:gd name="T24" fmla="*/ 2147483647 w 288"/>
                <a:gd name="T25" fmla="*/ 2147483647 h 348"/>
                <a:gd name="T26" fmla="*/ 2147483647 w 288"/>
                <a:gd name="T27" fmla="*/ 2147483647 h 348"/>
                <a:gd name="T28" fmla="*/ 2147483647 w 288"/>
                <a:gd name="T29" fmla="*/ 2147483647 h 348"/>
                <a:gd name="T30" fmla="*/ 2147483647 w 288"/>
                <a:gd name="T31" fmla="*/ 2147483647 h 348"/>
                <a:gd name="T32" fmla="*/ 2147483647 w 288"/>
                <a:gd name="T33" fmla="*/ 2147483647 h 348"/>
                <a:gd name="T34" fmla="*/ 2147483647 w 288"/>
                <a:gd name="T35" fmla="*/ 2147483647 h 348"/>
                <a:gd name="T36" fmla="*/ 2147483647 w 288"/>
                <a:gd name="T37" fmla="*/ 2147483647 h 348"/>
                <a:gd name="T38" fmla="*/ 2147483647 w 288"/>
                <a:gd name="T39" fmla="*/ 2147483647 h 348"/>
                <a:gd name="T40" fmla="*/ 2147483647 w 288"/>
                <a:gd name="T41" fmla="*/ 2147483647 h 348"/>
                <a:gd name="T42" fmla="*/ 0 w 288"/>
                <a:gd name="T43" fmla="*/ 0 h 3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8"/>
                <a:gd name="T67" fmla="*/ 0 h 348"/>
                <a:gd name="T68" fmla="*/ 288 w 288"/>
                <a:gd name="T69" fmla="*/ 348 h 34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8" h="348">
                  <a:moveTo>
                    <a:pt x="0" y="0"/>
                  </a:moveTo>
                  <a:lnTo>
                    <a:pt x="27" y="6"/>
                  </a:lnTo>
                  <a:lnTo>
                    <a:pt x="54" y="25"/>
                  </a:lnTo>
                  <a:lnTo>
                    <a:pt x="76" y="62"/>
                  </a:lnTo>
                  <a:lnTo>
                    <a:pt x="123" y="65"/>
                  </a:lnTo>
                  <a:lnTo>
                    <a:pt x="160" y="47"/>
                  </a:lnTo>
                  <a:lnTo>
                    <a:pt x="196" y="80"/>
                  </a:lnTo>
                  <a:lnTo>
                    <a:pt x="229" y="121"/>
                  </a:lnTo>
                  <a:lnTo>
                    <a:pt x="229" y="203"/>
                  </a:lnTo>
                  <a:lnTo>
                    <a:pt x="244" y="259"/>
                  </a:lnTo>
                  <a:lnTo>
                    <a:pt x="262" y="293"/>
                  </a:lnTo>
                  <a:lnTo>
                    <a:pt x="288" y="331"/>
                  </a:lnTo>
                  <a:lnTo>
                    <a:pt x="261" y="348"/>
                  </a:lnTo>
                  <a:lnTo>
                    <a:pt x="237" y="348"/>
                  </a:lnTo>
                  <a:lnTo>
                    <a:pt x="204" y="327"/>
                  </a:lnTo>
                  <a:lnTo>
                    <a:pt x="165" y="286"/>
                  </a:lnTo>
                  <a:lnTo>
                    <a:pt x="111" y="262"/>
                  </a:lnTo>
                  <a:lnTo>
                    <a:pt x="70" y="211"/>
                  </a:lnTo>
                  <a:lnTo>
                    <a:pt x="40" y="173"/>
                  </a:lnTo>
                  <a:lnTo>
                    <a:pt x="11" y="91"/>
                  </a:lnTo>
                  <a:lnTo>
                    <a:pt x="29" y="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9" name="Freeform 22">
              <a:extLst/>
            </p:cNvPr>
            <p:cNvSpPr>
              <a:spLocks/>
            </p:cNvSpPr>
            <p:nvPr/>
          </p:nvSpPr>
          <p:spPr bwMode="auto">
            <a:xfrm>
              <a:off x="6173764" y="4968893"/>
              <a:ext cx="168275" cy="55563"/>
            </a:xfrm>
            <a:custGeom>
              <a:avLst/>
              <a:gdLst>
                <a:gd name="T0" fmla="*/ 2147483647 w 1381"/>
                <a:gd name="T1" fmla="*/ 2147483647 h 436"/>
                <a:gd name="T2" fmla="*/ 0 w 1381"/>
                <a:gd name="T3" fmla="*/ 2147483647 h 436"/>
                <a:gd name="T4" fmla="*/ 2147483647 w 1381"/>
                <a:gd name="T5" fmla="*/ 2147483647 h 436"/>
                <a:gd name="T6" fmla="*/ 2147483647 w 1381"/>
                <a:gd name="T7" fmla="*/ 2147483647 h 436"/>
                <a:gd name="T8" fmla="*/ 2147483647 w 1381"/>
                <a:gd name="T9" fmla="*/ 2147483647 h 436"/>
                <a:gd name="T10" fmla="*/ 2147483647 w 1381"/>
                <a:gd name="T11" fmla="*/ 2147483647 h 436"/>
                <a:gd name="T12" fmla="*/ 2147483647 w 1381"/>
                <a:gd name="T13" fmla="*/ 2147483647 h 436"/>
                <a:gd name="T14" fmla="*/ 2147483647 w 1381"/>
                <a:gd name="T15" fmla="*/ 2147483647 h 436"/>
                <a:gd name="T16" fmla="*/ 2147483647 w 1381"/>
                <a:gd name="T17" fmla="*/ 2147483647 h 436"/>
                <a:gd name="T18" fmla="*/ 2147483647 w 1381"/>
                <a:gd name="T19" fmla="*/ 2147483647 h 436"/>
                <a:gd name="T20" fmla="*/ 2147483647 w 1381"/>
                <a:gd name="T21" fmla="*/ 2147483647 h 436"/>
                <a:gd name="T22" fmla="*/ 2147483647 w 1381"/>
                <a:gd name="T23" fmla="*/ 2147483647 h 436"/>
                <a:gd name="T24" fmla="*/ 2147483647 w 1381"/>
                <a:gd name="T25" fmla="*/ 2147483647 h 436"/>
                <a:gd name="T26" fmla="*/ 2147483647 w 1381"/>
                <a:gd name="T27" fmla="*/ 2147483647 h 436"/>
                <a:gd name="T28" fmla="*/ 2147483647 w 1381"/>
                <a:gd name="T29" fmla="*/ 2147483647 h 436"/>
                <a:gd name="T30" fmla="*/ 2147483647 w 1381"/>
                <a:gd name="T31" fmla="*/ 2147483647 h 436"/>
                <a:gd name="T32" fmla="*/ 2147483647 w 1381"/>
                <a:gd name="T33" fmla="*/ 2147483647 h 436"/>
                <a:gd name="T34" fmla="*/ 2147483647 w 1381"/>
                <a:gd name="T35" fmla="*/ 2147483647 h 436"/>
                <a:gd name="T36" fmla="*/ 2147483647 w 1381"/>
                <a:gd name="T37" fmla="*/ 2147483647 h 436"/>
                <a:gd name="T38" fmla="*/ 2147483647 w 1381"/>
                <a:gd name="T39" fmla="*/ 2147483647 h 436"/>
                <a:gd name="T40" fmla="*/ 2147483647 w 1381"/>
                <a:gd name="T41" fmla="*/ 2147483647 h 436"/>
                <a:gd name="T42" fmla="*/ 2147483647 w 1381"/>
                <a:gd name="T43" fmla="*/ 2147483647 h 436"/>
                <a:gd name="T44" fmla="*/ 2147483647 w 1381"/>
                <a:gd name="T45" fmla="*/ 2147483647 h 436"/>
                <a:gd name="T46" fmla="*/ 2147483647 w 1381"/>
                <a:gd name="T47" fmla="*/ 2147483647 h 436"/>
                <a:gd name="T48" fmla="*/ 2147483647 w 1381"/>
                <a:gd name="T49" fmla="*/ 2147483647 h 436"/>
                <a:gd name="T50" fmla="*/ 2147483647 w 1381"/>
                <a:gd name="T51" fmla="*/ 2147483647 h 436"/>
                <a:gd name="T52" fmla="*/ 2147483647 w 1381"/>
                <a:gd name="T53" fmla="*/ 2147483647 h 436"/>
                <a:gd name="T54" fmla="*/ 2147483647 w 1381"/>
                <a:gd name="T55" fmla="*/ 0 h 436"/>
                <a:gd name="T56" fmla="*/ 2147483647 w 1381"/>
                <a:gd name="T57" fmla="*/ 2147483647 h 436"/>
                <a:gd name="T58" fmla="*/ 2147483647 w 1381"/>
                <a:gd name="T59" fmla="*/ 2147483647 h 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1"/>
                <a:gd name="T91" fmla="*/ 0 h 436"/>
                <a:gd name="T92" fmla="*/ 1381 w 1381"/>
                <a:gd name="T93" fmla="*/ 436 h 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1" h="436">
                  <a:moveTo>
                    <a:pt x="101" y="15"/>
                  </a:moveTo>
                  <a:lnTo>
                    <a:pt x="0" y="98"/>
                  </a:lnTo>
                  <a:lnTo>
                    <a:pt x="9" y="162"/>
                  </a:lnTo>
                  <a:lnTo>
                    <a:pt x="73" y="171"/>
                  </a:lnTo>
                  <a:lnTo>
                    <a:pt x="156" y="171"/>
                  </a:lnTo>
                  <a:lnTo>
                    <a:pt x="201" y="244"/>
                  </a:lnTo>
                  <a:lnTo>
                    <a:pt x="311" y="226"/>
                  </a:lnTo>
                  <a:lnTo>
                    <a:pt x="439" y="280"/>
                  </a:lnTo>
                  <a:lnTo>
                    <a:pt x="540" y="253"/>
                  </a:lnTo>
                  <a:lnTo>
                    <a:pt x="722" y="317"/>
                  </a:lnTo>
                  <a:lnTo>
                    <a:pt x="823" y="363"/>
                  </a:lnTo>
                  <a:lnTo>
                    <a:pt x="1006" y="363"/>
                  </a:lnTo>
                  <a:lnTo>
                    <a:pt x="1189" y="399"/>
                  </a:lnTo>
                  <a:lnTo>
                    <a:pt x="1335" y="436"/>
                  </a:lnTo>
                  <a:lnTo>
                    <a:pt x="1381" y="372"/>
                  </a:lnTo>
                  <a:lnTo>
                    <a:pt x="1353" y="280"/>
                  </a:lnTo>
                  <a:lnTo>
                    <a:pt x="1262" y="235"/>
                  </a:lnTo>
                  <a:lnTo>
                    <a:pt x="1271" y="143"/>
                  </a:lnTo>
                  <a:lnTo>
                    <a:pt x="1207" y="125"/>
                  </a:lnTo>
                  <a:lnTo>
                    <a:pt x="1106" y="143"/>
                  </a:lnTo>
                  <a:lnTo>
                    <a:pt x="978" y="116"/>
                  </a:lnTo>
                  <a:lnTo>
                    <a:pt x="924" y="116"/>
                  </a:lnTo>
                  <a:lnTo>
                    <a:pt x="823" y="88"/>
                  </a:lnTo>
                  <a:lnTo>
                    <a:pt x="713" y="152"/>
                  </a:lnTo>
                  <a:lnTo>
                    <a:pt x="558" y="152"/>
                  </a:lnTo>
                  <a:lnTo>
                    <a:pt x="466" y="79"/>
                  </a:lnTo>
                  <a:lnTo>
                    <a:pt x="393" y="61"/>
                  </a:lnTo>
                  <a:lnTo>
                    <a:pt x="295" y="0"/>
                  </a:lnTo>
                  <a:lnTo>
                    <a:pt x="210" y="15"/>
                  </a:lnTo>
                  <a:lnTo>
                    <a:pt x="101" y="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0" name="Freeform 23">
              <a:extLst/>
            </p:cNvPr>
            <p:cNvSpPr>
              <a:spLocks/>
            </p:cNvSpPr>
            <p:nvPr/>
          </p:nvSpPr>
          <p:spPr bwMode="auto">
            <a:xfrm>
              <a:off x="6116614" y="4429143"/>
              <a:ext cx="131762" cy="280988"/>
            </a:xfrm>
            <a:custGeom>
              <a:avLst/>
              <a:gdLst>
                <a:gd name="T0" fmla="*/ 47 w 771190"/>
                <a:gd name="T1" fmla="*/ 236 h 1646237"/>
                <a:gd name="T2" fmla="*/ 54 w 771190"/>
                <a:gd name="T3" fmla="*/ 230 h 1646237"/>
                <a:gd name="T4" fmla="*/ 64 w 771190"/>
                <a:gd name="T5" fmla="*/ 223 h 1646237"/>
                <a:gd name="T6" fmla="*/ 68 w 771190"/>
                <a:gd name="T7" fmla="*/ 219 h 1646237"/>
                <a:gd name="T8" fmla="*/ 70 w 771190"/>
                <a:gd name="T9" fmla="*/ 214 h 1646237"/>
                <a:gd name="T10" fmla="*/ 81 w 771190"/>
                <a:gd name="T11" fmla="*/ 209 h 1646237"/>
                <a:gd name="T12" fmla="*/ 94 w 771190"/>
                <a:gd name="T13" fmla="*/ 203 h 1646237"/>
                <a:gd name="T14" fmla="*/ 103 w 771190"/>
                <a:gd name="T15" fmla="*/ 195 h 1646237"/>
                <a:gd name="T16" fmla="*/ 111 w 771190"/>
                <a:gd name="T17" fmla="*/ 187 h 1646237"/>
                <a:gd name="T18" fmla="*/ 111 w 771190"/>
                <a:gd name="T19" fmla="*/ 178 h 1646237"/>
                <a:gd name="T20" fmla="*/ 112 w 771190"/>
                <a:gd name="T21" fmla="*/ 167 h 1646237"/>
                <a:gd name="T22" fmla="*/ 110 w 771190"/>
                <a:gd name="T23" fmla="*/ 156 h 1646237"/>
                <a:gd name="T24" fmla="*/ 107 w 771190"/>
                <a:gd name="T25" fmla="*/ 141 h 1646237"/>
                <a:gd name="T26" fmla="*/ 100 w 771190"/>
                <a:gd name="T27" fmla="*/ 130 h 1646237"/>
                <a:gd name="T28" fmla="*/ 90 w 771190"/>
                <a:gd name="T29" fmla="*/ 115 h 1646237"/>
                <a:gd name="T30" fmla="*/ 76 w 771190"/>
                <a:gd name="T31" fmla="*/ 103 h 1646237"/>
                <a:gd name="T32" fmla="*/ 68 w 771190"/>
                <a:gd name="T33" fmla="*/ 93 h 1646237"/>
                <a:gd name="T34" fmla="*/ 63 w 771190"/>
                <a:gd name="T35" fmla="*/ 83 h 1646237"/>
                <a:gd name="T36" fmla="*/ 54 w 771190"/>
                <a:gd name="T37" fmla="*/ 76 h 1646237"/>
                <a:gd name="T38" fmla="*/ 54 w 771190"/>
                <a:gd name="T39" fmla="*/ 70 h 1646237"/>
                <a:gd name="T40" fmla="*/ 56 w 771190"/>
                <a:gd name="T41" fmla="*/ 63 h 1646237"/>
                <a:gd name="T42" fmla="*/ 63 w 771190"/>
                <a:gd name="T43" fmla="*/ 56 h 1646237"/>
                <a:gd name="T44" fmla="*/ 72 w 771190"/>
                <a:gd name="T45" fmla="*/ 46 h 1646237"/>
                <a:gd name="T46" fmla="*/ 82 w 771190"/>
                <a:gd name="T47" fmla="*/ 39 h 1646237"/>
                <a:gd name="T48" fmla="*/ 94 w 771190"/>
                <a:gd name="T49" fmla="*/ 32 h 1646237"/>
                <a:gd name="T50" fmla="*/ 80 w 771190"/>
                <a:gd name="T51" fmla="*/ 28 h 1646237"/>
                <a:gd name="T52" fmla="*/ 74 w 771190"/>
                <a:gd name="T53" fmla="*/ 19 h 1646237"/>
                <a:gd name="T54" fmla="*/ 65 w 771190"/>
                <a:gd name="T55" fmla="*/ 8 h 1646237"/>
                <a:gd name="T56" fmla="*/ 46 w 771190"/>
                <a:gd name="T57" fmla="*/ 0 h 1646237"/>
                <a:gd name="T58" fmla="*/ 35 w 771190"/>
                <a:gd name="T59" fmla="*/ 9 h 1646237"/>
                <a:gd name="T60" fmla="*/ 26 w 771190"/>
                <a:gd name="T61" fmla="*/ 16 h 1646237"/>
                <a:gd name="T62" fmla="*/ 17 w 771190"/>
                <a:gd name="T63" fmla="*/ 9 h 1646237"/>
                <a:gd name="T64" fmla="*/ 8 w 771190"/>
                <a:gd name="T65" fmla="*/ 13 h 1646237"/>
                <a:gd name="T66" fmla="*/ 0 w 771190"/>
                <a:gd name="T67" fmla="*/ 15 h 1646237"/>
                <a:gd name="T68" fmla="*/ 9 w 771190"/>
                <a:gd name="T69" fmla="*/ 25 h 1646237"/>
                <a:gd name="T70" fmla="*/ 11 w 771190"/>
                <a:gd name="T71" fmla="*/ 32 h 1646237"/>
                <a:gd name="T72" fmla="*/ 16 w 771190"/>
                <a:gd name="T73" fmla="*/ 42 h 1646237"/>
                <a:gd name="T74" fmla="*/ 27 w 771190"/>
                <a:gd name="T75" fmla="*/ 44 h 1646237"/>
                <a:gd name="T76" fmla="*/ 38 w 771190"/>
                <a:gd name="T77" fmla="*/ 47 h 1646237"/>
                <a:gd name="T78" fmla="*/ 43 w 771190"/>
                <a:gd name="T79" fmla="*/ 58 h 1646237"/>
                <a:gd name="T80" fmla="*/ 33 w 771190"/>
                <a:gd name="T81" fmla="*/ 69 h 1646237"/>
                <a:gd name="T82" fmla="*/ 43 w 771190"/>
                <a:gd name="T83" fmla="*/ 79 h 1646237"/>
                <a:gd name="T84" fmla="*/ 51 w 771190"/>
                <a:gd name="T85" fmla="*/ 87 h 1646237"/>
                <a:gd name="T86" fmla="*/ 58 w 771190"/>
                <a:gd name="T87" fmla="*/ 96 h 1646237"/>
                <a:gd name="T88" fmla="*/ 67 w 771190"/>
                <a:gd name="T89" fmla="*/ 105 h 1646237"/>
                <a:gd name="T90" fmla="*/ 76 w 771190"/>
                <a:gd name="T91" fmla="*/ 118 h 1646237"/>
                <a:gd name="T92" fmla="*/ 80 w 771190"/>
                <a:gd name="T93" fmla="*/ 128 h 1646237"/>
                <a:gd name="T94" fmla="*/ 83 w 771190"/>
                <a:gd name="T95" fmla="*/ 146 h 1646237"/>
                <a:gd name="T96" fmla="*/ 85 w 771190"/>
                <a:gd name="T97" fmla="*/ 156 h 1646237"/>
                <a:gd name="T98" fmla="*/ 85 w 771190"/>
                <a:gd name="T99" fmla="*/ 168 h 1646237"/>
                <a:gd name="T100" fmla="*/ 80 w 771190"/>
                <a:gd name="T101" fmla="*/ 180 h 1646237"/>
                <a:gd name="T102" fmla="*/ 71 w 771190"/>
                <a:gd name="T103" fmla="*/ 185 h 1646237"/>
                <a:gd name="T104" fmla="*/ 62 w 771190"/>
                <a:gd name="T105" fmla="*/ 189 h 1646237"/>
                <a:gd name="T106" fmla="*/ 59 w 771190"/>
                <a:gd name="T107" fmla="*/ 196 h 1646237"/>
                <a:gd name="T108" fmla="*/ 54 w 771190"/>
                <a:gd name="T109" fmla="*/ 201 h 1646237"/>
                <a:gd name="T110" fmla="*/ 43 w 771190"/>
                <a:gd name="T111" fmla="*/ 201 h 1646237"/>
                <a:gd name="T112" fmla="*/ 36 w 771190"/>
                <a:gd name="T113" fmla="*/ 209 h 1646237"/>
                <a:gd name="T114" fmla="*/ 41 w 771190"/>
                <a:gd name="T115" fmla="*/ 224 h 1646237"/>
                <a:gd name="T116" fmla="*/ 40 w 771190"/>
                <a:gd name="T117" fmla="*/ 230 h 1646237"/>
                <a:gd name="T118" fmla="*/ 40 w 771190"/>
                <a:gd name="T119" fmla="*/ 236 h 1646237"/>
                <a:gd name="T120" fmla="*/ 39 w 771190"/>
                <a:gd name="T121" fmla="*/ 238 h 1646237"/>
                <a:gd name="T122" fmla="*/ 47 w 771190"/>
                <a:gd name="T123" fmla="*/ 236 h 16462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71190"/>
                <a:gd name="T187" fmla="*/ 0 h 1646237"/>
                <a:gd name="T188" fmla="*/ 771190 w 771190"/>
                <a:gd name="T189" fmla="*/ 1646237 h 16462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71190" h="1646237">
                  <a:moveTo>
                    <a:pt x="323515" y="1628775"/>
                  </a:moveTo>
                  <a:lnTo>
                    <a:pt x="367965" y="1589087"/>
                  </a:lnTo>
                  <a:lnTo>
                    <a:pt x="437815" y="1541462"/>
                  </a:lnTo>
                  <a:lnTo>
                    <a:pt x="466390" y="1509712"/>
                  </a:lnTo>
                  <a:lnTo>
                    <a:pt x="480678" y="1474787"/>
                  </a:lnTo>
                  <a:lnTo>
                    <a:pt x="558465" y="1446212"/>
                  </a:lnTo>
                  <a:lnTo>
                    <a:pt x="644190" y="1400175"/>
                  </a:lnTo>
                  <a:lnTo>
                    <a:pt x="706103" y="1347787"/>
                  </a:lnTo>
                  <a:lnTo>
                    <a:pt x="760078" y="1292225"/>
                  </a:lnTo>
                  <a:lnTo>
                    <a:pt x="761665" y="1227137"/>
                  </a:lnTo>
                  <a:lnTo>
                    <a:pt x="771190" y="1155700"/>
                  </a:lnTo>
                  <a:lnTo>
                    <a:pt x="756903" y="1076325"/>
                  </a:lnTo>
                  <a:lnTo>
                    <a:pt x="733090" y="973137"/>
                  </a:lnTo>
                  <a:lnTo>
                    <a:pt x="690228" y="893762"/>
                  </a:lnTo>
                  <a:lnTo>
                    <a:pt x="620378" y="795337"/>
                  </a:lnTo>
                  <a:lnTo>
                    <a:pt x="525128" y="714375"/>
                  </a:lnTo>
                  <a:lnTo>
                    <a:pt x="466390" y="641350"/>
                  </a:lnTo>
                  <a:lnTo>
                    <a:pt x="434640" y="576262"/>
                  </a:lnTo>
                  <a:lnTo>
                    <a:pt x="369553" y="525462"/>
                  </a:lnTo>
                  <a:lnTo>
                    <a:pt x="367965" y="485775"/>
                  </a:lnTo>
                  <a:lnTo>
                    <a:pt x="385428" y="433387"/>
                  </a:lnTo>
                  <a:lnTo>
                    <a:pt x="434640" y="390525"/>
                  </a:lnTo>
                  <a:lnTo>
                    <a:pt x="493378" y="319087"/>
                  </a:lnTo>
                  <a:lnTo>
                    <a:pt x="561640" y="269875"/>
                  </a:lnTo>
                  <a:lnTo>
                    <a:pt x="644190" y="217487"/>
                  </a:lnTo>
                  <a:lnTo>
                    <a:pt x="548940" y="190500"/>
                  </a:lnTo>
                  <a:lnTo>
                    <a:pt x="506078" y="133350"/>
                  </a:lnTo>
                  <a:lnTo>
                    <a:pt x="448928" y="52387"/>
                  </a:lnTo>
                  <a:lnTo>
                    <a:pt x="315578" y="0"/>
                  </a:lnTo>
                  <a:lnTo>
                    <a:pt x="242553" y="61912"/>
                  </a:lnTo>
                  <a:lnTo>
                    <a:pt x="180640" y="109537"/>
                  </a:lnTo>
                  <a:lnTo>
                    <a:pt x="116681" y="60574"/>
                  </a:lnTo>
                  <a:lnTo>
                    <a:pt x="56815" y="90487"/>
                  </a:lnTo>
                  <a:lnTo>
                    <a:pt x="0" y="104627"/>
                  </a:lnTo>
                  <a:lnTo>
                    <a:pt x="58403" y="171450"/>
                  </a:lnTo>
                  <a:lnTo>
                    <a:pt x="75865" y="219075"/>
                  </a:lnTo>
                  <a:lnTo>
                    <a:pt x="109203" y="290512"/>
                  </a:lnTo>
                  <a:lnTo>
                    <a:pt x="185403" y="303212"/>
                  </a:lnTo>
                  <a:lnTo>
                    <a:pt x="258428" y="323850"/>
                  </a:lnTo>
                  <a:lnTo>
                    <a:pt x="291765" y="403225"/>
                  </a:lnTo>
                  <a:lnTo>
                    <a:pt x="225090" y="476250"/>
                  </a:lnTo>
                  <a:lnTo>
                    <a:pt x="291765" y="546100"/>
                  </a:lnTo>
                  <a:lnTo>
                    <a:pt x="347328" y="603250"/>
                  </a:lnTo>
                  <a:lnTo>
                    <a:pt x="396540" y="661987"/>
                  </a:lnTo>
                  <a:lnTo>
                    <a:pt x="461628" y="728662"/>
                  </a:lnTo>
                  <a:lnTo>
                    <a:pt x="525128" y="817562"/>
                  </a:lnTo>
                  <a:lnTo>
                    <a:pt x="548940" y="884237"/>
                  </a:lnTo>
                  <a:lnTo>
                    <a:pt x="567990" y="1004887"/>
                  </a:lnTo>
                  <a:lnTo>
                    <a:pt x="580690" y="1079500"/>
                  </a:lnTo>
                  <a:lnTo>
                    <a:pt x="582278" y="1162050"/>
                  </a:lnTo>
                  <a:lnTo>
                    <a:pt x="548940" y="1243012"/>
                  </a:lnTo>
                  <a:lnTo>
                    <a:pt x="487028" y="1276350"/>
                  </a:lnTo>
                  <a:lnTo>
                    <a:pt x="425115" y="1303337"/>
                  </a:lnTo>
                  <a:lnTo>
                    <a:pt x="404478" y="1350962"/>
                  </a:lnTo>
                  <a:lnTo>
                    <a:pt x="367965" y="1384300"/>
                  </a:lnTo>
                  <a:lnTo>
                    <a:pt x="296528" y="1389062"/>
                  </a:lnTo>
                  <a:lnTo>
                    <a:pt x="248903" y="1443037"/>
                  </a:lnTo>
                  <a:lnTo>
                    <a:pt x="283828" y="1549400"/>
                  </a:lnTo>
                  <a:lnTo>
                    <a:pt x="275890" y="1585912"/>
                  </a:lnTo>
                  <a:lnTo>
                    <a:pt x="277478" y="1625600"/>
                  </a:lnTo>
                  <a:lnTo>
                    <a:pt x="267953" y="1646237"/>
                  </a:lnTo>
                  <a:lnTo>
                    <a:pt x="323515" y="16287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1" name="Freeform 24">
              <a:extLst/>
            </p:cNvPr>
            <p:cNvSpPr>
              <a:spLocks/>
            </p:cNvSpPr>
            <p:nvPr/>
          </p:nvSpPr>
          <p:spPr bwMode="auto">
            <a:xfrm>
              <a:off x="6030889" y="4494231"/>
              <a:ext cx="146050" cy="276225"/>
            </a:xfrm>
            <a:custGeom>
              <a:avLst/>
              <a:gdLst>
                <a:gd name="T0" fmla="*/ 69 w 855663"/>
                <a:gd name="T1" fmla="*/ 239 h 1610371"/>
                <a:gd name="T2" fmla="*/ 54 w 855663"/>
                <a:gd name="T3" fmla="*/ 230 h 1610371"/>
                <a:gd name="T4" fmla="*/ 40 w 855663"/>
                <a:gd name="T5" fmla="*/ 224 h 1610371"/>
                <a:gd name="T6" fmla="*/ 28 w 855663"/>
                <a:gd name="T7" fmla="*/ 208 h 1610371"/>
                <a:gd name="T8" fmla="*/ 18 w 855663"/>
                <a:gd name="T9" fmla="*/ 191 h 1610371"/>
                <a:gd name="T10" fmla="*/ 11 w 855663"/>
                <a:gd name="T11" fmla="*/ 184 h 1610371"/>
                <a:gd name="T12" fmla="*/ 16 w 855663"/>
                <a:gd name="T13" fmla="*/ 174 h 1610371"/>
                <a:gd name="T14" fmla="*/ 16 w 855663"/>
                <a:gd name="T15" fmla="*/ 157 h 1610371"/>
                <a:gd name="T16" fmla="*/ 25 w 855663"/>
                <a:gd name="T17" fmla="*/ 147 h 1610371"/>
                <a:gd name="T18" fmla="*/ 26 w 855663"/>
                <a:gd name="T19" fmla="*/ 130 h 1610371"/>
                <a:gd name="T20" fmla="*/ 27 w 855663"/>
                <a:gd name="T21" fmla="*/ 115 h 1610371"/>
                <a:gd name="T22" fmla="*/ 15 w 855663"/>
                <a:gd name="T23" fmla="*/ 98 h 1610371"/>
                <a:gd name="T24" fmla="*/ 12 w 855663"/>
                <a:gd name="T25" fmla="*/ 77 h 1610371"/>
                <a:gd name="T26" fmla="*/ 15 w 855663"/>
                <a:gd name="T27" fmla="*/ 55 h 1610371"/>
                <a:gd name="T28" fmla="*/ 0 w 855663"/>
                <a:gd name="T29" fmla="*/ 32 h 1610371"/>
                <a:gd name="T30" fmla="*/ 5 w 855663"/>
                <a:gd name="T31" fmla="*/ 12 h 1610371"/>
                <a:gd name="T32" fmla="*/ 26 w 855663"/>
                <a:gd name="T33" fmla="*/ 5 h 1610371"/>
                <a:gd name="T34" fmla="*/ 46 w 855663"/>
                <a:gd name="T35" fmla="*/ 5 h 1610371"/>
                <a:gd name="T36" fmla="*/ 55 w 855663"/>
                <a:gd name="T37" fmla="*/ 17 h 1610371"/>
                <a:gd name="T38" fmla="*/ 53 w 855663"/>
                <a:gd name="T39" fmla="*/ 34 h 1610371"/>
                <a:gd name="T40" fmla="*/ 61 w 855663"/>
                <a:gd name="T41" fmla="*/ 40 h 1610371"/>
                <a:gd name="T42" fmla="*/ 83 w 855663"/>
                <a:gd name="T43" fmla="*/ 30 h 1610371"/>
                <a:gd name="T44" fmla="*/ 103 w 855663"/>
                <a:gd name="T45" fmla="*/ 37 h 1610371"/>
                <a:gd name="T46" fmla="*/ 112 w 855663"/>
                <a:gd name="T47" fmla="*/ 61 h 1610371"/>
                <a:gd name="T48" fmla="*/ 124 w 855663"/>
                <a:gd name="T49" fmla="*/ 75 h 1610371"/>
                <a:gd name="T50" fmla="*/ 116 w 855663"/>
                <a:gd name="T51" fmla="*/ 95 h 1610371"/>
                <a:gd name="T52" fmla="*/ 99 w 855663"/>
                <a:gd name="T53" fmla="*/ 97 h 1610371"/>
                <a:gd name="T54" fmla="*/ 84 w 855663"/>
                <a:gd name="T55" fmla="*/ 103 h 1610371"/>
                <a:gd name="T56" fmla="*/ 75 w 855663"/>
                <a:gd name="T57" fmla="*/ 111 h 1610371"/>
                <a:gd name="T58" fmla="*/ 81 w 855663"/>
                <a:gd name="T59" fmla="*/ 137 h 1610371"/>
                <a:gd name="T60" fmla="*/ 66 w 855663"/>
                <a:gd name="T61" fmla="*/ 124 h 1610371"/>
                <a:gd name="T62" fmla="*/ 52 w 855663"/>
                <a:gd name="T63" fmla="*/ 120 h 1610371"/>
                <a:gd name="T64" fmla="*/ 43 w 855663"/>
                <a:gd name="T65" fmla="*/ 115 h 1610371"/>
                <a:gd name="T66" fmla="*/ 41 w 855663"/>
                <a:gd name="T67" fmla="*/ 128 h 1610371"/>
                <a:gd name="T68" fmla="*/ 34 w 855663"/>
                <a:gd name="T69" fmla="*/ 143 h 1610371"/>
                <a:gd name="T70" fmla="*/ 32 w 855663"/>
                <a:gd name="T71" fmla="*/ 166 h 1610371"/>
                <a:gd name="T72" fmla="*/ 39 w 855663"/>
                <a:gd name="T73" fmla="*/ 185 h 1610371"/>
                <a:gd name="T74" fmla="*/ 46 w 855663"/>
                <a:gd name="T75" fmla="*/ 203 h 1610371"/>
                <a:gd name="T76" fmla="*/ 61 w 855663"/>
                <a:gd name="T77" fmla="*/ 217 h 1610371"/>
                <a:gd name="T78" fmla="*/ 72 w 855663"/>
                <a:gd name="T79" fmla="*/ 224 h 16103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5663"/>
                <a:gd name="T121" fmla="*/ 0 h 1610371"/>
                <a:gd name="T122" fmla="*/ 855663 w 855663"/>
                <a:gd name="T123" fmla="*/ 1610371 h 161037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5663" h="1610371">
                  <a:moveTo>
                    <a:pt x="539291" y="1580605"/>
                  </a:moveTo>
                  <a:lnTo>
                    <a:pt x="478569" y="1610371"/>
                  </a:lnTo>
                  <a:lnTo>
                    <a:pt x="403560" y="1604418"/>
                  </a:lnTo>
                  <a:lnTo>
                    <a:pt x="369888" y="1546225"/>
                  </a:lnTo>
                  <a:lnTo>
                    <a:pt x="324978" y="1513930"/>
                  </a:lnTo>
                  <a:lnTo>
                    <a:pt x="279400" y="1504950"/>
                  </a:lnTo>
                  <a:lnTo>
                    <a:pt x="247650" y="1450975"/>
                  </a:lnTo>
                  <a:lnTo>
                    <a:pt x="192088" y="1403350"/>
                  </a:lnTo>
                  <a:lnTo>
                    <a:pt x="150813" y="1335088"/>
                  </a:lnTo>
                  <a:lnTo>
                    <a:pt x="122238" y="1287463"/>
                  </a:lnTo>
                  <a:lnTo>
                    <a:pt x="88900" y="1273175"/>
                  </a:lnTo>
                  <a:lnTo>
                    <a:pt x="74613" y="1239838"/>
                  </a:lnTo>
                  <a:lnTo>
                    <a:pt x="90488" y="1198563"/>
                  </a:lnTo>
                  <a:lnTo>
                    <a:pt x="107950" y="1174750"/>
                  </a:lnTo>
                  <a:lnTo>
                    <a:pt x="114300" y="1130300"/>
                  </a:lnTo>
                  <a:lnTo>
                    <a:pt x="107950" y="1055688"/>
                  </a:lnTo>
                  <a:lnTo>
                    <a:pt x="157163" y="1050925"/>
                  </a:lnTo>
                  <a:lnTo>
                    <a:pt x="171450" y="992188"/>
                  </a:lnTo>
                  <a:lnTo>
                    <a:pt x="188913" y="920750"/>
                  </a:lnTo>
                  <a:lnTo>
                    <a:pt x="180975" y="874713"/>
                  </a:lnTo>
                  <a:lnTo>
                    <a:pt x="200025" y="815975"/>
                  </a:lnTo>
                  <a:lnTo>
                    <a:pt x="184150" y="777875"/>
                  </a:lnTo>
                  <a:lnTo>
                    <a:pt x="150813" y="722313"/>
                  </a:lnTo>
                  <a:lnTo>
                    <a:pt x="102331" y="662633"/>
                  </a:lnTo>
                  <a:lnTo>
                    <a:pt x="100013" y="592138"/>
                  </a:lnTo>
                  <a:lnTo>
                    <a:pt x="85725" y="515938"/>
                  </a:lnTo>
                  <a:lnTo>
                    <a:pt x="103188" y="444500"/>
                  </a:lnTo>
                  <a:lnTo>
                    <a:pt x="104713" y="368549"/>
                  </a:lnTo>
                  <a:lnTo>
                    <a:pt x="28575" y="314325"/>
                  </a:lnTo>
                  <a:lnTo>
                    <a:pt x="0" y="214313"/>
                  </a:lnTo>
                  <a:lnTo>
                    <a:pt x="0" y="130175"/>
                  </a:lnTo>
                  <a:lnTo>
                    <a:pt x="33338" y="80963"/>
                  </a:lnTo>
                  <a:lnTo>
                    <a:pt x="106363" y="38100"/>
                  </a:lnTo>
                  <a:lnTo>
                    <a:pt x="180975" y="33338"/>
                  </a:lnTo>
                  <a:lnTo>
                    <a:pt x="255588" y="0"/>
                  </a:lnTo>
                  <a:lnTo>
                    <a:pt x="317500" y="34925"/>
                  </a:lnTo>
                  <a:lnTo>
                    <a:pt x="350838" y="69850"/>
                  </a:lnTo>
                  <a:lnTo>
                    <a:pt x="381000" y="112713"/>
                  </a:lnTo>
                  <a:lnTo>
                    <a:pt x="382588" y="169863"/>
                  </a:lnTo>
                  <a:lnTo>
                    <a:pt x="363538" y="230188"/>
                  </a:lnTo>
                  <a:lnTo>
                    <a:pt x="382588" y="271463"/>
                  </a:lnTo>
                  <a:lnTo>
                    <a:pt x="422275" y="273050"/>
                  </a:lnTo>
                  <a:lnTo>
                    <a:pt x="481013" y="236538"/>
                  </a:lnTo>
                  <a:lnTo>
                    <a:pt x="569913" y="201613"/>
                  </a:lnTo>
                  <a:lnTo>
                    <a:pt x="661988" y="206375"/>
                  </a:lnTo>
                  <a:lnTo>
                    <a:pt x="714375" y="246063"/>
                  </a:lnTo>
                  <a:lnTo>
                    <a:pt x="774700" y="306388"/>
                  </a:lnTo>
                  <a:lnTo>
                    <a:pt x="774700" y="407988"/>
                  </a:lnTo>
                  <a:lnTo>
                    <a:pt x="819150" y="449263"/>
                  </a:lnTo>
                  <a:lnTo>
                    <a:pt x="855663" y="508000"/>
                  </a:lnTo>
                  <a:lnTo>
                    <a:pt x="841375" y="619125"/>
                  </a:lnTo>
                  <a:lnTo>
                    <a:pt x="803275" y="641350"/>
                  </a:lnTo>
                  <a:lnTo>
                    <a:pt x="741363" y="679450"/>
                  </a:lnTo>
                  <a:lnTo>
                    <a:pt x="681038" y="655638"/>
                  </a:lnTo>
                  <a:lnTo>
                    <a:pt x="623888" y="661988"/>
                  </a:lnTo>
                  <a:lnTo>
                    <a:pt x="582613" y="690563"/>
                  </a:lnTo>
                  <a:lnTo>
                    <a:pt x="554038" y="714375"/>
                  </a:lnTo>
                  <a:lnTo>
                    <a:pt x="519113" y="746125"/>
                  </a:lnTo>
                  <a:lnTo>
                    <a:pt x="547688" y="846138"/>
                  </a:lnTo>
                  <a:lnTo>
                    <a:pt x="561975" y="920750"/>
                  </a:lnTo>
                  <a:lnTo>
                    <a:pt x="503238" y="874713"/>
                  </a:lnTo>
                  <a:lnTo>
                    <a:pt x="457200" y="836613"/>
                  </a:lnTo>
                  <a:lnTo>
                    <a:pt x="414338" y="849313"/>
                  </a:lnTo>
                  <a:lnTo>
                    <a:pt x="360363" y="811213"/>
                  </a:lnTo>
                  <a:lnTo>
                    <a:pt x="333375" y="749300"/>
                  </a:lnTo>
                  <a:lnTo>
                    <a:pt x="293688" y="773113"/>
                  </a:lnTo>
                  <a:lnTo>
                    <a:pt x="276225" y="815975"/>
                  </a:lnTo>
                  <a:lnTo>
                    <a:pt x="284163" y="860425"/>
                  </a:lnTo>
                  <a:lnTo>
                    <a:pt x="266700" y="906463"/>
                  </a:lnTo>
                  <a:lnTo>
                    <a:pt x="236538" y="960438"/>
                  </a:lnTo>
                  <a:lnTo>
                    <a:pt x="219075" y="1017588"/>
                  </a:lnTo>
                  <a:lnTo>
                    <a:pt x="219075" y="1117600"/>
                  </a:lnTo>
                  <a:lnTo>
                    <a:pt x="219075" y="1185863"/>
                  </a:lnTo>
                  <a:lnTo>
                    <a:pt x="271463" y="1246188"/>
                  </a:lnTo>
                  <a:lnTo>
                    <a:pt x="285750" y="1322388"/>
                  </a:lnTo>
                  <a:lnTo>
                    <a:pt x="317500" y="1370013"/>
                  </a:lnTo>
                  <a:lnTo>
                    <a:pt x="349250" y="1423988"/>
                  </a:lnTo>
                  <a:lnTo>
                    <a:pt x="422275" y="1463675"/>
                  </a:lnTo>
                  <a:lnTo>
                    <a:pt x="461963" y="1479550"/>
                  </a:lnTo>
                  <a:lnTo>
                    <a:pt x="493713" y="1508125"/>
                  </a:lnTo>
                  <a:lnTo>
                    <a:pt x="539291" y="158060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2" name="Freeform 25">
              <a:extLst/>
            </p:cNvPr>
            <p:cNvSpPr>
              <a:spLocks/>
            </p:cNvSpPr>
            <p:nvPr/>
          </p:nvSpPr>
          <p:spPr bwMode="auto">
            <a:xfrm>
              <a:off x="6073751" y="4446606"/>
              <a:ext cx="138113" cy="161925"/>
            </a:xfrm>
            <a:custGeom>
              <a:avLst/>
              <a:gdLst>
                <a:gd name="T0" fmla="*/ 18 w 803275"/>
                <a:gd name="T1" fmla="*/ 67 h 941387"/>
                <a:gd name="T2" fmla="*/ 16 w 803275"/>
                <a:gd name="T3" fmla="*/ 76 h 941387"/>
                <a:gd name="T4" fmla="*/ 19 w 803275"/>
                <a:gd name="T5" fmla="*/ 82 h 941387"/>
                <a:gd name="T6" fmla="*/ 25 w 803275"/>
                <a:gd name="T7" fmla="*/ 83 h 941387"/>
                <a:gd name="T8" fmla="*/ 33 w 803275"/>
                <a:gd name="T9" fmla="*/ 77 h 941387"/>
                <a:gd name="T10" fmla="*/ 46 w 803275"/>
                <a:gd name="T11" fmla="*/ 72 h 941387"/>
                <a:gd name="T12" fmla="*/ 61 w 803275"/>
                <a:gd name="T13" fmla="*/ 72 h 941387"/>
                <a:gd name="T14" fmla="*/ 69 w 803275"/>
                <a:gd name="T15" fmla="*/ 79 h 941387"/>
                <a:gd name="T16" fmla="*/ 78 w 803275"/>
                <a:gd name="T17" fmla="*/ 87 h 941387"/>
                <a:gd name="T18" fmla="*/ 78 w 803275"/>
                <a:gd name="T19" fmla="*/ 102 h 941387"/>
                <a:gd name="T20" fmla="*/ 84 w 803275"/>
                <a:gd name="T21" fmla="*/ 109 h 941387"/>
                <a:gd name="T22" fmla="*/ 90 w 803275"/>
                <a:gd name="T23" fmla="*/ 118 h 941387"/>
                <a:gd name="T24" fmla="*/ 87 w 803275"/>
                <a:gd name="T25" fmla="*/ 135 h 941387"/>
                <a:gd name="T26" fmla="*/ 97 w 803275"/>
                <a:gd name="T27" fmla="*/ 142 h 941387"/>
                <a:gd name="T28" fmla="*/ 105 w 803275"/>
                <a:gd name="T29" fmla="*/ 136 h 941387"/>
                <a:gd name="T30" fmla="*/ 113 w 803275"/>
                <a:gd name="T31" fmla="*/ 133 h 941387"/>
                <a:gd name="T32" fmla="*/ 121 w 803275"/>
                <a:gd name="T33" fmla="*/ 131 h 941387"/>
                <a:gd name="T34" fmla="*/ 119 w 803275"/>
                <a:gd name="T35" fmla="*/ 116 h 941387"/>
                <a:gd name="T36" fmla="*/ 115 w 803275"/>
                <a:gd name="T37" fmla="*/ 107 h 941387"/>
                <a:gd name="T38" fmla="*/ 106 w 803275"/>
                <a:gd name="T39" fmla="*/ 94 h 941387"/>
                <a:gd name="T40" fmla="*/ 96 w 803275"/>
                <a:gd name="T41" fmla="*/ 84 h 941387"/>
                <a:gd name="T42" fmla="*/ 89 w 803275"/>
                <a:gd name="T43" fmla="*/ 76 h 941387"/>
                <a:gd name="T44" fmla="*/ 70 w 803275"/>
                <a:gd name="T45" fmla="*/ 56 h 941387"/>
                <a:gd name="T46" fmla="*/ 80 w 803275"/>
                <a:gd name="T47" fmla="*/ 45 h 941387"/>
                <a:gd name="T48" fmla="*/ 75 w 803275"/>
                <a:gd name="T49" fmla="*/ 33 h 941387"/>
                <a:gd name="T50" fmla="*/ 64 w 803275"/>
                <a:gd name="T51" fmla="*/ 29 h 941387"/>
                <a:gd name="T52" fmla="*/ 53 w 803275"/>
                <a:gd name="T53" fmla="*/ 28 h 941387"/>
                <a:gd name="T54" fmla="*/ 48 w 803275"/>
                <a:gd name="T55" fmla="*/ 18 h 941387"/>
                <a:gd name="T56" fmla="*/ 46 w 803275"/>
                <a:gd name="T57" fmla="*/ 11 h 941387"/>
                <a:gd name="T58" fmla="*/ 36 w 803275"/>
                <a:gd name="T59" fmla="*/ 0 h 941387"/>
                <a:gd name="T60" fmla="*/ 29 w 803275"/>
                <a:gd name="T61" fmla="*/ 3 h 941387"/>
                <a:gd name="T62" fmla="*/ 25 w 803275"/>
                <a:gd name="T63" fmla="*/ 14 h 941387"/>
                <a:gd name="T64" fmla="*/ 13 w 803275"/>
                <a:gd name="T65" fmla="*/ 18 h 941387"/>
                <a:gd name="T66" fmla="*/ 8 w 803275"/>
                <a:gd name="T67" fmla="*/ 31 h 941387"/>
                <a:gd name="T68" fmla="*/ 0 w 803275"/>
                <a:gd name="T69" fmla="*/ 41 h 941387"/>
                <a:gd name="T70" fmla="*/ 10 w 803275"/>
                <a:gd name="T71" fmla="*/ 47 h 941387"/>
                <a:gd name="T72" fmla="*/ 14 w 803275"/>
                <a:gd name="T73" fmla="*/ 53 h 941387"/>
                <a:gd name="T74" fmla="*/ 19 w 803275"/>
                <a:gd name="T75" fmla="*/ 58 h 941387"/>
                <a:gd name="T76" fmla="*/ 18 w 803275"/>
                <a:gd name="T77" fmla="*/ 67 h 9413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03275"/>
                <a:gd name="T118" fmla="*/ 0 h 941387"/>
                <a:gd name="T119" fmla="*/ 803275 w 803275"/>
                <a:gd name="T120" fmla="*/ 941387 h 94138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03275" h="941387">
                  <a:moveTo>
                    <a:pt x="122572" y="447527"/>
                  </a:moveTo>
                  <a:lnTo>
                    <a:pt x="107094" y="507058"/>
                  </a:lnTo>
                  <a:lnTo>
                    <a:pt x="123825" y="546100"/>
                  </a:lnTo>
                  <a:lnTo>
                    <a:pt x="164244" y="548730"/>
                  </a:lnTo>
                  <a:lnTo>
                    <a:pt x="219075" y="512762"/>
                  </a:lnTo>
                  <a:lnTo>
                    <a:pt x="307975" y="476250"/>
                  </a:lnTo>
                  <a:lnTo>
                    <a:pt x="404750" y="480865"/>
                  </a:lnTo>
                  <a:lnTo>
                    <a:pt x="457200" y="522287"/>
                  </a:lnTo>
                  <a:lnTo>
                    <a:pt x="515938" y="579437"/>
                  </a:lnTo>
                  <a:lnTo>
                    <a:pt x="517525" y="679450"/>
                  </a:lnTo>
                  <a:lnTo>
                    <a:pt x="560388" y="723900"/>
                  </a:lnTo>
                  <a:lnTo>
                    <a:pt x="598488" y="781050"/>
                  </a:lnTo>
                  <a:lnTo>
                    <a:pt x="581025" y="898525"/>
                  </a:lnTo>
                  <a:lnTo>
                    <a:pt x="646113" y="941387"/>
                  </a:lnTo>
                  <a:lnTo>
                    <a:pt x="695325" y="904875"/>
                  </a:lnTo>
                  <a:lnTo>
                    <a:pt x="752475" y="884237"/>
                  </a:lnTo>
                  <a:lnTo>
                    <a:pt x="803275" y="866775"/>
                  </a:lnTo>
                  <a:lnTo>
                    <a:pt x="789322" y="770187"/>
                  </a:lnTo>
                  <a:lnTo>
                    <a:pt x="766700" y="713037"/>
                  </a:lnTo>
                  <a:lnTo>
                    <a:pt x="702406" y="624930"/>
                  </a:lnTo>
                  <a:lnTo>
                    <a:pt x="641685" y="560637"/>
                  </a:lnTo>
                  <a:lnTo>
                    <a:pt x="591678" y="501105"/>
                  </a:lnTo>
                  <a:lnTo>
                    <a:pt x="466725" y="371475"/>
                  </a:lnTo>
                  <a:lnTo>
                    <a:pt x="533400" y="298450"/>
                  </a:lnTo>
                  <a:lnTo>
                    <a:pt x="501191" y="217737"/>
                  </a:lnTo>
                  <a:lnTo>
                    <a:pt x="423863" y="195262"/>
                  </a:lnTo>
                  <a:lnTo>
                    <a:pt x="349981" y="186780"/>
                  </a:lnTo>
                  <a:lnTo>
                    <a:pt x="319025" y="117724"/>
                  </a:lnTo>
                  <a:lnTo>
                    <a:pt x="303213" y="71437"/>
                  </a:lnTo>
                  <a:lnTo>
                    <a:pt x="241300" y="0"/>
                  </a:lnTo>
                  <a:lnTo>
                    <a:pt x="190438" y="17712"/>
                  </a:lnTo>
                  <a:lnTo>
                    <a:pt x="165100" y="92075"/>
                  </a:lnTo>
                  <a:lnTo>
                    <a:pt x="85725" y="117475"/>
                  </a:lnTo>
                  <a:lnTo>
                    <a:pt x="52388" y="204787"/>
                  </a:lnTo>
                  <a:lnTo>
                    <a:pt x="0" y="271462"/>
                  </a:lnTo>
                  <a:lnTo>
                    <a:pt x="65422" y="309415"/>
                  </a:lnTo>
                  <a:lnTo>
                    <a:pt x="96378" y="351087"/>
                  </a:lnTo>
                  <a:lnTo>
                    <a:pt x="123825" y="388937"/>
                  </a:lnTo>
                  <a:lnTo>
                    <a:pt x="122572" y="4475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" name="Freeform 26">
              <a:extLst/>
            </p:cNvPr>
            <p:cNvSpPr>
              <a:spLocks/>
            </p:cNvSpPr>
            <p:nvPr/>
          </p:nvSpPr>
          <p:spPr bwMode="auto">
            <a:xfrm>
              <a:off x="6118201" y="4594243"/>
              <a:ext cx="96838" cy="82550"/>
            </a:xfrm>
            <a:custGeom>
              <a:avLst/>
              <a:gdLst>
                <a:gd name="T0" fmla="*/ 25 w 559594"/>
                <a:gd name="T1" fmla="*/ 11 h 470297"/>
                <a:gd name="T2" fmla="*/ 16 w 559594"/>
                <a:gd name="T3" fmla="*/ 11 h 470297"/>
                <a:gd name="T4" fmla="*/ 0 w 559594"/>
                <a:gd name="T5" fmla="*/ 25 h 470297"/>
                <a:gd name="T6" fmla="*/ 4 w 559594"/>
                <a:gd name="T7" fmla="*/ 43 h 470297"/>
                <a:gd name="T8" fmla="*/ 7 w 559594"/>
                <a:gd name="T9" fmla="*/ 55 h 470297"/>
                <a:gd name="T10" fmla="*/ 8 w 559594"/>
                <a:gd name="T11" fmla="*/ 64 h 470297"/>
                <a:gd name="T12" fmla="*/ 12 w 559594"/>
                <a:gd name="T13" fmla="*/ 69 h 470297"/>
                <a:gd name="T14" fmla="*/ 20 w 559594"/>
                <a:gd name="T15" fmla="*/ 72 h 470297"/>
                <a:gd name="T16" fmla="*/ 28 w 559594"/>
                <a:gd name="T17" fmla="*/ 77 h 470297"/>
                <a:gd name="T18" fmla="*/ 35 w 559594"/>
                <a:gd name="T19" fmla="*/ 78 h 470297"/>
                <a:gd name="T20" fmla="*/ 42 w 559594"/>
                <a:gd name="T21" fmla="*/ 70 h 470297"/>
                <a:gd name="T22" fmla="*/ 53 w 559594"/>
                <a:gd name="T23" fmla="*/ 69 h 470297"/>
                <a:gd name="T24" fmla="*/ 59 w 559594"/>
                <a:gd name="T25" fmla="*/ 64 h 470297"/>
                <a:gd name="T26" fmla="*/ 63 w 559594"/>
                <a:gd name="T27" fmla="*/ 55 h 470297"/>
                <a:gd name="T28" fmla="*/ 74 w 559594"/>
                <a:gd name="T29" fmla="*/ 50 h 470297"/>
                <a:gd name="T30" fmla="*/ 82 w 559594"/>
                <a:gd name="T31" fmla="*/ 45 h 470297"/>
                <a:gd name="T32" fmla="*/ 87 w 559594"/>
                <a:gd name="T33" fmla="*/ 31 h 470297"/>
                <a:gd name="T34" fmla="*/ 87 w 559594"/>
                <a:gd name="T35" fmla="*/ 18 h 470297"/>
                <a:gd name="T36" fmla="*/ 84 w 559594"/>
                <a:gd name="T37" fmla="*/ 0 h 470297"/>
                <a:gd name="T38" fmla="*/ 76 w 559594"/>
                <a:gd name="T39" fmla="*/ 2 h 470297"/>
                <a:gd name="T40" fmla="*/ 69 w 559594"/>
                <a:gd name="T41" fmla="*/ 6 h 470297"/>
                <a:gd name="T42" fmla="*/ 59 w 559594"/>
                <a:gd name="T43" fmla="*/ 12 h 470297"/>
                <a:gd name="T44" fmla="*/ 49 w 559594"/>
                <a:gd name="T45" fmla="*/ 5 h 470297"/>
                <a:gd name="T46" fmla="*/ 44 w 559594"/>
                <a:gd name="T47" fmla="*/ 8 h 470297"/>
                <a:gd name="T48" fmla="*/ 34 w 559594"/>
                <a:gd name="T49" fmla="*/ 14 h 470297"/>
                <a:gd name="T50" fmla="*/ 25 w 559594"/>
                <a:gd name="T51" fmla="*/ 11 h 470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59594"/>
                <a:gd name="T79" fmla="*/ 0 h 470297"/>
                <a:gd name="T80" fmla="*/ 559594 w 559594"/>
                <a:gd name="T81" fmla="*/ 470297 h 470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59594" h="470297">
                  <a:moveTo>
                    <a:pt x="163115" y="63103"/>
                  </a:moveTo>
                  <a:lnTo>
                    <a:pt x="100012" y="67866"/>
                  </a:lnTo>
                  <a:lnTo>
                    <a:pt x="0" y="152400"/>
                  </a:lnTo>
                  <a:lnTo>
                    <a:pt x="27447" y="258911"/>
                  </a:lnTo>
                  <a:lnTo>
                    <a:pt x="44909" y="331936"/>
                  </a:lnTo>
                  <a:lnTo>
                    <a:pt x="52847" y="381148"/>
                  </a:lnTo>
                  <a:lnTo>
                    <a:pt x="75072" y="414486"/>
                  </a:lnTo>
                  <a:lnTo>
                    <a:pt x="125872" y="435123"/>
                  </a:lnTo>
                  <a:lnTo>
                    <a:pt x="181434" y="463698"/>
                  </a:lnTo>
                  <a:lnTo>
                    <a:pt x="228600" y="470297"/>
                  </a:lnTo>
                  <a:lnTo>
                    <a:pt x="273509" y="417661"/>
                  </a:lnTo>
                  <a:lnTo>
                    <a:pt x="344947" y="412898"/>
                  </a:lnTo>
                  <a:lnTo>
                    <a:pt x="382190" y="383381"/>
                  </a:lnTo>
                  <a:lnTo>
                    <a:pt x="404812" y="333375"/>
                  </a:lnTo>
                  <a:lnTo>
                    <a:pt x="478297" y="300186"/>
                  </a:lnTo>
                  <a:lnTo>
                    <a:pt x="530684" y="270023"/>
                  </a:lnTo>
                  <a:lnTo>
                    <a:pt x="559259" y="185886"/>
                  </a:lnTo>
                  <a:lnTo>
                    <a:pt x="559594" y="110728"/>
                  </a:lnTo>
                  <a:lnTo>
                    <a:pt x="541734" y="0"/>
                  </a:lnTo>
                  <a:lnTo>
                    <a:pt x="489409" y="14436"/>
                  </a:lnTo>
                  <a:lnTo>
                    <a:pt x="441784" y="33486"/>
                  </a:lnTo>
                  <a:lnTo>
                    <a:pt x="379872" y="74761"/>
                  </a:lnTo>
                  <a:lnTo>
                    <a:pt x="317897" y="30956"/>
                  </a:lnTo>
                  <a:lnTo>
                    <a:pt x="284622" y="46186"/>
                  </a:lnTo>
                  <a:lnTo>
                    <a:pt x="219075" y="85725"/>
                  </a:lnTo>
                  <a:lnTo>
                    <a:pt x="163115" y="631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" name="Freeform 27">
              <a:extLst/>
            </p:cNvPr>
            <p:cNvSpPr>
              <a:spLocks/>
            </p:cNvSpPr>
            <p:nvPr/>
          </p:nvSpPr>
          <p:spPr bwMode="auto">
            <a:xfrm>
              <a:off x="6251551" y="4746643"/>
              <a:ext cx="174625" cy="119063"/>
            </a:xfrm>
            <a:custGeom>
              <a:avLst/>
              <a:gdLst>
                <a:gd name="T0" fmla="*/ 2147483647 w 550"/>
                <a:gd name="T1" fmla="*/ 2147483647 h 375"/>
                <a:gd name="T2" fmla="*/ 0 w 550"/>
                <a:gd name="T3" fmla="*/ 2147483647 h 375"/>
                <a:gd name="T4" fmla="*/ 2147483647 w 550"/>
                <a:gd name="T5" fmla="*/ 2147483647 h 375"/>
                <a:gd name="T6" fmla="*/ 2147483647 w 550"/>
                <a:gd name="T7" fmla="*/ 2147483647 h 375"/>
                <a:gd name="T8" fmla="*/ 2147483647 w 550"/>
                <a:gd name="T9" fmla="*/ 2147483647 h 375"/>
                <a:gd name="T10" fmla="*/ 2147483647 w 550"/>
                <a:gd name="T11" fmla="*/ 2147483647 h 375"/>
                <a:gd name="T12" fmla="*/ 2147483647 w 550"/>
                <a:gd name="T13" fmla="*/ 2147483647 h 375"/>
                <a:gd name="T14" fmla="*/ 2147483647 w 550"/>
                <a:gd name="T15" fmla="*/ 2147483647 h 375"/>
                <a:gd name="T16" fmla="*/ 2147483647 w 550"/>
                <a:gd name="T17" fmla="*/ 2147483647 h 375"/>
                <a:gd name="T18" fmla="*/ 2147483647 w 550"/>
                <a:gd name="T19" fmla="*/ 2147483647 h 375"/>
                <a:gd name="T20" fmla="*/ 2147483647 w 550"/>
                <a:gd name="T21" fmla="*/ 2147483647 h 375"/>
                <a:gd name="T22" fmla="*/ 2147483647 w 550"/>
                <a:gd name="T23" fmla="*/ 2147483647 h 375"/>
                <a:gd name="T24" fmla="*/ 2147483647 w 550"/>
                <a:gd name="T25" fmla="*/ 2147483647 h 375"/>
                <a:gd name="T26" fmla="*/ 2147483647 w 550"/>
                <a:gd name="T27" fmla="*/ 2147483647 h 375"/>
                <a:gd name="T28" fmla="*/ 2147483647 w 550"/>
                <a:gd name="T29" fmla="*/ 2147483647 h 375"/>
                <a:gd name="T30" fmla="*/ 2147483647 w 550"/>
                <a:gd name="T31" fmla="*/ 2147483647 h 375"/>
                <a:gd name="T32" fmla="*/ 2147483647 w 550"/>
                <a:gd name="T33" fmla="*/ 2147483647 h 375"/>
                <a:gd name="T34" fmla="*/ 2147483647 w 550"/>
                <a:gd name="T35" fmla="*/ 2147483647 h 375"/>
                <a:gd name="T36" fmla="*/ 2147483647 w 550"/>
                <a:gd name="T37" fmla="*/ 2147483647 h 375"/>
                <a:gd name="T38" fmla="*/ 2147483647 w 550"/>
                <a:gd name="T39" fmla="*/ 2147483647 h 375"/>
                <a:gd name="T40" fmla="*/ 2147483647 w 550"/>
                <a:gd name="T41" fmla="*/ 2147483647 h 375"/>
                <a:gd name="T42" fmla="*/ 2147483647 w 550"/>
                <a:gd name="T43" fmla="*/ 2147483647 h 375"/>
                <a:gd name="T44" fmla="*/ 2147483647 w 550"/>
                <a:gd name="T45" fmla="*/ 2147483647 h 375"/>
                <a:gd name="T46" fmla="*/ 2147483647 w 550"/>
                <a:gd name="T47" fmla="*/ 2147483647 h 375"/>
                <a:gd name="T48" fmla="*/ 2147483647 w 550"/>
                <a:gd name="T49" fmla="*/ 2147483647 h 375"/>
                <a:gd name="T50" fmla="*/ 2147483647 w 550"/>
                <a:gd name="T51" fmla="*/ 0 h 375"/>
                <a:gd name="T52" fmla="*/ 2147483647 w 550"/>
                <a:gd name="T53" fmla="*/ 2147483647 h 375"/>
                <a:gd name="T54" fmla="*/ 2147483647 w 550"/>
                <a:gd name="T55" fmla="*/ 2147483647 h 375"/>
                <a:gd name="T56" fmla="*/ 2147483647 w 550"/>
                <a:gd name="T57" fmla="*/ 2147483647 h 375"/>
                <a:gd name="T58" fmla="*/ 2147483647 w 550"/>
                <a:gd name="T59" fmla="*/ 2147483647 h 375"/>
                <a:gd name="T60" fmla="*/ 2147483647 w 550"/>
                <a:gd name="T61" fmla="*/ 2147483647 h 375"/>
                <a:gd name="T62" fmla="*/ 2147483647 w 550"/>
                <a:gd name="T63" fmla="*/ 2147483647 h 375"/>
                <a:gd name="T64" fmla="*/ 2147483647 w 550"/>
                <a:gd name="T65" fmla="*/ 2147483647 h 375"/>
                <a:gd name="T66" fmla="*/ 2147483647 w 550"/>
                <a:gd name="T67" fmla="*/ 2147483647 h 375"/>
                <a:gd name="T68" fmla="*/ 2147483647 w 550"/>
                <a:gd name="T69" fmla="*/ 2147483647 h 375"/>
                <a:gd name="T70" fmla="*/ 2147483647 w 550"/>
                <a:gd name="T71" fmla="*/ 2147483647 h 375"/>
                <a:gd name="T72" fmla="*/ 2147483647 w 550"/>
                <a:gd name="T73" fmla="*/ 2147483647 h 375"/>
                <a:gd name="T74" fmla="*/ 2147483647 w 550"/>
                <a:gd name="T75" fmla="*/ 2147483647 h 375"/>
                <a:gd name="T76" fmla="*/ 2147483647 w 550"/>
                <a:gd name="T77" fmla="*/ 2147483647 h 3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0"/>
                <a:gd name="T118" fmla="*/ 0 h 375"/>
                <a:gd name="T119" fmla="*/ 1023938 w 550"/>
                <a:gd name="T120" fmla="*/ 698500 h 3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0" h="375">
                  <a:moveTo>
                    <a:pt x="46" y="293"/>
                  </a:moveTo>
                  <a:lnTo>
                    <a:pt x="0" y="325"/>
                  </a:lnTo>
                  <a:lnTo>
                    <a:pt x="22" y="351"/>
                  </a:lnTo>
                  <a:lnTo>
                    <a:pt x="44" y="375"/>
                  </a:lnTo>
                  <a:lnTo>
                    <a:pt x="90" y="353"/>
                  </a:lnTo>
                  <a:lnTo>
                    <a:pt x="134" y="347"/>
                  </a:lnTo>
                  <a:lnTo>
                    <a:pt x="158" y="316"/>
                  </a:lnTo>
                  <a:lnTo>
                    <a:pt x="188" y="326"/>
                  </a:lnTo>
                  <a:lnTo>
                    <a:pt x="228" y="329"/>
                  </a:lnTo>
                  <a:lnTo>
                    <a:pt x="271" y="324"/>
                  </a:lnTo>
                  <a:lnTo>
                    <a:pt x="285" y="281"/>
                  </a:lnTo>
                  <a:lnTo>
                    <a:pt x="291" y="256"/>
                  </a:lnTo>
                  <a:lnTo>
                    <a:pt x="316" y="229"/>
                  </a:lnTo>
                  <a:lnTo>
                    <a:pt x="318" y="191"/>
                  </a:lnTo>
                  <a:lnTo>
                    <a:pt x="334" y="168"/>
                  </a:lnTo>
                  <a:lnTo>
                    <a:pt x="352" y="150"/>
                  </a:lnTo>
                  <a:lnTo>
                    <a:pt x="385" y="161"/>
                  </a:lnTo>
                  <a:lnTo>
                    <a:pt x="409" y="168"/>
                  </a:lnTo>
                  <a:lnTo>
                    <a:pt x="437" y="155"/>
                  </a:lnTo>
                  <a:lnTo>
                    <a:pt x="495" y="154"/>
                  </a:lnTo>
                  <a:lnTo>
                    <a:pt x="495" y="116"/>
                  </a:lnTo>
                  <a:lnTo>
                    <a:pt x="550" y="91"/>
                  </a:lnTo>
                  <a:lnTo>
                    <a:pt x="517" y="82"/>
                  </a:lnTo>
                  <a:lnTo>
                    <a:pt x="466" y="57"/>
                  </a:lnTo>
                  <a:lnTo>
                    <a:pt x="434" y="4"/>
                  </a:lnTo>
                  <a:lnTo>
                    <a:pt x="397" y="0"/>
                  </a:lnTo>
                  <a:lnTo>
                    <a:pt x="356" y="43"/>
                  </a:lnTo>
                  <a:lnTo>
                    <a:pt x="347" y="77"/>
                  </a:lnTo>
                  <a:lnTo>
                    <a:pt x="319" y="124"/>
                  </a:lnTo>
                  <a:lnTo>
                    <a:pt x="300" y="133"/>
                  </a:lnTo>
                  <a:lnTo>
                    <a:pt x="303" y="145"/>
                  </a:lnTo>
                  <a:lnTo>
                    <a:pt x="306" y="156"/>
                  </a:lnTo>
                  <a:lnTo>
                    <a:pt x="297" y="154"/>
                  </a:lnTo>
                  <a:lnTo>
                    <a:pt x="290" y="147"/>
                  </a:lnTo>
                  <a:lnTo>
                    <a:pt x="290" y="135"/>
                  </a:lnTo>
                  <a:lnTo>
                    <a:pt x="281" y="139"/>
                  </a:lnTo>
                  <a:lnTo>
                    <a:pt x="284" y="156"/>
                  </a:lnTo>
                  <a:lnTo>
                    <a:pt x="281" y="165"/>
                  </a:lnTo>
                  <a:lnTo>
                    <a:pt x="273" y="170"/>
                  </a:lnTo>
                  <a:lnTo>
                    <a:pt x="267" y="163"/>
                  </a:lnTo>
                  <a:lnTo>
                    <a:pt x="258" y="159"/>
                  </a:lnTo>
                  <a:lnTo>
                    <a:pt x="255" y="150"/>
                  </a:lnTo>
                  <a:lnTo>
                    <a:pt x="251" y="144"/>
                  </a:lnTo>
                  <a:lnTo>
                    <a:pt x="184" y="211"/>
                  </a:lnTo>
                  <a:lnTo>
                    <a:pt x="120" y="236"/>
                  </a:lnTo>
                  <a:lnTo>
                    <a:pt x="92" y="283"/>
                  </a:lnTo>
                  <a:lnTo>
                    <a:pt x="46" y="29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" name="Freeform 28">
              <a:extLst/>
            </p:cNvPr>
            <p:cNvSpPr>
              <a:spLocks/>
            </p:cNvSpPr>
            <p:nvPr/>
          </p:nvSpPr>
          <p:spPr bwMode="auto">
            <a:xfrm>
              <a:off x="6413476" y="4841893"/>
              <a:ext cx="115888" cy="136525"/>
            </a:xfrm>
            <a:custGeom>
              <a:avLst/>
              <a:gdLst>
                <a:gd name="T0" fmla="*/ 2147483647 w 942"/>
                <a:gd name="T1" fmla="*/ 2147483647 h 1089"/>
                <a:gd name="T2" fmla="*/ 2147483647 w 942"/>
                <a:gd name="T3" fmla="*/ 2147483647 h 1089"/>
                <a:gd name="T4" fmla="*/ 2147483647 w 942"/>
                <a:gd name="T5" fmla="*/ 2147483647 h 1089"/>
                <a:gd name="T6" fmla="*/ 0 w 942"/>
                <a:gd name="T7" fmla="*/ 2147483647 h 1089"/>
                <a:gd name="T8" fmla="*/ 2147483647 w 942"/>
                <a:gd name="T9" fmla="*/ 2147483647 h 1089"/>
                <a:gd name="T10" fmla="*/ 2147483647 w 942"/>
                <a:gd name="T11" fmla="*/ 2147483647 h 1089"/>
                <a:gd name="T12" fmla="*/ 2147483647 w 942"/>
                <a:gd name="T13" fmla="*/ 2147483647 h 1089"/>
                <a:gd name="T14" fmla="*/ 2147483647 w 942"/>
                <a:gd name="T15" fmla="*/ 2147483647 h 1089"/>
                <a:gd name="T16" fmla="*/ 2147483647 w 942"/>
                <a:gd name="T17" fmla="*/ 2147483647 h 1089"/>
                <a:gd name="T18" fmla="*/ 2147483647 w 942"/>
                <a:gd name="T19" fmla="*/ 2147483647 h 1089"/>
                <a:gd name="T20" fmla="*/ 2147483647 w 942"/>
                <a:gd name="T21" fmla="*/ 2147483647 h 1089"/>
                <a:gd name="T22" fmla="*/ 2147483647 w 942"/>
                <a:gd name="T23" fmla="*/ 2147483647 h 1089"/>
                <a:gd name="T24" fmla="*/ 2147483647 w 942"/>
                <a:gd name="T25" fmla="*/ 2147483647 h 1089"/>
                <a:gd name="T26" fmla="*/ 2147483647 w 942"/>
                <a:gd name="T27" fmla="*/ 2147483647 h 1089"/>
                <a:gd name="T28" fmla="*/ 2147483647 w 942"/>
                <a:gd name="T29" fmla="*/ 2147483647 h 1089"/>
                <a:gd name="T30" fmla="*/ 2147483647 w 942"/>
                <a:gd name="T31" fmla="*/ 2147483647 h 1089"/>
                <a:gd name="T32" fmla="*/ 2147483647 w 942"/>
                <a:gd name="T33" fmla="*/ 2147483647 h 1089"/>
                <a:gd name="T34" fmla="*/ 2147483647 w 942"/>
                <a:gd name="T35" fmla="*/ 2147483647 h 1089"/>
                <a:gd name="T36" fmla="*/ 2147483647 w 942"/>
                <a:gd name="T37" fmla="*/ 2147483647 h 1089"/>
                <a:gd name="T38" fmla="*/ 2147483647 w 942"/>
                <a:gd name="T39" fmla="*/ 2147483647 h 1089"/>
                <a:gd name="T40" fmla="*/ 2147483647 w 942"/>
                <a:gd name="T41" fmla="*/ 2147483647 h 1089"/>
                <a:gd name="T42" fmla="*/ 2147483647 w 942"/>
                <a:gd name="T43" fmla="*/ 2147483647 h 1089"/>
                <a:gd name="T44" fmla="*/ 2147483647 w 942"/>
                <a:gd name="T45" fmla="*/ 2147483647 h 1089"/>
                <a:gd name="T46" fmla="*/ 2147483647 w 942"/>
                <a:gd name="T47" fmla="*/ 2147483647 h 1089"/>
                <a:gd name="T48" fmla="*/ 2147483647 w 942"/>
                <a:gd name="T49" fmla="*/ 2147483647 h 1089"/>
                <a:gd name="T50" fmla="*/ 2147483647 w 942"/>
                <a:gd name="T51" fmla="*/ 2147483647 h 1089"/>
                <a:gd name="T52" fmla="*/ 2147483647 w 942"/>
                <a:gd name="T53" fmla="*/ 2147483647 h 1089"/>
                <a:gd name="T54" fmla="*/ 2147483647 w 942"/>
                <a:gd name="T55" fmla="*/ 2147483647 h 1089"/>
                <a:gd name="T56" fmla="*/ 2147483647 w 942"/>
                <a:gd name="T57" fmla="*/ 2147483647 h 1089"/>
                <a:gd name="T58" fmla="*/ 2147483647 w 942"/>
                <a:gd name="T59" fmla="*/ 2147483647 h 1089"/>
                <a:gd name="T60" fmla="*/ 2147483647 w 942"/>
                <a:gd name="T61" fmla="*/ 2147483647 h 1089"/>
                <a:gd name="T62" fmla="*/ 2147483647 w 942"/>
                <a:gd name="T63" fmla="*/ 2147483647 h 1089"/>
                <a:gd name="T64" fmla="*/ 2147483647 w 942"/>
                <a:gd name="T65" fmla="*/ 2147483647 h 1089"/>
                <a:gd name="T66" fmla="*/ 2147483647 w 942"/>
                <a:gd name="T67" fmla="*/ 2147483647 h 10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42"/>
                <a:gd name="T103" fmla="*/ 0 h 1089"/>
                <a:gd name="T104" fmla="*/ 942 w 942"/>
                <a:gd name="T105" fmla="*/ 1089 h 10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42" h="1089">
                  <a:moveTo>
                    <a:pt x="175" y="1089"/>
                  </a:moveTo>
                  <a:lnTo>
                    <a:pt x="84" y="1043"/>
                  </a:lnTo>
                  <a:lnTo>
                    <a:pt x="84" y="953"/>
                  </a:lnTo>
                  <a:lnTo>
                    <a:pt x="120" y="873"/>
                  </a:lnTo>
                  <a:lnTo>
                    <a:pt x="114" y="807"/>
                  </a:lnTo>
                  <a:lnTo>
                    <a:pt x="72" y="771"/>
                  </a:lnTo>
                  <a:lnTo>
                    <a:pt x="6" y="759"/>
                  </a:lnTo>
                  <a:lnTo>
                    <a:pt x="0" y="663"/>
                  </a:lnTo>
                  <a:lnTo>
                    <a:pt x="54" y="603"/>
                  </a:lnTo>
                  <a:lnTo>
                    <a:pt x="72" y="465"/>
                  </a:lnTo>
                  <a:lnTo>
                    <a:pt x="84" y="363"/>
                  </a:lnTo>
                  <a:lnTo>
                    <a:pt x="132" y="327"/>
                  </a:lnTo>
                  <a:lnTo>
                    <a:pt x="175" y="227"/>
                  </a:lnTo>
                  <a:lnTo>
                    <a:pt x="175" y="136"/>
                  </a:lnTo>
                  <a:lnTo>
                    <a:pt x="258" y="123"/>
                  </a:lnTo>
                  <a:lnTo>
                    <a:pt x="311" y="91"/>
                  </a:lnTo>
                  <a:lnTo>
                    <a:pt x="401" y="91"/>
                  </a:lnTo>
                  <a:lnTo>
                    <a:pt x="498" y="111"/>
                  </a:lnTo>
                  <a:lnTo>
                    <a:pt x="582" y="123"/>
                  </a:lnTo>
                  <a:lnTo>
                    <a:pt x="702" y="135"/>
                  </a:lnTo>
                  <a:lnTo>
                    <a:pt x="764" y="91"/>
                  </a:lnTo>
                  <a:lnTo>
                    <a:pt x="834" y="75"/>
                  </a:lnTo>
                  <a:lnTo>
                    <a:pt x="900" y="0"/>
                  </a:lnTo>
                  <a:lnTo>
                    <a:pt x="942" y="57"/>
                  </a:lnTo>
                  <a:lnTo>
                    <a:pt x="906" y="135"/>
                  </a:lnTo>
                  <a:lnTo>
                    <a:pt x="855" y="182"/>
                  </a:lnTo>
                  <a:lnTo>
                    <a:pt x="804" y="195"/>
                  </a:lnTo>
                  <a:lnTo>
                    <a:pt x="750" y="177"/>
                  </a:lnTo>
                  <a:lnTo>
                    <a:pt x="672" y="195"/>
                  </a:lnTo>
                  <a:lnTo>
                    <a:pt x="594" y="195"/>
                  </a:lnTo>
                  <a:lnTo>
                    <a:pt x="516" y="195"/>
                  </a:lnTo>
                  <a:lnTo>
                    <a:pt x="402" y="201"/>
                  </a:lnTo>
                  <a:lnTo>
                    <a:pt x="318" y="213"/>
                  </a:lnTo>
                  <a:lnTo>
                    <a:pt x="220" y="227"/>
                  </a:lnTo>
                  <a:lnTo>
                    <a:pt x="198" y="321"/>
                  </a:lnTo>
                  <a:lnTo>
                    <a:pt x="228" y="369"/>
                  </a:lnTo>
                  <a:lnTo>
                    <a:pt x="265" y="408"/>
                  </a:lnTo>
                  <a:lnTo>
                    <a:pt x="306" y="459"/>
                  </a:lnTo>
                  <a:lnTo>
                    <a:pt x="356" y="454"/>
                  </a:lnTo>
                  <a:lnTo>
                    <a:pt x="401" y="408"/>
                  </a:lnTo>
                  <a:lnTo>
                    <a:pt x="480" y="399"/>
                  </a:lnTo>
                  <a:lnTo>
                    <a:pt x="552" y="381"/>
                  </a:lnTo>
                  <a:lnTo>
                    <a:pt x="636" y="375"/>
                  </a:lnTo>
                  <a:lnTo>
                    <a:pt x="673" y="408"/>
                  </a:lnTo>
                  <a:lnTo>
                    <a:pt x="612" y="477"/>
                  </a:lnTo>
                  <a:lnTo>
                    <a:pt x="537" y="499"/>
                  </a:lnTo>
                  <a:lnTo>
                    <a:pt x="474" y="513"/>
                  </a:lnTo>
                  <a:lnTo>
                    <a:pt x="401" y="544"/>
                  </a:lnTo>
                  <a:lnTo>
                    <a:pt x="408" y="597"/>
                  </a:lnTo>
                  <a:lnTo>
                    <a:pt x="474" y="657"/>
                  </a:lnTo>
                  <a:lnTo>
                    <a:pt x="534" y="711"/>
                  </a:lnTo>
                  <a:lnTo>
                    <a:pt x="492" y="783"/>
                  </a:lnTo>
                  <a:lnTo>
                    <a:pt x="552" y="849"/>
                  </a:lnTo>
                  <a:lnTo>
                    <a:pt x="612" y="891"/>
                  </a:lnTo>
                  <a:lnTo>
                    <a:pt x="534" y="927"/>
                  </a:lnTo>
                  <a:lnTo>
                    <a:pt x="510" y="981"/>
                  </a:lnTo>
                  <a:lnTo>
                    <a:pt x="426" y="969"/>
                  </a:lnTo>
                  <a:lnTo>
                    <a:pt x="356" y="907"/>
                  </a:lnTo>
                  <a:lnTo>
                    <a:pt x="311" y="817"/>
                  </a:lnTo>
                  <a:lnTo>
                    <a:pt x="306" y="747"/>
                  </a:lnTo>
                  <a:lnTo>
                    <a:pt x="356" y="680"/>
                  </a:lnTo>
                  <a:lnTo>
                    <a:pt x="288" y="651"/>
                  </a:lnTo>
                  <a:lnTo>
                    <a:pt x="246" y="681"/>
                  </a:lnTo>
                  <a:lnTo>
                    <a:pt x="220" y="726"/>
                  </a:lnTo>
                  <a:lnTo>
                    <a:pt x="228" y="819"/>
                  </a:lnTo>
                  <a:lnTo>
                    <a:pt x="234" y="909"/>
                  </a:lnTo>
                  <a:lnTo>
                    <a:pt x="220" y="998"/>
                  </a:lnTo>
                  <a:lnTo>
                    <a:pt x="175" y="10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" name="Freeform 29">
              <a:extLst/>
            </p:cNvPr>
            <p:cNvSpPr>
              <a:spLocks/>
            </p:cNvSpPr>
            <p:nvPr/>
          </p:nvSpPr>
          <p:spPr bwMode="auto">
            <a:xfrm>
              <a:off x="6418239" y="5032393"/>
              <a:ext cx="33337" cy="19050"/>
            </a:xfrm>
            <a:custGeom>
              <a:avLst/>
              <a:gdLst>
                <a:gd name="T0" fmla="*/ 2147483647 w 273"/>
                <a:gd name="T1" fmla="*/ 2147483647 h 146"/>
                <a:gd name="T2" fmla="*/ 2147483647 w 273"/>
                <a:gd name="T3" fmla="*/ 2147483647 h 146"/>
                <a:gd name="T4" fmla="*/ 0 w 273"/>
                <a:gd name="T5" fmla="*/ 2147483647 h 146"/>
                <a:gd name="T6" fmla="*/ 2147483647 w 273"/>
                <a:gd name="T7" fmla="*/ 2147483647 h 146"/>
                <a:gd name="T8" fmla="*/ 2147483647 w 273"/>
                <a:gd name="T9" fmla="*/ 0 h 146"/>
                <a:gd name="T10" fmla="*/ 2147483647 w 273"/>
                <a:gd name="T11" fmla="*/ 2147483647 h 146"/>
                <a:gd name="T12" fmla="*/ 2147483647 w 273"/>
                <a:gd name="T13" fmla="*/ 2147483647 h 146"/>
                <a:gd name="T14" fmla="*/ 2147483647 w 273"/>
                <a:gd name="T15" fmla="*/ 2147483647 h 146"/>
                <a:gd name="T16" fmla="*/ 2147483647 w 273"/>
                <a:gd name="T17" fmla="*/ 214748364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46"/>
                <a:gd name="T29" fmla="*/ 273 w 273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46">
                  <a:moveTo>
                    <a:pt x="182" y="146"/>
                  </a:moveTo>
                  <a:lnTo>
                    <a:pt x="70" y="90"/>
                  </a:lnTo>
                  <a:lnTo>
                    <a:pt x="0" y="55"/>
                  </a:lnTo>
                  <a:lnTo>
                    <a:pt x="46" y="10"/>
                  </a:lnTo>
                  <a:lnTo>
                    <a:pt x="106" y="0"/>
                  </a:lnTo>
                  <a:lnTo>
                    <a:pt x="160" y="6"/>
                  </a:lnTo>
                  <a:lnTo>
                    <a:pt x="227" y="55"/>
                  </a:lnTo>
                  <a:lnTo>
                    <a:pt x="273" y="101"/>
                  </a:lnTo>
                  <a:lnTo>
                    <a:pt x="182" y="1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" name="Freeform 30">
              <a:extLst/>
            </p:cNvPr>
            <p:cNvSpPr>
              <a:spLocks/>
            </p:cNvSpPr>
            <p:nvPr/>
          </p:nvSpPr>
          <p:spPr bwMode="auto">
            <a:xfrm>
              <a:off x="6376964" y="5011756"/>
              <a:ext cx="41275" cy="19050"/>
            </a:xfrm>
            <a:custGeom>
              <a:avLst/>
              <a:gdLst>
                <a:gd name="T0" fmla="*/ 2147483647 w 336"/>
                <a:gd name="T1" fmla="*/ 2147483647 h 159"/>
                <a:gd name="T2" fmla="*/ 2147483647 w 336"/>
                <a:gd name="T3" fmla="*/ 2147483647 h 159"/>
                <a:gd name="T4" fmla="*/ 0 w 336"/>
                <a:gd name="T5" fmla="*/ 2147483647 h 159"/>
                <a:gd name="T6" fmla="*/ 2147483647 w 336"/>
                <a:gd name="T7" fmla="*/ 2147483647 h 159"/>
                <a:gd name="T8" fmla="*/ 2147483647 w 336"/>
                <a:gd name="T9" fmla="*/ 2147483647 h 159"/>
                <a:gd name="T10" fmla="*/ 2147483647 w 336"/>
                <a:gd name="T11" fmla="*/ 0 h 159"/>
                <a:gd name="T12" fmla="*/ 2147483647 w 336"/>
                <a:gd name="T13" fmla="*/ 2147483647 h 159"/>
                <a:gd name="T14" fmla="*/ 2147483647 w 336"/>
                <a:gd name="T15" fmla="*/ 2147483647 h 159"/>
                <a:gd name="T16" fmla="*/ 2147483647 w 336"/>
                <a:gd name="T17" fmla="*/ 2147483647 h 159"/>
                <a:gd name="T18" fmla="*/ 2147483647 w 336"/>
                <a:gd name="T19" fmla="*/ 2147483647 h 159"/>
                <a:gd name="T20" fmla="*/ 2147483647 w 336"/>
                <a:gd name="T21" fmla="*/ 2147483647 h 159"/>
                <a:gd name="T22" fmla="*/ 2147483647 w 336"/>
                <a:gd name="T23" fmla="*/ 2147483647 h 159"/>
                <a:gd name="T24" fmla="*/ 2147483647 w 336"/>
                <a:gd name="T25" fmla="*/ 2147483647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59"/>
                <a:gd name="T41" fmla="*/ 336 w 336"/>
                <a:gd name="T42" fmla="*/ 159 h 1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59">
                  <a:moveTo>
                    <a:pt x="162" y="147"/>
                  </a:moveTo>
                  <a:lnTo>
                    <a:pt x="84" y="159"/>
                  </a:lnTo>
                  <a:lnTo>
                    <a:pt x="0" y="147"/>
                  </a:lnTo>
                  <a:lnTo>
                    <a:pt x="21" y="55"/>
                  </a:lnTo>
                  <a:lnTo>
                    <a:pt x="67" y="10"/>
                  </a:lnTo>
                  <a:lnTo>
                    <a:pt x="127" y="0"/>
                  </a:lnTo>
                  <a:lnTo>
                    <a:pt x="181" y="6"/>
                  </a:lnTo>
                  <a:lnTo>
                    <a:pt x="276" y="33"/>
                  </a:lnTo>
                  <a:lnTo>
                    <a:pt x="336" y="27"/>
                  </a:lnTo>
                  <a:lnTo>
                    <a:pt x="330" y="105"/>
                  </a:lnTo>
                  <a:lnTo>
                    <a:pt x="276" y="105"/>
                  </a:lnTo>
                  <a:lnTo>
                    <a:pt x="222" y="123"/>
                  </a:lnTo>
                  <a:lnTo>
                    <a:pt x="16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" name="Freeform 31">
              <a:extLst/>
            </p:cNvPr>
            <p:cNvSpPr>
              <a:spLocks/>
            </p:cNvSpPr>
            <p:nvPr/>
          </p:nvSpPr>
          <p:spPr bwMode="auto">
            <a:xfrm>
              <a:off x="6432526" y="5010168"/>
              <a:ext cx="42863" cy="17463"/>
            </a:xfrm>
            <a:custGeom>
              <a:avLst/>
              <a:gdLst>
                <a:gd name="T0" fmla="*/ 2147483647 w 336"/>
                <a:gd name="T1" fmla="*/ 2147483647 h 138"/>
                <a:gd name="T2" fmla="*/ 2147483647 w 336"/>
                <a:gd name="T3" fmla="*/ 2147483647 h 138"/>
                <a:gd name="T4" fmla="*/ 0 w 336"/>
                <a:gd name="T5" fmla="*/ 2147483647 h 138"/>
                <a:gd name="T6" fmla="*/ 2147483647 w 336"/>
                <a:gd name="T7" fmla="*/ 2147483647 h 138"/>
                <a:gd name="T8" fmla="*/ 2147483647 w 336"/>
                <a:gd name="T9" fmla="*/ 0 h 138"/>
                <a:gd name="T10" fmla="*/ 2147483647 w 336"/>
                <a:gd name="T11" fmla="*/ 2147483647 h 138"/>
                <a:gd name="T12" fmla="*/ 2147483647 w 336"/>
                <a:gd name="T13" fmla="*/ 2147483647 h 138"/>
                <a:gd name="T14" fmla="*/ 2147483647 w 336"/>
                <a:gd name="T15" fmla="*/ 2147483647 h 138"/>
                <a:gd name="T16" fmla="*/ 2147483647 w 336"/>
                <a:gd name="T17" fmla="*/ 2147483647 h 138"/>
                <a:gd name="T18" fmla="*/ 2147483647 w 336"/>
                <a:gd name="T19" fmla="*/ 2147483647 h 138"/>
                <a:gd name="T20" fmla="*/ 2147483647 w 336"/>
                <a:gd name="T21" fmla="*/ 2147483647 h 138"/>
                <a:gd name="T22" fmla="*/ 2147483647 w 336"/>
                <a:gd name="T23" fmla="*/ 2147483647 h 138"/>
                <a:gd name="T24" fmla="*/ 2147483647 w 336"/>
                <a:gd name="T25" fmla="*/ 2147483647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38"/>
                <a:gd name="T41" fmla="*/ 336 w 336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38">
                  <a:moveTo>
                    <a:pt x="145" y="126"/>
                  </a:moveTo>
                  <a:lnTo>
                    <a:pt x="67" y="138"/>
                  </a:lnTo>
                  <a:lnTo>
                    <a:pt x="0" y="108"/>
                  </a:lnTo>
                  <a:lnTo>
                    <a:pt x="4" y="34"/>
                  </a:lnTo>
                  <a:lnTo>
                    <a:pt x="60" y="0"/>
                  </a:lnTo>
                  <a:lnTo>
                    <a:pt x="126" y="12"/>
                  </a:lnTo>
                  <a:lnTo>
                    <a:pt x="162" y="36"/>
                  </a:lnTo>
                  <a:lnTo>
                    <a:pt x="264" y="48"/>
                  </a:lnTo>
                  <a:lnTo>
                    <a:pt x="336" y="48"/>
                  </a:lnTo>
                  <a:lnTo>
                    <a:pt x="330" y="108"/>
                  </a:lnTo>
                  <a:lnTo>
                    <a:pt x="270" y="120"/>
                  </a:lnTo>
                  <a:lnTo>
                    <a:pt x="205" y="102"/>
                  </a:lnTo>
                  <a:lnTo>
                    <a:pt x="145" y="1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" name="Freeform 32">
              <a:extLst/>
            </p:cNvPr>
            <p:cNvSpPr>
              <a:spLocks/>
            </p:cNvSpPr>
            <p:nvPr/>
          </p:nvSpPr>
          <p:spPr bwMode="auto">
            <a:xfrm>
              <a:off x="6427764" y="4524393"/>
              <a:ext cx="52387" cy="125413"/>
            </a:xfrm>
            <a:custGeom>
              <a:avLst/>
              <a:gdLst>
                <a:gd name="T0" fmla="*/ 2147483647 w 424"/>
                <a:gd name="T1" fmla="*/ 2147483647 h 1002"/>
                <a:gd name="T2" fmla="*/ 2147483647 w 424"/>
                <a:gd name="T3" fmla="*/ 2147483647 h 1002"/>
                <a:gd name="T4" fmla="*/ 2147483647 w 424"/>
                <a:gd name="T5" fmla="*/ 2147483647 h 1002"/>
                <a:gd name="T6" fmla="*/ 2147483647 w 424"/>
                <a:gd name="T7" fmla="*/ 2147483647 h 1002"/>
                <a:gd name="T8" fmla="*/ 2147483647 w 424"/>
                <a:gd name="T9" fmla="*/ 2147483647 h 1002"/>
                <a:gd name="T10" fmla="*/ 2147483647 w 424"/>
                <a:gd name="T11" fmla="*/ 2147483647 h 1002"/>
                <a:gd name="T12" fmla="*/ 2147483647 w 424"/>
                <a:gd name="T13" fmla="*/ 2147483647 h 1002"/>
                <a:gd name="T14" fmla="*/ 2147483647 w 424"/>
                <a:gd name="T15" fmla="*/ 2147483647 h 1002"/>
                <a:gd name="T16" fmla="*/ 2147483647 w 424"/>
                <a:gd name="T17" fmla="*/ 2147483647 h 1002"/>
                <a:gd name="T18" fmla="*/ 2147483647 w 424"/>
                <a:gd name="T19" fmla="*/ 2147483647 h 1002"/>
                <a:gd name="T20" fmla="*/ 2147483647 w 424"/>
                <a:gd name="T21" fmla="*/ 2147483647 h 1002"/>
                <a:gd name="T22" fmla="*/ 2147483647 w 424"/>
                <a:gd name="T23" fmla="*/ 2147483647 h 1002"/>
                <a:gd name="T24" fmla="*/ 2147483647 w 424"/>
                <a:gd name="T25" fmla="*/ 2147483647 h 1002"/>
                <a:gd name="T26" fmla="*/ 0 w 424"/>
                <a:gd name="T27" fmla="*/ 2147483647 h 1002"/>
                <a:gd name="T28" fmla="*/ 2147483647 w 424"/>
                <a:gd name="T29" fmla="*/ 2147483647 h 1002"/>
                <a:gd name="T30" fmla="*/ 2147483647 w 424"/>
                <a:gd name="T31" fmla="*/ 2147483647 h 1002"/>
                <a:gd name="T32" fmla="*/ 2147483647 w 424"/>
                <a:gd name="T33" fmla="*/ 2147483647 h 1002"/>
                <a:gd name="T34" fmla="*/ 2147483647 w 424"/>
                <a:gd name="T35" fmla="*/ 2147483647 h 1002"/>
                <a:gd name="T36" fmla="*/ 2147483647 w 424"/>
                <a:gd name="T37" fmla="*/ 2147483647 h 1002"/>
                <a:gd name="T38" fmla="*/ 2147483647 w 424"/>
                <a:gd name="T39" fmla="*/ 2147483647 h 1002"/>
                <a:gd name="T40" fmla="*/ 2147483647 w 424"/>
                <a:gd name="T41" fmla="*/ 0 h 1002"/>
                <a:gd name="T42" fmla="*/ 2147483647 w 424"/>
                <a:gd name="T43" fmla="*/ 2147483647 h 1002"/>
                <a:gd name="T44" fmla="*/ 2147483647 w 424"/>
                <a:gd name="T45" fmla="*/ 2147483647 h 1002"/>
                <a:gd name="T46" fmla="*/ 2147483647 w 424"/>
                <a:gd name="T47" fmla="*/ 2147483647 h 1002"/>
                <a:gd name="T48" fmla="*/ 2147483647 w 424"/>
                <a:gd name="T49" fmla="*/ 2147483647 h 1002"/>
                <a:gd name="T50" fmla="*/ 2147483647 w 424"/>
                <a:gd name="T51" fmla="*/ 2147483647 h 1002"/>
                <a:gd name="T52" fmla="*/ 2147483647 w 424"/>
                <a:gd name="T53" fmla="*/ 2147483647 h 1002"/>
                <a:gd name="T54" fmla="*/ 2147483647 w 424"/>
                <a:gd name="T55" fmla="*/ 2147483647 h 10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4"/>
                <a:gd name="T85" fmla="*/ 0 h 1002"/>
                <a:gd name="T86" fmla="*/ 424 w 424"/>
                <a:gd name="T87" fmla="*/ 1002 h 100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4" h="1002">
                  <a:moveTo>
                    <a:pt x="256" y="490"/>
                  </a:moveTo>
                  <a:lnTo>
                    <a:pt x="256" y="594"/>
                  </a:lnTo>
                  <a:lnTo>
                    <a:pt x="336" y="666"/>
                  </a:lnTo>
                  <a:lnTo>
                    <a:pt x="312" y="730"/>
                  </a:lnTo>
                  <a:lnTo>
                    <a:pt x="264" y="778"/>
                  </a:lnTo>
                  <a:lnTo>
                    <a:pt x="264" y="874"/>
                  </a:lnTo>
                  <a:lnTo>
                    <a:pt x="248" y="1002"/>
                  </a:lnTo>
                  <a:lnTo>
                    <a:pt x="168" y="930"/>
                  </a:lnTo>
                  <a:lnTo>
                    <a:pt x="120" y="858"/>
                  </a:lnTo>
                  <a:lnTo>
                    <a:pt x="200" y="778"/>
                  </a:lnTo>
                  <a:lnTo>
                    <a:pt x="120" y="674"/>
                  </a:lnTo>
                  <a:lnTo>
                    <a:pt x="56" y="610"/>
                  </a:lnTo>
                  <a:lnTo>
                    <a:pt x="32" y="490"/>
                  </a:lnTo>
                  <a:lnTo>
                    <a:pt x="0" y="394"/>
                  </a:lnTo>
                  <a:lnTo>
                    <a:pt x="56" y="362"/>
                  </a:lnTo>
                  <a:lnTo>
                    <a:pt x="120" y="418"/>
                  </a:lnTo>
                  <a:lnTo>
                    <a:pt x="128" y="306"/>
                  </a:lnTo>
                  <a:lnTo>
                    <a:pt x="128" y="250"/>
                  </a:lnTo>
                  <a:lnTo>
                    <a:pt x="104" y="161"/>
                  </a:lnTo>
                  <a:lnTo>
                    <a:pt x="144" y="82"/>
                  </a:lnTo>
                  <a:lnTo>
                    <a:pt x="200" y="0"/>
                  </a:lnTo>
                  <a:lnTo>
                    <a:pt x="320" y="98"/>
                  </a:lnTo>
                  <a:lnTo>
                    <a:pt x="424" y="98"/>
                  </a:lnTo>
                  <a:lnTo>
                    <a:pt x="376" y="178"/>
                  </a:lnTo>
                  <a:lnTo>
                    <a:pt x="416" y="306"/>
                  </a:lnTo>
                  <a:lnTo>
                    <a:pt x="368" y="378"/>
                  </a:lnTo>
                  <a:lnTo>
                    <a:pt x="288" y="392"/>
                  </a:lnTo>
                  <a:lnTo>
                    <a:pt x="256" y="4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" name="Freeform 33">
              <a:extLst/>
            </p:cNvPr>
            <p:cNvSpPr>
              <a:spLocks/>
            </p:cNvSpPr>
            <p:nvPr/>
          </p:nvSpPr>
          <p:spPr bwMode="auto">
            <a:xfrm>
              <a:off x="6470626" y="4699018"/>
              <a:ext cx="79375" cy="69850"/>
            </a:xfrm>
            <a:custGeom>
              <a:avLst/>
              <a:gdLst>
                <a:gd name="T0" fmla="*/ 2147483647 w 640"/>
                <a:gd name="T1" fmla="*/ 2147483647 h 544"/>
                <a:gd name="T2" fmla="*/ 2147483647 w 640"/>
                <a:gd name="T3" fmla="*/ 2147483647 h 544"/>
                <a:gd name="T4" fmla="*/ 2147483647 w 640"/>
                <a:gd name="T5" fmla="*/ 2147483647 h 544"/>
                <a:gd name="T6" fmla="*/ 2147483647 w 640"/>
                <a:gd name="T7" fmla="*/ 2147483647 h 544"/>
                <a:gd name="T8" fmla="*/ 2147483647 w 640"/>
                <a:gd name="T9" fmla="*/ 2147483647 h 544"/>
                <a:gd name="T10" fmla="*/ 2147483647 w 640"/>
                <a:gd name="T11" fmla="*/ 2147483647 h 544"/>
                <a:gd name="T12" fmla="*/ 2147483647 w 640"/>
                <a:gd name="T13" fmla="*/ 2147483647 h 544"/>
                <a:gd name="T14" fmla="*/ 2147483647 w 640"/>
                <a:gd name="T15" fmla="*/ 2147483647 h 544"/>
                <a:gd name="T16" fmla="*/ 2147483647 w 640"/>
                <a:gd name="T17" fmla="*/ 2147483647 h 544"/>
                <a:gd name="T18" fmla="*/ 2147483647 w 640"/>
                <a:gd name="T19" fmla="*/ 2147483647 h 544"/>
                <a:gd name="T20" fmla="*/ 0 w 640"/>
                <a:gd name="T21" fmla="*/ 2147483647 h 544"/>
                <a:gd name="T22" fmla="*/ 2147483647 w 640"/>
                <a:gd name="T23" fmla="*/ 2147483647 h 544"/>
                <a:gd name="T24" fmla="*/ 2147483647 w 640"/>
                <a:gd name="T25" fmla="*/ 2147483647 h 544"/>
                <a:gd name="T26" fmla="*/ 2147483647 w 640"/>
                <a:gd name="T27" fmla="*/ 2147483647 h 544"/>
                <a:gd name="T28" fmla="*/ 2147483647 w 640"/>
                <a:gd name="T29" fmla="*/ 2147483647 h 544"/>
                <a:gd name="T30" fmla="*/ 2147483647 w 640"/>
                <a:gd name="T31" fmla="*/ 2147483647 h 544"/>
                <a:gd name="T32" fmla="*/ 2147483647 w 640"/>
                <a:gd name="T33" fmla="*/ 2147483647 h 544"/>
                <a:gd name="T34" fmla="*/ 2147483647 w 640"/>
                <a:gd name="T35" fmla="*/ 2147483647 h 544"/>
                <a:gd name="T36" fmla="*/ 2147483647 w 640"/>
                <a:gd name="T37" fmla="*/ 0 h 544"/>
                <a:gd name="T38" fmla="*/ 2147483647 w 640"/>
                <a:gd name="T39" fmla="*/ 2147483647 h 544"/>
                <a:gd name="T40" fmla="*/ 2147483647 w 640"/>
                <a:gd name="T41" fmla="*/ 2147483647 h 544"/>
                <a:gd name="T42" fmla="*/ 2147483647 w 640"/>
                <a:gd name="T43" fmla="*/ 2147483647 h 544"/>
                <a:gd name="T44" fmla="*/ 2147483647 w 640"/>
                <a:gd name="T45" fmla="*/ 2147483647 h 544"/>
                <a:gd name="T46" fmla="*/ 2147483647 w 640"/>
                <a:gd name="T47" fmla="*/ 2147483647 h 544"/>
                <a:gd name="T48" fmla="*/ 2147483647 w 640"/>
                <a:gd name="T49" fmla="*/ 2147483647 h 5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0"/>
                <a:gd name="T76" fmla="*/ 0 h 544"/>
                <a:gd name="T77" fmla="*/ 640 w 640"/>
                <a:gd name="T78" fmla="*/ 544 h 5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0" h="544">
                  <a:moveTo>
                    <a:pt x="496" y="416"/>
                  </a:moveTo>
                  <a:lnTo>
                    <a:pt x="512" y="496"/>
                  </a:lnTo>
                  <a:lnTo>
                    <a:pt x="472" y="544"/>
                  </a:lnTo>
                  <a:lnTo>
                    <a:pt x="376" y="512"/>
                  </a:lnTo>
                  <a:lnTo>
                    <a:pt x="296" y="456"/>
                  </a:lnTo>
                  <a:lnTo>
                    <a:pt x="304" y="346"/>
                  </a:lnTo>
                  <a:lnTo>
                    <a:pt x="248" y="280"/>
                  </a:lnTo>
                  <a:lnTo>
                    <a:pt x="184" y="328"/>
                  </a:lnTo>
                  <a:lnTo>
                    <a:pt x="104" y="328"/>
                  </a:lnTo>
                  <a:lnTo>
                    <a:pt x="32" y="384"/>
                  </a:lnTo>
                  <a:lnTo>
                    <a:pt x="0" y="288"/>
                  </a:lnTo>
                  <a:lnTo>
                    <a:pt x="80" y="232"/>
                  </a:lnTo>
                  <a:lnTo>
                    <a:pt x="160" y="168"/>
                  </a:lnTo>
                  <a:lnTo>
                    <a:pt x="232" y="136"/>
                  </a:lnTo>
                  <a:lnTo>
                    <a:pt x="288" y="184"/>
                  </a:lnTo>
                  <a:lnTo>
                    <a:pt x="374" y="198"/>
                  </a:lnTo>
                  <a:lnTo>
                    <a:pt x="395" y="119"/>
                  </a:lnTo>
                  <a:lnTo>
                    <a:pt x="488" y="64"/>
                  </a:lnTo>
                  <a:lnTo>
                    <a:pt x="520" y="0"/>
                  </a:lnTo>
                  <a:lnTo>
                    <a:pt x="592" y="24"/>
                  </a:lnTo>
                  <a:lnTo>
                    <a:pt x="640" y="144"/>
                  </a:lnTo>
                  <a:lnTo>
                    <a:pt x="630" y="238"/>
                  </a:lnTo>
                  <a:lnTo>
                    <a:pt x="614" y="326"/>
                  </a:lnTo>
                  <a:lnTo>
                    <a:pt x="520" y="352"/>
                  </a:lnTo>
                  <a:lnTo>
                    <a:pt x="496" y="4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" name="Freeform 34">
              <a:extLst/>
            </p:cNvPr>
            <p:cNvSpPr>
              <a:spLocks/>
            </p:cNvSpPr>
            <p:nvPr/>
          </p:nvSpPr>
          <p:spPr bwMode="auto">
            <a:xfrm>
              <a:off x="6469039" y="4660918"/>
              <a:ext cx="28575" cy="46038"/>
            </a:xfrm>
            <a:custGeom>
              <a:avLst/>
              <a:gdLst>
                <a:gd name="T0" fmla="*/ 2147483647 w 228"/>
                <a:gd name="T1" fmla="*/ 2147483647 h 366"/>
                <a:gd name="T2" fmla="*/ 2147483647 w 228"/>
                <a:gd name="T3" fmla="*/ 2147483647 h 366"/>
                <a:gd name="T4" fmla="*/ 2147483647 w 228"/>
                <a:gd name="T5" fmla="*/ 2147483647 h 366"/>
                <a:gd name="T6" fmla="*/ 2147483647 w 228"/>
                <a:gd name="T7" fmla="*/ 2147483647 h 366"/>
                <a:gd name="T8" fmla="*/ 0 w 228"/>
                <a:gd name="T9" fmla="*/ 2147483647 h 366"/>
                <a:gd name="T10" fmla="*/ 2147483647 w 228"/>
                <a:gd name="T11" fmla="*/ 2147483647 h 366"/>
                <a:gd name="T12" fmla="*/ 2147483647 w 228"/>
                <a:gd name="T13" fmla="*/ 2147483647 h 366"/>
                <a:gd name="T14" fmla="*/ 2147483647 w 228"/>
                <a:gd name="T15" fmla="*/ 2147483647 h 366"/>
                <a:gd name="T16" fmla="*/ 2147483647 w 228"/>
                <a:gd name="T17" fmla="*/ 0 h 366"/>
                <a:gd name="T18" fmla="*/ 2147483647 w 228"/>
                <a:gd name="T19" fmla="*/ 2147483647 h 366"/>
                <a:gd name="T20" fmla="*/ 2147483647 w 228"/>
                <a:gd name="T21" fmla="*/ 2147483647 h 366"/>
                <a:gd name="T22" fmla="*/ 2147483647 w 228"/>
                <a:gd name="T23" fmla="*/ 2147483647 h 366"/>
                <a:gd name="T24" fmla="*/ 2147483647 w 228"/>
                <a:gd name="T25" fmla="*/ 2147483647 h 366"/>
                <a:gd name="T26" fmla="*/ 2147483647 w 228"/>
                <a:gd name="T27" fmla="*/ 2147483647 h 366"/>
                <a:gd name="T28" fmla="*/ 2147483647 w 228"/>
                <a:gd name="T29" fmla="*/ 2147483647 h 3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8"/>
                <a:gd name="T46" fmla="*/ 0 h 366"/>
                <a:gd name="T47" fmla="*/ 228 w 228"/>
                <a:gd name="T48" fmla="*/ 366 h 36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8" h="366">
                  <a:moveTo>
                    <a:pt x="108" y="348"/>
                  </a:moveTo>
                  <a:lnTo>
                    <a:pt x="48" y="288"/>
                  </a:lnTo>
                  <a:lnTo>
                    <a:pt x="72" y="210"/>
                  </a:lnTo>
                  <a:lnTo>
                    <a:pt x="66" y="138"/>
                  </a:lnTo>
                  <a:lnTo>
                    <a:pt x="0" y="156"/>
                  </a:lnTo>
                  <a:lnTo>
                    <a:pt x="6" y="78"/>
                  </a:lnTo>
                  <a:lnTo>
                    <a:pt x="17" y="7"/>
                  </a:lnTo>
                  <a:lnTo>
                    <a:pt x="102" y="6"/>
                  </a:lnTo>
                  <a:lnTo>
                    <a:pt x="162" y="0"/>
                  </a:lnTo>
                  <a:lnTo>
                    <a:pt x="180" y="60"/>
                  </a:lnTo>
                  <a:lnTo>
                    <a:pt x="228" y="108"/>
                  </a:lnTo>
                  <a:lnTo>
                    <a:pt x="222" y="168"/>
                  </a:lnTo>
                  <a:lnTo>
                    <a:pt x="186" y="258"/>
                  </a:lnTo>
                  <a:lnTo>
                    <a:pt x="186" y="366"/>
                  </a:lnTo>
                  <a:lnTo>
                    <a:pt x="108" y="3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" name="Freeform 35">
              <a:extLst/>
            </p:cNvPr>
            <p:cNvSpPr>
              <a:spLocks/>
            </p:cNvSpPr>
            <p:nvPr/>
          </p:nvSpPr>
          <p:spPr bwMode="auto">
            <a:xfrm>
              <a:off x="6515076" y="4640281"/>
              <a:ext cx="20638" cy="30162"/>
            </a:xfrm>
            <a:custGeom>
              <a:avLst/>
              <a:gdLst>
                <a:gd name="T0" fmla="*/ 2147483647 w 169"/>
                <a:gd name="T1" fmla="*/ 2147483647 h 240"/>
                <a:gd name="T2" fmla="*/ 2147483647 w 169"/>
                <a:gd name="T3" fmla="*/ 2147483647 h 240"/>
                <a:gd name="T4" fmla="*/ 2147483647 w 169"/>
                <a:gd name="T5" fmla="*/ 2147483647 h 240"/>
                <a:gd name="T6" fmla="*/ 0 w 169"/>
                <a:gd name="T7" fmla="*/ 2147483647 h 240"/>
                <a:gd name="T8" fmla="*/ 2147483647 w 169"/>
                <a:gd name="T9" fmla="*/ 2147483647 h 240"/>
                <a:gd name="T10" fmla="*/ 2147483647 w 169"/>
                <a:gd name="T11" fmla="*/ 0 h 240"/>
                <a:gd name="T12" fmla="*/ 2147483647 w 169"/>
                <a:gd name="T13" fmla="*/ 2147483647 h 240"/>
                <a:gd name="T14" fmla="*/ 2147483647 w 169"/>
                <a:gd name="T15" fmla="*/ 2147483647 h 240"/>
                <a:gd name="T16" fmla="*/ 2147483647 w 169"/>
                <a:gd name="T17" fmla="*/ 2147483647 h 240"/>
                <a:gd name="T18" fmla="*/ 2147483647 w 169"/>
                <a:gd name="T19" fmla="*/ 2147483647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240"/>
                <a:gd name="T32" fmla="*/ 169 w 169"/>
                <a:gd name="T33" fmla="*/ 240 h 2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240">
                  <a:moveTo>
                    <a:pt x="114" y="240"/>
                  </a:moveTo>
                  <a:lnTo>
                    <a:pt x="54" y="162"/>
                  </a:lnTo>
                  <a:lnTo>
                    <a:pt x="6" y="126"/>
                  </a:lnTo>
                  <a:lnTo>
                    <a:pt x="0" y="72"/>
                  </a:lnTo>
                  <a:lnTo>
                    <a:pt x="33" y="45"/>
                  </a:lnTo>
                  <a:lnTo>
                    <a:pt x="78" y="0"/>
                  </a:lnTo>
                  <a:lnTo>
                    <a:pt x="162" y="54"/>
                  </a:lnTo>
                  <a:lnTo>
                    <a:pt x="169" y="136"/>
                  </a:lnTo>
                  <a:lnTo>
                    <a:pt x="169" y="226"/>
                  </a:lnTo>
                  <a:lnTo>
                    <a:pt x="11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" name="Freeform 36">
              <a:extLst/>
            </p:cNvPr>
            <p:cNvSpPr>
              <a:spLocks/>
            </p:cNvSpPr>
            <p:nvPr/>
          </p:nvSpPr>
          <p:spPr bwMode="auto">
            <a:xfrm>
              <a:off x="6381726" y="4678381"/>
              <a:ext cx="50800" cy="53975"/>
            </a:xfrm>
            <a:custGeom>
              <a:avLst/>
              <a:gdLst>
                <a:gd name="T0" fmla="*/ 0 w 424"/>
                <a:gd name="T1" fmla="*/ 2147483647 h 424"/>
                <a:gd name="T2" fmla="*/ 2147483647 w 424"/>
                <a:gd name="T3" fmla="*/ 2147483647 h 424"/>
                <a:gd name="T4" fmla="*/ 2147483647 w 424"/>
                <a:gd name="T5" fmla="*/ 2147483647 h 424"/>
                <a:gd name="T6" fmla="*/ 2147483647 w 424"/>
                <a:gd name="T7" fmla="*/ 2147483647 h 424"/>
                <a:gd name="T8" fmla="*/ 2147483647 w 424"/>
                <a:gd name="T9" fmla="*/ 2147483647 h 424"/>
                <a:gd name="T10" fmla="*/ 2147483647 w 424"/>
                <a:gd name="T11" fmla="*/ 2147483647 h 424"/>
                <a:gd name="T12" fmla="*/ 2147483647 w 424"/>
                <a:gd name="T13" fmla="*/ 0 h 424"/>
                <a:gd name="T14" fmla="*/ 2147483647 w 424"/>
                <a:gd name="T15" fmla="*/ 2147483647 h 424"/>
                <a:gd name="T16" fmla="*/ 2147483647 w 424"/>
                <a:gd name="T17" fmla="*/ 2147483647 h 424"/>
                <a:gd name="T18" fmla="*/ 2147483647 w 424"/>
                <a:gd name="T19" fmla="*/ 2147483647 h 424"/>
                <a:gd name="T20" fmla="*/ 2147483647 w 424"/>
                <a:gd name="T21" fmla="*/ 2147483647 h 424"/>
                <a:gd name="T22" fmla="*/ 2147483647 w 424"/>
                <a:gd name="T23" fmla="*/ 2147483647 h 424"/>
                <a:gd name="T24" fmla="*/ 2147483647 w 424"/>
                <a:gd name="T25" fmla="*/ 2147483647 h 424"/>
                <a:gd name="T26" fmla="*/ 0 w 424"/>
                <a:gd name="T27" fmla="*/ 2147483647 h 4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24"/>
                <a:gd name="T43" fmla="*/ 0 h 424"/>
                <a:gd name="T44" fmla="*/ 424 w 424"/>
                <a:gd name="T45" fmla="*/ 424 h 4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24" h="424">
                  <a:moveTo>
                    <a:pt x="0" y="368"/>
                  </a:moveTo>
                  <a:lnTo>
                    <a:pt x="64" y="304"/>
                  </a:lnTo>
                  <a:lnTo>
                    <a:pt x="112" y="227"/>
                  </a:lnTo>
                  <a:lnTo>
                    <a:pt x="170" y="161"/>
                  </a:lnTo>
                  <a:lnTo>
                    <a:pt x="213" y="128"/>
                  </a:lnTo>
                  <a:lnTo>
                    <a:pt x="272" y="72"/>
                  </a:lnTo>
                  <a:lnTo>
                    <a:pt x="320" y="0"/>
                  </a:lnTo>
                  <a:lnTo>
                    <a:pt x="424" y="24"/>
                  </a:lnTo>
                  <a:lnTo>
                    <a:pt x="328" y="120"/>
                  </a:lnTo>
                  <a:lnTo>
                    <a:pt x="248" y="200"/>
                  </a:lnTo>
                  <a:lnTo>
                    <a:pt x="184" y="280"/>
                  </a:lnTo>
                  <a:lnTo>
                    <a:pt x="96" y="368"/>
                  </a:lnTo>
                  <a:lnTo>
                    <a:pt x="56" y="424"/>
                  </a:lnTo>
                  <a:lnTo>
                    <a:pt x="0" y="3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" name="Freeform 37">
              <a:extLst/>
            </p:cNvPr>
            <p:cNvSpPr>
              <a:spLocks/>
            </p:cNvSpPr>
            <p:nvPr/>
          </p:nvSpPr>
          <p:spPr bwMode="auto">
            <a:xfrm>
              <a:off x="6470626" y="4610118"/>
              <a:ext cx="36513" cy="31750"/>
            </a:xfrm>
            <a:custGeom>
              <a:avLst/>
              <a:gdLst>
                <a:gd name="T0" fmla="*/ 2147483647 w 288"/>
                <a:gd name="T1" fmla="*/ 2147483647 h 246"/>
                <a:gd name="T2" fmla="*/ 2147483647 w 288"/>
                <a:gd name="T3" fmla="*/ 2147483647 h 246"/>
                <a:gd name="T4" fmla="*/ 2147483647 w 288"/>
                <a:gd name="T5" fmla="*/ 2147483647 h 246"/>
                <a:gd name="T6" fmla="*/ 2147483647 w 288"/>
                <a:gd name="T7" fmla="*/ 2147483647 h 246"/>
                <a:gd name="T8" fmla="*/ 2147483647 w 288"/>
                <a:gd name="T9" fmla="*/ 2147483647 h 246"/>
                <a:gd name="T10" fmla="*/ 0 w 288"/>
                <a:gd name="T11" fmla="*/ 2147483647 h 246"/>
                <a:gd name="T12" fmla="*/ 2147483647 w 288"/>
                <a:gd name="T13" fmla="*/ 2147483647 h 246"/>
                <a:gd name="T14" fmla="*/ 2147483647 w 288"/>
                <a:gd name="T15" fmla="*/ 0 h 246"/>
                <a:gd name="T16" fmla="*/ 2147483647 w 288"/>
                <a:gd name="T17" fmla="*/ 2147483647 h 246"/>
                <a:gd name="T18" fmla="*/ 2147483647 w 288"/>
                <a:gd name="T19" fmla="*/ 2147483647 h 246"/>
                <a:gd name="T20" fmla="*/ 2147483647 w 288"/>
                <a:gd name="T21" fmla="*/ 2147483647 h 246"/>
                <a:gd name="T22" fmla="*/ 2147483647 w 288"/>
                <a:gd name="T23" fmla="*/ 2147483647 h 246"/>
                <a:gd name="T24" fmla="*/ 2147483647 w 288"/>
                <a:gd name="T25" fmla="*/ 2147483647 h 2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8"/>
                <a:gd name="T40" fmla="*/ 0 h 246"/>
                <a:gd name="T41" fmla="*/ 288 w 288"/>
                <a:gd name="T42" fmla="*/ 246 h 2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8" h="246">
                  <a:moveTo>
                    <a:pt x="216" y="246"/>
                  </a:moveTo>
                  <a:lnTo>
                    <a:pt x="150" y="138"/>
                  </a:lnTo>
                  <a:lnTo>
                    <a:pt x="90" y="126"/>
                  </a:lnTo>
                  <a:lnTo>
                    <a:pt x="24" y="156"/>
                  </a:lnTo>
                  <a:lnTo>
                    <a:pt x="6" y="108"/>
                  </a:lnTo>
                  <a:lnTo>
                    <a:pt x="0" y="60"/>
                  </a:lnTo>
                  <a:lnTo>
                    <a:pt x="24" y="18"/>
                  </a:lnTo>
                  <a:lnTo>
                    <a:pt x="90" y="0"/>
                  </a:lnTo>
                  <a:lnTo>
                    <a:pt x="147" y="7"/>
                  </a:lnTo>
                  <a:lnTo>
                    <a:pt x="204" y="60"/>
                  </a:lnTo>
                  <a:lnTo>
                    <a:pt x="238" y="143"/>
                  </a:lnTo>
                  <a:lnTo>
                    <a:pt x="288" y="222"/>
                  </a:lnTo>
                  <a:lnTo>
                    <a:pt x="216" y="2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" name="Freeform 38">
              <a:extLst/>
            </p:cNvPr>
            <p:cNvSpPr>
              <a:spLocks/>
            </p:cNvSpPr>
            <p:nvPr/>
          </p:nvSpPr>
          <p:spPr bwMode="auto">
            <a:xfrm>
              <a:off x="6935764" y="4949843"/>
              <a:ext cx="69850" cy="41275"/>
            </a:xfrm>
            <a:custGeom>
              <a:avLst/>
              <a:gdLst>
                <a:gd name="T0" fmla="*/ 2147483647 w 568"/>
                <a:gd name="T1" fmla="*/ 2147483647 h 316"/>
                <a:gd name="T2" fmla="*/ 2147483647 w 568"/>
                <a:gd name="T3" fmla="*/ 2147483647 h 316"/>
                <a:gd name="T4" fmla="*/ 2147483647 w 568"/>
                <a:gd name="T5" fmla="*/ 2147483647 h 316"/>
                <a:gd name="T6" fmla="*/ 2147483647 w 568"/>
                <a:gd name="T7" fmla="*/ 2147483647 h 316"/>
                <a:gd name="T8" fmla="*/ 2147483647 w 568"/>
                <a:gd name="T9" fmla="*/ 2147483647 h 316"/>
                <a:gd name="T10" fmla="*/ 0 w 568"/>
                <a:gd name="T11" fmla="*/ 2147483647 h 316"/>
                <a:gd name="T12" fmla="*/ 2147483647 w 568"/>
                <a:gd name="T13" fmla="*/ 2147483647 h 316"/>
                <a:gd name="T14" fmla="*/ 2147483647 w 568"/>
                <a:gd name="T15" fmla="*/ 2147483647 h 316"/>
                <a:gd name="T16" fmla="*/ 2147483647 w 568"/>
                <a:gd name="T17" fmla="*/ 2147483647 h 316"/>
                <a:gd name="T18" fmla="*/ 2147483647 w 568"/>
                <a:gd name="T19" fmla="*/ 2147483647 h 316"/>
                <a:gd name="T20" fmla="*/ 2147483647 w 568"/>
                <a:gd name="T21" fmla="*/ 2147483647 h 316"/>
                <a:gd name="T22" fmla="*/ 2147483647 w 568"/>
                <a:gd name="T23" fmla="*/ 2147483647 h 316"/>
                <a:gd name="T24" fmla="*/ 2147483647 w 568"/>
                <a:gd name="T25" fmla="*/ 2147483647 h 316"/>
                <a:gd name="T26" fmla="*/ 2147483647 w 568"/>
                <a:gd name="T27" fmla="*/ 2147483647 h 316"/>
                <a:gd name="T28" fmla="*/ 2147483647 w 568"/>
                <a:gd name="T29" fmla="*/ 0 h 316"/>
                <a:gd name="T30" fmla="*/ 2147483647 w 568"/>
                <a:gd name="T31" fmla="*/ 2147483647 h 316"/>
                <a:gd name="T32" fmla="*/ 2147483647 w 568"/>
                <a:gd name="T33" fmla="*/ 2147483647 h 3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8"/>
                <a:gd name="T52" fmla="*/ 0 h 316"/>
                <a:gd name="T53" fmla="*/ 568 w 568"/>
                <a:gd name="T54" fmla="*/ 316 h 3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8" h="316">
                  <a:moveTo>
                    <a:pt x="384" y="136"/>
                  </a:moveTo>
                  <a:lnTo>
                    <a:pt x="318" y="178"/>
                  </a:lnTo>
                  <a:lnTo>
                    <a:pt x="258" y="190"/>
                  </a:lnTo>
                  <a:lnTo>
                    <a:pt x="184" y="184"/>
                  </a:lnTo>
                  <a:lnTo>
                    <a:pt x="64" y="192"/>
                  </a:lnTo>
                  <a:lnTo>
                    <a:pt x="0" y="256"/>
                  </a:lnTo>
                  <a:lnTo>
                    <a:pt x="112" y="296"/>
                  </a:lnTo>
                  <a:lnTo>
                    <a:pt x="192" y="298"/>
                  </a:lnTo>
                  <a:lnTo>
                    <a:pt x="258" y="316"/>
                  </a:lnTo>
                  <a:lnTo>
                    <a:pt x="315" y="309"/>
                  </a:lnTo>
                  <a:lnTo>
                    <a:pt x="389" y="301"/>
                  </a:lnTo>
                  <a:lnTo>
                    <a:pt x="472" y="232"/>
                  </a:lnTo>
                  <a:lnTo>
                    <a:pt x="528" y="168"/>
                  </a:lnTo>
                  <a:lnTo>
                    <a:pt x="568" y="40"/>
                  </a:lnTo>
                  <a:lnTo>
                    <a:pt x="480" y="0"/>
                  </a:lnTo>
                  <a:lnTo>
                    <a:pt x="464" y="80"/>
                  </a:lnTo>
                  <a:lnTo>
                    <a:pt x="384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" name="Freeform 39">
              <a:extLst/>
            </p:cNvPr>
            <p:cNvSpPr>
              <a:spLocks/>
            </p:cNvSpPr>
            <p:nvPr/>
          </p:nvSpPr>
          <p:spPr bwMode="auto">
            <a:xfrm>
              <a:off x="6302351" y="5038743"/>
              <a:ext cx="733425" cy="592138"/>
            </a:xfrm>
            <a:custGeom>
              <a:avLst/>
              <a:gdLst>
                <a:gd name="T0" fmla="*/ 2147483647 w 3045"/>
                <a:gd name="T1" fmla="*/ 2147483647 h 2382"/>
                <a:gd name="T2" fmla="*/ 2147483647 w 3045"/>
                <a:gd name="T3" fmla="*/ 2147483647 h 2382"/>
                <a:gd name="T4" fmla="*/ 2147483647 w 3045"/>
                <a:gd name="T5" fmla="*/ 2147483647 h 2382"/>
                <a:gd name="T6" fmla="*/ 2147483647 w 3045"/>
                <a:gd name="T7" fmla="*/ 2147483647 h 2382"/>
                <a:gd name="T8" fmla="*/ 2147483647 w 3045"/>
                <a:gd name="T9" fmla="*/ 2147483647 h 2382"/>
                <a:gd name="T10" fmla="*/ 2147483647 w 3045"/>
                <a:gd name="T11" fmla="*/ 2147483647 h 2382"/>
                <a:gd name="T12" fmla="*/ 0 w 3045"/>
                <a:gd name="T13" fmla="*/ 2147483647 h 2382"/>
                <a:gd name="T14" fmla="*/ 2147483647 w 3045"/>
                <a:gd name="T15" fmla="*/ 2147483647 h 2382"/>
                <a:gd name="T16" fmla="*/ 2147483647 w 3045"/>
                <a:gd name="T17" fmla="*/ 2147483647 h 2382"/>
                <a:gd name="T18" fmla="*/ 2147483647 w 3045"/>
                <a:gd name="T19" fmla="*/ 2147483647 h 2382"/>
                <a:gd name="T20" fmla="*/ 2147483647 w 3045"/>
                <a:gd name="T21" fmla="*/ 2147483647 h 2382"/>
                <a:gd name="T22" fmla="*/ 2147483647 w 3045"/>
                <a:gd name="T23" fmla="*/ 2147483647 h 2382"/>
                <a:gd name="T24" fmla="*/ 2147483647 w 3045"/>
                <a:gd name="T25" fmla="*/ 2147483647 h 2382"/>
                <a:gd name="T26" fmla="*/ 2147483647 w 3045"/>
                <a:gd name="T27" fmla="*/ 2147483647 h 2382"/>
                <a:gd name="T28" fmla="*/ 2147483647 w 3045"/>
                <a:gd name="T29" fmla="*/ 2147483647 h 2382"/>
                <a:gd name="T30" fmla="*/ 2147483647 w 3045"/>
                <a:gd name="T31" fmla="*/ 2147483647 h 2382"/>
                <a:gd name="T32" fmla="*/ 2147483647 w 3045"/>
                <a:gd name="T33" fmla="*/ 2147483647 h 2382"/>
                <a:gd name="T34" fmla="*/ 2147483647 w 3045"/>
                <a:gd name="T35" fmla="*/ 2147483647 h 2382"/>
                <a:gd name="T36" fmla="*/ 2147483647 w 3045"/>
                <a:gd name="T37" fmla="*/ 2147483647 h 2382"/>
                <a:gd name="T38" fmla="*/ 2147483647 w 3045"/>
                <a:gd name="T39" fmla="*/ 2147483647 h 2382"/>
                <a:gd name="T40" fmla="*/ 2147483647 w 3045"/>
                <a:gd name="T41" fmla="*/ 2147483647 h 2382"/>
                <a:gd name="T42" fmla="*/ 2147483647 w 3045"/>
                <a:gd name="T43" fmla="*/ 2147483647 h 2382"/>
                <a:gd name="T44" fmla="*/ 2147483647 w 3045"/>
                <a:gd name="T45" fmla="*/ 2147483647 h 2382"/>
                <a:gd name="T46" fmla="*/ 2147483647 w 3045"/>
                <a:gd name="T47" fmla="*/ 0 h 2382"/>
                <a:gd name="T48" fmla="*/ 2147483647 w 3045"/>
                <a:gd name="T49" fmla="*/ 2147483647 h 2382"/>
                <a:gd name="T50" fmla="*/ 2147483647 w 3045"/>
                <a:gd name="T51" fmla="*/ 2147483647 h 2382"/>
                <a:gd name="T52" fmla="*/ 2147483647 w 3045"/>
                <a:gd name="T53" fmla="*/ 2147483647 h 2382"/>
                <a:gd name="T54" fmla="*/ 2147483647 w 3045"/>
                <a:gd name="T55" fmla="*/ 2147483647 h 2382"/>
                <a:gd name="T56" fmla="*/ 2147483647 w 3045"/>
                <a:gd name="T57" fmla="*/ 2147483647 h 2382"/>
                <a:gd name="T58" fmla="*/ 2147483647 w 3045"/>
                <a:gd name="T59" fmla="*/ 2147483647 h 2382"/>
                <a:gd name="T60" fmla="*/ 2147483647 w 3045"/>
                <a:gd name="T61" fmla="*/ 2147483647 h 2382"/>
                <a:gd name="T62" fmla="*/ 2147483647 w 3045"/>
                <a:gd name="T63" fmla="*/ 2147483647 h 2382"/>
                <a:gd name="T64" fmla="*/ 2147483647 w 3045"/>
                <a:gd name="T65" fmla="*/ 2147483647 h 2382"/>
                <a:gd name="T66" fmla="*/ 2147483647 w 3045"/>
                <a:gd name="T67" fmla="*/ 2147483647 h 2382"/>
                <a:gd name="T68" fmla="*/ 2147483647 w 3045"/>
                <a:gd name="T69" fmla="*/ 2147483647 h 2382"/>
                <a:gd name="T70" fmla="*/ 2147483647 w 3045"/>
                <a:gd name="T71" fmla="*/ 2147483647 h 2382"/>
                <a:gd name="T72" fmla="*/ 2147483647 w 3045"/>
                <a:gd name="T73" fmla="*/ 2147483647 h 2382"/>
                <a:gd name="T74" fmla="*/ 2147483647 w 3045"/>
                <a:gd name="T75" fmla="*/ 2147483647 h 2382"/>
                <a:gd name="T76" fmla="*/ 2147483647 w 3045"/>
                <a:gd name="T77" fmla="*/ 2147483647 h 2382"/>
                <a:gd name="T78" fmla="*/ 2147483647 w 3045"/>
                <a:gd name="T79" fmla="*/ 2147483647 h 2382"/>
                <a:gd name="T80" fmla="*/ 2147483647 w 3045"/>
                <a:gd name="T81" fmla="*/ 2147483647 h 2382"/>
                <a:gd name="T82" fmla="*/ 2147483647 w 3045"/>
                <a:gd name="T83" fmla="*/ 2147483647 h 2382"/>
                <a:gd name="T84" fmla="*/ 2147483647 w 3045"/>
                <a:gd name="T85" fmla="*/ 2147483647 h 2382"/>
                <a:gd name="T86" fmla="*/ 2147483647 w 3045"/>
                <a:gd name="T87" fmla="*/ 2147483647 h 23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45"/>
                <a:gd name="T133" fmla="*/ 0 h 2382"/>
                <a:gd name="T134" fmla="*/ 3045 w 3045"/>
                <a:gd name="T135" fmla="*/ 2382 h 238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45" h="2382">
                  <a:moveTo>
                    <a:pt x="1399" y="1744"/>
                  </a:moveTo>
                  <a:lnTo>
                    <a:pt x="1234" y="1735"/>
                  </a:lnTo>
                  <a:lnTo>
                    <a:pt x="1070" y="1808"/>
                  </a:lnTo>
                  <a:lnTo>
                    <a:pt x="924" y="1854"/>
                  </a:lnTo>
                  <a:lnTo>
                    <a:pt x="841" y="1945"/>
                  </a:lnTo>
                  <a:lnTo>
                    <a:pt x="590" y="1946"/>
                  </a:lnTo>
                  <a:lnTo>
                    <a:pt x="430" y="2019"/>
                  </a:lnTo>
                  <a:lnTo>
                    <a:pt x="274" y="2055"/>
                  </a:lnTo>
                  <a:lnTo>
                    <a:pt x="154" y="1946"/>
                  </a:lnTo>
                  <a:lnTo>
                    <a:pt x="247" y="1808"/>
                  </a:lnTo>
                  <a:lnTo>
                    <a:pt x="221" y="1711"/>
                  </a:lnTo>
                  <a:lnTo>
                    <a:pt x="174" y="1552"/>
                  </a:lnTo>
                  <a:lnTo>
                    <a:pt x="119" y="1388"/>
                  </a:lnTo>
                  <a:lnTo>
                    <a:pt x="0" y="1260"/>
                  </a:lnTo>
                  <a:lnTo>
                    <a:pt x="46" y="1168"/>
                  </a:lnTo>
                  <a:lnTo>
                    <a:pt x="64" y="1040"/>
                  </a:lnTo>
                  <a:lnTo>
                    <a:pt x="101" y="940"/>
                  </a:lnTo>
                  <a:lnTo>
                    <a:pt x="201" y="885"/>
                  </a:lnTo>
                  <a:lnTo>
                    <a:pt x="338" y="812"/>
                  </a:lnTo>
                  <a:lnTo>
                    <a:pt x="430" y="793"/>
                  </a:lnTo>
                  <a:lnTo>
                    <a:pt x="585" y="766"/>
                  </a:lnTo>
                  <a:lnTo>
                    <a:pt x="691" y="671"/>
                  </a:lnTo>
                  <a:lnTo>
                    <a:pt x="713" y="565"/>
                  </a:lnTo>
                  <a:lnTo>
                    <a:pt x="805" y="473"/>
                  </a:lnTo>
                  <a:lnTo>
                    <a:pt x="860" y="510"/>
                  </a:lnTo>
                  <a:lnTo>
                    <a:pt x="914" y="382"/>
                  </a:lnTo>
                  <a:lnTo>
                    <a:pt x="1024" y="272"/>
                  </a:lnTo>
                  <a:lnTo>
                    <a:pt x="1143" y="355"/>
                  </a:lnTo>
                  <a:lnTo>
                    <a:pt x="1253" y="345"/>
                  </a:lnTo>
                  <a:lnTo>
                    <a:pt x="1308" y="263"/>
                  </a:lnTo>
                  <a:lnTo>
                    <a:pt x="1353" y="190"/>
                  </a:lnTo>
                  <a:lnTo>
                    <a:pt x="1289" y="135"/>
                  </a:lnTo>
                  <a:lnTo>
                    <a:pt x="1372" y="89"/>
                  </a:lnTo>
                  <a:lnTo>
                    <a:pt x="1527" y="99"/>
                  </a:lnTo>
                  <a:lnTo>
                    <a:pt x="1637" y="153"/>
                  </a:lnTo>
                  <a:lnTo>
                    <a:pt x="1731" y="101"/>
                  </a:lnTo>
                  <a:lnTo>
                    <a:pt x="1801" y="108"/>
                  </a:lnTo>
                  <a:lnTo>
                    <a:pt x="1829" y="181"/>
                  </a:lnTo>
                  <a:lnTo>
                    <a:pt x="1792" y="263"/>
                  </a:lnTo>
                  <a:lnTo>
                    <a:pt x="1731" y="335"/>
                  </a:lnTo>
                  <a:lnTo>
                    <a:pt x="1820" y="455"/>
                  </a:lnTo>
                  <a:lnTo>
                    <a:pt x="1920" y="501"/>
                  </a:lnTo>
                  <a:lnTo>
                    <a:pt x="2030" y="583"/>
                  </a:lnTo>
                  <a:lnTo>
                    <a:pt x="2100" y="503"/>
                  </a:lnTo>
                  <a:lnTo>
                    <a:pt x="2149" y="428"/>
                  </a:lnTo>
                  <a:lnTo>
                    <a:pt x="2167" y="309"/>
                  </a:lnTo>
                  <a:lnTo>
                    <a:pt x="2134" y="134"/>
                  </a:lnTo>
                  <a:lnTo>
                    <a:pt x="2167" y="0"/>
                  </a:lnTo>
                  <a:lnTo>
                    <a:pt x="2277" y="80"/>
                  </a:lnTo>
                  <a:lnTo>
                    <a:pt x="2332" y="199"/>
                  </a:lnTo>
                  <a:lnTo>
                    <a:pt x="2341" y="309"/>
                  </a:lnTo>
                  <a:lnTo>
                    <a:pt x="2402" y="335"/>
                  </a:lnTo>
                  <a:lnTo>
                    <a:pt x="2402" y="436"/>
                  </a:lnTo>
                  <a:lnTo>
                    <a:pt x="2469" y="570"/>
                  </a:lnTo>
                  <a:lnTo>
                    <a:pt x="2533" y="693"/>
                  </a:lnTo>
                  <a:lnTo>
                    <a:pt x="2637" y="738"/>
                  </a:lnTo>
                  <a:lnTo>
                    <a:pt x="2716" y="867"/>
                  </a:lnTo>
                  <a:lnTo>
                    <a:pt x="2805" y="939"/>
                  </a:lnTo>
                  <a:lnTo>
                    <a:pt x="2898" y="1086"/>
                  </a:lnTo>
                  <a:lnTo>
                    <a:pt x="2972" y="1174"/>
                  </a:lnTo>
                  <a:lnTo>
                    <a:pt x="3036" y="1296"/>
                  </a:lnTo>
                  <a:lnTo>
                    <a:pt x="3036" y="1406"/>
                  </a:lnTo>
                  <a:lnTo>
                    <a:pt x="3045" y="1534"/>
                  </a:lnTo>
                  <a:lnTo>
                    <a:pt x="3045" y="1671"/>
                  </a:lnTo>
                  <a:lnTo>
                    <a:pt x="2981" y="1781"/>
                  </a:lnTo>
                  <a:lnTo>
                    <a:pt x="2905" y="1845"/>
                  </a:lnTo>
                  <a:lnTo>
                    <a:pt x="2853" y="1955"/>
                  </a:lnTo>
                  <a:lnTo>
                    <a:pt x="2816" y="2019"/>
                  </a:lnTo>
                  <a:lnTo>
                    <a:pt x="2807" y="2156"/>
                  </a:lnTo>
                  <a:lnTo>
                    <a:pt x="2780" y="2265"/>
                  </a:lnTo>
                  <a:lnTo>
                    <a:pt x="2642" y="2320"/>
                  </a:lnTo>
                  <a:lnTo>
                    <a:pt x="2536" y="2348"/>
                  </a:lnTo>
                  <a:lnTo>
                    <a:pt x="2469" y="2382"/>
                  </a:lnTo>
                  <a:lnTo>
                    <a:pt x="2377" y="2348"/>
                  </a:lnTo>
                  <a:lnTo>
                    <a:pt x="2268" y="2382"/>
                  </a:lnTo>
                  <a:lnTo>
                    <a:pt x="2103" y="2348"/>
                  </a:lnTo>
                  <a:lnTo>
                    <a:pt x="2002" y="2275"/>
                  </a:lnTo>
                  <a:lnTo>
                    <a:pt x="1993" y="2119"/>
                  </a:lnTo>
                  <a:lnTo>
                    <a:pt x="1920" y="2128"/>
                  </a:lnTo>
                  <a:lnTo>
                    <a:pt x="1838" y="2147"/>
                  </a:lnTo>
                  <a:lnTo>
                    <a:pt x="1829" y="2064"/>
                  </a:lnTo>
                  <a:lnTo>
                    <a:pt x="1874" y="1927"/>
                  </a:lnTo>
                  <a:lnTo>
                    <a:pt x="1792" y="1964"/>
                  </a:lnTo>
                  <a:lnTo>
                    <a:pt x="1692" y="2055"/>
                  </a:lnTo>
                  <a:lnTo>
                    <a:pt x="1637" y="1918"/>
                  </a:lnTo>
                  <a:lnTo>
                    <a:pt x="1582" y="1790"/>
                  </a:lnTo>
                  <a:lnTo>
                    <a:pt x="1500" y="1799"/>
                  </a:lnTo>
                  <a:lnTo>
                    <a:pt x="1399" y="17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" name="Freeform 40">
              <a:extLst/>
            </p:cNvPr>
            <p:cNvSpPr>
              <a:spLocks/>
            </p:cNvSpPr>
            <p:nvPr/>
          </p:nvSpPr>
          <p:spPr bwMode="auto">
            <a:xfrm>
              <a:off x="6881789" y="5668981"/>
              <a:ext cx="73025" cy="71437"/>
            </a:xfrm>
            <a:custGeom>
              <a:avLst/>
              <a:gdLst>
                <a:gd name="T0" fmla="*/ 32 w 433388"/>
                <a:gd name="T1" fmla="*/ 63 h 414038"/>
                <a:gd name="T2" fmla="*/ 20 w 433388"/>
                <a:gd name="T3" fmla="*/ 60 h 414038"/>
                <a:gd name="T4" fmla="*/ 13 w 433388"/>
                <a:gd name="T5" fmla="*/ 52 h 414038"/>
                <a:gd name="T6" fmla="*/ 10 w 433388"/>
                <a:gd name="T7" fmla="*/ 22 h 414038"/>
                <a:gd name="T8" fmla="*/ 0 w 433388"/>
                <a:gd name="T9" fmla="*/ 8 h 414038"/>
                <a:gd name="T10" fmla="*/ 2 w 433388"/>
                <a:gd name="T11" fmla="*/ 0 h 414038"/>
                <a:gd name="T12" fmla="*/ 16 w 433388"/>
                <a:gd name="T13" fmla="*/ 8 h 414038"/>
                <a:gd name="T14" fmla="*/ 23 w 433388"/>
                <a:gd name="T15" fmla="*/ 12 h 414038"/>
                <a:gd name="T16" fmla="*/ 40 w 433388"/>
                <a:gd name="T17" fmla="*/ 6 h 414038"/>
                <a:gd name="T18" fmla="*/ 49 w 433388"/>
                <a:gd name="T19" fmla="*/ 1 h 414038"/>
                <a:gd name="T20" fmla="*/ 57 w 433388"/>
                <a:gd name="T21" fmla="*/ 11 h 414038"/>
                <a:gd name="T22" fmla="*/ 59 w 433388"/>
                <a:gd name="T23" fmla="*/ 27 h 414038"/>
                <a:gd name="T24" fmla="*/ 51 w 433388"/>
                <a:gd name="T25" fmla="*/ 35 h 414038"/>
                <a:gd name="T26" fmla="*/ 51 w 433388"/>
                <a:gd name="T27" fmla="*/ 49 h 414038"/>
                <a:gd name="T28" fmla="*/ 41 w 433388"/>
                <a:gd name="T29" fmla="*/ 53 h 414038"/>
                <a:gd name="T30" fmla="*/ 32 w 433388"/>
                <a:gd name="T31" fmla="*/ 63 h 4140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3388"/>
                <a:gd name="T49" fmla="*/ 0 h 414038"/>
                <a:gd name="T50" fmla="*/ 433388 w 433388"/>
                <a:gd name="T51" fmla="*/ 414038 h 4140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3388" h="414038">
                  <a:moveTo>
                    <a:pt x="235744" y="414038"/>
                  </a:moveTo>
                  <a:lnTo>
                    <a:pt x="150019" y="394988"/>
                  </a:lnTo>
                  <a:lnTo>
                    <a:pt x="92869" y="342600"/>
                  </a:lnTo>
                  <a:lnTo>
                    <a:pt x="73819" y="144956"/>
                  </a:lnTo>
                  <a:lnTo>
                    <a:pt x="0" y="52088"/>
                  </a:lnTo>
                  <a:lnTo>
                    <a:pt x="16896" y="0"/>
                  </a:lnTo>
                  <a:lnTo>
                    <a:pt x="116422" y="50796"/>
                  </a:lnTo>
                  <a:lnTo>
                    <a:pt x="167948" y="75726"/>
                  </a:lnTo>
                  <a:lnTo>
                    <a:pt x="292634" y="36509"/>
                  </a:lnTo>
                  <a:lnTo>
                    <a:pt x="359569" y="4463"/>
                  </a:lnTo>
                  <a:lnTo>
                    <a:pt x="421482" y="71138"/>
                  </a:lnTo>
                  <a:lnTo>
                    <a:pt x="433388" y="173531"/>
                  </a:lnTo>
                  <a:lnTo>
                    <a:pt x="373857" y="230681"/>
                  </a:lnTo>
                  <a:lnTo>
                    <a:pt x="374057" y="320722"/>
                  </a:lnTo>
                  <a:lnTo>
                    <a:pt x="302419" y="344981"/>
                  </a:lnTo>
                  <a:lnTo>
                    <a:pt x="235744" y="4140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" name="Freeform 41">
              <a:extLst/>
            </p:cNvPr>
            <p:cNvSpPr>
              <a:spLocks/>
            </p:cNvSpPr>
            <p:nvPr/>
          </p:nvSpPr>
          <p:spPr bwMode="auto">
            <a:xfrm>
              <a:off x="7272314" y="5668981"/>
              <a:ext cx="147637" cy="157162"/>
            </a:xfrm>
            <a:custGeom>
              <a:avLst/>
              <a:gdLst>
                <a:gd name="T0" fmla="*/ 27 w 859171"/>
                <a:gd name="T1" fmla="*/ 122 h 917326"/>
                <a:gd name="T2" fmla="*/ 14 w 859171"/>
                <a:gd name="T3" fmla="*/ 118 h 917326"/>
                <a:gd name="T4" fmla="*/ 0 w 859171"/>
                <a:gd name="T5" fmla="*/ 117 h 917326"/>
                <a:gd name="T6" fmla="*/ 2 w 859171"/>
                <a:gd name="T7" fmla="*/ 101 h 917326"/>
                <a:gd name="T8" fmla="*/ 27 w 859171"/>
                <a:gd name="T9" fmla="*/ 76 h 917326"/>
                <a:gd name="T10" fmla="*/ 52 w 859171"/>
                <a:gd name="T11" fmla="*/ 58 h 917326"/>
                <a:gd name="T12" fmla="*/ 74 w 859171"/>
                <a:gd name="T13" fmla="*/ 38 h 917326"/>
                <a:gd name="T14" fmla="*/ 85 w 859171"/>
                <a:gd name="T15" fmla="*/ 20 h 917326"/>
                <a:gd name="T16" fmla="*/ 95 w 859171"/>
                <a:gd name="T17" fmla="*/ 11 h 917326"/>
                <a:gd name="T18" fmla="*/ 100 w 859171"/>
                <a:gd name="T19" fmla="*/ 0 h 917326"/>
                <a:gd name="T20" fmla="*/ 107 w 859171"/>
                <a:gd name="T21" fmla="*/ 0 h 917326"/>
                <a:gd name="T22" fmla="*/ 115 w 859171"/>
                <a:gd name="T23" fmla="*/ 6 h 917326"/>
                <a:gd name="T24" fmla="*/ 126 w 859171"/>
                <a:gd name="T25" fmla="*/ 0 h 917326"/>
                <a:gd name="T26" fmla="*/ 129 w 859171"/>
                <a:gd name="T27" fmla="*/ 13 h 917326"/>
                <a:gd name="T28" fmla="*/ 128 w 859171"/>
                <a:gd name="T29" fmla="*/ 20 h 917326"/>
                <a:gd name="T30" fmla="*/ 122 w 859171"/>
                <a:gd name="T31" fmla="*/ 29 h 917326"/>
                <a:gd name="T32" fmla="*/ 117 w 859171"/>
                <a:gd name="T33" fmla="*/ 46 h 917326"/>
                <a:gd name="T34" fmla="*/ 107 w 859171"/>
                <a:gd name="T35" fmla="*/ 54 h 917326"/>
                <a:gd name="T36" fmla="*/ 115 w 859171"/>
                <a:gd name="T37" fmla="*/ 65 h 917326"/>
                <a:gd name="T38" fmla="*/ 94 w 859171"/>
                <a:gd name="T39" fmla="*/ 67 h 917326"/>
                <a:gd name="T40" fmla="*/ 87 w 859171"/>
                <a:gd name="T41" fmla="*/ 80 h 917326"/>
                <a:gd name="T42" fmla="*/ 76 w 859171"/>
                <a:gd name="T43" fmla="*/ 110 h 917326"/>
                <a:gd name="T44" fmla="*/ 59 w 859171"/>
                <a:gd name="T45" fmla="*/ 122 h 917326"/>
                <a:gd name="T46" fmla="*/ 47 w 859171"/>
                <a:gd name="T47" fmla="*/ 135 h 917326"/>
                <a:gd name="T48" fmla="*/ 34 w 859171"/>
                <a:gd name="T49" fmla="*/ 128 h 917326"/>
                <a:gd name="T50" fmla="*/ 27 w 859171"/>
                <a:gd name="T51" fmla="*/ 122 h 9173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59171"/>
                <a:gd name="T79" fmla="*/ 0 h 917326"/>
                <a:gd name="T80" fmla="*/ 859171 w 859171"/>
                <a:gd name="T81" fmla="*/ 917326 h 9173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59171" h="917326">
                  <a:moveTo>
                    <a:pt x="182896" y="823913"/>
                  </a:moveTo>
                  <a:lnTo>
                    <a:pt x="94790" y="802481"/>
                  </a:lnTo>
                  <a:lnTo>
                    <a:pt x="0" y="789853"/>
                  </a:lnTo>
                  <a:lnTo>
                    <a:pt x="12690" y="684108"/>
                  </a:lnTo>
                  <a:lnTo>
                    <a:pt x="180474" y="511729"/>
                  </a:lnTo>
                  <a:lnTo>
                    <a:pt x="344028" y="392947"/>
                  </a:lnTo>
                  <a:lnTo>
                    <a:pt x="496303" y="256782"/>
                  </a:lnTo>
                  <a:lnTo>
                    <a:pt x="563896" y="135731"/>
                  </a:lnTo>
                  <a:lnTo>
                    <a:pt x="630571" y="71438"/>
                  </a:lnTo>
                  <a:lnTo>
                    <a:pt x="666290" y="0"/>
                  </a:lnTo>
                  <a:lnTo>
                    <a:pt x="711534" y="2381"/>
                  </a:lnTo>
                  <a:lnTo>
                    <a:pt x="771065" y="38100"/>
                  </a:lnTo>
                  <a:lnTo>
                    <a:pt x="842502" y="2381"/>
                  </a:lnTo>
                  <a:lnTo>
                    <a:pt x="859171" y="85725"/>
                  </a:lnTo>
                  <a:lnTo>
                    <a:pt x="856790" y="138113"/>
                  </a:lnTo>
                  <a:lnTo>
                    <a:pt x="816361" y="198839"/>
                  </a:lnTo>
                  <a:lnTo>
                    <a:pt x="778209" y="309563"/>
                  </a:lnTo>
                  <a:lnTo>
                    <a:pt x="711534" y="366713"/>
                  </a:lnTo>
                  <a:lnTo>
                    <a:pt x="769833" y="442198"/>
                  </a:lnTo>
                  <a:lnTo>
                    <a:pt x="628190" y="454819"/>
                  </a:lnTo>
                  <a:lnTo>
                    <a:pt x="580900" y="539251"/>
                  </a:lnTo>
                  <a:lnTo>
                    <a:pt x="507582" y="743499"/>
                  </a:lnTo>
                  <a:lnTo>
                    <a:pt x="390556" y="830412"/>
                  </a:lnTo>
                  <a:lnTo>
                    <a:pt x="315829" y="917326"/>
                  </a:lnTo>
                  <a:lnTo>
                    <a:pt x="228140" y="869156"/>
                  </a:lnTo>
                  <a:lnTo>
                    <a:pt x="182896" y="8239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" name="Freeform 344">
              <a:extLst/>
            </p:cNvPr>
            <p:cNvSpPr>
              <a:spLocks/>
            </p:cNvSpPr>
            <p:nvPr/>
          </p:nvSpPr>
          <p:spPr bwMode="auto">
            <a:xfrm>
              <a:off x="6146776" y="4845068"/>
              <a:ext cx="17463" cy="11113"/>
            </a:xfrm>
            <a:custGeom>
              <a:avLst/>
              <a:gdLst>
                <a:gd name="T0" fmla="*/ 143606411 w 1594"/>
                <a:gd name="T1" fmla="*/ 167354325 h 951"/>
                <a:gd name="T2" fmla="*/ 152609497 w 1594"/>
                <a:gd name="T3" fmla="*/ 160157705 h 951"/>
                <a:gd name="T4" fmla="*/ 193318806 w 1594"/>
                <a:gd name="T5" fmla="*/ 132038122 h 951"/>
                <a:gd name="T6" fmla="*/ 228367277 w 1594"/>
                <a:gd name="T7" fmla="*/ 125082518 h 951"/>
                <a:gd name="T8" fmla="*/ 244933683 w 1594"/>
                <a:gd name="T9" fmla="*/ 122248492 h 951"/>
                <a:gd name="T10" fmla="*/ 251559379 w 1594"/>
                <a:gd name="T11" fmla="*/ 91518453 h 951"/>
                <a:gd name="T12" fmla="*/ 237355968 w 1594"/>
                <a:gd name="T13" fmla="*/ 79099085 h 951"/>
                <a:gd name="T14" fmla="*/ 220314884 w 1594"/>
                <a:gd name="T15" fmla="*/ 62093706 h 951"/>
                <a:gd name="T16" fmla="*/ 204210087 w 1594"/>
                <a:gd name="T17" fmla="*/ 71902466 h 951"/>
                <a:gd name="T18" fmla="*/ 191907831 w 1594"/>
                <a:gd name="T19" fmla="*/ 55567290 h 951"/>
                <a:gd name="T20" fmla="*/ 181016550 w 1594"/>
                <a:gd name="T21" fmla="*/ 40537303 h 951"/>
                <a:gd name="T22" fmla="*/ 160187332 w 1594"/>
                <a:gd name="T23" fmla="*/ 31382773 h 951"/>
                <a:gd name="T24" fmla="*/ 150246623 w 1594"/>
                <a:gd name="T25" fmla="*/ 41842607 h 951"/>
                <a:gd name="T26" fmla="*/ 142194230 w 1594"/>
                <a:gd name="T27" fmla="*/ 48369023 h 951"/>
                <a:gd name="T28" fmla="*/ 149771945 w 1594"/>
                <a:gd name="T29" fmla="*/ 16335163 h 951"/>
                <a:gd name="T30" fmla="*/ 127990709 w 1594"/>
                <a:gd name="T31" fmla="*/ 652582 h 951"/>
                <a:gd name="T32" fmla="*/ 117575399 w 1594"/>
                <a:gd name="T33" fmla="*/ 652582 h 951"/>
                <a:gd name="T34" fmla="*/ 87743085 w 1594"/>
                <a:gd name="T35" fmla="*/ 26142415 h 951"/>
                <a:gd name="T36" fmla="*/ 70066847 w 1594"/>
                <a:gd name="T37" fmla="*/ 15029988 h 951"/>
                <a:gd name="T38" fmla="*/ 57447836 w 1594"/>
                <a:gd name="T39" fmla="*/ 24184517 h 951"/>
                <a:gd name="T40" fmla="*/ 42293611 w 1594"/>
                <a:gd name="T41" fmla="*/ 36174568 h 951"/>
                <a:gd name="T42" fmla="*/ 27932375 w 1594"/>
                <a:gd name="T43" fmla="*/ 75835872 h 951"/>
                <a:gd name="T44" fmla="*/ 15154225 w 1594"/>
                <a:gd name="T45" fmla="*/ 108504703 h 951"/>
                <a:gd name="T46" fmla="*/ 6627143 w 1594"/>
                <a:gd name="T47" fmla="*/ 139234742 h 951"/>
                <a:gd name="T48" fmla="*/ 5675124 w 1594"/>
                <a:gd name="T49" fmla="*/ 158852400 h 951"/>
                <a:gd name="T50" fmla="*/ 1426707 w 1594"/>
                <a:gd name="T51" fmla="*/ 175838639 h 951"/>
                <a:gd name="T52" fmla="*/ 15630229 w 1594"/>
                <a:gd name="T53" fmla="*/ 207221412 h 951"/>
                <a:gd name="T54" fmla="*/ 20830554 w 1594"/>
                <a:gd name="T55" fmla="*/ 164726223 h 951"/>
                <a:gd name="T56" fmla="*/ 26044191 w 1594"/>
                <a:gd name="T57" fmla="*/ 153612031 h 951"/>
                <a:gd name="T58" fmla="*/ 25569502 w 1594"/>
                <a:gd name="T59" fmla="*/ 128774908 h 951"/>
                <a:gd name="T60" fmla="*/ 41185215 w 1594"/>
                <a:gd name="T61" fmla="*/ 139234742 h 951"/>
                <a:gd name="T62" fmla="*/ 70700686 w 1594"/>
                <a:gd name="T63" fmla="*/ 135318946 h 951"/>
                <a:gd name="T64" fmla="*/ 93432615 w 1594"/>
                <a:gd name="T65" fmla="*/ 139234742 h 951"/>
                <a:gd name="T66" fmla="*/ 99109054 w 1594"/>
                <a:gd name="T67" fmla="*/ 148390931 h 951"/>
                <a:gd name="T68" fmla="*/ 88693788 w 1594"/>
                <a:gd name="T69" fmla="*/ 148390931 h 951"/>
                <a:gd name="T70" fmla="*/ 97682358 w 1594"/>
                <a:gd name="T71" fmla="*/ 162768196 h 951"/>
                <a:gd name="T72" fmla="*/ 113312587 w 1594"/>
                <a:gd name="T73" fmla="*/ 160810298 h 951"/>
                <a:gd name="T74" fmla="*/ 135409384 w 1594"/>
                <a:gd name="T75" fmla="*/ 184342210 h 951"/>
                <a:gd name="T76" fmla="*/ 134141837 w 1594"/>
                <a:gd name="T77" fmla="*/ 168006918 h 9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94"/>
                <a:gd name="T118" fmla="*/ 0 h 951"/>
                <a:gd name="T119" fmla="*/ 1594 w 1594"/>
                <a:gd name="T120" fmla="*/ 951 h 9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94" h="951">
                  <a:moveTo>
                    <a:pt x="850" y="771"/>
                  </a:moveTo>
                  <a:lnTo>
                    <a:pt x="910" y="768"/>
                  </a:lnTo>
                  <a:lnTo>
                    <a:pt x="928" y="735"/>
                  </a:lnTo>
                  <a:lnTo>
                    <a:pt x="967" y="735"/>
                  </a:lnTo>
                  <a:lnTo>
                    <a:pt x="1081" y="651"/>
                  </a:lnTo>
                  <a:lnTo>
                    <a:pt x="1225" y="606"/>
                  </a:lnTo>
                  <a:lnTo>
                    <a:pt x="1357" y="574"/>
                  </a:lnTo>
                  <a:lnTo>
                    <a:pt x="1447" y="574"/>
                  </a:lnTo>
                  <a:lnTo>
                    <a:pt x="1489" y="594"/>
                  </a:lnTo>
                  <a:lnTo>
                    <a:pt x="1552" y="561"/>
                  </a:lnTo>
                  <a:lnTo>
                    <a:pt x="1549" y="492"/>
                  </a:lnTo>
                  <a:lnTo>
                    <a:pt x="1594" y="420"/>
                  </a:lnTo>
                  <a:lnTo>
                    <a:pt x="1543" y="378"/>
                  </a:lnTo>
                  <a:lnTo>
                    <a:pt x="1504" y="363"/>
                  </a:lnTo>
                  <a:lnTo>
                    <a:pt x="1459" y="306"/>
                  </a:lnTo>
                  <a:lnTo>
                    <a:pt x="1396" y="285"/>
                  </a:lnTo>
                  <a:lnTo>
                    <a:pt x="1345" y="321"/>
                  </a:lnTo>
                  <a:lnTo>
                    <a:pt x="1294" y="330"/>
                  </a:lnTo>
                  <a:lnTo>
                    <a:pt x="1258" y="300"/>
                  </a:lnTo>
                  <a:lnTo>
                    <a:pt x="1216" y="255"/>
                  </a:lnTo>
                  <a:lnTo>
                    <a:pt x="1174" y="228"/>
                  </a:lnTo>
                  <a:lnTo>
                    <a:pt x="1147" y="186"/>
                  </a:lnTo>
                  <a:lnTo>
                    <a:pt x="1039" y="166"/>
                  </a:lnTo>
                  <a:lnTo>
                    <a:pt x="1015" y="144"/>
                  </a:lnTo>
                  <a:lnTo>
                    <a:pt x="991" y="153"/>
                  </a:lnTo>
                  <a:lnTo>
                    <a:pt x="952" y="192"/>
                  </a:lnTo>
                  <a:lnTo>
                    <a:pt x="919" y="234"/>
                  </a:lnTo>
                  <a:lnTo>
                    <a:pt x="901" y="222"/>
                  </a:lnTo>
                  <a:lnTo>
                    <a:pt x="958" y="123"/>
                  </a:lnTo>
                  <a:lnTo>
                    <a:pt x="949" y="75"/>
                  </a:lnTo>
                  <a:lnTo>
                    <a:pt x="858" y="30"/>
                  </a:lnTo>
                  <a:lnTo>
                    <a:pt x="811" y="3"/>
                  </a:lnTo>
                  <a:lnTo>
                    <a:pt x="784" y="0"/>
                  </a:lnTo>
                  <a:lnTo>
                    <a:pt x="745" y="3"/>
                  </a:lnTo>
                  <a:lnTo>
                    <a:pt x="631" y="75"/>
                  </a:lnTo>
                  <a:lnTo>
                    <a:pt x="556" y="120"/>
                  </a:lnTo>
                  <a:lnTo>
                    <a:pt x="514" y="105"/>
                  </a:lnTo>
                  <a:lnTo>
                    <a:pt x="444" y="69"/>
                  </a:lnTo>
                  <a:lnTo>
                    <a:pt x="406" y="69"/>
                  </a:lnTo>
                  <a:lnTo>
                    <a:pt x="364" y="111"/>
                  </a:lnTo>
                  <a:lnTo>
                    <a:pt x="319" y="132"/>
                  </a:lnTo>
                  <a:lnTo>
                    <a:pt x="268" y="166"/>
                  </a:lnTo>
                  <a:lnTo>
                    <a:pt x="223" y="257"/>
                  </a:lnTo>
                  <a:lnTo>
                    <a:pt x="177" y="348"/>
                  </a:lnTo>
                  <a:lnTo>
                    <a:pt x="151" y="405"/>
                  </a:lnTo>
                  <a:lnTo>
                    <a:pt x="96" y="498"/>
                  </a:lnTo>
                  <a:lnTo>
                    <a:pt x="79" y="579"/>
                  </a:lnTo>
                  <a:lnTo>
                    <a:pt x="42" y="639"/>
                  </a:lnTo>
                  <a:lnTo>
                    <a:pt x="60" y="678"/>
                  </a:lnTo>
                  <a:lnTo>
                    <a:pt x="36" y="729"/>
                  </a:lnTo>
                  <a:lnTo>
                    <a:pt x="36" y="774"/>
                  </a:lnTo>
                  <a:lnTo>
                    <a:pt x="9" y="807"/>
                  </a:lnTo>
                  <a:lnTo>
                    <a:pt x="0" y="924"/>
                  </a:lnTo>
                  <a:lnTo>
                    <a:pt x="99" y="951"/>
                  </a:lnTo>
                  <a:lnTo>
                    <a:pt x="48" y="813"/>
                  </a:lnTo>
                  <a:lnTo>
                    <a:pt x="132" y="756"/>
                  </a:lnTo>
                  <a:lnTo>
                    <a:pt x="132" y="699"/>
                  </a:lnTo>
                  <a:lnTo>
                    <a:pt x="165" y="705"/>
                  </a:lnTo>
                  <a:lnTo>
                    <a:pt x="111" y="582"/>
                  </a:lnTo>
                  <a:lnTo>
                    <a:pt x="162" y="591"/>
                  </a:lnTo>
                  <a:lnTo>
                    <a:pt x="223" y="665"/>
                  </a:lnTo>
                  <a:lnTo>
                    <a:pt x="261" y="639"/>
                  </a:lnTo>
                  <a:lnTo>
                    <a:pt x="359" y="620"/>
                  </a:lnTo>
                  <a:lnTo>
                    <a:pt x="448" y="621"/>
                  </a:lnTo>
                  <a:lnTo>
                    <a:pt x="538" y="639"/>
                  </a:lnTo>
                  <a:lnTo>
                    <a:pt x="592" y="639"/>
                  </a:lnTo>
                  <a:lnTo>
                    <a:pt x="589" y="666"/>
                  </a:lnTo>
                  <a:lnTo>
                    <a:pt x="628" y="681"/>
                  </a:lnTo>
                  <a:lnTo>
                    <a:pt x="610" y="708"/>
                  </a:lnTo>
                  <a:lnTo>
                    <a:pt x="562" y="681"/>
                  </a:lnTo>
                  <a:lnTo>
                    <a:pt x="541" y="702"/>
                  </a:lnTo>
                  <a:lnTo>
                    <a:pt x="619" y="747"/>
                  </a:lnTo>
                  <a:lnTo>
                    <a:pt x="655" y="705"/>
                  </a:lnTo>
                  <a:lnTo>
                    <a:pt x="718" y="738"/>
                  </a:lnTo>
                  <a:lnTo>
                    <a:pt x="767" y="801"/>
                  </a:lnTo>
                  <a:lnTo>
                    <a:pt x="858" y="846"/>
                  </a:lnTo>
                  <a:lnTo>
                    <a:pt x="903" y="801"/>
                  </a:lnTo>
                  <a:lnTo>
                    <a:pt x="850" y="7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" name="Freeform 46">
              <a:extLst/>
            </p:cNvPr>
            <p:cNvSpPr>
              <a:spLocks/>
            </p:cNvSpPr>
            <p:nvPr/>
          </p:nvSpPr>
          <p:spPr bwMode="auto">
            <a:xfrm>
              <a:off x="4925989" y="4537093"/>
              <a:ext cx="114300" cy="103188"/>
            </a:xfrm>
            <a:custGeom>
              <a:avLst/>
              <a:gdLst>
                <a:gd name="T0" fmla="*/ 94 w 675084"/>
                <a:gd name="T1" fmla="*/ 83 h 602456"/>
                <a:gd name="T2" fmla="*/ 92 w 675084"/>
                <a:gd name="T3" fmla="*/ 86 h 602456"/>
                <a:gd name="T4" fmla="*/ 86 w 675084"/>
                <a:gd name="T5" fmla="*/ 89 h 602456"/>
                <a:gd name="T6" fmla="*/ 80 w 675084"/>
                <a:gd name="T7" fmla="*/ 83 h 602456"/>
                <a:gd name="T8" fmla="*/ 71 w 675084"/>
                <a:gd name="T9" fmla="*/ 71 h 602456"/>
                <a:gd name="T10" fmla="*/ 65 w 675084"/>
                <a:gd name="T11" fmla="*/ 64 h 602456"/>
                <a:gd name="T12" fmla="*/ 56 w 675084"/>
                <a:gd name="T13" fmla="*/ 57 h 602456"/>
                <a:gd name="T14" fmla="*/ 45 w 675084"/>
                <a:gd name="T15" fmla="*/ 54 h 602456"/>
                <a:gd name="T16" fmla="*/ 32 w 675084"/>
                <a:gd name="T17" fmla="*/ 55 h 602456"/>
                <a:gd name="T18" fmla="*/ 21 w 675084"/>
                <a:gd name="T19" fmla="*/ 52 h 602456"/>
                <a:gd name="T20" fmla="*/ 12 w 675084"/>
                <a:gd name="T21" fmla="*/ 61 h 602456"/>
                <a:gd name="T22" fmla="*/ 0 w 675084"/>
                <a:gd name="T23" fmla="*/ 58 h 602456"/>
                <a:gd name="T24" fmla="*/ 1 w 675084"/>
                <a:gd name="T25" fmla="*/ 48 h 602456"/>
                <a:gd name="T26" fmla="*/ 3 w 675084"/>
                <a:gd name="T27" fmla="*/ 32 h 602456"/>
                <a:gd name="T28" fmla="*/ 6 w 675084"/>
                <a:gd name="T29" fmla="*/ 20 h 602456"/>
                <a:gd name="T30" fmla="*/ 17 w 675084"/>
                <a:gd name="T31" fmla="*/ 8 h 602456"/>
                <a:gd name="T32" fmla="*/ 31 w 675084"/>
                <a:gd name="T33" fmla="*/ 0 h 602456"/>
                <a:gd name="T34" fmla="*/ 36 w 675084"/>
                <a:gd name="T35" fmla="*/ 5 h 602456"/>
                <a:gd name="T36" fmla="*/ 39 w 675084"/>
                <a:gd name="T37" fmla="*/ 16 h 602456"/>
                <a:gd name="T38" fmla="*/ 40 w 675084"/>
                <a:gd name="T39" fmla="*/ 26 h 602456"/>
                <a:gd name="T40" fmla="*/ 42 w 675084"/>
                <a:gd name="T41" fmla="*/ 37 h 602456"/>
                <a:gd name="T42" fmla="*/ 53 w 675084"/>
                <a:gd name="T43" fmla="*/ 44 h 602456"/>
                <a:gd name="T44" fmla="*/ 66 w 675084"/>
                <a:gd name="T45" fmla="*/ 50 h 602456"/>
                <a:gd name="T46" fmla="*/ 73 w 675084"/>
                <a:gd name="T47" fmla="*/ 59 h 602456"/>
                <a:gd name="T48" fmla="*/ 82 w 675084"/>
                <a:gd name="T49" fmla="*/ 66 h 602456"/>
                <a:gd name="T50" fmla="*/ 94 w 675084"/>
                <a:gd name="T51" fmla="*/ 83 h 6024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75084"/>
                <a:gd name="T79" fmla="*/ 0 h 602456"/>
                <a:gd name="T80" fmla="*/ 675084 w 675084"/>
                <a:gd name="T81" fmla="*/ 602456 h 60245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75084" h="602456">
                  <a:moveTo>
                    <a:pt x="675084" y="559594"/>
                  </a:moveTo>
                  <a:lnTo>
                    <a:pt x="663254" y="581482"/>
                  </a:lnTo>
                  <a:lnTo>
                    <a:pt x="620316" y="602456"/>
                  </a:lnTo>
                  <a:lnTo>
                    <a:pt x="576262" y="561975"/>
                  </a:lnTo>
                  <a:lnTo>
                    <a:pt x="508438" y="483236"/>
                  </a:lnTo>
                  <a:lnTo>
                    <a:pt x="464344" y="434578"/>
                  </a:lnTo>
                  <a:lnTo>
                    <a:pt x="401241" y="383381"/>
                  </a:lnTo>
                  <a:lnTo>
                    <a:pt x="325041" y="367903"/>
                  </a:lnTo>
                  <a:lnTo>
                    <a:pt x="232172" y="371475"/>
                  </a:lnTo>
                  <a:lnTo>
                    <a:pt x="151209" y="352425"/>
                  </a:lnTo>
                  <a:lnTo>
                    <a:pt x="86916" y="411956"/>
                  </a:lnTo>
                  <a:lnTo>
                    <a:pt x="0" y="390525"/>
                  </a:lnTo>
                  <a:lnTo>
                    <a:pt x="8334" y="325040"/>
                  </a:lnTo>
                  <a:lnTo>
                    <a:pt x="23812" y="219075"/>
                  </a:lnTo>
                  <a:lnTo>
                    <a:pt x="41672" y="132159"/>
                  </a:lnTo>
                  <a:lnTo>
                    <a:pt x="122634" y="54769"/>
                  </a:lnTo>
                  <a:lnTo>
                    <a:pt x="222647" y="0"/>
                  </a:lnTo>
                  <a:lnTo>
                    <a:pt x="255984" y="35719"/>
                  </a:lnTo>
                  <a:lnTo>
                    <a:pt x="282178" y="109537"/>
                  </a:lnTo>
                  <a:lnTo>
                    <a:pt x="290512" y="177403"/>
                  </a:lnTo>
                  <a:lnTo>
                    <a:pt x="299832" y="252409"/>
                  </a:lnTo>
                  <a:lnTo>
                    <a:pt x="379930" y="295868"/>
                  </a:lnTo>
                  <a:lnTo>
                    <a:pt x="471152" y="336763"/>
                  </a:lnTo>
                  <a:lnTo>
                    <a:pt x="522560" y="399654"/>
                  </a:lnTo>
                  <a:lnTo>
                    <a:pt x="590459" y="448063"/>
                  </a:lnTo>
                  <a:lnTo>
                    <a:pt x="675084" y="5595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" name="Freeform 47">
              <a:extLst/>
            </p:cNvPr>
            <p:cNvSpPr>
              <a:spLocks/>
            </p:cNvSpPr>
            <p:nvPr/>
          </p:nvSpPr>
          <p:spPr bwMode="auto">
            <a:xfrm>
              <a:off x="4429101" y="4233881"/>
              <a:ext cx="292100" cy="268287"/>
            </a:xfrm>
            <a:custGeom>
              <a:avLst/>
              <a:gdLst>
                <a:gd name="T0" fmla="*/ 250 w 1707356"/>
                <a:gd name="T1" fmla="*/ 27 h 1557338"/>
                <a:gd name="T2" fmla="*/ 247 w 1707356"/>
                <a:gd name="T3" fmla="*/ 33 h 1557338"/>
                <a:gd name="T4" fmla="*/ 241 w 1707356"/>
                <a:gd name="T5" fmla="*/ 40 h 1557338"/>
                <a:gd name="T6" fmla="*/ 245 w 1707356"/>
                <a:gd name="T7" fmla="*/ 200 h 1557338"/>
                <a:gd name="T8" fmla="*/ 247 w 1707356"/>
                <a:gd name="T9" fmla="*/ 235 h 1557338"/>
                <a:gd name="T10" fmla="*/ 230 w 1707356"/>
                <a:gd name="T11" fmla="*/ 236 h 1557338"/>
                <a:gd name="T12" fmla="*/ 214 w 1707356"/>
                <a:gd name="T13" fmla="*/ 227 h 1557338"/>
                <a:gd name="T14" fmla="*/ 109 w 1707356"/>
                <a:gd name="T15" fmla="*/ 172 h 1557338"/>
                <a:gd name="T16" fmla="*/ 93 w 1707356"/>
                <a:gd name="T17" fmla="*/ 184 h 1557338"/>
                <a:gd name="T18" fmla="*/ 73 w 1707356"/>
                <a:gd name="T19" fmla="*/ 184 h 1557338"/>
                <a:gd name="T20" fmla="*/ 62 w 1707356"/>
                <a:gd name="T21" fmla="*/ 176 h 1557338"/>
                <a:gd name="T22" fmla="*/ 47 w 1707356"/>
                <a:gd name="T23" fmla="*/ 172 h 1557338"/>
                <a:gd name="T24" fmla="*/ 36 w 1707356"/>
                <a:gd name="T25" fmla="*/ 156 h 1557338"/>
                <a:gd name="T26" fmla="*/ 26 w 1707356"/>
                <a:gd name="T27" fmla="*/ 157 h 1557338"/>
                <a:gd name="T28" fmla="*/ 17 w 1707356"/>
                <a:gd name="T29" fmla="*/ 150 h 1557338"/>
                <a:gd name="T30" fmla="*/ 16 w 1707356"/>
                <a:gd name="T31" fmla="*/ 140 h 1557338"/>
                <a:gd name="T32" fmla="*/ 5 w 1707356"/>
                <a:gd name="T33" fmla="*/ 141 h 1557338"/>
                <a:gd name="T34" fmla="*/ 0 w 1707356"/>
                <a:gd name="T35" fmla="*/ 135 h 1557338"/>
                <a:gd name="T36" fmla="*/ 3 w 1707356"/>
                <a:gd name="T37" fmla="*/ 127 h 1557338"/>
                <a:gd name="T38" fmla="*/ 6 w 1707356"/>
                <a:gd name="T39" fmla="*/ 118 h 1557338"/>
                <a:gd name="T40" fmla="*/ 0 w 1707356"/>
                <a:gd name="T41" fmla="*/ 107 h 1557338"/>
                <a:gd name="T42" fmla="*/ 8 w 1707356"/>
                <a:gd name="T43" fmla="*/ 100 h 1557338"/>
                <a:gd name="T44" fmla="*/ 2 w 1707356"/>
                <a:gd name="T45" fmla="*/ 88 h 1557338"/>
                <a:gd name="T46" fmla="*/ 9 w 1707356"/>
                <a:gd name="T47" fmla="*/ 80 h 1557338"/>
                <a:gd name="T48" fmla="*/ 5 w 1707356"/>
                <a:gd name="T49" fmla="*/ 70 h 1557338"/>
                <a:gd name="T50" fmla="*/ 10 w 1707356"/>
                <a:gd name="T51" fmla="*/ 60 h 1557338"/>
                <a:gd name="T52" fmla="*/ 8 w 1707356"/>
                <a:gd name="T53" fmla="*/ 50 h 1557338"/>
                <a:gd name="T54" fmla="*/ 14 w 1707356"/>
                <a:gd name="T55" fmla="*/ 48 h 1557338"/>
                <a:gd name="T56" fmla="*/ 20 w 1707356"/>
                <a:gd name="T57" fmla="*/ 41 h 1557338"/>
                <a:gd name="T58" fmla="*/ 20 w 1707356"/>
                <a:gd name="T59" fmla="*/ 24 h 1557338"/>
                <a:gd name="T60" fmla="*/ 33 w 1707356"/>
                <a:gd name="T61" fmla="*/ 14 h 1557338"/>
                <a:gd name="T62" fmla="*/ 43 w 1707356"/>
                <a:gd name="T63" fmla="*/ 0 h 1557338"/>
                <a:gd name="T64" fmla="*/ 62 w 1707356"/>
                <a:gd name="T65" fmla="*/ 1 h 1557338"/>
                <a:gd name="T66" fmla="*/ 74 w 1707356"/>
                <a:gd name="T67" fmla="*/ 3 h 1557338"/>
                <a:gd name="T68" fmla="*/ 89 w 1707356"/>
                <a:gd name="T69" fmla="*/ 7 h 1557338"/>
                <a:gd name="T70" fmla="*/ 98 w 1707356"/>
                <a:gd name="T71" fmla="*/ 14 h 1557338"/>
                <a:gd name="T72" fmla="*/ 99 w 1707356"/>
                <a:gd name="T73" fmla="*/ 23 h 1557338"/>
                <a:gd name="T74" fmla="*/ 102 w 1707356"/>
                <a:gd name="T75" fmla="*/ 29 h 1557338"/>
                <a:gd name="T76" fmla="*/ 112 w 1707356"/>
                <a:gd name="T77" fmla="*/ 30 h 1557338"/>
                <a:gd name="T78" fmla="*/ 125 w 1707356"/>
                <a:gd name="T79" fmla="*/ 33 h 1557338"/>
                <a:gd name="T80" fmla="*/ 134 w 1707356"/>
                <a:gd name="T81" fmla="*/ 38 h 1557338"/>
                <a:gd name="T82" fmla="*/ 143 w 1707356"/>
                <a:gd name="T83" fmla="*/ 46 h 1557338"/>
                <a:gd name="T84" fmla="*/ 150 w 1707356"/>
                <a:gd name="T85" fmla="*/ 48 h 1557338"/>
                <a:gd name="T86" fmla="*/ 158 w 1707356"/>
                <a:gd name="T87" fmla="*/ 47 h 1557338"/>
                <a:gd name="T88" fmla="*/ 173 w 1707356"/>
                <a:gd name="T89" fmla="*/ 41 h 1557338"/>
                <a:gd name="T90" fmla="*/ 171 w 1707356"/>
                <a:gd name="T91" fmla="*/ 20 h 1557338"/>
                <a:gd name="T92" fmla="*/ 178 w 1707356"/>
                <a:gd name="T93" fmla="*/ 9 h 1557338"/>
                <a:gd name="T94" fmla="*/ 188 w 1707356"/>
                <a:gd name="T95" fmla="*/ 5 h 1557338"/>
                <a:gd name="T96" fmla="*/ 206 w 1707356"/>
                <a:gd name="T97" fmla="*/ 1 h 1557338"/>
                <a:gd name="T98" fmla="*/ 227 w 1707356"/>
                <a:gd name="T99" fmla="*/ 14 h 1557338"/>
                <a:gd name="T100" fmla="*/ 250 w 1707356"/>
                <a:gd name="T101" fmla="*/ 20 h 1557338"/>
                <a:gd name="T102" fmla="*/ 250 w 1707356"/>
                <a:gd name="T103" fmla="*/ 27 h 15573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7356"/>
                <a:gd name="T157" fmla="*/ 0 h 1557338"/>
                <a:gd name="T158" fmla="*/ 1707356 w 1707356"/>
                <a:gd name="T159" fmla="*/ 1557338 h 15573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7356" h="1557338">
                  <a:moveTo>
                    <a:pt x="1707356" y="176213"/>
                  </a:moveTo>
                  <a:lnTo>
                    <a:pt x="1683544" y="214313"/>
                  </a:lnTo>
                  <a:lnTo>
                    <a:pt x="1645444" y="266700"/>
                  </a:lnTo>
                  <a:lnTo>
                    <a:pt x="1672828" y="1320403"/>
                  </a:lnTo>
                  <a:lnTo>
                    <a:pt x="1685925" y="1547813"/>
                  </a:lnTo>
                  <a:lnTo>
                    <a:pt x="1569244" y="1557338"/>
                  </a:lnTo>
                  <a:lnTo>
                    <a:pt x="1457765" y="1498298"/>
                  </a:lnTo>
                  <a:lnTo>
                    <a:pt x="745331" y="1133475"/>
                  </a:lnTo>
                  <a:lnTo>
                    <a:pt x="631031" y="1212056"/>
                  </a:lnTo>
                  <a:lnTo>
                    <a:pt x="495300" y="1214438"/>
                  </a:lnTo>
                  <a:lnTo>
                    <a:pt x="426135" y="1156771"/>
                  </a:lnTo>
                  <a:lnTo>
                    <a:pt x="317897" y="1135856"/>
                  </a:lnTo>
                  <a:lnTo>
                    <a:pt x="248840" y="1031081"/>
                  </a:lnTo>
                  <a:lnTo>
                    <a:pt x="175022" y="1033463"/>
                  </a:lnTo>
                  <a:lnTo>
                    <a:pt x="116681" y="989409"/>
                  </a:lnTo>
                  <a:lnTo>
                    <a:pt x="105965" y="923925"/>
                  </a:lnTo>
                  <a:lnTo>
                    <a:pt x="34528" y="932259"/>
                  </a:lnTo>
                  <a:lnTo>
                    <a:pt x="0" y="887016"/>
                  </a:lnTo>
                  <a:lnTo>
                    <a:pt x="19050" y="837009"/>
                  </a:lnTo>
                  <a:lnTo>
                    <a:pt x="41672" y="776288"/>
                  </a:lnTo>
                  <a:lnTo>
                    <a:pt x="0" y="703659"/>
                  </a:lnTo>
                  <a:lnTo>
                    <a:pt x="52387" y="656034"/>
                  </a:lnTo>
                  <a:lnTo>
                    <a:pt x="16669" y="581025"/>
                  </a:lnTo>
                  <a:lnTo>
                    <a:pt x="64294" y="527447"/>
                  </a:lnTo>
                  <a:lnTo>
                    <a:pt x="35719" y="460772"/>
                  </a:lnTo>
                  <a:lnTo>
                    <a:pt x="65484" y="395288"/>
                  </a:lnTo>
                  <a:lnTo>
                    <a:pt x="51197" y="327422"/>
                  </a:lnTo>
                  <a:lnTo>
                    <a:pt x="96440" y="315516"/>
                  </a:lnTo>
                  <a:lnTo>
                    <a:pt x="133350" y="269081"/>
                  </a:lnTo>
                  <a:lnTo>
                    <a:pt x="135731" y="155972"/>
                  </a:lnTo>
                  <a:lnTo>
                    <a:pt x="221456" y="95250"/>
                  </a:lnTo>
                  <a:lnTo>
                    <a:pt x="296465" y="0"/>
                  </a:lnTo>
                  <a:lnTo>
                    <a:pt x="421481" y="4763"/>
                  </a:lnTo>
                  <a:lnTo>
                    <a:pt x="507206" y="19050"/>
                  </a:lnTo>
                  <a:lnTo>
                    <a:pt x="607219" y="42863"/>
                  </a:lnTo>
                  <a:lnTo>
                    <a:pt x="669131" y="95250"/>
                  </a:lnTo>
                  <a:lnTo>
                    <a:pt x="678656" y="152400"/>
                  </a:lnTo>
                  <a:lnTo>
                    <a:pt x="692944" y="190500"/>
                  </a:lnTo>
                  <a:lnTo>
                    <a:pt x="764381" y="195263"/>
                  </a:lnTo>
                  <a:lnTo>
                    <a:pt x="850106" y="219075"/>
                  </a:lnTo>
                  <a:lnTo>
                    <a:pt x="916781" y="252413"/>
                  </a:lnTo>
                  <a:lnTo>
                    <a:pt x="975002" y="301949"/>
                  </a:lnTo>
                  <a:lnTo>
                    <a:pt x="1021556" y="314325"/>
                  </a:lnTo>
                  <a:lnTo>
                    <a:pt x="1078706" y="309563"/>
                  </a:lnTo>
                  <a:lnTo>
                    <a:pt x="1178719" y="271463"/>
                  </a:lnTo>
                  <a:lnTo>
                    <a:pt x="1169194" y="133350"/>
                  </a:lnTo>
                  <a:lnTo>
                    <a:pt x="1212056" y="57150"/>
                  </a:lnTo>
                  <a:lnTo>
                    <a:pt x="1285206" y="35330"/>
                  </a:lnTo>
                  <a:lnTo>
                    <a:pt x="1402556" y="9525"/>
                  </a:lnTo>
                  <a:lnTo>
                    <a:pt x="1545431" y="90488"/>
                  </a:lnTo>
                  <a:lnTo>
                    <a:pt x="1702594" y="133350"/>
                  </a:lnTo>
                  <a:lnTo>
                    <a:pt x="1707356" y="1762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" name="Freeform 48">
              <a:extLst/>
            </p:cNvPr>
            <p:cNvSpPr>
              <a:spLocks/>
            </p:cNvSpPr>
            <p:nvPr/>
          </p:nvSpPr>
          <p:spPr bwMode="auto">
            <a:xfrm>
              <a:off x="4108426" y="4143393"/>
              <a:ext cx="374650" cy="371475"/>
            </a:xfrm>
            <a:custGeom>
              <a:avLst/>
              <a:gdLst>
                <a:gd name="T0" fmla="*/ 0 w 2197894"/>
                <a:gd name="T1" fmla="*/ 169 h 2178844"/>
                <a:gd name="T2" fmla="*/ 125 w 2197894"/>
                <a:gd name="T3" fmla="*/ 262 h 2178844"/>
                <a:gd name="T4" fmla="*/ 149 w 2197894"/>
                <a:gd name="T5" fmla="*/ 284 h 2178844"/>
                <a:gd name="T6" fmla="*/ 173 w 2197894"/>
                <a:gd name="T7" fmla="*/ 298 h 2178844"/>
                <a:gd name="T8" fmla="*/ 184 w 2197894"/>
                <a:gd name="T9" fmla="*/ 313 h 2178844"/>
                <a:gd name="T10" fmla="*/ 227 w 2197894"/>
                <a:gd name="T11" fmla="*/ 304 h 2178844"/>
                <a:gd name="T12" fmla="*/ 306 w 2197894"/>
                <a:gd name="T13" fmla="*/ 226 h 2178844"/>
                <a:gd name="T14" fmla="*/ 288 w 2197894"/>
                <a:gd name="T15" fmla="*/ 219 h 2178844"/>
                <a:gd name="T16" fmla="*/ 276 w 2197894"/>
                <a:gd name="T17" fmla="*/ 212 h 2178844"/>
                <a:gd name="T18" fmla="*/ 277 w 2197894"/>
                <a:gd name="T19" fmla="*/ 189 h 2178844"/>
                <a:gd name="T20" fmla="*/ 278 w 2197894"/>
                <a:gd name="T21" fmla="*/ 172 h 2178844"/>
                <a:gd name="T22" fmla="*/ 280 w 2197894"/>
                <a:gd name="T23" fmla="*/ 153 h 2178844"/>
                <a:gd name="T24" fmla="*/ 280 w 2197894"/>
                <a:gd name="T25" fmla="*/ 134 h 2178844"/>
                <a:gd name="T26" fmla="*/ 268 w 2197894"/>
                <a:gd name="T27" fmla="*/ 85 h 2178844"/>
                <a:gd name="T28" fmla="*/ 254 w 2197894"/>
                <a:gd name="T29" fmla="*/ 70 h 2178844"/>
                <a:gd name="T30" fmla="*/ 256 w 2197894"/>
                <a:gd name="T31" fmla="*/ 54 h 2178844"/>
                <a:gd name="T32" fmla="*/ 257 w 2197894"/>
                <a:gd name="T33" fmla="*/ 23 h 2178844"/>
                <a:gd name="T34" fmla="*/ 262 w 2197894"/>
                <a:gd name="T35" fmla="*/ 5 h 2178844"/>
                <a:gd name="T36" fmla="*/ 244 w 2197894"/>
                <a:gd name="T37" fmla="*/ 1 h 2178844"/>
                <a:gd name="T38" fmla="*/ 230 w 2197894"/>
                <a:gd name="T39" fmla="*/ 1 h 2178844"/>
                <a:gd name="T40" fmla="*/ 212 w 2197894"/>
                <a:gd name="T41" fmla="*/ 7 h 2178844"/>
                <a:gd name="T42" fmla="*/ 187 w 2197894"/>
                <a:gd name="T43" fmla="*/ 6 h 2178844"/>
                <a:gd name="T44" fmla="*/ 163 w 2197894"/>
                <a:gd name="T45" fmla="*/ 10 h 2178844"/>
                <a:gd name="T46" fmla="*/ 136 w 2197894"/>
                <a:gd name="T47" fmla="*/ 22 h 2178844"/>
                <a:gd name="T48" fmla="*/ 99 w 2197894"/>
                <a:gd name="T49" fmla="*/ 35 h 2178844"/>
                <a:gd name="T50" fmla="*/ 109 w 2197894"/>
                <a:gd name="T51" fmla="*/ 61 h 2178844"/>
                <a:gd name="T52" fmla="*/ 115 w 2197894"/>
                <a:gd name="T53" fmla="*/ 80 h 2178844"/>
                <a:gd name="T54" fmla="*/ 104 w 2197894"/>
                <a:gd name="T55" fmla="*/ 90 h 2178844"/>
                <a:gd name="T56" fmla="*/ 85 w 2197894"/>
                <a:gd name="T57" fmla="*/ 91 h 2178844"/>
                <a:gd name="T58" fmla="*/ 76 w 2197894"/>
                <a:gd name="T59" fmla="*/ 105 h 2178844"/>
                <a:gd name="T60" fmla="*/ 73 w 2197894"/>
                <a:gd name="T61" fmla="*/ 123 h 2178844"/>
                <a:gd name="T62" fmla="*/ 34 w 2197894"/>
                <a:gd name="T63" fmla="*/ 135 h 2178844"/>
                <a:gd name="T64" fmla="*/ 1 w 2197894"/>
                <a:gd name="T65" fmla="*/ 147 h 21788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97894"/>
                <a:gd name="T100" fmla="*/ 0 h 2178844"/>
                <a:gd name="T101" fmla="*/ 2197894 w 2197894"/>
                <a:gd name="T102" fmla="*/ 2178844 h 21788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97894" h="2178844">
                  <a:moveTo>
                    <a:pt x="4763" y="1023937"/>
                  </a:moveTo>
                  <a:lnTo>
                    <a:pt x="0" y="1173956"/>
                  </a:lnTo>
                  <a:lnTo>
                    <a:pt x="364332" y="1476375"/>
                  </a:lnTo>
                  <a:lnTo>
                    <a:pt x="866775" y="1821656"/>
                  </a:lnTo>
                  <a:lnTo>
                    <a:pt x="991059" y="1899194"/>
                  </a:lnTo>
                  <a:lnTo>
                    <a:pt x="1038225" y="1971675"/>
                  </a:lnTo>
                  <a:lnTo>
                    <a:pt x="1128713" y="2031206"/>
                  </a:lnTo>
                  <a:lnTo>
                    <a:pt x="1202532" y="2069306"/>
                  </a:lnTo>
                  <a:lnTo>
                    <a:pt x="1259346" y="2069057"/>
                  </a:lnTo>
                  <a:lnTo>
                    <a:pt x="1281113" y="2174081"/>
                  </a:lnTo>
                  <a:lnTo>
                    <a:pt x="1381125" y="2178844"/>
                  </a:lnTo>
                  <a:lnTo>
                    <a:pt x="1578769" y="2107406"/>
                  </a:lnTo>
                  <a:lnTo>
                    <a:pt x="2197894" y="1674019"/>
                  </a:lnTo>
                  <a:lnTo>
                    <a:pt x="2128838" y="1565672"/>
                  </a:lnTo>
                  <a:lnTo>
                    <a:pt x="2053828" y="1568053"/>
                  </a:lnTo>
                  <a:lnTo>
                    <a:pt x="1999060" y="1522809"/>
                  </a:lnTo>
                  <a:lnTo>
                    <a:pt x="1986421" y="1459457"/>
                  </a:lnTo>
                  <a:lnTo>
                    <a:pt x="1916571" y="1468982"/>
                  </a:lnTo>
                  <a:lnTo>
                    <a:pt x="1881646" y="1424532"/>
                  </a:lnTo>
                  <a:lnTo>
                    <a:pt x="1924050" y="1312069"/>
                  </a:lnTo>
                  <a:lnTo>
                    <a:pt x="1881188" y="1240631"/>
                  </a:lnTo>
                  <a:lnTo>
                    <a:pt x="1933575" y="1193006"/>
                  </a:lnTo>
                  <a:lnTo>
                    <a:pt x="1900238" y="1116806"/>
                  </a:lnTo>
                  <a:lnTo>
                    <a:pt x="1945482" y="1062037"/>
                  </a:lnTo>
                  <a:lnTo>
                    <a:pt x="1916907" y="997744"/>
                  </a:lnTo>
                  <a:lnTo>
                    <a:pt x="1945482" y="928687"/>
                  </a:lnTo>
                  <a:lnTo>
                    <a:pt x="1922860" y="817959"/>
                  </a:lnTo>
                  <a:lnTo>
                    <a:pt x="1863328" y="592931"/>
                  </a:lnTo>
                  <a:lnTo>
                    <a:pt x="1810941" y="540544"/>
                  </a:lnTo>
                  <a:lnTo>
                    <a:pt x="1764507" y="485775"/>
                  </a:lnTo>
                  <a:lnTo>
                    <a:pt x="1751410" y="409575"/>
                  </a:lnTo>
                  <a:lnTo>
                    <a:pt x="1779985" y="377428"/>
                  </a:lnTo>
                  <a:lnTo>
                    <a:pt x="1772109" y="338682"/>
                  </a:lnTo>
                  <a:lnTo>
                    <a:pt x="1787984" y="159294"/>
                  </a:lnTo>
                  <a:lnTo>
                    <a:pt x="1814971" y="105319"/>
                  </a:lnTo>
                  <a:lnTo>
                    <a:pt x="1821657" y="33337"/>
                  </a:lnTo>
                  <a:lnTo>
                    <a:pt x="1745457" y="0"/>
                  </a:lnTo>
                  <a:lnTo>
                    <a:pt x="1697832" y="4762"/>
                  </a:lnTo>
                  <a:lnTo>
                    <a:pt x="1650207" y="16669"/>
                  </a:lnTo>
                  <a:lnTo>
                    <a:pt x="1600200" y="4762"/>
                  </a:lnTo>
                  <a:lnTo>
                    <a:pt x="1533525" y="35719"/>
                  </a:lnTo>
                  <a:lnTo>
                    <a:pt x="1471613" y="47625"/>
                  </a:lnTo>
                  <a:lnTo>
                    <a:pt x="1388269" y="21431"/>
                  </a:lnTo>
                  <a:lnTo>
                    <a:pt x="1297782" y="40481"/>
                  </a:lnTo>
                  <a:lnTo>
                    <a:pt x="1214438" y="69056"/>
                  </a:lnTo>
                  <a:lnTo>
                    <a:pt x="1131094" y="66675"/>
                  </a:lnTo>
                  <a:lnTo>
                    <a:pt x="1016794" y="109537"/>
                  </a:lnTo>
                  <a:lnTo>
                    <a:pt x="942975" y="154781"/>
                  </a:lnTo>
                  <a:lnTo>
                    <a:pt x="833438" y="195262"/>
                  </a:lnTo>
                  <a:lnTo>
                    <a:pt x="684671" y="240257"/>
                  </a:lnTo>
                  <a:lnTo>
                    <a:pt x="737059" y="359319"/>
                  </a:lnTo>
                  <a:lnTo>
                    <a:pt x="757238" y="426244"/>
                  </a:lnTo>
                  <a:lnTo>
                    <a:pt x="768809" y="479969"/>
                  </a:lnTo>
                  <a:lnTo>
                    <a:pt x="797384" y="554582"/>
                  </a:lnTo>
                  <a:lnTo>
                    <a:pt x="792621" y="635544"/>
                  </a:lnTo>
                  <a:lnTo>
                    <a:pt x="722771" y="621257"/>
                  </a:lnTo>
                  <a:lnTo>
                    <a:pt x="657225" y="626269"/>
                  </a:lnTo>
                  <a:lnTo>
                    <a:pt x="592932" y="628650"/>
                  </a:lnTo>
                  <a:lnTo>
                    <a:pt x="581025" y="702469"/>
                  </a:lnTo>
                  <a:lnTo>
                    <a:pt x="531019" y="731044"/>
                  </a:lnTo>
                  <a:lnTo>
                    <a:pt x="540544" y="819150"/>
                  </a:lnTo>
                  <a:lnTo>
                    <a:pt x="504825" y="854869"/>
                  </a:lnTo>
                  <a:lnTo>
                    <a:pt x="323850" y="935831"/>
                  </a:lnTo>
                  <a:lnTo>
                    <a:pt x="235744" y="938212"/>
                  </a:lnTo>
                  <a:lnTo>
                    <a:pt x="80963" y="988219"/>
                  </a:lnTo>
                  <a:lnTo>
                    <a:pt x="4763" y="10239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" name="Freeform 49">
              <a:extLst/>
            </p:cNvPr>
            <p:cNvSpPr>
              <a:spLocks/>
            </p:cNvSpPr>
            <p:nvPr/>
          </p:nvSpPr>
          <p:spPr bwMode="auto">
            <a:xfrm>
              <a:off x="4038576" y="4175143"/>
              <a:ext cx="204788" cy="169863"/>
            </a:xfrm>
            <a:custGeom>
              <a:avLst/>
              <a:gdLst>
                <a:gd name="T0" fmla="*/ 0 w 1198563"/>
                <a:gd name="T1" fmla="*/ 145 h 992187"/>
                <a:gd name="T2" fmla="*/ 59 w 1198563"/>
                <a:gd name="T3" fmla="*/ 146 h 992187"/>
                <a:gd name="T4" fmla="*/ 59 w 1198563"/>
                <a:gd name="T5" fmla="*/ 124 h 992187"/>
                <a:gd name="T6" fmla="*/ 71 w 1198563"/>
                <a:gd name="T7" fmla="*/ 118 h 992187"/>
                <a:gd name="T8" fmla="*/ 92 w 1198563"/>
                <a:gd name="T9" fmla="*/ 112 h 992187"/>
                <a:gd name="T10" fmla="*/ 107 w 1198563"/>
                <a:gd name="T11" fmla="*/ 111 h 992187"/>
                <a:gd name="T12" fmla="*/ 121 w 1198563"/>
                <a:gd name="T13" fmla="*/ 104 h 992187"/>
                <a:gd name="T14" fmla="*/ 133 w 1198563"/>
                <a:gd name="T15" fmla="*/ 99 h 992187"/>
                <a:gd name="T16" fmla="*/ 137 w 1198563"/>
                <a:gd name="T17" fmla="*/ 93 h 992187"/>
                <a:gd name="T18" fmla="*/ 136 w 1198563"/>
                <a:gd name="T19" fmla="*/ 81 h 992187"/>
                <a:gd name="T20" fmla="*/ 143 w 1198563"/>
                <a:gd name="T21" fmla="*/ 76 h 992187"/>
                <a:gd name="T22" fmla="*/ 145 w 1198563"/>
                <a:gd name="T23" fmla="*/ 65 h 992187"/>
                <a:gd name="T24" fmla="*/ 155 w 1198563"/>
                <a:gd name="T25" fmla="*/ 65 h 992187"/>
                <a:gd name="T26" fmla="*/ 163 w 1198563"/>
                <a:gd name="T27" fmla="*/ 65 h 992187"/>
                <a:gd name="T28" fmla="*/ 174 w 1198563"/>
                <a:gd name="T29" fmla="*/ 67 h 992187"/>
                <a:gd name="T30" fmla="*/ 174 w 1198563"/>
                <a:gd name="T31" fmla="*/ 55 h 992187"/>
                <a:gd name="T32" fmla="*/ 170 w 1198563"/>
                <a:gd name="T33" fmla="*/ 43 h 992187"/>
                <a:gd name="T34" fmla="*/ 169 w 1198563"/>
                <a:gd name="T35" fmla="*/ 35 h 992187"/>
                <a:gd name="T36" fmla="*/ 166 w 1198563"/>
                <a:gd name="T37" fmla="*/ 26 h 992187"/>
                <a:gd name="T38" fmla="*/ 162 w 1198563"/>
                <a:gd name="T39" fmla="*/ 17 h 992187"/>
                <a:gd name="T40" fmla="*/ 157 w 1198563"/>
                <a:gd name="T41" fmla="*/ 8 h 992187"/>
                <a:gd name="T42" fmla="*/ 148 w 1198563"/>
                <a:gd name="T43" fmla="*/ 9 h 992187"/>
                <a:gd name="T44" fmla="*/ 142 w 1198563"/>
                <a:gd name="T45" fmla="*/ 7 h 992187"/>
                <a:gd name="T46" fmla="*/ 134 w 1198563"/>
                <a:gd name="T47" fmla="*/ 5 h 992187"/>
                <a:gd name="T48" fmla="*/ 124 w 1198563"/>
                <a:gd name="T49" fmla="*/ 9 h 992187"/>
                <a:gd name="T50" fmla="*/ 113 w 1198563"/>
                <a:gd name="T51" fmla="*/ 6 h 992187"/>
                <a:gd name="T52" fmla="*/ 110 w 1198563"/>
                <a:gd name="T53" fmla="*/ 0 h 992187"/>
                <a:gd name="T54" fmla="*/ 103 w 1198563"/>
                <a:gd name="T55" fmla="*/ 1 h 992187"/>
                <a:gd name="T56" fmla="*/ 101 w 1198563"/>
                <a:gd name="T57" fmla="*/ 6 h 992187"/>
                <a:gd name="T58" fmla="*/ 99 w 1198563"/>
                <a:gd name="T59" fmla="*/ 15 h 992187"/>
                <a:gd name="T60" fmla="*/ 96 w 1198563"/>
                <a:gd name="T61" fmla="*/ 25 h 992187"/>
                <a:gd name="T62" fmla="*/ 88 w 1198563"/>
                <a:gd name="T63" fmla="*/ 30 h 992187"/>
                <a:gd name="T64" fmla="*/ 81 w 1198563"/>
                <a:gd name="T65" fmla="*/ 38 h 992187"/>
                <a:gd name="T66" fmla="*/ 71 w 1198563"/>
                <a:gd name="T67" fmla="*/ 41 h 992187"/>
                <a:gd name="T68" fmla="*/ 56 w 1198563"/>
                <a:gd name="T69" fmla="*/ 55 h 992187"/>
                <a:gd name="T70" fmla="*/ 47 w 1198563"/>
                <a:gd name="T71" fmla="*/ 69 h 992187"/>
                <a:gd name="T72" fmla="*/ 41 w 1198563"/>
                <a:gd name="T73" fmla="*/ 83 h 992187"/>
                <a:gd name="T74" fmla="*/ 45 w 1198563"/>
                <a:gd name="T75" fmla="*/ 94 h 992187"/>
                <a:gd name="T76" fmla="*/ 47 w 1198563"/>
                <a:gd name="T77" fmla="*/ 103 h 992187"/>
                <a:gd name="T78" fmla="*/ 36 w 1198563"/>
                <a:gd name="T79" fmla="*/ 110 h 992187"/>
                <a:gd name="T80" fmla="*/ 27 w 1198563"/>
                <a:gd name="T81" fmla="*/ 115 h 992187"/>
                <a:gd name="T82" fmla="*/ 20 w 1198563"/>
                <a:gd name="T83" fmla="*/ 129 h 992187"/>
                <a:gd name="T84" fmla="*/ 10 w 1198563"/>
                <a:gd name="T85" fmla="*/ 137 h 992187"/>
                <a:gd name="T86" fmla="*/ 0 w 1198563"/>
                <a:gd name="T87" fmla="*/ 145 h 9921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8563"/>
                <a:gd name="T133" fmla="*/ 0 h 992187"/>
                <a:gd name="T134" fmla="*/ 1198563 w 1198563"/>
                <a:gd name="T135" fmla="*/ 992187 h 9921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8563" h="992187">
                  <a:moveTo>
                    <a:pt x="0" y="987425"/>
                  </a:moveTo>
                  <a:lnTo>
                    <a:pt x="403225" y="992187"/>
                  </a:lnTo>
                  <a:lnTo>
                    <a:pt x="405942" y="843212"/>
                  </a:lnTo>
                  <a:lnTo>
                    <a:pt x="486904" y="802730"/>
                  </a:lnTo>
                  <a:lnTo>
                    <a:pt x="631825" y="758825"/>
                  </a:lnTo>
                  <a:lnTo>
                    <a:pt x="731838" y="752475"/>
                  </a:lnTo>
                  <a:lnTo>
                    <a:pt x="833438" y="706437"/>
                  </a:lnTo>
                  <a:lnTo>
                    <a:pt x="912813" y="671512"/>
                  </a:lnTo>
                  <a:lnTo>
                    <a:pt x="941723" y="633662"/>
                  </a:lnTo>
                  <a:lnTo>
                    <a:pt x="935038" y="549275"/>
                  </a:lnTo>
                  <a:lnTo>
                    <a:pt x="979488" y="517525"/>
                  </a:lnTo>
                  <a:lnTo>
                    <a:pt x="995363" y="444500"/>
                  </a:lnTo>
                  <a:lnTo>
                    <a:pt x="1063625" y="441325"/>
                  </a:lnTo>
                  <a:lnTo>
                    <a:pt x="1119188" y="439737"/>
                  </a:lnTo>
                  <a:lnTo>
                    <a:pt x="1193800" y="452437"/>
                  </a:lnTo>
                  <a:lnTo>
                    <a:pt x="1198563" y="373062"/>
                  </a:lnTo>
                  <a:lnTo>
                    <a:pt x="1166813" y="290512"/>
                  </a:lnTo>
                  <a:lnTo>
                    <a:pt x="1160463" y="238125"/>
                  </a:lnTo>
                  <a:lnTo>
                    <a:pt x="1138238" y="173037"/>
                  </a:lnTo>
                  <a:lnTo>
                    <a:pt x="1109663" y="114300"/>
                  </a:lnTo>
                  <a:lnTo>
                    <a:pt x="1081088" y="50800"/>
                  </a:lnTo>
                  <a:lnTo>
                    <a:pt x="1019175" y="63500"/>
                  </a:lnTo>
                  <a:lnTo>
                    <a:pt x="976313" y="44450"/>
                  </a:lnTo>
                  <a:lnTo>
                    <a:pt x="922338" y="33337"/>
                  </a:lnTo>
                  <a:lnTo>
                    <a:pt x="850900" y="63500"/>
                  </a:lnTo>
                  <a:lnTo>
                    <a:pt x="779463" y="39687"/>
                  </a:lnTo>
                  <a:lnTo>
                    <a:pt x="755650" y="0"/>
                  </a:lnTo>
                  <a:lnTo>
                    <a:pt x="709613" y="4762"/>
                  </a:lnTo>
                  <a:lnTo>
                    <a:pt x="693738" y="42862"/>
                  </a:lnTo>
                  <a:lnTo>
                    <a:pt x="679450" y="104775"/>
                  </a:lnTo>
                  <a:lnTo>
                    <a:pt x="655638" y="171450"/>
                  </a:lnTo>
                  <a:lnTo>
                    <a:pt x="603250" y="206375"/>
                  </a:lnTo>
                  <a:lnTo>
                    <a:pt x="555625" y="258762"/>
                  </a:lnTo>
                  <a:lnTo>
                    <a:pt x="485775" y="276225"/>
                  </a:lnTo>
                  <a:lnTo>
                    <a:pt x="385763" y="373062"/>
                  </a:lnTo>
                  <a:lnTo>
                    <a:pt x="322263" y="466725"/>
                  </a:lnTo>
                  <a:lnTo>
                    <a:pt x="279400" y="566737"/>
                  </a:lnTo>
                  <a:lnTo>
                    <a:pt x="309563" y="639762"/>
                  </a:lnTo>
                  <a:lnTo>
                    <a:pt x="322263" y="703262"/>
                  </a:lnTo>
                  <a:lnTo>
                    <a:pt x="247650" y="746125"/>
                  </a:lnTo>
                  <a:lnTo>
                    <a:pt x="182563" y="784225"/>
                  </a:lnTo>
                  <a:lnTo>
                    <a:pt x="136525" y="876300"/>
                  </a:lnTo>
                  <a:lnTo>
                    <a:pt x="69850" y="930275"/>
                  </a:lnTo>
                  <a:lnTo>
                    <a:pt x="0" y="9874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4" name="Freeform 50">
              <a:extLst/>
            </p:cNvPr>
            <p:cNvSpPr>
              <a:spLocks/>
            </p:cNvSpPr>
            <p:nvPr/>
          </p:nvSpPr>
          <p:spPr bwMode="auto">
            <a:xfrm>
              <a:off x="4270351" y="4429143"/>
              <a:ext cx="287338" cy="223838"/>
            </a:xfrm>
            <a:custGeom>
              <a:avLst/>
              <a:gdLst>
                <a:gd name="T0" fmla="*/ 223 w 1688307"/>
                <a:gd name="T1" fmla="*/ 11 h 1307417"/>
                <a:gd name="T2" fmla="*/ 227 w 1688307"/>
                <a:gd name="T3" fmla="*/ 43 h 1307417"/>
                <a:gd name="T4" fmla="*/ 235 w 1688307"/>
                <a:gd name="T5" fmla="*/ 51 h 1307417"/>
                <a:gd name="T6" fmla="*/ 241 w 1688307"/>
                <a:gd name="T7" fmla="*/ 61 h 1307417"/>
                <a:gd name="T8" fmla="*/ 238 w 1688307"/>
                <a:gd name="T9" fmla="*/ 67 h 1307417"/>
                <a:gd name="T10" fmla="*/ 235 w 1688307"/>
                <a:gd name="T11" fmla="*/ 92 h 1307417"/>
                <a:gd name="T12" fmla="*/ 236 w 1688307"/>
                <a:gd name="T13" fmla="*/ 109 h 1307417"/>
                <a:gd name="T14" fmla="*/ 220 w 1688307"/>
                <a:gd name="T15" fmla="*/ 129 h 1307417"/>
                <a:gd name="T16" fmla="*/ 207 w 1688307"/>
                <a:gd name="T17" fmla="*/ 142 h 1307417"/>
                <a:gd name="T18" fmla="*/ 200 w 1688307"/>
                <a:gd name="T19" fmla="*/ 153 h 1307417"/>
                <a:gd name="T20" fmla="*/ 204 w 1688307"/>
                <a:gd name="T21" fmla="*/ 164 h 1307417"/>
                <a:gd name="T22" fmla="*/ 195 w 1688307"/>
                <a:gd name="T23" fmla="*/ 167 h 1307417"/>
                <a:gd name="T24" fmla="*/ 187 w 1688307"/>
                <a:gd name="T25" fmla="*/ 169 h 1307417"/>
                <a:gd name="T26" fmla="*/ 178 w 1688307"/>
                <a:gd name="T27" fmla="*/ 170 h 1307417"/>
                <a:gd name="T28" fmla="*/ 168 w 1688307"/>
                <a:gd name="T29" fmla="*/ 166 h 1307417"/>
                <a:gd name="T30" fmla="*/ 158 w 1688307"/>
                <a:gd name="T31" fmla="*/ 167 h 1307417"/>
                <a:gd name="T32" fmla="*/ 139 w 1688307"/>
                <a:gd name="T33" fmla="*/ 174 h 1307417"/>
                <a:gd name="T34" fmla="*/ 129 w 1688307"/>
                <a:gd name="T35" fmla="*/ 173 h 1307417"/>
                <a:gd name="T36" fmla="*/ 122 w 1688307"/>
                <a:gd name="T37" fmla="*/ 169 h 1307417"/>
                <a:gd name="T38" fmla="*/ 109 w 1688307"/>
                <a:gd name="T39" fmla="*/ 169 h 1307417"/>
                <a:gd name="T40" fmla="*/ 100 w 1688307"/>
                <a:gd name="T41" fmla="*/ 171 h 1307417"/>
                <a:gd name="T42" fmla="*/ 92 w 1688307"/>
                <a:gd name="T43" fmla="*/ 167 h 1307417"/>
                <a:gd name="T44" fmla="*/ 81 w 1688307"/>
                <a:gd name="T45" fmla="*/ 161 h 1307417"/>
                <a:gd name="T46" fmla="*/ 71 w 1688307"/>
                <a:gd name="T47" fmla="*/ 162 h 1307417"/>
                <a:gd name="T48" fmla="*/ 64 w 1688307"/>
                <a:gd name="T49" fmla="*/ 165 h 1307417"/>
                <a:gd name="T50" fmla="*/ 62 w 1688307"/>
                <a:gd name="T51" fmla="*/ 174 h 1307417"/>
                <a:gd name="T52" fmla="*/ 56 w 1688307"/>
                <a:gd name="T53" fmla="*/ 183 h 1307417"/>
                <a:gd name="T54" fmla="*/ 54 w 1688307"/>
                <a:gd name="T55" fmla="*/ 191 h 1307417"/>
                <a:gd name="T56" fmla="*/ 41 w 1688307"/>
                <a:gd name="T57" fmla="*/ 192 h 1307417"/>
                <a:gd name="T58" fmla="*/ 38 w 1688307"/>
                <a:gd name="T59" fmla="*/ 183 h 1307417"/>
                <a:gd name="T60" fmla="*/ 19 w 1688307"/>
                <a:gd name="T61" fmla="*/ 177 h 1307417"/>
                <a:gd name="T62" fmla="*/ 12 w 1688307"/>
                <a:gd name="T63" fmla="*/ 167 h 1307417"/>
                <a:gd name="T64" fmla="*/ 4 w 1688307"/>
                <a:gd name="T65" fmla="*/ 158 h 1307417"/>
                <a:gd name="T66" fmla="*/ 0 w 1688307"/>
                <a:gd name="T67" fmla="*/ 142 h 1307417"/>
                <a:gd name="T68" fmla="*/ 20 w 1688307"/>
                <a:gd name="T69" fmla="*/ 135 h 1307417"/>
                <a:gd name="T70" fmla="*/ 42 w 1688307"/>
                <a:gd name="T71" fmla="*/ 133 h 1307417"/>
                <a:gd name="T72" fmla="*/ 59 w 1688307"/>
                <a:gd name="T73" fmla="*/ 125 h 1307417"/>
                <a:gd name="T74" fmla="*/ 61 w 1688307"/>
                <a:gd name="T75" fmla="*/ 75 h 1307417"/>
                <a:gd name="T76" fmla="*/ 89 w 1688307"/>
                <a:gd name="T77" fmla="*/ 64 h 1307417"/>
                <a:gd name="T78" fmla="*/ 178 w 1688307"/>
                <a:gd name="T79" fmla="*/ 0 h 1307417"/>
                <a:gd name="T80" fmla="*/ 193 w 1688307"/>
                <a:gd name="T81" fmla="*/ 2 h 1307417"/>
                <a:gd name="T82" fmla="*/ 203 w 1688307"/>
                <a:gd name="T83" fmla="*/ 11 h 1307417"/>
                <a:gd name="T84" fmla="*/ 223 w 1688307"/>
                <a:gd name="T85" fmla="*/ 11 h 13074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88307"/>
                <a:gd name="T130" fmla="*/ 0 h 1307417"/>
                <a:gd name="T131" fmla="*/ 1688307 w 1688307"/>
                <a:gd name="T132" fmla="*/ 1307417 h 13074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88307" h="1307417">
                  <a:moveTo>
                    <a:pt x="1562100" y="73818"/>
                  </a:moveTo>
                  <a:lnTo>
                    <a:pt x="1585913" y="290512"/>
                  </a:lnTo>
                  <a:lnTo>
                    <a:pt x="1647825" y="345281"/>
                  </a:lnTo>
                  <a:lnTo>
                    <a:pt x="1688307" y="411956"/>
                  </a:lnTo>
                  <a:lnTo>
                    <a:pt x="1663839" y="458488"/>
                  </a:lnTo>
                  <a:lnTo>
                    <a:pt x="1646655" y="624876"/>
                  </a:lnTo>
                  <a:lnTo>
                    <a:pt x="1652588" y="740568"/>
                  </a:lnTo>
                  <a:lnTo>
                    <a:pt x="1540669" y="878681"/>
                  </a:lnTo>
                  <a:lnTo>
                    <a:pt x="1452563" y="966787"/>
                  </a:lnTo>
                  <a:lnTo>
                    <a:pt x="1402557" y="1038225"/>
                  </a:lnTo>
                  <a:lnTo>
                    <a:pt x="1431024" y="1112984"/>
                  </a:lnTo>
                  <a:lnTo>
                    <a:pt x="1364457" y="1138237"/>
                  </a:lnTo>
                  <a:lnTo>
                    <a:pt x="1309688" y="1152525"/>
                  </a:lnTo>
                  <a:lnTo>
                    <a:pt x="1243013" y="1154906"/>
                  </a:lnTo>
                  <a:lnTo>
                    <a:pt x="1178719" y="1131093"/>
                  </a:lnTo>
                  <a:lnTo>
                    <a:pt x="1104900" y="1135856"/>
                  </a:lnTo>
                  <a:lnTo>
                    <a:pt x="973932" y="1181100"/>
                  </a:lnTo>
                  <a:lnTo>
                    <a:pt x="904875" y="1173956"/>
                  </a:lnTo>
                  <a:lnTo>
                    <a:pt x="852488" y="1150143"/>
                  </a:lnTo>
                  <a:lnTo>
                    <a:pt x="766763" y="1150143"/>
                  </a:lnTo>
                  <a:lnTo>
                    <a:pt x="702469" y="1162050"/>
                  </a:lnTo>
                  <a:lnTo>
                    <a:pt x="642938" y="1138237"/>
                  </a:lnTo>
                  <a:lnTo>
                    <a:pt x="564357" y="1095375"/>
                  </a:lnTo>
                  <a:lnTo>
                    <a:pt x="497682" y="1104900"/>
                  </a:lnTo>
                  <a:lnTo>
                    <a:pt x="445294" y="1119187"/>
                  </a:lnTo>
                  <a:lnTo>
                    <a:pt x="435595" y="1184849"/>
                  </a:lnTo>
                  <a:lnTo>
                    <a:pt x="390525" y="1240631"/>
                  </a:lnTo>
                  <a:lnTo>
                    <a:pt x="381571" y="1300445"/>
                  </a:lnTo>
                  <a:lnTo>
                    <a:pt x="287412" y="1307417"/>
                  </a:lnTo>
                  <a:lnTo>
                    <a:pt x="269082" y="1240631"/>
                  </a:lnTo>
                  <a:lnTo>
                    <a:pt x="132889" y="1204377"/>
                  </a:lnTo>
                  <a:lnTo>
                    <a:pt x="83344" y="1133475"/>
                  </a:lnTo>
                  <a:lnTo>
                    <a:pt x="28933" y="1073519"/>
                  </a:lnTo>
                  <a:lnTo>
                    <a:pt x="0" y="962025"/>
                  </a:lnTo>
                  <a:lnTo>
                    <a:pt x="140494" y="916781"/>
                  </a:lnTo>
                  <a:lnTo>
                    <a:pt x="290513" y="902493"/>
                  </a:lnTo>
                  <a:lnTo>
                    <a:pt x="411957" y="847725"/>
                  </a:lnTo>
                  <a:lnTo>
                    <a:pt x="426244" y="507206"/>
                  </a:lnTo>
                  <a:lnTo>
                    <a:pt x="623888" y="433387"/>
                  </a:lnTo>
                  <a:lnTo>
                    <a:pt x="1245394" y="0"/>
                  </a:lnTo>
                  <a:lnTo>
                    <a:pt x="1352550" y="16668"/>
                  </a:lnTo>
                  <a:lnTo>
                    <a:pt x="1423988" y="76200"/>
                  </a:lnTo>
                  <a:lnTo>
                    <a:pt x="1562100" y="7381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" name="Freeform 52">
              <a:extLst/>
            </p:cNvPr>
            <p:cNvSpPr>
              <a:spLocks/>
            </p:cNvSpPr>
            <p:nvPr/>
          </p:nvSpPr>
          <p:spPr bwMode="auto">
            <a:xfrm>
              <a:off x="4710089" y="4262456"/>
              <a:ext cx="217487" cy="198437"/>
            </a:xfrm>
            <a:custGeom>
              <a:avLst/>
              <a:gdLst>
                <a:gd name="T0" fmla="*/ 166 w 1279177"/>
                <a:gd name="T1" fmla="*/ 144 h 1160821"/>
                <a:gd name="T2" fmla="*/ 163 w 1279177"/>
                <a:gd name="T3" fmla="*/ 156 h 1160821"/>
                <a:gd name="T4" fmla="*/ 172 w 1279177"/>
                <a:gd name="T5" fmla="*/ 155 h 1160821"/>
                <a:gd name="T6" fmla="*/ 182 w 1279177"/>
                <a:gd name="T7" fmla="*/ 167 h 1160821"/>
                <a:gd name="T8" fmla="*/ 162 w 1279177"/>
                <a:gd name="T9" fmla="*/ 168 h 1160821"/>
                <a:gd name="T10" fmla="*/ 139 w 1279177"/>
                <a:gd name="T11" fmla="*/ 168 h 1160821"/>
                <a:gd name="T12" fmla="*/ 3 w 1279177"/>
                <a:gd name="T13" fmla="*/ 169 h 1160821"/>
                <a:gd name="T14" fmla="*/ 0 w 1279177"/>
                <a:gd name="T15" fmla="*/ 36 h 1160821"/>
                <a:gd name="T16" fmla="*/ 0 w 1279177"/>
                <a:gd name="T17" fmla="*/ 15 h 1160821"/>
                <a:gd name="T18" fmla="*/ 5 w 1279177"/>
                <a:gd name="T19" fmla="*/ 8 h 1160821"/>
                <a:gd name="T20" fmla="*/ 8 w 1279177"/>
                <a:gd name="T21" fmla="*/ 2 h 1160821"/>
                <a:gd name="T22" fmla="*/ 14 w 1279177"/>
                <a:gd name="T23" fmla="*/ 0 h 1160821"/>
                <a:gd name="T24" fmla="*/ 24 w 1279177"/>
                <a:gd name="T25" fmla="*/ 4 h 1160821"/>
                <a:gd name="T26" fmla="*/ 38 w 1279177"/>
                <a:gd name="T27" fmla="*/ 9 h 1160821"/>
                <a:gd name="T28" fmla="*/ 45 w 1279177"/>
                <a:gd name="T29" fmla="*/ 7 h 1160821"/>
                <a:gd name="T30" fmla="*/ 57 w 1279177"/>
                <a:gd name="T31" fmla="*/ 11 h 1160821"/>
                <a:gd name="T32" fmla="*/ 69 w 1279177"/>
                <a:gd name="T33" fmla="*/ 13 h 1160821"/>
                <a:gd name="T34" fmla="*/ 77 w 1279177"/>
                <a:gd name="T35" fmla="*/ 9 h 1160821"/>
                <a:gd name="T36" fmla="*/ 84 w 1279177"/>
                <a:gd name="T37" fmla="*/ 2 h 1160821"/>
                <a:gd name="T38" fmla="*/ 92 w 1279177"/>
                <a:gd name="T39" fmla="*/ 2 h 1160821"/>
                <a:gd name="T40" fmla="*/ 100 w 1279177"/>
                <a:gd name="T41" fmla="*/ 6 h 1160821"/>
                <a:gd name="T42" fmla="*/ 113 w 1279177"/>
                <a:gd name="T43" fmla="*/ 4 h 1160821"/>
                <a:gd name="T44" fmla="*/ 124 w 1279177"/>
                <a:gd name="T45" fmla="*/ 6 h 1160821"/>
                <a:gd name="T46" fmla="*/ 132 w 1279177"/>
                <a:gd name="T47" fmla="*/ 6 h 1160821"/>
                <a:gd name="T48" fmla="*/ 145 w 1279177"/>
                <a:gd name="T49" fmla="*/ 4 h 1160821"/>
                <a:gd name="T50" fmla="*/ 159 w 1279177"/>
                <a:gd name="T51" fmla="*/ 33 h 1160821"/>
                <a:gd name="T52" fmla="*/ 159 w 1279177"/>
                <a:gd name="T53" fmla="*/ 39 h 1160821"/>
                <a:gd name="T54" fmla="*/ 151 w 1279177"/>
                <a:gd name="T55" fmla="*/ 51 h 1160821"/>
                <a:gd name="T56" fmla="*/ 148 w 1279177"/>
                <a:gd name="T57" fmla="*/ 60 h 1160821"/>
                <a:gd name="T58" fmla="*/ 140 w 1279177"/>
                <a:gd name="T59" fmla="*/ 62 h 1160821"/>
                <a:gd name="T60" fmla="*/ 135 w 1279177"/>
                <a:gd name="T61" fmla="*/ 58 h 1160821"/>
                <a:gd name="T62" fmla="*/ 130 w 1279177"/>
                <a:gd name="T63" fmla="*/ 56 h 1160821"/>
                <a:gd name="T64" fmla="*/ 123 w 1279177"/>
                <a:gd name="T65" fmla="*/ 52 h 1160821"/>
                <a:gd name="T66" fmla="*/ 118 w 1279177"/>
                <a:gd name="T67" fmla="*/ 44 h 1160821"/>
                <a:gd name="T68" fmla="*/ 115 w 1279177"/>
                <a:gd name="T69" fmla="*/ 37 h 1160821"/>
                <a:gd name="T70" fmla="*/ 105 w 1279177"/>
                <a:gd name="T71" fmla="*/ 25 h 1160821"/>
                <a:gd name="T72" fmla="*/ 101 w 1279177"/>
                <a:gd name="T73" fmla="*/ 25 h 1160821"/>
                <a:gd name="T74" fmla="*/ 101 w 1279177"/>
                <a:gd name="T75" fmla="*/ 29 h 1160821"/>
                <a:gd name="T76" fmla="*/ 107 w 1279177"/>
                <a:gd name="T77" fmla="*/ 39 h 1160821"/>
                <a:gd name="T78" fmla="*/ 116 w 1279177"/>
                <a:gd name="T79" fmla="*/ 52 h 1160821"/>
                <a:gd name="T80" fmla="*/ 132 w 1279177"/>
                <a:gd name="T81" fmla="*/ 66 h 1160821"/>
                <a:gd name="T82" fmla="*/ 139 w 1279177"/>
                <a:gd name="T83" fmla="*/ 78 h 1160821"/>
                <a:gd name="T84" fmla="*/ 145 w 1279177"/>
                <a:gd name="T85" fmla="*/ 92 h 1160821"/>
                <a:gd name="T86" fmla="*/ 151 w 1279177"/>
                <a:gd name="T87" fmla="*/ 102 h 1160821"/>
                <a:gd name="T88" fmla="*/ 151 w 1279177"/>
                <a:gd name="T89" fmla="*/ 110 h 1160821"/>
                <a:gd name="T90" fmla="*/ 156 w 1279177"/>
                <a:gd name="T91" fmla="*/ 117 h 1160821"/>
                <a:gd name="T92" fmla="*/ 162 w 1279177"/>
                <a:gd name="T93" fmla="*/ 125 h 1160821"/>
                <a:gd name="T94" fmla="*/ 166 w 1279177"/>
                <a:gd name="T95" fmla="*/ 134 h 1160821"/>
                <a:gd name="T96" fmla="*/ 166 w 1279177"/>
                <a:gd name="T97" fmla="*/ 144 h 11608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9177"/>
                <a:gd name="T148" fmla="*/ 0 h 1160821"/>
                <a:gd name="T149" fmla="*/ 1279177 w 1279177"/>
                <a:gd name="T150" fmla="*/ 1160821 h 116082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9177" h="1160821">
                  <a:moveTo>
                    <a:pt x="1169640" y="984609"/>
                  </a:moveTo>
                  <a:lnTo>
                    <a:pt x="1150590" y="1067952"/>
                  </a:lnTo>
                  <a:lnTo>
                    <a:pt x="1207740" y="1060809"/>
                  </a:lnTo>
                  <a:lnTo>
                    <a:pt x="1279177" y="1144152"/>
                  </a:lnTo>
                  <a:lnTo>
                    <a:pt x="1141065" y="1153677"/>
                  </a:lnTo>
                  <a:lnTo>
                    <a:pt x="979140" y="1148915"/>
                  </a:lnTo>
                  <a:lnTo>
                    <a:pt x="24259" y="1160821"/>
                  </a:lnTo>
                  <a:lnTo>
                    <a:pt x="2647" y="247857"/>
                  </a:lnTo>
                  <a:lnTo>
                    <a:pt x="0" y="102001"/>
                  </a:lnTo>
                  <a:lnTo>
                    <a:pt x="36165" y="51159"/>
                  </a:lnTo>
                  <a:lnTo>
                    <a:pt x="57091" y="14829"/>
                  </a:lnTo>
                  <a:lnTo>
                    <a:pt x="99290" y="0"/>
                  </a:lnTo>
                  <a:lnTo>
                    <a:pt x="171301" y="26819"/>
                  </a:lnTo>
                  <a:lnTo>
                    <a:pt x="268061" y="62564"/>
                  </a:lnTo>
                  <a:lnTo>
                    <a:pt x="319240" y="49916"/>
                  </a:lnTo>
                  <a:lnTo>
                    <a:pt x="404025" y="72403"/>
                  </a:lnTo>
                  <a:lnTo>
                    <a:pt x="486221" y="89259"/>
                  </a:lnTo>
                  <a:lnTo>
                    <a:pt x="543371" y="60684"/>
                  </a:lnTo>
                  <a:lnTo>
                    <a:pt x="593377" y="15440"/>
                  </a:lnTo>
                  <a:lnTo>
                    <a:pt x="644954" y="15880"/>
                  </a:lnTo>
                  <a:lnTo>
                    <a:pt x="707415" y="39942"/>
                  </a:lnTo>
                  <a:lnTo>
                    <a:pt x="792679" y="27262"/>
                  </a:lnTo>
                  <a:lnTo>
                    <a:pt x="869602" y="41634"/>
                  </a:lnTo>
                  <a:lnTo>
                    <a:pt x="926752" y="44015"/>
                  </a:lnTo>
                  <a:lnTo>
                    <a:pt x="1019621" y="27346"/>
                  </a:lnTo>
                  <a:lnTo>
                    <a:pt x="1117252" y="224990"/>
                  </a:lnTo>
                  <a:lnTo>
                    <a:pt x="1122015" y="270234"/>
                  </a:lnTo>
                  <a:lnTo>
                    <a:pt x="1060102" y="348815"/>
                  </a:lnTo>
                  <a:lnTo>
                    <a:pt x="1041052" y="413109"/>
                  </a:lnTo>
                  <a:lnTo>
                    <a:pt x="986284" y="425015"/>
                  </a:lnTo>
                  <a:lnTo>
                    <a:pt x="950565" y="398821"/>
                  </a:lnTo>
                  <a:lnTo>
                    <a:pt x="916460" y="381864"/>
                  </a:lnTo>
                  <a:lnTo>
                    <a:pt x="865707" y="356417"/>
                  </a:lnTo>
                  <a:lnTo>
                    <a:pt x="829121" y="298809"/>
                  </a:lnTo>
                  <a:lnTo>
                    <a:pt x="812940" y="250730"/>
                  </a:lnTo>
                  <a:lnTo>
                    <a:pt x="735524" y="172445"/>
                  </a:lnTo>
                  <a:lnTo>
                    <a:pt x="709829" y="172911"/>
                  </a:lnTo>
                  <a:lnTo>
                    <a:pt x="710318" y="199857"/>
                  </a:lnTo>
                  <a:lnTo>
                    <a:pt x="750137" y="269449"/>
                  </a:lnTo>
                  <a:lnTo>
                    <a:pt x="818742" y="354926"/>
                  </a:lnTo>
                  <a:lnTo>
                    <a:pt x="929134" y="451209"/>
                  </a:lnTo>
                  <a:lnTo>
                    <a:pt x="981521" y="532171"/>
                  </a:lnTo>
                  <a:lnTo>
                    <a:pt x="1022002" y="632184"/>
                  </a:lnTo>
                  <a:lnTo>
                    <a:pt x="1060102" y="696477"/>
                  </a:lnTo>
                  <a:lnTo>
                    <a:pt x="1062946" y="755978"/>
                  </a:lnTo>
                  <a:lnTo>
                    <a:pt x="1100584" y="801252"/>
                  </a:lnTo>
                  <a:lnTo>
                    <a:pt x="1141065" y="858402"/>
                  </a:lnTo>
                  <a:lnTo>
                    <a:pt x="1169640" y="915552"/>
                  </a:lnTo>
                  <a:lnTo>
                    <a:pt x="1169640" y="98460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" name="Freeform 53">
              <a:extLst/>
            </p:cNvPr>
            <p:cNvSpPr>
              <a:spLocks/>
            </p:cNvSpPr>
            <p:nvPr/>
          </p:nvSpPr>
          <p:spPr bwMode="auto">
            <a:xfrm>
              <a:off x="4510064" y="4429143"/>
              <a:ext cx="188912" cy="301625"/>
            </a:xfrm>
            <a:custGeom>
              <a:avLst/>
              <a:gdLst>
                <a:gd name="T0" fmla="*/ 3 w 1104900"/>
                <a:gd name="T1" fmla="*/ 160 h 1769269"/>
                <a:gd name="T2" fmla="*/ 14 w 1104900"/>
                <a:gd name="T3" fmla="*/ 167 h 1769269"/>
                <a:gd name="T4" fmla="*/ 25 w 1104900"/>
                <a:gd name="T5" fmla="*/ 178 h 1769269"/>
                <a:gd name="T6" fmla="*/ 26 w 1104900"/>
                <a:gd name="T7" fmla="*/ 184 h 1769269"/>
                <a:gd name="T8" fmla="*/ 31 w 1104900"/>
                <a:gd name="T9" fmla="*/ 189 h 1769269"/>
                <a:gd name="T10" fmla="*/ 30 w 1104900"/>
                <a:gd name="T11" fmla="*/ 201 h 1769269"/>
                <a:gd name="T12" fmla="*/ 32 w 1104900"/>
                <a:gd name="T13" fmla="*/ 209 h 1769269"/>
                <a:gd name="T14" fmla="*/ 30 w 1104900"/>
                <a:gd name="T15" fmla="*/ 214 h 1769269"/>
                <a:gd name="T16" fmla="*/ 24 w 1104900"/>
                <a:gd name="T17" fmla="*/ 217 h 1769269"/>
                <a:gd name="T18" fmla="*/ 20 w 1104900"/>
                <a:gd name="T19" fmla="*/ 226 h 1769269"/>
                <a:gd name="T20" fmla="*/ 22 w 1104900"/>
                <a:gd name="T21" fmla="*/ 234 h 1769269"/>
                <a:gd name="T22" fmla="*/ 25 w 1104900"/>
                <a:gd name="T23" fmla="*/ 245 h 1769269"/>
                <a:gd name="T24" fmla="*/ 30 w 1104900"/>
                <a:gd name="T25" fmla="*/ 255 h 1769269"/>
                <a:gd name="T26" fmla="*/ 42 w 1104900"/>
                <a:gd name="T27" fmla="*/ 252 h 1769269"/>
                <a:gd name="T28" fmla="*/ 57 w 1104900"/>
                <a:gd name="T29" fmla="*/ 250 h 1769269"/>
                <a:gd name="T30" fmla="*/ 69 w 1104900"/>
                <a:gd name="T31" fmla="*/ 247 h 1769269"/>
                <a:gd name="T32" fmla="*/ 80 w 1104900"/>
                <a:gd name="T33" fmla="*/ 244 h 1769269"/>
                <a:gd name="T34" fmla="*/ 84 w 1104900"/>
                <a:gd name="T35" fmla="*/ 233 h 1769269"/>
                <a:gd name="T36" fmla="*/ 92 w 1104900"/>
                <a:gd name="T37" fmla="*/ 235 h 1769269"/>
                <a:gd name="T38" fmla="*/ 102 w 1104900"/>
                <a:gd name="T39" fmla="*/ 233 h 1769269"/>
                <a:gd name="T40" fmla="*/ 110 w 1104900"/>
                <a:gd name="T41" fmla="*/ 227 h 1769269"/>
                <a:gd name="T42" fmla="*/ 122 w 1104900"/>
                <a:gd name="T43" fmla="*/ 214 h 1769269"/>
                <a:gd name="T44" fmla="*/ 131 w 1104900"/>
                <a:gd name="T45" fmla="*/ 203 h 1769269"/>
                <a:gd name="T46" fmla="*/ 142 w 1104900"/>
                <a:gd name="T47" fmla="*/ 197 h 1769269"/>
                <a:gd name="T48" fmla="*/ 143 w 1104900"/>
                <a:gd name="T49" fmla="*/ 178 h 1769269"/>
                <a:gd name="T50" fmla="*/ 130 w 1104900"/>
                <a:gd name="T51" fmla="*/ 170 h 1769269"/>
                <a:gd name="T52" fmla="*/ 133 w 1104900"/>
                <a:gd name="T53" fmla="*/ 156 h 1769269"/>
                <a:gd name="T54" fmla="*/ 139 w 1104900"/>
                <a:gd name="T55" fmla="*/ 145 h 1769269"/>
                <a:gd name="T56" fmla="*/ 147 w 1104900"/>
                <a:gd name="T57" fmla="*/ 132 h 1769269"/>
                <a:gd name="T58" fmla="*/ 161 w 1104900"/>
                <a:gd name="T59" fmla="*/ 123 h 1769269"/>
                <a:gd name="T60" fmla="*/ 160 w 1104900"/>
                <a:gd name="T61" fmla="*/ 61 h 1769269"/>
                <a:gd name="T62" fmla="*/ 39 w 1104900"/>
                <a:gd name="T63" fmla="*/ 0 h 1769269"/>
                <a:gd name="T64" fmla="*/ 23 w 1104900"/>
                <a:gd name="T65" fmla="*/ 11 h 1769269"/>
                <a:gd name="T66" fmla="*/ 26 w 1104900"/>
                <a:gd name="T67" fmla="*/ 42 h 1769269"/>
                <a:gd name="T68" fmla="*/ 36 w 1104900"/>
                <a:gd name="T69" fmla="*/ 50 h 1769269"/>
                <a:gd name="T70" fmla="*/ 42 w 1104900"/>
                <a:gd name="T71" fmla="*/ 60 h 1769269"/>
                <a:gd name="T72" fmla="*/ 38 w 1104900"/>
                <a:gd name="T73" fmla="*/ 67 h 1769269"/>
                <a:gd name="T74" fmla="*/ 35 w 1104900"/>
                <a:gd name="T75" fmla="*/ 91 h 1769269"/>
                <a:gd name="T76" fmla="*/ 36 w 1104900"/>
                <a:gd name="T77" fmla="*/ 107 h 1769269"/>
                <a:gd name="T78" fmla="*/ 19 w 1104900"/>
                <a:gd name="T79" fmla="*/ 127 h 1769269"/>
                <a:gd name="T80" fmla="*/ 7 w 1104900"/>
                <a:gd name="T81" fmla="*/ 140 h 1769269"/>
                <a:gd name="T82" fmla="*/ 0 w 1104900"/>
                <a:gd name="T83" fmla="*/ 150 h 1769269"/>
                <a:gd name="T84" fmla="*/ 3 w 1104900"/>
                <a:gd name="T85" fmla="*/ 160 h 17692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4900"/>
                <a:gd name="T130" fmla="*/ 0 h 1769269"/>
                <a:gd name="T131" fmla="*/ 1104900 w 1104900"/>
                <a:gd name="T132" fmla="*/ 1769269 h 17692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4900" h="1769269">
                  <a:moveTo>
                    <a:pt x="23812" y="1113235"/>
                  </a:moveTo>
                  <a:lnTo>
                    <a:pt x="97944" y="1158782"/>
                  </a:lnTo>
                  <a:lnTo>
                    <a:pt x="170259" y="1238250"/>
                  </a:lnTo>
                  <a:lnTo>
                    <a:pt x="176212" y="1275160"/>
                  </a:lnTo>
                  <a:lnTo>
                    <a:pt x="215503" y="1313260"/>
                  </a:lnTo>
                  <a:lnTo>
                    <a:pt x="205978" y="1397794"/>
                  </a:lnTo>
                  <a:lnTo>
                    <a:pt x="216694" y="1453753"/>
                  </a:lnTo>
                  <a:lnTo>
                    <a:pt x="207169" y="1485900"/>
                  </a:lnTo>
                  <a:lnTo>
                    <a:pt x="164306" y="1509713"/>
                  </a:lnTo>
                  <a:lnTo>
                    <a:pt x="138112" y="1566863"/>
                  </a:lnTo>
                  <a:lnTo>
                    <a:pt x="150019" y="1624013"/>
                  </a:lnTo>
                  <a:lnTo>
                    <a:pt x="173138" y="1702984"/>
                  </a:lnTo>
                  <a:lnTo>
                    <a:pt x="204787" y="1769269"/>
                  </a:lnTo>
                  <a:lnTo>
                    <a:pt x="285750" y="1752600"/>
                  </a:lnTo>
                  <a:lnTo>
                    <a:pt x="390525" y="1733550"/>
                  </a:lnTo>
                  <a:lnTo>
                    <a:pt x="473869" y="1716882"/>
                  </a:lnTo>
                  <a:lnTo>
                    <a:pt x="547687" y="1693069"/>
                  </a:lnTo>
                  <a:lnTo>
                    <a:pt x="576262" y="1619250"/>
                  </a:lnTo>
                  <a:lnTo>
                    <a:pt x="628650" y="1633538"/>
                  </a:lnTo>
                  <a:lnTo>
                    <a:pt x="695325" y="1619250"/>
                  </a:lnTo>
                  <a:lnTo>
                    <a:pt x="750094" y="1578769"/>
                  </a:lnTo>
                  <a:lnTo>
                    <a:pt x="835819" y="1488282"/>
                  </a:lnTo>
                  <a:lnTo>
                    <a:pt x="900112" y="1409700"/>
                  </a:lnTo>
                  <a:lnTo>
                    <a:pt x="971550" y="1369219"/>
                  </a:lnTo>
                  <a:lnTo>
                    <a:pt x="976312" y="1238250"/>
                  </a:lnTo>
                  <a:lnTo>
                    <a:pt x="890587" y="1178719"/>
                  </a:lnTo>
                  <a:lnTo>
                    <a:pt x="912019" y="1083469"/>
                  </a:lnTo>
                  <a:lnTo>
                    <a:pt x="950119" y="1007269"/>
                  </a:lnTo>
                  <a:lnTo>
                    <a:pt x="1007269" y="914400"/>
                  </a:lnTo>
                  <a:lnTo>
                    <a:pt x="1104900" y="857250"/>
                  </a:lnTo>
                  <a:lnTo>
                    <a:pt x="1095375" y="421482"/>
                  </a:lnTo>
                  <a:lnTo>
                    <a:pt x="266700" y="0"/>
                  </a:lnTo>
                  <a:lnTo>
                    <a:pt x="154781" y="73819"/>
                  </a:lnTo>
                  <a:lnTo>
                    <a:pt x="178594" y="290513"/>
                  </a:lnTo>
                  <a:lnTo>
                    <a:pt x="245269" y="347663"/>
                  </a:lnTo>
                  <a:lnTo>
                    <a:pt x="284559" y="415528"/>
                  </a:lnTo>
                  <a:lnTo>
                    <a:pt x="257175" y="464344"/>
                  </a:lnTo>
                  <a:lnTo>
                    <a:pt x="241697" y="629841"/>
                  </a:lnTo>
                  <a:lnTo>
                    <a:pt x="245269" y="744141"/>
                  </a:lnTo>
                  <a:lnTo>
                    <a:pt x="133350" y="881063"/>
                  </a:lnTo>
                  <a:lnTo>
                    <a:pt x="45244" y="970360"/>
                  </a:lnTo>
                  <a:lnTo>
                    <a:pt x="0" y="1042988"/>
                  </a:lnTo>
                  <a:lnTo>
                    <a:pt x="23812" y="11132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7" name="Freeform 54">
              <a:extLst/>
            </p:cNvPr>
            <p:cNvSpPr>
              <a:spLocks/>
            </p:cNvSpPr>
            <p:nvPr/>
          </p:nvSpPr>
          <p:spPr bwMode="auto">
            <a:xfrm>
              <a:off x="4406876" y="4141806"/>
              <a:ext cx="73025" cy="149225"/>
            </a:xfrm>
            <a:custGeom>
              <a:avLst/>
              <a:gdLst>
                <a:gd name="T0" fmla="*/ 51 w 426244"/>
                <a:gd name="T1" fmla="*/ 7 h 871166"/>
                <a:gd name="T2" fmla="*/ 43 w 426244"/>
                <a:gd name="T3" fmla="*/ 8 h 871166"/>
                <a:gd name="T4" fmla="*/ 38 w 426244"/>
                <a:gd name="T5" fmla="*/ 3 h 871166"/>
                <a:gd name="T6" fmla="*/ 33 w 426244"/>
                <a:gd name="T7" fmla="*/ 0 h 871166"/>
                <a:gd name="T8" fmla="*/ 27 w 426244"/>
                <a:gd name="T9" fmla="*/ 4 h 871166"/>
                <a:gd name="T10" fmla="*/ 11 w 426244"/>
                <a:gd name="T11" fmla="*/ 6 h 871166"/>
                <a:gd name="T12" fmla="*/ 10 w 426244"/>
                <a:gd name="T13" fmla="*/ 15 h 871166"/>
                <a:gd name="T14" fmla="*/ 5 w 426244"/>
                <a:gd name="T15" fmla="*/ 25 h 871166"/>
                <a:gd name="T16" fmla="*/ 3 w 426244"/>
                <a:gd name="T17" fmla="*/ 50 h 871166"/>
                <a:gd name="T18" fmla="*/ 4 w 426244"/>
                <a:gd name="T19" fmla="*/ 57 h 871166"/>
                <a:gd name="T20" fmla="*/ 0 w 426244"/>
                <a:gd name="T21" fmla="*/ 62 h 871166"/>
                <a:gd name="T22" fmla="*/ 2 w 426244"/>
                <a:gd name="T23" fmla="*/ 73 h 871166"/>
                <a:gd name="T24" fmla="*/ 9 w 426244"/>
                <a:gd name="T25" fmla="*/ 80 h 871166"/>
                <a:gd name="T26" fmla="*/ 17 w 426244"/>
                <a:gd name="T27" fmla="*/ 89 h 871166"/>
                <a:gd name="T28" fmla="*/ 27 w 426244"/>
                <a:gd name="T29" fmla="*/ 128 h 871166"/>
                <a:gd name="T30" fmla="*/ 33 w 426244"/>
                <a:gd name="T31" fmla="*/ 127 h 871166"/>
                <a:gd name="T32" fmla="*/ 39 w 426244"/>
                <a:gd name="T33" fmla="*/ 120 h 871166"/>
                <a:gd name="T34" fmla="*/ 39 w 426244"/>
                <a:gd name="T35" fmla="*/ 103 h 871166"/>
                <a:gd name="T36" fmla="*/ 52 w 426244"/>
                <a:gd name="T37" fmla="*/ 94 h 871166"/>
                <a:gd name="T38" fmla="*/ 63 w 426244"/>
                <a:gd name="T39" fmla="*/ 80 h 871166"/>
                <a:gd name="T40" fmla="*/ 58 w 426244"/>
                <a:gd name="T41" fmla="*/ 76 h 871166"/>
                <a:gd name="T42" fmla="*/ 54 w 426244"/>
                <a:gd name="T43" fmla="*/ 68 h 871166"/>
                <a:gd name="T44" fmla="*/ 50 w 426244"/>
                <a:gd name="T45" fmla="*/ 68 h 871166"/>
                <a:gd name="T46" fmla="*/ 44 w 426244"/>
                <a:gd name="T47" fmla="*/ 63 h 871166"/>
                <a:gd name="T48" fmla="*/ 38 w 426244"/>
                <a:gd name="T49" fmla="*/ 60 h 871166"/>
                <a:gd name="T50" fmla="*/ 33 w 426244"/>
                <a:gd name="T51" fmla="*/ 54 h 871166"/>
                <a:gd name="T52" fmla="*/ 37 w 426244"/>
                <a:gd name="T53" fmla="*/ 46 h 871166"/>
                <a:gd name="T54" fmla="*/ 46 w 426244"/>
                <a:gd name="T55" fmla="*/ 41 h 871166"/>
                <a:gd name="T56" fmla="*/ 49 w 426244"/>
                <a:gd name="T57" fmla="*/ 34 h 871166"/>
                <a:gd name="T58" fmla="*/ 50 w 426244"/>
                <a:gd name="T59" fmla="*/ 26 h 871166"/>
                <a:gd name="T60" fmla="*/ 44 w 426244"/>
                <a:gd name="T61" fmla="*/ 25 h 871166"/>
                <a:gd name="T62" fmla="*/ 44 w 426244"/>
                <a:gd name="T63" fmla="*/ 16 h 871166"/>
                <a:gd name="T64" fmla="*/ 51 w 426244"/>
                <a:gd name="T65" fmla="*/ 7 h 871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6244"/>
                <a:gd name="T100" fmla="*/ 0 h 871166"/>
                <a:gd name="T101" fmla="*/ 426244 w 426244"/>
                <a:gd name="T102" fmla="*/ 871166 h 871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6244" h="871166">
                  <a:moveTo>
                    <a:pt x="342016" y="48656"/>
                  </a:moveTo>
                  <a:lnTo>
                    <a:pt x="288932" y="54872"/>
                  </a:lnTo>
                  <a:lnTo>
                    <a:pt x="256991" y="22769"/>
                  </a:lnTo>
                  <a:lnTo>
                    <a:pt x="225220" y="0"/>
                  </a:lnTo>
                  <a:lnTo>
                    <a:pt x="185338" y="24069"/>
                  </a:lnTo>
                  <a:lnTo>
                    <a:pt x="73819" y="42491"/>
                  </a:lnTo>
                  <a:lnTo>
                    <a:pt x="66675" y="104403"/>
                  </a:lnTo>
                  <a:lnTo>
                    <a:pt x="35719" y="168697"/>
                  </a:lnTo>
                  <a:lnTo>
                    <a:pt x="21431" y="340147"/>
                  </a:lnTo>
                  <a:lnTo>
                    <a:pt x="28575" y="385391"/>
                  </a:lnTo>
                  <a:lnTo>
                    <a:pt x="0" y="418728"/>
                  </a:lnTo>
                  <a:lnTo>
                    <a:pt x="16669" y="492547"/>
                  </a:lnTo>
                  <a:lnTo>
                    <a:pt x="59531" y="544934"/>
                  </a:lnTo>
                  <a:lnTo>
                    <a:pt x="114300" y="602084"/>
                  </a:lnTo>
                  <a:lnTo>
                    <a:pt x="183356" y="871166"/>
                  </a:lnTo>
                  <a:lnTo>
                    <a:pt x="226219" y="859259"/>
                  </a:lnTo>
                  <a:lnTo>
                    <a:pt x="264319" y="811634"/>
                  </a:lnTo>
                  <a:lnTo>
                    <a:pt x="266700" y="699716"/>
                  </a:lnTo>
                  <a:lnTo>
                    <a:pt x="352425" y="635422"/>
                  </a:lnTo>
                  <a:lnTo>
                    <a:pt x="426244" y="542553"/>
                  </a:lnTo>
                  <a:lnTo>
                    <a:pt x="390525" y="513978"/>
                  </a:lnTo>
                  <a:lnTo>
                    <a:pt x="364616" y="460873"/>
                  </a:lnTo>
                  <a:lnTo>
                    <a:pt x="336606" y="460214"/>
                  </a:lnTo>
                  <a:lnTo>
                    <a:pt x="300102" y="423523"/>
                  </a:lnTo>
                  <a:lnTo>
                    <a:pt x="255065" y="410334"/>
                  </a:lnTo>
                  <a:lnTo>
                    <a:pt x="220705" y="368353"/>
                  </a:lnTo>
                  <a:lnTo>
                    <a:pt x="253286" y="312317"/>
                  </a:lnTo>
                  <a:lnTo>
                    <a:pt x="310911" y="278587"/>
                  </a:lnTo>
                  <a:lnTo>
                    <a:pt x="332455" y="231506"/>
                  </a:lnTo>
                  <a:lnTo>
                    <a:pt x="340395" y="175333"/>
                  </a:lnTo>
                  <a:lnTo>
                    <a:pt x="295443" y="166812"/>
                  </a:lnTo>
                  <a:lnTo>
                    <a:pt x="294427" y="110801"/>
                  </a:lnTo>
                  <a:lnTo>
                    <a:pt x="342016" y="486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8" name="Freeform 55">
              <a:extLst/>
            </p:cNvPr>
            <p:cNvSpPr>
              <a:spLocks/>
            </p:cNvSpPr>
            <p:nvPr/>
          </p:nvSpPr>
          <p:spPr bwMode="auto">
            <a:xfrm>
              <a:off x="4852964" y="4597418"/>
              <a:ext cx="274637" cy="200025"/>
            </a:xfrm>
            <a:custGeom>
              <a:avLst/>
              <a:gdLst>
                <a:gd name="T0" fmla="*/ 238 w 1600980"/>
                <a:gd name="T1" fmla="*/ 88 h 1179900"/>
                <a:gd name="T2" fmla="*/ 216 w 1600980"/>
                <a:gd name="T3" fmla="*/ 130 h 1179900"/>
                <a:gd name="T4" fmla="*/ 198 w 1600980"/>
                <a:gd name="T5" fmla="*/ 144 h 1179900"/>
                <a:gd name="T6" fmla="*/ 178 w 1600980"/>
                <a:gd name="T7" fmla="*/ 149 h 1179900"/>
                <a:gd name="T8" fmla="*/ 165 w 1600980"/>
                <a:gd name="T9" fmla="*/ 154 h 1179900"/>
                <a:gd name="T10" fmla="*/ 158 w 1600980"/>
                <a:gd name="T11" fmla="*/ 152 h 1179900"/>
                <a:gd name="T12" fmla="*/ 146 w 1600980"/>
                <a:gd name="T13" fmla="*/ 157 h 1179900"/>
                <a:gd name="T14" fmla="*/ 132 w 1600980"/>
                <a:gd name="T15" fmla="*/ 156 h 1179900"/>
                <a:gd name="T16" fmla="*/ 117 w 1600980"/>
                <a:gd name="T17" fmla="*/ 164 h 1179900"/>
                <a:gd name="T18" fmla="*/ 109 w 1600980"/>
                <a:gd name="T19" fmla="*/ 165 h 1179900"/>
                <a:gd name="T20" fmla="*/ 99 w 1600980"/>
                <a:gd name="T21" fmla="*/ 162 h 1179900"/>
                <a:gd name="T22" fmla="*/ 88 w 1600980"/>
                <a:gd name="T23" fmla="*/ 163 h 1179900"/>
                <a:gd name="T24" fmla="*/ 76 w 1600980"/>
                <a:gd name="T25" fmla="*/ 157 h 1179900"/>
                <a:gd name="T26" fmla="*/ 66 w 1600980"/>
                <a:gd name="T27" fmla="*/ 150 h 1179900"/>
                <a:gd name="T28" fmla="*/ 55 w 1600980"/>
                <a:gd name="T29" fmla="*/ 150 h 1179900"/>
                <a:gd name="T30" fmla="*/ 45 w 1600980"/>
                <a:gd name="T31" fmla="*/ 149 h 1179900"/>
                <a:gd name="T32" fmla="*/ 45 w 1600980"/>
                <a:gd name="T33" fmla="*/ 135 h 1179900"/>
                <a:gd name="T34" fmla="*/ 39 w 1600980"/>
                <a:gd name="T35" fmla="*/ 134 h 1179900"/>
                <a:gd name="T36" fmla="*/ 35 w 1600980"/>
                <a:gd name="T37" fmla="*/ 129 h 1179900"/>
                <a:gd name="T38" fmla="*/ 31 w 1600980"/>
                <a:gd name="T39" fmla="*/ 119 h 1179900"/>
                <a:gd name="T40" fmla="*/ 24 w 1600980"/>
                <a:gd name="T41" fmla="*/ 112 h 1179900"/>
                <a:gd name="T42" fmla="*/ 13 w 1600980"/>
                <a:gd name="T43" fmla="*/ 98 h 1179900"/>
                <a:gd name="T44" fmla="*/ 2 w 1600980"/>
                <a:gd name="T45" fmla="*/ 93 h 1179900"/>
                <a:gd name="T46" fmla="*/ 2 w 1600980"/>
                <a:gd name="T47" fmla="*/ 87 h 1179900"/>
                <a:gd name="T48" fmla="*/ 0 w 1600980"/>
                <a:gd name="T49" fmla="*/ 83 h 1179900"/>
                <a:gd name="T50" fmla="*/ 6 w 1600980"/>
                <a:gd name="T51" fmla="*/ 76 h 1179900"/>
                <a:gd name="T52" fmla="*/ 7 w 1600980"/>
                <a:gd name="T53" fmla="*/ 68 h 1179900"/>
                <a:gd name="T54" fmla="*/ 16 w 1600980"/>
                <a:gd name="T55" fmla="*/ 62 h 1179900"/>
                <a:gd name="T56" fmla="*/ 26 w 1600980"/>
                <a:gd name="T57" fmla="*/ 63 h 1179900"/>
                <a:gd name="T58" fmla="*/ 34 w 1600980"/>
                <a:gd name="T59" fmla="*/ 60 h 1179900"/>
                <a:gd name="T60" fmla="*/ 40 w 1600980"/>
                <a:gd name="T61" fmla="*/ 53 h 1179900"/>
                <a:gd name="T62" fmla="*/ 46 w 1600980"/>
                <a:gd name="T63" fmla="*/ 42 h 1179900"/>
                <a:gd name="T64" fmla="*/ 55 w 1600980"/>
                <a:gd name="T65" fmla="*/ 25 h 1179900"/>
                <a:gd name="T66" fmla="*/ 60 w 1600980"/>
                <a:gd name="T67" fmla="*/ 16 h 1179900"/>
                <a:gd name="T68" fmla="*/ 63 w 1600980"/>
                <a:gd name="T69" fmla="*/ 5 h 1179900"/>
                <a:gd name="T70" fmla="*/ 75 w 1600980"/>
                <a:gd name="T71" fmla="*/ 8 h 1179900"/>
                <a:gd name="T72" fmla="*/ 85 w 1600980"/>
                <a:gd name="T73" fmla="*/ 0 h 1179900"/>
                <a:gd name="T74" fmla="*/ 97 w 1600980"/>
                <a:gd name="T75" fmla="*/ 3 h 1179900"/>
                <a:gd name="T76" fmla="*/ 111 w 1600980"/>
                <a:gd name="T77" fmla="*/ 2 h 1179900"/>
                <a:gd name="T78" fmla="*/ 122 w 1600980"/>
                <a:gd name="T79" fmla="*/ 4 h 1179900"/>
                <a:gd name="T80" fmla="*/ 132 w 1600980"/>
                <a:gd name="T81" fmla="*/ 12 h 1179900"/>
                <a:gd name="T82" fmla="*/ 142 w 1600980"/>
                <a:gd name="T83" fmla="*/ 22 h 1179900"/>
                <a:gd name="T84" fmla="*/ 148 w 1600980"/>
                <a:gd name="T85" fmla="*/ 30 h 1179900"/>
                <a:gd name="T86" fmla="*/ 154 w 1600980"/>
                <a:gd name="T87" fmla="*/ 35 h 1179900"/>
                <a:gd name="T88" fmla="*/ 149 w 1600980"/>
                <a:gd name="T89" fmla="*/ 44 h 1179900"/>
                <a:gd name="T90" fmla="*/ 149 w 1600980"/>
                <a:gd name="T91" fmla="*/ 55 h 1179900"/>
                <a:gd name="T92" fmla="*/ 163 w 1600980"/>
                <a:gd name="T93" fmla="*/ 57 h 1179900"/>
                <a:gd name="T94" fmla="*/ 173 w 1600980"/>
                <a:gd name="T95" fmla="*/ 74 h 1179900"/>
                <a:gd name="T96" fmla="*/ 223 w 1600980"/>
                <a:gd name="T97" fmla="*/ 88 h 1179900"/>
                <a:gd name="T98" fmla="*/ 238 w 1600980"/>
                <a:gd name="T99" fmla="*/ 88 h 11799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0980"/>
                <a:gd name="T151" fmla="*/ 0 h 1179900"/>
                <a:gd name="T152" fmla="*/ 1600980 w 1600980"/>
                <a:gd name="T153" fmla="*/ 1179900 h 11799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0980" h="1179900">
                  <a:moveTo>
                    <a:pt x="1600980" y="630360"/>
                  </a:moveTo>
                  <a:lnTo>
                    <a:pt x="1457325" y="926306"/>
                  </a:lnTo>
                  <a:lnTo>
                    <a:pt x="1333500" y="1027509"/>
                  </a:lnTo>
                  <a:lnTo>
                    <a:pt x="1197769" y="1066800"/>
                  </a:lnTo>
                  <a:lnTo>
                    <a:pt x="1109663" y="1100137"/>
                  </a:lnTo>
                  <a:lnTo>
                    <a:pt x="1065610" y="1088231"/>
                  </a:lnTo>
                  <a:lnTo>
                    <a:pt x="984647" y="1121569"/>
                  </a:lnTo>
                  <a:lnTo>
                    <a:pt x="888615" y="1113903"/>
                  </a:lnTo>
                  <a:lnTo>
                    <a:pt x="789385" y="1169194"/>
                  </a:lnTo>
                  <a:lnTo>
                    <a:pt x="735474" y="1179900"/>
                  </a:lnTo>
                  <a:lnTo>
                    <a:pt x="664432" y="1160117"/>
                  </a:lnTo>
                  <a:lnTo>
                    <a:pt x="590643" y="1161456"/>
                  </a:lnTo>
                  <a:lnTo>
                    <a:pt x="512958" y="1120721"/>
                  </a:lnTo>
                  <a:lnTo>
                    <a:pt x="444984" y="1072786"/>
                  </a:lnTo>
                  <a:lnTo>
                    <a:pt x="371134" y="1070848"/>
                  </a:lnTo>
                  <a:lnTo>
                    <a:pt x="305991" y="1064419"/>
                  </a:lnTo>
                  <a:lnTo>
                    <a:pt x="305991" y="964406"/>
                  </a:lnTo>
                  <a:lnTo>
                    <a:pt x="264319" y="954881"/>
                  </a:lnTo>
                  <a:lnTo>
                    <a:pt x="233363" y="920353"/>
                  </a:lnTo>
                  <a:lnTo>
                    <a:pt x="207169" y="852487"/>
                  </a:lnTo>
                  <a:lnTo>
                    <a:pt x="162659" y="799286"/>
                  </a:lnTo>
                  <a:lnTo>
                    <a:pt x="90488" y="697706"/>
                  </a:lnTo>
                  <a:lnTo>
                    <a:pt x="10716" y="664369"/>
                  </a:lnTo>
                  <a:lnTo>
                    <a:pt x="15478" y="625078"/>
                  </a:lnTo>
                  <a:lnTo>
                    <a:pt x="0" y="589359"/>
                  </a:lnTo>
                  <a:lnTo>
                    <a:pt x="41672" y="546497"/>
                  </a:lnTo>
                  <a:lnTo>
                    <a:pt x="47625" y="485775"/>
                  </a:lnTo>
                  <a:lnTo>
                    <a:pt x="105966" y="445294"/>
                  </a:lnTo>
                  <a:lnTo>
                    <a:pt x="177403" y="450056"/>
                  </a:lnTo>
                  <a:lnTo>
                    <a:pt x="226219" y="426244"/>
                  </a:lnTo>
                  <a:lnTo>
                    <a:pt x="270272" y="376237"/>
                  </a:lnTo>
                  <a:lnTo>
                    <a:pt x="307182" y="302419"/>
                  </a:lnTo>
                  <a:lnTo>
                    <a:pt x="367903" y="177403"/>
                  </a:lnTo>
                  <a:lnTo>
                    <a:pt x="404813" y="116681"/>
                  </a:lnTo>
                  <a:lnTo>
                    <a:pt x="421482" y="38100"/>
                  </a:lnTo>
                  <a:lnTo>
                    <a:pt x="504825" y="59531"/>
                  </a:lnTo>
                  <a:lnTo>
                    <a:pt x="571500" y="0"/>
                  </a:lnTo>
                  <a:lnTo>
                    <a:pt x="652463" y="19050"/>
                  </a:lnTo>
                  <a:lnTo>
                    <a:pt x="750094" y="16669"/>
                  </a:lnTo>
                  <a:lnTo>
                    <a:pt x="819150" y="30956"/>
                  </a:lnTo>
                  <a:lnTo>
                    <a:pt x="890588" y="88106"/>
                  </a:lnTo>
                  <a:lnTo>
                    <a:pt x="952500" y="157162"/>
                  </a:lnTo>
                  <a:lnTo>
                    <a:pt x="997744" y="211931"/>
                  </a:lnTo>
                  <a:lnTo>
                    <a:pt x="1038225" y="250031"/>
                  </a:lnTo>
                  <a:lnTo>
                    <a:pt x="1000125" y="316706"/>
                  </a:lnTo>
                  <a:lnTo>
                    <a:pt x="1002507" y="392906"/>
                  </a:lnTo>
                  <a:lnTo>
                    <a:pt x="1095375" y="409575"/>
                  </a:lnTo>
                  <a:lnTo>
                    <a:pt x="1166489" y="525860"/>
                  </a:lnTo>
                  <a:lnTo>
                    <a:pt x="1503876" y="628845"/>
                  </a:lnTo>
                  <a:lnTo>
                    <a:pt x="1600980" y="6303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9" name="Freeform 56">
              <a:extLst/>
            </p:cNvPr>
            <p:cNvSpPr>
              <a:spLocks/>
            </p:cNvSpPr>
            <p:nvPr/>
          </p:nvSpPr>
          <p:spPr bwMode="auto">
            <a:xfrm>
              <a:off x="5008539" y="4632343"/>
              <a:ext cx="188912" cy="252413"/>
            </a:xfrm>
            <a:custGeom>
              <a:avLst/>
              <a:gdLst>
                <a:gd name="T0" fmla="*/ 33 w 1107281"/>
                <a:gd name="T1" fmla="*/ 21 h 1476375"/>
                <a:gd name="T2" fmla="*/ 40 w 1107281"/>
                <a:gd name="T3" fmla="*/ 27 h 1476375"/>
                <a:gd name="T4" fmla="*/ 50 w 1107281"/>
                <a:gd name="T5" fmla="*/ 36 h 1476375"/>
                <a:gd name="T6" fmla="*/ 63 w 1107281"/>
                <a:gd name="T7" fmla="*/ 33 h 1476375"/>
                <a:gd name="T8" fmla="*/ 75 w 1107281"/>
                <a:gd name="T9" fmla="*/ 30 h 1476375"/>
                <a:gd name="T10" fmla="*/ 90 w 1107281"/>
                <a:gd name="T11" fmla="*/ 27 h 1476375"/>
                <a:gd name="T12" fmla="*/ 104 w 1107281"/>
                <a:gd name="T13" fmla="*/ 23 h 1476375"/>
                <a:gd name="T14" fmla="*/ 118 w 1107281"/>
                <a:gd name="T15" fmla="*/ 21 h 1476375"/>
                <a:gd name="T16" fmla="*/ 131 w 1107281"/>
                <a:gd name="T17" fmla="*/ 22 h 1476375"/>
                <a:gd name="T18" fmla="*/ 142 w 1107281"/>
                <a:gd name="T19" fmla="*/ 16 h 1476375"/>
                <a:gd name="T20" fmla="*/ 149 w 1107281"/>
                <a:gd name="T21" fmla="*/ 8 h 1476375"/>
                <a:gd name="T22" fmla="*/ 155 w 1107281"/>
                <a:gd name="T23" fmla="*/ 0 h 1476375"/>
                <a:gd name="T24" fmla="*/ 160 w 1107281"/>
                <a:gd name="T25" fmla="*/ 2 h 1476375"/>
                <a:gd name="T26" fmla="*/ 159 w 1107281"/>
                <a:gd name="T27" fmla="*/ 11 h 1476375"/>
                <a:gd name="T28" fmla="*/ 158 w 1107281"/>
                <a:gd name="T29" fmla="*/ 25 h 1476375"/>
                <a:gd name="T30" fmla="*/ 155 w 1107281"/>
                <a:gd name="T31" fmla="*/ 36 h 1476375"/>
                <a:gd name="T32" fmla="*/ 149 w 1107281"/>
                <a:gd name="T33" fmla="*/ 53 h 1476375"/>
                <a:gd name="T34" fmla="*/ 140 w 1107281"/>
                <a:gd name="T35" fmla="*/ 68 h 1476375"/>
                <a:gd name="T36" fmla="*/ 132 w 1107281"/>
                <a:gd name="T37" fmla="*/ 88 h 1476375"/>
                <a:gd name="T38" fmla="*/ 121 w 1107281"/>
                <a:gd name="T39" fmla="*/ 109 h 1476375"/>
                <a:gd name="T40" fmla="*/ 105 w 1107281"/>
                <a:gd name="T41" fmla="*/ 131 h 1476375"/>
                <a:gd name="T42" fmla="*/ 85 w 1107281"/>
                <a:gd name="T43" fmla="*/ 149 h 1476375"/>
                <a:gd name="T44" fmla="*/ 64 w 1107281"/>
                <a:gd name="T45" fmla="*/ 168 h 1476375"/>
                <a:gd name="T46" fmla="*/ 47 w 1107281"/>
                <a:gd name="T47" fmla="*/ 178 h 1476375"/>
                <a:gd name="T48" fmla="*/ 30 w 1107281"/>
                <a:gd name="T49" fmla="*/ 198 h 1476375"/>
                <a:gd name="T50" fmla="*/ 27 w 1107281"/>
                <a:gd name="T51" fmla="*/ 216 h 1476375"/>
                <a:gd name="T52" fmla="*/ 14 w 1107281"/>
                <a:gd name="T53" fmla="*/ 212 h 1476375"/>
                <a:gd name="T54" fmla="*/ 9 w 1107281"/>
                <a:gd name="T55" fmla="*/ 203 h 1476375"/>
                <a:gd name="T56" fmla="*/ 0 w 1107281"/>
                <a:gd name="T57" fmla="*/ 155 h 1476375"/>
                <a:gd name="T58" fmla="*/ 11 w 1107281"/>
                <a:gd name="T59" fmla="*/ 134 h 1476375"/>
                <a:gd name="T60" fmla="*/ 23 w 1107281"/>
                <a:gd name="T61" fmla="*/ 128 h 1476375"/>
                <a:gd name="T62" fmla="*/ 29 w 1107281"/>
                <a:gd name="T63" fmla="*/ 130 h 1476375"/>
                <a:gd name="T64" fmla="*/ 42 w 1107281"/>
                <a:gd name="T65" fmla="*/ 125 h 1476375"/>
                <a:gd name="T66" fmla="*/ 61 w 1107281"/>
                <a:gd name="T67" fmla="*/ 120 h 1476375"/>
                <a:gd name="T68" fmla="*/ 80 w 1107281"/>
                <a:gd name="T69" fmla="*/ 104 h 1476375"/>
                <a:gd name="T70" fmla="*/ 100 w 1107281"/>
                <a:gd name="T71" fmla="*/ 62 h 1476375"/>
                <a:gd name="T72" fmla="*/ 86 w 1107281"/>
                <a:gd name="T73" fmla="*/ 61 h 1476375"/>
                <a:gd name="T74" fmla="*/ 38 w 1107281"/>
                <a:gd name="T75" fmla="*/ 47 h 1476375"/>
                <a:gd name="T76" fmla="*/ 27 w 1107281"/>
                <a:gd name="T77" fmla="*/ 30 h 1476375"/>
                <a:gd name="T78" fmla="*/ 33 w 1107281"/>
                <a:gd name="T79" fmla="*/ 21 h 1476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07281"/>
                <a:gd name="T121" fmla="*/ 0 h 1476375"/>
                <a:gd name="T122" fmla="*/ 1107281 w 1107281"/>
                <a:gd name="T123" fmla="*/ 1476375 h 1476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07281" h="1476375">
                  <a:moveTo>
                    <a:pt x="228600" y="140494"/>
                  </a:moveTo>
                  <a:lnTo>
                    <a:pt x="273843" y="183356"/>
                  </a:lnTo>
                  <a:lnTo>
                    <a:pt x="347662" y="247650"/>
                  </a:lnTo>
                  <a:lnTo>
                    <a:pt x="438150" y="226219"/>
                  </a:lnTo>
                  <a:lnTo>
                    <a:pt x="516731" y="207169"/>
                  </a:lnTo>
                  <a:lnTo>
                    <a:pt x="619125" y="180975"/>
                  </a:lnTo>
                  <a:lnTo>
                    <a:pt x="719137" y="157162"/>
                  </a:lnTo>
                  <a:lnTo>
                    <a:pt x="814387" y="145256"/>
                  </a:lnTo>
                  <a:lnTo>
                    <a:pt x="907256" y="147637"/>
                  </a:lnTo>
                  <a:lnTo>
                    <a:pt x="985837" y="107156"/>
                  </a:lnTo>
                  <a:lnTo>
                    <a:pt x="1031081" y="54769"/>
                  </a:lnTo>
                  <a:lnTo>
                    <a:pt x="1071562" y="0"/>
                  </a:lnTo>
                  <a:lnTo>
                    <a:pt x="1107281" y="14287"/>
                  </a:lnTo>
                  <a:lnTo>
                    <a:pt x="1102518" y="73819"/>
                  </a:lnTo>
                  <a:lnTo>
                    <a:pt x="1092993" y="173831"/>
                  </a:lnTo>
                  <a:lnTo>
                    <a:pt x="1071562" y="247650"/>
                  </a:lnTo>
                  <a:lnTo>
                    <a:pt x="1031081" y="364331"/>
                  </a:lnTo>
                  <a:lnTo>
                    <a:pt x="966787" y="464344"/>
                  </a:lnTo>
                  <a:lnTo>
                    <a:pt x="912018" y="602456"/>
                  </a:lnTo>
                  <a:lnTo>
                    <a:pt x="835818" y="742950"/>
                  </a:lnTo>
                  <a:lnTo>
                    <a:pt x="728662" y="895350"/>
                  </a:lnTo>
                  <a:lnTo>
                    <a:pt x="588494" y="1020926"/>
                  </a:lnTo>
                  <a:lnTo>
                    <a:pt x="443060" y="1147718"/>
                  </a:lnTo>
                  <a:lnTo>
                    <a:pt x="326843" y="1219259"/>
                  </a:lnTo>
                  <a:lnTo>
                    <a:pt x="204787" y="1354931"/>
                  </a:lnTo>
                  <a:lnTo>
                    <a:pt x="185737" y="1476375"/>
                  </a:lnTo>
                  <a:lnTo>
                    <a:pt x="97631" y="1452562"/>
                  </a:lnTo>
                  <a:lnTo>
                    <a:pt x="61912" y="1388269"/>
                  </a:lnTo>
                  <a:lnTo>
                    <a:pt x="0" y="1064419"/>
                  </a:lnTo>
                  <a:lnTo>
                    <a:pt x="76774" y="914886"/>
                  </a:lnTo>
                  <a:lnTo>
                    <a:pt x="157237" y="877533"/>
                  </a:lnTo>
                  <a:lnTo>
                    <a:pt x="202406" y="891778"/>
                  </a:lnTo>
                  <a:lnTo>
                    <a:pt x="294084" y="854869"/>
                  </a:lnTo>
                  <a:lnTo>
                    <a:pt x="421481" y="821531"/>
                  </a:lnTo>
                  <a:lnTo>
                    <a:pt x="550068" y="715565"/>
                  </a:lnTo>
                  <a:lnTo>
                    <a:pt x="695325" y="421481"/>
                  </a:lnTo>
                  <a:lnTo>
                    <a:pt x="598884" y="419100"/>
                  </a:lnTo>
                  <a:lnTo>
                    <a:pt x="260746" y="319087"/>
                  </a:lnTo>
                  <a:lnTo>
                    <a:pt x="190500" y="202406"/>
                  </a:lnTo>
                  <a:lnTo>
                    <a:pt x="228600" y="1404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0" name="Freeform 57">
              <a:extLst/>
            </p:cNvPr>
            <p:cNvSpPr>
              <a:spLocks/>
            </p:cNvSpPr>
            <p:nvPr/>
          </p:nvSpPr>
          <p:spPr bwMode="auto">
            <a:xfrm>
              <a:off x="3965551" y="4343418"/>
              <a:ext cx="144463" cy="100013"/>
            </a:xfrm>
            <a:custGeom>
              <a:avLst/>
              <a:gdLst>
                <a:gd name="T0" fmla="*/ 89 w 846535"/>
                <a:gd name="T1" fmla="*/ 0 h 582068"/>
                <a:gd name="T2" fmla="*/ 63 w 846535"/>
                <a:gd name="T3" fmla="*/ 0 h 582068"/>
                <a:gd name="T4" fmla="*/ 48 w 846535"/>
                <a:gd name="T5" fmla="*/ 4 h 582068"/>
                <a:gd name="T6" fmla="*/ 47 w 846535"/>
                <a:gd name="T7" fmla="*/ 16 h 582068"/>
                <a:gd name="T8" fmla="*/ 37 w 846535"/>
                <a:gd name="T9" fmla="*/ 26 h 582068"/>
                <a:gd name="T10" fmla="*/ 27 w 846535"/>
                <a:gd name="T11" fmla="*/ 37 h 582068"/>
                <a:gd name="T12" fmla="*/ 26 w 846535"/>
                <a:gd name="T13" fmla="*/ 53 h 582068"/>
                <a:gd name="T14" fmla="*/ 14 w 846535"/>
                <a:gd name="T15" fmla="*/ 63 h 582068"/>
                <a:gd name="T16" fmla="*/ 9 w 846535"/>
                <a:gd name="T17" fmla="*/ 77 h 582068"/>
                <a:gd name="T18" fmla="*/ 0 w 846535"/>
                <a:gd name="T19" fmla="*/ 86 h 582068"/>
                <a:gd name="T20" fmla="*/ 55 w 846535"/>
                <a:gd name="T21" fmla="*/ 87 h 582068"/>
                <a:gd name="T22" fmla="*/ 69 w 846535"/>
                <a:gd name="T23" fmla="*/ 75 h 582068"/>
                <a:gd name="T24" fmla="*/ 72 w 846535"/>
                <a:gd name="T25" fmla="*/ 50 h 582068"/>
                <a:gd name="T26" fmla="*/ 71 w 846535"/>
                <a:gd name="T27" fmla="*/ 31 h 582068"/>
                <a:gd name="T28" fmla="*/ 117 w 846535"/>
                <a:gd name="T29" fmla="*/ 31 h 582068"/>
                <a:gd name="T30" fmla="*/ 123 w 846535"/>
                <a:gd name="T31" fmla="*/ 15 h 582068"/>
                <a:gd name="T32" fmla="*/ 122 w 846535"/>
                <a:gd name="T33" fmla="*/ 1 h 582068"/>
                <a:gd name="T34" fmla="*/ 89 w 846535"/>
                <a:gd name="T35" fmla="*/ 0 h 5820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46535"/>
                <a:gd name="T55" fmla="*/ 0 h 582068"/>
                <a:gd name="T56" fmla="*/ 846535 w 846535"/>
                <a:gd name="T57" fmla="*/ 582068 h 5820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46535" h="582068">
                  <a:moveTo>
                    <a:pt x="611646" y="0"/>
                  </a:moveTo>
                  <a:lnTo>
                    <a:pt x="438150" y="1043"/>
                  </a:lnTo>
                  <a:lnTo>
                    <a:pt x="335421" y="28575"/>
                  </a:lnTo>
                  <a:lnTo>
                    <a:pt x="323850" y="105818"/>
                  </a:lnTo>
                  <a:lnTo>
                    <a:pt x="254458" y="173038"/>
                  </a:lnTo>
                  <a:lnTo>
                    <a:pt x="185738" y="248693"/>
                  </a:lnTo>
                  <a:lnTo>
                    <a:pt x="180975" y="353468"/>
                  </a:lnTo>
                  <a:lnTo>
                    <a:pt x="97632" y="420143"/>
                  </a:lnTo>
                  <a:lnTo>
                    <a:pt x="64294" y="517774"/>
                  </a:lnTo>
                  <a:lnTo>
                    <a:pt x="0" y="574924"/>
                  </a:lnTo>
                  <a:lnTo>
                    <a:pt x="381000" y="582068"/>
                  </a:lnTo>
                  <a:lnTo>
                    <a:pt x="473869" y="498724"/>
                  </a:lnTo>
                  <a:lnTo>
                    <a:pt x="494171" y="334963"/>
                  </a:lnTo>
                  <a:lnTo>
                    <a:pt x="490538" y="209402"/>
                  </a:lnTo>
                  <a:lnTo>
                    <a:pt x="804863" y="205830"/>
                  </a:lnTo>
                  <a:lnTo>
                    <a:pt x="846535" y="101055"/>
                  </a:lnTo>
                  <a:lnTo>
                    <a:pt x="840582" y="4615"/>
                  </a:lnTo>
                  <a:lnTo>
                    <a:pt x="6116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1" name="Freeform 356">
              <a:extLst/>
            </p:cNvPr>
            <p:cNvSpPr>
              <a:spLocks/>
            </p:cNvSpPr>
            <p:nvPr/>
          </p:nvSpPr>
          <p:spPr bwMode="auto">
            <a:xfrm>
              <a:off x="5043464" y="5084781"/>
              <a:ext cx="131762" cy="268287"/>
            </a:xfrm>
            <a:custGeom>
              <a:avLst/>
              <a:gdLst>
                <a:gd name="T0" fmla="*/ 91 w 771858"/>
                <a:gd name="T1" fmla="*/ 9 h 1571091"/>
                <a:gd name="T2" fmla="*/ 90 w 771858"/>
                <a:gd name="T3" fmla="*/ 19 h 1571091"/>
                <a:gd name="T4" fmla="*/ 86 w 771858"/>
                <a:gd name="T5" fmla="*/ 25 h 1571091"/>
                <a:gd name="T6" fmla="*/ 82 w 771858"/>
                <a:gd name="T7" fmla="*/ 27 h 1571091"/>
                <a:gd name="T8" fmla="*/ 76 w 771858"/>
                <a:gd name="T9" fmla="*/ 26 h 1571091"/>
                <a:gd name="T10" fmla="*/ 73 w 771858"/>
                <a:gd name="T11" fmla="*/ 30 h 1571091"/>
                <a:gd name="T12" fmla="*/ 77 w 771858"/>
                <a:gd name="T13" fmla="*/ 39 h 1571091"/>
                <a:gd name="T14" fmla="*/ 70 w 771858"/>
                <a:gd name="T15" fmla="*/ 41 h 1571091"/>
                <a:gd name="T16" fmla="*/ 72 w 771858"/>
                <a:gd name="T17" fmla="*/ 47 h 1571091"/>
                <a:gd name="T18" fmla="*/ 65 w 771858"/>
                <a:gd name="T19" fmla="*/ 52 h 1571091"/>
                <a:gd name="T20" fmla="*/ 62 w 771858"/>
                <a:gd name="T21" fmla="*/ 50 h 1571091"/>
                <a:gd name="T22" fmla="*/ 56 w 771858"/>
                <a:gd name="T23" fmla="*/ 56 h 1571091"/>
                <a:gd name="T24" fmla="*/ 41 w 771858"/>
                <a:gd name="T25" fmla="*/ 65 h 1571091"/>
                <a:gd name="T26" fmla="*/ 32 w 771858"/>
                <a:gd name="T27" fmla="*/ 68 h 1571091"/>
                <a:gd name="T28" fmla="*/ 28 w 771858"/>
                <a:gd name="T29" fmla="*/ 69 h 1571091"/>
                <a:gd name="T30" fmla="*/ 23 w 771858"/>
                <a:gd name="T31" fmla="*/ 69 h 1571091"/>
                <a:gd name="T32" fmla="*/ 18 w 771858"/>
                <a:gd name="T33" fmla="*/ 80 h 1571091"/>
                <a:gd name="T34" fmla="*/ 15 w 771858"/>
                <a:gd name="T35" fmla="*/ 88 h 1571091"/>
                <a:gd name="T36" fmla="*/ 18 w 771858"/>
                <a:gd name="T37" fmla="*/ 101 h 1571091"/>
                <a:gd name="T38" fmla="*/ 19 w 771858"/>
                <a:gd name="T39" fmla="*/ 113 h 1571091"/>
                <a:gd name="T40" fmla="*/ 16 w 771858"/>
                <a:gd name="T41" fmla="*/ 125 h 1571091"/>
                <a:gd name="T42" fmla="*/ 15 w 771858"/>
                <a:gd name="T43" fmla="*/ 134 h 1571091"/>
                <a:gd name="T44" fmla="*/ 7 w 771858"/>
                <a:gd name="T45" fmla="*/ 148 h 1571091"/>
                <a:gd name="T46" fmla="*/ 0 w 771858"/>
                <a:gd name="T47" fmla="*/ 157 h 1571091"/>
                <a:gd name="T48" fmla="*/ 4 w 771858"/>
                <a:gd name="T49" fmla="*/ 163 h 1571091"/>
                <a:gd name="T50" fmla="*/ 4 w 771858"/>
                <a:gd name="T51" fmla="*/ 172 h 1571091"/>
                <a:gd name="T52" fmla="*/ 6 w 771858"/>
                <a:gd name="T53" fmla="*/ 178 h 1571091"/>
                <a:gd name="T54" fmla="*/ 6 w 771858"/>
                <a:gd name="T55" fmla="*/ 186 h 1571091"/>
                <a:gd name="T56" fmla="*/ 11 w 771858"/>
                <a:gd name="T57" fmla="*/ 198 h 1571091"/>
                <a:gd name="T58" fmla="*/ 16 w 771858"/>
                <a:gd name="T59" fmla="*/ 206 h 1571091"/>
                <a:gd name="T60" fmla="*/ 13 w 771858"/>
                <a:gd name="T61" fmla="*/ 213 h 1571091"/>
                <a:gd name="T62" fmla="*/ 11 w 771858"/>
                <a:gd name="T63" fmla="*/ 218 h 1571091"/>
                <a:gd name="T64" fmla="*/ 10 w 771858"/>
                <a:gd name="T65" fmla="*/ 222 h 1571091"/>
                <a:gd name="T66" fmla="*/ 16 w 771858"/>
                <a:gd name="T67" fmla="*/ 228 h 1571091"/>
                <a:gd name="T68" fmla="*/ 26 w 771858"/>
                <a:gd name="T69" fmla="*/ 224 h 1571091"/>
                <a:gd name="T70" fmla="*/ 36 w 771858"/>
                <a:gd name="T71" fmla="*/ 221 h 1571091"/>
                <a:gd name="T72" fmla="*/ 45 w 771858"/>
                <a:gd name="T73" fmla="*/ 218 h 1571091"/>
                <a:gd name="T74" fmla="*/ 55 w 771858"/>
                <a:gd name="T75" fmla="*/ 213 h 1571091"/>
                <a:gd name="T76" fmla="*/ 60 w 771858"/>
                <a:gd name="T77" fmla="*/ 207 h 1571091"/>
                <a:gd name="T78" fmla="*/ 72 w 771858"/>
                <a:gd name="T79" fmla="*/ 186 h 1571091"/>
                <a:gd name="T80" fmla="*/ 81 w 771858"/>
                <a:gd name="T81" fmla="*/ 147 h 1571091"/>
                <a:gd name="T82" fmla="*/ 84 w 771858"/>
                <a:gd name="T83" fmla="*/ 123 h 1571091"/>
                <a:gd name="T84" fmla="*/ 91 w 771858"/>
                <a:gd name="T85" fmla="*/ 107 h 1571091"/>
                <a:gd name="T86" fmla="*/ 99 w 771858"/>
                <a:gd name="T87" fmla="*/ 96 h 1571091"/>
                <a:gd name="T88" fmla="*/ 101 w 771858"/>
                <a:gd name="T89" fmla="*/ 87 h 1571091"/>
                <a:gd name="T90" fmla="*/ 99 w 771858"/>
                <a:gd name="T91" fmla="*/ 80 h 1571091"/>
                <a:gd name="T92" fmla="*/ 101 w 771858"/>
                <a:gd name="T93" fmla="*/ 75 h 1571091"/>
                <a:gd name="T94" fmla="*/ 96 w 771858"/>
                <a:gd name="T95" fmla="*/ 66 h 1571091"/>
                <a:gd name="T96" fmla="*/ 97 w 771858"/>
                <a:gd name="T97" fmla="*/ 61 h 1571091"/>
                <a:gd name="T98" fmla="*/ 102 w 771858"/>
                <a:gd name="T99" fmla="*/ 59 h 1571091"/>
                <a:gd name="T100" fmla="*/ 104 w 771858"/>
                <a:gd name="T101" fmla="*/ 64 h 1571091"/>
                <a:gd name="T102" fmla="*/ 105 w 771858"/>
                <a:gd name="T103" fmla="*/ 67 h 1571091"/>
                <a:gd name="T104" fmla="*/ 109 w 771858"/>
                <a:gd name="T105" fmla="*/ 63 h 1571091"/>
                <a:gd name="T106" fmla="*/ 112 w 771858"/>
                <a:gd name="T107" fmla="*/ 57 h 1571091"/>
                <a:gd name="T108" fmla="*/ 108 w 771858"/>
                <a:gd name="T109" fmla="*/ 50 h 1571091"/>
                <a:gd name="T110" fmla="*/ 108 w 771858"/>
                <a:gd name="T111" fmla="*/ 39 h 1571091"/>
                <a:gd name="T112" fmla="*/ 106 w 771858"/>
                <a:gd name="T113" fmla="*/ 18 h 1571091"/>
                <a:gd name="T114" fmla="*/ 101 w 771858"/>
                <a:gd name="T115" fmla="*/ 10 h 1571091"/>
                <a:gd name="T116" fmla="*/ 98 w 771858"/>
                <a:gd name="T117" fmla="*/ 0 h 1571091"/>
                <a:gd name="T118" fmla="*/ 94 w 771858"/>
                <a:gd name="T119" fmla="*/ 3 h 1571091"/>
                <a:gd name="T120" fmla="*/ 91 w 771858"/>
                <a:gd name="T121" fmla="*/ 9 h 15710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1858"/>
                <a:gd name="T184" fmla="*/ 0 h 1571091"/>
                <a:gd name="T185" fmla="*/ 771858 w 771858"/>
                <a:gd name="T186" fmla="*/ 1571091 h 157109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1858" h="1571091">
                  <a:moveTo>
                    <a:pt x="625523" y="60989"/>
                  </a:moveTo>
                  <a:lnTo>
                    <a:pt x="623220" y="132316"/>
                  </a:lnTo>
                  <a:lnTo>
                    <a:pt x="595126" y="170344"/>
                  </a:lnTo>
                  <a:lnTo>
                    <a:pt x="563095" y="189685"/>
                  </a:lnTo>
                  <a:lnTo>
                    <a:pt x="523325" y="179151"/>
                  </a:lnTo>
                  <a:lnTo>
                    <a:pt x="505886" y="209483"/>
                  </a:lnTo>
                  <a:lnTo>
                    <a:pt x="532084" y="265284"/>
                  </a:lnTo>
                  <a:lnTo>
                    <a:pt x="482001" y="281201"/>
                  </a:lnTo>
                  <a:lnTo>
                    <a:pt x="497205" y="325947"/>
                  </a:lnTo>
                  <a:lnTo>
                    <a:pt x="451059" y="360551"/>
                  </a:lnTo>
                  <a:lnTo>
                    <a:pt x="425609" y="346006"/>
                  </a:lnTo>
                  <a:lnTo>
                    <a:pt x="389023" y="387002"/>
                  </a:lnTo>
                  <a:lnTo>
                    <a:pt x="283505" y="446133"/>
                  </a:lnTo>
                  <a:lnTo>
                    <a:pt x="219103" y="466060"/>
                  </a:lnTo>
                  <a:lnTo>
                    <a:pt x="194129" y="477769"/>
                  </a:lnTo>
                  <a:lnTo>
                    <a:pt x="154988" y="477073"/>
                  </a:lnTo>
                  <a:lnTo>
                    <a:pt x="127083" y="550271"/>
                  </a:lnTo>
                  <a:lnTo>
                    <a:pt x="102204" y="609409"/>
                  </a:lnTo>
                  <a:lnTo>
                    <a:pt x="121254" y="695134"/>
                  </a:lnTo>
                  <a:lnTo>
                    <a:pt x="133160" y="776097"/>
                  </a:lnTo>
                  <a:lnTo>
                    <a:pt x="107486" y="858278"/>
                  </a:lnTo>
                  <a:lnTo>
                    <a:pt x="100991" y="921709"/>
                  </a:lnTo>
                  <a:lnTo>
                    <a:pt x="49198" y="1016914"/>
                  </a:lnTo>
                  <a:lnTo>
                    <a:pt x="0" y="1081588"/>
                  </a:lnTo>
                  <a:lnTo>
                    <a:pt x="26004" y="1123759"/>
                  </a:lnTo>
                  <a:lnTo>
                    <a:pt x="30766" y="1188053"/>
                  </a:lnTo>
                  <a:lnTo>
                    <a:pt x="40291" y="1228534"/>
                  </a:lnTo>
                  <a:lnTo>
                    <a:pt x="45054" y="1280922"/>
                  </a:lnTo>
                  <a:lnTo>
                    <a:pt x="73629" y="1361884"/>
                  </a:lnTo>
                  <a:lnTo>
                    <a:pt x="111729" y="1421415"/>
                  </a:lnTo>
                  <a:lnTo>
                    <a:pt x="90298" y="1464278"/>
                  </a:lnTo>
                  <a:lnTo>
                    <a:pt x="73629" y="1502378"/>
                  </a:lnTo>
                  <a:lnTo>
                    <a:pt x="69315" y="1530552"/>
                  </a:lnTo>
                  <a:lnTo>
                    <a:pt x="109628" y="1571091"/>
                  </a:lnTo>
                  <a:lnTo>
                    <a:pt x="181020" y="1539780"/>
                  </a:lnTo>
                  <a:lnTo>
                    <a:pt x="248128" y="1520272"/>
                  </a:lnTo>
                  <a:lnTo>
                    <a:pt x="309825" y="1499924"/>
                  </a:lnTo>
                  <a:lnTo>
                    <a:pt x="378429" y="1464278"/>
                  </a:lnTo>
                  <a:lnTo>
                    <a:pt x="411766" y="1426178"/>
                  </a:lnTo>
                  <a:lnTo>
                    <a:pt x="497491" y="1278540"/>
                  </a:lnTo>
                  <a:lnTo>
                    <a:pt x="561785" y="1014222"/>
                  </a:lnTo>
                  <a:lnTo>
                    <a:pt x="578603" y="845977"/>
                  </a:lnTo>
                  <a:lnTo>
                    <a:pt x="630582" y="736230"/>
                  </a:lnTo>
                  <a:lnTo>
                    <a:pt x="685610" y="664178"/>
                  </a:lnTo>
                  <a:lnTo>
                    <a:pt x="697516" y="599884"/>
                  </a:lnTo>
                  <a:lnTo>
                    <a:pt x="681131" y="547720"/>
                  </a:lnTo>
                  <a:lnTo>
                    <a:pt x="694906" y="513704"/>
                  </a:lnTo>
                  <a:lnTo>
                    <a:pt x="663235" y="453780"/>
                  </a:lnTo>
                  <a:lnTo>
                    <a:pt x="668026" y="420395"/>
                  </a:lnTo>
                  <a:lnTo>
                    <a:pt x="700126" y="404805"/>
                  </a:lnTo>
                  <a:lnTo>
                    <a:pt x="715125" y="438300"/>
                  </a:lnTo>
                  <a:lnTo>
                    <a:pt x="726324" y="460607"/>
                  </a:lnTo>
                  <a:lnTo>
                    <a:pt x="754622" y="433831"/>
                  </a:lnTo>
                  <a:lnTo>
                    <a:pt x="771858" y="392248"/>
                  </a:lnTo>
                  <a:lnTo>
                    <a:pt x="745795" y="343947"/>
                  </a:lnTo>
                  <a:lnTo>
                    <a:pt x="744366" y="265183"/>
                  </a:lnTo>
                  <a:lnTo>
                    <a:pt x="731057" y="126607"/>
                  </a:lnTo>
                  <a:lnTo>
                    <a:pt x="697596" y="67185"/>
                  </a:lnTo>
                  <a:lnTo>
                    <a:pt x="678387" y="0"/>
                  </a:lnTo>
                  <a:lnTo>
                    <a:pt x="646424" y="23091"/>
                  </a:lnTo>
                  <a:lnTo>
                    <a:pt x="625523" y="609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2" name="Freeform 357">
              <a:extLst/>
            </p:cNvPr>
            <p:cNvSpPr>
              <a:spLocks/>
            </p:cNvSpPr>
            <p:nvPr/>
          </p:nvSpPr>
          <p:spPr bwMode="auto">
            <a:xfrm>
              <a:off x="4165576" y="4594243"/>
              <a:ext cx="150813" cy="98425"/>
            </a:xfrm>
            <a:custGeom>
              <a:avLst/>
              <a:gdLst>
                <a:gd name="T0" fmla="*/ 89 w 884634"/>
                <a:gd name="T1" fmla="*/ 0 h 577358"/>
                <a:gd name="T2" fmla="*/ 70 w 884634"/>
                <a:gd name="T3" fmla="*/ 1 h 577358"/>
                <a:gd name="T4" fmla="*/ 56 w 884634"/>
                <a:gd name="T5" fmla="*/ 6 h 577358"/>
                <a:gd name="T6" fmla="*/ 47 w 884634"/>
                <a:gd name="T7" fmla="*/ 10 h 577358"/>
                <a:gd name="T8" fmla="*/ 40 w 884634"/>
                <a:gd name="T9" fmla="*/ 17 h 577358"/>
                <a:gd name="T10" fmla="*/ 32 w 884634"/>
                <a:gd name="T11" fmla="*/ 22 h 577358"/>
                <a:gd name="T12" fmla="*/ 17 w 884634"/>
                <a:gd name="T13" fmla="*/ 33 h 577358"/>
                <a:gd name="T14" fmla="*/ 19 w 884634"/>
                <a:gd name="T15" fmla="*/ 40 h 577358"/>
                <a:gd name="T16" fmla="*/ 13 w 884634"/>
                <a:gd name="T17" fmla="*/ 42 h 577358"/>
                <a:gd name="T18" fmla="*/ 6 w 884634"/>
                <a:gd name="T19" fmla="*/ 47 h 577358"/>
                <a:gd name="T20" fmla="*/ 0 w 884634"/>
                <a:gd name="T21" fmla="*/ 54 h 577358"/>
                <a:gd name="T22" fmla="*/ 2 w 884634"/>
                <a:gd name="T23" fmla="*/ 63 h 577358"/>
                <a:gd name="T24" fmla="*/ 1 w 884634"/>
                <a:gd name="T25" fmla="*/ 72 h 577358"/>
                <a:gd name="T26" fmla="*/ 7 w 884634"/>
                <a:gd name="T27" fmla="*/ 79 h 577358"/>
                <a:gd name="T28" fmla="*/ 17 w 884634"/>
                <a:gd name="T29" fmla="*/ 83 h 577358"/>
                <a:gd name="T30" fmla="*/ 31 w 884634"/>
                <a:gd name="T31" fmla="*/ 79 h 577358"/>
                <a:gd name="T32" fmla="*/ 39 w 884634"/>
                <a:gd name="T33" fmla="*/ 82 h 577358"/>
                <a:gd name="T34" fmla="*/ 41 w 884634"/>
                <a:gd name="T35" fmla="*/ 73 h 577358"/>
                <a:gd name="T36" fmla="*/ 40 w 884634"/>
                <a:gd name="T37" fmla="*/ 62 h 577358"/>
                <a:gd name="T38" fmla="*/ 48 w 884634"/>
                <a:gd name="T39" fmla="*/ 62 h 577358"/>
                <a:gd name="T40" fmla="*/ 64 w 884634"/>
                <a:gd name="T41" fmla="*/ 61 h 577358"/>
                <a:gd name="T42" fmla="*/ 82 w 884634"/>
                <a:gd name="T43" fmla="*/ 61 h 577358"/>
                <a:gd name="T44" fmla="*/ 90 w 884634"/>
                <a:gd name="T45" fmla="*/ 65 h 577358"/>
                <a:gd name="T46" fmla="*/ 98 w 884634"/>
                <a:gd name="T47" fmla="*/ 62 h 577358"/>
                <a:gd name="T48" fmla="*/ 104 w 884634"/>
                <a:gd name="T49" fmla="*/ 58 h 577358"/>
                <a:gd name="T50" fmla="*/ 115 w 884634"/>
                <a:gd name="T51" fmla="*/ 58 h 577358"/>
                <a:gd name="T52" fmla="*/ 119 w 884634"/>
                <a:gd name="T53" fmla="*/ 49 h 577358"/>
                <a:gd name="T54" fmla="*/ 127 w 884634"/>
                <a:gd name="T55" fmla="*/ 40 h 577358"/>
                <a:gd name="T56" fmla="*/ 108 w 884634"/>
                <a:gd name="T57" fmla="*/ 35 h 577358"/>
                <a:gd name="T58" fmla="*/ 101 w 884634"/>
                <a:gd name="T59" fmla="*/ 26 h 577358"/>
                <a:gd name="T60" fmla="*/ 93 w 884634"/>
                <a:gd name="T61" fmla="*/ 16 h 577358"/>
                <a:gd name="T62" fmla="*/ 89 w 884634"/>
                <a:gd name="T63" fmla="*/ 0 h 577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4634"/>
                <a:gd name="T97" fmla="*/ 0 h 577358"/>
                <a:gd name="T98" fmla="*/ 884634 w 884634"/>
                <a:gd name="T99" fmla="*/ 577358 h 5773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4634" h="577358">
                  <a:moveTo>
                    <a:pt x="616743" y="0"/>
                  </a:moveTo>
                  <a:lnTo>
                    <a:pt x="488156" y="4763"/>
                  </a:lnTo>
                  <a:lnTo>
                    <a:pt x="388143" y="40482"/>
                  </a:lnTo>
                  <a:lnTo>
                    <a:pt x="328612" y="69057"/>
                  </a:lnTo>
                  <a:lnTo>
                    <a:pt x="276225" y="119063"/>
                  </a:lnTo>
                  <a:lnTo>
                    <a:pt x="223837" y="154782"/>
                  </a:lnTo>
                  <a:lnTo>
                    <a:pt x="117871" y="230982"/>
                  </a:lnTo>
                  <a:lnTo>
                    <a:pt x="128587" y="279797"/>
                  </a:lnTo>
                  <a:lnTo>
                    <a:pt x="90487" y="295275"/>
                  </a:lnTo>
                  <a:lnTo>
                    <a:pt x="39290" y="328613"/>
                  </a:lnTo>
                  <a:lnTo>
                    <a:pt x="0" y="376238"/>
                  </a:lnTo>
                  <a:lnTo>
                    <a:pt x="16668" y="438150"/>
                  </a:lnTo>
                  <a:lnTo>
                    <a:pt x="7143" y="500063"/>
                  </a:lnTo>
                  <a:lnTo>
                    <a:pt x="51531" y="546121"/>
                  </a:lnTo>
                  <a:lnTo>
                    <a:pt x="114633" y="577358"/>
                  </a:lnTo>
                  <a:lnTo>
                    <a:pt x="214849" y="546442"/>
                  </a:lnTo>
                  <a:lnTo>
                    <a:pt x="267046" y="571776"/>
                  </a:lnTo>
                  <a:lnTo>
                    <a:pt x="283368" y="509588"/>
                  </a:lnTo>
                  <a:lnTo>
                    <a:pt x="276225" y="431007"/>
                  </a:lnTo>
                  <a:lnTo>
                    <a:pt x="334228" y="431172"/>
                  </a:lnTo>
                  <a:lnTo>
                    <a:pt x="442912" y="426244"/>
                  </a:lnTo>
                  <a:lnTo>
                    <a:pt x="571625" y="423109"/>
                  </a:lnTo>
                  <a:lnTo>
                    <a:pt x="621506" y="452438"/>
                  </a:lnTo>
                  <a:lnTo>
                    <a:pt x="678656" y="431007"/>
                  </a:lnTo>
                  <a:lnTo>
                    <a:pt x="722432" y="403478"/>
                  </a:lnTo>
                  <a:lnTo>
                    <a:pt x="799356" y="403021"/>
                  </a:lnTo>
                  <a:lnTo>
                    <a:pt x="826617" y="343392"/>
                  </a:lnTo>
                  <a:lnTo>
                    <a:pt x="884634" y="280988"/>
                  </a:lnTo>
                  <a:lnTo>
                    <a:pt x="746530" y="243945"/>
                  </a:lnTo>
                  <a:lnTo>
                    <a:pt x="704850" y="178594"/>
                  </a:lnTo>
                  <a:lnTo>
                    <a:pt x="642937" y="114300"/>
                  </a:lnTo>
                  <a:lnTo>
                    <a:pt x="61674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3" name="Freeform 358">
              <a:extLst/>
            </p:cNvPr>
            <p:cNvSpPr>
              <a:spLocks/>
            </p:cNvSpPr>
            <p:nvPr/>
          </p:nvSpPr>
          <p:spPr bwMode="auto">
            <a:xfrm>
              <a:off x="5024414" y="4632343"/>
              <a:ext cx="25400" cy="34925"/>
            </a:xfrm>
            <a:custGeom>
              <a:avLst/>
              <a:gdLst>
                <a:gd name="T0" fmla="*/ 13 w 149562"/>
                <a:gd name="T1" fmla="*/ 0 h 204788"/>
                <a:gd name="T2" fmla="*/ 11 w 149562"/>
                <a:gd name="T3" fmla="*/ 4 h 204788"/>
                <a:gd name="T4" fmla="*/ 5 w 149562"/>
                <a:gd name="T5" fmla="*/ 6 h 204788"/>
                <a:gd name="T6" fmla="*/ 0 w 149562"/>
                <a:gd name="T7" fmla="*/ 16 h 204788"/>
                <a:gd name="T8" fmla="*/ 0 w 149562"/>
                <a:gd name="T9" fmla="*/ 27 h 204788"/>
                <a:gd name="T10" fmla="*/ 8 w 149562"/>
                <a:gd name="T11" fmla="*/ 28 h 204788"/>
                <a:gd name="T12" fmla="*/ 14 w 149562"/>
                <a:gd name="T13" fmla="*/ 30 h 204788"/>
                <a:gd name="T14" fmla="*/ 19 w 149562"/>
                <a:gd name="T15" fmla="*/ 21 h 204788"/>
                <a:gd name="T16" fmla="*/ 19 w 149562"/>
                <a:gd name="T17" fmla="*/ 18 h 204788"/>
                <a:gd name="T18" fmla="*/ 14 w 149562"/>
                <a:gd name="T19" fmla="*/ 19 h 204788"/>
                <a:gd name="T20" fmla="*/ 11 w 149562"/>
                <a:gd name="T21" fmla="*/ 21 h 204788"/>
                <a:gd name="T22" fmla="*/ 8 w 149562"/>
                <a:gd name="T23" fmla="*/ 21 h 204788"/>
                <a:gd name="T24" fmla="*/ 7 w 149562"/>
                <a:gd name="T25" fmla="*/ 19 h 204788"/>
                <a:gd name="T26" fmla="*/ 11 w 149562"/>
                <a:gd name="T27" fmla="*/ 17 h 204788"/>
                <a:gd name="T28" fmla="*/ 15 w 149562"/>
                <a:gd name="T29" fmla="*/ 13 h 204788"/>
                <a:gd name="T30" fmla="*/ 21 w 149562"/>
                <a:gd name="T31" fmla="*/ 12 h 204788"/>
                <a:gd name="T32" fmla="*/ 20 w 149562"/>
                <a:gd name="T33" fmla="*/ 7 h 204788"/>
                <a:gd name="T34" fmla="*/ 17 w 149562"/>
                <a:gd name="T35" fmla="*/ 4 h 204788"/>
                <a:gd name="T36" fmla="*/ 13 w 149562"/>
                <a:gd name="T37" fmla="*/ 0 h 2047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562"/>
                <a:gd name="T58" fmla="*/ 0 h 204788"/>
                <a:gd name="T59" fmla="*/ 149562 w 149562"/>
                <a:gd name="T60" fmla="*/ 204788 h 2047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562" h="204788">
                  <a:moveTo>
                    <a:pt x="94060" y="0"/>
                  </a:moveTo>
                  <a:lnTo>
                    <a:pt x="80963" y="28575"/>
                  </a:lnTo>
                  <a:lnTo>
                    <a:pt x="38100" y="45244"/>
                  </a:lnTo>
                  <a:lnTo>
                    <a:pt x="0" y="111919"/>
                  </a:lnTo>
                  <a:lnTo>
                    <a:pt x="2382" y="186928"/>
                  </a:lnTo>
                  <a:lnTo>
                    <a:pt x="55730" y="197936"/>
                  </a:lnTo>
                  <a:lnTo>
                    <a:pt x="96441" y="204788"/>
                  </a:lnTo>
                  <a:lnTo>
                    <a:pt x="135732" y="147638"/>
                  </a:lnTo>
                  <a:lnTo>
                    <a:pt x="133233" y="125252"/>
                  </a:lnTo>
                  <a:lnTo>
                    <a:pt x="97322" y="129297"/>
                  </a:lnTo>
                  <a:lnTo>
                    <a:pt x="77105" y="148332"/>
                  </a:lnTo>
                  <a:lnTo>
                    <a:pt x="54837" y="148736"/>
                  </a:lnTo>
                  <a:lnTo>
                    <a:pt x="47729" y="134723"/>
                  </a:lnTo>
                  <a:lnTo>
                    <a:pt x="74839" y="117826"/>
                  </a:lnTo>
                  <a:lnTo>
                    <a:pt x="105148" y="88425"/>
                  </a:lnTo>
                  <a:lnTo>
                    <a:pt x="149562" y="80831"/>
                  </a:lnTo>
                  <a:lnTo>
                    <a:pt x="142125" y="48721"/>
                  </a:lnTo>
                  <a:lnTo>
                    <a:pt x="121138" y="25343"/>
                  </a:lnTo>
                  <a:lnTo>
                    <a:pt x="9406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4" name="Freeform 359">
              <a:extLst/>
            </p:cNvPr>
            <p:cNvSpPr>
              <a:spLocks/>
            </p:cNvSpPr>
            <p:nvPr/>
          </p:nvSpPr>
          <p:spPr bwMode="auto">
            <a:xfrm>
              <a:off x="4873601" y="4776806"/>
              <a:ext cx="152400" cy="158750"/>
            </a:xfrm>
            <a:custGeom>
              <a:avLst/>
              <a:gdLst>
                <a:gd name="T0" fmla="*/ 2147483647 w 480"/>
                <a:gd name="T1" fmla="*/ 2147483647 h 498"/>
                <a:gd name="T2" fmla="*/ 0 w 480"/>
                <a:gd name="T3" fmla="*/ 2147483647 h 498"/>
                <a:gd name="T4" fmla="*/ 2147483647 w 480"/>
                <a:gd name="T5" fmla="*/ 2147483647 h 498"/>
                <a:gd name="T6" fmla="*/ 2147483647 w 480"/>
                <a:gd name="T7" fmla="*/ 2147483647 h 498"/>
                <a:gd name="T8" fmla="*/ 2147483647 w 480"/>
                <a:gd name="T9" fmla="*/ 2147483647 h 498"/>
                <a:gd name="T10" fmla="*/ 2147483647 w 480"/>
                <a:gd name="T11" fmla="*/ 2147483647 h 498"/>
                <a:gd name="T12" fmla="*/ 2147483647 w 480"/>
                <a:gd name="T13" fmla="*/ 2147483647 h 498"/>
                <a:gd name="T14" fmla="*/ 2147483647 w 480"/>
                <a:gd name="T15" fmla="*/ 2147483647 h 498"/>
                <a:gd name="T16" fmla="*/ 2147483647 w 480"/>
                <a:gd name="T17" fmla="*/ 2147483647 h 498"/>
                <a:gd name="T18" fmla="*/ 2147483647 w 480"/>
                <a:gd name="T19" fmla="*/ 2147483647 h 498"/>
                <a:gd name="T20" fmla="*/ 2147483647 w 480"/>
                <a:gd name="T21" fmla="*/ 2147483647 h 498"/>
                <a:gd name="T22" fmla="*/ 2147483647 w 480"/>
                <a:gd name="T23" fmla="*/ 2147483647 h 498"/>
                <a:gd name="T24" fmla="*/ 2147483647 w 480"/>
                <a:gd name="T25" fmla="*/ 2147483647 h 498"/>
                <a:gd name="T26" fmla="*/ 2147483647 w 480"/>
                <a:gd name="T27" fmla="*/ 2147483647 h 498"/>
                <a:gd name="T28" fmla="*/ 2147483647 w 480"/>
                <a:gd name="T29" fmla="*/ 2147483647 h 498"/>
                <a:gd name="T30" fmla="*/ 2147483647 w 480"/>
                <a:gd name="T31" fmla="*/ 2147483647 h 498"/>
                <a:gd name="T32" fmla="*/ 2147483647 w 480"/>
                <a:gd name="T33" fmla="*/ 2147483647 h 498"/>
                <a:gd name="T34" fmla="*/ 2147483647 w 480"/>
                <a:gd name="T35" fmla="*/ 2147483647 h 498"/>
                <a:gd name="T36" fmla="*/ 2147483647 w 480"/>
                <a:gd name="T37" fmla="*/ 2147483647 h 498"/>
                <a:gd name="T38" fmla="*/ 2147483647 w 480"/>
                <a:gd name="T39" fmla="*/ 2147483647 h 498"/>
                <a:gd name="T40" fmla="*/ 2147483647 w 480"/>
                <a:gd name="T41" fmla="*/ 2147483647 h 498"/>
                <a:gd name="T42" fmla="*/ 2147483647 w 480"/>
                <a:gd name="T43" fmla="*/ 2147483647 h 498"/>
                <a:gd name="T44" fmla="*/ 2147483647 w 480"/>
                <a:gd name="T45" fmla="*/ 2147483647 h 498"/>
                <a:gd name="T46" fmla="*/ 2147483647 w 480"/>
                <a:gd name="T47" fmla="*/ 2147483647 h 498"/>
                <a:gd name="T48" fmla="*/ 2147483647 w 480"/>
                <a:gd name="T49" fmla="*/ 2147483647 h 498"/>
                <a:gd name="T50" fmla="*/ 2147483647 w 480"/>
                <a:gd name="T51" fmla="*/ 2147483647 h 498"/>
                <a:gd name="T52" fmla="*/ 2147483647 w 480"/>
                <a:gd name="T53" fmla="*/ 2147483647 h 498"/>
                <a:gd name="T54" fmla="*/ 2147483647 w 480"/>
                <a:gd name="T55" fmla="*/ 2147483647 h 498"/>
                <a:gd name="T56" fmla="*/ 2147483647 w 480"/>
                <a:gd name="T57" fmla="*/ 2147483647 h 498"/>
                <a:gd name="T58" fmla="*/ 2147483647 w 480"/>
                <a:gd name="T59" fmla="*/ 2147483647 h 498"/>
                <a:gd name="T60" fmla="*/ 2147483647 w 480"/>
                <a:gd name="T61" fmla="*/ 2147483647 h 498"/>
                <a:gd name="T62" fmla="*/ 2147483647 w 480"/>
                <a:gd name="T63" fmla="*/ 2147483647 h 498"/>
                <a:gd name="T64" fmla="*/ 2147483647 w 480"/>
                <a:gd name="T65" fmla="*/ 2147483647 h 498"/>
                <a:gd name="T66" fmla="*/ 2147483647 w 480"/>
                <a:gd name="T67" fmla="*/ 2147483647 h 498"/>
                <a:gd name="T68" fmla="*/ 2147483647 w 480"/>
                <a:gd name="T69" fmla="*/ 2147483647 h 498"/>
                <a:gd name="T70" fmla="*/ 2147483647 w 480"/>
                <a:gd name="T71" fmla="*/ 2147483647 h 498"/>
                <a:gd name="T72" fmla="*/ 2147483647 w 480"/>
                <a:gd name="T73" fmla="*/ 2147483647 h 498"/>
                <a:gd name="T74" fmla="*/ 2147483647 w 480"/>
                <a:gd name="T75" fmla="*/ 2147483647 h 498"/>
                <a:gd name="T76" fmla="*/ 2147483647 w 480"/>
                <a:gd name="T77" fmla="*/ 2147483647 h 498"/>
                <a:gd name="T78" fmla="*/ 2147483647 w 480"/>
                <a:gd name="T79" fmla="*/ 2147483647 h 498"/>
                <a:gd name="T80" fmla="*/ 2147483647 w 480"/>
                <a:gd name="T81" fmla="*/ 0 h 498"/>
                <a:gd name="T82" fmla="*/ 2147483647 w 480"/>
                <a:gd name="T83" fmla="*/ 2147483647 h 498"/>
                <a:gd name="T84" fmla="*/ 2147483647 w 480"/>
                <a:gd name="T85" fmla="*/ 2147483647 h 4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80"/>
                <a:gd name="T130" fmla="*/ 0 h 498"/>
                <a:gd name="T131" fmla="*/ 480 w 480"/>
                <a:gd name="T132" fmla="*/ 498 h 4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80" h="498">
                  <a:moveTo>
                    <a:pt x="28" y="24"/>
                  </a:moveTo>
                  <a:lnTo>
                    <a:pt x="0" y="36"/>
                  </a:lnTo>
                  <a:lnTo>
                    <a:pt x="41" y="92"/>
                  </a:lnTo>
                  <a:lnTo>
                    <a:pt x="64" y="139"/>
                  </a:lnTo>
                  <a:lnTo>
                    <a:pt x="95" y="147"/>
                  </a:lnTo>
                  <a:lnTo>
                    <a:pt x="103" y="174"/>
                  </a:lnTo>
                  <a:lnTo>
                    <a:pt x="107" y="199"/>
                  </a:lnTo>
                  <a:lnTo>
                    <a:pt x="74" y="229"/>
                  </a:lnTo>
                  <a:lnTo>
                    <a:pt x="41" y="285"/>
                  </a:lnTo>
                  <a:lnTo>
                    <a:pt x="57" y="309"/>
                  </a:lnTo>
                  <a:lnTo>
                    <a:pt x="86" y="303"/>
                  </a:lnTo>
                  <a:lnTo>
                    <a:pt x="98" y="318"/>
                  </a:lnTo>
                  <a:lnTo>
                    <a:pt x="79" y="335"/>
                  </a:lnTo>
                  <a:lnTo>
                    <a:pt x="59" y="333"/>
                  </a:lnTo>
                  <a:lnTo>
                    <a:pt x="60" y="351"/>
                  </a:lnTo>
                  <a:lnTo>
                    <a:pt x="83" y="365"/>
                  </a:lnTo>
                  <a:lnTo>
                    <a:pt x="108" y="375"/>
                  </a:lnTo>
                  <a:lnTo>
                    <a:pt x="155" y="397"/>
                  </a:lnTo>
                  <a:lnTo>
                    <a:pt x="198" y="424"/>
                  </a:lnTo>
                  <a:lnTo>
                    <a:pt x="227" y="456"/>
                  </a:lnTo>
                  <a:lnTo>
                    <a:pt x="264" y="485"/>
                  </a:lnTo>
                  <a:lnTo>
                    <a:pt x="286" y="498"/>
                  </a:lnTo>
                  <a:lnTo>
                    <a:pt x="340" y="498"/>
                  </a:lnTo>
                  <a:lnTo>
                    <a:pt x="357" y="471"/>
                  </a:lnTo>
                  <a:lnTo>
                    <a:pt x="376" y="431"/>
                  </a:lnTo>
                  <a:lnTo>
                    <a:pt x="413" y="403"/>
                  </a:lnTo>
                  <a:lnTo>
                    <a:pt x="441" y="374"/>
                  </a:lnTo>
                  <a:lnTo>
                    <a:pt x="461" y="351"/>
                  </a:lnTo>
                  <a:lnTo>
                    <a:pt x="480" y="328"/>
                  </a:lnTo>
                  <a:lnTo>
                    <a:pt x="463" y="292"/>
                  </a:lnTo>
                  <a:lnTo>
                    <a:pt x="428" y="120"/>
                  </a:lnTo>
                  <a:lnTo>
                    <a:pt x="468" y="34"/>
                  </a:lnTo>
                  <a:lnTo>
                    <a:pt x="414" y="30"/>
                  </a:lnTo>
                  <a:lnTo>
                    <a:pt x="365" y="57"/>
                  </a:lnTo>
                  <a:lnTo>
                    <a:pt x="336" y="62"/>
                  </a:lnTo>
                  <a:lnTo>
                    <a:pt x="292" y="50"/>
                  </a:lnTo>
                  <a:lnTo>
                    <a:pt x="254" y="52"/>
                  </a:lnTo>
                  <a:lnTo>
                    <a:pt x="214" y="36"/>
                  </a:lnTo>
                  <a:lnTo>
                    <a:pt x="176" y="6"/>
                  </a:lnTo>
                  <a:lnTo>
                    <a:pt x="142" y="2"/>
                  </a:lnTo>
                  <a:lnTo>
                    <a:pt x="102" y="0"/>
                  </a:lnTo>
                  <a:lnTo>
                    <a:pt x="62" y="6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5" name="Freeform 360">
              <a:extLst/>
            </p:cNvPr>
            <p:cNvSpPr>
              <a:spLocks/>
            </p:cNvSpPr>
            <p:nvPr/>
          </p:nvSpPr>
          <p:spPr bwMode="auto">
            <a:xfrm>
              <a:off x="4803751" y="4789506"/>
              <a:ext cx="103188" cy="109537"/>
            </a:xfrm>
            <a:custGeom>
              <a:avLst/>
              <a:gdLst>
                <a:gd name="T0" fmla="*/ 65 w 615017"/>
                <a:gd name="T1" fmla="*/ 14 h 639366"/>
                <a:gd name="T2" fmla="*/ 54 w 615017"/>
                <a:gd name="T3" fmla="*/ 0 h 639366"/>
                <a:gd name="T4" fmla="*/ 49 w 615017"/>
                <a:gd name="T5" fmla="*/ 2 h 639366"/>
                <a:gd name="T6" fmla="*/ 26 w 615017"/>
                <a:gd name="T7" fmla="*/ 7 h 639366"/>
                <a:gd name="T8" fmla="*/ 18 w 615017"/>
                <a:gd name="T9" fmla="*/ 10 h 639366"/>
                <a:gd name="T10" fmla="*/ 15 w 615017"/>
                <a:gd name="T11" fmla="*/ 24 h 639366"/>
                <a:gd name="T12" fmla="*/ 19 w 615017"/>
                <a:gd name="T13" fmla="*/ 29 h 639366"/>
                <a:gd name="T14" fmla="*/ 19 w 615017"/>
                <a:gd name="T15" fmla="*/ 36 h 639366"/>
                <a:gd name="T16" fmla="*/ 16 w 615017"/>
                <a:gd name="T17" fmla="*/ 42 h 639366"/>
                <a:gd name="T18" fmla="*/ 7 w 615017"/>
                <a:gd name="T19" fmla="*/ 51 h 639366"/>
                <a:gd name="T20" fmla="*/ 0 w 615017"/>
                <a:gd name="T21" fmla="*/ 64 h 639366"/>
                <a:gd name="T22" fmla="*/ 0 w 615017"/>
                <a:gd name="T23" fmla="*/ 67 h 639366"/>
                <a:gd name="T24" fmla="*/ 4 w 615017"/>
                <a:gd name="T25" fmla="*/ 67 h 639366"/>
                <a:gd name="T26" fmla="*/ 7 w 615017"/>
                <a:gd name="T27" fmla="*/ 70 h 639366"/>
                <a:gd name="T28" fmla="*/ 9 w 615017"/>
                <a:gd name="T29" fmla="*/ 75 h 639366"/>
                <a:gd name="T30" fmla="*/ 8 w 615017"/>
                <a:gd name="T31" fmla="*/ 83 h 639366"/>
                <a:gd name="T32" fmla="*/ 6 w 615017"/>
                <a:gd name="T33" fmla="*/ 86 h 639366"/>
                <a:gd name="T34" fmla="*/ 3 w 615017"/>
                <a:gd name="T35" fmla="*/ 91 h 639366"/>
                <a:gd name="T36" fmla="*/ 3 w 615017"/>
                <a:gd name="T37" fmla="*/ 94 h 639366"/>
                <a:gd name="T38" fmla="*/ 9 w 615017"/>
                <a:gd name="T39" fmla="*/ 94 h 639366"/>
                <a:gd name="T40" fmla="*/ 14 w 615017"/>
                <a:gd name="T41" fmla="*/ 90 h 639366"/>
                <a:gd name="T42" fmla="*/ 21 w 615017"/>
                <a:gd name="T43" fmla="*/ 89 h 639366"/>
                <a:gd name="T44" fmla="*/ 28 w 615017"/>
                <a:gd name="T45" fmla="*/ 93 h 639366"/>
                <a:gd name="T46" fmla="*/ 33 w 615017"/>
                <a:gd name="T47" fmla="*/ 91 h 639366"/>
                <a:gd name="T48" fmla="*/ 36 w 615017"/>
                <a:gd name="T49" fmla="*/ 88 h 639366"/>
                <a:gd name="T50" fmla="*/ 35 w 615017"/>
                <a:gd name="T51" fmla="*/ 85 h 639366"/>
                <a:gd name="T52" fmla="*/ 35 w 615017"/>
                <a:gd name="T53" fmla="*/ 80 h 639366"/>
                <a:gd name="T54" fmla="*/ 34 w 615017"/>
                <a:gd name="T55" fmla="*/ 76 h 639366"/>
                <a:gd name="T56" fmla="*/ 35 w 615017"/>
                <a:gd name="T57" fmla="*/ 72 h 639366"/>
                <a:gd name="T58" fmla="*/ 33 w 615017"/>
                <a:gd name="T59" fmla="*/ 66 h 639366"/>
                <a:gd name="T60" fmla="*/ 37 w 615017"/>
                <a:gd name="T61" fmla="*/ 63 h 639366"/>
                <a:gd name="T62" fmla="*/ 42 w 615017"/>
                <a:gd name="T63" fmla="*/ 63 h 639366"/>
                <a:gd name="T64" fmla="*/ 45 w 615017"/>
                <a:gd name="T65" fmla="*/ 65 h 639366"/>
                <a:gd name="T66" fmla="*/ 46 w 615017"/>
                <a:gd name="T67" fmla="*/ 69 h 639366"/>
                <a:gd name="T68" fmla="*/ 47 w 615017"/>
                <a:gd name="T69" fmla="*/ 72 h 639366"/>
                <a:gd name="T70" fmla="*/ 49 w 615017"/>
                <a:gd name="T71" fmla="*/ 76 h 639366"/>
                <a:gd name="T72" fmla="*/ 52 w 615017"/>
                <a:gd name="T73" fmla="*/ 71 h 639366"/>
                <a:gd name="T74" fmla="*/ 62 w 615017"/>
                <a:gd name="T75" fmla="*/ 69 h 639366"/>
                <a:gd name="T76" fmla="*/ 66 w 615017"/>
                <a:gd name="T77" fmla="*/ 67 h 639366"/>
                <a:gd name="T78" fmla="*/ 74 w 615017"/>
                <a:gd name="T79" fmla="*/ 52 h 639366"/>
                <a:gd name="T80" fmla="*/ 82 w 615017"/>
                <a:gd name="T81" fmla="*/ 44 h 639366"/>
                <a:gd name="T82" fmla="*/ 81 w 615017"/>
                <a:gd name="T83" fmla="*/ 37 h 639366"/>
                <a:gd name="T84" fmla="*/ 79 w 615017"/>
                <a:gd name="T85" fmla="*/ 29 h 639366"/>
                <a:gd name="T86" fmla="*/ 71 w 615017"/>
                <a:gd name="T87" fmla="*/ 27 h 639366"/>
                <a:gd name="T88" fmla="*/ 65 w 615017"/>
                <a:gd name="T89" fmla="*/ 14 h 639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15017"/>
                <a:gd name="T136" fmla="*/ 0 h 639366"/>
                <a:gd name="T137" fmla="*/ 615017 w 615017"/>
                <a:gd name="T138" fmla="*/ 639366 h 639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15017" h="639366">
                  <a:moveTo>
                    <a:pt x="489347" y="91678"/>
                  </a:moveTo>
                  <a:lnTo>
                    <a:pt x="407193" y="0"/>
                  </a:lnTo>
                  <a:lnTo>
                    <a:pt x="366712" y="10716"/>
                  </a:lnTo>
                  <a:lnTo>
                    <a:pt x="196453" y="44053"/>
                  </a:lnTo>
                  <a:lnTo>
                    <a:pt x="136922" y="69056"/>
                  </a:lnTo>
                  <a:lnTo>
                    <a:pt x="110728" y="160734"/>
                  </a:lnTo>
                  <a:lnTo>
                    <a:pt x="142179" y="196835"/>
                  </a:lnTo>
                  <a:lnTo>
                    <a:pt x="144065" y="247650"/>
                  </a:lnTo>
                  <a:lnTo>
                    <a:pt x="121443" y="283369"/>
                  </a:lnTo>
                  <a:lnTo>
                    <a:pt x="51197" y="342900"/>
                  </a:lnTo>
                  <a:lnTo>
                    <a:pt x="1190" y="434578"/>
                  </a:lnTo>
                  <a:lnTo>
                    <a:pt x="0" y="453628"/>
                  </a:lnTo>
                  <a:lnTo>
                    <a:pt x="26193" y="452438"/>
                  </a:lnTo>
                  <a:lnTo>
                    <a:pt x="48815" y="472678"/>
                  </a:lnTo>
                  <a:lnTo>
                    <a:pt x="66675" y="510778"/>
                  </a:lnTo>
                  <a:lnTo>
                    <a:pt x="60722" y="559594"/>
                  </a:lnTo>
                  <a:lnTo>
                    <a:pt x="41672" y="581025"/>
                  </a:lnTo>
                  <a:lnTo>
                    <a:pt x="20240" y="614363"/>
                  </a:lnTo>
                  <a:lnTo>
                    <a:pt x="21431" y="638175"/>
                  </a:lnTo>
                  <a:lnTo>
                    <a:pt x="67865" y="639366"/>
                  </a:lnTo>
                  <a:lnTo>
                    <a:pt x="109071" y="610087"/>
                  </a:lnTo>
                  <a:lnTo>
                    <a:pt x="157733" y="606387"/>
                  </a:lnTo>
                  <a:lnTo>
                    <a:pt x="206856" y="628029"/>
                  </a:lnTo>
                  <a:lnTo>
                    <a:pt x="247246" y="616029"/>
                  </a:lnTo>
                  <a:lnTo>
                    <a:pt x="271296" y="598693"/>
                  </a:lnTo>
                  <a:lnTo>
                    <a:pt x="260062" y="576363"/>
                  </a:lnTo>
                  <a:lnTo>
                    <a:pt x="262103" y="539708"/>
                  </a:lnTo>
                  <a:lnTo>
                    <a:pt x="258365" y="514350"/>
                  </a:lnTo>
                  <a:lnTo>
                    <a:pt x="259556" y="485775"/>
                  </a:lnTo>
                  <a:lnTo>
                    <a:pt x="246459" y="450056"/>
                  </a:lnTo>
                  <a:lnTo>
                    <a:pt x="278606" y="428625"/>
                  </a:lnTo>
                  <a:lnTo>
                    <a:pt x="319087" y="426244"/>
                  </a:lnTo>
                  <a:lnTo>
                    <a:pt x="336947" y="440531"/>
                  </a:lnTo>
                  <a:lnTo>
                    <a:pt x="347479" y="470557"/>
                  </a:lnTo>
                  <a:lnTo>
                    <a:pt x="352425" y="489347"/>
                  </a:lnTo>
                  <a:lnTo>
                    <a:pt x="365522" y="517922"/>
                  </a:lnTo>
                  <a:lnTo>
                    <a:pt x="391715" y="481013"/>
                  </a:lnTo>
                  <a:lnTo>
                    <a:pt x="463798" y="465629"/>
                  </a:lnTo>
                  <a:lnTo>
                    <a:pt x="492913" y="453834"/>
                  </a:lnTo>
                  <a:lnTo>
                    <a:pt x="557845" y="352193"/>
                  </a:lnTo>
                  <a:lnTo>
                    <a:pt x="615017" y="295290"/>
                  </a:lnTo>
                  <a:lnTo>
                    <a:pt x="608361" y="251751"/>
                  </a:lnTo>
                  <a:lnTo>
                    <a:pt x="591519" y="193845"/>
                  </a:lnTo>
                  <a:lnTo>
                    <a:pt x="535781" y="182166"/>
                  </a:lnTo>
                  <a:lnTo>
                    <a:pt x="489347" y="9167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6" name="Freeform 361">
              <a:extLst/>
            </p:cNvPr>
            <p:cNvSpPr>
              <a:spLocks/>
            </p:cNvSpPr>
            <p:nvPr/>
          </p:nvSpPr>
          <p:spPr bwMode="auto">
            <a:xfrm>
              <a:off x="4795814" y="4867293"/>
              <a:ext cx="201612" cy="206375"/>
            </a:xfrm>
            <a:custGeom>
              <a:avLst/>
              <a:gdLst>
                <a:gd name="T0" fmla="*/ 2147483647 w 636"/>
                <a:gd name="T1" fmla="*/ 2147483647 h 650"/>
                <a:gd name="T2" fmla="*/ 2147483647 w 636"/>
                <a:gd name="T3" fmla="*/ 2147483647 h 650"/>
                <a:gd name="T4" fmla="*/ 2147483647 w 636"/>
                <a:gd name="T5" fmla="*/ 2147483647 h 650"/>
                <a:gd name="T6" fmla="*/ 2147483647 w 636"/>
                <a:gd name="T7" fmla="*/ 2147483647 h 650"/>
                <a:gd name="T8" fmla="*/ 2147483647 w 636"/>
                <a:gd name="T9" fmla="*/ 2147483647 h 650"/>
                <a:gd name="T10" fmla="*/ 2147483647 w 636"/>
                <a:gd name="T11" fmla="*/ 2147483647 h 650"/>
                <a:gd name="T12" fmla="*/ 2147483647 w 636"/>
                <a:gd name="T13" fmla="*/ 2147483647 h 650"/>
                <a:gd name="T14" fmla="*/ 2147483647 w 636"/>
                <a:gd name="T15" fmla="*/ 2147483647 h 650"/>
                <a:gd name="T16" fmla="*/ 2147483647 w 636"/>
                <a:gd name="T17" fmla="*/ 2147483647 h 650"/>
                <a:gd name="T18" fmla="*/ 2147483647 w 636"/>
                <a:gd name="T19" fmla="*/ 2147483647 h 650"/>
                <a:gd name="T20" fmla="*/ 2147483647 w 636"/>
                <a:gd name="T21" fmla="*/ 2147483647 h 650"/>
                <a:gd name="T22" fmla="*/ 2147483647 w 636"/>
                <a:gd name="T23" fmla="*/ 2147483647 h 650"/>
                <a:gd name="T24" fmla="*/ 2147483647 w 636"/>
                <a:gd name="T25" fmla="*/ 2147483647 h 650"/>
                <a:gd name="T26" fmla="*/ 2147483647 w 636"/>
                <a:gd name="T27" fmla="*/ 2147483647 h 650"/>
                <a:gd name="T28" fmla="*/ 2147483647 w 636"/>
                <a:gd name="T29" fmla="*/ 2147483647 h 650"/>
                <a:gd name="T30" fmla="*/ 2147483647 w 636"/>
                <a:gd name="T31" fmla="*/ 2147483647 h 650"/>
                <a:gd name="T32" fmla="*/ 2147483647 w 636"/>
                <a:gd name="T33" fmla="*/ 2147483647 h 650"/>
                <a:gd name="T34" fmla="*/ 2147483647 w 636"/>
                <a:gd name="T35" fmla="*/ 2147483647 h 650"/>
                <a:gd name="T36" fmla="*/ 2147483647 w 636"/>
                <a:gd name="T37" fmla="*/ 2147483647 h 650"/>
                <a:gd name="T38" fmla="*/ 2147483647 w 636"/>
                <a:gd name="T39" fmla="*/ 2147483647 h 650"/>
                <a:gd name="T40" fmla="*/ 2147483647 w 636"/>
                <a:gd name="T41" fmla="*/ 2147483647 h 650"/>
                <a:gd name="T42" fmla="*/ 2147483647 w 636"/>
                <a:gd name="T43" fmla="*/ 2147483647 h 650"/>
                <a:gd name="T44" fmla="*/ 2147483647 w 636"/>
                <a:gd name="T45" fmla="*/ 2147483647 h 650"/>
                <a:gd name="T46" fmla="*/ 2147483647 w 636"/>
                <a:gd name="T47" fmla="*/ 2147483647 h 650"/>
                <a:gd name="T48" fmla="*/ 2147483647 w 636"/>
                <a:gd name="T49" fmla="*/ 2147483647 h 650"/>
                <a:gd name="T50" fmla="*/ 2147483647 w 636"/>
                <a:gd name="T51" fmla="*/ 2147483647 h 650"/>
                <a:gd name="T52" fmla="*/ 2147483647 w 636"/>
                <a:gd name="T53" fmla="*/ 2147483647 h 650"/>
                <a:gd name="T54" fmla="*/ 2147483647 w 636"/>
                <a:gd name="T55" fmla="*/ 2147483647 h 650"/>
                <a:gd name="T56" fmla="*/ 2147483647 w 636"/>
                <a:gd name="T57" fmla="*/ 2147483647 h 650"/>
                <a:gd name="T58" fmla="*/ 2147483647 w 636"/>
                <a:gd name="T59" fmla="*/ 2147483647 h 650"/>
                <a:gd name="T60" fmla="*/ 2147483647 w 636"/>
                <a:gd name="T61" fmla="*/ 2147483647 h 650"/>
                <a:gd name="T62" fmla="*/ 2147483647 w 636"/>
                <a:gd name="T63" fmla="*/ 2147483647 h 650"/>
                <a:gd name="T64" fmla="*/ 2147483647 w 636"/>
                <a:gd name="T65" fmla="*/ 2147483647 h 650"/>
                <a:gd name="T66" fmla="*/ 2147483647 w 636"/>
                <a:gd name="T67" fmla="*/ 2147483647 h 650"/>
                <a:gd name="T68" fmla="*/ 2147483647 w 636"/>
                <a:gd name="T69" fmla="*/ 2147483647 h 650"/>
                <a:gd name="T70" fmla="*/ 2147483647 w 636"/>
                <a:gd name="T71" fmla="*/ 2147483647 h 650"/>
                <a:gd name="T72" fmla="*/ 2147483647 w 636"/>
                <a:gd name="T73" fmla="*/ 2147483647 h 650"/>
                <a:gd name="T74" fmla="*/ 2147483647 w 636"/>
                <a:gd name="T75" fmla="*/ 2147483647 h 650"/>
                <a:gd name="T76" fmla="*/ 2147483647 w 636"/>
                <a:gd name="T77" fmla="*/ 2147483647 h 650"/>
                <a:gd name="T78" fmla="*/ 2147483647 w 636"/>
                <a:gd name="T79" fmla="*/ 2147483647 h 650"/>
                <a:gd name="T80" fmla="*/ 2147483647 w 636"/>
                <a:gd name="T81" fmla="*/ 2147483647 h 650"/>
                <a:gd name="T82" fmla="*/ 2147483647 w 636"/>
                <a:gd name="T83" fmla="*/ 2147483647 h 650"/>
                <a:gd name="T84" fmla="*/ 2147483647 w 636"/>
                <a:gd name="T85" fmla="*/ 2147483647 h 650"/>
                <a:gd name="T86" fmla="*/ 2147483647 w 636"/>
                <a:gd name="T87" fmla="*/ 2147483647 h 650"/>
                <a:gd name="T88" fmla="*/ 2147483647 w 636"/>
                <a:gd name="T89" fmla="*/ 2147483647 h 650"/>
                <a:gd name="T90" fmla="*/ 2147483647 w 636"/>
                <a:gd name="T91" fmla="*/ 2147483647 h 650"/>
                <a:gd name="T92" fmla="*/ 2147483647 w 636"/>
                <a:gd name="T93" fmla="*/ 2147483647 h 650"/>
                <a:gd name="T94" fmla="*/ 2147483647 w 636"/>
                <a:gd name="T95" fmla="*/ 2147483647 h 650"/>
                <a:gd name="T96" fmla="*/ 2147483647 w 636"/>
                <a:gd name="T97" fmla="*/ 2147483647 h 6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6"/>
                <a:gd name="T148" fmla="*/ 0 h 650"/>
                <a:gd name="T149" fmla="*/ 636 w 636"/>
                <a:gd name="T150" fmla="*/ 650 h 6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6" h="650">
                  <a:moveTo>
                    <a:pt x="275" y="5"/>
                  </a:moveTo>
                  <a:lnTo>
                    <a:pt x="236" y="15"/>
                  </a:lnTo>
                  <a:lnTo>
                    <a:pt x="224" y="33"/>
                  </a:lnTo>
                  <a:lnTo>
                    <a:pt x="230" y="51"/>
                  </a:lnTo>
                  <a:lnTo>
                    <a:pt x="252" y="54"/>
                  </a:lnTo>
                  <a:lnTo>
                    <a:pt x="240" y="69"/>
                  </a:lnTo>
                  <a:lnTo>
                    <a:pt x="227" y="83"/>
                  </a:lnTo>
                  <a:lnTo>
                    <a:pt x="207" y="81"/>
                  </a:lnTo>
                  <a:lnTo>
                    <a:pt x="200" y="82"/>
                  </a:lnTo>
                  <a:lnTo>
                    <a:pt x="201" y="94"/>
                  </a:lnTo>
                  <a:lnTo>
                    <a:pt x="192" y="110"/>
                  </a:lnTo>
                  <a:lnTo>
                    <a:pt x="175" y="101"/>
                  </a:lnTo>
                  <a:lnTo>
                    <a:pt x="187" y="78"/>
                  </a:lnTo>
                  <a:lnTo>
                    <a:pt x="173" y="77"/>
                  </a:lnTo>
                  <a:lnTo>
                    <a:pt x="161" y="87"/>
                  </a:lnTo>
                  <a:lnTo>
                    <a:pt x="151" y="89"/>
                  </a:lnTo>
                  <a:lnTo>
                    <a:pt x="137" y="91"/>
                  </a:lnTo>
                  <a:lnTo>
                    <a:pt x="111" y="82"/>
                  </a:lnTo>
                  <a:lnTo>
                    <a:pt x="86" y="82"/>
                  </a:lnTo>
                  <a:lnTo>
                    <a:pt x="63" y="100"/>
                  </a:lnTo>
                  <a:lnTo>
                    <a:pt x="69" y="114"/>
                  </a:lnTo>
                  <a:lnTo>
                    <a:pt x="60" y="126"/>
                  </a:lnTo>
                  <a:lnTo>
                    <a:pt x="46" y="134"/>
                  </a:lnTo>
                  <a:lnTo>
                    <a:pt x="36" y="153"/>
                  </a:lnTo>
                  <a:lnTo>
                    <a:pt x="30" y="171"/>
                  </a:lnTo>
                  <a:lnTo>
                    <a:pt x="21" y="183"/>
                  </a:lnTo>
                  <a:lnTo>
                    <a:pt x="3" y="188"/>
                  </a:lnTo>
                  <a:lnTo>
                    <a:pt x="12" y="238"/>
                  </a:lnTo>
                  <a:lnTo>
                    <a:pt x="15" y="268"/>
                  </a:lnTo>
                  <a:lnTo>
                    <a:pt x="15" y="287"/>
                  </a:lnTo>
                  <a:lnTo>
                    <a:pt x="0" y="307"/>
                  </a:lnTo>
                  <a:lnTo>
                    <a:pt x="3" y="332"/>
                  </a:lnTo>
                  <a:lnTo>
                    <a:pt x="26" y="352"/>
                  </a:lnTo>
                  <a:lnTo>
                    <a:pt x="35" y="377"/>
                  </a:lnTo>
                  <a:lnTo>
                    <a:pt x="62" y="392"/>
                  </a:lnTo>
                  <a:lnTo>
                    <a:pt x="72" y="421"/>
                  </a:lnTo>
                  <a:lnTo>
                    <a:pt x="77" y="449"/>
                  </a:lnTo>
                  <a:lnTo>
                    <a:pt x="89" y="468"/>
                  </a:lnTo>
                  <a:lnTo>
                    <a:pt x="102" y="477"/>
                  </a:lnTo>
                  <a:lnTo>
                    <a:pt x="113" y="465"/>
                  </a:lnTo>
                  <a:lnTo>
                    <a:pt x="132" y="468"/>
                  </a:lnTo>
                  <a:lnTo>
                    <a:pt x="147" y="484"/>
                  </a:lnTo>
                  <a:lnTo>
                    <a:pt x="176" y="491"/>
                  </a:lnTo>
                  <a:lnTo>
                    <a:pt x="199" y="507"/>
                  </a:lnTo>
                  <a:lnTo>
                    <a:pt x="219" y="514"/>
                  </a:lnTo>
                  <a:lnTo>
                    <a:pt x="235" y="518"/>
                  </a:lnTo>
                  <a:lnTo>
                    <a:pt x="234" y="544"/>
                  </a:lnTo>
                  <a:lnTo>
                    <a:pt x="244" y="560"/>
                  </a:lnTo>
                  <a:lnTo>
                    <a:pt x="257" y="576"/>
                  </a:lnTo>
                  <a:lnTo>
                    <a:pt x="272" y="556"/>
                  </a:lnTo>
                  <a:lnTo>
                    <a:pt x="299" y="561"/>
                  </a:lnTo>
                  <a:lnTo>
                    <a:pt x="306" y="586"/>
                  </a:lnTo>
                  <a:lnTo>
                    <a:pt x="313" y="598"/>
                  </a:lnTo>
                  <a:lnTo>
                    <a:pt x="322" y="609"/>
                  </a:lnTo>
                  <a:lnTo>
                    <a:pt x="332" y="650"/>
                  </a:lnTo>
                  <a:lnTo>
                    <a:pt x="367" y="647"/>
                  </a:lnTo>
                  <a:lnTo>
                    <a:pt x="395" y="639"/>
                  </a:lnTo>
                  <a:lnTo>
                    <a:pt x="409" y="633"/>
                  </a:lnTo>
                  <a:lnTo>
                    <a:pt x="428" y="629"/>
                  </a:lnTo>
                  <a:lnTo>
                    <a:pt x="442" y="649"/>
                  </a:lnTo>
                  <a:lnTo>
                    <a:pt x="482" y="646"/>
                  </a:lnTo>
                  <a:lnTo>
                    <a:pt x="508" y="649"/>
                  </a:lnTo>
                  <a:lnTo>
                    <a:pt x="526" y="640"/>
                  </a:lnTo>
                  <a:lnTo>
                    <a:pt x="532" y="624"/>
                  </a:lnTo>
                  <a:lnTo>
                    <a:pt x="549" y="615"/>
                  </a:lnTo>
                  <a:lnTo>
                    <a:pt x="567" y="626"/>
                  </a:lnTo>
                  <a:lnTo>
                    <a:pt x="594" y="612"/>
                  </a:lnTo>
                  <a:lnTo>
                    <a:pt x="627" y="606"/>
                  </a:lnTo>
                  <a:lnTo>
                    <a:pt x="636" y="587"/>
                  </a:lnTo>
                  <a:lnTo>
                    <a:pt x="608" y="546"/>
                  </a:lnTo>
                  <a:lnTo>
                    <a:pt x="586" y="533"/>
                  </a:lnTo>
                  <a:lnTo>
                    <a:pt x="577" y="510"/>
                  </a:lnTo>
                  <a:lnTo>
                    <a:pt x="575" y="478"/>
                  </a:lnTo>
                  <a:lnTo>
                    <a:pt x="564" y="449"/>
                  </a:lnTo>
                  <a:lnTo>
                    <a:pt x="561" y="416"/>
                  </a:lnTo>
                  <a:lnTo>
                    <a:pt x="559" y="390"/>
                  </a:lnTo>
                  <a:lnTo>
                    <a:pt x="570" y="369"/>
                  </a:lnTo>
                  <a:lnTo>
                    <a:pt x="598" y="359"/>
                  </a:lnTo>
                  <a:lnTo>
                    <a:pt x="595" y="338"/>
                  </a:lnTo>
                  <a:lnTo>
                    <a:pt x="572" y="325"/>
                  </a:lnTo>
                  <a:lnTo>
                    <a:pt x="558" y="309"/>
                  </a:lnTo>
                  <a:lnTo>
                    <a:pt x="564" y="286"/>
                  </a:lnTo>
                  <a:lnTo>
                    <a:pt x="570" y="263"/>
                  </a:lnTo>
                  <a:lnTo>
                    <a:pt x="589" y="215"/>
                  </a:lnTo>
                  <a:lnTo>
                    <a:pt x="533" y="216"/>
                  </a:lnTo>
                  <a:lnTo>
                    <a:pt x="507" y="199"/>
                  </a:lnTo>
                  <a:lnTo>
                    <a:pt x="473" y="171"/>
                  </a:lnTo>
                  <a:lnTo>
                    <a:pt x="449" y="144"/>
                  </a:lnTo>
                  <a:lnTo>
                    <a:pt x="399" y="111"/>
                  </a:lnTo>
                  <a:lnTo>
                    <a:pt x="337" y="82"/>
                  </a:lnTo>
                  <a:lnTo>
                    <a:pt x="310" y="67"/>
                  </a:lnTo>
                  <a:lnTo>
                    <a:pt x="309" y="49"/>
                  </a:lnTo>
                  <a:lnTo>
                    <a:pt x="329" y="51"/>
                  </a:lnTo>
                  <a:lnTo>
                    <a:pt x="346" y="33"/>
                  </a:lnTo>
                  <a:lnTo>
                    <a:pt x="337" y="17"/>
                  </a:lnTo>
                  <a:lnTo>
                    <a:pt x="308" y="24"/>
                  </a:lnTo>
                  <a:lnTo>
                    <a:pt x="292" y="0"/>
                  </a:lnTo>
                  <a:lnTo>
                    <a:pt x="27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7" name="Freeform 362">
              <a:extLst/>
            </p:cNvPr>
            <p:cNvSpPr>
              <a:spLocks/>
            </p:cNvSpPr>
            <p:nvPr/>
          </p:nvSpPr>
          <p:spPr bwMode="auto">
            <a:xfrm>
              <a:off x="4859314" y="5043506"/>
              <a:ext cx="57150" cy="127000"/>
            </a:xfrm>
            <a:custGeom>
              <a:avLst/>
              <a:gdLst>
                <a:gd name="T0" fmla="*/ 2147483647 w 180"/>
                <a:gd name="T1" fmla="*/ 2147483647 h 400"/>
                <a:gd name="T2" fmla="*/ 2147483647 w 180"/>
                <a:gd name="T3" fmla="*/ 0 h 400"/>
                <a:gd name="T4" fmla="*/ 2147483647 w 180"/>
                <a:gd name="T5" fmla="*/ 2147483647 h 400"/>
                <a:gd name="T6" fmla="*/ 2147483647 w 180"/>
                <a:gd name="T7" fmla="*/ 2147483647 h 400"/>
                <a:gd name="T8" fmla="*/ 2147483647 w 180"/>
                <a:gd name="T9" fmla="*/ 2147483647 h 400"/>
                <a:gd name="T10" fmla="*/ 2147483647 w 180"/>
                <a:gd name="T11" fmla="*/ 2147483647 h 400"/>
                <a:gd name="T12" fmla="*/ 2147483647 w 180"/>
                <a:gd name="T13" fmla="*/ 2147483647 h 400"/>
                <a:gd name="T14" fmla="*/ 2147483647 w 180"/>
                <a:gd name="T15" fmla="*/ 2147483647 h 400"/>
                <a:gd name="T16" fmla="*/ 2147483647 w 180"/>
                <a:gd name="T17" fmla="*/ 2147483647 h 400"/>
                <a:gd name="T18" fmla="*/ 2147483647 w 180"/>
                <a:gd name="T19" fmla="*/ 2147483647 h 400"/>
                <a:gd name="T20" fmla="*/ 2147483647 w 180"/>
                <a:gd name="T21" fmla="*/ 2147483647 h 400"/>
                <a:gd name="T22" fmla="*/ 2147483647 w 180"/>
                <a:gd name="T23" fmla="*/ 2147483647 h 400"/>
                <a:gd name="T24" fmla="*/ 0 w 180"/>
                <a:gd name="T25" fmla="*/ 2147483647 h 400"/>
                <a:gd name="T26" fmla="*/ 2147483647 w 180"/>
                <a:gd name="T27" fmla="*/ 2147483647 h 400"/>
                <a:gd name="T28" fmla="*/ 2147483647 w 180"/>
                <a:gd name="T29" fmla="*/ 2147483647 h 400"/>
                <a:gd name="T30" fmla="*/ 2147483647 w 180"/>
                <a:gd name="T31" fmla="*/ 2147483647 h 400"/>
                <a:gd name="T32" fmla="*/ 2147483647 w 180"/>
                <a:gd name="T33" fmla="*/ 2147483647 h 400"/>
                <a:gd name="T34" fmla="*/ 2147483647 w 180"/>
                <a:gd name="T35" fmla="*/ 2147483647 h 400"/>
                <a:gd name="T36" fmla="*/ 2147483647 w 180"/>
                <a:gd name="T37" fmla="*/ 2147483647 h 400"/>
                <a:gd name="T38" fmla="*/ 2147483647 w 180"/>
                <a:gd name="T39" fmla="*/ 2147483647 h 400"/>
                <a:gd name="T40" fmla="*/ 2147483647 w 180"/>
                <a:gd name="T41" fmla="*/ 2147483647 h 400"/>
                <a:gd name="T42" fmla="*/ 2147483647 w 180"/>
                <a:gd name="T43" fmla="*/ 2147483647 h 400"/>
                <a:gd name="T44" fmla="*/ 2147483647 w 180"/>
                <a:gd name="T45" fmla="*/ 2147483647 h 400"/>
                <a:gd name="T46" fmla="*/ 2147483647 w 180"/>
                <a:gd name="T47" fmla="*/ 2147483647 h 400"/>
                <a:gd name="T48" fmla="*/ 2147483647 w 180"/>
                <a:gd name="T49" fmla="*/ 2147483647 h 400"/>
                <a:gd name="T50" fmla="*/ 2147483647 w 180"/>
                <a:gd name="T51" fmla="*/ 2147483647 h 400"/>
                <a:gd name="T52" fmla="*/ 2147483647 w 180"/>
                <a:gd name="T53" fmla="*/ 2147483647 h 400"/>
                <a:gd name="T54" fmla="*/ 2147483647 w 180"/>
                <a:gd name="T55" fmla="*/ 2147483647 h 400"/>
                <a:gd name="T56" fmla="*/ 2147483647 w 180"/>
                <a:gd name="T57" fmla="*/ 2147483647 h 400"/>
                <a:gd name="T58" fmla="*/ 2147483647 w 180"/>
                <a:gd name="T59" fmla="*/ 2147483647 h 400"/>
                <a:gd name="T60" fmla="*/ 2147483647 w 180"/>
                <a:gd name="T61" fmla="*/ 2147483647 h 400"/>
                <a:gd name="T62" fmla="*/ 2147483647 w 180"/>
                <a:gd name="T63" fmla="*/ 2147483647 h 400"/>
                <a:gd name="T64" fmla="*/ 2147483647 w 180"/>
                <a:gd name="T65" fmla="*/ 2147483647 h 400"/>
                <a:gd name="T66" fmla="*/ 2147483647 w 180"/>
                <a:gd name="T67" fmla="*/ 2147483647 h 400"/>
                <a:gd name="T68" fmla="*/ 2147483647 w 180"/>
                <a:gd name="T69" fmla="*/ 2147483647 h 400"/>
                <a:gd name="T70" fmla="*/ 2147483647 w 180"/>
                <a:gd name="T71" fmla="*/ 2147483647 h 400"/>
                <a:gd name="T72" fmla="*/ 2147483647 w 180"/>
                <a:gd name="T73" fmla="*/ 2147483647 h 400"/>
                <a:gd name="T74" fmla="*/ 2147483647 w 180"/>
                <a:gd name="T75" fmla="*/ 2147483647 h 400"/>
                <a:gd name="T76" fmla="*/ 2147483647 w 180"/>
                <a:gd name="T77" fmla="*/ 2147483647 h 400"/>
                <a:gd name="T78" fmla="*/ 2147483647 w 180"/>
                <a:gd name="T79" fmla="*/ 2147483647 h 400"/>
                <a:gd name="T80" fmla="*/ 2147483647 w 180"/>
                <a:gd name="T81" fmla="*/ 2147483647 h 400"/>
                <a:gd name="T82" fmla="*/ 2147483647 w 180"/>
                <a:gd name="T83" fmla="*/ 2147483647 h 400"/>
                <a:gd name="T84" fmla="*/ 2147483647 w 180"/>
                <a:gd name="T85" fmla="*/ 2147483647 h 400"/>
                <a:gd name="T86" fmla="*/ 2147483647 w 180"/>
                <a:gd name="T87" fmla="*/ 2147483647 h 4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0"/>
                <a:gd name="T133" fmla="*/ 0 h 400"/>
                <a:gd name="T134" fmla="*/ 180 w 180"/>
                <a:gd name="T135" fmla="*/ 400 h 4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0" h="400">
                  <a:moveTo>
                    <a:pt x="95" y="5"/>
                  </a:moveTo>
                  <a:lnTo>
                    <a:pt x="69" y="0"/>
                  </a:lnTo>
                  <a:lnTo>
                    <a:pt x="56" y="19"/>
                  </a:lnTo>
                  <a:lnTo>
                    <a:pt x="43" y="29"/>
                  </a:lnTo>
                  <a:lnTo>
                    <a:pt x="22" y="61"/>
                  </a:lnTo>
                  <a:lnTo>
                    <a:pt x="30" y="94"/>
                  </a:lnTo>
                  <a:lnTo>
                    <a:pt x="47" y="117"/>
                  </a:lnTo>
                  <a:lnTo>
                    <a:pt x="44" y="139"/>
                  </a:lnTo>
                  <a:lnTo>
                    <a:pt x="36" y="144"/>
                  </a:lnTo>
                  <a:lnTo>
                    <a:pt x="30" y="154"/>
                  </a:lnTo>
                  <a:lnTo>
                    <a:pt x="11" y="167"/>
                  </a:lnTo>
                  <a:lnTo>
                    <a:pt x="14" y="187"/>
                  </a:lnTo>
                  <a:lnTo>
                    <a:pt x="0" y="212"/>
                  </a:lnTo>
                  <a:lnTo>
                    <a:pt x="27" y="232"/>
                  </a:lnTo>
                  <a:lnTo>
                    <a:pt x="55" y="256"/>
                  </a:lnTo>
                  <a:lnTo>
                    <a:pt x="86" y="260"/>
                  </a:lnTo>
                  <a:lnTo>
                    <a:pt x="93" y="270"/>
                  </a:lnTo>
                  <a:lnTo>
                    <a:pt x="92" y="298"/>
                  </a:lnTo>
                  <a:lnTo>
                    <a:pt x="84" y="338"/>
                  </a:lnTo>
                  <a:lnTo>
                    <a:pt x="100" y="354"/>
                  </a:lnTo>
                  <a:lnTo>
                    <a:pt x="106" y="365"/>
                  </a:lnTo>
                  <a:lnTo>
                    <a:pt x="121" y="382"/>
                  </a:lnTo>
                  <a:lnTo>
                    <a:pt x="132" y="399"/>
                  </a:lnTo>
                  <a:lnTo>
                    <a:pt x="152" y="400"/>
                  </a:lnTo>
                  <a:lnTo>
                    <a:pt x="161" y="378"/>
                  </a:lnTo>
                  <a:lnTo>
                    <a:pt x="173" y="365"/>
                  </a:lnTo>
                  <a:lnTo>
                    <a:pt x="176" y="354"/>
                  </a:lnTo>
                  <a:lnTo>
                    <a:pt x="176" y="341"/>
                  </a:lnTo>
                  <a:lnTo>
                    <a:pt x="179" y="320"/>
                  </a:lnTo>
                  <a:lnTo>
                    <a:pt x="180" y="294"/>
                  </a:lnTo>
                  <a:lnTo>
                    <a:pt x="176" y="269"/>
                  </a:lnTo>
                  <a:lnTo>
                    <a:pt x="134" y="236"/>
                  </a:lnTo>
                  <a:lnTo>
                    <a:pt x="139" y="218"/>
                  </a:lnTo>
                  <a:lnTo>
                    <a:pt x="132" y="201"/>
                  </a:lnTo>
                  <a:lnTo>
                    <a:pt x="122" y="193"/>
                  </a:lnTo>
                  <a:lnTo>
                    <a:pt x="123" y="179"/>
                  </a:lnTo>
                  <a:lnTo>
                    <a:pt x="117" y="144"/>
                  </a:lnTo>
                  <a:lnTo>
                    <a:pt x="105" y="120"/>
                  </a:lnTo>
                  <a:lnTo>
                    <a:pt x="115" y="101"/>
                  </a:lnTo>
                  <a:lnTo>
                    <a:pt x="131" y="88"/>
                  </a:lnTo>
                  <a:lnTo>
                    <a:pt x="118" y="53"/>
                  </a:lnTo>
                  <a:lnTo>
                    <a:pt x="106" y="38"/>
                  </a:lnTo>
                  <a:lnTo>
                    <a:pt x="99" y="24"/>
                  </a:lnTo>
                  <a:lnTo>
                    <a:pt x="9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8" name="Freeform 363">
              <a:extLst/>
            </p:cNvPr>
            <p:cNvSpPr>
              <a:spLocks/>
            </p:cNvSpPr>
            <p:nvPr/>
          </p:nvSpPr>
          <p:spPr bwMode="auto">
            <a:xfrm>
              <a:off x="4805339" y="5053031"/>
              <a:ext cx="204787" cy="314325"/>
            </a:xfrm>
            <a:custGeom>
              <a:avLst/>
              <a:gdLst>
                <a:gd name="T0" fmla="*/ 168 w 1200150"/>
                <a:gd name="T1" fmla="*/ 9 h 1838325"/>
                <a:gd name="T2" fmla="*/ 164 w 1200150"/>
                <a:gd name="T3" fmla="*/ 27 h 1838325"/>
                <a:gd name="T4" fmla="*/ 170 w 1200150"/>
                <a:gd name="T5" fmla="*/ 42 h 1838325"/>
                <a:gd name="T6" fmla="*/ 167 w 1200150"/>
                <a:gd name="T7" fmla="*/ 55 h 1838325"/>
                <a:gd name="T8" fmla="*/ 168 w 1200150"/>
                <a:gd name="T9" fmla="*/ 78 h 1838325"/>
                <a:gd name="T10" fmla="*/ 159 w 1200150"/>
                <a:gd name="T11" fmla="*/ 96 h 1838325"/>
                <a:gd name="T12" fmla="*/ 139 w 1200150"/>
                <a:gd name="T13" fmla="*/ 104 h 1838325"/>
                <a:gd name="T14" fmla="*/ 120 w 1200150"/>
                <a:gd name="T15" fmla="*/ 116 h 1838325"/>
                <a:gd name="T16" fmla="*/ 110 w 1200150"/>
                <a:gd name="T17" fmla="*/ 130 h 1838325"/>
                <a:gd name="T18" fmla="*/ 98 w 1200150"/>
                <a:gd name="T19" fmla="*/ 137 h 1838325"/>
                <a:gd name="T20" fmla="*/ 79 w 1200150"/>
                <a:gd name="T21" fmla="*/ 155 h 1838325"/>
                <a:gd name="T22" fmla="*/ 86 w 1200150"/>
                <a:gd name="T23" fmla="*/ 167 h 1838325"/>
                <a:gd name="T24" fmla="*/ 88 w 1200150"/>
                <a:gd name="T25" fmla="*/ 184 h 1838325"/>
                <a:gd name="T26" fmla="*/ 90 w 1200150"/>
                <a:gd name="T27" fmla="*/ 199 h 1838325"/>
                <a:gd name="T28" fmla="*/ 87 w 1200150"/>
                <a:gd name="T29" fmla="*/ 224 h 1838325"/>
                <a:gd name="T30" fmla="*/ 67 w 1200150"/>
                <a:gd name="T31" fmla="*/ 236 h 1838325"/>
                <a:gd name="T32" fmla="*/ 46 w 1200150"/>
                <a:gd name="T33" fmla="*/ 247 h 1838325"/>
                <a:gd name="T34" fmla="*/ 47 w 1200150"/>
                <a:gd name="T35" fmla="*/ 269 h 1838325"/>
                <a:gd name="T36" fmla="*/ 34 w 1200150"/>
                <a:gd name="T37" fmla="*/ 264 h 1838325"/>
                <a:gd name="T38" fmla="*/ 35 w 1200150"/>
                <a:gd name="T39" fmla="*/ 255 h 1838325"/>
                <a:gd name="T40" fmla="*/ 29 w 1200150"/>
                <a:gd name="T41" fmla="*/ 235 h 1838325"/>
                <a:gd name="T42" fmla="*/ 24 w 1200150"/>
                <a:gd name="T43" fmla="*/ 216 h 1838325"/>
                <a:gd name="T44" fmla="*/ 22 w 1200150"/>
                <a:gd name="T45" fmla="*/ 199 h 1838325"/>
                <a:gd name="T46" fmla="*/ 43 w 1200150"/>
                <a:gd name="T47" fmla="*/ 173 h 1838325"/>
                <a:gd name="T48" fmla="*/ 44 w 1200150"/>
                <a:gd name="T49" fmla="*/ 159 h 1838325"/>
                <a:gd name="T50" fmla="*/ 55 w 1200150"/>
                <a:gd name="T51" fmla="*/ 148 h 1838325"/>
                <a:gd name="T52" fmla="*/ 51 w 1200150"/>
                <a:gd name="T53" fmla="*/ 129 h 1838325"/>
                <a:gd name="T54" fmla="*/ 55 w 1200150"/>
                <a:gd name="T55" fmla="*/ 114 h 1838325"/>
                <a:gd name="T56" fmla="*/ 49 w 1200150"/>
                <a:gd name="T57" fmla="*/ 100 h 1838325"/>
                <a:gd name="T58" fmla="*/ 33 w 1200150"/>
                <a:gd name="T59" fmla="*/ 96 h 1838325"/>
                <a:gd name="T60" fmla="*/ 15 w 1200150"/>
                <a:gd name="T61" fmla="*/ 87 h 1838325"/>
                <a:gd name="T62" fmla="*/ 1 w 1200150"/>
                <a:gd name="T63" fmla="*/ 73 h 1838325"/>
                <a:gd name="T64" fmla="*/ 18 w 1200150"/>
                <a:gd name="T65" fmla="*/ 68 h 1838325"/>
                <a:gd name="T66" fmla="*/ 44 w 1200150"/>
                <a:gd name="T67" fmla="*/ 58 h 1838325"/>
                <a:gd name="T68" fmla="*/ 52 w 1200150"/>
                <a:gd name="T69" fmla="*/ 54 h 1838325"/>
                <a:gd name="T70" fmla="*/ 60 w 1200150"/>
                <a:gd name="T71" fmla="*/ 62 h 1838325"/>
                <a:gd name="T72" fmla="*/ 71 w 1200150"/>
                <a:gd name="T73" fmla="*/ 66 h 1838325"/>
                <a:gd name="T74" fmla="*/ 68 w 1200150"/>
                <a:gd name="T75" fmla="*/ 84 h 1838325"/>
                <a:gd name="T76" fmla="*/ 74 w 1200150"/>
                <a:gd name="T77" fmla="*/ 91 h 1838325"/>
                <a:gd name="T78" fmla="*/ 82 w 1200150"/>
                <a:gd name="T79" fmla="*/ 101 h 1838325"/>
                <a:gd name="T80" fmla="*/ 90 w 1200150"/>
                <a:gd name="T81" fmla="*/ 95 h 1838325"/>
                <a:gd name="T82" fmla="*/ 94 w 1200150"/>
                <a:gd name="T83" fmla="*/ 89 h 1838325"/>
                <a:gd name="T84" fmla="*/ 95 w 1200150"/>
                <a:gd name="T85" fmla="*/ 80 h 1838325"/>
                <a:gd name="T86" fmla="*/ 94 w 1200150"/>
                <a:gd name="T87" fmla="*/ 66 h 1838325"/>
                <a:gd name="T88" fmla="*/ 86 w 1200150"/>
                <a:gd name="T89" fmla="*/ 59 h 1838325"/>
                <a:gd name="T90" fmla="*/ 83 w 1200150"/>
                <a:gd name="T91" fmla="*/ 51 h 1838325"/>
                <a:gd name="T92" fmla="*/ 79 w 1200150"/>
                <a:gd name="T93" fmla="*/ 44 h 1838325"/>
                <a:gd name="T94" fmla="*/ 77 w 1200150"/>
                <a:gd name="T95" fmla="*/ 31 h 1838325"/>
                <a:gd name="T96" fmla="*/ 77 w 1200150"/>
                <a:gd name="T97" fmla="*/ 19 h 1838325"/>
                <a:gd name="T98" fmla="*/ 90 w 1200150"/>
                <a:gd name="T99" fmla="*/ 16 h 1838325"/>
                <a:gd name="T100" fmla="*/ 101 w 1200150"/>
                <a:gd name="T101" fmla="*/ 12 h 1838325"/>
                <a:gd name="T102" fmla="*/ 110 w 1200150"/>
                <a:gd name="T103" fmla="*/ 17 h 1838325"/>
                <a:gd name="T104" fmla="*/ 127 w 1200150"/>
                <a:gd name="T105" fmla="*/ 17 h 1838325"/>
                <a:gd name="T106" fmla="*/ 134 w 1200150"/>
                <a:gd name="T107" fmla="*/ 10 h 1838325"/>
                <a:gd name="T108" fmla="*/ 144 w 1200150"/>
                <a:gd name="T109" fmla="*/ 11 h 1838325"/>
                <a:gd name="T110" fmla="*/ 160 w 1200150"/>
                <a:gd name="T111" fmla="*/ 5 h 1838325"/>
                <a:gd name="T112" fmla="*/ 168 w 1200150"/>
                <a:gd name="T113" fmla="*/ 1 h 1838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00150"/>
                <a:gd name="T172" fmla="*/ 0 h 1838325"/>
                <a:gd name="T173" fmla="*/ 1200150 w 1200150"/>
                <a:gd name="T174" fmla="*/ 1838325 h 1838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00150" h="1838325">
                  <a:moveTo>
                    <a:pt x="1164431" y="7144"/>
                  </a:moveTo>
                  <a:lnTo>
                    <a:pt x="1158478" y="63104"/>
                  </a:lnTo>
                  <a:lnTo>
                    <a:pt x="1138237" y="127397"/>
                  </a:lnTo>
                  <a:lnTo>
                    <a:pt x="1132284" y="180975"/>
                  </a:lnTo>
                  <a:lnTo>
                    <a:pt x="1168003" y="233363"/>
                  </a:lnTo>
                  <a:lnTo>
                    <a:pt x="1178718" y="290513"/>
                  </a:lnTo>
                  <a:lnTo>
                    <a:pt x="1156096" y="317897"/>
                  </a:lnTo>
                  <a:lnTo>
                    <a:pt x="1152525" y="376238"/>
                  </a:lnTo>
                  <a:lnTo>
                    <a:pt x="1200150" y="448866"/>
                  </a:lnTo>
                  <a:lnTo>
                    <a:pt x="1164431" y="535782"/>
                  </a:lnTo>
                  <a:lnTo>
                    <a:pt x="1148677" y="596285"/>
                  </a:lnTo>
                  <a:lnTo>
                    <a:pt x="1100417" y="657100"/>
                  </a:lnTo>
                  <a:lnTo>
                    <a:pt x="1039808" y="705028"/>
                  </a:lnTo>
                  <a:lnTo>
                    <a:pt x="961911" y="715339"/>
                  </a:lnTo>
                  <a:lnTo>
                    <a:pt x="900996" y="746414"/>
                  </a:lnTo>
                  <a:lnTo>
                    <a:pt x="828274" y="794562"/>
                  </a:lnTo>
                  <a:lnTo>
                    <a:pt x="796307" y="838223"/>
                  </a:lnTo>
                  <a:lnTo>
                    <a:pt x="759998" y="889925"/>
                  </a:lnTo>
                  <a:lnTo>
                    <a:pt x="715299" y="899633"/>
                  </a:lnTo>
                  <a:lnTo>
                    <a:pt x="674723" y="938769"/>
                  </a:lnTo>
                  <a:lnTo>
                    <a:pt x="614428" y="1004017"/>
                  </a:lnTo>
                  <a:lnTo>
                    <a:pt x="545904" y="1060985"/>
                  </a:lnTo>
                  <a:lnTo>
                    <a:pt x="562828" y="1103291"/>
                  </a:lnTo>
                  <a:lnTo>
                    <a:pt x="596358" y="1145765"/>
                  </a:lnTo>
                  <a:lnTo>
                    <a:pt x="581134" y="1197084"/>
                  </a:lnTo>
                  <a:lnTo>
                    <a:pt x="606894" y="1256555"/>
                  </a:lnTo>
                  <a:lnTo>
                    <a:pt x="636778" y="1320635"/>
                  </a:lnTo>
                  <a:lnTo>
                    <a:pt x="620953" y="1363535"/>
                  </a:lnTo>
                  <a:lnTo>
                    <a:pt x="614195" y="1436241"/>
                  </a:lnTo>
                  <a:lnTo>
                    <a:pt x="599388" y="1535317"/>
                  </a:lnTo>
                  <a:lnTo>
                    <a:pt x="534512" y="1570679"/>
                  </a:lnTo>
                  <a:lnTo>
                    <a:pt x="461264" y="1614621"/>
                  </a:lnTo>
                  <a:lnTo>
                    <a:pt x="380161" y="1646063"/>
                  </a:lnTo>
                  <a:lnTo>
                    <a:pt x="319035" y="1690254"/>
                  </a:lnTo>
                  <a:lnTo>
                    <a:pt x="339328" y="1774032"/>
                  </a:lnTo>
                  <a:lnTo>
                    <a:pt x="325040" y="1838325"/>
                  </a:lnTo>
                  <a:lnTo>
                    <a:pt x="270271" y="1812132"/>
                  </a:lnTo>
                  <a:lnTo>
                    <a:pt x="234553" y="1803797"/>
                  </a:lnTo>
                  <a:lnTo>
                    <a:pt x="240506" y="1770460"/>
                  </a:lnTo>
                  <a:lnTo>
                    <a:pt x="245268" y="1741885"/>
                  </a:lnTo>
                  <a:lnTo>
                    <a:pt x="197643" y="1672829"/>
                  </a:lnTo>
                  <a:lnTo>
                    <a:pt x="198834" y="1606154"/>
                  </a:lnTo>
                  <a:lnTo>
                    <a:pt x="177403" y="1544241"/>
                  </a:lnTo>
                  <a:lnTo>
                    <a:pt x="167878" y="1476375"/>
                  </a:lnTo>
                  <a:lnTo>
                    <a:pt x="160734" y="1412082"/>
                  </a:lnTo>
                  <a:lnTo>
                    <a:pt x="151209" y="1359694"/>
                  </a:lnTo>
                  <a:lnTo>
                    <a:pt x="141684" y="1309688"/>
                  </a:lnTo>
                  <a:lnTo>
                    <a:pt x="297656" y="1181100"/>
                  </a:lnTo>
                  <a:lnTo>
                    <a:pt x="304800" y="1132285"/>
                  </a:lnTo>
                  <a:lnTo>
                    <a:pt x="302418" y="1088232"/>
                  </a:lnTo>
                  <a:lnTo>
                    <a:pt x="342900" y="1040607"/>
                  </a:lnTo>
                  <a:lnTo>
                    <a:pt x="377428" y="1010841"/>
                  </a:lnTo>
                  <a:lnTo>
                    <a:pt x="352425" y="962025"/>
                  </a:lnTo>
                  <a:lnTo>
                    <a:pt x="348853" y="885825"/>
                  </a:lnTo>
                  <a:lnTo>
                    <a:pt x="369093" y="835819"/>
                  </a:lnTo>
                  <a:lnTo>
                    <a:pt x="378618" y="777479"/>
                  </a:lnTo>
                  <a:lnTo>
                    <a:pt x="348853" y="734616"/>
                  </a:lnTo>
                  <a:lnTo>
                    <a:pt x="336946" y="686991"/>
                  </a:lnTo>
                  <a:lnTo>
                    <a:pt x="298846" y="672704"/>
                  </a:lnTo>
                  <a:lnTo>
                    <a:pt x="226218" y="653654"/>
                  </a:lnTo>
                  <a:lnTo>
                    <a:pt x="180975" y="627460"/>
                  </a:lnTo>
                  <a:lnTo>
                    <a:pt x="100012" y="596504"/>
                  </a:lnTo>
                  <a:lnTo>
                    <a:pt x="0" y="556022"/>
                  </a:lnTo>
                  <a:lnTo>
                    <a:pt x="8334" y="501254"/>
                  </a:lnTo>
                  <a:lnTo>
                    <a:pt x="75009" y="479822"/>
                  </a:lnTo>
                  <a:lnTo>
                    <a:pt x="127396" y="461963"/>
                  </a:lnTo>
                  <a:lnTo>
                    <a:pt x="186928" y="427435"/>
                  </a:lnTo>
                  <a:lnTo>
                    <a:pt x="304052" y="394800"/>
                  </a:lnTo>
                  <a:lnTo>
                    <a:pt x="310753" y="340519"/>
                  </a:lnTo>
                  <a:lnTo>
                    <a:pt x="355996" y="370285"/>
                  </a:lnTo>
                  <a:lnTo>
                    <a:pt x="396478" y="403622"/>
                  </a:lnTo>
                  <a:lnTo>
                    <a:pt x="416718" y="422672"/>
                  </a:lnTo>
                  <a:lnTo>
                    <a:pt x="475634" y="428212"/>
                  </a:lnTo>
                  <a:lnTo>
                    <a:pt x="490537" y="448866"/>
                  </a:lnTo>
                  <a:lnTo>
                    <a:pt x="484584" y="509588"/>
                  </a:lnTo>
                  <a:lnTo>
                    <a:pt x="471487" y="573882"/>
                  </a:lnTo>
                  <a:lnTo>
                    <a:pt x="502443" y="604838"/>
                  </a:lnTo>
                  <a:lnTo>
                    <a:pt x="513159" y="625079"/>
                  </a:lnTo>
                  <a:lnTo>
                    <a:pt x="532209" y="647700"/>
                  </a:lnTo>
                  <a:lnTo>
                    <a:pt x="564356" y="688182"/>
                  </a:lnTo>
                  <a:lnTo>
                    <a:pt x="603646" y="692944"/>
                  </a:lnTo>
                  <a:lnTo>
                    <a:pt x="622319" y="647514"/>
                  </a:lnTo>
                  <a:lnTo>
                    <a:pt x="642572" y="626074"/>
                  </a:lnTo>
                  <a:lnTo>
                    <a:pt x="647700" y="606029"/>
                  </a:lnTo>
                  <a:lnTo>
                    <a:pt x="648890" y="582216"/>
                  </a:lnTo>
                  <a:lnTo>
                    <a:pt x="656034" y="544116"/>
                  </a:lnTo>
                  <a:lnTo>
                    <a:pt x="654843" y="491729"/>
                  </a:lnTo>
                  <a:lnTo>
                    <a:pt x="650081" y="450057"/>
                  </a:lnTo>
                  <a:lnTo>
                    <a:pt x="626268" y="427435"/>
                  </a:lnTo>
                  <a:lnTo>
                    <a:pt x="593667" y="404061"/>
                  </a:lnTo>
                  <a:lnTo>
                    <a:pt x="569535" y="384831"/>
                  </a:lnTo>
                  <a:lnTo>
                    <a:pt x="576947" y="348171"/>
                  </a:lnTo>
                  <a:lnTo>
                    <a:pt x="564342" y="321240"/>
                  </a:lnTo>
                  <a:lnTo>
                    <a:pt x="546523" y="303769"/>
                  </a:lnTo>
                  <a:lnTo>
                    <a:pt x="544091" y="268692"/>
                  </a:lnTo>
                  <a:lnTo>
                    <a:pt x="534937" y="209386"/>
                  </a:lnTo>
                  <a:lnTo>
                    <a:pt x="511268" y="166267"/>
                  </a:lnTo>
                  <a:lnTo>
                    <a:pt x="529828" y="132160"/>
                  </a:lnTo>
                  <a:lnTo>
                    <a:pt x="553640" y="113110"/>
                  </a:lnTo>
                  <a:lnTo>
                    <a:pt x="621081" y="109485"/>
                  </a:lnTo>
                  <a:lnTo>
                    <a:pt x="663469" y="96072"/>
                  </a:lnTo>
                  <a:lnTo>
                    <a:pt x="695574" y="84719"/>
                  </a:lnTo>
                  <a:lnTo>
                    <a:pt x="733595" y="77942"/>
                  </a:lnTo>
                  <a:lnTo>
                    <a:pt x="761182" y="114435"/>
                  </a:lnTo>
                  <a:lnTo>
                    <a:pt x="827974" y="110413"/>
                  </a:lnTo>
                  <a:lnTo>
                    <a:pt x="880563" y="115078"/>
                  </a:lnTo>
                  <a:lnTo>
                    <a:pt x="915248" y="97590"/>
                  </a:lnTo>
                  <a:lnTo>
                    <a:pt x="924151" y="68864"/>
                  </a:lnTo>
                  <a:lnTo>
                    <a:pt x="956594" y="51417"/>
                  </a:lnTo>
                  <a:lnTo>
                    <a:pt x="991993" y="73253"/>
                  </a:lnTo>
                  <a:lnTo>
                    <a:pt x="1042176" y="44245"/>
                  </a:lnTo>
                  <a:lnTo>
                    <a:pt x="1103889" y="32354"/>
                  </a:lnTo>
                  <a:lnTo>
                    <a:pt x="1120378" y="0"/>
                  </a:lnTo>
                  <a:lnTo>
                    <a:pt x="1164431" y="71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9" name="Freeform 364">
              <a:extLst/>
            </p:cNvPr>
            <p:cNvSpPr>
              <a:spLocks/>
            </p:cNvSpPr>
            <p:nvPr/>
          </p:nvSpPr>
          <p:spPr bwMode="auto">
            <a:xfrm>
              <a:off x="4621189" y="5187968"/>
              <a:ext cx="173037" cy="179388"/>
            </a:xfrm>
            <a:custGeom>
              <a:avLst/>
              <a:gdLst>
                <a:gd name="T0" fmla="*/ 16 w 1004887"/>
                <a:gd name="T1" fmla="*/ 0 h 1047750"/>
                <a:gd name="T2" fmla="*/ 49 w 1004887"/>
                <a:gd name="T3" fmla="*/ 1 h 1047750"/>
                <a:gd name="T4" fmla="*/ 58 w 1004887"/>
                <a:gd name="T5" fmla="*/ 3 h 1047750"/>
                <a:gd name="T6" fmla="*/ 69 w 1004887"/>
                <a:gd name="T7" fmla="*/ 2 h 1047750"/>
                <a:gd name="T8" fmla="*/ 75 w 1004887"/>
                <a:gd name="T9" fmla="*/ 2 h 1047750"/>
                <a:gd name="T10" fmla="*/ 83 w 1004887"/>
                <a:gd name="T11" fmla="*/ 1 h 1047750"/>
                <a:gd name="T12" fmla="*/ 88 w 1004887"/>
                <a:gd name="T13" fmla="*/ 7 h 1047750"/>
                <a:gd name="T14" fmla="*/ 94 w 1004887"/>
                <a:gd name="T15" fmla="*/ 13 h 1047750"/>
                <a:gd name="T16" fmla="*/ 97 w 1004887"/>
                <a:gd name="T17" fmla="*/ 20 h 1047750"/>
                <a:gd name="T18" fmla="*/ 101 w 1004887"/>
                <a:gd name="T19" fmla="*/ 27 h 1047750"/>
                <a:gd name="T20" fmla="*/ 108 w 1004887"/>
                <a:gd name="T21" fmla="*/ 31 h 1047750"/>
                <a:gd name="T22" fmla="*/ 115 w 1004887"/>
                <a:gd name="T23" fmla="*/ 34 h 1047750"/>
                <a:gd name="T24" fmla="*/ 123 w 1004887"/>
                <a:gd name="T25" fmla="*/ 39 h 1047750"/>
                <a:gd name="T26" fmla="*/ 130 w 1004887"/>
                <a:gd name="T27" fmla="*/ 47 h 1047750"/>
                <a:gd name="T28" fmla="*/ 132 w 1004887"/>
                <a:gd name="T29" fmla="*/ 58 h 1047750"/>
                <a:gd name="T30" fmla="*/ 137 w 1004887"/>
                <a:gd name="T31" fmla="*/ 67 h 1047750"/>
                <a:gd name="T32" fmla="*/ 143 w 1004887"/>
                <a:gd name="T33" fmla="*/ 73 h 1047750"/>
                <a:gd name="T34" fmla="*/ 145 w 1004887"/>
                <a:gd name="T35" fmla="*/ 83 h 1047750"/>
                <a:gd name="T36" fmla="*/ 152 w 1004887"/>
                <a:gd name="T37" fmla="*/ 88 h 1047750"/>
                <a:gd name="T38" fmla="*/ 149 w 1004887"/>
                <a:gd name="T39" fmla="*/ 94 h 1047750"/>
                <a:gd name="T40" fmla="*/ 141 w 1004887"/>
                <a:gd name="T41" fmla="*/ 95 h 1047750"/>
                <a:gd name="T42" fmla="*/ 133 w 1004887"/>
                <a:gd name="T43" fmla="*/ 99 h 1047750"/>
                <a:gd name="T44" fmla="*/ 129 w 1004887"/>
                <a:gd name="T45" fmla="*/ 106 h 1047750"/>
                <a:gd name="T46" fmla="*/ 106 w 1004887"/>
                <a:gd name="T47" fmla="*/ 119 h 1047750"/>
                <a:gd name="T48" fmla="*/ 100 w 1004887"/>
                <a:gd name="T49" fmla="*/ 129 h 1047750"/>
                <a:gd name="T50" fmla="*/ 89 w 1004887"/>
                <a:gd name="T51" fmla="*/ 134 h 1047750"/>
                <a:gd name="T52" fmla="*/ 73 w 1004887"/>
                <a:gd name="T53" fmla="*/ 128 h 1047750"/>
                <a:gd name="T54" fmla="*/ 63 w 1004887"/>
                <a:gd name="T55" fmla="*/ 125 h 1047750"/>
                <a:gd name="T56" fmla="*/ 53 w 1004887"/>
                <a:gd name="T57" fmla="*/ 126 h 1047750"/>
                <a:gd name="T58" fmla="*/ 31 w 1004887"/>
                <a:gd name="T59" fmla="*/ 153 h 1047750"/>
                <a:gd name="T60" fmla="*/ 23 w 1004887"/>
                <a:gd name="T61" fmla="*/ 154 h 1047750"/>
                <a:gd name="T62" fmla="*/ 17 w 1004887"/>
                <a:gd name="T63" fmla="*/ 149 h 1047750"/>
                <a:gd name="T64" fmla="*/ 20 w 1004887"/>
                <a:gd name="T65" fmla="*/ 142 h 1047750"/>
                <a:gd name="T66" fmla="*/ 14 w 1004887"/>
                <a:gd name="T67" fmla="*/ 137 h 1047750"/>
                <a:gd name="T68" fmla="*/ 7 w 1004887"/>
                <a:gd name="T69" fmla="*/ 129 h 1047750"/>
                <a:gd name="T70" fmla="*/ 2 w 1004887"/>
                <a:gd name="T71" fmla="*/ 108 h 1047750"/>
                <a:gd name="T72" fmla="*/ 0 w 1004887"/>
                <a:gd name="T73" fmla="*/ 65 h 1047750"/>
                <a:gd name="T74" fmla="*/ 16 w 1004887"/>
                <a:gd name="T75" fmla="*/ 63 h 1047750"/>
                <a:gd name="T76" fmla="*/ 16 w 1004887"/>
                <a:gd name="T77" fmla="*/ 0 h 104775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4887"/>
                <a:gd name="T118" fmla="*/ 0 h 1047750"/>
                <a:gd name="T119" fmla="*/ 1004887 w 1004887"/>
                <a:gd name="T120" fmla="*/ 1047750 h 104775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4887" h="1047750">
                  <a:moveTo>
                    <a:pt x="104775" y="0"/>
                  </a:moveTo>
                  <a:lnTo>
                    <a:pt x="321468" y="4763"/>
                  </a:lnTo>
                  <a:lnTo>
                    <a:pt x="383381" y="21431"/>
                  </a:lnTo>
                  <a:lnTo>
                    <a:pt x="457200" y="16669"/>
                  </a:lnTo>
                  <a:lnTo>
                    <a:pt x="497681" y="14288"/>
                  </a:lnTo>
                  <a:lnTo>
                    <a:pt x="549270" y="5605"/>
                  </a:lnTo>
                  <a:lnTo>
                    <a:pt x="579421" y="49371"/>
                  </a:lnTo>
                  <a:lnTo>
                    <a:pt x="622146" y="89176"/>
                  </a:lnTo>
                  <a:lnTo>
                    <a:pt x="640992" y="132214"/>
                  </a:lnTo>
                  <a:lnTo>
                    <a:pt x="666287" y="182131"/>
                  </a:lnTo>
                  <a:lnTo>
                    <a:pt x="712370" y="207883"/>
                  </a:lnTo>
                  <a:lnTo>
                    <a:pt x="761613" y="233577"/>
                  </a:lnTo>
                  <a:lnTo>
                    <a:pt x="812006" y="266700"/>
                  </a:lnTo>
                  <a:lnTo>
                    <a:pt x="857250" y="319088"/>
                  </a:lnTo>
                  <a:lnTo>
                    <a:pt x="869156" y="395288"/>
                  </a:lnTo>
                  <a:lnTo>
                    <a:pt x="902493" y="457200"/>
                  </a:lnTo>
                  <a:lnTo>
                    <a:pt x="943029" y="499426"/>
                  </a:lnTo>
                  <a:lnTo>
                    <a:pt x="959643" y="566738"/>
                  </a:lnTo>
                  <a:lnTo>
                    <a:pt x="1004887" y="600075"/>
                  </a:lnTo>
                  <a:lnTo>
                    <a:pt x="985837" y="640556"/>
                  </a:lnTo>
                  <a:lnTo>
                    <a:pt x="928687" y="642938"/>
                  </a:lnTo>
                  <a:lnTo>
                    <a:pt x="881062" y="676275"/>
                  </a:lnTo>
                  <a:lnTo>
                    <a:pt x="852487" y="723900"/>
                  </a:lnTo>
                  <a:lnTo>
                    <a:pt x="702468" y="807244"/>
                  </a:lnTo>
                  <a:lnTo>
                    <a:pt x="659606" y="876300"/>
                  </a:lnTo>
                  <a:lnTo>
                    <a:pt x="585787" y="912019"/>
                  </a:lnTo>
                  <a:lnTo>
                    <a:pt x="480931" y="868844"/>
                  </a:lnTo>
                  <a:lnTo>
                    <a:pt x="415611" y="853237"/>
                  </a:lnTo>
                  <a:lnTo>
                    <a:pt x="350043" y="857250"/>
                  </a:lnTo>
                  <a:lnTo>
                    <a:pt x="204787" y="1040606"/>
                  </a:lnTo>
                  <a:lnTo>
                    <a:pt x="150018" y="1047750"/>
                  </a:lnTo>
                  <a:lnTo>
                    <a:pt x="114300" y="1012031"/>
                  </a:lnTo>
                  <a:lnTo>
                    <a:pt x="135731" y="962025"/>
                  </a:lnTo>
                  <a:lnTo>
                    <a:pt x="91807" y="929080"/>
                  </a:lnTo>
                  <a:lnTo>
                    <a:pt x="42862" y="878681"/>
                  </a:lnTo>
                  <a:lnTo>
                    <a:pt x="15061" y="731766"/>
                  </a:lnTo>
                  <a:lnTo>
                    <a:pt x="0" y="440531"/>
                  </a:lnTo>
                  <a:lnTo>
                    <a:pt x="107156" y="431006"/>
                  </a:lnTo>
                  <a:lnTo>
                    <a:pt x="10477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0" name="Freeform 365">
              <a:extLst/>
            </p:cNvPr>
            <p:cNvSpPr>
              <a:spLocks/>
            </p:cNvSpPr>
            <p:nvPr/>
          </p:nvSpPr>
          <p:spPr bwMode="auto">
            <a:xfrm>
              <a:off x="4564039" y="5276868"/>
              <a:ext cx="296862" cy="254000"/>
            </a:xfrm>
            <a:custGeom>
              <a:avLst/>
              <a:gdLst>
                <a:gd name="T0" fmla="*/ 0 w 1747837"/>
                <a:gd name="T1" fmla="*/ 102 h 1494500"/>
                <a:gd name="T2" fmla="*/ 21 w 1747837"/>
                <a:gd name="T3" fmla="*/ 101 h 1494500"/>
                <a:gd name="T4" fmla="*/ 38 w 1747837"/>
                <a:gd name="T5" fmla="*/ 105 h 1494500"/>
                <a:gd name="T6" fmla="*/ 55 w 1747837"/>
                <a:gd name="T7" fmla="*/ 75 h 1494500"/>
                <a:gd name="T8" fmla="*/ 62 w 1747837"/>
                <a:gd name="T9" fmla="*/ 58 h 1494500"/>
                <a:gd name="T10" fmla="*/ 65 w 1747837"/>
                <a:gd name="T11" fmla="*/ 70 h 1494500"/>
                <a:gd name="T12" fmla="*/ 77 w 1747837"/>
                <a:gd name="T13" fmla="*/ 74 h 1494500"/>
                <a:gd name="T14" fmla="*/ 98 w 1747837"/>
                <a:gd name="T15" fmla="*/ 48 h 1494500"/>
                <a:gd name="T16" fmla="*/ 117 w 1747837"/>
                <a:gd name="T17" fmla="*/ 50 h 1494500"/>
                <a:gd name="T18" fmla="*/ 142 w 1747837"/>
                <a:gd name="T19" fmla="*/ 51 h 1494500"/>
                <a:gd name="T20" fmla="*/ 159 w 1747837"/>
                <a:gd name="T21" fmla="*/ 35 h 1494500"/>
                <a:gd name="T22" fmla="*/ 170 w 1747837"/>
                <a:gd name="T23" fmla="*/ 29 h 1494500"/>
                <a:gd name="T24" fmla="*/ 180 w 1747837"/>
                <a:gd name="T25" fmla="*/ 18 h 1494500"/>
                <a:gd name="T26" fmla="*/ 191 w 1747837"/>
                <a:gd name="T27" fmla="*/ 12 h 1494500"/>
                <a:gd name="T28" fmla="*/ 207 w 1747837"/>
                <a:gd name="T29" fmla="*/ 3 h 1494500"/>
                <a:gd name="T30" fmla="*/ 223 w 1747837"/>
                <a:gd name="T31" fmla="*/ 15 h 1494500"/>
                <a:gd name="T32" fmla="*/ 226 w 1747837"/>
                <a:gd name="T33" fmla="*/ 33 h 1494500"/>
                <a:gd name="T34" fmla="*/ 229 w 1747837"/>
                <a:gd name="T35" fmla="*/ 51 h 1494500"/>
                <a:gd name="T36" fmla="*/ 219 w 1747837"/>
                <a:gd name="T37" fmla="*/ 63 h 1494500"/>
                <a:gd name="T38" fmla="*/ 221 w 1747837"/>
                <a:gd name="T39" fmla="*/ 79 h 1494500"/>
                <a:gd name="T40" fmla="*/ 239 w 1747837"/>
                <a:gd name="T41" fmla="*/ 72 h 1494500"/>
                <a:gd name="T42" fmla="*/ 240 w 1747837"/>
                <a:gd name="T43" fmla="*/ 87 h 1494500"/>
                <a:gd name="T44" fmla="*/ 236 w 1747837"/>
                <a:gd name="T45" fmla="*/ 101 h 1494500"/>
                <a:gd name="T46" fmla="*/ 224 w 1747837"/>
                <a:gd name="T47" fmla="*/ 118 h 1494500"/>
                <a:gd name="T48" fmla="*/ 201 w 1747837"/>
                <a:gd name="T49" fmla="*/ 151 h 1494500"/>
                <a:gd name="T50" fmla="*/ 185 w 1747837"/>
                <a:gd name="T51" fmla="*/ 166 h 1494500"/>
                <a:gd name="T52" fmla="*/ 169 w 1747837"/>
                <a:gd name="T53" fmla="*/ 183 h 1494500"/>
                <a:gd name="T54" fmla="*/ 154 w 1747837"/>
                <a:gd name="T55" fmla="*/ 192 h 1494500"/>
                <a:gd name="T56" fmla="*/ 143 w 1747837"/>
                <a:gd name="T57" fmla="*/ 193 h 1494500"/>
                <a:gd name="T58" fmla="*/ 128 w 1747837"/>
                <a:gd name="T59" fmla="*/ 198 h 1494500"/>
                <a:gd name="T60" fmla="*/ 116 w 1747837"/>
                <a:gd name="T61" fmla="*/ 201 h 1494500"/>
                <a:gd name="T62" fmla="*/ 103 w 1747837"/>
                <a:gd name="T63" fmla="*/ 201 h 1494500"/>
                <a:gd name="T64" fmla="*/ 92 w 1747837"/>
                <a:gd name="T65" fmla="*/ 200 h 1494500"/>
                <a:gd name="T66" fmla="*/ 79 w 1747837"/>
                <a:gd name="T67" fmla="*/ 205 h 1494500"/>
                <a:gd name="T68" fmla="*/ 60 w 1747837"/>
                <a:gd name="T69" fmla="*/ 212 h 1494500"/>
                <a:gd name="T70" fmla="*/ 51 w 1747837"/>
                <a:gd name="T71" fmla="*/ 205 h 1494500"/>
                <a:gd name="T72" fmla="*/ 41 w 1747837"/>
                <a:gd name="T73" fmla="*/ 203 h 1494500"/>
                <a:gd name="T74" fmla="*/ 38 w 1747837"/>
                <a:gd name="T75" fmla="*/ 195 h 1494500"/>
                <a:gd name="T76" fmla="*/ 32 w 1747837"/>
                <a:gd name="T77" fmla="*/ 185 h 1494500"/>
                <a:gd name="T78" fmla="*/ 38 w 1747837"/>
                <a:gd name="T79" fmla="*/ 179 h 1494500"/>
                <a:gd name="T80" fmla="*/ 36 w 1747837"/>
                <a:gd name="T81" fmla="*/ 165 h 1494500"/>
                <a:gd name="T82" fmla="*/ 25 w 1747837"/>
                <a:gd name="T83" fmla="*/ 149 h 1494500"/>
                <a:gd name="T84" fmla="*/ 19 w 1747837"/>
                <a:gd name="T85" fmla="*/ 135 h 1494500"/>
                <a:gd name="T86" fmla="*/ 10 w 1747837"/>
                <a:gd name="T87" fmla="*/ 117 h 14945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47837"/>
                <a:gd name="T133" fmla="*/ 0 h 1494500"/>
                <a:gd name="T134" fmla="*/ 1747837 w 1747837"/>
                <a:gd name="T135" fmla="*/ 1494500 h 14945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47837" h="1494500">
                  <a:moveTo>
                    <a:pt x="69105" y="826041"/>
                  </a:moveTo>
                  <a:lnTo>
                    <a:pt x="0" y="719138"/>
                  </a:lnTo>
                  <a:lnTo>
                    <a:pt x="40481" y="669132"/>
                  </a:lnTo>
                  <a:lnTo>
                    <a:pt x="144864" y="714058"/>
                  </a:lnTo>
                  <a:lnTo>
                    <a:pt x="199787" y="784301"/>
                  </a:lnTo>
                  <a:lnTo>
                    <a:pt x="271462" y="740569"/>
                  </a:lnTo>
                  <a:lnTo>
                    <a:pt x="397668" y="697707"/>
                  </a:lnTo>
                  <a:lnTo>
                    <a:pt x="390525" y="528638"/>
                  </a:lnTo>
                  <a:lnTo>
                    <a:pt x="388143" y="369094"/>
                  </a:lnTo>
                  <a:lnTo>
                    <a:pt x="436249" y="412567"/>
                  </a:lnTo>
                  <a:lnTo>
                    <a:pt x="478631" y="446485"/>
                  </a:lnTo>
                  <a:lnTo>
                    <a:pt x="457200" y="495300"/>
                  </a:lnTo>
                  <a:lnTo>
                    <a:pt x="495300" y="533400"/>
                  </a:lnTo>
                  <a:lnTo>
                    <a:pt x="547687" y="523875"/>
                  </a:lnTo>
                  <a:lnTo>
                    <a:pt x="611981" y="442913"/>
                  </a:lnTo>
                  <a:lnTo>
                    <a:pt x="690562" y="341710"/>
                  </a:lnTo>
                  <a:lnTo>
                    <a:pt x="757237" y="335757"/>
                  </a:lnTo>
                  <a:lnTo>
                    <a:pt x="823912" y="354807"/>
                  </a:lnTo>
                  <a:lnTo>
                    <a:pt x="926306" y="392907"/>
                  </a:lnTo>
                  <a:lnTo>
                    <a:pt x="1003974" y="360083"/>
                  </a:lnTo>
                  <a:lnTo>
                    <a:pt x="1047750" y="288132"/>
                  </a:lnTo>
                  <a:lnTo>
                    <a:pt x="1126162" y="244446"/>
                  </a:lnTo>
                  <a:lnTo>
                    <a:pt x="1163811" y="225016"/>
                  </a:lnTo>
                  <a:lnTo>
                    <a:pt x="1200523" y="203259"/>
                  </a:lnTo>
                  <a:lnTo>
                    <a:pt x="1220390" y="160735"/>
                  </a:lnTo>
                  <a:lnTo>
                    <a:pt x="1270396" y="126207"/>
                  </a:lnTo>
                  <a:lnTo>
                    <a:pt x="1329150" y="122187"/>
                  </a:lnTo>
                  <a:lnTo>
                    <a:pt x="1350168" y="84535"/>
                  </a:lnTo>
                  <a:lnTo>
                    <a:pt x="1415940" y="76087"/>
                  </a:lnTo>
                  <a:lnTo>
                    <a:pt x="1464468" y="23813"/>
                  </a:lnTo>
                  <a:lnTo>
                    <a:pt x="1559718" y="0"/>
                  </a:lnTo>
                  <a:lnTo>
                    <a:pt x="1580068" y="103573"/>
                  </a:lnTo>
                  <a:lnTo>
                    <a:pt x="1585912" y="169069"/>
                  </a:lnTo>
                  <a:lnTo>
                    <a:pt x="1597818" y="235744"/>
                  </a:lnTo>
                  <a:lnTo>
                    <a:pt x="1617116" y="297401"/>
                  </a:lnTo>
                  <a:lnTo>
                    <a:pt x="1618059" y="361950"/>
                  </a:lnTo>
                  <a:lnTo>
                    <a:pt x="1583531" y="395288"/>
                  </a:lnTo>
                  <a:lnTo>
                    <a:pt x="1552575" y="440532"/>
                  </a:lnTo>
                  <a:lnTo>
                    <a:pt x="1538287" y="519113"/>
                  </a:lnTo>
                  <a:lnTo>
                    <a:pt x="1566862" y="557213"/>
                  </a:lnTo>
                  <a:lnTo>
                    <a:pt x="1611899" y="601198"/>
                  </a:lnTo>
                  <a:lnTo>
                    <a:pt x="1693068" y="504825"/>
                  </a:lnTo>
                  <a:lnTo>
                    <a:pt x="1747837" y="531019"/>
                  </a:lnTo>
                  <a:lnTo>
                    <a:pt x="1700697" y="616459"/>
                  </a:lnTo>
                  <a:lnTo>
                    <a:pt x="1721643" y="692944"/>
                  </a:lnTo>
                  <a:lnTo>
                    <a:pt x="1670304" y="715433"/>
                  </a:lnTo>
                  <a:lnTo>
                    <a:pt x="1647547" y="791772"/>
                  </a:lnTo>
                  <a:lnTo>
                    <a:pt x="1586586" y="832246"/>
                  </a:lnTo>
                  <a:lnTo>
                    <a:pt x="1497453" y="946346"/>
                  </a:lnTo>
                  <a:lnTo>
                    <a:pt x="1424512" y="1065777"/>
                  </a:lnTo>
                  <a:lnTo>
                    <a:pt x="1356067" y="1137320"/>
                  </a:lnTo>
                  <a:lnTo>
                    <a:pt x="1308360" y="1169118"/>
                  </a:lnTo>
                  <a:lnTo>
                    <a:pt x="1266323" y="1217687"/>
                  </a:lnTo>
                  <a:lnTo>
                    <a:pt x="1195247" y="1292090"/>
                  </a:lnTo>
                  <a:lnTo>
                    <a:pt x="1150120" y="1318217"/>
                  </a:lnTo>
                  <a:lnTo>
                    <a:pt x="1089107" y="1355881"/>
                  </a:lnTo>
                  <a:lnTo>
                    <a:pt x="1051667" y="1362185"/>
                  </a:lnTo>
                  <a:lnTo>
                    <a:pt x="1011393" y="1360104"/>
                  </a:lnTo>
                  <a:lnTo>
                    <a:pt x="955743" y="1397671"/>
                  </a:lnTo>
                  <a:lnTo>
                    <a:pt x="904743" y="1395784"/>
                  </a:lnTo>
                  <a:lnTo>
                    <a:pt x="878488" y="1427193"/>
                  </a:lnTo>
                  <a:lnTo>
                    <a:pt x="821921" y="1414159"/>
                  </a:lnTo>
                  <a:lnTo>
                    <a:pt x="767830" y="1389832"/>
                  </a:lnTo>
                  <a:lnTo>
                    <a:pt x="728066" y="1415862"/>
                  </a:lnTo>
                  <a:lnTo>
                    <a:pt x="690320" y="1405299"/>
                  </a:lnTo>
                  <a:lnTo>
                    <a:pt x="652829" y="1408792"/>
                  </a:lnTo>
                  <a:lnTo>
                    <a:pt x="599861" y="1446310"/>
                  </a:lnTo>
                  <a:lnTo>
                    <a:pt x="556956" y="1447088"/>
                  </a:lnTo>
                  <a:lnTo>
                    <a:pt x="487287" y="1451165"/>
                  </a:lnTo>
                  <a:lnTo>
                    <a:pt x="423695" y="1494500"/>
                  </a:lnTo>
                  <a:lnTo>
                    <a:pt x="396777" y="1489365"/>
                  </a:lnTo>
                  <a:lnTo>
                    <a:pt x="358470" y="1447879"/>
                  </a:lnTo>
                  <a:lnTo>
                    <a:pt x="334183" y="1439883"/>
                  </a:lnTo>
                  <a:lnTo>
                    <a:pt x="291074" y="1429418"/>
                  </a:lnTo>
                  <a:lnTo>
                    <a:pt x="266583" y="1410178"/>
                  </a:lnTo>
                  <a:lnTo>
                    <a:pt x="271283" y="1373536"/>
                  </a:lnTo>
                  <a:lnTo>
                    <a:pt x="259893" y="1337185"/>
                  </a:lnTo>
                  <a:lnTo>
                    <a:pt x="227153" y="1306846"/>
                  </a:lnTo>
                  <a:lnTo>
                    <a:pt x="226490" y="1270302"/>
                  </a:lnTo>
                  <a:lnTo>
                    <a:pt x="266561" y="1261139"/>
                  </a:lnTo>
                  <a:lnTo>
                    <a:pt x="271056" y="1213252"/>
                  </a:lnTo>
                  <a:lnTo>
                    <a:pt x="254100" y="1165755"/>
                  </a:lnTo>
                  <a:lnTo>
                    <a:pt x="204658" y="1101975"/>
                  </a:lnTo>
                  <a:lnTo>
                    <a:pt x="179555" y="1049002"/>
                  </a:lnTo>
                  <a:lnTo>
                    <a:pt x="143879" y="1004656"/>
                  </a:lnTo>
                  <a:lnTo>
                    <a:pt x="137597" y="954152"/>
                  </a:lnTo>
                  <a:lnTo>
                    <a:pt x="109404" y="878738"/>
                  </a:lnTo>
                  <a:lnTo>
                    <a:pt x="69105" y="8260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1" name="Freeform 366">
              <a:extLst/>
            </p:cNvPr>
            <p:cNvSpPr>
              <a:spLocks/>
            </p:cNvSpPr>
            <p:nvPr/>
          </p:nvSpPr>
          <p:spPr bwMode="auto">
            <a:xfrm rot="21537619">
              <a:off x="4756126" y="5405456"/>
              <a:ext cx="42863" cy="41275"/>
            </a:xfrm>
            <a:custGeom>
              <a:avLst/>
              <a:gdLst>
                <a:gd name="T0" fmla="*/ 2147483647 w 560"/>
                <a:gd name="T1" fmla="*/ 2147483647 h 504"/>
                <a:gd name="T2" fmla="*/ 2147483647 w 560"/>
                <a:gd name="T3" fmla="*/ 2147483647 h 504"/>
                <a:gd name="T4" fmla="*/ 2147483647 w 560"/>
                <a:gd name="T5" fmla="*/ 2147483647 h 504"/>
                <a:gd name="T6" fmla="*/ 2147483647 w 560"/>
                <a:gd name="T7" fmla="*/ 2147483647 h 504"/>
                <a:gd name="T8" fmla="*/ 2147483647 w 560"/>
                <a:gd name="T9" fmla="*/ 2147483647 h 504"/>
                <a:gd name="T10" fmla="*/ 0 w 560"/>
                <a:gd name="T11" fmla="*/ 2147483647 h 504"/>
                <a:gd name="T12" fmla="*/ 2147483647 w 560"/>
                <a:gd name="T13" fmla="*/ 2147483647 h 504"/>
                <a:gd name="T14" fmla="*/ 2147483647 w 560"/>
                <a:gd name="T15" fmla="*/ 2147483647 h 504"/>
                <a:gd name="T16" fmla="*/ 2147483647 w 560"/>
                <a:gd name="T17" fmla="*/ 0 h 504"/>
                <a:gd name="T18" fmla="*/ 2147483647 w 560"/>
                <a:gd name="T19" fmla="*/ 2147483647 h 504"/>
                <a:gd name="T20" fmla="*/ 2147483647 w 560"/>
                <a:gd name="T21" fmla="*/ 2147483647 h 504"/>
                <a:gd name="T22" fmla="*/ 2147483647 w 560"/>
                <a:gd name="T23" fmla="*/ 2147483647 h 504"/>
                <a:gd name="T24" fmla="*/ 2147483647 w 560"/>
                <a:gd name="T25" fmla="*/ 2147483647 h 5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0"/>
                <a:gd name="T40" fmla="*/ 0 h 504"/>
                <a:gd name="T41" fmla="*/ 560 w 560"/>
                <a:gd name="T42" fmla="*/ 504 h 5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0" h="504">
                  <a:moveTo>
                    <a:pt x="432" y="344"/>
                  </a:moveTo>
                  <a:lnTo>
                    <a:pt x="288" y="408"/>
                  </a:lnTo>
                  <a:lnTo>
                    <a:pt x="168" y="504"/>
                  </a:lnTo>
                  <a:lnTo>
                    <a:pt x="96" y="456"/>
                  </a:lnTo>
                  <a:lnTo>
                    <a:pt x="56" y="360"/>
                  </a:lnTo>
                  <a:lnTo>
                    <a:pt x="0" y="304"/>
                  </a:lnTo>
                  <a:lnTo>
                    <a:pt x="96" y="160"/>
                  </a:lnTo>
                  <a:lnTo>
                    <a:pt x="216" y="40"/>
                  </a:lnTo>
                  <a:lnTo>
                    <a:pt x="392" y="0"/>
                  </a:lnTo>
                  <a:lnTo>
                    <a:pt x="496" y="96"/>
                  </a:lnTo>
                  <a:lnTo>
                    <a:pt x="560" y="192"/>
                  </a:lnTo>
                  <a:lnTo>
                    <a:pt x="488" y="272"/>
                  </a:lnTo>
                  <a:lnTo>
                    <a:pt x="432" y="3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2" name="Freeform 367">
              <a:extLst/>
            </p:cNvPr>
            <p:cNvSpPr>
              <a:spLocks/>
            </p:cNvSpPr>
            <p:nvPr/>
          </p:nvSpPr>
          <p:spPr bwMode="auto">
            <a:xfrm>
              <a:off x="4316389" y="4616468"/>
              <a:ext cx="214312" cy="171450"/>
            </a:xfrm>
            <a:custGeom>
              <a:avLst/>
              <a:gdLst>
                <a:gd name="T0" fmla="*/ 88 w 1257300"/>
                <a:gd name="T1" fmla="*/ 135 h 1004887"/>
                <a:gd name="T2" fmla="*/ 89 w 1257300"/>
                <a:gd name="T3" fmla="*/ 141 h 1004887"/>
                <a:gd name="T4" fmla="*/ 66 w 1257300"/>
                <a:gd name="T5" fmla="*/ 145 h 1004887"/>
                <a:gd name="T6" fmla="*/ 55 w 1257300"/>
                <a:gd name="T7" fmla="*/ 144 h 1004887"/>
                <a:gd name="T8" fmla="*/ 46 w 1257300"/>
                <a:gd name="T9" fmla="*/ 143 h 1004887"/>
                <a:gd name="T10" fmla="*/ 41 w 1257300"/>
                <a:gd name="T11" fmla="*/ 139 h 1004887"/>
                <a:gd name="T12" fmla="*/ 34 w 1257300"/>
                <a:gd name="T13" fmla="*/ 130 h 1004887"/>
                <a:gd name="T14" fmla="*/ 30 w 1257300"/>
                <a:gd name="T15" fmla="*/ 119 h 1004887"/>
                <a:gd name="T16" fmla="*/ 22 w 1257300"/>
                <a:gd name="T17" fmla="*/ 114 h 1004887"/>
                <a:gd name="T18" fmla="*/ 12 w 1257300"/>
                <a:gd name="T19" fmla="*/ 114 h 1004887"/>
                <a:gd name="T20" fmla="*/ 1 w 1257300"/>
                <a:gd name="T21" fmla="*/ 113 h 1004887"/>
                <a:gd name="T22" fmla="*/ 0 w 1257300"/>
                <a:gd name="T23" fmla="*/ 86 h 1004887"/>
                <a:gd name="T24" fmla="*/ 3 w 1257300"/>
                <a:gd name="T25" fmla="*/ 74 h 1004887"/>
                <a:gd name="T26" fmla="*/ 12 w 1257300"/>
                <a:gd name="T27" fmla="*/ 65 h 1004887"/>
                <a:gd name="T28" fmla="*/ 17 w 1257300"/>
                <a:gd name="T29" fmla="*/ 56 h 1004887"/>
                <a:gd name="T30" fmla="*/ 18 w 1257300"/>
                <a:gd name="T31" fmla="*/ 46 h 1004887"/>
                <a:gd name="T32" fmla="*/ 13 w 1257300"/>
                <a:gd name="T33" fmla="*/ 33 h 1004887"/>
                <a:gd name="T34" fmla="*/ 16 w 1257300"/>
                <a:gd name="T35" fmla="*/ 30 h 1004887"/>
                <a:gd name="T36" fmla="*/ 17 w 1257300"/>
                <a:gd name="T37" fmla="*/ 21 h 1004887"/>
                <a:gd name="T38" fmla="*/ 24 w 1257300"/>
                <a:gd name="T39" fmla="*/ 13 h 1004887"/>
                <a:gd name="T40" fmla="*/ 25 w 1257300"/>
                <a:gd name="T41" fmla="*/ 3 h 1004887"/>
                <a:gd name="T42" fmla="*/ 33 w 1257300"/>
                <a:gd name="T43" fmla="*/ 1 h 1004887"/>
                <a:gd name="T44" fmla="*/ 43 w 1257300"/>
                <a:gd name="T45" fmla="*/ 0 h 1004887"/>
                <a:gd name="T46" fmla="*/ 53 w 1257300"/>
                <a:gd name="T47" fmla="*/ 5 h 1004887"/>
                <a:gd name="T48" fmla="*/ 62 w 1257300"/>
                <a:gd name="T49" fmla="*/ 10 h 1004887"/>
                <a:gd name="T50" fmla="*/ 71 w 1257300"/>
                <a:gd name="T51" fmla="*/ 8 h 1004887"/>
                <a:gd name="T52" fmla="*/ 84 w 1257300"/>
                <a:gd name="T53" fmla="*/ 8 h 1004887"/>
                <a:gd name="T54" fmla="*/ 91 w 1257300"/>
                <a:gd name="T55" fmla="*/ 11 h 1004887"/>
                <a:gd name="T56" fmla="*/ 102 w 1257300"/>
                <a:gd name="T57" fmla="*/ 12 h 1004887"/>
                <a:gd name="T58" fmla="*/ 120 w 1257300"/>
                <a:gd name="T59" fmla="*/ 6 h 1004887"/>
                <a:gd name="T60" fmla="*/ 131 w 1257300"/>
                <a:gd name="T61" fmla="*/ 5 h 1004887"/>
                <a:gd name="T62" fmla="*/ 140 w 1257300"/>
                <a:gd name="T63" fmla="*/ 9 h 1004887"/>
                <a:gd name="T64" fmla="*/ 149 w 1257300"/>
                <a:gd name="T65" fmla="*/ 8 h 1004887"/>
                <a:gd name="T66" fmla="*/ 157 w 1257300"/>
                <a:gd name="T67" fmla="*/ 6 h 1004887"/>
                <a:gd name="T68" fmla="*/ 164 w 1257300"/>
                <a:gd name="T69" fmla="*/ 4 h 1004887"/>
                <a:gd name="T70" fmla="*/ 168 w 1257300"/>
                <a:gd name="T71" fmla="*/ 14 h 1004887"/>
                <a:gd name="T72" fmla="*/ 175 w 1257300"/>
                <a:gd name="T73" fmla="*/ 18 h 1004887"/>
                <a:gd name="T74" fmla="*/ 176 w 1257300"/>
                <a:gd name="T75" fmla="*/ 26 h 1004887"/>
                <a:gd name="T76" fmla="*/ 181 w 1257300"/>
                <a:gd name="T77" fmla="*/ 28 h 1004887"/>
                <a:gd name="T78" fmla="*/ 176 w 1257300"/>
                <a:gd name="T79" fmla="*/ 36 h 1004887"/>
                <a:gd name="T80" fmla="*/ 180 w 1257300"/>
                <a:gd name="T81" fmla="*/ 41 h 1004887"/>
                <a:gd name="T82" fmla="*/ 175 w 1257300"/>
                <a:gd name="T83" fmla="*/ 46 h 1004887"/>
                <a:gd name="T84" fmla="*/ 169 w 1257300"/>
                <a:gd name="T85" fmla="*/ 55 h 1004887"/>
                <a:gd name="T86" fmla="*/ 164 w 1257300"/>
                <a:gd name="T87" fmla="*/ 72 h 1004887"/>
                <a:gd name="T88" fmla="*/ 158 w 1257300"/>
                <a:gd name="T89" fmla="*/ 79 h 1004887"/>
                <a:gd name="T90" fmla="*/ 152 w 1257300"/>
                <a:gd name="T91" fmla="*/ 87 h 1004887"/>
                <a:gd name="T92" fmla="*/ 145 w 1257300"/>
                <a:gd name="T93" fmla="*/ 90 h 1004887"/>
                <a:gd name="T94" fmla="*/ 139 w 1257300"/>
                <a:gd name="T95" fmla="*/ 101 h 1004887"/>
                <a:gd name="T96" fmla="*/ 133 w 1257300"/>
                <a:gd name="T97" fmla="*/ 111 h 1004887"/>
                <a:gd name="T98" fmla="*/ 126 w 1257300"/>
                <a:gd name="T99" fmla="*/ 111 h 1004887"/>
                <a:gd name="T100" fmla="*/ 117 w 1257300"/>
                <a:gd name="T101" fmla="*/ 109 h 1004887"/>
                <a:gd name="T102" fmla="*/ 108 w 1257300"/>
                <a:gd name="T103" fmla="*/ 107 h 1004887"/>
                <a:gd name="T104" fmla="*/ 101 w 1257300"/>
                <a:gd name="T105" fmla="*/ 115 h 1004887"/>
                <a:gd name="T106" fmla="*/ 93 w 1257300"/>
                <a:gd name="T107" fmla="*/ 124 h 1004887"/>
                <a:gd name="T108" fmla="*/ 88 w 1257300"/>
                <a:gd name="T109" fmla="*/ 135 h 10048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7300"/>
                <a:gd name="T166" fmla="*/ 0 h 1004887"/>
                <a:gd name="T167" fmla="*/ 1257300 w 1257300"/>
                <a:gd name="T168" fmla="*/ 1004887 h 10048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7300" h="1004887">
                  <a:moveTo>
                    <a:pt x="614363" y="933450"/>
                  </a:moveTo>
                  <a:lnTo>
                    <a:pt x="615553" y="977503"/>
                  </a:lnTo>
                  <a:lnTo>
                    <a:pt x="456010" y="1004887"/>
                  </a:lnTo>
                  <a:lnTo>
                    <a:pt x="381000" y="996553"/>
                  </a:lnTo>
                  <a:lnTo>
                    <a:pt x="317897" y="989409"/>
                  </a:lnTo>
                  <a:lnTo>
                    <a:pt x="287927" y="959735"/>
                  </a:lnTo>
                  <a:lnTo>
                    <a:pt x="233027" y="901125"/>
                  </a:lnTo>
                  <a:lnTo>
                    <a:pt x="209550" y="821531"/>
                  </a:lnTo>
                  <a:lnTo>
                    <a:pt x="154781" y="785812"/>
                  </a:lnTo>
                  <a:lnTo>
                    <a:pt x="86916" y="787003"/>
                  </a:lnTo>
                  <a:lnTo>
                    <a:pt x="8335" y="782240"/>
                  </a:lnTo>
                  <a:lnTo>
                    <a:pt x="0" y="594121"/>
                  </a:lnTo>
                  <a:lnTo>
                    <a:pt x="23813" y="510778"/>
                  </a:lnTo>
                  <a:lnTo>
                    <a:pt x="82153" y="448865"/>
                  </a:lnTo>
                  <a:lnTo>
                    <a:pt x="120253" y="385762"/>
                  </a:lnTo>
                  <a:lnTo>
                    <a:pt x="125016" y="320278"/>
                  </a:lnTo>
                  <a:lnTo>
                    <a:pt x="94060" y="227409"/>
                  </a:lnTo>
                  <a:lnTo>
                    <a:pt x="109538" y="204787"/>
                  </a:lnTo>
                  <a:lnTo>
                    <a:pt x="119063" y="144065"/>
                  </a:lnTo>
                  <a:lnTo>
                    <a:pt x="166688" y="88106"/>
                  </a:lnTo>
                  <a:lnTo>
                    <a:pt x="172641" y="23812"/>
                  </a:lnTo>
                  <a:lnTo>
                    <a:pt x="232172" y="9525"/>
                  </a:lnTo>
                  <a:lnTo>
                    <a:pt x="296466" y="0"/>
                  </a:lnTo>
                  <a:lnTo>
                    <a:pt x="366713" y="38100"/>
                  </a:lnTo>
                  <a:lnTo>
                    <a:pt x="431006" y="66675"/>
                  </a:lnTo>
                  <a:lnTo>
                    <a:pt x="491728" y="55959"/>
                  </a:lnTo>
                  <a:lnTo>
                    <a:pt x="582216" y="53578"/>
                  </a:lnTo>
                  <a:lnTo>
                    <a:pt x="634603" y="77390"/>
                  </a:lnTo>
                  <a:lnTo>
                    <a:pt x="706041" y="85725"/>
                  </a:lnTo>
                  <a:lnTo>
                    <a:pt x="833438" y="40481"/>
                  </a:lnTo>
                  <a:lnTo>
                    <a:pt x="908447" y="34528"/>
                  </a:lnTo>
                  <a:lnTo>
                    <a:pt x="973931" y="60721"/>
                  </a:lnTo>
                  <a:lnTo>
                    <a:pt x="1035844" y="55959"/>
                  </a:lnTo>
                  <a:lnTo>
                    <a:pt x="1094185" y="44053"/>
                  </a:lnTo>
                  <a:lnTo>
                    <a:pt x="1141810" y="25003"/>
                  </a:lnTo>
                  <a:lnTo>
                    <a:pt x="1168003" y="97631"/>
                  </a:lnTo>
                  <a:lnTo>
                    <a:pt x="1215628" y="127396"/>
                  </a:lnTo>
                  <a:lnTo>
                    <a:pt x="1225153" y="177403"/>
                  </a:lnTo>
                  <a:lnTo>
                    <a:pt x="1257300" y="191690"/>
                  </a:lnTo>
                  <a:lnTo>
                    <a:pt x="1220391" y="247650"/>
                  </a:lnTo>
                  <a:lnTo>
                    <a:pt x="1253728" y="283368"/>
                  </a:lnTo>
                  <a:lnTo>
                    <a:pt x="1218358" y="315228"/>
                  </a:lnTo>
                  <a:lnTo>
                    <a:pt x="1175775" y="379113"/>
                  </a:lnTo>
                  <a:lnTo>
                    <a:pt x="1140874" y="495453"/>
                  </a:lnTo>
                  <a:lnTo>
                    <a:pt x="1098101" y="548824"/>
                  </a:lnTo>
                  <a:lnTo>
                    <a:pt x="1054894" y="598884"/>
                  </a:lnTo>
                  <a:lnTo>
                    <a:pt x="1009650" y="621506"/>
                  </a:lnTo>
                  <a:lnTo>
                    <a:pt x="969169" y="701278"/>
                  </a:lnTo>
                  <a:lnTo>
                    <a:pt x="921544" y="764381"/>
                  </a:lnTo>
                  <a:lnTo>
                    <a:pt x="873919" y="767953"/>
                  </a:lnTo>
                  <a:lnTo>
                    <a:pt x="812006" y="752475"/>
                  </a:lnTo>
                  <a:lnTo>
                    <a:pt x="753666" y="740568"/>
                  </a:lnTo>
                  <a:lnTo>
                    <a:pt x="700088" y="796528"/>
                  </a:lnTo>
                  <a:lnTo>
                    <a:pt x="642938" y="856059"/>
                  </a:lnTo>
                  <a:lnTo>
                    <a:pt x="614363" y="9334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3" name="Freeform 368">
              <a:extLst/>
            </p:cNvPr>
            <p:cNvSpPr>
              <a:spLocks/>
            </p:cNvSpPr>
            <p:nvPr/>
          </p:nvSpPr>
          <p:spPr bwMode="auto">
            <a:xfrm>
              <a:off x="4421164" y="4619643"/>
              <a:ext cx="136525" cy="214313"/>
            </a:xfrm>
            <a:custGeom>
              <a:avLst/>
              <a:gdLst>
                <a:gd name="T0" fmla="*/ 2147483647 w 430"/>
                <a:gd name="T1" fmla="*/ 2147483647 h 675"/>
                <a:gd name="T2" fmla="*/ 2147483647 w 430"/>
                <a:gd name="T3" fmla="*/ 2147483647 h 675"/>
                <a:gd name="T4" fmla="*/ 2147483647 w 430"/>
                <a:gd name="T5" fmla="*/ 2147483647 h 675"/>
                <a:gd name="T6" fmla="*/ 2147483647 w 430"/>
                <a:gd name="T7" fmla="*/ 2147483647 h 675"/>
                <a:gd name="T8" fmla="*/ 2147483647 w 430"/>
                <a:gd name="T9" fmla="*/ 2147483647 h 675"/>
                <a:gd name="T10" fmla="*/ 2147483647 w 430"/>
                <a:gd name="T11" fmla="*/ 2147483647 h 675"/>
                <a:gd name="T12" fmla="*/ 2147483647 w 430"/>
                <a:gd name="T13" fmla="*/ 2147483647 h 675"/>
                <a:gd name="T14" fmla="*/ 2147483647 w 430"/>
                <a:gd name="T15" fmla="*/ 2147483647 h 675"/>
                <a:gd name="T16" fmla="*/ 2147483647 w 430"/>
                <a:gd name="T17" fmla="*/ 2147483647 h 675"/>
                <a:gd name="T18" fmla="*/ 2147483647 w 430"/>
                <a:gd name="T19" fmla="*/ 2147483647 h 675"/>
                <a:gd name="T20" fmla="*/ 2147483647 w 430"/>
                <a:gd name="T21" fmla="*/ 2147483647 h 675"/>
                <a:gd name="T22" fmla="*/ 2147483647 w 430"/>
                <a:gd name="T23" fmla="*/ 2147483647 h 675"/>
                <a:gd name="T24" fmla="*/ 2147483647 w 430"/>
                <a:gd name="T25" fmla="*/ 2147483647 h 675"/>
                <a:gd name="T26" fmla="*/ 2147483647 w 430"/>
                <a:gd name="T27" fmla="*/ 2147483647 h 675"/>
                <a:gd name="T28" fmla="*/ 0 w 430"/>
                <a:gd name="T29" fmla="*/ 2147483647 h 675"/>
                <a:gd name="T30" fmla="*/ 2147483647 w 430"/>
                <a:gd name="T31" fmla="*/ 2147483647 h 675"/>
                <a:gd name="T32" fmla="*/ 2147483647 w 430"/>
                <a:gd name="T33" fmla="*/ 2147483647 h 675"/>
                <a:gd name="T34" fmla="*/ 2147483647 w 430"/>
                <a:gd name="T35" fmla="*/ 2147483647 h 675"/>
                <a:gd name="T36" fmla="*/ 2147483647 w 430"/>
                <a:gd name="T37" fmla="*/ 2147483647 h 675"/>
                <a:gd name="T38" fmla="*/ 2147483647 w 430"/>
                <a:gd name="T39" fmla="*/ 2147483647 h 675"/>
                <a:gd name="T40" fmla="*/ 2147483647 w 430"/>
                <a:gd name="T41" fmla="*/ 2147483647 h 675"/>
                <a:gd name="T42" fmla="*/ 2147483647 w 430"/>
                <a:gd name="T43" fmla="*/ 2147483647 h 675"/>
                <a:gd name="T44" fmla="*/ 2147483647 w 430"/>
                <a:gd name="T45" fmla="*/ 2147483647 h 675"/>
                <a:gd name="T46" fmla="*/ 2147483647 w 430"/>
                <a:gd name="T47" fmla="*/ 2147483647 h 675"/>
                <a:gd name="T48" fmla="*/ 2147483647 w 430"/>
                <a:gd name="T49" fmla="*/ 2147483647 h 675"/>
                <a:gd name="T50" fmla="*/ 2147483647 w 430"/>
                <a:gd name="T51" fmla="*/ 2147483647 h 675"/>
                <a:gd name="T52" fmla="*/ 2147483647 w 430"/>
                <a:gd name="T53" fmla="*/ 2147483647 h 675"/>
                <a:gd name="T54" fmla="*/ 2147483647 w 430"/>
                <a:gd name="T55" fmla="*/ 2147483647 h 675"/>
                <a:gd name="T56" fmla="*/ 2147483647 w 430"/>
                <a:gd name="T57" fmla="*/ 2147483647 h 675"/>
                <a:gd name="T58" fmla="*/ 2147483647 w 430"/>
                <a:gd name="T59" fmla="*/ 2147483647 h 675"/>
                <a:gd name="T60" fmla="*/ 2147483647 w 430"/>
                <a:gd name="T61" fmla="*/ 2147483647 h 675"/>
                <a:gd name="T62" fmla="*/ 2147483647 w 430"/>
                <a:gd name="T63" fmla="*/ 2147483647 h 675"/>
                <a:gd name="T64" fmla="*/ 2147483647 w 430"/>
                <a:gd name="T65" fmla="*/ 0 h 675"/>
                <a:gd name="T66" fmla="*/ 2147483647 w 430"/>
                <a:gd name="T67" fmla="*/ 2147483647 h 675"/>
                <a:gd name="T68" fmla="*/ 2147483647 w 430"/>
                <a:gd name="T69" fmla="*/ 2147483647 h 675"/>
                <a:gd name="T70" fmla="*/ 2147483647 w 430"/>
                <a:gd name="T71" fmla="*/ 2147483647 h 675"/>
                <a:gd name="T72" fmla="*/ 2147483647 w 430"/>
                <a:gd name="T73" fmla="*/ 2147483647 h 675"/>
                <a:gd name="T74" fmla="*/ 2147483647 w 430"/>
                <a:gd name="T75" fmla="*/ 2147483647 h 675"/>
                <a:gd name="T76" fmla="*/ 2147483647 w 430"/>
                <a:gd name="T77" fmla="*/ 2147483647 h 675"/>
                <a:gd name="T78" fmla="*/ 2147483647 w 430"/>
                <a:gd name="T79" fmla="*/ 2147483647 h 675"/>
                <a:gd name="T80" fmla="*/ 2147483647 w 430"/>
                <a:gd name="T81" fmla="*/ 2147483647 h 675"/>
                <a:gd name="T82" fmla="*/ 2147483647 w 430"/>
                <a:gd name="T83" fmla="*/ 2147483647 h 675"/>
                <a:gd name="T84" fmla="*/ 2147483647 w 430"/>
                <a:gd name="T85" fmla="*/ 2147483647 h 675"/>
                <a:gd name="T86" fmla="*/ 2147483647 w 430"/>
                <a:gd name="T87" fmla="*/ 2147483647 h 675"/>
                <a:gd name="T88" fmla="*/ 2147483647 w 430"/>
                <a:gd name="T89" fmla="*/ 2147483647 h 675"/>
                <a:gd name="T90" fmla="*/ 2147483647 w 430"/>
                <a:gd name="T91" fmla="*/ 2147483647 h 675"/>
                <a:gd name="T92" fmla="*/ 2147483647 w 430"/>
                <a:gd name="T93" fmla="*/ 2147483647 h 675"/>
                <a:gd name="T94" fmla="*/ 2147483647 w 430"/>
                <a:gd name="T95" fmla="*/ 2147483647 h 675"/>
                <a:gd name="T96" fmla="*/ 2147483647 w 430"/>
                <a:gd name="T97" fmla="*/ 2147483647 h 675"/>
                <a:gd name="T98" fmla="*/ 2147483647 w 430"/>
                <a:gd name="T99" fmla="*/ 2147483647 h 675"/>
                <a:gd name="T100" fmla="*/ 2147483647 w 430"/>
                <a:gd name="T101" fmla="*/ 2147483647 h 675"/>
                <a:gd name="T102" fmla="*/ 2147483647 w 430"/>
                <a:gd name="T103" fmla="*/ 2147483647 h 675"/>
                <a:gd name="T104" fmla="*/ 2147483647 w 430"/>
                <a:gd name="T105" fmla="*/ 2147483647 h 675"/>
                <a:gd name="T106" fmla="*/ 2147483647 w 430"/>
                <a:gd name="T107" fmla="*/ 2147483647 h 675"/>
                <a:gd name="T108" fmla="*/ 2147483647 w 430"/>
                <a:gd name="T109" fmla="*/ 2147483647 h 6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30"/>
                <a:gd name="T166" fmla="*/ 0 h 675"/>
                <a:gd name="T167" fmla="*/ 800100 w 430"/>
                <a:gd name="T168" fmla="*/ 1254919 h 6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30" h="675">
                  <a:moveTo>
                    <a:pt x="372" y="673"/>
                  </a:moveTo>
                  <a:lnTo>
                    <a:pt x="319" y="664"/>
                  </a:lnTo>
                  <a:lnTo>
                    <a:pt x="271" y="653"/>
                  </a:lnTo>
                  <a:lnTo>
                    <a:pt x="232" y="647"/>
                  </a:lnTo>
                  <a:lnTo>
                    <a:pt x="203" y="647"/>
                  </a:lnTo>
                  <a:lnTo>
                    <a:pt x="163" y="653"/>
                  </a:lnTo>
                  <a:lnTo>
                    <a:pt x="135" y="649"/>
                  </a:lnTo>
                  <a:lnTo>
                    <a:pt x="93" y="653"/>
                  </a:lnTo>
                  <a:lnTo>
                    <a:pt x="77" y="644"/>
                  </a:lnTo>
                  <a:lnTo>
                    <a:pt x="67" y="619"/>
                  </a:lnTo>
                  <a:lnTo>
                    <a:pt x="53" y="613"/>
                  </a:lnTo>
                  <a:lnTo>
                    <a:pt x="44" y="575"/>
                  </a:lnTo>
                  <a:lnTo>
                    <a:pt x="24" y="556"/>
                  </a:lnTo>
                  <a:lnTo>
                    <a:pt x="3" y="517"/>
                  </a:lnTo>
                  <a:lnTo>
                    <a:pt x="0" y="493"/>
                  </a:lnTo>
                  <a:lnTo>
                    <a:pt x="15" y="451"/>
                  </a:lnTo>
                  <a:lnTo>
                    <a:pt x="75" y="389"/>
                  </a:lnTo>
                  <a:lnTo>
                    <a:pt x="138" y="403"/>
                  </a:lnTo>
                  <a:lnTo>
                    <a:pt x="166" y="402"/>
                  </a:lnTo>
                  <a:lnTo>
                    <a:pt x="190" y="370"/>
                  </a:lnTo>
                  <a:lnTo>
                    <a:pt x="212" y="326"/>
                  </a:lnTo>
                  <a:lnTo>
                    <a:pt x="236" y="314"/>
                  </a:lnTo>
                  <a:lnTo>
                    <a:pt x="284" y="257"/>
                  </a:lnTo>
                  <a:lnTo>
                    <a:pt x="303" y="195"/>
                  </a:lnTo>
                  <a:lnTo>
                    <a:pt x="324" y="161"/>
                  </a:lnTo>
                  <a:lnTo>
                    <a:pt x="346" y="143"/>
                  </a:lnTo>
                  <a:lnTo>
                    <a:pt x="325" y="125"/>
                  </a:lnTo>
                  <a:lnTo>
                    <a:pt x="347" y="94"/>
                  </a:lnTo>
                  <a:lnTo>
                    <a:pt x="330" y="87"/>
                  </a:lnTo>
                  <a:lnTo>
                    <a:pt x="323" y="60"/>
                  </a:lnTo>
                  <a:lnTo>
                    <a:pt x="300" y="44"/>
                  </a:lnTo>
                  <a:lnTo>
                    <a:pt x="285" y="4"/>
                  </a:lnTo>
                  <a:lnTo>
                    <a:pt x="296" y="0"/>
                  </a:lnTo>
                  <a:lnTo>
                    <a:pt x="331" y="24"/>
                  </a:lnTo>
                  <a:lnTo>
                    <a:pt x="351" y="42"/>
                  </a:lnTo>
                  <a:lnTo>
                    <a:pt x="370" y="66"/>
                  </a:lnTo>
                  <a:lnTo>
                    <a:pt x="376" y="88"/>
                  </a:lnTo>
                  <a:lnTo>
                    <a:pt x="397" y="106"/>
                  </a:lnTo>
                  <a:lnTo>
                    <a:pt x="392" y="151"/>
                  </a:lnTo>
                  <a:lnTo>
                    <a:pt x="397" y="183"/>
                  </a:lnTo>
                  <a:lnTo>
                    <a:pt x="392" y="200"/>
                  </a:lnTo>
                  <a:lnTo>
                    <a:pt x="369" y="213"/>
                  </a:lnTo>
                  <a:lnTo>
                    <a:pt x="354" y="244"/>
                  </a:lnTo>
                  <a:lnTo>
                    <a:pt x="362" y="276"/>
                  </a:lnTo>
                  <a:lnTo>
                    <a:pt x="372" y="313"/>
                  </a:lnTo>
                  <a:lnTo>
                    <a:pt x="391" y="352"/>
                  </a:lnTo>
                  <a:lnTo>
                    <a:pt x="378" y="387"/>
                  </a:lnTo>
                  <a:lnTo>
                    <a:pt x="338" y="438"/>
                  </a:lnTo>
                  <a:lnTo>
                    <a:pt x="357" y="500"/>
                  </a:lnTo>
                  <a:lnTo>
                    <a:pt x="376" y="561"/>
                  </a:lnTo>
                  <a:lnTo>
                    <a:pt x="394" y="578"/>
                  </a:lnTo>
                  <a:lnTo>
                    <a:pt x="425" y="602"/>
                  </a:lnTo>
                  <a:lnTo>
                    <a:pt x="430" y="627"/>
                  </a:lnTo>
                  <a:lnTo>
                    <a:pt x="422" y="675"/>
                  </a:lnTo>
                  <a:lnTo>
                    <a:pt x="372" y="67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4" name="Freeform 369">
              <a:extLst/>
            </p:cNvPr>
            <p:cNvSpPr>
              <a:spLocks/>
            </p:cNvSpPr>
            <p:nvPr/>
          </p:nvSpPr>
          <p:spPr bwMode="auto">
            <a:xfrm>
              <a:off x="4111601" y="4672031"/>
              <a:ext cx="104775" cy="114300"/>
            </a:xfrm>
            <a:custGeom>
              <a:avLst/>
              <a:gdLst>
                <a:gd name="T0" fmla="*/ 24 w 619222"/>
                <a:gd name="T1" fmla="*/ 99 h 666750"/>
                <a:gd name="T2" fmla="*/ 13 w 619222"/>
                <a:gd name="T3" fmla="*/ 99 h 666750"/>
                <a:gd name="T4" fmla="*/ 13 w 619222"/>
                <a:gd name="T5" fmla="*/ 89 h 666750"/>
                <a:gd name="T6" fmla="*/ 13 w 619222"/>
                <a:gd name="T7" fmla="*/ 77 h 666750"/>
                <a:gd name="T8" fmla="*/ 0 w 619222"/>
                <a:gd name="T9" fmla="*/ 67 h 666750"/>
                <a:gd name="T10" fmla="*/ 1 w 619222"/>
                <a:gd name="T11" fmla="*/ 60 h 666750"/>
                <a:gd name="T12" fmla="*/ 0 w 619222"/>
                <a:gd name="T13" fmla="*/ 50 h 666750"/>
                <a:gd name="T14" fmla="*/ 5 w 619222"/>
                <a:gd name="T15" fmla="*/ 42 h 666750"/>
                <a:gd name="T16" fmla="*/ 7 w 619222"/>
                <a:gd name="T17" fmla="*/ 34 h 666750"/>
                <a:gd name="T18" fmla="*/ 8 w 619222"/>
                <a:gd name="T19" fmla="*/ 6 h 666750"/>
                <a:gd name="T20" fmla="*/ 14 w 619222"/>
                <a:gd name="T21" fmla="*/ 7 h 666750"/>
                <a:gd name="T22" fmla="*/ 19 w 619222"/>
                <a:gd name="T23" fmla="*/ 7 h 666750"/>
                <a:gd name="T24" fmla="*/ 25 w 619222"/>
                <a:gd name="T25" fmla="*/ 2 h 666750"/>
                <a:gd name="T26" fmla="*/ 32 w 619222"/>
                <a:gd name="T27" fmla="*/ 0 h 666750"/>
                <a:gd name="T28" fmla="*/ 36 w 619222"/>
                <a:gd name="T29" fmla="*/ 8 h 666750"/>
                <a:gd name="T30" fmla="*/ 45 w 619222"/>
                <a:gd name="T31" fmla="*/ 6 h 666750"/>
                <a:gd name="T32" fmla="*/ 51 w 619222"/>
                <a:gd name="T33" fmla="*/ 12 h 666750"/>
                <a:gd name="T34" fmla="*/ 59 w 619222"/>
                <a:gd name="T35" fmla="*/ 17 h 666750"/>
                <a:gd name="T36" fmla="*/ 73 w 619222"/>
                <a:gd name="T37" fmla="*/ 13 h 666750"/>
                <a:gd name="T38" fmla="*/ 81 w 619222"/>
                <a:gd name="T39" fmla="*/ 16 h 666750"/>
                <a:gd name="T40" fmla="*/ 86 w 619222"/>
                <a:gd name="T41" fmla="*/ 35 h 666750"/>
                <a:gd name="T42" fmla="*/ 83 w 619222"/>
                <a:gd name="T43" fmla="*/ 50 h 666750"/>
                <a:gd name="T44" fmla="*/ 77 w 619222"/>
                <a:gd name="T45" fmla="*/ 68 h 666750"/>
                <a:gd name="T46" fmla="*/ 79 w 619222"/>
                <a:gd name="T47" fmla="*/ 84 h 666750"/>
                <a:gd name="T48" fmla="*/ 84 w 619222"/>
                <a:gd name="T49" fmla="*/ 92 h 666750"/>
                <a:gd name="T50" fmla="*/ 71 w 619222"/>
                <a:gd name="T51" fmla="*/ 89 h 666750"/>
                <a:gd name="T52" fmla="*/ 60 w 619222"/>
                <a:gd name="T53" fmla="*/ 87 h 666750"/>
                <a:gd name="T54" fmla="*/ 48 w 619222"/>
                <a:gd name="T55" fmla="*/ 88 h 666750"/>
                <a:gd name="T56" fmla="*/ 33 w 619222"/>
                <a:gd name="T57" fmla="*/ 89 h 666750"/>
                <a:gd name="T58" fmla="*/ 24 w 619222"/>
                <a:gd name="T59" fmla="*/ 99 h 6667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9222"/>
                <a:gd name="T91" fmla="*/ 0 h 666750"/>
                <a:gd name="T92" fmla="*/ 619222 w 619222"/>
                <a:gd name="T93" fmla="*/ 666750 h 6667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9222" h="666750">
                  <a:moveTo>
                    <a:pt x="172641" y="666750"/>
                  </a:moveTo>
                  <a:lnTo>
                    <a:pt x="90487" y="665560"/>
                  </a:lnTo>
                  <a:lnTo>
                    <a:pt x="96441" y="598885"/>
                  </a:lnTo>
                  <a:lnTo>
                    <a:pt x="94059" y="522685"/>
                  </a:lnTo>
                  <a:lnTo>
                    <a:pt x="0" y="453628"/>
                  </a:lnTo>
                  <a:lnTo>
                    <a:pt x="8334" y="404813"/>
                  </a:lnTo>
                  <a:lnTo>
                    <a:pt x="1191" y="334566"/>
                  </a:lnTo>
                  <a:lnTo>
                    <a:pt x="35719" y="280988"/>
                  </a:lnTo>
                  <a:lnTo>
                    <a:pt x="51197" y="227410"/>
                  </a:lnTo>
                  <a:lnTo>
                    <a:pt x="57150" y="40481"/>
                  </a:lnTo>
                  <a:lnTo>
                    <a:pt x="97631" y="44053"/>
                  </a:lnTo>
                  <a:lnTo>
                    <a:pt x="136922" y="46435"/>
                  </a:lnTo>
                  <a:lnTo>
                    <a:pt x="180975" y="14288"/>
                  </a:lnTo>
                  <a:lnTo>
                    <a:pt x="229791" y="0"/>
                  </a:lnTo>
                  <a:lnTo>
                    <a:pt x="257175" y="57150"/>
                  </a:lnTo>
                  <a:lnTo>
                    <a:pt x="321469" y="38100"/>
                  </a:lnTo>
                  <a:lnTo>
                    <a:pt x="366712" y="83344"/>
                  </a:lnTo>
                  <a:lnTo>
                    <a:pt x="427434" y="115491"/>
                  </a:lnTo>
                  <a:lnTo>
                    <a:pt x="527447" y="85725"/>
                  </a:lnTo>
                  <a:lnTo>
                    <a:pt x="583406" y="109538"/>
                  </a:lnTo>
                  <a:lnTo>
                    <a:pt x="619222" y="237593"/>
                  </a:lnTo>
                  <a:lnTo>
                    <a:pt x="598570" y="340042"/>
                  </a:lnTo>
                  <a:lnTo>
                    <a:pt x="555685" y="457811"/>
                  </a:lnTo>
                  <a:lnTo>
                    <a:pt x="571216" y="569391"/>
                  </a:lnTo>
                  <a:lnTo>
                    <a:pt x="603647" y="619125"/>
                  </a:lnTo>
                  <a:lnTo>
                    <a:pt x="510778" y="602456"/>
                  </a:lnTo>
                  <a:lnTo>
                    <a:pt x="435769" y="588169"/>
                  </a:lnTo>
                  <a:lnTo>
                    <a:pt x="347662" y="591741"/>
                  </a:lnTo>
                  <a:lnTo>
                    <a:pt x="240506" y="604838"/>
                  </a:lnTo>
                  <a:lnTo>
                    <a:pt x="172641" y="6667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5" name="Freeform 370">
              <a:extLst/>
            </p:cNvPr>
            <p:cNvSpPr>
              <a:spLocks/>
            </p:cNvSpPr>
            <p:nvPr/>
          </p:nvSpPr>
          <p:spPr bwMode="auto">
            <a:xfrm>
              <a:off x="4281464" y="4640281"/>
              <a:ext cx="55562" cy="112712"/>
            </a:xfrm>
            <a:custGeom>
              <a:avLst/>
              <a:gdLst>
                <a:gd name="T0" fmla="*/ 20 w 327422"/>
                <a:gd name="T1" fmla="*/ 9 h 656034"/>
                <a:gd name="T2" fmla="*/ 16 w 327422"/>
                <a:gd name="T3" fmla="*/ 18 h 656034"/>
                <a:gd name="T4" fmla="*/ 6 w 327422"/>
                <a:gd name="T5" fmla="*/ 18 h 656034"/>
                <a:gd name="T6" fmla="*/ 0 w 327422"/>
                <a:gd name="T7" fmla="*/ 22 h 656034"/>
                <a:gd name="T8" fmla="*/ 3 w 327422"/>
                <a:gd name="T9" fmla="*/ 27 h 656034"/>
                <a:gd name="T10" fmla="*/ 9 w 327422"/>
                <a:gd name="T11" fmla="*/ 42 h 656034"/>
                <a:gd name="T12" fmla="*/ 9 w 327422"/>
                <a:gd name="T13" fmla="*/ 49 h 656034"/>
                <a:gd name="T14" fmla="*/ 13 w 327422"/>
                <a:gd name="T15" fmla="*/ 57 h 656034"/>
                <a:gd name="T16" fmla="*/ 12 w 327422"/>
                <a:gd name="T17" fmla="*/ 97 h 656034"/>
                <a:gd name="T18" fmla="*/ 19 w 327422"/>
                <a:gd name="T19" fmla="*/ 98 h 656034"/>
                <a:gd name="T20" fmla="*/ 24 w 327422"/>
                <a:gd name="T21" fmla="*/ 97 h 656034"/>
                <a:gd name="T22" fmla="*/ 30 w 327422"/>
                <a:gd name="T23" fmla="*/ 96 h 656034"/>
                <a:gd name="T24" fmla="*/ 29 w 327422"/>
                <a:gd name="T25" fmla="*/ 67 h 656034"/>
                <a:gd name="T26" fmla="*/ 32 w 327422"/>
                <a:gd name="T27" fmla="*/ 55 h 656034"/>
                <a:gd name="T28" fmla="*/ 40 w 327422"/>
                <a:gd name="T29" fmla="*/ 46 h 656034"/>
                <a:gd name="T30" fmla="*/ 46 w 327422"/>
                <a:gd name="T31" fmla="*/ 36 h 656034"/>
                <a:gd name="T32" fmla="*/ 46 w 327422"/>
                <a:gd name="T33" fmla="*/ 26 h 656034"/>
                <a:gd name="T34" fmla="*/ 42 w 327422"/>
                <a:gd name="T35" fmla="*/ 13 h 656034"/>
                <a:gd name="T36" fmla="*/ 44 w 327422"/>
                <a:gd name="T37" fmla="*/ 9 h 656034"/>
                <a:gd name="T38" fmla="*/ 31 w 327422"/>
                <a:gd name="T39" fmla="*/ 10 h 656034"/>
                <a:gd name="T40" fmla="*/ 28 w 327422"/>
                <a:gd name="T41" fmla="*/ 0 h 656034"/>
                <a:gd name="T42" fmla="*/ 20 w 327422"/>
                <a:gd name="T43" fmla="*/ 9 h 6560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7422"/>
                <a:gd name="T67" fmla="*/ 0 h 656034"/>
                <a:gd name="T68" fmla="*/ 327422 w 327422"/>
                <a:gd name="T69" fmla="*/ 656034 h 6560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7422" h="656034">
                  <a:moveTo>
                    <a:pt x="145257" y="58340"/>
                  </a:moveTo>
                  <a:lnTo>
                    <a:pt x="115491" y="120253"/>
                  </a:lnTo>
                  <a:lnTo>
                    <a:pt x="41672" y="121444"/>
                  </a:lnTo>
                  <a:lnTo>
                    <a:pt x="0" y="148828"/>
                  </a:lnTo>
                  <a:lnTo>
                    <a:pt x="20862" y="182335"/>
                  </a:lnTo>
                  <a:lnTo>
                    <a:pt x="62603" y="281067"/>
                  </a:lnTo>
                  <a:lnTo>
                    <a:pt x="64294" y="327422"/>
                  </a:lnTo>
                  <a:lnTo>
                    <a:pt x="89297" y="377428"/>
                  </a:lnTo>
                  <a:lnTo>
                    <a:pt x="85725" y="646509"/>
                  </a:lnTo>
                  <a:lnTo>
                    <a:pt x="136922" y="656034"/>
                  </a:lnTo>
                  <a:lnTo>
                    <a:pt x="173832" y="646509"/>
                  </a:lnTo>
                  <a:lnTo>
                    <a:pt x="213122" y="639365"/>
                  </a:lnTo>
                  <a:lnTo>
                    <a:pt x="204606" y="447444"/>
                  </a:lnTo>
                  <a:lnTo>
                    <a:pt x="227902" y="366959"/>
                  </a:lnTo>
                  <a:lnTo>
                    <a:pt x="286406" y="304085"/>
                  </a:lnTo>
                  <a:lnTo>
                    <a:pt x="324043" y="238646"/>
                  </a:lnTo>
                  <a:lnTo>
                    <a:pt x="327422" y="176772"/>
                  </a:lnTo>
                  <a:lnTo>
                    <a:pt x="297588" y="83123"/>
                  </a:lnTo>
                  <a:lnTo>
                    <a:pt x="314325" y="59531"/>
                  </a:lnTo>
                  <a:lnTo>
                    <a:pt x="221457" y="66675"/>
                  </a:lnTo>
                  <a:lnTo>
                    <a:pt x="200025" y="0"/>
                  </a:lnTo>
                  <a:lnTo>
                    <a:pt x="145257" y="583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6" name="Freeform 371">
              <a:extLst/>
            </p:cNvPr>
            <p:cNvSpPr>
              <a:spLocks/>
            </p:cNvSpPr>
            <p:nvPr/>
          </p:nvSpPr>
          <p:spPr bwMode="auto">
            <a:xfrm>
              <a:off x="4529114" y="4662506"/>
              <a:ext cx="230187" cy="161925"/>
            </a:xfrm>
            <a:custGeom>
              <a:avLst/>
              <a:gdLst>
                <a:gd name="T0" fmla="*/ 186 w 1348979"/>
                <a:gd name="T1" fmla="*/ 100 h 940594"/>
                <a:gd name="T2" fmla="*/ 178 w 1348979"/>
                <a:gd name="T3" fmla="*/ 97 h 940594"/>
                <a:gd name="T4" fmla="*/ 167 w 1348979"/>
                <a:gd name="T5" fmla="*/ 94 h 940594"/>
                <a:gd name="T6" fmla="*/ 161 w 1348979"/>
                <a:gd name="T7" fmla="*/ 102 h 940594"/>
                <a:gd name="T8" fmla="*/ 152 w 1348979"/>
                <a:gd name="T9" fmla="*/ 97 h 940594"/>
                <a:gd name="T10" fmla="*/ 143 w 1348979"/>
                <a:gd name="T11" fmla="*/ 102 h 940594"/>
                <a:gd name="T12" fmla="*/ 136 w 1348979"/>
                <a:gd name="T13" fmla="*/ 108 h 940594"/>
                <a:gd name="T14" fmla="*/ 128 w 1348979"/>
                <a:gd name="T15" fmla="*/ 105 h 940594"/>
                <a:gd name="T16" fmla="*/ 120 w 1348979"/>
                <a:gd name="T17" fmla="*/ 115 h 940594"/>
                <a:gd name="T18" fmla="*/ 114 w 1348979"/>
                <a:gd name="T19" fmla="*/ 114 h 940594"/>
                <a:gd name="T20" fmla="*/ 103 w 1348979"/>
                <a:gd name="T21" fmla="*/ 113 h 940594"/>
                <a:gd name="T22" fmla="*/ 97 w 1348979"/>
                <a:gd name="T23" fmla="*/ 111 h 940594"/>
                <a:gd name="T24" fmla="*/ 90 w 1348979"/>
                <a:gd name="T25" fmla="*/ 111 h 940594"/>
                <a:gd name="T26" fmla="*/ 87 w 1348979"/>
                <a:gd name="T27" fmla="*/ 105 h 940594"/>
                <a:gd name="T28" fmla="*/ 81 w 1348979"/>
                <a:gd name="T29" fmla="*/ 101 h 940594"/>
                <a:gd name="T30" fmla="*/ 72 w 1348979"/>
                <a:gd name="T31" fmla="*/ 100 h 940594"/>
                <a:gd name="T32" fmla="*/ 65 w 1348979"/>
                <a:gd name="T33" fmla="*/ 106 h 940594"/>
                <a:gd name="T34" fmla="*/ 62 w 1348979"/>
                <a:gd name="T35" fmla="*/ 116 h 940594"/>
                <a:gd name="T36" fmla="*/ 59 w 1348979"/>
                <a:gd name="T37" fmla="*/ 126 h 940594"/>
                <a:gd name="T38" fmla="*/ 52 w 1348979"/>
                <a:gd name="T39" fmla="*/ 126 h 940594"/>
                <a:gd name="T40" fmla="*/ 41 w 1348979"/>
                <a:gd name="T41" fmla="*/ 126 h 940594"/>
                <a:gd name="T42" fmla="*/ 30 w 1348979"/>
                <a:gd name="T43" fmla="*/ 128 h 940594"/>
                <a:gd name="T44" fmla="*/ 29 w 1348979"/>
                <a:gd name="T45" fmla="*/ 133 h 940594"/>
                <a:gd name="T46" fmla="*/ 29 w 1348979"/>
                <a:gd name="T47" fmla="*/ 139 h 940594"/>
                <a:gd name="T48" fmla="*/ 24 w 1348979"/>
                <a:gd name="T49" fmla="*/ 142 h 940594"/>
                <a:gd name="T50" fmla="*/ 25 w 1348979"/>
                <a:gd name="T51" fmla="*/ 137 h 940594"/>
                <a:gd name="T52" fmla="*/ 24 w 1348979"/>
                <a:gd name="T53" fmla="*/ 131 h 940594"/>
                <a:gd name="T54" fmla="*/ 16 w 1348979"/>
                <a:gd name="T55" fmla="*/ 124 h 940594"/>
                <a:gd name="T56" fmla="*/ 10 w 1348979"/>
                <a:gd name="T57" fmla="*/ 119 h 940594"/>
                <a:gd name="T58" fmla="*/ 0 w 1348979"/>
                <a:gd name="T59" fmla="*/ 84 h 940594"/>
                <a:gd name="T60" fmla="*/ 11 w 1348979"/>
                <a:gd name="T61" fmla="*/ 70 h 940594"/>
                <a:gd name="T62" fmla="*/ 15 w 1348979"/>
                <a:gd name="T63" fmla="*/ 61 h 940594"/>
                <a:gd name="T64" fmla="*/ 26 w 1348979"/>
                <a:gd name="T65" fmla="*/ 58 h 940594"/>
                <a:gd name="T66" fmla="*/ 40 w 1348979"/>
                <a:gd name="T67" fmla="*/ 55 h 940594"/>
                <a:gd name="T68" fmla="*/ 52 w 1348979"/>
                <a:gd name="T69" fmla="*/ 53 h 940594"/>
                <a:gd name="T70" fmla="*/ 64 w 1348979"/>
                <a:gd name="T71" fmla="*/ 49 h 940594"/>
                <a:gd name="T72" fmla="*/ 68 w 1348979"/>
                <a:gd name="T73" fmla="*/ 38 h 940594"/>
                <a:gd name="T74" fmla="*/ 75 w 1348979"/>
                <a:gd name="T75" fmla="*/ 40 h 940594"/>
                <a:gd name="T76" fmla="*/ 85 w 1348979"/>
                <a:gd name="T77" fmla="*/ 38 h 940594"/>
                <a:gd name="T78" fmla="*/ 93 w 1348979"/>
                <a:gd name="T79" fmla="*/ 31 h 940594"/>
                <a:gd name="T80" fmla="*/ 105 w 1348979"/>
                <a:gd name="T81" fmla="*/ 19 h 940594"/>
                <a:gd name="T82" fmla="*/ 115 w 1348979"/>
                <a:gd name="T83" fmla="*/ 7 h 940594"/>
                <a:gd name="T84" fmla="*/ 126 w 1348979"/>
                <a:gd name="T85" fmla="*/ 0 h 940594"/>
                <a:gd name="T86" fmla="*/ 136 w 1348979"/>
                <a:gd name="T87" fmla="*/ 13 h 940594"/>
                <a:gd name="T88" fmla="*/ 140 w 1348979"/>
                <a:gd name="T89" fmla="*/ 23 h 940594"/>
                <a:gd name="T90" fmla="*/ 138 w 1348979"/>
                <a:gd name="T91" fmla="*/ 38 h 940594"/>
                <a:gd name="T92" fmla="*/ 147 w 1348979"/>
                <a:gd name="T93" fmla="*/ 46 h 940594"/>
                <a:gd name="T94" fmla="*/ 163 w 1348979"/>
                <a:gd name="T95" fmla="*/ 54 h 940594"/>
                <a:gd name="T96" fmla="*/ 185 w 1348979"/>
                <a:gd name="T97" fmla="*/ 83 h 940594"/>
                <a:gd name="T98" fmla="*/ 191 w 1348979"/>
                <a:gd name="T99" fmla="*/ 90 h 940594"/>
                <a:gd name="T100" fmla="*/ 195 w 1348979"/>
                <a:gd name="T101" fmla="*/ 98 h 940594"/>
                <a:gd name="T102" fmla="*/ 186 w 1348979"/>
                <a:gd name="T103" fmla="*/ 100 h 9405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48979"/>
                <a:gd name="T157" fmla="*/ 0 h 940594"/>
                <a:gd name="T158" fmla="*/ 1348979 w 1348979"/>
                <a:gd name="T159" fmla="*/ 940594 h 9405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48979" h="940594">
                  <a:moveTo>
                    <a:pt x="1288506" y="658030"/>
                  </a:moveTo>
                  <a:lnTo>
                    <a:pt x="1231355" y="641614"/>
                  </a:lnTo>
                  <a:lnTo>
                    <a:pt x="1157424" y="622012"/>
                  </a:lnTo>
                  <a:lnTo>
                    <a:pt x="1114850" y="671653"/>
                  </a:lnTo>
                  <a:lnTo>
                    <a:pt x="1050822" y="644890"/>
                  </a:lnTo>
                  <a:lnTo>
                    <a:pt x="991214" y="677387"/>
                  </a:lnTo>
                  <a:lnTo>
                    <a:pt x="938419" y="716741"/>
                  </a:lnTo>
                  <a:lnTo>
                    <a:pt x="884484" y="693287"/>
                  </a:lnTo>
                  <a:lnTo>
                    <a:pt x="830567" y="762912"/>
                  </a:lnTo>
                  <a:lnTo>
                    <a:pt x="785202" y="750937"/>
                  </a:lnTo>
                  <a:lnTo>
                    <a:pt x="714931" y="748721"/>
                  </a:lnTo>
                  <a:lnTo>
                    <a:pt x="671153" y="732063"/>
                  </a:lnTo>
                  <a:lnTo>
                    <a:pt x="624411" y="736402"/>
                  </a:lnTo>
                  <a:lnTo>
                    <a:pt x="603592" y="694894"/>
                  </a:lnTo>
                  <a:lnTo>
                    <a:pt x="559624" y="667767"/>
                  </a:lnTo>
                  <a:lnTo>
                    <a:pt x="499908" y="663615"/>
                  </a:lnTo>
                  <a:lnTo>
                    <a:pt x="449868" y="701174"/>
                  </a:lnTo>
                  <a:lnTo>
                    <a:pt x="431011" y="767836"/>
                  </a:lnTo>
                  <a:lnTo>
                    <a:pt x="408749" y="831070"/>
                  </a:lnTo>
                  <a:lnTo>
                    <a:pt x="358665" y="835470"/>
                  </a:lnTo>
                  <a:lnTo>
                    <a:pt x="285050" y="833315"/>
                  </a:lnTo>
                  <a:lnTo>
                    <a:pt x="205004" y="845240"/>
                  </a:lnTo>
                  <a:lnTo>
                    <a:pt x="200025" y="879872"/>
                  </a:lnTo>
                  <a:lnTo>
                    <a:pt x="201216" y="922734"/>
                  </a:lnTo>
                  <a:lnTo>
                    <a:pt x="164307" y="940594"/>
                  </a:lnTo>
                  <a:lnTo>
                    <a:pt x="172641" y="907256"/>
                  </a:lnTo>
                  <a:lnTo>
                    <a:pt x="163116" y="866775"/>
                  </a:lnTo>
                  <a:lnTo>
                    <a:pt x="107157" y="820341"/>
                  </a:lnTo>
                  <a:lnTo>
                    <a:pt x="71438" y="790575"/>
                  </a:lnTo>
                  <a:lnTo>
                    <a:pt x="0" y="558403"/>
                  </a:lnTo>
                  <a:lnTo>
                    <a:pt x="76200" y="465534"/>
                  </a:lnTo>
                  <a:lnTo>
                    <a:pt x="100013" y="401241"/>
                  </a:lnTo>
                  <a:lnTo>
                    <a:pt x="183357" y="383381"/>
                  </a:lnTo>
                  <a:lnTo>
                    <a:pt x="275035" y="365522"/>
                  </a:lnTo>
                  <a:lnTo>
                    <a:pt x="361950" y="348853"/>
                  </a:lnTo>
                  <a:lnTo>
                    <a:pt x="444104" y="321469"/>
                  </a:lnTo>
                  <a:lnTo>
                    <a:pt x="469107" y="250031"/>
                  </a:lnTo>
                  <a:lnTo>
                    <a:pt x="521494" y="263128"/>
                  </a:lnTo>
                  <a:lnTo>
                    <a:pt x="589360" y="251222"/>
                  </a:lnTo>
                  <a:lnTo>
                    <a:pt x="645319" y="207169"/>
                  </a:lnTo>
                  <a:lnTo>
                    <a:pt x="722710" y="126206"/>
                  </a:lnTo>
                  <a:lnTo>
                    <a:pt x="792957" y="42863"/>
                  </a:lnTo>
                  <a:lnTo>
                    <a:pt x="867966" y="0"/>
                  </a:lnTo>
                  <a:lnTo>
                    <a:pt x="938213" y="86916"/>
                  </a:lnTo>
                  <a:lnTo>
                    <a:pt x="965597" y="148828"/>
                  </a:lnTo>
                  <a:lnTo>
                    <a:pt x="951310" y="251222"/>
                  </a:lnTo>
                  <a:lnTo>
                    <a:pt x="1017313" y="303423"/>
                  </a:lnTo>
                  <a:lnTo>
                    <a:pt x="1129904" y="359569"/>
                  </a:lnTo>
                  <a:lnTo>
                    <a:pt x="1279922" y="546497"/>
                  </a:lnTo>
                  <a:lnTo>
                    <a:pt x="1322785" y="597694"/>
                  </a:lnTo>
                  <a:lnTo>
                    <a:pt x="1348979" y="651272"/>
                  </a:lnTo>
                  <a:lnTo>
                    <a:pt x="1288506" y="6580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7" name="Freeform 372">
              <a:extLst/>
            </p:cNvPr>
            <p:cNvSpPr>
              <a:spLocks/>
            </p:cNvSpPr>
            <p:nvPr/>
          </p:nvSpPr>
          <p:spPr bwMode="auto">
            <a:xfrm>
              <a:off x="4471964" y="4975243"/>
              <a:ext cx="228600" cy="217488"/>
            </a:xfrm>
            <a:custGeom>
              <a:avLst/>
              <a:gdLst>
                <a:gd name="T0" fmla="*/ 2147483647 w 720"/>
                <a:gd name="T1" fmla="*/ 2147483647 h 687"/>
                <a:gd name="T2" fmla="*/ 2147483647 w 720"/>
                <a:gd name="T3" fmla="*/ 2147483647 h 687"/>
                <a:gd name="T4" fmla="*/ 2147483647 w 720"/>
                <a:gd name="T5" fmla="*/ 2147483647 h 687"/>
                <a:gd name="T6" fmla="*/ 2147483647 w 720"/>
                <a:gd name="T7" fmla="*/ 2147483647 h 687"/>
                <a:gd name="T8" fmla="*/ 2147483647 w 720"/>
                <a:gd name="T9" fmla="*/ 2147483647 h 687"/>
                <a:gd name="T10" fmla="*/ 2147483647 w 720"/>
                <a:gd name="T11" fmla="*/ 2147483647 h 687"/>
                <a:gd name="T12" fmla="*/ 2147483647 w 720"/>
                <a:gd name="T13" fmla="*/ 2147483647 h 687"/>
                <a:gd name="T14" fmla="*/ 2147483647 w 720"/>
                <a:gd name="T15" fmla="*/ 2147483647 h 687"/>
                <a:gd name="T16" fmla="*/ 2147483647 w 720"/>
                <a:gd name="T17" fmla="*/ 2147483647 h 687"/>
                <a:gd name="T18" fmla="*/ 2147483647 w 720"/>
                <a:gd name="T19" fmla="*/ 2147483647 h 687"/>
                <a:gd name="T20" fmla="*/ 2147483647 w 720"/>
                <a:gd name="T21" fmla="*/ 2147483647 h 687"/>
                <a:gd name="T22" fmla="*/ 2147483647 w 720"/>
                <a:gd name="T23" fmla="*/ 2147483647 h 687"/>
                <a:gd name="T24" fmla="*/ 2147483647 w 720"/>
                <a:gd name="T25" fmla="*/ 2147483647 h 687"/>
                <a:gd name="T26" fmla="*/ 2147483647 w 720"/>
                <a:gd name="T27" fmla="*/ 2147483647 h 687"/>
                <a:gd name="T28" fmla="*/ 2147483647 w 720"/>
                <a:gd name="T29" fmla="*/ 2147483647 h 687"/>
                <a:gd name="T30" fmla="*/ 2147483647 w 720"/>
                <a:gd name="T31" fmla="*/ 2147483647 h 687"/>
                <a:gd name="T32" fmla="*/ 2147483647 w 720"/>
                <a:gd name="T33" fmla="*/ 2147483647 h 687"/>
                <a:gd name="T34" fmla="*/ 0 w 720"/>
                <a:gd name="T35" fmla="*/ 2147483647 h 687"/>
                <a:gd name="T36" fmla="*/ 2147483647 w 720"/>
                <a:gd name="T37" fmla="*/ 2147483647 h 687"/>
                <a:gd name="T38" fmla="*/ 2147483647 w 720"/>
                <a:gd name="T39" fmla="*/ 2147483647 h 687"/>
                <a:gd name="T40" fmla="*/ 2147483647 w 720"/>
                <a:gd name="T41" fmla="*/ 2147483647 h 687"/>
                <a:gd name="T42" fmla="*/ 2147483647 w 720"/>
                <a:gd name="T43" fmla="*/ 2147483647 h 687"/>
                <a:gd name="T44" fmla="*/ 2147483647 w 720"/>
                <a:gd name="T45" fmla="*/ 2147483647 h 687"/>
                <a:gd name="T46" fmla="*/ 2147483647 w 720"/>
                <a:gd name="T47" fmla="*/ 2147483647 h 687"/>
                <a:gd name="T48" fmla="*/ 2147483647 w 720"/>
                <a:gd name="T49" fmla="*/ 2147483647 h 687"/>
                <a:gd name="T50" fmla="*/ 2147483647 w 720"/>
                <a:gd name="T51" fmla="*/ 2147483647 h 687"/>
                <a:gd name="T52" fmla="*/ 2147483647 w 720"/>
                <a:gd name="T53" fmla="*/ 2147483647 h 687"/>
                <a:gd name="T54" fmla="*/ 2147483647 w 720"/>
                <a:gd name="T55" fmla="*/ 2147483647 h 687"/>
                <a:gd name="T56" fmla="*/ 2147483647 w 720"/>
                <a:gd name="T57" fmla="*/ 2147483647 h 687"/>
                <a:gd name="T58" fmla="*/ 2147483647 w 720"/>
                <a:gd name="T59" fmla="*/ 2147483647 h 687"/>
                <a:gd name="T60" fmla="*/ 2147483647 w 720"/>
                <a:gd name="T61" fmla="*/ 2147483647 h 687"/>
                <a:gd name="T62" fmla="*/ 2147483647 w 720"/>
                <a:gd name="T63" fmla="*/ 2147483647 h 687"/>
                <a:gd name="T64" fmla="*/ 2147483647 w 720"/>
                <a:gd name="T65" fmla="*/ 2147483647 h 687"/>
                <a:gd name="T66" fmla="*/ 2147483647 w 720"/>
                <a:gd name="T67" fmla="*/ 2147483647 h 687"/>
                <a:gd name="T68" fmla="*/ 2147483647 w 720"/>
                <a:gd name="T69" fmla="*/ 2147483647 h 687"/>
                <a:gd name="T70" fmla="*/ 2147483647 w 720"/>
                <a:gd name="T71" fmla="*/ 2147483647 h 687"/>
                <a:gd name="T72" fmla="*/ 2147483647 w 720"/>
                <a:gd name="T73" fmla="*/ 2147483647 h 687"/>
                <a:gd name="T74" fmla="*/ 2147483647 w 720"/>
                <a:gd name="T75" fmla="*/ 2147483647 h 687"/>
                <a:gd name="T76" fmla="*/ 2147483647 w 720"/>
                <a:gd name="T77" fmla="*/ 2147483647 h 687"/>
                <a:gd name="T78" fmla="*/ 2147483647 w 720"/>
                <a:gd name="T79" fmla="*/ 2147483647 h 687"/>
                <a:gd name="T80" fmla="*/ 2147483647 w 720"/>
                <a:gd name="T81" fmla="*/ 2147483647 h 687"/>
                <a:gd name="T82" fmla="*/ 2147483647 w 720"/>
                <a:gd name="T83" fmla="*/ 2147483647 h 687"/>
                <a:gd name="T84" fmla="*/ 2147483647 w 720"/>
                <a:gd name="T85" fmla="*/ 2147483647 h 687"/>
                <a:gd name="T86" fmla="*/ 2147483647 w 720"/>
                <a:gd name="T87" fmla="*/ 2147483647 h 687"/>
                <a:gd name="T88" fmla="*/ 2147483647 w 720"/>
                <a:gd name="T89" fmla="*/ 2147483647 h 687"/>
                <a:gd name="T90" fmla="*/ 2147483647 w 720"/>
                <a:gd name="T91" fmla="*/ 2147483647 h 687"/>
                <a:gd name="T92" fmla="*/ 2147483647 w 720"/>
                <a:gd name="T93" fmla="*/ 2147483647 h 687"/>
                <a:gd name="T94" fmla="*/ 2147483647 w 720"/>
                <a:gd name="T95" fmla="*/ 2147483647 h 687"/>
                <a:gd name="T96" fmla="*/ 2147483647 w 720"/>
                <a:gd name="T97" fmla="*/ 2147483647 h 687"/>
                <a:gd name="T98" fmla="*/ 2147483647 w 720"/>
                <a:gd name="T99" fmla="*/ 2147483647 h 687"/>
                <a:gd name="T100" fmla="*/ 2147483647 w 720"/>
                <a:gd name="T101" fmla="*/ 2147483647 h 687"/>
                <a:gd name="T102" fmla="*/ 2147483647 w 720"/>
                <a:gd name="T103" fmla="*/ 2147483647 h 687"/>
                <a:gd name="T104" fmla="*/ 2147483647 w 720"/>
                <a:gd name="T105" fmla="*/ 2147483647 h 687"/>
                <a:gd name="T106" fmla="*/ 2147483647 w 720"/>
                <a:gd name="T107" fmla="*/ 0 h 687"/>
                <a:gd name="T108" fmla="*/ 2147483647 w 720"/>
                <a:gd name="T109" fmla="*/ 2147483647 h 687"/>
                <a:gd name="T110" fmla="*/ 2147483647 w 720"/>
                <a:gd name="T111" fmla="*/ 2147483647 h 6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0"/>
                <a:gd name="T169" fmla="*/ 0 h 687"/>
                <a:gd name="T170" fmla="*/ 1338263 w 720"/>
                <a:gd name="T171" fmla="*/ 1322784 h 6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0" h="687">
                  <a:moveTo>
                    <a:pt x="71" y="21"/>
                  </a:moveTo>
                  <a:lnTo>
                    <a:pt x="106" y="64"/>
                  </a:lnTo>
                  <a:lnTo>
                    <a:pt x="129" y="127"/>
                  </a:lnTo>
                  <a:lnTo>
                    <a:pt x="124" y="167"/>
                  </a:lnTo>
                  <a:lnTo>
                    <a:pt x="125" y="205"/>
                  </a:lnTo>
                  <a:lnTo>
                    <a:pt x="157" y="258"/>
                  </a:lnTo>
                  <a:lnTo>
                    <a:pt x="164" y="291"/>
                  </a:lnTo>
                  <a:lnTo>
                    <a:pt x="163" y="327"/>
                  </a:lnTo>
                  <a:lnTo>
                    <a:pt x="153" y="371"/>
                  </a:lnTo>
                  <a:lnTo>
                    <a:pt x="119" y="395"/>
                  </a:lnTo>
                  <a:lnTo>
                    <a:pt x="100" y="433"/>
                  </a:lnTo>
                  <a:lnTo>
                    <a:pt x="99" y="460"/>
                  </a:lnTo>
                  <a:lnTo>
                    <a:pt x="78" y="489"/>
                  </a:lnTo>
                  <a:lnTo>
                    <a:pt x="54" y="510"/>
                  </a:lnTo>
                  <a:lnTo>
                    <a:pt x="35" y="542"/>
                  </a:lnTo>
                  <a:lnTo>
                    <a:pt x="19" y="573"/>
                  </a:lnTo>
                  <a:lnTo>
                    <a:pt x="0" y="632"/>
                  </a:lnTo>
                  <a:lnTo>
                    <a:pt x="40" y="636"/>
                  </a:lnTo>
                  <a:lnTo>
                    <a:pt x="69" y="619"/>
                  </a:lnTo>
                  <a:lnTo>
                    <a:pt x="99" y="622"/>
                  </a:lnTo>
                  <a:lnTo>
                    <a:pt x="132" y="646"/>
                  </a:lnTo>
                  <a:lnTo>
                    <a:pt x="160" y="641"/>
                  </a:lnTo>
                  <a:lnTo>
                    <a:pt x="257" y="628"/>
                  </a:lnTo>
                  <a:lnTo>
                    <a:pt x="332" y="646"/>
                  </a:lnTo>
                  <a:lnTo>
                    <a:pt x="398" y="658"/>
                  </a:lnTo>
                  <a:lnTo>
                    <a:pt x="462" y="662"/>
                  </a:lnTo>
                  <a:lnTo>
                    <a:pt x="529" y="675"/>
                  </a:lnTo>
                  <a:lnTo>
                    <a:pt x="645" y="678"/>
                  </a:lnTo>
                  <a:lnTo>
                    <a:pt x="685" y="687"/>
                  </a:lnTo>
                  <a:lnTo>
                    <a:pt x="697" y="661"/>
                  </a:lnTo>
                  <a:lnTo>
                    <a:pt x="641" y="598"/>
                  </a:lnTo>
                  <a:lnTo>
                    <a:pt x="607" y="565"/>
                  </a:lnTo>
                  <a:lnTo>
                    <a:pt x="609" y="398"/>
                  </a:lnTo>
                  <a:lnTo>
                    <a:pt x="712" y="390"/>
                  </a:lnTo>
                  <a:lnTo>
                    <a:pt x="720" y="329"/>
                  </a:lnTo>
                  <a:lnTo>
                    <a:pt x="712" y="269"/>
                  </a:lnTo>
                  <a:lnTo>
                    <a:pt x="673" y="278"/>
                  </a:lnTo>
                  <a:lnTo>
                    <a:pt x="631" y="284"/>
                  </a:lnTo>
                  <a:lnTo>
                    <a:pt x="605" y="255"/>
                  </a:lnTo>
                  <a:lnTo>
                    <a:pt x="614" y="203"/>
                  </a:lnTo>
                  <a:lnTo>
                    <a:pt x="603" y="168"/>
                  </a:lnTo>
                  <a:lnTo>
                    <a:pt x="607" y="121"/>
                  </a:lnTo>
                  <a:lnTo>
                    <a:pt x="580" y="55"/>
                  </a:lnTo>
                  <a:lnTo>
                    <a:pt x="553" y="52"/>
                  </a:lnTo>
                  <a:lnTo>
                    <a:pt x="504" y="51"/>
                  </a:lnTo>
                  <a:lnTo>
                    <a:pt x="471" y="45"/>
                  </a:lnTo>
                  <a:lnTo>
                    <a:pt x="451" y="97"/>
                  </a:lnTo>
                  <a:lnTo>
                    <a:pt x="410" y="104"/>
                  </a:lnTo>
                  <a:lnTo>
                    <a:pt x="366" y="108"/>
                  </a:lnTo>
                  <a:lnTo>
                    <a:pt x="328" y="63"/>
                  </a:lnTo>
                  <a:lnTo>
                    <a:pt x="317" y="34"/>
                  </a:lnTo>
                  <a:lnTo>
                    <a:pt x="304" y="0"/>
                  </a:lnTo>
                  <a:lnTo>
                    <a:pt x="247" y="0"/>
                  </a:lnTo>
                  <a:lnTo>
                    <a:pt x="119" y="3"/>
                  </a:lnTo>
                  <a:lnTo>
                    <a:pt x="71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8" name="Freeform 373">
              <a:extLst/>
            </p:cNvPr>
            <p:cNvSpPr>
              <a:spLocks/>
            </p:cNvSpPr>
            <p:nvPr/>
          </p:nvSpPr>
          <p:spPr bwMode="auto">
            <a:xfrm>
              <a:off x="4471964" y="5170506"/>
              <a:ext cx="168275" cy="239712"/>
            </a:xfrm>
            <a:custGeom>
              <a:avLst/>
              <a:gdLst>
                <a:gd name="T0" fmla="*/ 1 w 992943"/>
                <a:gd name="T1" fmla="*/ 3 h 1403016"/>
                <a:gd name="T2" fmla="*/ 11 w 992943"/>
                <a:gd name="T3" fmla="*/ 5 h 1403016"/>
                <a:gd name="T4" fmla="*/ 19 w 992943"/>
                <a:gd name="T5" fmla="*/ 0 h 1403016"/>
                <a:gd name="T6" fmla="*/ 26 w 992943"/>
                <a:gd name="T7" fmla="*/ 1 h 1403016"/>
                <a:gd name="T8" fmla="*/ 35 w 992943"/>
                <a:gd name="T9" fmla="*/ 7 h 1403016"/>
                <a:gd name="T10" fmla="*/ 42 w 992943"/>
                <a:gd name="T11" fmla="*/ 6 h 1403016"/>
                <a:gd name="T12" fmla="*/ 67 w 992943"/>
                <a:gd name="T13" fmla="*/ 3 h 1403016"/>
                <a:gd name="T14" fmla="*/ 87 w 992943"/>
                <a:gd name="T15" fmla="*/ 7 h 1403016"/>
                <a:gd name="T16" fmla="*/ 105 w 992943"/>
                <a:gd name="T17" fmla="*/ 11 h 1403016"/>
                <a:gd name="T18" fmla="*/ 122 w 992943"/>
                <a:gd name="T19" fmla="*/ 11 h 1403016"/>
                <a:gd name="T20" fmla="*/ 138 w 992943"/>
                <a:gd name="T21" fmla="*/ 15 h 1403016"/>
                <a:gd name="T22" fmla="*/ 139 w 992943"/>
                <a:gd name="T23" fmla="*/ 78 h 1403016"/>
                <a:gd name="T24" fmla="*/ 124 w 992943"/>
                <a:gd name="T25" fmla="*/ 79 h 1403016"/>
                <a:gd name="T26" fmla="*/ 125 w 992943"/>
                <a:gd name="T27" fmla="*/ 120 h 1403016"/>
                <a:gd name="T28" fmla="*/ 130 w 992943"/>
                <a:gd name="T29" fmla="*/ 143 h 1403016"/>
                <a:gd name="T30" fmla="*/ 131 w 992943"/>
                <a:gd name="T31" fmla="*/ 192 h 1403016"/>
                <a:gd name="T32" fmla="*/ 114 w 992943"/>
                <a:gd name="T33" fmla="*/ 198 h 1403016"/>
                <a:gd name="T34" fmla="*/ 104 w 992943"/>
                <a:gd name="T35" fmla="*/ 204 h 1403016"/>
                <a:gd name="T36" fmla="*/ 96 w 992943"/>
                <a:gd name="T37" fmla="*/ 194 h 1403016"/>
                <a:gd name="T38" fmla="*/ 81 w 992943"/>
                <a:gd name="T39" fmla="*/ 188 h 1403016"/>
                <a:gd name="T40" fmla="*/ 76 w 992943"/>
                <a:gd name="T41" fmla="*/ 194 h 1403016"/>
                <a:gd name="T42" fmla="*/ 71 w 992943"/>
                <a:gd name="T43" fmla="*/ 183 h 1403016"/>
                <a:gd name="T44" fmla="*/ 64 w 992943"/>
                <a:gd name="T45" fmla="*/ 174 h 1403016"/>
                <a:gd name="T46" fmla="*/ 56 w 992943"/>
                <a:gd name="T47" fmla="*/ 160 h 1403016"/>
                <a:gd name="T48" fmla="*/ 56 w 992943"/>
                <a:gd name="T49" fmla="*/ 152 h 1403016"/>
                <a:gd name="T50" fmla="*/ 53 w 992943"/>
                <a:gd name="T51" fmla="*/ 146 h 1403016"/>
                <a:gd name="T52" fmla="*/ 51 w 992943"/>
                <a:gd name="T53" fmla="*/ 138 h 1403016"/>
                <a:gd name="T54" fmla="*/ 51 w 992943"/>
                <a:gd name="T55" fmla="*/ 128 h 1403016"/>
                <a:gd name="T56" fmla="*/ 46 w 992943"/>
                <a:gd name="T57" fmla="*/ 119 h 1403016"/>
                <a:gd name="T58" fmla="*/ 46 w 992943"/>
                <a:gd name="T59" fmla="*/ 108 h 1403016"/>
                <a:gd name="T60" fmla="*/ 43 w 992943"/>
                <a:gd name="T61" fmla="*/ 98 h 1403016"/>
                <a:gd name="T62" fmla="*/ 46 w 992943"/>
                <a:gd name="T63" fmla="*/ 90 h 1403016"/>
                <a:gd name="T64" fmla="*/ 42 w 992943"/>
                <a:gd name="T65" fmla="*/ 85 h 1403016"/>
                <a:gd name="T66" fmla="*/ 37 w 992943"/>
                <a:gd name="T67" fmla="*/ 78 h 1403016"/>
                <a:gd name="T68" fmla="*/ 27 w 992943"/>
                <a:gd name="T69" fmla="*/ 64 h 1403016"/>
                <a:gd name="T70" fmla="*/ 26 w 992943"/>
                <a:gd name="T71" fmla="*/ 55 h 1403016"/>
                <a:gd name="T72" fmla="*/ 17 w 992943"/>
                <a:gd name="T73" fmla="*/ 41 h 1403016"/>
                <a:gd name="T74" fmla="*/ 13 w 992943"/>
                <a:gd name="T75" fmla="*/ 30 h 1403016"/>
                <a:gd name="T76" fmla="*/ 6 w 992943"/>
                <a:gd name="T77" fmla="*/ 26 h 1403016"/>
                <a:gd name="T78" fmla="*/ 1 w 992943"/>
                <a:gd name="T79" fmla="*/ 18 h 1403016"/>
                <a:gd name="T80" fmla="*/ 0 w 992943"/>
                <a:gd name="T81" fmla="*/ 12 h 1403016"/>
                <a:gd name="T82" fmla="*/ 1 w 992943"/>
                <a:gd name="T83" fmla="*/ 3 h 14030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92943"/>
                <a:gd name="T127" fmla="*/ 0 h 1403016"/>
                <a:gd name="T128" fmla="*/ 992943 w 992943"/>
                <a:gd name="T129" fmla="*/ 1403016 h 14030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92943" h="1403016">
                  <a:moveTo>
                    <a:pt x="2983" y="23498"/>
                  </a:moveTo>
                  <a:lnTo>
                    <a:pt x="80234" y="31959"/>
                  </a:lnTo>
                  <a:lnTo>
                    <a:pt x="133307" y="0"/>
                  </a:lnTo>
                  <a:lnTo>
                    <a:pt x="187964" y="5584"/>
                  </a:lnTo>
                  <a:lnTo>
                    <a:pt x="253709" y="50882"/>
                  </a:lnTo>
                  <a:lnTo>
                    <a:pt x="303535" y="38707"/>
                  </a:lnTo>
                  <a:lnTo>
                    <a:pt x="479122" y="17128"/>
                  </a:lnTo>
                  <a:lnTo>
                    <a:pt x="621997" y="50466"/>
                  </a:lnTo>
                  <a:lnTo>
                    <a:pt x="752764" y="72820"/>
                  </a:lnTo>
                  <a:lnTo>
                    <a:pt x="869652" y="79153"/>
                  </a:lnTo>
                  <a:lnTo>
                    <a:pt x="987519" y="104044"/>
                  </a:lnTo>
                  <a:lnTo>
                    <a:pt x="992943" y="537612"/>
                  </a:lnTo>
                  <a:lnTo>
                    <a:pt x="883935" y="541003"/>
                  </a:lnTo>
                  <a:lnTo>
                    <a:pt x="897570" y="822522"/>
                  </a:lnTo>
                  <a:lnTo>
                    <a:pt x="929178" y="983916"/>
                  </a:lnTo>
                  <a:lnTo>
                    <a:pt x="936322" y="1317291"/>
                  </a:lnTo>
                  <a:lnTo>
                    <a:pt x="814878" y="1360153"/>
                  </a:lnTo>
                  <a:lnTo>
                    <a:pt x="741060" y="1403016"/>
                  </a:lnTo>
                  <a:lnTo>
                    <a:pt x="686291" y="1331578"/>
                  </a:lnTo>
                  <a:lnTo>
                    <a:pt x="579135" y="1291097"/>
                  </a:lnTo>
                  <a:lnTo>
                    <a:pt x="543416" y="1333959"/>
                  </a:lnTo>
                  <a:lnTo>
                    <a:pt x="505539" y="1256991"/>
                  </a:lnTo>
                  <a:lnTo>
                    <a:pt x="458390" y="1193039"/>
                  </a:lnTo>
                  <a:lnTo>
                    <a:pt x="402617" y="1101067"/>
                  </a:lnTo>
                  <a:lnTo>
                    <a:pt x="401595" y="1044731"/>
                  </a:lnTo>
                  <a:lnTo>
                    <a:pt x="381950" y="1005639"/>
                  </a:lnTo>
                  <a:lnTo>
                    <a:pt x="364701" y="949598"/>
                  </a:lnTo>
                  <a:lnTo>
                    <a:pt x="366076" y="876312"/>
                  </a:lnTo>
                  <a:lnTo>
                    <a:pt x="327092" y="815030"/>
                  </a:lnTo>
                  <a:lnTo>
                    <a:pt x="325763" y="741793"/>
                  </a:lnTo>
                  <a:lnTo>
                    <a:pt x="308258" y="671669"/>
                  </a:lnTo>
                  <a:lnTo>
                    <a:pt x="326268" y="620622"/>
                  </a:lnTo>
                  <a:lnTo>
                    <a:pt x="301266" y="584446"/>
                  </a:lnTo>
                  <a:lnTo>
                    <a:pt x="262485" y="534432"/>
                  </a:lnTo>
                  <a:lnTo>
                    <a:pt x="193140" y="439887"/>
                  </a:lnTo>
                  <a:lnTo>
                    <a:pt x="186606" y="378016"/>
                  </a:lnTo>
                  <a:lnTo>
                    <a:pt x="122669" y="283374"/>
                  </a:lnTo>
                  <a:lnTo>
                    <a:pt x="91542" y="207861"/>
                  </a:lnTo>
                  <a:lnTo>
                    <a:pt x="45007" y="177710"/>
                  </a:lnTo>
                  <a:lnTo>
                    <a:pt x="6175" y="124878"/>
                  </a:lnTo>
                  <a:lnTo>
                    <a:pt x="0" y="82725"/>
                  </a:lnTo>
                  <a:lnTo>
                    <a:pt x="2983" y="2349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9" name="Freeform 374">
              <a:extLst/>
            </p:cNvPr>
            <p:cNvSpPr>
              <a:spLocks/>
            </p:cNvSpPr>
            <p:nvPr/>
          </p:nvSpPr>
          <p:spPr bwMode="auto">
            <a:xfrm>
              <a:off x="4471964" y="4805381"/>
              <a:ext cx="128587" cy="155575"/>
            </a:xfrm>
            <a:custGeom>
              <a:avLst/>
              <a:gdLst>
                <a:gd name="T0" fmla="*/ 2147483647 w 405"/>
                <a:gd name="T1" fmla="*/ 2147483647 h 490"/>
                <a:gd name="T2" fmla="*/ 2147483647 w 405"/>
                <a:gd name="T3" fmla="*/ 2147483647 h 490"/>
                <a:gd name="T4" fmla="*/ 2147483647 w 405"/>
                <a:gd name="T5" fmla="*/ 2147483647 h 490"/>
                <a:gd name="T6" fmla="*/ 2147483647 w 405"/>
                <a:gd name="T7" fmla="*/ 0 h 490"/>
                <a:gd name="T8" fmla="*/ 2147483647 w 405"/>
                <a:gd name="T9" fmla="*/ 2147483647 h 490"/>
                <a:gd name="T10" fmla="*/ 2147483647 w 405"/>
                <a:gd name="T11" fmla="*/ 2147483647 h 490"/>
                <a:gd name="T12" fmla="*/ 2147483647 w 405"/>
                <a:gd name="T13" fmla="*/ 2147483647 h 490"/>
                <a:gd name="T14" fmla="*/ 2147483647 w 405"/>
                <a:gd name="T15" fmla="*/ 2147483647 h 490"/>
                <a:gd name="T16" fmla="*/ 2147483647 w 405"/>
                <a:gd name="T17" fmla="*/ 2147483647 h 490"/>
                <a:gd name="T18" fmla="*/ 2147483647 w 405"/>
                <a:gd name="T19" fmla="*/ 2147483647 h 490"/>
                <a:gd name="T20" fmla="*/ 2147483647 w 405"/>
                <a:gd name="T21" fmla="*/ 2147483647 h 490"/>
                <a:gd name="T22" fmla="*/ 2147483647 w 405"/>
                <a:gd name="T23" fmla="*/ 2147483647 h 490"/>
                <a:gd name="T24" fmla="*/ 2147483647 w 405"/>
                <a:gd name="T25" fmla="*/ 2147483647 h 490"/>
                <a:gd name="T26" fmla="*/ 2147483647 w 405"/>
                <a:gd name="T27" fmla="*/ 2147483647 h 490"/>
                <a:gd name="T28" fmla="*/ 2147483647 w 405"/>
                <a:gd name="T29" fmla="*/ 2147483647 h 490"/>
                <a:gd name="T30" fmla="*/ 2147483647 w 405"/>
                <a:gd name="T31" fmla="*/ 2147483647 h 490"/>
                <a:gd name="T32" fmla="*/ 2147483647 w 405"/>
                <a:gd name="T33" fmla="*/ 2147483647 h 490"/>
                <a:gd name="T34" fmla="*/ 2147483647 w 405"/>
                <a:gd name="T35" fmla="*/ 2147483647 h 490"/>
                <a:gd name="T36" fmla="*/ 2147483647 w 405"/>
                <a:gd name="T37" fmla="*/ 2147483647 h 490"/>
                <a:gd name="T38" fmla="*/ 2147483647 w 405"/>
                <a:gd name="T39" fmla="*/ 2147483647 h 490"/>
                <a:gd name="T40" fmla="*/ 2147483647 w 405"/>
                <a:gd name="T41" fmla="*/ 2147483647 h 490"/>
                <a:gd name="T42" fmla="*/ 2147483647 w 405"/>
                <a:gd name="T43" fmla="*/ 2147483647 h 490"/>
                <a:gd name="T44" fmla="*/ 2147483647 w 405"/>
                <a:gd name="T45" fmla="*/ 2147483647 h 490"/>
                <a:gd name="T46" fmla="*/ 2147483647 w 405"/>
                <a:gd name="T47" fmla="*/ 2147483647 h 490"/>
                <a:gd name="T48" fmla="*/ 2147483647 w 405"/>
                <a:gd name="T49" fmla="*/ 2147483647 h 490"/>
                <a:gd name="T50" fmla="*/ 2147483647 w 405"/>
                <a:gd name="T51" fmla="*/ 2147483647 h 490"/>
                <a:gd name="T52" fmla="*/ 2147483647 w 405"/>
                <a:gd name="T53" fmla="*/ 2147483647 h 490"/>
                <a:gd name="T54" fmla="*/ 2147483647 w 405"/>
                <a:gd name="T55" fmla="*/ 2147483647 h 490"/>
                <a:gd name="T56" fmla="*/ 2147483647 w 405"/>
                <a:gd name="T57" fmla="*/ 2147483647 h 490"/>
                <a:gd name="T58" fmla="*/ 2147483647 w 405"/>
                <a:gd name="T59" fmla="*/ 2147483647 h 490"/>
                <a:gd name="T60" fmla="*/ 0 w 405"/>
                <a:gd name="T61" fmla="*/ 2147483647 h 490"/>
                <a:gd name="T62" fmla="*/ 2147483647 w 405"/>
                <a:gd name="T63" fmla="*/ 2147483647 h 490"/>
                <a:gd name="T64" fmla="*/ 2147483647 w 405"/>
                <a:gd name="T65" fmla="*/ 2147483647 h 490"/>
                <a:gd name="T66" fmla="*/ 2147483647 w 405"/>
                <a:gd name="T67" fmla="*/ 2147483647 h 490"/>
                <a:gd name="T68" fmla="*/ 2147483647 w 405"/>
                <a:gd name="T69" fmla="*/ 2147483647 h 490"/>
                <a:gd name="T70" fmla="*/ 2147483647 w 405"/>
                <a:gd name="T71" fmla="*/ 2147483647 h 490"/>
                <a:gd name="T72" fmla="*/ 2147483647 w 405"/>
                <a:gd name="T73" fmla="*/ 2147483647 h 490"/>
                <a:gd name="T74" fmla="*/ 2147483647 w 405"/>
                <a:gd name="T75" fmla="*/ 2147483647 h 490"/>
                <a:gd name="T76" fmla="*/ 2147483647 w 405"/>
                <a:gd name="T77" fmla="*/ 2147483647 h 490"/>
                <a:gd name="T78" fmla="*/ 2147483647 w 405"/>
                <a:gd name="T79" fmla="*/ 2147483647 h 490"/>
                <a:gd name="T80" fmla="*/ 2147483647 w 405"/>
                <a:gd name="T81" fmla="*/ 2147483647 h 490"/>
                <a:gd name="T82" fmla="*/ 2147483647 w 405"/>
                <a:gd name="T83" fmla="*/ 2147483647 h 490"/>
                <a:gd name="T84" fmla="*/ 2147483647 w 405"/>
                <a:gd name="T85" fmla="*/ 2147483647 h 490"/>
                <a:gd name="T86" fmla="*/ 2147483647 w 405"/>
                <a:gd name="T87" fmla="*/ 2147483647 h 490"/>
                <a:gd name="T88" fmla="*/ 2147483647 w 405"/>
                <a:gd name="T89" fmla="*/ 2147483647 h 490"/>
                <a:gd name="T90" fmla="*/ 2147483647 w 405"/>
                <a:gd name="T91" fmla="*/ 2147483647 h 490"/>
                <a:gd name="T92" fmla="*/ 2147483647 w 405"/>
                <a:gd name="T93" fmla="*/ 2147483647 h 490"/>
                <a:gd name="T94" fmla="*/ 2147483647 w 405"/>
                <a:gd name="T95" fmla="*/ 2147483647 h 490"/>
                <a:gd name="T96" fmla="*/ 2147483647 w 405"/>
                <a:gd name="T97" fmla="*/ 2147483647 h 490"/>
                <a:gd name="T98" fmla="*/ 2147483647 w 405"/>
                <a:gd name="T99" fmla="*/ 2147483647 h 490"/>
                <a:gd name="T100" fmla="*/ 2147483647 w 405"/>
                <a:gd name="T101" fmla="*/ 2147483647 h 490"/>
                <a:gd name="T102" fmla="*/ 2147483647 w 405"/>
                <a:gd name="T103" fmla="*/ 2147483647 h 4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5"/>
                <a:gd name="T157" fmla="*/ 0 h 490"/>
                <a:gd name="T158" fmla="*/ 756981 w 405"/>
                <a:gd name="T159" fmla="*/ 915591 h 4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5" h="490">
                  <a:moveTo>
                    <a:pt x="381" y="124"/>
                  </a:moveTo>
                  <a:lnTo>
                    <a:pt x="376" y="94"/>
                  </a:lnTo>
                  <a:lnTo>
                    <a:pt x="405" y="31"/>
                  </a:lnTo>
                  <a:lnTo>
                    <a:pt x="398" y="0"/>
                  </a:lnTo>
                  <a:lnTo>
                    <a:pt x="373" y="2"/>
                  </a:lnTo>
                  <a:lnTo>
                    <a:pt x="331" y="2"/>
                  </a:lnTo>
                  <a:lnTo>
                    <a:pt x="289" y="8"/>
                  </a:lnTo>
                  <a:lnTo>
                    <a:pt x="284" y="26"/>
                  </a:lnTo>
                  <a:lnTo>
                    <a:pt x="286" y="49"/>
                  </a:lnTo>
                  <a:lnTo>
                    <a:pt x="267" y="57"/>
                  </a:lnTo>
                  <a:lnTo>
                    <a:pt x="263" y="91"/>
                  </a:lnTo>
                  <a:lnTo>
                    <a:pt x="205" y="87"/>
                  </a:lnTo>
                  <a:lnTo>
                    <a:pt x="159" y="78"/>
                  </a:lnTo>
                  <a:lnTo>
                    <a:pt x="112" y="69"/>
                  </a:lnTo>
                  <a:lnTo>
                    <a:pt x="100" y="68"/>
                  </a:lnTo>
                  <a:lnTo>
                    <a:pt x="85" y="101"/>
                  </a:lnTo>
                  <a:lnTo>
                    <a:pt x="88" y="121"/>
                  </a:lnTo>
                  <a:lnTo>
                    <a:pt x="104" y="135"/>
                  </a:lnTo>
                  <a:lnTo>
                    <a:pt x="129" y="125"/>
                  </a:lnTo>
                  <a:lnTo>
                    <a:pt x="154" y="134"/>
                  </a:lnTo>
                  <a:lnTo>
                    <a:pt x="168" y="164"/>
                  </a:lnTo>
                  <a:lnTo>
                    <a:pt x="173" y="182"/>
                  </a:lnTo>
                  <a:lnTo>
                    <a:pt x="162" y="250"/>
                  </a:lnTo>
                  <a:lnTo>
                    <a:pt x="167" y="286"/>
                  </a:lnTo>
                  <a:lnTo>
                    <a:pt x="167" y="312"/>
                  </a:lnTo>
                  <a:lnTo>
                    <a:pt x="97" y="311"/>
                  </a:lnTo>
                  <a:lnTo>
                    <a:pt x="69" y="299"/>
                  </a:lnTo>
                  <a:lnTo>
                    <a:pt x="20" y="322"/>
                  </a:lnTo>
                  <a:lnTo>
                    <a:pt x="21" y="354"/>
                  </a:lnTo>
                  <a:lnTo>
                    <a:pt x="23" y="394"/>
                  </a:lnTo>
                  <a:lnTo>
                    <a:pt x="0" y="404"/>
                  </a:lnTo>
                  <a:lnTo>
                    <a:pt x="18" y="435"/>
                  </a:lnTo>
                  <a:lnTo>
                    <a:pt x="45" y="456"/>
                  </a:lnTo>
                  <a:lnTo>
                    <a:pt x="56" y="490"/>
                  </a:lnTo>
                  <a:lnTo>
                    <a:pt x="70" y="473"/>
                  </a:lnTo>
                  <a:lnTo>
                    <a:pt x="83" y="460"/>
                  </a:lnTo>
                  <a:lnTo>
                    <a:pt x="100" y="452"/>
                  </a:lnTo>
                  <a:lnTo>
                    <a:pt x="118" y="467"/>
                  </a:lnTo>
                  <a:lnTo>
                    <a:pt x="151" y="417"/>
                  </a:lnTo>
                  <a:lnTo>
                    <a:pt x="172" y="432"/>
                  </a:lnTo>
                  <a:lnTo>
                    <a:pt x="194" y="439"/>
                  </a:lnTo>
                  <a:lnTo>
                    <a:pt x="224" y="426"/>
                  </a:lnTo>
                  <a:lnTo>
                    <a:pt x="254" y="401"/>
                  </a:lnTo>
                  <a:lnTo>
                    <a:pt x="266" y="385"/>
                  </a:lnTo>
                  <a:lnTo>
                    <a:pt x="269" y="360"/>
                  </a:lnTo>
                  <a:lnTo>
                    <a:pt x="273" y="329"/>
                  </a:lnTo>
                  <a:lnTo>
                    <a:pt x="280" y="295"/>
                  </a:lnTo>
                  <a:lnTo>
                    <a:pt x="318" y="277"/>
                  </a:lnTo>
                  <a:lnTo>
                    <a:pt x="348" y="258"/>
                  </a:lnTo>
                  <a:lnTo>
                    <a:pt x="358" y="211"/>
                  </a:lnTo>
                  <a:lnTo>
                    <a:pt x="376" y="188"/>
                  </a:lnTo>
                  <a:lnTo>
                    <a:pt x="366" y="153"/>
                  </a:lnTo>
                  <a:lnTo>
                    <a:pt x="381" y="1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0" name="Freeform 375">
              <a:extLst/>
            </p:cNvPr>
            <p:cNvSpPr>
              <a:spLocks/>
            </p:cNvSpPr>
            <p:nvPr/>
          </p:nvSpPr>
          <p:spPr bwMode="auto">
            <a:xfrm>
              <a:off x="4427514" y="4824431"/>
              <a:ext cx="98425" cy="109537"/>
            </a:xfrm>
            <a:custGeom>
              <a:avLst/>
              <a:gdLst>
                <a:gd name="T0" fmla="*/ 2147483647 w 310"/>
                <a:gd name="T1" fmla="*/ 2147483647 h 345"/>
                <a:gd name="T2" fmla="*/ 2147483647 w 310"/>
                <a:gd name="T3" fmla="*/ 2147483647 h 345"/>
                <a:gd name="T4" fmla="*/ 2147483647 w 310"/>
                <a:gd name="T5" fmla="*/ 2147483647 h 345"/>
                <a:gd name="T6" fmla="*/ 2147483647 w 310"/>
                <a:gd name="T7" fmla="*/ 2147483647 h 345"/>
                <a:gd name="T8" fmla="*/ 2147483647 w 310"/>
                <a:gd name="T9" fmla="*/ 2147483647 h 345"/>
                <a:gd name="T10" fmla="*/ 2147483647 w 310"/>
                <a:gd name="T11" fmla="*/ 2147483647 h 345"/>
                <a:gd name="T12" fmla="*/ 2147483647 w 310"/>
                <a:gd name="T13" fmla="*/ 2147483647 h 345"/>
                <a:gd name="T14" fmla="*/ 2147483647 w 310"/>
                <a:gd name="T15" fmla="*/ 0 h 345"/>
                <a:gd name="T16" fmla="*/ 2147483647 w 310"/>
                <a:gd name="T17" fmla="*/ 2147483647 h 345"/>
                <a:gd name="T18" fmla="*/ 2147483647 w 310"/>
                <a:gd name="T19" fmla="*/ 2147483647 h 345"/>
                <a:gd name="T20" fmla="*/ 2147483647 w 310"/>
                <a:gd name="T21" fmla="*/ 2147483647 h 345"/>
                <a:gd name="T22" fmla="*/ 2147483647 w 310"/>
                <a:gd name="T23" fmla="*/ 2147483647 h 345"/>
                <a:gd name="T24" fmla="*/ 2147483647 w 310"/>
                <a:gd name="T25" fmla="*/ 2147483647 h 345"/>
                <a:gd name="T26" fmla="*/ 2147483647 w 310"/>
                <a:gd name="T27" fmla="*/ 2147483647 h 345"/>
                <a:gd name="T28" fmla="*/ 2147483647 w 310"/>
                <a:gd name="T29" fmla="*/ 2147483647 h 345"/>
                <a:gd name="T30" fmla="*/ 2147483647 w 310"/>
                <a:gd name="T31" fmla="*/ 2147483647 h 345"/>
                <a:gd name="T32" fmla="*/ 2147483647 w 310"/>
                <a:gd name="T33" fmla="*/ 2147483647 h 345"/>
                <a:gd name="T34" fmla="*/ 2147483647 w 310"/>
                <a:gd name="T35" fmla="*/ 2147483647 h 345"/>
                <a:gd name="T36" fmla="*/ 2147483647 w 310"/>
                <a:gd name="T37" fmla="*/ 2147483647 h 345"/>
                <a:gd name="T38" fmla="*/ 0 w 310"/>
                <a:gd name="T39" fmla="*/ 2147483647 h 345"/>
                <a:gd name="T40" fmla="*/ 2147483647 w 310"/>
                <a:gd name="T41" fmla="*/ 2147483647 h 345"/>
                <a:gd name="T42" fmla="*/ 2147483647 w 310"/>
                <a:gd name="T43" fmla="*/ 2147483647 h 345"/>
                <a:gd name="T44" fmla="*/ 2147483647 w 310"/>
                <a:gd name="T45" fmla="*/ 2147483647 h 345"/>
                <a:gd name="T46" fmla="*/ 2147483647 w 310"/>
                <a:gd name="T47" fmla="*/ 2147483647 h 345"/>
                <a:gd name="T48" fmla="*/ 2147483647 w 310"/>
                <a:gd name="T49" fmla="*/ 2147483647 h 345"/>
                <a:gd name="T50" fmla="*/ 2147483647 w 310"/>
                <a:gd name="T51" fmla="*/ 2147483647 h 345"/>
                <a:gd name="T52" fmla="*/ 2147483647 w 310"/>
                <a:gd name="T53" fmla="*/ 2147483647 h 345"/>
                <a:gd name="T54" fmla="*/ 2147483647 w 310"/>
                <a:gd name="T55" fmla="*/ 2147483647 h 345"/>
                <a:gd name="T56" fmla="*/ 2147483647 w 310"/>
                <a:gd name="T57" fmla="*/ 2147483647 h 345"/>
                <a:gd name="T58" fmla="*/ 2147483647 w 310"/>
                <a:gd name="T59" fmla="*/ 2147483647 h 345"/>
                <a:gd name="T60" fmla="*/ 2147483647 w 310"/>
                <a:gd name="T61" fmla="*/ 2147483647 h 345"/>
                <a:gd name="T62" fmla="*/ 2147483647 w 310"/>
                <a:gd name="T63" fmla="*/ 2147483647 h 345"/>
                <a:gd name="T64" fmla="*/ 2147483647 w 310"/>
                <a:gd name="T65" fmla="*/ 2147483647 h 345"/>
                <a:gd name="T66" fmla="*/ 2147483647 w 310"/>
                <a:gd name="T67" fmla="*/ 2147483647 h 345"/>
                <a:gd name="T68" fmla="*/ 2147483647 w 310"/>
                <a:gd name="T69" fmla="*/ 2147483647 h 345"/>
                <a:gd name="T70" fmla="*/ 2147483647 w 310"/>
                <a:gd name="T71" fmla="*/ 2147483647 h 345"/>
                <a:gd name="T72" fmla="*/ 2147483647 w 310"/>
                <a:gd name="T73" fmla="*/ 2147483647 h 345"/>
                <a:gd name="T74" fmla="*/ 2147483647 w 310"/>
                <a:gd name="T75" fmla="*/ 2147483647 h 345"/>
                <a:gd name="T76" fmla="*/ 2147483647 w 310"/>
                <a:gd name="T77" fmla="*/ 2147483647 h 345"/>
                <a:gd name="T78" fmla="*/ 2147483647 w 310"/>
                <a:gd name="T79" fmla="*/ 2147483647 h 3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10"/>
                <a:gd name="T121" fmla="*/ 0 h 345"/>
                <a:gd name="T122" fmla="*/ 582220 w 310"/>
                <a:gd name="T123" fmla="*/ 639365 h 3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10" h="345">
                  <a:moveTo>
                    <a:pt x="303" y="95"/>
                  </a:moveTo>
                  <a:lnTo>
                    <a:pt x="290" y="72"/>
                  </a:lnTo>
                  <a:lnTo>
                    <a:pt x="266" y="61"/>
                  </a:lnTo>
                  <a:lnTo>
                    <a:pt x="242" y="73"/>
                  </a:lnTo>
                  <a:lnTo>
                    <a:pt x="225" y="59"/>
                  </a:lnTo>
                  <a:lnTo>
                    <a:pt x="222" y="40"/>
                  </a:lnTo>
                  <a:lnTo>
                    <a:pt x="238" y="5"/>
                  </a:lnTo>
                  <a:lnTo>
                    <a:pt x="210" y="0"/>
                  </a:lnTo>
                  <a:lnTo>
                    <a:pt x="176" y="1"/>
                  </a:lnTo>
                  <a:lnTo>
                    <a:pt x="140" y="8"/>
                  </a:lnTo>
                  <a:lnTo>
                    <a:pt x="120" y="8"/>
                  </a:lnTo>
                  <a:lnTo>
                    <a:pt x="124" y="48"/>
                  </a:lnTo>
                  <a:lnTo>
                    <a:pt x="124" y="67"/>
                  </a:lnTo>
                  <a:lnTo>
                    <a:pt x="66" y="67"/>
                  </a:lnTo>
                  <a:lnTo>
                    <a:pt x="34" y="76"/>
                  </a:lnTo>
                  <a:lnTo>
                    <a:pt x="17" y="114"/>
                  </a:lnTo>
                  <a:lnTo>
                    <a:pt x="28" y="129"/>
                  </a:lnTo>
                  <a:lnTo>
                    <a:pt x="29" y="152"/>
                  </a:lnTo>
                  <a:lnTo>
                    <a:pt x="11" y="152"/>
                  </a:lnTo>
                  <a:lnTo>
                    <a:pt x="0" y="181"/>
                  </a:lnTo>
                  <a:lnTo>
                    <a:pt x="17" y="202"/>
                  </a:lnTo>
                  <a:lnTo>
                    <a:pt x="31" y="233"/>
                  </a:lnTo>
                  <a:lnTo>
                    <a:pt x="45" y="260"/>
                  </a:lnTo>
                  <a:lnTo>
                    <a:pt x="81" y="284"/>
                  </a:lnTo>
                  <a:lnTo>
                    <a:pt x="100" y="311"/>
                  </a:lnTo>
                  <a:lnTo>
                    <a:pt x="115" y="334"/>
                  </a:lnTo>
                  <a:lnTo>
                    <a:pt x="138" y="345"/>
                  </a:lnTo>
                  <a:lnTo>
                    <a:pt x="162" y="333"/>
                  </a:lnTo>
                  <a:lnTo>
                    <a:pt x="158" y="294"/>
                  </a:lnTo>
                  <a:lnTo>
                    <a:pt x="158" y="262"/>
                  </a:lnTo>
                  <a:lnTo>
                    <a:pt x="186" y="249"/>
                  </a:lnTo>
                  <a:lnTo>
                    <a:pt x="207" y="239"/>
                  </a:lnTo>
                  <a:lnTo>
                    <a:pt x="236" y="251"/>
                  </a:lnTo>
                  <a:lnTo>
                    <a:pt x="274" y="251"/>
                  </a:lnTo>
                  <a:lnTo>
                    <a:pt x="304" y="251"/>
                  </a:lnTo>
                  <a:lnTo>
                    <a:pt x="304" y="229"/>
                  </a:lnTo>
                  <a:lnTo>
                    <a:pt x="300" y="187"/>
                  </a:lnTo>
                  <a:lnTo>
                    <a:pt x="307" y="145"/>
                  </a:lnTo>
                  <a:lnTo>
                    <a:pt x="310" y="118"/>
                  </a:lnTo>
                  <a:lnTo>
                    <a:pt x="303" y="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1" name="Freeform 84">
              <a:extLst/>
            </p:cNvPr>
            <p:cNvSpPr>
              <a:spLocks/>
            </p:cNvSpPr>
            <p:nvPr/>
          </p:nvSpPr>
          <p:spPr bwMode="auto">
            <a:xfrm>
              <a:off x="4205264" y="4665681"/>
              <a:ext cx="77787" cy="114300"/>
            </a:xfrm>
            <a:custGeom>
              <a:avLst/>
              <a:gdLst>
                <a:gd name="T0" fmla="*/ 35 w 445207"/>
                <a:gd name="T1" fmla="*/ 1 h 665560"/>
                <a:gd name="T2" fmla="*/ 19 w 445207"/>
                <a:gd name="T3" fmla="*/ 1 h 665560"/>
                <a:gd name="T4" fmla="*/ 6 w 445207"/>
                <a:gd name="T5" fmla="*/ 1 h 665560"/>
                <a:gd name="T6" fmla="*/ 7 w 445207"/>
                <a:gd name="T7" fmla="*/ 13 h 665560"/>
                <a:gd name="T8" fmla="*/ 4 w 445207"/>
                <a:gd name="T9" fmla="*/ 22 h 665560"/>
                <a:gd name="T10" fmla="*/ 10 w 445207"/>
                <a:gd name="T11" fmla="*/ 41 h 665560"/>
                <a:gd name="T12" fmla="*/ 6 w 445207"/>
                <a:gd name="T13" fmla="*/ 57 h 665560"/>
                <a:gd name="T14" fmla="*/ 0 w 445207"/>
                <a:gd name="T15" fmla="*/ 74 h 665560"/>
                <a:gd name="T16" fmla="*/ 2 w 445207"/>
                <a:gd name="T17" fmla="*/ 91 h 665560"/>
                <a:gd name="T18" fmla="*/ 8 w 445207"/>
                <a:gd name="T19" fmla="*/ 98 h 665560"/>
                <a:gd name="T20" fmla="*/ 14 w 445207"/>
                <a:gd name="T21" fmla="*/ 99 h 665560"/>
                <a:gd name="T22" fmla="*/ 25 w 445207"/>
                <a:gd name="T23" fmla="*/ 99 h 665560"/>
                <a:gd name="T24" fmla="*/ 34 w 445207"/>
                <a:gd name="T25" fmla="*/ 94 h 665560"/>
                <a:gd name="T26" fmla="*/ 44 w 445207"/>
                <a:gd name="T27" fmla="*/ 91 h 665560"/>
                <a:gd name="T28" fmla="*/ 52 w 445207"/>
                <a:gd name="T29" fmla="*/ 90 h 665560"/>
                <a:gd name="T30" fmla="*/ 61 w 445207"/>
                <a:gd name="T31" fmla="*/ 86 h 665560"/>
                <a:gd name="T32" fmla="*/ 72 w 445207"/>
                <a:gd name="T33" fmla="*/ 87 h 665560"/>
                <a:gd name="T34" fmla="*/ 73 w 445207"/>
                <a:gd name="T35" fmla="*/ 83 h 665560"/>
                <a:gd name="T36" fmla="*/ 68 w 445207"/>
                <a:gd name="T37" fmla="*/ 77 h 665560"/>
                <a:gd name="T38" fmla="*/ 70 w 445207"/>
                <a:gd name="T39" fmla="*/ 70 h 665560"/>
                <a:gd name="T40" fmla="*/ 70 w 445207"/>
                <a:gd name="T41" fmla="*/ 65 h 665560"/>
                <a:gd name="T42" fmla="*/ 67 w 445207"/>
                <a:gd name="T43" fmla="*/ 61 h 665560"/>
                <a:gd name="T44" fmla="*/ 68 w 445207"/>
                <a:gd name="T45" fmla="*/ 54 h 665560"/>
                <a:gd name="T46" fmla="*/ 72 w 445207"/>
                <a:gd name="T47" fmla="*/ 49 h 665560"/>
                <a:gd name="T48" fmla="*/ 70 w 445207"/>
                <a:gd name="T49" fmla="*/ 47 h 665560"/>
                <a:gd name="T50" fmla="*/ 67 w 445207"/>
                <a:gd name="T51" fmla="*/ 43 h 665560"/>
                <a:gd name="T52" fmla="*/ 71 w 445207"/>
                <a:gd name="T53" fmla="*/ 40 h 665560"/>
                <a:gd name="T54" fmla="*/ 70 w 445207"/>
                <a:gd name="T55" fmla="*/ 35 h 665560"/>
                <a:gd name="T56" fmla="*/ 69 w 445207"/>
                <a:gd name="T57" fmla="*/ 29 h 665560"/>
                <a:gd name="T58" fmla="*/ 66 w 445207"/>
                <a:gd name="T59" fmla="*/ 26 h 665560"/>
                <a:gd name="T60" fmla="*/ 67 w 445207"/>
                <a:gd name="T61" fmla="*/ 15 h 665560"/>
                <a:gd name="T62" fmla="*/ 62 w 445207"/>
                <a:gd name="T63" fmla="*/ 5 h 665560"/>
                <a:gd name="T64" fmla="*/ 54 w 445207"/>
                <a:gd name="T65" fmla="*/ 0 h 665560"/>
                <a:gd name="T66" fmla="*/ 35 w 445207"/>
                <a:gd name="T67" fmla="*/ 1 h 6655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5207"/>
                <a:gd name="T103" fmla="*/ 0 h 665560"/>
                <a:gd name="T104" fmla="*/ 445207 w 445207"/>
                <a:gd name="T105" fmla="*/ 665560 h 6655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5207" h="665560">
                  <a:moveTo>
                    <a:pt x="214313" y="3572"/>
                  </a:moveTo>
                  <a:lnTo>
                    <a:pt x="115491" y="9525"/>
                  </a:lnTo>
                  <a:lnTo>
                    <a:pt x="34529" y="8335"/>
                  </a:lnTo>
                  <a:lnTo>
                    <a:pt x="41672" y="88106"/>
                  </a:lnTo>
                  <a:lnTo>
                    <a:pt x="26194" y="147638"/>
                  </a:lnTo>
                  <a:lnTo>
                    <a:pt x="61913" y="276225"/>
                  </a:lnTo>
                  <a:lnTo>
                    <a:pt x="39291" y="382191"/>
                  </a:lnTo>
                  <a:lnTo>
                    <a:pt x="0" y="496491"/>
                  </a:lnTo>
                  <a:lnTo>
                    <a:pt x="14288" y="610791"/>
                  </a:lnTo>
                  <a:lnTo>
                    <a:pt x="48816" y="658416"/>
                  </a:lnTo>
                  <a:lnTo>
                    <a:pt x="86916" y="664369"/>
                  </a:lnTo>
                  <a:lnTo>
                    <a:pt x="154782" y="665560"/>
                  </a:lnTo>
                  <a:lnTo>
                    <a:pt x="207169" y="632222"/>
                  </a:lnTo>
                  <a:lnTo>
                    <a:pt x="269082" y="611981"/>
                  </a:lnTo>
                  <a:lnTo>
                    <a:pt x="319088" y="602456"/>
                  </a:lnTo>
                  <a:lnTo>
                    <a:pt x="372666" y="577453"/>
                  </a:lnTo>
                  <a:lnTo>
                    <a:pt x="442913" y="582216"/>
                  </a:lnTo>
                  <a:lnTo>
                    <a:pt x="445207" y="557514"/>
                  </a:lnTo>
                  <a:lnTo>
                    <a:pt x="418590" y="512668"/>
                  </a:lnTo>
                  <a:lnTo>
                    <a:pt x="430891" y="467115"/>
                  </a:lnTo>
                  <a:lnTo>
                    <a:pt x="432162" y="437345"/>
                  </a:lnTo>
                  <a:lnTo>
                    <a:pt x="412215" y="410793"/>
                  </a:lnTo>
                  <a:lnTo>
                    <a:pt x="419904" y="360603"/>
                  </a:lnTo>
                  <a:lnTo>
                    <a:pt x="441095" y="330944"/>
                  </a:lnTo>
                  <a:lnTo>
                    <a:pt x="428090" y="312765"/>
                  </a:lnTo>
                  <a:lnTo>
                    <a:pt x="410766" y="288131"/>
                  </a:lnTo>
                  <a:lnTo>
                    <a:pt x="438171" y="269614"/>
                  </a:lnTo>
                  <a:lnTo>
                    <a:pt x="428504" y="235793"/>
                  </a:lnTo>
                  <a:lnTo>
                    <a:pt x="425957" y="195231"/>
                  </a:lnTo>
                  <a:lnTo>
                    <a:pt x="403858" y="174857"/>
                  </a:lnTo>
                  <a:lnTo>
                    <a:pt x="412453" y="99624"/>
                  </a:lnTo>
                  <a:lnTo>
                    <a:pt x="378619" y="32147"/>
                  </a:lnTo>
                  <a:lnTo>
                    <a:pt x="329804" y="0"/>
                  </a:lnTo>
                  <a:lnTo>
                    <a:pt x="214313" y="35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2" name="Freeform 85">
              <a:extLst/>
            </p:cNvPr>
            <p:cNvSpPr>
              <a:spLocks/>
            </p:cNvSpPr>
            <p:nvPr/>
          </p:nvSpPr>
          <p:spPr bwMode="auto">
            <a:xfrm>
              <a:off x="4270351" y="4667268"/>
              <a:ext cx="26988" cy="96838"/>
            </a:xfrm>
            <a:custGeom>
              <a:avLst/>
              <a:gdLst>
                <a:gd name="T0" fmla="*/ 0 w 152226"/>
                <a:gd name="T1" fmla="*/ 3 h 576263"/>
                <a:gd name="T2" fmla="*/ 6 w 152226"/>
                <a:gd name="T3" fmla="*/ 13 h 576263"/>
                <a:gd name="T4" fmla="*/ 4 w 152226"/>
                <a:gd name="T5" fmla="*/ 23 h 576263"/>
                <a:gd name="T6" fmla="*/ 8 w 152226"/>
                <a:gd name="T7" fmla="*/ 25 h 576263"/>
                <a:gd name="T8" fmla="*/ 9 w 152226"/>
                <a:gd name="T9" fmla="*/ 31 h 576263"/>
                <a:gd name="T10" fmla="*/ 10 w 152226"/>
                <a:gd name="T11" fmla="*/ 35 h 576263"/>
                <a:gd name="T12" fmla="*/ 6 w 152226"/>
                <a:gd name="T13" fmla="*/ 38 h 576263"/>
                <a:gd name="T14" fmla="*/ 11 w 152226"/>
                <a:gd name="T15" fmla="*/ 44 h 576263"/>
                <a:gd name="T16" fmla="*/ 7 w 152226"/>
                <a:gd name="T17" fmla="*/ 48 h 576263"/>
                <a:gd name="T18" fmla="*/ 6 w 152226"/>
                <a:gd name="T19" fmla="*/ 54 h 576263"/>
                <a:gd name="T20" fmla="*/ 9 w 152226"/>
                <a:gd name="T21" fmla="*/ 58 h 576263"/>
                <a:gd name="T22" fmla="*/ 9 w 152226"/>
                <a:gd name="T23" fmla="*/ 62 h 576263"/>
                <a:gd name="T24" fmla="*/ 7 w 152226"/>
                <a:gd name="T25" fmla="*/ 68 h 576263"/>
                <a:gd name="T26" fmla="*/ 11 w 152226"/>
                <a:gd name="T27" fmla="*/ 74 h 576263"/>
                <a:gd name="T28" fmla="*/ 12 w 152226"/>
                <a:gd name="T29" fmla="*/ 77 h 576263"/>
                <a:gd name="T30" fmla="*/ 16 w 152226"/>
                <a:gd name="T31" fmla="*/ 76 h 576263"/>
                <a:gd name="T32" fmla="*/ 20 w 152226"/>
                <a:gd name="T33" fmla="*/ 73 h 576263"/>
                <a:gd name="T34" fmla="*/ 23 w 152226"/>
                <a:gd name="T35" fmla="*/ 69 h 576263"/>
                <a:gd name="T36" fmla="*/ 26 w 152226"/>
                <a:gd name="T37" fmla="*/ 67 h 576263"/>
                <a:gd name="T38" fmla="*/ 27 w 152226"/>
                <a:gd name="T39" fmla="*/ 30 h 576263"/>
                <a:gd name="T40" fmla="*/ 22 w 152226"/>
                <a:gd name="T41" fmla="*/ 24 h 576263"/>
                <a:gd name="T42" fmla="*/ 22 w 152226"/>
                <a:gd name="T43" fmla="*/ 17 h 576263"/>
                <a:gd name="T44" fmla="*/ 15 w 152226"/>
                <a:gd name="T45" fmla="*/ 5 h 576263"/>
                <a:gd name="T46" fmla="*/ 11 w 152226"/>
                <a:gd name="T47" fmla="*/ 0 h 576263"/>
                <a:gd name="T48" fmla="*/ 0 w 152226"/>
                <a:gd name="T49" fmla="*/ 3 h 5762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2226"/>
                <a:gd name="T76" fmla="*/ 0 h 576263"/>
                <a:gd name="T77" fmla="*/ 152226 w 152226"/>
                <a:gd name="T78" fmla="*/ 576263 h 5762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2226" h="576263">
                  <a:moveTo>
                    <a:pt x="0" y="25003"/>
                  </a:moveTo>
                  <a:lnTo>
                    <a:pt x="32147" y="94060"/>
                  </a:lnTo>
                  <a:lnTo>
                    <a:pt x="25003" y="167878"/>
                  </a:lnTo>
                  <a:lnTo>
                    <a:pt x="47625" y="188119"/>
                  </a:lnTo>
                  <a:lnTo>
                    <a:pt x="48816" y="232172"/>
                  </a:lnTo>
                  <a:lnTo>
                    <a:pt x="59531" y="264319"/>
                  </a:lnTo>
                  <a:lnTo>
                    <a:pt x="32147" y="282178"/>
                  </a:lnTo>
                  <a:lnTo>
                    <a:pt x="63103" y="325041"/>
                  </a:lnTo>
                  <a:lnTo>
                    <a:pt x="41672" y="354807"/>
                  </a:lnTo>
                  <a:lnTo>
                    <a:pt x="32147" y="402432"/>
                  </a:lnTo>
                  <a:lnTo>
                    <a:pt x="53578" y="431007"/>
                  </a:lnTo>
                  <a:lnTo>
                    <a:pt x="52388" y="461963"/>
                  </a:lnTo>
                  <a:lnTo>
                    <a:pt x="40481" y="506016"/>
                  </a:lnTo>
                  <a:lnTo>
                    <a:pt x="64294" y="550069"/>
                  </a:lnTo>
                  <a:lnTo>
                    <a:pt x="65485" y="576263"/>
                  </a:lnTo>
                  <a:lnTo>
                    <a:pt x="93683" y="567736"/>
                  </a:lnTo>
                  <a:lnTo>
                    <a:pt x="116681" y="541735"/>
                  </a:lnTo>
                  <a:lnTo>
                    <a:pt x="130969" y="514350"/>
                  </a:lnTo>
                  <a:lnTo>
                    <a:pt x="148828" y="501253"/>
                  </a:lnTo>
                  <a:lnTo>
                    <a:pt x="152226" y="226972"/>
                  </a:lnTo>
                  <a:lnTo>
                    <a:pt x="125860" y="176237"/>
                  </a:lnTo>
                  <a:lnTo>
                    <a:pt x="124974" y="127389"/>
                  </a:lnTo>
                  <a:lnTo>
                    <a:pt x="83344" y="33338"/>
                  </a:lnTo>
                  <a:lnTo>
                    <a:pt x="60722" y="0"/>
                  </a:lnTo>
                  <a:lnTo>
                    <a:pt x="0" y="250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3" name="Freeform 86">
              <a:extLst/>
            </p:cNvPr>
            <p:cNvSpPr>
              <a:spLocks/>
            </p:cNvSpPr>
            <p:nvPr/>
          </p:nvSpPr>
          <p:spPr bwMode="auto">
            <a:xfrm>
              <a:off x="4056039" y="4710131"/>
              <a:ext cx="71437" cy="77787"/>
            </a:xfrm>
            <a:custGeom>
              <a:avLst/>
              <a:gdLst>
                <a:gd name="T0" fmla="*/ 58 w 422672"/>
                <a:gd name="T1" fmla="*/ 68 h 449732"/>
                <a:gd name="T2" fmla="*/ 58 w 422672"/>
                <a:gd name="T3" fmla="*/ 59 h 449732"/>
                <a:gd name="T4" fmla="*/ 58 w 422672"/>
                <a:gd name="T5" fmla="*/ 46 h 449732"/>
                <a:gd name="T6" fmla="*/ 45 w 422672"/>
                <a:gd name="T7" fmla="*/ 35 h 449732"/>
                <a:gd name="T8" fmla="*/ 46 w 422672"/>
                <a:gd name="T9" fmla="*/ 28 h 449732"/>
                <a:gd name="T10" fmla="*/ 45 w 422672"/>
                <a:gd name="T11" fmla="*/ 17 h 449732"/>
                <a:gd name="T12" fmla="*/ 39 w 422672"/>
                <a:gd name="T13" fmla="*/ 17 h 449732"/>
                <a:gd name="T14" fmla="*/ 34 w 422672"/>
                <a:gd name="T15" fmla="*/ 15 h 449732"/>
                <a:gd name="T16" fmla="*/ 31 w 422672"/>
                <a:gd name="T17" fmla="*/ 11 h 449732"/>
                <a:gd name="T18" fmla="*/ 27 w 422672"/>
                <a:gd name="T19" fmla="*/ 7 h 449732"/>
                <a:gd name="T20" fmla="*/ 21 w 422672"/>
                <a:gd name="T21" fmla="*/ 7 h 449732"/>
                <a:gd name="T22" fmla="*/ 19 w 422672"/>
                <a:gd name="T23" fmla="*/ 2 h 449732"/>
                <a:gd name="T24" fmla="*/ 16 w 422672"/>
                <a:gd name="T25" fmla="*/ 0 h 449732"/>
                <a:gd name="T26" fmla="*/ 14 w 422672"/>
                <a:gd name="T27" fmla="*/ 8 h 449732"/>
                <a:gd name="T28" fmla="*/ 11 w 422672"/>
                <a:gd name="T29" fmla="*/ 12 h 449732"/>
                <a:gd name="T30" fmla="*/ 10 w 422672"/>
                <a:gd name="T31" fmla="*/ 17 h 449732"/>
                <a:gd name="T32" fmla="*/ 6 w 422672"/>
                <a:gd name="T33" fmla="*/ 20 h 449732"/>
                <a:gd name="T34" fmla="*/ 3 w 422672"/>
                <a:gd name="T35" fmla="*/ 24 h 449732"/>
                <a:gd name="T36" fmla="*/ 0 w 422672"/>
                <a:gd name="T37" fmla="*/ 28 h 449732"/>
                <a:gd name="T38" fmla="*/ 3 w 422672"/>
                <a:gd name="T39" fmla="*/ 30 h 449732"/>
                <a:gd name="T40" fmla="*/ 8 w 422672"/>
                <a:gd name="T41" fmla="*/ 32 h 449732"/>
                <a:gd name="T42" fmla="*/ 13 w 422672"/>
                <a:gd name="T43" fmla="*/ 35 h 449732"/>
                <a:gd name="T44" fmla="*/ 19 w 422672"/>
                <a:gd name="T45" fmla="*/ 43 h 449732"/>
                <a:gd name="T46" fmla="*/ 23 w 422672"/>
                <a:gd name="T47" fmla="*/ 45 h 449732"/>
                <a:gd name="T48" fmla="*/ 27 w 422672"/>
                <a:gd name="T49" fmla="*/ 51 h 449732"/>
                <a:gd name="T50" fmla="*/ 30 w 422672"/>
                <a:gd name="T51" fmla="*/ 57 h 449732"/>
                <a:gd name="T52" fmla="*/ 35 w 422672"/>
                <a:gd name="T53" fmla="*/ 61 h 449732"/>
                <a:gd name="T54" fmla="*/ 39 w 422672"/>
                <a:gd name="T55" fmla="*/ 62 h 449732"/>
                <a:gd name="T56" fmla="*/ 43 w 422672"/>
                <a:gd name="T57" fmla="*/ 66 h 449732"/>
                <a:gd name="T58" fmla="*/ 48 w 422672"/>
                <a:gd name="T59" fmla="*/ 68 h 449732"/>
                <a:gd name="T60" fmla="*/ 53 w 422672"/>
                <a:gd name="T61" fmla="*/ 70 h 449732"/>
                <a:gd name="T62" fmla="*/ 58 w 422672"/>
                <a:gd name="T63" fmla="*/ 68 h 4497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2672"/>
                <a:gd name="T97" fmla="*/ 0 h 449732"/>
                <a:gd name="T98" fmla="*/ 422672 w 422672"/>
                <a:gd name="T99" fmla="*/ 449732 h 4497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2672" h="449732">
                  <a:moveTo>
                    <a:pt x="417909" y="441722"/>
                  </a:moveTo>
                  <a:lnTo>
                    <a:pt x="422672" y="378619"/>
                  </a:lnTo>
                  <a:lnTo>
                    <a:pt x="422672" y="298847"/>
                  </a:lnTo>
                  <a:lnTo>
                    <a:pt x="327422" y="228600"/>
                  </a:lnTo>
                  <a:lnTo>
                    <a:pt x="336947" y="177403"/>
                  </a:lnTo>
                  <a:lnTo>
                    <a:pt x="327422" y="108347"/>
                  </a:lnTo>
                  <a:lnTo>
                    <a:pt x="283369" y="109538"/>
                  </a:lnTo>
                  <a:lnTo>
                    <a:pt x="247650" y="98822"/>
                  </a:lnTo>
                  <a:lnTo>
                    <a:pt x="222647" y="70247"/>
                  </a:lnTo>
                  <a:lnTo>
                    <a:pt x="194072" y="45244"/>
                  </a:lnTo>
                  <a:lnTo>
                    <a:pt x="154781" y="46435"/>
                  </a:lnTo>
                  <a:lnTo>
                    <a:pt x="136922" y="13097"/>
                  </a:lnTo>
                  <a:lnTo>
                    <a:pt x="116681" y="0"/>
                  </a:lnTo>
                  <a:lnTo>
                    <a:pt x="102394" y="50007"/>
                  </a:lnTo>
                  <a:lnTo>
                    <a:pt x="78581" y="78582"/>
                  </a:lnTo>
                  <a:lnTo>
                    <a:pt x="76200" y="107157"/>
                  </a:lnTo>
                  <a:lnTo>
                    <a:pt x="41672" y="130969"/>
                  </a:lnTo>
                  <a:lnTo>
                    <a:pt x="22622" y="153591"/>
                  </a:lnTo>
                  <a:lnTo>
                    <a:pt x="0" y="180975"/>
                  </a:lnTo>
                  <a:lnTo>
                    <a:pt x="19956" y="197096"/>
                  </a:lnTo>
                  <a:lnTo>
                    <a:pt x="60562" y="204904"/>
                  </a:lnTo>
                  <a:lnTo>
                    <a:pt x="90589" y="224296"/>
                  </a:lnTo>
                  <a:lnTo>
                    <a:pt x="134668" y="274762"/>
                  </a:lnTo>
                  <a:lnTo>
                    <a:pt x="166688" y="294085"/>
                  </a:lnTo>
                  <a:lnTo>
                    <a:pt x="192283" y="327832"/>
                  </a:lnTo>
                  <a:lnTo>
                    <a:pt x="220027" y="370050"/>
                  </a:lnTo>
                  <a:lnTo>
                    <a:pt x="255550" y="395039"/>
                  </a:lnTo>
                  <a:lnTo>
                    <a:pt x="279034" y="400784"/>
                  </a:lnTo>
                  <a:lnTo>
                    <a:pt x="310054" y="425380"/>
                  </a:lnTo>
                  <a:lnTo>
                    <a:pt x="348069" y="438930"/>
                  </a:lnTo>
                  <a:lnTo>
                    <a:pt x="380637" y="449732"/>
                  </a:lnTo>
                  <a:lnTo>
                    <a:pt x="417909" y="4417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4" name="Freeform 87">
              <a:extLst/>
            </p:cNvPr>
            <p:cNvSpPr>
              <a:spLocks/>
            </p:cNvSpPr>
            <p:nvPr/>
          </p:nvSpPr>
          <p:spPr bwMode="auto">
            <a:xfrm>
              <a:off x="4022701" y="4679968"/>
              <a:ext cx="52388" cy="61913"/>
            </a:xfrm>
            <a:custGeom>
              <a:avLst/>
              <a:gdLst>
                <a:gd name="T0" fmla="*/ 1 w 311748"/>
                <a:gd name="T1" fmla="*/ 26 h 355997"/>
                <a:gd name="T2" fmla="*/ 0 w 311748"/>
                <a:gd name="T3" fmla="*/ 19 h 355997"/>
                <a:gd name="T4" fmla="*/ 5 w 311748"/>
                <a:gd name="T5" fmla="*/ 15 h 355997"/>
                <a:gd name="T6" fmla="*/ 10 w 311748"/>
                <a:gd name="T7" fmla="*/ 8 h 355997"/>
                <a:gd name="T8" fmla="*/ 13 w 311748"/>
                <a:gd name="T9" fmla="*/ 1 h 355997"/>
                <a:gd name="T10" fmla="*/ 20 w 311748"/>
                <a:gd name="T11" fmla="*/ 0 h 355997"/>
                <a:gd name="T12" fmla="*/ 26 w 311748"/>
                <a:gd name="T13" fmla="*/ 2 h 355997"/>
                <a:gd name="T14" fmla="*/ 31 w 311748"/>
                <a:gd name="T15" fmla="*/ 7 h 355997"/>
                <a:gd name="T16" fmla="*/ 36 w 311748"/>
                <a:gd name="T17" fmla="*/ 15 h 355997"/>
                <a:gd name="T18" fmla="*/ 42 w 311748"/>
                <a:gd name="T19" fmla="*/ 28 h 355997"/>
                <a:gd name="T20" fmla="*/ 39 w 311748"/>
                <a:gd name="T21" fmla="*/ 36 h 355997"/>
                <a:gd name="T22" fmla="*/ 36 w 311748"/>
                <a:gd name="T23" fmla="*/ 40 h 355997"/>
                <a:gd name="T24" fmla="*/ 36 w 311748"/>
                <a:gd name="T25" fmla="*/ 45 h 355997"/>
                <a:gd name="T26" fmla="*/ 32 w 311748"/>
                <a:gd name="T27" fmla="*/ 48 h 355997"/>
                <a:gd name="T28" fmla="*/ 28 w 311748"/>
                <a:gd name="T29" fmla="*/ 54 h 355997"/>
                <a:gd name="T30" fmla="*/ 26 w 311748"/>
                <a:gd name="T31" fmla="*/ 57 h 355997"/>
                <a:gd name="T32" fmla="*/ 21 w 311748"/>
                <a:gd name="T33" fmla="*/ 56 h 355997"/>
                <a:gd name="T34" fmla="*/ 17 w 311748"/>
                <a:gd name="T35" fmla="*/ 50 h 355997"/>
                <a:gd name="T36" fmla="*/ 11 w 311748"/>
                <a:gd name="T37" fmla="*/ 49 h 355997"/>
                <a:gd name="T38" fmla="*/ 7 w 311748"/>
                <a:gd name="T39" fmla="*/ 42 h 355997"/>
                <a:gd name="T40" fmla="*/ 3 w 311748"/>
                <a:gd name="T41" fmla="*/ 36 h 355997"/>
                <a:gd name="T42" fmla="*/ 0 w 311748"/>
                <a:gd name="T43" fmla="*/ 30 h 355997"/>
                <a:gd name="T44" fmla="*/ 1 w 311748"/>
                <a:gd name="T45" fmla="*/ 26 h 3559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1748"/>
                <a:gd name="T70" fmla="*/ 0 h 355997"/>
                <a:gd name="T71" fmla="*/ 311748 w 311748"/>
                <a:gd name="T72" fmla="*/ 355997 h 35599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1748" h="355997">
                  <a:moveTo>
                    <a:pt x="10520" y="160734"/>
                  </a:moveTo>
                  <a:lnTo>
                    <a:pt x="2185" y="117872"/>
                  </a:lnTo>
                  <a:lnTo>
                    <a:pt x="40285" y="92869"/>
                  </a:lnTo>
                  <a:lnTo>
                    <a:pt x="77195" y="50006"/>
                  </a:lnTo>
                  <a:lnTo>
                    <a:pt x="93864" y="7144"/>
                  </a:lnTo>
                  <a:lnTo>
                    <a:pt x="151014" y="0"/>
                  </a:lnTo>
                  <a:lnTo>
                    <a:pt x="192685" y="11906"/>
                  </a:lnTo>
                  <a:lnTo>
                    <a:pt x="229595" y="41672"/>
                  </a:lnTo>
                  <a:lnTo>
                    <a:pt x="271267" y="94059"/>
                  </a:lnTo>
                  <a:lnTo>
                    <a:pt x="311748" y="173831"/>
                  </a:lnTo>
                  <a:lnTo>
                    <a:pt x="293889" y="225028"/>
                  </a:lnTo>
                  <a:lnTo>
                    <a:pt x="272428" y="254027"/>
                  </a:lnTo>
                  <a:lnTo>
                    <a:pt x="270076" y="282178"/>
                  </a:lnTo>
                  <a:lnTo>
                    <a:pt x="237923" y="302490"/>
                  </a:lnTo>
                  <a:lnTo>
                    <a:pt x="209980" y="337570"/>
                  </a:lnTo>
                  <a:lnTo>
                    <a:pt x="192685" y="355997"/>
                  </a:lnTo>
                  <a:lnTo>
                    <a:pt x="156967" y="351234"/>
                  </a:lnTo>
                  <a:lnTo>
                    <a:pt x="126010" y="315516"/>
                  </a:lnTo>
                  <a:lnTo>
                    <a:pt x="82015" y="310529"/>
                  </a:lnTo>
                  <a:lnTo>
                    <a:pt x="53382" y="264319"/>
                  </a:lnTo>
                  <a:lnTo>
                    <a:pt x="24807" y="228600"/>
                  </a:lnTo>
                  <a:lnTo>
                    <a:pt x="0" y="190771"/>
                  </a:lnTo>
                  <a:lnTo>
                    <a:pt x="10520" y="16073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5" name="Freeform 88">
              <a:extLst/>
            </p:cNvPr>
            <p:cNvSpPr>
              <a:spLocks/>
            </p:cNvSpPr>
            <p:nvPr/>
          </p:nvSpPr>
          <p:spPr bwMode="auto">
            <a:xfrm>
              <a:off x="4492601" y="4770456"/>
              <a:ext cx="334963" cy="338137"/>
            </a:xfrm>
            <a:custGeom>
              <a:avLst/>
              <a:gdLst>
                <a:gd name="T0" fmla="*/ 2147483647 w 1054"/>
                <a:gd name="T1" fmla="*/ 2147483647 h 1065"/>
                <a:gd name="T2" fmla="*/ 2147483647 w 1054"/>
                <a:gd name="T3" fmla="*/ 2147483647 h 1065"/>
                <a:gd name="T4" fmla="*/ 2147483647 w 1054"/>
                <a:gd name="T5" fmla="*/ 2147483647 h 1065"/>
                <a:gd name="T6" fmla="*/ 2147483647 w 1054"/>
                <a:gd name="T7" fmla="*/ 2147483647 h 1065"/>
                <a:gd name="T8" fmla="*/ 2147483647 w 1054"/>
                <a:gd name="T9" fmla="*/ 2147483647 h 1065"/>
                <a:gd name="T10" fmla="*/ 2147483647 w 1054"/>
                <a:gd name="T11" fmla="*/ 2147483647 h 1065"/>
                <a:gd name="T12" fmla="*/ 2147483647 w 1054"/>
                <a:gd name="T13" fmla="*/ 2147483647 h 1065"/>
                <a:gd name="T14" fmla="*/ 2147483647 w 1054"/>
                <a:gd name="T15" fmla="*/ 2147483647 h 1065"/>
                <a:gd name="T16" fmla="*/ 2147483647 w 1054"/>
                <a:gd name="T17" fmla="*/ 2147483647 h 1065"/>
                <a:gd name="T18" fmla="*/ 2147483647 w 1054"/>
                <a:gd name="T19" fmla="*/ 2147483647 h 1065"/>
                <a:gd name="T20" fmla="*/ 2147483647 w 1054"/>
                <a:gd name="T21" fmla="*/ 2147483647 h 1065"/>
                <a:gd name="T22" fmla="*/ 2147483647 w 1054"/>
                <a:gd name="T23" fmla="*/ 2147483647 h 1065"/>
                <a:gd name="T24" fmla="*/ 2147483647 w 1054"/>
                <a:gd name="T25" fmla="*/ 2147483647 h 1065"/>
                <a:gd name="T26" fmla="*/ 2147483647 w 1054"/>
                <a:gd name="T27" fmla="*/ 2147483647 h 1065"/>
                <a:gd name="T28" fmla="*/ 2147483647 w 1054"/>
                <a:gd name="T29" fmla="*/ 2147483647 h 1065"/>
                <a:gd name="T30" fmla="*/ 2147483647 w 1054"/>
                <a:gd name="T31" fmla="*/ 2147483647 h 1065"/>
                <a:gd name="T32" fmla="*/ 2147483647 w 1054"/>
                <a:gd name="T33" fmla="*/ 2147483647 h 1065"/>
                <a:gd name="T34" fmla="*/ 2147483647 w 1054"/>
                <a:gd name="T35" fmla="*/ 2147483647 h 1065"/>
                <a:gd name="T36" fmla="*/ 2147483647 w 1054"/>
                <a:gd name="T37" fmla="*/ 2147483647 h 1065"/>
                <a:gd name="T38" fmla="*/ 2147483647 w 1054"/>
                <a:gd name="T39" fmla="*/ 0 h 1065"/>
                <a:gd name="T40" fmla="*/ 2147483647 w 1054"/>
                <a:gd name="T41" fmla="*/ 2147483647 h 1065"/>
                <a:gd name="T42" fmla="*/ 2147483647 w 1054"/>
                <a:gd name="T43" fmla="*/ 2147483647 h 1065"/>
                <a:gd name="T44" fmla="*/ 2147483647 w 1054"/>
                <a:gd name="T45" fmla="*/ 2147483647 h 1065"/>
                <a:gd name="T46" fmla="*/ 2147483647 w 1054"/>
                <a:gd name="T47" fmla="*/ 2147483647 h 1065"/>
                <a:gd name="T48" fmla="*/ 2147483647 w 1054"/>
                <a:gd name="T49" fmla="*/ 2147483647 h 1065"/>
                <a:gd name="T50" fmla="*/ 2147483647 w 1054"/>
                <a:gd name="T51" fmla="*/ 2147483647 h 1065"/>
                <a:gd name="T52" fmla="*/ 2147483647 w 1054"/>
                <a:gd name="T53" fmla="*/ 2147483647 h 1065"/>
                <a:gd name="T54" fmla="*/ 2147483647 w 1054"/>
                <a:gd name="T55" fmla="*/ 2147483647 h 1065"/>
                <a:gd name="T56" fmla="*/ 2147483647 w 1054"/>
                <a:gd name="T57" fmla="*/ 2147483647 h 1065"/>
                <a:gd name="T58" fmla="*/ 2147483647 w 1054"/>
                <a:gd name="T59" fmla="*/ 2147483647 h 1065"/>
                <a:gd name="T60" fmla="*/ 2147483647 w 1054"/>
                <a:gd name="T61" fmla="*/ 2147483647 h 1065"/>
                <a:gd name="T62" fmla="*/ 2147483647 w 1054"/>
                <a:gd name="T63" fmla="*/ 2147483647 h 1065"/>
                <a:gd name="T64" fmla="*/ 2147483647 w 1054"/>
                <a:gd name="T65" fmla="*/ 2147483647 h 1065"/>
                <a:gd name="T66" fmla="*/ 2147483647 w 1054"/>
                <a:gd name="T67" fmla="*/ 2147483647 h 1065"/>
                <a:gd name="T68" fmla="*/ 2147483647 w 1054"/>
                <a:gd name="T69" fmla="*/ 2147483647 h 1065"/>
                <a:gd name="T70" fmla="*/ 2147483647 w 1054"/>
                <a:gd name="T71" fmla="*/ 2147483647 h 1065"/>
                <a:gd name="T72" fmla="*/ 2147483647 w 1054"/>
                <a:gd name="T73" fmla="*/ 2147483647 h 1065"/>
                <a:gd name="T74" fmla="*/ 2147483647 w 1054"/>
                <a:gd name="T75" fmla="*/ 2147483647 h 1065"/>
                <a:gd name="T76" fmla="*/ 2147483647 w 1054"/>
                <a:gd name="T77" fmla="*/ 2147483647 h 1065"/>
                <a:gd name="T78" fmla="*/ 2147483647 w 1054"/>
                <a:gd name="T79" fmla="*/ 2147483647 h 1065"/>
                <a:gd name="T80" fmla="*/ 2147483647 w 1054"/>
                <a:gd name="T81" fmla="*/ 2147483647 h 1065"/>
                <a:gd name="T82" fmla="*/ 2147483647 w 1054"/>
                <a:gd name="T83" fmla="*/ 2147483647 h 1065"/>
                <a:gd name="T84" fmla="*/ 2147483647 w 1054"/>
                <a:gd name="T85" fmla="*/ 2147483647 h 1065"/>
                <a:gd name="T86" fmla="*/ 2147483647 w 1054"/>
                <a:gd name="T87" fmla="*/ 2147483647 h 1065"/>
                <a:gd name="T88" fmla="*/ 2147483647 w 1054"/>
                <a:gd name="T89" fmla="*/ 2147483647 h 1065"/>
                <a:gd name="T90" fmla="*/ 2147483647 w 1054"/>
                <a:gd name="T91" fmla="*/ 2147483647 h 1065"/>
                <a:gd name="T92" fmla="*/ 2147483647 w 1054"/>
                <a:gd name="T93" fmla="*/ 2147483647 h 1065"/>
                <a:gd name="T94" fmla="*/ 2147483647 w 1054"/>
                <a:gd name="T95" fmla="*/ 2147483647 h 1065"/>
                <a:gd name="T96" fmla="*/ 2147483647 w 1054"/>
                <a:gd name="T97" fmla="*/ 2147483647 h 1065"/>
                <a:gd name="T98" fmla="*/ 2147483647 w 1054"/>
                <a:gd name="T99" fmla="*/ 2147483647 h 1065"/>
                <a:gd name="T100" fmla="*/ 2147483647 w 1054"/>
                <a:gd name="T101" fmla="*/ 2147483647 h 1065"/>
                <a:gd name="T102" fmla="*/ 2147483647 w 1054"/>
                <a:gd name="T103" fmla="*/ 2147483647 h 1065"/>
                <a:gd name="T104" fmla="*/ 2147483647 w 1054"/>
                <a:gd name="T105" fmla="*/ 2147483647 h 1065"/>
                <a:gd name="T106" fmla="*/ 2147483647 w 1054"/>
                <a:gd name="T107" fmla="*/ 2147483647 h 1065"/>
                <a:gd name="T108" fmla="*/ 2147483647 w 1054"/>
                <a:gd name="T109" fmla="*/ 2147483647 h 1065"/>
                <a:gd name="T110" fmla="*/ 2147483647 w 1054"/>
                <a:gd name="T111" fmla="*/ 2147483647 h 1065"/>
                <a:gd name="T112" fmla="*/ 2147483647 w 1054"/>
                <a:gd name="T113" fmla="*/ 2147483647 h 1065"/>
                <a:gd name="T114" fmla="*/ 2147483647 w 1054"/>
                <a:gd name="T115" fmla="*/ 2147483647 h 1065"/>
                <a:gd name="T116" fmla="*/ 2147483647 w 1054"/>
                <a:gd name="T117" fmla="*/ 2147483647 h 1065"/>
                <a:gd name="T118" fmla="*/ 2147483647 w 1054"/>
                <a:gd name="T119" fmla="*/ 2147483647 h 10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4"/>
                <a:gd name="T181" fmla="*/ 0 h 1065"/>
                <a:gd name="T182" fmla="*/ 1059 w 1054"/>
                <a:gd name="T183" fmla="*/ 1066 h 10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4" h="1065">
                  <a:moveTo>
                    <a:pt x="44" y="646"/>
                  </a:moveTo>
                  <a:lnTo>
                    <a:pt x="8" y="663"/>
                  </a:lnTo>
                  <a:lnTo>
                    <a:pt x="0" y="639"/>
                  </a:lnTo>
                  <a:lnTo>
                    <a:pt x="10" y="640"/>
                  </a:lnTo>
                  <a:lnTo>
                    <a:pt x="22" y="636"/>
                  </a:lnTo>
                  <a:lnTo>
                    <a:pt x="20" y="601"/>
                  </a:lnTo>
                  <a:lnTo>
                    <a:pt x="34" y="582"/>
                  </a:lnTo>
                  <a:lnTo>
                    <a:pt x="52" y="574"/>
                  </a:lnTo>
                  <a:lnTo>
                    <a:pt x="85" y="531"/>
                  </a:lnTo>
                  <a:lnTo>
                    <a:pt x="103" y="540"/>
                  </a:lnTo>
                  <a:lnTo>
                    <a:pt x="128" y="552"/>
                  </a:lnTo>
                  <a:lnTo>
                    <a:pt x="157" y="539"/>
                  </a:lnTo>
                  <a:lnTo>
                    <a:pt x="188" y="514"/>
                  </a:lnTo>
                  <a:lnTo>
                    <a:pt x="198" y="498"/>
                  </a:lnTo>
                  <a:lnTo>
                    <a:pt x="201" y="480"/>
                  </a:lnTo>
                  <a:lnTo>
                    <a:pt x="205" y="444"/>
                  </a:lnTo>
                  <a:lnTo>
                    <a:pt x="213" y="407"/>
                  </a:lnTo>
                  <a:lnTo>
                    <a:pt x="247" y="393"/>
                  </a:lnTo>
                  <a:lnTo>
                    <a:pt x="281" y="371"/>
                  </a:lnTo>
                  <a:lnTo>
                    <a:pt x="290" y="326"/>
                  </a:lnTo>
                  <a:lnTo>
                    <a:pt x="309" y="299"/>
                  </a:lnTo>
                  <a:lnTo>
                    <a:pt x="299" y="266"/>
                  </a:lnTo>
                  <a:lnTo>
                    <a:pt x="314" y="236"/>
                  </a:lnTo>
                  <a:lnTo>
                    <a:pt x="308" y="205"/>
                  </a:lnTo>
                  <a:lnTo>
                    <a:pt x="339" y="142"/>
                  </a:lnTo>
                  <a:lnTo>
                    <a:pt x="331" y="111"/>
                  </a:lnTo>
                  <a:lnTo>
                    <a:pt x="342" y="79"/>
                  </a:lnTo>
                  <a:lnTo>
                    <a:pt x="352" y="42"/>
                  </a:lnTo>
                  <a:lnTo>
                    <a:pt x="379" y="22"/>
                  </a:lnTo>
                  <a:lnTo>
                    <a:pt x="410" y="24"/>
                  </a:lnTo>
                  <a:lnTo>
                    <a:pt x="434" y="38"/>
                  </a:lnTo>
                  <a:lnTo>
                    <a:pt x="444" y="61"/>
                  </a:lnTo>
                  <a:lnTo>
                    <a:pt x="469" y="58"/>
                  </a:lnTo>
                  <a:lnTo>
                    <a:pt x="495" y="68"/>
                  </a:lnTo>
                  <a:lnTo>
                    <a:pt x="533" y="69"/>
                  </a:lnTo>
                  <a:lnTo>
                    <a:pt x="557" y="76"/>
                  </a:lnTo>
                  <a:lnTo>
                    <a:pt x="585" y="38"/>
                  </a:lnTo>
                  <a:lnTo>
                    <a:pt x="615" y="51"/>
                  </a:lnTo>
                  <a:lnTo>
                    <a:pt x="642" y="29"/>
                  </a:lnTo>
                  <a:lnTo>
                    <a:pt x="675" y="12"/>
                  </a:lnTo>
                  <a:lnTo>
                    <a:pt x="710" y="26"/>
                  </a:lnTo>
                  <a:lnTo>
                    <a:pt x="732" y="0"/>
                  </a:lnTo>
                  <a:lnTo>
                    <a:pt x="803" y="18"/>
                  </a:lnTo>
                  <a:lnTo>
                    <a:pt x="836" y="17"/>
                  </a:lnTo>
                  <a:lnTo>
                    <a:pt x="848" y="38"/>
                  </a:lnTo>
                  <a:lnTo>
                    <a:pt x="880" y="44"/>
                  </a:lnTo>
                  <a:lnTo>
                    <a:pt x="902" y="30"/>
                  </a:lnTo>
                  <a:lnTo>
                    <a:pt x="930" y="46"/>
                  </a:lnTo>
                  <a:lnTo>
                    <a:pt x="968" y="50"/>
                  </a:lnTo>
                  <a:lnTo>
                    <a:pt x="986" y="30"/>
                  </a:lnTo>
                  <a:lnTo>
                    <a:pt x="1028" y="68"/>
                  </a:lnTo>
                  <a:lnTo>
                    <a:pt x="1050" y="102"/>
                  </a:lnTo>
                  <a:lnTo>
                    <a:pt x="1035" y="150"/>
                  </a:lnTo>
                  <a:lnTo>
                    <a:pt x="1053" y="171"/>
                  </a:lnTo>
                  <a:lnTo>
                    <a:pt x="1054" y="198"/>
                  </a:lnTo>
                  <a:lnTo>
                    <a:pt x="1041" y="218"/>
                  </a:lnTo>
                  <a:lnTo>
                    <a:pt x="1002" y="251"/>
                  </a:lnTo>
                  <a:lnTo>
                    <a:pt x="977" y="298"/>
                  </a:lnTo>
                  <a:lnTo>
                    <a:pt x="977" y="308"/>
                  </a:lnTo>
                  <a:lnTo>
                    <a:pt x="959" y="315"/>
                  </a:lnTo>
                  <a:lnTo>
                    <a:pt x="942" y="306"/>
                  </a:lnTo>
                  <a:lnTo>
                    <a:pt x="919" y="337"/>
                  </a:lnTo>
                  <a:lnTo>
                    <a:pt x="909" y="369"/>
                  </a:lnTo>
                  <a:lnTo>
                    <a:pt x="903" y="392"/>
                  </a:lnTo>
                  <a:lnTo>
                    <a:pt x="920" y="413"/>
                  </a:lnTo>
                  <a:lnTo>
                    <a:pt x="923" y="430"/>
                  </a:lnTo>
                  <a:lnTo>
                    <a:pt x="921" y="442"/>
                  </a:lnTo>
                  <a:lnTo>
                    <a:pt x="931" y="442"/>
                  </a:lnTo>
                  <a:lnTo>
                    <a:pt x="933" y="464"/>
                  </a:lnTo>
                  <a:lnTo>
                    <a:pt x="943" y="486"/>
                  </a:lnTo>
                  <a:lnTo>
                    <a:pt x="957" y="499"/>
                  </a:lnTo>
                  <a:lnTo>
                    <a:pt x="968" y="551"/>
                  </a:lnTo>
                  <a:lnTo>
                    <a:pt x="968" y="592"/>
                  </a:lnTo>
                  <a:lnTo>
                    <a:pt x="957" y="611"/>
                  </a:lnTo>
                  <a:lnTo>
                    <a:pt x="959" y="636"/>
                  </a:lnTo>
                  <a:lnTo>
                    <a:pt x="984" y="665"/>
                  </a:lnTo>
                  <a:lnTo>
                    <a:pt x="988" y="678"/>
                  </a:lnTo>
                  <a:lnTo>
                    <a:pt x="1016" y="702"/>
                  </a:lnTo>
                  <a:lnTo>
                    <a:pt x="1025" y="725"/>
                  </a:lnTo>
                  <a:lnTo>
                    <a:pt x="1028" y="756"/>
                  </a:lnTo>
                  <a:lnTo>
                    <a:pt x="976" y="762"/>
                  </a:lnTo>
                  <a:lnTo>
                    <a:pt x="945" y="782"/>
                  </a:lnTo>
                  <a:lnTo>
                    <a:pt x="915" y="815"/>
                  </a:lnTo>
                  <a:lnTo>
                    <a:pt x="905" y="847"/>
                  </a:lnTo>
                  <a:lnTo>
                    <a:pt x="914" y="892"/>
                  </a:lnTo>
                  <a:lnTo>
                    <a:pt x="896" y="942"/>
                  </a:lnTo>
                  <a:lnTo>
                    <a:pt x="912" y="975"/>
                  </a:lnTo>
                  <a:lnTo>
                    <a:pt x="944" y="998"/>
                  </a:lnTo>
                  <a:lnTo>
                    <a:pt x="979" y="985"/>
                  </a:lnTo>
                  <a:lnTo>
                    <a:pt x="982" y="1027"/>
                  </a:lnTo>
                  <a:lnTo>
                    <a:pt x="973" y="1057"/>
                  </a:lnTo>
                  <a:lnTo>
                    <a:pt x="949" y="1065"/>
                  </a:lnTo>
                  <a:lnTo>
                    <a:pt x="917" y="1043"/>
                  </a:lnTo>
                  <a:lnTo>
                    <a:pt x="878" y="1002"/>
                  </a:lnTo>
                  <a:lnTo>
                    <a:pt x="843" y="959"/>
                  </a:lnTo>
                  <a:lnTo>
                    <a:pt x="808" y="947"/>
                  </a:lnTo>
                  <a:lnTo>
                    <a:pt x="779" y="973"/>
                  </a:lnTo>
                  <a:lnTo>
                    <a:pt x="745" y="955"/>
                  </a:lnTo>
                  <a:lnTo>
                    <a:pt x="718" y="939"/>
                  </a:lnTo>
                  <a:lnTo>
                    <a:pt x="688" y="933"/>
                  </a:lnTo>
                  <a:lnTo>
                    <a:pt x="646" y="914"/>
                  </a:lnTo>
                  <a:lnTo>
                    <a:pt x="611" y="923"/>
                  </a:lnTo>
                  <a:lnTo>
                    <a:pt x="563" y="929"/>
                  </a:lnTo>
                  <a:lnTo>
                    <a:pt x="538" y="900"/>
                  </a:lnTo>
                  <a:lnTo>
                    <a:pt x="548" y="851"/>
                  </a:lnTo>
                  <a:lnTo>
                    <a:pt x="536" y="813"/>
                  </a:lnTo>
                  <a:lnTo>
                    <a:pt x="539" y="768"/>
                  </a:lnTo>
                  <a:lnTo>
                    <a:pt x="529" y="740"/>
                  </a:lnTo>
                  <a:lnTo>
                    <a:pt x="512" y="701"/>
                  </a:lnTo>
                  <a:lnTo>
                    <a:pt x="472" y="693"/>
                  </a:lnTo>
                  <a:lnTo>
                    <a:pt x="433" y="697"/>
                  </a:lnTo>
                  <a:lnTo>
                    <a:pt x="404" y="691"/>
                  </a:lnTo>
                  <a:lnTo>
                    <a:pt x="384" y="743"/>
                  </a:lnTo>
                  <a:lnTo>
                    <a:pt x="343" y="750"/>
                  </a:lnTo>
                  <a:lnTo>
                    <a:pt x="299" y="754"/>
                  </a:lnTo>
                  <a:lnTo>
                    <a:pt x="262" y="709"/>
                  </a:lnTo>
                  <a:lnTo>
                    <a:pt x="248" y="676"/>
                  </a:lnTo>
                  <a:lnTo>
                    <a:pt x="238" y="643"/>
                  </a:lnTo>
                  <a:lnTo>
                    <a:pt x="151" y="645"/>
                  </a:lnTo>
                  <a:lnTo>
                    <a:pt x="98" y="646"/>
                  </a:lnTo>
                  <a:lnTo>
                    <a:pt x="44" y="6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6" name="Freeform 89">
              <a:extLst/>
            </p:cNvPr>
            <p:cNvSpPr>
              <a:spLocks/>
            </p:cNvSpPr>
            <p:nvPr/>
          </p:nvSpPr>
          <p:spPr bwMode="auto">
            <a:xfrm rot="21537619">
              <a:off x="4779939" y="4865706"/>
              <a:ext cx="34925" cy="30162"/>
            </a:xfrm>
            <a:custGeom>
              <a:avLst/>
              <a:gdLst>
                <a:gd name="T0" fmla="*/ 2147483647 w 452"/>
                <a:gd name="T1" fmla="*/ 2147483647 h 369"/>
                <a:gd name="T2" fmla="*/ 2147483647 w 452"/>
                <a:gd name="T3" fmla="*/ 2147483647 h 369"/>
                <a:gd name="T4" fmla="*/ 2147483647 w 452"/>
                <a:gd name="T5" fmla="*/ 2147483647 h 369"/>
                <a:gd name="T6" fmla="*/ 2147483647 w 452"/>
                <a:gd name="T7" fmla="*/ 2147483647 h 369"/>
                <a:gd name="T8" fmla="*/ 2147483647 w 452"/>
                <a:gd name="T9" fmla="*/ 2147483647 h 369"/>
                <a:gd name="T10" fmla="*/ 0 w 452"/>
                <a:gd name="T11" fmla="*/ 2147483647 h 369"/>
                <a:gd name="T12" fmla="*/ 2147483647 w 452"/>
                <a:gd name="T13" fmla="*/ 2147483647 h 369"/>
                <a:gd name="T14" fmla="*/ 2147483647 w 452"/>
                <a:gd name="T15" fmla="*/ 2147483647 h 369"/>
                <a:gd name="T16" fmla="*/ 2147483647 w 452"/>
                <a:gd name="T17" fmla="*/ 0 h 369"/>
                <a:gd name="T18" fmla="*/ 2147483647 w 452"/>
                <a:gd name="T19" fmla="*/ 2147483647 h 369"/>
                <a:gd name="T20" fmla="*/ 2147483647 w 452"/>
                <a:gd name="T21" fmla="*/ 2147483647 h 369"/>
                <a:gd name="T22" fmla="*/ 2147483647 w 452"/>
                <a:gd name="T23" fmla="*/ 2147483647 h 369"/>
                <a:gd name="T24" fmla="*/ 2147483647 w 452"/>
                <a:gd name="T25" fmla="*/ 2147483647 h 369"/>
                <a:gd name="T26" fmla="*/ 2147483647 w 452"/>
                <a:gd name="T27" fmla="*/ 2147483647 h 369"/>
                <a:gd name="T28" fmla="*/ 2147483647 w 452"/>
                <a:gd name="T29" fmla="*/ 2147483647 h 369"/>
                <a:gd name="T30" fmla="*/ 2147483647 w 452"/>
                <a:gd name="T31" fmla="*/ 2147483647 h 3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2"/>
                <a:gd name="T49" fmla="*/ 0 h 369"/>
                <a:gd name="T50" fmla="*/ 452 w 452"/>
                <a:gd name="T51" fmla="*/ 369 h 3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2" h="369">
                  <a:moveTo>
                    <a:pt x="390" y="283"/>
                  </a:moveTo>
                  <a:lnTo>
                    <a:pt x="280" y="297"/>
                  </a:lnTo>
                  <a:lnTo>
                    <a:pt x="241" y="355"/>
                  </a:lnTo>
                  <a:lnTo>
                    <a:pt x="150" y="369"/>
                  </a:lnTo>
                  <a:lnTo>
                    <a:pt x="78" y="355"/>
                  </a:lnTo>
                  <a:lnTo>
                    <a:pt x="0" y="340"/>
                  </a:lnTo>
                  <a:lnTo>
                    <a:pt x="21" y="264"/>
                  </a:lnTo>
                  <a:lnTo>
                    <a:pt x="72" y="114"/>
                  </a:lnTo>
                  <a:lnTo>
                    <a:pt x="168" y="0"/>
                  </a:lnTo>
                  <a:lnTo>
                    <a:pt x="236" y="37"/>
                  </a:lnTo>
                  <a:lnTo>
                    <a:pt x="305" y="7"/>
                  </a:lnTo>
                  <a:lnTo>
                    <a:pt x="371" y="9"/>
                  </a:lnTo>
                  <a:lnTo>
                    <a:pt x="414" y="57"/>
                  </a:lnTo>
                  <a:lnTo>
                    <a:pt x="452" y="139"/>
                  </a:lnTo>
                  <a:lnTo>
                    <a:pt x="438" y="240"/>
                  </a:lnTo>
                  <a:lnTo>
                    <a:pt x="390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7" name="Freeform 90">
              <a:extLst/>
            </p:cNvPr>
            <p:cNvSpPr>
              <a:spLocks/>
            </p:cNvSpPr>
            <p:nvPr/>
          </p:nvSpPr>
          <p:spPr bwMode="auto">
            <a:xfrm>
              <a:off x="4779939" y="4889518"/>
              <a:ext cx="36512" cy="38100"/>
            </a:xfrm>
            <a:custGeom>
              <a:avLst/>
              <a:gdLst>
                <a:gd name="T0" fmla="*/ 26 w 212685"/>
                <a:gd name="T1" fmla="*/ 0 h 225329"/>
                <a:gd name="T2" fmla="*/ 24 w 212685"/>
                <a:gd name="T3" fmla="*/ 3 h 225329"/>
                <a:gd name="T4" fmla="*/ 23 w 212685"/>
                <a:gd name="T5" fmla="*/ 5 h 225329"/>
                <a:gd name="T6" fmla="*/ 23 w 212685"/>
                <a:gd name="T7" fmla="*/ 8 h 225329"/>
                <a:gd name="T8" fmla="*/ 26 w 212685"/>
                <a:gd name="T9" fmla="*/ 8 h 225329"/>
                <a:gd name="T10" fmla="*/ 30 w 212685"/>
                <a:gd name="T11" fmla="*/ 8 h 225329"/>
                <a:gd name="T12" fmla="*/ 32 w 212685"/>
                <a:gd name="T13" fmla="*/ 12 h 225329"/>
                <a:gd name="T14" fmla="*/ 29 w 212685"/>
                <a:gd name="T15" fmla="*/ 15 h 225329"/>
                <a:gd name="T16" fmla="*/ 25 w 212685"/>
                <a:gd name="T17" fmla="*/ 17 h 225329"/>
                <a:gd name="T18" fmla="*/ 22 w 212685"/>
                <a:gd name="T19" fmla="*/ 22 h 225329"/>
                <a:gd name="T20" fmla="*/ 21 w 212685"/>
                <a:gd name="T21" fmla="*/ 26 h 225329"/>
                <a:gd name="T22" fmla="*/ 19 w 212685"/>
                <a:gd name="T23" fmla="*/ 29 h 225329"/>
                <a:gd name="T24" fmla="*/ 14 w 212685"/>
                <a:gd name="T25" fmla="*/ 31 h 225329"/>
                <a:gd name="T26" fmla="*/ 10 w 212685"/>
                <a:gd name="T27" fmla="*/ 28 h 225329"/>
                <a:gd name="T28" fmla="*/ 8 w 212685"/>
                <a:gd name="T29" fmla="*/ 23 h 225329"/>
                <a:gd name="T30" fmla="*/ 8 w 212685"/>
                <a:gd name="T31" fmla="*/ 20 h 225329"/>
                <a:gd name="T32" fmla="*/ 8 w 212685"/>
                <a:gd name="T33" fmla="*/ 17 h 225329"/>
                <a:gd name="T34" fmla="*/ 5 w 212685"/>
                <a:gd name="T35" fmla="*/ 17 h 225329"/>
                <a:gd name="T36" fmla="*/ 5 w 212685"/>
                <a:gd name="T37" fmla="*/ 14 h 225329"/>
                <a:gd name="T38" fmla="*/ 4 w 212685"/>
                <a:gd name="T39" fmla="*/ 9 h 225329"/>
                <a:gd name="T40" fmla="*/ 0 w 212685"/>
                <a:gd name="T41" fmla="*/ 4 h 225329"/>
                <a:gd name="T42" fmla="*/ 10 w 212685"/>
                <a:gd name="T43" fmla="*/ 6 h 225329"/>
                <a:gd name="T44" fmla="*/ 16 w 212685"/>
                <a:gd name="T45" fmla="*/ 5 h 225329"/>
                <a:gd name="T46" fmla="*/ 19 w 212685"/>
                <a:gd name="T47" fmla="*/ 1 h 225329"/>
                <a:gd name="T48" fmla="*/ 26 w 212685"/>
                <a:gd name="T49" fmla="*/ 0 h 2253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2685"/>
                <a:gd name="T76" fmla="*/ 0 h 225329"/>
                <a:gd name="T77" fmla="*/ 212685 w 212685"/>
                <a:gd name="T78" fmla="*/ 225329 h 2253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2685" h="225329">
                  <a:moveTo>
                    <a:pt x="175286" y="0"/>
                  </a:moveTo>
                  <a:lnTo>
                    <a:pt x="162936" y="18650"/>
                  </a:lnTo>
                  <a:lnTo>
                    <a:pt x="153288" y="36329"/>
                  </a:lnTo>
                  <a:lnTo>
                    <a:pt x="153664" y="57052"/>
                  </a:lnTo>
                  <a:lnTo>
                    <a:pt x="174502" y="56674"/>
                  </a:lnTo>
                  <a:lnTo>
                    <a:pt x="201969" y="58214"/>
                  </a:lnTo>
                  <a:lnTo>
                    <a:pt x="212685" y="85598"/>
                  </a:lnTo>
                  <a:lnTo>
                    <a:pt x="196016" y="110602"/>
                  </a:lnTo>
                  <a:lnTo>
                    <a:pt x="167441" y="124889"/>
                  </a:lnTo>
                  <a:lnTo>
                    <a:pt x="150772" y="159417"/>
                  </a:lnTo>
                  <a:lnTo>
                    <a:pt x="141247" y="190373"/>
                  </a:lnTo>
                  <a:lnTo>
                    <a:pt x="125769" y="211805"/>
                  </a:lnTo>
                  <a:lnTo>
                    <a:pt x="95090" y="225329"/>
                  </a:lnTo>
                  <a:lnTo>
                    <a:pt x="70210" y="202749"/>
                  </a:lnTo>
                  <a:lnTo>
                    <a:pt x="52731" y="163450"/>
                  </a:lnTo>
                  <a:lnTo>
                    <a:pt x="52355" y="142728"/>
                  </a:lnTo>
                  <a:lnTo>
                    <a:pt x="51971" y="121546"/>
                  </a:lnTo>
                  <a:lnTo>
                    <a:pt x="31586" y="121916"/>
                  </a:lnTo>
                  <a:lnTo>
                    <a:pt x="33877" y="98381"/>
                  </a:lnTo>
                  <a:lnTo>
                    <a:pt x="27840" y="65324"/>
                  </a:lnTo>
                  <a:lnTo>
                    <a:pt x="0" y="29438"/>
                  </a:lnTo>
                  <a:lnTo>
                    <a:pt x="67285" y="41576"/>
                  </a:lnTo>
                  <a:lnTo>
                    <a:pt x="109289" y="33903"/>
                  </a:lnTo>
                  <a:lnTo>
                    <a:pt x="125121" y="7360"/>
                  </a:lnTo>
                  <a:lnTo>
                    <a:pt x="17528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8" name="Freeform 91">
              <a:extLst/>
            </p:cNvPr>
            <p:cNvSpPr>
              <a:spLocks/>
            </p:cNvSpPr>
            <p:nvPr/>
          </p:nvSpPr>
          <p:spPr bwMode="auto">
            <a:xfrm>
              <a:off x="4664051" y="5010168"/>
              <a:ext cx="212725" cy="184150"/>
            </a:xfrm>
            <a:custGeom>
              <a:avLst/>
              <a:gdLst>
                <a:gd name="T0" fmla="*/ 110 w 1243454"/>
                <a:gd name="T1" fmla="*/ 7 h 1081396"/>
                <a:gd name="T2" fmla="*/ 100 w 1243454"/>
                <a:gd name="T3" fmla="*/ 24 h 1081396"/>
                <a:gd name="T4" fmla="*/ 97 w 1243454"/>
                <a:gd name="T5" fmla="*/ 50 h 1081396"/>
                <a:gd name="T6" fmla="*/ 111 w 1243454"/>
                <a:gd name="T7" fmla="*/ 64 h 1081396"/>
                <a:gd name="T8" fmla="*/ 120 w 1243454"/>
                <a:gd name="T9" fmla="*/ 72 h 1081396"/>
                <a:gd name="T10" fmla="*/ 112 w 1243454"/>
                <a:gd name="T11" fmla="*/ 82 h 1081396"/>
                <a:gd name="T12" fmla="*/ 94 w 1243454"/>
                <a:gd name="T13" fmla="*/ 67 h 1081396"/>
                <a:gd name="T14" fmla="*/ 73 w 1243454"/>
                <a:gd name="T15" fmla="*/ 51 h 1081396"/>
                <a:gd name="T16" fmla="*/ 49 w 1243454"/>
                <a:gd name="T17" fmla="*/ 49 h 1081396"/>
                <a:gd name="T18" fmla="*/ 28 w 1243454"/>
                <a:gd name="T19" fmla="*/ 42 h 1081396"/>
                <a:gd name="T20" fmla="*/ 29 w 1243454"/>
                <a:gd name="T21" fmla="*/ 74 h 1081396"/>
                <a:gd name="T22" fmla="*/ 0 w 1243454"/>
                <a:gd name="T23" fmla="*/ 120 h 1081396"/>
                <a:gd name="T24" fmla="*/ 25 w 1243454"/>
                <a:gd name="T25" fmla="*/ 146 h 1081396"/>
                <a:gd name="T26" fmla="*/ 29 w 1243454"/>
                <a:gd name="T27" fmla="*/ 152 h 1081396"/>
                <a:gd name="T28" fmla="*/ 45 w 1243454"/>
                <a:gd name="T29" fmla="*/ 150 h 1081396"/>
                <a:gd name="T30" fmla="*/ 56 w 1243454"/>
                <a:gd name="T31" fmla="*/ 152 h 1081396"/>
                <a:gd name="T32" fmla="*/ 70 w 1243454"/>
                <a:gd name="T33" fmla="*/ 155 h 1081396"/>
                <a:gd name="T34" fmla="*/ 82 w 1243454"/>
                <a:gd name="T35" fmla="*/ 149 h 1081396"/>
                <a:gd name="T36" fmla="*/ 95 w 1243454"/>
                <a:gd name="T37" fmla="*/ 135 h 1081396"/>
                <a:gd name="T38" fmla="*/ 104 w 1243454"/>
                <a:gd name="T39" fmla="*/ 129 h 1081396"/>
                <a:gd name="T40" fmla="*/ 108 w 1243454"/>
                <a:gd name="T41" fmla="*/ 120 h 1081396"/>
                <a:gd name="T42" fmla="*/ 121 w 1243454"/>
                <a:gd name="T43" fmla="*/ 116 h 1081396"/>
                <a:gd name="T44" fmla="*/ 132 w 1243454"/>
                <a:gd name="T45" fmla="*/ 105 h 1081396"/>
                <a:gd name="T46" fmla="*/ 149 w 1243454"/>
                <a:gd name="T47" fmla="*/ 97 h 1081396"/>
                <a:gd name="T48" fmla="*/ 166 w 1243454"/>
                <a:gd name="T49" fmla="*/ 93 h 1081396"/>
                <a:gd name="T50" fmla="*/ 171 w 1243454"/>
                <a:gd name="T51" fmla="*/ 78 h 1081396"/>
                <a:gd name="T52" fmla="*/ 175 w 1243454"/>
                <a:gd name="T53" fmla="*/ 69 h 1081396"/>
                <a:gd name="T54" fmla="*/ 179 w 1243454"/>
                <a:gd name="T55" fmla="*/ 65 h 1081396"/>
                <a:gd name="T56" fmla="*/ 175 w 1243454"/>
                <a:gd name="T57" fmla="*/ 53 h 1081396"/>
                <a:gd name="T58" fmla="*/ 176 w 1243454"/>
                <a:gd name="T59" fmla="*/ 40 h 1081396"/>
                <a:gd name="T60" fmla="*/ 182 w 1243454"/>
                <a:gd name="T61" fmla="*/ 33 h 1081396"/>
                <a:gd name="T62" fmla="*/ 176 w 1243454"/>
                <a:gd name="T63" fmla="*/ 25 h 1081396"/>
                <a:gd name="T64" fmla="*/ 172 w 1243454"/>
                <a:gd name="T65" fmla="*/ 17 h 1081396"/>
                <a:gd name="T66" fmla="*/ 159 w 1243454"/>
                <a:gd name="T67" fmla="*/ 11 h 1081396"/>
                <a:gd name="T68" fmla="*/ 148 w 1243454"/>
                <a:gd name="T69" fmla="*/ 5 h 1081396"/>
                <a:gd name="T70" fmla="*/ 140 w 1243454"/>
                <a:gd name="T71" fmla="*/ 7 h 1081396"/>
                <a:gd name="T72" fmla="*/ 133 w 1243454"/>
                <a:gd name="T73" fmla="*/ 0 h 10813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43454"/>
                <a:gd name="T112" fmla="*/ 0 h 1081396"/>
                <a:gd name="T113" fmla="*/ 1243454 w 1243454"/>
                <a:gd name="T114" fmla="*/ 1081396 h 10813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43454" h="1081396">
                  <a:moveTo>
                    <a:pt x="809625" y="10716"/>
                  </a:moveTo>
                  <a:lnTo>
                    <a:pt x="753666" y="48816"/>
                  </a:lnTo>
                  <a:lnTo>
                    <a:pt x="702469" y="107157"/>
                  </a:lnTo>
                  <a:lnTo>
                    <a:pt x="679847" y="169069"/>
                  </a:lnTo>
                  <a:lnTo>
                    <a:pt x="697854" y="251657"/>
                  </a:lnTo>
                  <a:lnTo>
                    <a:pt x="663765" y="347607"/>
                  </a:lnTo>
                  <a:lnTo>
                    <a:pt x="691250" y="405988"/>
                  </a:lnTo>
                  <a:lnTo>
                    <a:pt x="755641" y="449680"/>
                  </a:lnTo>
                  <a:lnTo>
                    <a:pt x="817890" y="424719"/>
                  </a:lnTo>
                  <a:lnTo>
                    <a:pt x="821531" y="504825"/>
                  </a:lnTo>
                  <a:lnTo>
                    <a:pt x="809625" y="560785"/>
                  </a:lnTo>
                  <a:lnTo>
                    <a:pt x="762000" y="573882"/>
                  </a:lnTo>
                  <a:lnTo>
                    <a:pt x="702469" y="533400"/>
                  </a:lnTo>
                  <a:lnTo>
                    <a:pt x="638175" y="466725"/>
                  </a:lnTo>
                  <a:lnTo>
                    <a:pt x="567928" y="379810"/>
                  </a:lnTo>
                  <a:lnTo>
                    <a:pt x="500063" y="355997"/>
                  </a:lnTo>
                  <a:lnTo>
                    <a:pt x="446485" y="403622"/>
                  </a:lnTo>
                  <a:lnTo>
                    <a:pt x="335756" y="341710"/>
                  </a:lnTo>
                  <a:lnTo>
                    <a:pt x="277416" y="328613"/>
                  </a:lnTo>
                  <a:lnTo>
                    <a:pt x="194072" y="292894"/>
                  </a:lnTo>
                  <a:lnTo>
                    <a:pt x="211931" y="404813"/>
                  </a:lnTo>
                  <a:lnTo>
                    <a:pt x="196453" y="519113"/>
                  </a:lnTo>
                  <a:lnTo>
                    <a:pt x="3572" y="533400"/>
                  </a:lnTo>
                  <a:lnTo>
                    <a:pt x="0" y="840582"/>
                  </a:lnTo>
                  <a:lnTo>
                    <a:pt x="71438" y="914400"/>
                  </a:lnTo>
                  <a:lnTo>
                    <a:pt x="167878" y="1021557"/>
                  </a:lnTo>
                  <a:lnTo>
                    <a:pt x="147638" y="1066800"/>
                  </a:lnTo>
                  <a:lnTo>
                    <a:pt x="198835" y="1063228"/>
                  </a:lnTo>
                  <a:lnTo>
                    <a:pt x="259556" y="1058466"/>
                  </a:lnTo>
                  <a:lnTo>
                    <a:pt x="304800" y="1048941"/>
                  </a:lnTo>
                  <a:lnTo>
                    <a:pt x="331159" y="1047591"/>
                  </a:lnTo>
                  <a:lnTo>
                    <a:pt x="382454" y="1060679"/>
                  </a:lnTo>
                  <a:lnTo>
                    <a:pt x="436384" y="1070916"/>
                  </a:lnTo>
                  <a:lnTo>
                    <a:pt x="476883" y="1081396"/>
                  </a:lnTo>
                  <a:lnTo>
                    <a:pt x="509018" y="1075205"/>
                  </a:lnTo>
                  <a:lnTo>
                    <a:pt x="556762" y="1040693"/>
                  </a:lnTo>
                  <a:lnTo>
                    <a:pt x="588031" y="986853"/>
                  </a:lnTo>
                  <a:lnTo>
                    <a:pt x="646368" y="943736"/>
                  </a:lnTo>
                  <a:lnTo>
                    <a:pt x="686257" y="920582"/>
                  </a:lnTo>
                  <a:lnTo>
                    <a:pt x="710027" y="897720"/>
                  </a:lnTo>
                  <a:lnTo>
                    <a:pt x="704854" y="859494"/>
                  </a:lnTo>
                  <a:lnTo>
                    <a:pt x="738560" y="841126"/>
                  </a:lnTo>
                  <a:lnTo>
                    <a:pt x="778448" y="817971"/>
                  </a:lnTo>
                  <a:lnTo>
                    <a:pt x="826650" y="808685"/>
                  </a:lnTo>
                  <a:lnTo>
                    <a:pt x="836428" y="755235"/>
                  </a:lnTo>
                  <a:lnTo>
                    <a:pt x="903231" y="734395"/>
                  </a:lnTo>
                  <a:lnTo>
                    <a:pt x="959289" y="713751"/>
                  </a:lnTo>
                  <a:lnTo>
                    <a:pt x="1017779" y="679044"/>
                  </a:lnTo>
                  <a:lnTo>
                    <a:pt x="1065610" y="667941"/>
                  </a:lnTo>
                  <a:lnTo>
                    <a:pt x="1132285" y="648891"/>
                  </a:lnTo>
                  <a:lnTo>
                    <a:pt x="1137139" y="592763"/>
                  </a:lnTo>
                  <a:lnTo>
                    <a:pt x="1165772" y="541774"/>
                  </a:lnTo>
                  <a:lnTo>
                    <a:pt x="1157103" y="508285"/>
                  </a:lnTo>
                  <a:lnTo>
                    <a:pt x="1195388" y="484585"/>
                  </a:lnTo>
                  <a:lnTo>
                    <a:pt x="1207381" y="465315"/>
                  </a:lnTo>
                  <a:lnTo>
                    <a:pt x="1223963" y="453628"/>
                  </a:lnTo>
                  <a:lnTo>
                    <a:pt x="1228725" y="414338"/>
                  </a:lnTo>
                  <a:lnTo>
                    <a:pt x="1194957" y="373014"/>
                  </a:lnTo>
                  <a:lnTo>
                    <a:pt x="1181100" y="310753"/>
                  </a:lnTo>
                  <a:lnTo>
                    <a:pt x="1201286" y="277569"/>
                  </a:lnTo>
                  <a:lnTo>
                    <a:pt x="1219582" y="249199"/>
                  </a:lnTo>
                  <a:lnTo>
                    <a:pt x="1243454" y="231942"/>
                  </a:lnTo>
                  <a:lnTo>
                    <a:pt x="1216031" y="201598"/>
                  </a:lnTo>
                  <a:lnTo>
                    <a:pt x="1199404" y="173861"/>
                  </a:lnTo>
                  <a:lnTo>
                    <a:pt x="1201217" y="125696"/>
                  </a:lnTo>
                  <a:lnTo>
                    <a:pt x="1176491" y="120537"/>
                  </a:lnTo>
                  <a:lnTo>
                    <a:pt x="1133204" y="104500"/>
                  </a:lnTo>
                  <a:lnTo>
                    <a:pt x="1086977" y="74496"/>
                  </a:lnTo>
                  <a:lnTo>
                    <a:pt x="1042457" y="64557"/>
                  </a:lnTo>
                  <a:lnTo>
                    <a:pt x="1007414" y="33882"/>
                  </a:lnTo>
                  <a:lnTo>
                    <a:pt x="975979" y="29313"/>
                  </a:lnTo>
                  <a:lnTo>
                    <a:pt x="955292" y="49315"/>
                  </a:lnTo>
                  <a:lnTo>
                    <a:pt x="930810" y="32936"/>
                  </a:lnTo>
                  <a:lnTo>
                    <a:pt x="909638" y="0"/>
                  </a:lnTo>
                  <a:lnTo>
                    <a:pt x="809625" y="107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9" name="Freeform 92">
              <a:extLst/>
            </p:cNvPr>
            <p:cNvSpPr>
              <a:spLocks/>
            </p:cNvSpPr>
            <p:nvPr/>
          </p:nvSpPr>
          <p:spPr bwMode="auto">
            <a:xfrm>
              <a:off x="4714851" y="5148281"/>
              <a:ext cx="155575" cy="142875"/>
            </a:xfrm>
            <a:custGeom>
              <a:avLst/>
              <a:gdLst>
                <a:gd name="T0" fmla="*/ 89 w 903533"/>
                <a:gd name="T1" fmla="*/ 4 h 835819"/>
                <a:gd name="T2" fmla="*/ 80 w 903533"/>
                <a:gd name="T3" fmla="*/ 0 h 835819"/>
                <a:gd name="T4" fmla="*/ 72 w 903533"/>
                <a:gd name="T5" fmla="*/ 1 h 835819"/>
                <a:gd name="T6" fmla="*/ 61 w 903533"/>
                <a:gd name="T7" fmla="*/ 7 h 835819"/>
                <a:gd name="T8" fmla="*/ 62 w 903533"/>
                <a:gd name="T9" fmla="*/ 13 h 835819"/>
                <a:gd name="T10" fmla="*/ 58 w 903533"/>
                <a:gd name="T11" fmla="*/ 16 h 835819"/>
                <a:gd name="T12" fmla="*/ 51 w 903533"/>
                <a:gd name="T13" fmla="*/ 20 h 835819"/>
                <a:gd name="T14" fmla="*/ 43 w 903533"/>
                <a:gd name="T15" fmla="*/ 26 h 835819"/>
                <a:gd name="T16" fmla="*/ 38 w 903533"/>
                <a:gd name="T17" fmla="*/ 33 h 835819"/>
                <a:gd name="T18" fmla="*/ 32 w 903533"/>
                <a:gd name="T19" fmla="*/ 38 h 835819"/>
                <a:gd name="T20" fmla="*/ 27 w 903533"/>
                <a:gd name="T21" fmla="*/ 39 h 835819"/>
                <a:gd name="T22" fmla="*/ 22 w 903533"/>
                <a:gd name="T23" fmla="*/ 38 h 835819"/>
                <a:gd name="T24" fmla="*/ 14 w 903533"/>
                <a:gd name="T25" fmla="*/ 37 h 835819"/>
                <a:gd name="T26" fmla="*/ 5 w 903533"/>
                <a:gd name="T27" fmla="*/ 34 h 835819"/>
                <a:gd name="T28" fmla="*/ 0 w 903533"/>
                <a:gd name="T29" fmla="*/ 35 h 835819"/>
                <a:gd name="T30" fmla="*/ 4 w 903533"/>
                <a:gd name="T31" fmla="*/ 41 h 835819"/>
                <a:gd name="T32" fmla="*/ 11 w 903533"/>
                <a:gd name="T33" fmla="*/ 47 h 835819"/>
                <a:gd name="T34" fmla="*/ 18 w 903533"/>
                <a:gd name="T35" fmla="*/ 61 h 835819"/>
                <a:gd name="T36" fmla="*/ 28 w 903533"/>
                <a:gd name="T37" fmla="*/ 66 h 835819"/>
                <a:gd name="T38" fmla="*/ 35 w 903533"/>
                <a:gd name="T39" fmla="*/ 70 h 835819"/>
                <a:gd name="T40" fmla="*/ 40 w 903533"/>
                <a:gd name="T41" fmla="*/ 73 h 835819"/>
                <a:gd name="T42" fmla="*/ 46 w 903533"/>
                <a:gd name="T43" fmla="*/ 81 h 835819"/>
                <a:gd name="T44" fmla="*/ 49 w 903533"/>
                <a:gd name="T45" fmla="*/ 92 h 835819"/>
                <a:gd name="T46" fmla="*/ 53 w 903533"/>
                <a:gd name="T47" fmla="*/ 101 h 835819"/>
                <a:gd name="T48" fmla="*/ 59 w 903533"/>
                <a:gd name="T49" fmla="*/ 107 h 835819"/>
                <a:gd name="T50" fmla="*/ 62 w 903533"/>
                <a:gd name="T51" fmla="*/ 117 h 835819"/>
                <a:gd name="T52" fmla="*/ 69 w 903533"/>
                <a:gd name="T53" fmla="*/ 122 h 835819"/>
                <a:gd name="T54" fmla="*/ 80 w 903533"/>
                <a:gd name="T55" fmla="*/ 121 h 835819"/>
                <a:gd name="T56" fmla="*/ 86 w 903533"/>
                <a:gd name="T57" fmla="*/ 113 h 835819"/>
                <a:gd name="T58" fmla="*/ 101 w 903533"/>
                <a:gd name="T59" fmla="*/ 110 h 835819"/>
                <a:gd name="T60" fmla="*/ 111 w 903533"/>
                <a:gd name="T61" fmla="*/ 102 h 835819"/>
                <a:gd name="T62" fmla="*/ 125 w 903533"/>
                <a:gd name="T63" fmla="*/ 91 h 835819"/>
                <a:gd name="T64" fmla="*/ 126 w 903533"/>
                <a:gd name="T65" fmla="*/ 83 h 835819"/>
                <a:gd name="T66" fmla="*/ 125 w 903533"/>
                <a:gd name="T67" fmla="*/ 77 h 835819"/>
                <a:gd name="T68" fmla="*/ 131 w 903533"/>
                <a:gd name="T69" fmla="*/ 71 h 835819"/>
                <a:gd name="T70" fmla="*/ 137 w 903533"/>
                <a:gd name="T71" fmla="*/ 66 h 835819"/>
                <a:gd name="T72" fmla="*/ 133 w 903533"/>
                <a:gd name="T73" fmla="*/ 58 h 835819"/>
                <a:gd name="T74" fmla="*/ 133 w 903533"/>
                <a:gd name="T75" fmla="*/ 48 h 835819"/>
                <a:gd name="T76" fmla="*/ 136 w 903533"/>
                <a:gd name="T77" fmla="*/ 41 h 835819"/>
                <a:gd name="T78" fmla="*/ 137 w 903533"/>
                <a:gd name="T79" fmla="*/ 32 h 835819"/>
                <a:gd name="T80" fmla="*/ 132 w 903533"/>
                <a:gd name="T81" fmla="*/ 26 h 835819"/>
                <a:gd name="T82" fmla="*/ 131 w 903533"/>
                <a:gd name="T83" fmla="*/ 19 h 835819"/>
                <a:gd name="T84" fmla="*/ 123 w 903533"/>
                <a:gd name="T85" fmla="*/ 16 h 835819"/>
                <a:gd name="T86" fmla="*/ 113 w 903533"/>
                <a:gd name="T87" fmla="*/ 14 h 835819"/>
                <a:gd name="T88" fmla="*/ 106 w 903533"/>
                <a:gd name="T89" fmla="*/ 10 h 835819"/>
                <a:gd name="T90" fmla="*/ 96 w 903533"/>
                <a:gd name="T91" fmla="*/ 6 h 835819"/>
                <a:gd name="T92" fmla="*/ 89 w 903533"/>
                <a:gd name="T93" fmla="*/ 4 h 83581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03533"/>
                <a:gd name="T142" fmla="*/ 0 h 835819"/>
                <a:gd name="T143" fmla="*/ 903533 w 903533"/>
                <a:gd name="T144" fmla="*/ 835819 h 83581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03533" h="835819">
                  <a:moveTo>
                    <a:pt x="590550" y="26194"/>
                  </a:moveTo>
                  <a:lnTo>
                    <a:pt x="526257" y="0"/>
                  </a:lnTo>
                  <a:lnTo>
                    <a:pt x="476250" y="7144"/>
                  </a:lnTo>
                  <a:lnTo>
                    <a:pt x="404813" y="48816"/>
                  </a:lnTo>
                  <a:lnTo>
                    <a:pt x="408385" y="89297"/>
                  </a:lnTo>
                  <a:lnTo>
                    <a:pt x="383382" y="110728"/>
                  </a:lnTo>
                  <a:lnTo>
                    <a:pt x="334566" y="139303"/>
                  </a:lnTo>
                  <a:lnTo>
                    <a:pt x="284560" y="177403"/>
                  </a:lnTo>
                  <a:lnTo>
                    <a:pt x="253603" y="228600"/>
                  </a:lnTo>
                  <a:lnTo>
                    <a:pt x="211932" y="261937"/>
                  </a:lnTo>
                  <a:lnTo>
                    <a:pt x="176213" y="270272"/>
                  </a:lnTo>
                  <a:lnTo>
                    <a:pt x="145257" y="261937"/>
                  </a:lnTo>
                  <a:lnTo>
                    <a:pt x="90488" y="252412"/>
                  </a:lnTo>
                  <a:lnTo>
                    <a:pt x="30957" y="235744"/>
                  </a:lnTo>
                  <a:lnTo>
                    <a:pt x="0" y="240506"/>
                  </a:lnTo>
                  <a:lnTo>
                    <a:pt x="27385" y="283369"/>
                  </a:lnTo>
                  <a:lnTo>
                    <a:pt x="72628" y="323850"/>
                  </a:lnTo>
                  <a:lnTo>
                    <a:pt x="116682" y="420291"/>
                  </a:lnTo>
                  <a:lnTo>
                    <a:pt x="183357" y="452437"/>
                  </a:lnTo>
                  <a:lnTo>
                    <a:pt x="233363" y="482203"/>
                  </a:lnTo>
                  <a:lnTo>
                    <a:pt x="263128" y="501253"/>
                  </a:lnTo>
                  <a:lnTo>
                    <a:pt x="305991" y="551259"/>
                  </a:lnTo>
                  <a:lnTo>
                    <a:pt x="320278" y="631031"/>
                  </a:lnTo>
                  <a:lnTo>
                    <a:pt x="351235" y="690562"/>
                  </a:lnTo>
                  <a:lnTo>
                    <a:pt x="392907" y="731044"/>
                  </a:lnTo>
                  <a:lnTo>
                    <a:pt x="410766" y="801291"/>
                  </a:lnTo>
                  <a:lnTo>
                    <a:pt x="457200" y="835819"/>
                  </a:lnTo>
                  <a:lnTo>
                    <a:pt x="527447" y="826294"/>
                  </a:lnTo>
                  <a:lnTo>
                    <a:pt x="570310" y="775097"/>
                  </a:lnTo>
                  <a:lnTo>
                    <a:pt x="669132" y="752475"/>
                  </a:lnTo>
                  <a:lnTo>
                    <a:pt x="734616" y="698897"/>
                  </a:lnTo>
                  <a:lnTo>
                    <a:pt x="824175" y="622115"/>
                  </a:lnTo>
                  <a:lnTo>
                    <a:pt x="831336" y="570006"/>
                  </a:lnTo>
                  <a:lnTo>
                    <a:pt x="827021" y="530748"/>
                  </a:lnTo>
                  <a:lnTo>
                    <a:pt x="867647" y="486462"/>
                  </a:lnTo>
                  <a:lnTo>
                    <a:pt x="903533" y="453967"/>
                  </a:lnTo>
                  <a:lnTo>
                    <a:pt x="877355" y="401058"/>
                  </a:lnTo>
                  <a:lnTo>
                    <a:pt x="876072" y="330371"/>
                  </a:lnTo>
                  <a:lnTo>
                    <a:pt x="895350" y="279797"/>
                  </a:lnTo>
                  <a:lnTo>
                    <a:pt x="903303" y="217958"/>
                  </a:lnTo>
                  <a:lnTo>
                    <a:pt x="875110" y="176212"/>
                  </a:lnTo>
                  <a:lnTo>
                    <a:pt x="863203" y="130969"/>
                  </a:lnTo>
                  <a:lnTo>
                    <a:pt x="813197" y="111919"/>
                  </a:lnTo>
                  <a:lnTo>
                    <a:pt x="748903" y="94059"/>
                  </a:lnTo>
                  <a:lnTo>
                    <a:pt x="701278" y="69056"/>
                  </a:lnTo>
                  <a:lnTo>
                    <a:pt x="632222" y="41672"/>
                  </a:lnTo>
                  <a:lnTo>
                    <a:pt x="590550" y="261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0" name="Freeform 93">
              <a:extLst/>
            </p:cNvPr>
            <p:cNvSpPr>
              <a:spLocks/>
            </p:cNvSpPr>
            <p:nvPr/>
          </p:nvSpPr>
          <p:spPr bwMode="auto">
            <a:xfrm>
              <a:off x="4825976" y="5338781"/>
              <a:ext cx="25400" cy="41275"/>
            </a:xfrm>
            <a:custGeom>
              <a:avLst/>
              <a:gdLst>
                <a:gd name="T0" fmla="*/ 16 w 152400"/>
                <a:gd name="T1" fmla="*/ 11 h 235743"/>
                <a:gd name="T2" fmla="*/ 15 w 152400"/>
                <a:gd name="T3" fmla="*/ 22 h 235743"/>
                <a:gd name="T4" fmla="*/ 20 w 152400"/>
                <a:gd name="T5" fmla="*/ 23 h 235743"/>
                <a:gd name="T6" fmla="*/ 14 w 152400"/>
                <a:gd name="T7" fmla="*/ 32 h 235743"/>
                <a:gd name="T8" fmla="*/ 9 w 152400"/>
                <a:gd name="T9" fmla="*/ 39 h 235743"/>
                <a:gd name="T10" fmla="*/ 4 w 152400"/>
                <a:gd name="T11" fmla="*/ 33 h 235743"/>
                <a:gd name="T12" fmla="*/ 0 w 152400"/>
                <a:gd name="T13" fmla="*/ 25 h 235743"/>
                <a:gd name="T14" fmla="*/ 2 w 152400"/>
                <a:gd name="T15" fmla="*/ 13 h 235743"/>
                <a:gd name="T16" fmla="*/ 5 w 152400"/>
                <a:gd name="T17" fmla="*/ 6 h 235743"/>
                <a:gd name="T18" fmla="*/ 10 w 152400"/>
                <a:gd name="T19" fmla="*/ 0 h 235743"/>
                <a:gd name="T20" fmla="*/ 13 w 152400"/>
                <a:gd name="T21" fmla="*/ 6 h 235743"/>
                <a:gd name="T22" fmla="*/ 16 w 152400"/>
                <a:gd name="T23" fmla="*/ 11 h 2357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2400"/>
                <a:gd name="T37" fmla="*/ 0 h 235743"/>
                <a:gd name="T38" fmla="*/ 152400 w 152400"/>
                <a:gd name="T39" fmla="*/ 235743 h 2357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2400" h="235743">
                  <a:moveTo>
                    <a:pt x="123716" y="68211"/>
                  </a:moveTo>
                  <a:lnTo>
                    <a:pt x="115519" y="131749"/>
                  </a:lnTo>
                  <a:lnTo>
                    <a:pt x="152400" y="140493"/>
                  </a:lnTo>
                  <a:lnTo>
                    <a:pt x="110728" y="192881"/>
                  </a:lnTo>
                  <a:lnTo>
                    <a:pt x="72628" y="235743"/>
                  </a:lnTo>
                  <a:lnTo>
                    <a:pt x="33338" y="198834"/>
                  </a:lnTo>
                  <a:lnTo>
                    <a:pt x="0" y="154781"/>
                  </a:lnTo>
                  <a:lnTo>
                    <a:pt x="14288" y="79771"/>
                  </a:lnTo>
                  <a:lnTo>
                    <a:pt x="39291" y="35718"/>
                  </a:lnTo>
                  <a:lnTo>
                    <a:pt x="77391" y="0"/>
                  </a:lnTo>
                  <a:lnTo>
                    <a:pt x="102235" y="37611"/>
                  </a:lnTo>
                  <a:lnTo>
                    <a:pt x="123716" y="682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1" name="Freeform 94">
              <a:extLst/>
            </p:cNvPr>
            <p:cNvSpPr>
              <a:spLocks/>
            </p:cNvSpPr>
            <p:nvPr/>
          </p:nvSpPr>
          <p:spPr bwMode="auto">
            <a:xfrm>
              <a:off x="6827814" y="3679843"/>
              <a:ext cx="52387" cy="242888"/>
            </a:xfrm>
            <a:custGeom>
              <a:avLst/>
              <a:gdLst>
                <a:gd name="T0" fmla="*/ 2147483647 w 432"/>
                <a:gd name="T1" fmla="*/ 2147483647 h 1904"/>
                <a:gd name="T2" fmla="*/ 2147483647 w 432"/>
                <a:gd name="T3" fmla="*/ 2147483647 h 1904"/>
                <a:gd name="T4" fmla="*/ 2147483647 w 432"/>
                <a:gd name="T5" fmla="*/ 2147483647 h 1904"/>
                <a:gd name="T6" fmla="*/ 2147483647 w 432"/>
                <a:gd name="T7" fmla="*/ 2147483647 h 1904"/>
                <a:gd name="T8" fmla="*/ 2147483647 w 432"/>
                <a:gd name="T9" fmla="*/ 2147483647 h 1904"/>
                <a:gd name="T10" fmla="*/ 2147483647 w 432"/>
                <a:gd name="T11" fmla="*/ 2147483647 h 1904"/>
                <a:gd name="T12" fmla="*/ 0 w 432"/>
                <a:gd name="T13" fmla="*/ 2147483647 h 1904"/>
                <a:gd name="T14" fmla="*/ 2147483647 w 432"/>
                <a:gd name="T15" fmla="*/ 2147483647 h 1904"/>
                <a:gd name="T16" fmla="*/ 2147483647 w 432"/>
                <a:gd name="T17" fmla="*/ 2147483647 h 1904"/>
                <a:gd name="T18" fmla="*/ 2147483647 w 432"/>
                <a:gd name="T19" fmla="*/ 2147483647 h 1904"/>
                <a:gd name="T20" fmla="*/ 2147483647 w 432"/>
                <a:gd name="T21" fmla="*/ 2147483647 h 1904"/>
                <a:gd name="T22" fmla="*/ 2147483647 w 432"/>
                <a:gd name="T23" fmla="*/ 2147483647 h 1904"/>
                <a:gd name="T24" fmla="*/ 2147483647 w 432"/>
                <a:gd name="T25" fmla="*/ 2147483647 h 1904"/>
                <a:gd name="T26" fmla="*/ 2147483647 w 432"/>
                <a:gd name="T27" fmla="*/ 2147483647 h 1904"/>
                <a:gd name="T28" fmla="*/ 2147483647 w 432"/>
                <a:gd name="T29" fmla="*/ 2147483647 h 1904"/>
                <a:gd name="T30" fmla="*/ 2147483647 w 432"/>
                <a:gd name="T31" fmla="*/ 2147483647 h 1904"/>
                <a:gd name="T32" fmla="*/ 2147483647 w 432"/>
                <a:gd name="T33" fmla="*/ 2147483647 h 1904"/>
                <a:gd name="T34" fmla="*/ 2147483647 w 432"/>
                <a:gd name="T35" fmla="*/ 2147483647 h 1904"/>
                <a:gd name="T36" fmla="*/ 2147483647 w 432"/>
                <a:gd name="T37" fmla="*/ 2147483647 h 1904"/>
                <a:gd name="T38" fmla="*/ 2147483647 w 432"/>
                <a:gd name="T39" fmla="*/ 2147483647 h 1904"/>
                <a:gd name="T40" fmla="*/ 2147483647 w 432"/>
                <a:gd name="T41" fmla="*/ 2147483647 h 1904"/>
                <a:gd name="T42" fmla="*/ 2147483647 w 432"/>
                <a:gd name="T43" fmla="*/ 2147483647 h 1904"/>
                <a:gd name="T44" fmla="*/ 2147483647 w 432"/>
                <a:gd name="T45" fmla="*/ 2147483647 h 1904"/>
                <a:gd name="T46" fmla="*/ 2147483647 w 432"/>
                <a:gd name="T47" fmla="*/ 2147483647 h 1904"/>
                <a:gd name="T48" fmla="*/ 2147483647 w 432"/>
                <a:gd name="T49" fmla="*/ 2147483647 h 1904"/>
                <a:gd name="T50" fmla="*/ 2147483647 w 432"/>
                <a:gd name="T51" fmla="*/ 2147483647 h 1904"/>
                <a:gd name="T52" fmla="*/ 2147483647 w 432"/>
                <a:gd name="T53" fmla="*/ 2147483647 h 1904"/>
                <a:gd name="T54" fmla="*/ 2147483647 w 432"/>
                <a:gd name="T55" fmla="*/ 0 h 1904"/>
                <a:gd name="T56" fmla="*/ 2147483647 w 432"/>
                <a:gd name="T57" fmla="*/ 2147483647 h 1904"/>
                <a:gd name="T58" fmla="*/ 2147483647 w 432"/>
                <a:gd name="T59" fmla="*/ 2147483647 h 1904"/>
                <a:gd name="T60" fmla="*/ 2147483647 w 432"/>
                <a:gd name="T61" fmla="*/ 2147483647 h 1904"/>
                <a:gd name="T62" fmla="*/ 2147483647 w 432"/>
                <a:gd name="T63" fmla="*/ 2147483647 h 1904"/>
                <a:gd name="T64" fmla="*/ 2147483647 w 432"/>
                <a:gd name="T65" fmla="*/ 2147483647 h 1904"/>
                <a:gd name="T66" fmla="*/ 2147483647 w 432"/>
                <a:gd name="T67" fmla="*/ 2147483647 h 1904"/>
                <a:gd name="T68" fmla="*/ 2147483647 w 432"/>
                <a:gd name="T69" fmla="*/ 2147483647 h 1904"/>
                <a:gd name="T70" fmla="*/ 2147483647 w 432"/>
                <a:gd name="T71" fmla="*/ 2147483647 h 1904"/>
                <a:gd name="T72" fmla="*/ 2147483647 w 432"/>
                <a:gd name="T73" fmla="*/ 2147483647 h 1904"/>
                <a:gd name="T74" fmla="*/ 2147483647 w 432"/>
                <a:gd name="T75" fmla="*/ 2147483647 h 1904"/>
                <a:gd name="T76" fmla="*/ 2147483647 w 432"/>
                <a:gd name="T77" fmla="*/ 2147483647 h 1904"/>
                <a:gd name="T78" fmla="*/ 2147483647 w 432"/>
                <a:gd name="T79" fmla="*/ 2147483647 h 1904"/>
                <a:gd name="T80" fmla="*/ 2147483647 w 432"/>
                <a:gd name="T81" fmla="*/ 2147483647 h 1904"/>
                <a:gd name="T82" fmla="*/ 2147483647 w 432"/>
                <a:gd name="T83" fmla="*/ 2147483647 h 1904"/>
                <a:gd name="T84" fmla="*/ 2147483647 w 432"/>
                <a:gd name="T85" fmla="*/ 2147483647 h 1904"/>
                <a:gd name="T86" fmla="*/ 2147483647 w 432"/>
                <a:gd name="T87" fmla="*/ 2147483647 h 1904"/>
                <a:gd name="T88" fmla="*/ 2147483647 w 432"/>
                <a:gd name="T89" fmla="*/ 2147483647 h 1904"/>
                <a:gd name="T90" fmla="*/ 2147483647 w 432"/>
                <a:gd name="T91" fmla="*/ 2147483647 h 1904"/>
                <a:gd name="T92" fmla="*/ 2147483647 w 432"/>
                <a:gd name="T93" fmla="*/ 2147483647 h 1904"/>
                <a:gd name="T94" fmla="*/ 2147483647 w 432"/>
                <a:gd name="T95" fmla="*/ 2147483647 h 1904"/>
                <a:gd name="T96" fmla="*/ 2147483647 w 432"/>
                <a:gd name="T97" fmla="*/ 2147483647 h 19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2"/>
                <a:gd name="T148" fmla="*/ 0 h 1904"/>
                <a:gd name="T149" fmla="*/ 432 w 432"/>
                <a:gd name="T150" fmla="*/ 1904 h 19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2" h="1904">
                  <a:moveTo>
                    <a:pt x="288" y="1880"/>
                  </a:moveTo>
                  <a:lnTo>
                    <a:pt x="216" y="1760"/>
                  </a:lnTo>
                  <a:lnTo>
                    <a:pt x="160" y="1768"/>
                  </a:lnTo>
                  <a:lnTo>
                    <a:pt x="136" y="1832"/>
                  </a:lnTo>
                  <a:lnTo>
                    <a:pt x="120" y="1904"/>
                  </a:lnTo>
                  <a:lnTo>
                    <a:pt x="48" y="1896"/>
                  </a:lnTo>
                  <a:lnTo>
                    <a:pt x="0" y="1840"/>
                  </a:lnTo>
                  <a:lnTo>
                    <a:pt x="32" y="1736"/>
                  </a:lnTo>
                  <a:lnTo>
                    <a:pt x="48" y="1664"/>
                  </a:lnTo>
                  <a:lnTo>
                    <a:pt x="56" y="1560"/>
                  </a:lnTo>
                  <a:lnTo>
                    <a:pt x="96" y="1504"/>
                  </a:lnTo>
                  <a:lnTo>
                    <a:pt x="104" y="1432"/>
                  </a:lnTo>
                  <a:lnTo>
                    <a:pt x="72" y="1376"/>
                  </a:lnTo>
                  <a:lnTo>
                    <a:pt x="32" y="1288"/>
                  </a:lnTo>
                  <a:lnTo>
                    <a:pt x="88" y="1200"/>
                  </a:lnTo>
                  <a:lnTo>
                    <a:pt x="80" y="1064"/>
                  </a:lnTo>
                  <a:lnTo>
                    <a:pt x="64" y="968"/>
                  </a:lnTo>
                  <a:lnTo>
                    <a:pt x="74" y="857"/>
                  </a:lnTo>
                  <a:lnTo>
                    <a:pt x="96" y="776"/>
                  </a:lnTo>
                  <a:lnTo>
                    <a:pt x="64" y="688"/>
                  </a:lnTo>
                  <a:lnTo>
                    <a:pt x="24" y="576"/>
                  </a:lnTo>
                  <a:lnTo>
                    <a:pt x="40" y="440"/>
                  </a:lnTo>
                  <a:lnTo>
                    <a:pt x="64" y="344"/>
                  </a:lnTo>
                  <a:lnTo>
                    <a:pt x="56" y="240"/>
                  </a:lnTo>
                  <a:lnTo>
                    <a:pt x="128" y="232"/>
                  </a:lnTo>
                  <a:lnTo>
                    <a:pt x="152" y="160"/>
                  </a:lnTo>
                  <a:lnTo>
                    <a:pt x="112" y="8"/>
                  </a:lnTo>
                  <a:lnTo>
                    <a:pt x="184" y="0"/>
                  </a:lnTo>
                  <a:lnTo>
                    <a:pt x="232" y="80"/>
                  </a:lnTo>
                  <a:lnTo>
                    <a:pt x="216" y="168"/>
                  </a:lnTo>
                  <a:lnTo>
                    <a:pt x="264" y="376"/>
                  </a:lnTo>
                  <a:lnTo>
                    <a:pt x="248" y="496"/>
                  </a:lnTo>
                  <a:lnTo>
                    <a:pt x="224" y="584"/>
                  </a:lnTo>
                  <a:lnTo>
                    <a:pt x="248" y="680"/>
                  </a:lnTo>
                  <a:lnTo>
                    <a:pt x="296" y="800"/>
                  </a:lnTo>
                  <a:lnTo>
                    <a:pt x="296" y="920"/>
                  </a:lnTo>
                  <a:lnTo>
                    <a:pt x="344" y="1024"/>
                  </a:lnTo>
                  <a:lnTo>
                    <a:pt x="376" y="1120"/>
                  </a:lnTo>
                  <a:lnTo>
                    <a:pt x="432" y="1192"/>
                  </a:lnTo>
                  <a:lnTo>
                    <a:pt x="376" y="1240"/>
                  </a:lnTo>
                  <a:lnTo>
                    <a:pt x="312" y="1200"/>
                  </a:lnTo>
                  <a:lnTo>
                    <a:pt x="240" y="1224"/>
                  </a:lnTo>
                  <a:lnTo>
                    <a:pt x="208" y="1336"/>
                  </a:lnTo>
                  <a:lnTo>
                    <a:pt x="168" y="1432"/>
                  </a:lnTo>
                  <a:lnTo>
                    <a:pt x="192" y="1552"/>
                  </a:lnTo>
                  <a:lnTo>
                    <a:pt x="232" y="1632"/>
                  </a:lnTo>
                  <a:lnTo>
                    <a:pt x="264" y="1696"/>
                  </a:lnTo>
                  <a:lnTo>
                    <a:pt x="320" y="1768"/>
                  </a:lnTo>
                  <a:lnTo>
                    <a:pt x="288" y="18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2" name="Freeform 95">
              <a:extLst/>
            </p:cNvPr>
            <p:cNvSpPr>
              <a:spLocks/>
            </p:cNvSpPr>
            <p:nvPr/>
          </p:nvSpPr>
          <p:spPr bwMode="auto">
            <a:xfrm>
              <a:off x="6507139" y="3998931"/>
              <a:ext cx="114300" cy="131762"/>
            </a:xfrm>
            <a:custGeom>
              <a:avLst/>
              <a:gdLst>
                <a:gd name="T0" fmla="*/ 0 w 358"/>
                <a:gd name="T1" fmla="*/ 2147483647 h 414"/>
                <a:gd name="T2" fmla="*/ 2147483647 w 358"/>
                <a:gd name="T3" fmla="*/ 2147483647 h 414"/>
                <a:gd name="T4" fmla="*/ 2147483647 w 358"/>
                <a:gd name="T5" fmla="*/ 2147483647 h 414"/>
                <a:gd name="T6" fmla="*/ 2147483647 w 358"/>
                <a:gd name="T7" fmla="*/ 2147483647 h 414"/>
                <a:gd name="T8" fmla="*/ 2147483647 w 358"/>
                <a:gd name="T9" fmla="*/ 2147483647 h 414"/>
                <a:gd name="T10" fmla="*/ 2147483647 w 358"/>
                <a:gd name="T11" fmla="*/ 2147483647 h 414"/>
                <a:gd name="T12" fmla="*/ 2147483647 w 358"/>
                <a:gd name="T13" fmla="*/ 2147483647 h 414"/>
                <a:gd name="T14" fmla="*/ 2147483647 w 358"/>
                <a:gd name="T15" fmla="*/ 2147483647 h 414"/>
                <a:gd name="T16" fmla="*/ 2147483647 w 358"/>
                <a:gd name="T17" fmla="*/ 2147483647 h 414"/>
                <a:gd name="T18" fmla="*/ 2147483647 w 358"/>
                <a:gd name="T19" fmla="*/ 2147483647 h 414"/>
                <a:gd name="T20" fmla="*/ 2147483647 w 358"/>
                <a:gd name="T21" fmla="*/ 2147483647 h 414"/>
                <a:gd name="T22" fmla="*/ 2147483647 w 358"/>
                <a:gd name="T23" fmla="*/ 2147483647 h 414"/>
                <a:gd name="T24" fmla="*/ 2147483647 w 358"/>
                <a:gd name="T25" fmla="*/ 2147483647 h 414"/>
                <a:gd name="T26" fmla="*/ 2147483647 w 358"/>
                <a:gd name="T27" fmla="*/ 2147483647 h 414"/>
                <a:gd name="T28" fmla="*/ 2147483647 w 358"/>
                <a:gd name="T29" fmla="*/ 2147483647 h 414"/>
                <a:gd name="T30" fmla="*/ 2147483647 w 358"/>
                <a:gd name="T31" fmla="*/ 2147483647 h 414"/>
                <a:gd name="T32" fmla="*/ 2147483647 w 358"/>
                <a:gd name="T33" fmla="*/ 2147483647 h 414"/>
                <a:gd name="T34" fmla="*/ 2147483647 w 358"/>
                <a:gd name="T35" fmla="*/ 2147483647 h 414"/>
                <a:gd name="T36" fmla="*/ 2147483647 w 358"/>
                <a:gd name="T37" fmla="*/ 2147483647 h 414"/>
                <a:gd name="T38" fmla="*/ 2147483647 w 358"/>
                <a:gd name="T39" fmla="*/ 2147483647 h 414"/>
                <a:gd name="T40" fmla="*/ 2147483647 w 358"/>
                <a:gd name="T41" fmla="*/ 2147483647 h 414"/>
                <a:gd name="T42" fmla="*/ 2147483647 w 358"/>
                <a:gd name="T43" fmla="*/ 2147483647 h 414"/>
                <a:gd name="T44" fmla="*/ 2147483647 w 358"/>
                <a:gd name="T45" fmla="*/ 2147483647 h 414"/>
                <a:gd name="T46" fmla="*/ 2147483647 w 358"/>
                <a:gd name="T47" fmla="*/ 2147483647 h 414"/>
                <a:gd name="T48" fmla="*/ 2147483647 w 358"/>
                <a:gd name="T49" fmla="*/ 2147483647 h 414"/>
                <a:gd name="T50" fmla="*/ 2147483647 w 358"/>
                <a:gd name="T51" fmla="*/ 2147483647 h 414"/>
                <a:gd name="T52" fmla="*/ 2147483647 w 358"/>
                <a:gd name="T53" fmla="*/ 2147483647 h 414"/>
                <a:gd name="T54" fmla="*/ 2147483647 w 358"/>
                <a:gd name="T55" fmla="*/ 2147483647 h 414"/>
                <a:gd name="T56" fmla="*/ 2147483647 w 358"/>
                <a:gd name="T57" fmla="*/ 2147483647 h 414"/>
                <a:gd name="T58" fmla="*/ 2147483647 w 358"/>
                <a:gd name="T59" fmla="*/ 2147483647 h 414"/>
                <a:gd name="T60" fmla="*/ 2147483647 w 358"/>
                <a:gd name="T61" fmla="*/ 0 h 414"/>
                <a:gd name="T62" fmla="*/ 2147483647 w 358"/>
                <a:gd name="T63" fmla="*/ 2147483647 h 414"/>
                <a:gd name="T64" fmla="*/ 2147483647 w 358"/>
                <a:gd name="T65" fmla="*/ 2147483647 h 414"/>
                <a:gd name="T66" fmla="*/ 2147483647 w 358"/>
                <a:gd name="T67" fmla="*/ 2147483647 h 414"/>
                <a:gd name="T68" fmla="*/ 2147483647 w 358"/>
                <a:gd name="T69" fmla="*/ 2147483647 h 414"/>
                <a:gd name="T70" fmla="*/ 2147483647 w 358"/>
                <a:gd name="T71" fmla="*/ 2147483647 h 414"/>
                <a:gd name="T72" fmla="*/ 2147483647 w 358"/>
                <a:gd name="T73" fmla="*/ 2147483647 h 414"/>
                <a:gd name="T74" fmla="*/ 2147483647 w 358"/>
                <a:gd name="T75" fmla="*/ 2147483647 h 414"/>
                <a:gd name="T76" fmla="*/ 2147483647 w 358"/>
                <a:gd name="T77" fmla="*/ 2147483647 h 414"/>
                <a:gd name="T78" fmla="*/ 2147483647 w 358"/>
                <a:gd name="T79" fmla="*/ 2147483647 h 414"/>
                <a:gd name="T80" fmla="*/ 0 w 358"/>
                <a:gd name="T81" fmla="*/ 2147483647 h 4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8"/>
                <a:gd name="T124" fmla="*/ 0 h 414"/>
                <a:gd name="T125" fmla="*/ 358 w 358"/>
                <a:gd name="T126" fmla="*/ 414 h 4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8" h="414">
                  <a:moveTo>
                    <a:pt x="0" y="251"/>
                  </a:moveTo>
                  <a:lnTo>
                    <a:pt x="30" y="268"/>
                  </a:lnTo>
                  <a:lnTo>
                    <a:pt x="58" y="268"/>
                  </a:lnTo>
                  <a:lnTo>
                    <a:pt x="74" y="273"/>
                  </a:lnTo>
                  <a:lnTo>
                    <a:pt x="75" y="315"/>
                  </a:lnTo>
                  <a:lnTo>
                    <a:pt x="64" y="341"/>
                  </a:lnTo>
                  <a:lnTo>
                    <a:pt x="40" y="347"/>
                  </a:lnTo>
                  <a:lnTo>
                    <a:pt x="30" y="373"/>
                  </a:lnTo>
                  <a:lnTo>
                    <a:pt x="58" y="402"/>
                  </a:lnTo>
                  <a:lnTo>
                    <a:pt x="78" y="414"/>
                  </a:lnTo>
                  <a:lnTo>
                    <a:pt x="100" y="405"/>
                  </a:lnTo>
                  <a:lnTo>
                    <a:pt x="126" y="407"/>
                  </a:lnTo>
                  <a:lnTo>
                    <a:pt x="152" y="384"/>
                  </a:lnTo>
                  <a:lnTo>
                    <a:pt x="180" y="371"/>
                  </a:lnTo>
                  <a:lnTo>
                    <a:pt x="208" y="367"/>
                  </a:lnTo>
                  <a:lnTo>
                    <a:pt x="236" y="366"/>
                  </a:lnTo>
                  <a:lnTo>
                    <a:pt x="222" y="346"/>
                  </a:lnTo>
                  <a:lnTo>
                    <a:pt x="203" y="327"/>
                  </a:lnTo>
                  <a:lnTo>
                    <a:pt x="177" y="291"/>
                  </a:lnTo>
                  <a:lnTo>
                    <a:pt x="183" y="272"/>
                  </a:lnTo>
                  <a:lnTo>
                    <a:pt x="211" y="255"/>
                  </a:lnTo>
                  <a:lnTo>
                    <a:pt x="233" y="248"/>
                  </a:lnTo>
                  <a:lnTo>
                    <a:pt x="244" y="218"/>
                  </a:lnTo>
                  <a:lnTo>
                    <a:pt x="280" y="195"/>
                  </a:lnTo>
                  <a:lnTo>
                    <a:pt x="294" y="176"/>
                  </a:lnTo>
                  <a:lnTo>
                    <a:pt x="310" y="154"/>
                  </a:lnTo>
                  <a:lnTo>
                    <a:pt x="307" y="122"/>
                  </a:lnTo>
                  <a:lnTo>
                    <a:pt x="318" y="93"/>
                  </a:lnTo>
                  <a:lnTo>
                    <a:pt x="327" y="80"/>
                  </a:lnTo>
                  <a:lnTo>
                    <a:pt x="358" y="42"/>
                  </a:lnTo>
                  <a:lnTo>
                    <a:pt x="326" y="0"/>
                  </a:lnTo>
                  <a:lnTo>
                    <a:pt x="283" y="61"/>
                  </a:lnTo>
                  <a:lnTo>
                    <a:pt x="246" y="71"/>
                  </a:lnTo>
                  <a:lnTo>
                    <a:pt x="223" y="91"/>
                  </a:lnTo>
                  <a:lnTo>
                    <a:pt x="208" y="122"/>
                  </a:lnTo>
                  <a:lnTo>
                    <a:pt x="191" y="140"/>
                  </a:lnTo>
                  <a:lnTo>
                    <a:pt x="143" y="116"/>
                  </a:lnTo>
                  <a:lnTo>
                    <a:pt x="110" y="151"/>
                  </a:lnTo>
                  <a:lnTo>
                    <a:pt x="90" y="188"/>
                  </a:lnTo>
                  <a:lnTo>
                    <a:pt x="35" y="195"/>
                  </a:lnTo>
                  <a:lnTo>
                    <a:pt x="0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3" name="Freeform 96">
              <a:extLst/>
            </p:cNvPr>
            <p:cNvSpPr>
              <a:spLocks/>
            </p:cNvSpPr>
            <p:nvPr/>
          </p:nvSpPr>
          <p:spPr bwMode="auto">
            <a:xfrm>
              <a:off x="6542064" y="4114818"/>
              <a:ext cx="65087" cy="98425"/>
            </a:xfrm>
            <a:custGeom>
              <a:avLst/>
              <a:gdLst>
                <a:gd name="T0" fmla="*/ 0 w 241"/>
                <a:gd name="T1" fmla="*/ 2147483647 h 351"/>
                <a:gd name="T2" fmla="*/ 2147483647 w 241"/>
                <a:gd name="T3" fmla="*/ 2147483647 h 351"/>
                <a:gd name="T4" fmla="*/ 2147483647 w 241"/>
                <a:gd name="T5" fmla="*/ 2147483647 h 351"/>
                <a:gd name="T6" fmla="*/ 2147483647 w 241"/>
                <a:gd name="T7" fmla="*/ 2147483647 h 351"/>
                <a:gd name="T8" fmla="*/ 2147483647 w 241"/>
                <a:gd name="T9" fmla="*/ 2147483647 h 351"/>
                <a:gd name="T10" fmla="*/ 2147483647 w 241"/>
                <a:gd name="T11" fmla="*/ 2147483647 h 351"/>
                <a:gd name="T12" fmla="*/ 2147483647 w 241"/>
                <a:gd name="T13" fmla="*/ 2147483647 h 351"/>
                <a:gd name="T14" fmla="*/ 2147483647 w 241"/>
                <a:gd name="T15" fmla="*/ 2147483647 h 351"/>
                <a:gd name="T16" fmla="*/ 2147483647 w 241"/>
                <a:gd name="T17" fmla="*/ 2147483647 h 351"/>
                <a:gd name="T18" fmla="*/ 2147483647 w 241"/>
                <a:gd name="T19" fmla="*/ 2147483647 h 351"/>
                <a:gd name="T20" fmla="*/ 2147483647 w 241"/>
                <a:gd name="T21" fmla="*/ 2147483647 h 351"/>
                <a:gd name="T22" fmla="*/ 2147483647 w 241"/>
                <a:gd name="T23" fmla="*/ 2147483647 h 351"/>
                <a:gd name="T24" fmla="*/ 2147483647 w 241"/>
                <a:gd name="T25" fmla="*/ 2147483647 h 351"/>
                <a:gd name="T26" fmla="*/ 2147483647 w 241"/>
                <a:gd name="T27" fmla="*/ 2147483647 h 351"/>
                <a:gd name="T28" fmla="*/ 2147483647 w 241"/>
                <a:gd name="T29" fmla="*/ 0 h 351"/>
                <a:gd name="T30" fmla="*/ 2147483647 w 241"/>
                <a:gd name="T31" fmla="*/ 2147483647 h 351"/>
                <a:gd name="T32" fmla="*/ 2147483647 w 241"/>
                <a:gd name="T33" fmla="*/ 2147483647 h 351"/>
                <a:gd name="T34" fmla="*/ 2147483647 w 241"/>
                <a:gd name="T35" fmla="*/ 2147483647 h 351"/>
                <a:gd name="T36" fmla="*/ 2147483647 w 241"/>
                <a:gd name="T37" fmla="*/ 2147483647 h 351"/>
                <a:gd name="T38" fmla="*/ 0 w 241"/>
                <a:gd name="T39" fmla="*/ 2147483647 h 351"/>
                <a:gd name="T40" fmla="*/ 2147483647 w 241"/>
                <a:gd name="T41" fmla="*/ 2147483647 h 351"/>
                <a:gd name="T42" fmla="*/ 2147483647 w 241"/>
                <a:gd name="T43" fmla="*/ 2147483647 h 351"/>
                <a:gd name="T44" fmla="*/ 2147483647 w 241"/>
                <a:gd name="T45" fmla="*/ 2147483647 h 351"/>
                <a:gd name="T46" fmla="*/ 0 w 241"/>
                <a:gd name="T47" fmla="*/ 2147483647 h 3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1"/>
                <a:gd name="T73" fmla="*/ 0 h 351"/>
                <a:gd name="T74" fmla="*/ 241 w 241"/>
                <a:gd name="T75" fmla="*/ 351 h 3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1" h="351">
                  <a:moveTo>
                    <a:pt x="0" y="289"/>
                  </a:moveTo>
                  <a:lnTo>
                    <a:pt x="20" y="330"/>
                  </a:lnTo>
                  <a:lnTo>
                    <a:pt x="40" y="351"/>
                  </a:lnTo>
                  <a:lnTo>
                    <a:pt x="80" y="310"/>
                  </a:lnTo>
                  <a:lnTo>
                    <a:pt x="141" y="310"/>
                  </a:lnTo>
                  <a:lnTo>
                    <a:pt x="181" y="294"/>
                  </a:lnTo>
                  <a:lnTo>
                    <a:pt x="220" y="292"/>
                  </a:lnTo>
                  <a:lnTo>
                    <a:pt x="217" y="274"/>
                  </a:lnTo>
                  <a:lnTo>
                    <a:pt x="195" y="258"/>
                  </a:lnTo>
                  <a:lnTo>
                    <a:pt x="213" y="210"/>
                  </a:lnTo>
                  <a:lnTo>
                    <a:pt x="241" y="186"/>
                  </a:lnTo>
                  <a:lnTo>
                    <a:pt x="241" y="103"/>
                  </a:lnTo>
                  <a:lnTo>
                    <a:pt x="224" y="79"/>
                  </a:lnTo>
                  <a:lnTo>
                    <a:pt x="192" y="50"/>
                  </a:lnTo>
                  <a:lnTo>
                    <a:pt x="151" y="0"/>
                  </a:lnTo>
                  <a:lnTo>
                    <a:pt x="91" y="3"/>
                  </a:lnTo>
                  <a:lnTo>
                    <a:pt x="55" y="17"/>
                  </a:lnTo>
                  <a:lnTo>
                    <a:pt x="22" y="44"/>
                  </a:lnTo>
                  <a:lnTo>
                    <a:pt x="40" y="62"/>
                  </a:lnTo>
                  <a:lnTo>
                    <a:pt x="0" y="103"/>
                  </a:lnTo>
                  <a:lnTo>
                    <a:pt x="20" y="144"/>
                  </a:lnTo>
                  <a:lnTo>
                    <a:pt x="29" y="207"/>
                  </a:lnTo>
                  <a:lnTo>
                    <a:pt x="29" y="261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4" name="Freeform 97">
              <a:extLst/>
            </p:cNvPr>
            <p:cNvSpPr>
              <a:spLocks/>
            </p:cNvSpPr>
            <p:nvPr/>
          </p:nvSpPr>
          <p:spPr bwMode="auto">
            <a:xfrm>
              <a:off x="6643664" y="3935431"/>
              <a:ext cx="254000" cy="285750"/>
            </a:xfrm>
            <a:custGeom>
              <a:avLst/>
              <a:gdLst>
                <a:gd name="T0" fmla="*/ 2147483647 w 943"/>
                <a:gd name="T1" fmla="*/ 0 h 1055"/>
                <a:gd name="T2" fmla="*/ 2147483647 w 943"/>
                <a:gd name="T3" fmla="*/ 2147483647 h 1055"/>
                <a:gd name="T4" fmla="*/ 2147483647 w 943"/>
                <a:gd name="T5" fmla="*/ 2147483647 h 1055"/>
                <a:gd name="T6" fmla="*/ 2147483647 w 943"/>
                <a:gd name="T7" fmla="*/ 2147483647 h 1055"/>
                <a:gd name="T8" fmla="*/ 2147483647 w 943"/>
                <a:gd name="T9" fmla="*/ 2147483647 h 1055"/>
                <a:gd name="T10" fmla="*/ 2147483647 w 943"/>
                <a:gd name="T11" fmla="*/ 2147483647 h 1055"/>
                <a:gd name="T12" fmla="*/ 2147483647 w 943"/>
                <a:gd name="T13" fmla="*/ 2147483647 h 1055"/>
                <a:gd name="T14" fmla="*/ 2147483647 w 943"/>
                <a:gd name="T15" fmla="*/ 2147483647 h 1055"/>
                <a:gd name="T16" fmla="*/ 2147483647 w 943"/>
                <a:gd name="T17" fmla="*/ 2147483647 h 1055"/>
                <a:gd name="T18" fmla="*/ 2147483647 w 943"/>
                <a:gd name="T19" fmla="*/ 2147483647 h 1055"/>
                <a:gd name="T20" fmla="*/ 2147483647 w 943"/>
                <a:gd name="T21" fmla="*/ 2147483647 h 1055"/>
                <a:gd name="T22" fmla="*/ 2147483647 w 943"/>
                <a:gd name="T23" fmla="*/ 2147483647 h 1055"/>
                <a:gd name="T24" fmla="*/ 2147483647 w 943"/>
                <a:gd name="T25" fmla="*/ 2147483647 h 1055"/>
                <a:gd name="T26" fmla="*/ 2147483647 w 943"/>
                <a:gd name="T27" fmla="*/ 2147483647 h 1055"/>
                <a:gd name="T28" fmla="*/ 2147483647 w 943"/>
                <a:gd name="T29" fmla="*/ 2147483647 h 1055"/>
                <a:gd name="T30" fmla="*/ 2147483647 w 943"/>
                <a:gd name="T31" fmla="*/ 2147483647 h 1055"/>
                <a:gd name="T32" fmla="*/ 2147483647 w 943"/>
                <a:gd name="T33" fmla="*/ 2147483647 h 1055"/>
                <a:gd name="T34" fmla="*/ 2147483647 w 943"/>
                <a:gd name="T35" fmla="*/ 2147483647 h 1055"/>
                <a:gd name="T36" fmla="*/ 2147483647 w 943"/>
                <a:gd name="T37" fmla="*/ 2147483647 h 1055"/>
                <a:gd name="T38" fmla="*/ 2147483647 w 943"/>
                <a:gd name="T39" fmla="*/ 2147483647 h 1055"/>
                <a:gd name="T40" fmla="*/ 2147483647 w 943"/>
                <a:gd name="T41" fmla="*/ 2147483647 h 1055"/>
                <a:gd name="T42" fmla="*/ 2147483647 w 943"/>
                <a:gd name="T43" fmla="*/ 2147483647 h 1055"/>
                <a:gd name="T44" fmla="*/ 2147483647 w 943"/>
                <a:gd name="T45" fmla="*/ 2147483647 h 1055"/>
                <a:gd name="T46" fmla="*/ 2147483647 w 943"/>
                <a:gd name="T47" fmla="*/ 2147483647 h 1055"/>
                <a:gd name="T48" fmla="*/ 2147483647 w 943"/>
                <a:gd name="T49" fmla="*/ 2147483647 h 1055"/>
                <a:gd name="T50" fmla="*/ 2147483647 w 943"/>
                <a:gd name="T51" fmla="*/ 2147483647 h 1055"/>
                <a:gd name="T52" fmla="*/ 2147483647 w 943"/>
                <a:gd name="T53" fmla="*/ 2147483647 h 1055"/>
                <a:gd name="T54" fmla="*/ 2147483647 w 943"/>
                <a:gd name="T55" fmla="*/ 2147483647 h 1055"/>
                <a:gd name="T56" fmla="*/ 2147483647 w 943"/>
                <a:gd name="T57" fmla="*/ 2147483647 h 1055"/>
                <a:gd name="T58" fmla="*/ 2147483647 w 943"/>
                <a:gd name="T59" fmla="*/ 2147483647 h 1055"/>
                <a:gd name="T60" fmla="*/ 2147483647 w 943"/>
                <a:gd name="T61" fmla="*/ 2147483647 h 1055"/>
                <a:gd name="T62" fmla="*/ 2147483647 w 943"/>
                <a:gd name="T63" fmla="*/ 2147483647 h 1055"/>
                <a:gd name="T64" fmla="*/ 2147483647 w 943"/>
                <a:gd name="T65" fmla="*/ 2147483647 h 1055"/>
                <a:gd name="T66" fmla="*/ 2147483647 w 943"/>
                <a:gd name="T67" fmla="*/ 2147483647 h 1055"/>
                <a:gd name="T68" fmla="*/ 2147483647 w 943"/>
                <a:gd name="T69" fmla="*/ 2147483647 h 10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43"/>
                <a:gd name="T106" fmla="*/ 0 h 1055"/>
                <a:gd name="T107" fmla="*/ 943 w 943"/>
                <a:gd name="T108" fmla="*/ 1055 h 10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43" h="1055">
                  <a:moveTo>
                    <a:pt x="664" y="40"/>
                  </a:moveTo>
                  <a:lnTo>
                    <a:pt x="702" y="0"/>
                  </a:lnTo>
                  <a:lnTo>
                    <a:pt x="767" y="45"/>
                  </a:lnTo>
                  <a:lnTo>
                    <a:pt x="805" y="107"/>
                  </a:lnTo>
                  <a:lnTo>
                    <a:pt x="849" y="124"/>
                  </a:lnTo>
                  <a:lnTo>
                    <a:pt x="903" y="175"/>
                  </a:lnTo>
                  <a:lnTo>
                    <a:pt x="943" y="235"/>
                  </a:lnTo>
                  <a:lnTo>
                    <a:pt x="903" y="226"/>
                  </a:lnTo>
                  <a:lnTo>
                    <a:pt x="843" y="249"/>
                  </a:lnTo>
                  <a:lnTo>
                    <a:pt x="805" y="277"/>
                  </a:lnTo>
                  <a:lnTo>
                    <a:pt x="789" y="333"/>
                  </a:lnTo>
                  <a:lnTo>
                    <a:pt x="740" y="305"/>
                  </a:lnTo>
                  <a:lnTo>
                    <a:pt x="697" y="277"/>
                  </a:lnTo>
                  <a:lnTo>
                    <a:pt x="675" y="300"/>
                  </a:lnTo>
                  <a:lnTo>
                    <a:pt x="631" y="288"/>
                  </a:lnTo>
                  <a:lnTo>
                    <a:pt x="626" y="311"/>
                  </a:lnTo>
                  <a:lnTo>
                    <a:pt x="671" y="348"/>
                  </a:lnTo>
                  <a:lnTo>
                    <a:pt x="631" y="384"/>
                  </a:lnTo>
                  <a:lnTo>
                    <a:pt x="669" y="418"/>
                  </a:lnTo>
                  <a:lnTo>
                    <a:pt x="697" y="469"/>
                  </a:lnTo>
                  <a:lnTo>
                    <a:pt x="712" y="503"/>
                  </a:lnTo>
                  <a:lnTo>
                    <a:pt x="708" y="593"/>
                  </a:lnTo>
                  <a:lnTo>
                    <a:pt x="686" y="667"/>
                  </a:lnTo>
                  <a:lnTo>
                    <a:pt x="642" y="684"/>
                  </a:lnTo>
                  <a:lnTo>
                    <a:pt x="644" y="744"/>
                  </a:lnTo>
                  <a:lnTo>
                    <a:pt x="644" y="801"/>
                  </a:lnTo>
                  <a:lnTo>
                    <a:pt x="621" y="887"/>
                  </a:lnTo>
                  <a:lnTo>
                    <a:pt x="588" y="938"/>
                  </a:lnTo>
                  <a:lnTo>
                    <a:pt x="535" y="928"/>
                  </a:lnTo>
                  <a:lnTo>
                    <a:pt x="485" y="972"/>
                  </a:lnTo>
                  <a:lnTo>
                    <a:pt x="430" y="955"/>
                  </a:lnTo>
                  <a:lnTo>
                    <a:pt x="381" y="944"/>
                  </a:lnTo>
                  <a:lnTo>
                    <a:pt x="365" y="983"/>
                  </a:lnTo>
                  <a:lnTo>
                    <a:pt x="339" y="1009"/>
                  </a:lnTo>
                  <a:lnTo>
                    <a:pt x="314" y="1040"/>
                  </a:lnTo>
                  <a:lnTo>
                    <a:pt x="291" y="1055"/>
                  </a:lnTo>
                  <a:lnTo>
                    <a:pt x="251" y="1006"/>
                  </a:lnTo>
                  <a:lnTo>
                    <a:pt x="267" y="961"/>
                  </a:lnTo>
                  <a:lnTo>
                    <a:pt x="229" y="972"/>
                  </a:lnTo>
                  <a:lnTo>
                    <a:pt x="159" y="978"/>
                  </a:lnTo>
                  <a:lnTo>
                    <a:pt x="88" y="978"/>
                  </a:lnTo>
                  <a:lnTo>
                    <a:pt x="36" y="1015"/>
                  </a:lnTo>
                  <a:lnTo>
                    <a:pt x="0" y="988"/>
                  </a:lnTo>
                  <a:lnTo>
                    <a:pt x="45" y="950"/>
                  </a:lnTo>
                  <a:lnTo>
                    <a:pt x="99" y="910"/>
                  </a:lnTo>
                  <a:lnTo>
                    <a:pt x="191" y="882"/>
                  </a:lnTo>
                  <a:lnTo>
                    <a:pt x="236" y="887"/>
                  </a:lnTo>
                  <a:lnTo>
                    <a:pt x="281" y="905"/>
                  </a:lnTo>
                  <a:lnTo>
                    <a:pt x="322" y="882"/>
                  </a:lnTo>
                  <a:lnTo>
                    <a:pt x="327" y="836"/>
                  </a:lnTo>
                  <a:lnTo>
                    <a:pt x="360" y="797"/>
                  </a:lnTo>
                  <a:lnTo>
                    <a:pt x="371" y="757"/>
                  </a:lnTo>
                  <a:lnTo>
                    <a:pt x="392" y="729"/>
                  </a:lnTo>
                  <a:lnTo>
                    <a:pt x="414" y="780"/>
                  </a:lnTo>
                  <a:lnTo>
                    <a:pt x="479" y="746"/>
                  </a:lnTo>
                  <a:lnTo>
                    <a:pt x="512" y="684"/>
                  </a:lnTo>
                  <a:lnTo>
                    <a:pt x="528" y="639"/>
                  </a:lnTo>
                  <a:lnTo>
                    <a:pt x="555" y="599"/>
                  </a:lnTo>
                  <a:lnTo>
                    <a:pt x="572" y="554"/>
                  </a:lnTo>
                  <a:lnTo>
                    <a:pt x="563" y="489"/>
                  </a:lnTo>
                  <a:lnTo>
                    <a:pt x="555" y="458"/>
                  </a:lnTo>
                  <a:lnTo>
                    <a:pt x="593" y="430"/>
                  </a:lnTo>
                  <a:lnTo>
                    <a:pt x="576" y="376"/>
                  </a:lnTo>
                  <a:lnTo>
                    <a:pt x="566" y="328"/>
                  </a:lnTo>
                  <a:lnTo>
                    <a:pt x="599" y="294"/>
                  </a:lnTo>
                  <a:lnTo>
                    <a:pt x="603" y="221"/>
                  </a:lnTo>
                  <a:lnTo>
                    <a:pt x="648" y="203"/>
                  </a:lnTo>
                  <a:lnTo>
                    <a:pt x="680" y="147"/>
                  </a:lnTo>
                  <a:lnTo>
                    <a:pt x="696" y="103"/>
                  </a:lnTo>
                  <a:lnTo>
                    <a:pt x="66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5" name="Freeform 98">
              <a:extLst/>
            </p:cNvPr>
            <p:cNvSpPr>
              <a:spLocks/>
            </p:cNvSpPr>
            <p:nvPr/>
          </p:nvSpPr>
          <p:spPr bwMode="auto">
            <a:xfrm>
              <a:off x="6607151" y="4211656"/>
              <a:ext cx="38100" cy="58737"/>
            </a:xfrm>
            <a:custGeom>
              <a:avLst/>
              <a:gdLst>
                <a:gd name="T0" fmla="*/ 2147483647 w 317"/>
                <a:gd name="T1" fmla="*/ 2147483647 h 456"/>
                <a:gd name="T2" fmla="*/ 2147483647 w 317"/>
                <a:gd name="T3" fmla="*/ 2147483647 h 456"/>
                <a:gd name="T4" fmla="*/ 2147483647 w 317"/>
                <a:gd name="T5" fmla="*/ 2147483647 h 456"/>
                <a:gd name="T6" fmla="*/ 2147483647 w 317"/>
                <a:gd name="T7" fmla="*/ 2147483647 h 456"/>
                <a:gd name="T8" fmla="*/ 2147483647 w 317"/>
                <a:gd name="T9" fmla="*/ 2147483647 h 456"/>
                <a:gd name="T10" fmla="*/ 2147483647 w 317"/>
                <a:gd name="T11" fmla="*/ 2147483647 h 456"/>
                <a:gd name="T12" fmla="*/ 2147483647 w 317"/>
                <a:gd name="T13" fmla="*/ 2147483647 h 456"/>
                <a:gd name="T14" fmla="*/ 2147483647 w 317"/>
                <a:gd name="T15" fmla="*/ 0 h 456"/>
                <a:gd name="T16" fmla="*/ 2147483647 w 317"/>
                <a:gd name="T17" fmla="*/ 2147483647 h 456"/>
                <a:gd name="T18" fmla="*/ 0 w 317"/>
                <a:gd name="T19" fmla="*/ 2147483647 h 456"/>
                <a:gd name="T20" fmla="*/ 2147483647 w 317"/>
                <a:gd name="T21" fmla="*/ 2147483647 h 456"/>
                <a:gd name="T22" fmla="*/ 0 w 317"/>
                <a:gd name="T23" fmla="*/ 2147483647 h 456"/>
                <a:gd name="T24" fmla="*/ 2147483647 w 317"/>
                <a:gd name="T25" fmla="*/ 2147483647 h 456"/>
                <a:gd name="T26" fmla="*/ 2147483647 w 317"/>
                <a:gd name="T27" fmla="*/ 2147483647 h 456"/>
                <a:gd name="T28" fmla="*/ 2147483647 w 317"/>
                <a:gd name="T29" fmla="*/ 2147483647 h 456"/>
                <a:gd name="T30" fmla="*/ 2147483647 w 317"/>
                <a:gd name="T31" fmla="*/ 2147483647 h 4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7"/>
                <a:gd name="T49" fmla="*/ 0 h 456"/>
                <a:gd name="T50" fmla="*/ 317 w 317"/>
                <a:gd name="T51" fmla="*/ 456 h 4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7" h="456">
                  <a:moveTo>
                    <a:pt x="177" y="456"/>
                  </a:moveTo>
                  <a:lnTo>
                    <a:pt x="257" y="432"/>
                  </a:lnTo>
                  <a:lnTo>
                    <a:pt x="281" y="344"/>
                  </a:lnTo>
                  <a:lnTo>
                    <a:pt x="317" y="240"/>
                  </a:lnTo>
                  <a:lnTo>
                    <a:pt x="313" y="152"/>
                  </a:lnTo>
                  <a:lnTo>
                    <a:pt x="272" y="58"/>
                  </a:lnTo>
                  <a:lnTo>
                    <a:pt x="201" y="40"/>
                  </a:lnTo>
                  <a:lnTo>
                    <a:pt x="145" y="0"/>
                  </a:lnTo>
                  <a:lnTo>
                    <a:pt x="73" y="40"/>
                  </a:lnTo>
                  <a:lnTo>
                    <a:pt x="0" y="58"/>
                  </a:lnTo>
                  <a:lnTo>
                    <a:pt x="33" y="128"/>
                  </a:lnTo>
                  <a:lnTo>
                    <a:pt x="0" y="194"/>
                  </a:lnTo>
                  <a:lnTo>
                    <a:pt x="90" y="194"/>
                  </a:lnTo>
                  <a:lnTo>
                    <a:pt x="137" y="296"/>
                  </a:lnTo>
                  <a:lnTo>
                    <a:pt x="97" y="400"/>
                  </a:lnTo>
                  <a:lnTo>
                    <a:pt x="177" y="4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6" name="Freeform 99">
              <a:extLst/>
            </p:cNvPr>
            <p:cNvSpPr>
              <a:spLocks/>
            </p:cNvSpPr>
            <p:nvPr/>
          </p:nvSpPr>
          <p:spPr bwMode="auto">
            <a:xfrm>
              <a:off x="6659539" y="4205306"/>
              <a:ext cx="41275" cy="36512"/>
            </a:xfrm>
            <a:custGeom>
              <a:avLst/>
              <a:gdLst>
                <a:gd name="T0" fmla="*/ 2147483647 w 317"/>
                <a:gd name="T1" fmla="*/ 2147483647 h 272"/>
                <a:gd name="T2" fmla="*/ 2147483647 w 317"/>
                <a:gd name="T3" fmla="*/ 2147483647 h 272"/>
                <a:gd name="T4" fmla="*/ 2147483647 w 317"/>
                <a:gd name="T5" fmla="*/ 2147483647 h 272"/>
                <a:gd name="T6" fmla="*/ 2147483647 w 317"/>
                <a:gd name="T7" fmla="*/ 2147483647 h 272"/>
                <a:gd name="T8" fmla="*/ 2147483647 w 317"/>
                <a:gd name="T9" fmla="*/ 2147483647 h 272"/>
                <a:gd name="T10" fmla="*/ 2147483647 w 317"/>
                <a:gd name="T11" fmla="*/ 2147483647 h 272"/>
                <a:gd name="T12" fmla="*/ 2147483647 w 317"/>
                <a:gd name="T13" fmla="*/ 2147483647 h 272"/>
                <a:gd name="T14" fmla="*/ 2147483647 w 317"/>
                <a:gd name="T15" fmla="*/ 0 h 272"/>
                <a:gd name="T16" fmla="*/ 2147483647 w 317"/>
                <a:gd name="T17" fmla="*/ 2147483647 h 272"/>
                <a:gd name="T18" fmla="*/ 2147483647 w 317"/>
                <a:gd name="T19" fmla="*/ 2147483647 h 272"/>
                <a:gd name="T20" fmla="*/ 0 w 317"/>
                <a:gd name="T21" fmla="*/ 2147483647 h 272"/>
                <a:gd name="T22" fmla="*/ 2147483647 w 317"/>
                <a:gd name="T23" fmla="*/ 2147483647 h 272"/>
                <a:gd name="T24" fmla="*/ 0 w 317"/>
                <a:gd name="T25" fmla="*/ 2147483647 h 272"/>
                <a:gd name="T26" fmla="*/ 2147483647 w 317"/>
                <a:gd name="T27" fmla="*/ 2147483647 h 272"/>
                <a:gd name="T28" fmla="*/ 2147483647 w 317"/>
                <a:gd name="T29" fmla="*/ 2147483647 h 2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7"/>
                <a:gd name="T46" fmla="*/ 0 h 272"/>
                <a:gd name="T47" fmla="*/ 317 w 317"/>
                <a:gd name="T48" fmla="*/ 272 h 2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7" h="272">
                  <a:moveTo>
                    <a:pt x="136" y="272"/>
                  </a:moveTo>
                  <a:lnTo>
                    <a:pt x="136" y="226"/>
                  </a:lnTo>
                  <a:lnTo>
                    <a:pt x="136" y="136"/>
                  </a:lnTo>
                  <a:lnTo>
                    <a:pt x="230" y="144"/>
                  </a:lnTo>
                  <a:lnTo>
                    <a:pt x="286" y="136"/>
                  </a:lnTo>
                  <a:lnTo>
                    <a:pt x="317" y="45"/>
                  </a:lnTo>
                  <a:lnTo>
                    <a:pt x="262" y="16"/>
                  </a:lnTo>
                  <a:lnTo>
                    <a:pt x="181" y="0"/>
                  </a:lnTo>
                  <a:lnTo>
                    <a:pt x="126" y="48"/>
                  </a:lnTo>
                  <a:lnTo>
                    <a:pt x="54" y="32"/>
                  </a:lnTo>
                  <a:lnTo>
                    <a:pt x="0" y="90"/>
                  </a:lnTo>
                  <a:lnTo>
                    <a:pt x="38" y="144"/>
                  </a:lnTo>
                  <a:lnTo>
                    <a:pt x="0" y="226"/>
                  </a:lnTo>
                  <a:lnTo>
                    <a:pt x="45" y="272"/>
                  </a:lnTo>
                  <a:lnTo>
                    <a:pt x="136" y="2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7" name="Freeform 100">
              <a:extLst/>
            </p:cNvPr>
            <p:cNvSpPr>
              <a:spLocks/>
            </p:cNvSpPr>
            <p:nvPr/>
          </p:nvSpPr>
          <p:spPr bwMode="auto">
            <a:xfrm>
              <a:off x="5176814" y="2613043"/>
              <a:ext cx="341312" cy="428625"/>
            </a:xfrm>
            <a:custGeom>
              <a:avLst/>
              <a:gdLst>
                <a:gd name="T0" fmla="*/ 2147483647 w 1252"/>
                <a:gd name="T1" fmla="*/ 2147483647 h 1584"/>
                <a:gd name="T2" fmla="*/ 2147483647 w 1252"/>
                <a:gd name="T3" fmla="*/ 2147483647 h 1584"/>
                <a:gd name="T4" fmla="*/ 2147483647 w 1252"/>
                <a:gd name="T5" fmla="*/ 2147483647 h 1584"/>
                <a:gd name="T6" fmla="*/ 2147483647 w 1252"/>
                <a:gd name="T7" fmla="*/ 2147483647 h 1584"/>
                <a:gd name="T8" fmla="*/ 2147483647 w 1252"/>
                <a:gd name="T9" fmla="*/ 2147483647 h 1584"/>
                <a:gd name="T10" fmla="*/ 2147483647 w 1252"/>
                <a:gd name="T11" fmla="*/ 2147483647 h 1584"/>
                <a:gd name="T12" fmla="*/ 2147483647 w 1252"/>
                <a:gd name="T13" fmla="*/ 2147483647 h 1584"/>
                <a:gd name="T14" fmla="*/ 2147483647 w 1252"/>
                <a:gd name="T15" fmla="*/ 2147483647 h 1584"/>
                <a:gd name="T16" fmla="*/ 2147483647 w 1252"/>
                <a:gd name="T17" fmla="*/ 2147483647 h 1584"/>
                <a:gd name="T18" fmla="*/ 2147483647 w 1252"/>
                <a:gd name="T19" fmla="*/ 2147483647 h 1584"/>
                <a:gd name="T20" fmla="*/ 2147483647 w 1252"/>
                <a:gd name="T21" fmla="*/ 2147483647 h 1584"/>
                <a:gd name="T22" fmla="*/ 2147483647 w 1252"/>
                <a:gd name="T23" fmla="*/ 2147483647 h 1584"/>
                <a:gd name="T24" fmla="*/ 2147483647 w 1252"/>
                <a:gd name="T25" fmla="*/ 2147483647 h 1584"/>
                <a:gd name="T26" fmla="*/ 2147483647 w 1252"/>
                <a:gd name="T27" fmla="*/ 2147483647 h 1584"/>
                <a:gd name="T28" fmla="*/ 2147483647 w 1252"/>
                <a:gd name="T29" fmla="*/ 2147483647 h 1584"/>
                <a:gd name="T30" fmla="*/ 2147483647 w 1252"/>
                <a:gd name="T31" fmla="*/ 2147483647 h 1584"/>
                <a:gd name="T32" fmla="*/ 2147483647 w 1252"/>
                <a:gd name="T33" fmla="*/ 2147483647 h 1584"/>
                <a:gd name="T34" fmla="*/ 2147483647 w 1252"/>
                <a:gd name="T35" fmla="*/ 2147483647 h 1584"/>
                <a:gd name="T36" fmla="*/ 2147483647 w 1252"/>
                <a:gd name="T37" fmla="*/ 2147483647 h 1584"/>
                <a:gd name="T38" fmla="*/ 0 w 1252"/>
                <a:gd name="T39" fmla="*/ 2147483647 h 1584"/>
                <a:gd name="T40" fmla="*/ 2147483647 w 1252"/>
                <a:gd name="T41" fmla="*/ 2147483647 h 1584"/>
                <a:gd name="T42" fmla="*/ 2147483647 w 1252"/>
                <a:gd name="T43" fmla="*/ 2147483647 h 1584"/>
                <a:gd name="T44" fmla="*/ 2147483647 w 1252"/>
                <a:gd name="T45" fmla="*/ 2147483647 h 1584"/>
                <a:gd name="T46" fmla="*/ 2147483647 w 1252"/>
                <a:gd name="T47" fmla="*/ 2147483647 h 1584"/>
                <a:gd name="T48" fmla="*/ 2147483647 w 1252"/>
                <a:gd name="T49" fmla="*/ 2147483647 h 1584"/>
                <a:gd name="T50" fmla="*/ 2147483647 w 1252"/>
                <a:gd name="T51" fmla="*/ 2147483647 h 1584"/>
                <a:gd name="T52" fmla="*/ 2147483647 w 1252"/>
                <a:gd name="T53" fmla="*/ 2147483647 h 1584"/>
                <a:gd name="T54" fmla="*/ 2147483647 w 1252"/>
                <a:gd name="T55" fmla="*/ 2147483647 h 1584"/>
                <a:gd name="T56" fmla="*/ 2147483647 w 1252"/>
                <a:gd name="T57" fmla="*/ 2147483647 h 1584"/>
                <a:gd name="T58" fmla="*/ 2147483647 w 1252"/>
                <a:gd name="T59" fmla="*/ 2147483647 h 1584"/>
                <a:gd name="T60" fmla="*/ 2147483647 w 1252"/>
                <a:gd name="T61" fmla="*/ 2147483647 h 1584"/>
                <a:gd name="T62" fmla="*/ 2147483647 w 1252"/>
                <a:gd name="T63" fmla="*/ 2147483647 h 1584"/>
                <a:gd name="T64" fmla="*/ 2147483647 w 1252"/>
                <a:gd name="T65" fmla="*/ 2147483647 h 1584"/>
                <a:gd name="T66" fmla="*/ 2147483647 w 1252"/>
                <a:gd name="T67" fmla="*/ 2147483647 h 1584"/>
                <a:gd name="T68" fmla="*/ 2147483647 w 1252"/>
                <a:gd name="T69" fmla="*/ 2147483647 h 1584"/>
                <a:gd name="T70" fmla="*/ 2147483647 w 1252"/>
                <a:gd name="T71" fmla="*/ 2147483647 h 1584"/>
                <a:gd name="T72" fmla="*/ 2147483647 w 1252"/>
                <a:gd name="T73" fmla="*/ 2147483647 h 1584"/>
                <a:gd name="T74" fmla="*/ 2147483647 w 1252"/>
                <a:gd name="T75" fmla="*/ 2147483647 h 1584"/>
                <a:gd name="T76" fmla="*/ 2147483647 w 1252"/>
                <a:gd name="T77" fmla="*/ 2147483647 h 1584"/>
                <a:gd name="T78" fmla="*/ 2147483647 w 1252"/>
                <a:gd name="T79" fmla="*/ 2147483647 h 1584"/>
                <a:gd name="T80" fmla="*/ 2147483647 w 1252"/>
                <a:gd name="T81" fmla="*/ 2147483647 h 1584"/>
                <a:gd name="T82" fmla="*/ 2147483647 w 1252"/>
                <a:gd name="T83" fmla="*/ 0 h 1584"/>
                <a:gd name="T84" fmla="*/ 2147483647 w 1252"/>
                <a:gd name="T85" fmla="*/ 2147483647 h 1584"/>
                <a:gd name="T86" fmla="*/ 2147483647 w 1252"/>
                <a:gd name="T87" fmla="*/ 2147483647 h 1584"/>
                <a:gd name="T88" fmla="*/ 2147483647 w 1252"/>
                <a:gd name="T89" fmla="*/ 2147483647 h 1584"/>
                <a:gd name="T90" fmla="*/ 2147483647 w 1252"/>
                <a:gd name="T91" fmla="*/ 2147483647 h 1584"/>
                <a:gd name="T92" fmla="*/ 2147483647 w 1252"/>
                <a:gd name="T93" fmla="*/ 2147483647 h 15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52"/>
                <a:gd name="T142" fmla="*/ 0 h 1584"/>
                <a:gd name="T143" fmla="*/ 1252 w 1252"/>
                <a:gd name="T144" fmla="*/ 1584 h 15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52" h="1584">
                  <a:moveTo>
                    <a:pt x="1191" y="216"/>
                  </a:moveTo>
                  <a:lnTo>
                    <a:pt x="1057" y="300"/>
                  </a:lnTo>
                  <a:lnTo>
                    <a:pt x="883" y="391"/>
                  </a:lnTo>
                  <a:lnTo>
                    <a:pt x="797" y="460"/>
                  </a:lnTo>
                  <a:lnTo>
                    <a:pt x="683" y="511"/>
                  </a:lnTo>
                  <a:lnTo>
                    <a:pt x="655" y="634"/>
                  </a:lnTo>
                  <a:lnTo>
                    <a:pt x="569" y="666"/>
                  </a:lnTo>
                  <a:lnTo>
                    <a:pt x="491" y="818"/>
                  </a:lnTo>
                  <a:lnTo>
                    <a:pt x="448" y="944"/>
                  </a:lnTo>
                  <a:lnTo>
                    <a:pt x="370" y="1039"/>
                  </a:lnTo>
                  <a:lnTo>
                    <a:pt x="327" y="1164"/>
                  </a:lnTo>
                  <a:lnTo>
                    <a:pt x="341" y="1341"/>
                  </a:lnTo>
                  <a:lnTo>
                    <a:pt x="391" y="1429"/>
                  </a:lnTo>
                  <a:lnTo>
                    <a:pt x="491" y="1503"/>
                  </a:lnTo>
                  <a:lnTo>
                    <a:pt x="427" y="1584"/>
                  </a:lnTo>
                  <a:lnTo>
                    <a:pt x="334" y="1540"/>
                  </a:lnTo>
                  <a:lnTo>
                    <a:pt x="220" y="1540"/>
                  </a:lnTo>
                  <a:lnTo>
                    <a:pt x="156" y="1451"/>
                  </a:lnTo>
                  <a:lnTo>
                    <a:pt x="99" y="1378"/>
                  </a:lnTo>
                  <a:lnTo>
                    <a:pt x="0" y="1301"/>
                  </a:lnTo>
                  <a:lnTo>
                    <a:pt x="93" y="1243"/>
                  </a:lnTo>
                  <a:lnTo>
                    <a:pt x="135" y="1224"/>
                  </a:lnTo>
                  <a:lnTo>
                    <a:pt x="154" y="1150"/>
                  </a:lnTo>
                  <a:lnTo>
                    <a:pt x="121" y="1080"/>
                  </a:lnTo>
                  <a:lnTo>
                    <a:pt x="171" y="1045"/>
                  </a:lnTo>
                  <a:lnTo>
                    <a:pt x="192" y="967"/>
                  </a:lnTo>
                  <a:lnTo>
                    <a:pt x="263" y="909"/>
                  </a:lnTo>
                  <a:lnTo>
                    <a:pt x="216" y="864"/>
                  </a:lnTo>
                  <a:lnTo>
                    <a:pt x="241" y="798"/>
                  </a:lnTo>
                  <a:lnTo>
                    <a:pt x="306" y="739"/>
                  </a:lnTo>
                  <a:lnTo>
                    <a:pt x="342" y="660"/>
                  </a:lnTo>
                  <a:lnTo>
                    <a:pt x="334" y="577"/>
                  </a:lnTo>
                  <a:lnTo>
                    <a:pt x="327" y="518"/>
                  </a:lnTo>
                  <a:lnTo>
                    <a:pt x="412" y="430"/>
                  </a:lnTo>
                  <a:lnTo>
                    <a:pt x="499" y="397"/>
                  </a:lnTo>
                  <a:lnTo>
                    <a:pt x="568" y="319"/>
                  </a:lnTo>
                  <a:lnTo>
                    <a:pt x="705" y="234"/>
                  </a:lnTo>
                  <a:lnTo>
                    <a:pt x="747" y="186"/>
                  </a:lnTo>
                  <a:lnTo>
                    <a:pt x="808" y="234"/>
                  </a:lnTo>
                  <a:lnTo>
                    <a:pt x="933" y="172"/>
                  </a:lnTo>
                  <a:lnTo>
                    <a:pt x="1018" y="127"/>
                  </a:lnTo>
                  <a:lnTo>
                    <a:pt x="1131" y="0"/>
                  </a:lnTo>
                  <a:lnTo>
                    <a:pt x="1211" y="3"/>
                  </a:lnTo>
                  <a:lnTo>
                    <a:pt x="1252" y="48"/>
                  </a:lnTo>
                  <a:lnTo>
                    <a:pt x="1248" y="108"/>
                  </a:lnTo>
                  <a:lnTo>
                    <a:pt x="1228" y="159"/>
                  </a:lnTo>
                  <a:lnTo>
                    <a:pt x="1191" y="2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8" name="Freeform 101">
              <a:extLst/>
            </p:cNvPr>
            <p:cNvSpPr>
              <a:spLocks/>
            </p:cNvSpPr>
            <p:nvPr/>
          </p:nvSpPr>
          <p:spPr bwMode="auto">
            <a:xfrm>
              <a:off x="4649764" y="3060718"/>
              <a:ext cx="184150" cy="442913"/>
            </a:xfrm>
            <a:custGeom>
              <a:avLst/>
              <a:gdLst>
                <a:gd name="T0" fmla="*/ 2147483647 w 681"/>
                <a:gd name="T1" fmla="*/ 2147483647 h 1634"/>
                <a:gd name="T2" fmla="*/ 2147483647 w 681"/>
                <a:gd name="T3" fmla="*/ 2147483647 h 1634"/>
                <a:gd name="T4" fmla="*/ 2147483647 w 681"/>
                <a:gd name="T5" fmla="*/ 2147483647 h 1634"/>
                <a:gd name="T6" fmla="*/ 2147483647 w 681"/>
                <a:gd name="T7" fmla="*/ 2147483647 h 1634"/>
                <a:gd name="T8" fmla="*/ 2147483647 w 681"/>
                <a:gd name="T9" fmla="*/ 2147483647 h 1634"/>
                <a:gd name="T10" fmla="*/ 2147483647 w 681"/>
                <a:gd name="T11" fmla="*/ 2147483647 h 1634"/>
                <a:gd name="T12" fmla="*/ 2147483647 w 681"/>
                <a:gd name="T13" fmla="*/ 2147483647 h 1634"/>
                <a:gd name="T14" fmla="*/ 2147483647 w 681"/>
                <a:gd name="T15" fmla="*/ 2147483647 h 1634"/>
                <a:gd name="T16" fmla="*/ 2147483647 w 681"/>
                <a:gd name="T17" fmla="*/ 2147483647 h 1634"/>
                <a:gd name="T18" fmla="*/ 2147483647 w 681"/>
                <a:gd name="T19" fmla="*/ 2147483647 h 1634"/>
                <a:gd name="T20" fmla="*/ 2147483647 w 681"/>
                <a:gd name="T21" fmla="*/ 2147483647 h 1634"/>
                <a:gd name="T22" fmla="*/ 2147483647 w 681"/>
                <a:gd name="T23" fmla="*/ 2147483647 h 1634"/>
                <a:gd name="T24" fmla="*/ 2147483647 w 681"/>
                <a:gd name="T25" fmla="*/ 2147483647 h 1634"/>
                <a:gd name="T26" fmla="*/ 2147483647 w 681"/>
                <a:gd name="T27" fmla="*/ 2147483647 h 1634"/>
                <a:gd name="T28" fmla="*/ 2147483647 w 681"/>
                <a:gd name="T29" fmla="*/ 2147483647 h 1634"/>
                <a:gd name="T30" fmla="*/ 2147483647 w 681"/>
                <a:gd name="T31" fmla="*/ 2147483647 h 1634"/>
                <a:gd name="T32" fmla="*/ 2147483647 w 681"/>
                <a:gd name="T33" fmla="*/ 2147483647 h 1634"/>
                <a:gd name="T34" fmla="*/ 2147483647 w 681"/>
                <a:gd name="T35" fmla="*/ 2147483647 h 1634"/>
                <a:gd name="T36" fmla="*/ 2147483647 w 681"/>
                <a:gd name="T37" fmla="*/ 2147483647 h 1634"/>
                <a:gd name="T38" fmla="*/ 2147483647 w 681"/>
                <a:gd name="T39" fmla="*/ 2147483647 h 1634"/>
                <a:gd name="T40" fmla="*/ 2147483647 w 681"/>
                <a:gd name="T41" fmla="*/ 2147483647 h 1634"/>
                <a:gd name="T42" fmla="*/ 2147483647 w 681"/>
                <a:gd name="T43" fmla="*/ 2147483647 h 1634"/>
                <a:gd name="T44" fmla="*/ 2147483647 w 681"/>
                <a:gd name="T45" fmla="*/ 2147483647 h 1634"/>
                <a:gd name="T46" fmla="*/ 2147483647 w 681"/>
                <a:gd name="T47" fmla="*/ 2147483647 h 1634"/>
                <a:gd name="T48" fmla="*/ 2147483647 w 681"/>
                <a:gd name="T49" fmla="*/ 2147483647 h 1634"/>
                <a:gd name="T50" fmla="*/ 2147483647 w 681"/>
                <a:gd name="T51" fmla="*/ 2147483647 h 1634"/>
                <a:gd name="T52" fmla="*/ 2147483647 w 681"/>
                <a:gd name="T53" fmla="*/ 2147483647 h 1634"/>
                <a:gd name="T54" fmla="*/ 2147483647 w 681"/>
                <a:gd name="T55" fmla="*/ 2147483647 h 1634"/>
                <a:gd name="T56" fmla="*/ 2147483647 w 681"/>
                <a:gd name="T57" fmla="*/ 2147483647 h 1634"/>
                <a:gd name="T58" fmla="*/ 2147483647 w 681"/>
                <a:gd name="T59" fmla="*/ 2147483647 h 1634"/>
                <a:gd name="T60" fmla="*/ 2147483647 w 681"/>
                <a:gd name="T61" fmla="*/ 2147483647 h 1634"/>
                <a:gd name="T62" fmla="*/ 2147483647 w 681"/>
                <a:gd name="T63" fmla="*/ 2147483647 h 1634"/>
                <a:gd name="T64" fmla="*/ 2147483647 w 681"/>
                <a:gd name="T65" fmla="*/ 2147483647 h 1634"/>
                <a:gd name="T66" fmla="*/ 2147483647 w 681"/>
                <a:gd name="T67" fmla="*/ 2147483647 h 1634"/>
                <a:gd name="T68" fmla="*/ 2147483647 w 681"/>
                <a:gd name="T69" fmla="*/ 2147483647 h 1634"/>
                <a:gd name="T70" fmla="*/ 2147483647 w 681"/>
                <a:gd name="T71" fmla="*/ 0 h 1634"/>
                <a:gd name="T72" fmla="*/ 2147483647 w 681"/>
                <a:gd name="T73" fmla="*/ 2147483647 h 1634"/>
                <a:gd name="T74" fmla="*/ 2147483647 w 681"/>
                <a:gd name="T75" fmla="*/ 2147483647 h 1634"/>
                <a:gd name="T76" fmla="*/ 2147483647 w 681"/>
                <a:gd name="T77" fmla="*/ 2147483647 h 1634"/>
                <a:gd name="T78" fmla="*/ 2147483647 w 681"/>
                <a:gd name="T79" fmla="*/ 2147483647 h 1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1"/>
                <a:gd name="T121" fmla="*/ 0 h 1634"/>
                <a:gd name="T122" fmla="*/ 681 w 681"/>
                <a:gd name="T123" fmla="*/ 1634 h 16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1" h="1634">
                  <a:moveTo>
                    <a:pt x="248" y="280"/>
                  </a:moveTo>
                  <a:lnTo>
                    <a:pt x="210" y="245"/>
                  </a:lnTo>
                  <a:lnTo>
                    <a:pt x="179" y="238"/>
                  </a:lnTo>
                  <a:lnTo>
                    <a:pt x="138" y="260"/>
                  </a:lnTo>
                  <a:lnTo>
                    <a:pt x="95" y="316"/>
                  </a:lnTo>
                  <a:lnTo>
                    <a:pt x="138" y="356"/>
                  </a:lnTo>
                  <a:lnTo>
                    <a:pt x="179" y="404"/>
                  </a:lnTo>
                  <a:lnTo>
                    <a:pt x="183" y="437"/>
                  </a:lnTo>
                  <a:lnTo>
                    <a:pt x="186" y="475"/>
                  </a:lnTo>
                  <a:lnTo>
                    <a:pt x="198" y="521"/>
                  </a:lnTo>
                  <a:lnTo>
                    <a:pt x="218" y="575"/>
                  </a:lnTo>
                  <a:lnTo>
                    <a:pt x="221" y="622"/>
                  </a:lnTo>
                  <a:lnTo>
                    <a:pt x="216" y="656"/>
                  </a:lnTo>
                  <a:lnTo>
                    <a:pt x="194" y="677"/>
                  </a:lnTo>
                  <a:lnTo>
                    <a:pt x="192" y="715"/>
                  </a:lnTo>
                  <a:lnTo>
                    <a:pt x="194" y="779"/>
                  </a:lnTo>
                  <a:lnTo>
                    <a:pt x="225" y="791"/>
                  </a:lnTo>
                  <a:lnTo>
                    <a:pt x="264" y="812"/>
                  </a:lnTo>
                  <a:lnTo>
                    <a:pt x="288" y="851"/>
                  </a:lnTo>
                  <a:lnTo>
                    <a:pt x="301" y="881"/>
                  </a:lnTo>
                  <a:lnTo>
                    <a:pt x="261" y="909"/>
                  </a:lnTo>
                  <a:lnTo>
                    <a:pt x="251" y="949"/>
                  </a:lnTo>
                  <a:lnTo>
                    <a:pt x="219" y="979"/>
                  </a:lnTo>
                  <a:lnTo>
                    <a:pt x="170" y="1040"/>
                  </a:lnTo>
                  <a:lnTo>
                    <a:pt x="134" y="1099"/>
                  </a:lnTo>
                  <a:lnTo>
                    <a:pt x="104" y="1093"/>
                  </a:lnTo>
                  <a:lnTo>
                    <a:pt x="80" y="1115"/>
                  </a:lnTo>
                  <a:lnTo>
                    <a:pt x="83" y="1148"/>
                  </a:lnTo>
                  <a:lnTo>
                    <a:pt x="39" y="1175"/>
                  </a:lnTo>
                  <a:lnTo>
                    <a:pt x="9" y="1226"/>
                  </a:lnTo>
                  <a:lnTo>
                    <a:pt x="0" y="1301"/>
                  </a:lnTo>
                  <a:lnTo>
                    <a:pt x="24" y="1361"/>
                  </a:lnTo>
                  <a:lnTo>
                    <a:pt x="21" y="1397"/>
                  </a:lnTo>
                  <a:lnTo>
                    <a:pt x="15" y="1445"/>
                  </a:lnTo>
                  <a:lnTo>
                    <a:pt x="12" y="1484"/>
                  </a:lnTo>
                  <a:lnTo>
                    <a:pt x="18" y="1535"/>
                  </a:lnTo>
                  <a:lnTo>
                    <a:pt x="33" y="1565"/>
                  </a:lnTo>
                  <a:lnTo>
                    <a:pt x="63" y="1571"/>
                  </a:lnTo>
                  <a:lnTo>
                    <a:pt x="78" y="1598"/>
                  </a:lnTo>
                  <a:lnTo>
                    <a:pt x="105" y="1613"/>
                  </a:lnTo>
                  <a:lnTo>
                    <a:pt x="120" y="1628"/>
                  </a:lnTo>
                  <a:lnTo>
                    <a:pt x="150" y="1634"/>
                  </a:lnTo>
                  <a:lnTo>
                    <a:pt x="188" y="1625"/>
                  </a:lnTo>
                  <a:lnTo>
                    <a:pt x="235" y="1617"/>
                  </a:lnTo>
                  <a:lnTo>
                    <a:pt x="288" y="1617"/>
                  </a:lnTo>
                  <a:lnTo>
                    <a:pt x="329" y="1594"/>
                  </a:lnTo>
                  <a:lnTo>
                    <a:pt x="386" y="1587"/>
                  </a:lnTo>
                  <a:lnTo>
                    <a:pt x="425" y="1558"/>
                  </a:lnTo>
                  <a:lnTo>
                    <a:pt x="481" y="1558"/>
                  </a:lnTo>
                  <a:lnTo>
                    <a:pt x="507" y="1502"/>
                  </a:lnTo>
                  <a:lnTo>
                    <a:pt x="570" y="1406"/>
                  </a:lnTo>
                  <a:lnTo>
                    <a:pt x="612" y="1328"/>
                  </a:lnTo>
                  <a:lnTo>
                    <a:pt x="660" y="1274"/>
                  </a:lnTo>
                  <a:lnTo>
                    <a:pt x="681" y="1199"/>
                  </a:lnTo>
                  <a:lnTo>
                    <a:pt x="642" y="1154"/>
                  </a:lnTo>
                  <a:lnTo>
                    <a:pt x="606" y="1124"/>
                  </a:lnTo>
                  <a:lnTo>
                    <a:pt x="595" y="1092"/>
                  </a:lnTo>
                  <a:lnTo>
                    <a:pt x="624" y="1034"/>
                  </a:lnTo>
                  <a:lnTo>
                    <a:pt x="581" y="917"/>
                  </a:lnTo>
                  <a:lnTo>
                    <a:pt x="573" y="821"/>
                  </a:lnTo>
                  <a:lnTo>
                    <a:pt x="591" y="748"/>
                  </a:lnTo>
                  <a:lnTo>
                    <a:pt x="538" y="640"/>
                  </a:lnTo>
                  <a:lnTo>
                    <a:pt x="578" y="457"/>
                  </a:lnTo>
                  <a:lnTo>
                    <a:pt x="507" y="367"/>
                  </a:lnTo>
                  <a:lnTo>
                    <a:pt x="510" y="305"/>
                  </a:lnTo>
                  <a:lnTo>
                    <a:pt x="527" y="188"/>
                  </a:lnTo>
                  <a:lnTo>
                    <a:pt x="548" y="139"/>
                  </a:lnTo>
                  <a:lnTo>
                    <a:pt x="521" y="89"/>
                  </a:lnTo>
                  <a:lnTo>
                    <a:pt x="501" y="46"/>
                  </a:lnTo>
                  <a:lnTo>
                    <a:pt x="455" y="14"/>
                  </a:lnTo>
                  <a:lnTo>
                    <a:pt x="422" y="2"/>
                  </a:lnTo>
                  <a:lnTo>
                    <a:pt x="401" y="0"/>
                  </a:lnTo>
                  <a:lnTo>
                    <a:pt x="354" y="19"/>
                  </a:lnTo>
                  <a:lnTo>
                    <a:pt x="333" y="65"/>
                  </a:lnTo>
                  <a:lnTo>
                    <a:pt x="333" y="109"/>
                  </a:lnTo>
                  <a:lnTo>
                    <a:pt x="323" y="136"/>
                  </a:lnTo>
                  <a:lnTo>
                    <a:pt x="309" y="170"/>
                  </a:lnTo>
                  <a:lnTo>
                    <a:pt x="308" y="191"/>
                  </a:lnTo>
                  <a:lnTo>
                    <a:pt x="279" y="235"/>
                  </a:lnTo>
                  <a:lnTo>
                    <a:pt x="248" y="2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9" name="Freeform 102">
              <a:extLst/>
            </p:cNvPr>
            <p:cNvSpPr>
              <a:spLocks/>
            </p:cNvSpPr>
            <p:nvPr/>
          </p:nvSpPr>
          <p:spPr bwMode="auto">
            <a:xfrm>
              <a:off x="4465614" y="3101993"/>
              <a:ext cx="244475" cy="561975"/>
            </a:xfrm>
            <a:custGeom>
              <a:avLst/>
              <a:gdLst>
                <a:gd name="T0" fmla="*/ 2147483647 w 899"/>
                <a:gd name="T1" fmla="*/ 2147483647 h 2074"/>
                <a:gd name="T2" fmla="*/ 2147483647 w 899"/>
                <a:gd name="T3" fmla="*/ 2147483647 h 2074"/>
                <a:gd name="T4" fmla="*/ 2147483647 w 899"/>
                <a:gd name="T5" fmla="*/ 2147483647 h 2074"/>
                <a:gd name="T6" fmla="*/ 2147483647 w 899"/>
                <a:gd name="T7" fmla="*/ 2147483647 h 2074"/>
                <a:gd name="T8" fmla="*/ 2147483647 w 899"/>
                <a:gd name="T9" fmla="*/ 2147483647 h 2074"/>
                <a:gd name="T10" fmla="*/ 2147483647 w 899"/>
                <a:gd name="T11" fmla="*/ 2147483647 h 2074"/>
                <a:gd name="T12" fmla="*/ 2147483647 w 899"/>
                <a:gd name="T13" fmla="*/ 2147483647 h 2074"/>
                <a:gd name="T14" fmla="*/ 2147483647 w 899"/>
                <a:gd name="T15" fmla="*/ 2147483647 h 2074"/>
                <a:gd name="T16" fmla="*/ 2147483647 w 899"/>
                <a:gd name="T17" fmla="*/ 2147483647 h 2074"/>
                <a:gd name="T18" fmla="*/ 2147483647 w 899"/>
                <a:gd name="T19" fmla="*/ 2147483647 h 2074"/>
                <a:gd name="T20" fmla="*/ 2147483647 w 899"/>
                <a:gd name="T21" fmla="*/ 2147483647 h 2074"/>
                <a:gd name="T22" fmla="*/ 2147483647 w 899"/>
                <a:gd name="T23" fmla="*/ 2147483647 h 2074"/>
                <a:gd name="T24" fmla="*/ 2147483647 w 899"/>
                <a:gd name="T25" fmla="*/ 2147483647 h 2074"/>
                <a:gd name="T26" fmla="*/ 2147483647 w 899"/>
                <a:gd name="T27" fmla="*/ 2147483647 h 2074"/>
                <a:gd name="T28" fmla="*/ 2147483647 w 899"/>
                <a:gd name="T29" fmla="*/ 2147483647 h 2074"/>
                <a:gd name="T30" fmla="*/ 2147483647 w 899"/>
                <a:gd name="T31" fmla="*/ 2147483647 h 2074"/>
                <a:gd name="T32" fmla="*/ 2147483647 w 899"/>
                <a:gd name="T33" fmla="*/ 2147483647 h 2074"/>
                <a:gd name="T34" fmla="*/ 2147483647 w 899"/>
                <a:gd name="T35" fmla="*/ 2147483647 h 2074"/>
                <a:gd name="T36" fmla="*/ 2147483647 w 899"/>
                <a:gd name="T37" fmla="*/ 2147483647 h 2074"/>
                <a:gd name="T38" fmla="*/ 2147483647 w 899"/>
                <a:gd name="T39" fmla="*/ 2147483647 h 2074"/>
                <a:gd name="T40" fmla="*/ 2147483647 w 899"/>
                <a:gd name="T41" fmla="*/ 2147483647 h 2074"/>
                <a:gd name="T42" fmla="*/ 2147483647 w 899"/>
                <a:gd name="T43" fmla="*/ 2147483647 h 2074"/>
                <a:gd name="T44" fmla="*/ 2147483647 w 899"/>
                <a:gd name="T45" fmla="*/ 2147483647 h 2074"/>
                <a:gd name="T46" fmla="*/ 2147483647 w 899"/>
                <a:gd name="T47" fmla="*/ 2147483647 h 2074"/>
                <a:gd name="T48" fmla="*/ 2147483647 w 899"/>
                <a:gd name="T49" fmla="*/ 2147483647 h 2074"/>
                <a:gd name="T50" fmla="*/ 2147483647 w 899"/>
                <a:gd name="T51" fmla="*/ 2147483647 h 2074"/>
                <a:gd name="T52" fmla="*/ 2147483647 w 899"/>
                <a:gd name="T53" fmla="*/ 2147483647 h 2074"/>
                <a:gd name="T54" fmla="*/ 2147483647 w 899"/>
                <a:gd name="T55" fmla="*/ 2147483647 h 2074"/>
                <a:gd name="T56" fmla="*/ 2147483647 w 899"/>
                <a:gd name="T57" fmla="*/ 2147483647 h 2074"/>
                <a:gd name="T58" fmla="*/ 2147483647 w 899"/>
                <a:gd name="T59" fmla="*/ 2147483647 h 2074"/>
                <a:gd name="T60" fmla="*/ 2147483647 w 899"/>
                <a:gd name="T61" fmla="*/ 2147483647 h 2074"/>
                <a:gd name="T62" fmla="*/ 2147483647 w 899"/>
                <a:gd name="T63" fmla="*/ 2147483647 h 2074"/>
                <a:gd name="T64" fmla="*/ 2147483647 w 899"/>
                <a:gd name="T65" fmla="*/ 2147483647 h 2074"/>
                <a:gd name="T66" fmla="*/ 2147483647 w 899"/>
                <a:gd name="T67" fmla="*/ 2147483647 h 2074"/>
                <a:gd name="T68" fmla="*/ 2147483647 w 899"/>
                <a:gd name="T69" fmla="*/ 2147483647 h 2074"/>
                <a:gd name="T70" fmla="*/ 2147483647 w 899"/>
                <a:gd name="T71" fmla="*/ 2147483647 h 2074"/>
                <a:gd name="T72" fmla="*/ 2147483647 w 899"/>
                <a:gd name="T73" fmla="*/ 2147483647 h 2074"/>
                <a:gd name="T74" fmla="*/ 2147483647 w 899"/>
                <a:gd name="T75" fmla="*/ 2147483647 h 2074"/>
                <a:gd name="T76" fmla="*/ 2147483647 w 899"/>
                <a:gd name="T77" fmla="*/ 2147483647 h 2074"/>
                <a:gd name="T78" fmla="*/ 2147483647 w 899"/>
                <a:gd name="T79" fmla="*/ 2147483647 h 2074"/>
                <a:gd name="T80" fmla="*/ 2147483647 w 899"/>
                <a:gd name="T81" fmla="*/ 2147483647 h 2074"/>
                <a:gd name="T82" fmla="*/ 2147483647 w 899"/>
                <a:gd name="T83" fmla="*/ 2147483647 h 2074"/>
                <a:gd name="T84" fmla="*/ 2147483647 w 899"/>
                <a:gd name="T85" fmla="*/ 2147483647 h 2074"/>
                <a:gd name="T86" fmla="*/ 2147483647 w 899"/>
                <a:gd name="T87" fmla="*/ 2147483647 h 2074"/>
                <a:gd name="T88" fmla="*/ 2147483647 w 899"/>
                <a:gd name="T89" fmla="*/ 2147483647 h 2074"/>
                <a:gd name="T90" fmla="*/ 2147483647 w 899"/>
                <a:gd name="T91" fmla="*/ 2147483647 h 2074"/>
                <a:gd name="T92" fmla="*/ 2147483647 w 899"/>
                <a:gd name="T93" fmla="*/ 2147483647 h 20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9"/>
                <a:gd name="T142" fmla="*/ 0 h 2074"/>
                <a:gd name="T143" fmla="*/ 899 w 899"/>
                <a:gd name="T144" fmla="*/ 2074 h 20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9" h="2074">
                  <a:moveTo>
                    <a:pt x="746" y="59"/>
                  </a:moveTo>
                  <a:lnTo>
                    <a:pt x="770" y="101"/>
                  </a:lnTo>
                  <a:lnTo>
                    <a:pt x="818" y="107"/>
                  </a:lnTo>
                  <a:lnTo>
                    <a:pt x="769" y="163"/>
                  </a:lnTo>
                  <a:lnTo>
                    <a:pt x="808" y="197"/>
                  </a:lnTo>
                  <a:lnTo>
                    <a:pt x="835" y="229"/>
                  </a:lnTo>
                  <a:lnTo>
                    <a:pt x="854" y="251"/>
                  </a:lnTo>
                  <a:lnTo>
                    <a:pt x="860" y="283"/>
                  </a:lnTo>
                  <a:lnTo>
                    <a:pt x="860" y="298"/>
                  </a:lnTo>
                  <a:lnTo>
                    <a:pt x="863" y="322"/>
                  </a:lnTo>
                  <a:lnTo>
                    <a:pt x="872" y="358"/>
                  </a:lnTo>
                  <a:lnTo>
                    <a:pt x="883" y="392"/>
                  </a:lnTo>
                  <a:lnTo>
                    <a:pt x="896" y="428"/>
                  </a:lnTo>
                  <a:lnTo>
                    <a:pt x="899" y="464"/>
                  </a:lnTo>
                  <a:lnTo>
                    <a:pt x="892" y="503"/>
                  </a:lnTo>
                  <a:lnTo>
                    <a:pt x="871" y="523"/>
                  </a:lnTo>
                  <a:lnTo>
                    <a:pt x="869" y="559"/>
                  </a:lnTo>
                  <a:lnTo>
                    <a:pt x="871" y="587"/>
                  </a:lnTo>
                  <a:lnTo>
                    <a:pt x="872" y="622"/>
                  </a:lnTo>
                  <a:lnTo>
                    <a:pt x="844" y="626"/>
                  </a:lnTo>
                  <a:lnTo>
                    <a:pt x="808" y="631"/>
                  </a:lnTo>
                  <a:lnTo>
                    <a:pt x="779" y="635"/>
                  </a:lnTo>
                  <a:lnTo>
                    <a:pt x="757" y="651"/>
                  </a:lnTo>
                  <a:lnTo>
                    <a:pt x="722" y="692"/>
                  </a:lnTo>
                  <a:lnTo>
                    <a:pt x="701" y="740"/>
                  </a:lnTo>
                  <a:lnTo>
                    <a:pt x="682" y="790"/>
                  </a:lnTo>
                  <a:lnTo>
                    <a:pt x="717" y="825"/>
                  </a:lnTo>
                  <a:lnTo>
                    <a:pt x="694" y="861"/>
                  </a:lnTo>
                  <a:lnTo>
                    <a:pt x="650" y="885"/>
                  </a:lnTo>
                  <a:lnTo>
                    <a:pt x="615" y="907"/>
                  </a:lnTo>
                  <a:lnTo>
                    <a:pt x="573" y="930"/>
                  </a:lnTo>
                  <a:lnTo>
                    <a:pt x="565" y="963"/>
                  </a:lnTo>
                  <a:lnTo>
                    <a:pt x="532" y="983"/>
                  </a:lnTo>
                  <a:lnTo>
                    <a:pt x="516" y="1018"/>
                  </a:lnTo>
                  <a:lnTo>
                    <a:pt x="483" y="1044"/>
                  </a:lnTo>
                  <a:lnTo>
                    <a:pt x="478" y="1088"/>
                  </a:lnTo>
                  <a:lnTo>
                    <a:pt x="472" y="1130"/>
                  </a:lnTo>
                  <a:lnTo>
                    <a:pt x="456" y="1173"/>
                  </a:lnTo>
                  <a:lnTo>
                    <a:pt x="452" y="1224"/>
                  </a:lnTo>
                  <a:lnTo>
                    <a:pt x="416" y="1233"/>
                  </a:lnTo>
                  <a:lnTo>
                    <a:pt x="424" y="1277"/>
                  </a:lnTo>
                  <a:lnTo>
                    <a:pt x="424" y="1317"/>
                  </a:lnTo>
                  <a:lnTo>
                    <a:pt x="432" y="1369"/>
                  </a:lnTo>
                  <a:lnTo>
                    <a:pt x="468" y="1373"/>
                  </a:lnTo>
                  <a:lnTo>
                    <a:pt x="492" y="1397"/>
                  </a:lnTo>
                  <a:lnTo>
                    <a:pt x="512" y="1429"/>
                  </a:lnTo>
                  <a:lnTo>
                    <a:pt x="540" y="1457"/>
                  </a:lnTo>
                  <a:lnTo>
                    <a:pt x="539" y="1482"/>
                  </a:lnTo>
                  <a:lnTo>
                    <a:pt x="524" y="1507"/>
                  </a:lnTo>
                  <a:lnTo>
                    <a:pt x="504" y="1559"/>
                  </a:lnTo>
                  <a:lnTo>
                    <a:pt x="503" y="1600"/>
                  </a:lnTo>
                  <a:lnTo>
                    <a:pt x="475" y="1603"/>
                  </a:lnTo>
                  <a:lnTo>
                    <a:pt x="455" y="1606"/>
                  </a:lnTo>
                  <a:lnTo>
                    <a:pt x="422" y="1627"/>
                  </a:lnTo>
                  <a:lnTo>
                    <a:pt x="403" y="1648"/>
                  </a:lnTo>
                  <a:lnTo>
                    <a:pt x="393" y="1687"/>
                  </a:lnTo>
                  <a:lnTo>
                    <a:pt x="383" y="1722"/>
                  </a:lnTo>
                  <a:lnTo>
                    <a:pt x="374" y="1746"/>
                  </a:lnTo>
                  <a:lnTo>
                    <a:pt x="389" y="1779"/>
                  </a:lnTo>
                  <a:lnTo>
                    <a:pt x="382" y="1810"/>
                  </a:lnTo>
                  <a:lnTo>
                    <a:pt x="368" y="1863"/>
                  </a:lnTo>
                  <a:lnTo>
                    <a:pt x="356" y="1898"/>
                  </a:lnTo>
                  <a:lnTo>
                    <a:pt x="348" y="1941"/>
                  </a:lnTo>
                  <a:lnTo>
                    <a:pt x="328" y="1979"/>
                  </a:lnTo>
                  <a:lnTo>
                    <a:pt x="289" y="1972"/>
                  </a:lnTo>
                  <a:lnTo>
                    <a:pt x="251" y="1981"/>
                  </a:lnTo>
                  <a:lnTo>
                    <a:pt x="222" y="1992"/>
                  </a:lnTo>
                  <a:lnTo>
                    <a:pt x="193" y="2017"/>
                  </a:lnTo>
                  <a:lnTo>
                    <a:pt x="197" y="2046"/>
                  </a:lnTo>
                  <a:lnTo>
                    <a:pt x="192" y="2067"/>
                  </a:lnTo>
                  <a:lnTo>
                    <a:pt x="158" y="2074"/>
                  </a:lnTo>
                  <a:lnTo>
                    <a:pt x="108" y="2069"/>
                  </a:lnTo>
                  <a:lnTo>
                    <a:pt x="113" y="2025"/>
                  </a:lnTo>
                  <a:lnTo>
                    <a:pt x="99" y="1987"/>
                  </a:lnTo>
                  <a:lnTo>
                    <a:pt x="75" y="1959"/>
                  </a:lnTo>
                  <a:lnTo>
                    <a:pt x="92" y="1935"/>
                  </a:lnTo>
                  <a:lnTo>
                    <a:pt x="107" y="1905"/>
                  </a:lnTo>
                  <a:lnTo>
                    <a:pt x="86" y="1871"/>
                  </a:lnTo>
                  <a:lnTo>
                    <a:pt x="69" y="1832"/>
                  </a:lnTo>
                  <a:lnTo>
                    <a:pt x="41" y="1760"/>
                  </a:lnTo>
                  <a:lnTo>
                    <a:pt x="37" y="1702"/>
                  </a:lnTo>
                  <a:lnTo>
                    <a:pt x="44" y="1676"/>
                  </a:lnTo>
                  <a:lnTo>
                    <a:pt x="21" y="1642"/>
                  </a:lnTo>
                  <a:lnTo>
                    <a:pt x="13" y="1605"/>
                  </a:lnTo>
                  <a:lnTo>
                    <a:pt x="0" y="1534"/>
                  </a:lnTo>
                  <a:lnTo>
                    <a:pt x="21" y="1525"/>
                  </a:lnTo>
                  <a:lnTo>
                    <a:pt x="30" y="1570"/>
                  </a:lnTo>
                  <a:lnTo>
                    <a:pt x="49" y="1548"/>
                  </a:lnTo>
                  <a:lnTo>
                    <a:pt x="54" y="1511"/>
                  </a:lnTo>
                  <a:lnTo>
                    <a:pt x="67" y="1484"/>
                  </a:lnTo>
                  <a:lnTo>
                    <a:pt x="51" y="1458"/>
                  </a:lnTo>
                  <a:lnTo>
                    <a:pt x="71" y="1427"/>
                  </a:lnTo>
                  <a:lnTo>
                    <a:pt x="94" y="1400"/>
                  </a:lnTo>
                  <a:lnTo>
                    <a:pt x="111" y="1371"/>
                  </a:lnTo>
                  <a:lnTo>
                    <a:pt x="113" y="1345"/>
                  </a:lnTo>
                  <a:lnTo>
                    <a:pt x="129" y="1320"/>
                  </a:lnTo>
                  <a:lnTo>
                    <a:pt x="111" y="1290"/>
                  </a:lnTo>
                  <a:lnTo>
                    <a:pt x="109" y="1243"/>
                  </a:lnTo>
                  <a:lnTo>
                    <a:pt x="131" y="1237"/>
                  </a:lnTo>
                  <a:lnTo>
                    <a:pt x="153" y="1195"/>
                  </a:lnTo>
                  <a:lnTo>
                    <a:pt x="133" y="1157"/>
                  </a:lnTo>
                  <a:lnTo>
                    <a:pt x="112" y="1126"/>
                  </a:lnTo>
                  <a:lnTo>
                    <a:pt x="107" y="1092"/>
                  </a:lnTo>
                  <a:lnTo>
                    <a:pt x="109" y="1048"/>
                  </a:lnTo>
                  <a:lnTo>
                    <a:pt x="108" y="1008"/>
                  </a:lnTo>
                  <a:lnTo>
                    <a:pt x="110" y="971"/>
                  </a:lnTo>
                  <a:lnTo>
                    <a:pt x="123" y="928"/>
                  </a:lnTo>
                  <a:lnTo>
                    <a:pt x="114" y="886"/>
                  </a:lnTo>
                  <a:lnTo>
                    <a:pt x="128" y="829"/>
                  </a:lnTo>
                  <a:lnTo>
                    <a:pt x="155" y="788"/>
                  </a:lnTo>
                  <a:lnTo>
                    <a:pt x="185" y="754"/>
                  </a:lnTo>
                  <a:lnTo>
                    <a:pt x="222" y="747"/>
                  </a:lnTo>
                  <a:lnTo>
                    <a:pt x="249" y="756"/>
                  </a:lnTo>
                  <a:lnTo>
                    <a:pt x="265" y="744"/>
                  </a:lnTo>
                  <a:lnTo>
                    <a:pt x="274" y="718"/>
                  </a:lnTo>
                  <a:lnTo>
                    <a:pt x="267" y="690"/>
                  </a:lnTo>
                  <a:lnTo>
                    <a:pt x="254" y="671"/>
                  </a:lnTo>
                  <a:lnTo>
                    <a:pt x="258" y="637"/>
                  </a:lnTo>
                  <a:lnTo>
                    <a:pt x="291" y="587"/>
                  </a:lnTo>
                  <a:lnTo>
                    <a:pt x="310" y="535"/>
                  </a:lnTo>
                  <a:lnTo>
                    <a:pt x="319" y="479"/>
                  </a:lnTo>
                  <a:lnTo>
                    <a:pt x="316" y="419"/>
                  </a:lnTo>
                  <a:lnTo>
                    <a:pt x="358" y="410"/>
                  </a:lnTo>
                  <a:lnTo>
                    <a:pt x="380" y="352"/>
                  </a:lnTo>
                  <a:lnTo>
                    <a:pt x="411" y="322"/>
                  </a:lnTo>
                  <a:lnTo>
                    <a:pt x="424" y="287"/>
                  </a:lnTo>
                  <a:lnTo>
                    <a:pt x="452" y="248"/>
                  </a:lnTo>
                  <a:lnTo>
                    <a:pt x="433" y="191"/>
                  </a:lnTo>
                  <a:lnTo>
                    <a:pt x="459" y="152"/>
                  </a:lnTo>
                  <a:lnTo>
                    <a:pt x="485" y="106"/>
                  </a:lnTo>
                  <a:lnTo>
                    <a:pt x="519" y="83"/>
                  </a:lnTo>
                  <a:lnTo>
                    <a:pt x="538" y="101"/>
                  </a:lnTo>
                  <a:lnTo>
                    <a:pt x="563" y="106"/>
                  </a:lnTo>
                  <a:lnTo>
                    <a:pt x="571" y="64"/>
                  </a:lnTo>
                  <a:lnTo>
                    <a:pt x="575" y="36"/>
                  </a:lnTo>
                  <a:lnTo>
                    <a:pt x="575" y="7"/>
                  </a:lnTo>
                  <a:lnTo>
                    <a:pt x="609" y="0"/>
                  </a:lnTo>
                  <a:lnTo>
                    <a:pt x="638" y="17"/>
                  </a:lnTo>
                  <a:lnTo>
                    <a:pt x="661" y="25"/>
                  </a:lnTo>
                  <a:lnTo>
                    <a:pt x="684" y="50"/>
                  </a:lnTo>
                  <a:lnTo>
                    <a:pt x="711" y="37"/>
                  </a:lnTo>
                  <a:lnTo>
                    <a:pt x="746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0" name="Freeform 103">
              <a:extLst/>
            </p:cNvPr>
            <p:cNvSpPr>
              <a:spLocks/>
            </p:cNvSpPr>
            <p:nvPr/>
          </p:nvSpPr>
          <p:spPr bwMode="auto">
            <a:xfrm>
              <a:off x="4354489" y="2997218"/>
              <a:ext cx="471487" cy="568325"/>
            </a:xfrm>
            <a:custGeom>
              <a:avLst/>
              <a:gdLst>
                <a:gd name="T0" fmla="*/ 327 w 2762250"/>
                <a:gd name="T1" fmla="*/ 70 h 3324225"/>
                <a:gd name="T2" fmla="*/ 307 w 2762250"/>
                <a:gd name="T3" fmla="*/ 119 h 3324225"/>
                <a:gd name="T4" fmla="*/ 266 w 2762250"/>
                <a:gd name="T5" fmla="*/ 102 h 3324225"/>
                <a:gd name="T6" fmla="*/ 234 w 2762250"/>
                <a:gd name="T7" fmla="*/ 89 h 3324225"/>
                <a:gd name="T8" fmla="*/ 214 w 2762250"/>
                <a:gd name="T9" fmla="*/ 109 h 3324225"/>
                <a:gd name="T10" fmla="*/ 193 w 2762250"/>
                <a:gd name="T11" fmla="*/ 156 h 3324225"/>
                <a:gd name="T12" fmla="*/ 168 w 2762250"/>
                <a:gd name="T13" fmla="*/ 200 h 3324225"/>
                <a:gd name="T14" fmla="*/ 157 w 2762250"/>
                <a:gd name="T15" fmla="*/ 249 h 3324225"/>
                <a:gd name="T16" fmla="*/ 138 w 2762250"/>
                <a:gd name="T17" fmla="*/ 264 h 3324225"/>
                <a:gd name="T18" fmla="*/ 121 w 2762250"/>
                <a:gd name="T19" fmla="*/ 314 h 3324225"/>
                <a:gd name="T20" fmla="*/ 125 w 2762250"/>
                <a:gd name="T21" fmla="*/ 357 h 3324225"/>
                <a:gd name="T22" fmla="*/ 124 w 2762250"/>
                <a:gd name="T23" fmla="*/ 394 h 3324225"/>
                <a:gd name="T24" fmla="*/ 107 w 2762250"/>
                <a:gd name="T25" fmla="*/ 427 h 3324225"/>
                <a:gd name="T26" fmla="*/ 99 w 2762250"/>
                <a:gd name="T27" fmla="*/ 443 h 3324225"/>
                <a:gd name="T28" fmla="*/ 65 w 2762250"/>
                <a:gd name="T29" fmla="*/ 467 h 3324225"/>
                <a:gd name="T30" fmla="*/ 23 w 2762250"/>
                <a:gd name="T31" fmla="*/ 480 h 3324225"/>
                <a:gd name="T32" fmla="*/ 1 w 2762250"/>
                <a:gd name="T33" fmla="*/ 436 h 3324225"/>
                <a:gd name="T34" fmla="*/ 20 w 2762250"/>
                <a:gd name="T35" fmla="*/ 422 h 3324225"/>
                <a:gd name="T36" fmla="*/ 0 w 2762250"/>
                <a:gd name="T37" fmla="*/ 413 h 3324225"/>
                <a:gd name="T38" fmla="*/ 16 w 2762250"/>
                <a:gd name="T39" fmla="*/ 402 h 3324225"/>
                <a:gd name="T40" fmla="*/ 10 w 2762250"/>
                <a:gd name="T41" fmla="*/ 398 h 3324225"/>
                <a:gd name="T42" fmla="*/ 1 w 2762250"/>
                <a:gd name="T43" fmla="*/ 369 h 3324225"/>
                <a:gd name="T44" fmla="*/ 32 w 2762250"/>
                <a:gd name="T45" fmla="*/ 367 h 3324225"/>
                <a:gd name="T46" fmla="*/ 6 w 2762250"/>
                <a:gd name="T47" fmla="*/ 350 h 3324225"/>
                <a:gd name="T48" fmla="*/ 16 w 2762250"/>
                <a:gd name="T49" fmla="*/ 335 h 3324225"/>
                <a:gd name="T50" fmla="*/ 34 w 2762250"/>
                <a:gd name="T51" fmla="*/ 316 h 3324225"/>
                <a:gd name="T52" fmla="*/ 40 w 2762250"/>
                <a:gd name="T53" fmla="*/ 307 h 3324225"/>
                <a:gd name="T54" fmla="*/ 63 w 2762250"/>
                <a:gd name="T55" fmla="*/ 306 h 3324225"/>
                <a:gd name="T56" fmla="*/ 80 w 2762250"/>
                <a:gd name="T57" fmla="*/ 279 h 3324225"/>
                <a:gd name="T58" fmla="*/ 107 w 2762250"/>
                <a:gd name="T59" fmla="*/ 276 h 3324225"/>
                <a:gd name="T60" fmla="*/ 98 w 2762250"/>
                <a:gd name="T61" fmla="*/ 276 h 3324225"/>
                <a:gd name="T62" fmla="*/ 97 w 2762250"/>
                <a:gd name="T63" fmla="*/ 253 h 3324225"/>
                <a:gd name="T64" fmla="*/ 115 w 2762250"/>
                <a:gd name="T65" fmla="*/ 240 h 3324225"/>
                <a:gd name="T66" fmla="*/ 137 w 2762250"/>
                <a:gd name="T67" fmla="*/ 219 h 3324225"/>
                <a:gd name="T68" fmla="*/ 137 w 2762250"/>
                <a:gd name="T69" fmla="*/ 194 h 3324225"/>
                <a:gd name="T70" fmla="*/ 154 w 2762250"/>
                <a:gd name="T71" fmla="*/ 156 h 3324225"/>
                <a:gd name="T72" fmla="*/ 178 w 2762250"/>
                <a:gd name="T73" fmla="*/ 124 h 3324225"/>
                <a:gd name="T74" fmla="*/ 187 w 2762250"/>
                <a:gd name="T75" fmla="*/ 104 h 3324225"/>
                <a:gd name="T76" fmla="*/ 190 w 2762250"/>
                <a:gd name="T77" fmla="*/ 89 h 3324225"/>
                <a:gd name="T78" fmla="*/ 220 w 2762250"/>
                <a:gd name="T79" fmla="*/ 77 h 3324225"/>
                <a:gd name="T80" fmla="*/ 226 w 2762250"/>
                <a:gd name="T81" fmla="*/ 64 h 3324225"/>
                <a:gd name="T82" fmla="*/ 263 w 2762250"/>
                <a:gd name="T83" fmla="*/ 63 h 3324225"/>
                <a:gd name="T84" fmla="*/ 275 w 2762250"/>
                <a:gd name="T85" fmla="*/ 44 h 3324225"/>
                <a:gd name="T86" fmla="*/ 272 w 2762250"/>
                <a:gd name="T87" fmla="*/ 34 h 3324225"/>
                <a:gd name="T88" fmla="*/ 302 w 2762250"/>
                <a:gd name="T89" fmla="*/ 34 h 3324225"/>
                <a:gd name="T90" fmla="*/ 313 w 2762250"/>
                <a:gd name="T91" fmla="*/ 11 h 3324225"/>
                <a:gd name="T92" fmla="*/ 316 w 2762250"/>
                <a:gd name="T93" fmla="*/ 31 h 3324225"/>
                <a:gd name="T94" fmla="*/ 335 w 2762250"/>
                <a:gd name="T95" fmla="*/ 17 h 3324225"/>
                <a:gd name="T96" fmla="*/ 345 w 2762250"/>
                <a:gd name="T97" fmla="*/ 11 h 3324225"/>
                <a:gd name="T98" fmla="*/ 364 w 2762250"/>
                <a:gd name="T99" fmla="*/ 13 h 3324225"/>
                <a:gd name="T100" fmla="*/ 365 w 2762250"/>
                <a:gd name="T101" fmla="*/ 23 h 3324225"/>
                <a:gd name="T102" fmla="*/ 385 w 2762250"/>
                <a:gd name="T103" fmla="*/ 25 h 3324225"/>
                <a:gd name="T104" fmla="*/ 399 w 2762250"/>
                <a:gd name="T105" fmla="*/ 47 h 3324225"/>
                <a:gd name="T106" fmla="*/ 377 w 2762250"/>
                <a:gd name="T107" fmla="*/ 51 h 3324225"/>
                <a:gd name="T108" fmla="*/ 366 w 2762250"/>
                <a:gd name="T109" fmla="*/ 65 h 33242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62250"/>
                <a:gd name="T166" fmla="*/ 0 h 3324225"/>
                <a:gd name="T167" fmla="*/ 2762250 w 2762250"/>
                <a:gd name="T168" fmla="*/ 3324225 h 33242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62250" h="3324225">
                  <a:moveTo>
                    <a:pt x="2462213" y="395288"/>
                  </a:moveTo>
                  <a:lnTo>
                    <a:pt x="2401888" y="369888"/>
                  </a:lnTo>
                  <a:lnTo>
                    <a:pt x="2365375" y="369888"/>
                  </a:lnTo>
                  <a:lnTo>
                    <a:pt x="2295525" y="395288"/>
                  </a:lnTo>
                  <a:lnTo>
                    <a:pt x="2259013" y="476250"/>
                  </a:lnTo>
                  <a:lnTo>
                    <a:pt x="2257425" y="547688"/>
                  </a:lnTo>
                  <a:lnTo>
                    <a:pt x="2219325" y="636588"/>
                  </a:lnTo>
                  <a:lnTo>
                    <a:pt x="2220913" y="674688"/>
                  </a:lnTo>
                  <a:lnTo>
                    <a:pt x="2178050" y="728663"/>
                  </a:lnTo>
                  <a:lnTo>
                    <a:pt x="2120900" y="812800"/>
                  </a:lnTo>
                  <a:lnTo>
                    <a:pt x="2068513" y="757238"/>
                  </a:lnTo>
                  <a:lnTo>
                    <a:pt x="2014538" y="742950"/>
                  </a:lnTo>
                  <a:lnTo>
                    <a:pt x="1943100" y="781050"/>
                  </a:lnTo>
                  <a:lnTo>
                    <a:pt x="1873250" y="771525"/>
                  </a:lnTo>
                  <a:lnTo>
                    <a:pt x="1835150" y="700088"/>
                  </a:lnTo>
                  <a:lnTo>
                    <a:pt x="1784350" y="669925"/>
                  </a:lnTo>
                  <a:lnTo>
                    <a:pt x="1739900" y="688975"/>
                  </a:lnTo>
                  <a:lnTo>
                    <a:pt x="1704975" y="649288"/>
                  </a:lnTo>
                  <a:lnTo>
                    <a:pt x="1668463" y="638175"/>
                  </a:lnTo>
                  <a:lnTo>
                    <a:pt x="1617663" y="611188"/>
                  </a:lnTo>
                  <a:lnTo>
                    <a:pt x="1570038" y="622300"/>
                  </a:lnTo>
                  <a:lnTo>
                    <a:pt x="1570038" y="668338"/>
                  </a:lnTo>
                  <a:lnTo>
                    <a:pt x="1547813" y="779463"/>
                  </a:lnTo>
                  <a:lnTo>
                    <a:pt x="1509713" y="769938"/>
                  </a:lnTo>
                  <a:lnTo>
                    <a:pt x="1479550" y="742950"/>
                  </a:lnTo>
                  <a:lnTo>
                    <a:pt x="1423988" y="779463"/>
                  </a:lnTo>
                  <a:lnTo>
                    <a:pt x="1385888" y="849313"/>
                  </a:lnTo>
                  <a:lnTo>
                    <a:pt x="1344613" y="917575"/>
                  </a:lnTo>
                  <a:lnTo>
                    <a:pt x="1373188" y="1003300"/>
                  </a:lnTo>
                  <a:lnTo>
                    <a:pt x="1330325" y="1066800"/>
                  </a:lnTo>
                  <a:lnTo>
                    <a:pt x="1308100" y="1120775"/>
                  </a:lnTo>
                  <a:lnTo>
                    <a:pt x="1260475" y="1173163"/>
                  </a:lnTo>
                  <a:lnTo>
                    <a:pt x="1225550" y="1263650"/>
                  </a:lnTo>
                  <a:lnTo>
                    <a:pt x="1158875" y="1276350"/>
                  </a:lnTo>
                  <a:lnTo>
                    <a:pt x="1162050" y="1370013"/>
                  </a:lnTo>
                  <a:lnTo>
                    <a:pt x="1149350" y="1457325"/>
                  </a:lnTo>
                  <a:lnTo>
                    <a:pt x="1114425" y="1547813"/>
                  </a:lnTo>
                  <a:lnTo>
                    <a:pt x="1066800" y="1622425"/>
                  </a:lnTo>
                  <a:lnTo>
                    <a:pt x="1058863" y="1676400"/>
                  </a:lnTo>
                  <a:lnTo>
                    <a:pt x="1082675" y="1708150"/>
                  </a:lnTo>
                  <a:lnTo>
                    <a:pt x="1092200" y="1751013"/>
                  </a:lnTo>
                  <a:lnTo>
                    <a:pt x="1077913" y="1792288"/>
                  </a:lnTo>
                  <a:lnTo>
                    <a:pt x="1052513" y="1809750"/>
                  </a:lnTo>
                  <a:lnTo>
                    <a:pt x="1008063" y="1793875"/>
                  </a:lnTo>
                  <a:lnTo>
                    <a:pt x="950913" y="1806575"/>
                  </a:lnTo>
                  <a:lnTo>
                    <a:pt x="901700" y="1860550"/>
                  </a:lnTo>
                  <a:lnTo>
                    <a:pt x="858838" y="1925638"/>
                  </a:lnTo>
                  <a:lnTo>
                    <a:pt x="838200" y="2016125"/>
                  </a:lnTo>
                  <a:lnTo>
                    <a:pt x="850900" y="2084388"/>
                  </a:lnTo>
                  <a:lnTo>
                    <a:pt x="833438" y="2151063"/>
                  </a:lnTo>
                  <a:lnTo>
                    <a:pt x="828675" y="2216150"/>
                  </a:lnTo>
                  <a:lnTo>
                    <a:pt x="830263" y="2274888"/>
                  </a:lnTo>
                  <a:lnTo>
                    <a:pt x="828675" y="2344738"/>
                  </a:lnTo>
                  <a:lnTo>
                    <a:pt x="835025" y="2400300"/>
                  </a:lnTo>
                  <a:lnTo>
                    <a:pt x="865188" y="2446338"/>
                  </a:lnTo>
                  <a:lnTo>
                    <a:pt x="900113" y="2508250"/>
                  </a:lnTo>
                  <a:lnTo>
                    <a:pt x="865188" y="2573338"/>
                  </a:lnTo>
                  <a:lnTo>
                    <a:pt x="828675" y="2582863"/>
                  </a:lnTo>
                  <a:lnTo>
                    <a:pt x="836613" y="2660650"/>
                  </a:lnTo>
                  <a:lnTo>
                    <a:pt x="858838" y="2700338"/>
                  </a:lnTo>
                  <a:lnTo>
                    <a:pt x="838200" y="2746375"/>
                  </a:lnTo>
                  <a:lnTo>
                    <a:pt x="835025" y="2787650"/>
                  </a:lnTo>
                  <a:lnTo>
                    <a:pt x="804863" y="2833688"/>
                  </a:lnTo>
                  <a:lnTo>
                    <a:pt x="768350" y="2876550"/>
                  </a:lnTo>
                  <a:lnTo>
                    <a:pt x="738188" y="2925763"/>
                  </a:lnTo>
                  <a:lnTo>
                    <a:pt x="759954" y="2960937"/>
                  </a:lnTo>
                  <a:lnTo>
                    <a:pt x="742950" y="3008313"/>
                  </a:lnTo>
                  <a:lnTo>
                    <a:pt x="733425" y="3068638"/>
                  </a:lnTo>
                  <a:lnTo>
                    <a:pt x="706438" y="3103563"/>
                  </a:lnTo>
                  <a:lnTo>
                    <a:pt x="686135" y="3032375"/>
                  </a:lnTo>
                  <a:lnTo>
                    <a:pt x="652798" y="3049043"/>
                  </a:lnTo>
                  <a:lnTo>
                    <a:pt x="636588" y="3070225"/>
                  </a:lnTo>
                  <a:lnTo>
                    <a:pt x="585788" y="3114675"/>
                  </a:lnTo>
                  <a:lnTo>
                    <a:pt x="515938" y="3152775"/>
                  </a:lnTo>
                  <a:lnTo>
                    <a:pt x="446088" y="3197225"/>
                  </a:lnTo>
                  <a:lnTo>
                    <a:pt x="407988" y="3228975"/>
                  </a:lnTo>
                  <a:lnTo>
                    <a:pt x="382588" y="3279775"/>
                  </a:lnTo>
                  <a:lnTo>
                    <a:pt x="325438" y="3317875"/>
                  </a:lnTo>
                  <a:lnTo>
                    <a:pt x="242888" y="3324225"/>
                  </a:lnTo>
                  <a:lnTo>
                    <a:pt x="160338" y="3286125"/>
                  </a:lnTo>
                  <a:lnTo>
                    <a:pt x="109538" y="3241675"/>
                  </a:lnTo>
                  <a:lnTo>
                    <a:pt x="79375" y="3163888"/>
                  </a:lnTo>
                  <a:lnTo>
                    <a:pt x="11113" y="3087688"/>
                  </a:lnTo>
                  <a:lnTo>
                    <a:pt x="7938" y="3033713"/>
                  </a:lnTo>
                  <a:lnTo>
                    <a:pt x="9525" y="2984500"/>
                  </a:lnTo>
                  <a:lnTo>
                    <a:pt x="47625" y="2979738"/>
                  </a:lnTo>
                  <a:lnTo>
                    <a:pt x="77788" y="3024188"/>
                  </a:lnTo>
                  <a:lnTo>
                    <a:pt x="76200" y="2959100"/>
                  </a:lnTo>
                  <a:lnTo>
                    <a:pt x="104775" y="2925763"/>
                  </a:lnTo>
                  <a:lnTo>
                    <a:pt x="134938" y="2889250"/>
                  </a:lnTo>
                  <a:lnTo>
                    <a:pt x="123825" y="2854325"/>
                  </a:lnTo>
                  <a:lnTo>
                    <a:pt x="93663" y="2879725"/>
                  </a:lnTo>
                  <a:lnTo>
                    <a:pt x="60325" y="2886075"/>
                  </a:lnTo>
                  <a:lnTo>
                    <a:pt x="9525" y="2898775"/>
                  </a:lnTo>
                  <a:lnTo>
                    <a:pt x="0" y="2825750"/>
                  </a:lnTo>
                  <a:lnTo>
                    <a:pt x="26988" y="2820988"/>
                  </a:lnTo>
                  <a:lnTo>
                    <a:pt x="61913" y="2832100"/>
                  </a:lnTo>
                  <a:lnTo>
                    <a:pt x="93663" y="2817813"/>
                  </a:lnTo>
                  <a:lnTo>
                    <a:pt x="65088" y="2782888"/>
                  </a:lnTo>
                  <a:lnTo>
                    <a:pt x="111125" y="2752725"/>
                  </a:lnTo>
                  <a:lnTo>
                    <a:pt x="141288" y="2711450"/>
                  </a:lnTo>
                  <a:lnTo>
                    <a:pt x="203200" y="2665413"/>
                  </a:lnTo>
                  <a:lnTo>
                    <a:pt x="161925" y="2652713"/>
                  </a:lnTo>
                  <a:lnTo>
                    <a:pt x="112713" y="2679700"/>
                  </a:lnTo>
                  <a:lnTo>
                    <a:pt x="69850" y="2722563"/>
                  </a:lnTo>
                  <a:lnTo>
                    <a:pt x="47625" y="2690813"/>
                  </a:lnTo>
                  <a:lnTo>
                    <a:pt x="7938" y="2671763"/>
                  </a:lnTo>
                  <a:lnTo>
                    <a:pt x="23813" y="2620963"/>
                  </a:lnTo>
                  <a:lnTo>
                    <a:pt x="36513" y="2573338"/>
                  </a:lnTo>
                  <a:lnTo>
                    <a:pt x="4763" y="2528888"/>
                  </a:lnTo>
                  <a:lnTo>
                    <a:pt x="11113" y="2489200"/>
                  </a:lnTo>
                  <a:lnTo>
                    <a:pt x="68263" y="2506663"/>
                  </a:lnTo>
                  <a:lnTo>
                    <a:pt x="117475" y="2505075"/>
                  </a:lnTo>
                  <a:lnTo>
                    <a:pt x="171450" y="2524125"/>
                  </a:lnTo>
                  <a:lnTo>
                    <a:pt x="220663" y="2513013"/>
                  </a:lnTo>
                  <a:lnTo>
                    <a:pt x="249238" y="2516188"/>
                  </a:lnTo>
                  <a:lnTo>
                    <a:pt x="295275" y="2451100"/>
                  </a:lnTo>
                  <a:lnTo>
                    <a:pt x="104775" y="2463800"/>
                  </a:lnTo>
                  <a:lnTo>
                    <a:pt x="22225" y="2433638"/>
                  </a:lnTo>
                  <a:lnTo>
                    <a:pt x="41275" y="2397125"/>
                  </a:lnTo>
                  <a:lnTo>
                    <a:pt x="55563" y="2352675"/>
                  </a:lnTo>
                  <a:lnTo>
                    <a:pt x="38100" y="2263775"/>
                  </a:lnTo>
                  <a:lnTo>
                    <a:pt x="60325" y="2249488"/>
                  </a:lnTo>
                  <a:lnTo>
                    <a:pt x="85725" y="2306638"/>
                  </a:lnTo>
                  <a:lnTo>
                    <a:pt x="109538" y="2295525"/>
                  </a:lnTo>
                  <a:lnTo>
                    <a:pt x="87313" y="2236788"/>
                  </a:lnTo>
                  <a:lnTo>
                    <a:pt x="111125" y="2212975"/>
                  </a:lnTo>
                  <a:lnTo>
                    <a:pt x="165100" y="2244725"/>
                  </a:lnTo>
                  <a:lnTo>
                    <a:pt x="201613" y="2193925"/>
                  </a:lnTo>
                  <a:lnTo>
                    <a:pt x="236538" y="2162175"/>
                  </a:lnTo>
                  <a:lnTo>
                    <a:pt x="246063" y="2116138"/>
                  </a:lnTo>
                  <a:lnTo>
                    <a:pt x="293688" y="2151063"/>
                  </a:lnTo>
                  <a:lnTo>
                    <a:pt x="328613" y="2152650"/>
                  </a:lnTo>
                  <a:lnTo>
                    <a:pt x="341313" y="2117725"/>
                  </a:lnTo>
                  <a:lnTo>
                    <a:pt x="279400" y="2098675"/>
                  </a:lnTo>
                  <a:lnTo>
                    <a:pt x="263525" y="2035175"/>
                  </a:lnTo>
                  <a:lnTo>
                    <a:pt x="306388" y="2063750"/>
                  </a:lnTo>
                  <a:lnTo>
                    <a:pt x="387350" y="2051050"/>
                  </a:lnTo>
                  <a:lnTo>
                    <a:pt x="393700" y="2097088"/>
                  </a:lnTo>
                  <a:lnTo>
                    <a:pt x="433388" y="2093913"/>
                  </a:lnTo>
                  <a:lnTo>
                    <a:pt x="434975" y="2024063"/>
                  </a:lnTo>
                  <a:lnTo>
                    <a:pt x="442913" y="1965325"/>
                  </a:lnTo>
                  <a:lnTo>
                    <a:pt x="490538" y="1920875"/>
                  </a:lnTo>
                  <a:lnTo>
                    <a:pt x="538163" y="1958975"/>
                  </a:lnTo>
                  <a:lnTo>
                    <a:pt x="554038" y="1911350"/>
                  </a:lnTo>
                  <a:lnTo>
                    <a:pt x="588963" y="1919288"/>
                  </a:lnTo>
                  <a:lnTo>
                    <a:pt x="609600" y="1957388"/>
                  </a:lnTo>
                  <a:lnTo>
                    <a:pt x="654050" y="1931988"/>
                  </a:lnTo>
                  <a:lnTo>
                    <a:pt x="706438" y="1930400"/>
                  </a:lnTo>
                  <a:lnTo>
                    <a:pt x="735013" y="1890713"/>
                  </a:lnTo>
                  <a:lnTo>
                    <a:pt x="769938" y="1878013"/>
                  </a:lnTo>
                  <a:lnTo>
                    <a:pt x="763588" y="1808163"/>
                  </a:lnTo>
                  <a:lnTo>
                    <a:pt x="735013" y="1828800"/>
                  </a:lnTo>
                  <a:lnTo>
                    <a:pt x="714375" y="1860550"/>
                  </a:lnTo>
                  <a:lnTo>
                    <a:pt x="674688" y="1889125"/>
                  </a:lnTo>
                  <a:lnTo>
                    <a:pt x="650875" y="1914525"/>
                  </a:lnTo>
                  <a:lnTo>
                    <a:pt x="604838" y="1889125"/>
                  </a:lnTo>
                  <a:lnTo>
                    <a:pt x="596900" y="1849438"/>
                  </a:lnTo>
                  <a:lnTo>
                    <a:pt x="625475" y="1797050"/>
                  </a:lnTo>
                  <a:lnTo>
                    <a:pt x="671513" y="1730375"/>
                  </a:lnTo>
                  <a:lnTo>
                    <a:pt x="719138" y="1711325"/>
                  </a:lnTo>
                  <a:lnTo>
                    <a:pt x="736600" y="1673225"/>
                  </a:lnTo>
                  <a:lnTo>
                    <a:pt x="774700" y="1709738"/>
                  </a:lnTo>
                  <a:lnTo>
                    <a:pt x="830263" y="1662113"/>
                  </a:lnTo>
                  <a:lnTo>
                    <a:pt x="790575" y="1641475"/>
                  </a:lnTo>
                  <a:lnTo>
                    <a:pt x="838200" y="1604963"/>
                  </a:lnTo>
                  <a:lnTo>
                    <a:pt x="828675" y="1535113"/>
                  </a:lnTo>
                  <a:lnTo>
                    <a:pt x="874713" y="1512888"/>
                  </a:lnTo>
                  <a:lnTo>
                    <a:pt x="903288" y="1524000"/>
                  </a:lnTo>
                  <a:lnTo>
                    <a:pt x="947738" y="1500188"/>
                  </a:lnTo>
                  <a:lnTo>
                    <a:pt x="890588" y="1462088"/>
                  </a:lnTo>
                  <a:lnTo>
                    <a:pt x="955675" y="1433513"/>
                  </a:lnTo>
                  <a:lnTo>
                    <a:pt x="901700" y="1384300"/>
                  </a:lnTo>
                  <a:lnTo>
                    <a:pt x="942975" y="1377950"/>
                  </a:lnTo>
                  <a:lnTo>
                    <a:pt x="942975" y="1328738"/>
                  </a:lnTo>
                  <a:lnTo>
                    <a:pt x="966788" y="1274763"/>
                  </a:lnTo>
                  <a:lnTo>
                    <a:pt x="998538" y="1270000"/>
                  </a:lnTo>
                  <a:lnTo>
                    <a:pt x="1011238" y="1195388"/>
                  </a:lnTo>
                  <a:lnTo>
                    <a:pt x="1044575" y="1117600"/>
                  </a:lnTo>
                  <a:lnTo>
                    <a:pt x="1065213" y="1069975"/>
                  </a:lnTo>
                  <a:lnTo>
                    <a:pt x="1092200" y="1025525"/>
                  </a:lnTo>
                  <a:lnTo>
                    <a:pt x="1139825" y="1011238"/>
                  </a:lnTo>
                  <a:lnTo>
                    <a:pt x="1152525" y="950913"/>
                  </a:lnTo>
                  <a:lnTo>
                    <a:pt x="1181100" y="890588"/>
                  </a:lnTo>
                  <a:lnTo>
                    <a:pt x="1227138" y="850900"/>
                  </a:lnTo>
                  <a:lnTo>
                    <a:pt x="1198563" y="822325"/>
                  </a:lnTo>
                  <a:lnTo>
                    <a:pt x="1212850" y="779463"/>
                  </a:lnTo>
                  <a:lnTo>
                    <a:pt x="1257300" y="768350"/>
                  </a:lnTo>
                  <a:lnTo>
                    <a:pt x="1322388" y="766763"/>
                  </a:lnTo>
                  <a:lnTo>
                    <a:pt x="1293813" y="714375"/>
                  </a:lnTo>
                  <a:lnTo>
                    <a:pt x="1347788" y="695325"/>
                  </a:lnTo>
                  <a:lnTo>
                    <a:pt x="1373188" y="681038"/>
                  </a:lnTo>
                  <a:lnTo>
                    <a:pt x="1395413" y="650875"/>
                  </a:lnTo>
                  <a:lnTo>
                    <a:pt x="1323975" y="641350"/>
                  </a:lnTo>
                  <a:lnTo>
                    <a:pt x="1309688" y="609600"/>
                  </a:lnTo>
                  <a:lnTo>
                    <a:pt x="1339850" y="561975"/>
                  </a:lnTo>
                  <a:lnTo>
                    <a:pt x="1387475" y="552450"/>
                  </a:lnTo>
                  <a:lnTo>
                    <a:pt x="1430338" y="569913"/>
                  </a:lnTo>
                  <a:lnTo>
                    <a:pt x="1474788" y="563563"/>
                  </a:lnTo>
                  <a:lnTo>
                    <a:pt x="1519238" y="525463"/>
                  </a:lnTo>
                  <a:lnTo>
                    <a:pt x="1508125" y="471488"/>
                  </a:lnTo>
                  <a:lnTo>
                    <a:pt x="1471613" y="384175"/>
                  </a:lnTo>
                  <a:lnTo>
                    <a:pt x="1516063" y="338138"/>
                  </a:lnTo>
                  <a:lnTo>
                    <a:pt x="1566863" y="371475"/>
                  </a:lnTo>
                  <a:lnTo>
                    <a:pt x="1562100" y="436563"/>
                  </a:lnTo>
                  <a:lnTo>
                    <a:pt x="1624013" y="471488"/>
                  </a:lnTo>
                  <a:lnTo>
                    <a:pt x="1701800" y="457200"/>
                  </a:lnTo>
                  <a:lnTo>
                    <a:pt x="1738313" y="400050"/>
                  </a:lnTo>
                  <a:lnTo>
                    <a:pt x="1776413" y="436563"/>
                  </a:lnTo>
                  <a:lnTo>
                    <a:pt x="1811338" y="433388"/>
                  </a:lnTo>
                  <a:lnTo>
                    <a:pt x="1811338" y="393700"/>
                  </a:lnTo>
                  <a:lnTo>
                    <a:pt x="1776413" y="333375"/>
                  </a:lnTo>
                  <a:lnTo>
                    <a:pt x="1795463" y="293688"/>
                  </a:lnTo>
                  <a:lnTo>
                    <a:pt x="1838325" y="303213"/>
                  </a:lnTo>
                  <a:lnTo>
                    <a:pt x="1895475" y="304800"/>
                  </a:lnTo>
                  <a:lnTo>
                    <a:pt x="1901825" y="374650"/>
                  </a:lnTo>
                  <a:lnTo>
                    <a:pt x="1924050" y="404813"/>
                  </a:lnTo>
                  <a:lnTo>
                    <a:pt x="1971675" y="388938"/>
                  </a:lnTo>
                  <a:lnTo>
                    <a:pt x="1954213" y="307975"/>
                  </a:lnTo>
                  <a:lnTo>
                    <a:pt x="1876425" y="231775"/>
                  </a:lnTo>
                  <a:lnTo>
                    <a:pt x="1897063" y="190500"/>
                  </a:lnTo>
                  <a:lnTo>
                    <a:pt x="1979613" y="204788"/>
                  </a:lnTo>
                  <a:lnTo>
                    <a:pt x="2020888" y="207963"/>
                  </a:lnTo>
                  <a:lnTo>
                    <a:pt x="2068513" y="149225"/>
                  </a:lnTo>
                  <a:lnTo>
                    <a:pt x="2081213" y="233363"/>
                  </a:lnTo>
                  <a:lnTo>
                    <a:pt x="2128838" y="219075"/>
                  </a:lnTo>
                  <a:lnTo>
                    <a:pt x="2111375" y="185738"/>
                  </a:lnTo>
                  <a:lnTo>
                    <a:pt x="2114550" y="138113"/>
                  </a:lnTo>
                  <a:lnTo>
                    <a:pt x="2128838" y="98425"/>
                  </a:lnTo>
                  <a:lnTo>
                    <a:pt x="2157413" y="73025"/>
                  </a:lnTo>
                  <a:lnTo>
                    <a:pt x="2187575" y="57150"/>
                  </a:lnTo>
                  <a:lnTo>
                    <a:pt x="2198688" y="15875"/>
                  </a:lnTo>
                  <a:lnTo>
                    <a:pt x="2230438" y="0"/>
                  </a:lnTo>
                  <a:lnTo>
                    <a:pt x="2209800" y="147638"/>
                  </a:lnTo>
                  <a:lnTo>
                    <a:pt x="2181225" y="212725"/>
                  </a:lnTo>
                  <a:lnTo>
                    <a:pt x="2143125" y="304800"/>
                  </a:lnTo>
                  <a:lnTo>
                    <a:pt x="2128838" y="376238"/>
                  </a:lnTo>
                  <a:lnTo>
                    <a:pt x="2173288" y="331788"/>
                  </a:lnTo>
                  <a:lnTo>
                    <a:pt x="2287588" y="90488"/>
                  </a:lnTo>
                  <a:lnTo>
                    <a:pt x="2311400" y="117475"/>
                  </a:lnTo>
                  <a:lnTo>
                    <a:pt x="2292350" y="261938"/>
                  </a:lnTo>
                  <a:lnTo>
                    <a:pt x="2343150" y="255588"/>
                  </a:lnTo>
                  <a:lnTo>
                    <a:pt x="2371725" y="200025"/>
                  </a:lnTo>
                  <a:lnTo>
                    <a:pt x="2378075" y="147638"/>
                  </a:lnTo>
                  <a:lnTo>
                    <a:pt x="2378075" y="74613"/>
                  </a:lnTo>
                  <a:lnTo>
                    <a:pt x="2395538" y="41275"/>
                  </a:lnTo>
                  <a:lnTo>
                    <a:pt x="2424113" y="20638"/>
                  </a:lnTo>
                  <a:lnTo>
                    <a:pt x="2449513" y="47625"/>
                  </a:lnTo>
                  <a:lnTo>
                    <a:pt x="2479675" y="76200"/>
                  </a:lnTo>
                  <a:lnTo>
                    <a:pt x="2509838" y="88900"/>
                  </a:lnTo>
                  <a:lnTo>
                    <a:pt x="2471738" y="150813"/>
                  </a:lnTo>
                  <a:lnTo>
                    <a:pt x="2452688" y="195263"/>
                  </a:lnTo>
                  <a:lnTo>
                    <a:pt x="2462213" y="227013"/>
                  </a:lnTo>
                  <a:lnTo>
                    <a:pt x="2501900" y="209550"/>
                  </a:lnTo>
                  <a:lnTo>
                    <a:pt x="2516188" y="155575"/>
                  </a:lnTo>
                  <a:lnTo>
                    <a:pt x="2552700" y="114300"/>
                  </a:lnTo>
                  <a:lnTo>
                    <a:pt x="2581275" y="119063"/>
                  </a:lnTo>
                  <a:lnTo>
                    <a:pt x="2592388" y="142875"/>
                  </a:lnTo>
                  <a:lnTo>
                    <a:pt x="2619375" y="160338"/>
                  </a:lnTo>
                  <a:lnTo>
                    <a:pt x="2655888" y="174625"/>
                  </a:lnTo>
                  <a:lnTo>
                    <a:pt x="2716213" y="217488"/>
                  </a:lnTo>
                  <a:lnTo>
                    <a:pt x="2740025" y="233363"/>
                  </a:lnTo>
                  <a:lnTo>
                    <a:pt x="2762250" y="261938"/>
                  </a:lnTo>
                  <a:lnTo>
                    <a:pt x="2749550" y="290513"/>
                  </a:lnTo>
                  <a:lnTo>
                    <a:pt x="2752725" y="320675"/>
                  </a:lnTo>
                  <a:lnTo>
                    <a:pt x="2746375" y="352425"/>
                  </a:lnTo>
                  <a:lnTo>
                    <a:pt x="2705100" y="365125"/>
                  </a:lnTo>
                  <a:lnTo>
                    <a:pt x="2681288" y="374650"/>
                  </a:lnTo>
                  <a:lnTo>
                    <a:pt x="2638425" y="366713"/>
                  </a:lnTo>
                  <a:lnTo>
                    <a:pt x="2601913" y="352425"/>
                  </a:lnTo>
                  <a:lnTo>
                    <a:pt x="2566988" y="357188"/>
                  </a:lnTo>
                  <a:lnTo>
                    <a:pt x="2667000" y="450850"/>
                  </a:lnTo>
                  <a:lnTo>
                    <a:pt x="2663825" y="517525"/>
                  </a:lnTo>
                  <a:lnTo>
                    <a:pt x="2600325" y="585788"/>
                  </a:lnTo>
                  <a:lnTo>
                    <a:pt x="2525713" y="442913"/>
                  </a:lnTo>
                  <a:lnTo>
                    <a:pt x="2462213" y="3952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1" name="Freeform 104">
              <a:extLst/>
            </p:cNvPr>
            <p:cNvSpPr>
              <a:spLocks/>
            </p:cNvSpPr>
            <p:nvPr/>
          </p:nvSpPr>
          <p:spPr bwMode="auto">
            <a:xfrm>
              <a:off x="5841976" y="3760806"/>
              <a:ext cx="590550" cy="273050"/>
            </a:xfrm>
            <a:custGeom>
              <a:avLst/>
              <a:gdLst>
                <a:gd name="T0" fmla="*/ 0 w 2171"/>
                <a:gd name="T1" fmla="*/ 2147483647 h 1006"/>
                <a:gd name="T2" fmla="*/ 2147483647 w 2171"/>
                <a:gd name="T3" fmla="*/ 2147483647 h 1006"/>
                <a:gd name="T4" fmla="*/ 2147483647 w 2171"/>
                <a:gd name="T5" fmla="*/ 2147483647 h 1006"/>
                <a:gd name="T6" fmla="*/ 2147483647 w 2171"/>
                <a:gd name="T7" fmla="*/ 2147483647 h 1006"/>
                <a:gd name="T8" fmla="*/ 2147483647 w 2171"/>
                <a:gd name="T9" fmla="*/ 2147483647 h 1006"/>
                <a:gd name="T10" fmla="*/ 2147483647 w 2171"/>
                <a:gd name="T11" fmla="*/ 2147483647 h 1006"/>
                <a:gd name="T12" fmla="*/ 2147483647 w 2171"/>
                <a:gd name="T13" fmla="*/ 2147483647 h 1006"/>
                <a:gd name="T14" fmla="*/ 2147483647 w 2171"/>
                <a:gd name="T15" fmla="*/ 2147483647 h 1006"/>
                <a:gd name="T16" fmla="*/ 2147483647 w 2171"/>
                <a:gd name="T17" fmla="*/ 2147483647 h 1006"/>
                <a:gd name="T18" fmla="*/ 2147483647 w 2171"/>
                <a:gd name="T19" fmla="*/ 2147483647 h 1006"/>
                <a:gd name="T20" fmla="*/ 2147483647 w 2171"/>
                <a:gd name="T21" fmla="*/ 2147483647 h 1006"/>
                <a:gd name="T22" fmla="*/ 2147483647 w 2171"/>
                <a:gd name="T23" fmla="*/ 2147483647 h 1006"/>
                <a:gd name="T24" fmla="*/ 2147483647 w 2171"/>
                <a:gd name="T25" fmla="*/ 2147483647 h 1006"/>
                <a:gd name="T26" fmla="*/ 2147483647 w 2171"/>
                <a:gd name="T27" fmla="*/ 2147483647 h 1006"/>
                <a:gd name="T28" fmla="*/ 2147483647 w 2171"/>
                <a:gd name="T29" fmla="*/ 2147483647 h 1006"/>
                <a:gd name="T30" fmla="*/ 2147483647 w 2171"/>
                <a:gd name="T31" fmla="*/ 2147483647 h 1006"/>
                <a:gd name="T32" fmla="*/ 2147483647 w 2171"/>
                <a:gd name="T33" fmla="*/ 2147483647 h 1006"/>
                <a:gd name="T34" fmla="*/ 2147483647 w 2171"/>
                <a:gd name="T35" fmla="*/ 2147483647 h 1006"/>
                <a:gd name="T36" fmla="*/ 2147483647 w 2171"/>
                <a:gd name="T37" fmla="*/ 2147483647 h 1006"/>
                <a:gd name="T38" fmla="*/ 2147483647 w 2171"/>
                <a:gd name="T39" fmla="*/ 2147483647 h 1006"/>
                <a:gd name="T40" fmla="*/ 2147483647 w 2171"/>
                <a:gd name="T41" fmla="*/ 2147483647 h 1006"/>
                <a:gd name="T42" fmla="*/ 2147483647 w 2171"/>
                <a:gd name="T43" fmla="*/ 2147483647 h 1006"/>
                <a:gd name="T44" fmla="*/ 2147483647 w 2171"/>
                <a:gd name="T45" fmla="*/ 2147483647 h 1006"/>
                <a:gd name="T46" fmla="*/ 2147483647 w 2171"/>
                <a:gd name="T47" fmla="*/ 2147483647 h 1006"/>
                <a:gd name="T48" fmla="*/ 2147483647 w 2171"/>
                <a:gd name="T49" fmla="*/ 2147483647 h 1006"/>
                <a:gd name="T50" fmla="*/ 2147483647 w 2171"/>
                <a:gd name="T51" fmla="*/ 2147483647 h 1006"/>
                <a:gd name="T52" fmla="*/ 2147483647 w 2171"/>
                <a:gd name="T53" fmla="*/ 2147483647 h 1006"/>
                <a:gd name="T54" fmla="*/ 2147483647 w 2171"/>
                <a:gd name="T55" fmla="*/ 2147483647 h 1006"/>
                <a:gd name="T56" fmla="*/ 2147483647 w 2171"/>
                <a:gd name="T57" fmla="*/ 2147483647 h 1006"/>
                <a:gd name="T58" fmla="*/ 2147483647 w 2171"/>
                <a:gd name="T59" fmla="*/ 2147483647 h 1006"/>
                <a:gd name="T60" fmla="*/ 2147483647 w 2171"/>
                <a:gd name="T61" fmla="*/ 2147483647 h 1006"/>
                <a:gd name="T62" fmla="*/ 2147483647 w 2171"/>
                <a:gd name="T63" fmla="*/ 2147483647 h 1006"/>
                <a:gd name="T64" fmla="*/ 2147483647 w 2171"/>
                <a:gd name="T65" fmla="*/ 0 h 1006"/>
                <a:gd name="T66" fmla="*/ 2147483647 w 2171"/>
                <a:gd name="T67" fmla="*/ 2147483647 h 1006"/>
                <a:gd name="T68" fmla="*/ 2147483647 w 2171"/>
                <a:gd name="T69" fmla="*/ 2147483647 h 1006"/>
                <a:gd name="T70" fmla="*/ 2147483647 w 2171"/>
                <a:gd name="T71" fmla="*/ 2147483647 h 1006"/>
                <a:gd name="T72" fmla="*/ 2147483647 w 2171"/>
                <a:gd name="T73" fmla="*/ 2147483647 h 1006"/>
                <a:gd name="T74" fmla="*/ 2147483647 w 2171"/>
                <a:gd name="T75" fmla="*/ 2147483647 h 1006"/>
                <a:gd name="T76" fmla="*/ 2147483647 w 2171"/>
                <a:gd name="T77" fmla="*/ 2147483647 h 1006"/>
                <a:gd name="T78" fmla="*/ 2147483647 w 2171"/>
                <a:gd name="T79" fmla="*/ 2147483647 h 10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71"/>
                <a:gd name="T121" fmla="*/ 0 h 1006"/>
                <a:gd name="T122" fmla="*/ 2171 w 2171"/>
                <a:gd name="T123" fmla="*/ 1006 h 10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71" h="1006">
                  <a:moveTo>
                    <a:pt x="63" y="279"/>
                  </a:moveTo>
                  <a:lnTo>
                    <a:pt x="0" y="295"/>
                  </a:lnTo>
                  <a:lnTo>
                    <a:pt x="72" y="313"/>
                  </a:lnTo>
                  <a:lnTo>
                    <a:pt x="80" y="354"/>
                  </a:lnTo>
                  <a:lnTo>
                    <a:pt x="146" y="366"/>
                  </a:lnTo>
                  <a:lnTo>
                    <a:pt x="255" y="471"/>
                  </a:lnTo>
                  <a:lnTo>
                    <a:pt x="273" y="558"/>
                  </a:lnTo>
                  <a:lnTo>
                    <a:pt x="252" y="637"/>
                  </a:lnTo>
                  <a:lnTo>
                    <a:pt x="281" y="684"/>
                  </a:lnTo>
                  <a:lnTo>
                    <a:pt x="362" y="706"/>
                  </a:lnTo>
                  <a:lnTo>
                    <a:pt x="395" y="687"/>
                  </a:lnTo>
                  <a:lnTo>
                    <a:pt x="464" y="720"/>
                  </a:lnTo>
                  <a:lnTo>
                    <a:pt x="494" y="756"/>
                  </a:lnTo>
                  <a:lnTo>
                    <a:pt x="552" y="762"/>
                  </a:lnTo>
                  <a:lnTo>
                    <a:pt x="615" y="868"/>
                  </a:lnTo>
                  <a:lnTo>
                    <a:pt x="636" y="925"/>
                  </a:lnTo>
                  <a:lnTo>
                    <a:pt x="713" y="916"/>
                  </a:lnTo>
                  <a:lnTo>
                    <a:pt x="819" y="922"/>
                  </a:lnTo>
                  <a:lnTo>
                    <a:pt x="894" y="936"/>
                  </a:lnTo>
                  <a:lnTo>
                    <a:pt x="969" y="922"/>
                  </a:lnTo>
                  <a:lnTo>
                    <a:pt x="1025" y="958"/>
                  </a:lnTo>
                  <a:lnTo>
                    <a:pt x="1095" y="979"/>
                  </a:lnTo>
                  <a:lnTo>
                    <a:pt x="1148" y="1000"/>
                  </a:lnTo>
                  <a:lnTo>
                    <a:pt x="1190" y="1006"/>
                  </a:lnTo>
                  <a:lnTo>
                    <a:pt x="1244" y="991"/>
                  </a:lnTo>
                  <a:lnTo>
                    <a:pt x="1266" y="951"/>
                  </a:lnTo>
                  <a:lnTo>
                    <a:pt x="1337" y="940"/>
                  </a:lnTo>
                  <a:lnTo>
                    <a:pt x="1388" y="945"/>
                  </a:lnTo>
                  <a:lnTo>
                    <a:pt x="1454" y="937"/>
                  </a:lnTo>
                  <a:lnTo>
                    <a:pt x="1532" y="924"/>
                  </a:lnTo>
                  <a:lnTo>
                    <a:pt x="1590" y="874"/>
                  </a:lnTo>
                  <a:lnTo>
                    <a:pt x="1655" y="825"/>
                  </a:lnTo>
                  <a:lnTo>
                    <a:pt x="1632" y="733"/>
                  </a:lnTo>
                  <a:lnTo>
                    <a:pt x="1661" y="709"/>
                  </a:lnTo>
                  <a:lnTo>
                    <a:pt x="1692" y="703"/>
                  </a:lnTo>
                  <a:lnTo>
                    <a:pt x="1745" y="724"/>
                  </a:lnTo>
                  <a:lnTo>
                    <a:pt x="1793" y="715"/>
                  </a:lnTo>
                  <a:lnTo>
                    <a:pt x="1826" y="691"/>
                  </a:lnTo>
                  <a:lnTo>
                    <a:pt x="1848" y="666"/>
                  </a:lnTo>
                  <a:lnTo>
                    <a:pt x="1887" y="657"/>
                  </a:lnTo>
                  <a:lnTo>
                    <a:pt x="1979" y="561"/>
                  </a:lnTo>
                  <a:lnTo>
                    <a:pt x="2034" y="547"/>
                  </a:lnTo>
                  <a:lnTo>
                    <a:pt x="2082" y="543"/>
                  </a:lnTo>
                  <a:lnTo>
                    <a:pt x="2165" y="546"/>
                  </a:lnTo>
                  <a:lnTo>
                    <a:pt x="2171" y="510"/>
                  </a:lnTo>
                  <a:lnTo>
                    <a:pt x="2156" y="477"/>
                  </a:lnTo>
                  <a:lnTo>
                    <a:pt x="2073" y="405"/>
                  </a:lnTo>
                  <a:lnTo>
                    <a:pt x="2021" y="411"/>
                  </a:lnTo>
                  <a:lnTo>
                    <a:pt x="1962" y="441"/>
                  </a:lnTo>
                  <a:lnTo>
                    <a:pt x="1904" y="424"/>
                  </a:lnTo>
                  <a:lnTo>
                    <a:pt x="1901" y="381"/>
                  </a:lnTo>
                  <a:lnTo>
                    <a:pt x="1952" y="223"/>
                  </a:lnTo>
                  <a:lnTo>
                    <a:pt x="1863" y="198"/>
                  </a:lnTo>
                  <a:lnTo>
                    <a:pt x="1791" y="204"/>
                  </a:lnTo>
                  <a:lnTo>
                    <a:pt x="1736" y="240"/>
                  </a:lnTo>
                  <a:lnTo>
                    <a:pt x="1653" y="280"/>
                  </a:lnTo>
                  <a:lnTo>
                    <a:pt x="1553" y="288"/>
                  </a:lnTo>
                  <a:lnTo>
                    <a:pt x="1457" y="288"/>
                  </a:lnTo>
                  <a:lnTo>
                    <a:pt x="1421" y="250"/>
                  </a:lnTo>
                  <a:lnTo>
                    <a:pt x="1293" y="180"/>
                  </a:lnTo>
                  <a:lnTo>
                    <a:pt x="1130" y="195"/>
                  </a:lnTo>
                  <a:lnTo>
                    <a:pt x="1067" y="193"/>
                  </a:lnTo>
                  <a:lnTo>
                    <a:pt x="995" y="123"/>
                  </a:lnTo>
                  <a:lnTo>
                    <a:pt x="983" y="60"/>
                  </a:lnTo>
                  <a:lnTo>
                    <a:pt x="916" y="20"/>
                  </a:lnTo>
                  <a:lnTo>
                    <a:pt x="865" y="0"/>
                  </a:lnTo>
                  <a:lnTo>
                    <a:pt x="769" y="0"/>
                  </a:lnTo>
                  <a:lnTo>
                    <a:pt x="714" y="36"/>
                  </a:lnTo>
                  <a:lnTo>
                    <a:pt x="722" y="165"/>
                  </a:lnTo>
                  <a:lnTo>
                    <a:pt x="689" y="213"/>
                  </a:lnTo>
                  <a:lnTo>
                    <a:pt x="633" y="219"/>
                  </a:lnTo>
                  <a:lnTo>
                    <a:pt x="524" y="222"/>
                  </a:lnTo>
                  <a:lnTo>
                    <a:pt x="482" y="153"/>
                  </a:lnTo>
                  <a:lnTo>
                    <a:pt x="423" y="144"/>
                  </a:lnTo>
                  <a:lnTo>
                    <a:pt x="351" y="130"/>
                  </a:lnTo>
                  <a:lnTo>
                    <a:pt x="285" y="133"/>
                  </a:lnTo>
                  <a:lnTo>
                    <a:pt x="257" y="171"/>
                  </a:lnTo>
                  <a:lnTo>
                    <a:pt x="212" y="205"/>
                  </a:lnTo>
                  <a:lnTo>
                    <a:pt x="143" y="220"/>
                  </a:lnTo>
                  <a:lnTo>
                    <a:pt x="63" y="27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2" name="Freeform 105">
              <a:extLst/>
            </p:cNvPr>
            <p:cNvSpPr>
              <a:spLocks noChangeAspect="1"/>
            </p:cNvSpPr>
            <p:nvPr/>
          </p:nvSpPr>
          <p:spPr bwMode="auto">
            <a:xfrm>
              <a:off x="5199039" y="4398981"/>
              <a:ext cx="4762" cy="11112"/>
            </a:xfrm>
            <a:custGeom>
              <a:avLst/>
              <a:gdLst>
                <a:gd name="T0" fmla="*/ 2147483647 w 38"/>
                <a:gd name="T1" fmla="*/ 0 h 85"/>
                <a:gd name="T2" fmla="*/ 2147483647 w 38"/>
                <a:gd name="T3" fmla="*/ 2147483647 h 85"/>
                <a:gd name="T4" fmla="*/ 2147483647 w 38"/>
                <a:gd name="T5" fmla="*/ 2147483647 h 85"/>
                <a:gd name="T6" fmla="*/ 2147483647 w 38"/>
                <a:gd name="T7" fmla="*/ 2147483647 h 85"/>
                <a:gd name="T8" fmla="*/ 2147483647 w 38"/>
                <a:gd name="T9" fmla="*/ 2147483647 h 85"/>
                <a:gd name="T10" fmla="*/ 0 w 38"/>
                <a:gd name="T11" fmla="*/ 2147483647 h 85"/>
                <a:gd name="T12" fmla="*/ 2147483647 w 38"/>
                <a:gd name="T13" fmla="*/ 2147483647 h 85"/>
                <a:gd name="T14" fmla="*/ 2147483647 w 38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85"/>
                <a:gd name="T26" fmla="*/ 38 w 38"/>
                <a:gd name="T27" fmla="*/ 85 h 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85">
                  <a:moveTo>
                    <a:pt x="38" y="0"/>
                  </a:moveTo>
                  <a:lnTo>
                    <a:pt x="33" y="30"/>
                  </a:lnTo>
                  <a:lnTo>
                    <a:pt x="36" y="61"/>
                  </a:lnTo>
                  <a:lnTo>
                    <a:pt x="38" y="85"/>
                  </a:lnTo>
                  <a:lnTo>
                    <a:pt x="6" y="84"/>
                  </a:lnTo>
                  <a:lnTo>
                    <a:pt x="0" y="46"/>
                  </a:lnTo>
                  <a:lnTo>
                    <a:pt x="14" y="6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3" name="Freeform 106">
              <a:extLst/>
            </p:cNvPr>
            <p:cNvSpPr>
              <a:spLocks/>
            </p:cNvSpPr>
            <p:nvPr/>
          </p:nvSpPr>
          <p:spPr bwMode="auto">
            <a:xfrm>
              <a:off x="5378426" y="4137043"/>
              <a:ext cx="249238" cy="285750"/>
            </a:xfrm>
            <a:custGeom>
              <a:avLst/>
              <a:gdLst>
                <a:gd name="T0" fmla="*/ 2147483647 w 918"/>
                <a:gd name="T1" fmla="*/ 2147483647 h 1056"/>
                <a:gd name="T2" fmla="*/ 2147483647 w 918"/>
                <a:gd name="T3" fmla="*/ 2147483647 h 1056"/>
                <a:gd name="T4" fmla="*/ 2147483647 w 918"/>
                <a:gd name="T5" fmla="*/ 2147483647 h 1056"/>
                <a:gd name="T6" fmla="*/ 2147483647 w 918"/>
                <a:gd name="T7" fmla="*/ 2147483647 h 1056"/>
                <a:gd name="T8" fmla="*/ 2147483647 w 918"/>
                <a:gd name="T9" fmla="*/ 2147483647 h 1056"/>
                <a:gd name="T10" fmla="*/ 2147483647 w 918"/>
                <a:gd name="T11" fmla="*/ 2147483647 h 1056"/>
                <a:gd name="T12" fmla="*/ 2147483647 w 918"/>
                <a:gd name="T13" fmla="*/ 2147483647 h 1056"/>
                <a:gd name="T14" fmla="*/ 2147483647 w 918"/>
                <a:gd name="T15" fmla="*/ 2147483647 h 1056"/>
                <a:gd name="T16" fmla="*/ 2147483647 w 918"/>
                <a:gd name="T17" fmla="*/ 2147483647 h 1056"/>
                <a:gd name="T18" fmla="*/ 2147483647 w 918"/>
                <a:gd name="T19" fmla="*/ 2147483647 h 1056"/>
                <a:gd name="T20" fmla="*/ 2147483647 w 918"/>
                <a:gd name="T21" fmla="*/ 2147483647 h 1056"/>
                <a:gd name="T22" fmla="*/ 2147483647 w 918"/>
                <a:gd name="T23" fmla="*/ 2147483647 h 1056"/>
                <a:gd name="T24" fmla="*/ 2147483647 w 918"/>
                <a:gd name="T25" fmla="*/ 2147483647 h 1056"/>
                <a:gd name="T26" fmla="*/ 2147483647 w 918"/>
                <a:gd name="T27" fmla="*/ 2147483647 h 1056"/>
                <a:gd name="T28" fmla="*/ 2147483647 w 918"/>
                <a:gd name="T29" fmla="*/ 2147483647 h 1056"/>
                <a:gd name="T30" fmla="*/ 2147483647 w 918"/>
                <a:gd name="T31" fmla="*/ 2147483647 h 1056"/>
                <a:gd name="T32" fmla="*/ 2147483647 w 918"/>
                <a:gd name="T33" fmla="*/ 2147483647 h 1056"/>
                <a:gd name="T34" fmla="*/ 2147483647 w 918"/>
                <a:gd name="T35" fmla="*/ 2147483647 h 1056"/>
                <a:gd name="T36" fmla="*/ 2147483647 w 918"/>
                <a:gd name="T37" fmla="*/ 2147483647 h 1056"/>
                <a:gd name="T38" fmla="*/ 2147483647 w 918"/>
                <a:gd name="T39" fmla="*/ 2147483647 h 1056"/>
                <a:gd name="T40" fmla="*/ 2147483647 w 918"/>
                <a:gd name="T41" fmla="*/ 2147483647 h 1056"/>
                <a:gd name="T42" fmla="*/ 2147483647 w 918"/>
                <a:gd name="T43" fmla="*/ 2147483647 h 1056"/>
                <a:gd name="T44" fmla="*/ 2147483647 w 918"/>
                <a:gd name="T45" fmla="*/ 2147483647 h 1056"/>
                <a:gd name="T46" fmla="*/ 2147483647 w 918"/>
                <a:gd name="T47" fmla="*/ 2147483647 h 1056"/>
                <a:gd name="T48" fmla="*/ 2147483647 w 918"/>
                <a:gd name="T49" fmla="*/ 2147483647 h 1056"/>
                <a:gd name="T50" fmla="*/ 2147483647 w 918"/>
                <a:gd name="T51" fmla="*/ 2147483647 h 1056"/>
                <a:gd name="T52" fmla="*/ 2147483647 w 918"/>
                <a:gd name="T53" fmla="*/ 0 h 1056"/>
                <a:gd name="T54" fmla="*/ 2147483647 w 918"/>
                <a:gd name="T55" fmla="*/ 2147483647 h 1056"/>
                <a:gd name="T56" fmla="*/ 2147483647 w 918"/>
                <a:gd name="T57" fmla="*/ 2147483647 h 1056"/>
                <a:gd name="T58" fmla="*/ 2147483647 w 918"/>
                <a:gd name="T59" fmla="*/ 2147483647 h 1056"/>
                <a:gd name="T60" fmla="*/ 2147483647 w 918"/>
                <a:gd name="T61" fmla="*/ 2147483647 h 1056"/>
                <a:gd name="T62" fmla="*/ 2147483647 w 918"/>
                <a:gd name="T63" fmla="*/ 2147483647 h 1056"/>
                <a:gd name="T64" fmla="*/ 2147483647 w 918"/>
                <a:gd name="T65" fmla="*/ 2147483647 h 1056"/>
                <a:gd name="T66" fmla="*/ 2147483647 w 918"/>
                <a:gd name="T67" fmla="*/ 2147483647 h 1056"/>
                <a:gd name="T68" fmla="*/ 2147483647 w 918"/>
                <a:gd name="T69" fmla="*/ 2147483647 h 1056"/>
                <a:gd name="T70" fmla="*/ 2147483647 w 918"/>
                <a:gd name="T71" fmla="*/ 2147483647 h 1056"/>
                <a:gd name="T72" fmla="*/ 2147483647 w 918"/>
                <a:gd name="T73" fmla="*/ 2147483647 h 1056"/>
                <a:gd name="T74" fmla="*/ 2147483647 w 918"/>
                <a:gd name="T75" fmla="*/ 2147483647 h 1056"/>
                <a:gd name="T76" fmla="*/ 2147483647 w 918"/>
                <a:gd name="T77" fmla="*/ 2147483647 h 1056"/>
                <a:gd name="T78" fmla="*/ 2147483647 w 918"/>
                <a:gd name="T79" fmla="*/ 2147483647 h 1056"/>
                <a:gd name="T80" fmla="*/ 2147483647 w 918"/>
                <a:gd name="T81" fmla="*/ 2147483647 h 1056"/>
                <a:gd name="T82" fmla="*/ 2147483647 w 918"/>
                <a:gd name="T83" fmla="*/ 2147483647 h 10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18"/>
                <a:gd name="T127" fmla="*/ 0 h 1056"/>
                <a:gd name="T128" fmla="*/ 918 w 918"/>
                <a:gd name="T129" fmla="*/ 1056 h 10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18" h="1056">
                  <a:moveTo>
                    <a:pt x="18" y="687"/>
                  </a:moveTo>
                  <a:lnTo>
                    <a:pt x="49" y="720"/>
                  </a:lnTo>
                  <a:lnTo>
                    <a:pt x="81" y="749"/>
                  </a:lnTo>
                  <a:lnTo>
                    <a:pt x="106" y="782"/>
                  </a:lnTo>
                  <a:lnTo>
                    <a:pt x="120" y="810"/>
                  </a:lnTo>
                  <a:lnTo>
                    <a:pt x="84" y="827"/>
                  </a:lnTo>
                  <a:lnTo>
                    <a:pt x="72" y="851"/>
                  </a:lnTo>
                  <a:lnTo>
                    <a:pt x="34" y="867"/>
                  </a:lnTo>
                  <a:lnTo>
                    <a:pt x="9" y="898"/>
                  </a:lnTo>
                  <a:lnTo>
                    <a:pt x="2" y="933"/>
                  </a:lnTo>
                  <a:lnTo>
                    <a:pt x="43" y="963"/>
                  </a:lnTo>
                  <a:lnTo>
                    <a:pt x="85" y="929"/>
                  </a:lnTo>
                  <a:lnTo>
                    <a:pt x="130" y="946"/>
                  </a:lnTo>
                  <a:lnTo>
                    <a:pt x="180" y="933"/>
                  </a:lnTo>
                  <a:lnTo>
                    <a:pt x="213" y="920"/>
                  </a:lnTo>
                  <a:lnTo>
                    <a:pt x="267" y="933"/>
                  </a:lnTo>
                  <a:lnTo>
                    <a:pt x="308" y="933"/>
                  </a:lnTo>
                  <a:lnTo>
                    <a:pt x="354" y="956"/>
                  </a:lnTo>
                  <a:lnTo>
                    <a:pt x="386" y="967"/>
                  </a:lnTo>
                  <a:lnTo>
                    <a:pt x="399" y="1001"/>
                  </a:lnTo>
                  <a:lnTo>
                    <a:pt x="396" y="1037"/>
                  </a:lnTo>
                  <a:lnTo>
                    <a:pt x="430" y="1056"/>
                  </a:lnTo>
                  <a:lnTo>
                    <a:pt x="457" y="1052"/>
                  </a:lnTo>
                  <a:lnTo>
                    <a:pt x="486" y="1031"/>
                  </a:lnTo>
                  <a:lnTo>
                    <a:pt x="634" y="1028"/>
                  </a:lnTo>
                  <a:lnTo>
                    <a:pt x="645" y="996"/>
                  </a:lnTo>
                  <a:lnTo>
                    <a:pt x="594" y="909"/>
                  </a:lnTo>
                  <a:lnTo>
                    <a:pt x="594" y="852"/>
                  </a:lnTo>
                  <a:lnTo>
                    <a:pt x="550" y="800"/>
                  </a:lnTo>
                  <a:lnTo>
                    <a:pt x="651" y="755"/>
                  </a:lnTo>
                  <a:lnTo>
                    <a:pt x="676" y="779"/>
                  </a:lnTo>
                  <a:lnTo>
                    <a:pt x="729" y="767"/>
                  </a:lnTo>
                  <a:lnTo>
                    <a:pt x="768" y="726"/>
                  </a:lnTo>
                  <a:lnTo>
                    <a:pt x="813" y="690"/>
                  </a:lnTo>
                  <a:lnTo>
                    <a:pt x="823" y="636"/>
                  </a:lnTo>
                  <a:lnTo>
                    <a:pt x="867" y="584"/>
                  </a:lnTo>
                  <a:lnTo>
                    <a:pt x="873" y="527"/>
                  </a:lnTo>
                  <a:lnTo>
                    <a:pt x="871" y="459"/>
                  </a:lnTo>
                  <a:lnTo>
                    <a:pt x="904" y="417"/>
                  </a:lnTo>
                  <a:lnTo>
                    <a:pt x="918" y="386"/>
                  </a:lnTo>
                  <a:lnTo>
                    <a:pt x="886" y="369"/>
                  </a:lnTo>
                  <a:lnTo>
                    <a:pt x="873" y="329"/>
                  </a:lnTo>
                  <a:lnTo>
                    <a:pt x="855" y="290"/>
                  </a:lnTo>
                  <a:lnTo>
                    <a:pt x="837" y="239"/>
                  </a:lnTo>
                  <a:lnTo>
                    <a:pt x="842" y="187"/>
                  </a:lnTo>
                  <a:lnTo>
                    <a:pt x="866" y="149"/>
                  </a:lnTo>
                  <a:lnTo>
                    <a:pt x="866" y="128"/>
                  </a:lnTo>
                  <a:lnTo>
                    <a:pt x="833" y="107"/>
                  </a:lnTo>
                  <a:lnTo>
                    <a:pt x="804" y="93"/>
                  </a:lnTo>
                  <a:lnTo>
                    <a:pt x="775" y="67"/>
                  </a:lnTo>
                  <a:lnTo>
                    <a:pt x="791" y="33"/>
                  </a:lnTo>
                  <a:lnTo>
                    <a:pt x="833" y="12"/>
                  </a:lnTo>
                  <a:lnTo>
                    <a:pt x="882" y="5"/>
                  </a:lnTo>
                  <a:lnTo>
                    <a:pt x="813" y="0"/>
                  </a:lnTo>
                  <a:lnTo>
                    <a:pt x="762" y="14"/>
                  </a:lnTo>
                  <a:lnTo>
                    <a:pt x="726" y="27"/>
                  </a:lnTo>
                  <a:lnTo>
                    <a:pt x="703" y="44"/>
                  </a:lnTo>
                  <a:lnTo>
                    <a:pt x="672" y="85"/>
                  </a:lnTo>
                  <a:lnTo>
                    <a:pt x="659" y="119"/>
                  </a:lnTo>
                  <a:lnTo>
                    <a:pt x="659" y="154"/>
                  </a:lnTo>
                  <a:lnTo>
                    <a:pt x="672" y="205"/>
                  </a:lnTo>
                  <a:lnTo>
                    <a:pt x="639" y="244"/>
                  </a:lnTo>
                  <a:lnTo>
                    <a:pt x="602" y="257"/>
                  </a:lnTo>
                  <a:lnTo>
                    <a:pt x="573" y="296"/>
                  </a:lnTo>
                  <a:lnTo>
                    <a:pt x="544" y="326"/>
                  </a:lnTo>
                  <a:lnTo>
                    <a:pt x="544" y="369"/>
                  </a:lnTo>
                  <a:lnTo>
                    <a:pt x="535" y="416"/>
                  </a:lnTo>
                  <a:lnTo>
                    <a:pt x="511" y="431"/>
                  </a:lnTo>
                  <a:lnTo>
                    <a:pt x="477" y="421"/>
                  </a:lnTo>
                  <a:lnTo>
                    <a:pt x="448" y="451"/>
                  </a:lnTo>
                  <a:lnTo>
                    <a:pt x="403" y="464"/>
                  </a:lnTo>
                  <a:lnTo>
                    <a:pt x="348" y="488"/>
                  </a:lnTo>
                  <a:lnTo>
                    <a:pt x="337" y="533"/>
                  </a:lnTo>
                  <a:lnTo>
                    <a:pt x="341" y="567"/>
                  </a:lnTo>
                  <a:lnTo>
                    <a:pt x="316" y="558"/>
                  </a:lnTo>
                  <a:lnTo>
                    <a:pt x="316" y="593"/>
                  </a:lnTo>
                  <a:lnTo>
                    <a:pt x="267" y="615"/>
                  </a:lnTo>
                  <a:lnTo>
                    <a:pt x="209" y="606"/>
                  </a:lnTo>
                  <a:lnTo>
                    <a:pt x="167" y="619"/>
                  </a:lnTo>
                  <a:lnTo>
                    <a:pt x="134" y="602"/>
                  </a:lnTo>
                  <a:lnTo>
                    <a:pt x="93" y="615"/>
                  </a:lnTo>
                  <a:lnTo>
                    <a:pt x="43" y="606"/>
                  </a:lnTo>
                  <a:lnTo>
                    <a:pt x="0" y="615"/>
                  </a:lnTo>
                  <a:lnTo>
                    <a:pt x="3" y="654"/>
                  </a:lnTo>
                  <a:lnTo>
                    <a:pt x="18" y="6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4" name="Freeform 107">
              <a:extLst/>
            </p:cNvPr>
            <p:cNvSpPr>
              <a:spLocks/>
            </p:cNvSpPr>
            <p:nvPr/>
          </p:nvSpPr>
          <p:spPr bwMode="auto">
            <a:xfrm>
              <a:off x="5589564" y="4138631"/>
              <a:ext cx="112712" cy="112712"/>
            </a:xfrm>
            <a:custGeom>
              <a:avLst/>
              <a:gdLst>
                <a:gd name="T0" fmla="*/ 114132424 w 357"/>
                <a:gd name="T1" fmla="*/ 23084370 h 355"/>
                <a:gd name="T2" fmla="*/ 80142021 w 357"/>
                <a:gd name="T3" fmla="*/ 0 h 355"/>
                <a:gd name="T4" fmla="*/ 44755820 w 357"/>
                <a:gd name="T5" fmla="*/ 6854795 h 355"/>
                <a:gd name="T6" fmla="*/ 8472659 w 357"/>
                <a:gd name="T7" fmla="*/ 23084370 h 355"/>
                <a:gd name="T8" fmla="*/ 0 w 357"/>
                <a:gd name="T9" fmla="*/ 46068093 h 355"/>
                <a:gd name="T10" fmla="*/ 23923043 w 357"/>
                <a:gd name="T11" fmla="*/ 69858263 h 355"/>
                <a:gd name="T12" fmla="*/ 49341020 w 357"/>
                <a:gd name="T13" fmla="*/ 81349807 h 355"/>
                <a:gd name="T14" fmla="*/ 68579095 w 357"/>
                <a:gd name="T15" fmla="*/ 95160360 h 355"/>
                <a:gd name="T16" fmla="*/ 68579095 w 357"/>
                <a:gd name="T17" fmla="*/ 111288971 h 355"/>
                <a:gd name="T18" fmla="*/ 50138528 w 357"/>
                <a:gd name="T19" fmla="*/ 142740382 h 355"/>
                <a:gd name="T20" fmla="*/ 47846086 w 357"/>
                <a:gd name="T21" fmla="*/ 184171408 h 355"/>
                <a:gd name="T22" fmla="*/ 59907217 w 357"/>
                <a:gd name="T23" fmla="*/ 214312184 h 355"/>
                <a:gd name="T24" fmla="*/ 75556821 w 357"/>
                <a:gd name="T25" fmla="*/ 247174876 h 355"/>
                <a:gd name="T26" fmla="*/ 85325194 w 357"/>
                <a:gd name="T27" fmla="*/ 279331768 h 355"/>
                <a:gd name="T28" fmla="*/ 109049018 w 357"/>
                <a:gd name="T29" fmla="*/ 293142005 h 355"/>
                <a:gd name="T30" fmla="*/ 138055467 w 357"/>
                <a:gd name="T31" fmla="*/ 292436205 h 355"/>
                <a:gd name="T32" fmla="*/ 182711835 w 357"/>
                <a:gd name="T33" fmla="*/ 270158282 h 355"/>
                <a:gd name="T34" fmla="*/ 216602471 w 357"/>
                <a:gd name="T35" fmla="*/ 277114041 h 355"/>
                <a:gd name="T36" fmla="*/ 250194435 w 357"/>
                <a:gd name="T37" fmla="*/ 285077540 h 355"/>
                <a:gd name="T38" fmla="*/ 281393875 w 357"/>
                <a:gd name="T39" fmla="*/ 323181816 h 355"/>
                <a:gd name="T40" fmla="*/ 324554993 w 357"/>
                <a:gd name="T41" fmla="*/ 273988902 h 355"/>
                <a:gd name="T42" fmla="*/ 306114426 w 357"/>
                <a:gd name="T43" fmla="*/ 251710978 h 355"/>
                <a:gd name="T44" fmla="*/ 295249242 w 357"/>
                <a:gd name="T45" fmla="*/ 221066014 h 355"/>
                <a:gd name="T46" fmla="*/ 297641767 w 357"/>
                <a:gd name="T47" fmla="*/ 189614921 h 355"/>
                <a:gd name="T48" fmla="*/ 304519409 w 357"/>
                <a:gd name="T49" fmla="*/ 155038690 h 355"/>
                <a:gd name="T50" fmla="*/ 323059744 w 357"/>
                <a:gd name="T51" fmla="*/ 164211859 h 355"/>
                <a:gd name="T52" fmla="*/ 355455446 w 357"/>
                <a:gd name="T53" fmla="*/ 141228453 h 355"/>
                <a:gd name="T54" fmla="*/ 359243137 w 357"/>
                <a:gd name="T55" fmla="*/ 115926038 h 355"/>
                <a:gd name="T56" fmla="*/ 350770478 w 357"/>
                <a:gd name="T57" fmla="*/ 92841668 h 355"/>
                <a:gd name="T58" fmla="*/ 331532403 w 357"/>
                <a:gd name="T59" fmla="*/ 88305566 h 355"/>
                <a:gd name="T60" fmla="*/ 299934209 w 357"/>
                <a:gd name="T61" fmla="*/ 90623940 h 355"/>
                <a:gd name="T62" fmla="*/ 276011166 w 357"/>
                <a:gd name="T63" fmla="*/ 98990981 h 355"/>
                <a:gd name="T64" fmla="*/ 244412973 w 357"/>
                <a:gd name="T65" fmla="*/ 112801217 h 355"/>
                <a:gd name="T66" fmla="*/ 205039861 w 357"/>
                <a:gd name="T67" fmla="*/ 98990981 h 355"/>
                <a:gd name="T68" fmla="*/ 168058959 w 357"/>
                <a:gd name="T69" fmla="*/ 60684776 h 355"/>
                <a:gd name="T70" fmla="*/ 114132424 w 357"/>
                <a:gd name="T71" fmla="*/ 23084370 h 3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7"/>
                <a:gd name="T109" fmla="*/ 0 h 355"/>
                <a:gd name="T110" fmla="*/ 739775 w 357"/>
                <a:gd name="T111" fmla="*/ 668338 h 3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7" h="355">
                  <a:moveTo>
                    <a:pt x="125" y="25"/>
                  </a:moveTo>
                  <a:lnTo>
                    <a:pt x="88" y="0"/>
                  </a:lnTo>
                  <a:lnTo>
                    <a:pt x="49" y="8"/>
                  </a:lnTo>
                  <a:lnTo>
                    <a:pt x="9" y="25"/>
                  </a:lnTo>
                  <a:lnTo>
                    <a:pt x="0" y="51"/>
                  </a:lnTo>
                  <a:lnTo>
                    <a:pt x="26" y="77"/>
                  </a:lnTo>
                  <a:lnTo>
                    <a:pt x="54" y="89"/>
                  </a:lnTo>
                  <a:lnTo>
                    <a:pt x="75" y="105"/>
                  </a:lnTo>
                  <a:lnTo>
                    <a:pt x="75" y="122"/>
                  </a:lnTo>
                  <a:lnTo>
                    <a:pt x="55" y="157"/>
                  </a:lnTo>
                  <a:lnTo>
                    <a:pt x="53" y="202"/>
                  </a:lnTo>
                  <a:lnTo>
                    <a:pt x="66" y="235"/>
                  </a:lnTo>
                  <a:lnTo>
                    <a:pt x="83" y="272"/>
                  </a:lnTo>
                  <a:lnTo>
                    <a:pt x="94" y="307"/>
                  </a:lnTo>
                  <a:lnTo>
                    <a:pt x="120" y="322"/>
                  </a:lnTo>
                  <a:lnTo>
                    <a:pt x="152" y="321"/>
                  </a:lnTo>
                  <a:lnTo>
                    <a:pt x="201" y="297"/>
                  </a:lnTo>
                  <a:lnTo>
                    <a:pt x="238" y="304"/>
                  </a:lnTo>
                  <a:lnTo>
                    <a:pt x="275" y="313"/>
                  </a:lnTo>
                  <a:lnTo>
                    <a:pt x="309" y="355"/>
                  </a:lnTo>
                  <a:lnTo>
                    <a:pt x="357" y="301"/>
                  </a:lnTo>
                  <a:lnTo>
                    <a:pt x="337" y="277"/>
                  </a:lnTo>
                  <a:lnTo>
                    <a:pt x="325" y="243"/>
                  </a:lnTo>
                  <a:lnTo>
                    <a:pt x="327" y="208"/>
                  </a:lnTo>
                  <a:lnTo>
                    <a:pt x="335" y="170"/>
                  </a:lnTo>
                  <a:lnTo>
                    <a:pt x="312" y="142"/>
                  </a:lnTo>
                  <a:lnTo>
                    <a:pt x="269" y="124"/>
                  </a:lnTo>
                  <a:lnTo>
                    <a:pt x="225" y="109"/>
                  </a:lnTo>
                  <a:lnTo>
                    <a:pt x="185" y="67"/>
                  </a:lnTo>
                  <a:lnTo>
                    <a:pt x="125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5" name="Freeform 108">
              <a:extLst/>
            </p:cNvPr>
            <p:cNvSpPr>
              <a:spLocks/>
            </p:cNvSpPr>
            <p:nvPr/>
          </p:nvSpPr>
          <p:spPr bwMode="auto">
            <a:xfrm>
              <a:off x="5362551" y="4113231"/>
              <a:ext cx="255588" cy="190500"/>
            </a:xfrm>
            <a:custGeom>
              <a:avLst/>
              <a:gdLst>
                <a:gd name="T0" fmla="*/ 1 w 1489076"/>
                <a:gd name="T1" fmla="*/ 75 h 1112837"/>
                <a:gd name="T2" fmla="*/ 2 w 1489076"/>
                <a:gd name="T3" fmla="*/ 105 h 1112837"/>
                <a:gd name="T4" fmla="*/ 0 w 1489076"/>
                <a:gd name="T5" fmla="*/ 121 h 1112837"/>
                <a:gd name="T6" fmla="*/ 15 w 1489076"/>
                <a:gd name="T7" fmla="*/ 139 h 1112837"/>
                <a:gd name="T8" fmla="*/ 4 w 1489076"/>
                <a:gd name="T9" fmla="*/ 160 h 1112837"/>
                <a:gd name="T10" fmla="*/ 22 w 1489076"/>
                <a:gd name="T11" fmla="*/ 161 h 1112837"/>
                <a:gd name="T12" fmla="*/ 44 w 1489076"/>
                <a:gd name="T13" fmla="*/ 160 h 1112837"/>
                <a:gd name="T14" fmla="*/ 62 w 1489076"/>
                <a:gd name="T15" fmla="*/ 162 h 1112837"/>
                <a:gd name="T16" fmla="*/ 87 w 1489076"/>
                <a:gd name="T17" fmla="*/ 159 h 1112837"/>
                <a:gd name="T18" fmla="*/ 93 w 1489076"/>
                <a:gd name="T19" fmla="*/ 151 h 1112837"/>
                <a:gd name="T20" fmla="*/ 95 w 1489076"/>
                <a:gd name="T21" fmla="*/ 134 h 1112837"/>
                <a:gd name="T22" fmla="*/ 119 w 1489076"/>
                <a:gd name="T23" fmla="*/ 125 h 1112837"/>
                <a:gd name="T24" fmla="*/ 134 w 1489076"/>
                <a:gd name="T25" fmla="*/ 120 h 1112837"/>
                <a:gd name="T26" fmla="*/ 142 w 1489076"/>
                <a:gd name="T27" fmla="*/ 108 h 1112837"/>
                <a:gd name="T28" fmla="*/ 148 w 1489076"/>
                <a:gd name="T29" fmla="*/ 90 h 1112837"/>
                <a:gd name="T30" fmla="*/ 164 w 1489076"/>
                <a:gd name="T31" fmla="*/ 77 h 1112837"/>
                <a:gd name="T32" fmla="*/ 169 w 1489076"/>
                <a:gd name="T33" fmla="*/ 55 h 1112837"/>
                <a:gd name="T34" fmla="*/ 172 w 1489076"/>
                <a:gd name="T35" fmla="*/ 39 h 1112837"/>
                <a:gd name="T36" fmla="*/ 185 w 1489076"/>
                <a:gd name="T37" fmla="*/ 26 h 1112837"/>
                <a:gd name="T38" fmla="*/ 206 w 1489076"/>
                <a:gd name="T39" fmla="*/ 20 h 1112837"/>
                <a:gd name="T40" fmla="*/ 222 w 1489076"/>
                <a:gd name="T41" fmla="*/ 14 h 1112837"/>
                <a:gd name="T42" fmla="*/ 203 w 1489076"/>
                <a:gd name="T43" fmla="*/ 11 h 1112837"/>
                <a:gd name="T44" fmla="*/ 183 w 1489076"/>
                <a:gd name="T45" fmla="*/ 22 h 1112837"/>
                <a:gd name="T46" fmla="*/ 169 w 1489076"/>
                <a:gd name="T47" fmla="*/ 16 h 1112837"/>
                <a:gd name="T48" fmla="*/ 160 w 1489076"/>
                <a:gd name="T49" fmla="*/ 0 h 1112837"/>
                <a:gd name="T50" fmla="*/ 144 w 1489076"/>
                <a:gd name="T51" fmla="*/ 15 h 1112837"/>
                <a:gd name="T52" fmla="*/ 123 w 1489076"/>
                <a:gd name="T53" fmla="*/ 25 h 1112837"/>
                <a:gd name="T54" fmla="*/ 93 w 1489076"/>
                <a:gd name="T55" fmla="*/ 18 h 1112837"/>
                <a:gd name="T56" fmla="*/ 71 w 1489076"/>
                <a:gd name="T57" fmla="*/ 22 h 1112837"/>
                <a:gd name="T58" fmla="*/ 58 w 1489076"/>
                <a:gd name="T59" fmla="*/ 43 h 1112837"/>
                <a:gd name="T60" fmla="*/ 35 w 1489076"/>
                <a:gd name="T61" fmla="*/ 53 h 1112837"/>
                <a:gd name="T62" fmla="*/ 14 w 1489076"/>
                <a:gd name="T63" fmla="*/ 55 h 11128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89076"/>
                <a:gd name="T97" fmla="*/ 0 h 1112837"/>
                <a:gd name="T98" fmla="*/ 1489076 w 1489076"/>
                <a:gd name="T99" fmla="*/ 1112837 h 111283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89076" h="1112837">
                  <a:moveTo>
                    <a:pt x="55563" y="427037"/>
                  </a:moveTo>
                  <a:lnTo>
                    <a:pt x="9525" y="512762"/>
                  </a:lnTo>
                  <a:lnTo>
                    <a:pt x="9525" y="619125"/>
                  </a:lnTo>
                  <a:lnTo>
                    <a:pt x="12700" y="712787"/>
                  </a:lnTo>
                  <a:lnTo>
                    <a:pt x="22225" y="757237"/>
                  </a:lnTo>
                  <a:lnTo>
                    <a:pt x="0" y="823912"/>
                  </a:lnTo>
                  <a:lnTo>
                    <a:pt x="58738" y="892175"/>
                  </a:lnTo>
                  <a:lnTo>
                    <a:pt x="103188" y="942975"/>
                  </a:lnTo>
                  <a:lnTo>
                    <a:pt x="98425" y="995362"/>
                  </a:lnTo>
                  <a:lnTo>
                    <a:pt x="28575" y="1085850"/>
                  </a:lnTo>
                  <a:lnTo>
                    <a:pt x="88900" y="1112837"/>
                  </a:lnTo>
                  <a:lnTo>
                    <a:pt x="146050" y="1095375"/>
                  </a:lnTo>
                  <a:lnTo>
                    <a:pt x="241300" y="1109662"/>
                  </a:lnTo>
                  <a:lnTo>
                    <a:pt x="295275" y="1090612"/>
                  </a:lnTo>
                  <a:lnTo>
                    <a:pt x="352425" y="1112837"/>
                  </a:lnTo>
                  <a:lnTo>
                    <a:pt x="417513" y="1100137"/>
                  </a:lnTo>
                  <a:lnTo>
                    <a:pt x="517525" y="1108075"/>
                  </a:lnTo>
                  <a:lnTo>
                    <a:pt x="585788" y="1079500"/>
                  </a:lnTo>
                  <a:lnTo>
                    <a:pt x="589298" y="1022599"/>
                  </a:lnTo>
                  <a:lnTo>
                    <a:pt x="627063" y="1028700"/>
                  </a:lnTo>
                  <a:lnTo>
                    <a:pt x="622300" y="984250"/>
                  </a:lnTo>
                  <a:lnTo>
                    <a:pt x="638175" y="908050"/>
                  </a:lnTo>
                  <a:lnTo>
                    <a:pt x="728663" y="871537"/>
                  </a:lnTo>
                  <a:lnTo>
                    <a:pt x="800101" y="850900"/>
                  </a:lnTo>
                  <a:lnTo>
                    <a:pt x="846138" y="803275"/>
                  </a:lnTo>
                  <a:lnTo>
                    <a:pt x="900113" y="817562"/>
                  </a:lnTo>
                  <a:lnTo>
                    <a:pt x="941388" y="793750"/>
                  </a:lnTo>
                  <a:lnTo>
                    <a:pt x="950913" y="731837"/>
                  </a:lnTo>
                  <a:lnTo>
                    <a:pt x="950913" y="652462"/>
                  </a:lnTo>
                  <a:lnTo>
                    <a:pt x="992919" y="610643"/>
                  </a:lnTo>
                  <a:lnTo>
                    <a:pt x="1042926" y="542777"/>
                  </a:lnTo>
                  <a:lnTo>
                    <a:pt x="1102457" y="522537"/>
                  </a:lnTo>
                  <a:lnTo>
                    <a:pt x="1157226" y="460624"/>
                  </a:lnTo>
                  <a:lnTo>
                    <a:pt x="1136651" y="374650"/>
                  </a:lnTo>
                  <a:lnTo>
                    <a:pt x="1131888" y="322262"/>
                  </a:lnTo>
                  <a:lnTo>
                    <a:pt x="1157288" y="266700"/>
                  </a:lnTo>
                  <a:lnTo>
                    <a:pt x="1204913" y="204787"/>
                  </a:lnTo>
                  <a:lnTo>
                    <a:pt x="1241426" y="174625"/>
                  </a:lnTo>
                  <a:lnTo>
                    <a:pt x="1303338" y="155575"/>
                  </a:lnTo>
                  <a:lnTo>
                    <a:pt x="1381126" y="133350"/>
                  </a:lnTo>
                  <a:lnTo>
                    <a:pt x="1489076" y="141287"/>
                  </a:lnTo>
                  <a:lnTo>
                    <a:pt x="1489076" y="93662"/>
                  </a:lnTo>
                  <a:lnTo>
                    <a:pt x="1417638" y="79375"/>
                  </a:lnTo>
                  <a:lnTo>
                    <a:pt x="1363663" y="77787"/>
                  </a:lnTo>
                  <a:lnTo>
                    <a:pt x="1304926" y="109537"/>
                  </a:lnTo>
                  <a:lnTo>
                    <a:pt x="1231901" y="150812"/>
                  </a:lnTo>
                  <a:lnTo>
                    <a:pt x="1166813" y="198437"/>
                  </a:lnTo>
                  <a:lnTo>
                    <a:pt x="1131888" y="107950"/>
                  </a:lnTo>
                  <a:lnTo>
                    <a:pt x="1146176" y="41275"/>
                  </a:lnTo>
                  <a:lnTo>
                    <a:pt x="1076326" y="0"/>
                  </a:lnTo>
                  <a:lnTo>
                    <a:pt x="1033463" y="38100"/>
                  </a:lnTo>
                  <a:lnTo>
                    <a:pt x="965201" y="103187"/>
                  </a:lnTo>
                  <a:lnTo>
                    <a:pt x="903288" y="174625"/>
                  </a:lnTo>
                  <a:lnTo>
                    <a:pt x="828676" y="171450"/>
                  </a:lnTo>
                  <a:lnTo>
                    <a:pt x="731838" y="146050"/>
                  </a:lnTo>
                  <a:lnTo>
                    <a:pt x="623888" y="123825"/>
                  </a:lnTo>
                  <a:lnTo>
                    <a:pt x="547688" y="109537"/>
                  </a:lnTo>
                  <a:lnTo>
                    <a:pt x="479425" y="152400"/>
                  </a:lnTo>
                  <a:lnTo>
                    <a:pt x="422275" y="209550"/>
                  </a:lnTo>
                  <a:lnTo>
                    <a:pt x="388938" y="293687"/>
                  </a:lnTo>
                  <a:lnTo>
                    <a:pt x="300038" y="307975"/>
                  </a:lnTo>
                  <a:lnTo>
                    <a:pt x="231775" y="357187"/>
                  </a:lnTo>
                  <a:lnTo>
                    <a:pt x="179388" y="382587"/>
                  </a:lnTo>
                  <a:lnTo>
                    <a:pt x="93663" y="371475"/>
                  </a:lnTo>
                  <a:lnTo>
                    <a:pt x="55563" y="4270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6" name="Freeform 109">
              <a:extLst/>
            </p:cNvPr>
            <p:cNvSpPr>
              <a:spLocks/>
            </p:cNvSpPr>
            <p:nvPr/>
          </p:nvSpPr>
          <p:spPr bwMode="auto">
            <a:xfrm>
              <a:off x="5065689" y="4081481"/>
              <a:ext cx="346075" cy="319087"/>
            </a:xfrm>
            <a:custGeom>
              <a:avLst/>
              <a:gdLst>
                <a:gd name="T0" fmla="*/ 2147483647 w 1090"/>
                <a:gd name="T1" fmla="*/ 0 h 1006"/>
                <a:gd name="T2" fmla="*/ 0 w 1090"/>
                <a:gd name="T3" fmla="*/ 2147483647 h 1006"/>
                <a:gd name="T4" fmla="*/ 2147483647 w 1090"/>
                <a:gd name="T5" fmla="*/ 2147483647 h 1006"/>
                <a:gd name="T6" fmla="*/ 2147483647 w 1090"/>
                <a:gd name="T7" fmla="*/ 2147483647 h 1006"/>
                <a:gd name="T8" fmla="*/ 2147483647 w 1090"/>
                <a:gd name="T9" fmla="*/ 2147483647 h 1006"/>
                <a:gd name="T10" fmla="*/ 2147483647 w 1090"/>
                <a:gd name="T11" fmla="*/ 2147483647 h 1006"/>
                <a:gd name="T12" fmla="*/ 2147483647 w 1090"/>
                <a:gd name="T13" fmla="*/ 2147483647 h 1006"/>
                <a:gd name="T14" fmla="*/ 2147483647 w 1090"/>
                <a:gd name="T15" fmla="*/ 2147483647 h 1006"/>
                <a:gd name="T16" fmla="*/ 2147483647 w 1090"/>
                <a:gd name="T17" fmla="*/ 2147483647 h 1006"/>
                <a:gd name="T18" fmla="*/ 2147483647 w 1090"/>
                <a:gd name="T19" fmla="*/ 2147483647 h 1006"/>
                <a:gd name="T20" fmla="*/ 2147483647 w 1090"/>
                <a:gd name="T21" fmla="*/ 2147483647 h 1006"/>
                <a:gd name="T22" fmla="*/ 2147483647 w 1090"/>
                <a:gd name="T23" fmla="*/ 2147483647 h 1006"/>
                <a:gd name="T24" fmla="*/ 2147483647 w 1090"/>
                <a:gd name="T25" fmla="*/ 2147483647 h 1006"/>
                <a:gd name="T26" fmla="*/ 2147483647 w 1090"/>
                <a:gd name="T27" fmla="*/ 2147483647 h 1006"/>
                <a:gd name="T28" fmla="*/ 2147483647 w 1090"/>
                <a:gd name="T29" fmla="*/ 2147483647 h 1006"/>
                <a:gd name="T30" fmla="*/ 2147483647 w 1090"/>
                <a:gd name="T31" fmla="*/ 2147483647 h 1006"/>
                <a:gd name="T32" fmla="*/ 2147483647 w 1090"/>
                <a:gd name="T33" fmla="*/ 2147483647 h 1006"/>
                <a:gd name="T34" fmla="*/ 2147483647 w 1090"/>
                <a:gd name="T35" fmla="*/ 2147483647 h 1006"/>
                <a:gd name="T36" fmla="*/ 2147483647 w 1090"/>
                <a:gd name="T37" fmla="*/ 2147483647 h 1006"/>
                <a:gd name="T38" fmla="*/ 2147483647 w 1090"/>
                <a:gd name="T39" fmla="*/ 2147483647 h 1006"/>
                <a:gd name="T40" fmla="*/ 2147483647 w 1090"/>
                <a:gd name="T41" fmla="*/ 2147483647 h 1006"/>
                <a:gd name="T42" fmla="*/ 2147483647 w 1090"/>
                <a:gd name="T43" fmla="*/ 2147483647 h 1006"/>
                <a:gd name="T44" fmla="*/ 2147483647 w 1090"/>
                <a:gd name="T45" fmla="*/ 2147483647 h 1006"/>
                <a:gd name="T46" fmla="*/ 2147483647 w 1090"/>
                <a:gd name="T47" fmla="*/ 2147483647 h 1006"/>
                <a:gd name="T48" fmla="*/ 2147483647 w 1090"/>
                <a:gd name="T49" fmla="*/ 2147483647 h 1006"/>
                <a:gd name="T50" fmla="*/ 2147483647 w 1090"/>
                <a:gd name="T51" fmla="*/ 2147483647 h 1006"/>
                <a:gd name="T52" fmla="*/ 2147483647 w 1090"/>
                <a:gd name="T53" fmla="*/ 2147483647 h 1006"/>
                <a:gd name="T54" fmla="*/ 2147483647 w 1090"/>
                <a:gd name="T55" fmla="*/ 2147483647 h 1006"/>
                <a:gd name="T56" fmla="*/ 2147483647 w 1090"/>
                <a:gd name="T57" fmla="*/ 2147483647 h 1006"/>
                <a:gd name="T58" fmla="*/ 2147483647 w 1090"/>
                <a:gd name="T59" fmla="*/ 2147483647 h 1006"/>
                <a:gd name="T60" fmla="*/ 2147483647 w 1090"/>
                <a:gd name="T61" fmla="*/ 2147483647 h 1006"/>
                <a:gd name="T62" fmla="*/ 2147483647 w 1090"/>
                <a:gd name="T63" fmla="*/ 2147483647 h 1006"/>
                <a:gd name="T64" fmla="*/ 2147483647 w 1090"/>
                <a:gd name="T65" fmla="*/ 2147483647 h 1006"/>
                <a:gd name="T66" fmla="*/ 2147483647 w 1090"/>
                <a:gd name="T67" fmla="*/ 2147483647 h 1006"/>
                <a:gd name="T68" fmla="*/ 2147483647 w 1090"/>
                <a:gd name="T69" fmla="*/ 2147483647 h 1006"/>
                <a:gd name="T70" fmla="*/ 2147483647 w 1090"/>
                <a:gd name="T71" fmla="*/ 2147483647 h 1006"/>
                <a:gd name="T72" fmla="*/ 2147483647 w 1090"/>
                <a:gd name="T73" fmla="*/ 2147483647 h 1006"/>
                <a:gd name="T74" fmla="*/ 2147483647 w 1090"/>
                <a:gd name="T75" fmla="*/ 2147483647 h 1006"/>
                <a:gd name="T76" fmla="*/ 2147483647 w 1090"/>
                <a:gd name="T77" fmla="*/ 2147483647 h 1006"/>
                <a:gd name="T78" fmla="*/ 2147483647 w 1090"/>
                <a:gd name="T79" fmla="*/ 2147483647 h 1006"/>
                <a:gd name="T80" fmla="*/ 2147483647 w 1090"/>
                <a:gd name="T81" fmla="*/ 2147483647 h 1006"/>
                <a:gd name="T82" fmla="*/ 2147483647 w 1090"/>
                <a:gd name="T83" fmla="*/ 2147483647 h 1006"/>
                <a:gd name="T84" fmla="*/ 2147483647 w 1090"/>
                <a:gd name="T85" fmla="*/ 2147483647 h 1006"/>
                <a:gd name="T86" fmla="*/ 2147483647 w 1090"/>
                <a:gd name="T87" fmla="*/ 2147483647 h 1006"/>
                <a:gd name="T88" fmla="*/ 2147483647 w 1090"/>
                <a:gd name="T89" fmla="*/ 2147483647 h 1006"/>
                <a:gd name="T90" fmla="*/ 2147483647 w 1090"/>
                <a:gd name="T91" fmla="*/ 2147483647 h 1006"/>
                <a:gd name="T92" fmla="*/ 2147483647 w 1090"/>
                <a:gd name="T93" fmla="*/ 2147483647 h 1006"/>
                <a:gd name="T94" fmla="*/ 2147483647 w 1090"/>
                <a:gd name="T95" fmla="*/ 2147483647 h 1006"/>
                <a:gd name="T96" fmla="*/ 2147483647 w 1090"/>
                <a:gd name="T97" fmla="*/ 2147483647 h 1006"/>
                <a:gd name="T98" fmla="*/ 2147483647 w 1090"/>
                <a:gd name="T99" fmla="*/ 2147483647 h 1006"/>
                <a:gd name="T100" fmla="*/ 2147483647 w 1090"/>
                <a:gd name="T101" fmla="*/ 2147483647 h 1006"/>
                <a:gd name="T102" fmla="*/ 2147483647 w 1090"/>
                <a:gd name="T103" fmla="*/ 2147483647 h 1006"/>
                <a:gd name="T104" fmla="*/ 2147483647 w 1090"/>
                <a:gd name="T105" fmla="*/ 2147483647 h 1006"/>
                <a:gd name="T106" fmla="*/ 2147483647 w 1090"/>
                <a:gd name="T107" fmla="*/ 2147483647 h 1006"/>
                <a:gd name="T108" fmla="*/ 2147483647 w 1090"/>
                <a:gd name="T109" fmla="*/ 2147483647 h 1006"/>
                <a:gd name="T110" fmla="*/ 2147483647 w 1090"/>
                <a:gd name="T111" fmla="*/ 2147483647 h 1006"/>
                <a:gd name="T112" fmla="*/ 2147483647 w 1090"/>
                <a:gd name="T113" fmla="*/ 2147483647 h 1006"/>
                <a:gd name="T114" fmla="*/ 2147483647 w 1090"/>
                <a:gd name="T115" fmla="*/ 2147483647 h 100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90"/>
                <a:gd name="T175" fmla="*/ 0 h 1006"/>
                <a:gd name="T176" fmla="*/ 1090 w 1090"/>
                <a:gd name="T177" fmla="*/ 1006 h 100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90" h="1006">
                  <a:moveTo>
                    <a:pt x="73" y="20"/>
                  </a:moveTo>
                  <a:lnTo>
                    <a:pt x="49" y="0"/>
                  </a:lnTo>
                  <a:lnTo>
                    <a:pt x="23" y="11"/>
                  </a:lnTo>
                  <a:lnTo>
                    <a:pt x="0" y="26"/>
                  </a:lnTo>
                  <a:lnTo>
                    <a:pt x="3" y="61"/>
                  </a:lnTo>
                  <a:lnTo>
                    <a:pt x="7" y="93"/>
                  </a:lnTo>
                  <a:lnTo>
                    <a:pt x="26" y="142"/>
                  </a:lnTo>
                  <a:lnTo>
                    <a:pt x="28" y="190"/>
                  </a:lnTo>
                  <a:lnTo>
                    <a:pt x="44" y="226"/>
                  </a:lnTo>
                  <a:lnTo>
                    <a:pt x="56" y="254"/>
                  </a:lnTo>
                  <a:lnTo>
                    <a:pt x="74" y="279"/>
                  </a:lnTo>
                  <a:lnTo>
                    <a:pt x="108" y="283"/>
                  </a:lnTo>
                  <a:lnTo>
                    <a:pt x="132" y="289"/>
                  </a:lnTo>
                  <a:lnTo>
                    <a:pt x="115" y="318"/>
                  </a:lnTo>
                  <a:lnTo>
                    <a:pt x="103" y="341"/>
                  </a:lnTo>
                  <a:lnTo>
                    <a:pt x="118" y="373"/>
                  </a:lnTo>
                  <a:lnTo>
                    <a:pt x="116" y="397"/>
                  </a:lnTo>
                  <a:lnTo>
                    <a:pt x="117" y="411"/>
                  </a:lnTo>
                  <a:lnTo>
                    <a:pt x="129" y="450"/>
                  </a:lnTo>
                  <a:lnTo>
                    <a:pt x="146" y="478"/>
                  </a:lnTo>
                  <a:lnTo>
                    <a:pt x="177" y="503"/>
                  </a:lnTo>
                  <a:lnTo>
                    <a:pt x="207" y="521"/>
                  </a:lnTo>
                  <a:lnTo>
                    <a:pt x="227" y="528"/>
                  </a:lnTo>
                  <a:lnTo>
                    <a:pt x="233" y="569"/>
                  </a:lnTo>
                  <a:lnTo>
                    <a:pt x="220" y="601"/>
                  </a:lnTo>
                  <a:lnTo>
                    <a:pt x="236" y="632"/>
                  </a:lnTo>
                  <a:lnTo>
                    <a:pt x="239" y="675"/>
                  </a:lnTo>
                  <a:lnTo>
                    <a:pt x="261" y="652"/>
                  </a:lnTo>
                  <a:lnTo>
                    <a:pt x="290" y="673"/>
                  </a:lnTo>
                  <a:lnTo>
                    <a:pt x="326" y="667"/>
                  </a:lnTo>
                  <a:lnTo>
                    <a:pt x="338" y="684"/>
                  </a:lnTo>
                  <a:lnTo>
                    <a:pt x="355" y="718"/>
                  </a:lnTo>
                  <a:lnTo>
                    <a:pt x="377" y="742"/>
                  </a:lnTo>
                  <a:lnTo>
                    <a:pt x="391" y="783"/>
                  </a:lnTo>
                  <a:lnTo>
                    <a:pt x="409" y="805"/>
                  </a:lnTo>
                  <a:lnTo>
                    <a:pt x="428" y="806"/>
                  </a:lnTo>
                  <a:lnTo>
                    <a:pt x="452" y="834"/>
                  </a:lnTo>
                  <a:lnTo>
                    <a:pt x="493" y="844"/>
                  </a:lnTo>
                  <a:lnTo>
                    <a:pt x="515" y="883"/>
                  </a:lnTo>
                  <a:lnTo>
                    <a:pt x="533" y="909"/>
                  </a:lnTo>
                  <a:lnTo>
                    <a:pt x="579" y="912"/>
                  </a:lnTo>
                  <a:lnTo>
                    <a:pt x="615" y="915"/>
                  </a:lnTo>
                  <a:lnTo>
                    <a:pt x="650" y="918"/>
                  </a:lnTo>
                  <a:lnTo>
                    <a:pt x="671" y="892"/>
                  </a:lnTo>
                  <a:lnTo>
                    <a:pt x="689" y="873"/>
                  </a:lnTo>
                  <a:lnTo>
                    <a:pt x="727" y="878"/>
                  </a:lnTo>
                  <a:lnTo>
                    <a:pt x="737" y="913"/>
                  </a:lnTo>
                  <a:lnTo>
                    <a:pt x="752" y="960"/>
                  </a:lnTo>
                  <a:lnTo>
                    <a:pt x="765" y="979"/>
                  </a:lnTo>
                  <a:lnTo>
                    <a:pt x="807" y="976"/>
                  </a:lnTo>
                  <a:lnTo>
                    <a:pt x="841" y="992"/>
                  </a:lnTo>
                  <a:lnTo>
                    <a:pt x="845" y="980"/>
                  </a:lnTo>
                  <a:lnTo>
                    <a:pt x="878" y="980"/>
                  </a:lnTo>
                  <a:lnTo>
                    <a:pt x="909" y="1002"/>
                  </a:lnTo>
                  <a:lnTo>
                    <a:pt x="943" y="1005"/>
                  </a:lnTo>
                  <a:lnTo>
                    <a:pt x="973" y="1006"/>
                  </a:lnTo>
                  <a:lnTo>
                    <a:pt x="986" y="975"/>
                  </a:lnTo>
                  <a:lnTo>
                    <a:pt x="997" y="944"/>
                  </a:lnTo>
                  <a:lnTo>
                    <a:pt x="1015" y="921"/>
                  </a:lnTo>
                  <a:lnTo>
                    <a:pt x="1049" y="906"/>
                  </a:lnTo>
                  <a:lnTo>
                    <a:pt x="1057" y="886"/>
                  </a:lnTo>
                  <a:lnTo>
                    <a:pt x="1090" y="870"/>
                  </a:lnTo>
                  <a:lnTo>
                    <a:pt x="1074" y="841"/>
                  </a:lnTo>
                  <a:lnTo>
                    <a:pt x="1051" y="816"/>
                  </a:lnTo>
                  <a:lnTo>
                    <a:pt x="1026" y="791"/>
                  </a:lnTo>
                  <a:lnTo>
                    <a:pt x="1003" y="765"/>
                  </a:lnTo>
                  <a:lnTo>
                    <a:pt x="989" y="737"/>
                  </a:lnTo>
                  <a:lnTo>
                    <a:pt x="989" y="706"/>
                  </a:lnTo>
                  <a:lnTo>
                    <a:pt x="954" y="693"/>
                  </a:lnTo>
                  <a:lnTo>
                    <a:pt x="992" y="639"/>
                  </a:lnTo>
                  <a:lnTo>
                    <a:pt x="995" y="614"/>
                  </a:lnTo>
                  <a:lnTo>
                    <a:pt x="977" y="595"/>
                  </a:lnTo>
                  <a:lnTo>
                    <a:pt x="938" y="549"/>
                  </a:lnTo>
                  <a:lnTo>
                    <a:pt x="950" y="514"/>
                  </a:lnTo>
                  <a:lnTo>
                    <a:pt x="947" y="493"/>
                  </a:lnTo>
                  <a:lnTo>
                    <a:pt x="943" y="442"/>
                  </a:lnTo>
                  <a:lnTo>
                    <a:pt x="943" y="382"/>
                  </a:lnTo>
                  <a:lnTo>
                    <a:pt x="967" y="336"/>
                  </a:lnTo>
                  <a:lnTo>
                    <a:pt x="990" y="306"/>
                  </a:lnTo>
                  <a:lnTo>
                    <a:pt x="980" y="280"/>
                  </a:lnTo>
                  <a:lnTo>
                    <a:pt x="980" y="251"/>
                  </a:lnTo>
                  <a:lnTo>
                    <a:pt x="974" y="232"/>
                  </a:lnTo>
                  <a:lnTo>
                    <a:pt x="949" y="222"/>
                  </a:lnTo>
                  <a:lnTo>
                    <a:pt x="925" y="222"/>
                  </a:lnTo>
                  <a:lnTo>
                    <a:pt x="903" y="196"/>
                  </a:lnTo>
                  <a:lnTo>
                    <a:pt x="869" y="169"/>
                  </a:lnTo>
                  <a:lnTo>
                    <a:pt x="841" y="154"/>
                  </a:lnTo>
                  <a:lnTo>
                    <a:pt x="807" y="143"/>
                  </a:lnTo>
                  <a:lnTo>
                    <a:pt x="758" y="125"/>
                  </a:lnTo>
                  <a:lnTo>
                    <a:pt x="723" y="123"/>
                  </a:lnTo>
                  <a:lnTo>
                    <a:pt x="702" y="119"/>
                  </a:lnTo>
                  <a:lnTo>
                    <a:pt x="674" y="125"/>
                  </a:lnTo>
                  <a:lnTo>
                    <a:pt x="647" y="129"/>
                  </a:lnTo>
                  <a:lnTo>
                    <a:pt x="629" y="154"/>
                  </a:lnTo>
                  <a:lnTo>
                    <a:pt x="613" y="172"/>
                  </a:lnTo>
                  <a:lnTo>
                    <a:pt x="562" y="172"/>
                  </a:lnTo>
                  <a:lnTo>
                    <a:pt x="557" y="202"/>
                  </a:lnTo>
                  <a:lnTo>
                    <a:pt x="518" y="210"/>
                  </a:lnTo>
                  <a:lnTo>
                    <a:pt x="477" y="232"/>
                  </a:lnTo>
                  <a:lnTo>
                    <a:pt x="440" y="225"/>
                  </a:lnTo>
                  <a:lnTo>
                    <a:pt x="407" y="216"/>
                  </a:lnTo>
                  <a:lnTo>
                    <a:pt x="379" y="183"/>
                  </a:lnTo>
                  <a:lnTo>
                    <a:pt x="350" y="167"/>
                  </a:lnTo>
                  <a:lnTo>
                    <a:pt x="323" y="178"/>
                  </a:lnTo>
                  <a:lnTo>
                    <a:pt x="311" y="154"/>
                  </a:lnTo>
                  <a:lnTo>
                    <a:pt x="282" y="146"/>
                  </a:lnTo>
                  <a:lnTo>
                    <a:pt x="267" y="134"/>
                  </a:lnTo>
                  <a:lnTo>
                    <a:pt x="257" y="100"/>
                  </a:lnTo>
                  <a:lnTo>
                    <a:pt x="252" y="81"/>
                  </a:lnTo>
                  <a:lnTo>
                    <a:pt x="223" y="60"/>
                  </a:lnTo>
                  <a:lnTo>
                    <a:pt x="202" y="15"/>
                  </a:lnTo>
                  <a:lnTo>
                    <a:pt x="185" y="28"/>
                  </a:lnTo>
                  <a:lnTo>
                    <a:pt x="149" y="46"/>
                  </a:lnTo>
                  <a:lnTo>
                    <a:pt x="124" y="44"/>
                  </a:lnTo>
                  <a:lnTo>
                    <a:pt x="100" y="39"/>
                  </a:lnTo>
                  <a:lnTo>
                    <a:pt x="73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7" name="Freeform 110">
              <a:extLst/>
            </p:cNvPr>
            <p:cNvSpPr>
              <a:spLocks/>
            </p:cNvSpPr>
            <p:nvPr/>
          </p:nvSpPr>
          <p:spPr bwMode="auto">
            <a:xfrm>
              <a:off x="5278414" y="3944956"/>
              <a:ext cx="303212" cy="193675"/>
            </a:xfrm>
            <a:custGeom>
              <a:avLst/>
              <a:gdLst>
                <a:gd name="T0" fmla="*/ 0 w 1771650"/>
                <a:gd name="T1" fmla="*/ 45 h 1135063"/>
                <a:gd name="T2" fmla="*/ 4 w 1771650"/>
                <a:gd name="T3" fmla="*/ 70 h 1135063"/>
                <a:gd name="T4" fmla="*/ 10 w 1771650"/>
                <a:gd name="T5" fmla="*/ 80 h 1135063"/>
                <a:gd name="T6" fmla="*/ 28 w 1771650"/>
                <a:gd name="T7" fmla="*/ 70 h 1135063"/>
                <a:gd name="T8" fmla="*/ 47 w 1771650"/>
                <a:gd name="T9" fmla="*/ 63 h 1135063"/>
                <a:gd name="T10" fmla="*/ 67 w 1771650"/>
                <a:gd name="T11" fmla="*/ 68 h 1135063"/>
                <a:gd name="T12" fmla="*/ 72 w 1771650"/>
                <a:gd name="T13" fmla="*/ 88 h 1135063"/>
                <a:gd name="T14" fmla="*/ 87 w 1771650"/>
                <a:gd name="T15" fmla="*/ 86 h 1135063"/>
                <a:gd name="T16" fmla="*/ 106 w 1771650"/>
                <a:gd name="T17" fmla="*/ 110 h 1135063"/>
                <a:gd name="T18" fmla="*/ 132 w 1771650"/>
                <a:gd name="T19" fmla="*/ 130 h 1135063"/>
                <a:gd name="T20" fmla="*/ 161 w 1771650"/>
                <a:gd name="T21" fmla="*/ 145 h 1135063"/>
                <a:gd name="T22" fmla="*/ 164 w 1771650"/>
                <a:gd name="T23" fmla="*/ 161 h 1135063"/>
                <a:gd name="T24" fmla="*/ 185 w 1771650"/>
                <a:gd name="T25" fmla="*/ 157 h 1135063"/>
                <a:gd name="T26" fmla="*/ 186 w 1771650"/>
                <a:gd name="T27" fmla="*/ 137 h 1135063"/>
                <a:gd name="T28" fmla="*/ 180 w 1771650"/>
                <a:gd name="T29" fmla="*/ 121 h 1135063"/>
                <a:gd name="T30" fmla="*/ 197 w 1771650"/>
                <a:gd name="T31" fmla="*/ 109 h 1135063"/>
                <a:gd name="T32" fmla="*/ 209 w 1771650"/>
                <a:gd name="T33" fmla="*/ 100 h 1135063"/>
                <a:gd name="T34" fmla="*/ 225 w 1771650"/>
                <a:gd name="T35" fmla="*/ 92 h 1135063"/>
                <a:gd name="T36" fmla="*/ 236 w 1771650"/>
                <a:gd name="T37" fmla="*/ 105 h 1135063"/>
                <a:gd name="T38" fmla="*/ 253 w 1771650"/>
                <a:gd name="T39" fmla="*/ 99 h 1135063"/>
                <a:gd name="T40" fmla="*/ 248 w 1771650"/>
                <a:gd name="T41" fmla="*/ 90 h 1135063"/>
                <a:gd name="T42" fmla="*/ 228 w 1771650"/>
                <a:gd name="T43" fmla="*/ 81 h 1135063"/>
                <a:gd name="T44" fmla="*/ 240 w 1771650"/>
                <a:gd name="T45" fmla="*/ 57 h 1135063"/>
                <a:gd name="T46" fmla="*/ 219 w 1771650"/>
                <a:gd name="T47" fmla="*/ 68 h 1135063"/>
                <a:gd name="T48" fmla="*/ 199 w 1771650"/>
                <a:gd name="T49" fmla="*/ 85 h 1135063"/>
                <a:gd name="T50" fmla="*/ 170 w 1771650"/>
                <a:gd name="T51" fmla="*/ 89 h 1135063"/>
                <a:gd name="T52" fmla="*/ 161 w 1771650"/>
                <a:gd name="T53" fmla="*/ 72 h 1135063"/>
                <a:gd name="T54" fmla="*/ 153 w 1771650"/>
                <a:gd name="T55" fmla="*/ 49 h 1135063"/>
                <a:gd name="T56" fmla="*/ 137 w 1771650"/>
                <a:gd name="T57" fmla="*/ 33 h 1135063"/>
                <a:gd name="T58" fmla="*/ 111 w 1771650"/>
                <a:gd name="T59" fmla="*/ 36 h 1135063"/>
                <a:gd name="T60" fmla="*/ 85 w 1771650"/>
                <a:gd name="T61" fmla="*/ 34 h 1135063"/>
                <a:gd name="T62" fmla="*/ 76 w 1771650"/>
                <a:gd name="T63" fmla="*/ 34 h 1135063"/>
                <a:gd name="T64" fmla="*/ 52 w 1771650"/>
                <a:gd name="T65" fmla="*/ 34 h 1135063"/>
                <a:gd name="T66" fmla="*/ 38 w 1771650"/>
                <a:gd name="T67" fmla="*/ 21 h 1135063"/>
                <a:gd name="T68" fmla="*/ 37 w 1771650"/>
                <a:gd name="T69" fmla="*/ 1 h 1135063"/>
                <a:gd name="T70" fmla="*/ 17 w 1771650"/>
                <a:gd name="T71" fmla="*/ 3 h 1135063"/>
                <a:gd name="T72" fmla="*/ 0 w 1771650"/>
                <a:gd name="T73" fmla="*/ 22 h 113506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71650"/>
                <a:gd name="T112" fmla="*/ 0 h 1135063"/>
                <a:gd name="T113" fmla="*/ 1771650 w 1771650"/>
                <a:gd name="T114" fmla="*/ 1135063 h 113506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71650" h="1135063">
                  <a:moveTo>
                    <a:pt x="23813" y="206375"/>
                  </a:moveTo>
                  <a:lnTo>
                    <a:pt x="0" y="307975"/>
                  </a:lnTo>
                  <a:lnTo>
                    <a:pt x="33338" y="393700"/>
                  </a:lnTo>
                  <a:lnTo>
                    <a:pt x="25400" y="484188"/>
                  </a:lnTo>
                  <a:lnTo>
                    <a:pt x="22225" y="561975"/>
                  </a:lnTo>
                  <a:lnTo>
                    <a:pt x="71438" y="550863"/>
                  </a:lnTo>
                  <a:lnTo>
                    <a:pt x="142875" y="533400"/>
                  </a:lnTo>
                  <a:lnTo>
                    <a:pt x="193675" y="485775"/>
                  </a:lnTo>
                  <a:lnTo>
                    <a:pt x="252413" y="444500"/>
                  </a:lnTo>
                  <a:lnTo>
                    <a:pt x="320675" y="433388"/>
                  </a:lnTo>
                  <a:lnTo>
                    <a:pt x="401638" y="420688"/>
                  </a:lnTo>
                  <a:lnTo>
                    <a:pt x="458788" y="468313"/>
                  </a:lnTo>
                  <a:lnTo>
                    <a:pt x="493713" y="533400"/>
                  </a:lnTo>
                  <a:lnTo>
                    <a:pt x="487363" y="604838"/>
                  </a:lnTo>
                  <a:lnTo>
                    <a:pt x="528638" y="593725"/>
                  </a:lnTo>
                  <a:lnTo>
                    <a:pt x="592138" y="593725"/>
                  </a:lnTo>
                  <a:lnTo>
                    <a:pt x="660400" y="681038"/>
                  </a:lnTo>
                  <a:lnTo>
                    <a:pt x="723900" y="758825"/>
                  </a:lnTo>
                  <a:lnTo>
                    <a:pt x="815975" y="830263"/>
                  </a:lnTo>
                  <a:lnTo>
                    <a:pt x="896938" y="901700"/>
                  </a:lnTo>
                  <a:lnTo>
                    <a:pt x="1017588" y="960438"/>
                  </a:lnTo>
                  <a:lnTo>
                    <a:pt x="1098550" y="1004888"/>
                  </a:lnTo>
                  <a:lnTo>
                    <a:pt x="1122363" y="1054100"/>
                  </a:lnTo>
                  <a:lnTo>
                    <a:pt x="1118728" y="1113484"/>
                  </a:lnTo>
                  <a:lnTo>
                    <a:pt x="1217613" y="1135063"/>
                  </a:lnTo>
                  <a:lnTo>
                    <a:pt x="1260475" y="1082675"/>
                  </a:lnTo>
                  <a:lnTo>
                    <a:pt x="1296988" y="1020763"/>
                  </a:lnTo>
                  <a:lnTo>
                    <a:pt x="1268413" y="944563"/>
                  </a:lnTo>
                  <a:lnTo>
                    <a:pt x="1230313" y="895350"/>
                  </a:lnTo>
                  <a:lnTo>
                    <a:pt x="1223963" y="835025"/>
                  </a:lnTo>
                  <a:lnTo>
                    <a:pt x="1287463" y="806450"/>
                  </a:lnTo>
                  <a:lnTo>
                    <a:pt x="1339850" y="752475"/>
                  </a:lnTo>
                  <a:lnTo>
                    <a:pt x="1357313" y="717550"/>
                  </a:lnTo>
                  <a:lnTo>
                    <a:pt x="1423528" y="689621"/>
                  </a:lnTo>
                  <a:lnTo>
                    <a:pt x="1471613" y="646113"/>
                  </a:lnTo>
                  <a:lnTo>
                    <a:pt x="1535113" y="635000"/>
                  </a:lnTo>
                  <a:lnTo>
                    <a:pt x="1558925" y="700088"/>
                  </a:lnTo>
                  <a:lnTo>
                    <a:pt x="1609725" y="723900"/>
                  </a:lnTo>
                  <a:lnTo>
                    <a:pt x="1679575" y="723900"/>
                  </a:lnTo>
                  <a:lnTo>
                    <a:pt x="1725613" y="687388"/>
                  </a:lnTo>
                  <a:lnTo>
                    <a:pt x="1771650" y="658813"/>
                  </a:lnTo>
                  <a:lnTo>
                    <a:pt x="1685925" y="622300"/>
                  </a:lnTo>
                  <a:lnTo>
                    <a:pt x="1604963" y="574675"/>
                  </a:lnTo>
                  <a:lnTo>
                    <a:pt x="1552575" y="557213"/>
                  </a:lnTo>
                  <a:lnTo>
                    <a:pt x="1563688" y="492125"/>
                  </a:lnTo>
                  <a:lnTo>
                    <a:pt x="1631950" y="396875"/>
                  </a:lnTo>
                  <a:lnTo>
                    <a:pt x="1574800" y="400050"/>
                  </a:lnTo>
                  <a:lnTo>
                    <a:pt x="1492250" y="466725"/>
                  </a:lnTo>
                  <a:lnTo>
                    <a:pt x="1422400" y="509588"/>
                  </a:lnTo>
                  <a:lnTo>
                    <a:pt x="1354138" y="585788"/>
                  </a:lnTo>
                  <a:lnTo>
                    <a:pt x="1250950" y="628650"/>
                  </a:lnTo>
                  <a:lnTo>
                    <a:pt x="1160463" y="615950"/>
                  </a:lnTo>
                  <a:lnTo>
                    <a:pt x="1111250" y="558800"/>
                  </a:lnTo>
                  <a:lnTo>
                    <a:pt x="1093788" y="496888"/>
                  </a:lnTo>
                  <a:lnTo>
                    <a:pt x="1041400" y="423863"/>
                  </a:lnTo>
                  <a:lnTo>
                    <a:pt x="1041400" y="338138"/>
                  </a:lnTo>
                  <a:lnTo>
                    <a:pt x="982663" y="290513"/>
                  </a:lnTo>
                  <a:lnTo>
                    <a:pt x="931863" y="225425"/>
                  </a:lnTo>
                  <a:lnTo>
                    <a:pt x="849313" y="215900"/>
                  </a:lnTo>
                  <a:lnTo>
                    <a:pt x="755650" y="247650"/>
                  </a:lnTo>
                  <a:lnTo>
                    <a:pt x="654050" y="242888"/>
                  </a:lnTo>
                  <a:lnTo>
                    <a:pt x="579438" y="238125"/>
                  </a:lnTo>
                  <a:lnTo>
                    <a:pt x="501650" y="185738"/>
                  </a:lnTo>
                  <a:lnTo>
                    <a:pt x="515938" y="238125"/>
                  </a:lnTo>
                  <a:lnTo>
                    <a:pt x="436563" y="266700"/>
                  </a:lnTo>
                  <a:lnTo>
                    <a:pt x="355600" y="238125"/>
                  </a:lnTo>
                  <a:lnTo>
                    <a:pt x="292100" y="219075"/>
                  </a:lnTo>
                  <a:lnTo>
                    <a:pt x="257175" y="149225"/>
                  </a:lnTo>
                  <a:lnTo>
                    <a:pt x="263525" y="84138"/>
                  </a:lnTo>
                  <a:lnTo>
                    <a:pt x="254000" y="9525"/>
                  </a:lnTo>
                  <a:lnTo>
                    <a:pt x="187325" y="0"/>
                  </a:lnTo>
                  <a:lnTo>
                    <a:pt x="112713" y="22225"/>
                  </a:lnTo>
                  <a:lnTo>
                    <a:pt x="19050" y="63500"/>
                  </a:lnTo>
                  <a:lnTo>
                    <a:pt x="0" y="153988"/>
                  </a:lnTo>
                  <a:lnTo>
                    <a:pt x="23813" y="2063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8" name="Freeform 111">
              <a:extLst/>
            </p:cNvPr>
            <p:cNvSpPr>
              <a:spLocks/>
            </p:cNvSpPr>
            <p:nvPr/>
          </p:nvSpPr>
          <p:spPr bwMode="auto">
            <a:xfrm>
              <a:off x="5524476" y="3995756"/>
              <a:ext cx="188913" cy="96837"/>
            </a:xfrm>
            <a:custGeom>
              <a:avLst/>
              <a:gdLst>
                <a:gd name="T0" fmla="*/ 46 w 1112838"/>
                <a:gd name="T1" fmla="*/ 14 h 560388"/>
                <a:gd name="T2" fmla="*/ 27 w 1112838"/>
                <a:gd name="T3" fmla="*/ 15 h 560388"/>
                <a:gd name="T4" fmla="*/ 17 w 1112838"/>
                <a:gd name="T5" fmla="*/ 30 h 560388"/>
                <a:gd name="T6" fmla="*/ 17 w 1112838"/>
                <a:gd name="T7" fmla="*/ 39 h 560388"/>
                <a:gd name="T8" fmla="*/ 26 w 1112838"/>
                <a:gd name="T9" fmla="*/ 43 h 560388"/>
                <a:gd name="T10" fmla="*/ 36 w 1112838"/>
                <a:gd name="T11" fmla="*/ 50 h 560388"/>
                <a:gd name="T12" fmla="*/ 47 w 1112838"/>
                <a:gd name="T13" fmla="*/ 55 h 560388"/>
                <a:gd name="T14" fmla="*/ 41 w 1112838"/>
                <a:gd name="T15" fmla="*/ 59 h 560388"/>
                <a:gd name="T16" fmla="*/ 35 w 1112838"/>
                <a:gd name="T17" fmla="*/ 65 h 560388"/>
                <a:gd name="T18" fmla="*/ 24 w 1112838"/>
                <a:gd name="T19" fmla="*/ 65 h 560388"/>
                <a:gd name="T20" fmla="*/ 17 w 1112838"/>
                <a:gd name="T21" fmla="*/ 61 h 560388"/>
                <a:gd name="T22" fmla="*/ 2 w 1112838"/>
                <a:gd name="T23" fmla="*/ 71 h 560388"/>
                <a:gd name="T24" fmla="*/ 0 w 1112838"/>
                <a:gd name="T25" fmla="*/ 77 h 560388"/>
                <a:gd name="T26" fmla="*/ 6 w 1112838"/>
                <a:gd name="T27" fmla="*/ 82 h 560388"/>
                <a:gd name="T28" fmla="*/ 17 w 1112838"/>
                <a:gd name="T29" fmla="*/ 83 h 560388"/>
                <a:gd name="T30" fmla="*/ 24 w 1112838"/>
                <a:gd name="T31" fmla="*/ 81 h 560388"/>
                <a:gd name="T32" fmla="*/ 38 w 1112838"/>
                <a:gd name="T33" fmla="*/ 82 h 560388"/>
                <a:gd name="T34" fmla="*/ 48 w 1112838"/>
                <a:gd name="T35" fmla="*/ 86 h 560388"/>
                <a:gd name="T36" fmla="*/ 57 w 1112838"/>
                <a:gd name="T37" fmla="*/ 86 h 560388"/>
                <a:gd name="T38" fmla="*/ 61 w 1112838"/>
                <a:gd name="T39" fmla="*/ 81 h 560388"/>
                <a:gd name="T40" fmla="*/ 78 w 1112838"/>
                <a:gd name="T41" fmla="*/ 68 h 560388"/>
                <a:gd name="T42" fmla="*/ 84 w 1112838"/>
                <a:gd name="T43" fmla="*/ 58 h 560388"/>
                <a:gd name="T44" fmla="*/ 96 w 1112838"/>
                <a:gd name="T45" fmla="*/ 65 h 560388"/>
                <a:gd name="T46" fmla="*/ 107 w 1112838"/>
                <a:gd name="T47" fmla="*/ 52 h 560388"/>
                <a:gd name="T48" fmla="*/ 129 w 1112838"/>
                <a:gd name="T49" fmla="*/ 46 h 560388"/>
                <a:gd name="T50" fmla="*/ 138 w 1112838"/>
                <a:gd name="T51" fmla="*/ 44 h 560388"/>
                <a:gd name="T52" fmla="*/ 150 w 1112838"/>
                <a:gd name="T53" fmla="*/ 34 h 560388"/>
                <a:gd name="T54" fmla="*/ 157 w 1112838"/>
                <a:gd name="T55" fmla="*/ 17 h 560388"/>
                <a:gd name="T56" fmla="*/ 148 w 1112838"/>
                <a:gd name="T57" fmla="*/ 12 h 560388"/>
                <a:gd name="T58" fmla="*/ 138 w 1112838"/>
                <a:gd name="T59" fmla="*/ 16 h 560388"/>
                <a:gd name="T60" fmla="*/ 109 w 1112838"/>
                <a:gd name="T61" fmla="*/ 10 h 560388"/>
                <a:gd name="T62" fmla="*/ 93 w 1112838"/>
                <a:gd name="T63" fmla="*/ 11 h 560388"/>
                <a:gd name="T64" fmla="*/ 77 w 1112838"/>
                <a:gd name="T65" fmla="*/ 8 h 560388"/>
                <a:gd name="T66" fmla="*/ 70 w 1112838"/>
                <a:gd name="T67" fmla="*/ 0 h 560388"/>
                <a:gd name="T68" fmla="*/ 60 w 1112838"/>
                <a:gd name="T69" fmla="*/ 3 h 560388"/>
                <a:gd name="T70" fmla="*/ 46 w 1112838"/>
                <a:gd name="T71" fmla="*/ 14 h 5603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2838"/>
                <a:gd name="T109" fmla="*/ 0 h 560388"/>
                <a:gd name="T110" fmla="*/ 1112838 w 1112838"/>
                <a:gd name="T111" fmla="*/ 560388 h 5603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2838" h="560388">
                  <a:moveTo>
                    <a:pt x="328613" y="88900"/>
                  </a:moveTo>
                  <a:lnTo>
                    <a:pt x="193675" y="100013"/>
                  </a:lnTo>
                  <a:lnTo>
                    <a:pt x="123825" y="193675"/>
                  </a:lnTo>
                  <a:lnTo>
                    <a:pt x="117475" y="252413"/>
                  </a:lnTo>
                  <a:lnTo>
                    <a:pt x="184150" y="279400"/>
                  </a:lnTo>
                  <a:lnTo>
                    <a:pt x="257175" y="327025"/>
                  </a:lnTo>
                  <a:lnTo>
                    <a:pt x="336550" y="355600"/>
                  </a:lnTo>
                  <a:lnTo>
                    <a:pt x="290513" y="384175"/>
                  </a:lnTo>
                  <a:lnTo>
                    <a:pt x="247650" y="420688"/>
                  </a:lnTo>
                  <a:lnTo>
                    <a:pt x="172579" y="422525"/>
                  </a:lnTo>
                  <a:lnTo>
                    <a:pt x="123825" y="398463"/>
                  </a:lnTo>
                  <a:lnTo>
                    <a:pt x="14288" y="457200"/>
                  </a:lnTo>
                  <a:lnTo>
                    <a:pt x="0" y="500063"/>
                  </a:lnTo>
                  <a:lnTo>
                    <a:pt x="41275" y="530225"/>
                  </a:lnTo>
                  <a:lnTo>
                    <a:pt x="117475" y="538163"/>
                  </a:lnTo>
                  <a:lnTo>
                    <a:pt x="171450" y="528638"/>
                  </a:lnTo>
                  <a:lnTo>
                    <a:pt x="269875" y="533400"/>
                  </a:lnTo>
                  <a:lnTo>
                    <a:pt x="341313" y="560388"/>
                  </a:lnTo>
                  <a:lnTo>
                    <a:pt x="406400" y="560388"/>
                  </a:lnTo>
                  <a:lnTo>
                    <a:pt x="433388" y="528638"/>
                  </a:lnTo>
                  <a:lnTo>
                    <a:pt x="550863" y="442913"/>
                  </a:lnTo>
                  <a:lnTo>
                    <a:pt x="593725" y="376238"/>
                  </a:lnTo>
                  <a:lnTo>
                    <a:pt x="684213" y="419100"/>
                  </a:lnTo>
                  <a:lnTo>
                    <a:pt x="762000" y="336550"/>
                  </a:lnTo>
                  <a:lnTo>
                    <a:pt x="912813" y="296863"/>
                  </a:lnTo>
                  <a:lnTo>
                    <a:pt x="979488" y="285750"/>
                  </a:lnTo>
                  <a:lnTo>
                    <a:pt x="1066800" y="219075"/>
                  </a:lnTo>
                  <a:lnTo>
                    <a:pt x="1112838" y="112713"/>
                  </a:lnTo>
                  <a:lnTo>
                    <a:pt x="1047750" y="74613"/>
                  </a:lnTo>
                  <a:lnTo>
                    <a:pt x="979488" y="103188"/>
                  </a:lnTo>
                  <a:lnTo>
                    <a:pt x="776288" y="61913"/>
                  </a:lnTo>
                  <a:lnTo>
                    <a:pt x="661988" y="71438"/>
                  </a:lnTo>
                  <a:lnTo>
                    <a:pt x="542925" y="52388"/>
                  </a:lnTo>
                  <a:lnTo>
                    <a:pt x="498475" y="0"/>
                  </a:lnTo>
                  <a:lnTo>
                    <a:pt x="422275" y="17463"/>
                  </a:lnTo>
                  <a:lnTo>
                    <a:pt x="328613" y="889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9" name="Freeform 112">
              <a:extLst/>
            </p:cNvPr>
            <p:cNvSpPr>
              <a:spLocks/>
            </p:cNvSpPr>
            <p:nvPr/>
          </p:nvSpPr>
          <p:spPr bwMode="auto">
            <a:xfrm>
              <a:off x="5486376" y="4054493"/>
              <a:ext cx="131763" cy="93663"/>
            </a:xfrm>
            <a:custGeom>
              <a:avLst/>
              <a:gdLst>
                <a:gd name="T0" fmla="*/ 97 w 768351"/>
                <a:gd name="T1" fmla="*/ 27 h 552700"/>
                <a:gd name="T2" fmla="*/ 94 w 768351"/>
                <a:gd name="T3" fmla="*/ 32 h 552700"/>
                <a:gd name="T4" fmla="*/ 83 w 768351"/>
                <a:gd name="T5" fmla="*/ 31 h 552700"/>
                <a:gd name="T6" fmla="*/ 73 w 768351"/>
                <a:gd name="T7" fmla="*/ 27 h 552700"/>
                <a:gd name="T8" fmla="*/ 59 w 768351"/>
                <a:gd name="T9" fmla="*/ 27 h 552700"/>
                <a:gd name="T10" fmla="*/ 50 w 768351"/>
                <a:gd name="T11" fmla="*/ 28 h 552700"/>
                <a:gd name="T12" fmla="*/ 39 w 768351"/>
                <a:gd name="T13" fmla="*/ 27 h 552700"/>
                <a:gd name="T14" fmla="*/ 33 w 768351"/>
                <a:gd name="T15" fmla="*/ 23 h 552700"/>
                <a:gd name="T16" fmla="*/ 35 w 768351"/>
                <a:gd name="T17" fmla="*/ 17 h 552700"/>
                <a:gd name="T18" fmla="*/ 51 w 768351"/>
                <a:gd name="T19" fmla="*/ 9 h 552700"/>
                <a:gd name="T20" fmla="*/ 48 w 768351"/>
                <a:gd name="T21" fmla="*/ 0 h 552700"/>
                <a:gd name="T22" fmla="*/ 38 w 768351"/>
                <a:gd name="T23" fmla="*/ 1 h 552700"/>
                <a:gd name="T24" fmla="*/ 31 w 768351"/>
                <a:gd name="T25" fmla="*/ 7 h 552700"/>
                <a:gd name="T26" fmla="*/ 21 w 768351"/>
                <a:gd name="T27" fmla="*/ 11 h 552700"/>
                <a:gd name="T28" fmla="*/ 18 w 768351"/>
                <a:gd name="T29" fmla="*/ 17 h 552700"/>
                <a:gd name="T30" fmla="*/ 11 w 768351"/>
                <a:gd name="T31" fmla="*/ 24 h 552700"/>
                <a:gd name="T32" fmla="*/ 2 w 768351"/>
                <a:gd name="T33" fmla="*/ 27 h 552700"/>
                <a:gd name="T34" fmla="*/ 3 w 768351"/>
                <a:gd name="T35" fmla="*/ 37 h 552700"/>
                <a:gd name="T36" fmla="*/ 8 w 768351"/>
                <a:gd name="T37" fmla="*/ 44 h 552700"/>
                <a:gd name="T38" fmla="*/ 12 w 768351"/>
                <a:gd name="T39" fmla="*/ 53 h 552700"/>
                <a:gd name="T40" fmla="*/ 7 w 768351"/>
                <a:gd name="T41" fmla="*/ 63 h 552700"/>
                <a:gd name="T42" fmla="*/ 0 w 768351"/>
                <a:gd name="T43" fmla="*/ 70 h 552700"/>
                <a:gd name="T44" fmla="*/ 16 w 768351"/>
                <a:gd name="T45" fmla="*/ 73 h 552700"/>
                <a:gd name="T46" fmla="*/ 27 w 768351"/>
                <a:gd name="T47" fmla="*/ 74 h 552700"/>
                <a:gd name="T48" fmla="*/ 34 w 768351"/>
                <a:gd name="T49" fmla="*/ 66 h 552700"/>
                <a:gd name="T50" fmla="*/ 45 w 768351"/>
                <a:gd name="T51" fmla="*/ 56 h 552700"/>
                <a:gd name="T52" fmla="*/ 52 w 768351"/>
                <a:gd name="T53" fmla="*/ 50 h 552700"/>
                <a:gd name="T54" fmla="*/ 63 w 768351"/>
                <a:gd name="T55" fmla="*/ 55 h 552700"/>
                <a:gd name="T56" fmla="*/ 61 w 768351"/>
                <a:gd name="T57" fmla="*/ 65 h 552700"/>
                <a:gd name="T58" fmla="*/ 66 w 768351"/>
                <a:gd name="T59" fmla="*/ 77 h 552700"/>
                <a:gd name="T60" fmla="*/ 78 w 768351"/>
                <a:gd name="T61" fmla="*/ 69 h 552700"/>
                <a:gd name="T62" fmla="*/ 96 w 768351"/>
                <a:gd name="T63" fmla="*/ 60 h 552700"/>
                <a:gd name="T64" fmla="*/ 104 w 768351"/>
                <a:gd name="T65" fmla="*/ 61 h 552700"/>
                <a:gd name="T66" fmla="*/ 114 w 768351"/>
                <a:gd name="T67" fmla="*/ 62 h 552700"/>
                <a:gd name="T68" fmla="*/ 113 w 768351"/>
                <a:gd name="T69" fmla="*/ 55 h 552700"/>
                <a:gd name="T70" fmla="*/ 103 w 768351"/>
                <a:gd name="T71" fmla="*/ 41 h 552700"/>
                <a:gd name="T72" fmla="*/ 97 w 768351"/>
                <a:gd name="T73" fmla="*/ 27 h 5527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8351"/>
                <a:gd name="T112" fmla="*/ 0 h 552700"/>
                <a:gd name="T113" fmla="*/ 768351 w 768351"/>
                <a:gd name="T114" fmla="*/ 552700 h 55270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8351" h="552700">
                  <a:moveTo>
                    <a:pt x="650876" y="196850"/>
                  </a:moveTo>
                  <a:lnTo>
                    <a:pt x="631763" y="226468"/>
                  </a:lnTo>
                  <a:lnTo>
                    <a:pt x="560388" y="222250"/>
                  </a:lnTo>
                  <a:lnTo>
                    <a:pt x="492126" y="196850"/>
                  </a:lnTo>
                  <a:lnTo>
                    <a:pt x="397210" y="191940"/>
                  </a:lnTo>
                  <a:lnTo>
                    <a:pt x="337679" y="202656"/>
                  </a:lnTo>
                  <a:lnTo>
                    <a:pt x="266241" y="196703"/>
                  </a:lnTo>
                  <a:lnTo>
                    <a:pt x="223379" y="165746"/>
                  </a:lnTo>
                  <a:lnTo>
                    <a:pt x="236538" y="119063"/>
                  </a:lnTo>
                  <a:lnTo>
                    <a:pt x="344488" y="61913"/>
                  </a:lnTo>
                  <a:lnTo>
                    <a:pt x="320675" y="0"/>
                  </a:lnTo>
                  <a:lnTo>
                    <a:pt x="258763" y="6350"/>
                  </a:lnTo>
                  <a:lnTo>
                    <a:pt x="211138" y="49213"/>
                  </a:lnTo>
                  <a:lnTo>
                    <a:pt x="144463" y="80963"/>
                  </a:lnTo>
                  <a:lnTo>
                    <a:pt x="120650" y="120650"/>
                  </a:lnTo>
                  <a:lnTo>
                    <a:pt x="74613" y="168275"/>
                  </a:lnTo>
                  <a:lnTo>
                    <a:pt x="12700" y="195263"/>
                  </a:lnTo>
                  <a:lnTo>
                    <a:pt x="17463" y="261938"/>
                  </a:lnTo>
                  <a:lnTo>
                    <a:pt x="57150" y="314325"/>
                  </a:lnTo>
                  <a:lnTo>
                    <a:pt x="82885" y="381250"/>
                  </a:lnTo>
                  <a:lnTo>
                    <a:pt x="43594" y="447925"/>
                  </a:lnTo>
                  <a:lnTo>
                    <a:pt x="0" y="500063"/>
                  </a:lnTo>
                  <a:lnTo>
                    <a:pt x="109079" y="525315"/>
                  </a:lnTo>
                  <a:lnTo>
                    <a:pt x="184150" y="528638"/>
                  </a:lnTo>
                  <a:lnTo>
                    <a:pt x="230188" y="471488"/>
                  </a:lnTo>
                  <a:lnTo>
                    <a:pt x="303213" y="400050"/>
                  </a:lnTo>
                  <a:lnTo>
                    <a:pt x="354013" y="357188"/>
                  </a:lnTo>
                  <a:lnTo>
                    <a:pt x="427038" y="395288"/>
                  </a:lnTo>
                  <a:lnTo>
                    <a:pt x="411163" y="468313"/>
                  </a:lnTo>
                  <a:lnTo>
                    <a:pt x="446026" y="552700"/>
                  </a:lnTo>
                  <a:lnTo>
                    <a:pt x="522288" y="495300"/>
                  </a:lnTo>
                  <a:lnTo>
                    <a:pt x="643669" y="431256"/>
                  </a:lnTo>
                  <a:lnTo>
                    <a:pt x="701676" y="434975"/>
                  </a:lnTo>
                  <a:lnTo>
                    <a:pt x="768351" y="444500"/>
                  </a:lnTo>
                  <a:lnTo>
                    <a:pt x="760413" y="395288"/>
                  </a:lnTo>
                  <a:lnTo>
                    <a:pt x="692151" y="292100"/>
                  </a:lnTo>
                  <a:lnTo>
                    <a:pt x="650876" y="1968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0" name="Freeform 113">
              <a:extLst/>
            </p:cNvPr>
            <p:cNvSpPr>
              <a:spLocks/>
            </p:cNvSpPr>
            <p:nvPr/>
          </p:nvSpPr>
          <p:spPr bwMode="auto">
            <a:xfrm>
              <a:off x="5221264" y="4016393"/>
              <a:ext cx="250825" cy="163513"/>
            </a:xfrm>
            <a:custGeom>
              <a:avLst/>
              <a:gdLst>
                <a:gd name="T0" fmla="*/ 2147483647 w 927"/>
                <a:gd name="T1" fmla="*/ 2147483647 h 601"/>
                <a:gd name="T2" fmla="*/ 2147483647 w 927"/>
                <a:gd name="T3" fmla="*/ 2147483647 h 601"/>
                <a:gd name="T4" fmla="*/ 2147483647 w 927"/>
                <a:gd name="T5" fmla="*/ 2147483647 h 601"/>
                <a:gd name="T6" fmla="*/ 2147483647 w 927"/>
                <a:gd name="T7" fmla="*/ 2147483647 h 601"/>
                <a:gd name="T8" fmla="*/ 2147483647 w 927"/>
                <a:gd name="T9" fmla="*/ 2147483647 h 601"/>
                <a:gd name="T10" fmla="*/ 2147483647 w 927"/>
                <a:gd name="T11" fmla="*/ 2147483647 h 601"/>
                <a:gd name="T12" fmla="*/ 2147483647 w 927"/>
                <a:gd name="T13" fmla="*/ 2147483647 h 601"/>
                <a:gd name="T14" fmla="*/ 2147483647 w 927"/>
                <a:gd name="T15" fmla="*/ 2147483647 h 601"/>
                <a:gd name="T16" fmla="*/ 2147483647 w 927"/>
                <a:gd name="T17" fmla="*/ 2147483647 h 601"/>
                <a:gd name="T18" fmla="*/ 2147483647 w 927"/>
                <a:gd name="T19" fmla="*/ 2147483647 h 601"/>
                <a:gd name="T20" fmla="*/ 2147483647 w 927"/>
                <a:gd name="T21" fmla="*/ 2147483647 h 601"/>
                <a:gd name="T22" fmla="*/ 2147483647 w 927"/>
                <a:gd name="T23" fmla="*/ 2147483647 h 601"/>
                <a:gd name="T24" fmla="*/ 2147483647 w 927"/>
                <a:gd name="T25" fmla="*/ 2147483647 h 601"/>
                <a:gd name="T26" fmla="*/ 2147483647 w 927"/>
                <a:gd name="T27" fmla="*/ 2147483647 h 601"/>
                <a:gd name="T28" fmla="*/ 2147483647 w 927"/>
                <a:gd name="T29" fmla="*/ 2147483647 h 601"/>
                <a:gd name="T30" fmla="*/ 2147483647 w 927"/>
                <a:gd name="T31" fmla="*/ 2147483647 h 601"/>
                <a:gd name="T32" fmla="*/ 2147483647 w 927"/>
                <a:gd name="T33" fmla="*/ 2147483647 h 601"/>
                <a:gd name="T34" fmla="*/ 2147483647 w 927"/>
                <a:gd name="T35" fmla="*/ 2147483647 h 601"/>
                <a:gd name="T36" fmla="*/ 2147483647 w 927"/>
                <a:gd name="T37" fmla="*/ 2147483647 h 601"/>
                <a:gd name="T38" fmla="*/ 2147483647 w 927"/>
                <a:gd name="T39" fmla="*/ 2147483647 h 601"/>
                <a:gd name="T40" fmla="*/ 2147483647 w 927"/>
                <a:gd name="T41" fmla="*/ 2147483647 h 601"/>
                <a:gd name="T42" fmla="*/ 2147483647 w 927"/>
                <a:gd name="T43" fmla="*/ 2147483647 h 601"/>
                <a:gd name="T44" fmla="*/ 2147483647 w 927"/>
                <a:gd name="T45" fmla="*/ 2147483647 h 601"/>
                <a:gd name="T46" fmla="*/ 2147483647 w 927"/>
                <a:gd name="T47" fmla="*/ 2147483647 h 601"/>
                <a:gd name="T48" fmla="*/ 2147483647 w 927"/>
                <a:gd name="T49" fmla="*/ 2147483647 h 601"/>
                <a:gd name="T50" fmla="*/ 2147483647 w 927"/>
                <a:gd name="T51" fmla="*/ 2147483647 h 601"/>
                <a:gd name="T52" fmla="*/ 2147483647 w 927"/>
                <a:gd name="T53" fmla="*/ 2147483647 h 601"/>
                <a:gd name="T54" fmla="*/ 2147483647 w 927"/>
                <a:gd name="T55" fmla="*/ 2147483647 h 601"/>
                <a:gd name="T56" fmla="*/ 2147483647 w 927"/>
                <a:gd name="T57" fmla="*/ 2147483647 h 601"/>
                <a:gd name="T58" fmla="*/ 2147483647 w 927"/>
                <a:gd name="T59" fmla="*/ 2147483647 h 601"/>
                <a:gd name="T60" fmla="*/ 2147483647 w 927"/>
                <a:gd name="T61" fmla="*/ 2147483647 h 601"/>
                <a:gd name="T62" fmla="*/ 2147483647 w 927"/>
                <a:gd name="T63" fmla="*/ 2147483647 h 601"/>
                <a:gd name="T64" fmla="*/ 2147483647 w 927"/>
                <a:gd name="T65" fmla="*/ 2147483647 h 601"/>
                <a:gd name="T66" fmla="*/ 2147483647 w 927"/>
                <a:gd name="T67" fmla="*/ 2147483647 h 601"/>
                <a:gd name="T68" fmla="*/ 2147483647 w 927"/>
                <a:gd name="T69" fmla="*/ 2147483647 h 601"/>
                <a:gd name="T70" fmla="*/ 2147483647 w 927"/>
                <a:gd name="T71" fmla="*/ 2147483647 h 601"/>
                <a:gd name="T72" fmla="*/ 2147483647 w 927"/>
                <a:gd name="T73" fmla="*/ 2147483647 h 601"/>
                <a:gd name="T74" fmla="*/ 2147483647 w 927"/>
                <a:gd name="T75" fmla="*/ 2147483647 h 601"/>
                <a:gd name="T76" fmla="*/ 2147483647 w 927"/>
                <a:gd name="T77" fmla="*/ 0 h 601"/>
                <a:gd name="T78" fmla="*/ 2147483647 w 927"/>
                <a:gd name="T79" fmla="*/ 2147483647 h 601"/>
                <a:gd name="T80" fmla="*/ 2147483647 w 927"/>
                <a:gd name="T81" fmla="*/ 2147483647 h 601"/>
                <a:gd name="T82" fmla="*/ 2147483647 w 927"/>
                <a:gd name="T83" fmla="*/ 2147483647 h 601"/>
                <a:gd name="T84" fmla="*/ 2147483647 w 927"/>
                <a:gd name="T85" fmla="*/ 2147483647 h 601"/>
                <a:gd name="T86" fmla="*/ 2147483647 w 927"/>
                <a:gd name="T87" fmla="*/ 2147483647 h 601"/>
                <a:gd name="T88" fmla="*/ 2147483647 w 927"/>
                <a:gd name="T89" fmla="*/ 2147483647 h 601"/>
                <a:gd name="T90" fmla="*/ 2147483647 w 927"/>
                <a:gd name="T91" fmla="*/ 2147483647 h 601"/>
                <a:gd name="T92" fmla="*/ 2147483647 w 927"/>
                <a:gd name="T93" fmla="*/ 2147483647 h 601"/>
                <a:gd name="T94" fmla="*/ 2147483647 w 927"/>
                <a:gd name="T95" fmla="*/ 2147483647 h 601"/>
                <a:gd name="T96" fmla="*/ 2147483647 w 927"/>
                <a:gd name="T97" fmla="*/ 2147483647 h 601"/>
                <a:gd name="T98" fmla="*/ 2147483647 w 927"/>
                <a:gd name="T99" fmla="*/ 2147483647 h 601"/>
                <a:gd name="T100" fmla="*/ 2147483647 w 927"/>
                <a:gd name="T101" fmla="*/ 2147483647 h 601"/>
                <a:gd name="T102" fmla="*/ 2147483647 w 927"/>
                <a:gd name="T103" fmla="*/ 2147483647 h 601"/>
                <a:gd name="T104" fmla="*/ 2147483647 w 927"/>
                <a:gd name="T105" fmla="*/ 2147483647 h 601"/>
                <a:gd name="T106" fmla="*/ 0 w 927"/>
                <a:gd name="T107" fmla="*/ 2147483647 h 601"/>
                <a:gd name="T108" fmla="*/ 2147483647 w 927"/>
                <a:gd name="T109" fmla="*/ 2147483647 h 601"/>
                <a:gd name="T110" fmla="*/ 2147483647 w 927"/>
                <a:gd name="T111" fmla="*/ 2147483647 h 601"/>
                <a:gd name="T112" fmla="*/ 2147483647 w 927"/>
                <a:gd name="T113" fmla="*/ 2147483647 h 601"/>
                <a:gd name="T114" fmla="*/ 2147483647 w 927"/>
                <a:gd name="T115" fmla="*/ 2147483647 h 601"/>
                <a:gd name="T116" fmla="*/ 2147483647 w 927"/>
                <a:gd name="T117" fmla="*/ 2147483647 h 601"/>
                <a:gd name="T118" fmla="*/ 2147483647 w 927"/>
                <a:gd name="T119" fmla="*/ 2147483647 h 601"/>
                <a:gd name="T120" fmla="*/ 2147483647 w 927"/>
                <a:gd name="T121" fmla="*/ 2147483647 h 6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7"/>
                <a:gd name="T184" fmla="*/ 0 h 601"/>
                <a:gd name="T185" fmla="*/ 927 w 927"/>
                <a:gd name="T186" fmla="*/ 601 h 6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7" h="601">
                  <a:moveTo>
                    <a:pt x="72" y="407"/>
                  </a:moveTo>
                  <a:lnTo>
                    <a:pt x="91" y="436"/>
                  </a:lnTo>
                  <a:lnTo>
                    <a:pt x="148" y="437"/>
                  </a:lnTo>
                  <a:lnTo>
                    <a:pt x="169" y="416"/>
                  </a:lnTo>
                  <a:lnTo>
                    <a:pt x="186" y="389"/>
                  </a:lnTo>
                  <a:lnTo>
                    <a:pt x="214" y="382"/>
                  </a:lnTo>
                  <a:lnTo>
                    <a:pt x="250" y="373"/>
                  </a:lnTo>
                  <a:lnTo>
                    <a:pt x="273" y="378"/>
                  </a:lnTo>
                  <a:lnTo>
                    <a:pt x="316" y="382"/>
                  </a:lnTo>
                  <a:lnTo>
                    <a:pt x="371" y="399"/>
                  </a:lnTo>
                  <a:lnTo>
                    <a:pt x="413" y="416"/>
                  </a:lnTo>
                  <a:lnTo>
                    <a:pt x="446" y="432"/>
                  </a:lnTo>
                  <a:lnTo>
                    <a:pt x="484" y="463"/>
                  </a:lnTo>
                  <a:lnTo>
                    <a:pt x="511" y="493"/>
                  </a:lnTo>
                  <a:lnTo>
                    <a:pt x="538" y="493"/>
                  </a:lnTo>
                  <a:lnTo>
                    <a:pt x="568" y="505"/>
                  </a:lnTo>
                  <a:lnTo>
                    <a:pt x="577" y="533"/>
                  </a:lnTo>
                  <a:lnTo>
                    <a:pt x="576" y="565"/>
                  </a:lnTo>
                  <a:lnTo>
                    <a:pt x="587" y="592"/>
                  </a:lnTo>
                  <a:lnTo>
                    <a:pt x="637" y="601"/>
                  </a:lnTo>
                  <a:lnTo>
                    <a:pt x="675" y="586"/>
                  </a:lnTo>
                  <a:lnTo>
                    <a:pt x="715" y="554"/>
                  </a:lnTo>
                  <a:lnTo>
                    <a:pt x="774" y="544"/>
                  </a:lnTo>
                  <a:lnTo>
                    <a:pt x="795" y="494"/>
                  </a:lnTo>
                  <a:lnTo>
                    <a:pt x="828" y="460"/>
                  </a:lnTo>
                  <a:lnTo>
                    <a:pt x="873" y="428"/>
                  </a:lnTo>
                  <a:lnTo>
                    <a:pt x="924" y="437"/>
                  </a:lnTo>
                  <a:lnTo>
                    <a:pt x="927" y="401"/>
                  </a:lnTo>
                  <a:lnTo>
                    <a:pt x="912" y="367"/>
                  </a:lnTo>
                  <a:lnTo>
                    <a:pt x="863" y="341"/>
                  </a:lnTo>
                  <a:lnTo>
                    <a:pt x="787" y="303"/>
                  </a:lnTo>
                  <a:lnTo>
                    <a:pt x="734" y="257"/>
                  </a:lnTo>
                  <a:lnTo>
                    <a:pt x="675" y="213"/>
                  </a:lnTo>
                  <a:lnTo>
                    <a:pt x="594" y="108"/>
                  </a:lnTo>
                  <a:lnTo>
                    <a:pt x="554" y="108"/>
                  </a:lnTo>
                  <a:lnTo>
                    <a:pt x="527" y="115"/>
                  </a:lnTo>
                  <a:lnTo>
                    <a:pt x="528" y="71"/>
                  </a:lnTo>
                  <a:lnTo>
                    <a:pt x="505" y="29"/>
                  </a:lnTo>
                  <a:lnTo>
                    <a:pt x="475" y="0"/>
                  </a:lnTo>
                  <a:lnTo>
                    <a:pt x="416" y="8"/>
                  </a:lnTo>
                  <a:lnTo>
                    <a:pt x="380" y="14"/>
                  </a:lnTo>
                  <a:lnTo>
                    <a:pt x="343" y="39"/>
                  </a:lnTo>
                  <a:lnTo>
                    <a:pt x="312" y="70"/>
                  </a:lnTo>
                  <a:lnTo>
                    <a:pt x="232" y="89"/>
                  </a:lnTo>
                  <a:lnTo>
                    <a:pt x="180" y="101"/>
                  </a:lnTo>
                  <a:lnTo>
                    <a:pt x="136" y="53"/>
                  </a:lnTo>
                  <a:lnTo>
                    <a:pt x="114" y="13"/>
                  </a:lnTo>
                  <a:lnTo>
                    <a:pt x="63" y="10"/>
                  </a:lnTo>
                  <a:lnTo>
                    <a:pt x="24" y="34"/>
                  </a:lnTo>
                  <a:lnTo>
                    <a:pt x="124" y="130"/>
                  </a:lnTo>
                  <a:lnTo>
                    <a:pt x="91" y="140"/>
                  </a:lnTo>
                  <a:lnTo>
                    <a:pt x="54" y="158"/>
                  </a:lnTo>
                  <a:lnTo>
                    <a:pt x="22" y="131"/>
                  </a:lnTo>
                  <a:lnTo>
                    <a:pt x="0" y="161"/>
                  </a:lnTo>
                  <a:lnTo>
                    <a:pt x="3" y="206"/>
                  </a:lnTo>
                  <a:lnTo>
                    <a:pt x="48" y="221"/>
                  </a:lnTo>
                  <a:lnTo>
                    <a:pt x="45" y="248"/>
                  </a:lnTo>
                  <a:lnTo>
                    <a:pt x="54" y="287"/>
                  </a:lnTo>
                  <a:lnTo>
                    <a:pt x="82" y="322"/>
                  </a:lnTo>
                  <a:lnTo>
                    <a:pt x="63" y="371"/>
                  </a:lnTo>
                  <a:lnTo>
                    <a:pt x="72" y="4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1" name="Freeform 114">
              <a:extLst/>
            </p:cNvPr>
            <p:cNvSpPr>
              <a:spLocks/>
            </p:cNvSpPr>
            <p:nvPr/>
          </p:nvSpPr>
          <p:spPr bwMode="auto">
            <a:xfrm>
              <a:off x="5713389" y="4287856"/>
              <a:ext cx="149225" cy="84137"/>
            </a:xfrm>
            <a:custGeom>
              <a:avLst/>
              <a:gdLst>
                <a:gd name="T0" fmla="*/ 2147483647 w 470"/>
                <a:gd name="T1" fmla="*/ 2147483647 h 266"/>
                <a:gd name="T2" fmla="*/ 0 w 470"/>
                <a:gd name="T3" fmla="*/ 2147483647 h 266"/>
                <a:gd name="T4" fmla="*/ 2147483647 w 470"/>
                <a:gd name="T5" fmla="*/ 2147483647 h 266"/>
                <a:gd name="T6" fmla="*/ 2147483647 w 470"/>
                <a:gd name="T7" fmla="*/ 2147483647 h 266"/>
                <a:gd name="T8" fmla="*/ 2147483647 w 470"/>
                <a:gd name="T9" fmla="*/ 2147483647 h 266"/>
                <a:gd name="T10" fmla="*/ 2147483647 w 470"/>
                <a:gd name="T11" fmla="*/ 2147483647 h 266"/>
                <a:gd name="T12" fmla="*/ 2147483647 w 470"/>
                <a:gd name="T13" fmla="*/ 2147483647 h 266"/>
                <a:gd name="T14" fmla="*/ 2147483647 w 470"/>
                <a:gd name="T15" fmla="*/ 2147483647 h 266"/>
                <a:gd name="T16" fmla="*/ 2147483647 w 470"/>
                <a:gd name="T17" fmla="*/ 2147483647 h 266"/>
                <a:gd name="T18" fmla="*/ 2147483647 w 470"/>
                <a:gd name="T19" fmla="*/ 2147483647 h 266"/>
                <a:gd name="T20" fmla="*/ 2147483647 w 470"/>
                <a:gd name="T21" fmla="*/ 2147483647 h 266"/>
                <a:gd name="T22" fmla="*/ 2147483647 w 470"/>
                <a:gd name="T23" fmla="*/ 2147483647 h 266"/>
                <a:gd name="T24" fmla="*/ 2147483647 w 470"/>
                <a:gd name="T25" fmla="*/ 2147483647 h 266"/>
                <a:gd name="T26" fmla="*/ 2147483647 w 470"/>
                <a:gd name="T27" fmla="*/ 2147483647 h 266"/>
                <a:gd name="T28" fmla="*/ 2147483647 w 470"/>
                <a:gd name="T29" fmla="*/ 2147483647 h 266"/>
                <a:gd name="T30" fmla="*/ 2147483647 w 470"/>
                <a:gd name="T31" fmla="*/ 2147483647 h 266"/>
                <a:gd name="T32" fmla="*/ 2147483647 w 470"/>
                <a:gd name="T33" fmla="*/ 2147483647 h 266"/>
                <a:gd name="T34" fmla="*/ 2147483647 w 470"/>
                <a:gd name="T35" fmla="*/ 2147483647 h 266"/>
                <a:gd name="T36" fmla="*/ 2147483647 w 470"/>
                <a:gd name="T37" fmla="*/ 0 h 266"/>
                <a:gd name="T38" fmla="*/ 2147483647 w 470"/>
                <a:gd name="T39" fmla="*/ 2147483647 h 26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70"/>
                <a:gd name="T61" fmla="*/ 0 h 266"/>
                <a:gd name="T62" fmla="*/ 470 w 470"/>
                <a:gd name="T63" fmla="*/ 266 h 26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70" h="266">
                  <a:moveTo>
                    <a:pt x="27" y="13"/>
                  </a:moveTo>
                  <a:lnTo>
                    <a:pt x="0" y="58"/>
                  </a:lnTo>
                  <a:lnTo>
                    <a:pt x="3" y="108"/>
                  </a:lnTo>
                  <a:lnTo>
                    <a:pt x="46" y="136"/>
                  </a:lnTo>
                  <a:lnTo>
                    <a:pt x="94" y="154"/>
                  </a:lnTo>
                  <a:lnTo>
                    <a:pt x="168" y="185"/>
                  </a:lnTo>
                  <a:lnTo>
                    <a:pt x="231" y="185"/>
                  </a:lnTo>
                  <a:lnTo>
                    <a:pt x="285" y="230"/>
                  </a:lnTo>
                  <a:lnTo>
                    <a:pt x="373" y="248"/>
                  </a:lnTo>
                  <a:lnTo>
                    <a:pt x="444" y="266"/>
                  </a:lnTo>
                  <a:lnTo>
                    <a:pt x="462" y="234"/>
                  </a:lnTo>
                  <a:lnTo>
                    <a:pt x="470" y="200"/>
                  </a:lnTo>
                  <a:lnTo>
                    <a:pt x="458" y="157"/>
                  </a:lnTo>
                  <a:lnTo>
                    <a:pt x="420" y="158"/>
                  </a:lnTo>
                  <a:lnTo>
                    <a:pt x="347" y="159"/>
                  </a:lnTo>
                  <a:lnTo>
                    <a:pt x="297" y="127"/>
                  </a:lnTo>
                  <a:lnTo>
                    <a:pt x="223" y="63"/>
                  </a:lnTo>
                  <a:lnTo>
                    <a:pt x="130" y="10"/>
                  </a:lnTo>
                  <a:lnTo>
                    <a:pt x="73" y="0"/>
                  </a:lnTo>
                  <a:lnTo>
                    <a:pt x="27" y="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2" name="Freeform 115">
              <a:extLst/>
            </p:cNvPr>
            <p:cNvSpPr>
              <a:spLocks/>
            </p:cNvSpPr>
            <p:nvPr/>
          </p:nvSpPr>
          <p:spPr bwMode="auto">
            <a:xfrm>
              <a:off x="5878489" y="4333893"/>
              <a:ext cx="58737" cy="31750"/>
            </a:xfrm>
            <a:custGeom>
              <a:avLst/>
              <a:gdLst>
                <a:gd name="T0" fmla="*/ 2147483647 w 185"/>
                <a:gd name="T1" fmla="*/ 2147483647 h 101"/>
                <a:gd name="T2" fmla="*/ 0 w 185"/>
                <a:gd name="T3" fmla="*/ 2147483647 h 101"/>
                <a:gd name="T4" fmla="*/ 2147483647 w 185"/>
                <a:gd name="T5" fmla="*/ 2147483647 h 101"/>
                <a:gd name="T6" fmla="*/ 2147483647 w 185"/>
                <a:gd name="T7" fmla="*/ 2147483647 h 101"/>
                <a:gd name="T8" fmla="*/ 2147483647 w 185"/>
                <a:gd name="T9" fmla="*/ 2147483647 h 101"/>
                <a:gd name="T10" fmla="*/ 2147483647 w 185"/>
                <a:gd name="T11" fmla="*/ 2147483647 h 101"/>
                <a:gd name="T12" fmla="*/ 2147483647 w 185"/>
                <a:gd name="T13" fmla="*/ 2147483647 h 101"/>
                <a:gd name="T14" fmla="*/ 2147483647 w 185"/>
                <a:gd name="T15" fmla="*/ 2147483647 h 101"/>
                <a:gd name="T16" fmla="*/ 2147483647 w 185"/>
                <a:gd name="T17" fmla="*/ 0 h 101"/>
                <a:gd name="T18" fmla="*/ 2147483647 w 185"/>
                <a:gd name="T19" fmla="*/ 2147483647 h 101"/>
                <a:gd name="T20" fmla="*/ 2147483647 w 185"/>
                <a:gd name="T21" fmla="*/ 2147483647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5"/>
                <a:gd name="T34" fmla="*/ 0 h 101"/>
                <a:gd name="T35" fmla="*/ 185 w 185"/>
                <a:gd name="T36" fmla="*/ 101 h 1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5" h="101">
                  <a:moveTo>
                    <a:pt x="1" y="22"/>
                  </a:moveTo>
                  <a:lnTo>
                    <a:pt x="0" y="84"/>
                  </a:lnTo>
                  <a:lnTo>
                    <a:pt x="40" y="88"/>
                  </a:lnTo>
                  <a:lnTo>
                    <a:pt x="92" y="99"/>
                  </a:lnTo>
                  <a:lnTo>
                    <a:pt x="139" y="101"/>
                  </a:lnTo>
                  <a:lnTo>
                    <a:pt x="184" y="98"/>
                  </a:lnTo>
                  <a:lnTo>
                    <a:pt x="185" y="63"/>
                  </a:lnTo>
                  <a:lnTo>
                    <a:pt x="156" y="45"/>
                  </a:lnTo>
                  <a:lnTo>
                    <a:pt x="112" y="0"/>
                  </a:lnTo>
                  <a:lnTo>
                    <a:pt x="62" y="11"/>
                  </a:lnTo>
                  <a:lnTo>
                    <a:pt x="1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3" name="Freeform 116">
              <a:extLst/>
            </p:cNvPr>
            <p:cNvSpPr>
              <a:spLocks/>
            </p:cNvSpPr>
            <p:nvPr/>
          </p:nvSpPr>
          <p:spPr bwMode="auto">
            <a:xfrm>
              <a:off x="4102076" y="3984643"/>
              <a:ext cx="223838" cy="185738"/>
            </a:xfrm>
            <a:custGeom>
              <a:avLst/>
              <a:gdLst>
                <a:gd name="T0" fmla="*/ 2147483647 w 832"/>
                <a:gd name="T1" fmla="*/ 0 h 685"/>
                <a:gd name="T2" fmla="*/ 2147483647 w 832"/>
                <a:gd name="T3" fmla="*/ 2147483647 h 685"/>
                <a:gd name="T4" fmla="*/ 2147483647 w 832"/>
                <a:gd name="T5" fmla="*/ 2147483647 h 685"/>
                <a:gd name="T6" fmla="*/ 0 w 832"/>
                <a:gd name="T7" fmla="*/ 2147483647 h 685"/>
                <a:gd name="T8" fmla="*/ 2147483647 w 832"/>
                <a:gd name="T9" fmla="*/ 2147483647 h 685"/>
                <a:gd name="T10" fmla="*/ 2147483647 w 832"/>
                <a:gd name="T11" fmla="*/ 2147483647 h 685"/>
                <a:gd name="T12" fmla="*/ 2147483647 w 832"/>
                <a:gd name="T13" fmla="*/ 2147483647 h 685"/>
                <a:gd name="T14" fmla="*/ 2147483647 w 832"/>
                <a:gd name="T15" fmla="*/ 2147483647 h 685"/>
                <a:gd name="T16" fmla="*/ 2147483647 w 832"/>
                <a:gd name="T17" fmla="*/ 2147483647 h 685"/>
                <a:gd name="T18" fmla="*/ 2147483647 w 832"/>
                <a:gd name="T19" fmla="*/ 2147483647 h 685"/>
                <a:gd name="T20" fmla="*/ 2147483647 w 832"/>
                <a:gd name="T21" fmla="*/ 2147483647 h 685"/>
                <a:gd name="T22" fmla="*/ 2147483647 w 832"/>
                <a:gd name="T23" fmla="*/ 2147483647 h 685"/>
                <a:gd name="T24" fmla="*/ 2147483647 w 832"/>
                <a:gd name="T25" fmla="*/ 2147483647 h 685"/>
                <a:gd name="T26" fmla="*/ 2147483647 w 832"/>
                <a:gd name="T27" fmla="*/ 2147483647 h 685"/>
                <a:gd name="T28" fmla="*/ 2147483647 w 832"/>
                <a:gd name="T29" fmla="*/ 2147483647 h 685"/>
                <a:gd name="T30" fmla="*/ 2147483647 w 832"/>
                <a:gd name="T31" fmla="*/ 2147483647 h 685"/>
                <a:gd name="T32" fmla="*/ 2147483647 w 832"/>
                <a:gd name="T33" fmla="*/ 2147483647 h 685"/>
                <a:gd name="T34" fmla="*/ 2147483647 w 832"/>
                <a:gd name="T35" fmla="*/ 2147483647 h 685"/>
                <a:gd name="T36" fmla="*/ 2147483647 w 832"/>
                <a:gd name="T37" fmla="*/ 2147483647 h 685"/>
                <a:gd name="T38" fmla="*/ 2147483647 w 832"/>
                <a:gd name="T39" fmla="*/ 2147483647 h 685"/>
                <a:gd name="T40" fmla="*/ 2147483647 w 832"/>
                <a:gd name="T41" fmla="*/ 2147483647 h 685"/>
                <a:gd name="T42" fmla="*/ 2147483647 w 832"/>
                <a:gd name="T43" fmla="*/ 2147483647 h 685"/>
                <a:gd name="T44" fmla="*/ 2147483647 w 832"/>
                <a:gd name="T45" fmla="*/ 2147483647 h 685"/>
                <a:gd name="T46" fmla="*/ 2147483647 w 832"/>
                <a:gd name="T47" fmla="*/ 2147483647 h 685"/>
                <a:gd name="T48" fmla="*/ 2147483647 w 832"/>
                <a:gd name="T49" fmla="*/ 2147483647 h 685"/>
                <a:gd name="T50" fmla="*/ 2147483647 w 832"/>
                <a:gd name="T51" fmla="*/ 2147483647 h 685"/>
                <a:gd name="T52" fmla="*/ 2147483647 w 832"/>
                <a:gd name="T53" fmla="*/ 2147483647 h 685"/>
                <a:gd name="T54" fmla="*/ 2147483647 w 832"/>
                <a:gd name="T55" fmla="*/ 2147483647 h 685"/>
                <a:gd name="T56" fmla="*/ 2147483647 w 832"/>
                <a:gd name="T57" fmla="*/ 2147483647 h 685"/>
                <a:gd name="T58" fmla="*/ 2147483647 w 832"/>
                <a:gd name="T59" fmla="*/ 2147483647 h 685"/>
                <a:gd name="T60" fmla="*/ 2147483647 w 832"/>
                <a:gd name="T61" fmla="*/ 2147483647 h 685"/>
                <a:gd name="T62" fmla="*/ 2147483647 w 832"/>
                <a:gd name="T63" fmla="*/ 2147483647 h 685"/>
                <a:gd name="T64" fmla="*/ 2147483647 w 832"/>
                <a:gd name="T65" fmla="*/ 2147483647 h 685"/>
                <a:gd name="T66" fmla="*/ 2147483647 w 832"/>
                <a:gd name="T67" fmla="*/ 2147483647 h 685"/>
                <a:gd name="T68" fmla="*/ 2147483647 w 832"/>
                <a:gd name="T69" fmla="*/ 2147483647 h 685"/>
                <a:gd name="T70" fmla="*/ 2147483647 w 832"/>
                <a:gd name="T71" fmla="*/ 2147483647 h 685"/>
                <a:gd name="T72" fmla="*/ 2147483647 w 832"/>
                <a:gd name="T73" fmla="*/ 2147483647 h 685"/>
                <a:gd name="T74" fmla="*/ 2147483647 w 832"/>
                <a:gd name="T75" fmla="*/ 2147483647 h 685"/>
                <a:gd name="T76" fmla="*/ 2147483647 w 832"/>
                <a:gd name="T77" fmla="*/ 2147483647 h 685"/>
                <a:gd name="T78" fmla="*/ 2147483647 w 832"/>
                <a:gd name="T79" fmla="*/ 2147483647 h 685"/>
                <a:gd name="T80" fmla="*/ 2147483647 w 832"/>
                <a:gd name="T81" fmla="*/ 2147483647 h 685"/>
                <a:gd name="T82" fmla="*/ 2147483647 w 832"/>
                <a:gd name="T83" fmla="*/ 2147483647 h 685"/>
                <a:gd name="T84" fmla="*/ 2147483647 w 832"/>
                <a:gd name="T85" fmla="*/ 2147483647 h 685"/>
                <a:gd name="T86" fmla="*/ 2147483647 w 832"/>
                <a:gd name="T87" fmla="*/ 2147483647 h 685"/>
                <a:gd name="T88" fmla="*/ 2147483647 w 832"/>
                <a:gd name="T89" fmla="*/ 2147483647 h 685"/>
                <a:gd name="T90" fmla="*/ 2147483647 w 832"/>
                <a:gd name="T91" fmla="*/ 2147483647 h 685"/>
                <a:gd name="T92" fmla="*/ 2147483647 w 832"/>
                <a:gd name="T93" fmla="*/ 2147483647 h 685"/>
                <a:gd name="T94" fmla="*/ 2147483647 w 832"/>
                <a:gd name="T95" fmla="*/ 2147483647 h 6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2"/>
                <a:gd name="T145" fmla="*/ 0 h 685"/>
                <a:gd name="T146" fmla="*/ 832 w 832"/>
                <a:gd name="T147" fmla="*/ 685 h 68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2" h="685">
                  <a:moveTo>
                    <a:pt x="117" y="0"/>
                  </a:moveTo>
                  <a:lnTo>
                    <a:pt x="82" y="0"/>
                  </a:lnTo>
                  <a:lnTo>
                    <a:pt x="57" y="3"/>
                  </a:lnTo>
                  <a:lnTo>
                    <a:pt x="67" y="24"/>
                  </a:lnTo>
                  <a:lnTo>
                    <a:pt x="25" y="34"/>
                  </a:lnTo>
                  <a:lnTo>
                    <a:pt x="6" y="51"/>
                  </a:lnTo>
                  <a:lnTo>
                    <a:pt x="1" y="69"/>
                  </a:lnTo>
                  <a:lnTo>
                    <a:pt x="0" y="90"/>
                  </a:lnTo>
                  <a:lnTo>
                    <a:pt x="21" y="102"/>
                  </a:lnTo>
                  <a:lnTo>
                    <a:pt x="61" y="84"/>
                  </a:lnTo>
                  <a:lnTo>
                    <a:pt x="96" y="43"/>
                  </a:lnTo>
                  <a:lnTo>
                    <a:pt x="102" y="68"/>
                  </a:lnTo>
                  <a:lnTo>
                    <a:pt x="139" y="70"/>
                  </a:lnTo>
                  <a:lnTo>
                    <a:pt x="171" y="71"/>
                  </a:lnTo>
                  <a:lnTo>
                    <a:pt x="200" y="69"/>
                  </a:lnTo>
                  <a:lnTo>
                    <a:pt x="226" y="96"/>
                  </a:lnTo>
                  <a:lnTo>
                    <a:pt x="222" y="121"/>
                  </a:lnTo>
                  <a:lnTo>
                    <a:pt x="203" y="140"/>
                  </a:lnTo>
                  <a:lnTo>
                    <a:pt x="182" y="151"/>
                  </a:lnTo>
                  <a:lnTo>
                    <a:pt x="170" y="168"/>
                  </a:lnTo>
                  <a:lnTo>
                    <a:pt x="171" y="196"/>
                  </a:lnTo>
                  <a:lnTo>
                    <a:pt x="174" y="224"/>
                  </a:lnTo>
                  <a:lnTo>
                    <a:pt x="156" y="254"/>
                  </a:lnTo>
                  <a:lnTo>
                    <a:pt x="160" y="283"/>
                  </a:lnTo>
                  <a:lnTo>
                    <a:pt x="131" y="291"/>
                  </a:lnTo>
                  <a:lnTo>
                    <a:pt x="130" y="328"/>
                  </a:lnTo>
                  <a:lnTo>
                    <a:pt x="147" y="340"/>
                  </a:lnTo>
                  <a:lnTo>
                    <a:pt x="119" y="380"/>
                  </a:lnTo>
                  <a:lnTo>
                    <a:pt x="139" y="399"/>
                  </a:lnTo>
                  <a:lnTo>
                    <a:pt x="159" y="429"/>
                  </a:lnTo>
                  <a:lnTo>
                    <a:pt x="145" y="462"/>
                  </a:lnTo>
                  <a:lnTo>
                    <a:pt x="126" y="489"/>
                  </a:lnTo>
                  <a:lnTo>
                    <a:pt x="120" y="516"/>
                  </a:lnTo>
                  <a:lnTo>
                    <a:pt x="126" y="547"/>
                  </a:lnTo>
                  <a:lnTo>
                    <a:pt x="151" y="559"/>
                  </a:lnTo>
                  <a:lnTo>
                    <a:pt x="162" y="571"/>
                  </a:lnTo>
                  <a:lnTo>
                    <a:pt x="171" y="585"/>
                  </a:lnTo>
                  <a:lnTo>
                    <a:pt x="179" y="603"/>
                  </a:lnTo>
                  <a:lnTo>
                    <a:pt x="192" y="635"/>
                  </a:lnTo>
                  <a:lnTo>
                    <a:pt x="180" y="663"/>
                  </a:lnTo>
                  <a:lnTo>
                    <a:pt x="202" y="669"/>
                  </a:lnTo>
                  <a:lnTo>
                    <a:pt x="237" y="685"/>
                  </a:lnTo>
                  <a:lnTo>
                    <a:pt x="241" y="666"/>
                  </a:lnTo>
                  <a:lnTo>
                    <a:pt x="227" y="646"/>
                  </a:lnTo>
                  <a:lnTo>
                    <a:pt x="241" y="633"/>
                  </a:lnTo>
                  <a:lnTo>
                    <a:pt x="259" y="619"/>
                  </a:lnTo>
                  <a:lnTo>
                    <a:pt x="282" y="616"/>
                  </a:lnTo>
                  <a:lnTo>
                    <a:pt x="304" y="612"/>
                  </a:lnTo>
                  <a:lnTo>
                    <a:pt x="334" y="604"/>
                  </a:lnTo>
                  <a:lnTo>
                    <a:pt x="381" y="603"/>
                  </a:lnTo>
                  <a:lnTo>
                    <a:pt x="415" y="609"/>
                  </a:lnTo>
                  <a:lnTo>
                    <a:pt x="466" y="598"/>
                  </a:lnTo>
                  <a:lnTo>
                    <a:pt x="477" y="570"/>
                  </a:lnTo>
                  <a:lnTo>
                    <a:pt x="499" y="541"/>
                  </a:lnTo>
                  <a:lnTo>
                    <a:pt x="534" y="525"/>
                  </a:lnTo>
                  <a:lnTo>
                    <a:pt x="564" y="528"/>
                  </a:lnTo>
                  <a:lnTo>
                    <a:pt x="560" y="503"/>
                  </a:lnTo>
                  <a:lnTo>
                    <a:pt x="573" y="478"/>
                  </a:lnTo>
                  <a:lnTo>
                    <a:pt x="591" y="471"/>
                  </a:lnTo>
                  <a:lnTo>
                    <a:pt x="625" y="450"/>
                  </a:lnTo>
                  <a:lnTo>
                    <a:pt x="604" y="420"/>
                  </a:lnTo>
                  <a:lnTo>
                    <a:pt x="583" y="379"/>
                  </a:lnTo>
                  <a:lnTo>
                    <a:pt x="595" y="346"/>
                  </a:lnTo>
                  <a:lnTo>
                    <a:pt x="623" y="330"/>
                  </a:lnTo>
                  <a:lnTo>
                    <a:pt x="652" y="296"/>
                  </a:lnTo>
                  <a:lnTo>
                    <a:pt x="682" y="253"/>
                  </a:lnTo>
                  <a:lnTo>
                    <a:pt x="714" y="237"/>
                  </a:lnTo>
                  <a:lnTo>
                    <a:pt x="764" y="203"/>
                  </a:lnTo>
                  <a:lnTo>
                    <a:pt x="807" y="194"/>
                  </a:lnTo>
                  <a:lnTo>
                    <a:pt x="832" y="174"/>
                  </a:lnTo>
                  <a:lnTo>
                    <a:pt x="823" y="144"/>
                  </a:lnTo>
                  <a:lnTo>
                    <a:pt x="817" y="114"/>
                  </a:lnTo>
                  <a:lnTo>
                    <a:pt x="832" y="96"/>
                  </a:lnTo>
                  <a:lnTo>
                    <a:pt x="801" y="84"/>
                  </a:lnTo>
                  <a:lnTo>
                    <a:pt x="773" y="55"/>
                  </a:lnTo>
                  <a:lnTo>
                    <a:pt x="769" y="62"/>
                  </a:lnTo>
                  <a:lnTo>
                    <a:pt x="757" y="65"/>
                  </a:lnTo>
                  <a:lnTo>
                    <a:pt x="754" y="59"/>
                  </a:lnTo>
                  <a:lnTo>
                    <a:pt x="754" y="53"/>
                  </a:lnTo>
                  <a:lnTo>
                    <a:pt x="724" y="39"/>
                  </a:lnTo>
                  <a:lnTo>
                    <a:pt x="701" y="51"/>
                  </a:lnTo>
                  <a:lnTo>
                    <a:pt x="663" y="43"/>
                  </a:lnTo>
                  <a:lnTo>
                    <a:pt x="631" y="40"/>
                  </a:lnTo>
                  <a:lnTo>
                    <a:pt x="606" y="33"/>
                  </a:lnTo>
                  <a:lnTo>
                    <a:pt x="576" y="36"/>
                  </a:lnTo>
                  <a:lnTo>
                    <a:pt x="541" y="37"/>
                  </a:lnTo>
                  <a:lnTo>
                    <a:pt x="507" y="31"/>
                  </a:lnTo>
                  <a:lnTo>
                    <a:pt x="484" y="28"/>
                  </a:lnTo>
                  <a:lnTo>
                    <a:pt x="459" y="31"/>
                  </a:lnTo>
                  <a:lnTo>
                    <a:pt x="423" y="25"/>
                  </a:lnTo>
                  <a:lnTo>
                    <a:pt x="388" y="22"/>
                  </a:lnTo>
                  <a:lnTo>
                    <a:pt x="349" y="25"/>
                  </a:lnTo>
                  <a:lnTo>
                    <a:pt x="306" y="24"/>
                  </a:lnTo>
                  <a:lnTo>
                    <a:pt x="258" y="15"/>
                  </a:lnTo>
                  <a:lnTo>
                    <a:pt x="195" y="9"/>
                  </a:lnTo>
                  <a:lnTo>
                    <a:pt x="144" y="12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4" name="Freeform 117">
              <a:extLst/>
            </p:cNvPr>
            <p:cNvSpPr>
              <a:spLocks/>
            </p:cNvSpPr>
            <p:nvPr/>
          </p:nvSpPr>
          <p:spPr bwMode="auto">
            <a:xfrm>
              <a:off x="4090964" y="3995756"/>
              <a:ext cx="71437" cy="147637"/>
            </a:xfrm>
            <a:custGeom>
              <a:avLst/>
              <a:gdLst>
                <a:gd name="T0" fmla="*/ 2147483647 w 263"/>
                <a:gd name="T1" fmla="*/ 2147483647 h 544"/>
                <a:gd name="T2" fmla="*/ 2147483647 w 263"/>
                <a:gd name="T3" fmla="*/ 0 h 544"/>
                <a:gd name="T4" fmla="*/ 2147483647 w 263"/>
                <a:gd name="T5" fmla="*/ 2147483647 h 544"/>
                <a:gd name="T6" fmla="*/ 2147483647 w 263"/>
                <a:gd name="T7" fmla="*/ 2147483647 h 544"/>
                <a:gd name="T8" fmla="*/ 2147483647 w 263"/>
                <a:gd name="T9" fmla="*/ 2147483647 h 544"/>
                <a:gd name="T10" fmla="*/ 2147483647 w 263"/>
                <a:gd name="T11" fmla="*/ 2147483647 h 544"/>
                <a:gd name="T12" fmla="*/ 2147483647 w 263"/>
                <a:gd name="T13" fmla="*/ 2147483647 h 544"/>
                <a:gd name="T14" fmla="*/ 2147483647 w 263"/>
                <a:gd name="T15" fmla="*/ 2147483647 h 544"/>
                <a:gd name="T16" fmla="*/ 2147483647 w 263"/>
                <a:gd name="T17" fmla="*/ 2147483647 h 544"/>
                <a:gd name="T18" fmla="*/ 2147483647 w 263"/>
                <a:gd name="T19" fmla="*/ 2147483647 h 544"/>
                <a:gd name="T20" fmla="*/ 2147483647 w 263"/>
                <a:gd name="T21" fmla="*/ 2147483647 h 544"/>
                <a:gd name="T22" fmla="*/ 2147483647 w 263"/>
                <a:gd name="T23" fmla="*/ 2147483647 h 544"/>
                <a:gd name="T24" fmla="*/ 2147483647 w 263"/>
                <a:gd name="T25" fmla="*/ 2147483647 h 544"/>
                <a:gd name="T26" fmla="*/ 2147483647 w 263"/>
                <a:gd name="T27" fmla="*/ 2147483647 h 544"/>
                <a:gd name="T28" fmla="*/ 2147483647 w 263"/>
                <a:gd name="T29" fmla="*/ 2147483647 h 544"/>
                <a:gd name="T30" fmla="*/ 2147483647 w 263"/>
                <a:gd name="T31" fmla="*/ 2147483647 h 544"/>
                <a:gd name="T32" fmla="*/ 2147483647 w 263"/>
                <a:gd name="T33" fmla="*/ 2147483647 h 544"/>
                <a:gd name="T34" fmla="*/ 2147483647 w 263"/>
                <a:gd name="T35" fmla="*/ 2147483647 h 544"/>
                <a:gd name="T36" fmla="*/ 2147483647 w 263"/>
                <a:gd name="T37" fmla="*/ 2147483647 h 544"/>
                <a:gd name="T38" fmla="*/ 2147483647 w 263"/>
                <a:gd name="T39" fmla="*/ 2147483647 h 544"/>
                <a:gd name="T40" fmla="*/ 2147483647 w 263"/>
                <a:gd name="T41" fmla="*/ 2147483647 h 544"/>
                <a:gd name="T42" fmla="*/ 2147483647 w 263"/>
                <a:gd name="T43" fmla="*/ 2147483647 h 544"/>
                <a:gd name="T44" fmla="*/ 2147483647 w 263"/>
                <a:gd name="T45" fmla="*/ 2147483647 h 544"/>
                <a:gd name="T46" fmla="*/ 2147483647 w 263"/>
                <a:gd name="T47" fmla="*/ 2147483647 h 544"/>
                <a:gd name="T48" fmla="*/ 2147483647 w 263"/>
                <a:gd name="T49" fmla="*/ 2147483647 h 544"/>
                <a:gd name="T50" fmla="*/ 2147483647 w 263"/>
                <a:gd name="T51" fmla="*/ 2147483647 h 544"/>
                <a:gd name="T52" fmla="*/ 2147483647 w 263"/>
                <a:gd name="T53" fmla="*/ 2147483647 h 544"/>
                <a:gd name="T54" fmla="*/ 2147483647 w 263"/>
                <a:gd name="T55" fmla="*/ 2147483647 h 544"/>
                <a:gd name="T56" fmla="*/ 2147483647 w 263"/>
                <a:gd name="T57" fmla="*/ 2147483647 h 544"/>
                <a:gd name="T58" fmla="*/ 2147483647 w 263"/>
                <a:gd name="T59" fmla="*/ 2147483647 h 544"/>
                <a:gd name="T60" fmla="*/ 2147483647 w 263"/>
                <a:gd name="T61" fmla="*/ 2147483647 h 544"/>
                <a:gd name="T62" fmla="*/ 2147483647 w 263"/>
                <a:gd name="T63" fmla="*/ 2147483647 h 544"/>
                <a:gd name="T64" fmla="*/ 2147483647 w 263"/>
                <a:gd name="T65" fmla="*/ 2147483647 h 544"/>
                <a:gd name="T66" fmla="*/ 2147483647 w 263"/>
                <a:gd name="T67" fmla="*/ 2147483647 h 544"/>
                <a:gd name="T68" fmla="*/ 0 w 263"/>
                <a:gd name="T69" fmla="*/ 2147483647 h 544"/>
                <a:gd name="T70" fmla="*/ 2147483647 w 263"/>
                <a:gd name="T71" fmla="*/ 2147483647 h 544"/>
                <a:gd name="T72" fmla="*/ 2147483647 w 263"/>
                <a:gd name="T73" fmla="*/ 2147483647 h 544"/>
                <a:gd name="T74" fmla="*/ 2147483647 w 263"/>
                <a:gd name="T75" fmla="*/ 2147483647 h 544"/>
                <a:gd name="T76" fmla="*/ 2147483647 w 263"/>
                <a:gd name="T77" fmla="*/ 2147483647 h 544"/>
                <a:gd name="T78" fmla="*/ 2147483647 w 263"/>
                <a:gd name="T79" fmla="*/ 2147483647 h 544"/>
                <a:gd name="T80" fmla="*/ 2147483647 w 263"/>
                <a:gd name="T81" fmla="*/ 2147483647 h 544"/>
                <a:gd name="T82" fmla="*/ 2147483647 w 263"/>
                <a:gd name="T83" fmla="*/ 2147483647 h 544"/>
                <a:gd name="T84" fmla="*/ 2147483647 w 263"/>
                <a:gd name="T85" fmla="*/ 2147483647 h 544"/>
                <a:gd name="T86" fmla="*/ 2147483647 w 263"/>
                <a:gd name="T87" fmla="*/ 2147483647 h 544"/>
                <a:gd name="T88" fmla="*/ 2147483647 w 263"/>
                <a:gd name="T89" fmla="*/ 2147483647 h 544"/>
                <a:gd name="T90" fmla="*/ 2147483647 w 263"/>
                <a:gd name="T91" fmla="*/ 2147483647 h 544"/>
                <a:gd name="T92" fmla="*/ 2147483647 w 263"/>
                <a:gd name="T93" fmla="*/ 2147483647 h 544"/>
                <a:gd name="T94" fmla="*/ 2147483647 w 263"/>
                <a:gd name="T95" fmla="*/ 2147483647 h 544"/>
                <a:gd name="T96" fmla="*/ 2147483647 w 263"/>
                <a:gd name="T97" fmla="*/ 2147483647 h 544"/>
                <a:gd name="T98" fmla="*/ 2147483647 w 263"/>
                <a:gd name="T99" fmla="*/ 2147483647 h 5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544"/>
                <a:gd name="T152" fmla="*/ 263 w 263"/>
                <a:gd name="T153" fmla="*/ 544 h 54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544">
                  <a:moveTo>
                    <a:pt x="101" y="39"/>
                  </a:moveTo>
                  <a:lnTo>
                    <a:pt x="134" y="0"/>
                  </a:lnTo>
                  <a:lnTo>
                    <a:pt x="139" y="24"/>
                  </a:lnTo>
                  <a:lnTo>
                    <a:pt x="185" y="28"/>
                  </a:lnTo>
                  <a:lnTo>
                    <a:pt x="216" y="28"/>
                  </a:lnTo>
                  <a:lnTo>
                    <a:pt x="236" y="25"/>
                  </a:lnTo>
                  <a:lnTo>
                    <a:pt x="263" y="52"/>
                  </a:lnTo>
                  <a:lnTo>
                    <a:pt x="258" y="77"/>
                  </a:lnTo>
                  <a:lnTo>
                    <a:pt x="239" y="97"/>
                  </a:lnTo>
                  <a:lnTo>
                    <a:pt x="218" y="107"/>
                  </a:lnTo>
                  <a:lnTo>
                    <a:pt x="206" y="125"/>
                  </a:lnTo>
                  <a:lnTo>
                    <a:pt x="210" y="180"/>
                  </a:lnTo>
                  <a:lnTo>
                    <a:pt x="198" y="207"/>
                  </a:lnTo>
                  <a:lnTo>
                    <a:pt x="196" y="239"/>
                  </a:lnTo>
                  <a:lnTo>
                    <a:pt x="168" y="252"/>
                  </a:lnTo>
                  <a:lnTo>
                    <a:pt x="166" y="285"/>
                  </a:lnTo>
                  <a:lnTo>
                    <a:pt x="186" y="300"/>
                  </a:lnTo>
                  <a:lnTo>
                    <a:pt x="158" y="336"/>
                  </a:lnTo>
                  <a:lnTo>
                    <a:pt x="179" y="357"/>
                  </a:lnTo>
                  <a:lnTo>
                    <a:pt x="198" y="391"/>
                  </a:lnTo>
                  <a:lnTo>
                    <a:pt x="180" y="421"/>
                  </a:lnTo>
                  <a:lnTo>
                    <a:pt x="165" y="450"/>
                  </a:lnTo>
                  <a:lnTo>
                    <a:pt x="158" y="480"/>
                  </a:lnTo>
                  <a:lnTo>
                    <a:pt x="164" y="508"/>
                  </a:lnTo>
                  <a:lnTo>
                    <a:pt x="135" y="525"/>
                  </a:lnTo>
                  <a:lnTo>
                    <a:pt x="102" y="543"/>
                  </a:lnTo>
                  <a:lnTo>
                    <a:pt x="68" y="544"/>
                  </a:lnTo>
                  <a:lnTo>
                    <a:pt x="56" y="508"/>
                  </a:lnTo>
                  <a:lnTo>
                    <a:pt x="53" y="484"/>
                  </a:lnTo>
                  <a:lnTo>
                    <a:pt x="59" y="456"/>
                  </a:lnTo>
                  <a:lnTo>
                    <a:pt x="60" y="430"/>
                  </a:lnTo>
                  <a:lnTo>
                    <a:pt x="41" y="416"/>
                  </a:lnTo>
                  <a:lnTo>
                    <a:pt x="9" y="411"/>
                  </a:lnTo>
                  <a:lnTo>
                    <a:pt x="3" y="390"/>
                  </a:lnTo>
                  <a:lnTo>
                    <a:pt x="0" y="363"/>
                  </a:lnTo>
                  <a:lnTo>
                    <a:pt x="21" y="339"/>
                  </a:lnTo>
                  <a:lnTo>
                    <a:pt x="36" y="323"/>
                  </a:lnTo>
                  <a:lnTo>
                    <a:pt x="42" y="300"/>
                  </a:lnTo>
                  <a:lnTo>
                    <a:pt x="51" y="283"/>
                  </a:lnTo>
                  <a:lnTo>
                    <a:pt x="56" y="262"/>
                  </a:lnTo>
                  <a:lnTo>
                    <a:pt x="63" y="240"/>
                  </a:lnTo>
                  <a:lnTo>
                    <a:pt x="68" y="223"/>
                  </a:lnTo>
                  <a:lnTo>
                    <a:pt x="71" y="193"/>
                  </a:lnTo>
                  <a:lnTo>
                    <a:pt x="66" y="163"/>
                  </a:lnTo>
                  <a:lnTo>
                    <a:pt x="60" y="144"/>
                  </a:lnTo>
                  <a:lnTo>
                    <a:pt x="71" y="127"/>
                  </a:lnTo>
                  <a:lnTo>
                    <a:pt x="68" y="109"/>
                  </a:lnTo>
                  <a:lnTo>
                    <a:pt x="59" y="87"/>
                  </a:lnTo>
                  <a:lnTo>
                    <a:pt x="56" y="63"/>
                  </a:lnTo>
                  <a:lnTo>
                    <a:pt x="101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5" name="Freeform 118">
              <a:extLst/>
            </p:cNvPr>
            <p:cNvSpPr>
              <a:spLocks/>
            </p:cNvSpPr>
            <p:nvPr/>
          </p:nvSpPr>
          <p:spPr bwMode="auto">
            <a:xfrm>
              <a:off x="4732314" y="4024331"/>
              <a:ext cx="349250" cy="144462"/>
            </a:xfrm>
            <a:custGeom>
              <a:avLst/>
              <a:gdLst>
                <a:gd name="T0" fmla="*/ 2147483647 w 1101"/>
                <a:gd name="T1" fmla="*/ 2147483647 h 456"/>
                <a:gd name="T2" fmla="*/ 2147483647 w 1101"/>
                <a:gd name="T3" fmla="*/ 2147483647 h 456"/>
                <a:gd name="T4" fmla="*/ 2147483647 w 1101"/>
                <a:gd name="T5" fmla="*/ 2147483647 h 456"/>
                <a:gd name="T6" fmla="*/ 2147483647 w 1101"/>
                <a:gd name="T7" fmla="*/ 2147483647 h 456"/>
                <a:gd name="T8" fmla="*/ 2147483647 w 1101"/>
                <a:gd name="T9" fmla="*/ 2147483647 h 456"/>
                <a:gd name="T10" fmla="*/ 2147483647 w 1101"/>
                <a:gd name="T11" fmla="*/ 2147483647 h 456"/>
                <a:gd name="T12" fmla="*/ 2147483647 w 1101"/>
                <a:gd name="T13" fmla="*/ 2147483647 h 456"/>
                <a:gd name="T14" fmla="*/ 2147483647 w 1101"/>
                <a:gd name="T15" fmla="*/ 2147483647 h 456"/>
                <a:gd name="T16" fmla="*/ 2147483647 w 1101"/>
                <a:gd name="T17" fmla="*/ 2147483647 h 456"/>
                <a:gd name="T18" fmla="*/ 2147483647 w 1101"/>
                <a:gd name="T19" fmla="*/ 2147483647 h 456"/>
                <a:gd name="T20" fmla="*/ 2147483647 w 1101"/>
                <a:gd name="T21" fmla="*/ 2147483647 h 456"/>
                <a:gd name="T22" fmla="*/ 2147483647 w 1101"/>
                <a:gd name="T23" fmla="*/ 2147483647 h 456"/>
                <a:gd name="T24" fmla="*/ 2147483647 w 1101"/>
                <a:gd name="T25" fmla="*/ 2147483647 h 456"/>
                <a:gd name="T26" fmla="*/ 2147483647 w 1101"/>
                <a:gd name="T27" fmla="*/ 2147483647 h 456"/>
                <a:gd name="T28" fmla="*/ 2147483647 w 1101"/>
                <a:gd name="T29" fmla="*/ 2147483647 h 456"/>
                <a:gd name="T30" fmla="*/ 2147483647 w 1101"/>
                <a:gd name="T31" fmla="*/ 2147483647 h 456"/>
                <a:gd name="T32" fmla="*/ 2147483647 w 1101"/>
                <a:gd name="T33" fmla="*/ 2147483647 h 456"/>
                <a:gd name="T34" fmla="*/ 2147483647 w 1101"/>
                <a:gd name="T35" fmla="*/ 2147483647 h 456"/>
                <a:gd name="T36" fmla="*/ 2147483647 w 1101"/>
                <a:gd name="T37" fmla="*/ 2147483647 h 456"/>
                <a:gd name="T38" fmla="*/ 2147483647 w 1101"/>
                <a:gd name="T39" fmla="*/ 2147483647 h 456"/>
                <a:gd name="T40" fmla="*/ 2147483647 w 1101"/>
                <a:gd name="T41" fmla="*/ 2147483647 h 456"/>
                <a:gd name="T42" fmla="*/ 2147483647 w 1101"/>
                <a:gd name="T43" fmla="*/ 2147483647 h 456"/>
                <a:gd name="T44" fmla="*/ 2147483647 w 1101"/>
                <a:gd name="T45" fmla="*/ 2147483647 h 456"/>
                <a:gd name="T46" fmla="*/ 2147483647 w 1101"/>
                <a:gd name="T47" fmla="*/ 2147483647 h 456"/>
                <a:gd name="T48" fmla="*/ 2147483647 w 1101"/>
                <a:gd name="T49" fmla="*/ 2147483647 h 456"/>
                <a:gd name="T50" fmla="*/ 2147483647 w 1101"/>
                <a:gd name="T51" fmla="*/ 2147483647 h 456"/>
                <a:gd name="T52" fmla="*/ 2147483647 w 1101"/>
                <a:gd name="T53" fmla="*/ 2147483647 h 456"/>
                <a:gd name="T54" fmla="*/ 2147483647 w 1101"/>
                <a:gd name="T55" fmla="*/ 2147483647 h 456"/>
                <a:gd name="T56" fmla="*/ 2147483647 w 1101"/>
                <a:gd name="T57" fmla="*/ 2147483647 h 456"/>
                <a:gd name="T58" fmla="*/ 2147483647 w 1101"/>
                <a:gd name="T59" fmla="*/ 2147483647 h 456"/>
                <a:gd name="T60" fmla="*/ 2147483647 w 1101"/>
                <a:gd name="T61" fmla="*/ 2147483647 h 456"/>
                <a:gd name="T62" fmla="*/ 2147483647 w 1101"/>
                <a:gd name="T63" fmla="*/ 2147483647 h 456"/>
                <a:gd name="T64" fmla="*/ 2147483647 w 1101"/>
                <a:gd name="T65" fmla="*/ 2147483647 h 456"/>
                <a:gd name="T66" fmla="*/ 2147483647 w 1101"/>
                <a:gd name="T67" fmla="*/ 2147483647 h 456"/>
                <a:gd name="T68" fmla="*/ 2147483647 w 1101"/>
                <a:gd name="T69" fmla="*/ 2147483647 h 456"/>
                <a:gd name="T70" fmla="*/ 2147483647 w 1101"/>
                <a:gd name="T71" fmla="*/ 2147483647 h 456"/>
                <a:gd name="T72" fmla="*/ 2147483647 w 1101"/>
                <a:gd name="T73" fmla="*/ 2147483647 h 456"/>
                <a:gd name="T74" fmla="*/ 2147483647 w 1101"/>
                <a:gd name="T75" fmla="*/ 2147483647 h 456"/>
                <a:gd name="T76" fmla="*/ 2147483647 w 1101"/>
                <a:gd name="T77" fmla="*/ 2147483647 h 456"/>
                <a:gd name="T78" fmla="*/ 2147483647 w 1101"/>
                <a:gd name="T79" fmla="*/ 2147483647 h 456"/>
                <a:gd name="T80" fmla="*/ 2147483647 w 1101"/>
                <a:gd name="T81" fmla="*/ 2147483647 h 456"/>
                <a:gd name="T82" fmla="*/ 2147483647 w 1101"/>
                <a:gd name="T83" fmla="*/ 2147483647 h 456"/>
                <a:gd name="T84" fmla="*/ 2147483647 w 1101"/>
                <a:gd name="T85" fmla="*/ 2147483647 h 456"/>
                <a:gd name="T86" fmla="*/ 2147483647 w 1101"/>
                <a:gd name="T87" fmla="*/ 2147483647 h 456"/>
                <a:gd name="T88" fmla="*/ 2147483647 w 1101"/>
                <a:gd name="T89" fmla="*/ 2147483647 h 456"/>
                <a:gd name="T90" fmla="*/ 2147483647 w 1101"/>
                <a:gd name="T91" fmla="*/ 2147483647 h 456"/>
                <a:gd name="T92" fmla="*/ 2147483647 w 1101"/>
                <a:gd name="T93" fmla="*/ 2147483647 h 456"/>
                <a:gd name="T94" fmla="*/ 0 w 1101"/>
                <a:gd name="T95" fmla="*/ 2147483647 h 456"/>
                <a:gd name="T96" fmla="*/ 2147483647 w 1101"/>
                <a:gd name="T97" fmla="*/ 2147483647 h 4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456"/>
                <a:gd name="T149" fmla="*/ 1101 w 1101"/>
                <a:gd name="T150" fmla="*/ 456 h 4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456">
                  <a:moveTo>
                    <a:pt x="53" y="226"/>
                  </a:moveTo>
                  <a:lnTo>
                    <a:pt x="52" y="285"/>
                  </a:lnTo>
                  <a:lnTo>
                    <a:pt x="68" y="334"/>
                  </a:lnTo>
                  <a:lnTo>
                    <a:pt x="102" y="384"/>
                  </a:lnTo>
                  <a:lnTo>
                    <a:pt x="162" y="420"/>
                  </a:lnTo>
                  <a:lnTo>
                    <a:pt x="187" y="448"/>
                  </a:lnTo>
                  <a:lnTo>
                    <a:pt x="241" y="456"/>
                  </a:lnTo>
                  <a:lnTo>
                    <a:pt x="272" y="445"/>
                  </a:lnTo>
                  <a:lnTo>
                    <a:pt x="272" y="411"/>
                  </a:lnTo>
                  <a:lnTo>
                    <a:pt x="311" y="395"/>
                  </a:lnTo>
                  <a:lnTo>
                    <a:pt x="335" y="430"/>
                  </a:lnTo>
                  <a:lnTo>
                    <a:pt x="392" y="456"/>
                  </a:lnTo>
                  <a:lnTo>
                    <a:pt x="435" y="448"/>
                  </a:lnTo>
                  <a:lnTo>
                    <a:pt x="468" y="430"/>
                  </a:lnTo>
                  <a:lnTo>
                    <a:pt x="496" y="404"/>
                  </a:lnTo>
                  <a:lnTo>
                    <a:pt x="523" y="419"/>
                  </a:lnTo>
                  <a:lnTo>
                    <a:pt x="555" y="400"/>
                  </a:lnTo>
                  <a:lnTo>
                    <a:pt x="585" y="393"/>
                  </a:lnTo>
                  <a:lnTo>
                    <a:pt x="583" y="430"/>
                  </a:lnTo>
                  <a:lnTo>
                    <a:pt x="621" y="443"/>
                  </a:lnTo>
                  <a:lnTo>
                    <a:pt x="623" y="403"/>
                  </a:lnTo>
                  <a:lnTo>
                    <a:pt x="657" y="391"/>
                  </a:lnTo>
                  <a:lnTo>
                    <a:pt x="683" y="393"/>
                  </a:lnTo>
                  <a:lnTo>
                    <a:pt x="734" y="394"/>
                  </a:lnTo>
                  <a:lnTo>
                    <a:pt x="779" y="386"/>
                  </a:lnTo>
                  <a:lnTo>
                    <a:pt x="816" y="385"/>
                  </a:lnTo>
                  <a:lnTo>
                    <a:pt x="849" y="374"/>
                  </a:lnTo>
                  <a:lnTo>
                    <a:pt x="911" y="372"/>
                  </a:lnTo>
                  <a:lnTo>
                    <a:pt x="931" y="377"/>
                  </a:lnTo>
                  <a:lnTo>
                    <a:pt x="951" y="349"/>
                  </a:lnTo>
                  <a:lnTo>
                    <a:pt x="992" y="355"/>
                  </a:lnTo>
                  <a:lnTo>
                    <a:pt x="1032" y="366"/>
                  </a:lnTo>
                  <a:lnTo>
                    <a:pt x="1054" y="361"/>
                  </a:lnTo>
                  <a:lnTo>
                    <a:pt x="1080" y="372"/>
                  </a:lnTo>
                  <a:lnTo>
                    <a:pt x="1077" y="322"/>
                  </a:lnTo>
                  <a:lnTo>
                    <a:pt x="1054" y="269"/>
                  </a:lnTo>
                  <a:lnTo>
                    <a:pt x="1050" y="209"/>
                  </a:lnTo>
                  <a:lnTo>
                    <a:pt x="1072" y="192"/>
                  </a:lnTo>
                  <a:lnTo>
                    <a:pt x="1101" y="177"/>
                  </a:lnTo>
                  <a:lnTo>
                    <a:pt x="1087" y="168"/>
                  </a:lnTo>
                  <a:lnTo>
                    <a:pt x="1068" y="162"/>
                  </a:lnTo>
                  <a:lnTo>
                    <a:pt x="1050" y="164"/>
                  </a:lnTo>
                  <a:lnTo>
                    <a:pt x="1033" y="158"/>
                  </a:lnTo>
                  <a:lnTo>
                    <a:pt x="1027" y="146"/>
                  </a:lnTo>
                  <a:lnTo>
                    <a:pt x="1020" y="132"/>
                  </a:lnTo>
                  <a:lnTo>
                    <a:pt x="1027" y="125"/>
                  </a:lnTo>
                  <a:lnTo>
                    <a:pt x="1023" y="110"/>
                  </a:lnTo>
                  <a:lnTo>
                    <a:pt x="1014" y="104"/>
                  </a:lnTo>
                  <a:lnTo>
                    <a:pt x="1009" y="89"/>
                  </a:lnTo>
                  <a:lnTo>
                    <a:pt x="1000" y="59"/>
                  </a:lnTo>
                  <a:lnTo>
                    <a:pt x="958" y="33"/>
                  </a:lnTo>
                  <a:lnTo>
                    <a:pt x="927" y="38"/>
                  </a:lnTo>
                  <a:lnTo>
                    <a:pt x="897" y="28"/>
                  </a:lnTo>
                  <a:lnTo>
                    <a:pt x="873" y="59"/>
                  </a:lnTo>
                  <a:lnTo>
                    <a:pt x="849" y="88"/>
                  </a:lnTo>
                  <a:lnTo>
                    <a:pt x="808" y="90"/>
                  </a:lnTo>
                  <a:lnTo>
                    <a:pt x="789" y="75"/>
                  </a:lnTo>
                  <a:lnTo>
                    <a:pt x="753" y="72"/>
                  </a:lnTo>
                  <a:lnTo>
                    <a:pt x="729" y="90"/>
                  </a:lnTo>
                  <a:lnTo>
                    <a:pt x="674" y="78"/>
                  </a:lnTo>
                  <a:lnTo>
                    <a:pt x="632" y="78"/>
                  </a:lnTo>
                  <a:lnTo>
                    <a:pt x="594" y="56"/>
                  </a:lnTo>
                  <a:lnTo>
                    <a:pt x="556" y="41"/>
                  </a:lnTo>
                  <a:lnTo>
                    <a:pt x="520" y="3"/>
                  </a:lnTo>
                  <a:lnTo>
                    <a:pt x="460" y="0"/>
                  </a:lnTo>
                  <a:lnTo>
                    <a:pt x="418" y="9"/>
                  </a:lnTo>
                  <a:lnTo>
                    <a:pt x="385" y="25"/>
                  </a:lnTo>
                  <a:lnTo>
                    <a:pt x="364" y="43"/>
                  </a:lnTo>
                  <a:lnTo>
                    <a:pt x="339" y="51"/>
                  </a:lnTo>
                  <a:lnTo>
                    <a:pt x="298" y="69"/>
                  </a:lnTo>
                  <a:lnTo>
                    <a:pt x="261" y="81"/>
                  </a:lnTo>
                  <a:lnTo>
                    <a:pt x="208" y="69"/>
                  </a:lnTo>
                  <a:lnTo>
                    <a:pt x="198" y="96"/>
                  </a:lnTo>
                  <a:lnTo>
                    <a:pt x="180" y="122"/>
                  </a:lnTo>
                  <a:lnTo>
                    <a:pt x="160" y="154"/>
                  </a:lnTo>
                  <a:lnTo>
                    <a:pt x="110" y="147"/>
                  </a:lnTo>
                  <a:lnTo>
                    <a:pt x="67" y="140"/>
                  </a:lnTo>
                  <a:lnTo>
                    <a:pt x="71" y="115"/>
                  </a:lnTo>
                  <a:lnTo>
                    <a:pt x="110" y="96"/>
                  </a:lnTo>
                  <a:lnTo>
                    <a:pt x="145" y="96"/>
                  </a:lnTo>
                  <a:lnTo>
                    <a:pt x="173" y="84"/>
                  </a:lnTo>
                  <a:lnTo>
                    <a:pt x="160" y="62"/>
                  </a:lnTo>
                  <a:lnTo>
                    <a:pt x="131" y="47"/>
                  </a:lnTo>
                  <a:lnTo>
                    <a:pt x="116" y="13"/>
                  </a:lnTo>
                  <a:lnTo>
                    <a:pt x="99" y="23"/>
                  </a:lnTo>
                  <a:lnTo>
                    <a:pt x="82" y="7"/>
                  </a:lnTo>
                  <a:lnTo>
                    <a:pt x="61" y="5"/>
                  </a:lnTo>
                  <a:lnTo>
                    <a:pt x="22" y="24"/>
                  </a:lnTo>
                  <a:lnTo>
                    <a:pt x="42" y="59"/>
                  </a:lnTo>
                  <a:lnTo>
                    <a:pt x="23" y="69"/>
                  </a:lnTo>
                  <a:lnTo>
                    <a:pt x="16" y="84"/>
                  </a:lnTo>
                  <a:lnTo>
                    <a:pt x="25" y="101"/>
                  </a:lnTo>
                  <a:lnTo>
                    <a:pt x="35" y="122"/>
                  </a:lnTo>
                  <a:lnTo>
                    <a:pt x="53" y="136"/>
                  </a:lnTo>
                  <a:lnTo>
                    <a:pt x="28" y="154"/>
                  </a:lnTo>
                  <a:lnTo>
                    <a:pt x="0" y="178"/>
                  </a:lnTo>
                  <a:lnTo>
                    <a:pt x="18" y="203"/>
                  </a:lnTo>
                  <a:lnTo>
                    <a:pt x="53" y="2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6" name="Freeform 119">
              <a:extLst/>
            </p:cNvPr>
            <p:cNvSpPr>
              <a:spLocks/>
            </p:cNvSpPr>
            <p:nvPr/>
          </p:nvSpPr>
          <p:spPr bwMode="auto">
            <a:xfrm>
              <a:off x="4951389" y="4135456"/>
              <a:ext cx="190500" cy="179387"/>
            </a:xfrm>
            <a:custGeom>
              <a:avLst/>
              <a:gdLst>
                <a:gd name="T0" fmla="*/ 2147483647 w 600"/>
                <a:gd name="T1" fmla="*/ 0 h 565"/>
                <a:gd name="T2" fmla="*/ 2147483647 w 600"/>
                <a:gd name="T3" fmla="*/ 2147483647 h 565"/>
                <a:gd name="T4" fmla="*/ 2147483647 w 600"/>
                <a:gd name="T5" fmla="*/ 2147483647 h 565"/>
                <a:gd name="T6" fmla="*/ 2147483647 w 600"/>
                <a:gd name="T7" fmla="*/ 2147483647 h 565"/>
                <a:gd name="T8" fmla="*/ 2147483647 w 600"/>
                <a:gd name="T9" fmla="*/ 2147483647 h 565"/>
                <a:gd name="T10" fmla="*/ 2147483647 w 600"/>
                <a:gd name="T11" fmla="*/ 2147483647 h 565"/>
                <a:gd name="T12" fmla="*/ 2147483647 w 600"/>
                <a:gd name="T13" fmla="*/ 2147483647 h 565"/>
                <a:gd name="T14" fmla="*/ 2147483647 w 600"/>
                <a:gd name="T15" fmla="*/ 2147483647 h 565"/>
                <a:gd name="T16" fmla="*/ 2147483647 w 600"/>
                <a:gd name="T17" fmla="*/ 2147483647 h 565"/>
                <a:gd name="T18" fmla="*/ 2147483647 w 600"/>
                <a:gd name="T19" fmla="*/ 2147483647 h 565"/>
                <a:gd name="T20" fmla="*/ 2147483647 w 600"/>
                <a:gd name="T21" fmla="*/ 2147483647 h 565"/>
                <a:gd name="T22" fmla="*/ 2147483647 w 600"/>
                <a:gd name="T23" fmla="*/ 2147483647 h 565"/>
                <a:gd name="T24" fmla="*/ 0 w 600"/>
                <a:gd name="T25" fmla="*/ 2147483647 h 565"/>
                <a:gd name="T26" fmla="*/ 2147483647 w 600"/>
                <a:gd name="T27" fmla="*/ 2147483647 h 565"/>
                <a:gd name="T28" fmla="*/ 2147483647 w 600"/>
                <a:gd name="T29" fmla="*/ 2147483647 h 565"/>
                <a:gd name="T30" fmla="*/ 2147483647 w 600"/>
                <a:gd name="T31" fmla="*/ 2147483647 h 565"/>
                <a:gd name="T32" fmla="*/ 2147483647 w 600"/>
                <a:gd name="T33" fmla="*/ 2147483647 h 565"/>
                <a:gd name="T34" fmla="*/ 2147483647 w 600"/>
                <a:gd name="T35" fmla="*/ 2147483647 h 565"/>
                <a:gd name="T36" fmla="*/ 2147483647 w 600"/>
                <a:gd name="T37" fmla="*/ 2147483647 h 565"/>
                <a:gd name="T38" fmla="*/ 2147483647 w 600"/>
                <a:gd name="T39" fmla="*/ 2147483647 h 565"/>
                <a:gd name="T40" fmla="*/ 2147483647 w 600"/>
                <a:gd name="T41" fmla="*/ 2147483647 h 565"/>
                <a:gd name="T42" fmla="*/ 2147483647 w 600"/>
                <a:gd name="T43" fmla="*/ 2147483647 h 565"/>
                <a:gd name="T44" fmla="*/ 2147483647 w 600"/>
                <a:gd name="T45" fmla="*/ 2147483647 h 565"/>
                <a:gd name="T46" fmla="*/ 2147483647 w 600"/>
                <a:gd name="T47" fmla="*/ 2147483647 h 565"/>
                <a:gd name="T48" fmla="*/ 2147483647 w 600"/>
                <a:gd name="T49" fmla="*/ 2147483647 h 565"/>
                <a:gd name="T50" fmla="*/ 2147483647 w 600"/>
                <a:gd name="T51" fmla="*/ 2147483647 h 565"/>
                <a:gd name="T52" fmla="*/ 2147483647 w 600"/>
                <a:gd name="T53" fmla="*/ 2147483647 h 565"/>
                <a:gd name="T54" fmla="*/ 2147483647 w 600"/>
                <a:gd name="T55" fmla="*/ 2147483647 h 565"/>
                <a:gd name="T56" fmla="*/ 2147483647 w 600"/>
                <a:gd name="T57" fmla="*/ 2147483647 h 565"/>
                <a:gd name="T58" fmla="*/ 2147483647 w 600"/>
                <a:gd name="T59" fmla="*/ 2147483647 h 565"/>
                <a:gd name="T60" fmla="*/ 2147483647 w 600"/>
                <a:gd name="T61" fmla="*/ 2147483647 h 565"/>
                <a:gd name="T62" fmla="*/ 2147483647 w 600"/>
                <a:gd name="T63" fmla="*/ 2147483647 h 565"/>
                <a:gd name="T64" fmla="*/ 2147483647 w 600"/>
                <a:gd name="T65" fmla="*/ 2147483647 h 565"/>
                <a:gd name="T66" fmla="*/ 2147483647 w 600"/>
                <a:gd name="T67" fmla="*/ 2147483647 h 565"/>
                <a:gd name="T68" fmla="*/ 2147483647 w 600"/>
                <a:gd name="T69" fmla="*/ 2147483647 h 565"/>
                <a:gd name="T70" fmla="*/ 2147483647 w 600"/>
                <a:gd name="T71" fmla="*/ 2147483647 h 565"/>
                <a:gd name="T72" fmla="*/ 2147483647 w 600"/>
                <a:gd name="T73" fmla="*/ 2147483647 h 565"/>
                <a:gd name="T74" fmla="*/ 2147483647 w 600"/>
                <a:gd name="T75" fmla="*/ 2147483647 h 565"/>
                <a:gd name="T76" fmla="*/ 2147483647 w 600"/>
                <a:gd name="T77" fmla="*/ 2147483647 h 565"/>
                <a:gd name="T78" fmla="*/ 2147483647 w 600"/>
                <a:gd name="T79" fmla="*/ 2147483647 h 565"/>
                <a:gd name="T80" fmla="*/ 2147483647 w 600"/>
                <a:gd name="T81" fmla="*/ 2147483647 h 565"/>
                <a:gd name="T82" fmla="*/ 2147483647 w 600"/>
                <a:gd name="T83" fmla="*/ 2147483647 h 565"/>
                <a:gd name="T84" fmla="*/ 2147483647 w 600"/>
                <a:gd name="T85" fmla="*/ 2147483647 h 565"/>
                <a:gd name="T86" fmla="*/ 2147483647 w 600"/>
                <a:gd name="T87" fmla="*/ 2147483647 h 565"/>
                <a:gd name="T88" fmla="*/ 2147483647 w 600"/>
                <a:gd name="T89" fmla="*/ 2147483647 h 565"/>
                <a:gd name="T90" fmla="*/ 2147483647 w 600"/>
                <a:gd name="T91" fmla="*/ 2147483647 h 565"/>
                <a:gd name="T92" fmla="*/ 2147483647 w 600"/>
                <a:gd name="T93" fmla="*/ 2147483647 h 565"/>
                <a:gd name="T94" fmla="*/ 2147483647 w 600"/>
                <a:gd name="T95" fmla="*/ 2147483647 h 565"/>
                <a:gd name="T96" fmla="*/ 2147483647 w 600"/>
                <a:gd name="T97" fmla="*/ 2147483647 h 565"/>
                <a:gd name="T98" fmla="*/ 2147483647 w 600"/>
                <a:gd name="T99" fmla="*/ 2147483647 h 565"/>
                <a:gd name="T100" fmla="*/ 2147483647 w 600"/>
                <a:gd name="T101" fmla="*/ 2147483647 h 565"/>
                <a:gd name="T102" fmla="*/ 2147483647 w 600"/>
                <a:gd name="T103" fmla="*/ 2147483647 h 565"/>
                <a:gd name="T104" fmla="*/ 2147483647 w 600"/>
                <a:gd name="T105" fmla="*/ 2147483647 h 565"/>
                <a:gd name="T106" fmla="*/ 2147483647 w 600"/>
                <a:gd name="T107" fmla="*/ 0 h 565"/>
                <a:gd name="T108" fmla="*/ 2147483647 w 600"/>
                <a:gd name="T109" fmla="*/ 0 h 5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00"/>
                <a:gd name="T166" fmla="*/ 0 h 565"/>
                <a:gd name="T167" fmla="*/ 600 w 600"/>
                <a:gd name="T168" fmla="*/ 565 h 5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00" h="565">
                  <a:moveTo>
                    <a:pt x="260" y="0"/>
                  </a:moveTo>
                  <a:lnTo>
                    <a:pt x="243" y="26"/>
                  </a:lnTo>
                  <a:lnTo>
                    <a:pt x="218" y="44"/>
                  </a:lnTo>
                  <a:lnTo>
                    <a:pt x="202" y="58"/>
                  </a:lnTo>
                  <a:lnTo>
                    <a:pt x="190" y="106"/>
                  </a:lnTo>
                  <a:lnTo>
                    <a:pt x="168" y="135"/>
                  </a:lnTo>
                  <a:lnTo>
                    <a:pt x="183" y="164"/>
                  </a:lnTo>
                  <a:lnTo>
                    <a:pt x="189" y="202"/>
                  </a:lnTo>
                  <a:lnTo>
                    <a:pt x="146" y="206"/>
                  </a:lnTo>
                  <a:lnTo>
                    <a:pt x="114" y="225"/>
                  </a:lnTo>
                  <a:lnTo>
                    <a:pt x="71" y="243"/>
                  </a:lnTo>
                  <a:lnTo>
                    <a:pt x="21" y="279"/>
                  </a:lnTo>
                  <a:lnTo>
                    <a:pt x="0" y="314"/>
                  </a:lnTo>
                  <a:lnTo>
                    <a:pt x="15" y="348"/>
                  </a:lnTo>
                  <a:lnTo>
                    <a:pt x="21" y="379"/>
                  </a:lnTo>
                  <a:lnTo>
                    <a:pt x="49" y="367"/>
                  </a:lnTo>
                  <a:lnTo>
                    <a:pt x="95" y="371"/>
                  </a:lnTo>
                  <a:lnTo>
                    <a:pt x="143" y="395"/>
                  </a:lnTo>
                  <a:lnTo>
                    <a:pt x="190" y="423"/>
                  </a:lnTo>
                  <a:lnTo>
                    <a:pt x="254" y="453"/>
                  </a:lnTo>
                  <a:lnTo>
                    <a:pt x="283" y="472"/>
                  </a:lnTo>
                  <a:lnTo>
                    <a:pt x="310" y="500"/>
                  </a:lnTo>
                  <a:lnTo>
                    <a:pt x="335" y="529"/>
                  </a:lnTo>
                  <a:lnTo>
                    <a:pt x="378" y="551"/>
                  </a:lnTo>
                  <a:lnTo>
                    <a:pt x="411" y="564"/>
                  </a:lnTo>
                  <a:lnTo>
                    <a:pt x="462" y="557"/>
                  </a:lnTo>
                  <a:lnTo>
                    <a:pt x="498" y="565"/>
                  </a:lnTo>
                  <a:lnTo>
                    <a:pt x="507" y="508"/>
                  </a:lnTo>
                  <a:lnTo>
                    <a:pt x="545" y="515"/>
                  </a:lnTo>
                  <a:lnTo>
                    <a:pt x="573" y="516"/>
                  </a:lnTo>
                  <a:lnTo>
                    <a:pt x="600" y="503"/>
                  </a:lnTo>
                  <a:lnTo>
                    <a:pt x="597" y="465"/>
                  </a:lnTo>
                  <a:lnTo>
                    <a:pt x="583" y="428"/>
                  </a:lnTo>
                  <a:lnTo>
                    <a:pt x="596" y="397"/>
                  </a:lnTo>
                  <a:lnTo>
                    <a:pt x="590" y="356"/>
                  </a:lnTo>
                  <a:lnTo>
                    <a:pt x="569" y="348"/>
                  </a:lnTo>
                  <a:lnTo>
                    <a:pt x="540" y="331"/>
                  </a:lnTo>
                  <a:lnTo>
                    <a:pt x="510" y="308"/>
                  </a:lnTo>
                  <a:lnTo>
                    <a:pt x="499" y="293"/>
                  </a:lnTo>
                  <a:lnTo>
                    <a:pt x="489" y="272"/>
                  </a:lnTo>
                  <a:lnTo>
                    <a:pt x="480" y="241"/>
                  </a:lnTo>
                  <a:lnTo>
                    <a:pt x="478" y="220"/>
                  </a:lnTo>
                  <a:lnTo>
                    <a:pt x="483" y="202"/>
                  </a:lnTo>
                  <a:lnTo>
                    <a:pt x="466" y="170"/>
                  </a:lnTo>
                  <a:lnTo>
                    <a:pt x="495" y="116"/>
                  </a:lnTo>
                  <a:lnTo>
                    <a:pt x="466" y="110"/>
                  </a:lnTo>
                  <a:lnTo>
                    <a:pt x="435" y="108"/>
                  </a:lnTo>
                  <a:lnTo>
                    <a:pt x="419" y="85"/>
                  </a:lnTo>
                  <a:lnTo>
                    <a:pt x="407" y="59"/>
                  </a:lnTo>
                  <a:lnTo>
                    <a:pt x="401" y="39"/>
                  </a:lnTo>
                  <a:lnTo>
                    <a:pt x="391" y="19"/>
                  </a:lnTo>
                  <a:lnTo>
                    <a:pt x="368" y="11"/>
                  </a:lnTo>
                  <a:lnTo>
                    <a:pt x="346" y="13"/>
                  </a:lnTo>
                  <a:lnTo>
                    <a:pt x="28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7" name="Freeform 120">
              <a:extLst/>
            </p:cNvPr>
            <p:cNvSpPr>
              <a:spLocks/>
            </p:cNvSpPr>
            <p:nvPr/>
          </p:nvSpPr>
          <p:spPr bwMode="auto">
            <a:xfrm>
              <a:off x="4997426" y="3995756"/>
              <a:ext cx="112713" cy="57150"/>
            </a:xfrm>
            <a:custGeom>
              <a:avLst/>
              <a:gdLst>
                <a:gd name="T0" fmla="*/ 2147483647 w 355"/>
                <a:gd name="T1" fmla="*/ 2147483647 h 179"/>
                <a:gd name="T2" fmla="*/ 2147483647 w 355"/>
                <a:gd name="T3" fmla="*/ 2147483647 h 179"/>
                <a:gd name="T4" fmla="*/ 2147483647 w 355"/>
                <a:gd name="T5" fmla="*/ 2147483647 h 179"/>
                <a:gd name="T6" fmla="*/ 2147483647 w 355"/>
                <a:gd name="T7" fmla="*/ 2147483647 h 179"/>
                <a:gd name="T8" fmla="*/ 2147483647 w 355"/>
                <a:gd name="T9" fmla="*/ 2147483647 h 179"/>
                <a:gd name="T10" fmla="*/ 2147483647 w 355"/>
                <a:gd name="T11" fmla="*/ 2147483647 h 179"/>
                <a:gd name="T12" fmla="*/ 2147483647 w 355"/>
                <a:gd name="T13" fmla="*/ 2147483647 h 179"/>
                <a:gd name="T14" fmla="*/ 2147483647 w 355"/>
                <a:gd name="T15" fmla="*/ 2147483647 h 179"/>
                <a:gd name="T16" fmla="*/ 2147483647 w 355"/>
                <a:gd name="T17" fmla="*/ 2147483647 h 179"/>
                <a:gd name="T18" fmla="*/ 2147483647 w 355"/>
                <a:gd name="T19" fmla="*/ 2147483647 h 179"/>
                <a:gd name="T20" fmla="*/ 2147483647 w 355"/>
                <a:gd name="T21" fmla="*/ 2147483647 h 179"/>
                <a:gd name="T22" fmla="*/ 2147483647 w 355"/>
                <a:gd name="T23" fmla="*/ 2147483647 h 179"/>
                <a:gd name="T24" fmla="*/ 2147483647 w 355"/>
                <a:gd name="T25" fmla="*/ 2147483647 h 179"/>
                <a:gd name="T26" fmla="*/ 2147483647 w 355"/>
                <a:gd name="T27" fmla="*/ 2147483647 h 179"/>
                <a:gd name="T28" fmla="*/ 2147483647 w 355"/>
                <a:gd name="T29" fmla="*/ 2147483647 h 179"/>
                <a:gd name="T30" fmla="*/ 2147483647 w 355"/>
                <a:gd name="T31" fmla="*/ 2147483647 h 179"/>
                <a:gd name="T32" fmla="*/ 2147483647 w 355"/>
                <a:gd name="T33" fmla="*/ 2147483647 h 179"/>
                <a:gd name="T34" fmla="*/ 2147483647 w 355"/>
                <a:gd name="T35" fmla="*/ 2147483647 h 179"/>
                <a:gd name="T36" fmla="*/ 0 w 355"/>
                <a:gd name="T37" fmla="*/ 0 h 179"/>
                <a:gd name="T38" fmla="*/ 2147483647 w 355"/>
                <a:gd name="T39" fmla="*/ 2147483647 h 179"/>
                <a:gd name="T40" fmla="*/ 2147483647 w 355"/>
                <a:gd name="T41" fmla="*/ 2147483647 h 179"/>
                <a:gd name="T42" fmla="*/ 2147483647 w 355"/>
                <a:gd name="T43" fmla="*/ 2147483647 h 179"/>
                <a:gd name="T44" fmla="*/ 2147483647 w 355"/>
                <a:gd name="T45" fmla="*/ 2147483647 h 179"/>
                <a:gd name="T46" fmla="*/ 2147483647 w 355"/>
                <a:gd name="T47" fmla="*/ 2147483647 h 179"/>
                <a:gd name="T48" fmla="*/ 2147483647 w 355"/>
                <a:gd name="T49" fmla="*/ 2147483647 h 179"/>
                <a:gd name="T50" fmla="*/ 2147483647 w 355"/>
                <a:gd name="T51" fmla="*/ 2147483647 h 179"/>
                <a:gd name="T52" fmla="*/ 2147483647 w 355"/>
                <a:gd name="T53" fmla="*/ 2147483647 h 1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5"/>
                <a:gd name="T82" fmla="*/ 0 h 179"/>
                <a:gd name="T83" fmla="*/ 355 w 355"/>
                <a:gd name="T84" fmla="*/ 179 h 1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5" h="179">
                  <a:moveTo>
                    <a:pt x="355" y="135"/>
                  </a:moveTo>
                  <a:lnTo>
                    <a:pt x="324" y="149"/>
                  </a:lnTo>
                  <a:lnTo>
                    <a:pt x="294" y="158"/>
                  </a:lnTo>
                  <a:lnTo>
                    <a:pt x="276" y="170"/>
                  </a:lnTo>
                  <a:lnTo>
                    <a:pt x="270" y="161"/>
                  </a:lnTo>
                  <a:lnTo>
                    <a:pt x="257" y="161"/>
                  </a:lnTo>
                  <a:lnTo>
                    <a:pt x="254" y="170"/>
                  </a:lnTo>
                  <a:lnTo>
                    <a:pt x="221" y="167"/>
                  </a:lnTo>
                  <a:lnTo>
                    <a:pt x="189" y="176"/>
                  </a:lnTo>
                  <a:lnTo>
                    <a:pt x="176" y="179"/>
                  </a:lnTo>
                  <a:lnTo>
                    <a:pt x="164" y="148"/>
                  </a:lnTo>
                  <a:lnTo>
                    <a:pt x="121" y="121"/>
                  </a:lnTo>
                  <a:lnTo>
                    <a:pt x="89" y="128"/>
                  </a:lnTo>
                  <a:lnTo>
                    <a:pt x="64" y="118"/>
                  </a:lnTo>
                  <a:lnTo>
                    <a:pt x="70" y="82"/>
                  </a:lnTo>
                  <a:lnTo>
                    <a:pt x="67" y="57"/>
                  </a:lnTo>
                  <a:lnTo>
                    <a:pt x="42" y="32"/>
                  </a:lnTo>
                  <a:lnTo>
                    <a:pt x="8" y="19"/>
                  </a:lnTo>
                  <a:lnTo>
                    <a:pt x="0" y="0"/>
                  </a:lnTo>
                  <a:lnTo>
                    <a:pt x="49" y="7"/>
                  </a:lnTo>
                  <a:lnTo>
                    <a:pt x="84" y="12"/>
                  </a:lnTo>
                  <a:lnTo>
                    <a:pt x="138" y="4"/>
                  </a:lnTo>
                  <a:lnTo>
                    <a:pt x="178" y="55"/>
                  </a:lnTo>
                  <a:lnTo>
                    <a:pt x="245" y="49"/>
                  </a:lnTo>
                  <a:lnTo>
                    <a:pt x="305" y="77"/>
                  </a:lnTo>
                  <a:lnTo>
                    <a:pt x="324" y="100"/>
                  </a:lnTo>
                  <a:lnTo>
                    <a:pt x="355" y="1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8" name="Freeform 121">
              <a:extLst/>
            </p:cNvPr>
            <p:cNvSpPr>
              <a:spLocks/>
            </p:cNvSpPr>
            <p:nvPr/>
          </p:nvSpPr>
          <p:spPr bwMode="auto">
            <a:xfrm>
              <a:off x="5084739" y="4033856"/>
              <a:ext cx="82550" cy="74612"/>
            </a:xfrm>
            <a:custGeom>
              <a:avLst/>
              <a:gdLst>
                <a:gd name="T0" fmla="*/ 2147483647 w 260"/>
                <a:gd name="T1" fmla="*/ 2147483647 h 236"/>
                <a:gd name="T2" fmla="*/ 2147483647 w 260"/>
                <a:gd name="T3" fmla="*/ 0 h 236"/>
                <a:gd name="T4" fmla="*/ 2147483647 w 260"/>
                <a:gd name="T5" fmla="*/ 2147483647 h 236"/>
                <a:gd name="T6" fmla="*/ 2147483647 w 260"/>
                <a:gd name="T7" fmla="*/ 2147483647 h 236"/>
                <a:gd name="T8" fmla="*/ 2147483647 w 260"/>
                <a:gd name="T9" fmla="*/ 2147483647 h 236"/>
                <a:gd name="T10" fmla="*/ 2147483647 w 260"/>
                <a:gd name="T11" fmla="*/ 2147483647 h 236"/>
                <a:gd name="T12" fmla="*/ 2147483647 w 260"/>
                <a:gd name="T13" fmla="*/ 2147483647 h 236"/>
                <a:gd name="T14" fmla="*/ 2147483647 w 260"/>
                <a:gd name="T15" fmla="*/ 2147483647 h 236"/>
                <a:gd name="T16" fmla="*/ 2147483647 w 260"/>
                <a:gd name="T17" fmla="*/ 2147483647 h 236"/>
                <a:gd name="T18" fmla="*/ 2147483647 w 260"/>
                <a:gd name="T19" fmla="*/ 2147483647 h 236"/>
                <a:gd name="T20" fmla="*/ 2147483647 w 260"/>
                <a:gd name="T21" fmla="*/ 2147483647 h 236"/>
                <a:gd name="T22" fmla="*/ 2147483647 w 260"/>
                <a:gd name="T23" fmla="*/ 2147483647 h 236"/>
                <a:gd name="T24" fmla="*/ 2147483647 w 260"/>
                <a:gd name="T25" fmla="*/ 2147483647 h 236"/>
                <a:gd name="T26" fmla="*/ 2147483647 w 260"/>
                <a:gd name="T27" fmla="*/ 2147483647 h 236"/>
                <a:gd name="T28" fmla="*/ 2147483647 w 260"/>
                <a:gd name="T29" fmla="*/ 2147483647 h 236"/>
                <a:gd name="T30" fmla="*/ 2147483647 w 260"/>
                <a:gd name="T31" fmla="*/ 2147483647 h 236"/>
                <a:gd name="T32" fmla="*/ 2147483647 w 260"/>
                <a:gd name="T33" fmla="*/ 2147483647 h 236"/>
                <a:gd name="T34" fmla="*/ 2147483647 w 260"/>
                <a:gd name="T35" fmla="*/ 2147483647 h 236"/>
                <a:gd name="T36" fmla="*/ 2147483647 w 260"/>
                <a:gd name="T37" fmla="*/ 2147483647 h 236"/>
                <a:gd name="T38" fmla="*/ 2147483647 w 260"/>
                <a:gd name="T39" fmla="*/ 2147483647 h 236"/>
                <a:gd name="T40" fmla="*/ 2147483647 w 260"/>
                <a:gd name="T41" fmla="*/ 2147483647 h 236"/>
                <a:gd name="T42" fmla="*/ 2147483647 w 260"/>
                <a:gd name="T43" fmla="*/ 2147483647 h 236"/>
                <a:gd name="T44" fmla="*/ 2147483647 w 260"/>
                <a:gd name="T45" fmla="*/ 2147483647 h 236"/>
                <a:gd name="T46" fmla="*/ 2147483647 w 260"/>
                <a:gd name="T47" fmla="*/ 2147483647 h 236"/>
                <a:gd name="T48" fmla="*/ 2147483647 w 260"/>
                <a:gd name="T49" fmla="*/ 2147483647 h 236"/>
                <a:gd name="T50" fmla="*/ 2147483647 w 260"/>
                <a:gd name="T51" fmla="*/ 2147483647 h 236"/>
                <a:gd name="T52" fmla="*/ 2147483647 w 260"/>
                <a:gd name="T53" fmla="*/ 2147483647 h 236"/>
                <a:gd name="T54" fmla="*/ 2147483647 w 260"/>
                <a:gd name="T55" fmla="*/ 2147483647 h 236"/>
                <a:gd name="T56" fmla="*/ 2147483647 w 260"/>
                <a:gd name="T57" fmla="*/ 2147483647 h 236"/>
                <a:gd name="T58" fmla="*/ 0 w 260"/>
                <a:gd name="T59" fmla="*/ 2147483647 h 236"/>
                <a:gd name="T60" fmla="*/ 2147483647 w 260"/>
                <a:gd name="T61" fmla="*/ 2147483647 h 236"/>
                <a:gd name="T62" fmla="*/ 2147483647 w 260"/>
                <a:gd name="T63" fmla="*/ 2147483647 h 236"/>
                <a:gd name="T64" fmla="*/ 2147483647 w 260"/>
                <a:gd name="T65" fmla="*/ 2147483647 h 236"/>
                <a:gd name="T66" fmla="*/ 2147483647 w 260"/>
                <a:gd name="T67" fmla="*/ 2147483647 h 2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236"/>
                <a:gd name="T104" fmla="*/ 260 w 260"/>
                <a:gd name="T105" fmla="*/ 236 h 2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236">
                  <a:moveTo>
                    <a:pt x="124" y="43"/>
                  </a:moveTo>
                  <a:lnTo>
                    <a:pt x="184" y="0"/>
                  </a:lnTo>
                  <a:lnTo>
                    <a:pt x="209" y="13"/>
                  </a:lnTo>
                  <a:lnTo>
                    <a:pt x="229" y="45"/>
                  </a:lnTo>
                  <a:lnTo>
                    <a:pt x="248" y="72"/>
                  </a:lnTo>
                  <a:lnTo>
                    <a:pt x="260" y="96"/>
                  </a:lnTo>
                  <a:lnTo>
                    <a:pt x="238" y="134"/>
                  </a:lnTo>
                  <a:lnTo>
                    <a:pt x="227" y="165"/>
                  </a:lnTo>
                  <a:lnTo>
                    <a:pt x="206" y="198"/>
                  </a:lnTo>
                  <a:lnTo>
                    <a:pt x="193" y="236"/>
                  </a:lnTo>
                  <a:lnTo>
                    <a:pt x="183" y="224"/>
                  </a:lnTo>
                  <a:lnTo>
                    <a:pt x="163" y="212"/>
                  </a:lnTo>
                  <a:lnTo>
                    <a:pt x="144" y="163"/>
                  </a:lnTo>
                  <a:lnTo>
                    <a:pt x="128" y="173"/>
                  </a:lnTo>
                  <a:lnTo>
                    <a:pt x="108" y="188"/>
                  </a:lnTo>
                  <a:lnTo>
                    <a:pt x="103" y="174"/>
                  </a:lnTo>
                  <a:lnTo>
                    <a:pt x="105" y="164"/>
                  </a:lnTo>
                  <a:lnTo>
                    <a:pt x="96" y="158"/>
                  </a:lnTo>
                  <a:lnTo>
                    <a:pt x="103" y="144"/>
                  </a:lnTo>
                  <a:lnTo>
                    <a:pt x="85" y="144"/>
                  </a:lnTo>
                  <a:lnTo>
                    <a:pt x="76" y="137"/>
                  </a:lnTo>
                  <a:lnTo>
                    <a:pt x="51" y="128"/>
                  </a:lnTo>
                  <a:lnTo>
                    <a:pt x="45" y="117"/>
                  </a:lnTo>
                  <a:lnTo>
                    <a:pt x="61" y="113"/>
                  </a:lnTo>
                  <a:lnTo>
                    <a:pt x="54" y="101"/>
                  </a:lnTo>
                  <a:lnTo>
                    <a:pt x="40" y="99"/>
                  </a:lnTo>
                  <a:lnTo>
                    <a:pt x="19" y="81"/>
                  </a:lnTo>
                  <a:lnTo>
                    <a:pt x="28" y="65"/>
                  </a:lnTo>
                  <a:lnTo>
                    <a:pt x="15" y="57"/>
                  </a:lnTo>
                  <a:lnTo>
                    <a:pt x="0" y="53"/>
                  </a:lnTo>
                  <a:lnTo>
                    <a:pt x="18" y="36"/>
                  </a:lnTo>
                  <a:lnTo>
                    <a:pt x="54" y="27"/>
                  </a:lnTo>
                  <a:lnTo>
                    <a:pt x="79" y="16"/>
                  </a:lnTo>
                  <a:lnTo>
                    <a:pt x="124" y="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9" name="Freeform 122">
              <a:extLst/>
            </p:cNvPr>
            <p:cNvSpPr>
              <a:spLocks/>
            </p:cNvSpPr>
            <p:nvPr/>
          </p:nvSpPr>
          <p:spPr bwMode="auto">
            <a:xfrm>
              <a:off x="4914876" y="4140218"/>
              <a:ext cx="115888" cy="103188"/>
            </a:xfrm>
            <a:custGeom>
              <a:avLst/>
              <a:gdLst>
                <a:gd name="T0" fmla="*/ 0 w 364"/>
                <a:gd name="T1" fmla="*/ 2147483647 h 326"/>
                <a:gd name="T2" fmla="*/ 0 w 364"/>
                <a:gd name="T3" fmla="*/ 2147483647 h 326"/>
                <a:gd name="T4" fmla="*/ 2147483647 w 364"/>
                <a:gd name="T5" fmla="*/ 2147483647 h 326"/>
                <a:gd name="T6" fmla="*/ 2147483647 w 364"/>
                <a:gd name="T7" fmla="*/ 2147483647 h 326"/>
                <a:gd name="T8" fmla="*/ 2147483647 w 364"/>
                <a:gd name="T9" fmla="*/ 2147483647 h 326"/>
                <a:gd name="T10" fmla="*/ 2147483647 w 364"/>
                <a:gd name="T11" fmla="*/ 2147483647 h 326"/>
                <a:gd name="T12" fmla="*/ 2147483647 w 364"/>
                <a:gd name="T13" fmla="*/ 2147483647 h 326"/>
                <a:gd name="T14" fmla="*/ 0 w 364"/>
                <a:gd name="T15" fmla="*/ 2147483647 h 326"/>
                <a:gd name="T16" fmla="*/ 2147483647 w 364"/>
                <a:gd name="T17" fmla="*/ 2147483647 h 326"/>
                <a:gd name="T18" fmla="*/ 2147483647 w 364"/>
                <a:gd name="T19" fmla="*/ 2147483647 h 326"/>
                <a:gd name="T20" fmla="*/ 2147483647 w 364"/>
                <a:gd name="T21" fmla="*/ 2147483647 h 326"/>
                <a:gd name="T22" fmla="*/ 2147483647 w 364"/>
                <a:gd name="T23" fmla="*/ 2147483647 h 326"/>
                <a:gd name="T24" fmla="*/ 2147483647 w 364"/>
                <a:gd name="T25" fmla="*/ 2147483647 h 326"/>
                <a:gd name="T26" fmla="*/ 2147483647 w 364"/>
                <a:gd name="T27" fmla="*/ 2147483647 h 326"/>
                <a:gd name="T28" fmla="*/ 2147483647 w 364"/>
                <a:gd name="T29" fmla="*/ 2147483647 h 326"/>
                <a:gd name="T30" fmla="*/ 2147483647 w 364"/>
                <a:gd name="T31" fmla="*/ 2147483647 h 326"/>
                <a:gd name="T32" fmla="*/ 2147483647 w 364"/>
                <a:gd name="T33" fmla="*/ 2147483647 h 326"/>
                <a:gd name="T34" fmla="*/ 2147483647 w 364"/>
                <a:gd name="T35" fmla="*/ 2147483647 h 326"/>
                <a:gd name="T36" fmla="*/ 2147483647 w 364"/>
                <a:gd name="T37" fmla="*/ 2147483647 h 326"/>
                <a:gd name="T38" fmla="*/ 2147483647 w 364"/>
                <a:gd name="T39" fmla="*/ 2147483647 h 326"/>
                <a:gd name="T40" fmla="*/ 2147483647 w 364"/>
                <a:gd name="T41" fmla="*/ 2147483647 h 326"/>
                <a:gd name="T42" fmla="*/ 2147483647 w 364"/>
                <a:gd name="T43" fmla="*/ 2147483647 h 326"/>
                <a:gd name="T44" fmla="*/ 2147483647 w 364"/>
                <a:gd name="T45" fmla="*/ 2147483647 h 326"/>
                <a:gd name="T46" fmla="*/ 2147483647 w 364"/>
                <a:gd name="T47" fmla="*/ 0 h 326"/>
                <a:gd name="T48" fmla="*/ 2147483647 w 364"/>
                <a:gd name="T49" fmla="*/ 2147483647 h 326"/>
                <a:gd name="T50" fmla="*/ 2147483647 w 364"/>
                <a:gd name="T51" fmla="*/ 2147483647 h 326"/>
                <a:gd name="T52" fmla="*/ 2147483647 w 364"/>
                <a:gd name="T53" fmla="*/ 2147483647 h 326"/>
                <a:gd name="T54" fmla="*/ 2147483647 w 364"/>
                <a:gd name="T55" fmla="*/ 2147483647 h 326"/>
                <a:gd name="T56" fmla="*/ 2147483647 w 364"/>
                <a:gd name="T57" fmla="*/ 2147483647 h 326"/>
                <a:gd name="T58" fmla="*/ 2147483647 w 364"/>
                <a:gd name="T59" fmla="*/ 2147483647 h 326"/>
                <a:gd name="T60" fmla="*/ 2147483647 w 364"/>
                <a:gd name="T61" fmla="*/ 2147483647 h 326"/>
                <a:gd name="T62" fmla="*/ 0 w 364"/>
                <a:gd name="T63" fmla="*/ 2147483647 h 3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4"/>
                <a:gd name="T97" fmla="*/ 0 h 326"/>
                <a:gd name="T98" fmla="*/ 364 w 364"/>
                <a:gd name="T99" fmla="*/ 326 h 3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4" h="326">
                  <a:moveTo>
                    <a:pt x="0" y="94"/>
                  </a:moveTo>
                  <a:lnTo>
                    <a:pt x="0" y="139"/>
                  </a:lnTo>
                  <a:lnTo>
                    <a:pt x="10" y="174"/>
                  </a:lnTo>
                  <a:lnTo>
                    <a:pt x="18" y="189"/>
                  </a:lnTo>
                  <a:lnTo>
                    <a:pt x="31" y="204"/>
                  </a:lnTo>
                  <a:lnTo>
                    <a:pt x="28" y="228"/>
                  </a:lnTo>
                  <a:lnTo>
                    <a:pt x="3" y="261"/>
                  </a:lnTo>
                  <a:lnTo>
                    <a:pt x="0" y="299"/>
                  </a:lnTo>
                  <a:lnTo>
                    <a:pt x="21" y="315"/>
                  </a:lnTo>
                  <a:lnTo>
                    <a:pt x="53" y="326"/>
                  </a:lnTo>
                  <a:lnTo>
                    <a:pt x="80" y="300"/>
                  </a:lnTo>
                  <a:lnTo>
                    <a:pt x="114" y="297"/>
                  </a:lnTo>
                  <a:lnTo>
                    <a:pt x="135" y="264"/>
                  </a:lnTo>
                  <a:lnTo>
                    <a:pt x="184" y="229"/>
                  </a:lnTo>
                  <a:lnTo>
                    <a:pt x="228" y="207"/>
                  </a:lnTo>
                  <a:lnTo>
                    <a:pt x="266" y="189"/>
                  </a:lnTo>
                  <a:lnTo>
                    <a:pt x="304" y="185"/>
                  </a:lnTo>
                  <a:lnTo>
                    <a:pt x="298" y="148"/>
                  </a:lnTo>
                  <a:lnTo>
                    <a:pt x="284" y="115"/>
                  </a:lnTo>
                  <a:lnTo>
                    <a:pt x="308" y="95"/>
                  </a:lnTo>
                  <a:lnTo>
                    <a:pt x="316" y="43"/>
                  </a:lnTo>
                  <a:lnTo>
                    <a:pt x="364" y="5"/>
                  </a:lnTo>
                  <a:lnTo>
                    <a:pt x="334" y="3"/>
                  </a:lnTo>
                  <a:lnTo>
                    <a:pt x="273" y="0"/>
                  </a:lnTo>
                  <a:lnTo>
                    <a:pt x="238" y="13"/>
                  </a:lnTo>
                  <a:lnTo>
                    <a:pt x="202" y="15"/>
                  </a:lnTo>
                  <a:lnTo>
                    <a:pt x="150" y="24"/>
                  </a:lnTo>
                  <a:lnTo>
                    <a:pt x="84" y="17"/>
                  </a:lnTo>
                  <a:lnTo>
                    <a:pt x="50" y="32"/>
                  </a:lnTo>
                  <a:lnTo>
                    <a:pt x="43" y="68"/>
                  </a:lnTo>
                  <a:lnTo>
                    <a:pt x="8" y="58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0" name="Freeform 123">
              <a:extLst/>
            </p:cNvPr>
            <p:cNvSpPr>
              <a:spLocks/>
            </p:cNvSpPr>
            <p:nvPr/>
          </p:nvSpPr>
          <p:spPr bwMode="auto">
            <a:xfrm>
              <a:off x="5110139" y="4297381"/>
              <a:ext cx="28575" cy="30162"/>
            </a:xfrm>
            <a:custGeom>
              <a:avLst/>
              <a:gdLst>
                <a:gd name="T0" fmla="*/ 18 w 176213"/>
                <a:gd name="T1" fmla="*/ 9 h 184150"/>
                <a:gd name="T2" fmla="*/ 16 w 176213"/>
                <a:gd name="T3" fmla="*/ 11 h 184150"/>
                <a:gd name="T4" fmla="*/ 19 w 176213"/>
                <a:gd name="T5" fmla="*/ 13 h 184150"/>
                <a:gd name="T6" fmla="*/ 20 w 176213"/>
                <a:gd name="T7" fmla="*/ 21 h 184150"/>
                <a:gd name="T8" fmla="*/ 16 w 176213"/>
                <a:gd name="T9" fmla="*/ 22 h 184150"/>
                <a:gd name="T10" fmla="*/ 9 w 176213"/>
                <a:gd name="T11" fmla="*/ 16 h 184150"/>
                <a:gd name="T12" fmla="*/ 0 w 176213"/>
                <a:gd name="T13" fmla="*/ 12 h 184150"/>
                <a:gd name="T14" fmla="*/ 1 w 176213"/>
                <a:gd name="T15" fmla="*/ 0 h 184150"/>
                <a:gd name="T16" fmla="*/ 10 w 176213"/>
                <a:gd name="T17" fmla="*/ 1 h 184150"/>
                <a:gd name="T18" fmla="*/ 16 w 176213"/>
                <a:gd name="T19" fmla="*/ 2 h 184150"/>
                <a:gd name="T20" fmla="*/ 18 w 176213"/>
                <a:gd name="T21" fmla="*/ 9 h 184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6213"/>
                <a:gd name="T34" fmla="*/ 0 h 184150"/>
                <a:gd name="T35" fmla="*/ 176213 w 176213"/>
                <a:gd name="T36" fmla="*/ 184150 h 1841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6213" h="184150">
                  <a:moveTo>
                    <a:pt x="157163" y="74613"/>
                  </a:moveTo>
                  <a:lnTo>
                    <a:pt x="142875" y="96838"/>
                  </a:lnTo>
                  <a:lnTo>
                    <a:pt x="171450" y="114300"/>
                  </a:lnTo>
                  <a:lnTo>
                    <a:pt x="176213" y="176213"/>
                  </a:lnTo>
                  <a:lnTo>
                    <a:pt x="138113" y="184150"/>
                  </a:lnTo>
                  <a:lnTo>
                    <a:pt x="84138" y="131763"/>
                  </a:lnTo>
                  <a:lnTo>
                    <a:pt x="0" y="103188"/>
                  </a:lnTo>
                  <a:lnTo>
                    <a:pt x="12700" y="0"/>
                  </a:lnTo>
                  <a:lnTo>
                    <a:pt x="88044" y="12949"/>
                  </a:lnTo>
                  <a:lnTo>
                    <a:pt x="146050" y="14288"/>
                  </a:lnTo>
                  <a:lnTo>
                    <a:pt x="157163" y="746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1" name="Freeform 124">
              <a:extLst/>
            </p:cNvPr>
            <p:cNvSpPr>
              <a:spLocks/>
            </p:cNvSpPr>
            <p:nvPr/>
          </p:nvSpPr>
          <p:spPr bwMode="auto">
            <a:xfrm>
              <a:off x="4849789" y="4178318"/>
              <a:ext cx="31750" cy="20638"/>
            </a:xfrm>
            <a:custGeom>
              <a:avLst/>
              <a:gdLst>
                <a:gd name="T0" fmla="*/ 2147483647 w 122"/>
                <a:gd name="T1" fmla="*/ 0 h 78"/>
                <a:gd name="T2" fmla="*/ 2147483647 w 122"/>
                <a:gd name="T3" fmla="*/ 2147483647 h 78"/>
                <a:gd name="T4" fmla="*/ 2147483647 w 122"/>
                <a:gd name="T5" fmla="*/ 2147483647 h 78"/>
                <a:gd name="T6" fmla="*/ 0 w 122"/>
                <a:gd name="T7" fmla="*/ 2147483647 h 78"/>
                <a:gd name="T8" fmla="*/ 2147483647 w 122"/>
                <a:gd name="T9" fmla="*/ 2147483647 h 78"/>
                <a:gd name="T10" fmla="*/ 2147483647 w 122"/>
                <a:gd name="T11" fmla="*/ 2147483647 h 78"/>
                <a:gd name="T12" fmla="*/ 2147483647 w 122"/>
                <a:gd name="T13" fmla="*/ 2147483647 h 78"/>
                <a:gd name="T14" fmla="*/ 2147483647 w 122"/>
                <a:gd name="T15" fmla="*/ 2147483647 h 78"/>
                <a:gd name="T16" fmla="*/ 2147483647 w 122"/>
                <a:gd name="T17" fmla="*/ 2147483647 h 78"/>
                <a:gd name="T18" fmla="*/ 2147483647 w 122"/>
                <a:gd name="T19" fmla="*/ 2147483647 h 78"/>
                <a:gd name="T20" fmla="*/ 2147483647 w 122"/>
                <a:gd name="T21" fmla="*/ 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78"/>
                <a:gd name="T35" fmla="*/ 122 w 122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78">
                  <a:moveTo>
                    <a:pt x="92" y="0"/>
                  </a:moveTo>
                  <a:lnTo>
                    <a:pt x="50" y="1"/>
                  </a:lnTo>
                  <a:lnTo>
                    <a:pt x="20" y="7"/>
                  </a:lnTo>
                  <a:lnTo>
                    <a:pt x="0" y="50"/>
                  </a:lnTo>
                  <a:lnTo>
                    <a:pt x="29" y="78"/>
                  </a:lnTo>
                  <a:lnTo>
                    <a:pt x="51" y="78"/>
                  </a:lnTo>
                  <a:lnTo>
                    <a:pt x="76" y="67"/>
                  </a:lnTo>
                  <a:lnTo>
                    <a:pt x="101" y="50"/>
                  </a:lnTo>
                  <a:lnTo>
                    <a:pt x="121" y="29"/>
                  </a:lnTo>
                  <a:lnTo>
                    <a:pt x="122" y="7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2" name="Freeform 125">
              <a:extLst/>
            </p:cNvPr>
            <p:cNvSpPr>
              <a:spLocks/>
            </p:cNvSpPr>
            <p:nvPr/>
          </p:nvSpPr>
          <p:spPr bwMode="auto">
            <a:xfrm>
              <a:off x="4902176" y="4233881"/>
              <a:ext cx="55563" cy="79375"/>
            </a:xfrm>
            <a:custGeom>
              <a:avLst/>
              <a:gdLst>
                <a:gd name="T0" fmla="*/ 2147483647 w 175"/>
                <a:gd name="T1" fmla="*/ 2147483647 h 248"/>
                <a:gd name="T2" fmla="*/ 2147483647 w 175"/>
                <a:gd name="T3" fmla="*/ 2147483647 h 248"/>
                <a:gd name="T4" fmla="*/ 2147483647 w 175"/>
                <a:gd name="T5" fmla="*/ 2147483647 h 248"/>
                <a:gd name="T6" fmla="*/ 2147483647 w 175"/>
                <a:gd name="T7" fmla="*/ 2147483647 h 248"/>
                <a:gd name="T8" fmla="*/ 2147483647 w 175"/>
                <a:gd name="T9" fmla="*/ 2147483647 h 248"/>
                <a:gd name="T10" fmla="*/ 2147483647 w 175"/>
                <a:gd name="T11" fmla="*/ 2147483647 h 248"/>
                <a:gd name="T12" fmla="*/ 2147483647 w 175"/>
                <a:gd name="T13" fmla="*/ 2147483647 h 248"/>
                <a:gd name="T14" fmla="*/ 2147483647 w 175"/>
                <a:gd name="T15" fmla="*/ 2147483647 h 248"/>
                <a:gd name="T16" fmla="*/ 0 w 175"/>
                <a:gd name="T17" fmla="*/ 2147483647 h 248"/>
                <a:gd name="T18" fmla="*/ 2147483647 w 175"/>
                <a:gd name="T19" fmla="*/ 2147483647 h 248"/>
                <a:gd name="T20" fmla="*/ 2147483647 w 175"/>
                <a:gd name="T21" fmla="*/ 2147483647 h 248"/>
                <a:gd name="T22" fmla="*/ 2147483647 w 175"/>
                <a:gd name="T23" fmla="*/ 2147483647 h 248"/>
                <a:gd name="T24" fmla="*/ 2147483647 w 175"/>
                <a:gd name="T25" fmla="*/ 2147483647 h 248"/>
                <a:gd name="T26" fmla="*/ 2147483647 w 175"/>
                <a:gd name="T27" fmla="*/ 2147483647 h 248"/>
                <a:gd name="T28" fmla="*/ 2147483647 w 175"/>
                <a:gd name="T29" fmla="*/ 2147483647 h 248"/>
                <a:gd name="T30" fmla="*/ 2147483647 w 175"/>
                <a:gd name="T31" fmla="*/ 2147483647 h 248"/>
                <a:gd name="T32" fmla="*/ 2147483647 w 175"/>
                <a:gd name="T33" fmla="*/ 2147483647 h 248"/>
                <a:gd name="T34" fmla="*/ 2147483647 w 175"/>
                <a:gd name="T35" fmla="*/ 2147483647 h 248"/>
                <a:gd name="T36" fmla="*/ 2147483647 w 175"/>
                <a:gd name="T37" fmla="*/ 2147483647 h 248"/>
                <a:gd name="T38" fmla="*/ 2147483647 w 175"/>
                <a:gd name="T39" fmla="*/ 2147483647 h 248"/>
                <a:gd name="T40" fmla="*/ 2147483647 w 175"/>
                <a:gd name="T41" fmla="*/ 0 h 248"/>
                <a:gd name="T42" fmla="*/ 2147483647 w 175"/>
                <a:gd name="T43" fmla="*/ 2147483647 h 248"/>
                <a:gd name="T44" fmla="*/ 2147483647 w 175"/>
                <a:gd name="T45" fmla="*/ 2147483647 h 248"/>
                <a:gd name="T46" fmla="*/ 2147483647 w 175"/>
                <a:gd name="T47" fmla="*/ 2147483647 h 248"/>
                <a:gd name="T48" fmla="*/ 2147483647 w 175"/>
                <a:gd name="T49" fmla="*/ 2147483647 h 2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5"/>
                <a:gd name="T76" fmla="*/ 0 h 248"/>
                <a:gd name="T77" fmla="*/ 175 w 175"/>
                <a:gd name="T78" fmla="*/ 248 h 24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5" h="248">
                  <a:moveTo>
                    <a:pt x="39" y="3"/>
                  </a:moveTo>
                  <a:lnTo>
                    <a:pt x="20" y="30"/>
                  </a:lnTo>
                  <a:lnTo>
                    <a:pt x="22" y="45"/>
                  </a:lnTo>
                  <a:lnTo>
                    <a:pt x="20" y="61"/>
                  </a:lnTo>
                  <a:lnTo>
                    <a:pt x="13" y="78"/>
                  </a:lnTo>
                  <a:lnTo>
                    <a:pt x="8" y="101"/>
                  </a:lnTo>
                  <a:lnTo>
                    <a:pt x="5" y="126"/>
                  </a:lnTo>
                  <a:lnTo>
                    <a:pt x="8" y="175"/>
                  </a:lnTo>
                  <a:lnTo>
                    <a:pt x="0" y="209"/>
                  </a:lnTo>
                  <a:lnTo>
                    <a:pt x="2" y="240"/>
                  </a:lnTo>
                  <a:lnTo>
                    <a:pt x="49" y="248"/>
                  </a:lnTo>
                  <a:lnTo>
                    <a:pt x="75" y="232"/>
                  </a:lnTo>
                  <a:lnTo>
                    <a:pt x="105" y="222"/>
                  </a:lnTo>
                  <a:lnTo>
                    <a:pt x="129" y="192"/>
                  </a:lnTo>
                  <a:lnTo>
                    <a:pt x="145" y="168"/>
                  </a:lnTo>
                  <a:lnTo>
                    <a:pt x="112" y="112"/>
                  </a:lnTo>
                  <a:lnTo>
                    <a:pt x="110" y="86"/>
                  </a:lnTo>
                  <a:lnTo>
                    <a:pt x="158" y="75"/>
                  </a:lnTo>
                  <a:lnTo>
                    <a:pt x="175" y="66"/>
                  </a:lnTo>
                  <a:lnTo>
                    <a:pt x="171" y="37"/>
                  </a:lnTo>
                  <a:lnTo>
                    <a:pt x="158" y="0"/>
                  </a:lnTo>
                  <a:lnTo>
                    <a:pt x="122" y="1"/>
                  </a:lnTo>
                  <a:lnTo>
                    <a:pt x="96" y="27"/>
                  </a:lnTo>
                  <a:lnTo>
                    <a:pt x="65" y="21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3" name="Freeform 126">
              <a:extLst/>
            </p:cNvPr>
            <p:cNvSpPr>
              <a:spLocks/>
            </p:cNvSpPr>
            <p:nvPr/>
          </p:nvSpPr>
          <p:spPr bwMode="gray">
            <a:xfrm>
              <a:off x="4905351" y="4200543"/>
              <a:ext cx="19050" cy="28575"/>
            </a:xfrm>
            <a:custGeom>
              <a:avLst/>
              <a:gdLst>
                <a:gd name="T0" fmla="*/ 2147483647 w 61"/>
                <a:gd name="T1" fmla="*/ 2147483647 h 92"/>
                <a:gd name="T2" fmla="*/ 2147483647 w 61"/>
                <a:gd name="T3" fmla="*/ 2147483647 h 92"/>
                <a:gd name="T4" fmla="*/ 2147483647 w 61"/>
                <a:gd name="T5" fmla="*/ 2147483647 h 92"/>
                <a:gd name="T6" fmla="*/ 0 w 61"/>
                <a:gd name="T7" fmla="*/ 2147483647 h 92"/>
                <a:gd name="T8" fmla="*/ 2147483647 w 61"/>
                <a:gd name="T9" fmla="*/ 2147483647 h 92"/>
                <a:gd name="T10" fmla="*/ 2147483647 w 61"/>
                <a:gd name="T11" fmla="*/ 2147483647 h 92"/>
                <a:gd name="T12" fmla="*/ 2147483647 w 61"/>
                <a:gd name="T13" fmla="*/ 2147483647 h 92"/>
                <a:gd name="T14" fmla="*/ 2147483647 w 61"/>
                <a:gd name="T15" fmla="*/ 2147483647 h 92"/>
                <a:gd name="T16" fmla="*/ 2147483647 w 61"/>
                <a:gd name="T17" fmla="*/ 2147483647 h 92"/>
                <a:gd name="T18" fmla="*/ 2147483647 w 61"/>
                <a:gd name="T19" fmla="*/ 2147483647 h 92"/>
                <a:gd name="T20" fmla="*/ 2147483647 w 61"/>
                <a:gd name="T21" fmla="*/ 0 h 92"/>
                <a:gd name="T22" fmla="*/ 2147483647 w 61"/>
                <a:gd name="T23" fmla="*/ 2147483647 h 92"/>
                <a:gd name="T24" fmla="*/ 2147483647 w 61"/>
                <a:gd name="T25" fmla="*/ 2147483647 h 92"/>
                <a:gd name="T26" fmla="*/ 2147483647 w 6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92"/>
                <a:gd name="T44" fmla="*/ 61 w 6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92">
                  <a:moveTo>
                    <a:pt x="33" y="78"/>
                  </a:moveTo>
                  <a:lnTo>
                    <a:pt x="12" y="73"/>
                  </a:lnTo>
                  <a:lnTo>
                    <a:pt x="3" y="92"/>
                  </a:lnTo>
                  <a:lnTo>
                    <a:pt x="0" y="73"/>
                  </a:lnTo>
                  <a:lnTo>
                    <a:pt x="5" y="58"/>
                  </a:lnTo>
                  <a:lnTo>
                    <a:pt x="11" y="46"/>
                  </a:lnTo>
                  <a:lnTo>
                    <a:pt x="17" y="35"/>
                  </a:lnTo>
                  <a:lnTo>
                    <a:pt x="22" y="24"/>
                  </a:lnTo>
                  <a:lnTo>
                    <a:pt x="25" y="14"/>
                  </a:lnTo>
                  <a:lnTo>
                    <a:pt x="42" y="5"/>
                  </a:lnTo>
                  <a:lnTo>
                    <a:pt x="47" y="0"/>
                  </a:lnTo>
                  <a:lnTo>
                    <a:pt x="61" y="13"/>
                  </a:lnTo>
                  <a:lnTo>
                    <a:pt x="58" y="39"/>
                  </a:lnTo>
                  <a:lnTo>
                    <a:pt x="33" y="7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4" name="Freeform 127">
              <a:extLst/>
            </p:cNvPr>
            <p:cNvSpPr>
              <a:spLocks/>
            </p:cNvSpPr>
            <p:nvPr/>
          </p:nvSpPr>
          <p:spPr bwMode="auto">
            <a:xfrm>
              <a:off x="4886301" y="4224356"/>
              <a:ext cx="28575" cy="77787"/>
            </a:xfrm>
            <a:custGeom>
              <a:avLst/>
              <a:gdLst>
                <a:gd name="T0" fmla="*/ 2147483647 w 89"/>
                <a:gd name="T1" fmla="*/ 2147483647 h 245"/>
                <a:gd name="T2" fmla="*/ 2147483647 w 89"/>
                <a:gd name="T3" fmla="*/ 2147483647 h 245"/>
                <a:gd name="T4" fmla="*/ 2147483647 w 89"/>
                <a:gd name="T5" fmla="*/ 2147483647 h 245"/>
                <a:gd name="T6" fmla="*/ 2147483647 w 89"/>
                <a:gd name="T7" fmla="*/ 0 h 245"/>
                <a:gd name="T8" fmla="*/ 2147483647 w 89"/>
                <a:gd name="T9" fmla="*/ 2147483647 h 245"/>
                <a:gd name="T10" fmla="*/ 2147483647 w 89"/>
                <a:gd name="T11" fmla="*/ 2147483647 h 245"/>
                <a:gd name="T12" fmla="*/ 2147483647 w 89"/>
                <a:gd name="T13" fmla="*/ 2147483647 h 245"/>
                <a:gd name="T14" fmla="*/ 2147483647 w 89"/>
                <a:gd name="T15" fmla="*/ 2147483647 h 245"/>
                <a:gd name="T16" fmla="*/ 2147483647 w 89"/>
                <a:gd name="T17" fmla="*/ 2147483647 h 245"/>
                <a:gd name="T18" fmla="*/ 2147483647 w 89"/>
                <a:gd name="T19" fmla="*/ 2147483647 h 245"/>
                <a:gd name="T20" fmla="*/ 2147483647 w 89"/>
                <a:gd name="T21" fmla="*/ 2147483647 h 245"/>
                <a:gd name="T22" fmla="*/ 2147483647 w 89"/>
                <a:gd name="T23" fmla="*/ 2147483647 h 245"/>
                <a:gd name="T24" fmla="*/ 2147483647 w 89"/>
                <a:gd name="T25" fmla="*/ 2147483647 h 245"/>
                <a:gd name="T26" fmla="*/ 2147483647 w 89"/>
                <a:gd name="T27" fmla="*/ 2147483647 h 245"/>
                <a:gd name="T28" fmla="*/ 2147483647 w 89"/>
                <a:gd name="T29" fmla="*/ 2147483647 h 245"/>
                <a:gd name="T30" fmla="*/ 2147483647 w 89"/>
                <a:gd name="T31" fmla="*/ 2147483647 h 245"/>
                <a:gd name="T32" fmla="*/ 2147483647 w 89"/>
                <a:gd name="T33" fmla="*/ 2147483647 h 245"/>
                <a:gd name="T34" fmla="*/ 0 w 89"/>
                <a:gd name="T35" fmla="*/ 2147483647 h 245"/>
                <a:gd name="T36" fmla="*/ 2147483647 w 89"/>
                <a:gd name="T37" fmla="*/ 2147483647 h 245"/>
                <a:gd name="T38" fmla="*/ 2147483647 w 89"/>
                <a:gd name="T39" fmla="*/ 2147483647 h 245"/>
                <a:gd name="T40" fmla="*/ 2147483647 w 89"/>
                <a:gd name="T41" fmla="*/ 2147483647 h 245"/>
                <a:gd name="T42" fmla="*/ 2147483647 w 89"/>
                <a:gd name="T43" fmla="*/ 2147483647 h 245"/>
                <a:gd name="T44" fmla="*/ 2147483647 w 89"/>
                <a:gd name="T45" fmla="*/ 2147483647 h 245"/>
                <a:gd name="T46" fmla="*/ 2147483647 w 89"/>
                <a:gd name="T47" fmla="*/ 2147483647 h 245"/>
                <a:gd name="T48" fmla="*/ 2147483647 w 89"/>
                <a:gd name="T49" fmla="*/ 2147483647 h 245"/>
                <a:gd name="T50" fmla="*/ 2147483647 w 89"/>
                <a:gd name="T51" fmla="*/ 2147483647 h 245"/>
                <a:gd name="T52" fmla="*/ 2147483647 w 89"/>
                <a:gd name="T53" fmla="*/ 2147483647 h 245"/>
                <a:gd name="T54" fmla="*/ 2147483647 w 89"/>
                <a:gd name="T55" fmla="*/ 2147483647 h 245"/>
                <a:gd name="T56" fmla="*/ 2147483647 w 89"/>
                <a:gd name="T57" fmla="*/ 2147483647 h 245"/>
                <a:gd name="T58" fmla="*/ 2147483647 w 89"/>
                <a:gd name="T59" fmla="*/ 2147483647 h 245"/>
                <a:gd name="T60" fmla="*/ 2147483647 w 89"/>
                <a:gd name="T61" fmla="*/ 2147483647 h 245"/>
                <a:gd name="T62" fmla="*/ 2147483647 w 89"/>
                <a:gd name="T63" fmla="*/ 2147483647 h 245"/>
                <a:gd name="T64" fmla="*/ 2147483647 w 89"/>
                <a:gd name="T65" fmla="*/ 2147483647 h 245"/>
                <a:gd name="T66" fmla="*/ 2147483647 w 89"/>
                <a:gd name="T67" fmla="*/ 2147483647 h 245"/>
                <a:gd name="T68" fmla="*/ 2147483647 w 89"/>
                <a:gd name="T69" fmla="*/ 2147483647 h 245"/>
                <a:gd name="T70" fmla="*/ 2147483647 w 89"/>
                <a:gd name="T71" fmla="*/ 2147483647 h 245"/>
                <a:gd name="T72" fmla="*/ 2147483647 w 89"/>
                <a:gd name="T73" fmla="*/ 2147483647 h 245"/>
                <a:gd name="T74" fmla="*/ 2147483647 w 89"/>
                <a:gd name="T75" fmla="*/ 2147483647 h 245"/>
                <a:gd name="T76" fmla="*/ 2147483647 w 89"/>
                <a:gd name="T77" fmla="*/ 2147483647 h 245"/>
                <a:gd name="T78" fmla="*/ 2147483647 w 89"/>
                <a:gd name="T79" fmla="*/ 2147483647 h 245"/>
                <a:gd name="T80" fmla="*/ 2147483647 w 89"/>
                <a:gd name="T81" fmla="*/ 2147483647 h 245"/>
                <a:gd name="T82" fmla="*/ 2147483647 w 89"/>
                <a:gd name="T83" fmla="*/ 2147483647 h 245"/>
                <a:gd name="T84" fmla="*/ 2147483647 w 89"/>
                <a:gd name="T85" fmla="*/ 2147483647 h 245"/>
                <a:gd name="T86" fmla="*/ 2147483647 w 89"/>
                <a:gd name="T87" fmla="*/ 2147483647 h 245"/>
                <a:gd name="T88" fmla="*/ 2147483647 w 89"/>
                <a:gd name="T89" fmla="*/ 2147483647 h 245"/>
                <a:gd name="T90" fmla="*/ 2147483647 w 89"/>
                <a:gd name="T91" fmla="*/ 2147483647 h 245"/>
                <a:gd name="T92" fmla="*/ 2147483647 w 89"/>
                <a:gd name="T93" fmla="*/ 2147483647 h 245"/>
                <a:gd name="T94" fmla="*/ 2147483647 w 89"/>
                <a:gd name="T95" fmla="*/ 2147483647 h 245"/>
                <a:gd name="T96" fmla="*/ 2147483647 w 89"/>
                <a:gd name="T97" fmla="*/ 2147483647 h 245"/>
                <a:gd name="T98" fmla="*/ 2147483647 w 89"/>
                <a:gd name="T99" fmla="*/ 2147483647 h 245"/>
                <a:gd name="T100" fmla="*/ 2147483647 w 89"/>
                <a:gd name="T101" fmla="*/ 2147483647 h 245"/>
                <a:gd name="T102" fmla="*/ 2147483647 w 89"/>
                <a:gd name="T103" fmla="*/ 2147483647 h 2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9"/>
                <a:gd name="T157" fmla="*/ 0 h 245"/>
                <a:gd name="T158" fmla="*/ 89 w 89"/>
                <a:gd name="T159" fmla="*/ 245 h 2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9" h="245">
                  <a:moveTo>
                    <a:pt x="80" y="49"/>
                  </a:moveTo>
                  <a:lnTo>
                    <a:pt x="88" y="40"/>
                  </a:lnTo>
                  <a:lnTo>
                    <a:pt x="89" y="4"/>
                  </a:lnTo>
                  <a:lnTo>
                    <a:pt x="72" y="0"/>
                  </a:lnTo>
                  <a:lnTo>
                    <a:pt x="61" y="12"/>
                  </a:lnTo>
                  <a:lnTo>
                    <a:pt x="56" y="25"/>
                  </a:lnTo>
                  <a:lnTo>
                    <a:pt x="52" y="35"/>
                  </a:lnTo>
                  <a:lnTo>
                    <a:pt x="50" y="46"/>
                  </a:lnTo>
                  <a:lnTo>
                    <a:pt x="46" y="61"/>
                  </a:lnTo>
                  <a:lnTo>
                    <a:pt x="40" y="73"/>
                  </a:lnTo>
                  <a:lnTo>
                    <a:pt x="35" y="83"/>
                  </a:lnTo>
                  <a:lnTo>
                    <a:pt x="30" y="94"/>
                  </a:lnTo>
                  <a:lnTo>
                    <a:pt x="24" y="99"/>
                  </a:lnTo>
                  <a:lnTo>
                    <a:pt x="19" y="105"/>
                  </a:lnTo>
                  <a:lnTo>
                    <a:pt x="16" y="111"/>
                  </a:lnTo>
                  <a:lnTo>
                    <a:pt x="27" y="120"/>
                  </a:lnTo>
                  <a:lnTo>
                    <a:pt x="10" y="135"/>
                  </a:lnTo>
                  <a:lnTo>
                    <a:pt x="0" y="153"/>
                  </a:lnTo>
                  <a:lnTo>
                    <a:pt x="48" y="245"/>
                  </a:lnTo>
                  <a:lnTo>
                    <a:pt x="50" y="227"/>
                  </a:lnTo>
                  <a:lnTo>
                    <a:pt x="55" y="202"/>
                  </a:lnTo>
                  <a:lnTo>
                    <a:pt x="51" y="156"/>
                  </a:lnTo>
                  <a:lnTo>
                    <a:pt x="57" y="124"/>
                  </a:lnTo>
                  <a:lnTo>
                    <a:pt x="63" y="106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4" y="113"/>
                  </a:lnTo>
                  <a:lnTo>
                    <a:pt x="51" y="113"/>
                  </a:lnTo>
                  <a:lnTo>
                    <a:pt x="48" y="114"/>
                  </a:lnTo>
                  <a:lnTo>
                    <a:pt x="46" y="111"/>
                  </a:lnTo>
                  <a:lnTo>
                    <a:pt x="49" y="105"/>
                  </a:lnTo>
                  <a:lnTo>
                    <a:pt x="49" y="102"/>
                  </a:lnTo>
                  <a:lnTo>
                    <a:pt x="50" y="99"/>
                  </a:lnTo>
                  <a:lnTo>
                    <a:pt x="53" y="95"/>
                  </a:lnTo>
                  <a:lnTo>
                    <a:pt x="55" y="94"/>
                  </a:lnTo>
                  <a:lnTo>
                    <a:pt x="57" y="94"/>
                  </a:lnTo>
                  <a:lnTo>
                    <a:pt x="58" y="92"/>
                  </a:lnTo>
                  <a:lnTo>
                    <a:pt x="52" y="90"/>
                  </a:lnTo>
                  <a:lnTo>
                    <a:pt x="50" y="91"/>
                  </a:lnTo>
                  <a:lnTo>
                    <a:pt x="48" y="89"/>
                  </a:lnTo>
                  <a:lnTo>
                    <a:pt x="51" y="87"/>
                  </a:lnTo>
                  <a:lnTo>
                    <a:pt x="50" y="84"/>
                  </a:lnTo>
                  <a:lnTo>
                    <a:pt x="49" y="74"/>
                  </a:lnTo>
                  <a:lnTo>
                    <a:pt x="51" y="70"/>
                  </a:lnTo>
                  <a:lnTo>
                    <a:pt x="50" y="68"/>
                  </a:lnTo>
                  <a:lnTo>
                    <a:pt x="50" y="66"/>
                  </a:lnTo>
                  <a:lnTo>
                    <a:pt x="52" y="61"/>
                  </a:lnTo>
                  <a:lnTo>
                    <a:pt x="56" y="57"/>
                  </a:lnTo>
                  <a:lnTo>
                    <a:pt x="58" y="58"/>
                  </a:lnTo>
                  <a:lnTo>
                    <a:pt x="63" y="59"/>
                  </a:lnTo>
                  <a:lnTo>
                    <a:pt x="64" y="63"/>
                  </a:lnTo>
                  <a:lnTo>
                    <a:pt x="80" y="4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5" name="Freeform 128">
              <a:extLst/>
            </p:cNvPr>
            <p:cNvSpPr>
              <a:spLocks/>
            </p:cNvSpPr>
            <p:nvPr/>
          </p:nvSpPr>
          <p:spPr bwMode="auto">
            <a:xfrm>
              <a:off x="4900589" y="4241818"/>
              <a:ext cx="6350" cy="19050"/>
            </a:xfrm>
            <a:custGeom>
              <a:avLst/>
              <a:gdLst>
                <a:gd name="T0" fmla="*/ 2147483647 w 26"/>
                <a:gd name="T1" fmla="*/ 2147483647 h 68"/>
                <a:gd name="T2" fmla="*/ 2147483647 w 26"/>
                <a:gd name="T3" fmla="*/ 2147483647 h 68"/>
                <a:gd name="T4" fmla="*/ 2147483647 w 26"/>
                <a:gd name="T5" fmla="*/ 2147483647 h 68"/>
                <a:gd name="T6" fmla="*/ 2147483647 w 26"/>
                <a:gd name="T7" fmla="*/ 2147483647 h 68"/>
                <a:gd name="T8" fmla="*/ 2147483647 w 26"/>
                <a:gd name="T9" fmla="*/ 2147483647 h 68"/>
                <a:gd name="T10" fmla="*/ 2147483647 w 26"/>
                <a:gd name="T11" fmla="*/ 0 h 68"/>
                <a:gd name="T12" fmla="*/ 2147483647 w 26"/>
                <a:gd name="T13" fmla="*/ 2147483647 h 68"/>
                <a:gd name="T14" fmla="*/ 2147483647 w 26"/>
                <a:gd name="T15" fmla="*/ 2147483647 h 68"/>
                <a:gd name="T16" fmla="*/ 2147483647 w 26"/>
                <a:gd name="T17" fmla="*/ 2147483647 h 68"/>
                <a:gd name="T18" fmla="*/ 2147483647 w 26"/>
                <a:gd name="T19" fmla="*/ 2147483647 h 68"/>
                <a:gd name="T20" fmla="*/ 2147483647 w 26"/>
                <a:gd name="T21" fmla="*/ 2147483647 h 68"/>
                <a:gd name="T22" fmla="*/ 2147483647 w 26"/>
                <a:gd name="T23" fmla="*/ 2147483647 h 68"/>
                <a:gd name="T24" fmla="*/ 2147483647 w 26"/>
                <a:gd name="T25" fmla="*/ 2147483647 h 68"/>
                <a:gd name="T26" fmla="*/ 2147483647 w 26"/>
                <a:gd name="T27" fmla="*/ 2147483647 h 68"/>
                <a:gd name="T28" fmla="*/ 2147483647 w 26"/>
                <a:gd name="T29" fmla="*/ 2147483647 h 68"/>
                <a:gd name="T30" fmla="*/ 2147483647 w 26"/>
                <a:gd name="T31" fmla="*/ 2147483647 h 68"/>
                <a:gd name="T32" fmla="*/ 2147483647 w 26"/>
                <a:gd name="T33" fmla="*/ 2147483647 h 68"/>
                <a:gd name="T34" fmla="*/ 2147483647 w 26"/>
                <a:gd name="T35" fmla="*/ 2147483647 h 68"/>
                <a:gd name="T36" fmla="*/ 2147483647 w 26"/>
                <a:gd name="T37" fmla="*/ 2147483647 h 68"/>
                <a:gd name="T38" fmla="*/ 2147483647 w 26"/>
                <a:gd name="T39" fmla="*/ 2147483647 h 68"/>
                <a:gd name="T40" fmla="*/ 2147483647 w 26"/>
                <a:gd name="T41" fmla="*/ 2147483647 h 68"/>
                <a:gd name="T42" fmla="*/ 2147483647 w 26"/>
                <a:gd name="T43" fmla="*/ 2147483647 h 68"/>
                <a:gd name="T44" fmla="*/ 2147483647 w 26"/>
                <a:gd name="T45" fmla="*/ 2147483647 h 68"/>
                <a:gd name="T46" fmla="*/ 2147483647 w 26"/>
                <a:gd name="T47" fmla="*/ 2147483647 h 68"/>
                <a:gd name="T48" fmla="*/ 2147483647 w 26"/>
                <a:gd name="T49" fmla="*/ 2147483647 h 68"/>
                <a:gd name="T50" fmla="*/ 2147483647 w 26"/>
                <a:gd name="T51" fmla="*/ 2147483647 h 68"/>
                <a:gd name="T52" fmla="*/ 2147483647 w 26"/>
                <a:gd name="T53" fmla="*/ 2147483647 h 68"/>
                <a:gd name="T54" fmla="*/ 0 w 26"/>
                <a:gd name="T55" fmla="*/ 2147483647 h 68"/>
                <a:gd name="T56" fmla="*/ 2147483647 w 26"/>
                <a:gd name="T57" fmla="*/ 2147483647 h 68"/>
                <a:gd name="T58" fmla="*/ 2147483647 w 26"/>
                <a:gd name="T59" fmla="*/ 2147483647 h 68"/>
                <a:gd name="T60" fmla="*/ 2147483647 w 26"/>
                <a:gd name="T61" fmla="*/ 2147483647 h 68"/>
                <a:gd name="T62" fmla="*/ 2147483647 w 26"/>
                <a:gd name="T63" fmla="*/ 2147483647 h 68"/>
                <a:gd name="T64" fmla="*/ 2147483647 w 26"/>
                <a:gd name="T65" fmla="*/ 2147483647 h 68"/>
                <a:gd name="T66" fmla="*/ 2147483647 w 26"/>
                <a:gd name="T67" fmla="*/ 2147483647 h 68"/>
                <a:gd name="T68" fmla="*/ 2147483647 w 26"/>
                <a:gd name="T69" fmla="*/ 2147483647 h 68"/>
                <a:gd name="T70" fmla="*/ 2147483647 w 26"/>
                <a:gd name="T71" fmla="*/ 2147483647 h 68"/>
                <a:gd name="T72" fmla="*/ 2147483647 w 26"/>
                <a:gd name="T73" fmla="*/ 2147483647 h 68"/>
                <a:gd name="T74" fmla="*/ 2147483647 w 26"/>
                <a:gd name="T75" fmla="*/ 2147483647 h 68"/>
                <a:gd name="T76" fmla="*/ 2147483647 w 26"/>
                <a:gd name="T77" fmla="*/ 2147483647 h 68"/>
                <a:gd name="T78" fmla="*/ 2147483647 w 26"/>
                <a:gd name="T79" fmla="*/ 2147483647 h 68"/>
                <a:gd name="T80" fmla="*/ 2147483647 w 26"/>
                <a:gd name="T81" fmla="*/ 2147483647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"/>
                <a:gd name="T124" fmla="*/ 0 h 68"/>
                <a:gd name="T125" fmla="*/ 26 w 26"/>
                <a:gd name="T126" fmla="*/ 68 h 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" h="68">
                  <a:moveTo>
                    <a:pt x="24" y="9"/>
                  </a:moveTo>
                  <a:lnTo>
                    <a:pt x="21" y="7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3" y="28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2" y="39"/>
                  </a:lnTo>
                  <a:lnTo>
                    <a:pt x="4" y="42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4" y="42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6" y="67"/>
                  </a:lnTo>
                  <a:lnTo>
                    <a:pt x="10" y="68"/>
                  </a:lnTo>
                  <a:lnTo>
                    <a:pt x="14" y="66"/>
                  </a:lnTo>
                  <a:lnTo>
                    <a:pt x="20" y="59"/>
                  </a:lnTo>
                  <a:lnTo>
                    <a:pt x="21" y="51"/>
                  </a:lnTo>
                  <a:lnTo>
                    <a:pt x="24" y="46"/>
                  </a:lnTo>
                  <a:lnTo>
                    <a:pt x="26" y="42"/>
                  </a:lnTo>
                  <a:lnTo>
                    <a:pt x="26" y="32"/>
                  </a:lnTo>
                  <a:lnTo>
                    <a:pt x="26" y="17"/>
                  </a:lnTo>
                  <a:lnTo>
                    <a:pt x="25" y="12"/>
                  </a:lnTo>
                  <a:lnTo>
                    <a:pt x="24" y="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6" name="Freeform 158">
              <a:extLst/>
            </p:cNvPr>
            <p:cNvSpPr>
              <a:spLocks/>
            </p:cNvSpPr>
            <p:nvPr/>
          </p:nvSpPr>
          <p:spPr bwMode="auto">
            <a:xfrm>
              <a:off x="4511511" y="3909981"/>
              <a:ext cx="98425" cy="82550"/>
            </a:xfrm>
            <a:custGeom>
              <a:avLst/>
              <a:gdLst>
                <a:gd name="T0" fmla="*/ 3 w 580661"/>
                <a:gd name="T1" fmla="*/ 19 h 479512"/>
                <a:gd name="T2" fmla="*/ 2 w 580661"/>
                <a:gd name="T3" fmla="*/ 27 h 479512"/>
                <a:gd name="T4" fmla="*/ 4 w 580661"/>
                <a:gd name="T5" fmla="*/ 32 h 479512"/>
                <a:gd name="T6" fmla="*/ 9 w 580661"/>
                <a:gd name="T7" fmla="*/ 28 h 479512"/>
                <a:gd name="T8" fmla="*/ 14 w 580661"/>
                <a:gd name="T9" fmla="*/ 25 h 479512"/>
                <a:gd name="T10" fmla="*/ 20 w 580661"/>
                <a:gd name="T11" fmla="*/ 31 h 479512"/>
                <a:gd name="T12" fmla="*/ 20 w 580661"/>
                <a:gd name="T13" fmla="*/ 39 h 479512"/>
                <a:gd name="T14" fmla="*/ 25 w 580661"/>
                <a:gd name="T15" fmla="*/ 47 h 479512"/>
                <a:gd name="T16" fmla="*/ 28 w 580661"/>
                <a:gd name="T17" fmla="*/ 53 h 479512"/>
                <a:gd name="T18" fmla="*/ 24 w 580661"/>
                <a:gd name="T19" fmla="*/ 58 h 479512"/>
                <a:gd name="T20" fmla="*/ 30 w 580661"/>
                <a:gd name="T21" fmla="*/ 61 h 479512"/>
                <a:gd name="T22" fmla="*/ 38 w 580661"/>
                <a:gd name="T23" fmla="*/ 65 h 479512"/>
                <a:gd name="T24" fmla="*/ 45 w 580661"/>
                <a:gd name="T25" fmla="*/ 69 h 479512"/>
                <a:gd name="T26" fmla="*/ 51 w 580661"/>
                <a:gd name="T27" fmla="*/ 70 h 479512"/>
                <a:gd name="T28" fmla="*/ 48 w 580661"/>
                <a:gd name="T29" fmla="*/ 61 h 479512"/>
                <a:gd name="T30" fmla="*/ 41 w 580661"/>
                <a:gd name="T31" fmla="*/ 58 h 479512"/>
                <a:gd name="T32" fmla="*/ 37 w 580661"/>
                <a:gd name="T33" fmla="*/ 47 h 479512"/>
                <a:gd name="T34" fmla="*/ 36 w 580661"/>
                <a:gd name="T35" fmla="*/ 34 h 479512"/>
                <a:gd name="T36" fmla="*/ 45 w 580661"/>
                <a:gd name="T37" fmla="*/ 31 h 479512"/>
                <a:gd name="T38" fmla="*/ 54 w 580661"/>
                <a:gd name="T39" fmla="*/ 32 h 479512"/>
                <a:gd name="T40" fmla="*/ 63 w 580661"/>
                <a:gd name="T41" fmla="*/ 33 h 479512"/>
                <a:gd name="T42" fmla="*/ 72 w 580661"/>
                <a:gd name="T43" fmla="*/ 36 h 479512"/>
                <a:gd name="T44" fmla="*/ 80 w 580661"/>
                <a:gd name="T45" fmla="*/ 39 h 479512"/>
                <a:gd name="T46" fmla="*/ 79 w 580661"/>
                <a:gd name="T47" fmla="*/ 29 h 479512"/>
                <a:gd name="T48" fmla="*/ 76 w 580661"/>
                <a:gd name="T49" fmla="*/ 19 h 479512"/>
                <a:gd name="T50" fmla="*/ 61 w 580661"/>
                <a:gd name="T51" fmla="*/ 19 h 479512"/>
                <a:gd name="T52" fmla="*/ 49 w 580661"/>
                <a:gd name="T53" fmla="*/ 8 h 479512"/>
                <a:gd name="T54" fmla="*/ 42 w 580661"/>
                <a:gd name="T55" fmla="*/ 3 h 479512"/>
                <a:gd name="T56" fmla="*/ 34 w 580661"/>
                <a:gd name="T57" fmla="*/ 0 h 479512"/>
                <a:gd name="T58" fmla="*/ 31 w 580661"/>
                <a:gd name="T59" fmla="*/ 9 h 479512"/>
                <a:gd name="T60" fmla="*/ 28 w 580661"/>
                <a:gd name="T61" fmla="*/ 17 h 479512"/>
                <a:gd name="T62" fmla="*/ 22 w 580661"/>
                <a:gd name="T63" fmla="*/ 20 h 479512"/>
                <a:gd name="T64" fmla="*/ 12 w 580661"/>
                <a:gd name="T65" fmla="*/ 20 h 4795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0661"/>
                <a:gd name="T100" fmla="*/ 0 h 479512"/>
                <a:gd name="T101" fmla="*/ 580661 w 580661"/>
                <a:gd name="T102" fmla="*/ 479512 h 4795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0661" h="479512">
                  <a:moveTo>
                    <a:pt x="50472" y="129921"/>
                  </a:moveTo>
                  <a:lnTo>
                    <a:pt x="17945" y="127168"/>
                  </a:lnTo>
                  <a:lnTo>
                    <a:pt x="0" y="143544"/>
                  </a:lnTo>
                  <a:lnTo>
                    <a:pt x="14999" y="179009"/>
                  </a:lnTo>
                  <a:lnTo>
                    <a:pt x="11898" y="198628"/>
                  </a:lnTo>
                  <a:lnTo>
                    <a:pt x="25693" y="211392"/>
                  </a:lnTo>
                  <a:lnTo>
                    <a:pt x="60511" y="202741"/>
                  </a:lnTo>
                  <a:lnTo>
                    <a:pt x="66794" y="183789"/>
                  </a:lnTo>
                  <a:lnTo>
                    <a:pt x="75032" y="163014"/>
                  </a:lnTo>
                  <a:lnTo>
                    <a:pt x="96679" y="162461"/>
                  </a:lnTo>
                  <a:lnTo>
                    <a:pt x="119669" y="171562"/>
                  </a:lnTo>
                  <a:lnTo>
                    <a:pt x="144743" y="207085"/>
                  </a:lnTo>
                  <a:lnTo>
                    <a:pt x="164185" y="232588"/>
                  </a:lnTo>
                  <a:lnTo>
                    <a:pt x="144622" y="259562"/>
                  </a:lnTo>
                  <a:lnTo>
                    <a:pt x="151654" y="282822"/>
                  </a:lnTo>
                  <a:lnTo>
                    <a:pt x="181362" y="310386"/>
                  </a:lnTo>
                  <a:lnTo>
                    <a:pt x="206497" y="319671"/>
                  </a:lnTo>
                  <a:lnTo>
                    <a:pt x="199802" y="347733"/>
                  </a:lnTo>
                  <a:lnTo>
                    <a:pt x="175810" y="350475"/>
                  </a:lnTo>
                  <a:lnTo>
                    <a:pt x="169759" y="382842"/>
                  </a:lnTo>
                  <a:lnTo>
                    <a:pt x="198538" y="388185"/>
                  </a:lnTo>
                  <a:lnTo>
                    <a:pt x="216437" y="406400"/>
                  </a:lnTo>
                  <a:lnTo>
                    <a:pt x="254731" y="417592"/>
                  </a:lnTo>
                  <a:lnTo>
                    <a:pt x="270595" y="430068"/>
                  </a:lnTo>
                  <a:lnTo>
                    <a:pt x="294186" y="432065"/>
                  </a:lnTo>
                  <a:lnTo>
                    <a:pt x="318587" y="457852"/>
                  </a:lnTo>
                  <a:lnTo>
                    <a:pt x="347411" y="479512"/>
                  </a:lnTo>
                  <a:lnTo>
                    <a:pt x="364999" y="463107"/>
                  </a:lnTo>
                  <a:lnTo>
                    <a:pt x="360269" y="442428"/>
                  </a:lnTo>
                  <a:lnTo>
                    <a:pt x="342399" y="406655"/>
                  </a:lnTo>
                  <a:lnTo>
                    <a:pt x="315892" y="405272"/>
                  </a:lnTo>
                  <a:lnTo>
                    <a:pt x="289940" y="384388"/>
                  </a:lnTo>
                  <a:lnTo>
                    <a:pt x="276862" y="347495"/>
                  </a:lnTo>
                  <a:lnTo>
                    <a:pt x="263818" y="310206"/>
                  </a:lnTo>
                  <a:lnTo>
                    <a:pt x="243577" y="253064"/>
                  </a:lnTo>
                  <a:lnTo>
                    <a:pt x="260246" y="224489"/>
                  </a:lnTo>
                  <a:lnTo>
                    <a:pt x="288989" y="204181"/>
                  </a:lnTo>
                  <a:lnTo>
                    <a:pt x="321516" y="206933"/>
                  </a:lnTo>
                  <a:lnTo>
                    <a:pt x="356522" y="205919"/>
                  </a:lnTo>
                  <a:lnTo>
                    <a:pt x="386212" y="212408"/>
                  </a:lnTo>
                  <a:lnTo>
                    <a:pt x="418740" y="215160"/>
                  </a:lnTo>
                  <a:lnTo>
                    <a:pt x="451267" y="217912"/>
                  </a:lnTo>
                  <a:lnTo>
                    <a:pt x="483437" y="220635"/>
                  </a:lnTo>
                  <a:lnTo>
                    <a:pt x="514460" y="241153"/>
                  </a:lnTo>
                  <a:lnTo>
                    <a:pt x="546987" y="243906"/>
                  </a:lnTo>
                  <a:lnTo>
                    <a:pt x="574414" y="260143"/>
                  </a:lnTo>
                  <a:lnTo>
                    <a:pt x="580661" y="228861"/>
                  </a:lnTo>
                  <a:lnTo>
                    <a:pt x="567616" y="191574"/>
                  </a:lnTo>
                  <a:lnTo>
                    <a:pt x="554571" y="154286"/>
                  </a:lnTo>
                  <a:lnTo>
                    <a:pt x="541234" y="129239"/>
                  </a:lnTo>
                  <a:lnTo>
                    <a:pt x="498371" y="134002"/>
                  </a:lnTo>
                  <a:lnTo>
                    <a:pt x="436459" y="126858"/>
                  </a:lnTo>
                  <a:lnTo>
                    <a:pt x="398359" y="86377"/>
                  </a:lnTo>
                  <a:lnTo>
                    <a:pt x="353115" y="53039"/>
                  </a:lnTo>
                  <a:lnTo>
                    <a:pt x="318446" y="702"/>
                  </a:lnTo>
                  <a:lnTo>
                    <a:pt x="296893" y="17169"/>
                  </a:lnTo>
                  <a:lnTo>
                    <a:pt x="265395" y="19275"/>
                  </a:lnTo>
                  <a:lnTo>
                    <a:pt x="239666" y="0"/>
                  </a:lnTo>
                  <a:lnTo>
                    <a:pt x="223337" y="19702"/>
                  </a:lnTo>
                  <a:lnTo>
                    <a:pt x="222146" y="62564"/>
                  </a:lnTo>
                  <a:lnTo>
                    <a:pt x="228284" y="87709"/>
                  </a:lnTo>
                  <a:lnTo>
                    <a:pt x="203096" y="113761"/>
                  </a:lnTo>
                  <a:lnTo>
                    <a:pt x="179284" y="132811"/>
                  </a:lnTo>
                  <a:lnTo>
                    <a:pt x="157434" y="129429"/>
                  </a:lnTo>
                  <a:lnTo>
                    <a:pt x="115884" y="135456"/>
                  </a:lnTo>
                  <a:lnTo>
                    <a:pt x="87165" y="130243"/>
                  </a:lnTo>
                  <a:lnTo>
                    <a:pt x="50472" y="1299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7" name="Freeform 129">
              <a:extLst/>
            </p:cNvPr>
            <p:cNvSpPr>
              <a:spLocks/>
            </p:cNvSpPr>
            <p:nvPr/>
          </p:nvSpPr>
          <p:spPr bwMode="auto">
            <a:xfrm>
              <a:off x="4163989" y="3530618"/>
              <a:ext cx="139700" cy="287338"/>
            </a:xfrm>
            <a:custGeom>
              <a:avLst/>
              <a:gdLst>
                <a:gd name="T0" fmla="*/ 2147483647 w 514"/>
                <a:gd name="T1" fmla="*/ 2147483647 h 1066"/>
                <a:gd name="T2" fmla="*/ 2147483647 w 514"/>
                <a:gd name="T3" fmla="*/ 2147483647 h 1066"/>
                <a:gd name="T4" fmla="*/ 2147483647 w 514"/>
                <a:gd name="T5" fmla="*/ 2147483647 h 1066"/>
                <a:gd name="T6" fmla="*/ 2147483647 w 514"/>
                <a:gd name="T7" fmla="*/ 2147483647 h 1066"/>
                <a:gd name="T8" fmla="*/ 2147483647 w 514"/>
                <a:gd name="T9" fmla="*/ 2147483647 h 1066"/>
                <a:gd name="T10" fmla="*/ 2147483647 w 514"/>
                <a:gd name="T11" fmla="*/ 2147483647 h 1066"/>
                <a:gd name="T12" fmla="*/ 2147483647 w 514"/>
                <a:gd name="T13" fmla="*/ 2147483647 h 1066"/>
                <a:gd name="T14" fmla="*/ 2147483647 w 514"/>
                <a:gd name="T15" fmla="*/ 2147483647 h 1066"/>
                <a:gd name="T16" fmla="*/ 2147483647 w 514"/>
                <a:gd name="T17" fmla="*/ 2147483647 h 1066"/>
                <a:gd name="T18" fmla="*/ 2147483647 w 514"/>
                <a:gd name="T19" fmla="*/ 2147483647 h 1066"/>
                <a:gd name="T20" fmla="*/ 2147483647 w 514"/>
                <a:gd name="T21" fmla="*/ 2147483647 h 1066"/>
                <a:gd name="T22" fmla="*/ 2147483647 w 514"/>
                <a:gd name="T23" fmla="*/ 2147483647 h 1066"/>
                <a:gd name="T24" fmla="*/ 2147483647 w 514"/>
                <a:gd name="T25" fmla="*/ 2147483647 h 1066"/>
                <a:gd name="T26" fmla="*/ 2147483647 w 514"/>
                <a:gd name="T27" fmla="*/ 2147483647 h 1066"/>
                <a:gd name="T28" fmla="*/ 2147483647 w 514"/>
                <a:gd name="T29" fmla="*/ 2147483647 h 1066"/>
                <a:gd name="T30" fmla="*/ 2147483647 w 514"/>
                <a:gd name="T31" fmla="*/ 2147483647 h 1066"/>
                <a:gd name="T32" fmla="*/ 2147483647 w 514"/>
                <a:gd name="T33" fmla="*/ 2147483647 h 1066"/>
                <a:gd name="T34" fmla="*/ 2147483647 w 514"/>
                <a:gd name="T35" fmla="*/ 2147483647 h 1066"/>
                <a:gd name="T36" fmla="*/ 2147483647 w 514"/>
                <a:gd name="T37" fmla="*/ 2147483647 h 1066"/>
                <a:gd name="T38" fmla="*/ 2147483647 w 514"/>
                <a:gd name="T39" fmla="*/ 2147483647 h 1066"/>
                <a:gd name="T40" fmla="*/ 2147483647 w 514"/>
                <a:gd name="T41" fmla="*/ 2147483647 h 1066"/>
                <a:gd name="T42" fmla="*/ 2147483647 w 514"/>
                <a:gd name="T43" fmla="*/ 2147483647 h 1066"/>
                <a:gd name="T44" fmla="*/ 2147483647 w 514"/>
                <a:gd name="T45" fmla="*/ 2147483647 h 1066"/>
                <a:gd name="T46" fmla="*/ 2147483647 w 514"/>
                <a:gd name="T47" fmla="*/ 2147483647 h 1066"/>
                <a:gd name="T48" fmla="*/ 2147483647 w 514"/>
                <a:gd name="T49" fmla="*/ 2147483647 h 1066"/>
                <a:gd name="T50" fmla="*/ 2147483647 w 514"/>
                <a:gd name="T51" fmla="*/ 2147483647 h 1066"/>
                <a:gd name="T52" fmla="*/ 2147483647 w 514"/>
                <a:gd name="T53" fmla="*/ 2147483647 h 1066"/>
                <a:gd name="T54" fmla="*/ 2147483647 w 514"/>
                <a:gd name="T55" fmla="*/ 2147483647 h 1066"/>
                <a:gd name="T56" fmla="*/ 2147483647 w 514"/>
                <a:gd name="T57" fmla="*/ 2147483647 h 1066"/>
                <a:gd name="T58" fmla="*/ 0 w 514"/>
                <a:gd name="T59" fmla="*/ 2147483647 h 1066"/>
                <a:gd name="T60" fmla="*/ 2147483647 w 514"/>
                <a:gd name="T61" fmla="*/ 2147483647 h 1066"/>
                <a:gd name="T62" fmla="*/ 2147483647 w 514"/>
                <a:gd name="T63" fmla="*/ 2147483647 h 1066"/>
                <a:gd name="T64" fmla="*/ 2147483647 w 514"/>
                <a:gd name="T65" fmla="*/ 2147483647 h 1066"/>
                <a:gd name="T66" fmla="*/ 2147483647 w 514"/>
                <a:gd name="T67" fmla="*/ 2147483647 h 1066"/>
                <a:gd name="T68" fmla="*/ 2147483647 w 514"/>
                <a:gd name="T69" fmla="*/ 2147483647 h 1066"/>
                <a:gd name="T70" fmla="*/ 2147483647 w 514"/>
                <a:gd name="T71" fmla="*/ 2147483647 h 1066"/>
                <a:gd name="T72" fmla="*/ 2147483647 w 514"/>
                <a:gd name="T73" fmla="*/ 2147483647 h 1066"/>
                <a:gd name="T74" fmla="*/ 2147483647 w 514"/>
                <a:gd name="T75" fmla="*/ 2147483647 h 1066"/>
                <a:gd name="T76" fmla="*/ 2147483647 w 514"/>
                <a:gd name="T77" fmla="*/ 2147483647 h 1066"/>
                <a:gd name="T78" fmla="*/ 2147483647 w 514"/>
                <a:gd name="T79" fmla="*/ 2147483647 h 1066"/>
                <a:gd name="T80" fmla="*/ 2147483647 w 514"/>
                <a:gd name="T81" fmla="*/ 2147483647 h 1066"/>
                <a:gd name="T82" fmla="*/ 2147483647 w 514"/>
                <a:gd name="T83" fmla="*/ 2147483647 h 1066"/>
                <a:gd name="T84" fmla="*/ 2147483647 w 514"/>
                <a:gd name="T85" fmla="*/ 2147483647 h 1066"/>
                <a:gd name="T86" fmla="*/ 2147483647 w 514"/>
                <a:gd name="T87" fmla="*/ 2147483647 h 1066"/>
                <a:gd name="T88" fmla="*/ 2147483647 w 514"/>
                <a:gd name="T89" fmla="*/ 2147483647 h 1066"/>
                <a:gd name="T90" fmla="*/ 2147483647 w 514"/>
                <a:gd name="T91" fmla="*/ 2147483647 h 1066"/>
                <a:gd name="T92" fmla="*/ 2147483647 w 514"/>
                <a:gd name="T93" fmla="*/ 2147483647 h 1066"/>
                <a:gd name="T94" fmla="*/ 2147483647 w 514"/>
                <a:gd name="T95" fmla="*/ 2147483647 h 1066"/>
                <a:gd name="T96" fmla="*/ 2147483647 w 514"/>
                <a:gd name="T97" fmla="*/ 2147483647 h 1066"/>
                <a:gd name="T98" fmla="*/ 2147483647 w 514"/>
                <a:gd name="T99" fmla="*/ 2147483647 h 1066"/>
                <a:gd name="T100" fmla="*/ 2147483647 w 514"/>
                <a:gd name="T101" fmla="*/ 2147483647 h 1066"/>
                <a:gd name="T102" fmla="*/ 2147483647 w 514"/>
                <a:gd name="T103" fmla="*/ 2147483647 h 1066"/>
                <a:gd name="T104" fmla="*/ 2147483647 w 514"/>
                <a:gd name="T105" fmla="*/ 2147483647 h 1066"/>
                <a:gd name="T106" fmla="*/ 2147483647 w 514"/>
                <a:gd name="T107" fmla="*/ 2147483647 h 1066"/>
                <a:gd name="T108" fmla="*/ 2147483647 w 514"/>
                <a:gd name="T109" fmla="*/ 2147483647 h 1066"/>
                <a:gd name="T110" fmla="*/ 2147483647 w 514"/>
                <a:gd name="T111" fmla="*/ 2147483647 h 1066"/>
                <a:gd name="T112" fmla="*/ 2147483647 w 514"/>
                <a:gd name="T113" fmla="*/ 2147483647 h 10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4"/>
                <a:gd name="T172" fmla="*/ 0 h 1066"/>
                <a:gd name="T173" fmla="*/ 514 w 514"/>
                <a:gd name="T174" fmla="*/ 1066 h 10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4" h="1066">
                  <a:moveTo>
                    <a:pt x="169" y="0"/>
                  </a:moveTo>
                  <a:lnTo>
                    <a:pt x="204" y="11"/>
                  </a:lnTo>
                  <a:lnTo>
                    <a:pt x="234" y="8"/>
                  </a:lnTo>
                  <a:lnTo>
                    <a:pt x="285" y="4"/>
                  </a:lnTo>
                  <a:lnTo>
                    <a:pt x="285" y="31"/>
                  </a:lnTo>
                  <a:lnTo>
                    <a:pt x="260" y="49"/>
                  </a:lnTo>
                  <a:lnTo>
                    <a:pt x="230" y="77"/>
                  </a:lnTo>
                  <a:lnTo>
                    <a:pt x="161" y="103"/>
                  </a:lnTo>
                  <a:lnTo>
                    <a:pt x="182" y="147"/>
                  </a:lnTo>
                  <a:lnTo>
                    <a:pt x="210" y="131"/>
                  </a:lnTo>
                  <a:lnTo>
                    <a:pt x="257" y="123"/>
                  </a:lnTo>
                  <a:lnTo>
                    <a:pt x="314" y="136"/>
                  </a:lnTo>
                  <a:lnTo>
                    <a:pt x="347" y="137"/>
                  </a:lnTo>
                  <a:lnTo>
                    <a:pt x="366" y="160"/>
                  </a:lnTo>
                  <a:lnTo>
                    <a:pt x="349" y="182"/>
                  </a:lnTo>
                  <a:lnTo>
                    <a:pt x="331" y="212"/>
                  </a:lnTo>
                  <a:lnTo>
                    <a:pt x="313" y="243"/>
                  </a:lnTo>
                  <a:lnTo>
                    <a:pt x="264" y="295"/>
                  </a:lnTo>
                  <a:lnTo>
                    <a:pt x="251" y="323"/>
                  </a:lnTo>
                  <a:lnTo>
                    <a:pt x="222" y="339"/>
                  </a:lnTo>
                  <a:lnTo>
                    <a:pt x="262" y="351"/>
                  </a:lnTo>
                  <a:lnTo>
                    <a:pt x="287" y="355"/>
                  </a:lnTo>
                  <a:lnTo>
                    <a:pt x="316" y="378"/>
                  </a:lnTo>
                  <a:lnTo>
                    <a:pt x="335" y="412"/>
                  </a:lnTo>
                  <a:lnTo>
                    <a:pt x="347" y="453"/>
                  </a:lnTo>
                  <a:lnTo>
                    <a:pt x="366" y="500"/>
                  </a:lnTo>
                  <a:lnTo>
                    <a:pt x="378" y="538"/>
                  </a:lnTo>
                  <a:lnTo>
                    <a:pt x="413" y="575"/>
                  </a:lnTo>
                  <a:lnTo>
                    <a:pt x="396" y="619"/>
                  </a:lnTo>
                  <a:lnTo>
                    <a:pt x="385" y="652"/>
                  </a:lnTo>
                  <a:lnTo>
                    <a:pt x="394" y="681"/>
                  </a:lnTo>
                  <a:lnTo>
                    <a:pt x="412" y="705"/>
                  </a:lnTo>
                  <a:lnTo>
                    <a:pt x="440" y="736"/>
                  </a:lnTo>
                  <a:lnTo>
                    <a:pt x="440" y="763"/>
                  </a:lnTo>
                  <a:lnTo>
                    <a:pt x="472" y="745"/>
                  </a:lnTo>
                  <a:lnTo>
                    <a:pt x="514" y="759"/>
                  </a:lnTo>
                  <a:lnTo>
                    <a:pt x="504" y="778"/>
                  </a:lnTo>
                  <a:lnTo>
                    <a:pt x="507" y="817"/>
                  </a:lnTo>
                  <a:lnTo>
                    <a:pt x="481" y="850"/>
                  </a:lnTo>
                  <a:lnTo>
                    <a:pt x="451" y="876"/>
                  </a:lnTo>
                  <a:lnTo>
                    <a:pt x="433" y="909"/>
                  </a:lnTo>
                  <a:lnTo>
                    <a:pt x="474" y="907"/>
                  </a:lnTo>
                  <a:lnTo>
                    <a:pt x="478" y="936"/>
                  </a:lnTo>
                  <a:lnTo>
                    <a:pt x="456" y="966"/>
                  </a:lnTo>
                  <a:lnTo>
                    <a:pt x="434" y="998"/>
                  </a:lnTo>
                  <a:lnTo>
                    <a:pt x="394" y="1002"/>
                  </a:lnTo>
                  <a:lnTo>
                    <a:pt x="349" y="987"/>
                  </a:lnTo>
                  <a:lnTo>
                    <a:pt x="309" y="984"/>
                  </a:lnTo>
                  <a:lnTo>
                    <a:pt x="285" y="996"/>
                  </a:lnTo>
                  <a:lnTo>
                    <a:pt x="250" y="993"/>
                  </a:lnTo>
                  <a:lnTo>
                    <a:pt x="235" y="1010"/>
                  </a:lnTo>
                  <a:lnTo>
                    <a:pt x="204" y="994"/>
                  </a:lnTo>
                  <a:lnTo>
                    <a:pt x="171" y="986"/>
                  </a:lnTo>
                  <a:lnTo>
                    <a:pt x="131" y="985"/>
                  </a:lnTo>
                  <a:lnTo>
                    <a:pt x="119" y="1008"/>
                  </a:lnTo>
                  <a:lnTo>
                    <a:pt x="107" y="1036"/>
                  </a:lnTo>
                  <a:lnTo>
                    <a:pt x="71" y="1028"/>
                  </a:lnTo>
                  <a:lnTo>
                    <a:pt x="57" y="1047"/>
                  </a:lnTo>
                  <a:lnTo>
                    <a:pt x="13" y="1066"/>
                  </a:lnTo>
                  <a:lnTo>
                    <a:pt x="0" y="1047"/>
                  </a:lnTo>
                  <a:lnTo>
                    <a:pt x="15" y="1024"/>
                  </a:lnTo>
                  <a:lnTo>
                    <a:pt x="37" y="996"/>
                  </a:lnTo>
                  <a:lnTo>
                    <a:pt x="66" y="975"/>
                  </a:lnTo>
                  <a:lnTo>
                    <a:pt x="82" y="939"/>
                  </a:lnTo>
                  <a:lnTo>
                    <a:pt x="99" y="928"/>
                  </a:lnTo>
                  <a:lnTo>
                    <a:pt x="137" y="926"/>
                  </a:lnTo>
                  <a:lnTo>
                    <a:pt x="170" y="931"/>
                  </a:lnTo>
                  <a:lnTo>
                    <a:pt x="196" y="915"/>
                  </a:lnTo>
                  <a:lnTo>
                    <a:pt x="210" y="890"/>
                  </a:lnTo>
                  <a:lnTo>
                    <a:pt x="188" y="890"/>
                  </a:lnTo>
                  <a:lnTo>
                    <a:pt x="160" y="896"/>
                  </a:lnTo>
                  <a:lnTo>
                    <a:pt x="126" y="898"/>
                  </a:lnTo>
                  <a:lnTo>
                    <a:pt x="92" y="873"/>
                  </a:lnTo>
                  <a:lnTo>
                    <a:pt x="66" y="889"/>
                  </a:lnTo>
                  <a:lnTo>
                    <a:pt x="34" y="894"/>
                  </a:lnTo>
                  <a:lnTo>
                    <a:pt x="9" y="864"/>
                  </a:lnTo>
                  <a:lnTo>
                    <a:pt x="60" y="829"/>
                  </a:lnTo>
                  <a:lnTo>
                    <a:pt x="89" y="796"/>
                  </a:lnTo>
                  <a:lnTo>
                    <a:pt x="119" y="761"/>
                  </a:lnTo>
                  <a:lnTo>
                    <a:pt x="96" y="747"/>
                  </a:lnTo>
                  <a:lnTo>
                    <a:pt x="69" y="739"/>
                  </a:lnTo>
                  <a:lnTo>
                    <a:pt x="75" y="697"/>
                  </a:lnTo>
                  <a:lnTo>
                    <a:pt x="99" y="703"/>
                  </a:lnTo>
                  <a:lnTo>
                    <a:pt x="124" y="709"/>
                  </a:lnTo>
                  <a:lnTo>
                    <a:pt x="153" y="703"/>
                  </a:lnTo>
                  <a:lnTo>
                    <a:pt x="180" y="666"/>
                  </a:lnTo>
                  <a:lnTo>
                    <a:pt x="192" y="686"/>
                  </a:lnTo>
                  <a:lnTo>
                    <a:pt x="223" y="686"/>
                  </a:lnTo>
                  <a:lnTo>
                    <a:pt x="227" y="662"/>
                  </a:lnTo>
                  <a:lnTo>
                    <a:pt x="208" y="647"/>
                  </a:lnTo>
                  <a:lnTo>
                    <a:pt x="211" y="613"/>
                  </a:lnTo>
                  <a:lnTo>
                    <a:pt x="201" y="569"/>
                  </a:lnTo>
                  <a:lnTo>
                    <a:pt x="179" y="533"/>
                  </a:lnTo>
                  <a:lnTo>
                    <a:pt x="179" y="479"/>
                  </a:lnTo>
                  <a:lnTo>
                    <a:pt x="133" y="474"/>
                  </a:lnTo>
                  <a:lnTo>
                    <a:pt x="84" y="485"/>
                  </a:lnTo>
                  <a:lnTo>
                    <a:pt x="76" y="440"/>
                  </a:lnTo>
                  <a:lnTo>
                    <a:pt x="101" y="420"/>
                  </a:lnTo>
                  <a:lnTo>
                    <a:pt x="123" y="393"/>
                  </a:lnTo>
                  <a:lnTo>
                    <a:pt x="108" y="355"/>
                  </a:lnTo>
                  <a:lnTo>
                    <a:pt x="130" y="331"/>
                  </a:lnTo>
                  <a:lnTo>
                    <a:pt x="100" y="328"/>
                  </a:lnTo>
                  <a:lnTo>
                    <a:pt x="69" y="333"/>
                  </a:lnTo>
                  <a:lnTo>
                    <a:pt x="60" y="312"/>
                  </a:lnTo>
                  <a:lnTo>
                    <a:pt x="64" y="261"/>
                  </a:lnTo>
                  <a:lnTo>
                    <a:pt x="33" y="224"/>
                  </a:lnTo>
                  <a:lnTo>
                    <a:pt x="60" y="197"/>
                  </a:lnTo>
                  <a:lnTo>
                    <a:pt x="91" y="168"/>
                  </a:lnTo>
                  <a:lnTo>
                    <a:pt x="88" y="139"/>
                  </a:lnTo>
                  <a:lnTo>
                    <a:pt x="72" y="98"/>
                  </a:lnTo>
                  <a:lnTo>
                    <a:pt x="96" y="81"/>
                  </a:lnTo>
                  <a:lnTo>
                    <a:pt x="123" y="57"/>
                  </a:lnTo>
                  <a:lnTo>
                    <a:pt x="142" y="37"/>
                  </a:lnTo>
                  <a:lnTo>
                    <a:pt x="140" y="2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8" name="Freeform 130">
              <a:extLst/>
            </p:cNvPr>
            <p:cNvSpPr>
              <a:spLocks/>
            </p:cNvSpPr>
            <p:nvPr/>
          </p:nvSpPr>
          <p:spPr bwMode="auto">
            <a:xfrm rot="290201">
              <a:off x="4071914" y="3652856"/>
              <a:ext cx="87312" cy="127000"/>
            </a:xfrm>
            <a:custGeom>
              <a:avLst/>
              <a:gdLst>
                <a:gd name="T0" fmla="*/ 2147483647 w 1176"/>
                <a:gd name="T1" fmla="*/ 2147483647 h 1616"/>
                <a:gd name="T2" fmla="*/ 2147483647 w 1176"/>
                <a:gd name="T3" fmla="*/ 2147483647 h 1616"/>
                <a:gd name="T4" fmla="*/ 2147483647 w 1176"/>
                <a:gd name="T5" fmla="*/ 2147483647 h 1616"/>
                <a:gd name="T6" fmla="*/ 2147483647 w 1176"/>
                <a:gd name="T7" fmla="*/ 2147483647 h 1616"/>
                <a:gd name="T8" fmla="*/ 2147483647 w 1176"/>
                <a:gd name="T9" fmla="*/ 2147483647 h 1616"/>
                <a:gd name="T10" fmla="*/ 2147483647 w 1176"/>
                <a:gd name="T11" fmla="*/ 2147483647 h 1616"/>
                <a:gd name="T12" fmla="*/ 2147483647 w 1176"/>
                <a:gd name="T13" fmla="*/ 2147483647 h 1616"/>
                <a:gd name="T14" fmla="*/ 2147483647 w 1176"/>
                <a:gd name="T15" fmla="*/ 0 h 1616"/>
                <a:gd name="T16" fmla="*/ 2147483647 w 1176"/>
                <a:gd name="T17" fmla="*/ 2147483647 h 1616"/>
                <a:gd name="T18" fmla="*/ 2147483647 w 1176"/>
                <a:gd name="T19" fmla="*/ 2147483647 h 1616"/>
                <a:gd name="T20" fmla="*/ 2147483647 w 1176"/>
                <a:gd name="T21" fmla="*/ 2147483647 h 1616"/>
                <a:gd name="T22" fmla="*/ 2147483647 w 1176"/>
                <a:gd name="T23" fmla="*/ 2147483647 h 1616"/>
                <a:gd name="T24" fmla="*/ 2147483647 w 1176"/>
                <a:gd name="T25" fmla="*/ 2147483647 h 1616"/>
                <a:gd name="T26" fmla="*/ 2147483647 w 1176"/>
                <a:gd name="T27" fmla="*/ 2147483647 h 1616"/>
                <a:gd name="T28" fmla="*/ 2147483647 w 1176"/>
                <a:gd name="T29" fmla="*/ 2147483647 h 1616"/>
                <a:gd name="T30" fmla="*/ 2147483647 w 1176"/>
                <a:gd name="T31" fmla="*/ 2147483647 h 1616"/>
                <a:gd name="T32" fmla="*/ 2147483647 w 1176"/>
                <a:gd name="T33" fmla="*/ 2147483647 h 1616"/>
                <a:gd name="T34" fmla="*/ 2147483647 w 1176"/>
                <a:gd name="T35" fmla="*/ 2147483647 h 1616"/>
                <a:gd name="T36" fmla="*/ 2147483647 w 1176"/>
                <a:gd name="T37" fmla="*/ 2147483647 h 1616"/>
                <a:gd name="T38" fmla="*/ 2147483647 w 1176"/>
                <a:gd name="T39" fmla="*/ 2147483647 h 1616"/>
                <a:gd name="T40" fmla="*/ 2147483647 w 1176"/>
                <a:gd name="T41" fmla="*/ 2147483647 h 1616"/>
                <a:gd name="T42" fmla="*/ 2147483647 w 1176"/>
                <a:gd name="T43" fmla="*/ 2147483647 h 1616"/>
                <a:gd name="T44" fmla="*/ 2147483647 w 1176"/>
                <a:gd name="T45" fmla="*/ 2147483647 h 1616"/>
                <a:gd name="T46" fmla="*/ 2147483647 w 1176"/>
                <a:gd name="T47" fmla="*/ 2147483647 h 1616"/>
                <a:gd name="T48" fmla="*/ 2147483647 w 1176"/>
                <a:gd name="T49" fmla="*/ 2147483647 h 1616"/>
                <a:gd name="T50" fmla="*/ 2147483647 w 1176"/>
                <a:gd name="T51" fmla="*/ 2147483647 h 1616"/>
                <a:gd name="T52" fmla="*/ 2147483647 w 1176"/>
                <a:gd name="T53" fmla="*/ 2147483647 h 1616"/>
                <a:gd name="T54" fmla="*/ 2147483647 w 1176"/>
                <a:gd name="T55" fmla="*/ 2147483647 h 1616"/>
                <a:gd name="T56" fmla="*/ 2147483647 w 1176"/>
                <a:gd name="T57" fmla="*/ 2147483647 h 1616"/>
                <a:gd name="T58" fmla="*/ 2147483647 w 1176"/>
                <a:gd name="T59" fmla="*/ 2147483647 h 1616"/>
                <a:gd name="T60" fmla="*/ 2147483647 w 1176"/>
                <a:gd name="T61" fmla="*/ 2147483647 h 1616"/>
                <a:gd name="T62" fmla="*/ 2147483647 w 1176"/>
                <a:gd name="T63" fmla="*/ 2147483647 h 1616"/>
                <a:gd name="T64" fmla="*/ 2147483647 w 1176"/>
                <a:gd name="T65" fmla="*/ 2147483647 h 1616"/>
                <a:gd name="T66" fmla="*/ 2147483647 w 1176"/>
                <a:gd name="T67" fmla="*/ 2147483647 h 1616"/>
                <a:gd name="T68" fmla="*/ 0 w 1176"/>
                <a:gd name="T69" fmla="*/ 2147483647 h 1616"/>
                <a:gd name="T70" fmla="*/ 2147483647 w 1176"/>
                <a:gd name="T71" fmla="*/ 2147483647 h 1616"/>
                <a:gd name="T72" fmla="*/ 2147483647 w 1176"/>
                <a:gd name="T73" fmla="*/ 2147483647 h 1616"/>
                <a:gd name="T74" fmla="*/ 2147483647 w 1176"/>
                <a:gd name="T75" fmla="*/ 2147483647 h 1616"/>
                <a:gd name="T76" fmla="*/ 2147483647 w 1176"/>
                <a:gd name="T77" fmla="*/ 2147483647 h 1616"/>
                <a:gd name="T78" fmla="*/ 2147483647 w 1176"/>
                <a:gd name="T79" fmla="*/ 2147483647 h 1616"/>
                <a:gd name="T80" fmla="*/ 2147483647 w 1176"/>
                <a:gd name="T81" fmla="*/ 2147483647 h 1616"/>
                <a:gd name="T82" fmla="*/ 2147483647 w 1176"/>
                <a:gd name="T83" fmla="*/ 2147483647 h 1616"/>
                <a:gd name="T84" fmla="*/ 2147483647 w 1176"/>
                <a:gd name="T85" fmla="*/ 2147483647 h 1616"/>
                <a:gd name="T86" fmla="*/ 2147483647 w 1176"/>
                <a:gd name="T87" fmla="*/ 2147483647 h 1616"/>
                <a:gd name="T88" fmla="*/ 2147483647 w 1176"/>
                <a:gd name="T89" fmla="*/ 2147483647 h 1616"/>
                <a:gd name="T90" fmla="*/ 2147483647 w 1176"/>
                <a:gd name="T91" fmla="*/ 2147483647 h 1616"/>
                <a:gd name="T92" fmla="*/ 2147483647 w 1176"/>
                <a:gd name="T93" fmla="*/ 2147483647 h 1616"/>
                <a:gd name="T94" fmla="*/ 2147483647 w 1176"/>
                <a:gd name="T95" fmla="*/ 2147483647 h 1616"/>
                <a:gd name="T96" fmla="*/ 2147483647 w 1176"/>
                <a:gd name="T97" fmla="*/ 2147483647 h 1616"/>
                <a:gd name="T98" fmla="*/ 2147483647 w 1176"/>
                <a:gd name="T99" fmla="*/ 2147483647 h 1616"/>
                <a:gd name="T100" fmla="*/ 2147483647 w 1176"/>
                <a:gd name="T101" fmla="*/ 2147483647 h 1616"/>
                <a:gd name="T102" fmla="*/ 2147483647 w 1176"/>
                <a:gd name="T103" fmla="*/ 2147483647 h 1616"/>
                <a:gd name="T104" fmla="*/ 2147483647 w 1176"/>
                <a:gd name="T105" fmla="*/ 2147483647 h 1616"/>
                <a:gd name="T106" fmla="*/ 2147483647 w 1176"/>
                <a:gd name="T107" fmla="*/ 2147483647 h 1616"/>
                <a:gd name="T108" fmla="*/ 2147483647 w 1176"/>
                <a:gd name="T109" fmla="*/ 2147483647 h 1616"/>
                <a:gd name="T110" fmla="*/ 2147483647 w 1176"/>
                <a:gd name="T111" fmla="*/ 2147483647 h 1616"/>
                <a:gd name="T112" fmla="*/ 2147483647 w 1176"/>
                <a:gd name="T113" fmla="*/ 2147483647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6"/>
                <a:gd name="T172" fmla="*/ 0 h 1616"/>
                <a:gd name="T173" fmla="*/ 1176 w 1176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6" h="1616">
                  <a:moveTo>
                    <a:pt x="664" y="464"/>
                  </a:moveTo>
                  <a:lnTo>
                    <a:pt x="608" y="320"/>
                  </a:lnTo>
                  <a:lnTo>
                    <a:pt x="664" y="256"/>
                  </a:lnTo>
                  <a:lnTo>
                    <a:pt x="744" y="264"/>
                  </a:lnTo>
                  <a:lnTo>
                    <a:pt x="792" y="168"/>
                  </a:lnTo>
                  <a:lnTo>
                    <a:pt x="928" y="112"/>
                  </a:lnTo>
                  <a:lnTo>
                    <a:pt x="952" y="32"/>
                  </a:lnTo>
                  <a:lnTo>
                    <a:pt x="904" y="0"/>
                  </a:lnTo>
                  <a:lnTo>
                    <a:pt x="856" y="64"/>
                  </a:lnTo>
                  <a:lnTo>
                    <a:pt x="813" y="147"/>
                  </a:lnTo>
                  <a:lnTo>
                    <a:pt x="768" y="160"/>
                  </a:lnTo>
                  <a:lnTo>
                    <a:pt x="760" y="48"/>
                  </a:lnTo>
                  <a:lnTo>
                    <a:pt x="632" y="48"/>
                  </a:lnTo>
                  <a:lnTo>
                    <a:pt x="584" y="104"/>
                  </a:lnTo>
                  <a:lnTo>
                    <a:pt x="584" y="184"/>
                  </a:lnTo>
                  <a:lnTo>
                    <a:pt x="480" y="256"/>
                  </a:lnTo>
                  <a:lnTo>
                    <a:pt x="560" y="280"/>
                  </a:lnTo>
                  <a:lnTo>
                    <a:pt x="584" y="336"/>
                  </a:lnTo>
                  <a:lnTo>
                    <a:pt x="544" y="424"/>
                  </a:lnTo>
                  <a:lnTo>
                    <a:pt x="504" y="496"/>
                  </a:lnTo>
                  <a:lnTo>
                    <a:pt x="432" y="432"/>
                  </a:lnTo>
                  <a:lnTo>
                    <a:pt x="384" y="496"/>
                  </a:lnTo>
                  <a:lnTo>
                    <a:pt x="280" y="432"/>
                  </a:lnTo>
                  <a:lnTo>
                    <a:pt x="195" y="457"/>
                  </a:lnTo>
                  <a:lnTo>
                    <a:pt x="152" y="552"/>
                  </a:lnTo>
                  <a:lnTo>
                    <a:pt x="184" y="632"/>
                  </a:lnTo>
                  <a:lnTo>
                    <a:pt x="120" y="680"/>
                  </a:lnTo>
                  <a:lnTo>
                    <a:pt x="144" y="856"/>
                  </a:lnTo>
                  <a:lnTo>
                    <a:pt x="192" y="896"/>
                  </a:lnTo>
                  <a:lnTo>
                    <a:pt x="240" y="976"/>
                  </a:lnTo>
                  <a:lnTo>
                    <a:pt x="216" y="1080"/>
                  </a:lnTo>
                  <a:lnTo>
                    <a:pt x="216" y="1168"/>
                  </a:lnTo>
                  <a:lnTo>
                    <a:pt x="88" y="1200"/>
                  </a:lnTo>
                  <a:lnTo>
                    <a:pt x="40" y="1288"/>
                  </a:lnTo>
                  <a:lnTo>
                    <a:pt x="0" y="1448"/>
                  </a:lnTo>
                  <a:lnTo>
                    <a:pt x="40" y="1552"/>
                  </a:lnTo>
                  <a:lnTo>
                    <a:pt x="120" y="1528"/>
                  </a:lnTo>
                  <a:lnTo>
                    <a:pt x="160" y="1616"/>
                  </a:lnTo>
                  <a:lnTo>
                    <a:pt x="288" y="1616"/>
                  </a:lnTo>
                  <a:lnTo>
                    <a:pt x="424" y="1552"/>
                  </a:lnTo>
                  <a:lnTo>
                    <a:pt x="520" y="1456"/>
                  </a:lnTo>
                  <a:lnTo>
                    <a:pt x="624" y="1448"/>
                  </a:lnTo>
                  <a:lnTo>
                    <a:pt x="728" y="1376"/>
                  </a:lnTo>
                  <a:lnTo>
                    <a:pt x="1006" y="1327"/>
                  </a:lnTo>
                  <a:lnTo>
                    <a:pt x="1048" y="1224"/>
                  </a:lnTo>
                  <a:lnTo>
                    <a:pt x="1112" y="1112"/>
                  </a:lnTo>
                  <a:lnTo>
                    <a:pt x="1160" y="1000"/>
                  </a:lnTo>
                  <a:lnTo>
                    <a:pt x="1144" y="888"/>
                  </a:lnTo>
                  <a:lnTo>
                    <a:pt x="1176" y="768"/>
                  </a:lnTo>
                  <a:lnTo>
                    <a:pt x="1136" y="664"/>
                  </a:lnTo>
                  <a:lnTo>
                    <a:pt x="1088" y="568"/>
                  </a:lnTo>
                  <a:lnTo>
                    <a:pt x="1024" y="528"/>
                  </a:lnTo>
                  <a:lnTo>
                    <a:pt x="984" y="456"/>
                  </a:lnTo>
                  <a:lnTo>
                    <a:pt x="912" y="440"/>
                  </a:lnTo>
                  <a:lnTo>
                    <a:pt x="848" y="496"/>
                  </a:lnTo>
                  <a:lnTo>
                    <a:pt x="776" y="528"/>
                  </a:lnTo>
                  <a:lnTo>
                    <a:pt x="664" y="4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9" name="Freeform 131">
              <a:extLst/>
            </p:cNvPr>
            <p:cNvSpPr>
              <a:spLocks/>
            </p:cNvSpPr>
            <p:nvPr/>
          </p:nvSpPr>
          <p:spPr bwMode="auto">
            <a:xfrm>
              <a:off x="4119539" y="3659206"/>
              <a:ext cx="50800" cy="41275"/>
            </a:xfrm>
            <a:custGeom>
              <a:avLst/>
              <a:gdLst>
                <a:gd name="T0" fmla="*/ 2147483647 w 161"/>
                <a:gd name="T1" fmla="*/ 0 h 130"/>
                <a:gd name="T2" fmla="*/ 2147483647 w 161"/>
                <a:gd name="T3" fmla="*/ 2147483647 h 130"/>
                <a:gd name="T4" fmla="*/ 2147483647 w 161"/>
                <a:gd name="T5" fmla="*/ 2147483647 h 130"/>
                <a:gd name="T6" fmla="*/ 2147483647 w 161"/>
                <a:gd name="T7" fmla="*/ 2147483647 h 130"/>
                <a:gd name="T8" fmla="*/ 2147483647 w 161"/>
                <a:gd name="T9" fmla="*/ 2147483647 h 130"/>
                <a:gd name="T10" fmla="*/ 2147483647 w 161"/>
                <a:gd name="T11" fmla="*/ 2147483647 h 130"/>
                <a:gd name="T12" fmla="*/ 2147483647 w 161"/>
                <a:gd name="T13" fmla="*/ 2147483647 h 130"/>
                <a:gd name="T14" fmla="*/ 0 w 161"/>
                <a:gd name="T15" fmla="*/ 2147483647 h 130"/>
                <a:gd name="T16" fmla="*/ 2147483647 w 161"/>
                <a:gd name="T17" fmla="*/ 2147483647 h 130"/>
                <a:gd name="T18" fmla="*/ 2147483647 w 161"/>
                <a:gd name="T19" fmla="*/ 2147483647 h 130"/>
                <a:gd name="T20" fmla="*/ 2147483647 w 161"/>
                <a:gd name="T21" fmla="*/ 2147483647 h 130"/>
                <a:gd name="T22" fmla="*/ 2147483647 w 161"/>
                <a:gd name="T23" fmla="*/ 2147483647 h 130"/>
                <a:gd name="T24" fmla="*/ 2147483647 w 161"/>
                <a:gd name="T25" fmla="*/ 2147483647 h 130"/>
                <a:gd name="T26" fmla="*/ 2147483647 w 161"/>
                <a:gd name="T27" fmla="*/ 2147483647 h 130"/>
                <a:gd name="T28" fmla="*/ 2147483647 w 161"/>
                <a:gd name="T29" fmla="*/ 2147483647 h 130"/>
                <a:gd name="T30" fmla="*/ 2147483647 w 161"/>
                <a:gd name="T31" fmla="*/ 2147483647 h 130"/>
                <a:gd name="T32" fmla="*/ 2147483647 w 161"/>
                <a:gd name="T33" fmla="*/ 2147483647 h 130"/>
                <a:gd name="T34" fmla="*/ 2147483647 w 161"/>
                <a:gd name="T35" fmla="*/ 2147483647 h 130"/>
                <a:gd name="T36" fmla="*/ 2147483647 w 161"/>
                <a:gd name="T37" fmla="*/ 2147483647 h 130"/>
                <a:gd name="T38" fmla="*/ 2147483647 w 161"/>
                <a:gd name="T39" fmla="*/ 2147483647 h 130"/>
                <a:gd name="T40" fmla="*/ 2147483647 w 161"/>
                <a:gd name="T41" fmla="*/ 2147483647 h 130"/>
                <a:gd name="T42" fmla="*/ 2147483647 w 161"/>
                <a:gd name="T43" fmla="*/ 2147483647 h 130"/>
                <a:gd name="T44" fmla="*/ 2147483647 w 161"/>
                <a:gd name="T45" fmla="*/ 2147483647 h 130"/>
                <a:gd name="T46" fmla="*/ 2147483647 w 161"/>
                <a:gd name="T47" fmla="*/ 2147483647 h 130"/>
                <a:gd name="T48" fmla="*/ 2147483647 w 161"/>
                <a:gd name="T49" fmla="*/ 2147483647 h 130"/>
                <a:gd name="T50" fmla="*/ 2147483647 w 161"/>
                <a:gd name="T51" fmla="*/ 0 h 1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"/>
                <a:gd name="T79" fmla="*/ 0 h 130"/>
                <a:gd name="T80" fmla="*/ 161 w 161"/>
                <a:gd name="T81" fmla="*/ 130 h 1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" h="130">
                  <a:moveTo>
                    <a:pt x="138" y="0"/>
                  </a:moveTo>
                  <a:lnTo>
                    <a:pt x="124" y="9"/>
                  </a:lnTo>
                  <a:lnTo>
                    <a:pt x="106" y="8"/>
                  </a:lnTo>
                  <a:lnTo>
                    <a:pt x="77" y="14"/>
                  </a:lnTo>
                  <a:lnTo>
                    <a:pt x="45" y="26"/>
                  </a:lnTo>
                  <a:lnTo>
                    <a:pt x="32" y="48"/>
                  </a:lnTo>
                  <a:lnTo>
                    <a:pt x="13" y="45"/>
                  </a:lnTo>
                  <a:lnTo>
                    <a:pt x="0" y="58"/>
                  </a:lnTo>
                  <a:lnTo>
                    <a:pt x="9" y="96"/>
                  </a:lnTo>
                  <a:lnTo>
                    <a:pt x="32" y="114"/>
                  </a:lnTo>
                  <a:lnTo>
                    <a:pt x="53" y="111"/>
                  </a:lnTo>
                  <a:lnTo>
                    <a:pt x="69" y="97"/>
                  </a:lnTo>
                  <a:lnTo>
                    <a:pt x="84" y="101"/>
                  </a:lnTo>
                  <a:lnTo>
                    <a:pt x="91" y="118"/>
                  </a:lnTo>
                  <a:lnTo>
                    <a:pt x="105" y="130"/>
                  </a:lnTo>
                  <a:lnTo>
                    <a:pt x="117" y="124"/>
                  </a:lnTo>
                  <a:lnTo>
                    <a:pt x="128" y="123"/>
                  </a:lnTo>
                  <a:lnTo>
                    <a:pt x="142" y="116"/>
                  </a:lnTo>
                  <a:lnTo>
                    <a:pt x="158" y="103"/>
                  </a:lnTo>
                  <a:lnTo>
                    <a:pt x="161" y="93"/>
                  </a:lnTo>
                  <a:lnTo>
                    <a:pt x="160" y="79"/>
                  </a:lnTo>
                  <a:lnTo>
                    <a:pt x="149" y="68"/>
                  </a:lnTo>
                  <a:lnTo>
                    <a:pt x="154" y="58"/>
                  </a:lnTo>
                  <a:lnTo>
                    <a:pt x="157" y="40"/>
                  </a:lnTo>
                  <a:lnTo>
                    <a:pt x="146" y="23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0" name="Freeform 132">
              <a:extLst/>
            </p:cNvPr>
            <p:cNvSpPr>
              <a:spLocks/>
            </p:cNvSpPr>
            <p:nvPr/>
          </p:nvSpPr>
          <p:spPr bwMode="auto">
            <a:xfrm>
              <a:off x="4665639" y="3751281"/>
              <a:ext cx="320675" cy="220662"/>
            </a:xfrm>
            <a:custGeom>
              <a:avLst/>
              <a:gdLst>
                <a:gd name="T0" fmla="*/ 35 w 1879600"/>
                <a:gd name="T1" fmla="*/ 11 h 1290637"/>
                <a:gd name="T2" fmla="*/ 25 w 1879600"/>
                <a:gd name="T3" fmla="*/ 31 h 1290637"/>
                <a:gd name="T4" fmla="*/ 16 w 1879600"/>
                <a:gd name="T5" fmla="*/ 53 h 1290637"/>
                <a:gd name="T6" fmla="*/ 6 w 1879600"/>
                <a:gd name="T7" fmla="*/ 76 h 1290637"/>
                <a:gd name="T8" fmla="*/ 5 w 1879600"/>
                <a:gd name="T9" fmla="*/ 99 h 1290637"/>
                <a:gd name="T10" fmla="*/ 32 w 1879600"/>
                <a:gd name="T11" fmla="*/ 107 h 1290637"/>
                <a:gd name="T12" fmla="*/ 59 w 1879600"/>
                <a:gd name="T13" fmla="*/ 99 h 1290637"/>
                <a:gd name="T14" fmla="*/ 84 w 1879600"/>
                <a:gd name="T15" fmla="*/ 95 h 1290637"/>
                <a:gd name="T16" fmla="*/ 108 w 1879600"/>
                <a:gd name="T17" fmla="*/ 105 h 1290637"/>
                <a:gd name="T18" fmla="*/ 122 w 1879600"/>
                <a:gd name="T19" fmla="*/ 132 h 1290637"/>
                <a:gd name="T20" fmla="*/ 115 w 1879600"/>
                <a:gd name="T21" fmla="*/ 143 h 1290637"/>
                <a:gd name="T22" fmla="*/ 102 w 1879600"/>
                <a:gd name="T23" fmla="*/ 152 h 1290637"/>
                <a:gd name="T24" fmla="*/ 95 w 1879600"/>
                <a:gd name="T25" fmla="*/ 163 h 1290637"/>
                <a:gd name="T26" fmla="*/ 114 w 1879600"/>
                <a:gd name="T27" fmla="*/ 166 h 1290637"/>
                <a:gd name="T28" fmla="*/ 128 w 1879600"/>
                <a:gd name="T29" fmla="*/ 148 h 1290637"/>
                <a:gd name="T30" fmla="*/ 143 w 1879600"/>
                <a:gd name="T31" fmla="*/ 136 h 1290637"/>
                <a:gd name="T32" fmla="*/ 153 w 1879600"/>
                <a:gd name="T33" fmla="*/ 143 h 1290637"/>
                <a:gd name="T34" fmla="*/ 170 w 1879600"/>
                <a:gd name="T35" fmla="*/ 145 h 1290637"/>
                <a:gd name="T36" fmla="*/ 173 w 1879600"/>
                <a:gd name="T37" fmla="*/ 156 h 1290637"/>
                <a:gd name="T38" fmla="*/ 167 w 1879600"/>
                <a:gd name="T39" fmla="*/ 165 h 1290637"/>
                <a:gd name="T40" fmla="*/ 175 w 1879600"/>
                <a:gd name="T41" fmla="*/ 176 h 1290637"/>
                <a:gd name="T42" fmla="*/ 185 w 1879600"/>
                <a:gd name="T43" fmla="*/ 186 h 1290637"/>
                <a:gd name="T44" fmla="*/ 207 w 1879600"/>
                <a:gd name="T45" fmla="*/ 174 h 1290637"/>
                <a:gd name="T46" fmla="*/ 218 w 1879600"/>
                <a:gd name="T47" fmla="*/ 167 h 1290637"/>
                <a:gd name="T48" fmla="*/ 209 w 1879600"/>
                <a:gd name="T49" fmla="*/ 166 h 1290637"/>
                <a:gd name="T50" fmla="*/ 196 w 1879600"/>
                <a:gd name="T51" fmla="*/ 161 h 1290637"/>
                <a:gd name="T52" fmla="*/ 195 w 1879600"/>
                <a:gd name="T53" fmla="*/ 145 h 1290637"/>
                <a:gd name="T54" fmla="*/ 214 w 1879600"/>
                <a:gd name="T55" fmla="*/ 138 h 1290637"/>
                <a:gd name="T56" fmla="*/ 234 w 1879600"/>
                <a:gd name="T57" fmla="*/ 129 h 1290637"/>
                <a:gd name="T58" fmla="*/ 249 w 1879600"/>
                <a:gd name="T59" fmla="*/ 118 h 1290637"/>
                <a:gd name="T60" fmla="*/ 269 w 1879600"/>
                <a:gd name="T61" fmla="*/ 91 h 1290637"/>
                <a:gd name="T62" fmla="*/ 265 w 1879600"/>
                <a:gd name="T63" fmla="*/ 65 h 1290637"/>
                <a:gd name="T64" fmla="*/ 243 w 1879600"/>
                <a:gd name="T65" fmla="*/ 63 h 1290637"/>
                <a:gd name="T66" fmla="*/ 215 w 1879600"/>
                <a:gd name="T67" fmla="*/ 48 h 1290637"/>
                <a:gd name="T68" fmla="*/ 196 w 1879600"/>
                <a:gd name="T69" fmla="*/ 31 h 1290637"/>
                <a:gd name="T70" fmla="*/ 179 w 1879600"/>
                <a:gd name="T71" fmla="*/ 1 h 1290637"/>
                <a:gd name="T72" fmla="*/ 148 w 1879600"/>
                <a:gd name="T73" fmla="*/ 7 h 1290637"/>
                <a:gd name="T74" fmla="*/ 134 w 1879600"/>
                <a:gd name="T75" fmla="*/ 11 h 1290637"/>
                <a:gd name="T76" fmla="*/ 130 w 1879600"/>
                <a:gd name="T77" fmla="*/ 21 h 1290637"/>
                <a:gd name="T78" fmla="*/ 113 w 1879600"/>
                <a:gd name="T79" fmla="*/ 19 h 1290637"/>
                <a:gd name="T80" fmla="*/ 103 w 1879600"/>
                <a:gd name="T81" fmla="*/ 16 h 1290637"/>
                <a:gd name="T82" fmla="*/ 88 w 1879600"/>
                <a:gd name="T83" fmla="*/ 12 h 1290637"/>
                <a:gd name="T84" fmla="*/ 66 w 1879600"/>
                <a:gd name="T85" fmla="*/ 8 h 12906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79600"/>
                <a:gd name="T130" fmla="*/ 0 h 1290637"/>
                <a:gd name="T131" fmla="*/ 1879600 w 1879600"/>
                <a:gd name="T132" fmla="*/ 1290637 h 129063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79600" h="1290637">
                  <a:moveTo>
                    <a:pt x="331788" y="61912"/>
                  </a:moveTo>
                  <a:lnTo>
                    <a:pt x="277813" y="77787"/>
                  </a:lnTo>
                  <a:lnTo>
                    <a:pt x="239713" y="77787"/>
                  </a:lnTo>
                  <a:lnTo>
                    <a:pt x="207963" y="92075"/>
                  </a:lnTo>
                  <a:lnTo>
                    <a:pt x="182563" y="133350"/>
                  </a:lnTo>
                  <a:lnTo>
                    <a:pt x="174625" y="209550"/>
                  </a:lnTo>
                  <a:lnTo>
                    <a:pt x="201613" y="290512"/>
                  </a:lnTo>
                  <a:lnTo>
                    <a:pt x="165100" y="328612"/>
                  </a:lnTo>
                  <a:lnTo>
                    <a:pt x="111125" y="363537"/>
                  </a:lnTo>
                  <a:lnTo>
                    <a:pt x="61913" y="392112"/>
                  </a:lnTo>
                  <a:lnTo>
                    <a:pt x="57150" y="444500"/>
                  </a:lnTo>
                  <a:lnTo>
                    <a:pt x="39688" y="522287"/>
                  </a:lnTo>
                  <a:lnTo>
                    <a:pt x="0" y="555625"/>
                  </a:lnTo>
                  <a:lnTo>
                    <a:pt x="25400" y="649287"/>
                  </a:lnTo>
                  <a:lnTo>
                    <a:pt x="36451" y="676525"/>
                  </a:lnTo>
                  <a:lnTo>
                    <a:pt x="69850" y="725487"/>
                  </a:lnTo>
                  <a:lnTo>
                    <a:pt x="136525" y="733425"/>
                  </a:lnTo>
                  <a:lnTo>
                    <a:pt x="220663" y="728662"/>
                  </a:lnTo>
                  <a:lnTo>
                    <a:pt x="288925" y="738187"/>
                  </a:lnTo>
                  <a:lnTo>
                    <a:pt x="360363" y="725487"/>
                  </a:lnTo>
                  <a:lnTo>
                    <a:pt x="407988" y="679450"/>
                  </a:lnTo>
                  <a:lnTo>
                    <a:pt x="477838" y="668337"/>
                  </a:lnTo>
                  <a:lnTo>
                    <a:pt x="517525" y="639762"/>
                  </a:lnTo>
                  <a:lnTo>
                    <a:pt x="584200" y="647700"/>
                  </a:lnTo>
                  <a:lnTo>
                    <a:pt x="646113" y="657225"/>
                  </a:lnTo>
                  <a:lnTo>
                    <a:pt x="715963" y="688975"/>
                  </a:lnTo>
                  <a:lnTo>
                    <a:pt x="749300" y="719137"/>
                  </a:lnTo>
                  <a:lnTo>
                    <a:pt x="765175" y="801687"/>
                  </a:lnTo>
                  <a:lnTo>
                    <a:pt x="806450" y="847725"/>
                  </a:lnTo>
                  <a:lnTo>
                    <a:pt x="846138" y="904875"/>
                  </a:lnTo>
                  <a:lnTo>
                    <a:pt x="841375" y="963612"/>
                  </a:lnTo>
                  <a:lnTo>
                    <a:pt x="820738" y="981075"/>
                  </a:lnTo>
                  <a:lnTo>
                    <a:pt x="796925" y="981075"/>
                  </a:lnTo>
                  <a:lnTo>
                    <a:pt x="758825" y="957262"/>
                  </a:lnTo>
                  <a:lnTo>
                    <a:pt x="720725" y="963612"/>
                  </a:lnTo>
                  <a:lnTo>
                    <a:pt x="701675" y="1042987"/>
                  </a:lnTo>
                  <a:lnTo>
                    <a:pt x="684213" y="1073150"/>
                  </a:lnTo>
                  <a:lnTo>
                    <a:pt x="665163" y="1092200"/>
                  </a:lnTo>
                  <a:lnTo>
                    <a:pt x="657225" y="1116012"/>
                  </a:lnTo>
                  <a:lnTo>
                    <a:pt x="696913" y="1135062"/>
                  </a:lnTo>
                  <a:lnTo>
                    <a:pt x="741363" y="1138237"/>
                  </a:lnTo>
                  <a:lnTo>
                    <a:pt x="792163" y="1138237"/>
                  </a:lnTo>
                  <a:lnTo>
                    <a:pt x="820738" y="1077912"/>
                  </a:lnTo>
                  <a:lnTo>
                    <a:pt x="849313" y="1054100"/>
                  </a:lnTo>
                  <a:lnTo>
                    <a:pt x="889000" y="1016000"/>
                  </a:lnTo>
                  <a:lnTo>
                    <a:pt x="915988" y="981075"/>
                  </a:lnTo>
                  <a:lnTo>
                    <a:pt x="963613" y="949325"/>
                  </a:lnTo>
                  <a:lnTo>
                    <a:pt x="987425" y="933450"/>
                  </a:lnTo>
                  <a:lnTo>
                    <a:pt x="1016000" y="903287"/>
                  </a:lnTo>
                  <a:lnTo>
                    <a:pt x="1046163" y="923925"/>
                  </a:lnTo>
                  <a:lnTo>
                    <a:pt x="1057275" y="977900"/>
                  </a:lnTo>
                  <a:lnTo>
                    <a:pt x="1082675" y="1004887"/>
                  </a:lnTo>
                  <a:lnTo>
                    <a:pt x="1120775" y="996950"/>
                  </a:lnTo>
                  <a:lnTo>
                    <a:pt x="1174750" y="992187"/>
                  </a:lnTo>
                  <a:lnTo>
                    <a:pt x="1217613" y="1009650"/>
                  </a:lnTo>
                  <a:lnTo>
                    <a:pt x="1238250" y="1047750"/>
                  </a:lnTo>
                  <a:lnTo>
                    <a:pt x="1198563" y="1066800"/>
                  </a:lnTo>
                  <a:lnTo>
                    <a:pt x="1165225" y="1082675"/>
                  </a:lnTo>
                  <a:lnTo>
                    <a:pt x="1147763" y="1100137"/>
                  </a:lnTo>
                  <a:lnTo>
                    <a:pt x="1152525" y="1131887"/>
                  </a:lnTo>
                  <a:lnTo>
                    <a:pt x="1187450" y="1146175"/>
                  </a:lnTo>
                  <a:lnTo>
                    <a:pt x="1222375" y="1163637"/>
                  </a:lnTo>
                  <a:lnTo>
                    <a:pt x="1211263" y="1206500"/>
                  </a:lnTo>
                  <a:lnTo>
                    <a:pt x="1222375" y="1258887"/>
                  </a:lnTo>
                  <a:lnTo>
                    <a:pt x="1236663" y="1290637"/>
                  </a:lnTo>
                  <a:lnTo>
                    <a:pt x="1281113" y="1270000"/>
                  </a:lnTo>
                  <a:lnTo>
                    <a:pt x="1311275" y="1235075"/>
                  </a:lnTo>
                  <a:lnTo>
                    <a:pt x="1381125" y="1203325"/>
                  </a:lnTo>
                  <a:lnTo>
                    <a:pt x="1430338" y="1190625"/>
                  </a:lnTo>
                  <a:lnTo>
                    <a:pt x="1473200" y="1185862"/>
                  </a:lnTo>
                  <a:lnTo>
                    <a:pt x="1512888" y="1181100"/>
                  </a:lnTo>
                  <a:lnTo>
                    <a:pt x="1511300" y="1144587"/>
                  </a:lnTo>
                  <a:lnTo>
                    <a:pt x="1508125" y="1104900"/>
                  </a:lnTo>
                  <a:lnTo>
                    <a:pt x="1477963" y="1100137"/>
                  </a:lnTo>
                  <a:lnTo>
                    <a:pt x="1446213" y="1133475"/>
                  </a:lnTo>
                  <a:lnTo>
                    <a:pt x="1411288" y="1143000"/>
                  </a:lnTo>
                  <a:lnTo>
                    <a:pt x="1387475" y="1143000"/>
                  </a:lnTo>
                  <a:lnTo>
                    <a:pt x="1355725" y="1101725"/>
                  </a:lnTo>
                  <a:lnTo>
                    <a:pt x="1328738" y="1077912"/>
                  </a:lnTo>
                  <a:lnTo>
                    <a:pt x="1333500" y="1041400"/>
                  </a:lnTo>
                  <a:lnTo>
                    <a:pt x="1346200" y="995362"/>
                  </a:lnTo>
                  <a:lnTo>
                    <a:pt x="1395413" y="965200"/>
                  </a:lnTo>
                  <a:lnTo>
                    <a:pt x="1438275" y="952500"/>
                  </a:lnTo>
                  <a:lnTo>
                    <a:pt x="1482725" y="947737"/>
                  </a:lnTo>
                  <a:lnTo>
                    <a:pt x="1533525" y="911225"/>
                  </a:lnTo>
                  <a:lnTo>
                    <a:pt x="1585913" y="915987"/>
                  </a:lnTo>
                  <a:lnTo>
                    <a:pt x="1616075" y="882650"/>
                  </a:lnTo>
                  <a:lnTo>
                    <a:pt x="1671638" y="874712"/>
                  </a:lnTo>
                  <a:lnTo>
                    <a:pt x="1706563" y="842962"/>
                  </a:lnTo>
                  <a:lnTo>
                    <a:pt x="1722438" y="806450"/>
                  </a:lnTo>
                  <a:lnTo>
                    <a:pt x="1849438" y="752475"/>
                  </a:lnTo>
                  <a:lnTo>
                    <a:pt x="1879600" y="685800"/>
                  </a:lnTo>
                  <a:lnTo>
                    <a:pt x="1860550" y="623887"/>
                  </a:lnTo>
                  <a:lnTo>
                    <a:pt x="1865313" y="530225"/>
                  </a:lnTo>
                  <a:lnTo>
                    <a:pt x="1879600" y="471487"/>
                  </a:lnTo>
                  <a:lnTo>
                    <a:pt x="1836738" y="444500"/>
                  </a:lnTo>
                  <a:lnTo>
                    <a:pt x="1797050" y="454025"/>
                  </a:lnTo>
                  <a:lnTo>
                    <a:pt x="1728788" y="423862"/>
                  </a:lnTo>
                  <a:lnTo>
                    <a:pt x="1679575" y="428625"/>
                  </a:lnTo>
                  <a:lnTo>
                    <a:pt x="1614488" y="342900"/>
                  </a:lnTo>
                  <a:lnTo>
                    <a:pt x="1544638" y="330200"/>
                  </a:lnTo>
                  <a:lnTo>
                    <a:pt x="1487488" y="330200"/>
                  </a:lnTo>
                  <a:lnTo>
                    <a:pt x="1439863" y="268287"/>
                  </a:lnTo>
                  <a:lnTo>
                    <a:pt x="1403350" y="239712"/>
                  </a:lnTo>
                  <a:lnTo>
                    <a:pt x="1354138" y="209550"/>
                  </a:lnTo>
                  <a:lnTo>
                    <a:pt x="1265238" y="166687"/>
                  </a:lnTo>
                  <a:lnTo>
                    <a:pt x="1282700" y="90487"/>
                  </a:lnTo>
                  <a:lnTo>
                    <a:pt x="1239838" y="9525"/>
                  </a:lnTo>
                  <a:lnTo>
                    <a:pt x="1184275" y="0"/>
                  </a:lnTo>
                  <a:lnTo>
                    <a:pt x="1116013" y="47625"/>
                  </a:lnTo>
                  <a:lnTo>
                    <a:pt x="1020763" y="47625"/>
                  </a:lnTo>
                  <a:lnTo>
                    <a:pt x="996950" y="14287"/>
                  </a:lnTo>
                  <a:lnTo>
                    <a:pt x="947738" y="42862"/>
                  </a:lnTo>
                  <a:lnTo>
                    <a:pt x="923925" y="73025"/>
                  </a:lnTo>
                  <a:lnTo>
                    <a:pt x="920750" y="109537"/>
                  </a:lnTo>
                  <a:lnTo>
                    <a:pt x="927100" y="142875"/>
                  </a:lnTo>
                  <a:lnTo>
                    <a:pt x="896938" y="146050"/>
                  </a:lnTo>
                  <a:lnTo>
                    <a:pt x="863600" y="111125"/>
                  </a:lnTo>
                  <a:lnTo>
                    <a:pt x="814388" y="107950"/>
                  </a:lnTo>
                  <a:lnTo>
                    <a:pt x="784225" y="131762"/>
                  </a:lnTo>
                  <a:lnTo>
                    <a:pt x="763588" y="85725"/>
                  </a:lnTo>
                  <a:lnTo>
                    <a:pt x="735013" y="92075"/>
                  </a:lnTo>
                  <a:lnTo>
                    <a:pt x="712788" y="112712"/>
                  </a:lnTo>
                  <a:lnTo>
                    <a:pt x="692150" y="82550"/>
                  </a:lnTo>
                  <a:lnTo>
                    <a:pt x="655638" y="82550"/>
                  </a:lnTo>
                  <a:lnTo>
                    <a:pt x="609600" y="85725"/>
                  </a:lnTo>
                  <a:lnTo>
                    <a:pt x="558800" y="57150"/>
                  </a:lnTo>
                  <a:lnTo>
                    <a:pt x="511175" y="82550"/>
                  </a:lnTo>
                  <a:lnTo>
                    <a:pt x="458788" y="53975"/>
                  </a:lnTo>
                  <a:lnTo>
                    <a:pt x="392113" y="53975"/>
                  </a:lnTo>
                  <a:lnTo>
                    <a:pt x="331788" y="619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1" name="Freeform 133">
              <a:extLst/>
            </p:cNvPr>
            <p:cNvSpPr>
              <a:spLocks/>
            </p:cNvSpPr>
            <p:nvPr/>
          </p:nvSpPr>
          <p:spPr bwMode="auto">
            <a:xfrm>
              <a:off x="4689451" y="3632218"/>
              <a:ext cx="165100" cy="144463"/>
            </a:xfrm>
            <a:custGeom>
              <a:avLst/>
              <a:gdLst>
                <a:gd name="T0" fmla="*/ 2147483647 w 610"/>
                <a:gd name="T1" fmla="*/ 2147483647 h 532"/>
                <a:gd name="T2" fmla="*/ 2147483647 w 610"/>
                <a:gd name="T3" fmla="*/ 2147483647 h 532"/>
                <a:gd name="T4" fmla="*/ 2147483647 w 610"/>
                <a:gd name="T5" fmla="*/ 2147483647 h 532"/>
                <a:gd name="T6" fmla="*/ 2147483647 w 610"/>
                <a:gd name="T7" fmla="*/ 2147483647 h 532"/>
                <a:gd name="T8" fmla="*/ 2147483647 w 610"/>
                <a:gd name="T9" fmla="*/ 2147483647 h 532"/>
                <a:gd name="T10" fmla="*/ 2147483647 w 610"/>
                <a:gd name="T11" fmla="*/ 2147483647 h 532"/>
                <a:gd name="T12" fmla="*/ 2147483647 w 610"/>
                <a:gd name="T13" fmla="*/ 2147483647 h 532"/>
                <a:gd name="T14" fmla="*/ 2147483647 w 610"/>
                <a:gd name="T15" fmla="*/ 2147483647 h 532"/>
                <a:gd name="T16" fmla="*/ 2147483647 w 610"/>
                <a:gd name="T17" fmla="*/ 2147483647 h 532"/>
                <a:gd name="T18" fmla="*/ 2147483647 w 610"/>
                <a:gd name="T19" fmla="*/ 2147483647 h 532"/>
                <a:gd name="T20" fmla="*/ 2147483647 w 610"/>
                <a:gd name="T21" fmla="*/ 2147483647 h 532"/>
                <a:gd name="T22" fmla="*/ 2147483647 w 610"/>
                <a:gd name="T23" fmla="*/ 2147483647 h 532"/>
                <a:gd name="T24" fmla="*/ 2147483647 w 610"/>
                <a:gd name="T25" fmla="*/ 2147483647 h 532"/>
                <a:gd name="T26" fmla="*/ 2147483647 w 610"/>
                <a:gd name="T27" fmla="*/ 2147483647 h 532"/>
                <a:gd name="T28" fmla="*/ 2147483647 w 610"/>
                <a:gd name="T29" fmla="*/ 2147483647 h 532"/>
                <a:gd name="T30" fmla="*/ 2147483647 w 610"/>
                <a:gd name="T31" fmla="*/ 2147483647 h 532"/>
                <a:gd name="T32" fmla="*/ 2147483647 w 610"/>
                <a:gd name="T33" fmla="*/ 2147483647 h 532"/>
                <a:gd name="T34" fmla="*/ 2147483647 w 610"/>
                <a:gd name="T35" fmla="*/ 2147483647 h 532"/>
                <a:gd name="T36" fmla="*/ 2147483647 w 610"/>
                <a:gd name="T37" fmla="*/ 2147483647 h 532"/>
                <a:gd name="T38" fmla="*/ 2147483647 w 610"/>
                <a:gd name="T39" fmla="*/ 2147483647 h 532"/>
                <a:gd name="T40" fmla="*/ 2147483647 w 610"/>
                <a:gd name="T41" fmla="*/ 2147483647 h 532"/>
                <a:gd name="T42" fmla="*/ 2147483647 w 610"/>
                <a:gd name="T43" fmla="*/ 2147483647 h 532"/>
                <a:gd name="T44" fmla="*/ 2147483647 w 610"/>
                <a:gd name="T45" fmla="*/ 2147483647 h 532"/>
                <a:gd name="T46" fmla="*/ 2147483647 w 610"/>
                <a:gd name="T47" fmla="*/ 2147483647 h 532"/>
                <a:gd name="T48" fmla="*/ 2147483647 w 610"/>
                <a:gd name="T49" fmla="*/ 2147483647 h 532"/>
                <a:gd name="T50" fmla="*/ 2147483647 w 610"/>
                <a:gd name="T51" fmla="*/ 2147483647 h 532"/>
                <a:gd name="T52" fmla="*/ 2147483647 w 610"/>
                <a:gd name="T53" fmla="*/ 2147483647 h 532"/>
                <a:gd name="T54" fmla="*/ 2147483647 w 610"/>
                <a:gd name="T55" fmla="*/ 0 h 532"/>
                <a:gd name="T56" fmla="*/ 2147483647 w 610"/>
                <a:gd name="T57" fmla="*/ 2147483647 h 532"/>
                <a:gd name="T58" fmla="*/ 2147483647 w 610"/>
                <a:gd name="T59" fmla="*/ 2147483647 h 532"/>
                <a:gd name="T60" fmla="*/ 2147483647 w 610"/>
                <a:gd name="T61" fmla="*/ 2147483647 h 532"/>
                <a:gd name="T62" fmla="*/ 2147483647 w 610"/>
                <a:gd name="T63" fmla="*/ 2147483647 h 532"/>
                <a:gd name="T64" fmla="*/ 2147483647 w 610"/>
                <a:gd name="T65" fmla="*/ 2147483647 h 532"/>
                <a:gd name="T66" fmla="*/ 2147483647 w 610"/>
                <a:gd name="T67" fmla="*/ 2147483647 h 532"/>
                <a:gd name="T68" fmla="*/ 2147483647 w 610"/>
                <a:gd name="T69" fmla="*/ 2147483647 h 532"/>
                <a:gd name="T70" fmla="*/ 2147483647 w 610"/>
                <a:gd name="T71" fmla="*/ 2147483647 h 532"/>
                <a:gd name="T72" fmla="*/ 2147483647 w 610"/>
                <a:gd name="T73" fmla="*/ 2147483647 h 532"/>
                <a:gd name="T74" fmla="*/ 2147483647 w 610"/>
                <a:gd name="T75" fmla="*/ 2147483647 h 532"/>
                <a:gd name="T76" fmla="*/ 2147483647 w 610"/>
                <a:gd name="T77" fmla="*/ 2147483647 h 532"/>
                <a:gd name="T78" fmla="*/ 2147483647 w 610"/>
                <a:gd name="T79" fmla="*/ 2147483647 h 532"/>
                <a:gd name="T80" fmla="*/ 2147483647 w 610"/>
                <a:gd name="T81" fmla="*/ 2147483647 h 532"/>
                <a:gd name="T82" fmla="*/ 2147483647 w 610"/>
                <a:gd name="T83" fmla="*/ 2147483647 h 532"/>
                <a:gd name="T84" fmla="*/ 2147483647 w 610"/>
                <a:gd name="T85" fmla="*/ 2147483647 h 532"/>
                <a:gd name="T86" fmla="*/ 2147483647 w 610"/>
                <a:gd name="T87" fmla="*/ 2147483647 h 532"/>
                <a:gd name="T88" fmla="*/ 2147483647 w 610"/>
                <a:gd name="T89" fmla="*/ 2147483647 h 532"/>
                <a:gd name="T90" fmla="*/ 2147483647 w 610"/>
                <a:gd name="T91" fmla="*/ 2147483647 h 532"/>
                <a:gd name="T92" fmla="*/ 2147483647 w 610"/>
                <a:gd name="T93" fmla="*/ 2147483647 h 532"/>
                <a:gd name="T94" fmla="*/ 2147483647 w 610"/>
                <a:gd name="T95" fmla="*/ 2147483647 h 532"/>
                <a:gd name="T96" fmla="*/ 0 w 610"/>
                <a:gd name="T97" fmla="*/ 2147483647 h 532"/>
                <a:gd name="T98" fmla="*/ 2147483647 w 610"/>
                <a:gd name="T99" fmla="*/ 2147483647 h 532"/>
                <a:gd name="T100" fmla="*/ 2147483647 w 610"/>
                <a:gd name="T101" fmla="*/ 2147483647 h 532"/>
                <a:gd name="T102" fmla="*/ 2147483647 w 610"/>
                <a:gd name="T103" fmla="*/ 2147483647 h 532"/>
                <a:gd name="T104" fmla="*/ 2147483647 w 610"/>
                <a:gd name="T105" fmla="*/ 2147483647 h 532"/>
                <a:gd name="T106" fmla="*/ 2147483647 w 610"/>
                <a:gd name="T107" fmla="*/ 2147483647 h 532"/>
                <a:gd name="T108" fmla="*/ 2147483647 w 610"/>
                <a:gd name="T109" fmla="*/ 2147483647 h 532"/>
                <a:gd name="T110" fmla="*/ 2147483647 w 610"/>
                <a:gd name="T111" fmla="*/ 2147483647 h 532"/>
                <a:gd name="T112" fmla="*/ 2147483647 w 610"/>
                <a:gd name="T113" fmla="*/ 2147483647 h 532"/>
                <a:gd name="T114" fmla="*/ 2147483647 w 610"/>
                <a:gd name="T115" fmla="*/ 2147483647 h 532"/>
                <a:gd name="T116" fmla="*/ 2147483647 w 610"/>
                <a:gd name="T117" fmla="*/ 2147483647 h 532"/>
                <a:gd name="T118" fmla="*/ 2147483647 w 610"/>
                <a:gd name="T119" fmla="*/ 2147483647 h 532"/>
                <a:gd name="T120" fmla="*/ 2147483647 w 610"/>
                <a:gd name="T121" fmla="*/ 2147483647 h 5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532"/>
                <a:gd name="T185" fmla="*/ 610 w 610"/>
                <a:gd name="T186" fmla="*/ 532 h 5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532">
                  <a:moveTo>
                    <a:pt x="346" y="492"/>
                  </a:moveTo>
                  <a:lnTo>
                    <a:pt x="361" y="510"/>
                  </a:lnTo>
                  <a:lnTo>
                    <a:pt x="373" y="501"/>
                  </a:lnTo>
                  <a:lnTo>
                    <a:pt x="390" y="492"/>
                  </a:lnTo>
                  <a:lnTo>
                    <a:pt x="405" y="525"/>
                  </a:lnTo>
                  <a:lnTo>
                    <a:pt x="424" y="510"/>
                  </a:lnTo>
                  <a:lnTo>
                    <a:pt x="453" y="508"/>
                  </a:lnTo>
                  <a:lnTo>
                    <a:pt x="478" y="532"/>
                  </a:lnTo>
                  <a:lnTo>
                    <a:pt x="499" y="531"/>
                  </a:lnTo>
                  <a:lnTo>
                    <a:pt x="493" y="514"/>
                  </a:lnTo>
                  <a:lnTo>
                    <a:pt x="495" y="489"/>
                  </a:lnTo>
                  <a:lnTo>
                    <a:pt x="508" y="468"/>
                  </a:lnTo>
                  <a:lnTo>
                    <a:pt x="537" y="451"/>
                  </a:lnTo>
                  <a:lnTo>
                    <a:pt x="526" y="423"/>
                  </a:lnTo>
                  <a:lnTo>
                    <a:pt x="517" y="382"/>
                  </a:lnTo>
                  <a:lnTo>
                    <a:pt x="571" y="366"/>
                  </a:lnTo>
                  <a:lnTo>
                    <a:pt x="610" y="348"/>
                  </a:lnTo>
                  <a:lnTo>
                    <a:pt x="592" y="310"/>
                  </a:lnTo>
                  <a:lnTo>
                    <a:pt x="558" y="292"/>
                  </a:lnTo>
                  <a:lnTo>
                    <a:pt x="552" y="255"/>
                  </a:lnTo>
                  <a:lnTo>
                    <a:pt x="529" y="223"/>
                  </a:lnTo>
                  <a:lnTo>
                    <a:pt x="495" y="183"/>
                  </a:lnTo>
                  <a:lnTo>
                    <a:pt x="480" y="148"/>
                  </a:lnTo>
                  <a:lnTo>
                    <a:pt x="495" y="97"/>
                  </a:lnTo>
                  <a:lnTo>
                    <a:pt x="474" y="66"/>
                  </a:lnTo>
                  <a:lnTo>
                    <a:pt x="414" y="40"/>
                  </a:lnTo>
                  <a:lnTo>
                    <a:pt x="349" y="27"/>
                  </a:lnTo>
                  <a:lnTo>
                    <a:pt x="288" y="0"/>
                  </a:lnTo>
                  <a:lnTo>
                    <a:pt x="255" y="27"/>
                  </a:lnTo>
                  <a:lnTo>
                    <a:pt x="226" y="64"/>
                  </a:lnTo>
                  <a:lnTo>
                    <a:pt x="222" y="101"/>
                  </a:lnTo>
                  <a:lnTo>
                    <a:pt x="202" y="130"/>
                  </a:lnTo>
                  <a:lnTo>
                    <a:pt x="187" y="150"/>
                  </a:lnTo>
                  <a:lnTo>
                    <a:pt x="154" y="154"/>
                  </a:lnTo>
                  <a:lnTo>
                    <a:pt x="151" y="181"/>
                  </a:lnTo>
                  <a:lnTo>
                    <a:pt x="159" y="210"/>
                  </a:lnTo>
                  <a:lnTo>
                    <a:pt x="142" y="229"/>
                  </a:lnTo>
                  <a:lnTo>
                    <a:pt x="117" y="247"/>
                  </a:lnTo>
                  <a:lnTo>
                    <a:pt x="90" y="256"/>
                  </a:lnTo>
                  <a:lnTo>
                    <a:pt x="47" y="253"/>
                  </a:lnTo>
                  <a:lnTo>
                    <a:pt x="18" y="265"/>
                  </a:lnTo>
                  <a:lnTo>
                    <a:pt x="10" y="288"/>
                  </a:lnTo>
                  <a:lnTo>
                    <a:pt x="21" y="318"/>
                  </a:lnTo>
                  <a:lnTo>
                    <a:pt x="45" y="346"/>
                  </a:lnTo>
                  <a:lnTo>
                    <a:pt x="27" y="363"/>
                  </a:lnTo>
                  <a:lnTo>
                    <a:pt x="13" y="384"/>
                  </a:lnTo>
                  <a:lnTo>
                    <a:pt x="25" y="406"/>
                  </a:lnTo>
                  <a:lnTo>
                    <a:pt x="12" y="424"/>
                  </a:lnTo>
                  <a:lnTo>
                    <a:pt x="0" y="451"/>
                  </a:lnTo>
                  <a:lnTo>
                    <a:pt x="13" y="486"/>
                  </a:lnTo>
                  <a:lnTo>
                    <a:pt x="27" y="520"/>
                  </a:lnTo>
                  <a:lnTo>
                    <a:pt x="43" y="499"/>
                  </a:lnTo>
                  <a:lnTo>
                    <a:pt x="64" y="489"/>
                  </a:lnTo>
                  <a:lnTo>
                    <a:pt x="90" y="489"/>
                  </a:lnTo>
                  <a:lnTo>
                    <a:pt x="124" y="478"/>
                  </a:lnTo>
                  <a:lnTo>
                    <a:pt x="159" y="477"/>
                  </a:lnTo>
                  <a:lnTo>
                    <a:pt x="198" y="474"/>
                  </a:lnTo>
                  <a:lnTo>
                    <a:pt x="231" y="492"/>
                  </a:lnTo>
                  <a:lnTo>
                    <a:pt x="264" y="475"/>
                  </a:lnTo>
                  <a:lnTo>
                    <a:pt x="295" y="493"/>
                  </a:lnTo>
                  <a:lnTo>
                    <a:pt x="346" y="4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2" name="Freeform 134">
              <a:extLst/>
            </p:cNvPr>
            <p:cNvSpPr>
              <a:spLocks/>
            </p:cNvSpPr>
            <p:nvPr/>
          </p:nvSpPr>
          <p:spPr bwMode="auto">
            <a:xfrm>
              <a:off x="4686276" y="3514743"/>
              <a:ext cx="84138" cy="71438"/>
            </a:xfrm>
            <a:custGeom>
              <a:avLst/>
              <a:gdLst>
                <a:gd name="T0" fmla="*/ 2147483647 w 307"/>
                <a:gd name="T1" fmla="*/ 2147483647 h 265"/>
                <a:gd name="T2" fmla="*/ 2147483647 w 307"/>
                <a:gd name="T3" fmla="*/ 2147483647 h 265"/>
                <a:gd name="T4" fmla="*/ 2147483647 w 307"/>
                <a:gd name="T5" fmla="*/ 2147483647 h 265"/>
                <a:gd name="T6" fmla="*/ 2147483647 w 307"/>
                <a:gd name="T7" fmla="*/ 2147483647 h 265"/>
                <a:gd name="T8" fmla="*/ 2147483647 w 307"/>
                <a:gd name="T9" fmla="*/ 2147483647 h 265"/>
                <a:gd name="T10" fmla="*/ 2147483647 w 307"/>
                <a:gd name="T11" fmla="*/ 2147483647 h 265"/>
                <a:gd name="T12" fmla="*/ 2147483647 w 307"/>
                <a:gd name="T13" fmla="*/ 2147483647 h 265"/>
                <a:gd name="T14" fmla="*/ 2147483647 w 307"/>
                <a:gd name="T15" fmla="*/ 0 h 265"/>
                <a:gd name="T16" fmla="*/ 2147483647 w 307"/>
                <a:gd name="T17" fmla="*/ 2147483647 h 265"/>
                <a:gd name="T18" fmla="*/ 2147483647 w 307"/>
                <a:gd name="T19" fmla="*/ 2147483647 h 265"/>
                <a:gd name="T20" fmla="*/ 2147483647 w 307"/>
                <a:gd name="T21" fmla="*/ 2147483647 h 265"/>
                <a:gd name="T22" fmla="*/ 2147483647 w 307"/>
                <a:gd name="T23" fmla="*/ 2147483647 h 265"/>
                <a:gd name="T24" fmla="*/ 0 w 307"/>
                <a:gd name="T25" fmla="*/ 2147483647 h 265"/>
                <a:gd name="T26" fmla="*/ 2147483647 w 307"/>
                <a:gd name="T27" fmla="*/ 2147483647 h 265"/>
                <a:gd name="T28" fmla="*/ 2147483647 w 307"/>
                <a:gd name="T29" fmla="*/ 2147483647 h 265"/>
                <a:gd name="T30" fmla="*/ 2147483647 w 307"/>
                <a:gd name="T31" fmla="*/ 2147483647 h 265"/>
                <a:gd name="T32" fmla="*/ 2147483647 w 307"/>
                <a:gd name="T33" fmla="*/ 2147483647 h 265"/>
                <a:gd name="T34" fmla="*/ 2147483647 w 307"/>
                <a:gd name="T35" fmla="*/ 2147483647 h 265"/>
                <a:gd name="T36" fmla="*/ 2147483647 w 307"/>
                <a:gd name="T37" fmla="*/ 2147483647 h 265"/>
                <a:gd name="T38" fmla="*/ 2147483647 w 307"/>
                <a:gd name="T39" fmla="*/ 2147483647 h 265"/>
                <a:gd name="T40" fmla="*/ 2147483647 w 307"/>
                <a:gd name="T41" fmla="*/ 2147483647 h 265"/>
                <a:gd name="T42" fmla="*/ 2147483647 w 307"/>
                <a:gd name="T43" fmla="*/ 2147483647 h 265"/>
                <a:gd name="T44" fmla="*/ 2147483647 w 307"/>
                <a:gd name="T45" fmla="*/ 2147483647 h 265"/>
                <a:gd name="T46" fmla="*/ 2147483647 w 307"/>
                <a:gd name="T47" fmla="*/ 2147483647 h 265"/>
                <a:gd name="T48" fmla="*/ 2147483647 w 307"/>
                <a:gd name="T49" fmla="*/ 2147483647 h 265"/>
                <a:gd name="T50" fmla="*/ 2147483647 w 307"/>
                <a:gd name="T51" fmla="*/ 2147483647 h 265"/>
                <a:gd name="T52" fmla="*/ 2147483647 w 307"/>
                <a:gd name="T53" fmla="*/ 2147483647 h 265"/>
                <a:gd name="T54" fmla="*/ 2147483647 w 307"/>
                <a:gd name="T55" fmla="*/ 2147483647 h 265"/>
                <a:gd name="T56" fmla="*/ 2147483647 w 307"/>
                <a:gd name="T57" fmla="*/ 2147483647 h 265"/>
                <a:gd name="T58" fmla="*/ 2147483647 w 307"/>
                <a:gd name="T59" fmla="*/ 2147483647 h 265"/>
                <a:gd name="T60" fmla="*/ 2147483647 w 307"/>
                <a:gd name="T61" fmla="*/ 2147483647 h 265"/>
                <a:gd name="T62" fmla="*/ 2147483647 w 307"/>
                <a:gd name="T63" fmla="*/ 2147483647 h 2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7"/>
                <a:gd name="T97" fmla="*/ 0 h 265"/>
                <a:gd name="T98" fmla="*/ 307 w 307"/>
                <a:gd name="T99" fmla="*/ 265 h 2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7" h="265">
                  <a:moveTo>
                    <a:pt x="307" y="41"/>
                  </a:moveTo>
                  <a:lnTo>
                    <a:pt x="271" y="31"/>
                  </a:lnTo>
                  <a:lnTo>
                    <a:pt x="237" y="23"/>
                  </a:lnTo>
                  <a:lnTo>
                    <a:pt x="216" y="6"/>
                  </a:lnTo>
                  <a:lnTo>
                    <a:pt x="188" y="2"/>
                  </a:lnTo>
                  <a:lnTo>
                    <a:pt x="155" y="3"/>
                  </a:lnTo>
                  <a:lnTo>
                    <a:pt x="140" y="16"/>
                  </a:lnTo>
                  <a:lnTo>
                    <a:pt x="107" y="0"/>
                  </a:lnTo>
                  <a:lnTo>
                    <a:pt x="73" y="7"/>
                  </a:lnTo>
                  <a:lnTo>
                    <a:pt x="59" y="25"/>
                  </a:lnTo>
                  <a:lnTo>
                    <a:pt x="31" y="31"/>
                  </a:lnTo>
                  <a:lnTo>
                    <a:pt x="4" y="46"/>
                  </a:lnTo>
                  <a:lnTo>
                    <a:pt x="0" y="83"/>
                  </a:lnTo>
                  <a:lnTo>
                    <a:pt x="18" y="102"/>
                  </a:lnTo>
                  <a:lnTo>
                    <a:pt x="12" y="134"/>
                  </a:lnTo>
                  <a:lnTo>
                    <a:pt x="35" y="149"/>
                  </a:lnTo>
                  <a:lnTo>
                    <a:pt x="52" y="151"/>
                  </a:lnTo>
                  <a:lnTo>
                    <a:pt x="75" y="148"/>
                  </a:lnTo>
                  <a:lnTo>
                    <a:pt x="85" y="162"/>
                  </a:lnTo>
                  <a:lnTo>
                    <a:pt x="92" y="182"/>
                  </a:lnTo>
                  <a:lnTo>
                    <a:pt x="106" y="188"/>
                  </a:lnTo>
                  <a:lnTo>
                    <a:pt x="137" y="194"/>
                  </a:lnTo>
                  <a:lnTo>
                    <a:pt x="155" y="226"/>
                  </a:lnTo>
                  <a:lnTo>
                    <a:pt x="179" y="241"/>
                  </a:lnTo>
                  <a:lnTo>
                    <a:pt x="202" y="236"/>
                  </a:lnTo>
                  <a:lnTo>
                    <a:pt x="227" y="253"/>
                  </a:lnTo>
                  <a:lnTo>
                    <a:pt x="253" y="256"/>
                  </a:lnTo>
                  <a:lnTo>
                    <a:pt x="269" y="265"/>
                  </a:lnTo>
                  <a:lnTo>
                    <a:pt x="289" y="193"/>
                  </a:lnTo>
                  <a:lnTo>
                    <a:pt x="287" y="166"/>
                  </a:lnTo>
                  <a:lnTo>
                    <a:pt x="290" y="116"/>
                  </a:lnTo>
                  <a:lnTo>
                    <a:pt x="307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3" name="Freeform 135">
              <a:extLst/>
            </p:cNvPr>
            <p:cNvSpPr>
              <a:spLocks/>
            </p:cNvSpPr>
            <p:nvPr/>
          </p:nvSpPr>
          <p:spPr bwMode="auto">
            <a:xfrm>
              <a:off x="4638651" y="3614756"/>
              <a:ext cx="119063" cy="88900"/>
            </a:xfrm>
            <a:custGeom>
              <a:avLst/>
              <a:gdLst>
                <a:gd name="T0" fmla="*/ 2147483647 w 439"/>
                <a:gd name="T1" fmla="*/ 2147483647 h 324"/>
                <a:gd name="T2" fmla="*/ 2147483647 w 439"/>
                <a:gd name="T3" fmla="*/ 2147483647 h 324"/>
                <a:gd name="T4" fmla="*/ 2147483647 w 439"/>
                <a:gd name="T5" fmla="*/ 2147483647 h 324"/>
                <a:gd name="T6" fmla="*/ 2147483647 w 439"/>
                <a:gd name="T7" fmla="*/ 2147483647 h 324"/>
                <a:gd name="T8" fmla="*/ 2147483647 w 439"/>
                <a:gd name="T9" fmla="*/ 2147483647 h 324"/>
                <a:gd name="T10" fmla="*/ 2147483647 w 439"/>
                <a:gd name="T11" fmla="*/ 2147483647 h 324"/>
                <a:gd name="T12" fmla="*/ 2147483647 w 439"/>
                <a:gd name="T13" fmla="*/ 2147483647 h 324"/>
                <a:gd name="T14" fmla="*/ 2147483647 w 439"/>
                <a:gd name="T15" fmla="*/ 2147483647 h 324"/>
                <a:gd name="T16" fmla="*/ 2147483647 w 439"/>
                <a:gd name="T17" fmla="*/ 2147483647 h 324"/>
                <a:gd name="T18" fmla="*/ 2147483647 w 439"/>
                <a:gd name="T19" fmla="*/ 2147483647 h 324"/>
                <a:gd name="T20" fmla="*/ 2147483647 w 439"/>
                <a:gd name="T21" fmla="*/ 2147483647 h 324"/>
                <a:gd name="T22" fmla="*/ 2147483647 w 439"/>
                <a:gd name="T23" fmla="*/ 2147483647 h 324"/>
                <a:gd name="T24" fmla="*/ 2147483647 w 439"/>
                <a:gd name="T25" fmla="*/ 0 h 324"/>
                <a:gd name="T26" fmla="*/ 2147483647 w 439"/>
                <a:gd name="T27" fmla="*/ 2147483647 h 324"/>
                <a:gd name="T28" fmla="*/ 2147483647 w 439"/>
                <a:gd name="T29" fmla="*/ 2147483647 h 324"/>
                <a:gd name="T30" fmla="*/ 2147483647 w 439"/>
                <a:gd name="T31" fmla="*/ 2147483647 h 324"/>
                <a:gd name="T32" fmla="*/ 2147483647 w 439"/>
                <a:gd name="T33" fmla="*/ 2147483647 h 324"/>
                <a:gd name="T34" fmla="*/ 2147483647 w 439"/>
                <a:gd name="T35" fmla="*/ 2147483647 h 324"/>
                <a:gd name="T36" fmla="*/ 2147483647 w 439"/>
                <a:gd name="T37" fmla="*/ 2147483647 h 324"/>
                <a:gd name="T38" fmla="*/ 2147483647 w 439"/>
                <a:gd name="T39" fmla="*/ 2147483647 h 324"/>
                <a:gd name="T40" fmla="*/ 0 w 439"/>
                <a:gd name="T41" fmla="*/ 2147483647 h 324"/>
                <a:gd name="T42" fmla="*/ 2147483647 w 439"/>
                <a:gd name="T43" fmla="*/ 2147483647 h 324"/>
                <a:gd name="T44" fmla="*/ 2147483647 w 439"/>
                <a:gd name="T45" fmla="*/ 2147483647 h 324"/>
                <a:gd name="T46" fmla="*/ 2147483647 w 439"/>
                <a:gd name="T47" fmla="*/ 2147483647 h 324"/>
                <a:gd name="T48" fmla="*/ 2147483647 w 439"/>
                <a:gd name="T49" fmla="*/ 2147483647 h 324"/>
                <a:gd name="T50" fmla="*/ 2147483647 w 439"/>
                <a:gd name="T51" fmla="*/ 2147483647 h 324"/>
                <a:gd name="T52" fmla="*/ 2147483647 w 439"/>
                <a:gd name="T53" fmla="*/ 2147483647 h 324"/>
                <a:gd name="T54" fmla="*/ 2147483647 w 439"/>
                <a:gd name="T55" fmla="*/ 2147483647 h 324"/>
                <a:gd name="T56" fmla="*/ 2147483647 w 439"/>
                <a:gd name="T57" fmla="*/ 2147483647 h 324"/>
                <a:gd name="T58" fmla="*/ 2147483647 w 439"/>
                <a:gd name="T59" fmla="*/ 2147483647 h 324"/>
                <a:gd name="T60" fmla="*/ 2147483647 w 439"/>
                <a:gd name="T61" fmla="*/ 2147483647 h 324"/>
                <a:gd name="T62" fmla="*/ 2147483647 w 439"/>
                <a:gd name="T63" fmla="*/ 2147483647 h 324"/>
                <a:gd name="T64" fmla="*/ 2147483647 w 439"/>
                <a:gd name="T65" fmla="*/ 2147483647 h 324"/>
                <a:gd name="T66" fmla="*/ 2147483647 w 439"/>
                <a:gd name="T67" fmla="*/ 2147483647 h 324"/>
                <a:gd name="T68" fmla="*/ 2147483647 w 439"/>
                <a:gd name="T69" fmla="*/ 2147483647 h 324"/>
                <a:gd name="T70" fmla="*/ 2147483647 w 439"/>
                <a:gd name="T71" fmla="*/ 2147483647 h 324"/>
                <a:gd name="T72" fmla="*/ 2147483647 w 439"/>
                <a:gd name="T73" fmla="*/ 2147483647 h 324"/>
                <a:gd name="T74" fmla="*/ 2147483647 w 439"/>
                <a:gd name="T75" fmla="*/ 2147483647 h 324"/>
                <a:gd name="T76" fmla="*/ 2147483647 w 439"/>
                <a:gd name="T77" fmla="*/ 2147483647 h 324"/>
                <a:gd name="T78" fmla="*/ 2147483647 w 439"/>
                <a:gd name="T79" fmla="*/ 2147483647 h 324"/>
                <a:gd name="T80" fmla="*/ 2147483647 w 439"/>
                <a:gd name="T81" fmla="*/ 2147483647 h 324"/>
                <a:gd name="T82" fmla="*/ 2147483647 w 439"/>
                <a:gd name="T83" fmla="*/ 2147483647 h 324"/>
                <a:gd name="T84" fmla="*/ 2147483647 w 439"/>
                <a:gd name="T85" fmla="*/ 2147483647 h 324"/>
                <a:gd name="T86" fmla="*/ 2147483647 w 439"/>
                <a:gd name="T87" fmla="*/ 2147483647 h 3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39"/>
                <a:gd name="T133" fmla="*/ 0 h 324"/>
                <a:gd name="T134" fmla="*/ 439 w 439"/>
                <a:gd name="T135" fmla="*/ 324 h 3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39" h="324">
                  <a:moveTo>
                    <a:pt x="406" y="164"/>
                  </a:moveTo>
                  <a:lnTo>
                    <a:pt x="415" y="122"/>
                  </a:lnTo>
                  <a:lnTo>
                    <a:pt x="439" y="90"/>
                  </a:lnTo>
                  <a:lnTo>
                    <a:pt x="400" y="93"/>
                  </a:lnTo>
                  <a:lnTo>
                    <a:pt x="341" y="39"/>
                  </a:lnTo>
                  <a:lnTo>
                    <a:pt x="319" y="34"/>
                  </a:lnTo>
                  <a:lnTo>
                    <a:pt x="305" y="6"/>
                  </a:lnTo>
                  <a:lnTo>
                    <a:pt x="286" y="20"/>
                  </a:lnTo>
                  <a:lnTo>
                    <a:pt x="257" y="23"/>
                  </a:lnTo>
                  <a:lnTo>
                    <a:pt x="227" y="6"/>
                  </a:lnTo>
                  <a:lnTo>
                    <a:pt x="205" y="6"/>
                  </a:lnTo>
                  <a:lnTo>
                    <a:pt x="190" y="12"/>
                  </a:lnTo>
                  <a:lnTo>
                    <a:pt x="164" y="0"/>
                  </a:lnTo>
                  <a:lnTo>
                    <a:pt x="125" y="2"/>
                  </a:lnTo>
                  <a:lnTo>
                    <a:pt x="76" y="11"/>
                  </a:lnTo>
                  <a:lnTo>
                    <a:pt x="61" y="30"/>
                  </a:lnTo>
                  <a:lnTo>
                    <a:pt x="37" y="47"/>
                  </a:lnTo>
                  <a:lnTo>
                    <a:pt x="19" y="57"/>
                  </a:lnTo>
                  <a:lnTo>
                    <a:pt x="7" y="78"/>
                  </a:lnTo>
                  <a:lnTo>
                    <a:pt x="13" y="106"/>
                  </a:lnTo>
                  <a:lnTo>
                    <a:pt x="0" y="126"/>
                  </a:lnTo>
                  <a:lnTo>
                    <a:pt x="28" y="137"/>
                  </a:lnTo>
                  <a:lnTo>
                    <a:pt x="63" y="150"/>
                  </a:lnTo>
                  <a:lnTo>
                    <a:pt x="87" y="175"/>
                  </a:lnTo>
                  <a:lnTo>
                    <a:pt x="107" y="164"/>
                  </a:lnTo>
                  <a:lnTo>
                    <a:pt x="122" y="169"/>
                  </a:lnTo>
                  <a:lnTo>
                    <a:pt x="138" y="191"/>
                  </a:lnTo>
                  <a:lnTo>
                    <a:pt x="121" y="236"/>
                  </a:lnTo>
                  <a:lnTo>
                    <a:pt x="126" y="249"/>
                  </a:lnTo>
                  <a:lnTo>
                    <a:pt x="144" y="242"/>
                  </a:lnTo>
                  <a:lnTo>
                    <a:pt x="149" y="261"/>
                  </a:lnTo>
                  <a:lnTo>
                    <a:pt x="164" y="271"/>
                  </a:lnTo>
                  <a:lnTo>
                    <a:pt x="185" y="275"/>
                  </a:lnTo>
                  <a:lnTo>
                    <a:pt x="182" y="314"/>
                  </a:lnTo>
                  <a:lnTo>
                    <a:pt x="206" y="324"/>
                  </a:lnTo>
                  <a:lnTo>
                    <a:pt x="236" y="312"/>
                  </a:lnTo>
                  <a:lnTo>
                    <a:pt x="275" y="315"/>
                  </a:lnTo>
                  <a:lnTo>
                    <a:pt x="310" y="303"/>
                  </a:lnTo>
                  <a:lnTo>
                    <a:pt x="328" y="290"/>
                  </a:lnTo>
                  <a:lnTo>
                    <a:pt x="346" y="270"/>
                  </a:lnTo>
                  <a:lnTo>
                    <a:pt x="337" y="243"/>
                  </a:lnTo>
                  <a:lnTo>
                    <a:pt x="341" y="215"/>
                  </a:lnTo>
                  <a:lnTo>
                    <a:pt x="374" y="207"/>
                  </a:lnTo>
                  <a:lnTo>
                    <a:pt x="406" y="1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4" name="Freeform 136">
              <a:extLst/>
            </p:cNvPr>
            <p:cNvSpPr>
              <a:spLocks/>
            </p:cNvSpPr>
            <p:nvPr/>
          </p:nvSpPr>
          <p:spPr bwMode="auto">
            <a:xfrm>
              <a:off x="4648176" y="3565543"/>
              <a:ext cx="120650" cy="76200"/>
            </a:xfrm>
            <a:custGeom>
              <a:avLst/>
              <a:gdLst>
                <a:gd name="T0" fmla="*/ 2147483647 w 380"/>
                <a:gd name="T1" fmla="*/ 2147483647 h 241"/>
                <a:gd name="T2" fmla="*/ 2147483647 w 380"/>
                <a:gd name="T3" fmla="*/ 2147483647 h 241"/>
                <a:gd name="T4" fmla="*/ 2147483647 w 380"/>
                <a:gd name="T5" fmla="*/ 2147483647 h 241"/>
                <a:gd name="T6" fmla="*/ 2147483647 w 380"/>
                <a:gd name="T7" fmla="*/ 2147483647 h 241"/>
                <a:gd name="T8" fmla="*/ 2147483647 w 380"/>
                <a:gd name="T9" fmla="*/ 2147483647 h 241"/>
                <a:gd name="T10" fmla="*/ 0 w 380"/>
                <a:gd name="T11" fmla="*/ 2147483647 h 241"/>
                <a:gd name="T12" fmla="*/ 2147483647 w 380"/>
                <a:gd name="T13" fmla="*/ 2147483647 h 241"/>
                <a:gd name="T14" fmla="*/ 2147483647 w 380"/>
                <a:gd name="T15" fmla="*/ 2147483647 h 241"/>
                <a:gd name="T16" fmla="*/ 2147483647 w 380"/>
                <a:gd name="T17" fmla="*/ 2147483647 h 241"/>
                <a:gd name="T18" fmla="*/ 2147483647 w 380"/>
                <a:gd name="T19" fmla="*/ 2147483647 h 241"/>
                <a:gd name="T20" fmla="*/ 2147483647 w 380"/>
                <a:gd name="T21" fmla="*/ 2147483647 h 241"/>
                <a:gd name="T22" fmla="*/ 2147483647 w 380"/>
                <a:gd name="T23" fmla="*/ 2147483647 h 241"/>
                <a:gd name="T24" fmla="*/ 2147483647 w 380"/>
                <a:gd name="T25" fmla="*/ 2147483647 h 241"/>
                <a:gd name="T26" fmla="*/ 2147483647 w 380"/>
                <a:gd name="T27" fmla="*/ 2147483647 h 241"/>
                <a:gd name="T28" fmla="*/ 2147483647 w 380"/>
                <a:gd name="T29" fmla="*/ 2147483647 h 241"/>
                <a:gd name="T30" fmla="*/ 2147483647 w 380"/>
                <a:gd name="T31" fmla="*/ 2147483647 h 241"/>
                <a:gd name="T32" fmla="*/ 2147483647 w 380"/>
                <a:gd name="T33" fmla="*/ 2147483647 h 241"/>
                <a:gd name="T34" fmla="*/ 2147483647 w 380"/>
                <a:gd name="T35" fmla="*/ 2147483647 h 241"/>
                <a:gd name="T36" fmla="*/ 2147483647 w 380"/>
                <a:gd name="T37" fmla="*/ 2147483647 h 241"/>
                <a:gd name="T38" fmla="*/ 2147483647 w 380"/>
                <a:gd name="T39" fmla="*/ 2147483647 h 241"/>
                <a:gd name="T40" fmla="*/ 2147483647 w 380"/>
                <a:gd name="T41" fmla="*/ 2147483647 h 241"/>
                <a:gd name="T42" fmla="*/ 2147483647 w 380"/>
                <a:gd name="T43" fmla="*/ 2147483647 h 241"/>
                <a:gd name="T44" fmla="*/ 2147483647 w 380"/>
                <a:gd name="T45" fmla="*/ 2147483647 h 241"/>
                <a:gd name="T46" fmla="*/ 2147483647 w 380"/>
                <a:gd name="T47" fmla="*/ 2147483647 h 241"/>
                <a:gd name="T48" fmla="*/ 2147483647 w 380"/>
                <a:gd name="T49" fmla="*/ 2147483647 h 241"/>
                <a:gd name="T50" fmla="*/ 2147483647 w 380"/>
                <a:gd name="T51" fmla="*/ 2147483647 h 241"/>
                <a:gd name="T52" fmla="*/ 2147483647 w 380"/>
                <a:gd name="T53" fmla="*/ 2147483647 h 241"/>
                <a:gd name="T54" fmla="*/ 2147483647 w 380"/>
                <a:gd name="T55" fmla="*/ 2147483647 h 241"/>
                <a:gd name="T56" fmla="*/ 2147483647 w 380"/>
                <a:gd name="T57" fmla="*/ 2147483647 h 241"/>
                <a:gd name="T58" fmla="*/ 2147483647 w 380"/>
                <a:gd name="T59" fmla="*/ 2147483647 h 241"/>
                <a:gd name="T60" fmla="*/ 2147483647 w 380"/>
                <a:gd name="T61" fmla="*/ 2147483647 h 241"/>
                <a:gd name="T62" fmla="*/ 2147483647 w 380"/>
                <a:gd name="T63" fmla="*/ 2147483647 h 241"/>
                <a:gd name="T64" fmla="*/ 2147483647 w 380"/>
                <a:gd name="T65" fmla="*/ 2147483647 h 241"/>
                <a:gd name="T66" fmla="*/ 2147483647 w 380"/>
                <a:gd name="T67" fmla="*/ 2147483647 h 241"/>
                <a:gd name="T68" fmla="*/ 2147483647 w 380"/>
                <a:gd name="T69" fmla="*/ 2147483647 h 241"/>
                <a:gd name="T70" fmla="*/ 2147483647 w 380"/>
                <a:gd name="T71" fmla="*/ 0 h 241"/>
                <a:gd name="T72" fmla="*/ 2147483647 w 380"/>
                <a:gd name="T73" fmla="*/ 2147483647 h 241"/>
                <a:gd name="T74" fmla="*/ 2147483647 w 380"/>
                <a:gd name="T75" fmla="*/ 2147483647 h 241"/>
                <a:gd name="T76" fmla="*/ 2147483647 w 380"/>
                <a:gd name="T77" fmla="*/ 2147483647 h 241"/>
                <a:gd name="T78" fmla="*/ 2147483647 w 380"/>
                <a:gd name="T79" fmla="*/ 2147483647 h 241"/>
                <a:gd name="T80" fmla="*/ 2147483647 w 380"/>
                <a:gd name="T81" fmla="*/ 2147483647 h 241"/>
                <a:gd name="T82" fmla="*/ 2147483647 w 380"/>
                <a:gd name="T83" fmla="*/ 2147483647 h 241"/>
                <a:gd name="T84" fmla="*/ 2147483647 w 380"/>
                <a:gd name="T85" fmla="*/ 2147483647 h 241"/>
                <a:gd name="T86" fmla="*/ 2147483647 w 380"/>
                <a:gd name="T87" fmla="*/ 2147483647 h 241"/>
                <a:gd name="T88" fmla="*/ 2147483647 w 380"/>
                <a:gd name="T89" fmla="*/ 2147483647 h 241"/>
                <a:gd name="T90" fmla="*/ 2147483647 w 380"/>
                <a:gd name="T91" fmla="*/ 2147483647 h 241"/>
                <a:gd name="T92" fmla="*/ 2147483647 w 380"/>
                <a:gd name="T93" fmla="*/ 2147483647 h 2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0"/>
                <a:gd name="T142" fmla="*/ 0 h 241"/>
                <a:gd name="T143" fmla="*/ 380 w 380"/>
                <a:gd name="T144" fmla="*/ 241 h 2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0" h="241">
                  <a:moveTo>
                    <a:pt x="65" y="39"/>
                  </a:moveTo>
                  <a:lnTo>
                    <a:pt x="42" y="56"/>
                  </a:lnTo>
                  <a:lnTo>
                    <a:pt x="34" y="94"/>
                  </a:lnTo>
                  <a:lnTo>
                    <a:pt x="16" y="119"/>
                  </a:lnTo>
                  <a:lnTo>
                    <a:pt x="1" y="141"/>
                  </a:lnTo>
                  <a:lnTo>
                    <a:pt x="0" y="165"/>
                  </a:lnTo>
                  <a:lnTo>
                    <a:pt x="5" y="196"/>
                  </a:lnTo>
                  <a:lnTo>
                    <a:pt x="19" y="187"/>
                  </a:lnTo>
                  <a:lnTo>
                    <a:pt x="33" y="172"/>
                  </a:lnTo>
                  <a:lnTo>
                    <a:pt x="56" y="167"/>
                  </a:lnTo>
                  <a:lnTo>
                    <a:pt x="84" y="162"/>
                  </a:lnTo>
                  <a:lnTo>
                    <a:pt x="108" y="162"/>
                  </a:lnTo>
                  <a:lnTo>
                    <a:pt x="131" y="174"/>
                  </a:lnTo>
                  <a:lnTo>
                    <a:pt x="143" y="166"/>
                  </a:lnTo>
                  <a:lnTo>
                    <a:pt x="159" y="166"/>
                  </a:lnTo>
                  <a:lnTo>
                    <a:pt x="180" y="178"/>
                  </a:lnTo>
                  <a:lnTo>
                    <a:pt x="196" y="182"/>
                  </a:lnTo>
                  <a:lnTo>
                    <a:pt x="215" y="178"/>
                  </a:lnTo>
                  <a:lnTo>
                    <a:pt x="229" y="169"/>
                  </a:lnTo>
                  <a:lnTo>
                    <a:pt x="241" y="193"/>
                  </a:lnTo>
                  <a:lnTo>
                    <a:pt x="259" y="195"/>
                  </a:lnTo>
                  <a:lnTo>
                    <a:pt x="277" y="209"/>
                  </a:lnTo>
                  <a:lnTo>
                    <a:pt x="299" y="228"/>
                  </a:lnTo>
                  <a:lnTo>
                    <a:pt x="312" y="241"/>
                  </a:lnTo>
                  <a:lnTo>
                    <a:pt x="331" y="239"/>
                  </a:lnTo>
                  <a:lnTo>
                    <a:pt x="349" y="238"/>
                  </a:lnTo>
                  <a:lnTo>
                    <a:pt x="380" y="211"/>
                  </a:lnTo>
                  <a:lnTo>
                    <a:pt x="377" y="113"/>
                  </a:lnTo>
                  <a:lnTo>
                    <a:pt x="357" y="71"/>
                  </a:lnTo>
                  <a:lnTo>
                    <a:pt x="338" y="63"/>
                  </a:lnTo>
                  <a:lnTo>
                    <a:pt x="318" y="61"/>
                  </a:lnTo>
                  <a:lnTo>
                    <a:pt x="298" y="47"/>
                  </a:lnTo>
                  <a:lnTo>
                    <a:pt x="277" y="48"/>
                  </a:lnTo>
                  <a:lnTo>
                    <a:pt x="256" y="38"/>
                  </a:lnTo>
                  <a:lnTo>
                    <a:pt x="242" y="3"/>
                  </a:lnTo>
                  <a:lnTo>
                    <a:pt x="207" y="0"/>
                  </a:lnTo>
                  <a:lnTo>
                    <a:pt x="200" y="21"/>
                  </a:lnTo>
                  <a:lnTo>
                    <a:pt x="193" y="37"/>
                  </a:lnTo>
                  <a:lnTo>
                    <a:pt x="183" y="66"/>
                  </a:lnTo>
                  <a:lnTo>
                    <a:pt x="193" y="93"/>
                  </a:lnTo>
                  <a:lnTo>
                    <a:pt x="174" y="108"/>
                  </a:lnTo>
                  <a:lnTo>
                    <a:pt x="160" y="126"/>
                  </a:lnTo>
                  <a:lnTo>
                    <a:pt x="138" y="129"/>
                  </a:lnTo>
                  <a:lnTo>
                    <a:pt x="121" y="103"/>
                  </a:lnTo>
                  <a:lnTo>
                    <a:pt x="112" y="80"/>
                  </a:lnTo>
                  <a:lnTo>
                    <a:pt x="81" y="58"/>
                  </a:lnTo>
                  <a:lnTo>
                    <a:pt x="65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5" name="Freeform 137">
              <a:extLst/>
            </p:cNvPr>
            <p:cNvSpPr>
              <a:spLocks/>
            </p:cNvSpPr>
            <p:nvPr/>
          </p:nvSpPr>
          <p:spPr bwMode="auto">
            <a:xfrm>
              <a:off x="4598964" y="3641743"/>
              <a:ext cx="77787" cy="38100"/>
            </a:xfrm>
            <a:custGeom>
              <a:avLst/>
              <a:gdLst>
                <a:gd name="T0" fmla="*/ 2147483647 w 284"/>
                <a:gd name="T1" fmla="*/ 2147483647 h 138"/>
                <a:gd name="T2" fmla="*/ 2147483647 w 284"/>
                <a:gd name="T3" fmla="*/ 0 h 138"/>
                <a:gd name="T4" fmla="*/ 2147483647 w 284"/>
                <a:gd name="T5" fmla="*/ 2147483647 h 138"/>
                <a:gd name="T6" fmla="*/ 2147483647 w 284"/>
                <a:gd name="T7" fmla="*/ 2147483647 h 138"/>
                <a:gd name="T8" fmla="*/ 2147483647 w 284"/>
                <a:gd name="T9" fmla="*/ 2147483647 h 138"/>
                <a:gd name="T10" fmla="*/ 2147483647 w 284"/>
                <a:gd name="T11" fmla="*/ 2147483647 h 138"/>
                <a:gd name="T12" fmla="*/ 2147483647 w 284"/>
                <a:gd name="T13" fmla="*/ 2147483647 h 138"/>
                <a:gd name="T14" fmla="*/ 2147483647 w 284"/>
                <a:gd name="T15" fmla="*/ 2147483647 h 138"/>
                <a:gd name="T16" fmla="*/ 2147483647 w 284"/>
                <a:gd name="T17" fmla="*/ 2147483647 h 138"/>
                <a:gd name="T18" fmla="*/ 2147483647 w 284"/>
                <a:gd name="T19" fmla="*/ 2147483647 h 138"/>
                <a:gd name="T20" fmla="*/ 2147483647 w 284"/>
                <a:gd name="T21" fmla="*/ 2147483647 h 138"/>
                <a:gd name="T22" fmla="*/ 2147483647 w 284"/>
                <a:gd name="T23" fmla="*/ 2147483647 h 138"/>
                <a:gd name="T24" fmla="*/ 2147483647 w 284"/>
                <a:gd name="T25" fmla="*/ 2147483647 h 138"/>
                <a:gd name="T26" fmla="*/ 0 w 284"/>
                <a:gd name="T27" fmla="*/ 2147483647 h 138"/>
                <a:gd name="T28" fmla="*/ 2147483647 w 284"/>
                <a:gd name="T29" fmla="*/ 2147483647 h 138"/>
                <a:gd name="T30" fmla="*/ 2147483647 w 284"/>
                <a:gd name="T31" fmla="*/ 2147483647 h 138"/>
                <a:gd name="T32" fmla="*/ 2147483647 w 284"/>
                <a:gd name="T33" fmla="*/ 2147483647 h 138"/>
                <a:gd name="T34" fmla="*/ 2147483647 w 284"/>
                <a:gd name="T35" fmla="*/ 2147483647 h 138"/>
                <a:gd name="T36" fmla="*/ 2147483647 w 284"/>
                <a:gd name="T37" fmla="*/ 2147483647 h 138"/>
                <a:gd name="T38" fmla="*/ 2147483647 w 284"/>
                <a:gd name="T39" fmla="*/ 2147483647 h 138"/>
                <a:gd name="T40" fmla="*/ 2147483647 w 284"/>
                <a:gd name="T41" fmla="*/ 2147483647 h 138"/>
                <a:gd name="T42" fmla="*/ 2147483647 w 284"/>
                <a:gd name="T43" fmla="*/ 2147483647 h 138"/>
                <a:gd name="T44" fmla="*/ 2147483647 w 284"/>
                <a:gd name="T45" fmla="*/ 2147483647 h 138"/>
                <a:gd name="T46" fmla="*/ 2147483647 w 284"/>
                <a:gd name="T47" fmla="*/ 2147483647 h 138"/>
                <a:gd name="T48" fmla="*/ 2147483647 w 284"/>
                <a:gd name="T49" fmla="*/ 2147483647 h 138"/>
                <a:gd name="T50" fmla="*/ 2147483647 w 284"/>
                <a:gd name="T51" fmla="*/ 2147483647 h 138"/>
                <a:gd name="T52" fmla="*/ 2147483647 w 284"/>
                <a:gd name="T53" fmla="*/ 2147483647 h 138"/>
                <a:gd name="T54" fmla="*/ 2147483647 w 284"/>
                <a:gd name="T55" fmla="*/ 2147483647 h 138"/>
                <a:gd name="T56" fmla="*/ 2147483647 w 284"/>
                <a:gd name="T57" fmla="*/ 2147483647 h 138"/>
                <a:gd name="T58" fmla="*/ 2147483647 w 28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4"/>
                <a:gd name="T91" fmla="*/ 0 h 138"/>
                <a:gd name="T92" fmla="*/ 284 w 28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4" h="138">
                  <a:moveTo>
                    <a:pt x="119" y="7"/>
                  </a:moveTo>
                  <a:lnTo>
                    <a:pt x="86" y="0"/>
                  </a:lnTo>
                  <a:lnTo>
                    <a:pt x="72" y="12"/>
                  </a:lnTo>
                  <a:lnTo>
                    <a:pt x="59" y="11"/>
                  </a:lnTo>
                  <a:lnTo>
                    <a:pt x="58" y="25"/>
                  </a:lnTo>
                  <a:lnTo>
                    <a:pt x="46" y="24"/>
                  </a:lnTo>
                  <a:lnTo>
                    <a:pt x="20" y="22"/>
                  </a:lnTo>
                  <a:lnTo>
                    <a:pt x="19" y="36"/>
                  </a:lnTo>
                  <a:lnTo>
                    <a:pt x="18" y="49"/>
                  </a:lnTo>
                  <a:lnTo>
                    <a:pt x="29" y="50"/>
                  </a:lnTo>
                  <a:lnTo>
                    <a:pt x="41" y="59"/>
                  </a:lnTo>
                  <a:lnTo>
                    <a:pt x="28" y="71"/>
                  </a:lnTo>
                  <a:lnTo>
                    <a:pt x="19" y="80"/>
                  </a:lnTo>
                  <a:lnTo>
                    <a:pt x="0" y="97"/>
                  </a:lnTo>
                  <a:lnTo>
                    <a:pt x="24" y="117"/>
                  </a:lnTo>
                  <a:lnTo>
                    <a:pt x="48" y="114"/>
                  </a:lnTo>
                  <a:lnTo>
                    <a:pt x="62" y="133"/>
                  </a:lnTo>
                  <a:lnTo>
                    <a:pt x="107" y="123"/>
                  </a:lnTo>
                  <a:lnTo>
                    <a:pt x="164" y="130"/>
                  </a:lnTo>
                  <a:lnTo>
                    <a:pt x="201" y="130"/>
                  </a:lnTo>
                  <a:lnTo>
                    <a:pt x="231" y="129"/>
                  </a:lnTo>
                  <a:lnTo>
                    <a:pt x="269" y="138"/>
                  </a:lnTo>
                  <a:lnTo>
                    <a:pt x="284" y="94"/>
                  </a:lnTo>
                  <a:lnTo>
                    <a:pt x="272" y="70"/>
                  </a:lnTo>
                  <a:lnTo>
                    <a:pt x="254" y="69"/>
                  </a:lnTo>
                  <a:lnTo>
                    <a:pt x="233" y="78"/>
                  </a:lnTo>
                  <a:lnTo>
                    <a:pt x="213" y="51"/>
                  </a:lnTo>
                  <a:lnTo>
                    <a:pt x="188" y="43"/>
                  </a:lnTo>
                  <a:lnTo>
                    <a:pt x="153" y="28"/>
                  </a:lnTo>
                  <a:lnTo>
                    <a:pt x="119" y="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6" name="Freeform 138">
              <a:extLst/>
            </p:cNvPr>
            <p:cNvSpPr>
              <a:spLocks/>
            </p:cNvSpPr>
            <p:nvPr/>
          </p:nvSpPr>
          <p:spPr bwMode="auto">
            <a:xfrm>
              <a:off x="4521176" y="3651268"/>
              <a:ext cx="180975" cy="193675"/>
            </a:xfrm>
            <a:custGeom>
              <a:avLst/>
              <a:gdLst>
                <a:gd name="T0" fmla="*/ 78 w 1058863"/>
                <a:gd name="T1" fmla="*/ 18 h 1138238"/>
                <a:gd name="T2" fmla="*/ 65 w 1058863"/>
                <a:gd name="T3" fmla="*/ 14 h 1138238"/>
                <a:gd name="T4" fmla="*/ 52 w 1058863"/>
                <a:gd name="T5" fmla="*/ 0 h 1138238"/>
                <a:gd name="T6" fmla="*/ 40 w 1058863"/>
                <a:gd name="T7" fmla="*/ 10 h 1138238"/>
                <a:gd name="T8" fmla="*/ 38 w 1058863"/>
                <a:gd name="T9" fmla="*/ 25 h 1138238"/>
                <a:gd name="T10" fmla="*/ 20 w 1058863"/>
                <a:gd name="T11" fmla="*/ 36 h 1138238"/>
                <a:gd name="T12" fmla="*/ 2 w 1058863"/>
                <a:gd name="T13" fmla="*/ 43 h 1138238"/>
                <a:gd name="T14" fmla="*/ 1 w 1058863"/>
                <a:gd name="T15" fmla="*/ 59 h 1138238"/>
                <a:gd name="T16" fmla="*/ 2 w 1058863"/>
                <a:gd name="T17" fmla="*/ 72 h 1138238"/>
                <a:gd name="T18" fmla="*/ 2 w 1058863"/>
                <a:gd name="T19" fmla="*/ 90 h 1138238"/>
                <a:gd name="T20" fmla="*/ 5 w 1058863"/>
                <a:gd name="T21" fmla="*/ 106 h 1138238"/>
                <a:gd name="T22" fmla="*/ 10 w 1058863"/>
                <a:gd name="T23" fmla="*/ 120 h 1138238"/>
                <a:gd name="T24" fmla="*/ 21 w 1058863"/>
                <a:gd name="T25" fmla="*/ 117 h 1138238"/>
                <a:gd name="T26" fmla="*/ 29 w 1058863"/>
                <a:gd name="T27" fmla="*/ 121 h 1138238"/>
                <a:gd name="T28" fmla="*/ 50 w 1058863"/>
                <a:gd name="T29" fmla="*/ 132 h 1138238"/>
                <a:gd name="T30" fmla="*/ 64 w 1058863"/>
                <a:gd name="T31" fmla="*/ 143 h 1138238"/>
                <a:gd name="T32" fmla="*/ 73 w 1058863"/>
                <a:gd name="T33" fmla="*/ 147 h 1138238"/>
                <a:gd name="T34" fmla="*/ 89 w 1058863"/>
                <a:gd name="T35" fmla="*/ 151 h 1138238"/>
                <a:gd name="T36" fmla="*/ 106 w 1058863"/>
                <a:gd name="T37" fmla="*/ 153 h 1138238"/>
                <a:gd name="T38" fmla="*/ 116 w 1058863"/>
                <a:gd name="T39" fmla="*/ 156 h 1138238"/>
                <a:gd name="T40" fmla="*/ 129 w 1058863"/>
                <a:gd name="T41" fmla="*/ 158 h 1138238"/>
                <a:gd name="T42" fmla="*/ 132 w 1058863"/>
                <a:gd name="T43" fmla="*/ 139 h 1138238"/>
                <a:gd name="T44" fmla="*/ 153 w 1058863"/>
                <a:gd name="T45" fmla="*/ 125 h 1138238"/>
                <a:gd name="T46" fmla="*/ 150 w 1058863"/>
                <a:gd name="T47" fmla="*/ 102 h 1138238"/>
                <a:gd name="T48" fmla="*/ 144 w 1058863"/>
                <a:gd name="T49" fmla="*/ 87 h 1138238"/>
                <a:gd name="T50" fmla="*/ 150 w 1058863"/>
                <a:gd name="T51" fmla="*/ 76 h 1138238"/>
                <a:gd name="T52" fmla="*/ 150 w 1058863"/>
                <a:gd name="T53" fmla="*/ 66 h 1138238"/>
                <a:gd name="T54" fmla="*/ 149 w 1058863"/>
                <a:gd name="T55" fmla="*/ 56 h 1138238"/>
                <a:gd name="T56" fmla="*/ 148 w 1058863"/>
                <a:gd name="T57" fmla="*/ 44 h 1138238"/>
                <a:gd name="T58" fmla="*/ 144 w 1058863"/>
                <a:gd name="T59" fmla="*/ 33 h 1138238"/>
                <a:gd name="T60" fmla="*/ 135 w 1058863"/>
                <a:gd name="T61" fmla="*/ 29 h 1138238"/>
                <a:gd name="T62" fmla="*/ 130 w 1058863"/>
                <a:gd name="T63" fmla="*/ 27 h 1138238"/>
                <a:gd name="T64" fmla="*/ 120 w 1058863"/>
                <a:gd name="T65" fmla="*/ 22 h 1138238"/>
                <a:gd name="T66" fmla="*/ 101 w 1058863"/>
                <a:gd name="T67" fmla="*/ 21 h 1138238"/>
                <a:gd name="T68" fmla="*/ 81 w 1058863"/>
                <a:gd name="T69" fmla="*/ 23 h 11382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8863"/>
                <a:gd name="T106" fmla="*/ 0 h 1138238"/>
                <a:gd name="T107" fmla="*/ 1058863 w 1058863"/>
                <a:gd name="T108" fmla="*/ 1138238 h 11382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8863" h="1138238">
                  <a:moveTo>
                    <a:pt x="552450" y="163513"/>
                  </a:moveTo>
                  <a:lnTo>
                    <a:pt x="533400" y="128588"/>
                  </a:lnTo>
                  <a:lnTo>
                    <a:pt x="493713" y="133350"/>
                  </a:lnTo>
                  <a:lnTo>
                    <a:pt x="444500" y="95250"/>
                  </a:lnTo>
                  <a:lnTo>
                    <a:pt x="431800" y="38100"/>
                  </a:lnTo>
                  <a:lnTo>
                    <a:pt x="354013" y="0"/>
                  </a:lnTo>
                  <a:lnTo>
                    <a:pt x="287338" y="15875"/>
                  </a:lnTo>
                  <a:lnTo>
                    <a:pt x="271463" y="66675"/>
                  </a:lnTo>
                  <a:lnTo>
                    <a:pt x="300038" y="128588"/>
                  </a:lnTo>
                  <a:lnTo>
                    <a:pt x="263525" y="177800"/>
                  </a:lnTo>
                  <a:lnTo>
                    <a:pt x="211138" y="223838"/>
                  </a:lnTo>
                  <a:lnTo>
                    <a:pt x="138113" y="254000"/>
                  </a:lnTo>
                  <a:lnTo>
                    <a:pt x="77788" y="271463"/>
                  </a:lnTo>
                  <a:lnTo>
                    <a:pt x="14288" y="303213"/>
                  </a:lnTo>
                  <a:lnTo>
                    <a:pt x="0" y="344488"/>
                  </a:lnTo>
                  <a:lnTo>
                    <a:pt x="6350" y="411163"/>
                  </a:lnTo>
                  <a:lnTo>
                    <a:pt x="20638" y="457200"/>
                  </a:lnTo>
                  <a:lnTo>
                    <a:pt x="15875" y="506413"/>
                  </a:lnTo>
                  <a:lnTo>
                    <a:pt x="19050" y="560388"/>
                  </a:lnTo>
                  <a:lnTo>
                    <a:pt x="15875" y="628650"/>
                  </a:lnTo>
                  <a:lnTo>
                    <a:pt x="39688" y="688975"/>
                  </a:lnTo>
                  <a:lnTo>
                    <a:pt x="38100" y="741363"/>
                  </a:lnTo>
                  <a:lnTo>
                    <a:pt x="44450" y="790575"/>
                  </a:lnTo>
                  <a:lnTo>
                    <a:pt x="67011" y="840831"/>
                  </a:lnTo>
                  <a:lnTo>
                    <a:pt x="104775" y="838200"/>
                  </a:lnTo>
                  <a:lnTo>
                    <a:pt x="145592" y="817019"/>
                  </a:lnTo>
                  <a:lnTo>
                    <a:pt x="176548" y="812256"/>
                  </a:lnTo>
                  <a:lnTo>
                    <a:pt x="200025" y="850900"/>
                  </a:lnTo>
                  <a:lnTo>
                    <a:pt x="277813" y="914400"/>
                  </a:lnTo>
                  <a:lnTo>
                    <a:pt x="342900" y="922338"/>
                  </a:lnTo>
                  <a:lnTo>
                    <a:pt x="395288" y="958850"/>
                  </a:lnTo>
                  <a:lnTo>
                    <a:pt x="441325" y="1004888"/>
                  </a:lnTo>
                  <a:lnTo>
                    <a:pt x="463550" y="1058863"/>
                  </a:lnTo>
                  <a:lnTo>
                    <a:pt x="501650" y="1031875"/>
                  </a:lnTo>
                  <a:lnTo>
                    <a:pt x="561975" y="1081088"/>
                  </a:lnTo>
                  <a:lnTo>
                    <a:pt x="609600" y="1055688"/>
                  </a:lnTo>
                  <a:lnTo>
                    <a:pt x="669925" y="1090613"/>
                  </a:lnTo>
                  <a:lnTo>
                    <a:pt x="723900" y="1073150"/>
                  </a:lnTo>
                  <a:lnTo>
                    <a:pt x="758825" y="1076325"/>
                  </a:lnTo>
                  <a:lnTo>
                    <a:pt x="793750" y="1093788"/>
                  </a:lnTo>
                  <a:lnTo>
                    <a:pt x="842963" y="1138238"/>
                  </a:lnTo>
                  <a:lnTo>
                    <a:pt x="882650" y="1111250"/>
                  </a:lnTo>
                  <a:lnTo>
                    <a:pt x="900113" y="1035050"/>
                  </a:lnTo>
                  <a:lnTo>
                    <a:pt x="906463" y="976313"/>
                  </a:lnTo>
                  <a:lnTo>
                    <a:pt x="1009650" y="915988"/>
                  </a:lnTo>
                  <a:lnTo>
                    <a:pt x="1049338" y="877888"/>
                  </a:lnTo>
                  <a:lnTo>
                    <a:pt x="1020763" y="795338"/>
                  </a:lnTo>
                  <a:lnTo>
                    <a:pt x="1028700" y="715963"/>
                  </a:lnTo>
                  <a:lnTo>
                    <a:pt x="1009650" y="668338"/>
                  </a:lnTo>
                  <a:lnTo>
                    <a:pt x="987425" y="609600"/>
                  </a:lnTo>
                  <a:lnTo>
                    <a:pt x="1004888" y="557213"/>
                  </a:lnTo>
                  <a:lnTo>
                    <a:pt x="1028700" y="534988"/>
                  </a:lnTo>
                  <a:lnTo>
                    <a:pt x="1006475" y="492125"/>
                  </a:lnTo>
                  <a:lnTo>
                    <a:pt x="1030288" y="463550"/>
                  </a:lnTo>
                  <a:lnTo>
                    <a:pt x="1058863" y="439738"/>
                  </a:lnTo>
                  <a:lnTo>
                    <a:pt x="1023938" y="395288"/>
                  </a:lnTo>
                  <a:lnTo>
                    <a:pt x="1001713" y="347663"/>
                  </a:lnTo>
                  <a:lnTo>
                    <a:pt x="1016000" y="306388"/>
                  </a:lnTo>
                  <a:lnTo>
                    <a:pt x="973138" y="290513"/>
                  </a:lnTo>
                  <a:lnTo>
                    <a:pt x="985838" y="230188"/>
                  </a:lnTo>
                  <a:lnTo>
                    <a:pt x="952500" y="225425"/>
                  </a:lnTo>
                  <a:lnTo>
                    <a:pt x="925513" y="204788"/>
                  </a:lnTo>
                  <a:lnTo>
                    <a:pt x="920750" y="177800"/>
                  </a:lnTo>
                  <a:lnTo>
                    <a:pt x="890588" y="190500"/>
                  </a:lnTo>
                  <a:lnTo>
                    <a:pt x="876300" y="165100"/>
                  </a:lnTo>
                  <a:lnTo>
                    <a:pt x="823913" y="153988"/>
                  </a:lnTo>
                  <a:lnTo>
                    <a:pt x="769938" y="157163"/>
                  </a:lnTo>
                  <a:lnTo>
                    <a:pt x="692150" y="150813"/>
                  </a:lnTo>
                  <a:lnTo>
                    <a:pt x="630238" y="142875"/>
                  </a:lnTo>
                  <a:lnTo>
                    <a:pt x="552450" y="1635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7" name="Freeform 139">
              <a:extLst/>
            </p:cNvPr>
            <p:cNvSpPr>
              <a:spLocks/>
            </p:cNvSpPr>
            <p:nvPr/>
          </p:nvSpPr>
          <p:spPr bwMode="auto">
            <a:xfrm>
              <a:off x="4373539" y="3676668"/>
              <a:ext cx="158750" cy="209550"/>
            </a:xfrm>
            <a:custGeom>
              <a:avLst/>
              <a:gdLst>
                <a:gd name="T0" fmla="*/ 2147483647 w 500"/>
                <a:gd name="T1" fmla="*/ 2147483647 h 662"/>
                <a:gd name="T2" fmla="*/ 2147483647 w 500"/>
                <a:gd name="T3" fmla="*/ 2147483647 h 662"/>
                <a:gd name="T4" fmla="*/ 2147483647 w 500"/>
                <a:gd name="T5" fmla="*/ 2147483647 h 662"/>
                <a:gd name="T6" fmla="*/ 2147483647 w 500"/>
                <a:gd name="T7" fmla="*/ 2147483647 h 662"/>
                <a:gd name="T8" fmla="*/ 2147483647 w 500"/>
                <a:gd name="T9" fmla="*/ 2147483647 h 662"/>
                <a:gd name="T10" fmla="*/ 2147483647 w 500"/>
                <a:gd name="T11" fmla="*/ 2147483647 h 662"/>
                <a:gd name="T12" fmla="*/ 2147483647 w 500"/>
                <a:gd name="T13" fmla="*/ 2147483647 h 662"/>
                <a:gd name="T14" fmla="*/ 2147483647 w 500"/>
                <a:gd name="T15" fmla="*/ 2147483647 h 662"/>
                <a:gd name="T16" fmla="*/ 2147483647 w 500"/>
                <a:gd name="T17" fmla="*/ 2147483647 h 662"/>
                <a:gd name="T18" fmla="*/ 2147483647 w 500"/>
                <a:gd name="T19" fmla="*/ 2147483647 h 662"/>
                <a:gd name="T20" fmla="*/ 0 w 500"/>
                <a:gd name="T21" fmla="*/ 2147483647 h 662"/>
                <a:gd name="T22" fmla="*/ 2147483647 w 500"/>
                <a:gd name="T23" fmla="*/ 2147483647 h 662"/>
                <a:gd name="T24" fmla="*/ 2147483647 w 500"/>
                <a:gd name="T25" fmla="*/ 2147483647 h 662"/>
                <a:gd name="T26" fmla="*/ 2147483647 w 500"/>
                <a:gd name="T27" fmla="*/ 2147483647 h 662"/>
                <a:gd name="T28" fmla="*/ 2147483647 w 500"/>
                <a:gd name="T29" fmla="*/ 2147483647 h 662"/>
                <a:gd name="T30" fmla="*/ 2147483647 w 500"/>
                <a:gd name="T31" fmla="*/ 2147483647 h 662"/>
                <a:gd name="T32" fmla="*/ 2147483647 w 500"/>
                <a:gd name="T33" fmla="*/ 2147483647 h 662"/>
                <a:gd name="T34" fmla="*/ 2147483647 w 500"/>
                <a:gd name="T35" fmla="*/ 2147483647 h 662"/>
                <a:gd name="T36" fmla="*/ 2147483647 w 500"/>
                <a:gd name="T37" fmla="*/ 2147483647 h 662"/>
                <a:gd name="T38" fmla="*/ 2147483647 w 500"/>
                <a:gd name="T39" fmla="*/ 2147483647 h 662"/>
                <a:gd name="T40" fmla="*/ 2147483647 w 500"/>
                <a:gd name="T41" fmla="*/ 2147483647 h 662"/>
                <a:gd name="T42" fmla="*/ 2147483647 w 500"/>
                <a:gd name="T43" fmla="*/ 2147483647 h 662"/>
                <a:gd name="T44" fmla="*/ 2147483647 w 500"/>
                <a:gd name="T45" fmla="*/ 2147483647 h 662"/>
                <a:gd name="T46" fmla="*/ 2147483647 w 500"/>
                <a:gd name="T47" fmla="*/ 2147483647 h 662"/>
                <a:gd name="T48" fmla="*/ 2147483647 w 500"/>
                <a:gd name="T49" fmla="*/ 2147483647 h 662"/>
                <a:gd name="T50" fmla="*/ 2147483647 w 500"/>
                <a:gd name="T51" fmla="*/ 2147483647 h 662"/>
                <a:gd name="T52" fmla="*/ 2147483647 w 500"/>
                <a:gd name="T53" fmla="*/ 2147483647 h 662"/>
                <a:gd name="T54" fmla="*/ 2147483647 w 500"/>
                <a:gd name="T55" fmla="*/ 2147483647 h 662"/>
                <a:gd name="T56" fmla="*/ 2147483647 w 500"/>
                <a:gd name="T57" fmla="*/ 2147483647 h 662"/>
                <a:gd name="T58" fmla="*/ 2147483647 w 500"/>
                <a:gd name="T59" fmla="*/ 2147483647 h 662"/>
                <a:gd name="T60" fmla="*/ 2147483647 w 500"/>
                <a:gd name="T61" fmla="*/ 2147483647 h 662"/>
                <a:gd name="T62" fmla="*/ 2147483647 w 500"/>
                <a:gd name="T63" fmla="*/ 2147483647 h 662"/>
                <a:gd name="T64" fmla="*/ 2147483647 w 500"/>
                <a:gd name="T65" fmla="*/ 2147483647 h 662"/>
                <a:gd name="T66" fmla="*/ 2147483647 w 500"/>
                <a:gd name="T67" fmla="*/ 2147483647 h 662"/>
                <a:gd name="T68" fmla="*/ 2147483647 w 500"/>
                <a:gd name="T69" fmla="*/ 2147483647 h 662"/>
                <a:gd name="T70" fmla="*/ 2147483647 w 500"/>
                <a:gd name="T71" fmla="*/ 2147483647 h 662"/>
                <a:gd name="T72" fmla="*/ 2147483647 w 500"/>
                <a:gd name="T73" fmla="*/ 2147483647 h 662"/>
                <a:gd name="T74" fmla="*/ 2147483647 w 500"/>
                <a:gd name="T75" fmla="*/ 2147483647 h 662"/>
                <a:gd name="T76" fmla="*/ 2147483647 w 500"/>
                <a:gd name="T77" fmla="*/ 2147483647 h 662"/>
                <a:gd name="T78" fmla="*/ 2147483647 w 500"/>
                <a:gd name="T79" fmla="*/ 2147483647 h 662"/>
                <a:gd name="T80" fmla="*/ 2147483647 w 500"/>
                <a:gd name="T81" fmla="*/ 2147483647 h 662"/>
                <a:gd name="T82" fmla="*/ 2147483647 w 500"/>
                <a:gd name="T83" fmla="*/ 2147483647 h 662"/>
                <a:gd name="T84" fmla="*/ 2147483647 w 500"/>
                <a:gd name="T85" fmla="*/ 2147483647 h 662"/>
                <a:gd name="T86" fmla="*/ 2147483647 w 500"/>
                <a:gd name="T87" fmla="*/ 2147483647 h 662"/>
                <a:gd name="T88" fmla="*/ 2147483647 w 500"/>
                <a:gd name="T89" fmla="*/ 2147483647 h 662"/>
                <a:gd name="T90" fmla="*/ 2147483647 w 500"/>
                <a:gd name="T91" fmla="*/ 2147483647 h 662"/>
                <a:gd name="T92" fmla="*/ 2147483647 w 500"/>
                <a:gd name="T93" fmla="*/ 2147483647 h 6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"/>
                <a:gd name="T142" fmla="*/ 0 h 662"/>
                <a:gd name="T143" fmla="*/ 927436 w 500"/>
                <a:gd name="T144" fmla="*/ 1259681 h 66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" h="662">
                  <a:moveTo>
                    <a:pt x="155" y="0"/>
                  </a:moveTo>
                  <a:lnTo>
                    <a:pt x="162" y="28"/>
                  </a:lnTo>
                  <a:lnTo>
                    <a:pt x="169" y="51"/>
                  </a:lnTo>
                  <a:lnTo>
                    <a:pt x="172" y="80"/>
                  </a:lnTo>
                  <a:lnTo>
                    <a:pt x="167" y="102"/>
                  </a:lnTo>
                  <a:lnTo>
                    <a:pt x="155" y="117"/>
                  </a:lnTo>
                  <a:lnTo>
                    <a:pt x="137" y="111"/>
                  </a:lnTo>
                  <a:lnTo>
                    <a:pt x="110" y="110"/>
                  </a:lnTo>
                  <a:lnTo>
                    <a:pt x="89" y="99"/>
                  </a:lnTo>
                  <a:lnTo>
                    <a:pt x="72" y="113"/>
                  </a:lnTo>
                  <a:lnTo>
                    <a:pt x="56" y="135"/>
                  </a:lnTo>
                  <a:lnTo>
                    <a:pt x="58" y="171"/>
                  </a:lnTo>
                  <a:lnTo>
                    <a:pt x="56" y="200"/>
                  </a:lnTo>
                  <a:lnTo>
                    <a:pt x="61" y="230"/>
                  </a:lnTo>
                  <a:lnTo>
                    <a:pt x="46" y="247"/>
                  </a:lnTo>
                  <a:lnTo>
                    <a:pt x="40" y="271"/>
                  </a:lnTo>
                  <a:lnTo>
                    <a:pt x="13" y="281"/>
                  </a:lnTo>
                  <a:lnTo>
                    <a:pt x="23" y="306"/>
                  </a:lnTo>
                  <a:lnTo>
                    <a:pt x="33" y="325"/>
                  </a:lnTo>
                  <a:lnTo>
                    <a:pt x="21" y="341"/>
                  </a:lnTo>
                  <a:lnTo>
                    <a:pt x="3" y="347"/>
                  </a:lnTo>
                  <a:lnTo>
                    <a:pt x="0" y="369"/>
                  </a:lnTo>
                  <a:lnTo>
                    <a:pt x="6" y="387"/>
                  </a:lnTo>
                  <a:lnTo>
                    <a:pt x="24" y="403"/>
                  </a:lnTo>
                  <a:lnTo>
                    <a:pt x="12" y="415"/>
                  </a:lnTo>
                  <a:lnTo>
                    <a:pt x="4" y="444"/>
                  </a:lnTo>
                  <a:lnTo>
                    <a:pt x="7" y="458"/>
                  </a:lnTo>
                  <a:lnTo>
                    <a:pt x="13" y="464"/>
                  </a:lnTo>
                  <a:lnTo>
                    <a:pt x="29" y="503"/>
                  </a:lnTo>
                  <a:lnTo>
                    <a:pt x="46" y="517"/>
                  </a:lnTo>
                  <a:lnTo>
                    <a:pt x="71" y="520"/>
                  </a:lnTo>
                  <a:lnTo>
                    <a:pt x="95" y="536"/>
                  </a:lnTo>
                  <a:lnTo>
                    <a:pt x="95" y="574"/>
                  </a:lnTo>
                  <a:lnTo>
                    <a:pt x="80" y="606"/>
                  </a:lnTo>
                  <a:lnTo>
                    <a:pt x="78" y="634"/>
                  </a:lnTo>
                  <a:lnTo>
                    <a:pt x="76" y="655"/>
                  </a:lnTo>
                  <a:lnTo>
                    <a:pt x="103" y="650"/>
                  </a:lnTo>
                  <a:lnTo>
                    <a:pt x="125" y="648"/>
                  </a:lnTo>
                  <a:lnTo>
                    <a:pt x="144" y="645"/>
                  </a:lnTo>
                  <a:lnTo>
                    <a:pt x="173" y="647"/>
                  </a:lnTo>
                  <a:lnTo>
                    <a:pt x="200" y="651"/>
                  </a:lnTo>
                  <a:lnTo>
                    <a:pt x="228" y="660"/>
                  </a:lnTo>
                  <a:lnTo>
                    <a:pt x="249" y="656"/>
                  </a:lnTo>
                  <a:lnTo>
                    <a:pt x="296" y="662"/>
                  </a:lnTo>
                  <a:lnTo>
                    <a:pt x="347" y="654"/>
                  </a:lnTo>
                  <a:lnTo>
                    <a:pt x="368" y="650"/>
                  </a:lnTo>
                  <a:lnTo>
                    <a:pt x="419" y="639"/>
                  </a:lnTo>
                  <a:lnTo>
                    <a:pt x="406" y="626"/>
                  </a:lnTo>
                  <a:lnTo>
                    <a:pt x="402" y="600"/>
                  </a:lnTo>
                  <a:lnTo>
                    <a:pt x="425" y="579"/>
                  </a:lnTo>
                  <a:lnTo>
                    <a:pt x="436" y="554"/>
                  </a:lnTo>
                  <a:lnTo>
                    <a:pt x="420" y="531"/>
                  </a:lnTo>
                  <a:lnTo>
                    <a:pt x="400" y="511"/>
                  </a:lnTo>
                  <a:lnTo>
                    <a:pt x="383" y="495"/>
                  </a:lnTo>
                  <a:lnTo>
                    <a:pt x="370" y="475"/>
                  </a:lnTo>
                  <a:lnTo>
                    <a:pt x="364" y="444"/>
                  </a:lnTo>
                  <a:lnTo>
                    <a:pt x="389" y="435"/>
                  </a:lnTo>
                  <a:lnTo>
                    <a:pt x="413" y="419"/>
                  </a:lnTo>
                  <a:lnTo>
                    <a:pt x="446" y="408"/>
                  </a:lnTo>
                  <a:lnTo>
                    <a:pt x="464" y="393"/>
                  </a:lnTo>
                  <a:lnTo>
                    <a:pt x="482" y="396"/>
                  </a:lnTo>
                  <a:lnTo>
                    <a:pt x="498" y="397"/>
                  </a:lnTo>
                  <a:lnTo>
                    <a:pt x="500" y="372"/>
                  </a:lnTo>
                  <a:lnTo>
                    <a:pt x="488" y="344"/>
                  </a:lnTo>
                  <a:lnTo>
                    <a:pt x="486" y="318"/>
                  </a:lnTo>
                  <a:lnTo>
                    <a:pt x="485" y="290"/>
                  </a:lnTo>
                  <a:lnTo>
                    <a:pt x="474" y="259"/>
                  </a:lnTo>
                  <a:lnTo>
                    <a:pt x="475" y="228"/>
                  </a:lnTo>
                  <a:lnTo>
                    <a:pt x="472" y="194"/>
                  </a:lnTo>
                  <a:lnTo>
                    <a:pt x="475" y="167"/>
                  </a:lnTo>
                  <a:lnTo>
                    <a:pt x="469" y="142"/>
                  </a:lnTo>
                  <a:lnTo>
                    <a:pt x="464" y="110"/>
                  </a:lnTo>
                  <a:lnTo>
                    <a:pt x="469" y="87"/>
                  </a:lnTo>
                  <a:lnTo>
                    <a:pt x="443" y="59"/>
                  </a:lnTo>
                  <a:lnTo>
                    <a:pt x="436" y="36"/>
                  </a:lnTo>
                  <a:lnTo>
                    <a:pt x="413" y="36"/>
                  </a:lnTo>
                  <a:lnTo>
                    <a:pt x="387" y="39"/>
                  </a:lnTo>
                  <a:lnTo>
                    <a:pt x="369" y="56"/>
                  </a:lnTo>
                  <a:lnTo>
                    <a:pt x="354" y="75"/>
                  </a:lnTo>
                  <a:lnTo>
                    <a:pt x="341" y="93"/>
                  </a:lnTo>
                  <a:lnTo>
                    <a:pt x="332" y="106"/>
                  </a:lnTo>
                  <a:lnTo>
                    <a:pt x="316" y="109"/>
                  </a:lnTo>
                  <a:lnTo>
                    <a:pt x="294" y="110"/>
                  </a:lnTo>
                  <a:lnTo>
                    <a:pt x="293" y="96"/>
                  </a:lnTo>
                  <a:lnTo>
                    <a:pt x="310" y="77"/>
                  </a:lnTo>
                  <a:lnTo>
                    <a:pt x="312" y="59"/>
                  </a:lnTo>
                  <a:lnTo>
                    <a:pt x="295" y="61"/>
                  </a:lnTo>
                  <a:lnTo>
                    <a:pt x="282" y="67"/>
                  </a:lnTo>
                  <a:lnTo>
                    <a:pt x="263" y="59"/>
                  </a:lnTo>
                  <a:lnTo>
                    <a:pt x="247" y="53"/>
                  </a:lnTo>
                  <a:lnTo>
                    <a:pt x="256" y="37"/>
                  </a:lnTo>
                  <a:lnTo>
                    <a:pt x="229" y="20"/>
                  </a:lnTo>
                  <a:lnTo>
                    <a:pt x="202" y="5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8" name="Freeform 157">
              <a:extLst/>
            </p:cNvPr>
            <p:cNvSpPr>
              <a:spLocks/>
            </p:cNvSpPr>
            <p:nvPr/>
          </p:nvSpPr>
          <p:spPr bwMode="auto">
            <a:xfrm>
              <a:off x="4513239" y="3903681"/>
              <a:ext cx="55562" cy="31750"/>
            </a:xfrm>
            <a:custGeom>
              <a:avLst/>
              <a:gdLst>
                <a:gd name="T0" fmla="*/ 0 w 205"/>
                <a:gd name="T1" fmla="*/ 2147483647 h 117"/>
                <a:gd name="T2" fmla="*/ 2147483647 w 205"/>
                <a:gd name="T3" fmla="*/ 2147483647 h 117"/>
                <a:gd name="T4" fmla="*/ 2147483647 w 205"/>
                <a:gd name="T5" fmla="*/ 2147483647 h 117"/>
                <a:gd name="T6" fmla="*/ 2147483647 w 205"/>
                <a:gd name="T7" fmla="*/ 2147483647 h 117"/>
                <a:gd name="T8" fmla="*/ 2147483647 w 205"/>
                <a:gd name="T9" fmla="*/ 2147483647 h 117"/>
                <a:gd name="T10" fmla="*/ 2147483647 w 205"/>
                <a:gd name="T11" fmla="*/ 2147483647 h 117"/>
                <a:gd name="T12" fmla="*/ 2147483647 w 205"/>
                <a:gd name="T13" fmla="*/ 2147483647 h 117"/>
                <a:gd name="T14" fmla="*/ 2147483647 w 205"/>
                <a:gd name="T15" fmla="*/ 2147483647 h 117"/>
                <a:gd name="T16" fmla="*/ 2147483647 w 205"/>
                <a:gd name="T17" fmla="*/ 2147483647 h 117"/>
                <a:gd name="T18" fmla="*/ 2147483647 w 205"/>
                <a:gd name="T19" fmla="*/ 2147483647 h 117"/>
                <a:gd name="T20" fmla="*/ 2147483647 w 205"/>
                <a:gd name="T21" fmla="*/ 2147483647 h 117"/>
                <a:gd name="T22" fmla="*/ 2147483647 w 205"/>
                <a:gd name="T23" fmla="*/ 2147483647 h 117"/>
                <a:gd name="T24" fmla="*/ 2147483647 w 205"/>
                <a:gd name="T25" fmla="*/ 2147483647 h 117"/>
                <a:gd name="T26" fmla="*/ 2147483647 w 205"/>
                <a:gd name="T27" fmla="*/ 2147483647 h 117"/>
                <a:gd name="T28" fmla="*/ 2147483647 w 205"/>
                <a:gd name="T29" fmla="*/ 2147483647 h 117"/>
                <a:gd name="T30" fmla="*/ 2147483647 w 205"/>
                <a:gd name="T31" fmla="*/ 2147483647 h 117"/>
                <a:gd name="T32" fmla="*/ 2147483647 w 205"/>
                <a:gd name="T33" fmla="*/ 2147483647 h 117"/>
                <a:gd name="T34" fmla="*/ 2147483647 w 205"/>
                <a:gd name="T35" fmla="*/ 2147483647 h 117"/>
                <a:gd name="T36" fmla="*/ 2147483647 w 205"/>
                <a:gd name="T37" fmla="*/ 0 h 117"/>
                <a:gd name="T38" fmla="*/ 2147483647 w 205"/>
                <a:gd name="T39" fmla="*/ 2147483647 h 117"/>
                <a:gd name="T40" fmla="*/ 2147483647 w 205"/>
                <a:gd name="T41" fmla="*/ 2147483647 h 117"/>
                <a:gd name="T42" fmla="*/ 2147483647 w 205"/>
                <a:gd name="T43" fmla="*/ 2147483647 h 117"/>
                <a:gd name="T44" fmla="*/ 2147483647 w 205"/>
                <a:gd name="T45" fmla="*/ 2147483647 h 117"/>
                <a:gd name="T46" fmla="*/ 2147483647 w 205"/>
                <a:gd name="T47" fmla="*/ 2147483647 h 117"/>
                <a:gd name="T48" fmla="*/ 2147483647 w 205"/>
                <a:gd name="T49" fmla="*/ 2147483647 h 117"/>
                <a:gd name="T50" fmla="*/ 0 w 205"/>
                <a:gd name="T51" fmla="*/ 2147483647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5"/>
                <a:gd name="T79" fmla="*/ 0 h 117"/>
                <a:gd name="T80" fmla="*/ 205 w 205"/>
                <a:gd name="T81" fmla="*/ 117 h 1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5" h="117">
                  <a:moveTo>
                    <a:pt x="0" y="89"/>
                  </a:moveTo>
                  <a:lnTo>
                    <a:pt x="2" y="107"/>
                  </a:lnTo>
                  <a:lnTo>
                    <a:pt x="20" y="113"/>
                  </a:lnTo>
                  <a:lnTo>
                    <a:pt x="37" y="113"/>
                  </a:lnTo>
                  <a:lnTo>
                    <a:pt x="58" y="113"/>
                  </a:lnTo>
                  <a:lnTo>
                    <a:pt x="78" y="116"/>
                  </a:lnTo>
                  <a:lnTo>
                    <a:pt x="101" y="113"/>
                  </a:lnTo>
                  <a:lnTo>
                    <a:pt x="120" y="117"/>
                  </a:lnTo>
                  <a:lnTo>
                    <a:pt x="138" y="100"/>
                  </a:lnTo>
                  <a:lnTo>
                    <a:pt x="148" y="86"/>
                  </a:lnTo>
                  <a:lnTo>
                    <a:pt x="146" y="59"/>
                  </a:lnTo>
                  <a:lnTo>
                    <a:pt x="149" y="41"/>
                  </a:lnTo>
                  <a:lnTo>
                    <a:pt x="155" y="32"/>
                  </a:lnTo>
                  <a:lnTo>
                    <a:pt x="172" y="44"/>
                  </a:lnTo>
                  <a:lnTo>
                    <a:pt x="191" y="43"/>
                  </a:lnTo>
                  <a:lnTo>
                    <a:pt x="205" y="33"/>
                  </a:lnTo>
                  <a:lnTo>
                    <a:pt x="196" y="8"/>
                  </a:lnTo>
                  <a:lnTo>
                    <a:pt x="171" y="8"/>
                  </a:lnTo>
                  <a:lnTo>
                    <a:pt x="148" y="0"/>
                  </a:lnTo>
                  <a:lnTo>
                    <a:pt x="118" y="6"/>
                  </a:lnTo>
                  <a:lnTo>
                    <a:pt x="82" y="21"/>
                  </a:lnTo>
                  <a:lnTo>
                    <a:pt x="57" y="38"/>
                  </a:lnTo>
                  <a:lnTo>
                    <a:pt x="41" y="42"/>
                  </a:lnTo>
                  <a:lnTo>
                    <a:pt x="11" y="45"/>
                  </a:lnTo>
                  <a:lnTo>
                    <a:pt x="12" y="71"/>
                  </a:lnTo>
                  <a:lnTo>
                    <a:pt x="0" y="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9" name="Freeform 141">
              <a:extLst/>
            </p:cNvPr>
            <p:cNvSpPr>
              <a:spLocks/>
            </p:cNvSpPr>
            <p:nvPr/>
          </p:nvSpPr>
          <p:spPr bwMode="auto">
            <a:xfrm>
              <a:off x="4313214" y="3773506"/>
              <a:ext cx="68262" cy="57150"/>
            </a:xfrm>
            <a:custGeom>
              <a:avLst/>
              <a:gdLst>
                <a:gd name="T0" fmla="*/ 51 w 402767"/>
                <a:gd name="T1" fmla="*/ 11 h 339079"/>
                <a:gd name="T2" fmla="*/ 47 w 402767"/>
                <a:gd name="T3" fmla="*/ 6 h 339079"/>
                <a:gd name="T4" fmla="*/ 42 w 402767"/>
                <a:gd name="T5" fmla="*/ 3 h 339079"/>
                <a:gd name="T6" fmla="*/ 37 w 402767"/>
                <a:gd name="T7" fmla="*/ 0 h 339079"/>
                <a:gd name="T8" fmla="*/ 31 w 402767"/>
                <a:gd name="T9" fmla="*/ 0 h 339079"/>
                <a:gd name="T10" fmla="*/ 24 w 402767"/>
                <a:gd name="T11" fmla="*/ 1 h 339079"/>
                <a:gd name="T12" fmla="*/ 18 w 402767"/>
                <a:gd name="T13" fmla="*/ 1 h 339079"/>
                <a:gd name="T14" fmla="*/ 10 w 402767"/>
                <a:gd name="T15" fmla="*/ 2 h 339079"/>
                <a:gd name="T16" fmla="*/ 6 w 402767"/>
                <a:gd name="T17" fmla="*/ 5 h 339079"/>
                <a:gd name="T18" fmla="*/ 0 w 402767"/>
                <a:gd name="T19" fmla="*/ 7 h 339079"/>
                <a:gd name="T20" fmla="*/ 7 w 402767"/>
                <a:gd name="T21" fmla="*/ 11 h 339079"/>
                <a:gd name="T22" fmla="*/ 9 w 402767"/>
                <a:gd name="T23" fmla="*/ 16 h 339079"/>
                <a:gd name="T24" fmla="*/ 15 w 402767"/>
                <a:gd name="T25" fmla="*/ 18 h 339079"/>
                <a:gd name="T26" fmla="*/ 18 w 402767"/>
                <a:gd name="T27" fmla="*/ 23 h 339079"/>
                <a:gd name="T28" fmla="*/ 23 w 402767"/>
                <a:gd name="T29" fmla="*/ 28 h 339079"/>
                <a:gd name="T30" fmla="*/ 28 w 402767"/>
                <a:gd name="T31" fmla="*/ 31 h 339079"/>
                <a:gd name="T32" fmla="*/ 34 w 402767"/>
                <a:gd name="T33" fmla="*/ 31 h 339079"/>
                <a:gd name="T34" fmla="*/ 36 w 402767"/>
                <a:gd name="T35" fmla="*/ 39 h 339079"/>
                <a:gd name="T36" fmla="*/ 41 w 402767"/>
                <a:gd name="T37" fmla="*/ 43 h 339079"/>
                <a:gd name="T38" fmla="*/ 47 w 402767"/>
                <a:gd name="T39" fmla="*/ 46 h 339079"/>
                <a:gd name="T40" fmla="*/ 48 w 402767"/>
                <a:gd name="T41" fmla="*/ 45 h 339079"/>
                <a:gd name="T42" fmla="*/ 48 w 402767"/>
                <a:gd name="T43" fmla="*/ 42 h 339079"/>
                <a:gd name="T44" fmla="*/ 48 w 402767"/>
                <a:gd name="T45" fmla="*/ 39 h 339079"/>
                <a:gd name="T46" fmla="*/ 49 w 402767"/>
                <a:gd name="T47" fmla="*/ 37 h 339079"/>
                <a:gd name="T48" fmla="*/ 51 w 402767"/>
                <a:gd name="T49" fmla="*/ 36 h 339079"/>
                <a:gd name="T50" fmla="*/ 53 w 402767"/>
                <a:gd name="T51" fmla="*/ 29 h 339079"/>
                <a:gd name="T52" fmla="*/ 56 w 402767"/>
                <a:gd name="T53" fmla="*/ 25 h 339079"/>
                <a:gd name="T54" fmla="*/ 52 w 402767"/>
                <a:gd name="T55" fmla="*/ 21 h 339079"/>
                <a:gd name="T56" fmla="*/ 50 w 402767"/>
                <a:gd name="T57" fmla="*/ 18 h 339079"/>
                <a:gd name="T58" fmla="*/ 51 w 402767"/>
                <a:gd name="T59" fmla="*/ 11 h 33907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2767"/>
                <a:gd name="T91" fmla="*/ 0 h 339079"/>
                <a:gd name="T92" fmla="*/ 402767 w 402767"/>
                <a:gd name="T93" fmla="*/ 339079 h 33907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2767" h="339079">
                  <a:moveTo>
                    <a:pt x="364667" y="79772"/>
                  </a:moveTo>
                  <a:lnTo>
                    <a:pt x="336092" y="46435"/>
                  </a:lnTo>
                  <a:lnTo>
                    <a:pt x="303213" y="24754"/>
                  </a:lnTo>
                  <a:lnTo>
                    <a:pt x="262273" y="2382"/>
                  </a:lnTo>
                  <a:lnTo>
                    <a:pt x="222982" y="0"/>
                  </a:lnTo>
                  <a:lnTo>
                    <a:pt x="173038" y="10467"/>
                  </a:lnTo>
                  <a:lnTo>
                    <a:pt x="128588" y="10467"/>
                  </a:lnTo>
                  <a:lnTo>
                    <a:pt x="73025" y="12054"/>
                  </a:lnTo>
                  <a:lnTo>
                    <a:pt x="46038" y="39042"/>
                  </a:lnTo>
                  <a:lnTo>
                    <a:pt x="0" y="50154"/>
                  </a:lnTo>
                  <a:lnTo>
                    <a:pt x="47625" y="83492"/>
                  </a:lnTo>
                  <a:lnTo>
                    <a:pt x="65088" y="118417"/>
                  </a:lnTo>
                  <a:lnTo>
                    <a:pt x="104775" y="132704"/>
                  </a:lnTo>
                  <a:lnTo>
                    <a:pt x="127000" y="170804"/>
                  </a:lnTo>
                  <a:lnTo>
                    <a:pt x="161925" y="208904"/>
                  </a:lnTo>
                  <a:lnTo>
                    <a:pt x="200025" y="229542"/>
                  </a:lnTo>
                  <a:lnTo>
                    <a:pt x="246063" y="226367"/>
                  </a:lnTo>
                  <a:lnTo>
                    <a:pt x="255588" y="285104"/>
                  </a:lnTo>
                  <a:lnTo>
                    <a:pt x="290513" y="316854"/>
                  </a:lnTo>
                  <a:lnTo>
                    <a:pt x="338138" y="339079"/>
                  </a:lnTo>
                  <a:lnTo>
                    <a:pt x="342900" y="327967"/>
                  </a:lnTo>
                  <a:lnTo>
                    <a:pt x="346075" y="307329"/>
                  </a:lnTo>
                  <a:lnTo>
                    <a:pt x="342900" y="289867"/>
                  </a:lnTo>
                  <a:lnTo>
                    <a:pt x="352425" y="269229"/>
                  </a:lnTo>
                  <a:lnTo>
                    <a:pt x="363538" y="267642"/>
                  </a:lnTo>
                  <a:lnTo>
                    <a:pt x="381336" y="211932"/>
                  </a:lnTo>
                  <a:lnTo>
                    <a:pt x="402767" y="185738"/>
                  </a:lnTo>
                  <a:lnTo>
                    <a:pt x="371811" y="157163"/>
                  </a:lnTo>
                  <a:lnTo>
                    <a:pt x="358775" y="129529"/>
                  </a:lnTo>
                  <a:lnTo>
                    <a:pt x="364667" y="797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0" name="Freeform 142">
              <a:extLst/>
            </p:cNvPr>
            <p:cNvSpPr>
              <a:spLocks/>
            </p:cNvSpPr>
            <p:nvPr/>
          </p:nvSpPr>
          <p:spPr bwMode="auto">
            <a:xfrm>
              <a:off x="4333851" y="3717943"/>
              <a:ext cx="60325" cy="69850"/>
            </a:xfrm>
            <a:custGeom>
              <a:avLst/>
              <a:gdLst>
                <a:gd name="T0" fmla="*/ 50 w 352425"/>
                <a:gd name="T1" fmla="*/ 0 h 401637"/>
                <a:gd name="T2" fmla="*/ 45 w 352425"/>
                <a:gd name="T3" fmla="*/ 3 h 401637"/>
                <a:gd name="T4" fmla="*/ 39 w 352425"/>
                <a:gd name="T5" fmla="*/ 3 h 401637"/>
                <a:gd name="T6" fmla="*/ 34 w 352425"/>
                <a:gd name="T7" fmla="*/ 0 h 401637"/>
                <a:gd name="T8" fmla="*/ 33 w 352425"/>
                <a:gd name="T9" fmla="*/ 5 h 401637"/>
                <a:gd name="T10" fmla="*/ 35 w 352425"/>
                <a:gd name="T11" fmla="*/ 8 h 401637"/>
                <a:gd name="T12" fmla="*/ 35 w 352425"/>
                <a:gd name="T13" fmla="*/ 14 h 401637"/>
                <a:gd name="T14" fmla="*/ 37 w 352425"/>
                <a:gd name="T15" fmla="*/ 18 h 401637"/>
                <a:gd name="T16" fmla="*/ 36 w 352425"/>
                <a:gd name="T17" fmla="*/ 22 h 401637"/>
                <a:gd name="T18" fmla="*/ 31 w 352425"/>
                <a:gd name="T19" fmla="*/ 25 h 401637"/>
                <a:gd name="T20" fmla="*/ 29 w 352425"/>
                <a:gd name="T21" fmla="*/ 22 h 401637"/>
                <a:gd name="T22" fmla="*/ 29 w 352425"/>
                <a:gd name="T23" fmla="*/ 17 h 401637"/>
                <a:gd name="T24" fmla="*/ 28 w 352425"/>
                <a:gd name="T25" fmla="*/ 13 h 401637"/>
                <a:gd name="T26" fmla="*/ 24 w 352425"/>
                <a:gd name="T27" fmla="*/ 14 h 401637"/>
                <a:gd name="T28" fmla="*/ 17 w 352425"/>
                <a:gd name="T29" fmla="*/ 23 h 401637"/>
                <a:gd name="T30" fmla="*/ 15 w 352425"/>
                <a:gd name="T31" fmla="*/ 29 h 401637"/>
                <a:gd name="T32" fmla="*/ 13 w 352425"/>
                <a:gd name="T33" fmla="*/ 32 h 401637"/>
                <a:gd name="T34" fmla="*/ 13 w 352425"/>
                <a:gd name="T35" fmla="*/ 37 h 401637"/>
                <a:gd name="T36" fmla="*/ 9 w 352425"/>
                <a:gd name="T37" fmla="*/ 40 h 401637"/>
                <a:gd name="T38" fmla="*/ 7 w 352425"/>
                <a:gd name="T39" fmla="*/ 44 h 401637"/>
                <a:gd name="T40" fmla="*/ 0 w 352425"/>
                <a:gd name="T41" fmla="*/ 52 h 401637"/>
                <a:gd name="T42" fmla="*/ 9 w 352425"/>
                <a:gd name="T43" fmla="*/ 53 h 401637"/>
                <a:gd name="T44" fmla="*/ 15 w 352425"/>
                <a:gd name="T45" fmla="*/ 51 h 401637"/>
                <a:gd name="T46" fmla="*/ 21 w 352425"/>
                <a:gd name="T47" fmla="*/ 52 h 401637"/>
                <a:gd name="T48" fmla="*/ 27 w 352425"/>
                <a:gd name="T49" fmla="*/ 55 h 401637"/>
                <a:gd name="T50" fmla="*/ 32 w 352425"/>
                <a:gd name="T51" fmla="*/ 58 h 401637"/>
                <a:gd name="T52" fmla="*/ 36 w 352425"/>
                <a:gd name="T53" fmla="*/ 64 h 401637"/>
                <a:gd name="T54" fmla="*/ 41 w 352425"/>
                <a:gd name="T55" fmla="*/ 62 h 401637"/>
                <a:gd name="T56" fmla="*/ 44 w 352425"/>
                <a:gd name="T57" fmla="*/ 57 h 401637"/>
                <a:gd name="T58" fmla="*/ 41 w 352425"/>
                <a:gd name="T59" fmla="*/ 51 h 401637"/>
                <a:gd name="T60" fmla="*/ 39 w 352425"/>
                <a:gd name="T61" fmla="*/ 45 h 401637"/>
                <a:gd name="T62" fmla="*/ 46 w 352425"/>
                <a:gd name="T63" fmla="*/ 42 h 401637"/>
                <a:gd name="T64" fmla="*/ 48 w 352425"/>
                <a:gd name="T65" fmla="*/ 35 h 401637"/>
                <a:gd name="T66" fmla="*/ 52 w 352425"/>
                <a:gd name="T67" fmla="*/ 29 h 401637"/>
                <a:gd name="T68" fmla="*/ 51 w 352425"/>
                <a:gd name="T69" fmla="*/ 22 h 401637"/>
                <a:gd name="T70" fmla="*/ 51 w 352425"/>
                <a:gd name="T71" fmla="*/ 13 h 401637"/>
                <a:gd name="T72" fmla="*/ 51 w 352425"/>
                <a:gd name="T73" fmla="*/ 7 h 401637"/>
                <a:gd name="T74" fmla="*/ 50 w 352425"/>
                <a:gd name="T75" fmla="*/ 0 h 4016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2425"/>
                <a:gd name="T115" fmla="*/ 0 h 401637"/>
                <a:gd name="T116" fmla="*/ 352425 w 352425"/>
                <a:gd name="T117" fmla="*/ 401637 h 4016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2425" h="401637">
                  <a:moveTo>
                    <a:pt x="342900" y="1587"/>
                  </a:moveTo>
                  <a:lnTo>
                    <a:pt x="306388" y="17462"/>
                  </a:lnTo>
                  <a:lnTo>
                    <a:pt x="268288" y="17462"/>
                  </a:lnTo>
                  <a:lnTo>
                    <a:pt x="231775" y="0"/>
                  </a:lnTo>
                  <a:lnTo>
                    <a:pt x="227013" y="31750"/>
                  </a:lnTo>
                  <a:lnTo>
                    <a:pt x="236538" y="47625"/>
                  </a:lnTo>
                  <a:lnTo>
                    <a:pt x="236538" y="87312"/>
                  </a:lnTo>
                  <a:lnTo>
                    <a:pt x="254000" y="114300"/>
                  </a:lnTo>
                  <a:lnTo>
                    <a:pt x="246063" y="141287"/>
                  </a:lnTo>
                  <a:lnTo>
                    <a:pt x="214313" y="153987"/>
                  </a:lnTo>
                  <a:lnTo>
                    <a:pt x="200025" y="141287"/>
                  </a:lnTo>
                  <a:lnTo>
                    <a:pt x="200025" y="104775"/>
                  </a:lnTo>
                  <a:lnTo>
                    <a:pt x="190500" y="79375"/>
                  </a:lnTo>
                  <a:lnTo>
                    <a:pt x="160338" y="87312"/>
                  </a:lnTo>
                  <a:lnTo>
                    <a:pt x="114300" y="142875"/>
                  </a:lnTo>
                  <a:lnTo>
                    <a:pt x="101600" y="179387"/>
                  </a:lnTo>
                  <a:lnTo>
                    <a:pt x="90488" y="200025"/>
                  </a:lnTo>
                  <a:lnTo>
                    <a:pt x="87313" y="234950"/>
                  </a:lnTo>
                  <a:lnTo>
                    <a:pt x="58738" y="250825"/>
                  </a:lnTo>
                  <a:lnTo>
                    <a:pt x="47625" y="276225"/>
                  </a:lnTo>
                  <a:lnTo>
                    <a:pt x="0" y="328612"/>
                  </a:lnTo>
                  <a:lnTo>
                    <a:pt x="58738" y="331787"/>
                  </a:lnTo>
                  <a:lnTo>
                    <a:pt x="104775" y="320675"/>
                  </a:lnTo>
                  <a:lnTo>
                    <a:pt x="142875" y="325437"/>
                  </a:lnTo>
                  <a:lnTo>
                    <a:pt x="184150" y="344487"/>
                  </a:lnTo>
                  <a:lnTo>
                    <a:pt x="215900" y="366712"/>
                  </a:lnTo>
                  <a:lnTo>
                    <a:pt x="246063" y="401637"/>
                  </a:lnTo>
                  <a:lnTo>
                    <a:pt x="276225" y="392112"/>
                  </a:lnTo>
                  <a:lnTo>
                    <a:pt x="300373" y="360612"/>
                  </a:lnTo>
                  <a:lnTo>
                    <a:pt x="278941" y="322512"/>
                  </a:lnTo>
                  <a:lnTo>
                    <a:pt x="265113" y="282575"/>
                  </a:lnTo>
                  <a:lnTo>
                    <a:pt x="312738" y="263525"/>
                  </a:lnTo>
                  <a:lnTo>
                    <a:pt x="325438" y="217487"/>
                  </a:lnTo>
                  <a:lnTo>
                    <a:pt x="352425" y="184150"/>
                  </a:lnTo>
                  <a:lnTo>
                    <a:pt x="344488" y="138112"/>
                  </a:lnTo>
                  <a:lnTo>
                    <a:pt x="349250" y="84137"/>
                  </a:lnTo>
                  <a:lnTo>
                    <a:pt x="349250" y="42862"/>
                  </a:lnTo>
                  <a:lnTo>
                    <a:pt x="342900" y="15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1" name="Freeform 143">
              <a:extLst/>
            </p:cNvPr>
            <p:cNvSpPr>
              <a:spLocks/>
            </p:cNvSpPr>
            <p:nvPr/>
          </p:nvSpPr>
          <p:spPr bwMode="auto">
            <a:xfrm>
              <a:off x="4405289" y="3584593"/>
              <a:ext cx="58737" cy="93663"/>
            </a:xfrm>
            <a:custGeom>
              <a:avLst/>
              <a:gdLst>
                <a:gd name="T0" fmla="*/ 23 w 341166"/>
                <a:gd name="T1" fmla="*/ 76 h 554288"/>
                <a:gd name="T2" fmla="*/ 29 w 341166"/>
                <a:gd name="T3" fmla="*/ 76 h 554288"/>
                <a:gd name="T4" fmla="*/ 29 w 341166"/>
                <a:gd name="T5" fmla="*/ 70 h 554288"/>
                <a:gd name="T6" fmla="*/ 29 w 341166"/>
                <a:gd name="T7" fmla="*/ 65 h 554288"/>
                <a:gd name="T8" fmla="*/ 34 w 341166"/>
                <a:gd name="T9" fmla="*/ 68 h 554288"/>
                <a:gd name="T10" fmla="*/ 36 w 341166"/>
                <a:gd name="T11" fmla="*/ 70 h 554288"/>
                <a:gd name="T12" fmla="*/ 40 w 341166"/>
                <a:gd name="T13" fmla="*/ 74 h 554288"/>
                <a:gd name="T14" fmla="*/ 45 w 341166"/>
                <a:gd name="T15" fmla="*/ 70 h 554288"/>
                <a:gd name="T16" fmla="*/ 46 w 341166"/>
                <a:gd name="T17" fmla="*/ 65 h 554288"/>
                <a:gd name="T18" fmla="*/ 46 w 341166"/>
                <a:gd name="T19" fmla="*/ 58 h 554288"/>
                <a:gd name="T20" fmla="*/ 40 w 341166"/>
                <a:gd name="T21" fmla="*/ 57 h 554288"/>
                <a:gd name="T22" fmla="*/ 35 w 341166"/>
                <a:gd name="T23" fmla="*/ 53 h 554288"/>
                <a:gd name="T24" fmla="*/ 36 w 341166"/>
                <a:gd name="T25" fmla="*/ 49 h 554288"/>
                <a:gd name="T26" fmla="*/ 38 w 341166"/>
                <a:gd name="T27" fmla="*/ 42 h 554288"/>
                <a:gd name="T28" fmla="*/ 41 w 341166"/>
                <a:gd name="T29" fmla="*/ 38 h 554288"/>
                <a:gd name="T30" fmla="*/ 47 w 341166"/>
                <a:gd name="T31" fmla="*/ 37 h 554288"/>
                <a:gd name="T32" fmla="*/ 52 w 341166"/>
                <a:gd name="T33" fmla="*/ 37 h 554288"/>
                <a:gd name="T34" fmla="*/ 51 w 341166"/>
                <a:gd name="T35" fmla="*/ 32 h 554288"/>
                <a:gd name="T36" fmla="*/ 45 w 341166"/>
                <a:gd name="T37" fmla="*/ 31 h 554288"/>
                <a:gd name="T38" fmla="*/ 40 w 341166"/>
                <a:gd name="T39" fmla="*/ 28 h 554288"/>
                <a:gd name="T40" fmla="*/ 41 w 341166"/>
                <a:gd name="T41" fmla="*/ 24 h 554288"/>
                <a:gd name="T42" fmla="*/ 39 w 341166"/>
                <a:gd name="T43" fmla="*/ 17 h 554288"/>
                <a:gd name="T44" fmla="*/ 44 w 341166"/>
                <a:gd name="T45" fmla="*/ 14 h 554288"/>
                <a:gd name="T46" fmla="*/ 47 w 341166"/>
                <a:gd name="T47" fmla="*/ 6 h 554288"/>
                <a:gd name="T48" fmla="*/ 44 w 341166"/>
                <a:gd name="T49" fmla="*/ 0 h 554288"/>
                <a:gd name="T50" fmla="*/ 38 w 341166"/>
                <a:gd name="T51" fmla="*/ 1 h 554288"/>
                <a:gd name="T52" fmla="*/ 34 w 341166"/>
                <a:gd name="T53" fmla="*/ 3 h 554288"/>
                <a:gd name="T54" fmla="*/ 31 w 341166"/>
                <a:gd name="T55" fmla="*/ 7 h 554288"/>
                <a:gd name="T56" fmla="*/ 27 w 341166"/>
                <a:gd name="T57" fmla="*/ 11 h 554288"/>
                <a:gd name="T58" fmla="*/ 22 w 341166"/>
                <a:gd name="T59" fmla="*/ 9 h 554288"/>
                <a:gd name="T60" fmla="*/ 16 w 341166"/>
                <a:gd name="T61" fmla="*/ 9 h 554288"/>
                <a:gd name="T62" fmla="*/ 11 w 341166"/>
                <a:gd name="T63" fmla="*/ 13 h 554288"/>
                <a:gd name="T64" fmla="*/ 9 w 341166"/>
                <a:gd name="T65" fmla="*/ 19 h 554288"/>
                <a:gd name="T66" fmla="*/ 7 w 341166"/>
                <a:gd name="T67" fmla="*/ 26 h 554288"/>
                <a:gd name="T68" fmla="*/ 1 w 341166"/>
                <a:gd name="T69" fmla="*/ 28 h 554288"/>
                <a:gd name="T70" fmla="*/ 0 w 341166"/>
                <a:gd name="T71" fmla="*/ 35 h 554288"/>
                <a:gd name="T72" fmla="*/ 1 w 341166"/>
                <a:gd name="T73" fmla="*/ 41 h 554288"/>
                <a:gd name="T74" fmla="*/ 1 w 341166"/>
                <a:gd name="T75" fmla="*/ 47 h 554288"/>
                <a:gd name="T76" fmla="*/ 4 w 341166"/>
                <a:gd name="T77" fmla="*/ 52 h 554288"/>
                <a:gd name="T78" fmla="*/ 7 w 341166"/>
                <a:gd name="T79" fmla="*/ 62 h 554288"/>
                <a:gd name="T80" fmla="*/ 15 w 341166"/>
                <a:gd name="T81" fmla="*/ 66 h 554288"/>
                <a:gd name="T82" fmla="*/ 13 w 341166"/>
                <a:gd name="T83" fmla="*/ 70 h 554288"/>
                <a:gd name="T84" fmla="*/ 16 w 341166"/>
                <a:gd name="T85" fmla="*/ 75 h 554288"/>
                <a:gd name="T86" fmla="*/ 23 w 341166"/>
                <a:gd name="T87" fmla="*/ 76 h 5542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1166"/>
                <a:gd name="T133" fmla="*/ 0 h 554288"/>
                <a:gd name="T134" fmla="*/ 341166 w 341166"/>
                <a:gd name="T135" fmla="*/ 554288 h 5542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1166" h="554288">
                  <a:moveTo>
                    <a:pt x="151988" y="547966"/>
                  </a:moveTo>
                  <a:lnTo>
                    <a:pt x="194804" y="554288"/>
                  </a:lnTo>
                  <a:lnTo>
                    <a:pt x="194804" y="511425"/>
                  </a:lnTo>
                  <a:lnTo>
                    <a:pt x="190794" y="471543"/>
                  </a:lnTo>
                  <a:lnTo>
                    <a:pt x="221515" y="495933"/>
                  </a:lnTo>
                  <a:lnTo>
                    <a:pt x="239301" y="510567"/>
                  </a:lnTo>
                  <a:lnTo>
                    <a:pt x="266788" y="533332"/>
                  </a:lnTo>
                  <a:lnTo>
                    <a:pt x="297509" y="507315"/>
                  </a:lnTo>
                  <a:lnTo>
                    <a:pt x="307211" y="473169"/>
                  </a:lnTo>
                  <a:lnTo>
                    <a:pt x="307211" y="422763"/>
                  </a:lnTo>
                  <a:lnTo>
                    <a:pt x="261938" y="413007"/>
                  </a:lnTo>
                  <a:lnTo>
                    <a:pt x="231216" y="383739"/>
                  </a:lnTo>
                  <a:lnTo>
                    <a:pt x="236067" y="354470"/>
                  </a:lnTo>
                  <a:lnTo>
                    <a:pt x="249002" y="304064"/>
                  </a:lnTo>
                  <a:lnTo>
                    <a:pt x="268405" y="276422"/>
                  </a:lnTo>
                  <a:lnTo>
                    <a:pt x="308828" y="271544"/>
                  </a:lnTo>
                  <a:lnTo>
                    <a:pt x="341166" y="269918"/>
                  </a:lnTo>
                  <a:lnTo>
                    <a:pt x="339549" y="230894"/>
                  </a:lnTo>
                  <a:lnTo>
                    <a:pt x="299126" y="224389"/>
                  </a:lnTo>
                  <a:lnTo>
                    <a:pt x="265171" y="203251"/>
                  </a:lnTo>
                  <a:lnTo>
                    <a:pt x="273256" y="172357"/>
                  </a:lnTo>
                  <a:lnTo>
                    <a:pt x="260321" y="121951"/>
                  </a:lnTo>
                  <a:lnTo>
                    <a:pt x="287808" y="100813"/>
                  </a:lnTo>
                  <a:lnTo>
                    <a:pt x="310444" y="47154"/>
                  </a:lnTo>
                  <a:lnTo>
                    <a:pt x="291042" y="0"/>
                  </a:lnTo>
                  <a:lnTo>
                    <a:pt x="250619" y="4878"/>
                  </a:lnTo>
                  <a:lnTo>
                    <a:pt x="221515" y="21138"/>
                  </a:lnTo>
                  <a:lnTo>
                    <a:pt x="206963" y="52032"/>
                  </a:lnTo>
                  <a:lnTo>
                    <a:pt x="181093" y="79675"/>
                  </a:lnTo>
                  <a:lnTo>
                    <a:pt x="143904" y="68292"/>
                  </a:lnTo>
                  <a:lnTo>
                    <a:pt x="106715" y="68292"/>
                  </a:lnTo>
                  <a:lnTo>
                    <a:pt x="69527" y="95935"/>
                  </a:lnTo>
                  <a:lnTo>
                    <a:pt x="61442" y="138211"/>
                  </a:lnTo>
                  <a:lnTo>
                    <a:pt x="46890" y="185365"/>
                  </a:lnTo>
                  <a:lnTo>
                    <a:pt x="8084" y="203251"/>
                  </a:lnTo>
                  <a:lnTo>
                    <a:pt x="0" y="253658"/>
                  </a:lnTo>
                  <a:lnTo>
                    <a:pt x="4851" y="295934"/>
                  </a:lnTo>
                  <a:lnTo>
                    <a:pt x="8084" y="343088"/>
                  </a:lnTo>
                  <a:lnTo>
                    <a:pt x="29104" y="378861"/>
                  </a:lnTo>
                  <a:lnTo>
                    <a:pt x="48507" y="447153"/>
                  </a:lnTo>
                  <a:lnTo>
                    <a:pt x="99554" y="478088"/>
                  </a:lnTo>
                  <a:lnTo>
                    <a:pt x="87648" y="511425"/>
                  </a:lnTo>
                  <a:lnTo>
                    <a:pt x="104316" y="547144"/>
                  </a:lnTo>
                  <a:lnTo>
                    <a:pt x="151988" y="54796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2" name="Freeform 144">
              <a:extLst/>
            </p:cNvPr>
            <p:cNvSpPr>
              <a:spLocks/>
            </p:cNvSpPr>
            <p:nvPr/>
          </p:nvSpPr>
          <p:spPr bwMode="auto">
            <a:xfrm>
              <a:off x="4746601" y="3860818"/>
              <a:ext cx="63500" cy="80963"/>
            </a:xfrm>
            <a:custGeom>
              <a:avLst/>
              <a:gdLst>
                <a:gd name="T0" fmla="*/ 0 w 366713"/>
                <a:gd name="T1" fmla="*/ 4 h 477294"/>
                <a:gd name="T2" fmla="*/ 5 w 366713"/>
                <a:gd name="T3" fmla="*/ 7 h 477294"/>
                <a:gd name="T4" fmla="*/ 8 w 366713"/>
                <a:gd name="T5" fmla="*/ 11 h 477294"/>
                <a:gd name="T6" fmla="*/ 12 w 366713"/>
                <a:gd name="T7" fmla="*/ 11 h 477294"/>
                <a:gd name="T8" fmla="*/ 12 w 366713"/>
                <a:gd name="T9" fmla="*/ 17 h 477294"/>
                <a:gd name="T10" fmla="*/ 13 w 366713"/>
                <a:gd name="T11" fmla="*/ 23 h 477294"/>
                <a:gd name="T12" fmla="*/ 17 w 366713"/>
                <a:gd name="T13" fmla="*/ 25 h 477294"/>
                <a:gd name="T14" fmla="*/ 18 w 366713"/>
                <a:gd name="T15" fmla="*/ 30 h 477294"/>
                <a:gd name="T16" fmla="*/ 22 w 366713"/>
                <a:gd name="T17" fmla="*/ 32 h 477294"/>
                <a:gd name="T18" fmla="*/ 26 w 366713"/>
                <a:gd name="T19" fmla="*/ 35 h 477294"/>
                <a:gd name="T20" fmla="*/ 25 w 366713"/>
                <a:gd name="T21" fmla="*/ 42 h 477294"/>
                <a:gd name="T22" fmla="*/ 27 w 366713"/>
                <a:gd name="T23" fmla="*/ 46 h 477294"/>
                <a:gd name="T24" fmla="*/ 25 w 366713"/>
                <a:gd name="T25" fmla="*/ 49 h 477294"/>
                <a:gd name="T26" fmla="*/ 27 w 366713"/>
                <a:gd name="T27" fmla="*/ 53 h 477294"/>
                <a:gd name="T28" fmla="*/ 24 w 366713"/>
                <a:gd name="T29" fmla="*/ 58 h 477294"/>
                <a:gd name="T30" fmla="*/ 24 w 366713"/>
                <a:gd name="T31" fmla="*/ 63 h 477294"/>
                <a:gd name="T32" fmla="*/ 28 w 366713"/>
                <a:gd name="T33" fmla="*/ 67 h 477294"/>
                <a:gd name="T34" fmla="*/ 29 w 366713"/>
                <a:gd name="T35" fmla="*/ 64 h 477294"/>
                <a:gd name="T36" fmla="*/ 33 w 366713"/>
                <a:gd name="T37" fmla="*/ 60 h 477294"/>
                <a:gd name="T38" fmla="*/ 35 w 366713"/>
                <a:gd name="T39" fmla="*/ 56 h 477294"/>
                <a:gd name="T40" fmla="*/ 37 w 366713"/>
                <a:gd name="T41" fmla="*/ 50 h 477294"/>
                <a:gd name="T42" fmla="*/ 38 w 366713"/>
                <a:gd name="T43" fmla="*/ 46 h 477294"/>
                <a:gd name="T44" fmla="*/ 44 w 366713"/>
                <a:gd name="T45" fmla="*/ 45 h 477294"/>
                <a:gd name="T46" fmla="*/ 50 w 366713"/>
                <a:gd name="T47" fmla="*/ 48 h 477294"/>
                <a:gd name="T48" fmla="*/ 53 w 366713"/>
                <a:gd name="T49" fmla="*/ 48 h 477294"/>
                <a:gd name="T50" fmla="*/ 57 w 366713"/>
                <a:gd name="T51" fmla="*/ 45 h 477294"/>
                <a:gd name="T52" fmla="*/ 57 w 366713"/>
                <a:gd name="T53" fmla="*/ 37 h 477294"/>
                <a:gd name="T54" fmla="*/ 51 w 366713"/>
                <a:gd name="T55" fmla="*/ 29 h 477294"/>
                <a:gd name="T56" fmla="*/ 45 w 366713"/>
                <a:gd name="T57" fmla="*/ 23 h 477294"/>
                <a:gd name="T58" fmla="*/ 42 w 366713"/>
                <a:gd name="T59" fmla="*/ 11 h 477294"/>
                <a:gd name="T60" fmla="*/ 37 w 366713"/>
                <a:gd name="T61" fmla="*/ 6 h 477294"/>
                <a:gd name="T62" fmla="*/ 25 w 366713"/>
                <a:gd name="T63" fmla="*/ 2 h 477294"/>
                <a:gd name="T64" fmla="*/ 16 w 366713"/>
                <a:gd name="T65" fmla="*/ 1 h 477294"/>
                <a:gd name="T66" fmla="*/ 7 w 366713"/>
                <a:gd name="T67" fmla="*/ 0 h 477294"/>
                <a:gd name="T68" fmla="*/ 0 w 366713"/>
                <a:gd name="T69" fmla="*/ 4 h 477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6713"/>
                <a:gd name="T106" fmla="*/ 0 h 477294"/>
                <a:gd name="T107" fmla="*/ 366713 w 366713"/>
                <a:gd name="T108" fmla="*/ 477294 h 477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6713" h="477294">
                  <a:moveTo>
                    <a:pt x="0" y="25400"/>
                  </a:moveTo>
                  <a:lnTo>
                    <a:pt x="33338" y="47625"/>
                  </a:lnTo>
                  <a:lnTo>
                    <a:pt x="53975" y="77788"/>
                  </a:lnTo>
                  <a:lnTo>
                    <a:pt x="77788" y="79375"/>
                  </a:lnTo>
                  <a:lnTo>
                    <a:pt x="76200" y="123825"/>
                  </a:lnTo>
                  <a:lnTo>
                    <a:pt x="85725" y="161925"/>
                  </a:lnTo>
                  <a:lnTo>
                    <a:pt x="112713" y="180975"/>
                  </a:lnTo>
                  <a:lnTo>
                    <a:pt x="117475" y="209550"/>
                  </a:lnTo>
                  <a:lnTo>
                    <a:pt x="139700" y="225425"/>
                  </a:lnTo>
                  <a:lnTo>
                    <a:pt x="165100" y="252413"/>
                  </a:lnTo>
                  <a:lnTo>
                    <a:pt x="158750" y="300038"/>
                  </a:lnTo>
                  <a:lnTo>
                    <a:pt x="173038" y="327025"/>
                  </a:lnTo>
                  <a:lnTo>
                    <a:pt x="163513" y="349250"/>
                  </a:lnTo>
                  <a:lnTo>
                    <a:pt x="171450" y="379413"/>
                  </a:lnTo>
                  <a:lnTo>
                    <a:pt x="152400" y="411163"/>
                  </a:lnTo>
                  <a:lnTo>
                    <a:pt x="155575" y="450850"/>
                  </a:lnTo>
                  <a:lnTo>
                    <a:pt x="181311" y="477294"/>
                  </a:lnTo>
                  <a:lnTo>
                    <a:pt x="184150" y="457200"/>
                  </a:lnTo>
                  <a:lnTo>
                    <a:pt x="211138" y="428625"/>
                  </a:lnTo>
                  <a:lnTo>
                    <a:pt x="225364" y="401094"/>
                  </a:lnTo>
                  <a:lnTo>
                    <a:pt x="234950" y="354013"/>
                  </a:lnTo>
                  <a:lnTo>
                    <a:pt x="243223" y="326084"/>
                  </a:lnTo>
                  <a:lnTo>
                    <a:pt x="280988" y="317500"/>
                  </a:lnTo>
                  <a:lnTo>
                    <a:pt x="319423" y="340372"/>
                  </a:lnTo>
                  <a:lnTo>
                    <a:pt x="339725" y="344488"/>
                  </a:lnTo>
                  <a:lnTo>
                    <a:pt x="364667" y="323703"/>
                  </a:lnTo>
                  <a:lnTo>
                    <a:pt x="366713" y="261938"/>
                  </a:lnTo>
                  <a:lnTo>
                    <a:pt x="330139" y="209403"/>
                  </a:lnTo>
                  <a:lnTo>
                    <a:pt x="285750" y="161925"/>
                  </a:lnTo>
                  <a:lnTo>
                    <a:pt x="271463" y="79375"/>
                  </a:lnTo>
                  <a:lnTo>
                    <a:pt x="234950" y="46038"/>
                  </a:lnTo>
                  <a:lnTo>
                    <a:pt x="163513" y="17463"/>
                  </a:lnTo>
                  <a:lnTo>
                    <a:pt x="104775" y="7938"/>
                  </a:lnTo>
                  <a:lnTo>
                    <a:pt x="42863" y="0"/>
                  </a:lnTo>
                  <a:lnTo>
                    <a:pt x="0" y="254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3" name="Freeform 145">
              <a:extLst/>
            </p:cNvPr>
            <p:cNvSpPr>
              <a:spLocks/>
            </p:cNvSpPr>
            <p:nvPr/>
          </p:nvSpPr>
          <p:spPr bwMode="auto">
            <a:xfrm>
              <a:off x="4638651" y="3863993"/>
              <a:ext cx="163513" cy="120650"/>
            </a:xfrm>
            <a:custGeom>
              <a:avLst/>
              <a:gdLst>
                <a:gd name="T0" fmla="*/ 82 w 953356"/>
                <a:gd name="T1" fmla="*/ 104 h 699837"/>
                <a:gd name="T2" fmla="*/ 92 w 953356"/>
                <a:gd name="T3" fmla="*/ 103 h 699837"/>
                <a:gd name="T4" fmla="*/ 99 w 953356"/>
                <a:gd name="T5" fmla="*/ 99 h 699837"/>
                <a:gd name="T6" fmla="*/ 110 w 953356"/>
                <a:gd name="T7" fmla="*/ 101 h 699837"/>
                <a:gd name="T8" fmla="*/ 116 w 953356"/>
                <a:gd name="T9" fmla="*/ 102 h 699837"/>
                <a:gd name="T10" fmla="*/ 120 w 953356"/>
                <a:gd name="T11" fmla="*/ 105 h 699837"/>
                <a:gd name="T12" fmla="*/ 123 w 953356"/>
                <a:gd name="T13" fmla="*/ 100 h 699837"/>
                <a:gd name="T14" fmla="*/ 128 w 953356"/>
                <a:gd name="T15" fmla="*/ 97 h 699837"/>
                <a:gd name="T16" fmla="*/ 127 w 953356"/>
                <a:gd name="T17" fmla="*/ 94 h 699837"/>
                <a:gd name="T18" fmla="*/ 129 w 953356"/>
                <a:gd name="T19" fmla="*/ 88 h 699837"/>
                <a:gd name="T20" fmla="*/ 132 w 953356"/>
                <a:gd name="T21" fmla="*/ 83 h 699837"/>
                <a:gd name="T22" fmla="*/ 135 w 953356"/>
                <a:gd name="T23" fmla="*/ 78 h 699837"/>
                <a:gd name="T24" fmla="*/ 141 w 953356"/>
                <a:gd name="T25" fmla="*/ 72 h 699837"/>
                <a:gd name="T26" fmla="*/ 132 w 953356"/>
                <a:gd name="T27" fmla="*/ 72 h 699837"/>
                <a:gd name="T28" fmla="*/ 127 w 953356"/>
                <a:gd name="T29" fmla="*/ 71 h 699837"/>
                <a:gd name="T30" fmla="*/ 121 w 953356"/>
                <a:gd name="T31" fmla="*/ 69 h 699837"/>
                <a:gd name="T32" fmla="*/ 117 w 953356"/>
                <a:gd name="T33" fmla="*/ 64 h 699837"/>
                <a:gd name="T34" fmla="*/ 117 w 953356"/>
                <a:gd name="T35" fmla="*/ 59 h 699837"/>
                <a:gd name="T36" fmla="*/ 120 w 953356"/>
                <a:gd name="T37" fmla="*/ 54 h 699837"/>
                <a:gd name="T38" fmla="*/ 119 w 953356"/>
                <a:gd name="T39" fmla="*/ 49 h 699837"/>
                <a:gd name="T40" fmla="*/ 120 w 953356"/>
                <a:gd name="T41" fmla="*/ 46 h 699837"/>
                <a:gd name="T42" fmla="*/ 117 w 953356"/>
                <a:gd name="T43" fmla="*/ 42 h 699837"/>
                <a:gd name="T44" fmla="*/ 119 w 953356"/>
                <a:gd name="T45" fmla="*/ 35 h 699837"/>
                <a:gd name="T46" fmla="*/ 116 w 953356"/>
                <a:gd name="T47" fmla="*/ 31 h 699837"/>
                <a:gd name="T48" fmla="*/ 111 w 953356"/>
                <a:gd name="T49" fmla="*/ 27 h 699837"/>
                <a:gd name="T50" fmla="*/ 110 w 953356"/>
                <a:gd name="T51" fmla="*/ 23 h 699837"/>
                <a:gd name="T52" fmla="*/ 107 w 953356"/>
                <a:gd name="T53" fmla="*/ 21 h 699837"/>
                <a:gd name="T54" fmla="*/ 106 w 953356"/>
                <a:gd name="T55" fmla="*/ 14 h 699837"/>
                <a:gd name="T56" fmla="*/ 105 w 953356"/>
                <a:gd name="T57" fmla="*/ 8 h 699837"/>
                <a:gd name="T58" fmla="*/ 103 w 953356"/>
                <a:gd name="T59" fmla="*/ 8 h 699837"/>
                <a:gd name="T60" fmla="*/ 99 w 953356"/>
                <a:gd name="T61" fmla="*/ 4 h 699837"/>
                <a:gd name="T62" fmla="*/ 95 w 953356"/>
                <a:gd name="T63" fmla="*/ 0 h 699837"/>
                <a:gd name="T64" fmla="*/ 83 w 953356"/>
                <a:gd name="T65" fmla="*/ 2 h 699837"/>
                <a:gd name="T66" fmla="*/ 77 w 953356"/>
                <a:gd name="T67" fmla="*/ 8 h 699837"/>
                <a:gd name="T68" fmla="*/ 72 w 953356"/>
                <a:gd name="T69" fmla="*/ 10 h 699837"/>
                <a:gd name="T70" fmla="*/ 65 w 953356"/>
                <a:gd name="T71" fmla="*/ 11 h 699837"/>
                <a:gd name="T72" fmla="*/ 55 w 953356"/>
                <a:gd name="T73" fmla="*/ 9 h 699837"/>
                <a:gd name="T74" fmla="*/ 43 w 953356"/>
                <a:gd name="T75" fmla="*/ 10 h 699837"/>
                <a:gd name="T76" fmla="*/ 34 w 953356"/>
                <a:gd name="T77" fmla="*/ 9 h 699837"/>
                <a:gd name="T78" fmla="*/ 29 w 953356"/>
                <a:gd name="T79" fmla="*/ 12 h 699837"/>
                <a:gd name="T80" fmla="*/ 28 w 953356"/>
                <a:gd name="T81" fmla="*/ 16 h 699837"/>
                <a:gd name="T82" fmla="*/ 22 w 953356"/>
                <a:gd name="T83" fmla="*/ 22 h 699837"/>
                <a:gd name="T84" fmla="*/ 17 w 953356"/>
                <a:gd name="T85" fmla="*/ 29 h 699837"/>
                <a:gd name="T86" fmla="*/ 14 w 953356"/>
                <a:gd name="T87" fmla="*/ 36 h 699837"/>
                <a:gd name="T88" fmla="*/ 8 w 953356"/>
                <a:gd name="T89" fmla="*/ 44 h 699837"/>
                <a:gd name="T90" fmla="*/ 6 w 953356"/>
                <a:gd name="T91" fmla="*/ 51 h 699837"/>
                <a:gd name="T92" fmla="*/ 0 w 953356"/>
                <a:gd name="T93" fmla="*/ 58 h 699837"/>
                <a:gd name="T94" fmla="*/ 7 w 953356"/>
                <a:gd name="T95" fmla="*/ 66 h 699837"/>
                <a:gd name="T96" fmla="*/ 12 w 953356"/>
                <a:gd name="T97" fmla="*/ 73 h 699837"/>
                <a:gd name="T98" fmla="*/ 18 w 953356"/>
                <a:gd name="T99" fmla="*/ 81 h 699837"/>
                <a:gd name="T100" fmla="*/ 27 w 953356"/>
                <a:gd name="T101" fmla="*/ 86 h 699837"/>
                <a:gd name="T102" fmla="*/ 32 w 953356"/>
                <a:gd name="T103" fmla="*/ 93 h 699837"/>
                <a:gd name="T104" fmla="*/ 37 w 953356"/>
                <a:gd name="T105" fmla="*/ 103 h 699837"/>
                <a:gd name="T106" fmla="*/ 44 w 953356"/>
                <a:gd name="T107" fmla="*/ 105 h 699837"/>
                <a:gd name="T108" fmla="*/ 56 w 953356"/>
                <a:gd name="T109" fmla="*/ 107 h 699837"/>
                <a:gd name="T110" fmla="*/ 63 w 953356"/>
                <a:gd name="T111" fmla="*/ 105 h 699837"/>
                <a:gd name="T112" fmla="*/ 73 w 953356"/>
                <a:gd name="T113" fmla="*/ 106 h 699837"/>
                <a:gd name="T114" fmla="*/ 82 w 953356"/>
                <a:gd name="T115" fmla="*/ 104 h 6998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53356"/>
                <a:gd name="T175" fmla="*/ 0 h 699837"/>
                <a:gd name="T176" fmla="*/ 953356 w 953356"/>
                <a:gd name="T177" fmla="*/ 699837 h 6998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53356" h="699837">
                  <a:moveTo>
                    <a:pt x="553306" y="685550"/>
                  </a:moveTo>
                  <a:lnTo>
                    <a:pt x="621569" y="677612"/>
                  </a:lnTo>
                  <a:lnTo>
                    <a:pt x="664431" y="652212"/>
                  </a:lnTo>
                  <a:lnTo>
                    <a:pt x="739044" y="663325"/>
                  </a:lnTo>
                  <a:lnTo>
                    <a:pt x="778731" y="671262"/>
                  </a:lnTo>
                  <a:lnTo>
                    <a:pt x="805719" y="690312"/>
                  </a:lnTo>
                  <a:lnTo>
                    <a:pt x="826356" y="656975"/>
                  </a:lnTo>
                  <a:lnTo>
                    <a:pt x="864456" y="636337"/>
                  </a:lnTo>
                  <a:lnTo>
                    <a:pt x="853344" y="614112"/>
                  </a:lnTo>
                  <a:lnTo>
                    <a:pt x="869219" y="580775"/>
                  </a:lnTo>
                  <a:lnTo>
                    <a:pt x="891444" y="545850"/>
                  </a:lnTo>
                  <a:lnTo>
                    <a:pt x="910494" y="509337"/>
                  </a:lnTo>
                  <a:lnTo>
                    <a:pt x="953356" y="471237"/>
                  </a:lnTo>
                  <a:lnTo>
                    <a:pt x="888269" y="471237"/>
                  </a:lnTo>
                  <a:lnTo>
                    <a:pt x="853344" y="468062"/>
                  </a:lnTo>
                  <a:lnTo>
                    <a:pt x="816769" y="450056"/>
                  </a:lnTo>
                  <a:lnTo>
                    <a:pt x="788194" y="421481"/>
                  </a:lnTo>
                  <a:lnTo>
                    <a:pt x="788256" y="385512"/>
                  </a:lnTo>
                  <a:lnTo>
                    <a:pt x="806054" y="354806"/>
                  </a:lnTo>
                  <a:lnTo>
                    <a:pt x="798910" y="322659"/>
                  </a:lnTo>
                  <a:lnTo>
                    <a:pt x="806054" y="298846"/>
                  </a:lnTo>
                  <a:lnTo>
                    <a:pt x="791431" y="272800"/>
                  </a:lnTo>
                  <a:lnTo>
                    <a:pt x="800956" y="229937"/>
                  </a:lnTo>
                  <a:lnTo>
                    <a:pt x="778669" y="202406"/>
                  </a:lnTo>
                  <a:lnTo>
                    <a:pt x="750156" y="177550"/>
                  </a:lnTo>
                  <a:lnTo>
                    <a:pt x="743806" y="153737"/>
                  </a:lnTo>
                  <a:lnTo>
                    <a:pt x="719994" y="134687"/>
                  </a:lnTo>
                  <a:lnTo>
                    <a:pt x="711994" y="92868"/>
                  </a:lnTo>
                  <a:lnTo>
                    <a:pt x="710469" y="53725"/>
                  </a:lnTo>
                  <a:lnTo>
                    <a:pt x="691419" y="53725"/>
                  </a:lnTo>
                  <a:lnTo>
                    <a:pt x="669194" y="23562"/>
                  </a:lnTo>
                  <a:lnTo>
                    <a:pt x="639366" y="0"/>
                  </a:lnTo>
                  <a:lnTo>
                    <a:pt x="559656" y="14037"/>
                  </a:lnTo>
                  <a:lnTo>
                    <a:pt x="517922" y="55959"/>
                  </a:lnTo>
                  <a:lnTo>
                    <a:pt x="481869" y="66425"/>
                  </a:lnTo>
                  <a:lnTo>
                    <a:pt x="439341" y="71437"/>
                  </a:lnTo>
                  <a:lnTo>
                    <a:pt x="370285" y="61912"/>
                  </a:lnTo>
                  <a:lnTo>
                    <a:pt x="292956" y="66425"/>
                  </a:lnTo>
                  <a:lnTo>
                    <a:pt x="229456" y="58487"/>
                  </a:lnTo>
                  <a:lnTo>
                    <a:pt x="196119" y="75950"/>
                  </a:lnTo>
                  <a:lnTo>
                    <a:pt x="186594" y="106112"/>
                  </a:lnTo>
                  <a:lnTo>
                    <a:pt x="145319" y="144212"/>
                  </a:lnTo>
                  <a:lnTo>
                    <a:pt x="116744" y="191837"/>
                  </a:lnTo>
                  <a:lnTo>
                    <a:pt x="96106" y="233112"/>
                  </a:lnTo>
                  <a:lnTo>
                    <a:pt x="53244" y="287087"/>
                  </a:lnTo>
                  <a:lnTo>
                    <a:pt x="38956" y="334712"/>
                  </a:lnTo>
                  <a:lnTo>
                    <a:pt x="0" y="383381"/>
                  </a:lnTo>
                  <a:lnTo>
                    <a:pt x="50069" y="433137"/>
                  </a:lnTo>
                  <a:lnTo>
                    <a:pt x="83406" y="480762"/>
                  </a:lnTo>
                  <a:lnTo>
                    <a:pt x="121506" y="533150"/>
                  </a:lnTo>
                  <a:lnTo>
                    <a:pt x="183419" y="561725"/>
                  </a:lnTo>
                  <a:lnTo>
                    <a:pt x="211994" y="610937"/>
                  </a:lnTo>
                  <a:lnTo>
                    <a:pt x="248506" y="676025"/>
                  </a:lnTo>
                  <a:lnTo>
                    <a:pt x="296131" y="690312"/>
                  </a:lnTo>
                  <a:lnTo>
                    <a:pt x="378681" y="699837"/>
                  </a:lnTo>
                  <a:lnTo>
                    <a:pt x="426306" y="691900"/>
                  </a:lnTo>
                  <a:lnTo>
                    <a:pt x="491394" y="695075"/>
                  </a:lnTo>
                  <a:lnTo>
                    <a:pt x="553306" y="6855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4" name="Freeform 146">
              <a:extLst/>
            </p:cNvPr>
            <p:cNvSpPr>
              <a:spLocks/>
            </p:cNvSpPr>
            <p:nvPr/>
          </p:nvSpPr>
          <p:spPr bwMode="auto">
            <a:xfrm>
              <a:off x="4667226" y="3976706"/>
              <a:ext cx="109538" cy="73025"/>
            </a:xfrm>
            <a:custGeom>
              <a:avLst/>
              <a:gdLst>
                <a:gd name="T0" fmla="*/ 2147483647 w 343"/>
                <a:gd name="T1" fmla="*/ 2147483647 h 228"/>
                <a:gd name="T2" fmla="*/ 2147483647 w 343"/>
                <a:gd name="T3" fmla="*/ 2147483647 h 228"/>
                <a:gd name="T4" fmla="*/ 2147483647 w 343"/>
                <a:gd name="T5" fmla="*/ 2147483647 h 228"/>
                <a:gd name="T6" fmla="*/ 2147483647 w 343"/>
                <a:gd name="T7" fmla="*/ 2147483647 h 228"/>
                <a:gd name="T8" fmla="*/ 2147483647 w 343"/>
                <a:gd name="T9" fmla="*/ 2147483647 h 228"/>
                <a:gd name="T10" fmla="*/ 2147483647 w 343"/>
                <a:gd name="T11" fmla="*/ 2147483647 h 228"/>
                <a:gd name="T12" fmla="*/ 2147483647 w 343"/>
                <a:gd name="T13" fmla="*/ 2147483647 h 228"/>
                <a:gd name="T14" fmla="*/ 2147483647 w 343"/>
                <a:gd name="T15" fmla="*/ 2147483647 h 228"/>
                <a:gd name="T16" fmla="*/ 2147483647 w 343"/>
                <a:gd name="T17" fmla="*/ 2147483647 h 228"/>
                <a:gd name="T18" fmla="*/ 2147483647 w 343"/>
                <a:gd name="T19" fmla="*/ 2147483647 h 228"/>
                <a:gd name="T20" fmla="*/ 2147483647 w 343"/>
                <a:gd name="T21" fmla="*/ 2147483647 h 228"/>
                <a:gd name="T22" fmla="*/ 2147483647 w 343"/>
                <a:gd name="T23" fmla="*/ 0 h 228"/>
                <a:gd name="T24" fmla="*/ 2147483647 w 343"/>
                <a:gd name="T25" fmla="*/ 2147483647 h 228"/>
                <a:gd name="T26" fmla="*/ 2147483647 w 343"/>
                <a:gd name="T27" fmla="*/ 2147483647 h 228"/>
                <a:gd name="T28" fmla="*/ 2147483647 w 343"/>
                <a:gd name="T29" fmla="*/ 2147483647 h 228"/>
                <a:gd name="T30" fmla="*/ 2147483647 w 343"/>
                <a:gd name="T31" fmla="*/ 2147483647 h 228"/>
                <a:gd name="T32" fmla="*/ 2147483647 w 343"/>
                <a:gd name="T33" fmla="*/ 2147483647 h 228"/>
                <a:gd name="T34" fmla="*/ 2147483647 w 343"/>
                <a:gd name="T35" fmla="*/ 2147483647 h 228"/>
                <a:gd name="T36" fmla="*/ 2147483647 w 343"/>
                <a:gd name="T37" fmla="*/ 2147483647 h 228"/>
                <a:gd name="T38" fmla="*/ 0 w 343"/>
                <a:gd name="T39" fmla="*/ 2147483647 h 228"/>
                <a:gd name="T40" fmla="*/ 2147483647 w 343"/>
                <a:gd name="T41" fmla="*/ 2147483647 h 228"/>
                <a:gd name="T42" fmla="*/ 2147483647 w 343"/>
                <a:gd name="T43" fmla="*/ 2147483647 h 228"/>
                <a:gd name="T44" fmla="*/ 2147483647 w 343"/>
                <a:gd name="T45" fmla="*/ 2147483647 h 228"/>
                <a:gd name="T46" fmla="*/ 2147483647 w 343"/>
                <a:gd name="T47" fmla="*/ 2147483647 h 228"/>
                <a:gd name="T48" fmla="*/ 2147483647 w 343"/>
                <a:gd name="T49" fmla="*/ 2147483647 h 228"/>
                <a:gd name="T50" fmla="*/ 2147483647 w 343"/>
                <a:gd name="T51" fmla="*/ 2147483647 h 228"/>
                <a:gd name="T52" fmla="*/ 2147483647 w 343"/>
                <a:gd name="T53" fmla="*/ 2147483647 h 228"/>
                <a:gd name="T54" fmla="*/ 2147483647 w 343"/>
                <a:gd name="T55" fmla="*/ 2147483647 h 228"/>
                <a:gd name="T56" fmla="*/ 2147483647 w 343"/>
                <a:gd name="T57" fmla="*/ 2147483647 h 228"/>
                <a:gd name="T58" fmla="*/ 2147483647 w 343"/>
                <a:gd name="T59" fmla="*/ 2147483647 h 228"/>
                <a:gd name="T60" fmla="*/ 2147483647 w 343"/>
                <a:gd name="T61" fmla="*/ 2147483647 h 228"/>
                <a:gd name="T62" fmla="*/ 2147483647 w 343"/>
                <a:gd name="T63" fmla="*/ 2147483647 h 228"/>
                <a:gd name="T64" fmla="*/ 2147483647 w 343"/>
                <a:gd name="T65" fmla="*/ 2147483647 h 228"/>
                <a:gd name="T66" fmla="*/ 2147483647 w 343"/>
                <a:gd name="T67" fmla="*/ 2147483647 h 228"/>
                <a:gd name="T68" fmla="*/ 2147483647 w 343"/>
                <a:gd name="T69" fmla="*/ 2147483647 h 228"/>
                <a:gd name="T70" fmla="*/ 2147483647 w 343"/>
                <a:gd name="T71" fmla="*/ 2147483647 h 228"/>
                <a:gd name="T72" fmla="*/ 2147483647 w 343"/>
                <a:gd name="T73" fmla="*/ 2147483647 h 228"/>
                <a:gd name="T74" fmla="*/ 2147483647 w 343"/>
                <a:gd name="T75" fmla="*/ 2147483647 h 228"/>
                <a:gd name="T76" fmla="*/ 2147483647 w 343"/>
                <a:gd name="T77" fmla="*/ 2147483647 h 228"/>
                <a:gd name="T78" fmla="*/ 2147483647 w 343"/>
                <a:gd name="T79" fmla="*/ 2147483647 h 228"/>
                <a:gd name="T80" fmla="*/ 2147483647 w 343"/>
                <a:gd name="T81" fmla="*/ 2147483647 h 228"/>
                <a:gd name="T82" fmla="*/ 2147483647 w 343"/>
                <a:gd name="T83" fmla="*/ 2147483647 h 228"/>
                <a:gd name="T84" fmla="*/ 2147483647 w 343"/>
                <a:gd name="T85" fmla="*/ 2147483647 h 228"/>
                <a:gd name="T86" fmla="*/ 2147483647 w 343"/>
                <a:gd name="T87" fmla="*/ 2147483647 h 228"/>
                <a:gd name="T88" fmla="*/ 2147483647 w 343"/>
                <a:gd name="T89" fmla="*/ 2147483647 h 228"/>
                <a:gd name="T90" fmla="*/ 2147483647 w 343"/>
                <a:gd name="T91" fmla="*/ 2147483647 h 2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3"/>
                <a:gd name="T139" fmla="*/ 0 h 228"/>
                <a:gd name="T140" fmla="*/ 343 w 343"/>
                <a:gd name="T141" fmla="*/ 228 h 2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3" h="228">
                  <a:moveTo>
                    <a:pt x="343" y="21"/>
                  </a:moveTo>
                  <a:lnTo>
                    <a:pt x="328" y="11"/>
                  </a:lnTo>
                  <a:lnTo>
                    <a:pt x="304" y="6"/>
                  </a:lnTo>
                  <a:lnTo>
                    <a:pt x="263" y="1"/>
                  </a:lnTo>
                  <a:lnTo>
                    <a:pt x="243" y="14"/>
                  </a:lnTo>
                  <a:lnTo>
                    <a:pt x="212" y="18"/>
                  </a:lnTo>
                  <a:lnTo>
                    <a:pt x="165" y="24"/>
                  </a:lnTo>
                  <a:lnTo>
                    <a:pt x="134" y="22"/>
                  </a:lnTo>
                  <a:lnTo>
                    <a:pt x="108" y="27"/>
                  </a:lnTo>
                  <a:lnTo>
                    <a:pt x="69" y="21"/>
                  </a:lnTo>
                  <a:lnTo>
                    <a:pt x="40" y="13"/>
                  </a:lnTo>
                  <a:lnTo>
                    <a:pt x="33" y="0"/>
                  </a:lnTo>
                  <a:lnTo>
                    <a:pt x="13" y="23"/>
                  </a:lnTo>
                  <a:lnTo>
                    <a:pt x="25" y="41"/>
                  </a:lnTo>
                  <a:lnTo>
                    <a:pt x="38" y="47"/>
                  </a:lnTo>
                  <a:lnTo>
                    <a:pt x="45" y="68"/>
                  </a:lnTo>
                  <a:lnTo>
                    <a:pt x="33" y="92"/>
                  </a:lnTo>
                  <a:lnTo>
                    <a:pt x="17" y="109"/>
                  </a:lnTo>
                  <a:lnTo>
                    <a:pt x="2" y="131"/>
                  </a:lnTo>
                  <a:lnTo>
                    <a:pt x="0" y="150"/>
                  </a:lnTo>
                  <a:lnTo>
                    <a:pt x="12" y="150"/>
                  </a:lnTo>
                  <a:lnTo>
                    <a:pt x="20" y="167"/>
                  </a:lnTo>
                  <a:lnTo>
                    <a:pt x="30" y="180"/>
                  </a:lnTo>
                  <a:lnTo>
                    <a:pt x="38" y="198"/>
                  </a:lnTo>
                  <a:lnTo>
                    <a:pt x="39" y="228"/>
                  </a:lnTo>
                  <a:lnTo>
                    <a:pt x="57" y="216"/>
                  </a:lnTo>
                  <a:lnTo>
                    <a:pt x="73" y="206"/>
                  </a:lnTo>
                  <a:lnTo>
                    <a:pt x="98" y="204"/>
                  </a:lnTo>
                  <a:lnTo>
                    <a:pt x="125" y="185"/>
                  </a:lnTo>
                  <a:lnTo>
                    <a:pt x="147" y="200"/>
                  </a:lnTo>
                  <a:lnTo>
                    <a:pt x="167" y="207"/>
                  </a:lnTo>
                  <a:lnTo>
                    <a:pt x="182" y="208"/>
                  </a:lnTo>
                  <a:lnTo>
                    <a:pt x="215" y="207"/>
                  </a:lnTo>
                  <a:lnTo>
                    <a:pt x="225" y="174"/>
                  </a:lnTo>
                  <a:lnTo>
                    <a:pt x="243" y="166"/>
                  </a:lnTo>
                  <a:lnTo>
                    <a:pt x="261" y="156"/>
                  </a:lnTo>
                  <a:lnTo>
                    <a:pt x="283" y="159"/>
                  </a:lnTo>
                  <a:lnTo>
                    <a:pt x="300" y="174"/>
                  </a:lnTo>
                  <a:lnTo>
                    <a:pt x="317" y="165"/>
                  </a:lnTo>
                  <a:lnTo>
                    <a:pt x="314" y="152"/>
                  </a:lnTo>
                  <a:lnTo>
                    <a:pt x="309" y="129"/>
                  </a:lnTo>
                  <a:lnTo>
                    <a:pt x="310" y="103"/>
                  </a:lnTo>
                  <a:lnTo>
                    <a:pt x="310" y="74"/>
                  </a:lnTo>
                  <a:lnTo>
                    <a:pt x="321" y="64"/>
                  </a:lnTo>
                  <a:lnTo>
                    <a:pt x="338" y="59"/>
                  </a:lnTo>
                  <a:lnTo>
                    <a:pt x="343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5" name="Freeform 147">
              <a:extLst/>
            </p:cNvPr>
            <p:cNvSpPr>
              <a:spLocks/>
            </p:cNvSpPr>
            <p:nvPr/>
          </p:nvSpPr>
          <p:spPr bwMode="auto">
            <a:xfrm>
              <a:off x="4625951" y="4032268"/>
              <a:ext cx="119063" cy="123825"/>
            </a:xfrm>
            <a:custGeom>
              <a:avLst/>
              <a:gdLst>
                <a:gd name="T0" fmla="*/ 2147483647 w 375"/>
                <a:gd name="T1" fmla="*/ 2147483647 h 391"/>
                <a:gd name="T2" fmla="*/ 2147483647 w 375"/>
                <a:gd name="T3" fmla="*/ 2147483647 h 391"/>
                <a:gd name="T4" fmla="*/ 2147483647 w 375"/>
                <a:gd name="T5" fmla="*/ 2147483647 h 391"/>
                <a:gd name="T6" fmla="*/ 2147483647 w 375"/>
                <a:gd name="T7" fmla="*/ 2147483647 h 391"/>
                <a:gd name="T8" fmla="*/ 2147483647 w 375"/>
                <a:gd name="T9" fmla="*/ 2147483647 h 391"/>
                <a:gd name="T10" fmla="*/ 2147483647 w 375"/>
                <a:gd name="T11" fmla="*/ 2147483647 h 391"/>
                <a:gd name="T12" fmla="*/ 2147483647 w 375"/>
                <a:gd name="T13" fmla="*/ 2147483647 h 391"/>
                <a:gd name="T14" fmla="*/ 2147483647 w 375"/>
                <a:gd name="T15" fmla="*/ 2147483647 h 391"/>
                <a:gd name="T16" fmla="*/ 2147483647 w 375"/>
                <a:gd name="T17" fmla="*/ 2147483647 h 391"/>
                <a:gd name="T18" fmla="*/ 2147483647 w 375"/>
                <a:gd name="T19" fmla="*/ 2147483647 h 391"/>
                <a:gd name="T20" fmla="*/ 0 w 375"/>
                <a:gd name="T21" fmla="*/ 2147483647 h 391"/>
                <a:gd name="T22" fmla="*/ 2147483647 w 375"/>
                <a:gd name="T23" fmla="*/ 2147483647 h 391"/>
                <a:gd name="T24" fmla="*/ 2147483647 w 375"/>
                <a:gd name="T25" fmla="*/ 2147483647 h 391"/>
                <a:gd name="T26" fmla="*/ 2147483647 w 375"/>
                <a:gd name="T27" fmla="*/ 2147483647 h 391"/>
                <a:gd name="T28" fmla="*/ 2147483647 w 375"/>
                <a:gd name="T29" fmla="*/ 2147483647 h 391"/>
                <a:gd name="T30" fmla="*/ 2147483647 w 375"/>
                <a:gd name="T31" fmla="*/ 2147483647 h 391"/>
                <a:gd name="T32" fmla="*/ 2147483647 w 375"/>
                <a:gd name="T33" fmla="*/ 2147483647 h 391"/>
                <a:gd name="T34" fmla="*/ 2147483647 w 375"/>
                <a:gd name="T35" fmla="*/ 2147483647 h 391"/>
                <a:gd name="T36" fmla="*/ 2147483647 w 375"/>
                <a:gd name="T37" fmla="*/ 2147483647 h 391"/>
                <a:gd name="T38" fmla="*/ 2147483647 w 375"/>
                <a:gd name="T39" fmla="*/ 2147483647 h 391"/>
                <a:gd name="T40" fmla="*/ 2147483647 w 375"/>
                <a:gd name="T41" fmla="*/ 2147483647 h 391"/>
                <a:gd name="T42" fmla="*/ 2147483647 w 375"/>
                <a:gd name="T43" fmla="*/ 2147483647 h 391"/>
                <a:gd name="T44" fmla="*/ 2147483647 w 375"/>
                <a:gd name="T45" fmla="*/ 2147483647 h 391"/>
                <a:gd name="T46" fmla="*/ 2147483647 w 375"/>
                <a:gd name="T47" fmla="*/ 2147483647 h 391"/>
                <a:gd name="T48" fmla="*/ 2147483647 w 375"/>
                <a:gd name="T49" fmla="*/ 2147483647 h 391"/>
                <a:gd name="T50" fmla="*/ 2147483647 w 375"/>
                <a:gd name="T51" fmla="*/ 2147483647 h 391"/>
                <a:gd name="T52" fmla="*/ 2147483647 w 375"/>
                <a:gd name="T53" fmla="*/ 2147483647 h 391"/>
                <a:gd name="T54" fmla="*/ 2147483647 w 375"/>
                <a:gd name="T55" fmla="*/ 2147483647 h 391"/>
                <a:gd name="T56" fmla="*/ 2147483647 w 375"/>
                <a:gd name="T57" fmla="*/ 2147483647 h 391"/>
                <a:gd name="T58" fmla="*/ 2147483647 w 375"/>
                <a:gd name="T59" fmla="*/ 2147483647 h 391"/>
                <a:gd name="T60" fmla="*/ 2147483647 w 375"/>
                <a:gd name="T61" fmla="*/ 2147483647 h 391"/>
                <a:gd name="T62" fmla="*/ 2147483647 w 375"/>
                <a:gd name="T63" fmla="*/ 2147483647 h 391"/>
                <a:gd name="T64" fmla="*/ 2147483647 w 375"/>
                <a:gd name="T65" fmla="*/ 2147483647 h 391"/>
                <a:gd name="T66" fmla="*/ 2147483647 w 375"/>
                <a:gd name="T67" fmla="*/ 2147483647 h 391"/>
                <a:gd name="T68" fmla="*/ 2147483647 w 375"/>
                <a:gd name="T69" fmla="*/ 2147483647 h 391"/>
                <a:gd name="T70" fmla="*/ 2147483647 w 375"/>
                <a:gd name="T71" fmla="*/ 2147483647 h 391"/>
                <a:gd name="T72" fmla="*/ 2147483647 w 375"/>
                <a:gd name="T73" fmla="*/ 2147483647 h 391"/>
                <a:gd name="T74" fmla="*/ 2147483647 w 375"/>
                <a:gd name="T75" fmla="*/ 2147483647 h 3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75"/>
                <a:gd name="T115" fmla="*/ 0 h 391"/>
                <a:gd name="T116" fmla="*/ 375 w 375"/>
                <a:gd name="T117" fmla="*/ 391 h 39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75" h="391">
                  <a:moveTo>
                    <a:pt x="355" y="46"/>
                  </a:moveTo>
                  <a:lnTo>
                    <a:pt x="375" y="32"/>
                  </a:lnTo>
                  <a:lnTo>
                    <a:pt x="357" y="0"/>
                  </a:lnTo>
                  <a:lnTo>
                    <a:pt x="349" y="28"/>
                  </a:lnTo>
                  <a:lnTo>
                    <a:pt x="324" y="31"/>
                  </a:lnTo>
                  <a:lnTo>
                    <a:pt x="305" y="31"/>
                  </a:lnTo>
                  <a:lnTo>
                    <a:pt x="280" y="23"/>
                  </a:lnTo>
                  <a:lnTo>
                    <a:pt x="257" y="8"/>
                  </a:lnTo>
                  <a:lnTo>
                    <a:pt x="230" y="29"/>
                  </a:lnTo>
                  <a:lnTo>
                    <a:pt x="205" y="31"/>
                  </a:lnTo>
                  <a:lnTo>
                    <a:pt x="184" y="43"/>
                  </a:lnTo>
                  <a:lnTo>
                    <a:pt x="173" y="50"/>
                  </a:lnTo>
                  <a:lnTo>
                    <a:pt x="161" y="58"/>
                  </a:lnTo>
                  <a:lnTo>
                    <a:pt x="143" y="76"/>
                  </a:lnTo>
                  <a:lnTo>
                    <a:pt x="114" y="74"/>
                  </a:lnTo>
                  <a:lnTo>
                    <a:pt x="98" y="82"/>
                  </a:lnTo>
                  <a:lnTo>
                    <a:pt x="71" y="89"/>
                  </a:lnTo>
                  <a:lnTo>
                    <a:pt x="52" y="83"/>
                  </a:lnTo>
                  <a:lnTo>
                    <a:pt x="47" y="112"/>
                  </a:lnTo>
                  <a:lnTo>
                    <a:pt x="42" y="131"/>
                  </a:lnTo>
                  <a:lnTo>
                    <a:pt x="26" y="147"/>
                  </a:lnTo>
                  <a:lnTo>
                    <a:pt x="0" y="170"/>
                  </a:lnTo>
                  <a:lnTo>
                    <a:pt x="8" y="186"/>
                  </a:lnTo>
                  <a:lnTo>
                    <a:pt x="26" y="200"/>
                  </a:lnTo>
                  <a:lnTo>
                    <a:pt x="49" y="201"/>
                  </a:lnTo>
                  <a:lnTo>
                    <a:pt x="60" y="231"/>
                  </a:lnTo>
                  <a:lnTo>
                    <a:pt x="70" y="258"/>
                  </a:lnTo>
                  <a:lnTo>
                    <a:pt x="90" y="261"/>
                  </a:lnTo>
                  <a:lnTo>
                    <a:pt x="90" y="278"/>
                  </a:lnTo>
                  <a:lnTo>
                    <a:pt x="83" y="288"/>
                  </a:lnTo>
                  <a:lnTo>
                    <a:pt x="79" y="299"/>
                  </a:lnTo>
                  <a:lnTo>
                    <a:pt x="106" y="340"/>
                  </a:lnTo>
                  <a:lnTo>
                    <a:pt x="99" y="353"/>
                  </a:lnTo>
                  <a:lnTo>
                    <a:pt x="117" y="366"/>
                  </a:lnTo>
                  <a:lnTo>
                    <a:pt x="119" y="375"/>
                  </a:lnTo>
                  <a:lnTo>
                    <a:pt x="134" y="374"/>
                  </a:lnTo>
                  <a:lnTo>
                    <a:pt x="153" y="375"/>
                  </a:lnTo>
                  <a:lnTo>
                    <a:pt x="168" y="386"/>
                  </a:lnTo>
                  <a:lnTo>
                    <a:pt x="181" y="391"/>
                  </a:lnTo>
                  <a:lnTo>
                    <a:pt x="195" y="374"/>
                  </a:lnTo>
                  <a:lnTo>
                    <a:pt x="183" y="355"/>
                  </a:lnTo>
                  <a:lnTo>
                    <a:pt x="178" y="337"/>
                  </a:lnTo>
                  <a:lnTo>
                    <a:pt x="186" y="314"/>
                  </a:lnTo>
                  <a:lnTo>
                    <a:pt x="206" y="301"/>
                  </a:lnTo>
                  <a:lnTo>
                    <a:pt x="222" y="301"/>
                  </a:lnTo>
                  <a:lnTo>
                    <a:pt x="224" y="282"/>
                  </a:lnTo>
                  <a:lnTo>
                    <a:pt x="207" y="276"/>
                  </a:lnTo>
                  <a:lnTo>
                    <a:pt x="189" y="268"/>
                  </a:lnTo>
                  <a:lnTo>
                    <a:pt x="272" y="279"/>
                  </a:lnTo>
                  <a:lnTo>
                    <a:pt x="264" y="264"/>
                  </a:lnTo>
                  <a:lnTo>
                    <a:pt x="248" y="254"/>
                  </a:lnTo>
                  <a:lnTo>
                    <a:pt x="231" y="240"/>
                  </a:lnTo>
                  <a:lnTo>
                    <a:pt x="202" y="223"/>
                  </a:lnTo>
                  <a:lnTo>
                    <a:pt x="191" y="215"/>
                  </a:lnTo>
                  <a:lnTo>
                    <a:pt x="181" y="204"/>
                  </a:lnTo>
                  <a:lnTo>
                    <a:pt x="174" y="189"/>
                  </a:lnTo>
                  <a:lnTo>
                    <a:pt x="171" y="171"/>
                  </a:lnTo>
                  <a:lnTo>
                    <a:pt x="164" y="150"/>
                  </a:lnTo>
                  <a:lnTo>
                    <a:pt x="150" y="137"/>
                  </a:lnTo>
                  <a:lnTo>
                    <a:pt x="145" y="127"/>
                  </a:lnTo>
                  <a:lnTo>
                    <a:pt x="149" y="115"/>
                  </a:lnTo>
                  <a:lnTo>
                    <a:pt x="161" y="103"/>
                  </a:lnTo>
                  <a:lnTo>
                    <a:pt x="178" y="109"/>
                  </a:lnTo>
                  <a:lnTo>
                    <a:pt x="187" y="123"/>
                  </a:lnTo>
                  <a:lnTo>
                    <a:pt x="201" y="119"/>
                  </a:lnTo>
                  <a:lnTo>
                    <a:pt x="218" y="119"/>
                  </a:lnTo>
                  <a:lnTo>
                    <a:pt x="231" y="110"/>
                  </a:lnTo>
                  <a:lnTo>
                    <a:pt x="227" y="88"/>
                  </a:lnTo>
                  <a:lnTo>
                    <a:pt x="243" y="77"/>
                  </a:lnTo>
                  <a:lnTo>
                    <a:pt x="259" y="69"/>
                  </a:lnTo>
                  <a:lnTo>
                    <a:pt x="275" y="62"/>
                  </a:lnTo>
                  <a:lnTo>
                    <a:pt x="296" y="72"/>
                  </a:lnTo>
                  <a:lnTo>
                    <a:pt x="311" y="70"/>
                  </a:lnTo>
                  <a:lnTo>
                    <a:pt x="327" y="70"/>
                  </a:lnTo>
                  <a:lnTo>
                    <a:pt x="336" y="67"/>
                  </a:lnTo>
                  <a:lnTo>
                    <a:pt x="349" y="61"/>
                  </a:lnTo>
                  <a:lnTo>
                    <a:pt x="355" y="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6" name="Freeform 148">
              <a:extLst/>
            </p:cNvPr>
            <p:cNvSpPr>
              <a:spLocks/>
            </p:cNvSpPr>
            <p:nvPr/>
          </p:nvSpPr>
          <p:spPr bwMode="auto">
            <a:xfrm>
              <a:off x="4567214" y="3860818"/>
              <a:ext cx="109537" cy="74613"/>
            </a:xfrm>
            <a:custGeom>
              <a:avLst/>
              <a:gdLst>
                <a:gd name="T0" fmla="*/ 2147483647 w 347"/>
                <a:gd name="T1" fmla="*/ 2147483647 h 235"/>
                <a:gd name="T2" fmla="*/ 2147483647 w 347"/>
                <a:gd name="T3" fmla="*/ 2147483647 h 235"/>
                <a:gd name="T4" fmla="*/ 2147483647 w 347"/>
                <a:gd name="T5" fmla="*/ 2147483647 h 235"/>
                <a:gd name="T6" fmla="*/ 2147483647 w 347"/>
                <a:gd name="T7" fmla="*/ 2147483647 h 235"/>
                <a:gd name="T8" fmla="*/ 2147483647 w 347"/>
                <a:gd name="T9" fmla="*/ 2147483647 h 235"/>
                <a:gd name="T10" fmla="*/ 2147483647 w 347"/>
                <a:gd name="T11" fmla="*/ 2147483647 h 235"/>
                <a:gd name="T12" fmla="*/ 2147483647 w 347"/>
                <a:gd name="T13" fmla="*/ 2147483647 h 235"/>
                <a:gd name="T14" fmla="*/ 2147483647 w 347"/>
                <a:gd name="T15" fmla="*/ 2147483647 h 235"/>
                <a:gd name="T16" fmla="*/ 2147483647 w 347"/>
                <a:gd name="T17" fmla="*/ 2147483647 h 235"/>
                <a:gd name="T18" fmla="*/ 2147483647 w 347"/>
                <a:gd name="T19" fmla="*/ 2147483647 h 235"/>
                <a:gd name="T20" fmla="*/ 0 w 347"/>
                <a:gd name="T21" fmla="*/ 2147483647 h 235"/>
                <a:gd name="T22" fmla="*/ 2147483647 w 347"/>
                <a:gd name="T23" fmla="*/ 2147483647 h 235"/>
                <a:gd name="T24" fmla="*/ 2147483647 w 347"/>
                <a:gd name="T25" fmla="*/ 2147483647 h 235"/>
                <a:gd name="T26" fmla="*/ 2147483647 w 347"/>
                <a:gd name="T27" fmla="*/ 2147483647 h 235"/>
                <a:gd name="T28" fmla="*/ 2147483647 w 347"/>
                <a:gd name="T29" fmla="*/ 2147483647 h 235"/>
                <a:gd name="T30" fmla="*/ 2147483647 w 347"/>
                <a:gd name="T31" fmla="*/ 2147483647 h 235"/>
                <a:gd name="T32" fmla="*/ 2147483647 w 347"/>
                <a:gd name="T33" fmla="*/ 2147483647 h 235"/>
                <a:gd name="T34" fmla="*/ 2147483647 w 347"/>
                <a:gd name="T35" fmla="*/ 2147483647 h 235"/>
                <a:gd name="T36" fmla="*/ 2147483647 w 347"/>
                <a:gd name="T37" fmla="*/ 2147483647 h 235"/>
                <a:gd name="T38" fmla="*/ 2147483647 w 347"/>
                <a:gd name="T39" fmla="*/ 2147483647 h 235"/>
                <a:gd name="T40" fmla="*/ 2147483647 w 347"/>
                <a:gd name="T41" fmla="*/ 2147483647 h 235"/>
                <a:gd name="T42" fmla="*/ 2147483647 w 347"/>
                <a:gd name="T43" fmla="*/ 2147483647 h 235"/>
                <a:gd name="T44" fmla="*/ 2147483647 w 347"/>
                <a:gd name="T45" fmla="*/ 2147483647 h 235"/>
                <a:gd name="T46" fmla="*/ 2147483647 w 347"/>
                <a:gd name="T47" fmla="*/ 2147483647 h 235"/>
                <a:gd name="T48" fmla="*/ 2147483647 w 347"/>
                <a:gd name="T49" fmla="*/ 2147483647 h 235"/>
                <a:gd name="T50" fmla="*/ 2147483647 w 347"/>
                <a:gd name="T51" fmla="*/ 2147483647 h 235"/>
                <a:gd name="T52" fmla="*/ 2147483647 w 347"/>
                <a:gd name="T53" fmla="*/ 2147483647 h 235"/>
                <a:gd name="T54" fmla="*/ 2147483647 w 347"/>
                <a:gd name="T55" fmla="*/ 2147483647 h 235"/>
                <a:gd name="T56" fmla="*/ 2147483647 w 347"/>
                <a:gd name="T57" fmla="*/ 2147483647 h 235"/>
                <a:gd name="T58" fmla="*/ 2147483647 w 347"/>
                <a:gd name="T59" fmla="*/ 2147483647 h 235"/>
                <a:gd name="T60" fmla="*/ 2147483647 w 347"/>
                <a:gd name="T61" fmla="*/ 2147483647 h 235"/>
                <a:gd name="T62" fmla="*/ 2147483647 w 347"/>
                <a:gd name="T63" fmla="*/ 0 h 235"/>
                <a:gd name="T64" fmla="*/ 2147483647 w 347"/>
                <a:gd name="T65" fmla="*/ 2147483647 h 235"/>
                <a:gd name="T66" fmla="*/ 2147483647 w 347"/>
                <a:gd name="T67" fmla="*/ 2147483647 h 235"/>
                <a:gd name="T68" fmla="*/ 2147483647 w 347"/>
                <a:gd name="T69" fmla="*/ 2147483647 h 2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7"/>
                <a:gd name="T106" fmla="*/ 0 h 235"/>
                <a:gd name="T107" fmla="*/ 351 w 347"/>
                <a:gd name="T108" fmla="*/ 234 h 23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7" h="235">
                  <a:moveTo>
                    <a:pt x="191" y="32"/>
                  </a:moveTo>
                  <a:lnTo>
                    <a:pt x="160" y="46"/>
                  </a:lnTo>
                  <a:lnTo>
                    <a:pt x="142" y="60"/>
                  </a:lnTo>
                  <a:lnTo>
                    <a:pt x="116" y="64"/>
                  </a:lnTo>
                  <a:lnTo>
                    <a:pt x="90" y="58"/>
                  </a:lnTo>
                  <a:lnTo>
                    <a:pt x="64" y="46"/>
                  </a:lnTo>
                  <a:lnTo>
                    <a:pt x="42" y="55"/>
                  </a:lnTo>
                  <a:lnTo>
                    <a:pt x="9" y="67"/>
                  </a:lnTo>
                  <a:lnTo>
                    <a:pt x="9" y="99"/>
                  </a:lnTo>
                  <a:lnTo>
                    <a:pt x="3" y="123"/>
                  </a:lnTo>
                  <a:lnTo>
                    <a:pt x="0" y="145"/>
                  </a:lnTo>
                  <a:lnTo>
                    <a:pt x="7" y="166"/>
                  </a:lnTo>
                  <a:lnTo>
                    <a:pt x="31" y="196"/>
                  </a:lnTo>
                  <a:lnTo>
                    <a:pt x="51" y="210"/>
                  </a:lnTo>
                  <a:lnTo>
                    <a:pt x="71" y="230"/>
                  </a:lnTo>
                  <a:lnTo>
                    <a:pt x="107" y="235"/>
                  </a:lnTo>
                  <a:lnTo>
                    <a:pt x="127" y="232"/>
                  </a:lnTo>
                  <a:lnTo>
                    <a:pt x="148" y="219"/>
                  </a:lnTo>
                  <a:lnTo>
                    <a:pt x="184" y="217"/>
                  </a:lnTo>
                  <a:lnTo>
                    <a:pt x="208" y="210"/>
                  </a:lnTo>
                  <a:lnTo>
                    <a:pt x="226" y="220"/>
                  </a:lnTo>
                  <a:lnTo>
                    <a:pt x="246" y="193"/>
                  </a:lnTo>
                  <a:lnTo>
                    <a:pt x="251" y="174"/>
                  </a:lnTo>
                  <a:lnTo>
                    <a:pt x="277" y="141"/>
                  </a:lnTo>
                  <a:lnTo>
                    <a:pt x="290" y="115"/>
                  </a:lnTo>
                  <a:lnTo>
                    <a:pt x="303" y="92"/>
                  </a:lnTo>
                  <a:lnTo>
                    <a:pt x="324" y="73"/>
                  </a:lnTo>
                  <a:lnTo>
                    <a:pt x="329" y="57"/>
                  </a:lnTo>
                  <a:lnTo>
                    <a:pt x="347" y="48"/>
                  </a:lnTo>
                  <a:lnTo>
                    <a:pt x="333" y="16"/>
                  </a:lnTo>
                  <a:lnTo>
                    <a:pt x="295" y="10"/>
                  </a:lnTo>
                  <a:lnTo>
                    <a:pt x="261" y="0"/>
                  </a:lnTo>
                  <a:lnTo>
                    <a:pt x="237" y="8"/>
                  </a:lnTo>
                  <a:lnTo>
                    <a:pt x="220" y="31"/>
                  </a:lnTo>
                  <a:lnTo>
                    <a:pt x="191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7" name="Freeform 149">
              <a:extLst/>
            </p:cNvPr>
            <p:cNvSpPr>
              <a:spLocks/>
            </p:cNvSpPr>
            <p:nvPr/>
          </p:nvSpPr>
          <p:spPr bwMode="auto">
            <a:xfrm>
              <a:off x="4575151" y="3832243"/>
              <a:ext cx="96838" cy="49213"/>
            </a:xfrm>
            <a:custGeom>
              <a:avLst/>
              <a:gdLst>
                <a:gd name="T0" fmla="*/ 2147483647 w 307"/>
                <a:gd name="T1" fmla="*/ 2147483647 h 155"/>
                <a:gd name="T2" fmla="*/ 2147483647 w 307"/>
                <a:gd name="T3" fmla="*/ 2147483647 h 155"/>
                <a:gd name="T4" fmla="*/ 2147483647 w 307"/>
                <a:gd name="T5" fmla="*/ 2147483647 h 155"/>
                <a:gd name="T6" fmla="*/ 2147483647 w 307"/>
                <a:gd name="T7" fmla="*/ 2147483647 h 155"/>
                <a:gd name="T8" fmla="*/ 2147483647 w 307"/>
                <a:gd name="T9" fmla="*/ 2147483647 h 155"/>
                <a:gd name="T10" fmla="*/ 2147483647 w 307"/>
                <a:gd name="T11" fmla="*/ 2147483647 h 155"/>
                <a:gd name="T12" fmla="*/ 2147483647 w 307"/>
                <a:gd name="T13" fmla="*/ 2147483647 h 155"/>
                <a:gd name="T14" fmla="*/ 2147483647 w 307"/>
                <a:gd name="T15" fmla="*/ 2147483647 h 155"/>
                <a:gd name="T16" fmla="*/ 2147483647 w 307"/>
                <a:gd name="T17" fmla="*/ 2147483647 h 155"/>
                <a:gd name="T18" fmla="*/ 2147483647 w 307"/>
                <a:gd name="T19" fmla="*/ 2147483647 h 155"/>
                <a:gd name="T20" fmla="*/ 0 w 307"/>
                <a:gd name="T21" fmla="*/ 2147483647 h 155"/>
                <a:gd name="T22" fmla="*/ 2147483647 w 307"/>
                <a:gd name="T23" fmla="*/ 2147483647 h 155"/>
                <a:gd name="T24" fmla="*/ 2147483647 w 307"/>
                <a:gd name="T25" fmla="*/ 2147483647 h 155"/>
                <a:gd name="T26" fmla="*/ 2147483647 w 307"/>
                <a:gd name="T27" fmla="*/ 2147483647 h 155"/>
                <a:gd name="T28" fmla="*/ 2147483647 w 307"/>
                <a:gd name="T29" fmla="*/ 2147483647 h 155"/>
                <a:gd name="T30" fmla="*/ 2147483647 w 307"/>
                <a:gd name="T31" fmla="*/ 2147483647 h 155"/>
                <a:gd name="T32" fmla="*/ 2147483647 w 307"/>
                <a:gd name="T33" fmla="*/ 2147483647 h 155"/>
                <a:gd name="T34" fmla="*/ 2147483647 w 307"/>
                <a:gd name="T35" fmla="*/ 2147483647 h 155"/>
                <a:gd name="T36" fmla="*/ 2147483647 w 307"/>
                <a:gd name="T37" fmla="*/ 2147483647 h 155"/>
                <a:gd name="T38" fmla="*/ 2147483647 w 307"/>
                <a:gd name="T39" fmla="*/ 2147483647 h 155"/>
                <a:gd name="T40" fmla="*/ 2147483647 w 307"/>
                <a:gd name="T41" fmla="*/ 2147483647 h 155"/>
                <a:gd name="T42" fmla="*/ 2147483647 w 307"/>
                <a:gd name="T43" fmla="*/ 2147483647 h 155"/>
                <a:gd name="T44" fmla="*/ 2147483647 w 307"/>
                <a:gd name="T45" fmla="*/ 2147483647 h 155"/>
                <a:gd name="T46" fmla="*/ 2147483647 w 307"/>
                <a:gd name="T47" fmla="*/ 2147483647 h 155"/>
                <a:gd name="T48" fmla="*/ 2147483647 w 307"/>
                <a:gd name="T49" fmla="*/ 2147483647 h 155"/>
                <a:gd name="T50" fmla="*/ 2147483647 w 307"/>
                <a:gd name="T51" fmla="*/ 2147483647 h 155"/>
                <a:gd name="T52" fmla="*/ 2147483647 w 307"/>
                <a:gd name="T53" fmla="*/ 2147483647 h 155"/>
                <a:gd name="T54" fmla="*/ 2147483647 w 307"/>
                <a:gd name="T55" fmla="*/ 2147483647 h 155"/>
                <a:gd name="T56" fmla="*/ 2147483647 w 307"/>
                <a:gd name="T57" fmla="*/ 2147483647 h 155"/>
                <a:gd name="T58" fmla="*/ 2147483647 w 307"/>
                <a:gd name="T59" fmla="*/ 2147483647 h 155"/>
                <a:gd name="T60" fmla="*/ 2147483647 w 307"/>
                <a:gd name="T61" fmla="*/ 2147483647 h 155"/>
                <a:gd name="T62" fmla="*/ 2147483647 w 307"/>
                <a:gd name="T63" fmla="*/ 0 h 155"/>
                <a:gd name="T64" fmla="*/ 2147483647 w 307"/>
                <a:gd name="T65" fmla="*/ 2147483647 h 155"/>
                <a:gd name="T66" fmla="*/ 2147483647 w 307"/>
                <a:gd name="T67" fmla="*/ 2147483647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7"/>
                <a:gd name="T103" fmla="*/ 0 h 155"/>
                <a:gd name="T104" fmla="*/ 558800 w 307"/>
                <a:gd name="T105" fmla="*/ 295275 h 1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7" h="155">
                  <a:moveTo>
                    <a:pt x="137" y="25"/>
                  </a:moveTo>
                  <a:lnTo>
                    <a:pt x="120" y="19"/>
                  </a:lnTo>
                  <a:lnTo>
                    <a:pt x="102" y="22"/>
                  </a:lnTo>
                  <a:lnTo>
                    <a:pt x="82" y="34"/>
                  </a:lnTo>
                  <a:lnTo>
                    <a:pt x="74" y="48"/>
                  </a:lnTo>
                  <a:lnTo>
                    <a:pt x="69" y="66"/>
                  </a:lnTo>
                  <a:lnTo>
                    <a:pt x="51" y="62"/>
                  </a:lnTo>
                  <a:lnTo>
                    <a:pt x="29" y="67"/>
                  </a:lnTo>
                  <a:lnTo>
                    <a:pt x="5" y="68"/>
                  </a:lnTo>
                  <a:lnTo>
                    <a:pt x="2" y="82"/>
                  </a:lnTo>
                  <a:lnTo>
                    <a:pt x="0" y="98"/>
                  </a:lnTo>
                  <a:lnTo>
                    <a:pt x="4" y="120"/>
                  </a:lnTo>
                  <a:lnTo>
                    <a:pt x="12" y="131"/>
                  </a:lnTo>
                  <a:lnTo>
                    <a:pt x="40" y="138"/>
                  </a:lnTo>
                  <a:lnTo>
                    <a:pt x="61" y="149"/>
                  </a:lnTo>
                  <a:lnTo>
                    <a:pt x="91" y="155"/>
                  </a:lnTo>
                  <a:lnTo>
                    <a:pt x="118" y="149"/>
                  </a:lnTo>
                  <a:lnTo>
                    <a:pt x="134" y="133"/>
                  </a:lnTo>
                  <a:lnTo>
                    <a:pt x="164" y="124"/>
                  </a:lnTo>
                  <a:lnTo>
                    <a:pt x="197" y="117"/>
                  </a:lnTo>
                  <a:lnTo>
                    <a:pt x="214" y="95"/>
                  </a:lnTo>
                  <a:lnTo>
                    <a:pt x="236" y="89"/>
                  </a:lnTo>
                  <a:lnTo>
                    <a:pt x="269" y="104"/>
                  </a:lnTo>
                  <a:lnTo>
                    <a:pt x="307" y="107"/>
                  </a:lnTo>
                  <a:lnTo>
                    <a:pt x="302" y="91"/>
                  </a:lnTo>
                  <a:lnTo>
                    <a:pt x="286" y="42"/>
                  </a:lnTo>
                  <a:lnTo>
                    <a:pt x="271" y="30"/>
                  </a:lnTo>
                  <a:lnTo>
                    <a:pt x="261" y="18"/>
                  </a:lnTo>
                  <a:lnTo>
                    <a:pt x="240" y="10"/>
                  </a:lnTo>
                  <a:lnTo>
                    <a:pt x="221" y="10"/>
                  </a:lnTo>
                  <a:lnTo>
                    <a:pt x="193" y="16"/>
                  </a:lnTo>
                  <a:lnTo>
                    <a:pt x="158" y="0"/>
                  </a:lnTo>
                  <a:lnTo>
                    <a:pt x="134" y="10"/>
                  </a:lnTo>
                  <a:lnTo>
                    <a:pt x="137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8" name="Freeform 154">
              <a:extLst/>
            </p:cNvPr>
            <p:cNvSpPr>
              <a:spLocks/>
            </p:cNvSpPr>
            <p:nvPr/>
          </p:nvSpPr>
          <p:spPr bwMode="auto">
            <a:xfrm>
              <a:off x="4414814" y="4041793"/>
              <a:ext cx="26987" cy="55563"/>
            </a:xfrm>
            <a:custGeom>
              <a:avLst/>
              <a:gdLst>
                <a:gd name="T0" fmla="*/ 0 w 161870"/>
                <a:gd name="T1" fmla="*/ 10 h 324297"/>
                <a:gd name="T2" fmla="*/ 2 w 161870"/>
                <a:gd name="T3" fmla="*/ 16 h 324297"/>
                <a:gd name="T4" fmla="*/ 3 w 161870"/>
                <a:gd name="T5" fmla="*/ 23 h 324297"/>
                <a:gd name="T6" fmla="*/ 3 w 161870"/>
                <a:gd name="T7" fmla="*/ 29 h 324297"/>
                <a:gd name="T8" fmla="*/ 4 w 161870"/>
                <a:gd name="T9" fmla="*/ 36 h 324297"/>
                <a:gd name="T10" fmla="*/ 1 w 161870"/>
                <a:gd name="T11" fmla="*/ 40 h 324297"/>
                <a:gd name="T12" fmla="*/ 1 w 161870"/>
                <a:gd name="T13" fmla="*/ 46 h 324297"/>
                <a:gd name="T14" fmla="*/ 4 w 161870"/>
                <a:gd name="T15" fmla="*/ 48 h 324297"/>
                <a:gd name="T16" fmla="*/ 6 w 161870"/>
                <a:gd name="T17" fmla="*/ 46 h 324297"/>
                <a:gd name="T18" fmla="*/ 9 w 161870"/>
                <a:gd name="T19" fmla="*/ 44 h 324297"/>
                <a:gd name="T20" fmla="*/ 13 w 161870"/>
                <a:gd name="T21" fmla="*/ 42 h 324297"/>
                <a:gd name="T22" fmla="*/ 15 w 161870"/>
                <a:gd name="T23" fmla="*/ 47 h 324297"/>
                <a:gd name="T24" fmla="*/ 19 w 161870"/>
                <a:gd name="T25" fmla="*/ 44 h 324297"/>
                <a:gd name="T26" fmla="*/ 18 w 161870"/>
                <a:gd name="T27" fmla="*/ 36 h 324297"/>
                <a:gd name="T28" fmla="*/ 17 w 161870"/>
                <a:gd name="T29" fmla="*/ 29 h 324297"/>
                <a:gd name="T30" fmla="*/ 19 w 161870"/>
                <a:gd name="T31" fmla="*/ 21 h 324297"/>
                <a:gd name="T32" fmla="*/ 21 w 161870"/>
                <a:gd name="T33" fmla="*/ 17 h 324297"/>
                <a:gd name="T34" fmla="*/ 18 w 161870"/>
                <a:gd name="T35" fmla="*/ 10 h 324297"/>
                <a:gd name="T36" fmla="*/ 19 w 161870"/>
                <a:gd name="T37" fmla="*/ 13 h 324297"/>
                <a:gd name="T38" fmla="*/ 16 w 161870"/>
                <a:gd name="T39" fmla="*/ 3 h 324297"/>
                <a:gd name="T40" fmla="*/ 14 w 161870"/>
                <a:gd name="T41" fmla="*/ 0 h 324297"/>
                <a:gd name="T42" fmla="*/ 12 w 161870"/>
                <a:gd name="T43" fmla="*/ 4 h 324297"/>
                <a:gd name="T44" fmla="*/ 9 w 161870"/>
                <a:gd name="T45" fmla="*/ 7 h 324297"/>
                <a:gd name="T46" fmla="*/ 6 w 161870"/>
                <a:gd name="T47" fmla="*/ 10 h 324297"/>
                <a:gd name="T48" fmla="*/ 3 w 161870"/>
                <a:gd name="T49" fmla="*/ 9 h 324297"/>
                <a:gd name="T50" fmla="*/ 0 w 161870"/>
                <a:gd name="T51" fmla="*/ 10 h 324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870"/>
                <a:gd name="T79" fmla="*/ 0 h 324297"/>
                <a:gd name="T80" fmla="*/ 161870 w 161870"/>
                <a:gd name="T81" fmla="*/ 324297 h 324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870" h="324297">
                  <a:moveTo>
                    <a:pt x="0" y="67206"/>
                  </a:moveTo>
                  <a:lnTo>
                    <a:pt x="13281" y="106067"/>
                  </a:lnTo>
                  <a:lnTo>
                    <a:pt x="20351" y="153051"/>
                  </a:lnTo>
                  <a:lnTo>
                    <a:pt x="24812" y="198241"/>
                  </a:lnTo>
                  <a:lnTo>
                    <a:pt x="28310" y="242564"/>
                  </a:lnTo>
                  <a:lnTo>
                    <a:pt x="7767" y="269128"/>
                  </a:lnTo>
                  <a:lnTo>
                    <a:pt x="6877" y="312294"/>
                  </a:lnTo>
                  <a:lnTo>
                    <a:pt x="27953" y="324297"/>
                  </a:lnTo>
                  <a:lnTo>
                    <a:pt x="48203" y="313432"/>
                  </a:lnTo>
                  <a:lnTo>
                    <a:pt x="68716" y="299444"/>
                  </a:lnTo>
                  <a:lnTo>
                    <a:pt x="103105" y="284665"/>
                  </a:lnTo>
                  <a:lnTo>
                    <a:pt x="115522" y="321487"/>
                  </a:lnTo>
                  <a:lnTo>
                    <a:pt x="143275" y="299464"/>
                  </a:lnTo>
                  <a:lnTo>
                    <a:pt x="142283" y="245918"/>
                  </a:lnTo>
                  <a:lnTo>
                    <a:pt x="132537" y="197922"/>
                  </a:lnTo>
                  <a:lnTo>
                    <a:pt x="146283" y="145624"/>
                  </a:lnTo>
                  <a:lnTo>
                    <a:pt x="161870" y="112350"/>
                  </a:lnTo>
                  <a:lnTo>
                    <a:pt x="138150" y="66317"/>
                  </a:lnTo>
                  <a:lnTo>
                    <a:pt x="145755" y="89795"/>
                  </a:lnTo>
                  <a:lnTo>
                    <a:pt x="125563" y="19259"/>
                  </a:lnTo>
                  <a:lnTo>
                    <a:pt x="111659" y="0"/>
                  </a:lnTo>
                  <a:lnTo>
                    <a:pt x="89225" y="24440"/>
                  </a:lnTo>
                  <a:lnTo>
                    <a:pt x="70925" y="44905"/>
                  </a:lnTo>
                  <a:lnTo>
                    <a:pt x="43271" y="65757"/>
                  </a:lnTo>
                  <a:lnTo>
                    <a:pt x="25205" y="63050"/>
                  </a:lnTo>
                  <a:lnTo>
                    <a:pt x="0" y="672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9" name="Freeform 155">
              <a:extLst/>
            </p:cNvPr>
            <p:cNvSpPr>
              <a:spLocks/>
            </p:cNvSpPr>
            <p:nvPr/>
          </p:nvSpPr>
          <p:spPr bwMode="auto">
            <a:xfrm rot="290201">
              <a:off x="4483076" y="4114818"/>
              <a:ext cx="52388" cy="36513"/>
            </a:xfrm>
            <a:custGeom>
              <a:avLst/>
              <a:gdLst>
                <a:gd name="T0" fmla="*/ 2147483647 w 840"/>
                <a:gd name="T1" fmla="*/ 2147483647 h 552"/>
                <a:gd name="T2" fmla="*/ 2147483647 w 840"/>
                <a:gd name="T3" fmla="*/ 2147483647 h 552"/>
                <a:gd name="T4" fmla="*/ 2147483647 w 840"/>
                <a:gd name="T5" fmla="*/ 2147483647 h 552"/>
                <a:gd name="T6" fmla="*/ 2147483647 w 840"/>
                <a:gd name="T7" fmla="*/ 2147483647 h 552"/>
                <a:gd name="T8" fmla="*/ 2147483647 w 840"/>
                <a:gd name="T9" fmla="*/ 2147483647 h 552"/>
                <a:gd name="T10" fmla="*/ 2147483647 w 840"/>
                <a:gd name="T11" fmla="*/ 2147483647 h 552"/>
                <a:gd name="T12" fmla="*/ 2147483647 w 840"/>
                <a:gd name="T13" fmla="*/ 2147483647 h 552"/>
                <a:gd name="T14" fmla="*/ 2147483647 w 840"/>
                <a:gd name="T15" fmla="*/ 2147483647 h 552"/>
                <a:gd name="T16" fmla="*/ 0 w 840"/>
                <a:gd name="T17" fmla="*/ 2147483647 h 552"/>
                <a:gd name="T18" fmla="*/ 2147483647 w 840"/>
                <a:gd name="T19" fmla="*/ 2147483647 h 552"/>
                <a:gd name="T20" fmla="*/ 2147483647 w 840"/>
                <a:gd name="T21" fmla="*/ 2147483647 h 552"/>
                <a:gd name="T22" fmla="*/ 2147483647 w 840"/>
                <a:gd name="T23" fmla="*/ 2147483647 h 552"/>
                <a:gd name="T24" fmla="*/ 2147483647 w 840"/>
                <a:gd name="T25" fmla="*/ 0 h 552"/>
                <a:gd name="T26" fmla="*/ 2147483647 w 840"/>
                <a:gd name="T27" fmla="*/ 2147483647 h 552"/>
                <a:gd name="T28" fmla="*/ 2147483647 w 840"/>
                <a:gd name="T29" fmla="*/ 2147483647 h 552"/>
                <a:gd name="T30" fmla="*/ 2147483647 w 840"/>
                <a:gd name="T31" fmla="*/ 2147483647 h 552"/>
                <a:gd name="T32" fmla="*/ 2147483647 w 840"/>
                <a:gd name="T33" fmla="*/ 2147483647 h 552"/>
                <a:gd name="T34" fmla="*/ 2147483647 w 840"/>
                <a:gd name="T35" fmla="*/ 2147483647 h 552"/>
                <a:gd name="T36" fmla="*/ 2147483647 w 840"/>
                <a:gd name="T37" fmla="*/ 2147483647 h 552"/>
                <a:gd name="T38" fmla="*/ 2147483647 w 840"/>
                <a:gd name="T39" fmla="*/ 2147483647 h 552"/>
                <a:gd name="T40" fmla="*/ 2147483647 w 840"/>
                <a:gd name="T41" fmla="*/ 2147483647 h 552"/>
                <a:gd name="T42" fmla="*/ 2147483647 w 840"/>
                <a:gd name="T43" fmla="*/ 2147483647 h 552"/>
                <a:gd name="T44" fmla="*/ 2147483647 w 840"/>
                <a:gd name="T45" fmla="*/ 2147483647 h 552"/>
                <a:gd name="T46" fmla="*/ 2147483647 w 840"/>
                <a:gd name="T47" fmla="*/ 2147483647 h 5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40"/>
                <a:gd name="T73" fmla="*/ 0 h 552"/>
                <a:gd name="T74" fmla="*/ 840 w 840"/>
                <a:gd name="T75" fmla="*/ 552 h 5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40" h="552">
                  <a:moveTo>
                    <a:pt x="676" y="489"/>
                  </a:moveTo>
                  <a:lnTo>
                    <a:pt x="585" y="444"/>
                  </a:lnTo>
                  <a:lnTo>
                    <a:pt x="520" y="400"/>
                  </a:lnTo>
                  <a:lnTo>
                    <a:pt x="449" y="398"/>
                  </a:lnTo>
                  <a:lnTo>
                    <a:pt x="352" y="376"/>
                  </a:lnTo>
                  <a:lnTo>
                    <a:pt x="267" y="307"/>
                  </a:lnTo>
                  <a:lnTo>
                    <a:pt x="136" y="232"/>
                  </a:lnTo>
                  <a:lnTo>
                    <a:pt x="41" y="217"/>
                  </a:lnTo>
                  <a:lnTo>
                    <a:pt x="0" y="160"/>
                  </a:lnTo>
                  <a:lnTo>
                    <a:pt x="8" y="72"/>
                  </a:lnTo>
                  <a:lnTo>
                    <a:pt x="88" y="72"/>
                  </a:lnTo>
                  <a:lnTo>
                    <a:pt x="168" y="80"/>
                  </a:lnTo>
                  <a:lnTo>
                    <a:pt x="232" y="0"/>
                  </a:lnTo>
                  <a:lnTo>
                    <a:pt x="313" y="81"/>
                  </a:lnTo>
                  <a:lnTo>
                    <a:pt x="472" y="96"/>
                  </a:lnTo>
                  <a:lnTo>
                    <a:pt x="630" y="81"/>
                  </a:lnTo>
                  <a:lnTo>
                    <a:pt x="752" y="72"/>
                  </a:lnTo>
                  <a:lnTo>
                    <a:pt x="840" y="96"/>
                  </a:lnTo>
                  <a:lnTo>
                    <a:pt x="800" y="168"/>
                  </a:lnTo>
                  <a:lnTo>
                    <a:pt x="760" y="312"/>
                  </a:lnTo>
                  <a:lnTo>
                    <a:pt x="816" y="408"/>
                  </a:lnTo>
                  <a:lnTo>
                    <a:pt x="792" y="488"/>
                  </a:lnTo>
                  <a:lnTo>
                    <a:pt x="768" y="552"/>
                  </a:lnTo>
                  <a:lnTo>
                    <a:pt x="676" y="4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0" name="Freeform 151">
              <a:extLst/>
            </p:cNvPr>
            <p:cNvSpPr>
              <a:spLocks/>
            </p:cNvSpPr>
            <p:nvPr/>
          </p:nvSpPr>
          <p:spPr bwMode="auto">
            <a:xfrm>
              <a:off x="4489426" y="3789381"/>
              <a:ext cx="128588" cy="71437"/>
            </a:xfrm>
            <a:custGeom>
              <a:avLst/>
              <a:gdLst>
                <a:gd name="T0" fmla="*/ 2147483647 w 405"/>
                <a:gd name="T1" fmla="*/ 0 h 223"/>
                <a:gd name="T2" fmla="*/ 2147483647 w 405"/>
                <a:gd name="T3" fmla="*/ 2147483647 h 223"/>
                <a:gd name="T4" fmla="*/ 2147483647 w 405"/>
                <a:gd name="T5" fmla="*/ 2147483647 h 223"/>
                <a:gd name="T6" fmla="*/ 2147483647 w 405"/>
                <a:gd name="T7" fmla="*/ 2147483647 h 223"/>
                <a:gd name="T8" fmla="*/ 2147483647 w 405"/>
                <a:gd name="T9" fmla="*/ 2147483647 h 223"/>
                <a:gd name="T10" fmla="*/ 2147483647 w 405"/>
                <a:gd name="T11" fmla="*/ 2147483647 h 223"/>
                <a:gd name="T12" fmla="*/ 2147483647 w 405"/>
                <a:gd name="T13" fmla="*/ 2147483647 h 223"/>
                <a:gd name="T14" fmla="*/ 2147483647 w 405"/>
                <a:gd name="T15" fmla="*/ 2147483647 h 223"/>
                <a:gd name="T16" fmla="*/ 2147483647 w 405"/>
                <a:gd name="T17" fmla="*/ 2147483647 h 223"/>
                <a:gd name="T18" fmla="*/ 2147483647 w 405"/>
                <a:gd name="T19" fmla="*/ 2147483647 h 223"/>
                <a:gd name="T20" fmla="*/ 0 w 405"/>
                <a:gd name="T21" fmla="*/ 2147483647 h 223"/>
                <a:gd name="T22" fmla="*/ 2147483647 w 405"/>
                <a:gd name="T23" fmla="*/ 2147483647 h 223"/>
                <a:gd name="T24" fmla="*/ 2147483647 w 405"/>
                <a:gd name="T25" fmla="*/ 2147483647 h 223"/>
                <a:gd name="T26" fmla="*/ 2147483647 w 405"/>
                <a:gd name="T27" fmla="*/ 2147483647 h 223"/>
                <a:gd name="T28" fmla="*/ 2147483647 w 405"/>
                <a:gd name="T29" fmla="*/ 2147483647 h 223"/>
                <a:gd name="T30" fmla="*/ 2147483647 w 405"/>
                <a:gd name="T31" fmla="*/ 2147483647 h 223"/>
                <a:gd name="T32" fmla="*/ 2147483647 w 405"/>
                <a:gd name="T33" fmla="*/ 2147483647 h 223"/>
                <a:gd name="T34" fmla="*/ 2147483647 w 405"/>
                <a:gd name="T35" fmla="*/ 2147483647 h 223"/>
                <a:gd name="T36" fmla="*/ 2147483647 w 405"/>
                <a:gd name="T37" fmla="*/ 2147483647 h 223"/>
                <a:gd name="T38" fmla="*/ 2147483647 w 405"/>
                <a:gd name="T39" fmla="*/ 2147483647 h 223"/>
                <a:gd name="T40" fmla="*/ 2147483647 w 405"/>
                <a:gd name="T41" fmla="*/ 2147483647 h 223"/>
                <a:gd name="T42" fmla="*/ 2147483647 w 405"/>
                <a:gd name="T43" fmla="*/ 2147483647 h 223"/>
                <a:gd name="T44" fmla="*/ 2147483647 w 405"/>
                <a:gd name="T45" fmla="*/ 2147483647 h 223"/>
                <a:gd name="T46" fmla="*/ 2147483647 w 405"/>
                <a:gd name="T47" fmla="*/ 2147483647 h 223"/>
                <a:gd name="T48" fmla="*/ 2147483647 w 405"/>
                <a:gd name="T49" fmla="*/ 2147483647 h 223"/>
                <a:gd name="T50" fmla="*/ 2147483647 w 405"/>
                <a:gd name="T51" fmla="*/ 2147483647 h 223"/>
                <a:gd name="T52" fmla="*/ 2147483647 w 405"/>
                <a:gd name="T53" fmla="*/ 2147483647 h 223"/>
                <a:gd name="T54" fmla="*/ 2147483647 w 405"/>
                <a:gd name="T55" fmla="*/ 2147483647 h 223"/>
                <a:gd name="T56" fmla="*/ 2147483647 w 405"/>
                <a:gd name="T57" fmla="*/ 2147483647 h 223"/>
                <a:gd name="T58" fmla="*/ 2147483647 w 405"/>
                <a:gd name="T59" fmla="*/ 2147483647 h 223"/>
                <a:gd name="T60" fmla="*/ 2147483647 w 405"/>
                <a:gd name="T61" fmla="*/ 2147483647 h 223"/>
                <a:gd name="T62" fmla="*/ 2147483647 w 405"/>
                <a:gd name="T63" fmla="*/ 2147483647 h 223"/>
                <a:gd name="T64" fmla="*/ 2147483647 w 405"/>
                <a:gd name="T65" fmla="*/ 2147483647 h 223"/>
                <a:gd name="T66" fmla="*/ 2147483647 w 405"/>
                <a:gd name="T67" fmla="*/ 2147483647 h 223"/>
                <a:gd name="T68" fmla="*/ 2147483647 w 405"/>
                <a:gd name="T69" fmla="*/ 2147483647 h 223"/>
                <a:gd name="T70" fmla="*/ 2147483647 w 405"/>
                <a:gd name="T71" fmla="*/ 2147483647 h 223"/>
                <a:gd name="T72" fmla="*/ 2147483647 w 405"/>
                <a:gd name="T73" fmla="*/ 2147483647 h 223"/>
                <a:gd name="T74" fmla="*/ 2147483647 w 405"/>
                <a:gd name="T75" fmla="*/ 2147483647 h 223"/>
                <a:gd name="T76" fmla="*/ 2147483647 w 405"/>
                <a:gd name="T77" fmla="*/ 2147483647 h 223"/>
                <a:gd name="T78" fmla="*/ 2147483647 w 405"/>
                <a:gd name="T79" fmla="*/ 2147483647 h 223"/>
                <a:gd name="T80" fmla="*/ 2147483647 w 405"/>
                <a:gd name="T81" fmla="*/ 2147483647 h 223"/>
                <a:gd name="T82" fmla="*/ 2147483647 w 405"/>
                <a:gd name="T83" fmla="*/ 2147483647 h 223"/>
                <a:gd name="T84" fmla="*/ 2147483647 w 405"/>
                <a:gd name="T85" fmla="*/ 2147483647 h 223"/>
                <a:gd name="T86" fmla="*/ 2147483647 w 405"/>
                <a:gd name="T87" fmla="*/ 2147483647 h 223"/>
                <a:gd name="T88" fmla="*/ 2147483647 w 405"/>
                <a:gd name="T89" fmla="*/ 2147483647 h 223"/>
                <a:gd name="T90" fmla="*/ 2147483647 w 405"/>
                <a:gd name="T91" fmla="*/ 2147483647 h 223"/>
                <a:gd name="T92" fmla="*/ 2147483647 w 405"/>
                <a:gd name="T93" fmla="*/ 0 h 2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5"/>
                <a:gd name="T142" fmla="*/ 0 h 223"/>
                <a:gd name="T143" fmla="*/ 754521 w 405"/>
                <a:gd name="T144" fmla="*/ 375296 h 2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5" h="223">
                  <a:moveTo>
                    <a:pt x="195" y="0"/>
                  </a:moveTo>
                  <a:lnTo>
                    <a:pt x="178" y="1"/>
                  </a:lnTo>
                  <a:lnTo>
                    <a:pt x="160" y="13"/>
                  </a:lnTo>
                  <a:lnTo>
                    <a:pt x="137" y="16"/>
                  </a:lnTo>
                  <a:lnTo>
                    <a:pt x="135" y="39"/>
                  </a:lnTo>
                  <a:lnTo>
                    <a:pt x="121" y="40"/>
                  </a:lnTo>
                  <a:lnTo>
                    <a:pt x="99" y="37"/>
                  </a:lnTo>
                  <a:lnTo>
                    <a:pt x="81" y="53"/>
                  </a:lnTo>
                  <a:lnTo>
                    <a:pt x="53" y="61"/>
                  </a:lnTo>
                  <a:lnTo>
                    <a:pt x="25" y="79"/>
                  </a:lnTo>
                  <a:lnTo>
                    <a:pt x="0" y="87"/>
                  </a:lnTo>
                  <a:lnTo>
                    <a:pt x="9" y="122"/>
                  </a:lnTo>
                  <a:lnTo>
                    <a:pt x="25" y="146"/>
                  </a:lnTo>
                  <a:lnTo>
                    <a:pt x="59" y="176"/>
                  </a:lnTo>
                  <a:lnTo>
                    <a:pt x="72" y="203"/>
                  </a:lnTo>
                  <a:lnTo>
                    <a:pt x="64" y="223"/>
                  </a:lnTo>
                  <a:lnTo>
                    <a:pt x="82" y="220"/>
                  </a:lnTo>
                  <a:lnTo>
                    <a:pt x="110" y="205"/>
                  </a:lnTo>
                  <a:lnTo>
                    <a:pt x="129" y="208"/>
                  </a:lnTo>
                  <a:lnTo>
                    <a:pt x="145" y="209"/>
                  </a:lnTo>
                  <a:lnTo>
                    <a:pt x="165" y="197"/>
                  </a:lnTo>
                  <a:lnTo>
                    <a:pt x="169" y="181"/>
                  </a:lnTo>
                  <a:lnTo>
                    <a:pt x="183" y="187"/>
                  </a:lnTo>
                  <a:lnTo>
                    <a:pt x="207" y="187"/>
                  </a:lnTo>
                  <a:lnTo>
                    <a:pt x="217" y="196"/>
                  </a:lnTo>
                  <a:lnTo>
                    <a:pt x="241" y="206"/>
                  </a:lnTo>
                  <a:lnTo>
                    <a:pt x="257" y="202"/>
                  </a:lnTo>
                  <a:lnTo>
                    <a:pt x="271" y="199"/>
                  </a:lnTo>
                  <a:lnTo>
                    <a:pt x="298" y="204"/>
                  </a:lnTo>
                  <a:lnTo>
                    <a:pt x="320" y="198"/>
                  </a:lnTo>
                  <a:lnTo>
                    <a:pt x="340" y="202"/>
                  </a:lnTo>
                  <a:lnTo>
                    <a:pt x="345" y="183"/>
                  </a:lnTo>
                  <a:lnTo>
                    <a:pt x="352" y="166"/>
                  </a:lnTo>
                  <a:lnTo>
                    <a:pt x="371" y="156"/>
                  </a:lnTo>
                  <a:lnTo>
                    <a:pt x="387" y="151"/>
                  </a:lnTo>
                  <a:lnTo>
                    <a:pt x="405" y="156"/>
                  </a:lnTo>
                  <a:lnTo>
                    <a:pt x="402" y="143"/>
                  </a:lnTo>
                  <a:lnTo>
                    <a:pt x="390" y="134"/>
                  </a:lnTo>
                  <a:lnTo>
                    <a:pt x="368" y="121"/>
                  </a:lnTo>
                  <a:lnTo>
                    <a:pt x="349" y="130"/>
                  </a:lnTo>
                  <a:lnTo>
                    <a:pt x="336" y="104"/>
                  </a:lnTo>
                  <a:lnTo>
                    <a:pt x="316" y="81"/>
                  </a:lnTo>
                  <a:lnTo>
                    <a:pt x="298" y="66"/>
                  </a:lnTo>
                  <a:lnTo>
                    <a:pt x="277" y="59"/>
                  </a:lnTo>
                  <a:lnTo>
                    <a:pt x="252" y="55"/>
                  </a:lnTo>
                  <a:lnTo>
                    <a:pt x="229" y="37"/>
                  </a:lnTo>
                  <a:lnTo>
                    <a:pt x="221" y="29"/>
                  </a:lnTo>
                  <a:lnTo>
                    <a:pt x="204" y="16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1" name="Freeform 156">
              <a:extLst/>
            </p:cNvPr>
            <p:cNvSpPr>
              <a:spLocks/>
            </p:cNvSpPr>
            <p:nvPr/>
          </p:nvSpPr>
          <p:spPr bwMode="auto">
            <a:xfrm rot="290201">
              <a:off x="4425926" y="3992581"/>
              <a:ext cx="14288" cy="34925"/>
            </a:xfrm>
            <a:custGeom>
              <a:avLst/>
              <a:gdLst>
                <a:gd name="T0" fmla="*/ 2147483647 w 253"/>
                <a:gd name="T1" fmla="*/ 0 h 499"/>
                <a:gd name="T2" fmla="*/ 2147483647 w 253"/>
                <a:gd name="T3" fmla="*/ 2147483647 h 499"/>
                <a:gd name="T4" fmla="*/ 2147483647 w 253"/>
                <a:gd name="T5" fmla="*/ 2147483647 h 499"/>
                <a:gd name="T6" fmla="*/ 2147483647 w 253"/>
                <a:gd name="T7" fmla="*/ 2147483647 h 499"/>
                <a:gd name="T8" fmla="*/ 2147483647 w 253"/>
                <a:gd name="T9" fmla="*/ 2147483647 h 499"/>
                <a:gd name="T10" fmla="*/ 2147483647 w 253"/>
                <a:gd name="T11" fmla="*/ 2147483647 h 499"/>
                <a:gd name="T12" fmla="*/ 0 w 253"/>
                <a:gd name="T13" fmla="*/ 2147483647 h 499"/>
                <a:gd name="T14" fmla="*/ 2147483647 w 253"/>
                <a:gd name="T15" fmla="*/ 2147483647 h 499"/>
                <a:gd name="T16" fmla="*/ 2147483647 w 253"/>
                <a:gd name="T17" fmla="*/ 2147483647 h 499"/>
                <a:gd name="T18" fmla="*/ 2147483647 w 253"/>
                <a:gd name="T19" fmla="*/ 0 h 4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3"/>
                <a:gd name="T31" fmla="*/ 0 h 499"/>
                <a:gd name="T32" fmla="*/ 253 w 253"/>
                <a:gd name="T33" fmla="*/ 499 h 4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3" h="499">
                  <a:moveTo>
                    <a:pt x="181" y="0"/>
                  </a:moveTo>
                  <a:lnTo>
                    <a:pt x="253" y="200"/>
                  </a:lnTo>
                  <a:lnTo>
                    <a:pt x="226" y="363"/>
                  </a:lnTo>
                  <a:lnTo>
                    <a:pt x="181" y="499"/>
                  </a:lnTo>
                  <a:lnTo>
                    <a:pt x="77" y="488"/>
                  </a:lnTo>
                  <a:lnTo>
                    <a:pt x="45" y="363"/>
                  </a:lnTo>
                  <a:lnTo>
                    <a:pt x="0" y="272"/>
                  </a:lnTo>
                  <a:lnTo>
                    <a:pt x="21" y="184"/>
                  </a:lnTo>
                  <a:lnTo>
                    <a:pt x="90" y="90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2" name="Freeform 159">
              <a:extLst/>
            </p:cNvPr>
            <p:cNvSpPr>
              <a:spLocks/>
            </p:cNvSpPr>
            <p:nvPr/>
          </p:nvSpPr>
          <p:spPr bwMode="auto">
            <a:xfrm>
              <a:off x="4556101" y="3946543"/>
              <a:ext cx="63500" cy="69850"/>
            </a:xfrm>
            <a:custGeom>
              <a:avLst/>
              <a:gdLst>
                <a:gd name="T0" fmla="*/ 2147483647 w 200"/>
                <a:gd name="T1" fmla="*/ 2147483647 h 221"/>
                <a:gd name="T2" fmla="*/ 2147483647 w 200"/>
                <a:gd name="T3" fmla="*/ 2147483647 h 221"/>
                <a:gd name="T4" fmla="*/ 2147483647 w 200"/>
                <a:gd name="T5" fmla="*/ 2147483647 h 221"/>
                <a:gd name="T6" fmla="*/ 2147483647 w 200"/>
                <a:gd name="T7" fmla="*/ 2147483647 h 221"/>
                <a:gd name="T8" fmla="*/ 2147483647 w 200"/>
                <a:gd name="T9" fmla="*/ 2147483647 h 221"/>
                <a:gd name="T10" fmla="*/ 2147483647 w 200"/>
                <a:gd name="T11" fmla="*/ 2147483647 h 221"/>
                <a:gd name="T12" fmla="*/ 2147483647 w 200"/>
                <a:gd name="T13" fmla="*/ 2147483647 h 221"/>
                <a:gd name="T14" fmla="*/ 2147483647 w 200"/>
                <a:gd name="T15" fmla="*/ 2147483647 h 221"/>
                <a:gd name="T16" fmla="*/ 2147483647 w 200"/>
                <a:gd name="T17" fmla="*/ 2147483647 h 221"/>
                <a:gd name="T18" fmla="*/ 2147483647 w 200"/>
                <a:gd name="T19" fmla="*/ 2147483647 h 221"/>
                <a:gd name="T20" fmla="*/ 2147483647 w 200"/>
                <a:gd name="T21" fmla="*/ 2147483647 h 221"/>
                <a:gd name="T22" fmla="*/ 2147483647 w 200"/>
                <a:gd name="T23" fmla="*/ 2147483647 h 221"/>
                <a:gd name="T24" fmla="*/ 2147483647 w 200"/>
                <a:gd name="T25" fmla="*/ 2147483647 h 221"/>
                <a:gd name="T26" fmla="*/ 2147483647 w 200"/>
                <a:gd name="T27" fmla="*/ 2147483647 h 221"/>
                <a:gd name="T28" fmla="*/ 2147483647 w 200"/>
                <a:gd name="T29" fmla="*/ 2147483647 h 221"/>
                <a:gd name="T30" fmla="*/ 2147483647 w 200"/>
                <a:gd name="T31" fmla="*/ 2147483647 h 221"/>
                <a:gd name="T32" fmla="*/ 2147483647 w 200"/>
                <a:gd name="T33" fmla="*/ 2147483647 h 221"/>
                <a:gd name="T34" fmla="*/ 2147483647 w 200"/>
                <a:gd name="T35" fmla="*/ 2147483647 h 221"/>
                <a:gd name="T36" fmla="*/ 2147483647 w 200"/>
                <a:gd name="T37" fmla="*/ 2147483647 h 221"/>
                <a:gd name="T38" fmla="*/ 2147483647 w 200"/>
                <a:gd name="T39" fmla="*/ 2147483647 h 221"/>
                <a:gd name="T40" fmla="*/ 2147483647 w 200"/>
                <a:gd name="T41" fmla="*/ 2147483647 h 221"/>
                <a:gd name="T42" fmla="*/ 2147483647 w 200"/>
                <a:gd name="T43" fmla="*/ 2147483647 h 221"/>
                <a:gd name="T44" fmla="*/ 2147483647 w 200"/>
                <a:gd name="T45" fmla="*/ 2147483647 h 221"/>
                <a:gd name="T46" fmla="*/ 2147483647 w 200"/>
                <a:gd name="T47" fmla="*/ 2147483647 h 221"/>
                <a:gd name="T48" fmla="*/ 2147483647 w 200"/>
                <a:gd name="T49" fmla="*/ 2147483647 h 221"/>
                <a:gd name="T50" fmla="*/ 2147483647 w 200"/>
                <a:gd name="T51" fmla="*/ 2147483647 h 221"/>
                <a:gd name="T52" fmla="*/ 2147483647 w 200"/>
                <a:gd name="T53" fmla="*/ 2147483647 h 221"/>
                <a:gd name="T54" fmla="*/ 2147483647 w 200"/>
                <a:gd name="T55" fmla="*/ 2147483647 h 221"/>
                <a:gd name="T56" fmla="*/ 2147483647 w 200"/>
                <a:gd name="T57" fmla="*/ 2147483647 h 221"/>
                <a:gd name="T58" fmla="*/ 2147483647 w 200"/>
                <a:gd name="T59" fmla="*/ 2147483647 h 221"/>
                <a:gd name="T60" fmla="*/ 2147483647 w 200"/>
                <a:gd name="T61" fmla="*/ 2147483647 h 221"/>
                <a:gd name="T62" fmla="*/ 2147483647 w 200"/>
                <a:gd name="T63" fmla="*/ 2147483647 h 221"/>
                <a:gd name="T64" fmla="*/ 2147483647 w 200"/>
                <a:gd name="T65" fmla="*/ 2147483647 h 221"/>
                <a:gd name="T66" fmla="*/ 2147483647 w 200"/>
                <a:gd name="T67" fmla="*/ 2147483647 h 221"/>
                <a:gd name="T68" fmla="*/ 2147483647 w 200"/>
                <a:gd name="T69" fmla="*/ 2147483647 h 221"/>
                <a:gd name="T70" fmla="*/ 2147483647 w 200"/>
                <a:gd name="T71" fmla="*/ 2147483647 h 221"/>
                <a:gd name="T72" fmla="*/ 0 w 200"/>
                <a:gd name="T73" fmla="*/ 2147483647 h 221"/>
                <a:gd name="T74" fmla="*/ 2147483647 w 200"/>
                <a:gd name="T75" fmla="*/ 2147483647 h 221"/>
                <a:gd name="T76" fmla="*/ 2147483647 w 200"/>
                <a:gd name="T77" fmla="*/ 0 h 221"/>
                <a:gd name="T78" fmla="*/ 2147483647 w 200"/>
                <a:gd name="T79" fmla="*/ 2147483647 h 221"/>
                <a:gd name="T80" fmla="*/ 2147483647 w 200"/>
                <a:gd name="T81" fmla="*/ 2147483647 h 221"/>
                <a:gd name="T82" fmla="*/ 2147483647 w 200"/>
                <a:gd name="T83" fmla="*/ 2147483647 h 221"/>
                <a:gd name="T84" fmla="*/ 2147483647 w 200"/>
                <a:gd name="T85" fmla="*/ 2147483647 h 221"/>
                <a:gd name="T86" fmla="*/ 2147483647 w 200"/>
                <a:gd name="T87" fmla="*/ 2147483647 h 221"/>
                <a:gd name="T88" fmla="*/ 2147483647 w 200"/>
                <a:gd name="T89" fmla="*/ 2147483647 h 221"/>
                <a:gd name="T90" fmla="*/ 2147483647 w 200"/>
                <a:gd name="T91" fmla="*/ 2147483647 h 2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0"/>
                <a:gd name="T139" fmla="*/ 0 h 221"/>
                <a:gd name="T140" fmla="*/ 200 w 200"/>
                <a:gd name="T141" fmla="*/ 221 h 22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0" h="221">
                  <a:moveTo>
                    <a:pt x="180" y="30"/>
                  </a:moveTo>
                  <a:lnTo>
                    <a:pt x="185" y="58"/>
                  </a:lnTo>
                  <a:lnTo>
                    <a:pt x="179" y="72"/>
                  </a:lnTo>
                  <a:lnTo>
                    <a:pt x="186" y="88"/>
                  </a:lnTo>
                  <a:lnTo>
                    <a:pt x="195" y="83"/>
                  </a:lnTo>
                  <a:lnTo>
                    <a:pt x="200" y="98"/>
                  </a:lnTo>
                  <a:lnTo>
                    <a:pt x="199" y="110"/>
                  </a:lnTo>
                  <a:lnTo>
                    <a:pt x="183" y="106"/>
                  </a:lnTo>
                  <a:lnTo>
                    <a:pt x="184" y="120"/>
                  </a:lnTo>
                  <a:lnTo>
                    <a:pt x="192" y="126"/>
                  </a:lnTo>
                  <a:lnTo>
                    <a:pt x="192" y="141"/>
                  </a:lnTo>
                  <a:lnTo>
                    <a:pt x="181" y="142"/>
                  </a:lnTo>
                  <a:lnTo>
                    <a:pt x="169" y="145"/>
                  </a:lnTo>
                  <a:lnTo>
                    <a:pt x="172" y="154"/>
                  </a:lnTo>
                  <a:lnTo>
                    <a:pt x="181" y="163"/>
                  </a:lnTo>
                  <a:lnTo>
                    <a:pt x="177" y="172"/>
                  </a:lnTo>
                  <a:lnTo>
                    <a:pt x="168" y="167"/>
                  </a:lnTo>
                  <a:lnTo>
                    <a:pt x="160" y="163"/>
                  </a:lnTo>
                  <a:lnTo>
                    <a:pt x="153" y="164"/>
                  </a:lnTo>
                  <a:lnTo>
                    <a:pt x="153" y="181"/>
                  </a:lnTo>
                  <a:lnTo>
                    <a:pt x="145" y="190"/>
                  </a:lnTo>
                  <a:lnTo>
                    <a:pt x="148" y="202"/>
                  </a:lnTo>
                  <a:lnTo>
                    <a:pt x="147" y="221"/>
                  </a:lnTo>
                  <a:lnTo>
                    <a:pt x="124" y="211"/>
                  </a:lnTo>
                  <a:lnTo>
                    <a:pt x="108" y="202"/>
                  </a:lnTo>
                  <a:lnTo>
                    <a:pt x="95" y="190"/>
                  </a:lnTo>
                  <a:lnTo>
                    <a:pt x="84" y="172"/>
                  </a:lnTo>
                  <a:lnTo>
                    <a:pt x="66" y="154"/>
                  </a:lnTo>
                  <a:lnTo>
                    <a:pt x="55" y="149"/>
                  </a:lnTo>
                  <a:lnTo>
                    <a:pt x="66" y="139"/>
                  </a:lnTo>
                  <a:lnTo>
                    <a:pt x="63" y="128"/>
                  </a:lnTo>
                  <a:lnTo>
                    <a:pt x="54" y="111"/>
                  </a:lnTo>
                  <a:lnTo>
                    <a:pt x="39" y="112"/>
                  </a:lnTo>
                  <a:lnTo>
                    <a:pt x="22" y="97"/>
                  </a:lnTo>
                  <a:lnTo>
                    <a:pt x="16" y="73"/>
                  </a:lnTo>
                  <a:lnTo>
                    <a:pt x="7" y="48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28" y="0"/>
                  </a:lnTo>
                  <a:lnTo>
                    <a:pt x="49" y="2"/>
                  </a:lnTo>
                  <a:lnTo>
                    <a:pt x="63" y="1"/>
                  </a:lnTo>
                  <a:lnTo>
                    <a:pt x="79" y="4"/>
                  </a:lnTo>
                  <a:lnTo>
                    <a:pt x="132" y="9"/>
                  </a:lnTo>
                  <a:lnTo>
                    <a:pt x="148" y="20"/>
                  </a:lnTo>
                  <a:lnTo>
                    <a:pt x="166" y="22"/>
                  </a:lnTo>
                  <a:lnTo>
                    <a:pt x="180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3" name="Freeform 160">
              <a:extLst/>
            </p:cNvPr>
            <p:cNvSpPr>
              <a:spLocks/>
            </p:cNvSpPr>
            <p:nvPr/>
          </p:nvSpPr>
          <p:spPr bwMode="auto">
            <a:xfrm>
              <a:off x="6053114" y="2398731"/>
              <a:ext cx="117475" cy="128587"/>
            </a:xfrm>
            <a:custGeom>
              <a:avLst/>
              <a:gdLst>
                <a:gd name="T0" fmla="*/ 2147483647 w 430"/>
                <a:gd name="T1" fmla="*/ 2147483647 h 476"/>
                <a:gd name="T2" fmla="*/ 2147483647 w 430"/>
                <a:gd name="T3" fmla="*/ 2147483647 h 476"/>
                <a:gd name="T4" fmla="*/ 2147483647 w 430"/>
                <a:gd name="T5" fmla="*/ 2147483647 h 476"/>
                <a:gd name="T6" fmla="*/ 2147483647 w 430"/>
                <a:gd name="T7" fmla="*/ 0 h 476"/>
                <a:gd name="T8" fmla="*/ 2147483647 w 430"/>
                <a:gd name="T9" fmla="*/ 2147483647 h 476"/>
                <a:gd name="T10" fmla="*/ 2147483647 w 430"/>
                <a:gd name="T11" fmla="*/ 2147483647 h 476"/>
                <a:gd name="T12" fmla="*/ 2147483647 w 430"/>
                <a:gd name="T13" fmla="*/ 2147483647 h 476"/>
                <a:gd name="T14" fmla="*/ 2147483647 w 430"/>
                <a:gd name="T15" fmla="*/ 2147483647 h 476"/>
                <a:gd name="T16" fmla="*/ 2147483647 w 430"/>
                <a:gd name="T17" fmla="*/ 2147483647 h 476"/>
                <a:gd name="T18" fmla="*/ 2147483647 w 430"/>
                <a:gd name="T19" fmla="*/ 2147483647 h 476"/>
                <a:gd name="T20" fmla="*/ 2147483647 w 430"/>
                <a:gd name="T21" fmla="*/ 2147483647 h 476"/>
                <a:gd name="T22" fmla="*/ 0 w 430"/>
                <a:gd name="T23" fmla="*/ 2147483647 h 476"/>
                <a:gd name="T24" fmla="*/ 2147483647 w 430"/>
                <a:gd name="T25" fmla="*/ 2147483647 h 4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0"/>
                <a:gd name="T40" fmla="*/ 0 h 476"/>
                <a:gd name="T41" fmla="*/ 430 w 430"/>
                <a:gd name="T42" fmla="*/ 476 h 47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0" h="476">
                  <a:moveTo>
                    <a:pt x="34" y="337"/>
                  </a:moveTo>
                  <a:lnTo>
                    <a:pt x="64" y="183"/>
                  </a:lnTo>
                  <a:lnTo>
                    <a:pt x="125" y="19"/>
                  </a:lnTo>
                  <a:lnTo>
                    <a:pt x="229" y="0"/>
                  </a:lnTo>
                  <a:lnTo>
                    <a:pt x="320" y="92"/>
                  </a:lnTo>
                  <a:lnTo>
                    <a:pt x="397" y="201"/>
                  </a:lnTo>
                  <a:lnTo>
                    <a:pt x="430" y="275"/>
                  </a:lnTo>
                  <a:lnTo>
                    <a:pt x="366" y="330"/>
                  </a:lnTo>
                  <a:lnTo>
                    <a:pt x="306" y="382"/>
                  </a:lnTo>
                  <a:lnTo>
                    <a:pt x="146" y="412"/>
                  </a:lnTo>
                  <a:lnTo>
                    <a:pt x="18" y="476"/>
                  </a:lnTo>
                  <a:lnTo>
                    <a:pt x="0" y="403"/>
                  </a:lnTo>
                  <a:lnTo>
                    <a:pt x="34" y="3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4" name="Freeform 161">
              <a:extLst/>
            </p:cNvPr>
            <p:cNvSpPr>
              <a:spLocks/>
            </p:cNvSpPr>
            <p:nvPr/>
          </p:nvSpPr>
          <p:spPr bwMode="auto">
            <a:xfrm>
              <a:off x="6740501" y="2684481"/>
              <a:ext cx="146050" cy="106362"/>
            </a:xfrm>
            <a:custGeom>
              <a:avLst/>
              <a:gdLst>
                <a:gd name="T0" fmla="*/ 2147483647 w 539"/>
                <a:gd name="T1" fmla="*/ 2147483647 h 393"/>
                <a:gd name="T2" fmla="*/ 0 w 539"/>
                <a:gd name="T3" fmla="*/ 2147483647 h 393"/>
                <a:gd name="T4" fmla="*/ 2147483647 w 539"/>
                <a:gd name="T5" fmla="*/ 2147483647 h 393"/>
                <a:gd name="T6" fmla="*/ 2147483647 w 539"/>
                <a:gd name="T7" fmla="*/ 2147483647 h 393"/>
                <a:gd name="T8" fmla="*/ 2147483647 w 539"/>
                <a:gd name="T9" fmla="*/ 0 h 393"/>
                <a:gd name="T10" fmla="*/ 2147483647 w 539"/>
                <a:gd name="T11" fmla="*/ 2147483647 h 393"/>
                <a:gd name="T12" fmla="*/ 2147483647 w 539"/>
                <a:gd name="T13" fmla="*/ 2147483647 h 393"/>
                <a:gd name="T14" fmla="*/ 2147483647 w 539"/>
                <a:gd name="T15" fmla="*/ 2147483647 h 393"/>
                <a:gd name="T16" fmla="*/ 2147483647 w 539"/>
                <a:gd name="T17" fmla="*/ 2147483647 h 393"/>
                <a:gd name="T18" fmla="*/ 2147483647 w 539"/>
                <a:gd name="T19" fmla="*/ 2147483647 h 393"/>
                <a:gd name="T20" fmla="*/ 2147483647 w 539"/>
                <a:gd name="T21" fmla="*/ 2147483647 h 393"/>
                <a:gd name="T22" fmla="*/ 2147483647 w 539"/>
                <a:gd name="T23" fmla="*/ 2147483647 h 393"/>
                <a:gd name="T24" fmla="*/ 2147483647 w 539"/>
                <a:gd name="T25" fmla="*/ 2147483647 h 393"/>
                <a:gd name="T26" fmla="*/ 2147483647 w 539"/>
                <a:gd name="T27" fmla="*/ 2147483647 h 3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9"/>
                <a:gd name="T43" fmla="*/ 0 h 393"/>
                <a:gd name="T44" fmla="*/ 539 w 539"/>
                <a:gd name="T45" fmla="*/ 393 h 39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9" h="393">
                  <a:moveTo>
                    <a:pt x="6" y="230"/>
                  </a:moveTo>
                  <a:lnTo>
                    <a:pt x="0" y="119"/>
                  </a:lnTo>
                  <a:lnTo>
                    <a:pt x="55" y="18"/>
                  </a:lnTo>
                  <a:lnTo>
                    <a:pt x="237" y="55"/>
                  </a:lnTo>
                  <a:lnTo>
                    <a:pt x="329" y="0"/>
                  </a:lnTo>
                  <a:lnTo>
                    <a:pt x="369" y="94"/>
                  </a:lnTo>
                  <a:lnTo>
                    <a:pt x="539" y="146"/>
                  </a:lnTo>
                  <a:lnTo>
                    <a:pt x="493" y="228"/>
                  </a:lnTo>
                  <a:lnTo>
                    <a:pt x="420" y="320"/>
                  </a:lnTo>
                  <a:lnTo>
                    <a:pt x="329" y="338"/>
                  </a:lnTo>
                  <a:lnTo>
                    <a:pt x="247" y="320"/>
                  </a:lnTo>
                  <a:lnTo>
                    <a:pt x="128" y="393"/>
                  </a:lnTo>
                  <a:lnTo>
                    <a:pt x="36" y="338"/>
                  </a:lnTo>
                  <a:lnTo>
                    <a:pt x="6" y="2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5" name="Freeform 162">
              <a:extLst/>
            </p:cNvPr>
            <p:cNvSpPr>
              <a:spLocks/>
            </p:cNvSpPr>
            <p:nvPr/>
          </p:nvSpPr>
          <p:spPr bwMode="auto">
            <a:xfrm>
              <a:off x="6902426" y="2732106"/>
              <a:ext cx="96838" cy="53975"/>
            </a:xfrm>
            <a:custGeom>
              <a:avLst/>
              <a:gdLst>
                <a:gd name="T0" fmla="*/ 0 w 356"/>
                <a:gd name="T1" fmla="*/ 2147483647 h 201"/>
                <a:gd name="T2" fmla="*/ 2147483647 w 356"/>
                <a:gd name="T3" fmla="*/ 0 h 201"/>
                <a:gd name="T4" fmla="*/ 2147483647 w 356"/>
                <a:gd name="T5" fmla="*/ 2147483647 h 201"/>
                <a:gd name="T6" fmla="*/ 2147483647 w 356"/>
                <a:gd name="T7" fmla="*/ 2147483647 h 201"/>
                <a:gd name="T8" fmla="*/ 2147483647 w 356"/>
                <a:gd name="T9" fmla="*/ 2147483647 h 201"/>
                <a:gd name="T10" fmla="*/ 2147483647 w 356"/>
                <a:gd name="T11" fmla="*/ 2147483647 h 201"/>
                <a:gd name="T12" fmla="*/ 2147483647 w 356"/>
                <a:gd name="T13" fmla="*/ 2147483647 h 201"/>
                <a:gd name="T14" fmla="*/ 2147483647 w 356"/>
                <a:gd name="T15" fmla="*/ 2147483647 h 201"/>
                <a:gd name="T16" fmla="*/ 0 w 356"/>
                <a:gd name="T17" fmla="*/ 2147483647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6"/>
                <a:gd name="T28" fmla="*/ 0 h 201"/>
                <a:gd name="T29" fmla="*/ 356 w 356"/>
                <a:gd name="T30" fmla="*/ 201 h 2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6" h="201">
                  <a:moveTo>
                    <a:pt x="0" y="56"/>
                  </a:moveTo>
                  <a:lnTo>
                    <a:pt x="72" y="0"/>
                  </a:lnTo>
                  <a:lnTo>
                    <a:pt x="182" y="36"/>
                  </a:lnTo>
                  <a:lnTo>
                    <a:pt x="273" y="54"/>
                  </a:lnTo>
                  <a:lnTo>
                    <a:pt x="356" y="109"/>
                  </a:lnTo>
                  <a:lnTo>
                    <a:pt x="264" y="182"/>
                  </a:lnTo>
                  <a:lnTo>
                    <a:pt x="173" y="201"/>
                  </a:lnTo>
                  <a:lnTo>
                    <a:pt x="72" y="128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6" name="Freeform 163">
              <a:extLst/>
            </p:cNvPr>
            <p:cNvSpPr>
              <a:spLocks/>
            </p:cNvSpPr>
            <p:nvPr/>
          </p:nvSpPr>
          <p:spPr bwMode="auto">
            <a:xfrm>
              <a:off x="6808764" y="2835293"/>
              <a:ext cx="55562" cy="47625"/>
            </a:xfrm>
            <a:custGeom>
              <a:avLst/>
              <a:gdLst>
                <a:gd name="T0" fmla="*/ 0 w 326231"/>
                <a:gd name="T1" fmla="*/ 26 h 273844"/>
                <a:gd name="T2" fmla="*/ 5 w 326231"/>
                <a:gd name="T3" fmla="*/ 17 h 273844"/>
                <a:gd name="T4" fmla="*/ 10 w 326231"/>
                <a:gd name="T5" fmla="*/ 6 h 273844"/>
                <a:gd name="T6" fmla="*/ 22 w 326231"/>
                <a:gd name="T7" fmla="*/ 0 h 273844"/>
                <a:gd name="T8" fmla="*/ 32 w 326231"/>
                <a:gd name="T9" fmla="*/ 6 h 273844"/>
                <a:gd name="T10" fmla="*/ 45 w 326231"/>
                <a:gd name="T11" fmla="*/ 21 h 273844"/>
                <a:gd name="T12" fmla="*/ 47 w 326231"/>
                <a:gd name="T13" fmla="*/ 44 h 273844"/>
                <a:gd name="T14" fmla="*/ 35 w 326231"/>
                <a:gd name="T15" fmla="*/ 41 h 273844"/>
                <a:gd name="T16" fmla="*/ 15 w 326231"/>
                <a:gd name="T17" fmla="*/ 41 h 273844"/>
                <a:gd name="T18" fmla="*/ 0 w 326231"/>
                <a:gd name="T19" fmla="*/ 26 h 2738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6231"/>
                <a:gd name="T31" fmla="*/ 0 h 273844"/>
                <a:gd name="T32" fmla="*/ 326231 w 326231"/>
                <a:gd name="T33" fmla="*/ 273844 h 2738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6231" h="273844">
                  <a:moveTo>
                    <a:pt x="0" y="161925"/>
                  </a:moveTo>
                  <a:lnTo>
                    <a:pt x="38100" y="107156"/>
                  </a:lnTo>
                  <a:lnTo>
                    <a:pt x="66675" y="38100"/>
                  </a:lnTo>
                  <a:lnTo>
                    <a:pt x="154781" y="0"/>
                  </a:lnTo>
                  <a:lnTo>
                    <a:pt x="221456" y="35719"/>
                  </a:lnTo>
                  <a:lnTo>
                    <a:pt x="314325" y="130969"/>
                  </a:lnTo>
                  <a:lnTo>
                    <a:pt x="326231" y="273844"/>
                  </a:lnTo>
                  <a:lnTo>
                    <a:pt x="245268" y="254794"/>
                  </a:lnTo>
                  <a:lnTo>
                    <a:pt x="107156" y="254794"/>
                  </a:lnTo>
                  <a:lnTo>
                    <a:pt x="0" y="1619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7" name="Freeform 164">
              <a:extLst/>
            </p:cNvPr>
            <p:cNvSpPr>
              <a:spLocks/>
            </p:cNvSpPr>
            <p:nvPr/>
          </p:nvSpPr>
          <p:spPr bwMode="auto">
            <a:xfrm>
              <a:off x="5913414" y="2219343"/>
              <a:ext cx="149225" cy="241300"/>
            </a:xfrm>
            <a:custGeom>
              <a:avLst/>
              <a:gdLst>
                <a:gd name="T0" fmla="*/ 2147483647 w 558"/>
                <a:gd name="T1" fmla="*/ 2147483647 h 887"/>
                <a:gd name="T2" fmla="*/ 2147483647 w 558"/>
                <a:gd name="T3" fmla="*/ 2147483647 h 887"/>
                <a:gd name="T4" fmla="*/ 2147483647 w 558"/>
                <a:gd name="T5" fmla="*/ 2147483647 h 887"/>
                <a:gd name="T6" fmla="*/ 2147483647 w 558"/>
                <a:gd name="T7" fmla="*/ 2147483647 h 887"/>
                <a:gd name="T8" fmla="*/ 2147483647 w 558"/>
                <a:gd name="T9" fmla="*/ 0 h 887"/>
                <a:gd name="T10" fmla="*/ 2147483647 w 558"/>
                <a:gd name="T11" fmla="*/ 2147483647 h 887"/>
                <a:gd name="T12" fmla="*/ 2147483647 w 558"/>
                <a:gd name="T13" fmla="*/ 2147483647 h 887"/>
                <a:gd name="T14" fmla="*/ 2147483647 w 558"/>
                <a:gd name="T15" fmla="*/ 2147483647 h 887"/>
                <a:gd name="T16" fmla="*/ 2147483647 w 558"/>
                <a:gd name="T17" fmla="*/ 2147483647 h 887"/>
                <a:gd name="T18" fmla="*/ 2147483647 w 558"/>
                <a:gd name="T19" fmla="*/ 2147483647 h 887"/>
                <a:gd name="T20" fmla="*/ 2147483647 w 558"/>
                <a:gd name="T21" fmla="*/ 2147483647 h 887"/>
                <a:gd name="T22" fmla="*/ 2147483647 w 558"/>
                <a:gd name="T23" fmla="*/ 2147483647 h 887"/>
                <a:gd name="T24" fmla="*/ 2147483647 w 558"/>
                <a:gd name="T25" fmla="*/ 2147483647 h 887"/>
                <a:gd name="T26" fmla="*/ 2147483647 w 558"/>
                <a:gd name="T27" fmla="*/ 2147483647 h 887"/>
                <a:gd name="T28" fmla="*/ 2147483647 w 558"/>
                <a:gd name="T29" fmla="*/ 2147483647 h 887"/>
                <a:gd name="T30" fmla="*/ 2147483647 w 558"/>
                <a:gd name="T31" fmla="*/ 2147483647 h 887"/>
                <a:gd name="T32" fmla="*/ 2147483647 w 558"/>
                <a:gd name="T33" fmla="*/ 2147483647 h 887"/>
                <a:gd name="T34" fmla="*/ 2147483647 w 558"/>
                <a:gd name="T35" fmla="*/ 2147483647 h 887"/>
                <a:gd name="T36" fmla="*/ 2147483647 w 558"/>
                <a:gd name="T37" fmla="*/ 2147483647 h 887"/>
                <a:gd name="T38" fmla="*/ 2147483647 w 558"/>
                <a:gd name="T39" fmla="*/ 2147483647 h 887"/>
                <a:gd name="T40" fmla="*/ 0 w 558"/>
                <a:gd name="T41" fmla="*/ 2147483647 h 887"/>
                <a:gd name="T42" fmla="*/ 2147483647 w 558"/>
                <a:gd name="T43" fmla="*/ 2147483647 h 8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58"/>
                <a:gd name="T67" fmla="*/ 0 h 887"/>
                <a:gd name="T68" fmla="*/ 558 w 558"/>
                <a:gd name="T69" fmla="*/ 887 h 88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58" h="887">
                  <a:moveTo>
                    <a:pt x="11" y="451"/>
                  </a:moveTo>
                  <a:lnTo>
                    <a:pt x="9" y="329"/>
                  </a:lnTo>
                  <a:lnTo>
                    <a:pt x="102" y="133"/>
                  </a:lnTo>
                  <a:lnTo>
                    <a:pt x="155" y="64"/>
                  </a:lnTo>
                  <a:lnTo>
                    <a:pt x="247" y="0"/>
                  </a:lnTo>
                  <a:lnTo>
                    <a:pt x="347" y="73"/>
                  </a:lnTo>
                  <a:lnTo>
                    <a:pt x="402" y="146"/>
                  </a:lnTo>
                  <a:lnTo>
                    <a:pt x="448" y="192"/>
                  </a:lnTo>
                  <a:lnTo>
                    <a:pt x="374" y="315"/>
                  </a:lnTo>
                  <a:lnTo>
                    <a:pt x="375" y="402"/>
                  </a:lnTo>
                  <a:lnTo>
                    <a:pt x="475" y="430"/>
                  </a:lnTo>
                  <a:lnTo>
                    <a:pt x="558" y="494"/>
                  </a:lnTo>
                  <a:lnTo>
                    <a:pt x="548" y="585"/>
                  </a:lnTo>
                  <a:lnTo>
                    <a:pt x="539" y="668"/>
                  </a:lnTo>
                  <a:lnTo>
                    <a:pt x="521" y="777"/>
                  </a:lnTo>
                  <a:lnTo>
                    <a:pt x="494" y="887"/>
                  </a:lnTo>
                  <a:lnTo>
                    <a:pt x="393" y="850"/>
                  </a:lnTo>
                  <a:lnTo>
                    <a:pt x="292" y="796"/>
                  </a:lnTo>
                  <a:lnTo>
                    <a:pt x="210" y="732"/>
                  </a:lnTo>
                  <a:lnTo>
                    <a:pt x="146" y="640"/>
                  </a:lnTo>
                  <a:lnTo>
                    <a:pt x="0" y="576"/>
                  </a:lnTo>
                  <a:lnTo>
                    <a:pt x="11" y="4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8" name="Freeform 165">
              <a:extLst/>
            </p:cNvPr>
            <p:cNvSpPr>
              <a:spLocks/>
            </p:cNvSpPr>
            <p:nvPr/>
          </p:nvSpPr>
          <p:spPr bwMode="auto">
            <a:xfrm>
              <a:off x="4451326" y="2303481"/>
              <a:ext cx="311150" cy="328612"/>
            </a:xfrm>
            <a:custGeom>
              <a:avLst/>
              <a:gdLst>
                <a:gd name="T0" fmla="*/ 0 w 1152"/>
                <a:gd name="T1" fmla="*/ 2147483647 h 1207"/>
                <a:gd name="T2" fmla="*/ 2147483647 w 1152"/>
                <a:gd name="T3" fmla="*/ 2147483647 h 1207"/>
                <a:gd name="T4" fmla="*/ 2147483647 w 1152"/>
                <a:gd name="T5" fmla="*/ 2147483647 h 1207"/>
                <a:gd name="T6" fmla="*/ 2147483647 w 1152"/>
                <a:gd name="T7" fmla="*/ 2147483647 h 1207"/>
                <a:gd name="T8" fmla="*/ 2147483647 w 1152"/>
                <a:gd name="T9" fmla="*/ 2147483647 h 1207"/>
                <a:gd name="T10" fmla="*/ 2147483647 w 1152"/>
                <a:gd name="T11" fmla="*/ 2147483647 h 1207"/>
                <a:gd name="T12" fmla="*/ 2147483647 w 1152"/>
                <a:gd name="T13" fmla="*/ 2147483647 h 1207"/>
                <a:gd name="T14" fmla="*/ 2147483647 w 1152"/>
                <a:gd name="T15" fmla="*/ 2147483647 h 1207"/>
                <a:gd name="T16" fmla="*/ 2147483647 w 1152"/>
                <a:gd name="T17" fmla="*/ 2147483647 h 1207"/>
                <a:gd name="T18" fmla="*/ 2147483647 w 1152"/>
                <a:gd name="T19" fmla="*/ 2147483647 h 1207"/>
                <a:gd name="T20" fmla="*/ 2147483647 w 1152"/>
                <a:gd name="T21" fmla="*/ 2147483647 h 1207"/>
                <a:gd name="T22" fmla="*/ 2147483647 w 1152"/>
                <a:gd name="T23" fmla="*/ 0 h 1207"/>
                <a:gd name="T24" fmla="*/ 2147483647 w 1152"/>
                <a:gd name="T25" fmla="*/ 2147483647 h 1207"/>
                <a:gd name="T26" fmla="*/ 2147483647 w 1152"/>
                <a:gd name="T27" fmla="*/ 2147483647 h 1207"/>
                <a:gd name="T28" fmla="*/ 2147483647 w 1152"/>
                <a:gd name="T29" fmla="*/ 2147483647 h 1207"/>
                <a:gd name="T30" fmla="*/ 2147483647 w 1152"/>
                <a:gd name="T31" fmla="*/ 2147483647 h 1207"/>
                <a:gd name="T32" fmla="*/ 2147483647 w 1152"/>
                <a:gd name="T33" fmla="*/ 2147483647 h 1207"/>
                <a:gd name="T34" fmla="*/ 2147483647 w 1152"/>
                <a:gd name="T35" fmla="*/ 2147483647 h 1207"/>
                <a:gd name="T36" fmla="*/ 2147483647 w 1152"/>
                <a:gd name="T37" fmla="*/ 2147483647 h 1207"/>
                <a:gd name="T38" fmla="*/ 2147483647 w 1152"/>
                <a:gd name="T39" fmla="*/ 2147483647 h 1207"/>
                <a:gd name="T40" fmla="*/ 2147483647 w 1152"/>
                <a:gd name="T41" fmla="*/ 2147483647 h 1207"/>
                <a:gd name="T42" fmla="*/ 2147483647 w 1152"/>
                <a:gd name="T43" fmla="*/ 2147483647 h 1207"/>
                <a:gd name="T44" fmla="*/ 2147483647 w 1152"/>
                <a:gd name="T45" fmla="*/ 2147483647 h 1207"/>
                <a:gd name="T46" fmla="*/ 2147483647 w 1152"/>
                <a:gd name="T47" fmla="*/ 2147483647 h 1207"/>
                <a:gd name="T48" fmla="*/ 2147483647 w 1152"/>
                <a:gd name="T49" fmla="*/ 2147483647 h 1207"/>
                <a:gd name="T50" fmla="*/ 2147483647 w 1152"/>
                <a:gd name="T51" fmla="*/ 2147483647 h 1207"/>
                <a:gd name="T52" fmla="*/ 2147483647 w 1152"/>
                <a:gd name="T53" fmla="*/ 2147483647 h 1207"/>
                <a:gd name="T54" fmla="*/ 2147483647 w 1152"/>
                <a:gd name="T55" fmla="*/ 2147483647 h 1207"/>
                <a:gd name="T56" fmla="*/ 2147483647 w 1152"/>
                <a:gd name="T57" fmla="*/ 2147483647 h 1207"/>
                <a:gd name="T58" fmla="*/ 2147483647 w 1152"/>
                <a:gd name="T59" fmla="*/ 2147483647 h 1207"/>
                <a:gd name="T60" fmla="*/ 2147483647 w 1152"/>
                <a:gd name="T61" fmla="*/ 2147483647 h 1207"/>
                <a:gd name="T62" fmla="*/ 2147483647 w 1152"/>
                <a:gd name="T63" fmla="*/ 2147483647 h 1207"/>
                <a:gd name="T64" fmla="*/ 2147483647 w 1152"/>
                <a:gd name="T65" fmla="*/ 2147483647 h 1207"/>
                <a:gd name="T66" fmla="*/ 2147483647 w 1152"/>
                <a:gd name="T67" fmla="*/ 2147483647 h 1207"/>
                <a:gd name="T68" fmla="*/ 2147483647 w 1152"/>
                <a:gd name="T69" fmla="*/ 2147483647 h 1207"/>
                <a:gd name="T70" fmla="*/ 2147483647 w 1152"/>
                <a:gd name="T71" fmla="*/ 2147483647 h 1207"/>
                <a:gd name="T72" fmla="*/ 2147483647 w 1152"/>
                <a:gd name="T73" fmla="*/ 2147483647 h 1207"/>
                <a:gd name="T74" fmla="*/ 2147483647 w 1152"/>
                <a:gd name="T75" fmla="*/ 2147483647 h 1207"/>
                <a:gd name="T76" fmla="*/ 2147483647 w 1152"/>
                <a:gd name="T77" fmla="*/ 2147483647 h 1207"/>
                <a:gd name="T78" fmla="*/ 2147483647 w 1152"/>
                <a:gd name="T79" fmla="*/ 2147483647 h 1207"/>
                <a:gd name="T80" fmla="*/ 2147483647 w 1152"/>
                <a:gd name="T81" fmla="*/ 2147483647 h 1207"/>
                <a:gd name="T82" fmla="*/ 2147483647 w 1152"/>
                <a:gd name="T83" fmla="*/ 2147483647 h 1207"/>
                <a:gd name="T84" fmla="*/ 0 w 1152"/>
                <a:gd name="T85" fmla="*/ 2147483647 h 1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52"/>
                <a:gd name="T130" fmla="*/ 0 h 1207"/>
                <a:gd name="T131" fmla="*/ 1152 w 1152"/>
                <a:gd name="T132" fmla="*/ 1207 h 12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52" h="1207">
                  <a:moveTo>
                    <a:pt x="0" y="567"/>
                  </a:moveTo>
                  <a:lnTo>
                    <a:pt x="100" y="549"/>
                  </a:lnTo>
                  <a:lnTo>
                    <a:pt x="64" y="458"/>
                  </a:lnTo>
                  <a:lnTo>
                    <a:pt x="45" y="348"/>
                  </a:lnTo>
                  <a:lnTo>
                    <a:pt x="18" y="247"/>
                  </a:lnTo>
                  <a:lnTo>
                    <a:pt x="173" y="247"/>
                  </a:lnTo>
                  <a:lnTo>
                    <a:pt x="301" y="266"/>
                  </a:lnTo>
                  <a:lnTo>
                    <a:pt x="411" y="192"/>
                  </a:lnTo>
                  <a:lnTo>
                    <a:pt x="512" y="220"/>
                  </a:lnTo>
                  <a:lnTo>
                    <a:pt x="512" y="119"/>
                  </a:lnTo>
                  <a:lnTo>
                    <a:pt x="539" y="37"/>
                  </a:lnTo>
                  <a:lnTo>
                    <a:pt x="640" y="0"/>
                  </a:lnTo>
                  <a:lnTo>
                    <a:pt x="713" y="46"/>
                  </a:lnTo>
                  <a:lnTo>
                    <a:pt x="795" y="37"/>
                  </a:lnTo>
                  <a:lnTo>
                    <a:pt x="905" y="37"/>
                  </a:lnTo>
                  <a:lnTo>
                    <a:pt x="1024" y="74"/>
                  </a:lnTo>
                  <a:lnTo>
                    <a:pt x="1152" y="156"/>
                  </a:lnTo>
                  <a:lnTo>
                    <a:pt x="1079" y="266"/>
                  </a:lnTo>
                  <a:lnTo>
                    <a:pt x="987" y="412"/>
                  </a:lnTo>
                  <a:lnTo>
                    <a:pt x="859" y="394"/>
                  </a:lnTo>
                  <a:lnTo>
                    <a:pt x="685" y="412"/>
                  </a:lnTo>
                  <a:lnTo>
                    <a:pt x="759" y="576"/>
                  </a:lnTo>
                  <a:lnTo>
                    <a:pt x="813" y="659"/>
                  </a:lnTo>
                  <a:lnTo>
                    <a:pt x="896" y="778"/>
                  </a:lnTo>
                  <a:lnTo>
                    <a:pt x="960" y="860"/>
                  </a:lnTo>
                  <a:lnTo>
                    <a:pt x="932" y="933"/>
                  </a:lnTo>
                  <a:lnTo>
                    <a:pt x="877" y="1006"/>
                  </a:lnTo>
                  <a:lnTo>
                    <a:pt x="768" y="997"/>
                  </a:lnTo>
                  <a:lnTo>
                    <a:pt x="676" y="970"/>
                  </a:lnTo>
                  <a:lnTo>
                    <a:pt x="704" y="869"/>
                  </a:lnTo>
                  <a:lnTo>
                    <a:pt x="685" y="768"/>
                  </a:lnTo>
                  <a:lnTo>
                    <a:pt x="612" y="723"/>
                  </a:lnTo>
                  <a:lnTo>
                    <a:pt x="539" y="759"/>
                  </a:lnTo>
                  <a:lnTo>
                    <a:pt x="548" y="860"/>
                  </a:lnTo>
                  <a:lnTo>
                    <a:pt x="503" y="1070"/>
                  </a:lnTo>
                  <a:lnTo>
                    <a:pt x="448" y="1207"/>
                  </a:lnTo>
                  <a:lnTo>
                    <a:pt x="356" y="1125"/>
                  </a:lnTo>
                  <a:lnTo>
                    <a:pt x="265" y="1024"/>
                  </a:lnTo>
                  <a:lnTo>
                    <a:pt x="219" y="924"/>
                  </a:lnTo>
                  <a:lnTo>
                    <a:pt x="219" y="814"/>
                  </a:lnTo>
                  <a:lnTo>
                    <a:pt x="146" y="723"/>
                  </a:lnTo>
                  <a:lnTo>
                    <a:pt x="73" y="750"/>
                  </a:lnTo>
                  <a:lnTo>
                    <a:pt x="0" y="5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9" name="Freeform 166">
              <a:extLst/>
            </p:cNvPr>
            <p:cNvSpPr>
              <a:spLocks/>
            </p:cNvSpPr>
            <p:nvPr/>
          </p:nvSpPr>
          <p:spPr bwMode="auto">
            <a:xfrm>
              <a:off x="5070451" y="2257443"/>
              <a:ext cx="128588" cy="98425"/>
            </a:xfrm>
            <a:custGeom>
              <a:avLst/>
              <a:gdLst>
                <a:gd name="T0" fmla="*/ 2147483647 w 476"/>
                <a:gd name="T1" fmla="*/ 2147483647 h 366"/>
                <a:gd name="T2" fmla="*/ 2147483647 w 476"/>
                <a:gd name="T3" fmla="*/ 2147483647 h 366"/>
                <a:gd name="T4" fmla="*/ 2147483647 w 476"/>
                <a:gd name="T5" fmla="*/ 2147483647 h 366"/>
                <a:gd name="T6" fmla="*/ 2147483647 w 476"/>
                <a:gd name="T7" fmla="*/ 2147483647 h 366"/>
                <a:gd name="T8" fmla="*/ 2147483647 w 476"/>
                <a:gd name="T9" fmla="*/ 2147483647 h 366"/>
                <a:gd name="T10" fmla="*/ 2147483647 w 476"/>
                <a:gd name="T11" fmla="*/ 0 h 366"/>
                <a:gd name="T12" fmla="*/ 2147483647 w 476"/>
                <a:gd name="T13" fmla="*/ 2147483647 h 366"/>
                <a:gd name="T14" fmla="*/ 0 w 476"/>
                <a:gd name="T15" fmla="*/ 2147483647 h 366"/>
                <a:gd name="T16" fmla="*/ 2147483647 w 476"/>
                <a:gd name="T17" fmla="*/ 2147483647 h 366"/>
                <a:gd name="T18" fmla="*/ 2147483647 w 476"/>
                <a:gd name="T19" fmla="*/ 2147483647 h 366"/>
                <a:gd name="T20" fmla="*/ 2147483647 w 476"/>
                <a:gd name="T21" fmla="*/ 2147483647 h 366"/>
                <a:gd name="T22" fmla="*/ 2147483647 w 476"/>
                <a:gd name="T23" fmla="*/ 2147483647 h 366"/>
                <a:gd name="T24" fmla="*/ 2147483647 w 476"/>
                <a:gd name="T25" fmla="*/ 2147483647 h 366"/>
                <a:gd name="T26" fmla="*/ 2147483647 w 476"/>
                <a:gd name="T27" fmla="*/ 2147483647 h 3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76"/>
                <a:gd name="T43" fmla="*/ 0 h 366"/>
                <a:gd name="T44" fmla="*/ 476 w 476"/>
                <a:gd name="T45" fmla="*/ 366 h 3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76" h="366">
                  <a:moveTo>
                    <a:pt x="457" y="302"/>
                  </a:moveTo>
                  <a:lnTo>
                    <a:pt x="398" y="178"/>
                  </a:lnTo>
                  <a:lnTo>
                    <a:pt x="476" y="83"/>
                  </a:lnTo>
                  <a:lnTo>
                    <a:pt x="398" y="41"/>
                  </a:lnTo>
                  <a:lnTo>
                    <a:pt x="284" y="9"/>
                  </a:lnTo>
                  <a:lnTo>
                    <a:pt x="174" y="0"/>
                  </a:lnTo>
                  <a:lnTo>
                    <a:pt x="64" y="46"/>
                  </a:lnTo>
                  <a:lnTo>
                    <a:pt x="0" y="110"/>
                  </a:lnTo>
                  <a:lnTo>
                    <a:pt x="126" y="178"/>
                  </a:lnTo>
                  <a:lnTo>
                    <a:pt x="211" y="256"/>
                  </a:lnTo>
                  <a:lnTo>
                    <a:pt x="201" y="329"/>
                  </a:lnTo>
                  <a:lnTo>
                    <a:pt x="311" y="366"/>
                  </a:lnTo>
                  <a:lnTo>
                    <a:pt x="393" y="357"/>
                  </a:lnTo>
                  <a:lnTo>
                    <a:pt x="457" y="30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0" name="Freeform 167">
              <a:extLst/>
            </p:cNvPr>
            <p:cNvSpPr>
              <a:spLocks/>
            </p:cNvSpPr>
            <p:nvPr/>
          </p:nvSpPr>
          <p:spPr bwMode="auto">
            <a:xfrm>
              <a:off x="5203801" y="2155843"/>
              <a:ext cx="244475" cy="209550"/>
            </a:xfrm>
            <a:custGeom>
              <a:avLst/>
              <a:gdLst>
                <a:gd name="T0" fmla="*/ 2147483647 w 907"/>
                <a:gd name="T1" fmla="*/ 2147483647 h 778"/>
                <a:gd name="T2" fmla="*/ 2147483647 w 907"/>
                <a:gd name="T3" fmla="*/ 2147483647 h 778"/>
                <a:gd name="T4" fmla="*/ 2147483647 w 907"/>
                <a:gd name="T5" fmla="*/ 2147483647 h 778"/>
                <a:gd name="T6" fmla="*/ 2147483647 w 907"/>
                <a:gd name="T7" fmla="*/ 2147483647 h 778"/>
                <a:gd name="T8" fmla="*/ 2147483647 w 907"/>
                <a:gd name="T9" fmla="*/ 2147483647 h 778"/>
                <a:gd name="T10" fmla="*/ 2147483647 w 907"/>
                <a:gd name="T11" fmla="*/ 2147483647 h 778"/>
                <a:gd name="T12" fmla="*/ 2147483647 w 907"/>
                <a:gd name="T13" fmla="*/ 2147483647 h 778"/>
                <a:gd name="T14" fmla="*/ 2147483647 w 907"/>
                <a:gd name="T15" fmla="*/ 2147483647 h 778"/>
                <a:gd name="T16" fmla="*/ 2147483647 w 907"/>
                <a:gd name="T17" fmla="*/ 2147483647 h 778"/>
                <a:gd name="T18" fmla="*/ 2147483647 w 907"/>
                <a:gd name="T19" fmla="*/ 2147483647 h 778"/>
                <a:gd name="T20" fmla="*/ 2147483647 w 907"/>
                <a:gd name="T21" fmla="*/ 2147483647 h 778"/>
                <a:gd name="T22" fmla="*/ 2147483647 w 907"/>
                <a:gd name="T23" fmla="*/ 2147483647 h 778"/>
                <a:gd name="T24" fmla="*/ 2147483647 w 907"/>
                <a:gd name="T25" fmla="*/ 2147483647 h 778"/>
                <a:gd name="T26" fmla="*/ 2147483647 w 907"/>
                <a:gd name="T27" fmla="*/ 2147483647 h 778"/>
                <a:gd name="T28" fmla="*/ 2147483647 w 907"/>
                <a:gd name="T29" fmla="*/ 2147483647 h 778"/>
                <a:gd name="T30" fmla="*/ 2147483647 w 907"/>
                <a:gd name="T31" fmla="*/ 2147483647 h 778"/>
                <a:gd name="T32" fmla="*/ 2147483647 w 907"/>
                <a:gd name="T33" fmla="*/ 0 h 778"/>
                <a:gd name="T34" fmla="*/ 2147483647 w 907"/>
                <a:gd name="T35" fmla="*/ 0 h 778"/>
                <a:gd name="T36" fmla="*/ 2147483647 w 907"/>
                <a:gd name="T37" fmla="*/ 2147483647 h 778"/>
                <a:gd name="T38" fmla="*/ 2147483647 w 907"/>
                <a:gd name="T39" fmla="*/ 2147483647 h 778"/>
                <a:gd name="T40" fmla="*/ 2147483647 w 907"/>
                <a:gd name="T41" fmla="*/ 2147483647 h 778"/>
                <a:gd name="T42" fmla="*/ 2147483647 w 907"/>
                <a:gd name="T43" fmla="*/ 2147483647 h 778"/>
                <a:gd name="T44" fmla="*/ 2147483647 w 907"/>
                <a:gd name="T45" fmla="*/ 2147483647 h 778"/>
                <a:gd name="T46" fmla="*/ 2147483647 w 907"/>
                <a:gd name="T47" fmla="*/ 2147483647 h 778"/>
                <a:gd name="T48" fmla="*/ 2147483647 w 907"/>
                <a:gd name="T49" fmla="*/ 2147483647 h 778"/>
                <a:gd name="T50" fmla="*/ 2147483647 w 907"/>
                <a:gd name="T51" fmla="*/ 2147483647 h 778"/>
                <a:gd name="T52" fmla="*/ 2147483647 w 907"/>
                <a:gd name="T53" fmla="*/ 2147483647 h 778"/>
                <a:gd name="T54" fmla="*/ 2147483647 w 907"/>
                <a:gd name="T55" fmla="*/ 2147483647 h 778"/>
                <a:gd name="T56" fmla="*/ 0 w 907"/>
                <a:gd name="T57" fmla="*/ 2147483647 h 778"/>
                <a:gd name="T58" fmla="*/ 2147483647 w 907"/>
                <a:gd name="T59" fmla="*/ 2147483647 h 778"/>
                <a:gd name="T60" fmla="*/ 2147483647 w 907"/>
                <a:gd name="T61" fmla="*/ 2147483647 h 778"/>
                <a:gd name="T62" fmla="*/ 2147483647 w 907"/>
                <a:gd name="T63" fmla="*/ 2147483647 h 778"/>
                <a:gd name="T64" fmla="*/ 2147483647 w 907"/>
                <a:gd name="T65" fmla="*/ 2147483647 h 778"/>
                <a:gd name="T66" fmla="*/ 2147483647 w 907"/>
                <a:gd name="T67" fmla="*/ 2147483647 h 778"/>
                <a:gd name="T68" fmla="*/ 2147483647 w 907"/>
                <a:gd name="T69" fmla="*/ 2147483647 h 778"/>
                <a:gd name="T70" fmla="*/ 2147483647 w 907"/>
                <a:gd name="T71" fmla="*/ 2147483647 h 778"/>
                <a:gd name="T72" fmla="*/ 2147483647 w 907"/>
                <a:gd name="T73" fmla="*/ 2147483647 h 7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07"/>
                <a:gd name="T112" fmla="*/ 0 h 778"/>
                <a:gd name="T113" fmla="*/ 907 w 907"/>
                <a:gd name="T114" fmla="*/ 778 h 7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07" h="778">
                  <a:moveTo>
                    <a:pt x="635" y="507"/>
                  </a:moveTo>
                  <a:lnTo>
                    <a:pt x="709" y="430"/>
                  </a:lnTo>
                  <a:lnTo>
                    <a:pt x="819" y="403"/>
                  </a:lnTo>
                  <a:lnTo>
                    <a:pt x="907" y="280"/>
                  </a:lnTo>
                  <a:lnTo>
                    <a:pt x="907" y="190"/>
                  </a:lnTo>
                  <a:lnTo>
                    <a:pt x="791" y="183"/>
                  </a:lnTo>
                  <a:lnTo>
                    <a:pt x="727" y="275"/>
                  </a:lnTo>
                  <a:lnTo>
                    <a:pt x="645" y="357"/>
                  </a:lnTo>
                  <a:lnTo>
                    <a:pt x="590" y="320"/>
                  </a:lnTo>
                  <a:lnTo>
                    <a:pt x="517" y="384"/>
                  </a:lnTo>
                  <a:lnTo>
                    <a:pt x="408" y="462"/>
                  </a:lnTo>
                  <a:lnTo>
                    <a:pt x="462" y="330"/>
                  </a:lnTo>
                  <a:lnTo>
                    <a:pt x="435" y="183"/>
                  </a:lnTo>
                  <a:lnTo>
                    <a:pt x="480" y="220"/>
                  </a:lnTo>
                  <a:lnTo>
                    <a:pt x="517" y="202"/>
                  </a:lnTo>
                  <a:lnTo>
                    <a:pt x="508" y="101"/>
                  </a:lnTo>
                  <a:lnTo>
                    <a:pt x="471" y="0"/>
                  </a:lnTo>
                  <a:lnTo>
                    <a:pt x="426" y="0"/>
                  </a:lnTo>
                  <a:lnTo>
                    <a:pt x="325" y="74"/>
                  </a:lnTo>
                  <a:lnTo>
                    <a:pt x="272" y="190"/>
                  </a:lnTo>
                  <a:lnTo>
                    <a:pt x="182" y="280"/>
                  </a:lnTo>
                  <a:lnTo>
                    <a:pt x="151" y="357"/>
                  </a:lnTo>
                  <a:lnTo>
                    <a:pt x="179" y="421"/>
                  </a:lnTo>
                  <a:lnTo>
                    <a:pt x="325" y="476"/>
                  </a:lnTo>
                  <a:lnTo>
                    <a:pt x="325" y="540"/>
                  </a:lnTo>
                  <a:lnTo>
                    <a:pt x="234" y="494"/>
                  </a:lnTo>
                  <a:lnTo>
                    <a:pt x="160" y="467"/>
                  </a:lnTo>
                  <a:lnTo>
                    <a:pt x="78" y="512"/>
                  </a:lnTo>
                  <a:lnTo>
                    <a:pt x="0" y="553"/>
                  </a:lnTo>
                  <a:lnTo>
                    <a:pt x="91" y="643"/>
                  </a:lnTo>
                  <a:lnTo>
                    <a:pt x="227" y="643"/>
                  </a:lnTo>
                  <a:lnTo>
                    <a:pt x="408" y="689"/>
                  </a:lnTo>
                  <a:lnTo>
                    <a:pt x="471" y="778"/>
                  </a:lnTo>
                  <a:lnTo>
                    <a:pt x="563" y="732"/>
                  </a:lnTo>
                  <a:lnTo>
                    <a:pt x="499" y="598"/>
                  </a:lnTo>
                  <a:lnTo>
                    <a:pt x="636" y="595"/>
                  </a:lnTo>
                  <a:lnTo>
                    <a:pt x="635" y="5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1" name="Freeform 168">
              <a:extLst/>
            </p:cNvPr>
            <p:cNvSpPr>
              <a:spLocks/>
            </p:cNvSpPr>
            <p:nvPr/>
          </p:nvSpPr>
          <p:spPr bwMode="auto">
            <a:xfrm>
              <a:off x="2004989" y="3848118"/>
              <a:ext cx="1042987" cy="549275"/>
            </a:xfrm>
            <a:custGeom>
              <a:avLst/>
              <a:gdLst>
                <a:gd name="T0" fmla="*/ 25 w 6115050"/>
                <a:gd name="T1" fmla="*/ 11 h 3214874"/>
                <a:gd name="T2" fmla="*/ 15 w 6115050"/>
                <a:gd name="T3" fmla="*/ 51 h 3214874"/>
                <a:gd name="T4" fmla="*/ 12 w 6115050"/>
                <a:gd name="T5" fmla="*/ 112 h 3214874"/>
                <a:gd name="T6" fmla="*/ 10 w 6115050"/>
                <a:gd name="T7" fmla="*/ 160 h 3214874"/>
                <a:gd name="T8" fmla="*/ 27 w 6115050"/>
                <a:gd name="T9" fmla="*/ 240 h 3214874"/>
                <a:gd name="T10" fmla="*/ 59 w 6115050"/>
                <a:gd name="T11" fmla="*/ 289 h 3214874"/>
                <a:gd name="T12" fmla="*/ 136 w 6115050"/>
                <a:gd name="T13" fmla="*/ 330 h 3214874"/>
                <a:gd name="T14" fmla="*/ 173 w 6115050"/>
                <a:gd name="T15" fmla="*/ 342 h 3214874"/>
                <a:gd name="T16" fmla="*/ 213 w 6115050"/>
                <a:gd name="T17" fmla="*/ 349 h 3214874"/>
                <a:gd name="T18" fmla="*/ 247 w 6115050"/>
                <a:gd name="T19" fmla="*/ 349 h 3214874"/>
                <a:gd name="T20" fmla="*/ 296 w 6115050"/>
                <a:gd name="T21" fmla="*/ 363 h 3214874"/>
                <a:gd name="T22" fmla="*/ 355 w 6115050"/>
                <a:gd name="T23" fmla="*/ 384 h 3214874"/>
                <a:gd name="T24" fmla="*/ 383 w 6115050"/>
                <a:gd name="T25" fmla="*/ 419 h 3214874"/>
                <a:gd name="T26" fmla="*/ 412 w 6115050"/>
                <a:gd name="T27" fmla="*/ 444 h 3214874"/>
                <a:gd name="T28" fmla="*/ 421 w 6115050"/>
                <a:gd name="T29" fmla="*/ 428 h 3214874"/>
                <a:gd name="T30" fmla="*/ 460 w 6115050"/>
                <a:gd name="T31" fmla="*/ 391 h 3214874"/>
                <a:gd name="T32" fmla="*/ 513 w 6115050"/>
                <a:gd name="T33" fmla="*/ 388 h 3214874"/>
                <a:gd name="T34" fmla="*/ 551 w 6115050"/>
                <a:gd name="T35" fmla="*/ 380 h 3214874"/>
                <a:gd name="T36" fmla="*/ 606 w 6115050"/>
                <a:gd name="T37" fmla="*/ 382 h 3214874"/>
                <a:gd name="T38" fmla="*/ 637 w 6115050"/>
                <a:gd name="T39" fmla="*/ 393 h 3214874"/>
                <a:gd name="T40" fmla="*/ 645 w 6115050"/>
                <a:gd name="T41" fmla="*/ 415 h 3214874"/>
                <a:gd name="T42" fmla="*/ 663 w 6115050"/>
                <a:gd name="T43" fmla="*/ 454 h 3214874"/>
                <a:gd name="T44" fmla="*/ 685 w 6115050"/>
                <a:gd name="T45" fmla="*/ 467 h 3214874"/>
                <a:gd name="T46" fmla="*/ 689 w 6115050"/>
                <a:gd name="T47" fmla="*/ 433 h 3214874"/>
                <a:gd name="T48" fmla="*/ 673 w 6115050"/>
                <a:gd name="T49" fmla="*/ 391 h 3214874"/>
                <a:gd name="T50" fmla="*/ 670 w 6115050"/>
                <a:gd name="T51" fmla="*/ 360 h 3214874"/>
                <a:gd name="T52" fmla="*/ 697 w 6115050"/>
                <a:gd name="T53" fmla="*/ 321 h 3214874"/>
                <a:gd name="T54" fmla="*/ 733 w 6115050"/>
                <a:gd name="T55" fmla="*/ 296 h 3214874"/>
                <a:gd name="T56" fmla="*/ 749 w 6115050"/>
                <a:gd name="T57" fmla="*/ 274 h 3214874"/>
                <a:gd name="T58" fmla="*/ 757 w 6115050"/>
                <a:gd name="T59" fmla="*/ 260 h 3214874"/>
                <a:gd name="T60" fmla="*/ 746 w 6115050"/>
                <a:gd name="T61" fmla="*/ 237 h 3214874"/>
                <a:gd name="T62" fmla="*/ 776 w 6115050"/>
                <a:gd name="T63" fmla="*/ 201 h 3214874"/>
                <a:gd name="T64" fmla="*/ 816 w 6115050"/>
                <a:gd name="T65" fmla="*/ 169 h 3214874"/>
                <a:gd name="T66" fmla="*/ 837 w 6115050"/>
                <a:gd name="T67" fmla="*/ 165 h 3214874"/>
                <a:gd name="T68" fmla="*/ 834 w 6115050"/>
                <a:gd name="T69" fmla="*/ 151 h 3214874"/>
                <a:gd name="T70" fmla="*/ 834 w 6115050"/>
                <a:gd name="T71" fmla="*/ 126 h 3214874"/>
                <a:gd name="T72" fmla="*/ 863 w 6115050"/>
                <a:gd name="T73" fmla="*/ 105 h 3214874"/>
                <a:gd name="T74" fmla="*/ 871 w 6115050"/>
                <a:gd name="T75" fmla="*/ 63 h 3214874"/>
                <a:gd name="T76" fmla="*/ 845 w 6115050"/>
                <a:gd name="T77" fmla="*/ 35 h 3214874"/>
                <a:gd name="T78" fmla="*/ 826 w 6115050"/>
                <a:gd name="T79" fmla="*/ 85 h 3214874"/>
                <a:gd name="T80" fmla="*/ 777 w 6115050"/>
                <a:gd name="T81" fmla="*/ 85 h 3214874"/>
                <a:gd name="T82" fmla="*/ 739 w 6115050"/>
                <a:gd name="T83" fmla="*/ 119 h 3214874"/>
                <a:gd name="T84" fmla="*/ 698 w 6115050"/>
                <a:gd name="T85" fmla="*/ 137 h 3214874"/>
                <a:gd name="T86" fmla="*/ 649 w 6115050"/>
                <a:gd name="T87" fmla="*/ 158 h 3214874"/>
                <a:gd name="T88" fmla="*/ 643 w 6115050"/>
                <a:gd name="T89" fmla="*/ 144 h 3214874"/>
                <a:gd name="T90" fmla="*/ 658 w 6115050"/>
                <a:gd name="T91" fmla="*/ 115 h 3214874"/>
                <a:gd name="T92" fmla="*/ 634 w 6115050"/>
                <a:gd name="T93" fmla="*/ 85 h 3214874"/>
                <a:gd name="T94" fmla="*/ 611 w 6115050"/>
                <a:gd name="T95" fmla="*/ 68 h 3214874"/>
                <a:gd name="T96" fmla="*/ 589 w 6115050"/>
                <a:gd name="T97" fmla="*/ 101 h 3214874"/>
                <a:gd name="T98" fmla="*/ 595 w 6115050"/>
                <a:gd name="T99" fmla="*/ 141 h 3214874"/>
                <a:gd name="T100" fmla="*/ 566 w 6115050"/>
                <a:gd name="T101" fmla="*/ 152 h 3214874"/>
                <a:gd name="T102" fmla="*/ 574 w 6115050"/>
                <a:gd name="T103" fmla="*/ 100 h 3214874"/>
                <a:gd name="T104" fmla="*/ 593 w 6115050"/>
                <a:gd name="T105" fmla="*/ 70 h 3214874"/>
                <a:gd name="T106" fmla="*/ 614 w 6115050"/>
                <a:gd name="T107" fmla="*/ 59 h 3214874"/>
                <a:gd name="T108" fmla="*/ 579 w 6115050"/>
                <a:gd name="T109" fmla="*/ 53 h 3214874"/>
                <a:gd name="T110" fmla="*/ 536 w 6115050"/>
                <a:gd name="T111" fmla="*/ 49 h 3214874"/>
                <a:gd name="T112" fmla="*/ 503 w 6115050"/>
                <a:gd name="T113" fmla="*/ 42 h 3214874"/>
                <a:gd name="T114" fmla="*/ 512 w 6115050"/>
                <a:gd name="T115" fmla="*/ 16 h 3214874"/>
                <a:gd name="T116" fmla="*/ 455 w 6115050"/>
                <a:gd name="T117" fmla="*/ 3 h 32148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15050"/>
                <a:gd name="T178" fmla="*/ 0 h 3214874"/>
                <a:gd name="T179" fmla="*/ 6115050 w 6115050"/>
                <a:gd name="T180" fmla="*/ 3214874 h 321487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15050" h="3214874">
                  <a:moveTo>
                    <a:pt x="174479" y="0"/>
                  </a:moveTo>
                  <a:lnTo>
                    <a:pt x="173831" y="76387"/>
                  </a:lnTo>
                  <a:lnTo>
                    <a:pt x="0" y="90674"/>
                  </a:lnTo>
                  <a:lnTo>
                    <a:pt x="106217" y="347603"/>
                  </a:lnTo>
                  <a:lnTo>
                    <a:pt x="93517" y="531109"/>
                  </a:lnTo>
                  <a:lnTo>
                    <a:pt x="80817" y="772843"/>
                  </a:lnTo>
                  <a:lnTo>
                    <a:pt x="3029" y="887535"/>
                  </a:lnTo>
                  <a:lnTo>
                    <a:pt x="68117" y="1097508"/>
                  </a:lnTo>
                  <a:lnTo>
                    <a:pt x="80817" y="1353358"/>
                  </a:lnTo>
                  <a:lnTo>
                    <a:pt x="184004" y="1649791"/>
                  </a:lnTo>
                  <a:lnTo>
                    <a:pt x="299892" y="1768011"/>
                  </a:lnTo>
                  <a:lnTo>
                    <a:pt x="411017" y="1981514"/>
                  </a:lnTo>
                  <a:lnTo>
                    <a:pt x="841229" y="2265595"/>
                  </a:lnTo>
                  <a:lnTo>
                    <a:pt x="942975" y="2267137"/>
                  </a:lnTo>
                  <a:lnTo>
                    <a:pt x="1088231" y="2290949"/>
                  </a:lnTo>
                  <a:lnTo>
                    <a:pt x="1200150" y="2345718"/>
                  </a:lnTo>
                  <a:lnTo>
                    <a:pt x="1328738" y="2410012"/>
                  </a:lnTo>
                  <a:lnTo>
                    <a:pt x="1478756" y="2400487"/>
                  </a:lnTo>
                  <a:lnTo>
                    <a:pt x="1571625" y="2400487"/>
                  </a:lnTo>
                  <a:lnTo>
                    <a:pt x="1712119" y="2400487"/>
                  </a:lnTo>
                  <a:lnTo>
                    <a:pt x="1933575" y="2390962"/>
                  </a:lnTo>
                  <a:lnTo>
                    <a:pt x="2047875" y="2490974"/>
                  </a:lnTo>
                  <a:lnTo>
                    <a:pt x="2288381" y="2724337"/>
                  </a:lnTo>
                  <a:lnTo>
                    <a:pt x="2459831" y="2636230"/>
                  </a:lnTo>
                  <a:lnTo>
                    <a:pt x="2559844" y="2750530"/>
                  </a:lnTo>
                  <a:lnTo>
                    <a:pt x="2650331" y="2876737"/>
                  </a:lnTo>
                  <a:lnTo>
                    <a:pt x="2736056" y="3041043"/>
                  </a:lnTo>
                  <a:lnTo>
                    <a:pt x="2851004" y="3052554"/>
                  </a:lnTo>
                  <a:lnTo>
                    <a:pt x="2919413" y="3102955"/>
                  </a:lnTo>
                  <a:lnTo>
                    <a:pt x="2917679" y="2939628"/>
                  </a:lnTo>
                  <a:lnTo>
                    <a:pt x="3031979" y="2780824"/>
                  </a:lnTo>
                  <a:lnTo>
                    <a:pt x="3184379" y="2683778"/>
                  </a:lnTo>
                  <a:lnTo>
                    <a:pt x="3370117" y="2613198"/>
                  </a:lnTo>
                  <a:lnTo>
                    <a:pt x="3554267" y="2667897"/>
                  </a:lnTo>
                  <a:lnTo>
                    <a:pt x="3678092" y="2689071"/>
                  </a:lnTo>
                  <a:lnTo>
                    <a:pt x="3819379" y="2607905"/>
                  </a:lnTo>
                  <a:lnTo>
                    <a:pt x="4013054" y="2597318"/>
                  </a:lnTo>
                  <a:lnTo>
                    <a:pt x="4197204" y="2623785"/>
                  </a:lnTo>
                  <a:lnTo>
                    <a:pt x="4351192" y="2655546"/>
                  </a:lnTo>
                  <a:lnTo>
                    <a:pt x="4416279" y="2703187"/>
                  </a:lnTo>
                  <a:lnTo>
                    <a:pt x="4486275" y="2771962"/>
                  </a:lnTo>
                  <a:lnTo>
                    <a:pt x="4464844" y="2848162"/>
                  </a:lnTo>
                  <a:lnTo>
                    <a:pt x="4468667" y="2932570"/>
                  </a:lnTo>
                  <a:lnTo>
                    <a:pt x="4591050" y="3119624"/>
                  </a:lnTo>
                  <a:lnTo>
                    <a:pt x="4648200" y="3214874"/>
                  </a:lnTo>
                  <a:lnTo>
                    <a:pt x="4743450" y="3205349"/>
                  </a:lnTo>
                  <a:lnTo>
                    <a:pt x="4774406" y="3117243"/>
                  </a:lnTo>
                  <a:lnTo>
                    <a:pt x="4776788" y="2971987"/>
                  </a:lnTo>
                  <a:lnTo>
                    <a:pt x="4724400" y="2802918"/>
                  </a:lnTo>
                  <a:lnTo>
                    <a:pt x="4660106" y="2683855"/>
                  </a:lnTo>
                  <a:lnTo>
                    <a:pt x="4627417" y="2565557"/>
                  </a:lnTo>
                  <a:lnTo>
                    <a:pt x="4643438" y="2471924"/>
                  </a:lnTo>
                  <a:lnTo>
                    <a:pt x="4675042" y="2313236"/>
                  </a:lnTo>
                  <a:lnTo>
                    <a:pt x="4830617" y="2207367"/>
                  </a:lnTo>
                  <a:lnTo>
                    <a:pt x="4994129" y="2071502"/>
                  </a:lnTo>
                  <a:lnTo>
                    <a:pt x="5079206" y="2033774"/>
                  </a:lnTo>
                  <a:lnTo>
                    <a:pt x="5111604" y="1969162"/>
                  </a:lnTo>
                  <a:lnTo>
                    <a:pt x="5192567" y="1884467"/>
                  </a:lnTo>
                  <a:lnTo>
                    <a:pt x="5222729" y="1813888"/>
                  </a:lnTo>
                  <a:lnTo>
                    <a:pt x="5241779" y="1783892"/>
                  </a:lnTo>
                  <a:lnTo>
                    <a:pt x="5225904" y="1688610"/>
                  </a:lnTo>
                  <a:lnTo>
                    <a:pt x="5170342" y="1625088"/>
                  </a:lnTo>
                  <a:lnTo>
                    <a:pt x="5268767" y="1538629"/>
                  </a:lnTo>
                  <a:lnTo>
                    <a:pt x="5379244" y="1381312"/>
                  </a:lnTo>
                  <a:lnTo>
                    <a:pt x="5464969" y="1255105"/>
                  </a:lnTo>
                  <a:lnTo>
                    <a:pt x="5651354" y="1162794"/>
                  </a:lnTo>
                  <a:lnTo>
                    <a:pt x="5673579" y="1078099"/>
                  </a:lnTo>
                  <a:lnTo>
                    <a:pt x="5795963" y="1133662"/>
                  </a:lnTo>
                  <a:lnTo>
                    <a:pt x="5836444" y="1102705"/>
                  </a:lnTo>
                  <a:lnTo>
                    <a:pt x="5774531" y="1036030"/>
                  </a:lnTo>
                  <a:lnTo>
                    <a:pt x="5751367" y="956349"/>
                  </a:lnTo>
                  <a:lnTo>
                    <a:pt x="5776913" y="864580"/>
                  </a:lnTo>
                  <a:lnTo>
                    <a:pt x="5862638" y="783618"/>
                  </a:lnTo>
                  <a:lnTo>
                    <a:pt x="5976938" y="724087"/>
                  </a:lnTo>
                  <a:lnTo>
                    <a:pt x="6115050" y="647887"/>
                  </a:lnTo>
                  <a:lnTo>
                    <a:pt x="6030767" y="432298"/>
                  </a:lnTo>
                  <a:lnTo>
                    <a:pt x="6008542" y="254085"/>
                  </a:lnTo>
                  <a:lnTo>
                    <a:pt x="5854554" y="241734"/>
                  </a:lnTo>
                  <a:lnTo>
                    <a:pt x="5798344" y="445480"/>
                  </a:lnTo>
                  <a:lnTo>
                    <a:pt x="5722144" y="583593"/>
                  </a:lnTo>
                  <a:lnTo>
                    <a:pt x="5570392" y="580515"/>
                  </a:lnTo>
                  <a:lnTo>
                    <a:pt x="5379892" y="584044"/>
                  </a:lnTo>
                  <a:lnTo>
                    <a:pt x="5260181" y="666937"/>
                  </a:lnTo>
                  <a:lnTo>
                    <a:pt x="5122069" y="819337"/>
                  </a:lnTo>
                  <a:lnTo>
                    <a:pt x="4860131" y="831243"/>
                  </a:lnTo>
                  <a:lnTo>
                    <a:pt x="4838554" y="938705"/>
                  </a:lnTo>
                  <a:lnTo>
                    <a:pt x="4645819" y="1021743"/>
                  </a:lnTo>
                  <a:lnTo>
                    <a:pt x="4495800" y="1086037"/>
                  </a:lnTo>
                  <a:lnTo>
                    <a:pt x="4424363" y="1024124"/>
                  </a:lnTo>
                  <a:lnTo>
                    <a:pt x="4452938" y="990787"/>
                  </a:lnTo>
                  <a:lnTo>
                    <a:pt x="4507706" y="895537"/>
                  </a:lnTo>
                  <a:lnTo>
                    <a:pt x="4557713" y="790762"/>
                  </a:lnTo>
                  <a:lnTo>
                    <a:pt x="4379119" y="776474"/>
                  </a:lnTo>
                  <a:lnTo>
                    <a:pt x="4395788" y="585974"/>
                  </a:lnTo>
                  <a:lnTo>
                    <a:pt x="4255294" y="407380"/>
                  </a:lnTo>
                  <a:lnTo>
                    <a:pt x="4236244" y="466912"/>
                  </a:lnTo>
                  <a:lnTo>
                    <a:pt x="4168629" y="622862"/>
                  </a:lnTo>
                  <a:lnTo>
                    <a:pt x="4081463" y="690749"/>
                  </a:lnTo>
                  <a:lnTo>
                    <a:pt x="4112419" y="824099"/>
                  </a:lnTo>
                  <a:lnTo>
                    <a:pt x="4124325" y="969355"/>
                  </a:lnTo>
                  <a:lnTo>
                    <a:pt x="4040042" y="1058689"/>
                  </a:lnTo>
                  <a:lnTo>
                    <a:pt x="3922567" y="1044574"/>
                  </a:lnTo>
                  <a:lnTo>
                    <a:pt x="3924300" y="852674"/>
                  </a:lnTo>
                  <a:lnTo>
                    <a:pt x="3976688" y="688368"/>
                  </a:lnTo>
                  <a:lnTo>
                    <a:pt x="4002881" y="509774"/>
                  </a:lnTo>
                  <a:lnTo>
                    <a:pt x="4105275" y="481199"/>
                  </a:lnTo>
                  <a:lnTo>
                    <a:pt x="4188619" y="459768"/>
                  </a:lnTo>
                  <a:lnTo>
                    <a:pt x="4255294" y="402618"/>
                  </a:lnTo>
                  <a:lnTo>
                    <a:pt x="4200525" y="369280"/>
                  </a:lnTo>
                  <a:lnTo>
                    <a:pt x="4007644" y="362137"/>
                  </a:lnTo>
                  <a:lnTo>
                    <a:pt x="3819379" y="241734"/>
                  </a:lnTo>
                  <a:lnTo>
                    <a:pt x="3716192" y="333487"/>
                  </a:lnTo>
                  <a:lnTo>
                    <a:pt x="3562204" y="372306"/>
                  </a:lnTo>
                  <a:lnTo>
                    <a:pt x="3487592" y="289375"/>
                  </a:lnTo>
                  <a:lnTo>
                    <a:pt x="3639992" y="162332"/>
                  </a:lnTo>
                  <a:lnTo>
                    <a:pt x="3549504" y="109398"/>
                  </a:lnTo>
                  <a:lnTo>
                    <a:pt x="3343129" y="82931"/>
                  </a:lnTo>
                  <a:lnTo>
                    <a:pt x="3149454" y="17645"/>
                  </a:lnTo>
                  <a:lnTo>
                    <a:pt x="17447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2" name="Freeform 169">
              <a:extLst/>
            </p:cNvPr>
            <p:cNvSpPr>
              <a:spLocks/>
            </p:cNvSpPr>
            <p:nvPr/>
          </p:nvSpPr>
          <p:spPr bwMode="auto">
            <a:xfrm>
              <a:off x="1214414" y="3001981"/>
              <a:ext cx="704850" cy="731837"/>
            </a:xfrm>
            <a:custGeom>
              <a:avLst/>
              <a:gdLst>
                <a:gd name="T0" fmla="*/ 601 w 4125765"/>
                <a:gd name="T1" fmla="*/ 554 h 4278499"/>
                <a:gd name="T2" fmla="*/ 537 w 4125765"/>
                <a:gd name="T3" fmla="*/ 473 h 4278499"/>
                <a:gd name="T4" fmla="*/ 491 w 4125765"/>
                <a:gd name="T5" fmla="*/ 470 h 4278499"/>
                <a:gd name="T6" fmla="*/ 463 w 4125765"/>
                <a:gd name="T7" fmla="*/ 421 h 4278499"/>
                <a:gd name="T8" fmla="*/ 424 w 4125765"/>
                <a:gd name="T9" fmla="*/ 419 h 4278499"/>
                <a:gd name="T10" fmla="*/ 405 w 4125765"/>
                <a:gd name="T11" fmla="*/ 56 h 4278499"/>
                <a:gd name="T12" fmla="*/ 370 w 4125765"/>
                <a:gd name="T13" fmla="*/ 60 h 4278499"/>
                <a:gd name="T14" fmla="*/ 342 w 4125765"/>
                <a:gd name="T15" fmla="*/ 58 h 4278499"/>
                <a:gd name="T16" fmla="*/ 317 w 4125765"/>
                <a:gd name="T17" fmla="*/ 43 h 4278499"/>
                <a:gd name="T18" fmla="*/ 287 w 4125765"/>
                <a:gd name="T19" fmla="*/ 39 h 4278499"/>
                <a:gd name="T20" fmla="*/ 261 w 4125765"/>
                <a:gd name="T21" fmla="*/ 21 h 4278499"/>
                <a:gd name="T22" fmla="*/ 223 w 4125765"/>
                <a:gd name="T23" fmla="*/ 14 h 4278499"/>
                <a:gd name="T24" fmla="*/ 174 w 4125765"/>
                <a:gd name="T25" fmla="*/ 17 h 4278499"/>
                <a:gd name="T26" fmla="*/ 137 w 4125765"/>
                <a:gd name="T27" fmla="*/ 35 h 4278499"/>
                <a:gd name="T28" fmla="*/ 109 w 4125765"/>
                <a:gd name="T29" fmla="*/ 58 h 4278499"/>
                <a:gd name="T30" fmla="*/ 86 w 4125765"/>
                <a:gd name="T31" fmla="*/ 97 h 4278499"/>
                <a:gd name="T32" fmla="*/ 51 w 4125765"/>
                <a:gd name="T33" fmla="*/ 108 h 4278499"/>
                <a:gd name="T34" fmla="*/ 43 w 4125765"/>
                <a:gd name="T35" fmla="*/ 138 h 4278499"/>
                <a:gd name="T36" fmla="*/ 126 w 4125765"/>
                <a:gd name="T37" fmla="*/ 216 h 4278499"/>
                <a:gd name="T38" fmla="*/ 88 w 4125765"/>
                <a:gd name="T39" fmla="*/ 218 h 4278499"/>
                <a:gd name="T40" fmla="*/ 53 w 4125765"/>
                <a:gd name="T41" fmla="*/ 209 h 4278499"/>
                <a:gd name="T42" fmla="*/ 34 w 4125765"/>
                <a:gd name="T43" fmla="*/ 230 h 4278499"/>
                <a:gd name="T44" fmla="*/ 38 w 4125765"/>
                <a:gd name="T45" fmla="*/ 261 h 4278499"/>
                <a:gd name="T46" fmla="*/ 75 w 4125765"/>
                <a:gd name="T47" fmla="*/ 286 h 4278499"/>
                <a:gd name="T48" fmla="*/ 109 w 4125765"/>
                <a:gd name="T49" fmla="*/ 282 h 4278499"/>
                <a:gd name="T50" fmla="*/ 133 w 4125765"/>
                <a:gd name="T51" fmla="*/ 308 h 4278499"/>
                <a:gd name="T52" fmla="*/ 94 w 4125765"/>
                <a:gd name="T53" fmla="*/ 334 h 4278499"/>
                <a:gd name="T54" fmla="*/ 64 w 4125765"/>
                <a:gd name="T55" fmla="*/ 349 h 4278499"/>
                <a:gd name="T56" fmla="*/ 43 w 4125765"/>
                <a:gd name="T57" fmla="*/ 386 h 4278499"/>
                <a:gd name="T58" fmla="*/ 64 w 4125765"/>
                <a:gd name="T59" fmla="*/ 421 h 4278499"/>
                <a:gd name="T60" fmla="*/ 43 w 4125765"/>
                <a:gd name="T61" fmla="*/ 444 h 4278499"/>
                <a:gd name="T62" fmla="*/ 62 w 4125765"/>
                <a:gd name="T63" fmla="*/ 436 h 4278499"/>
                <a:gd name="T64" fmla="*/ 90 w 4125765"/>
                <a:gd name="T65" fmla="*/ 440 h 4278499"/>
                <a:gd name="T66" fmla="*/ 119 w 4125765"/>
                <a:gd name="T67" fmla="*/ 449 h 4278499"/>
                <a:gd name="T68" fmla="*/ 126 w 4125765"/>
                <a:gd name="T69" fmla="*/ 482 h 4278499"/>
                <a:gd name="T70" fmla="*/ 159 w 4125765"/>
                <a:gd name="T71" fmla="*/ 470 h 4278499"/>
                <a:gd name="T72" fmla="*/ 172 w 4125765"/>
                <a:gd name="T73" fmla="*/ 492 h 4278499"/>
                <a:gd name="T74" fmla="*/ 144 w 4125765"/>
                <a:gd name="T75" fmla="*/ 526 h 4278499"/>
                <a:gd name="T76" fmla="*/ 68 w 4125765"/>
                <a:gd name="T77" fmla="*/ 573 h 4278499"/>
                <a:gd name="T78" fmla="*/ 1 w 4125765"/>
                <a:gd name="T79" fmla="*/ 614 h 4278499"/>
                <a:gd name="T80" fmla="*/ 26 w 4125765"/>
                <a:gd name="T81" fmla="*/ 618 h 4278499"/>
                <a:gd name="T82" fmla="*/ 86 w 4125765"/>
                <a:gd name="T83" fmla="*/ 587 h 4278499"/>
                <a:gd name="T84" fmla="*/ 129 w 4125765"/>
                <a:gd name="T85" fmla="*/ 560 h 4278499"/>
                <a:gd name="T86" fmla="*/ 168 w 4125765"/>
                <a:gd name="T87" fmla="*/ 532 h 4278499"/>
                <a:gd name="T88" fmla="*/ 203 w 4125765"/>
                <a:gd name="T89" fmla="*/ 501 h 4278499"/>
                <a:gd name="T90" fmla="*/ 239 w 4125765"/>
                <a:gd name="T91" fmla="*/ 469 h 4278499"/>
                <a:gd name="T92" fmla="*/ 223 w 4125765"/>
                <a:gd name="T93" fmla="*/ 451 h 4278499"/>
                <a:gd name="T94" fmla="*/ 268 w 4125765"/>
                <a:gd name="T95" fmla="*/ 455 h 4278499"/>
                <a:gd name="T96" fmla="*/ 316 w 4125765"/>
                <a:gd name="T97" fmla="*/ 435 h 4278499"/>
                <a:gd name="T98" fmla="*/ 328 w 4125765"/>
                <a:gd name="T99" fmla="*/ 422 h 4278499"/>
                <a:gd name="T100" fmla="*/ 344 w 4125765"/>
                <a:gd name="T101" fmla="*/ 407 h 4278499"/>
                <a:gd name="T102" fmla="*/ 375 w 4125765"/>
                <a:gd name="T103" fmla="*/ 428 h 4278499"/>
                <a:gd name="T104" fmla="*/ 432 w 4125765"/>
                <a:gd name="T105" fmla="*/ 444 h 4278499"/>
                <a:gd name="T106" fmla="*/ 484 w 4125765"/>
                <a:gd name="T107" fmla="*/ 478 h 4278499"/>
                <a:gd name="T108" fmla="*/ 503 w 4125765"/>
                <a:gd name="T109" fmla="*/ 508 h 4278499"/>
                <a:gd name="T110" fmla="*/ 537 w 4125765"/>
                <a:gd name="T111" fmla="*/ 558 h 4278499"/>
                <a:gd name="T112" fmla="*/ 553 w 4125765"/>
                <a:gd name="T113" fmla="*/ 591 h 42784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25765"/>
                <a:gd name="T172" fmla="*/ 0 h 4278499"/>
                <a:gd name="T173" fmla="*/ 4125765 w 4125765"/>
                <a:gd name="T174" fmla="*/ 4278499 h 42784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25765" h="4278499">
                  <a:moveTo>
                    <a:pt x="4010131" y="3965811"/>
                  </a:moveTo>
                  <a:lnTo>
                    <a:pt x="4125765" y="3781355"/>
                  </a:lnTo>
                  <a:lnTo>
                    <a:pt x="3939622" y="3647336"/>
                  </a:lnTo>
                  <a:lnTo>
                    <a:pt x="3687200" y="3227986"/>
                  </a:lnTo>
                  <a:lnTo>
                    <a:pt x="3513749" y="3019032"/>
                  </a:lnTo>
                  <a:lnTo>
                    <a:pt x="3371321" y="3212134"/>
                  </a:lnTo>
                  <a:lnTo>
                    <a:pt x="3223253" y="3017591"/>
                  </a:lnTo>
                  <a:lnTo>
                    <a:pt x="3182357" y="2874925"/>
                  </a:lnTo>
                  <a:lnTo>
                    <a:pt x="3042750" y="2899423"/>
                  </a:lnTo>
                  <a:lnTo>
                    <a:pt x="2914424" y="2859073"/>
                  </a:lnTo>
                  <a:lnTo>
                    <a:pt x="2927116" y="514460"/>
                  </a:lnTo>
                  <a:lnTo>
                    <a:pt x="2784688" y="383323"/>
                  </a:lnTo>
                  <a:lnTo>
                    <a:pt x="2669054" y="409263"/>
                  </a:lnTo>
                  <a:lnTo>
                    <a:pt x="2540728" y="409263"/>
                  </a:lnTo>
                  <a:lnTo>
                    <a:pt x="2410991" y="342974"/>
                  </a:lnTo>
                  <a:lnTo>
                    <a:pt x="2347533" y="396293"/>
                  </a:lnTo>
                  <a:lnTo>
                    <a:pt x="2257282" y="330004"/>
                  </a:lnTo>
                  <a:lnTo>
                    <a:pt x="2179723" y="291095"/>
                  </a:lnTo>
                  <a:lnTo>
                    <a:pt x="2089471" y="250745"/>
                  </a:lnTo>
                  <a:lnTo>
                    <a:pt x="1972427" y="263715"/>
                  </a:lnTo>
                  <a:lnTo>
                    <a:pt x="1844101" y="291095"/>
                  </a:lnTo>
                  <a:lnTo>
                    <a:pt x="1791924" y="145548"/>
                  </a:lnTo>
                  <a:lnTo>
                    <a:pt x="1586039" y="171487"/>
                  </a:lnTo>
                  <a:lnTo>
                    <a:pt x="1535272" y="92228"/>
                  </a:lnTo>
                  <a:lnTo>
                    <a:pt x="1367461" y="0"/>
                  </a:lnTo>
                  <a:lnTo>
                    <a:pt x="1195420" y="119608"/>
                  </a:lnTo>
                  <a:lnTo>
                    <a:pt x="1019148" y="145548"/>
                  </a:lnTo>
                  <a:lnTo>
                    <a:pt x="941588" y="237776"/>
                  </a:lnTo>
                  <a:lnTo>
                    <a:pt x="825954" y="304065"/>
                  </a:lnTo>
                  <a:lnTo>
                    <a:pt x="748394" y="396293"/>
                  </a:lnTo>
                  <a:lnTo>
                    <a:pt x="675065" y="505814"/>
                  </a:lnTo>
                  <a:lnTo>
                    <a:pt x="593275" y="660008"/>
                  </a:lnTo>
                  <a:lnTo>
                    <a:pt x="486102" y="747913"/>
                  </a:lnTo>
                  <a:lnTo>
                    <a:pt x="347904" y="737825"/>
                  </a:lnTo>
                  <a:lnTo>
                    <a:pt x="284446" y="817084"/>
                  </a:lnTo>
                  <a:lnTo>
                    <a:pt x="297138" y="941016"/>
                  </a:lnTo>
                  <a:lnTo>
                    <a:pt x="464949" y="1093768"/>
                  </a:lnTo>
                  <a:lnTo>
                    <a:pt x="864029" y="1472769"/>
                  </a:lnTo>
                  <a:lnTo>
                    <a:pt x="708909" y="1541940"/>
                  </a:lnTo>
                  <a:lnTo>
                    <a:pt x="605967" y="1490061"/>
                  </a:lnTo>
                  <a:lnTo>
                    <a:pt x="580583" y="1376217"/>
                  </a:lnTo>
                  <a:lnTo>
                    <a:pt x="362006" y="1423772"/>
                  </a:lnTo>
                  <a:lnTo>
                    <a:pt x="322521" y="1490061"/>
                  </a:lnTo>
                  <a:lnTo>
                    <a:pt x="232270" y="1567879"/>
                  </a:lnTo>
                  <a:lnTo>
                    <a:pt x="154710" y="1665871"/>
                  </a:lnTo>
                  <a:lnTo>
                    <a:pt x="257653" y="1779716"/>
                  </a:lnTo>
                  <a:lnTo>
                    <a:pt x="362006" y="1951202"/>
                  </a:lnTo>
                  <a:lnTo>
                    <a:pt x="515715" y="1951202"/>
                  </a:lnTo>
                  <a:lnTo>
                    <a:pt x="670835" y="1977141"/>
                  </a:lnTo>
                  <a:lnTo>
                    <a:pt x="748394" y="1923822"/>
                  </a:lnTo>
                  <a:lnTo>
                    <a:pt x="864029" y="1955525"/>
                  </a:lnTo>
                  <a:lnTo>
                    <a:pt x="911975" y="2101073"/>
                  </a:lnTo>
                  <a:lnTo>
                    <a:pt x="696218" y="2148628"/>
                  </a:lnTo>
                  <a:lnTo>
                    <a:pt x="645451" y="2279765"/>
                  </a:lnTo>
                  <a:lnTo>
                    <a:pt x="515715" y="2240856"/>
                  </a:lnTo>
                  <a:lnTo>
                    <a:pt x="438156" y="2384963"/>
                  </a:lnTo>
                  <a:lnTo>
                    <a:pt x="374698" y="2517541"/>
                  </a:lnTo>
                  <a:lnTo>
                    <a:pt x="297138" y="2632826"/>
                  </a:lnTo>
                  <a:lnTo>
                    <a:pt x="412772" y="2701997"/>
                  </a:lnTo>
                  <a:lnTo>
                    <a:pt x="438156" y="2873484"/>
                  </a:lnTo>
                  <a:lnTo>
                    <a:pt x="271755" y="2912393"/>
                  </a:lnTo>
                  <a:lnTo>
                    <a:pt x="297138" y="3030560"/>
                  </a:lnTo>
                  <a:lnTo>
                    <a:pt x="387389" y="3043530"/>
                  </a:lnTo>
                  <a:lnTo>
                    <a:pt x="425464" y="2978682"/>
                  </a:lnTo>
                  <a:lnTo>
                    <a:pt x="528407" y="2978682"/>
                  </a:lnTo>
                  <a:lnTo>
                    <a:pt x="618658" y="3004621"/>
                  </a:lnTo>
                  <a:lnTo>
                    <a:pt x="761086" y="2965712"/>
                  </a:lnTo>
                  <a:lnTo>
                    <a:pt x="817493" y="3068028"/>
                  </a:lnTo>
                  <a:lnTo>
                    <a:pt x="761086" y="3189077"/>
                  </a:lnTo>
                  <a:lnTo>
                    <a:pt x="864029" y="3294275"/>
                  </a:lnTo>
                  <a:lnTo>
                    <a:pt x="993765" y="3255366"/>
                  </a:lnTo>
                  <a:lnTo>
                    <a:pt x="1092993" y="3206937"/>
                  </a:lnTo>
                  <a:lnTo>
                    <a:pt x="1188243" y="3268849"/>
                  </a:lnTo>
                  <a:lnTo>
                    <a:pt x="1183481" y="3361718"/>
                  </a:lnTo>
                  <a:lnTo>
                    <a:pt x="1112043" y="3480780"/>
                  </a:lnTo>
                  <a:lnTo>
                    <a:pt x="985837" y="3595080"/>
                  </a:lnTo>
                  <a:lnTo>
                    <a:pt x="728662" y="3764149"/>
                  </a:lnTo>
                  <a:lnTo>
                    <a:pt x="469106" y="3914168"/>
                  </a:lnTo>
                  <a:lnTo>
                    <a:pt x="244962" y="4137298"/>
                  </a:lnTo>
                  <a:lnTo>
                    <a:pt x="4762" y="4192774"/>
                  </a:lnTo>
                  <a:lnTo>
                    <a:pt x="0" y="4278499"/>
                  </a:lnTo>
                  <a:lnTo>
                    <a:pt x="176212" y="4221349"/>
                  </a:lnTo>
                  <a:lnTo>
                    <a:pt x="414337" y="4099905"/>
                  </a:lnTo>
                  <a:lnTo>
                    <a:pt x="588168" y="4009418"/>
                  </a:lnTo>
                  <a:lnTo>
                    <a:pt x="757237" y="3911787"/>
                  </a:lnTo>
                  <a:lnTo>
                    <a:pt x="883443" y="3823680"/>
                  </a:lnTo>
                  <a:lnTo>
                    <a:pt x="1054893" y="3759387"/>
                  </a:lnTo>
                  <a:lnTo>
                    <a:pt x="1154906" y="3633180"/>
                  </a:lnTo>
                  <a:lnTo>
                    <a:pt x="1285875" y="3530787"/>
                  </a:lnTo>
                  <a:lnTo>
                    <a:pt x="1393031" y="3421249"/>
                  </a:lnTo>
                  <a:lnTo>
                    <a:pt x="1512093" y="3349812"/>
                  </a:lnTo>
                  <a:lnTo>
                    <a:pt x="1643062" y="3204555"/>
                  </a:lnTo>
                  <a:lnTo>
                    <a:pt x="1701673" y="3122788"/>
                  </a:lnTo>
                  <a:lnTo>
                    <a:pt x="1535906" y="3080730"/>
                  </a:lnTo>
                  <a:lnTo>
                    <a:pt x="1709737" y="2956905"/>
                  </a:lnTo>
                  <a:lnTo>
                    <a:pt x="1844101" y="3109819"/>
                  </a:lnTo>
                  <a:lnTo>
                    <a:pt x="2093702" y="3019032"/>
                  </a:lnTo>
                  <a:lnTo>
                    <a:pt x="2171700" y="2971193"/>
                  </a:lnTo>
                  <a:lnTo>
                    <a:pt x="2308049" y="2965712"/>
                  </a:lnTo>
                  <a:lnTo>
                    <a:pt x="2250281" y="2885468"/>
                  </a:lnTo>
                  <a:lnTo>
                    <a:pt x="2228850" y="2797362"/>
                  </a:lnTo>
                  <a:lnTo>
                    <a:pt x="2360225" y="2781256"/>
                  </a:lnTo>
                  <a:lnTo>
                    <a:pt x="2450476" y="2899423"/>
                  </a:lnTo>
                  <a:lnTo>
                    <a:pt x="2578802" y="2925362"/>
                  </a:lnTo>
                  <a:lnTo>
                    <a:pt x="2784688" y="2951302"/>
                  </a:lnTo>
                  <a:lnTo>
                    <a:pt x="2965190" y="3030560"/>
                  </a:lnTo>
                  <a:lnTo>
                    <a:pt x="3145693" y="3096849"/>
                  </a:lnTo>
                  <a:lnTo>
                    <a:pt x="3324785" y="3261131"/>
                  </a:lnTo>
                  <a:lnTo>
                    <a:pt x="3455932" y="3465762"/>
                  </a:lnTo>
                  <a:lnTo>
                    <a:pt x="3546183" y="3624279"/>
                  </a:lnTo>
                  <a:lnTo>
                    <a:pt x="3687200" y="3808735"/>
                  </a:lnTo>
                  <a:lnTo>
                    <a:pt x="3726685" y="3952842"/>
                  </a:lnTo>
                  <a:lnTo>
                    <a:pt x="3797194" y="4034983"/>
                  </a:lnTo>
                  <a:lnTo>
                    <a:pt x="4010131" y="39658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3" name="Freeform 170">
              <a:extLst/>
            </p:cNvPr>
            <p:cNvSpPr>
              <a:spLocks/>
            </p:cNvSpPr>
            <p:nvPr/>
          </p:nvSpPr>
          <p:spPr bwMode="auto">
            <a:xfrm rot="290201">
              <a:off x="3822676" y="3224231"/>
              <a:ext cx="192088" cy="128587"/>
            </a:xfrm>
            <a:custGeom>
              <a:avLst/>
              <a:gdLst>
                <a:gd name="T0" fmla="*/ 2147483647 w 2600"/>
                <a:gd name="T1" fmla="*/ 0 h 1664"/>
                <a:gd name="T2" fmla="*/ 2147483647 w 2600"/>
                <a:gd name="T3" fmla="*/ 2147483647 h 1664"/>
                <a:gd name="T4" fmla="*/ 2147483647 w 2600"/>
                <a:gd name="T5" fmla="*/ 2147483647 h 1664"/>
                <a:gd name="T6" fmla="*/ 2147483647 w 2600"/>
                <a:gd name="T7" fmla="*/ 2147483647 h 1664"/>
                <a:gd name="T8" fmla="*/ 2147483647 w 2600"/>
                <a:gd name="T9" fmla="*/ 2147483647 h 1664"/>
                <a:gd name="T10" fmla="*/ 2147483647 w 2600"/>
                <a:gd name="T11" fmla="*/ 2147483647 h 1664"/>
                <a:gd name="T12" fmla="*/ 2147483647 w 2600"/>
                <a:gd name="T13" fmla="*/ 2147483647 h 1664"/>
                <a:gd name="T14" fmla="*/ 2147483647 w 2600"/>
                <a:gd name="T15" fmla="*/ 2147483647 h 1664"/>
                <a:gd name="T16" fmla="*/ 2147483647 w 2600"/>
                <a:gd name="T17" fmla="*/ 2147483647 h 1664"/>
                <a:gd name="T18" fmla="*/ 2147483647 w 2600"/>
                <a:gd name="T19" fmla="*/ 2147483647 h 1664"/>
                <a:gd name="T20" fmla="*/ 2147483647 w 2600"/>
                <a:gd name="T21" fmla="*/ 2147483647 h 1664"/>
                <a:gd name="T22" fmla="*/ 2147483647 w 2600"/>
                <a:gd name="T23" fmla="*/ 2147483647 h 1664"/>
                <a:gd name="T24" fmla="*/ 2147483647 w 2600"/>
                <a:gd name="T25" fmla="*/ 2147483647 h 1664"/>
                <a:gd name="T26" fmla="*/ 2147483647 w 2600"/>
                <a:gd name="T27" fmla="*/ 2147483647 h 1664"/>
                <a:gd name="T28" fmla="*/ 2147483647 w 2600"/>
                <a:gd name="T29" fmla="*/ 2147483647 h 1664"/>
                <a:gd name="T30" fmla="*/ 2147483647 w 2600"/>
                <a:gd name="T31" fmla="*/ 2147483647 h 1664"/>
                <a:gd name="T32" fmla="*/ 2147483647 w 2600"/>
                <a:gd name="T33" fmla="*/ 2147483647 h 1664"/>
                <a:gd name="T34" fmla="*/ 2147483647 w 2600"/>
                <a:gd name="T35" fmla="*/ 2147483647 h 1664"/>
                <a:gd name="T36" fmla="*/ 2147483647 w 2600"/>
                <a:gd name="T37" fmla="*/ 2147483647 h 1664"/>
                <a:gd name="T38" fmla="*/ 2147483647 w 2600"/>
                <a:gd name="T39" fmla="*/ 2147483647 h 1664"/>
                <a:gd name="T40" fmla="*/ 2147483647 w 2600"/>
                <a:gd name="T41" fmla="*/ 2147483647 h 1664"/>
                <a:gd name="T42" fmla="*/ 2147483647 w 2600"/>
                <a:gd name="T43" fmla="*/ 2147483647 h 1664"/>
                <a:gd name="T44" fmla="*/ 2147483647 w 2600"/>
                <a:gd name="T45" fmla="*/ 2147483647 h 1664"/>
                <a:gd name="T46" fmla="*/ 2147483647 w 2600"/>
                <a:gd name="T47" fmla="*/ 2147483647 h 1664"/>
                <a:gd name="T48" fmla="*/ 2147483647 w 2600"/>
                <a:gd name="T49" fmla="*/ 2147483647 h 1664"/>
                <a:gd name="T50" fmla="*/ 2147483647 w 2600"/>
                <a:gd name="T51" fmla="*/ 2147483647 h 1664"/>
                <a:gd name="T52" fmla="*/ 2147483647 w 2600"/>
                <a:gd name="T53" fmla="*/ 2147483647 h 1664"/>
                <a:gd name="T54" fmla="*/ 0 w 2600"/>
                <a:gd name="T55" fmla="*/ 2147483647 h 1664"/>
                <a:gd name="T56" fmla="*/ 2147483647 w 2600"/>
                <a:gd name="T57" fmla="*/ 2147483647 h 1664"/>
                <a:gd name="T58" fmla="*/ 2147483647 w 2600"/>
                <a:gd name="T59" fmla="*/ 2147483647 h 1664"/>
                <a:gd name="T60" fmla="*/ 2147483647 w 2600"/>
                <a:gd name="T61" fmla="*/ 2147483647 h 1664"/>
                <a:gd name="T62" fmla="*/ 2147483647 w 2600"/>
                <a:gd name="T63" fmla="*/ 2147483647 h 1664"/>
                <a:gd name="T64" fmla="*/ 2147483647 w 2600"/>
                <a:gd name="T65" fmla="*/ 2147483647 h 1664"/>
                <a:gd name="T66" fmla="*/ 2147483647 w 2600"/>
                <a:gd name="T67" fmla="*/ 2147483647 h 1664"/>
                <a:gd name="T68" fmla="*/ 2147483647 w 2600"/>
                <a:gd name="T69" fmla="*/ 2147483647 h 1664"/>
                <a:gd name="T70" fmla="*/ 2147483647 w 2600"/>
                <a:gd name="T71" fmla="*/ 2147483647 h 1664"/>
                <a:gd name="T72" fmla="*/ 2147483647 w 2600"/>
                <a:gd name="T73" fmla="*/ 2147483647 h 1664"/>
                <a:gd name="T74" fmla="*/ 2147483647 w 2600"/>
                <a:gd name="T75" fmla="*/ 2147483647 h 1664"/>
                <a:gd name="T76" fmla="*/ 2147483647 w 2600"/>
                <a:gd name="T77" fmla="*/ 2147483647 h 1664"/>
                <a:gd name="T78" fmla="*/ 2147483647 w 2600"/>
                <a:gd name="T79" fmla="*/ 2147483647 h 1664"/>
                <a:gd name="T80" fmla="*/ 2147483647 w 2600"/>
                <a:gd name="T81" fmla="*/ 2147483647 h 1664"/>
                <a:gd name="T82" fmla="*/ 2147483647 w 2600"/>
                <a:gd name="T83" fmla="*/ 2147483647 h 1664"/>
                <a:gd name="T84" fmla="*/ 2147483647 w 2600"/>
                <a:gd name="T85" fmla="*/ 2147483647 h 1664"/>
                <a:gd name="T86" fmla="*/ 2147483647 w 2600"/>
                <a:gd name="T87" fmla="*/ 2147483647 h 1664"/>
                <a:gd name="T88" fmla="*/ 2147483647 w 2600"/>
                <a:gd name="T89" fmla="*/ 2147483647 h 1664"/>
                <a:gd name="T90" fmla="*/ 2147483647 w 2600"/>
                <a:gd name="T91" fmla="*/ 2147483647 h 1664"/>
                <a:gd name="T92" fmla="*/ 2147483647 w 2600"/>
                <a:gd name="T93" fmla="*/ 2147483647 h 1664"/>
                <a:gd name="T94" fmla="*/ 2147483647 w 2600"/>
                <a:gd name="T95" fmla="*/ 2147483647 h 1664"/>
                <a:gd name="T96" fmla="*/ 2147483647 w 2600"/>
                <a:gd name="T97" fmla="*/ 2147483647 h 1664"/>
                <a:gd name="T98" fmla="*/ 2147483647 w 2600"/>
                <a:gd name="T99" fmla="*/ 2147483647 h 1664"/>
                <a:gd name="T100" fmla="*/ 2147483647 w 2600"/>
                <a:gd name="T101" fmla="*/ 2147483647 h 1664"/>
                <a:gd name="T102" fmla="*/ 2147483647 w 2600"/>
                <a:gd name="T103" fmla="*/ 2147483647 h 1664"/>
                <a:gd name="T104" fmla="*/ 2147483647 w 2600"/>
                <a:gd name="T105" fmla="*/ 2147483647 h 1664"/>
                <a:gd name="T106" fmla="*/ 2147483647 w 2600"/>
                <a:gd name="T107" fmla="*/ 2147483647 h 1664"/>
                <a:gd name="T108" fmla="*/ 2147483647 w 2600"/>
                <a:gd name="T109" fmla="*/ 2147483647 h 1664"/>
                <a:gd name="T110" fmla="*/ 2147483647 w 2600"/>
                <a:gd name="T111" fmla="*/ 2147483647 h 1664"/>
                <a:gd name="T112" fmla="*/ 2147483647 w 2600"/>
                <a:gd name="T113" fmla="*/ 2147483647 h 1664"/>
                <a:gd name="T114" fmla="*/ 2147483647 w 2600"/>
                <a:gd name="T115" fmla="*/ 2147483647 h 1664"/>
                <a:gd name="T116" fmla="*/ 2147483647 w 2600"/>
                <a:gd name="T117" fmla="*/ 2147483647 h 1664"/>
                <a:gd name="T118" fmla="*/ 2147483647 w 2600"/>
                <a:gd name="T119" fmla="*/ 2147483647 h 1664"/>
                <a:gd name="T120" fmla="*/ 2147483647 w 2600"/>
                <a:gd name="T121" fmla="*/ 2147483647 h 1664"/>
                <a:gd name="T122" fmla="*/ 2147483647 w 2600"/>
                <a:gd name="T123" fmla="*/ 2147483647 h 16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0"/>
                <a:gd name="T187" fmla="*/ 0 h 1664"/>
                <a:gd name="T188" fmla="*/ 2600 w 2600"/>
                <a:gd name="T189" fmla="*/ 1664 h 16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0" h="1664">
                  <a:moveTo>
                    <a:pt x="2104" y="48"/>
                  </a:moveTo>
                  <a:lnTo>
                    <a:pt x="2024" y="0"/>
                  </a:lnTo>
                  <a:lnTo>
                    <a:pt x="1952" y="40"/>
                  </a:lnTo>
                  <a:lnTo>
                    <a:pt x="1944" y="112"/>
                  </a:lnTo>
                  <a:lnTo>
                    <a:pt x="1952" y="216"/>
                  </a:lnTo>
                  <a:lnTo>
                    <a:pt x="1856" y="272"/>
                  </a:lnTo>
                  <a:lnTo>
                    <a:pt x="1792" y="216"/>
                  </a:lnTo>
                  <a:lnTo>
                    <a:pt x="1712" y="224"/>
                  </a:lnTo>
                  <a:lnTo>
                    <a:pt x="1680" y="296"/>
                  </a:lnTo>
                  <a:lnTo>
                    <a:pt x="1632" y="256"/>
                  </a:lnTo>
                  <a:lnTo>
                    <a:pt x="1600" y="200"/>
                  </a:lnTo>
                  <a:lnTo>
                    <a:pt x="1512" y="192"/>
                  </a:lnTo>
                  <a:lnTo>
                    <a:pt x="1480" y="248"/>
                  </a:lnTo>
                  <a:lnTo>
                    <a:pt x="1512" y="296"/>
                  </a:lnTo>
                  <a:lnTo>
                    <a:pt x="1552" y="376"/>
                  </a:lnTo>
                  <a:lnTo>
                    <a:pt x="1552" y="440"/>
                  </a:lnTo>
                  <a:lnTo>
                    <a:pt x="1480" y="432"/>
                  </a:lnTo>
                  <a:lnTo>
                    <a:pt x="1472" y="360"/>
                  </a:lnTo>
                  <a:lnTo>
                    <a:pt x="1400" y="336"/>
                  </a:lnTo>
                  <a:lnTo>
                    <a:pt x="1424" y="272"/>
                  </a:lnTo>
                  <a:lnTo>
                    <a:pt x="1360" y="160"/>
                  </a:lnTo>
                  <a:lnTo>
                    <a:pt x="1272" y="176"/>
                  </a:lnTo>
                  <a:lnTo>
                    <a:pt x="1200" y="248"/>
                  </a:lnTo>
                  <a:lnTo>
                    <a:pt x="1200" y="328"/>
                  </a:lnTo>
                  <a:lnTo>
                    <a:pt x="1200" y="392"/>
                  </a:lnTo>
                  <a:lnTo>
                    <a:pt x="1120" y="400"/>
                  </a:lnTo>
                  <a:lnTo>
                    <a:pt x="1088" y="304"/>
                  </a:lnTo>
                  <a:lnTo>
                    <a:pt x="1056" y="224"/>
                  </a:lnTo>
                  <a:lnTo>
                    <a:pt x="976" y="184"/>
                  </a:lnTo>
                  <a:lnTo>
                    <a:pt x="912" y="256"/>
                  </a:lnTo>
                  <a:lnTo>
                    <a:pt x="960" y="312"/>
                  </a:lnTo>
                  <a:lnTo>
                    <a:pt x="968" y="376"/>
                  </a:lnTo>
                  <a:lnTo>
                    <a:pt x="944" y="456"/>
                  </a:lnTo>
                  <a:lnTo>
                    <a:pt x="904" y="512"/>
                  </a:lnTo>
                  <a:lnTo>
                    <a:pt x="848" y="432"/>
                  </a:lnTo>
                  <a:lnTo>
                    <a:pt x="784" y="416"/>
                  </a:lnTo>
                  <a:lnTo>
                    <a:pt x="768" y="512"/>
                  </a:lnTo>
                  <a:lnTo>
                    <a:pt x="664" y="504"/>
                  </a:lnTo>
                  <a:lnTo>
                    <a:pt x="696" y="456"/>
                  </a:lnTo>
                  <a:lnTo>
                    <a:pt x="704" y="368"/>
                  </a:lnTo>
                  <a:lnTo>
                    <a:pt x="696" y="248"/>
                  </a:lnTo>
                  <a:lnTo>
                    <a:pt x="616" y="168"/>
                  </a:lnTo>
                  <a:lnTo>
                    <a:pt x="560" y="104"/>
                  </a:lnTo>
                  <a:lnTo>
                    <a:pt x="480" y="24"/>
                  </a:lnTo>
                  <a:lnTo>
                    <a:pt x="488" y="128"/>
                  </a:lnTo>
                  <a:lnTo>
                    <a:pt x="480" y="240"/>
                  </a:lnTo>
                  <a:lnTo>
                    <a:pt x="416" y="296"/>
                  </a:lnTo>
                  <a:lnTo>
                    <a:pt x="400" y="208"/>
                  </a:lnTo>
                  <a:lnTo>
                    <a:pt x="320" y="216"/>
                  </a:lnTo>
                  <a:lnTo>
                    <a:pt x="312" y="96"/>
                  </a:lnTo>
                  <a:lnTo>
                    <a:pt x="232" y="80"/>
                  </a:lnTo>
                  <a:lnTo>
                    <a:pt x="216" y="200"/>
                  </a:lnTo>
                  <a:lnTo>
                    <a:pt x="144" y="240"/>
                  </a:lnTo>
                  <a:lnTo>
                    <a:pt x="80" y="344"/>
                  </a:lnTo>
                  <a:lnTo>
                    <a:pt x="88" y="400"/>
                  </a:lnTo>
                  <a:lnTo>
                    <a:pt x="0" y="464"/>
                  </a:lnTo>
                  <a:lnTo>
                    <a:pt x="32" y="520"/>
                  </a:lnTo>
                  <a:lnTo>
                    <a:pt x="160" y="456"/>
                  </a:lnTo>
                  <a:lnTo>
                    <a:pt x="256" y="432"/>
                  </a:lnTo>
                  <a:lnTo>
                    <a:pt x="336" y="424"/>
                  </a:lnTo>
                  <a:lnTo>
                    <a:pt x="416" y="448"/>
                  </a:lnTo>
                  <a:lnTo>
                    <a:pt x="504" y="472"/>
                  </a:lnTo>
                  <a:lnTo>
                    <a:pt x="568" y="544"/>
                  </a:lnTo>
                  <a:lnTo>
                    <a:pt x="488" y="552"/>
                  </a:lnTo>
                  <a:lnTo>
                    <a:pt x="392" y="616"/>
                  </a:lnTo>
                  <a:lnTo>
                    <a:pt x="416" y="656"/>
                  </a:lnTo>
                  <a:lnTo>
                    <a:pt x="488" y="672"/>
                  </a:lnTo>
                  <a:lnTo>
                    <a:pt x="568" y="680"/>
                  </a:lnTo>
                  <a:lnTo>
                    <a:pt x="512" y="752"/>
                  </a:lnTo>
                  <a:lnTo>
                    <a:pt x="432" y="768"/>
                  </a:lnTo>
                  <a:lnTo>
                    <a:pt x="336" y="760"/>
                  </a:lnTo>
                  <a:lnTo>
                    <a:pt x="208" y="768"/>
                  </a:lnTo>
                  <a:lnTo>
                    <a:pt x="104" y="776"/>
                  </a:lnTo>
                  <a:lnTo>
                    <a:pt x="184" y="832"/>
                  </a:lnTo>
                  <a:lnTo>
                    <a:pt x="264" y="848"/>
                  </a:lnTo>
                  <a:lnTo>
                    <a:pt x="360" y="880"/>
                  </a:lnTo>
                  <a:lnTo>
                    <a:pt x="368" y="992"/>
                  </a:lnTo>
                  <a:lnTo>
                    <a:pt x="448" y="1024"/>
                  </a:lnTo>
                  <a:lnTo>
                    <a:pt x="512" y="1072"/>
                  </a:lnTo>
                  <a:lnTo>
                    <a:pt x="456" y="1152"/>
                  </a:lnTo>
                  <a:lnTo>
                    <a:pt x="384" y="1232"/>
                  </a:lnTo>
                  <a:lnTo>
                    <a:pt x="296" y="1272"/>
                  </a:lnTo>
                  <a:lnTo>
                    <a:pt x="200" y="1304"/>
                  </a:lnTo>
                  <a:lnTo>
                    <a:pt x="232" y="1384"/>
                  </a:lnTo>
                  <a:lnTo>
                    <a:pt x="312" y="1384"/>
                  </a:lnTo>
                  <a:lnTo>
                    <a:pt x="416" y="1368"/>
                  </a:lnTo>
                  <a:lnTo>
                    <a:pt x="576" y="1328"/>
                  </a:lnTo>
                  <a:lnTo>
                    <a:pt x="688" y="1392"/>
                  </a:lnTo>
                  <a:lnTo>
                    <a:pt x="744" y="1480"/>
                  </a:lnTo>
                  <a:lnTo>
                    <a:pt x="800" y="1568"/>
                  </a:lnTo>
                  <a:lnTo>
                    <a:pt x="912" y="1552"/>
                  </a:lnTo>
                  <a:lnTo>
                    <a:pt x="990" y="1582"/>
                  </a:lnTo>
                  <a:lnTo>
                    <a:pt x="1120" y="1632"/>
                  </a:lnTo>
                  <a:lnTo>
                    <a:pt x="1232" y="1664"/>
                  </a:lnTo>
                  <a:lnTo>
                    <a:pt x="1288" y="1600"/>
                  </a:lnTo>
                  <a:lnTo>
                    <a:pt x="1432" y="1520"/>
                  </a:lnTo>
                  <a:lnTo>
                    <a:pt x="1544" y="1424"/>
                  </a:lnTo>
                  <a:lnTo>
                    <a:pt x="1664" y="1368"/>
                  </a:lnTo>
                  <a:lnTo>
                    <a:pt x="1712" y="1424"/>
                  </a:lnTo>
                  <a:lnTo>
                    <a:pt x="1784" y="1424"/>
                  </a:lnTo>
                  <a:lnTo>
                    <a:pt x="1832" y="1336"/>
                  </a:lnTo>
                  <a:lnTo>
                    <a:pt x="1960" y="1272"/>
                  </a:lnTo>
                  <a:lnTo>
                    <a:pt x="2072" y="1264"/>
                  </a:lnTo>
                  <a:lnTo>
                    <a:pt x="2152" y="1192"/>
                  </a:lnTo>
                  <a:lnTo>
                    <a:pt x="2250" y="1162"/>
                  </a:lnTo>
                  <a:lnTo>
                    <a:pt x="2304" y="1056"/>
                  </a:lnTo>
                  <a:lnTo>
                    <a:pt x="2320" y="976"/>
                  </a:lnTo>
                  <a:lnTo>
                    <a:pt x="2416" y="1008"/>
                  </a:lnTo>
                  <a:lnTo>
                    <a:pt x="2432" y="944"/>
                  </a:lnTo>
                  <a:lnTo>
                    <a:pt x="2488" y="824"/>
                  </a:lnTo>
                  <a:lnTo>
                    <a:pt x="2600" y="776"/>
                  </a:lnTo>
                  <a:lnTo>
                    <a:pt x="2536" y="688"/>
                  </a:lnTo>
                  <a:lnTo>
                    <a:pt x="2600" y="632"/>
                  </a:lnTo>
                  <a:lnTo>
                    <a:pt x="2584" y="560"/>
                  </a:lnTo>
                  <a:lnTo>
                    <a:pt x="2520" y="532"/>
                  </a:lnTo>
                  <a:lnTo>
                    <a:pt x="2408" y="472"/>
                  </a:lnTo>
                  <a:lnTo>
                    <a:pt x="2320" y="432"/>
                  </a:lnTo>
                  <a:lnTo>
                    <a:pt x="2384" y="376"/>
                  </a:lnTo>
                  <a:lnTo>
                    <a:pt x="2360" y="296"/>
                  </a:lnTo>
                  <a:lnTo>
                    <a:pt x="2272" y="296"/>
                  </a:lnTo>
                  <a:lnTo>
                    <a:pt x="2280" y="160"/>
                  </a:lnTo>
                  <a:lnTo>
                    <a:pt x="2224" y="216"/>
                  </a:lnTo>
                  <a:lnTo>
                    <a:pt x="2144" y="184"/>
                  </a:lnTo>
                  <a:lnTo>
                    <a:pt x="2104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4" name="Freeform 171">
              <a:extLst/>
            </p:cNvPr>
            <p:cNvSpPr>
              <a:spLocks/>
            </p:cNvSpPr>
            <p:nvPr/>
          </p:nvSpPr>
          <p:spPr bwMode="auto">
            <a:xfrm>
              <a:off x="1711301" y="2813068"/>
              <a:ext cx="1592263" cy="1220788"/>
            </a:xfrm>
            <a:custGeom>
              <a:avLst/>
              <a:gdLst>
                <a:gd name="T0" fmla="*/ 204 w 9324976"/>
                <a:gd name="T1" fmla="*/ 825 h 7146317"/>
                <a:gd name="T2" fmla="*/ 88 w 9324976"/>
                <a:gd name="T3" fmla="*/ 600 h 7146317"/>
                <a:gd name="T4" fmla="*/ 37 w 9324976"/>
                <a:gd name="T5" fmla="*/ 236 h 7146317"/>
                <a:gd name="T6" fmla="*/ 151 w 9324976"/>
                <a:gd name="T7" fmla="*/ 219 h 7146317"/>
                <a:gd name="T8" fmla="*/ 233 w 9324976"/>
                <a:gd name="T9" fmla="*/ 225 h 7146317"/>
                <a:gd name="T10" fmla="*/ 283 w 9324976"/>
                <a:gd name="T11" fmla="*/ 230 h 7146317"/>
                <a:gd name="T12" fmla="*/ 381 w 9324976"/>
                <a:gd name="T13" fmla="*/ 251 h 7146317"/>
                <a:gd name="T14" fmla="*/ 473 w 9324976"/>
                <a:gd name="T15" fmla="*/ 302 h 7146317"/>
                <a:gd name="T16" fmla="*/ 639 w 9324976"/>
                <a:gd name="T17" fmla="*/ 295 h 7146317"/>
                <a:gd name="T18" fmla="*/ 654 w 9324976"/>
                <a:gd name="T19" fmla="*/ 214 h 7146317"/>
                <a:gd name="T20" fmla="*/ 700 w 9324976"/>
                <a:gd name="T21" fmla="*/ 109 h 7146317"/>
                <a:gd name="T22" fmla="*/ 739 w 9324976"/>
                <a:gd name="T23" fmla="*/ 2 h 7146317"/>
                <a:gd name="T24" fmla="*/ 727 w 9324976"/>
                <a:gd name="T25" fmla="*/ 92 h 7146317"/>
                <a:gd name="T26" fmla="*/ 749 w 9324976"/>
                <a:gd name="T27" fmla="*/ 200 h 7146317"/>
                <a:gd name="T28" fmla="*/ 810 w 9324976"/>
                <a:gd name="T29" fmla="*/ 302 h 7146317"/>
                <a:gd name="T30" fmla="*/ 851 w 9324976"/>
                <a:gd name="T31" fmla="*/ 251 h 7146317"/>
                <a:gd name="T32" fmla="*/ 788 w 9324976"/>
                <a:gd name="T33" fmla="*/ 164 h 7146317"/>
                <a:gd name="T34" fmla="*/ 803 w 9324976"/>
                <a:gd name="T35" fmla="*/ 35 h 7146317"/>
                <a:gd name="T36" fmla="*/ 833 w 9324976"/>
                <a:gd name="T37" fmla="*/ 80 h 7146317"/>
                <a:gd name="T38" fmla="*/ 909 w 9324976"/>
                <a:gd name="T39" fmla="*/ 27 h 7146317"/>
                <a:gd name="T40" fmla="*/ 1005 w 9324976"/>
                <a:gd name="T41" fmla="*/ 84 h 7146317"/>
                <a:gd name="T42" fmla="*/ 1070 w 9324976"/>
                <a:gd name="T43" fmla="*/ 137 h 7146317"/>
                <a:gd name="T44" fmla="*/ 1127 w 9324976"/>
                <a:gd name="T45" fmla="*/ 222 h 7146317"/>
                <a:gd name="T46" fmla="*/ 1180 w 9324976"/>
                <a:gd name="T47" fmla="*/ 311 h 7146317"/>
                <a:gd name="T48" fmla="*/ 1205 w 9324976"/>
                <a:gd name="T49" fmla="*/ 387 h 7146317"/>
                <a:gd name="T50" fmla="*/ 1140 w 9324976"/>
                <a:gd name="T51" fmla="*/ 362 h 7146317"/>
                <a:gd name="T52" fmla="*/ 1176 w 9324976"/>
                <a:gd name="T53" fmla="*/ 450 h 7146317"/>
                <a:gd name="T54" fmla="*/ 1141 w 9324976"/>
                <a:gd name="T55" fmla="*/ 479 h 7146317"/>
                <a:gd name="T56" fmla="*/ 1070 w 9324976"/>
                <a:gd name="T57" fmla="*/ 489 h 7146317"/>
                <a:gd name="T58" fmla="*/ 973 w 9324976"/>
                <a:gd name="T59" fmla="*/ 407 h 7146317"/>
                <a:gd name="T60" fmla="*/ 1049 w 9324976"/>
                <a:gd name="T61" fmla="*/ 342 h 7146317"/>
                <a:gd name="T62" fmla="*/ 976 w 9324976"/>
                <a:gd name="T63" fmla="*/ 237 h 7146317"/>
                <a:gd name="T64" fmla="*/ 907 w 9324976"/>
                <a:gd name="T65" fmla="*/ 276 h 7146317"/>
                <a:gd name="T66" fmla="*/ 887 w 9324976"/>
                <a:gd name="T67" fmla="*/ 384 h 7146317"/>
                <a:gd name="T68" fmla="*/ 918 w 9324976"/>
                <a:gd name="T69" fmla="*/ 464 h 7146317"/>
                <a:gd name="T70" fmla="*/ 823 w 9324976"/>
                <a:gd name="T71" fmla="*/ 456 h 7146317"/>
                <a:gd name="T72" fmla="*/ 752 w 9324976"/>
                <a:gd name="T73" fmla="*/ 499 h 7146317"/>
                <a:gd name="T74" fmla="*/ 751 w 9324976"/>
                <a:gd name="T75" fmla="*/ 658 h 7146317"/>
                <a:gd name="T76" fmla="*/ 900 w 9324976"/>
                <a:gd name="T77" fmla="*/ 732 h 7146317"/>
                <a:gd name="T78" fmla="*/ 939 w 9324976"/>
                <a:gd name="T79" fmla="*/ 733 h 7146317"/>
                <a:gd name="T80" fmla="*/ 958 w 9324976"/>
                <a:gd name="T81" fmla="*/ 621 h 7146317"/>
                <a:gd name="T82" fmla="*/ 965 w 9324976"/>
                <a:gd name="T83" fmla="*/ 541 h 7146317"/>
                <a:gd name="T84" fmla="*/ 1026 w 9324976"/>
                <a:gd name="T85" fmla="*/ 493 h 7146317"/>
                <a:gd name="T86" fmla="*/ 1092 w 9324976"/>
                <a:gd name="T87" fmla="*/ 574 h 7146317"/>
                <a:gd name="T88" fmla="*/ 1168 w 9324976"/>
                <a:gd name="T89" fmla="*/ 583 h 7146317"/>
                <a:gd name="T90" fmla="*/ 1205 w 9324976"/>
                <a:gd name="T91" fmla="*/ 650 h 7146317"/>
                <a:gd name="T92" fmla="*/ 1255 w 9324976"/>
                <a:gd name="T93" fmla="*/ 720 h 7146317"/>
                <a:gd name="T94" fmla="*/ 1305 w 9324976"/>
                <a:gd name="T95" fmla="*/ 792 h 7146317"/>
                <a:gd name="T96" fmla="*/ 1318 w 9324976"/>
                <a:gd name="T97" fmla="*/ 867 h 7146317"/>
                <a:gd name="T98" fmla="*/ 1336 w 9324976"/>
                <a:gd name="T99" fmla="*/ 923 h 7146317"/>
                <a:gd name="T100" fmla="*/ 1263 w 9324976"/>
                <a:gd name="T101" fmla="*/ 913 h 7146317"/>
                <a:gd name="T102" fmla="*/ 1259 w 9324976"/>
                <a:gd name="T103" fmla="*/ 841 h 7146317"/>
                <a:gd name="T104" fmla="*/ 1158 w 9324976"/>
                <a:gd name="T105" fmla="*/ 847 h 7146317"/>
                <a:gd name="T106" fmla="*/ 1183 w 9324976"/>
                <a:gd name="T107" fmla="*/ 897 h 7146317"/>
                <a:gd name="T108" fmla="*/ 1230 w 9324976"/>
                <a:gd name="T109" fmla="*/ 929 h 7146317"/>
                <a:gd name="T110" fmla="*/ 1152 w 9324976"/>
                <a:gd name="T111" fmla="*/ 995 h 7146317"/>
                <a:gd name="T112" fmla="*/ 1098 w 9324976"/>
                <a:gd name="T113" fmla="*/ 917 h 7146317"/>
                <a:gd name="T114" fmla="*/ 954 w 9324976"/>
                <a:gd name="T115" fmla="*/ 1004 h 7146317"/>
                <a:gd name="T116" fmla="*/ 923 w 9324976"/>
                <a:gd name="T117" fmla="*/ 973 h 7146317"/>
                <a:gd name="T118" fmla="*/ 851 w 9324976"/>
                <a:gd name="T119" fmla="*/ 905 h 7146317"/>
                <a:gd name="T120" fmla="*/ 706 w 9324976"/>
                <a:gd name="T121" fmla="*/ 885 h 71463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324976"/>
                <a:gd name="T184" fmla="*/ 0 h 7146317"/>
                <a:gd name="T185" fmla="*/ 9324976 w 9324976"/>
                <a:gd name="T186" fmla="*/ 7146317 h 71463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324976" h="7146317">
                  <a:moveTo>
                    <a:pt x="1886890" y="6060467"/>
                  </a:moveTo>
                  <a:lnTo>
                    <a:pt x="1884509" y="6139049"/>
                  </a:lnTo>
                  <a:lnTo>
                    <a:pt x="1705915" y="6150955"/>
                  </a:lnTo>
                  <a:lnTo>
                    <a:pt x="1608138" y="6019335"/>
                  </a:lnTo>
                  <a:lnTo>
                    <a:pt x="1403350" y="5890513"/>
                  </a:lnTo>
                  <a:lnTo>
                    <a:pt x="1403350" y="5747574"/>
                  </a:lnTo>
                  <a:lnTo>
                    <a:pt x="1403350" y="5669928"/>
                  </a:lnTo>
                  <a:lnTo>
                    <a:pt x="1312863" y="5502283"/>
                  </a:lnTo>
                  <a:lnTo>
                    <a:pt x="1171575" y="5361108"/>
                  </a:lnTo>
                  <a:lnTo>
                    <a:pt x="1101725" y="5062877"/>
                  </a:lnTo>
                  <a:lnTo>
                    <a:pt x="1216025" y="4884644"/>
                  </a:lnTo>
                  <a:lnTo>
                    <a:pt x="1028700" y="4748763"/>
                  </a:lnTo>
                  <a:lnTo>
                    <a:pt x="774700" y="4332298"/>
                  </a:lnTo>
                  <a:lnTo>
                    <a:pt x="604838" y="4124065"/>
                  </a:lnTo>
                  <a:lnTo>
                    <a:pt x="460375" y="4312886"/>
                  </a:lnTo>
                  <a:lnTo>
                    <a:pt x="307975" y="4120536"/>
                  </a:lnTo>
                  <a:lnTo>
                    <a:pt x="274638" y="3974067"/>
                  </a:lnTo>
                  <a:lnTo>
                    <a:pt x="130175" y="3998773"/>
                  </a:lnTo>
                  <a:lnTo>
                    <a:pt x="0" y="3959950"/>
                  </a:lnTo>
                  <a:lnTo>
                    <a:pt x="17463" y="1621744"/>
                  </a:lnTo>
                  <a:lnTo>
                    <a:pt x="252413" y="1621744"/>
                  </a:lnTo>
                  <a:lnTo>
                    <a:pt x="358775" y="1672920"/>
                  </a:lnTo>
                  <a:lnTo>
                    <a:pt x="466725" y="1743507"/>
                  </a:lnTo>
                  <a:lnTo>
                    <a:pt x="558800" y="1695861"/>
                  </a:lnTo>
                  <a:lnTo>
                    <a:pt x="661988" y="1591744"/>
                  </a:lnTo>
                  <a:lnTo>
                    <a:pt x="728663" y="1508804"/>
                  </a:lnTo>
                  <a:lnTo>
                    <a:pt x="852488" y="1577627"/>
                  </a:lnTo>
                  <a:lnTo>
                    <a:pt x="1042988" y="1503510"/>
                  </a:lnTo>
                  <a:lnTo>
                    <a:pt x="1249363" y="1445276"/>
                  </a:lnTo>
                  <a:lnTo>
                    <a:pt x="1336675" y="1473511"/>
                  </a:lnTo>
                  <a:lnTo>
                    <a:pt x="1368425" y="1355277"/>
                  </a:lnTo>
                  <a:lnTo>
                    <a:pt x="1368425" y="1207043"/>
                  </a:lnTo>
                  <a:lnTo>
                    <a:pt x="1490663" y="1261749"/>
                  </a:lnTo>
                  <a:lnTo>
                    <a:pt x="1557338" y="1489393"/>
                  </a:lnTo>
                  <a:lnTo>
                    <a:pt x="1601788" y="1547627"/>
                  </a:lnTo>
                  <a:lnTo>
                    <a:pt x="1676400" y="1552921"/>
                  </a:lnTo>
                  <a:lnTo>
                    <a:pt x="1709738" y="1371159"/>
                  </a:lnTo>
                  <a:lnTo>
                    <a:pt x="1776413" y="1399394"/>
                  </a:lnTo>
                  <a:lnTo>
                    <a:pt x="1816100" y="1429394"/>
                  </a:lnTo>
                  <a:lnTo>
                    <a:pt x="1838325" y="1577627"/>
                  </a:lnTo>
                  <a:lnTo>
                    <a:pt x="1878013" y="1584686"/>
                  </a:lnTo>
                  <a:lnTo>
                    <a:pt x="1952625" y="1577627"/>
                  </a:lnTo>
                  <a:lnTo>
                    <a:pt x="1958975" y="1489393"/>
                  </a:lnTo>
                  <a:lnTo>
                    <a:pt x="2043113" y="1452334"/>
                  </a:lnTo>
                  <a:lnTo>
                    <a:pt x="2166938" y="1519392"/>
                  </a:lnTo>
                  <a:lnTo>
                    <a:pt x="2239963" y="1589980"/>
                  </a:lnTo>
                  <a:lnTo>
                    <a:pt x="2363788" y="1595274"/>
                  </a:lnTo>
                  <a:lnTo>
                    <a:pt x="2490788" y="1694096"/>
                  </a:lnTo>
                  <a:lnTo>
                    <a:pt x="2624138" y="1725860"/>
                  </a:lnTo>
                  <a:lnTo>
                    <a:pt x="2708422" y="1776599"/>
                  </a:lnTo>
                  <a:lnTo>
                    <a:pt x="2765572" y="1843274"/>
                  </a:lnTo>
                  <a:lnTo>
                    <a:pt x="2865584" y="1952811"/>
                  </a:lnTo>
                  <a:lnTo>
                    <a:pt x="2751284" y="2019486"/>
                  </a:lnTo>
                  <a:lnTo>
                    <a:pt x="2732234" y="2095686"/>
                  </a:lnTo>
                  <a:lnTo>
                    <a:pt x="3006725" y="2108797"/>
                  </a:lnTo>
                  <a:lnTo>
                    <a:pt x="3257550" y="2078797"/>
                  </a:lnTo>
                  <a:lnTo>
                    <a:pt x="3403747" y="2148074"/>
                  </a:lnTo>
                  <a:lnTo>
                    <a:pt x="3608534" y="2043299"/>
                  </a:lnTo>
                  <a:lnTo>
                    <a:pt x="3789509" y="1971861"/>
                  </a:lnTo>
                  <a:lnTo>
                    <a:pt x="3944938" y="2018798"/>
                  </a:lnTo>
                  <a:lnTo>
                    <a:pt x="4081463" y="2038209"/>
                  </a:lnTo>
                  <a:lnTo>
                    <a:pt x="4262438" y="2092915"/>
                  </a:lnTo>
                  <a:lnTo>
                    <a:pt x="4402138" y="2029386"/>
                  </a:lnTo>
                  <a:lnTo>
                    <a:pt x="4445000" y="1971151"/>
                  </a:lnTo>
                  <a:lnTo>
                    <a:pt x="4429125" y="1847624"/>
                  </a:lnTo>
                  <a:lnTo>
                    <a:pt x="4516438" y="1822918"/>
                  </a:lnTo>
                  <a:lnTo>
                    <a:pt x="4519613" y="1764683"/>
                  </a:lnTo>
                  <a:lnTo>
                    <a:pt x="4410075" y="1678214"/>
                  </a:lnTo>
                  <a:lnTo>
                    <a:pt x="4491038" y="1552921"/>
                  </a:lnTo>
                  <a:lnTo>
                    <a:pt x="4505325" y="1471746"/>
                  </a:lnTo>
                  <a:lnTo>
                    <a:pt x="4672013" y="1344689"/>
                  </a:lnTo>
                  <a:lnTo>
                    <a:pt x="4684713" y="1254690"/>
                  </a:lnTo>
                  <a:lnTo>
                    <a:pt x="4721226" y="1175279"/>
                  </a:lnTo>
                  <a:lnTo>
                    <a:pt x="4678363" y="1065869"/>
                  </a:lnTo>
                  <a:lnTo>
                    <a:pt x="4760913" y="1021752"/>
                  </a:lnTo>
                  <a:lnTo>
                    <a:pt x="4799013" y="905283"/>
                  </a:lnTo>
                  <a:lnTo>
                    <a:pt x="4826001" y="751755"/>
                  </a:lnTo>
                  <a:lnTo>
                    <a:pt x="4799013" y="569993"/>
                  </a:lnTo>
                  <a:lnTo>
                    <a:pt x="4773613" y="389995"/>
                  </a:lnTo>
                  <a:lnTo>
                    <a:pt x="4826001" y="273526"/>
                  </a:lnTo>
                  <a:lnTo>
                    <a:pt x="4838701" y="132351"/>
                  </a:lnTo>
                  <a:lnTo>
                    <a:pt x="4838701" y="33529"/>
                  </a:lnTo>
                  <a:lnTo>
                    <a:pt x="4973638" y="0"/>
                  </a:lnTo>
                  <a:lnTo>
                    <a:pt x="5091113" y="12353"/>
                  </a:lnTo>
                  <a:lnTo>
                    <a:pt x="5192713" y="26470"/>
                  </a:lnTo>
                  <a:lnTo>
                    <a:pt x="5307013" y="28235"/>
                  </a:lnTo>
                  <a:lnTo>
                    <a:pt x="5364163" y="105881"/>
                  </a:lnTo>
                  <a:lnTo>
                    <a:pt x="5248276" y="389995"/>
                  </a:lnTo>
                  <a:lnTo>
                    <a:pt x="5173663" y="539993"/>
                  </a:lnTo>
                  <a:lnTo>
                    <a:pt x="5038726" y="539993"/>
                  </a:lnTo>
                  <a:lnTo>
                    <a:pt x="5005388" y="635286"/>
                  </a:lnTo>
                  <a:lnTo>
                    <a:pt x="4995863" y="727050"/>
                  </a:lnTo>
                  <a:lnTo>
                    <a:pt x="4987926" y="762343"/>
                  </a:lnTo>
                  <a:lnTo>
                    <a:pt x="4957763" y="811754"/>
                  </a:lnTo>
                  <a:lnTo>
                    <a:pt x="5092701" y="926459"/>
                  </a:lnTo>
                  <a:lnTo>
                    <a:pt x="5110163" y="1092339"/>
                  </a:lnTo>
                  <a:lnTo>
                    <a:pt x="5159376" y="1182338"/>
                  </a:lnTo>
                  <a:lnTo>
                    <a:pt x="5159376" y="1371159"/>
                  </a:lnTo>
                  <a:lnTo>
                    <a:pt x="5248276" y="1489393"/>
                  </a:lnTo>
                  <a:lnTo>
                    <a:pt x="5330826" y="1529981"/>
                  </a:lnTo>
                  <a:lnTo>
                    <a:pt x="5487988" y="1600568"/>
                  </a:lnTo>
                  <a:lnTo>
                    <a:pt x="5634038" y="1805271"/>
                  </a:lnTo>
                  <a:lnTo>
                    <a:pt x="5621338" y="1964093"/>
                  </a:lnTo>
                  <a:lnTo>
                    <a:pt x="5576888" y="1987034"/>
                  </a:lnTo>
                  <a:lnTo>
                    <a:pt x="5581651" y="2075268"/>
                  </a:lnTo>
                  <a:lnTo>
                    <a:pt x="5683251" y="2172325"/>
                  </a:lnTo>
                  <a:lnTo>
                    <a:pt x="5735638" y="2158208"/>
                  </a:lnTo>
                  <a:lnTo>
                    <a:pt x="5672138" y="2017033"/>
                  </a:lnTo>
                  <a:lnTo>
                    <a:pt x="5702301" y="1902329"/>
                  </a:lnTo>
                  <a:lnTo>
                    <a:pt x="5773738" y="1900564"/>
                  </a:lnTo>
                  <a:lnTo>
                    <a:pt x="5821363" y="1821153"/>
                  </a:lnTo>
                  <a:lnTo>
                    <a:pt x="5859463" y="1727625"/>
                  </a:lnTo>
                  <a:lnTo>
                    <a:pt x="5851526" y="1589980"/>
                  </a:lnTo>
                  <a:lnTo>
                    <a:pt x="5834063" y="1445276"/>
                  </a:lnTo>
                  <a:lnTo>
                    <a:pt x="5697538" y="1434688"/>
                  </a:lnTo>
                  <a:lnTo>
                    <a:pt x="5592763" y="1388806"/>
                  </a:lnTo>
                  <a:lnTo>
                    <a:pt x="5486401" y="1286454"/>
                  </a:lnTo>
                  <a:lnTo>
                    <a:pt x="5429251" y="1233514"/>
                  </a:lnTo>
                  <a:lnTo>
                    <a:pt x="5427663" y="1125868"/>
                  </a:lnTo>
                  <a:lnTo>
                    <a:pt x="5348288" y="944106"/>
                  </a:lnTo>
                  <a:lnTo>
                    <a:pt x="5345113" y="806460"/>
                  </a:lnTo>
                  <a:lnTo>
                    <a:pt x="5338763" y="698815"/>
                  </a:lnTo>
                  <a:lnTo>
                    <a:pt x="5373688" y="531170"/>
                  </a:lnTo>
                  <a:lnTo>
                    <a:pt x="5416551" y="423524"/>
                  </a:lnTo>
                  <a:lnTo>
                    <a:pt x="5438776" y="365289"/>
                  </a:lnTo>
                  <a:lnTo>
                    <a:pt x="5529263" y="238232"/>
                  </a:lnTo>
                  <a:lnTo>
                    <a:pt x="5659438" y="121763"/>
                  </a:lnTo>
                  <a:lnTo>
                    <a:pt x="5776913" y="91764"/>
                  </a:lnTo>
                  <a:lnTo>
                    <a:pt x="5915026" y="128822"/>
                  </a:lnTo>
                  <a:lnTo>
                    <a:pt x="5878513" y="206468"/>
                  </a:lnTo>
                  <a:lnTo>
                    <a:pt x="5791201" y="307055"/>
                  </a:lnTo>
                  <a:lnTo>
                    <a:pt x="5743576" y="418230"/>
                  </a:lnTo>
                  <a:lnTo>
                    <a:pt x="5735638" y="552346"/>
                  </a:lnTo>
                  <a:lnTo>
                    <a:pt x="5830888" y="578816"/>
                  </a:lnTo>
                  <a:lnTo>
                    <a:pt x="5830888" y="462347"/>
                  </a:lnTo>
                  <a:lnTo>
                    <a:pt x="5872163" y="361760"/>
                  </a:lnTo>
                  <a:lnTo>
                    <a:pt x="5940426" y="259408"/>
                  </a:lnTo>
                  <a:lnTo>
                    <a:pt x="6043613" y="187056"/>
                  </a:lnTo>
                  <a:lnTo>
                    <a:pt x="6169026" y="137645"/>
                  </a:lnTo>
                  <a:lnTo>
                    <a:pt x="6261101" y="183527"/>
                  </a:lnTo>
                  <a:lnTo>
                    <a:pt x="6424613" y="139410"/>
                  </a:lnTo>
                  <a:lnTo>
                    <a:pt x="6524626" y="165880"/>
                  </a:lnTo>
                  <a:lnTo>
                    <a:pt x="6619876" y="165880"/>
                  </a:lnTo>
                  <a:lnTo>
                    <a:pt x="6759576" y="239997"/>
                  </a:lnTo>
                  <a:lnTo>
                    <a:pt x="6800851" y="389995"/>
                  </a:lnTo>
                  <a:lnTo>
                    <a:pt x="6850063" y="529405"/>
                  </a:lnTo>
                  <a:lnTo>
                    <a:pt x="6919913" y="577051"/>
                  </a:lnTo>
                  <a:lnTo>
                    <a:pt x="6992938" y="624698"/>
                  </a:lnTo>
                  <a:lnTo>
                    <a:pt x="7005638" y="711167"/>
                  </a:lnTo>
                  <a:lnTo>
                    <a:pt x="7035801" y="809990"/>
                  </a:lnTo>
                  <a:lnTo>
                    <a:pt x="7140576" y="827637"/>
                  </a:lnTo>
                  <a:lnTo>
                    <a:pt x="7205663" y="854107"/>
                  </a:lnTo>
                  <a:lnTo>
                    <a:pt x="7292976" y="852342"/>
                  </a:lnTo>
                  <a:lnTo>
                    <a:pt x="7373938" y="944106"/>
                  </a:lnTo>
                  <a:lnTo>
                    <a:pt x="7372351" y="1065869"/>
                  </a:lnTo>
                  <a:lnTo>
                    <a:pt x="7462838" y="1090574"/>
                  </a:lnTo>
                  <a:lnTo>
                    <a:pt x="7615238" y="1198220"/>
                  </a:lnTo>
                  <a:lnTo>
                    <a:pt x="7634288" y="1270572"/>
                  </a:lnTo>
                  <a:lnTo>
                    <a:pt x="7715251" y="1282925"/>
                  </a:lnTo>
                  <a:lnTo>
                    <a:pt x="7777163" y="1402923"/>
                  </a:lnTo>
                  <a:lnTo>
                    <a:pt x="7762876" y="1526451"/>
                  </a:lnTo>
                  <a:lnTo>
                    <a:pt x="7762876" y="1667626"/>
                  </a:lnTo>
                  <a:lnTo>
                    <a:pt x="7659688" y="1784095"/>
                  </a:lnTo>
                  <a:lnTo>
                    <a:pt x="7791451" y="1870564"/>
                  </a:lnTo>
                  <a:lnTo>
                    <a:pt x="7904163" y="2017033"/>
                  </a:lnTo>
                  <a:lnTo>
                    <a:pt x="7993063" y="1955269"/>
                  </a:lnTo>
                  <a:lnTo>
                    <a:pt x="8069263" y="2055856"/>
                  </a:lnTo>
                  <a:lnTo>
                    <a:pt x="8129588" y="2138796"/>
                  </a:lnTo>
                  <a:lnTo>
                    <a:pt x="8221663" y="2175855"/>
                  </a:lnTo>
                  <a:lnTo>
                    <a:pt x="8229601" y="2255265"/>
                  </a:lnTo>
                  <a:lnTo>
                    <a:pt x="8329613" y="2249971"/>
                  </a:lnTo>
                  <a:lnTo>
                    <a:pt x="8396288" y="2320559"/>
                  </a:lnTo>
                  <a:lnTo>
                    <a:pt x="8407401" y="2421146"/>
                  </a:lnTo>
                  <a:lnTo>
                    <a:pt x="8329613" y="2498792"/>
                  </a:lnTo>
                  <a:lnTo>
                    <a:pt x="8301038" y="2661143"/>
                  </a:lnTo>
                  <a:lnTo>
                    <a:pt x="8210551" y="2691142"/>
                  </a:lnTo>
                  <a:lnTo>
                    <a:pt x="8172451" y="2777612"/>
                  </a:lnTo>
                  <a:lnTo>
                    <a:pt x="8102601" y="2789965"/>
                  </a:lnTo>
                  <a:lnTo>
                    <a:pt x="7991476" y="2722907"/>
                  </a:lnTo>
                  <a:lnTo>
                    <a:pt x="7916863" y="2699966"/>
                  </a:lnTo>
                  <a:lnTo>
                    <a:pt x="7934326" y="2617026"/>
                  </a:lnTo>
                  <a:lnTo>
                    <a:pt x="7854951" y="2488204"/>
                  </a:lnTo>
                  <a:lnTo>
                    <a:pt x="7800976" y="2544674"/>
                  </a:lnTo>
                  <a:lnTo>
                    <a:pt x="7786688" y="2636437"/>
                  </a:lnTo>
                  <a:lnTo>
                    <a:pt x="7829551" y="2752906"/>
                  </a:lnTo>
                  <a:lnTo>
                    <a:pt x="7926388" y="2816435"/>
                  </a:lnTo>
                  <a:lnTo>
                    <a:pt x="8024813" y="2876434"/>
                  </a:lnTo>
                  <a:lnTo>
                    <a:pt x="8067676" y="2992903"/>
                  </a:lnTo>
                  <a:lnTo>
                    <a:pt x="8102601" y="3093490"/>
                  </a:lnTo>
                  <a:lnTo>
                    <a:pt x="8116888" y="3183489"/>
                  </a:lnTo>
                  <a:lnTo>
                    <a:pt x="8067676" y="3218783"/>
                  </a:lnTo>
                  <a:lnTo>
                    <a:pt x="8062913" y="3324664"/>
                  </a:lnTo>
                  <a:lnTo>
                    <a:pt x="8096251" y="3377604"/>
                  </a:lnTo>
                  <a:lnTo>
                    <a:pt x="8064501" y="3405839"/>
                  </a:lnTo>
                  <a:lnTo>
                    <a:pt x="7991476" y="3395251"/>
                  </a:lnTo>
                  <a:lnTo>
                    <a:pt x="7862888" y="3292899"/>
                  </a:lnTo>
                  <a:lnTo>
                    <a:pt x="7812088" y="3331722"/>
                  </a:lnTo>
                  <a:lnTo>
                    <a:pt x="7921626" y="3479956"/>
                  </a:lnTo>
                  <a:lnTo>
                    <a:pt x="7867651" y="3554072"/>
                  </a:lnTo>
                  <a:lnTo>
                    <a:pt x="7758113" y="3495838"/>
                  </a:lnTo>
                  <a:lnTo>
                    <a:pt x="7677151" y="3490544"/>
                  </a:lnTo>
                  <a:lnTo>
                    <a:pt x="7521576" y="3368781"/>
                  </a:lnTo>
                  <a:lnTo>
                    <a:pt x="7369176" y="3361722"/>
                  </a:lnTo>
                  <a:lnTo>
                    <a:pt x="7273926" y="3215253"/>
                  </a:lnTo>
                  <a:lnTo>
                    <a:pt x="7121526" y="3151725"/>
                  </a:lnTo>
                  <a:lnTo>
                    <a:pt x="7102476" y="2991138"/>
                  </a:lnTo>
                  <a:lnTo>
                    <a:pt x="6837509" y="3076761"/>
                  </a:lnTo>
                  <a:lnTo>
                    <a:pt x="6713684" y="3052949"/>
                  </a:lnTo>
                  <a:lnTo>
                    <a:pt x="6608763" y="2894081"/>
                  </a:lnTo>
                  <a:lnTo>
                    <a:pt x="6704159" y="2800536"/>
                  </a:lnTo>
                  <a:lnTo>
                    <a:pt x="6823222" y="2771961"/>
                  </a:lnTo>
                  <a:lnTo>
                    <a:pt x="6961334" y="2810061"/>
                  </a:lnTo>
                  <a:lnTo>
                    <a:pt x="7066109" y="2748149"/>
                  </a:lnTo>
                  <a:lnTo>
                    <a:pt x="7038976" y="2617026"/>
                  </a:lnTo>
                  <a:lnTo>
                    <a:pt x="7113734" y="2548124"/>
                  </a:lnTo>
                  <a:lnTo>
                    <a:pt x="7081838" y="2454675"/>
                  </a:lnTo>
                  <a:lnTo>
                    <a:pt x="7228034" y="2348099"/>
                  </a:lnTo>
                  <a:lnTo>
                    <a:pt x="7210426" y="2158208"/>
                  </a:lnTo>
                  <a:lnTo>
                    <a:pt x="7153276" y="2055856"/>
                  </a:lnTo>
                  <a:lnTo>
                    <a:pt x="7043738" y="2092915"/>
                  </a:lnTo>
                  <a:lnTo>
                    <a:pt x="7018338" y="1886447"/>
                  </a:lnTo>
                  <a:lnTo>
                    <a:pt x="6929438" y="1769977"/>
                  </a:lnTo>
                  <a:lnTo>
                    <a:pt x="6802438" y="1807036"/>
                  </a:lnTo>
                  <a:lnTo>
                    <a:pt x="6723063" y="1628803"/>
                  </a:lnTo>
                  <a:lnTo>
                    <a:pt x="6667501" y="1441746"/>
                  </a:lnTo>
                  <a:lnTo>
                    <a:pt x="6543676" y="1473511"/>
                  </a:lnTo>
                  <a:lnTo>
                    <a:pt x="6454776" y="1577627"/>
                  </a:lnTo>
                  <a:lnTo>
                    <a:pt x="6288088" y="1526451"/>
                  </a:lnTo>
                  <a:lnTo>
                    <a:pt x="6197601" y="1589980"/>
                  </a:lnTo>
                  <a:lnTo>
                    <a:pt x="6288088" y="1757625"/>
                  </a:lnTo>
                  <a:lnTo>
                    <a:pt x="6248401" y="1900564"/>
                  </a:lnTo>
                  <a:lnTo>
                    <a:pt x="6210301" y="2041739"/>
                  </a:lnTo>
                  <a:lnTo>
                    <a:pt x="6288088" y="2170561"/>
                  </a:lnTo>
                  <a:lnTo>
                    <a:pt x="6261101" y="2352323"/>
                  </a:lnTo>
                  <a:lnTo>
                    <a:pt x="6186488" y="2378793"/>
                  </a:lnTo>
                  <a:lnTo>
                    <a:pt x="6172201" y="2468792"/>
                  </a:lnTo>
                  <a:lnTo>
                    <a:pt x="6119813" y="2511145"/>
                  </a:lnTo>
                  <a:lnTo>
                    <a:pt x="6108701" y="2636437"/>
                  </a:lnTo>
                  <a:lnTo>
                    <a:pt x="6021388" y="2617026"/>
                  </a:lnTo>
                  <a:lnTo>
                    <a:pt x="5972176" y="2678789"/>
                  </a:lnTo>
                  <a:lnTo>
                    <a:pt x="6105526" y="2786435"/>
                  </a:lnTo>
                  <a:lnTo>
                    <a:pt x="6264276" y="2911728"/>
                  </a:lnTo>
                  <a:lnTo>
                    <a:pt x="6396038" y="3040550"/>
                  </a:lnTo>
                  <a:lnTo>
                    <a:pt x="6351588" y="3127019"/>
                  </a:lnTo>
                  <a:lnTo>
                    <a:pt x="6326188" y="3188783"/>
                  </a:lnTo>
                  <a:lnTo>
                    <a:pt x="6211888" y="3149960"/>
                  </a:lnTo>
                  <a:lnTo>
                    <a:pt x="6088063" y="3038785"/>
                  </a:lnTo>
                  <a:lnTo>
                    <a:pt x="6018213" y="3164077"/>
                  </a:lnTo>
                  <a:lnTo>
                    <a:pt x="5959476" y="3202900"/>
                  </a:lnTo>
                  <a:lnTo>
                    <a:pt x="5886451" y="3245253"/>
                  </a:lnTo>
                  <a:lnTo>
                    <a:pt x="5791201" y="3151725"/>
                  </a:lnTo>
                  <a:lnTo>
                    <a:pt x="5667376" y="3135842"/>
                  </a:lnTo>
                  <a:lnTo>
                    <a:pt x="5735638" y="3022903"/>
                  </a:lnTo>
                  <a:lnTo>
                    <a:pt x="5754688" y="2917022"/>
                  </a:lnTo>
                  <a:lnTo>
                    <a:pt x="5722938" y="2855258"/>
                  </a:lnTo>
                  <a:lnTo>
                    <a:pt x="5562601" y="3042314"/>
                  </a:lnTo>
                  <a:lnTo>
                    <a:pt x="5419726" y="3038785"/>
                  </a:lnTo>
                  <a:lnTo>
                    <a:pt x="5351463" y="3217018"/>
                  </a:lnTo>
                  <a:lnTo>
                    <a:pt x="5178426" y="3428780"/>
                  </a:lnTo>
                  <a:lnTo>
                    <a:pt x="4986338" y="3644071"/>
                  </a:lnTo>
                  <a:lnTo>
                    <a:pt x="4914901" y="3790540"/>
                  </a:lnTo>
                  <a:lnTo>
                    <a:pt x="4889501" y="3935244"/>
                  </a:lnTo>
                  <a:lnTo>
                    <a:pt x="4892676" y="4177006"/>
                  </a:lnTo>
                  <a:lnTo>
                    <a:pt x="5054601" y="4219358"/>
                  </a:lnTo>
                  <a:lnTo>
                    <a:pt x="5092701" y="4385238"/>
                  </a:lnTo>
                  <a:lnTo>
                    <a:pt x="5172076" y="4521119"/>
                  </a:lnTo>
                  <a:lnTo>
                    <a:pt x="5314951" y="4499943"/>
                  </a:lnTo>
                  <a:lnTo>
                    <a:pt x="5467351" y="4581118"/>
                  </a:lnTo>
                  <a:lnTo>
                    <a:pt x="5649913" y="4729352"/>
                  </a:lnTo>
                  <a:lnTo>
                    <a:pt x="5834063" y="4798174"/>
                  </a:lnTo>
                  <a:lnTo>
                    <a:pt x="5957888" y="4888173"/>
                  </a:lnTo>
                  <a:lnTo>
                    <a:pt x="6188076" y="4888173"/>
                  </a:lnTo>
                  <a:lnTo>
                    <a:pt x="6197601" y="5034642"/>
                  </a:lnTo>
                  <a:lnTo>
                    <a:pt x="6178551" y="5174052"/>
                  </a:lnTo>
                  <a:lnTo>
                    <a:pt x="6291263" y="5426402"/>
                  </a:lnTo>
                  <a:lnTo>
                    <a:pt x="6434138" y="5592282"/>
                  </a:lnTo>
                  <a:lnTo>
                    <a:pt x="6491288" y="5539341"/>
                  </a:lnTo>
                  <a:lnTo>
                    <a:pt x="6588126" y="5428166"/>
                  </a:lnTo>
                  <a:lnTo>
                    <a:pt x="6538913" y="5147582"/>
                  </a:lnTo>
                  <a:lnTo>
                    <a:pt x="6469063" y="5036407"/>
                  </a:lnTo>
                  <a:lnTo>
                    <a:pt x="6488113" y="4914643"/>
                  </a:lnTo>
                  <a:lnTo>
                    <a:pt x="6602413" y="4902291"/>
                  </a:lnTo>
                  <a:lnTo>
                    <a:pt x="6735763" y="4805233"/>
                  </a:lnTo>
                  <a:lnTo>
                    <a:pt x="6775451" y="4593471"/>
                  </a:lnTo>
                  <a:lnTo>
                    <a:pt x="6777038" y="4438179"/>
                  </a:lnTo>
                  <a:lnTo>
                    <a:pt x="6667501" y="4304063"/>
                  </a:lnTo>
                  <a:lnTo>
                    <a:pt x="6597651" y="4267005"/>
                  </a:lnTo>
                  <a:lnTo>
                    <a:pt x="6564313" y="4155829"/>
                  </a:lnTo>
                  <a:lnTo>
                    <a:pt x="6629401" y="4076419"/>
                  </a:lnTo>
                  <a:lnTo>
                    <a:pt x="6672263" y="3993479"/>
                  </a:lnTo>
                  <a:lnTo>
                    <a:pt x="6667501" y="3877010"/>
                  </a:lnTo>
                  <a:lnTo>
                    <a:pt x="6573838" y="3827598"/>
                  </a:lnTo>
                  <a:lnTo>
                    <a:pt x="6557963" y="3771128"/>
                  </a:lnTo>
                  <a:lnTo>
                    <a:pt x="6646863" y="3721717"/>
                  </a:lnTo>
                  <a:lnTo>
                    <a:pt x="6643688" y="3637013"/>
                  </a:lnTo>
                  <a:lnTo>
                    <a:pt x="6692253" y="3548249"/>
                  </a:lnTo>
                  <a:lnTo>
                    <a:pt x="6716065" y="3476811"/>
                  </a:lnTo>
                  <a:lnTo>
                    <a:pt x="6839890" y="3469667"/>
                  </a:lnTo>
                  <a:lnTo>
                    <a:pt x="6907213" y="3432309"/>
                  </a:lnTo>
                  <a:lnTo>
                    <a:pt x="6992938" y="3474662"/>
                  </a:lnTo>
                  <a:lnTo>
                    <a:pt x="7067551" y="3388192"/>
                  </a:lnTo>
                  <a:lnTo>
                    <a:pt x="7153276" y="3435839"/>
                  </a:lnTo>
                  <a:lnTo>
                    <a:pt x="7235826" y="3501132"/>
                  </a:lnTo>
                  <a:lnTo>
                    <a:pt x="7315201" y="3599954"/>
                  </a:lnTo>
                  <a:lnTo>
                    <a:pt x="7416801" y="3760540"/>
                  </a:lnTo>
                  <a:lnTo>
                    <a:pt x="7526338" y="3700541"/>
                  </a:lnTo>
                  <a:lnTo>
                    <a:pt x="7556501" y="3811716"/>
                  </a:lnTo>
                  <a:lnTo>
                    <a:pt x="7519988" y="3944067"/>
                  </a:lnTo>
                  <a:lnTo>
                    <a:pt x="7556501" y="4161124"/>
                  </a:lnTo>
                  <a:lnTo>
                    <a:pt x="7669213" y="4205241"/>
                  </a:lnTo>
                  <a:lnTo>
                    <a:pt x="7811440" y="4405499"/>
                  </a:lnTo>
                  <a:lnTo>
                    <a:pt x="7994797" y="4250717"/>
                  </a:lnTo>
                  <a:lnTo>
                    <a:pt x="7963840" y="4176899"/>
                  </a:lnTo>
                  <a:lnTo>
                    <a:pt x="8009084" y="4098317"/>
                  </a:lnTo>
                  <a:lnTo>
                    <a:pt x="8049565" y="4007830"/>
                  </a:lnTo>
                  <a:lnTo>
                    <a:pt x="8085284" y="3948299"/>
                  </a:lnTo>
                  <a:lnTo>
                    <a:pt x="8137672" y="3962586"/>
                  </a:lnTo>
                  <a:lnTo>
                    <a:pt x="8134351" y="4044654"/>
                  </a:lnTo>
                  <a:lnTo>
                    <a:pt x="8243888" y="4168182"/>
                  </a:lnTo>
                  <a:lnTo>
                    <a:pt x="8267701" y="4279357"/>
                  </a:lnTo>
                  <a:lnTo>
                    <a:pt x="8316913" y="4362297"/>
                  </a:lnTo>
                  <a:lnTo>
                    <a:pt x="8301038" y="4469943"/>
                  </a:lnTo>
                  <a:lnTo>
                    <a:pt x="8416926" y="4528178"/>
                  </a:lnTo>
                  <a:lnTo>
                    <a:pt x="8364538" y="4637588"/>
                  </a:lnTo>
                  <a:lnTo>
                    <a:pt x="8372476" y="4702881"/>
                  </a:lnTo>
                  <a:lnTo>
                    <a:pt x="8448676" y="4771704"/>
                  </a:lnTo>
                  <a:lnTo>
                    <a:pt x="8501063" y="4859938"/>
                  </a:lnTo>
                  <a:lnTo>
                    <a:pt x="8615363" y="4896997"/>
                  </a:lnTo>
                  <a:lnTo>
                    <a:pt x="8647113" y="4948172"/>
                  </a:lnTo>
                  <a:lnTo>
                    <a:pt x="8755063" y="4928761"/>
                  </a:lnTo>
                  <a:lnTo>
                    <a:pt x="8813801" y="5038171"/>
                  </a:lnTo>
                  <a:lnTo>
                    <a:pt x="8834438" y="5110523"/>
                  </a:lnTo>
                  <a:lnTo>
                    <a:pt x="8915401" y="5131699"/>
                  </a:lnTo>
                  <a:lnTo>
                    <a:pt x="8983663" y="5230522"/>
                  </a:lnTo>
                  <a:lnTo>
                    <a:pt x="8964613" y="5316991"/>
                  </a:lnTo>
                  <a:lnTo>
                    <a:pt x="8988426" y="5444048"/>
                  </a:lnTo>
                  <a:lnTo>
                    <a:pt x="8988426" y="5507577"/>
                  </a:lnTo>
                  <a:lnTo>
                    <a:pt x="9031288" y="5553459"/>
                  </a:lnTo>
                  <a:lnTo>
                    <a:pt x="8955088" y="5618752"/>
                  </a:lnTo>
                  <a:lnTo>
                    <a:pt x="8985397" y="5669942"/>
                  </a:lnTo>
                  <a:lnTo>
                    <a:pt x="9017001" y="5777574"/>
                  </a:lnTo>
                  <a:lnTo>
                    <a:pt x="9064626" y="5849926"/>
                  </a:lnTo>
                  <a:lnTo>
                    <a:pt x="9083028" y="5960455"/>
                  </a:lnTo>
                  <a:lnTo>
                    <a:pt x="9171134" y="5977124"/>
                  </a:lnTo>
                  <a:lnTo>
                    <a:pt x="9242572" y="5941405"/>
                  </a:lnTo>
                  <a:lnTo>
                    <a:pt x="9294959" y="5984267"/>
                  </a:lnTo>
                  <a:lnTo>
                    <a:pt x="9321801" y="6114628"/>
                  </a:lnTo>
                  <a:lnTo>
                    <a:pt x="9324976" y="6236391"/>
                  </a:lnTo>
                  <a:lnTo>
                    <a:pt x="9264651" y="6322861"/>
                  </a:lnTo>
                  <a:lnTo>
                    <a:pt x="9201151" y="6344037"/>
                  </a:lnTo>
                  <a:lnTo>
                    <a:pt x="9124951" y="6342272"/>
                  </a:lnTo>
                  <a:lnTo>
                    <a:pt x="9097963" y="6259332"/>
                  </a:lnTo>
                  <a:lnTo>
                    <a:pt x="9010651" y="6289332"/>
                  </a:lnTo>
                  <a:lnTo>
                    <a:pt x="8940153" y="6286686"/>
                  </a:lnTo>
                  <a:lnTo>
                    <a:pt x="8874126" y="6289332"/>
                  </a:lnTo>
                  <a:lnTo>
                    <a:pt x="8823472" y="6255730"/>
                  </a:lnTo>
                  <a:lnTo>
                    <a:pt x="8702028" y="6277161"/>
                  </a:lnTo>
                  <a:lnTo>
                    <a:pt x="8711553" y="6179530"/>
                  </a:lnTo>
                  <a:lnTo>
                    <a:pt x="8785372" y="6046180"/>
                  </a:lnTo>
                  <a:lnTo>
                    <a:pt x="8837759" y="5946167"/>
                  </a:lnTo>
                  <a:lnTo>
                    <a:pt x="8906815" y="5767574"/>
                  </a:lnTo>
                  <a:lnTo>
                    <a:pt x="8866334" y="5643749"/>
                  </a:lnTo>
                  <a:lnTo>
                    <a:pt x="8771084" y="5674705"/>
                  </a:lnTo>
                  <a:lnTo>
                    <a:pt x="8675834" y="5779480"/>
                  </a:lnTo>
                  <a:lnTo>
                    <a:pt x="8571059" y="5850917"/>
                  </a:lnTo>
                  <a:lnTo>
                    <a:pt x="8442472" y="5881874"/>
                  </a:lnTo>
                  <a:lnTo>
                    <a:pt x="8328172" y="5858061"/>
                  </a:lnTo>
                  <a:lnTo>
                    <a:pt x="8206728" y="5860442"/>
                  </a:lnTo>
                  <a:lnTo>
                    <a:pt x="8137672" y="5836630"/>
                  </a:lnTo>
                  <a:lnTo>
                    <a:pt x="8051947" y="5834249"/>
                  </a:lnTo>
                  <a:lnTo>
                    <a:pt x="7978128" y="5822342"/>
                  </a:lnTo>
                  <a:lnTo>
                    <a:pt x="7892403" y="5860442"/>
                  </a:lnTo>
                  <a:lnTo>
                    <a:pt x="7849540" y="5912830"/>
                  </a:lnTo>
                  <a:lnTo>
                    <a:pt x="7882878" y="6017605"/>
                  </a:lnTo>
                  <a:lnTo>
                    <a:pt x="8015288" y="5945218"/>
                  </a:lnTo>
                  <a:lnTo>
                    <a:pt x="8105776" y="5987571"/>
                  </a:lnTo>
                  <a:lnTo>
                    <a:pt x="8161484" y="6079517"/>
                  </a:lnTo>
                  <a:lnTo>
                    <a:pt x="8151959" y="6162861"/>
                  </a:lnTo>
                  <a:lnTo>
                    <a:pt x="8064501" y="6160510"/>
                  </a:lnTo>
                  <a:lnTo>
                    <a:pt x="8040688" y="6231097"/>
                  </a:lnTo>
                  <a:lnTo>
                    <a:pt x="8121651" y="6315802"/>
                  </a:lnTo>
                  <a:lnTo>
                    <a:pt x="8130528" y="6408130"/>
                  </a:lnTo>
                  <a:lnTo>
                    <a:pt x="8296276" y="6336978"/>
                  </a:lnTo>
                  <a:lnTo>
                    <a:pt x="8423422" y="6498617"/>
                  </a:lnTo>
                  <a:lnTo>
                    <a:pt x="8475809" y="6384317"/>
                  </a:lnTo>
                  <a:lnTo>
                    <a:pt x="8566297" y="6360505"/>
                  </a:lnTo>
                  <a:lnTo>
                    <a:pt x="8597253" y="6539099"/>
                  </a:lnTo>
                  <a:lnTo>
                    <a:pt x="8440090" y="6646255"/>
                  </a:lnTo>
                  <a:lnTo>
                    <a:pt x="8256734" y="6727217"/>
                  </a:lnTo>
                  <a:lnTo>
                    <a:pt x="8123384" y="6784367"/>
                  </a:lnTo>
                  <a:lnTo>
                    <a:pt x="8023372" y="6889142"/>
                  </a:lnTo>
                  <a:lnTo>
                    <a:pt x="7937647" y="6836755"/>
                  </a:lnTo>
                  <a:lnTo>
                    <a:pt x="7930503" y="6779605"/>
                  </a:lnTo>
                  <a:lnTo>
                    <a:pt x="8099572" y="6634349"/>
                  </a:lnTo>
                  <a:lnTo>
                    <a:pt x="8059090" y="6589105"/>
                  </a:lnTo>
                  <a:lnTo>
                    <a:pt x="7828109" y="6710549"/>
                  </a:lnTo>
                  <a:lnTo>
                    <a:pt x="7740651" y="6481682"/>
                  </a:lnTo>
                  <a:lnTo>
                    <a:pt x="7720953" y="6317642"/>
                  </a:lnTo>
                  <a:lnTo>
                    <a:pt x="7567613" y="6303449"/>
                  </a:lnTo>
                  <a:lnTo>
                    <a:pt x="7518547" y="6496236"/>
                  </a:lnTo>
                  <a:lnTo>
                    <a:pt x="7435203" y="6646255"/>
                  </a:lnTo>
                  <a:lnTo>
                    <a:pt x="7281863" y="6645798"/>
                  </a:lnTo>
                  <a:lnTo>
                    <a:pt x="7097713" y="6645798"/>
                  </a:lnTo>
                  <a:lnTo>
                    <a:pt x="6978003" y="6720074"/>
                  </a:lnTo>
                  <a:lnTo>
                    <a:pt x="6839890" y="6879617"/>
                  </a:lnTo>
                  <a:lnTo>
                    <a:pt x="6570809" y="6898667"/>
                  </a:lnTo>
                  <a:lnTo>
                    <a:pt x="6551759" y="7003442"/>
                  </a:lnTo>
                  <a:lnTo>
                    <a:pt x="6211240" y="7146317"/>
                  </a:lnTo>
                  <a:lnTo>
                    <a:pt x="6135040" y="7084405"/>
                  </a:lnTo>
                  <a:lnTo>
                    <a:pt x="6165997" y="7058211"/>
                  </a:lnTo>
                  <a:lnTo>
                    <a:pt x="6194572" y="7008205"/>
                  </a:lnTo>
                  <a:lnTo>
                    <a:pt x="6270772" y="6855805"/>
                  </a:lnTo>
                  <a:lnTo>
                    <a:pt x="6361259" y="6686736"/>
                  </a:lnTo>
                  <a:lnTo>
                    <a:pt x="6477940" y="6746267"/>
                  </a:lnTo>
                  <a:lnTo>
                    <a:pt x="6492228" y="6651017"/>
                  </a:lnTo>
                  <a:lnTo>
                    <a:pt x="6385072" y="6529574"/>
                  </a:lnTo>
                  <a:lnTo>
                    <a:pt x="6197601" y="6490506"/>
                  </a:lnTo>
                  <a:lnTo>
                    <a:pt x="5967413" y="6471094"/>
                  </a:lnTo>
                  <a:lnTo>
                    <a:pt x="5973115" y="6253349"/>
                  </a:lnTo>
                  <a:lnTo>
                    <a:pt x="5863578" y="6217630"/>
                  </a:lnTo>
                  <a:lnTo>
                    <a:pt x="5796903" y="6129524"/>
                  </a:lnTo>
                  <a:lnTo>
                    <a:pt x="5651647" y="6084280"/>
                  </a:lnTo>
                  <a:lnTo>
                    <a:pt x="5580209" y="6162861"/>
                  </a:lnTo>
                  <a:lnTo>
                    <a:pt x="5353051" y="6225803"/>
                  </a:lnTo>
                  <a:lnTo>
                    <a:pt x="5254626" y="6171098"/>
                  </a:lnTo>
                  <a:lnTo>
                    <a:pt x="5054601" y="6146392"/>
                  </a:lnTo>
                  <a:lnTo>
                    <a:pt x="4865688" y="6081099"/>
                  </a:lnTo>
                  <a:lnTo>
                    <a:pt x="1886890" y="60604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5" name="Freeform 172">
              <a:extLst/>
            </p:cNvPr>
            <p:cNvSpPr>
              <a:spLocks/>
            </p:cNvSpPr>
            <p:nvPr/>
          </p:nvSpPr>
          <p:spPr bwMode="auto">
            <a:xfrm>
              <a:off x="2951139" y="1863743"/>
              <a:ext cx="1106487" cy="1647825"/>
            </a:xfrm>
            <a:custGeom>
              <a:avLst/>
              <a:gdLst>
                <a:gd name="T0" fmla="*/ 121 w 6476107"/>
                <a:gd name="T1" fmla="*/ 440 h 9653587"/>
                <a:gd name="T2" fmla="*/ 74 w 6476107"/>
                <a:gd name="T3" fmla="*/ 365 h 9653587"/>
                <a:gd name="T4" fmla="*/ 121 w 6476107"/>
                <a:gd name="T5" fmla="*/ 310 h 9653587"/>
                <a:gd name="T6" fmla="*/ 172 w 6476107"/>
                <a:gd name="T7" fmla="*/ 263 h 9653587"/>
                <a:gd name="T8" fmla="*/ 190 w 6476107"/>
                <a:gd name="T9" fmla="*/ 200 h 9653587"/>
                <a:gd name="T10" fmla="*/ 263 w 6476107"/>
                <a:gd name="T11" fmla="*/ 170 h 9653587"/>
                <a:gd name="T12" fmla="*/ 355 w 6476107"/>
                <a:gd name="T13" fmla="*/ 145 h 9653587"/>
                <a:gd name="T14" fmla="*/ 409 w 6476107"/>
                <a:gd name="T15" fmla="*/ 223 h 9653587"/>
                <a:gd name="T16" fmla="*/ 416 w 6476107"/>
                <a:gd name="T17" fmla="*/ 160 h 9653587"/>
                <a:gd name="T18" fmla="*/ 372 w 6476107"/>
                <a:gd name="T19" fmla="*/ 128 h 9653587"/>
                <a:gd name="T20" fmla="*/ 397 w 6476107"/>
                <a:gd name="T21" fmla="*/ 65 h 9653587"/>
                <a:gd name="T22" fmla="*/ 512 w 6476107"/>
                <a:gd name="T23" fmla="*/ 18 h 9653587"/>
                <a:gd name="T24" fmla="*/ 638 w 6476107"/>
                <a:gd name="T25" fmla="*/ 5 h 9653587"/>
                <a:gd name="T26" fmla="*/ 697 w 6476107"/>
                <a:gd name="T27" fmla="*/ 58 h 9653587"/>
                <a:gd name="T28" fmla="*/ 773 w 6476107"/>
                <a:gd name="T29" fmla="*/ 142 h 9653587"/>
                <a:gd name="T30" fmla="*/ 702 w 6476107"/>
                <a:gd name="T31" fmla="*/ 205 h 9653587"/>
                <a:gd name="T32" fmla="*/ 737 w 6476107"/>
                <a:gd name="T33" fmla="*/ 208 h 9653587"/>
                <a:gd name="T34" fmla="*/ 769 w 6476107"/>
                <a:gd name="T35" fmla="*/ 240 h 9653587"/>
                <a:gd name="T36" fmla="*/ 786 w 6476107"/>
                <a:gd name="T37" fmla="*/ 245 h 9653587"/>
                <a:gd name="T38" fmla="*/ 821 w 6476107"/>
                <a:gd name="T39" fmla="*/ 219 h 9653587"/>
                <a:gd name="T40" fmla="*/ 890 w 6476107"/>
                <a:gd name="T41" fmla="*/ 226 h 9653587"/>
                <a:gd name="T42" fmla="*/ 926 w 6476107"/>
                <a:gd name="T43" fmla="*/ 292 h 9653587"/>
                <a:gd name="T44" fmla="*/ 868 w 6476107"/>
                <a:gd name="T45" fmla="*/ 369 h 9653587"/>
                <a:gd name="T46" fmla="*/ 825 w 6476107"/>
                <a:gd name="T47" fmla="*/ 431 h 9653587"/>
                <a:gd name="T48" fmla="*/ 833 w 6476107"/>
                <a:gd name="T49" fmla="*/ 488 h 9653587"/>
                <a:gd name="T50" fmla="*/ 806 w 6476107"/>
                <a:gd name="T51" fmla="*/ 556 h 9653587"/>
                <a:gd name="T52" fmla="*/ 838 w 6476107"/>
                <a:gd name="T53" fmla="*/ 631 h 9653587"/>
                <a:gd name="T54" fmla="*/ 811 w 6476107"/>
                <a:gd name="T55" fmla="*/ 703 h 9653587"/>
                <a:gd name="T56" fmla="*/ 818 w 6476107"/>
                <a:gd name="T57" fmla="*/ 793 h 9653587"/>
                <a:gd name="T58" fmla="*/ 771 w 6476107"/>
                <a:gd name="T59" fmla="*/ 856 h 9653587"/>
                <a:gd name="T60" fmla="*/ 764 w 6476107"/>
                <a:gd name="T61" fmla="*/ 921 h 9653587"/>
                <a:gd name="T62" fmla="*/ 791 w 6476107"/>
                <a:gd name="T63" fmla="*/ 984 h 9653587"/>
                <a:gd name="T64" fmla="*/ 742 w 6476107"/>
                <a:gd name="T65" fmla="*/ 1044 h 9653587"/>
                <a:gd name="T66" fmla="*/ 660 w 6476107"/>
                <a:gd name="T67" fmla="*/ 1096 h 9653587"/>
                <a:gd name="T68" fmla="*/ 599 w 6476107"/>
                <a:gd name="T69" fmla="*/ 1146 h 9653587"/>
                <a:gd name="T70" fmla="*/ 527 w 6476107"/>
                <a:gd name="T71" fmla="*/ 1194 h 9653587"/>
                <a:gd name="T72" fmla="*/ 493 w 6476107"/>
                <a:gd name="T73" fmla="*/ 1261 h 9653587"/>
                <a:gd name="T74" fmla="*/ 471 w 6476107"/>
                <a:gd name="T75" fmla="*/ 1334 h 9653587"/>
                <a:gd name="T76" fmla="*/ 424 w 6476107"/>
                <a:gd name="T77" fmla="*/ 1394 h 9653587"/>
                <a:gd name="T78" fmla="*/ 352 w 6476107"/>
                <a:gd name="T79" fmla="*/ 1334 h 9653587"/>
                <a:gd name="T80" fmla="*/ 308 w 6476107"/>
                <a:gd name="T81" fmla="*/ 1201 h 9653587"/>
                <a:gd name="T82" fmla="*/ 293 w 6476107"/>
                <a:gd name="T83" fmla="*/ 1106 h 9653587"/>
                <a:gd name="T84" fmla="*/ 328 w 6476107"/>
                <a:gd name="T85" fmla="*/ 1044 h 9653587"/>
                <a:gd name="T86" fmla="*/ 269 w 6476107"/>
                <a:gd name="T87" fmla="*/ 1026 h 9653587"/>
                <a:gd name="T88" fmla="*/ 325 w 6476107"/>
                <a:gd name="T89" fmla="*/ 986 h 9653587"/>
                <a:gd name="T90" fmla="*/ 249 w 6476107"/>
                <a:gd name="T91" fmla="*/ 913 h 9653587"/>
                <a:gd name="T92" fmla="*/ 244 w 6476107"/>
                <a:gd name="T93" fmla="*/ 846 h 9653587"/>
                <a:gd name="T94" fmla="*/ 224 w 6476107"/>
                <a:gd name="T95" fmla="*/ 726 h 9653587"/>
                <a:gd name="T96" fmla="*/ 140 w 6476107"/>
                <a:gd name="T97" fmla="*/ 698 h 9653587"/>
                <a:gd name="T98" fmla="*/ 47 w 6476107"/>
                <a:gd name="T99" fmla="*/ 691 h 9653587"/>
                <a:gd name="T100" fmla="*/ 10 w 6476107"/>
                <a:gd name="T101" fmla="*/ 616 h 9653587"/>
                <a:gd name="T102" fmla="*/ 30 w 6476107"/>
                <a:gd name="T103" fmla="*/ 571 h 9653587"/>
                <a:gd name="T104" fmla="*/ 12 w 6476107"/>
                <a:gd name="T105" fmla="*/ 523 h 9653587"/>
                <a:gd name="T106" fmla="*/ 96 w 6476107"/>
                <a:gd name="T107" fmla="*/ 473 h 965358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476107"/>
                <a:gd name="T163" fmla="*/ 0 h 9653587"/>
                <a:gd name="T164" fmla="*/ 6476107 w 6476107"/>
                <a:gd name="T165" fmla="*/ 9653587 h 965358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476107" h="9653587">
                  <a:moveTo>
                    <a:pt x="659957" y="3263914"/>
                  </a:moveTo>
                  <a:lnTo>
                    <a:pt x="778411" y="3177567"/>
                  </a:lnTo>
                  <a:lnTo>
                    <a:pt x="829177" y="3039412"/>
                  </a:lnTo>
                  <a:lnTo>
                    <a:pt x="810845" y="2816349"/>
                  </a:lnTo>
                  <a:lnTo>
                    <a:pt x="527402" y="2719928"/>
                  </a:lnTo>
                  <a:lnTo>
                    <a:pt x="507660" y="2521330"/>
                  </a:lnTo>
                  <a:lnTo>
                    <a:pt x="643035" y="2365906"/>
                  </a:lnTo>
                  <a:lnTo>
                    <a:pt x="778411" y="2262290"/>
                  </a:lnTo>
                  <a:lnTo>
                    <a:pt x="829177" y="2141404"/>
                  </a:lnTo>
                  <a:lnTo>
                    <a:pt x="964553" y="2003249"/>
                  </a:lnTo>
                  <a:lnTo>
                    <a:pt x="1142234" y="1947123"/>
                  </a:lnTo>
                  <a:lnTo>
                    <a:pt x="1184539" y="1813286"/>
                  </a:lnTo>
                  <a:lnTo>
                    <a:pt x="1095698" y="1610370"/>
                  </a:lnTo>
                  <a:lnTo>
                    <a:pt x="1302993" y="1381551"/>
                  </a:lnTo>
                  <a:lnTo>
                    <a:pt x="1472213" y="1347012"/>
                  </a:lnTo>
                  <a:lnTo>
                    <a:pt x="1607588" y="1191588"/>
                  </a:lnTo>
                  <a:lnTo>
                    <a:pt x="1805012" y="1175757"/>
                  </a:lnTo>
                  <a:lnTo>
                    <a:pt x="2064482" y="1139780"/>
                  </a:lnTo>
                  <a:lnTo>
                    <a:pt x="2216780" y="1018894"/>
                  </a:lnTo>
                  <a:lnTo>
                    <a:pt x="2436766" y="1001624"/>
                  </a:lnTo>
                  <a:lnTo>
                    <a:pt x="2605986" y="1174318"/>
                  </a:lnTo>
                  <a:lnTo>
                    <a:pt x="2673673" y="1312473"/>
                  </a:lnTo>
                  <a:lnTo>
                    <a:pt x="2809049" y="1536975"/>
                  </a:lnTo>
                  <a:lnTo>
                    <a:pt x="2842893" y="1329743"/>
                  </a:lnTo>
                  <a:lnTo>
                    <a:pt x="2792127" y="1243396"/>
                  </a:lnTo>
                  <a:lnTo>
                    <a:pt x="2859815" y="1105241"/>
                  </a:lnTo>
                  <a:lnTo>
                    <a:pt x="2809049" y="1001624"/>
                  </a:lnTo>
                  <a:lnTo>
                    <a:pt x="2724439" y="846200"/>
                  </a:lnTo>
                  <a:lnTo>
                    <a:pt x="2555220" y="880739"/>
                  </a:lnTo>
                  <a:lnTo>
                    <a:pt x="2521376" y="759853"/>
                  </a:lnTo>
                  <a:lnTo>
                    <a:pt x="2538298" y="569890"/>
                  </a:lnTo>
                  <a:lnTo>
                    <a:pt x="2724439" y="449004"/>
                  </a:lnTo>
                  <a:lnTo>
                    <a:pt x="2988140" y="402952"/>
                  </a:lnTo>
                  <a:lnTo>
                    <a:pt x="3232099" y="207233"/>
                  </a:lnTo>
                  <a:lnTo>
                    <a:pt x="3519773" y="120886"/>
                  </a:lnTo>
                  <a:lnTo>
                    <a:pt x="3739758" y="17269"/>
                  </a:lnTo>
                  <a:lnTo>
                    <a:pt x="4044354" y="0"/>
                  </a:lnTo>
                  <a:lnTo>
                    <a:pt x="4382794" y="34539"/>
                  </a:lnTo>
                  <a:lnTo>
                    <a:pt x="4585858" y="138155"/>
                  </a:lnTo>
                  <a:lnTo>
                    <a:pt x="4822765" y="241771"/>
                  </a:lnTo>
                  <a:lnTo>
                    <a:pt x="4786101" y="402952"/>
                  </a:lnTo>
                  <a:lnTo>
                    <a:pt x="4991985" y="604429"/>
                  </a:lnTo>
                  <a:lnTo>
                    <a:pt x="5195049" y="777122"/>
                  </a:lnTo>
                  <a:lnTo>
                    <a:pt x="5306452" y="981477"/>
                  </a:lnTo>
                  <a:lnTo>
                    <a:pt x="5025829" y="1260665"/>
                  </a:lnTo>
                  <a:lnTo>
                    <a:pt x="4805843" y="1295204"/>
                  </a:lnTo>
                  <a:lnTo>
                    <a:pt x="4822765" y="1416090"/>
                  </a:lnTo>
                  <a:lnTo>
                    <a:pt x="4873531" y="1554245"/>
                  </a:lnTo>
                  <a:lnTo>
                    <a:pt x="5025829" y="1536975"/>
                  </a:lnTo>
                  <a:lnTo>
                    <a:pt x="5059673" y="1433359"/>
                  </a:lnTo>
                  <a:lnTo>
                    <a:pt x="5144283" y="1381551"/>
                  </a:lnTo>
                  <a:lnTo>
                    <a:pt x="5262737" y="1450628"/>
                  </a:lnTo>
                  <a:lnTo>
                    <a:pt x="5279659" y="1657861"/>
                  </a:lnTo>
                  <a:lnTo>
                    <a:pt x="5228893" y="1813286"/>
                  </a:lnTo>
                  <a:lnTo>
                    <a:pt x="5178127" y="1968710"/>
                  </a:lnTo>
                  <a:lnTo>
                    <a:pt x="5398113" y="1692400"/>
                  </a:lnTo>
                  <a:lnTo>
                    <a:pt x="5601177" y="1726939"/>
                  </a:lnTo>
                  <a:lnTo>
                    <a:pt x="5584255" y="1657861"/>
                  </a:lnTo>
                  <a:lnTo>
                    <a:pt x="5636431" y="1512510"/>
                  </a:lnTo>
                  <a:lnTo>
                    <a:pt x="5736553" y="1416090"/>
                  </a:lnTo>
                  <a:lnTo>
                    <a:pt x="5939616" y="1450628"/>
                  </a:lnTo>
                  <a:lnTo>
                    <a:pt x="6110246" y="1561440"/>
                  </a:lnTo>
                  <a:lnTo>
                    <a:pt x="6278056" y="1657861"/>
                  </a:lnTo>
                  <a:lnTo>
                    <a:pt x="6476107" y="1823365"/>
                  </a:lnTo>
                  <a:lnTo>
                    <a:pt x="6358120" y="2015094"/>
                  </a:lnTo>
                  <a:lnTo>
                    <a:pt x="6225384" y="2206823"/>
                  </a:lnTo>
                  <a:lnTo>
                    <a:pt x="6063152" y="2398552"/>
                  </a:lnTo>
                  <a:lnTo>
                    <a:pt x="5959913" y="2546036"/>
                  </a:lnTo>
                  <a:lnTo>
                    <a:pt x="5945165" y="2708268"/>
                  </a:lnTo>
                  <a:lnTo>
                    <a:pt x="5827178" y="2929494"/>
                  </a:lnTo>
                  <a:lnTo>
                    <a:pt x="5664946" y="2973739"/>
                  </a:lnTo>
                  <a:lnTo>
                    <a:pt x="5589895" y="3107050"/>
                  </a:lnTo>
                  <a:lnTo>
                    <a:pt x="5635021" y="3212106"/>
                  </a:lnTo>
                  <a:lnTo>
                    <a:pt x="5719631" y="3367530"/>
                  </a:lnTo>
                  <a:lnTo>
                    <a:pt x="5533489" y="3402069"/>
                  </a:lnTo>
                  <a:lnTo>
                    <a:pt x="5651943" y="3661110"/>
                  </a:lnTo>
                  <a:lnTo>
                    <a:pt x="5533489" y="3833804"/>
                  </a:lnTo>
                  <a:lnTo>
                    <a:pt x="5651943" y="4092845"/>
                  </a:lnTo>
                  <a:lnTo>
                    <a:pt x="5651943" y="4265538"/>
                  </a:lnTo>
                  <a:lnTo>
                    <a:pt x="5753475" y="4351885"/>
                  </a:lnTo>
                  <a:lnTo>
                    <a:pt x="5685787" y="4541849"/>
                  </a:lnTo>
                  <a:lnTo>
                    <a:pt x="5651943" y="4731812"/>
                  </a:lnTo>
                  <a:lnTo>
                    <a:pt x="5567333" y="4852698"/>
                  </a:lnTo>
                  <a:lnTo>
                    <a:pt x="5635021" y="5094469"/>
                  </a:lnTo>
                  <a:lnTo>
                    <a:pt x="5702709" y="5336240"/>
                  </a:lnTo>
                  <a:lnTo>
                    <a:pt x="5618099" y="5474395"/>
                  </a:lnTo>
                  <a:lnTo>
                    <a:pt x="5516567" y="5629820"/>
                  </a:lnTo>
                  <a:lnTo>
                    <a:pt x="5495414" y="5809709"/>
                  </a:lnTo>
                  <a:lnTo>
                    <a:pt x="5296581" y="5906130"/>
                  </a:lnTo>
                  <a:lnTo>
                    <a:pt x="5296581" y="6027016"/>
                  </a:lnTo>
                  <a:lnTo>
                    <a:pt x="5364269" y="6182440"/>
                  </a:lnTo>
                  <a:lnTo>
                    <a:pt x="5245815" y="6355134"/>
                  </a:lnTo>
                  <a:lnTo>
                    <a:pt x="5306452" y="6486094"/>
                  </a:lnTo>
                  <a:lnTo>
                    <a:pt x="5415035" y="6683253"/>
                  </a:lnTo>
                  <a:lnTo>
                    <a:pt x="5431957" y="6786869"/>
                  </a:lnTo>
                  <a:lnTo>
                    <a:pt x="5381191" y="6907755"/>
                  </a:lnTo>
                  <a:lnTo>
                    <a:pt x="5306452" y="7064618"/>
                  </a:lnTo>
                  <a:lnTo>
                    <a:pt x="5093517" y="7201334"/>
                  </a:lnTo>
                  <a:lnTo>
                    <a:pt x="4907375" y="7391297"/>
                  </a:lnTo>
                  <a:lnTo>
                    <a:pt x="4687390" y="7494914"/>
                  </a:lnTo>
                  <a:lnTo>
                    <a:pt x="4535092" y="7563991"/>
                  </a:lnTo>
                  <a:lnTo>
                    <a:pt x="4281262" y="7615799"/>
                  </a:lnTo>
                  <a:lnTo>
                    <a:pt x="4230496" y="7736685"/>
                  </a:lnTo>
                  <a:lnTo>
                    <a:pt x="4112042" y="7909379"/>
                  </a:lnTo>
                  <a:lnTo>
                    <a:pt x="3942822" y="8082073"/>
                  </a:lnTo>
                  <a:lnTo>
                    <a:pt x="3790524" y="8254767"/>
                  </a:lnTo>
                  <a:lnTo>
                    <a:pt x="3621305" y="8237497"/>
                  </a:lnTo>
                  <a:lnTo>
                    <a:pt x="3519773" y="8375652"/>
                  </a:lnTo>
                  <a:lnTo>
                    <a:pt x="3366065" y="8464878"/>
                  </a:lnTo>
                  <a:lnTo>
                    <a:pt x="3384397" y="8703771"/>
                  </a:lnTo>
                  <a:lnTo>
                    <a:pt x="3333631" y="8876465"/>
                  </a:lnTo>
                  <a:lnTo>
                    <a:pt x="3181333" y="8962812"/>
                  </a:lnTo>
                  <a:lnTo>
                    <a:pt x="3232099" y="9204583"/>
                  </a:lnTo>
                  <a:lnTo>
                    <a:pt x="3164411" y="9429085"/>
                  </a:lnTo>
                  <a:lnTo>
                    <a:pt x="3079801" y="9653587"/>
                  </a:lnTo>
                  <a:lnTo>
                    <a:pt x="2910581" y="9619048"/>
                  </a:lnTo>
                  <a:lnTo>
                    <a:pt x="2825971" y="9394546"/>
                  </a:lnTo>
                  <a:lnTo>
                    <a:pt x="2639829" y="9411816"/>
                  </a:lnTo>
                  <a:lnTo>
                    <a:pt x="2419844" y="9204583"/>
                  </a:lnTo>
                  <a:lnTo>
                    <a:pt x="2318312" y="8980081"/>
                  </a:lnTo>
                  <a:lnTo>
                    <a:pt x="2199858" y="8651963"/>
                  </a:lnTo>
                  <a:lnTo>
                    <a:pt x="2115248" y="8289305"/>
                  </a:lnTo>
                  <a:lnTo>
                    <a:pt x="1979872" y="8116612"/>
                  </a:lnTo>
                  <a:lnTo>
                    <a:pt x="1946028" y="7788493"/>
                  </a:lnTo>
                  <a:lnTo>
                    <a:pt x="2013716" y="7633069"/>
                  </a:lnTo>
                  <a:lnTo>
                    <a:pt x="2047560" y="7356759"/>
                  </a:lnTo>
                  <a:lnTo>
                    <a:pt x="2216780" y="7339489"/>
                  </a:lnTo>
                  <a:lnTo>
                    <a:pt x="2250624" y="7201334"/>
                  </a:lnTo>
                  <a:lnTo>
                    <a:pt x="2081404" y="7184065"/>
                  </a:lnTo>
                  <a:lnTo>
                    <a:pt x="1929106" y="7270412"/>
                  </a:lnTo>
                  <a:lnTo>
                    <a:pt x="1844496" y="7080448"/>
                  </a:lnTo>
                  <a:lnTo>
                    <a:pt x="1912184" y="6804138"/>
                  </a:lnTo>
                  <a:lnTo>
                    <a:pt x="1996794" y="6735061"/>
                  </a:lnTo>
                  <a:lnTo>
                    <a:pt x="2233702" y="6804138"/>
                  </a:lnTo>
                  <a:lnTo>
                    <a:pt x="2081404" y="6614175"/>
                  </a:lnTo>
                  <a:lnTo>
                    <a:pt x="1827574" y="6579636"/>
                  </a:lnTo>
                  <a:lnTo>
                    <a:pt x="1709120" y="6303326"/>
                  </a:lnTo>
                  <a:lnTo>
                    <a:pt x="1742964" y="6130632"/>
                  </a:lnTo>
                  <a:lnTo>
                    <a:pt x="1776808" y="5923400"/>
                  </a:lnTo>
                  <a:lnTo>
                    <a:pt x="1675276" y="5837053"/>
                  </a:lnTo>
                  <a:lnTo>
                    <a:pt x="1675276" y="5491665"/>
                  </a:lnTo>
                  <a:lnTo>
                    <a:pt x="1590666" y="5284432"/>
                  </a:lnTo>
                  <a:lnTo>
                    <a:pt x="1539901" y="5008122"/>
                  </a:lnTo>
                  <a:lnTo>
                    <a:pt x="1387603" y="4904506"/>
                  </a:lnTo>
                  <a:lnTo>
                    <a:pt x="1150695" y="4800889"/>
                  </a:lnTo>
                  <a:lnTo>
                    <a:pt x="964553" y="4818159"/>
                  </a:lnTo>
                  <a:lnTo>
                    <a:pt x="710723" y="4869967"/>
                  </a:lnTo>
                  <a:lnTo>
                    <a:pt x="524582" y="4869967"/>
                  </a:lnTo>
                  <a:lnTo>
                    <a:pt x="321518" y="4766351"/>
                  </a:lnTo>
                  <a:lnTo>
                    <a:pt x="270752" y="4559118"/>
                  </a:lnTo>
                  <a:lnTo>
                    <a:pt x="101532" y="4409450"/>
                  </a:lnTo>
                  <a:lnTo>
                    <a:pt x="67688" y="4248269"/>
                  </a:lnTo>
                  <a:lnTo>
                    <a:pt x="169220" y="4161922"/>
                  </a:lnTo>
                  <a:lnTo>
                    <a:pt x="355362" y="4127383"/>
                  </a:lnTo>
                  <a:lnTo>
                    <a:pt x="203064" y="3937420"/>
                  </a:lnTo>
                  <a:lnTo>
                    <a:pt x="16922" y="3902881"/>
                  </a:lnTo>
                  <a:lnTo>
                    <a:pt x="0" y="3730187"/>
                  </a:lnTo>
                  <a:lnTo>
                    <a:pt x="84610" y="3609302"/>
                  </a:lnTo>
                  <a:lnTo>
                    <a:pt x="243959" y="3540224"/>
                  </a:lnTo>
                  <a:lnTo>
                    <a:pt x="439972" y="3298453"/>
                  </a:lnTo>
                  <a:lnTo>
                    <a:pt x="659957" y="32639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6" name="Freeform 173">
              <a:extLst/>
            </p:cNvPr>
            <p:cNvSpPr>
              <a:spLocks/>
            </p:cNvSpPr>
            <p:nvPr/>
          </p:nvSpPr>
          <p:spPr bwMode="auto">
            <a:xfrm>
              <a:off x="2505051" y="1946293"/>
              <a:ext cx="641350" cy="860425"/>
            </a:xfrm>
            <a:custGeom>
              <a:avLst/>
              <a:gdLst>
                <a:gd name="T0" fmla="*/ 2147483647 w 2346"/>
                <a:gd name="T1" fmla="*/ 2147483647 h 3126"/>
                <a:gd name="T2" fmla="*/ 2147483647 w 2346"/>
                <a:gd name="T3" fmla="*/ 2147483647 h 3126"/>
                <a:gd name="T4" fmla="*/ 2147483647 w 2346"/>
                <a:gd name="T5" fmla="*/ 2147483647 h 3126"/>
                <a:gd name="T6" fmla="*/ 2147483647 w 2346"/>
                <a:gd name="T7" fmla="*/ 2147483647 h 3126"/>
                <a:gd name="T8" fmla="*/ 2147483647 w 2346"/>
                <a:gd name="T9" fmla="*/ 2147483647 h 3126"/>
                <a:gd name="T10" fmla="*/ 2147483647 w 2346"/>
                <a:gd name="T11" fmla="*/ 2147483647 h 3126"/>
                <a:gd name="T12" fmla="*/ 2147483647 w 2346"/>
                <a:gd name="T13" fmla="*/ 2147483647 h 3126"/>
                <a:gd name="T14" fmla="*/ 2147483647 w 2346"/>
                <a:gd name="T15" fmla="*/ 2147483647 h 3126"/>
                <a:gd name="T16" fmla="*/ 2147483647 w 2346"/>
                <a:gd name="T17" fmla="*/ 2147483647 h 3126"/>
                <a:gd name="T18" fmla="*/ 2147483647 w 2346"/>
                <a:gd name="T19" fmla="*/ 2147483647 h 3126"/>
                <a:gd name="T20" fmla="*/ 2147483647 w 2346"/>
                <a:gd name="T21" fmla="*/ 2147483647 h 3126"/>
                <a:gd name="T22" fmla="*/ 2147483647 w 2346"/>
                <a:gd name="T23" fmla="*/ 2147483647 h 3126"/>
                <a:gd name="T24" fmla="*/ 2147483647 w 2346"/>
                <a:gd name="T25" fmla="*/ 2147483647 h 3126"/>
                <a:gd name="T26" fmla="*/ 2147483647 w 2346"/>
                <a:gd name="T27" fmla="*/ 2147483647 h 3126"/>
                <a:gd name="T28" fmla="*/ 2147483647 w 2346"/>
                <a:gd name="T29" fmla="*/ 2147483647 h 3126"/>
                <a:gd name="T30" fmla="*/ 2147483647 w 2346"/>
                <a:gd name="T31" fmla="*/ 2147483647 h 3126"/>
                <a:gd name="T32" fmla="*/ 2147483647 w 2346"/>
                <a:gd name="T33" fmla="*/ 2147483647 h 3126"/>
                <a:gd name="T34" fmla="*/ 2147483647 w 2346"/>
                <a:gd name="T35" fmla="*/ 2147483647 h 3126"/>
                <a:gd name="T36" fmla="*/ 2147483647 w 2346"/>
                <a:gd name="T37" fmla="*/ 2147483647 h 3126"/>
                <a:gd name="T38" fmla="*/ 2147483647 w 2346"/>
                <a:gd name="T39" fmla="*/ 2147483647 h 3126"/>
                <a:gd name="T40" fmla="*/ 2147483647 w 2346"/>
                <a:gd name="T41" fmla="*/ 2147483647 h 3126"/>
                <a:gd name="T42" fmla="*/ 2147483647 w 2346"/>
                <a:gd name="T43" fmla="*/ 2147483647 h 3126"/>
                <a:gd name="T44" fmla="*/ 2147483647 w 2346"/>
                <a:gd name="T45" fmla="*/ 2147483647 h 3126"/>
                <a:gd name="T46" fmla="*/ 2147483647 w 2346"/>
                <a:gd name="T47" fmla="*/ 2147483647 h 3126"/>
                <a:gd name="T48" fmla="*/ 2147483647 w 2346"/>
                <a:gd name="T49" fmla="*/ 2147483647 h 3126"/>
                <a:gd name="T50" fmla="*/ 2147483647 w 2346"/>
                <a:gd name="T51" fmla="*/ 2147483647 h 3126"/>
                <a:gd name="T52" fmla="*/ 2147483647 w 2346"/>
                <a:gd name="T53" fmla="*/ 2147483647 h 3126"/>
                <a:gd name="T54" fmla="*/ 2147483647 w 2346"/>
                <a:gd name="T55" fmla="*/ 2147483647 h 3126"/>
                <a:gd name="T56" fmla="*/ 2147483647 w 2346"/>
                <a:gd name="T57" fmla="*/ 2147483647 h 3126"/>
                <a:gd name="T58" fmla="*/ 2147483647 w 2346"/>
                <a:gd name="T59" fmla="*/ 2147483647 h 3126"/>
                <a:gd name="T60" fmla="*/ 2147483647 w 2346"/>
                <a:gd name="T61" fmla="*/ 2147483647 h 3126"/>
                <a:gd name="T62" fmla="*/ 2147483647 w 2346"/>
                <a:gd name="T63" fmla="*/ 2147483647 h 3126"/>
                <a:gd name="T64" fmla="*/ 2147483647 w 2346"/>
                <a:gd name="T65" fmla="*/ 2147483647 h 3126"/>
                <a:gd name="T66" fmla="*/ 2147483647 w 2346"/>
                <a:gd name="T67" fmla="*/ 2147483647 h 3126"/>
                <a:gd name="T68" fmla="*/ 2147483647 w 2346"/>
                <a:gd name="T69" fmla="*/ 2147483647 h 3126"/>
                <a:gd name="T70" fmla="*/ 2147483647 w 2346"/>
                <a:gd name="T71" fmla="*/ 2147483647 h 3126"/>
                <a:gd name="T72" fmla="*/ 2147483647 w 2346"/>
                <a:gd name="T73" fmla="*/ 2147483647 h 3126"/>
                <a:gd name="T74" fmla="*/ 2147483647 w 2346"/>
                <a:gd name="T75" fmla="*/ 2147483647 h 3126"/>
                <a:gd name="T76" fmla="*/ 2147483647 w 2346"/>
                <a:gd name="T77" fmla="*/ 2147483647 h 3126"/>
                <a:gd name="T78" fmla="*/ 2147483647 w 2346"/>
                <a:gd name="T79" fmla="*/ 2147483647 h 3126"/>
                <a:gd name="T80" fmla="*/ 2147483647 w 2346"/>
                <a:gd name="T81" fmla="*/ 2147483647 h 3126"/>
                <a:gd name="T82" fmla="*/ 0 w 2346"/>
                <a:gd name="T83" fmla="*/ 2147483647 h 3126"/>
                <a:gd name="T84" fmla="*/ 2147483647 w 2346"/>
                <a:gd name="T85" fmla="*/ 2147483647 h 3126"/>
                <a:gd name="T86" fmla="*/ 2147483647 w 2346"/>
                <a:gd name="T87" fmla="*/ 2147483647 h 3126"/>
                <a:gd name="T88" fmla="*/ 2147483647 w 2346"/>
                <a:gd name="T89" fmla="*/ 2147483647 h 3126"/>
                <a:gd name="T90" fmla="*/ 2147483647 w 2346"/>
                <a:gd name="T91" fmla="*/ 2147483647 h 3126"/>
                <a:gd name="T92" fmla="*/ 2147483647 w 2346"/>
                <a:gd name="T93" fmla="*/ 2147483647 h 3126"/>
                <a:gd name="T94" fmla="*/ 2147483647 w 2346"/>
                <a:gd name="T95" fmla="*/ 2147483647 h 3126"/>
                <a:gd name="T96" fmla="*/ 2147483647 w 2346"/>
                <a:gd name="T97" fmla="*/ 2147483647 h 3126"/>
                <a:gd name="T98" fmla="*/ 2147483647 w 2346"/>
                <a:gd name="T99" fmla="*/ 2147483647 h 3126"/>
                <a:gd name="T100" fmla="*/ 2147483647 w 2346"/>
                <a:gd name="T101" fmla="*/ 2147483647 h 3126"/>
                <a:gd name="T102" fmla="*/ 2147483647 w 2346"/>
                <a:gd name="T103" fmla="*/ 2147483647 h 3126"/>
                <a:gd name="T104" fmla="*/ 2147483647 w 2346"/>
                <a:gd name="T105" fmla="*/ 2147483647 h 3126"/>
                <a:gd name="T106" fmla="*/ 2147483647 w 2346"/>
                <a:gd name="T107" fmla="*/ 2147483647 h 31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46"/>
                <a:gd name="T163" fmla="*/ 0 h 3126"/>
                <a:gd name="T164" fmla="*/ 2346 w 2346"/>
                <a:gd name="T165" fmla="*/ 3126 h 312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46" h="3126">
                  <a:moveTo>
                    <a:pt x="1168" y="2627"/>
                  </a:moveTo>
                  <a:lnTo>
                    <a:pt x="1191" y="2595"/>
                  </a:lnTo>
                  <a:lnTo>
                    <a:pt x="1245" y="2571"/>
                  </a:lnTo>
                  <a:lnTo>
                    <a:pt x="1264" y="2517"/>
                  </a:lnTo>
                  <a:lnTo>
                    <a:pt x="1255" y="2451"/>
                  </a:lnTo>
                  <a:lnTo>
                    <a:pt x="1204" y="2435"/>
                  </a:lnTo>
                  <a:lnTo>
                    <a:pt x="1150" y="2403"/>
                  </a:lnTo>
                  <a:lnTo>
                    <a:pt x="1171" y="2360"/>
                  </a:lnTo>
                  <a:lnTo>
                    <a:pt x="1210" y="2342"/>
                  </a:lnTo>
                  <a:lnTo>
                    <a:pt x="1242" y="2304"/>
                  </a:lnTo>
                  <a:lnTo>
                    <a:pt x="1225" y="2270"/>
                  </a:lnTo>
                  <a:lnTo>
                    <a:pt x="1254" y="2264"/>
                  </a:lnTo>
                  <a:lnTo>
                    <a:pt x="1263" y="2210"/>
                  </a:lnTo>
                  <a:lnTo>
                    <a:pt x="1338" y="2175"/>
                  </a:lnTo>
                  <a:lnTo>
                    <a:pt x="1401" y="2115"/>
                  </a:lnTo>
                  <a:lnTo>
                    <a:pt x="1401" y="2070"/>
                  </a:lnTo>
                  <a:lnTo>
                    <a:pt x="1446" y="2048"/>
                  </a:lnTo>
                  <a:lnTo>
                    <a:pt x="1411" y="1952"/>
                  </a:lnTo>
                  <a:lnTo>
                    <a:pt x="1456" y="1923"/>
                  </a:lnTo>
                  <a:lnTo>
                    <a:pt x="1531" y="1889"/>
                  </a:lnTo>
                  <a:lnTo>
                    <a:pt x="1528" y="1856"/>
                  </a:lnTo>
                  <a:lnTo>
                    <a:pt x="1488" y="1850"/>
                  </a:lnTo>
                  <a:lnTo>
                    <a:pt x="1452" y="1820"/>
                  </a:lnTo>
                  <a:lnTo>
                    <a:pt x="1494" y="1776"/>
                  </a:lnTo>
                  <a:lnTo>
                    <a:pt x="1488" y="1728"/>
                  </a:lnTo>
                  <a:lnTo>
                    <a:pt x="1449" y="1691"/>
                  </a:lnTo>
                  <a:lnTo>
                    <a:pt x="1462" y="1652"/>
                  </a:lnTo>
                  <a:lnTo>
                    <a:pt x="1507" y="1608"/>
                  </a:lnTo>
                  <a:lnTo>
                    <a:pt x="1564" y="1583"/>
                  </a:lnTo>
                  <a:lnTo>
                    <a:pt x="1621" y="1554"/>
                  </a:lnTo>
                  <a:lnTo>
                    <a:pt x="1681" y="1509"/>
                  </a:lnTo>
                  <a:lnTo>
                    <a:pt x="1711" y="1470"/>
                  </a:lnTo>
                  <a:lnTo>
                    <a:pt x="1744" y="1425"/>
                  </a:lnTo>
                  <a:lnTo>
                    <a:pt x="1723" y="1380"/>
                  </a:lnTo>
                  <a:lnTo>
                    <a:pt x="1764" y="1371"/>
                  </a:lnTo>
                  <a:lnTo>
                    <a:pt x="1768" y="1298"/>
                  </a:lnTo>
                  <a:lnTo>
                    <a:pt x="1888" y="1118"/>
                  </a:lnTo>
                  <a:lnTo>
                    <a:pt x="1962" y="1073"/>
                  </a:lnTo>
                  <a:lnTo>
                    <a:pt x="2013" y="965"/>
                  </a:lnTo>
                  <a:lnTo>
                    <a:pt x="2086" y="864"/>
                  </a:lnTo>
                  <a:lnTo>
                    <a:pt x="2140" y="816"/>
                  </a:lnTo>
                  <a:lnTo>
                    <a:pt x="2103" y="789"/>
                  </a:lnTo>
                  <a:lnTo>
                    <a:pt x="2056" y="810"/>
                  </a:lnTo>
                  <a:lnTo>
                    <a:pt x="1990" y="845"/>
                  </a:lnTo>
                  <a:lnTo>
                    <a:pt x="1887" y="894"/>
                  </a:lnTo>
                  <a:lnTo>
                    <a:pt x="1771" y="974"/>
                  </a:lnTo>
                  <a:lnTo>
                    <a:pt x="1768" y="948"/>
                  </a:lnTo>
                  <a:lnTo>
                    <a:pt x="1842" y="894"/>
                  </a:lnTo>
                  <a:lnTo>
                    <a:pt x="1908" y="825"/>
                  </a:lnTo>
                  <a:lnTo>
                    <a:pt x="1861" y="791"/>
                  </a:lnTo>
                  <a:lnTo>
                    <a:pt x="1945" y="764"/>
                  </a:lnTo>
                  <a:lnTo>
                    <a:pt x="2023" y="750"/>
                  </a:lnTo>
                  <a:lnTo>
                    <a:pt x="2092" y="698"/>
                  </a:lnTo>
                  <a:lnTo>
                    <a:pt x="2151" y="678"/>
                  </a:lnTo>
                  <a:lnTo>
                    <a:pt x="2253" y="578"/>
                  </a:lnTo>
                  <a:lnTo>
                    <a:pt x="2346" y="477"/>
                  </a:lnTo>
                  <a:lnTo>
                    <a:pt x="2338" y="416"/>
                  </a:lnTo>
                  <a:lnTo>
                    <a:pt x="2317" y="342"/>
                  </a:lnTo>
                  <a:lnTo>
                    <a:pt x="2269" y="306"/>
                  </a:lnTo>
                  <a:lnTo>
                    <a:pt x="2199" y="312"/>
                  </a:lnTo>
                  <a:lnTo>
                    <a:pt x="2200" y="246"/>
                  </a:lnTo>
                  <a:lnTo>
                    <a:pt x="2152" y="213"/>
                  </a:lnTo>
                  <a:lnTo>
                    <a:pt x="2188" y="173"/>
                  </a:lnTo>
                  <a:lnTo>
                    <a:pt x="2149" y="146"/>
                  </a:lnTo>
                  <a:lnTo>
                    <a:pt x="2109" y="107"/>
                  </a:lnTo>
                  <a:lnTo>
                    <a:pt x="2037" y="83"/>
                  </a:lnTo>
                  <a:lnTo>
                    <a:pt x="2001" y="150"/>
                  </a:lnTo>
                  <a:lnTo>
                    <a:pt x="1945" y="123"/>
                  </a:lnTo>
                  <a:lnTo>
                    <a:pt x="1902" y="66"/>
                  </a:lnTo>
                  <a:lnTo>
                    <a:pt x="1798" y="68"/>
                  </a:lnTo>
                  <a:lnTo>
                    <a:pt x="1717" y="32"/>
                  </a:lnTo>
                  <a:lnTo>
                    <a:pt x="1668" y="3"/>
                  </a:lnTo>
                  <a:lnTo>
                    <a:pt x="1602" y="36"/>
                  </a:lnTo>
                  <a:lnTo>
                    <a:pt x="1560" y="0"/>
                  </a:lnTo>
                  <a:lnTo>
                    <a:pt x="1482" y="3"/>
                  </a:lnTo>
                  <a:lnTo>
                    <a:pt x="1398" y="15"/>
                  </a:lnTo>
                  <a:lnTo>
                    <a:pt x="1309" y="47"/>
                  </a:lnTo>
                  <a:lnTo>
                    <a:pt x="1237" y="65"/>
                  </a:lnTo>
                  <a:lnTo>
                    <a:pt x="1134" y="108"/>
                  </a:lnTo>
                  <a:lnTo>
                    <a:pt x="1043" y="93"/>
                  </a:lnTo>
                  <a:lnTo>
                    <a:pt x="991" y="150"/>
                  </a:lnTo>
                  <a:lnTo>
                    <a:pt x="924" y="143"/>
                  </a:lnTo>
                  <a:lnTo>
                    <a:pt x="948" y="258"/>
                  </a:lnTo>
                  <a:lnTo>
                    <a:pt x="888" y="273"/>
                  </a:lnTo>
                  <a:lnTo>
                    <a:pt x="859" y="375"/>
                  </a:lnTo>
                  <a:lnTo>
                    <a:pt x="924" y="470"/>
                  </a:lnTo>
                  <a:lnTo>
                    <a:pt x="909" y="513"/>
                  </a:lnTo>
                  <a:lnTo>
                    <a:pt x="733" y="330"/>
                  </a:lnTo>
                  <a:lnTo>
                    <a:pt x="703" y="332"/>
                  </a:lnTo>
                  <a:lnTo>
                    <a:pt x="669" y="357"/>
                  </a:lnTo>
                  <a:lnTo>
                    <a:pt x="667" y="432"/>
                  </a:lnTo>
                  <a:lnTo>
                    <a:pt x="604" y="470"/>
                  </a:lnTo>
                  <a:lnTo>
                    <a:pt x="646" y="536"/>
                  </a:lnTo>
                  <a:lnTo>
                    <a:pt x="631" y="585"/>
                  </a:lnTo>
                  <a:lnTo>
                    <a:pt x="556" y="524"/>
                  </a:lnTo>
                  <a:lnTo>
                    <a:pt x="435" y="614"/>
                  </a:lnTo>
                  <a:lnTo>
                    <a:pt x="367" y="663"/>
                  </a:lnTo>
                  <a:lnTo>
                    <a:pt x="324" y="723"/>
                  </a:lnTo>
                  <a:lnTo>
                    <a:pt x="340" y="818"/>
                  </a:lnTo>
                  <a:lnTo>
                    <a:pt x="430" y="747"/>
                  </a:lnTo>
                  <a:lnTo>
                    <a:pt x="460" y="797"/>
                  </a:lnTo>
                  <a:lnTo>
                    <a:pt x="400" y="857"/>
                  </a:lnTo>
                  <a:lnTo>
                    <a:pt x="478" y="921"/>
                  </a:lnTo>
                  <a:lnTo>
                    <a:pt x="438" y="959"/>
                  </a:lnTo>
                  <a:lnTo>
                    <a:pt x="447" y="1031"/>
                  </a:lnTo>
                  <a:lnTo>
                    <a:pt x="520" y="1058"/>
                  </a:lnTo>
                  <a:lnTo>
                    <a:pt x="507" y="1127"/>
                  </a:lnTo>
                  <a:lnTo>
                    <a:pt x="610" y="1194"/>
                  </a:lnTo>
                  <a:lnTo>
                    <a:pt x="676" y="1203"/>
                  </a:lnTo>
                  <a:lnTo>
                    <a:pt x="763" y="1263"/>
                  </a:lnTo>
                  <a:lnTo>
                    <a:pt x="852" y="1223"/>
                  </a:lnTo>
                  <a:lnTo>
                    <a:pt x="1000" y="1203"/>
                  </a:lnTo>
                  <a:lnTo>
                    <a:pt x="1053" y="1161"/>
                  </a:lnTo>
                  <a:lnTo>
                    <a:pt x="1123" y="1092"/>
                  </a:lnTo>
                  <a:lnTo>
                    <a:pt x="1180" y="1103"/>
                  </a:lnTo>
                  <a:lnTo>
                    <a:pt x="1099" y="1184"/>
                  </a:lnTo>
                  <a:lnTo>
                    <a:pt x="1021" y="1265"/>
                  </a:lnTo>
                  <a:lnTo>
                    <a:pt x="894" y="1316"/>
                  </a:lnTo>
                  <a:lnTo>
                    <a:pt x="816" y="1317"/>
                  </a:lnTo>
                  <a:lnTo>
                    <a:pt x="631" y="1292"/>
                  </a:lnTo>
                  <a:lnTo>
                    <a:pt x="544" y="1227"/>
                  </a:lnTo>
                  <a:lnTo>
                    <a:pt x="466" y="1233"/>
                  </a:lnTo>
                  <a:lnTo>
                    <a:pt x="421" y="1155"/>
                  </a:lnTo>
                  <a:lnTo>
                    <a:pt x="375" y="1043"/>
                  </a:lnTo>
                  <a:lnTo>
                    <a:pt x="370" y="950"/>
                  </a:lnTo>
                  <a:lnTo>
                    <a:pt x="307" y="911"/>
                  </a:lnTo>
                  <a:lnTo>
                    <a:pt x="271" y="867"/>
                  </a:lnTo>
                  <a:lnTo>
                    <a:pt x="186" y="869"/>
                  </a:lnTo>
                  <a:lnTo>
                    <a:pt x="153" y="902"/>
                  </a:lnTo>
                  <a:lnTo>
                    <a:pt x="136" y="974"/>
                  </a:lnTo>
                  <a:lnTo>
                    <a:pt x="216" y="1017"/>
                  </a:lnTo>
                  <a:lnTo>
                    <a:pt x="145" y="1034"/>
                  </a:lnTo>
                  <a:lnTo>
                    <a:pt x="112" y="1152"/>
                  </a:lnTo>
                  <a:lnTo>
                    <a:pt x="85" y="1202"/>
                  </a:lnTo>
                  <a:lnTo>
                    <a:pt x="60" y="1362"/>
                  </a:lnTo>
                  <a:lnTo>
                    <a:pt x="61" y="1463"/>
                  </a:lnTo>
                  <a:lnTo>
                    <a:pt x="130" y="1561"/>
                  </a:lnTo>
                  <a:lnTo>
                    <a:pt x="100" y="1618"/>
                  </a:lnTo>
                  <a:lnTo>
                    <a:pt x="181" y="1680"/>
                  </a:lnTo>
                  <a:lnTo>
                    <a:pt x="265" y="1624"/>
                  </a:lnTo>
                  <a:lnTo>
                    <a:pt x="315" y="1671"/>
                  </a:lnTo>
                  <a:lnTo>
                    <a:pt x="234" y="1748"/>
                  </a:lnTo>
                  <a:lnTo>
                    <a:pt x="190" y="1809"/>
                  </a:lnTo>
                  <a:lnTo>
                    <a:pt x="207" y="1896"/>
                  </a:lnTo>
                  <a:lnTo>
                    <a:pt x="297" y="1934"/>
                  </a:lnTo>
                  <a:lnTo>
                    <a:pt x="244" y="1977"/>
                  </a:lnTo>
                  <a:lnTo>
                    <a:pt x="408" y="2088"/>
                  </a:lnTo>
                  <a:lnTo>
                    <a:pt x="483" y="2041"/>
                  </a:lnTo>
                  <a:lnTo>
                    <a:pt x="520" y="2085"/>
                  </a:lnTo>
                  <a:lnTo>
                    <a:pt x="568" y="2034"/>
                  </a:lnTo>
                  <a:lnTo>
                    <a:pt x="628" y="2085"/>
                  </a:lnTo>
                  <a:lnTo>
                    <a:pt x="700" y="2100"/>
                  </a:lnTo>
                  <a:lnTo>
                    <a:pt x="754" y="2167"/>
                  </a:lnTo>
                  <a:lnTo>
                    <a:pt x="715" y="2203"/>
                  </a:lnTo>
                  <a:lnTo>
                    <a:pt x="643" y="2148"/>
                  </a:lnTo>
                  <a:lnTo>
                    <a:pt x="577" y="2176"/>
                  </a:lnTo>
                  <a:lnTo>
                    <a:pt x="556" y="2239"/>
                  </a:lnTo>
                  <a:lnTo>
                    <a:pt x="579" y="2313"/>
                  </a:lnTo>
                  <a:lnTo>
                    <a:pt x="634" y="2350"/>
                  </a:lnTo>
                  <a:lnTo>
                    <a:pt x="625" y="2380"/>
                  </a:lnTo>
                  <a:lnTo>
                    <a:pt x="559" y="2383"/>
                  </a:lnTo>
                  <a:lnTo>
                    <a:pt x="475" y="2452"/>
                  </a:lnTo>
                  <a:lnTo>
                    <a:pt x="408" y="2502"/>
                  </a:lnTo>
                  <a:lnTo>
                    <a:pt x="295" y="2539"/>
                  </a:lnTo>
                  <a:lnTo>
                    <a:pt x="201" y="2443"/>
                  </a:lnTo>
                  <a:lnTo>
                    <a:pt x="136" y="2397"/>
                  </a:lnTo>
                  <a:lnTo>
                    <a:pt x="37" y="2401"/>
                  </a:lnTo>
                  <a:lnTo>
                    <a:pt x="0" y="2451"/>
                  </a:lnTo>
                  <a:lnTo>
                    <a:pt x="43" y="2557"/>
                  </a:lnTo>
                  <a:lnTo>
                    <a:pt x="139" y="2662"/>
                  </a:lnTo>
                  <a:lnTo>
                    <a:pt x="198" y="2664"/>
                  </a:lnTo>
                  <a:lnTo>
                    <a:pt x="227" y="2633"/>
                  </a:lnTo>
                  <a:lnTo>
                    <a:pt x="277" y="2667"/>
                  </a:lnTo>
                  <a:lnTo>
                    <a:pt x="300" y="2761"/>
                  </a:lnTo>
                  <a:lnTo>
                    <a:pt x="328" y="2811"/>
                  </a:lnTo>
                  <a:lnTo>
                    <a:pt x="292" y="2851"/>
                  </a:lnTo>
                  <a:lnTo>
                    <a:pt x="289" y="2922"/>
                  </a:lnTo>
                  <a:lnTo>
                    <a:pt x="339" y="2974"/>
                  </a:lnTo>
                  <a:lnTo>
                    <a:pt x="319" y="3028"/>
                  </a:lnTo>
                  <a:lnTo>
                    <a:pt x="358" y="3069"/>
                  </a:lnTo>
                  <a:lnTo>
                    <a:pt x="409" y="3067"/>
                  </a:lnTo>
                  <a:lnTo>
                    <a:pt x="529" y="3078"/>
                  </a:lnTo>
                  <a:lnTo>
                    <a:pt x="574" y="3126"/>
                  </a:lnTo>
                  <a:lnTo>
                    <a:pt x="700" y="3097"/>
                  </a:lnTo>
                  <a:lnTo>
                    <a:pt x="856" y="3090"/>
                  </a:lnTo>
                  <a:lnTo>
                    <a:pt x="895" y="3058"/>
                  </a:lnTo>
                  <a:lnTo>
                    <a:pt x="973" y="3114"/>
                  </a:lnTo>
                  <a:lnTo>
                    <a:pt x="1098" y="3069"/>
                  </a:lnTo>
                  <a:lnTo>
                    <a:pt x="1144" y="3006"/>
                  </a:lnTo>
                  <a:lnTo>
                    <a:pt x="1159" y="2926"/>
                  </a:lnTo>
                  <a:lnTo>
                    <a:pt x="1131" y="2841"/>
                  </a:lnTo>
                  <a:lnTo>
                    <a:pt x="1089" y="2769"/>
                  </a:lnTo>
                  <a:lnTo>
                    <a:pt x="987" y="2736"/>
                  </a:lnTo>
                  <a:lnTo>
                    <a:pt x="802" y="2767"/>
                  </a:lnTo>
                  <a:lnTo>
                    <a:pt x="681" y="2856"/>
                  </a:lnTo>
                  <a:lnTo>
                    <a:pt x="628" y="2791"/>
                  </a:lnTo>
                  <a:lnTo>
                    <a:pt x="591" y="2826"/>
                  </a:lnTo>
                  <a:lnTo>
                    <a:pt x="520" y="2788"/>
                  </a:lnTo>
                  <a:lnTo>
                    <a:pt x="453" y="2723"/>
                  </a:lnTo>
                  <a:lnTo>
                    <a:pt x="544" y="2587"/>
                  </a:lnTo>
                  <a:lnTo>
                    <a:pt x="600" y="2626"/>
                  </a:lnTo>
                  <a:lnTo>
                    <a:pt x="645" y="2581"/>
                  </a:lnTo>
                  <a:lnTo>
                    <a:pt x="756" y="2659"/>
                  </a:lnTo>
                  <a:lnTo>
                    <a:pt x="802" y="2656"/>
                  </a:lnTo>
                  <a:lnTo>
                    <a:pt x="816" y="2607"/>
                  </a:lnTo>
                  <a:lnTo>
                    <a:pt x="862" y="2587"/>
                  </a:lnTo>
                  <a:lnTo>
                    <a:pt x="928" y="2620"/>
                  </a:lnTo>
                  <a:lnTo>
                    <a:pt x="985" y="2598"/>
                  </a:lnTo>
                  <a:lnTo>
                    <a:pt x="1026" y="2602"/>
                  </a:lnTo>
                  <a:lnTo>
                    <a:pt x="1048" y="2683"/>
                  </a:lnTo>
                  <a:lnTo>
                    <a:pt x="1101" y="2653"/>
                  </a:lnTo>
                  <a:lnTo>
                    <a:pt x="1120" y="2671"/>
                  </a:lnTo>
                  <a:lnTo>
                    <a:pt x="1095" y="2728"/>
                  </a:lnTo>
                  <a:lnTo>
                    <a:pt x="1149" y="2767"/>
                  </a:lnTo>
                  <a:lnTo>
                    <a:pt x="1203" y="2712"/>
                  </a:lnTo>
                  <a:lnTo>
                    <a:pt x="1201" y="2663"/>
                  </a:lnTo>
                  <a:lnTo>
                    <a:pt x="1168" y="26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7" name="Freeform 174">
              <a:extLst/>
            </p:cNvPr>
            <p:cNvSpPr>
              <a:spLocks/>
            </p:cNvSpPr>
            <p:nvPr/>
          </p:nvSpPr>
          <p:spPr bwMode="auto">
            <a:xfrm>
              <a:off x="2114526" y="2622568"/>
              <a:ext cx="223838" cy="185738"/>
            </a:xfrm>
            <a:custGeom>
              <a:avLst/>
              <a:gdLst>
                <a:gd name="T0" fmla="*/ 2147483647 w 824"/>
                <a:gd name="T1" fmla="*/ 2147483647 h 668"/>
                <a:gd name="T2" fmla="*/ 2147483647 w 824"/>
                <a:gd name="T3" fmla="*/ 2147483647 h 668"/>
                <a:gd name="T4" fmla="*/ 2147483647 w 824"/>
                <a:gd name="T5" fmla="*/ 2147483647 h 668"/>
                <a:gd name="T6" fmla="*/ 2147483647 w 824"/>
                <a:gd name="T7" fmla="*/ 2147483647 h 668"/>
                <a:gd name="T8" fmla="*/ 2147483647 w 824"/>
                <a:gd name="T9" fmla="*/ 2147483647 h 668"/>
                <a:gd name="T10" fmla="*/ 2147483647 w 824"/>
                <a:gd name="T11" fmla="*/ 2147483647 h 668"/>
                <a:gd name="T12" fmla="*/ 2147483647 w 824"/>
                <a:gd name="T13" fmla="*/ 2147483647 h 668"/>
                <a:gd name="T14" fmla="*/ 2147483647 w 824"/>
                <a:gd name="T15" fmla="*/ 2147483647 h 668"/>
                <a:gd name="T16" fmla="*/ 0 w 824"/>
                <a:gd name="T17" fmla="*/ 2147483647 h 668"/>
                <a:gd name="T18" fmla="*/ 2147483647 w 824"/>
                <a:gd name="T19" fmla="*/ 2147483647 h 668"/>
                <a:gd name="T20" fmla="*/ 2147483647 w 824"/>
                <a:gd name="T21" fmla="*/ 2147483647 h 668"/>
                <a:gd name="T22" fmla="*/ 2147483647 w 824"/>
                <a:gd name="T23" fmla="*/ 2147483647 h 668"/>
                <a:gd name="T24" fmla="*/ 2147483647 w 824"/>
                <a:gd name="T25" fmla="*/ 2147483647 h 668"/>
                <a:gd name="T26" fmla="*/ 2147483647 w 824"/>
                <a:gd name="T27" fmla="*/ 2147483647 h 668"/>
                <a:gd name="T28" fmla="*/ 2147483647 w 824"/>
                <a:gd name="T29" fmla="*/ 2147483647 h 668"/>
                <a:gd name="T30" fmla="*/ 2147483647 w 824"/>
                <a:gd name="T31" fmla="*/ 2147483647 h 668"/>
                <a:gd name="T32" fmla="*/ 2147483647 w 824"/>
                <a:gd name="T33" fmla="*/ 2147483647 h 668"/>
                <a:gd name="T34" fmla="*/ 2147483647 w 824"/>
                <a:gd name="T35" fmla="*/ 2147483647 h 668"/>
                <a:gd name="T36" fmla="*/ 2147483647 w 824"/>
                <a:gd name="T37" fmla="*/ 2147483647 h 668"/>
                <a:gd name="T38" fmla="*/ 2147483647 w 824"/>
                <a:gd name="T39" fmla="*/ 2147483647 h 668"/>
                <a:gd name="T40" fmla="*/ 2147483647 w 824"/>
                <a:gd name="T41" fmla="*/ 2147483647 h 668"/>
                <a:gd name="T42" fmla="*/ 2147483647 w 824"/>
                <a:gd name="T43" fmla="*/ 2147483647 h 668"/>
                <a:gd name="T44" fmla="*/ 2147483647 w 824"/>
                <a:gd name="T45" fmla="*/ 2147483647 h 668"/>
                <a:gd name="T46" fmla="*/ 2147483647 w 824"/>
                <a:gd name="T47" fmla="*/ 0 h 668"/>
                <a:gd name="T48" fmla="*/ 2147483647 w 824"/>
                <a:gd name="T49" fmla="*/ 2147483647 h 668"/>
                <a:gd name="T50" fmla="*/ 2147483647 w 824"/>
                <a:gd name="T51" fmla="*/ 2147483647 h 668"/>
                <a:gd name="T52" fmla="*/ 2147483647 w 824"/>
                <a:gd name="T53" fmla="*/ 2147483647 h 668"/>
                <a:gd name="T54" fmla="*/ 2147483647 w 824"/>
                <a:gd name="T55" fmla="*/ 2147483647 h 668"/>
                <a:gd name="T56" fmla="*/ 2147483647 w 824"/>
                <a:gd name="T57" fmla="*/ 2147483647 h 668"/>
                <a:gd name="T58" fmla="*/ 2147483647 w 824"/>
                <a:gd name="T59" fmla="*/ 2147483647 h 668"/>
                <a:gd name="T60" fmla="*/ 2147483647 w 824"/>
                <a:gd name="T61" fmla="*/ 2147483647 h 668"/>
                <a:gd name="T62" fmla="*/ 2147483647 w 824"/>
                <a:gd name="T63" fmla="*/ 2147483647 h 668"/>
                <a:gd name="T64" fmla="*/ 2147483647 w 824"/>
                <a:gd name="T65" fmla="*/ 2147483647 h 668"/>
                <a:gd name="T66" fmla="*/ 2147483647 w 824"/>
                <a:gd name="T67" fmla="*/ 2147483647 h 668"/>
                <a:gd name="T68" fmla="*/ 2147483647 w 824"/>
                <a:gd name="T69" fmla="*/ 2147483647 h 668"/>
                <a:gd name="T70" fmla="*/ 2147483647 w 824"/>
                <a:gd name="T71" fmla="*/ 2147483647 h 668"/>
                <a:gd name="T72" fmla="*/ 2147483647 w 824"/>
                <a:gd name="T73" fmla="*/ 2147483647 h 668"/>
                <a:gd name="T74" fmla="*/ 2147483647 w 824"/>
                <a:gd name="T75" fmla="*/ 2147483647 h 6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24"/>
                <a:gd name="T115" fmla="*/ 0 h 668"/>
                <a:gd name="T116" fmla="*/ 824 w 824"/>
                <a:gd name="T117" fmla="*/ 668 h 6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24" h="668">
                  <a:moveTo>
                    <a:pt x="273" y="665"/>
                  </a:moveTo>
                  <a:lnTo>
                    <a:pt x="215" y="581"/>
                  </a:lnTo>
                  <a:lnTo>
                    <a:pt x="296" y="551"/>
                  </a:lnTo>
                  <a:lnTo>
                    <a:pt x="356" y="524"/>
                  </a:lnTo>
                  <a:lnTo>
                    <a:pt x="326" y="482"/>
                  </a:lnTo>
                  <a:lnTo>
                    <a:pt x="270" y="491"/>
                  </a:lnTo>
                  <a:lnTo>
                    <a:pt x="167" y="546"/>
                  </a:lnTo>
                  <a:lnTo>
                    <a:pt x="109" y="533"/>
                  </a:lnTo>
                  <a:lnTo>
                    <a:pt x="0" y="432"/>
                  </a:lnTo>
                  <a:lnTo>
                    <a:pt x="42" y="375"/>
                  </a:lnTo>
                  <a:lnTo>
                    <a:pt x="41" y="317"/>
                  </a:lnTo>
                  <a:lnTo>
                    <a:pt x="109" y="170"/>
                  </a:lnTo>
                  <a:lnTo>
                    <a:pt x="200" y="80"/>
                  </a:lnTo>
                  <a:lnTo>
                    <a:pt x="239" y="147"/>
                  </a:lnTo>
                  <a:lnTo>
                    <a:pt x="299" y="179"/>
                  </a:lnTo>
                  <a:lnTo>
                    <a:pt x="408" y="297"/>
                  </a:lnTo>
                  <a:lnTo>
                    <a:pt x="441" y="377"/>
                  </a:lnTo>
                  <a:lnTo>
                    <a:pt x="572" y="374"/>
                  </a:lnTo>
                  <a:lnTo>
                    <a:pt x="534" y="275"/>
                  </a:lnTo>
                  <a:lnTo>
                    <a:pt x="546" y="218"/>
                  </a:lnTo>
                  <a:lnTo>
                    <a:pt x="471" y="132"/>
                  </a:lnTo>
                  <a:lnTo>
                    <a:pt x="516" y="99"/>
                  </a:lnTo>
                  <a:lnTo>
                    <a:pt x="531" y="38"/>
                  </a:lnTo>
                  <a:lnTo>
                    <a:pt x="593" y="0"/>
                  </a:lnTo>
                  <a:lnTo>
                    <a:pt x="650" y="62"/>
                  </a:lnTo>
                  <a:lnTo>
                    <a:pt x="633" y="119"/>
                  </a:lnTo>
                  <a:lnTo>
                    <a:pt x="653" y="194"/>
                  </a:lnTo>
                  <a:lnTo>
                    <a:pt x="678" y="273"/>
                  </a:lnTo>
                  <a:lnTo>
                    <a:pt x="771" y="228"/>
                  </a:lnTo>
                  <a:lnTo>
                    <a:pt x="824" y="279"/>
                  </a:lnTo>
                  <a:lnTo>
                    <a:pt x="821" y="353"/>
                  </a:lnTo>
                  <a:lnTo>
                    <a:pt x="788" y="521"/>
                  </a:lnTo>
                  <a:lnTo>
                    <a:pt x="726" y="555"/>
                  </a:lnTo>
                  <a:lnTo>
                    <a:pt x="641" y="548"/>
                  </a:lnTo>
                  <a:lnTo>
                    <a:pt x="576" y="515"/>
                  </a:lnTo>
                  <a:lnTo>
                    <a:pt x="456" y="597"/>
                  </a:lnTo>
                  <a:lnTo>
                    <a:pt x="371" y="668"/>
                  </a:lnTo>
                  <a:lnTo>
                    <a:pt x="273" y="6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8" name="Freeform 175">
              <a:extLst/>
            </p:cNvPr>
            <p:cNvSpPr>
              <a:spLocks/>
            </p:cNvSpPr>
            <p:nvPr/>
          </p:nvSpPr>
          <p:spPr bwMode="auto">
            <a:xfrm>
              <a:off x="2338364" y="2395556"/>
              <a:ext cx="128587" cy="160337"/>
            </a:xfrm>
            <a:custGeom>
              <a:avLst/>
              <a:gdLst>
                <a:gd name="T0" fmla="*/ 57 w 762000"/>
                <a:gd name="T1" fmla="*/ 139 h 935038"/>
                <a:gd name="T2" fmla="*/ 47 w 762000"/>
                <a:gd name="T3" fmla="*/ 127 h 935038"/>
                <a:gd name="T4" fmla="*/ 60 w 762000"/>
                <a:gd name="T5" fmla="*/ 120 h 935038"/>
                <a:gd name="T6" fmla="*/ 77 w 762000"/>
                <a:gd name="T7" fmla="*/ 117 h 935038"/>
                <a:gd name="T8" fmla="*/ 74 w 762000"/>
                <a:gd name="T9" fmla="*/ 106 h 935038"/>
                <a:gd name="T10" fmla="*/ 62 w 762000"/>
                <a:gd name="T11" fmla="*/ 105 h 935038"/>
                <a:gd name="T12" fmla="*/ 45 w 762000"/>
                <a:gd name="T13" fmla="*/ 110 h 935038"/>
                <a:gd name="T14" fmla="*/ 32 w 762000"/>
                <a:gd name="T15" fmla="*/ 97 h 935038"/>
                <a:gd name="T16" fmla="*/ 20 w 762000"/>
                <a:gd name="T17" fmla="*/ 103 h 935038"/>
                <a:gd name="T18" fmla="*/ 19 w 762000"/>
                <a:gd name="T19" fmla="*/ 93 h 935038"/>
                <a:gd name="T20" fmla="*/ 14 w 762000"/>
                <a:gd name="T21" fmla="*/ 72 h 935038"/>
                <a:gd name="T22" fmla="*/ 28 w 762000"/>
                <a:gd name="T23" fmla="*/ 69 h 935038"/>
                <a:gd name="T24" fmla="*/ 24 w 762000"/>
                <a:gd name="T25" fmla="*/ 54 h 935038"/>
                <a:gd name="T26" fmla="*/ 15 w 762000"/>
                <a:gd name="T27" fmla="*/ 50 h 935038"/>
                <a:gd name="T28" fmla="*/ 0 w 762000"/>
                <a:gd name="T29" fmla="*/ 41 h 935038"/>
                <a:gd name="T30" fmla="*/ 8 w 762000"/>
                <a:gd name="T31" fmla="*/ 3 h 935038"/>
                <a:gd name="T32" fmla="*/ 16 w 762000"/>
                <a:gd name="T33" fmla="*/ 7 h 935038"/>
                <a:gd name="T34" fmla="*/ 27 w 762000"/>
                <a:gd name="T35" fmla="*/ 0 h 935038"/>
                <a:gd name="T36" fmla="*/ 48 w 762000"/>
                <a:gd name="T37" fmla="*/ 9 h 935038"/>
                <a:gd name="T38" fmla="*/ 45 w 762000"/>
                <a:gd name="T39" fmla="*/ 35 h 935038"/>
                <a:gd name="T40" fmla="*/ 63 w 762000"/>
                <a:gd name="T41" fmla="*/ 29 h 935038"/>
                <a:gd name="T42" fmla="*/ 72 w 762000"/>
                <a:gd name="T43" fmla="*/ 49 h 935038"/>
                <a:gd name="T44" fmla="*/ 96 w 762000"/>
                <a:gd name="T45" fmla="*/ 55 h 935038"/>
                <a:gd name="T46" fmla="*/ 100 w 762000"/>
                <a:gd name="T47" fmla="*/ 76 h 935038"/>
                <a:gd name="T48" fmla="*/ 100 w 762000"/>
                <a:gd name="T49" fmla="*/ 98 h 935038"/>
                <a:gd name="T50" fmla="*/ 104 w 762000"/>
                <a:gd name="T51" fmla="*/ 121 h 935038"/>
                <a:gd name="T52" fmla="*/ 87 w 762000"/>
                <a:gd name="T53" fmla="*/ 130 h 935038"/>
                <a:gd name="T54" fmla="*/ 72 w 762000"/>
                <a:gd name="T55" fmla="*/ 137 h 935038"/>
                <a:gd name="T56" fmla="*/ 57 w 762000"/>
                <a:gd name="T57" fmla="*/ 139 h 9350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2000"/>
                <a:gd name="T88" fmla="*/ 0 h 935038"/>
                <a:gd name="T89" fmla="*/ 762000 w 762000"/>
                <a:gd name="T90" fmla="*/ 935038 h 9350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2000" h="935038">
                  <a:moveTo>
                    <a:pt x="413288" y="935038"/>
                  </a:moveTo>
                  <a:lnTo>
                    <a:pt x="340640" y="855495"/>
                  </a:lnTo>
                  <a:lnTo>
                    <a:pt x="435890" y="808418"/>
                  </a:lnTo>
                  <a:lnTo>
                    <a:pt x="561814" y="792185"/>
                  </a:lnTo>
                  <a:lnTo>
                    <a:pt x="544055" y="715888"/>
                  </a:lnTo>
                  <a:lnTo>
                    <a:pt x="455263" y="706148"/>
                  </a:lnTo>
                  <a:lnTo>
                    <a:pt x="330953" y="740238"/>
                  </a:lnTo>
                  <a:lnTo>
                    <a:pt x="237318" y="652579"/>
                  </a:lnTo>
                  <a:lnTo>
                    <a:pt x="145297" y="696409"/>
                  </a:lnTo>
                  <a:lnTo>
                    <a:pt x="135610" y="628229"/>
                  </a:lnTo>
                  <a:lnTo>
                    <a:pt x="103322" y="482129"/>
                  </a:lnTo>
                  <a:lnTo>
                    <a:pt x="205030" y="462649"/>
                  </a:lnTo>
                  <a:lnTo>
                    <a:pt x="179199" y="365249"/>
                  </a:lnTo>
                  <a:lnTo>
                    <a:pt x="111394" y="334406"/>
                  </a:lnTo>
                  <a:lnTo>
                    <a:pt x="0" y="277589"/>
                  </a:lnTo>
                  <a:lnTo>
                    <a:pt x="59733" y="22727"/>
                  </a:lnTo>
                  <a:lnTo>
                    <a:pt x="116237" y="47077"/>
                  </a:lnTo>
                  <a:lnTo>
                    <a:pt x="200186" y="0"/>
                  </a:lnTo>
                  <a:lnTo>
                    <a:pt x="348712" y="63310"/>
                  </a:lnTo>
                  <a:lnTo>
                    <a:pt x="329339" y="233760"/>
                  </a:lnTo>
                  <a:lnTo>
                    <a:pt x="461720" y="198046"/>
                  </a:lnTo>
                  <a:lnTo>
                    <a:pt x="529525" y="331159"/>
                  </a:lnTo>
                  <a:lnTo>
                    <a:pt x="698826" y="368550"/>
                  </a:lnTo>
                  <a:lnTo>
                    <a:pt x="727401" y="516188"/>
                  </a:lnTo>
                  <a:lnTo>
                    <a:pt x="728097" y="662319"/>
                  </a:lnTo>
                  <a:lnTo>
                    <a:pt x="762000" y="816535"/>
                  </a:lnTo>
                  <a:lnTo>
                    <a:pt x="636076" y="879845"/>
                  </a:lnTo>
                  <a:lnTo>
                    <a:pt x="529525" y="923675"/>
                  </a:lnTo>
                  <a:lnTo>
                    <a:pt x="413288" y="9350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9" name="Freeform 176">
              <a:extLst/>
            </p:cNvPr>
            <p:cNvSpPr>
              <a:spLocks/>
            </p:cNvSpPr>
            <p:nvPr/>
          </p:nvSpPr>
          <p:spPr bwMode="auto">
            <a:xfrm>
              <a:off x="2478064" y="2444768"/>
              <a:ext cx="95250" cy="138113"/>
            </a:xfrm>
            <a:custGeom>
              <a:avLst/>
              <a:gdLst>
                <a:gd name="T0" fmla="*/ 2147483647 w 344"/>
                <a:gd name="T1" fmla="*/ 2147483647 h 500"/>
                <a:gd name="T2" fmla="*/ 2147483647 w 344"/>
                <a:gd name="T3" fmla="*/ 2147483647 h 500"/>
                <a:gd name="T4" fmla="*/ 2147483647 w 344"/>
                <a:gd name="T5" fmla="*/ 2147483647 h 500"/>
                <a:gd name="T6" fmla="*/ 2147483647 w 344"/>
                <a:gd name="T7" fmla="*/ 2147483647 h 500"/>
                <a:gd name="T8" fmla="*/ 2147483647 w 344"/>
                <a:gd name="T9" fmla="*/ 2147483647 h 500"/>
                <a:gd name="T10" fmla="*/ 2147483647 w 344"/>
                <a:gd name="T11" fmla="*/ 2147483647 h 500"/>
                <a:gd name="T12" fmla="*/ 2147483647 w 344"/>
                <a:gd name="T13" fmla="*/ 2147483647 h 500"/>
                <a:gd name="T14" fmla="*/ 2147483647 w 344"/>
                <a:gd name="T15" fmla="*/ 2147483647 h 500"/>
                <a:gd name="T16" fmla="*/ 2147483647 w 344"/>
                <a:gd name="T17" fmla="*/ 2147483647 h 500"/>
                <a:gd name="T18" fmla="*/ 0 w 344"/>
                <a:gd name="T19" fmla="*/ 2147483647 h 500"/>
                <a:gd name="T20" fmla="*/ 2147483647 w 344"/>
                <a:gd name="T21" fmla="*/ 2147483647 h 500"/>
                <a:gd name="T22" fmla="*/ 2147483647 w 344"/>
                <a:gd name="T23" fmla="*/ 0 h 500"/>
                <a:gd name="T24" fmla="*/ 2147483647 w 344"/>
                <a:gd name="T25" fmla="*/ 2147483647 h 500"/>
                <a:gd name="T26" fmla="*/ 2147483647 w 344"/>
                <a:gd name="T27" fmla="*/ 2147483647 h 500"/>
                <a:gd name="T28" fmla="*/ 2147483647 w 344"/>
                <a:gd name="T29" fmla="*/ 2147483647 h 500"/>
                <a:gd name="T30" fmla="*/ 2147483647 w 344"/>
                <a:gd name="T31" fmla="*/ 2147483647 h 500"/>
                <a:gd name="T32" fmla="*/ 2147483647 w 344"/>
                <a:gd name="T33" fmla="*/ 2147483647 h 500"/>
                <a:gd name="T34" fmla="*/ 2147483647 w 344"/>
                <a:gd name="T35" fmla="*/ 2147483647 h 500"/>
                <a:gd name="T36" fmla="*/ 2147483647 w 344"/>
                <a:gd name="T37" fmla="*/ 2147483647 h 5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4"/>
                <a:gd name="T58" fmla="*/ 0 h 500"/>
                <a:gd name="T59" fmla="*/ 344 w 344"/>
                <a:gd name="T60" fmla="*/ 500 h 50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4" h="500">
                  <a:moveTo>
                    <a:pt x="292" y="500"/>
                  </a:moveTo>
                  <a:lnTo>
                    <a:pt x="242" y="485"/>
                  </a:lnTo>
                  <a:lnTo>
                    <a:pt x="152" y="482"/>
                  </a:lnTo>
                  <a:lnTo>
                    <a:pt x="111" y="435"/>
                  </a:lnTo>
                  <a:lnTo>
                    <a:pt x="155" y="388"/>
                  </a:lnTo>
                  <a:lnTo>
                    <a:pt x="152" y="352"/>
                  </a:lnTo>
                  <a:lnTo>
                    <a:pt x="75" y="375"/>
                  </a:lnTo>
                  <a:lnTo>
                    <a:pt x="21" y="295"/>
                  </a:lnTo>
                  <a:lnTo>
                    <a:pt x="30" y="244"/>
                  </a:lnTo>
                  <a:lnTo>
                    <a:pt x="0" y="92"/>
                  </a:lnTo>
                  <a:lnTo>
                    <a:pt x="6" y="49"/>
                  </a:lnTo>
                  <a:lnTo>
                    <a:pt x="48" y="0"/>
                  </a:lnTo>
                  <a:lnTo>
                    <a:pt x="171" y="104"/>
                  </a:lnTo>
                  <a:lnTo>
                    <a:pt x="233" y="132"/>
                  </a:lnTo>
                  <a:lnTo>
                    <a:pt x="261" y="206"/>
                  </a:lnTo>
                  <a:lnTo>
                    <a:pt x="222" y="360"/>
                  </a:lnTo>
                  <a:lnTo>
                    <a:pt x="314" y="378"/>
                  </a:lnTo>
                  <a:lnTo>
                    <a:pt x="344" y="417"/>
                  </a:lnTo>
                  <a:lnTo>
                    <a:pt x="292" y="5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0" name="Freeform 177">
              <a:extLst/>
            </p:cNvPr>
            <p:cNvSpPr>
              <a:spLocks/>
            </p:cNvSpPr>
            <p:nvPr/>
          </p:nvSpPr>
          <p:spPr bwMode="auto">
            <a:xfrm>
              <a:off x="2365351" y="2635268"/>
              <a:ext cx="139700" cy="139700"/>
            </a:xfrm>
            <a:custGeom>
              <a:avLst/>
              <a:gdLst>
                <a:gd name="T0" fmla="*/ 2147483647 w 507"/>
                <a:gd name="T1" fmla="*/ 2147483647 h 500"/>
                <a:gd name="T2" fmla="*/ 2147483647 w 507"/>
                <a:gd name="T3" fmla="*/ 2147483647 h 500"/>
                <a:gd name="T4" fmla="*/ 2147483647 w 507"/>
                <a:gd name="T5" fmla="*/ 2147483647 h 500"/>
                <a:gd name="T6" fmla="*/ 2147483647 w 507"/>
                <a:gd name="T7" fmla="*/ 2147483647 h 500"/>
                <a:gd name="T8" fmla="*/ 2147483647 w 507"/>
                <a:gd name="T9" fmla="*/ 2147483647 h 500"/>
                <a:gd name="T10" fmla="*/ 2147483647 w 507"/>
                <a:gd name="T11" fmla="*/ 2147483647 h 500"/>
                <a:gd name="T12" fmla="*/ 2147483647 w 507"/>
                <a:gd name="T13" fmla="*/ 2147483647 h 500"/>
                <a:gd name="T14" fmla="*/ 0 w 507"/>
                <a:gd name="T15" fmla="*/ 2147483647 h 500"/>
                <a:gd name="T16" fmla="*/ 2147483647 w 507"/>
                <a:gd name="T17" fmla="*/ 2147483647 h 500"/>
                <a:gd name="T18" fmla="*/ 2147483647 w 507"/>
                <a:gd name="T19" fmla="*/ 2147483647 h 500"/>
                <a:gd name="T20" fmla="*/ 2147483647 w 507"/>
                <a:gd name="T21" fmla="*/ 2147483647 h 500"/>
                <a:gd name="T22" fmla="*/ 2147483647 w 507"/>
                <a:gd name="T23" fmla="*/ 2147483647 h 500"/>
                <a:gd name="T24" fmla="*/ 2147483647 w 507"/>
                <a:gd name="T25" fmla="*/ 0 h 500"/>
                <a:gd name="T26" fmla="*/ 2147483647 w 507"/>
                <a:gd name="T27" fmla="*/ 2147483647 h 500"/>
                <a:gd name="T28" fmla="*/ 2147483647 w 507"/>
                <a:gd name="T29" fmla="*/ 0 h 500"/>
                <a:gd name="T30" fmla="*/ 2147483647 w 507"/>
                <a:gd name="T31" fmla="*/ 2147483647 h 500"/>
                <a:gd name="T32" fmla="*/ 2147483647 w 507"/>
                <a:gd name="T33" fmla="*/ 2147483647 h 500"/>
                <a:gd name="T34" fmla="*/ 2147483647 w 507"/>
                <a:gd name="T35" fmla="*/ 2147483647 h 500"/>
                <a:gd name="T36" fmla="*/ 2147483647 w 507"/>
                <a:gd name="T37" fmla="*/ 2147483647 h 500"/>
                <a:gd name="T38" fmla="*/ 2147483647 w 507"/>
                <a:gd name="T39" fmla="*/ 2147483647 h 500"/>
                <a:gd name="T40" fmla="*/ 2147483647 w 507"/>
                <a:gd name="T41" fmla="*/ 2147483647 h 5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7"/>
                <a:gd name="T64" fmla="*/ 0 h 500"/>
                <a:gd name="T65" fmla="*/ 507 w 507"/>
                <a:gd name="T66" fmla="*/ 500 h 50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7" h="500">
                  <a:moveTo>
                    <a:pt x="433" y="491"/>
                  </a:moveTo>
                  <a:lnTo>
                    <a:pt x="336" y="500"/>
                  </a:lnTo>
                  <a:lnTo>
                    <a:pt x="253" y="386"/>
                  </a:lnTo>
                  <a:lnTo>
                    <a:pt x="204" y="320"/>
                  </a:lnTo>
                  <a:lnTo>
                    <a:pt x="154" y="343"/>
                  </a:lnTo>
                  <a:lnTo>
                    <a:pt x="19" y="194"/>
                  </a:lnTo>
                  <a:lnTo>
                    <a:pt x="33" y="122"/>
                  </a:lnTo>
                  <a:lnTo>
                    <a:pt x="0" y="68"/>
                  </a:lnTo>
                  <a:lnTo>
                    <a:pt x="48" y="19"/>
                  </a:lnTo>
                  <a:lnTo>
                    <a:pt x="165" y="131"/>
                  </a:lnTo>
                  <a:lnTo>
                    <a:pt x="195" y="111"/>
                  </a:lnTo>
                  <a:lnTo>
                    <a:pt x="181" y="39"/>
                  </a:lnTo>
                  <a:lnTo>
                    <a:pt x="231" y="0"/>
                  </a:lnTo>
                  <a:lnTo>
                    <a:pt x="352" y="1"/>
                  </a:lnTo>
                  <a:lnTo>
                    <a:pt x="412" y="0"/>
                  </a:lnTo>
                  <a:lnTo>
                    <a:pt x="486" y="101"/>
                  </a:lnTo>
                  <a:lnTo>
                    <a:pt x="454" y="256"/>
                  </a:lnTo>
                  <a:lnTo>
                    <a:pt x="507" y="304"/>
                  </a:lnTo>
                  <a:lnTo>
                    <a:pt x="498" y="367"/>
                  </a:lnTo>
                  <a:lnTo>
                    <a:pt x="448" y="376"/>
                  </a:lnTo>
                  <a:lnTo>
                    <a:pt x="433" y="49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1" name="Freeform 178">
              <a:extLst/>
            </p:cNvPr>
            <p:cNvSpPr>
              <a:spLocks/>
            </p:cNvSpPr>
            <p:nvPr/>
          </p:nvSpPr>
          <p:spPr bwMode="auto">
            <a:xfrm>
              <a:off x="2038326" y="2520968"/>
              <a:ext cx="246063" cy="187325"/>
            </a:xfrm>
            <a:custGeom>
              <a:avLst/>
              <a:gdLst>
                <a:gd name="T0" fmla="*/ 2147483647 w 905"/>
                <a:gd name="T1" fmla="*/ 2147483647 h 682"/>
                <a:gd name="T2" fmla="*/ 0 w 905"/>
                <a:gd name="T3" fmla="*/ 2147483647 h 682"/>
                <a:gd name="T4" fmla="*/ 2147483647 w 905"/>
                <a:gd name="T5" fmla="*/ 2147483647 h 682"/>
                <a:gd name="T6" fmla="*/ 2147483647 w 905"/>
                <a:gd name="T7" fmla="*/ 2147483647 h 682"/>
                <a:gd name="T8" fmla="*/ 2147483647 w 905"/>
                <a:gd name="T9" fmla="*/ 2147483647 h 682"/>
                <a:gd name="T10" fmla="*/ 2147483647 w 905"/>
                <a:gd name="T11" fmla="*/ 2147483647 h 682"/>
                <a:gd name="T12" fmla="*/ 2147483647 w 905"/>
                <a:gd name="T13" fmla="*/ 2147483647 h 682"/>
                <a:gd name="T14" fmla="*/ 2147483647 w 905"/>
                <a:gd name="T15" fmla="*/ 2147483647 h 682"/>
                <a:gd name="T16" fmla="*/ 2147483647 w 905"/>
                <a:gd name="T17" fmla="*/ 2147483647 h 682"/>
                <a:gd name="T18" fmla="*/ 2147483647 w 905"/>
                <a:gd name="T19" fmla="*/ 2147483647 h 682"/>
                <a:gd name="T20" fmla="*/ 2147483647 w 905"/>
                <a:gd name="T21" fmla="*/ 2147483647 h 682"/>
                <a:gd name="T22" fmla="*/ 2147483647 w 905"/>
                <a:gd name="T23" fmla="*/ 2147483647 h 682"/>
                <a:gd name="T24" fmla="*/ 2147483647 w 905"/>
                <a:gd name="T25" fmla="*/ 0 h 682"/>
                <a:gd name="T26" fmla="*/ 2147483647 w 905"/>
                <a:gd name="T27" fmla="*/ 2147483647 h 682"/>
                <a:gd name="T28" fmla="*/ 2147483647 w 905"/>
                <a:gd name="T29" fmla="*/ 2147483647 h 682"/>
                <a:gd name="T30" fmla="*/ 2147483647 w 905"/>
                <a:gd name="T31" fmla="*/ 2147483647 h 682"/>
                <a:gd name="T32" fmla="*/ 2147483647 w 905"/>
                <a:gd name="T33" fmla="*/ 2147483647 h 682"/>
                <a:gd name="T34" fmla="*/ 2147483647 w 905"/>
                <a:gd name="T35" fmla="*/ 2147483647 h 682"/>
                <a:gd name="T36" fmla="*/ 2147483647 w 905"/>
                <a:gd name="T37" fmla="*/ 2147483647 h 682"/>
                <a:gd name="T38" fmla="*/ 2147483647 w 905"/>
                <a:gd name="T39" fmla="*/ 2147483647 h 682"/>
                <a:gd name="T40" fmla="*/ 2147483647 w 905"/>
                <a:gd name="T41" fmla="*/ 2147483647 h 682"/>
                <a:gd name="T42" fmla="*/ 2147483647 w 905"/>
                <a:gd name="T43" fmla="*/ 2147483647 h 682"/>
                <a:gd name="T44" fmla="*/ 2147483647 w 905"/>
                <a:gd name="T45" fmla="*/ 2147483647 h 682"/>
                <a:gd name="T46" fmla="*/ 2147483647 w 905"/>
                <a:gd name="T47" fmla="*/ 2147483647 h 682"/>
                <a:gd name="T48" fmla="*/ 2147483647 w 905"/>
                <a:gd name="T49" fmla="*/ 2147483647 h 682"/>
                <a:gd name="T50" fmla="*/ 2147483647 w 905"/>
                <a:gd name="T51" fmla="*/ 2147483647 h 682"/>
                <a:gd name="T52" fmla="*/ 2147483647 w 905"/>
                <a:gd name="T53" fmla="*/ 2147483647 h 682"/>
                <a:gd name="T54" fmla="*/ 2147483647 w 905"/>
                <a:gd name="T55" fmla="*/ 2147483647 h 682"/>
                <a:gd name="T56" fmla="*/ 2147483647 w 905"/>
                <a:gd name="T57" fmla="*/ 2147483647 h 682"/>
                <a:gd name="T58" fmla="*/ 2147483647 w 905"/>
                <a:gd name="T59" fmla="*/ 2147483647 h 682"/>
                <a:gd name="T60" fmla="*/ 2147483647 w 905"/>
                <a:gd name="T61" fmla="*/ 2147483647 h 6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05"/>
                <a:gd name="T94" fmla="*/ 0 h 682"/>
                <a:gd name="T95" fmla="*/ 905 w 905"/>
                <a:gd name="T96" fmla="*/ 682 h 6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05" h="682">
                  <a:moveTo>
                    <a:pt x="136" y="682"/>
                  </a:moveTo>
                  <a:lnTo>
                    <a:pt x="0" y="591"/>
                  </a:lnTo>
                  <a:lnTo>
                    <a:pt x="76" y="496"/>
                  </a:lnTo>
                  <a:lnTo>
                    <a:pt x="301" y="223"/>
                  </a:lnTo>
                  <a:lnTo>
                    <a:pt x="362" y="240"/>
                  </a:lnTo>
                  <a:lnTo>
                    <a:pt x="509" y="114"/>
                  </a:lnTo>
                  <a:lnTo>
                    <a:pt x="497" y="66"/>
                  </a:lnTo>
                  <a:lnTo>
                    <a:pt x="517" y="22"/>
                  </a:lnTo>
                  <a:lnTo>
                    <a:pt x="547" y="10"/>
                  </a:lnTo>
                  <a:lnTo>
                    <a:pt x="637" y="84"/>
                  </a:lnTo>
                  <a:lnTo>
                    <a:pt x="695" y="39"/>
                  </a:lnTo>
                  <a:lnTo>
                    <a:pt x="745" y="10"/>
                  </a:lnTo>
                  <a:lnTo>
                    <a:pt x="824" y="0"/>
                  </a:lnTo>
                  <a:lnTo>
                    <a:pt x="905" y="19"/>
                  </a:lnTo>
                  <a:lnTo>
                    <a:pt x="892" y="70"/>
                  </a:lnTo>
                  <a:lnTo>
                    <a:pt x="824" y="109"/>
                  </a:lnTo>
                  <a:lnTo>
                    <a:pt x="869" y="156"/>
                  </a:lnTo>
                  <a:lnTo>
                    <a:pt x="830" y="213"/>
                  </a:lnTo>
                  <a:lnTo>
                    <a:pt x="776" y="253"/>
                  </a:lnTo>
                  <a:lnTo>
                    <a:pt x="710" y="249"/>
                  </a:lnTo>
                  <a:lnTo>
                    <a:pt x="649" y="222"/>
                  </a:lnTo>
                  <a:lnTo>
                    <a:pt x="593" y="154"/>
                  </a:lnTo>
                  <a:lnTo>
                    <a:pt x="529" y="144"/>
                  </a:lnTo>
                  <a:lnTo>
                    <a:pt x="479" y="192"/>
                  </a:lnTo>
                  <a:lnTo>
                    <a:pt x="473" y="237"/>
                  </a:lnTo>
                  <a:lnTo>
                    <a:pt x="509" y="276"/>
                  </a:lnTo>
                  <a:lnTo>
                    <a:pt x="453" y="319"/>
                  </a:lnTo>
                  <a:lnTo>
                    <a:pt x="464" y="430"/>
                  </a:lnTo>
                  <a:lnTo>
                    <a:pt x="403" y="510"/>
                  </a:lnTo>
                  <a:lnTo>
                    <a:pt x="293" y="549"/>
                  </a:lnTo>
                  <a:lnTo>
                    <a:pt x="136" y="68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2" name="Freeform 179">
              <a:extLst/>
            </p:cNvPr>
            <p:cNvSpPr>
              <a:spLocks/>
            </p:cNvSpPr>
            <p:nvPr/>
          </p:nvSpPr>
          <p:spPr bwMode="auto">
            <a:xfrm>
              <a:off x="2198664" y="2463818"/>
              <a:ext cx="84137" cy="47625"/>
            </a:xfrm>
            <a:custGeom>
              <a:avLst/>
              <a:gdLst>
                <a:gd name="T0" fmla="*/ 2147483647 w 309"/>
                <a:gd name="T1" fmla="*/ 2147483647 h 172"/>
                <a:gd name="T2" fmla="*/ 2147483647 w 309"/>
                <a:gd name="T3" fmla="*/ 2147483647 h 172"/>
                <a:gd name="T4" fmla="*/ 2147483647 w 309"/>
                <a:gd name="T5" fmla="*/ 2147483647 h 172"/>
                <a:gd name="T6" fmla="*/ 0 w 309"/>
                <a:gd name="T7" fmla="*/ 2147483647 h 172"/>
                <a:gd name="T8" fmla="*/ 2147483647 w 309"/>
                <a:gd name="T9" fmla="*/ 2147483647 h 172"/>
                <a:gd name="T10" fmla="*/ 2147483647 w 309"/>
                <a:gd name="T11" fmla="*/ 2147483647 h 172"/>
                <a:gd name="T12" fmla="*/ 2147483647 w 309"/>
                <a:gd name="T13" fmla="*/ 0 h 172"/>
                <a:gd name="T14" fmla="*/ 2147483647 w 309"/>
                <a:gd name="T15" fmla="*/ 2147483647 h 172"/>
                <a:gd name="T16" fmla="*/ 2147483647 w 309"/>
                <a:gd name="T17" fmla="*/ 2147483647 h 172"/>
                <a:gd name="T18" fmla="*/ 2147483647 w 309"/>
                <a:gd name="T19" fmla="*/ 2147483647 h 172"/>
                <a:gd name="T20" fmla="*/ 2147483647 w 309"/>
                <a:gd name="T21" fmla="*/ 2147483647 h 1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9"/>
                <a:gd name="T34" fmla="*/ 0 h 172"/>
                <a:gd name="T35" fmla="*/ 309 w 309"/>
                <a:gd name="T36" fmla="*/ 172 h 1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9" h="172">
                  <a:moveTo>
                    <a:pt x="211" y="163"/>
                  </a:moveTo>
                  <a:lnTo>
                    <a:pt x="121" y="156"/>
                  </a:lnTo>
                  <a:lnTo>
                    <a:pt x="30" y="172"/>
                  </a:lnTo>
                  <a:lnTo>
                    <a:pt x="0" y="127"/>
                  </a:lnTo>
                  <a:lnTo>
                    <a:pt x="102" y="58"/>
                  </a:lnTo>
                  <a:lnTo>
                    <a:pt x="162" y="43"/>
                  </a:lnTo>
                  <a:lnTo>
                    <a:pt x="223" y="0"/>
                  </a:lnTo>
                  <a:lnTo>
                    <a:pt x="285" y="36"/>
                  </a:lnTo>
                  <a:lnTo>
                    <a:pt x="309" y="120"/>
                  </a:lnTo>
                  <a:lnTo>
                    <a:pt x="269" y="157"/>
                  </a:lnTo>
                  <a:lnTo>
                    <a:pt x="211" y="1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3" name="Freeform 180">
              <a:extLst/>
            </p:cNvPr>
            <p:cNvSpPr>
              <a:spLocks/>
            </p:cNvSpPr>
            <p:nvPr/>
          </p:nvSpPr>
          <p:spPr bwMode="auto">
            <a:xfrm>
              <a:off x="1982764" y="2779731"/>
              <a:ext cx="188912" cy="231775"/>
            </a:xfrm>
            <a:custGeom>
              <a:avLst/>
              <a:gdLst>
                <a:gd name="T0" fmla="*/ 2147483647 w 702"/>
                <a:gd name="T1" fmla="*/ 2147483647 h 770"/>
                <a:gd name="T2" fmla="*/ 2147483647 w 702"/>
                <a:gd name="T3" fmla="*/ 2147483647 h 770"/>
                <a:gd name="T4" fmla="*/ 2147483647 w 702"/>
                <a:gd name="T5" fmla="*/ 2147483647 h 770"/>
                <a:gd name="T6" fmla="*/ 2147483647 w 702"/>
                <a:gd name="T7" fmla="*/ 2147483647 h 770"/>
                <a:gd name="T8" fmla="*/ 0 w 702"/>
                <a:gd name="T9" fmla="*/ 2147483647 h 770"/>
                <a:gd name="T10" fmla="*/ 2147483647 w 702"/>
                <a:gd name="T11" fmla="*/ 2147483647 h 770"/>
                <a:gd name="T12" fmla="*/ 2147483647 w 702"/>
                <a:gd name="T13" fmla="*/ 2147483647 h 770"/>
                <a:gd name="T14" fmla="*/ 2147483647 w 702"/>
                <a:gd name="T15" fmla="*/ 2147483647 h 770"/>
                <a:gd name="T16" fmla="*/ 2147483647 w 702"/>
                <a:gd name="T17" fmla="*/ 2147483647 h 770"/>
                <a:gd name="T18" fmla="*/ 2147483647 w 702"/>
                <a:gd name="T19" fmla="*/ 2147483647 h 770"/>
                <a:gd name="T20" fmla="*/ 2147483647 w 702"/>
                <a:gd name="T21" fmla="*/ 2147483647 h 770"/>
                <a:gd name="T22" fmla="*/ 2147483647 w 702"/>
                <a:gd name="T23" fmla="*/ 2147483647 h 770"/>
                <a:gd name="T24" fmla="*/ 2147483647 w 702"/>
                <a:gd name="T25" fmla="*/ 2147483647 h 770"/>
                <a:gd name="T26" fmla="*/ 2147483647 w 702"/>
                <a:gd name="T27" fmla="*/ 0 h 770"/>
                <a:gd name="T28" fmla="*/ 2147483647 w 702"/>
                <a:gd name="T29" fmla="*/ 2147483647 h 770"/>
                <a:gd name="T30" fmla="*/ 2147483647 w 702"/>
                <a:gd name="T31" fmla="*/ 2147483647 h 770"/>
                <a:gd name="T32" fmla="*/ 2147483647 w 702"/>
                <a:gd name="T33" fmla="*/ 2147483647 h 770"/>
                <a:gd name="T34" fmla="*/ 2147483647 w 702"/>
                <a:gd name="T35" fmla="*/ 2147483647 h 770"/>
                <a:gd name="T36" fmla="*/ 2147483647 w 702"/>
                <a:gd name="T37" fmla="*/ 2147483647 h 770"/>
                <a:gd name="T38" fmla="*/ 2147483647 w 702"/>
                <a:gd name="T39" fmla="*/ 2147483647 h 770"/>
                <a:gd name="T40" fmla="*/ 2147483647 w 702"/>
                <a:gd name="T41" fmla="*/ 2147483647 h 770"/>
                <a:gd name="T42" fmla="*/ 2147483647 w 702"/>
                <a:gd name="T43" fmla="*/ 2147483647 h 770"/>
                <a:gd name="T44" fmla="*/ 2147483647 w 702"/>
                <a:gd name="T45" fmla="*/ 2147483647 h 770"/>
                <a:gd name="T46" fmla="*/ 2147483647 w 702"/>
                <a:gd name="T47" fmla="*/ 2147483647 h 770"/>
                <a:gd name="T48" fmla="*/ 2147483647 w 702"/>
                <a:gd name="T49" fmla="*/ 2147483647 h 770"/>
                <a:gd name="T50" fmla="*/ 2147483647 w 702"/>
                <a:gd name="T51" fmla="*/ 2147483647 h 770"/>
                <a:gd name="T52" fmla="*/ 2147483647 w 702"/>
                <a:gd name="T53" fmla="*/ 2147483647 h 77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2"/>
                <a:gd name="T82" fmla="*/ 0 h 770"/>
                <a:gd name="T83" fmla="*/ 702 w 702"/>
                <a:gd name="T84" fmla="*/ 770 h 77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2" h="770">
                  <a:moveTo>
                    <a:pt x="188" y="770"/>
                  </a:moveTo>
                  <a:lnTo>
                    <a:pt x="147" y="730"/>
                  </a:lnTo>
                  <a:lnTo>
                    <a:pt x="105" y="643"/>
                  </a:lnTo>
                  <a:lnTo>
                    <a:pt x="44" y="593"/>
                  </a:lnTo>
                  <a:lnTo>
                    <a:pt x="0" y="580"/>
                  </a:lnTo>
                  <a:lnTo>
                    <a:pt x="18" y="466"/>
                  </a:lnTo>
                  <a:lnTo>
                    <a:pt x="21" y="406"/>
                  </a:lnTo>
                  <a:lnTo>
                    <a:pt x="50" y="371"/>
                  </a:lnTo>
                  <a:lnTo>
                    <a:pt x="48" y="283"/>
                  </a:lnTo>
                  <a:lnTo>
                    <a:pt x="66" y="141"/>
                  </a:lnTo>
                  <a:lnTo>
                    <a:pt x="53" y="61"/>
                  </a:lnTo>
                  <a:lnTo>
                    <a:pt x="140" y="25"/>
                  </a:lnTo>
                  <a:lnTo>
                    <a:pt x="217" y="25"/>
                  </a:lnTo>
                  <a:lnTo>
                    <a:pt x="261" y="0"/>
                  </a:lnTo>
                  <a:lnTo>
                    <a:pt x="334" y="83"/>
                  </a:lnTo>
                  <a:lnTo>
                    <a:pt x="430" y="120"/>
                  </a:lnTo>
                  <a:lnTo>
                    <a:pt x="520" y="91"/>
                  </a:lnTo>
                  <a:lnTo>
                    <a:pt x="594" y="159"/>
                  </a:lnTo>
                  <a:lnTo>
                    <a:pt x="702" y="251"/>
                  </a:lnTo>
                  <a:lnTo>
                    <a:pt x="676" y="300"/>
                  </a:lnTo>
                  <a:lnTo>
                    <a:pt x="543" y="376"/>
                  </a:lnTo>
                  <a:lnTo>
                    <a:pt x="445" y="446"/>
                  </a:lnTo>
                  <a:lnTo>
                    <a:pt x="369" y="562"/>
                  </a:lnTo>
                  <a:lnTo>
                    <a:pt x="362" y="632"/>
                  </a:lnTo>
                  <a:lnTo>
                    <a:pt x="312" y="691"/>
                  </a:lnTo>
                  <a:lnTo>
                    <a:pt x="251" y="710"/>
                  </a:lnTo>
                  <a:lnTo>
                    <a:pt x="188" y="77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4" name="Freeform 181">
              <a:extLst/>
            </p:cNvPr>
            <p:cNvSpPr>
              <a:spLocks/>
            </p:cNvSpPr>
            <p:nvPr/>
          </p:nvSpPr>
          <p:spPr bwMode="auto">
            <a:xfrm>
              <a:off x="2108176" y="2844818"/>
              <a:ext cx="336550" cy="296863"/>
            </a:xfrm>
            <a:custGeom>
              <a:avLst/>
              <a:gdLst>
                <a:gd name="T0" fmla="*/ 2147483647 w 1240"/>
                <a:gd name="T1" fmla="*/ 2147483647 h 981"/>
                <a:gd name="T2" fmla="*/ 2147483647 w 1240"/>
                <a:gd name="T3" fmla="*/ 2147483647 h 981"/>
                <a:gd name="T4" fmla="*/ 2147483647 w 1240"/>
                <a:gd name="T5" fmla="*/ 2147483647 h 981"/>
                <a:gd name="T6" fmla="*/ 2147483647 w 1240"/>
                <a:gd name="T7" fmla="*/ 2147483647 h 981"/>
                <a:gd name="T8" fmla="*/ 2147483647 w 1240"/>
                <a:gd name="T9" fmla="*/ 2147483647 h 981"/>
                <a:gd name="T10" fmla="*/ 2147483647 w 1240"/>
                <a:gd name="T11" fmla="*/ 2147483647 h 981"/>
                <a:gd name="T12" fmla="*/ 2147483647 w 1240"/>
                <a:gd name="T13" fmla="*/ 2147483647 h 981"/>
                <a:gd name="T14" fmla="*/ 2147483647 w 1240"/>
                <a:gd name="T15" fmla="*/ 2147483647 h 981"/>
                <a:gd name="T16" fmla="*/ 2147483647 w 1240"/>
                <a:gd name="T17" fmla="*/ 2147483647 h 981"/>
                <a:gd name="T18" fmla="*/ 0 w 1240"/>
                <a:gd name="T19" fmla="*/ 2147483647 h 981"/>
                <a:gd name="T20" fmla="*/ 2147483647 w 1240"/>
                <a:gd name="T21" fmla="*/ 2147483647 h 981"/>
                <a:gd name="T22" fmla="*/ 2147483647 w 1240"/>
                <a:gd name="T23" fmla="*/ 2147483647 h 981"/>
                <a:gd name="T24" fmla="*/ 2147483647 w 1240"/>
                <a:gd name="T25" fmla="*/ 2147483647 h 981"/>
                <a:gd name="T26" fmla="*/ 2147483647 w 1240"/>
                <a:gd name="T27" fmla="*/ 2147483647 h 981"/>
                <a:gd name="T28" fmla="*/ 2147483647 w 1240"/>
                <a:gd name="T29" fmla="*/ 2147483647 h 981"/>
                <a:gd name="T30" fmla="*/ 2147483647 w 1240"/>
                <a:gd name="T31" fmla="*/ 2147483647 h 981"/>
                <a:gd name="T32" fmla="*/ 2147483647 w 1240"/>
                <a:gd name="T33" fmla="*/ 2147483647 h 981"/>
                <a:gd name="T34" fmla="*/ 2147483647 w 1240"/>
                <a:gd name="T35" fmla="*/ 2147483647 h 981"/>
                <a:gd name="T36" fmla="*/ 2147483647 w 1240"/>
                <a:gd name="T37" fmla="*/ 2147483647 h 981"/>
                <a:gd name="T38" fmla="*/ 2147483647 w 1240"/>
                <a:gd name="T39" fmla="*/ 2147483647 h 981"/>
                <a:gd name="T40" fmla="*/ 2147483647 w 1240"/>
                <a:gd name="T41" fmla="*/ 2147483647 h 981"/>
                <a:gd name="T42" fmla="*/ 2147483647 w 1240"/>
                <a:gd name="T43" fmla="*/ 0 h 981"/>
                <a:gd name="T44" fmla="*/ 2147483647 w 1240"/>
                <a:gd name="T45" fmla="*/ 2147483647 h 981"/>
                <a:gd name="T46" fmla="*/ 2147483647 w 1240"/>
                <a:gd name="T47" fmla="*/ 2147483647 h 981"/>
                <a:gd name="T48" fmla="*/ 2147483647 w 1240"/>
                <a:gd name="T49" fmla="*/ 2147483647 h 981"/>
                <a:gd name="T50" fmla="*/ 2147483647 w 1240"/>
                <a:gd name="T51" fmla="*/ 2147483647 h 981"/>
                <a:gd name="T52" fmla="*/ 2147483647 w 1240"/>
                <a:gd name="T53" fmla="*/ 2147483647 h 981"/>
                <a:gd name="T54" fmla="*/ 2147483647 w 1240"/>
                <a:gd name="T55" fmla="*/ 2147483647 h 981"/>
                <a:gd name="T56" fmla="*/ 2147483647 w 1240"/>
                <a:gd name="T57" fmla="*/ 2147483647 h 981"/>
                <a:gd name="T58" fmla="*/ 2147483647 w 1240"/>
                <a:gd name="T59" fmla="*/ 2147483647 h 981"/>
                <a:gd name="T60" fmla="*/ 2147483647 w 1240"/>
                <a:gd name="T61" fmla="*/ 2147483647 h 981"/>
                <a:gd name="T62" fmla="*/ 2147483647 w 1240"/>
                <a:gd name="T63" fmla="*/ 2147483647 h 98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40"/>
                <a:gd name="T97" fmla="*/ 0 h 981"/>
                <a:gd name="T98" fmla="*/ 1240 w 1240"/>
                <a:gd name="T99" fmla="*/ 981 h 98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40" h="981">
                  <a:moveTo>
                    <a:pt x="599" y="934"/>
                  </a:moveTo>
                  <a:lnTo>
                    <a:pt x="490" y="975"/>
                  </a:lnTo>
                  <a:lnTo>
                    <a:pt x="399" y="981"/>
                  </a:lnTo>
                  <a:lnTo>
                    <a:pt x="326" y="926"/>
                  </a:lnTo>
                  <a:lnTo>
                    <a:pt x="345" y="865"/>
                  </a:lnTo>
                  <a:lnTo>
                    <a:pt x="276" y="860"/>
                  </a:lnTo>
                  <a:lnTo>
                    <a:pt x="224" y="860"/>
                  </a:lnTo>
                  <a:lnTo>
                    <a:pt x="121" y="771"/>
                  </a:lnTo>
                  <a:lnTo>
                    <a:pt x="115" y="700"/>
                  </a:lnTo>
                  <a:lnTo>
                    <a:pt x="218" y="700"/>
                  </a:lnTo>
                  <a:lnTo>
                    <a:pt x="272" y="673"/>
                  </a:lnTo>
                  <a:lnTo>
                    <a:pt x="387" y="673"/>
                  </a:lnTo>
                  <a:lnTo>
                    <a:pt x="471" y="645"/>
                  </a:lnTo>
                  <a:lnTo>
                    <a:pt x="357" y="601"/>
                  </a:lnTo>
                  <a:lnTo>
                    <a:pt x="250" y="610"/>
                  </a:lnTo>
                  <a:lnTo>
                    <a:pt x="145" y="629"/>
                  </a:lnTo>
                  <a:lnTo>
                    <a:pt x="66" y="596"/>
                  </a:lnTo>
                  <a:lnTo>
                    <a:pt x="54" y="557"/>
                  </a:lnTo>
                  <a:lnTo>
                    <a:pt x="92" y="501"/>
                  </a:lnTo>
                  <a:lnTo>
                    <a:pt x="0" y="431"/>
                  </a:lnTo>
                  <a:lnTo>
                    <a:pt x="18" y="370"/>
                  </a:lnTo>
                  <a:lnTo>
                    <a:pt x="84" y="332"/>
                  </a:lnTo>
                  <a:lnTo>
                    <a:pt x="12" y="276"/>
                  </a:lnTo>
                  <a:lnTo>
                    <a:pt x="112" y="188"/>
                  </a:lnTo>
                  <a:lnTo>
                    <a:pt x="183" y="153"/>
                  </a:lnTo>
                  <a:lnTo>
                    <a:pt x="248" y="116"/>
                  </a:lnTo>
                  <a:lnTo>
                    <a:pt x="291" y="102"/>
                  </a:lnTo>
                  <a:lnTo>
                    <a:pt x="314" y="84"/>
                  </a:lnTo>
                  <a:lnTo>
                    <a:pt x="351" y="128"/>
                  </a:lnTo>
                  <a:lnTo>
                    <a:pt x="343" y="197"/>
                  </a:lnTo>
                  <a:lnTo>
                    <a:pt x="380" y="146"/>
                  </a:lnTo>
                  <a:lnTo>
                    <a:pt x="422" y="164"/>
                  </a:lnTo>
                  <a:lnTo>
                    <a:pt x="464" y="168"/>
                  </a:lnTo>
                  <a:lnTo>
                    <a:pt x="522" y="200"/>
                  </a:lnTo>
                  <a:lnTo>
                    <a:pt x="552" y="239"/>
                  </a:lnTo>
                  <a:lnTo>
                    <a:pt x="603" y="239"/>
                  </a:lnTo>
                  <a:lnTo>
                    <a:pt x="656" y="162"/>
                  </a:lnTo>
                  <a:lnTo>
                    <a:pt x="689" y="238"/>
                  </a:lnTo>
                  <a:lnTo>
                    <a:pt x="733" y="373"/>
                  </a:lnTo>
                  <a:lnTo>
                    <a:pt x="784" y="402"/>
                  </a:lnTo>
                  <a:lnTo>
                    <a:pt x="725" y="216"/>
                  </a:lnTo>
                  <a:lnTo>
                    <a:pt x="725" y="123"/>
                  </a:lnTo>
                  <a:lnTo>
                    <a:pt x="762" y="51"/>
                  </a:lnTo>
                  <a:lnTo>
                    <a:pt x="912" y="0"/>
                  </a:lnTo>
                  <a:lnTo>
                    <a:pt x="996" y="40"/>
                  </a:lnTo>
                  <a:lnTo>
                    <a:pt x="982" y="113"/>
                  </a:lnTo>
                  <a:lnTo>
                    <a:pt x="945" y="203"/>
                  </a:lnTo>
                  <a:lnTo>
                    <a:pt x="929" y="294"/>
                  </a:lnTo>
                  <a:lnTo>
                    <a:pt x="949" y="392"/>
                  </a:lnTo>
                  <a:lnTo>
                    <a:pt x="970" y="494"/>
                  </a:lnTo>
                  <a:lnTo>
                    <a:pt x="1027" y="563"/>
                  </a:lnTo>
                  <a:lnTo>
                    <a:pt x="1123" y="619"/>
                  </a:lnTo>
                  <a:lnTo>
                    <a:pt x="1188" y="656"/>
                  </a:lnTo>
                  <a:lnTo>
                    <a:pt x="1240" y="662"/>
                  </a:lnTo>
                  <a:lnTo>
                    <a:pt x="1226" y="733"/>
                  </a:lnTo>
                  <a:lnTo>
                    <a:pt x="1130" y="722"/>
                  </a:lnTo>
                  <a:lnTo>
                    <a:pt x="1114" y="788"/>
                  </a:lnTo>
                  <a:lnTo>
                    <a:pt x="1176" y="823"/>
                  </a:lnTo>
                  <a:lnTo>
                    <a:pt x="1103" y="915"/>
                  </a:lnTo>
                  <a:lnTo>
                    <a:pt x="1021" y="911"/>
                  </a:lnTo>
                  <a:lnTo>
                    <a:pt x="895" y="869"/>
                  </a:lnTo>
                  <a:lnTo>
                    <a:pt x="791" y="859"/>
                  </a:lnTo>
                  <a:lnTo>
                    <a:pt x="686" y="882"/>
                  </a:lnTo>
                  <a:lnTo>
                    <a:pt x="599" y="93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5" name="Freeform 182">
              <a:extLst/>
            </p:cNvPr>
            <p:cNvSpPr>
              <a:spLocks/>
            </p:cNvSpPr>
            <p:nvPr/>
          </p:nvSpPr>
          <p:spPr bwMode="auto">
            <a:xfrm>
              <a:off x="2397101" y="2827356"/>
              <a:ext cx="122238" cy="169862"/>
            </a:xfrm>
            <a:custGeom>
              <a:avLst/>
              <a:gdLst>
                <a:gd name="T0" fmla="*/ 2147483647 w 450"/>
                <a:gd name="T1" fmla="*/ 2147483647 h 566"/>
                <a:gd name="T2" fmla="*/ 2147483647 w 450"/>
                <a:gd name="T3" fmla="*/ 2147483647 h 566"/>
                <a:gd name="T4" fmla="*/ 2147483647 w 450"/>
                <a:gd name="T5" fmla="*/ 2147483647 h 566"/>
                <a:gd name="T6" fmla="*/ 2147483647 w 450"/>
                <a:gd name="T7" fmla="*/ 2147483647 h 566"/>
                <a:gd name="T8" fmla="*/ 2147483647 w 450"/>
                <a:gd name="T9" fmla="*/ 2147483647 h 566"/>
                <a:gd name="T10" fmla="*/ 2147483647 w 450"/>
                <a:gd name="T11" fmla="*/ 2147483647 h 566"/>
                <a:gd name="T12" fmla="*/ 0 w 450"/>
                <a:gd name="T13" fmla="*/ 2147483647 h 566"/>
                <a:gd name="T14" fmla="*/ 2147483647 w 450"/>
                <a:gd name="T15" fmla="*/ 2147483647 h 566"/>
                <a:gd name="T16" fmla="*/ 2147483647 w 450"/>
                <a:gd name="T17" fmla="*/ 2147483647 h 566"/>
                <a:gd name="T18" fmla="*/ 2147483647 w 450"/>
                <a:gd name="T19" fmla="*/ 2147483647 h 566"/>
                <a:gd name="T20" fmla="*/ 2147483647 w 450"/>
                <a:gd name="T21" fmla="*/ 2147483647 h 566"/>
                <a:gd name="T22" fmla="*/ 2147483647 w 450"/>
                <a:gd name="T23" fmla="*/ 2147483647 h 566"/>
                <a:gd name="T24" fmla="*/ 2147483647 w 450"/>
                <a:gd name="T25" fmla="*/ 2147483647 h 566"/>
                <a:gd name="T26" fmla="*/ 2147483647 w 450"/>
                <a:gd name="T27" fmla="*/ 2147483647 h 566"/>
                <a:gd name="T28" fmla="*/ 2147483647 w 450"/>
                <a:gd name="T29" fmla="*/ 2147483647 h 566"/>
                <a:gd name="T30" fmla="*/ 2147483647 w 450"/>
                <a:gd name="T31" fmla="*/ 2147483647 h 566"/>
                <a:gd name="T32" fmla="*/ 2147483647 w 450"/>
                <a:gd name="T33" fmla="*/ 2147483647 h 566"/>
                <a:gd name="T34" fmla="*/ 2147483647 w 450"/>
                <a:gd name="T35" fmla="*/ 0 h 566"/>
                <a:gd name="T36" fmla="*/ 2147483647 w 450"/>
                <a:gd name="T37" fmla="*/ 2147483647 h 566"/>
                <a:gd name="T38" fmla="*/ 2147483647 w 450"/>
                <a:gd name="T39" fmla="*/ 2147483647 h 566"/>
                <a:gd name="T40" fmla="*/ 2147483647 w 450"/>
                <a:gd name="T41" fmla="*/ 2147483647 h 566"/>
                <a:gd name="T42" fmla="*/ 2147483647 w 450"/>
                <a:gd name="T43" fmla="*/ 2147483647 h 566"/>
                <a:gd name="T44" fmla="*/ 2147483647 w 450"/>
                <a:gd name="T45" fmla="*/ 2147483647 h 566"/>
                <a:gd name="T46" fmla="*/ 2147483647 w 450"/>
                <a:gd name="T47" fmla="*/ 2147483647 h 566"/>
                <a:gd name="T48" fmla="*/ 2147483647 w 450"/>
                <a:gd name="T49" fmla="*/ 2147483647 h 566"/>
                <a:gd name="T50" fmla="*/ 2147483647 w 450"/>
                <a:gd name="T51" fmla="*/ 2147483647 h 566"/>
                <a:gd name="T52" fmla="*/ 2147483647 w 450"/>
                <a:gd name="T53" fmla="*/ 2147483647 h 566"/>
                <a:gd name="T54" fmla="*/ 2147483647 w 450"/>
                <a:gd name="T55" fmla="*/ 2147483647 h 566"/>
                <a:gd name="T56" fmla="*/ 2147483647 w 450"/>
                <a:gd name="T57" fmla="*/ 2147483647 h 566"/>
                <a:gd name="T58" fmla="*/ 2147483647 w 450"/>
                <a:gd name="T59" fmla="*/ 2147483647 h 566"/>
                <a:gd name="T60" fmla="*/ 2147483647 w 450"/>
                <a:gd name="T61" fmla="*/ 2147483647 h 566"/>
                <a:gd name="T62" fmla="*/ 2147483647 w 450"/>
                <a:gd name="T63" fmla="*/ 2147483647 h 5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0"/>
                <a:gd name="T97" fmla="*/ 0 h 566"/>
                <a:gd name="T98" fmla="*/ 450 w 450"/>
                <a:gd name="T99" fmla="*/ 566 h 5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0" h="566">
                  <a:moveTo>
                    <a:pt x="233" y="535"/>
                  </a:moveTo>
                  <a:lnTo>
                    <a:pt x="222" y="479"/>
                  </a:lnTo>
                  <a:lnTo>
                    <a:pt x="181" y="425"/>
                  </a:lnTo>
                  <a:lnTo>
                    <a:pt x="134" y="401"/>
                  </a:lnTo>
                  <a:lnTo>
                    <a:pt x="99" y="401"/>
                  </a:lnTo>
                  <a:lnTo>
                    <a:pt x="59" y="362"/>
                  </a:lnTo>
                  <a:lnTo>
                    <a:pt x="0" y="307"/>
                  </a:lnTo>
                  <a:lnTo>
                    <a:pt x="14" y="259"/>
                  </a:lnTo>
                  <a:lnTo>
                    <a:pt x="42" y="219"/>
                  </a:lnTo>
                  <a:lnTo>
                    <a:pt x="138" y="274"/>
                  </a:lnTo>
                  <a:lnTo>
                    <a:pt x="159" y="236"/>
                  </a:lnTo>
                  <a:lnTo>
                    <a:pt x="139" y="192"/>
                  </a:lnTo>
                  <a:lnTo>
                    <a:pt x="111" y="164"/>
                  </a:lnTo>
                  <a:lnTo>
                    <a:pt x="103" y="121"/>
                  </a:lnTo>
                  <a:lnTo>
                    <a:pt x="91" y="82"/>
                  </a:lnTo>
                  <a:lnTo>
                    <a:pt x="133" y="49"/>
                  </a:lnTo>
                  <a:lnTo>
                    <a:pt x="192" y="44"/>
                  </a:lnTo>
                  <a:lnTo>
                    <a:pt x="230" y="0"/>
                  </a:lnTo>
                  <a:lnTo>
                    <a:pt x="296" y="16"/>
                  </a:lnTo>
                  <a:lnTo>
                    <a:pt x="356" y="33"/>
                  </a:lnTo>
                  <a:lnTo>
                    <a:pt x="411" y="93"/>
                  </a:lnTo>
                  <a:lnTo>
                    <a:pt x="402" y="136"/>
                  </a:lnTo>
                  <a:lnTo>
                    <a:pt x="417" y="198"/>
                  </a:lnTo>
                  <a:lnTo>
                    <a:pt x="419" y="265"/>
                  </a:lnTo>
                  <a:lnTo>
                    <a:pt x="444" y="317"/>
                  </a:lnTo>
                  <a:lnTo>
                    <a:pt x="429" y="381"/>
                  </a:lnTo>
                  <a:lnTo>
                    <a:pt x="450" y="468"/>
                  </a:lnTo>
                  <a:lnTo>
                    <a:pt x="371" y="504"/>
                  </a:lnTo>
                  <a:lnTo>
                    <a:pt x="327" y="532"/>
                  </a:lnTo>
                  <a:lnTo>
                    <a:pt x="297" y="566"/>
                  </a:lnTo>
                  <a:lnTo>
                    <a:pt x="254" y="563"/>
                  </a:lnTo>
                  <a:lnTo>
                    <a:pt x="233" y="5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6" name="Freeform 183">
              <a:extLst/>
            </p:cNvPr>
            <p:cNvSpPr>
              <a:spLocks/>
            </p:cNvSpPr>
            <p:nvPr/>
          </p:nvSpPr>
          <p:spPr bwMode="auto">
            <a:xfrm>
              <a:off x="2511401" y="2716231"/>
              <a:ext cx="66675" cy="73025"/>
            </a:xfrm>
            <a:custGeom>
              <a:avLst/>
              <a:gdLst>
                <a:gd name="T0" fmla="*/ 2147483647 w 246"/>
                <a:gd name="T1" fmla="*/ 2147483647 h 270"/>
                <a:gd name="T2" fmla="*/ 2147483647 w 246"/>
                <a:gd name="T3" fmla="*/ 2147483647 h 270"/>
                <a:gd name="T4" fmla="*/ 2147483647 w 246"/>
                <a:gd name="T5" fmla="*/ 2147483647 h 270"/>
                <a:gd name="T6" fmla="*/ 0 w 246"/>
                <a:gd name="T7" fmla="*/ 2147483647 h 270"/>
                <a:gd name="T8" fmla="*/ 2147483647 w 246"/>
                <a:gd name="T9" fmla="*/ 2147483647 h 270"/>
                <a:gd name="T10" fmla="*/ 2147483647 w 246"/>
                <a:gd name="T11" fmla="*/ 2147483647 h 270"/>
                <a:gd name="T12" fmla="*/ 2147483647 w 246"/>
                <a:gd name="T13" fmla="*/ 0 h 270"/>
                <a:gd name="T14" fmla="*/ 2147483647 w 246"/>
                <a:gd name="T15" fmla="*/ 2147483647 h 270"/>
                <a:gd name="T16" fmla="*/ 2147483647 w 246"/>
                <a:gd name="T17" fmla="*/ 2147483647 h 270"/>
                <a:gd name="T18" fmla="*/ 2147483647 w 246"/>
                <a:gd name="T19" fmla="*/ 2147483647 h 270"/>
                <a:gd name="T20" fmla="*/ 2147483647 w 246"/>
                <a:gd name="T21" fmla="*/ 2147483647 h 2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6"/>
                <a:gd name="T34" fmla="*/ 0 h 270"/>
                <a:gd name="T35" fmla="*/ 246 w 246"/>
                <a:gd name="T36" fmla="*/ 270 h 2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6" h="270">
                  <a:moveTo>
                    <a:pt x="174" y="270"/>
                  </a:moveTo>
                  <a:lnTo>
                    <a:pt x="66" y="246"/>
                  </a:lnTo>
                  <a:lnTo>
                    <a:pt x="36" y="192"/>
                  </a:lnTo>
                  <a:lnTo>
                    <a:pt x="0" y="126"/>
                  </a:lnTo>
                  <a:lnTo>
                    <a:pt x="36" y="60"/>
                  </a:lnTo>
                  <a:lnTo>
                    <a:pt x="78" y="12"/>
                  </a:lnTo>
                  <a:lnTo>
                    <a:pt x="156" y="0"/>
                  </a:lnTo>
                  <a:lnTo>
                    <a:pt x="210" y="78"/>
                  </a:lnTo>
                  <a:lnTo>
                    <a:pt x="234" y="180"/>
                  </a:lnTo>
                  <a:lnTo>
                    <a:pt x="246" y="252"/>
                  </a:lnTo>
                  <a:lnTo>
                    <a:pt x="174" y="27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7" name="Freeform 184">
              <a:extLst/>
            </p:cNvPr>
            <p:cNvSpPr>
              <a:spLocks/>
            </p:cNvSpPr>
            <p:nvPr/>
          </p:nvSpPr>
          <p:spPr bwMode="auto">
            <a:xfrm>
              <a:off x="2146276" y="4235468"/>
              <a:ext cx="550863" cy="363538"/>
            </a:xfrm>
            <a:custGeom>
              <a:avLst/>
              <a:gdLst>
                <a:gd name="T0" fmla="*/ 12 w 3219450"/>
                <a:gd name="T1" fmla="*/ 32 h 2128568"/>
                <a:gd name="T2" fmla="*/ 25 w 3219450"/>
                <a:gd name="T3" fmla="*/ 65 h 2128568"/>
                <a:gd name="T4" fmla="*/ 42 w 3219450"/>
                <a:gd name="T5" fmla="*/ 87 h 2128568"/>
                <a:gd name="T6" fmla="*/ 47 w 3219450"/>
                <a:gd name="T7" fmla="*/ 105 h 2128568"/>
                <a:gd name="T8" fmla="*/ 66 w 3219450"/>
                <a:gd name="T9" fmla="*/ 125 h 2128568"/>
                <a:gd name="T10" fmla="*/ 72 w 3219450"/>
                <a:gd name="T11" fmla="*/ 146 h 2128568"/>
                <a:gd name="T12" fmla="*/ 118 w 3219450"/>
                <a:gd name="T13" fmla="*/ 173 h 2128568"/>
                <a:gd name="T14" fmla="*/ 100 w 3219450"/>
                <a:gd name="T15" fmla="*/ 143 h 2128568"/>
                <a:gd name="T16" fmla="*/ 87 w 3219450"/>
                <a:gd name="T17" fmla="*/ 120 h 2128568"/>
                <a:gd name="T18" fmla="*/ 72 w 3219450"/>
                <a:gd name="T19" fmla="*/ 92 h 2128568"/>
                <a:gd name="T20" fmla="*/ 45 w 3219450"/>
                <a:gd name="T21" fmla="*/ 56 h 2128568"/>
                <a:gd name="T22" fmla="*/ 32 w 3219450"/>
                <a:gd name="T23" fmla="*/ 31 h 2128568"/>
                <a:gd name="T24" fmla="*/ 45 w 3219450"/>
                <a:gd name="T25" fmla="*/ 21 h 2128568"/>
                <a:gd name="T26" fmla="*/ 57 w 3219450"/>
                <a:gd name="T27" fmla="*/ 53 h 2128568"/>
                <a:gd name="T28" fmla="*/ 81 w 3219450"/>
                <a:gd name="T29" fmla="*/ 79 h 2128568"/>
                <a:gd name="T30" fmla="*/ 108 w 3219450"/>
                <a:gd name="T31" fmla="*/ 109 h 2128568"/>
                <a:gd name="T32" fmla="*/ 123 w 3219450"/>
                <a:gd name="T33" fmla="*/ 132 h 2128568"/>
                <a:gd name="T34" fmla="*/ 155 w 3219450"/>
                <a:gd name="T35" fmla="*/ 166 h 2128568"/>
                <a:gd name="T36" fmla="*/ 168 w 3219450"/>
                <a:gd name="T37" fmla="*/ 202 h 2128568"/>
                <a:gd name="T38" fmla="*/ 194 w 3219450"/>
                <a:gd name="T39" fmla="*/ 237 h 2128568"/>
                <a:gd name="T40" fmla="*/ 230 w 3219450"/>
                <a:gd name="T41" fmla="*/ 260 h 2128568"/>
                <a:gd name="T42" fmla="*/ 272 w 3219450"/>
                <a:gd name="T43" fmla="*/ 280 h 2128568"/>
                <a:gd name="T44" fmla="*/ 308 w 3219450"/>
                <a:gd name="T45" fmla="*/ 288 h 2128568"/>
                <a:gd name="T46" fmla="*/ 346 w 3219450"/>
                <a:gd name="T47" fmla="*/ 282 h 2128568"/>
                <a:gd name="T48" fmla="*/ 364 w 3219450"/>
                <a:gd name="T49" fmla="*/ 291 h 2128568"/>
                <a:gd name="T50" fmla="*/ 387 w 3219450"/>
                <a:gd name="T51" fmla="*/ 300 h 2128568"/>
                <a:gd name="T52" fmla="*/ 407 w 3219450"/>
                <a:gd name="T53" fmla="*/ 274 h 2128568"/>
                <a:gd name="T54" fmla="*/ 414 w 3219450"/>
                <a:gd name="T55" fmla="*/ 255 h 2128568"/>
                <a:gd name="T56" fmla="*/ 447 w 3219450"/>
                <a:gd name="T57" fmla="*/ 245 h 2128568"/>
                <a:gd name="T58" fmla="*/ 465 w 3219450"/>
                <a:gd name="T59" fmla="*/ 219 h 2128568"/>
                <a:gd name="T60" fmla="*/ 458 w 3219450"/>
                <a:gd name="T61" fmla="*/ 192 h 2128568"/>
                <a:gd name="T62" fmla="*/ 424 w 3219450"/>
                <a:gd name="T63" fmla="*/ 201 h 2128568"/>
                <a:gd name="T64" fmla="*/ 401 w 3219450"/>
                <a:gd name="T65" fmla="*/ 235 h 2128568"/>
                <a:gd name="T66" fmla="*/ 366 w 3219450"/>
                <a:gd name="T67" fmla="*/ 247 h 2128568"/>
                <a:gd name="T68" fmla="*/ 340 w 3219450"/>
                <a:gd name="T69" fmla="*/ 242 h 2128568"/>
                <a:gd name="T70" fmla="*/ 315 w 3219450"/>
                <a:gd name="T71" fmla="*/ 228 h 2128568"/>
                <a:gd name="T72" fmla="*/ 304 w 3219450"/>
                <a:gd name="T73" fmla="*/ 198 h 2128568"/>
                <a:gd name="T74" fmla="*/ 300 w 3219450"/>
                <a:gd name="T75" fmla="*/ 171 h 2128568"/>
                <a:gd name="T76" fmla="*/ 306 w 3219450"/>
                <a:gd name="T77" fmla="*/ 137 h 2128568"/>
                <a:gd name="T78" fmla="*/ 294 w 3219450"/>
                <a:gd name="T79" fmla="*/ 114 h 2128568"/>
                <a:gd name="T80" fmla="*/ 253 w 3219450"/>
                <a:gd name="T81" fmla="*/ 71 h 2128568"/>
                <a:gd name="T82" fmla="*/ 195 w 3219450"/>
                <a:gd name="T83" fmla="*/ 50 h 2128568"/>
                <a:gd name="T84" fmla="*/ 160 w 3219450"/>
                <a:gd name="T85" fmla="*/ 18 h 2128568"/>
                <a:gd name="T86" fmla="*/ 109 w 3219450"/>
                <a:gd name="T87" fmla="*/ 20 h 2128568"/>
                <a:gd name="T88" fmla="*/ 71 w 3219450"/>
                <a:gd name="T89" fmla="*/ 21 h 2128568"/>
                <a:gd name="T90" fmla="*/ 31 w 3219450"/>
                <a:gd name="T91" fmla="*/ 2 h 2128568"/>
                <a:gd name="T92" fmla="*/ 0 w 3219450"/>
                <a:gd name="T93" fmla="*/ 0 h 2128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19450"/>
                <a:gd name="T142" fmla="*/ 0 h 2128568"/>
                <a:gd name="T143" fmla="*/ 3219450 w 3219450"/>
                <a:gd name="T144" fmla="*/ 2128568 h 212856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19450" h="2128568">
                  <a:moveTo>
                    <a:pt x="35335" y="75214"/>
                  </a:moveTo>
                  <a:lnTo>
                    <a:pt x="37716" y="134745"/>
                  </a:lnTo>
                  <a:lnTo>
                    <a:pt x="85725" y="218806"/>
                  </a:lnTo>
                  <a:lnTo>
                    <a:pt x="128588" y="302149"/>
                  </a:lnTo>
                  <a:lnTo>
                    <a:pt x="136599" y="386325"/>
                  </a:lnTo>
                  <a:lnTo>
                    <a:pt x="168349" y="446303"/>
                  </a:lnTo>
                  <a:lnTo>
                    <a:pt x="264319" y="475981"/>
                  </a:lnTo>
                  <a:lnTo>
                    <a:pt x="314325" y="552181"/>
                  </a:lnTo>
                  <a:lnTo>
                    <a:pt x="288132" y="597424"/>
                  </a:lnTo>
                  <a:lnTo>
                    <a:pt x="219149" y="652696"/>
                  </a:lnTo>
                  <a:lnTo>
                    <a:pt x="268361" y="725021"/>
                  </a:lnTo>
                  <a:lnTo>
                    <a:pt x="319161" y="725021"/>
                  </a:lnTo>
                  <a:lnTo>
                    <a:pt x="369961" y="755010"/>
                  </a:lnTo>
                  <a:lnTo>
                    <a:pt x="409649" y="786763"/>
                  </a:lnTo>
                  <a:lnTo>
                    <a:pt x="450924" y="857325"/>
                  </a:lnTo>
                  <a:lnTo>
                    <a:pt x="521494" y="866506"/>
                  </a:lnTo>
                  <a:lnTo>
                    <a:pt x="495300" y="954612"/>
                  </a:lnTo>
                  <a:lnTo>
                    <a:pt x="488157" y="1004618"/>
                  </a:lnTo>
                  <a:lnTo>
                    <a:pt x="571574" y="1016088"/>
                  </a:lnTo>
                  <a:lnTo>
                    <a:pt x="736674" y="1183672"/>
                  </a:lnTo>
                  <a:lnTo>
                    <a:pt x="802482" y="1187974"/>
                  </a:lnTo>
                  <a:lnTo>
                    <a:pt x="819150" y="1140349"/>
                  </a:lnTo>
                  <a:lnTo>
                    <a:pt x="781124" y="1095470"/>
                  </a:lnTo>
                  <a:lnTo>
                    <a:pt x="684286" y="984336"/>
                  </a:lnTo>
                  <a:lnTo>
                    <a:pt x="650949" y="941999"/>
                  </a:lnTo>
                  <a:lnTo>
                    <a:pt x="650949" y="882021"/>
                  </a:lnTo>
                  <a:lnTo>
                    <a:pt x="595386" y="829100"/>
                  </a:lnTo>
                  <a:lnTo>
                    <a:pt x="569986" y="751482"/>
                  </a:lnTo>
                  <a:lnTo>
                    <a:pt x="531886" y="698561"/>
                  </a:lnTo>
                  <a:lnTo>
                    <a:pt x="489024" y="633291"/>
                  </a:lnTo>
                  <a:lnTo>
                    <a:pt x="433461" y="534505"/>
                  </a:lnTo>
                  <a:lnTo>
                    <a:pt x="374724" y="458651"/>
                  </a:lnTo>
                  <a:lnTo>
                    <a:pt x="304874" y="386325"/>
                  </a:lnTo>
                  <a:lnTo>
                    <a:pt x="269082" y="325962"/>
                  </a:lnTo>
                  <a:lnTo>
                    <a:pt x="257175" y="259287"/>
                  </a:lnTo>
                  <a:lnTo>
                    <a:pt x="216694" y="214043"/>
                  </a:lnTo>
                  <a:lnTo>
                    <a:pt x="209550" y="173562"/>
                  </a:lnTo>
                  <a:lnTo>
                    <a:pt x="235744" y="144987"/>
                  </a:lnTo>
                  <a:lnTo>
                    <a:pt x="309563" y="147368"/>
                  </a:lnTo>
                  <a:lnTo>
                    <a:pt x="319161" y="194045"/>
                  </a:lnTo>
                  <a:lnTo>
                    <a:pt x="376311" y="262843"/>
                  </a:lnTo>
                  <a:lnTo>
                    <a:pt x="389011" y="363393"/>
                  </a:lnTo>
                  <a:lnTo>
                    <a:pt x="446161" y="395146"/>
                  </a:lnTo>
                  <a:lnTo>
                    <a:pt x="508074" y="481584"/>
                  </a:lnTo>
                  <a:lnTo>
                    <a:pt x="550936" y="545089"/>
                  </a:lnTo>
                  <a:lnTo>
                    <a:pt x="617611" y="619179"/>
                  </a:lnTo>
                  <a:lnTo>
                    <a:pt x="655711" y="703853"/>
                  </a:lnTo>
                  <a:lnTo>
                    <a:pt x="738261" y="749718"/>
                  </a:lnTo>
                  <a:lnTo>
                    <a:pt x="804863" y="783162"/>
                  </a:lnTo>
                  <a:lnTo>
                    <a:pt x="776361" y="855561"/>
                  </a:lnTo>
                  <a:lnTo>
                    <a:pt x="838274" y="908482"/>
                  </a:lnTo>
                  <a:lnTo>
                    <a:pt x="904949" y="971987"/>
                  </a:lnTo>
                  <a:lnTo>
                    <a:pt x="1007269" y="1028431"/>
                  </a:lnTo>
                  <a:lnTo>
                    <a:pt x="1059657" y="1142731"/>
                  </a:lnTo>
                  <a:lnTo>
                    <a:pt x="1131961" y="1227773"/>
                  </a:lnTo>
                  <a:lnTo>
                    <a:pt x="1162124" y="1310683"/>
                  </a:lnTo>
                  <a:lnTo>
                    <a:pt x="1146249" y="1391829"/>
                  </a:lnTo>
                  <a:lnTo>
                    <a:pt x="1136724" y="1501200"/>
                  </a:lnTo>
                  <a:lnTo>
                    <a:pt x="1227211" y="1559413"/>
                  </a:lnTo>
                  <a:lnTo>
                    <a:pt x="1322461" y="1629975"/>
                  </a:lnTo>
                  <a:lnTo>
                    <a:pt x="1379611" y="1725233"/>
                  </a:lnTo>
                  <a:lnTo>
                    <a:pt x="1485974" y="1712885"/>
                  </a:lnTo>
                  <a:lnTo>
                    <a:pt x="1566936" y="1788739"/>
                  </a:lnTo>
                  <a:lnTo>
                    <a:pt x="1638374" y="1813435"/>
                  </a:lnTo>
                  <a:lnTo>
                    <a:pt x="1727274" y="1852244"/>
                  </a:lnTo>
                  <a:lnTo>
                    <a:pt x="1851099" y="1924570"/>
                  </a:lnTo>
                  <a:lnTo>
                    <a:pt x="1947936" y="1942210"/>
                  </a:lnTo>
                  <a:lnTo>
                    <a:pt x="2041599" y="1945738"/>
                  </a:lnTo>
                  <a:lnTo>
                    <a:pt x="2097882" y="1983312"/>
                  </a:lnTo>
                  <a:lnTo>
                    <a:pt x="2183607" y="2035699"/>
                  </a:lnTo>
                  <a:lnTo>
                    <a:pt x="2274094" y="1978549"/>
                  </a:lnTo>
                  <a:lnTo>
                    <a:pt x="2362274" y="1942210"/>
                  </a:lnTo>
                  <a:lnTo>
                    <a:pt x="2407444" y="1959499"/>
                  </a:lnTo>
                  <a:lnTo>
                    <a:pt x="2426494" y="1978549"/>
                  </a:lnTo>
                  <a:lnTo>
                    <a:pt x="2483644" y="2004743"/>
                  </a:lnTo>
                  <a:lnTo>
                    <a:pt x="2540794" y="2042843"/>
                  </a:lnTo>
                  <a:lnTo>
                    <a:pt x="2619375" y="2128568"/>
                  </a:lnTo>
                  <a:lnTo>
                    <a:pt x="2640807" y="2066656"/>
                  </a:lnTo>
                  <a:lnTo>
                    <a:pt x="2681288" y="1971406"/>
                  </a:lnTo>
                  <a:lnTo>
                    <a:pt x="2778919" y="1923781"/>
                  </a:lnTo>
                  <a:lnTo>
                    <a:pt x="2774157" y="1888062"/>
                  </a:lnTo>
                  <a:lnTo>
                    <a:pt x="2757488" y="1835674"/>
                  </a:lnTo>
                  <a:lnTo>
                    <a:pt x="2752725" y="1795193"/>
                  </a:lnTo>
                  <a:lnTo>
                    <a:pt x="2819400" y="1757093"/>
                  </a:lnTo>
                  <a:lnTo>
                    <a:pt x="2919413" y="1752331"/>
                  </a:lnTo>
                  <a:lnTo>
                    <a:pt x="2962275" y="1702324"/>
                  </a:lnTo>
                  <a:lnTo>
                    <a:pt x="3045619" y="1685656"/>
                  </a:lnTo>
                  <a:lnTo>
                    <a:pt x="3112294" y="1709468"/>
                  </a:lnTo>
                  <a:lnTo>
                    <a:pt x="3131344" y="1590406"/>
                  </a:lnTo>
                  <a:lnTo>
                    <a:pt x="3167063" y="1504681"/>
                  </a:lnTo>
                  <a:lnTo>
                    <a:pt x="3219450" y="1411812"/>
                  </a:lnTo>
                  <a:lnTo>
                    <a:pt x="3195638" y="1328468"/>
                  </a:lnTo>
                  <a:lnTo>
                    <a:pt x="3119438" y="1321324"/>
                  </a:lnTo>
                  <a:lnTo>
                    <a:pt x="3026569" y="1326087"/>
                  </a:lnTo>
                  <a:lnTo>
                    <a:pt x="2981325" y="1368949"/>
                  </a:lnTo>
                  <a:lnTo>
                    <a:pt x="2893219" y="1383237"/>
                  </a:lnTo>
                  <a:lnTo>
                    <a:pt x="2828925" y="1423718"/>
                  </a:lnTo>
                  <a:lnTo>
                    <a:pt x="2800350" y="1518968"/>
                  </a:lnTo>
                  <a:lnTo>
                    <a:pt x="2736057" y="1616599"/>
                  </a:lnTo>
                  <a:lnTo>
                    <a:pt x="2631282" y="1668987"/>
                  </a:lnTo>
                  <a:lnTo>
                    <a:pt x="2555082" y="1678512"/>
                  </a:lnTo>
                  <a:lnTo>
                    <a:pt x="2495550" y="1697562"/>
                  </a:lnTo>
                  <a:lnTo>
                    <a:pt x="2452688" y="1714231"/>
                  </a:lnTo>
                  <a:lnTo>
                    <a:pt x="2383632" y="1704706"/>
                  </a:lnTo>
                  <a:lnTo>
                    <a:pt x="2317824" y="1667020"/>
                  </a:lnTo>
                  <a:lnTo>
                    <a:pt x="2252736" y="1693480"/>
                  </a:lnTo>
                  <a:lnTo>
                    <a:pt x="2176536" y="1654671"/>
                  </a:lnTo>
                  <a:lnTo>
                    <a:pt x="2146374" y="1566469"/>
                  </a:lnTo>
                  <a:lnTo>
                    <a:pt x="2114624" y="1501200"/>
                  </a:lnTo>
                  <a:lnTo>
                    <a:pt x="2084461" y="1439458"/>
                  </a:lnTo>
                  <a:lnTo>
                    <a:pt x="2069307" y="1359424"/>
                  </a:lnTo>
                  <a:lnTo>
                    <a:pt x="2051124" y="1296571"/>
                  </a:lnTo>
                  <a:lnTo>
                    <a:pt x="2040732" y="1245124"/>
                  </a:lnTo>
                  <a:lnTo>
                    <a:pt x="2047875" y="1176068"/>
                  </a:lnTo>
                  <a:lnTo>
                    <a:pt x="2071688" y="1080818"/>
                  </a:lnTo>
                  <a:lnTo>
                    <a:pt x="2057400" y="1014143"/>
                  </a:lnTo>
                  <a:lnTo>
                    <a:pt x="2083594" y="945087"/>
                  </a:lnTo>
                  <a:lnTo>
                    <a:pt x="2102644" y="885556"/>
                  </a:lnTo>
                  <a:lnTo>
                    <a:pt x="2078832" y="833168"/>
                  </a:lnTo>
                  <a:lnTo>
                    <a:pt x="2005086" y="781471"/>
                  </a:lnTo>
                  <a:lnTo>
                    <a:pt x="1895475" y="773637"/>
                  </a:lnTo>
                  <a:lnTo>
                    <a:pt x="1814513" y="618856"/>
                  </a:lnTo>
                  <a:lnTo>
                    <a:pt x="1724025" y="490268"/>
                  </a:lnTo>
                  <a:lnTo>
                    <a:pt x="1621632" y="366443"/>
                  </a:lnTo>
                  <a:lnTo>
                    <a:pt x="1445419" y="456931"/>
                  </a:lnTo>
                  <a:lnTo>
                    <a:pt x="1331119" y="342631"/>
                  </a:lnTo>
                  <a:lnTo>
                    <a:pt x="1252538" y="264049"/>
                  </a:lnTo>
                  <a:lnTo>
                    <a:pt x="1159669" y="180706"/>
                  </a:lnTo>
                  <a:lnTo>
                    <a:pt x="1090613" y="123556"/>
                  </a:lnTo>
                  <a:lnTo>
                    <a:pt x="879549" y="135832"/>
                  </a:lnTo>
                  <a:lnTo>
                    <a:pt x="795411" y="130539"/>
                  </a:lnTo>
                  <a:lnTo>
                    <a:pt x="741436" y="135832"/>
                  </a:lnTo>
                  <a:lnTo>
                    <a:pt x="657299" y="132303"/>
                  </a:lnTo>
                  <a:lnTo>
                    <a:pt x="569986" y="141124"/>
                  </a:lnTo>
                  <a:lnTo>
                    <a:pt x="484261" y="142888"/>
                  </a:lnTo>
                  <a:lnTo>
                    <a:pt x="346149" y="74090"/>
                  </a:lnTo>
                  <a:lnTo>
                    <a:pt x="246136" y="24697"/>
                  </a:lnTo>
                  <a:lnTo>
                    <a:pt x="211211" y="15877"/>
                  </a:lnTo>
                  <a:lnTo>
                    <a:pt x="138186" y="5292"/>
                  </a:lnTo>
                  <a:lnTo>
                    <a:pt x="98499" y="0"/>
                  </a:lnTo>
                  <a:lnTo>
                    <a:pt x="0" y="2112"/>
                  </a:lnTo>
                  <a:lnTo>
                    <a:pt x="35335" y="752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8" name="Freeform 185">
              <a:extLst/>
            </p:cNvPr>
            <p:cNvSpPr>
              <a:spLocks/>
            </p:cNvSpPr>
            <p:nvPr/>
          </p:nvSpPr>
          <p:spPr bwMode="auto">
            <a:xfrm>
              <a:off x="2593951" y="4535506"/>
              <a:ext cx="69850" cy="77787"/>
            </a:xfrm>
            <a:custGeom>
              <a:avLst/>
              <a:gdLst>
                <a:gd name="T0" fmla="*/ 0 w 409575"/>
                <a:gd name="T1" fmla="*/ 54 h 454277"/>
                <a:gd name="T2" fmla="*/ 2 w 409575"/>
                <a:gd name="T3" fmla="*/ 49 h 454277"/>
                <a:gd name="T4" fmla="*/ 5 w 409575"/>
                <a:gd name="T5" fmla="*/ 41 h 454277"/>
                <a:gd name="T6" fmla="*/ 9 w 409575"/>
                <a:gd name="T7" fmla="*/ 32 h 454277"/>
                <a:gd name="T8" fmla="*/ 16 w 409575"/>
                <a:gd name="T9" fmla="*/ 29 h 454277"/>
                <a:gd name="T10" fmla="*/ 23 w 409575"/>
                <a:gd name="T11" fmla="*/ 24 h 454277"/>
                <a:gd name="T12" fmla="*/ 22 w 409575"/>
                <a:gd name="T13" fmla="*/ 17 h 454277"/>
                <a:gd name="T14" fmla="*/ 19 w 409575"/>
                <a:gd name="T15" fmla="*/ 12 h 454277"/>
                <a:gd name="T16" fmla="*/ 20 w 409575"/>
                <a:gd name="T17" fmla="*/ 5 h 454277"/>
                <a:gd name="T18" fmla="*/ 25 w 409575"/>
                <a:gd name="T19" fmla="*/ 3 h 454277"/>
                <a:gd name="T20" fmla="*/ 28 w 409575"/>
                <a:gd name="T21" fmla="*/ 1 h 454277"/>
                <a:gd name="T22" fmla="*/ 33 w 409575"/>
                <a:gd name="T23" fmla="*/ 0 h 454277"/>
                <a:gd name="T24" fmla="*/ 42 w 409575"/>
                <a:gd name="T25" fmla="*/ 0 h 454277"/>
                <a:gd name="T26" fmla="*/ 47 w 409575"/>
                <a:gd name="T27" fmla="*/ 4 h 454277"/>
                <a:gd name="T28" fmla="*/ 46 w 409575"/>
                <a:gd name="T29" fmla="*/ 12 h 454277"/>
                <a:gd name="T30" fmla="*/ 46 w 409575"/>
                <a:gd name="T31" fmla="*/ 20 h 454277"/>
                <a:gd name="T32" fmla="*/ 48 w 409575"/>
                <a:gd name="T33" fmla="*/ 29 h 454277"/>
                <a:gd name="T34" fmla="*/ 51 w 409575"/>
                <a:gd name="T35" fmla="*/ 33 h 454277"/>
                <a:gd name="T36" fmla="*/ 52 w 409575"/>
                <a:gd name="T37" fmla="*/ 36 h 454277"/>
                <a:gd name="T38" fmla="*/ 59 w 409575"/>
                <a:gd name="T39" fmla="*/ 37 h 454277"/>
                <a:gd name="T40" fmla="*/ 54 w 409575"/>
                <a:gd name="T41" fmla="*/ 42 h 454277"/>
                <a:gd name="T42" fmla="*/ 49 w 409575"/>
                <a:gd name="T43" fmla="*/ 48 h 454277"/>
                <a:gd name="T44" fmla="*/ 46 w 409575"/>
                <a:gd name="T45" fmla="*/ 53 h 454277"/>
                <a:gd name="T46" fmla="*/ 44 w 409575"/>
                <a:gd name="T47" fmla="*/ 58 h 454277"/>
                <a:gd name="T48" fmla="*/ 40 w 409575"/>
                <a:gd name="T49" fmla="*/ 61 h 454277"/>
                <a:gd name="T50" fmla="*/ 32 w 409575"/>
                <a:gd name="T51" fmla="*/ 65 h 454277"/>
                <a:gd name="T52" fmla="*/ 23 w 409575"/>
                <a:gd name="T53" fmla="*/ 67 h 454277"/>
                <a:gd name="T54" fmla="*/ 13 w 409575"/>
                <a:gd name="T55" fmla="*/ 65 h 454277"/>
                <a:gd name="T56" fmla="*/ 6 w 409575"/>
                <a:gd name="T57" fmla="*/ 60 h 454277"/>
                <a:gd name="T58" fmla="*/ 0 w 409575"/>
                <a:gd name="T59" fmla="*/ 54 h 4542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9575"/>
                <a:gd name="T91" fmla="*/ 0 h 454277"/>
                <a:gd name="T92" fmla="*/ 409575 w 409575"/>
                <a:gd name="T93" fmla="*/ 454277 h 4542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9575" h="454277">
                  <a:moveTo>
                    <a:pt x="0" y="370564"/>
                  </a:moveTo>
                  <a:lnTo>
                    <a:pt x="12586" y="330452"/>
                  </a:lnTo>
                  <a:lnTo>
                    <a:pt x="36513" y="275276"/>
                  </a:lnTo>
                  <a:lnTo>
                    <a:pt x="64973" y="216152"/>
                  </a:lnTo>
                  <a:lnTo>
                    <a:pt x="107836" y="194720"/>
                  </a:lnTo>
                  <a:lnTo>
                    <a:pt x="158750" y="165872"/>
                  </a:lnTo>
                  <a:lnTo>
                    <a:pt x="150813" y="118228"/>
                  </a:lnTo>
                  <a:lnTo>
                    <a:pt x="134938" y="81171"/>
                  </a:lnTo>
                  <a:lnTo>
                    <a:pt x="138113" y="35292"/>
                  </a:lnTo>
                  <a:lnTo>
                    <a:pt x="173772" y="17045"/>
                  </a:lnTo>
                  <a:lnTo>
                    <a:pt x="196394" y="3810"/>
                  </a:lnTo>
                  <a:lnTo>
                    <a:pt x="230188" y="1765"/>
                  </a:lnTo>
                  <a:lnTo>
                    <a:pt x="293688" y="0"/>
                  </a:lnTo>
                  <a:lnTo>
                    <a:pt x="322263" y="26469"/>
                  </a:lnTo>
                  <a:lnTo>
                    <a:pt x="315913" y="81171"/>
                  </a:lnTo>
                  <a:lnTo>
                    <a:pt x="317500" y="132345"/>
                  </a:lnTo>
                  <a:lnTo>
                    <a:pt x="333316" y="194386"/>
                  </a:lnTo>
                  <a:lnTo>
                    <a:pt x="351175" y="223501"/>
                  </a:lnTo>
                  <a:lnTo>
                    <a:pt x="361891" y="247324"/>
                  </a:lnTo>
                  <a:lnTo>
                    <a:pt x="409575" y="254101"/>
                  </a:lnTo>
                  <a:lnTo>
                    <a:pt x="374650" y="287629"/>
                  </a:lnTo>
                  <a:lnTo>
                    <a:pt x="341313" y="326450"/>
                  </a:lnTo>
                  <a:lnTo>
                    <a:pt x="315913" y="363506"/>
                  </a:lnTo>
                  <a:lnTo>
                    <a:pt x="306388" y="397034"/>
                  </a:lnTo>
                  <a:lnTo>
                    <a:pt x="274638" y="414680"/>
                  </a:lnTo>
                  <a:lnTo>
                    <a:pt x="220663" y="442913"/>
                  </a:lnTo>
                  <a:lnTo>
                    <a:pt x="160223" y="454277"/>
                  </a:lnTo>
                  <a:lnTo>
                    <a:pt x="93548" y="444752"/>
                  </a:lnTo>
                  <a:lnTo>
                    <a:pt x="43542" y="409033"/>
                  </a:lnTo>
                  <a:lnTo>
                    <a:pt x="0" y="3705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9" name="Freeform 186">
              <a:extLst/>
            </p:cNvPr>
            <p:cNvSpPr>
              <a:spLocks/>
            </p:cNvSpPr>
            <p:nvPr/>
          </p:nvSpPr>
          <p:spPr bwMode="auto">
            <a:xfrm>
              <a:off x="2646339" y="4564081"/>
              <a:ext cx="98425" cy="60325"/>
            </a:xfrm>
            <a:custGeom>
              <a:avLst/>
              <a:gdLst>
                <a:gd name="T0" fmla="*/ 55 w 581878"/>
                <a:gd name="T1" fmla="*/ 54 h 323850"/>
                <a:gd name="T2" fmla="*/ 59 w 581878"/>
                <a:gd name="T3" fmla="*/ 41 h 323850"/>
                <a:gd name="T4" fmla="*/ 64 w 581878"/>
                <a:gd name="T5" fmla="*/ 37 h 323850"/>
                <a:gd name="T6" fmla="*/ 71 w 581878"/>
                <a:gd name="T7" fmla="*/ 32 h 323850"/>
                <a:gd name="T8" fmla="*/ 80 w 581878"/>
                <a:gd name="T9" fmla="*/ 20 h 323850"/>
                <a:gd name="T10" fmla="*/ 81 w 581878"/>
                <a:gd name="T11" fmla="*/ 6 h 323850"/>
                <a:gd name="T12" fmla="*/ 75 w 581878"/>
                <a:gd name="T13" fmla="*/ 4 h 323850"/>
                <a:gd name="T14" fmla="*/ 67 w 581878"/>
                <a:gd name="T15" fmla="*/ 0 h 323850"/>
                <a:gd name="T16" fmla="*/ 60 w 581878"/>
                <a:gd name="T17" fmla="*/ 1 h 323850"/>
                <a:gd name="T18" fmla="*/ 52 w 581878"/>
                <a:gd name="T19" fmla="*/ 1 h 323850"/>
                <a:gd name="T20" fmla="*/ 42 w 581878"/>
                <a:gd name="T21" fmla="*/ 3 h 323850"/>
                <a:gd name="T22" fmla="*/ 35 w 581878"/>
                <a:gd name="T23" fmla="*/ 4 h 323850"/>
                <a:gd name="T24" fmla="*/ 25 w 581878"/>
                <a:gd name="T25" fmla="*/ 5 h 323850"/>
                <a:gd name="T26" fmla="*/ 17 w 581878"/>
                <a:gd name="T27" fmla="*/ 2 h 323850"/>
                <a:gd name="T28" fmla="*/ 6 w 581878"/>
                <a:gd name="T29" fmla="*/ 12 h 323850"/>
                <a:gd name="T30" fmla="*/ 8 w 581878"/>
                <a:gd name="T31" fmla="*/ 17 h 323850"/>
                <a:gd name="T32" fmla="*/ 14 w 581878"/>
                <a:gd name="T33" fmla="*/ 18 h 323850"/>
                <a:gd name="T34" fmla="*/ 6 w 581878"/>
                <a:gd name="T35" fmla="*/ 29 h 323850"/>
                <a:gd name="T36" fmla="*/ 1 w 581878"/>
                <a:gd name="T37" fmla="*/ 41 h 323850"/>
                <a:gd name="T38" fmla="*/ 0 w 581878"/>
                <a:gd name="T39" fmla="*/ 47 h 323850"/>
                <a:gd name="T40" fmla="*/ 11 w 581878"/>
                <a:gd name="T41" fmla="*/ 50 h 323850"/>
                <a:gd name="T42" fmla="*/ 16 w 581878"/>
                <a:gd name="T43" fmla="*/ 50 h 323850"/>
                <a:gd name="T44" fmla="*/ 22 w 581878"/>
                <a:gd name="T45" fmla="*/ 56 h 323850"/>
                <a:gd name="T46" fmla="*/ 26 w 581878"/>
                <a:gd name="T47" fmla="*/ 62 h 323850"/>
                <a:gd name="T48" fmla="*/ 28 w 581878"/>
                <a:gd name="T49" fmla="*/ 70 h 323850"/>
                <a:gd name="T50" fmla="*/ 37 w 581878"/>
                <a:gd name="T51" fmla="*/ 73 h 323850"/>
                <a:gd name="T52" fmla="*/ 37 w 581878"/>
                <a:gd name="T53" fmla="*/ 65 h 323850"/>
                <a:gd name="T54" fmla="*/ 40 w 581878"/>
                <a:gd name="T55" fmla="*/ 54 h 323850"/>
                <a:gd name="T56" fmla="*/ 46 w 581878"/>
                <a:gd name="T57" fmla="*/ 49 h 323850"/>
                <a:gd name="T58" fmla="*/ 55 w 581878"/>
                <a:gd name="T59" fmla="*/ 54 h 3238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1878"/>
                <a:gd name="T91" fmla="*/ 0 h 323850"/>
                <a:gd name="T92" fmla="*/ 581878 w 581878"/>
                <a:gd name="T93" fmla="*/ 323850 h 3238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1878" h="323850">
                  <a:moveTo>
                    <a:pt x="397728" y="241300"/>
                  </a:moveTo>
                  <a:lnTo>
                    <a:pt x="423128" y="180975"/>
                  </a:lnTo>
                  <a:lnTo>
                    <a:pt x="464403" y="165100"/>
                  </a:lnTo>
                  <a:lnTo>
                    <a:pt x="510441" y="142875"/>
                  </a:lnTo>
                  <a:lnTo>
                    <a:pt x="577116" y="88900"/>
                  </a:lnTo>
                  <a:lnTo>
                    <a:pt x="581878" y="28575"/>
                  </a:lnTo>
                  <a:lnTo>
                    <a:pt x="542191" y="15875"/>
                  </a:lnTo>
                  <a:lnTo>
                    <a:pt x="485041" y="0"/>
                  </a:lnTo>
                  <a:lnTo>
                    <a:pt x="429478" y="6350"/>
                  </a:lnTo>
                  <a:lnTo>
                    <a:pt x="372328" y="4762"/>
                  </a:lnTo>
                  <a:lnTo>
                    <a:pt x="305653" y="14287"/>
                  </a:lnTo>
                  <a:lnTo>
                    <a:pt x="253266" y="15875"/>
                  </a:lnTo>
                  <a:lnTo>
                    <a:pt x="177066" y="23812"/>
                  </a:lnTo>
                  <a:lnTo>
                    <a:pt x="119916" y="9525"/>
                  </a:lnTo>
                  <a:lnTo>
                    <a:pt x="43716" y="53975"/>
                  </a:lnTo>
                  <a:lnTo>
                    <a:pt x="58003" y="76200"/>
                  </a:lnTo>
                  <a:lnTo>
                    <a:pt x="100012" y="80818"/>
                  </a:lnTo>
                  <a:lnTo>
                    <a:pt x="46891" y="130175"/>
                  </a:lnTo>
                  <a:lnTo>
                    <a:pt x="8791" y="180975"/>
                  </a:lnTo>
                  <a:lnTo>
                    <a:pt x="0" y="210596"/>
                  </a:lnTo>
                  <a:lnTo>
                    <a:pt x="77053" y="223837"/>
                  </a:lnTo>
                  <a:lnTo>
                    <a:pt x="114300" y="222502"/>
                  </a:lnTo>
                  <a:lnTo>
                    <a:pt x="158016" y="249237"/>
                  </a:lnTo>
                  <a:lnTo>
                    <a:pt x="189766" y="277812"/>
                  </a:lnTo>
                  <a:lnTo>
                    <a:pt x="202406" y="314180"/>
                  </a:lnTo>
                  <a:lnTo>
                    <a:pt x="264378" y="323850"/>
                  </a:lnTo>
                  <a:lnTo>
                    <a:pt x="267553" y="290512"/>
                  </a:lnTo>
                  <a:lnTo>
                    <a:pt x="288191" y="241300"/>
                  </a:lnTo>
                  <a:lnTo>
                    <a:pt x="334228" y="217487"/>
                  </a:lnTo>
                  <a:lnTo>
                    <a:pt x="397728" y="2413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0" name="Freeform 187">
              <a:extLst/>
            </p:cNvPr>
            <p:cNvSpPr>
              <a:spLocks/>
            </p:cNvSpPr>
            <p:nvPr/>
          </p:nvSpPr>
          <p:spPr bwMode="auto">
            <a:xfrm>
              <a:off x="2679676" y="4578368"/>
              <a:ext cx="84138" cy="79375"/>
            </a:xfrm>
            <a:custGeom>
              <a:avLst/>
              <a:gdLst>
                <a:gd name="T0" fmla="*/ 67 w 494844"/>
                <a:gd name="T1" fmla="*/ 97 h 417512"/>
                <a:gd name="T2" fmla="*/ 62 w 494844"/>
                <a:gd name="T3" fmla="*/ 103 h 417512"/>
                <a:gd name="T4" fmla="*/ 54 w 494844"/>
                <a:gd name="T5" fmla="*/ 104 h 417512"/>
                <a:gd name="T6" fmla="*/ 47 w 494844"/>
                <a:gd name="T7" fmla="*/ 102 h 417512"/>
                <a:gd name="T8" fmla="*/ 38 w 494844"/>
                <a:gd name="T9" fmla="*/ 104 h 417512"/>
                <a:gd name="T10" fmla="*/ 30 w 494844"/>
                <a:gd name="T11" fmla="*/ 104 h 417512"/>
                <a:gd name="T12" fmla="*/ 28 w 494844"/>
                <a:gd name="T13" fmla="*/ 99 h 417512"/>
                <a:gd name="T14" fmla="*/ 20 w 494844"/>
                <a:gd name="T15" fmla="*/ 92 h 417512"/>
                <a:gd name="T16" fmla="*/ 15 w 494844"/>
                <a:gd name="T17" fmla="*/ 81 h 417512"/>
                <a:gd name="T18" fmla="*/ 8 w 494844"/>
                <a:gd name="T19" fmla="*/ 73 h 417512"/>
                <a:gd name="T20" fmla="*/ 0 w 494844"/>
                <a:gd name="T21" fmla="*/ 66 h 417512"/>
                <a:gd name="T22" fmla="*/ 1 w 494844"/>
                <a:gd name="T23" fmla="*/ 58 h 417512"/>
                <a:gd name="T24" fmla="*/ 10 w 494844"/>
                <a:gd name="T25" fmla="*/ 61 h 417512"/>
                <a:gd name="T26" fmla="*/ 11 w 494844"/>
                <a:gd name="T27" fmla="*/ 52 h 417512"/>
                <a:gd name="T28" fmla="*/ 13 w 494844"/>
                <a:gd name="T29" fmla="*/ 40 h 417512"/>
                <a:gd name="T30" fmla="*/ 20 w 494844"/>
                <a:gd name="T31" fmla="*/ 35 h 417512"/>
                <a:gd name="T32" fmla="*/ 29 w 494844"/>
                <a:gd name="T33" fmla="*/ 40 h 417512"/>
                <a:gd name="T34" fmla="*/ 32 w 494844"/>
                <a:gd name="T35" fmla="*/ 25 h 417512"/>
                <a:gd name="T36" fmla="*/ 39 w 494844"/>
                <a:gd name="T37" fmla="*/ 21 h 417512"/>
                <a:gd name="T38" fmla="*/ 46 w 494844"/>
                <a:gd name="T39" fmla="*/ 15 h 417512"/>
                <a:gd name="T40" fmla="*/ 55 w 494844"/>
                <a:gd name="T41" fmla="*/ 2 h 417512"/>
                <a:gd name="T42" fmla="*/ 64 w 494844"/>
                <a:gd name="T43" fmla="*/ 0 h 417512"/>
                <a:gd name="T44" fmla="*/ 69 w 494844"/>
                <a:gd name="T45" fmla="*/ 16 h 417512"/>
                <a:gd name="T46" fmla="*/ 70 w 494844"/>
                <a:gd name="T47" fmla="*/ 28 h 417512"/>
                <a:gd name="T48" fmla="*/ 68 w 494844"/>
                <a:gd name="T49" fmla="*/ 36 h 417512"/>
                <a:gd name="T50" fmla="*/ 64 w 494844"/>
                <a:gd name="T51" fmla="*/ 42 h 417512"/>
                <a:gd name="T52" fmla="*/ 66 w 494844"/>
                <a:gd name="T53" fmla="*/ 53 h 417512"/>
                <a:gd name="T54" fmla="*/ 65 w 494844"/>
                <a:gd name="T55" fmla="*/ 66 h 417512"/>
                <a:gd name="T56" fmla="*/ 63 w 494844"/>
                <a:gd name="T57" fmla="*/ 78 h 417512"/>
                <a:gd name="T58" fmla="*/ 63 w 494844"/>
                <a:gd name="T59" fmla="*/ 91 h 417512"/>
                <a:gd name="T60" fmla="*/ 67 w 494844"/>
                <a:gd name="T61" fmla="*/ 97 h 4175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94844"/>
                <a:gd name="T94" fmla="*/ 0 h 417512"/>
                <a:gd name="T95" fmla="*/ 494844 w 494844"/>
                <a:gd name="T96" fmla="*/ 417512 h 4175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94844" h="417512">
                  <a:moveTo>
                    <a:pt x="469900" y="390525"/>
                  </a:moveTo>
                  <a:lnTo>
                    <a:pt x="436563" y="414337"/>
                  </a:lnTo>
                  <a:lnTo>
                    <a:pt x="379413" y="417512"/>
                  </a:lnTo>
                  <a:lnTo>
                    <a:pt x="328613" y="412750"/>
                  </a:lnTo>
                  <a:lnTo>
                    <a:pt x="268288" y="417512"/>
                  </a:lnTo>
                  <a:lnTo>
                    <a:pt x="214313" y="417512"/>
                  </a:lnTo>
                  <a:lnTo>
                    <a:pt x="193675" y="400050"/>
                  </a:lnTo>
                  <a:lnTo>
                    <a:pt x="139700" y="369887"/>
                  </a:lnTo>
                  <a:lnTo>
                    <a:pt x="106363" y="327025"/>
                  </a:lnTo>
                  <a:lnTo>
                    <a:pt x="58738" y="295275"/>
                  </a:lnTo>
                  <a:lnTo>
                    <a:pt x="0" y="265112"/>
                  </a:lnTo>
                  <a:lnTo>
                    <a:pt x="6688" y="234805"/>
                  </a:lnTo>
                  <a:lnTo>
                    <a:pt x="68600" y="244330"/>
                  </a:lnTo>
                  <a:lnTo>
                    <a:pt x="74553" y="208611"/>
                  </a:lnTo>
                  <a:lnTo>
                    <a:pt x="92413" y="163368"/>
                  </a:lnTo>
                  <a:lnTo>
                    <a:pt x="140038" y="139555"/>
                  </a:lnTo>
                  <a:lnTo>
                    <a:pt x="204331" y="162177"/>
                  </a:lnTo>
                  <a:lnTo>
                    <a:pt x="226953" y="100265"/>
                  </a:lnTo>
                  <a:lnTo>
                    <a:pt x="273388" y="82405"/>
                  </a:lnTo>
                  <a:lnTo>
                    <a:pt x="323850" y="58737"/>
                  </a:lnTo>
                  <a:lnTo>
                    <a:pt x="385306" y="7396"/>
                  </a:lnTo>
                  <a:lnTo>
                    <a:pt x="449263" y="0"/>
                  </a:lnTo>
                  <a:lnTo>
                    <a:pt x="485319" y="65736"/>
                  </a:lnTo>
                  <a:lnTo>
                    <a:pt x="494844" y="113361"/>
                  </a:lnTo>
                  <a:lnTo>
                    <a:pt x="479366" y="145508"/>
                  </a:lnTo>
                  <a:lnTo>
                    <a:pt x="449263" y="168275"/>
                  </a:lnTo>
                  <a:lnTo>
                    <a:pt x="463550" y="212725"/>
                  </a:lnTo>
                  <a:lnTo>
                    <a:pt x="458788" y="265112"/>
                  </a:lnTo>
                  <a:lnTo>
                    <a:pt x="446088" y="312737"/>
                  </a:lnTo>
                  <a:lnTo>
                    <a:pt x="442913" y="366712"/>
                  </a:lnTo>
                  <a:lnTo>
                    <a:pt x="469900" y="3905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1" name="Freeform 188">
              <a:extLst/>
            </p:cNvPr>
            <p:cNvSpPr>
              <a:spLocks/>
            </p:cNvSpPr>
            <p:nvPr/>
          </p:nvSpPr>
          <p:spPr bwMode="auto">
            <a:xfrm>
              <a:off x="2709839" y="4652981"/>
              <a:ext cx="66675" cy="47625"/>
            </a:xfrm>
            <a:custGeom>
              <a:avLst/>
              <a:gdLst>
                <a:gd name="T0" fmla="*/ 60 w 385425"/>
                <a:gd name="T1" fmla="*/ 33 h 247650"/>
                <a:gd name="T2" fmla="*/ 57 w 385425"/>
                <a:gd name="T3" fmla="*/ 30 h 247650"/>
                <a:gd name="T4" fmla="*/ 52 w 385425"/>
                <a:gd name="T5" fmla="*/ 27 h 247650"/>
                <a:gd name="T6" fmla="*/ 48 w 385425"/>
                <a:gd name="T7" fmla="*/ 18 h 247650"/>
                <a:gd name="T8" fmla="*/ 42 w 385425"/>
                <a:gd name="T9" fmla="*/ 9 h 247650"/>
                <a:gd name="T10" fmla="*/ 41 w 385425"/>
                <a:gd name="T11" fmla="*/ 5 h 247650"/>
                <a:gd name="T12" fmla="*/ 36 w 385425"/>
                <a:gd name="T13" fmla="*/ 6 h 247650"/>
                <a:gd name="T14" fmla="*/ 29 w 385425"/>
                <a:gd name="T15" fmla="*/ 6 h 247650"/>
                <a:gd name="T16" fmla="*/ 23 w 385425"/>
                <a:gd name="T17" fmla="*/ 5 h 247650"/>
                <a:gd name="T18" fmla="*/ 17 w 385425"/>
                <a:gd name="T19" fmla="*/ 6 h 247650"/>
                <a:gd name="T20" fmla="*/ 10 w 385425"/>
                <a:gd name="T21" fmla="*/ 6 h 247650"/>
                <a:gd name="T22" fmla="*/ 6 w 385425"/>
                <a:gd name="T23" fmla="*/ 6 h 247650"/>
                <a:gd name="T24" fmla="*/ 0 w 385425"/>
                <a:gd name="T25" fmla="*/ 0 h 247650"/>
                <a:gd name="T26" fmla="*/ 0 w 385425"/>
                <a:gd name="T27" fmla="*/ 13 h 247650"/>
                <a:gd name="T28" fmla="*/ 1 w 385425"/>
                <a:gd name="T29" fmla="*/ 22 h 247650"/>
                <a:gd name="T30" fmla="*/ 8 w 385425"/>
                <a:gd name="T31" fmla="*/ 35 h 247650"/>
                <a:gd name="T32" fmla="*/ 12 w 385425"/>
                <a:gd name="T33" fmla="*/ 40 h 247650"/>
                <a:gd name="T34" fmla="*/ 17 w 385425"/>
                <a:gd name="T35" fmla="*/ 44 h 247650"/>
                <a:gd name="T36" fmla="*/ 22 w 385425"/>
                <a:gd name="T37" fmla="*/ 39 h 247650"/>
                <a:gd name="T38" fmla="*/ 26 w 385425"/>
                <a:gd name="T39" fmla="*/ 39 h 247650"/>
                <a:gd name="T40" fmla="*/ 30 w 385425"/>
                <a:gd name="T41" fmla="*/ 49 h 247650"/>
                <a:gd name="T42" fmla="*/ 33 w 385425"/>
                <a:gd name="T43" fmla="*/ 54 h 247650"/>
                <a:gd name="T44" fmla="*/ 38 w 385425"/>
                <a:gd name="T45" fmla="*/ 52 h 247650"/>
                <a:gd name="T46" fmla="*/ 40 w 385425"/>
                <a:gd name="T47" fmla="*/ 55 h 247650"/>
                <a:gd name="T48" fmla="*/ 41 w 385425"/>
                <a:gd name="T49" fmla="*/ 62 h 247650"/>
                <a:gd name="T50" fmla="*/ 46 w 385425"/>
                <a:gd name="T51" fmla="*/ 59 h 247650"/>
                <a:gd name="T52" fmla="*/ 55 w 385425"/>
                <a:gd name="T53" fmla="*/ 65 h 247650"/>
                <a:gd name="T54" fmla="*/ 53 w 385425"/>
                <a:gd name="T55" fmla="*/ 56 h 247650"/>
                <a:gd name="T56" fmla="*/ 57 w 385425"/>
                <a:gd name="T57" fmla="*/ 50 h 247650"/>
                <a:gd name="T58" fmla="*/ 54 w 385425"/>
                <a:gd name="T59" fmla="*/ 42 h 247650"/>
                <a:gd name="T60" fmla="*/ 60 w 385425"/>
                <a:gd name="T61" fmla="*/ 33 h 2476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85425"/>
                <a:gd name="T94" fmla="*/ 0 h 247650"/>
                <a:gd name="T95" fmla="*/ 385425 w 385425"/>
                <a:gd name="T96" fmla="*/ 247650 h 2476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85425" h="247650">
                  <a:moveTo>
                    <a:pt x="385425" y="127542"/>
                  </a:moveTo>
                  <a:lnTo>
                    <a:pt x="367963" y="113254"/>
                  </a:lnTo>
                  <a:lnTo>
                    <a:pt x="336213" y="102142"/>
                  </a:lnTo>
                  <a:lnTo>
                    <a:pt x="307638" y="70392"/>
                  </a:lnTo>
                  <a:lnTo>
                    <a:pt x="271125" y="33879"/>
                  </a:lnTo>
                  <a:lnTo>
                    <a:pt x="263128" y="20241"/>
                  </a:lnTo>
                  <a:lnTo>
                    <a:pt x="233025" y="21179"/>
                  </a:lnTo>
                  <a:lnTo>
                    <a:pt x="189309" y="22622"/>
                  </a:lnTo>
                  <a:lnTo>
                    <a:pt x="150018" y="17860"/>
                  </a:lnTo>
                  <a:lnTo>
                    <a:pt x="111918" y="22622"/>
                  </a:lnTo>
                  <a:lnTo>
                    <a:pt x="66338" y="24354"/>
                  </a:lnTo>
                  <a:lnTo>
                    <a:pt x="36909" y="22622"/>
                  </a:lnTo>
                  <a:lnTo>
                    <a:pt x="2381" y="0"/>
                  </a:lnTo>
                  <a:lnTo>
                    <a:pt x="0" y="50007"/>
                  </a:lnTo>
                  <a:lnTo>
                    <a:pt x="4425" y="84679"/>
                  </a:lnTo>
                  <a:lnTo>
                    <a:pt x="50463" y="132304"/>
                  </a:lnTo>
                  <a:lnTo>
                    <a:pt x="74275" y="151354"/>
                  </a:lnTo>
                  <a:lnTo>
                    <a:pt x="112375" y="167229"/>
                  </a:lnTo>
                  <a:lnTo>
                    <a:pt x="140950" y="148179"/>
                  </a:lnTo>
                  <a:lnTo>
                    <a:pt x="171113" y="148179"/>
                  </a:lnTo>
                  <a:lnTo>
                    <a:pt x="194925" y="187867"/>
                  </a:lnTo>
                  <a:lnTo>
                    <a:pt x="213975" y="203742"/>
                  </a:lnTo>
                  <a:lnTo>
                    <a:pt x="242550" y="195804"/>
                  </a:lnTo>
                  <a:lnTo>
                    <a:pt x="258425" y="210092"/>
                  </a:lnTo>
                  <a:lnTo>
                    <a:pt x="266363" y="235492"/>
                  </a:lnTo>
                  <a:lnTo>
                    <a:pt x="298113" y="224379"/>
                  </a:lnTo>
                  <a:lnTo>
                    <a:pt x="354806" y="247650"/>
                  </a:lnTo>
                  <a:lnTo>
                    <a:pt x="342900" y="213122"/>
                  </a:lnTo>
                  <a:lnTo>
                    <a:pt x="371138" y="189454"/>
                  </a:lnTo>
                  <a:lnTo>
                    <a:pt x="348913" y="160879"/>
                  </a:lnTo>
                  <a:lnTo>
                    <a:pt x="385425" y="1275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2" name="Freeform 189">
              <a:extLst/>
            </p:cNvPr>
            <p:cNvSpPr>
              <a:spLocks/>
            </p:cNvSpPr>
            <p:nvPr/>
          </p:nvSpPr>
          <p:spPr bwMode="auto">
            <a:xfrm>
              <a:off x="2746351" y="4678381"/>
              <a:ext cx="127000" cy="55562"/>
            </a:xfrm>
            <a:custGeom>
              <a:avLst/>
              <a:gdLst>
                <a:gd name="T0" fmla="*/ 7 w 736145"/>
                <a:gd name="T1" fmla="*/ 31 h 328863"/>
                <a:gd name="T2" fmla="*/ 15 w 736145"/>
                <a:gd name="T3" fmla="*/ 32 h 328863"/>
                <a:gd name="T4" fmla="*/ 26 w 736145"/>
                <a:gd name="T5" fmla="*/ 32 h 328863"/>
                <a:gd name="T6" fmla="*/ 33 w 736145"/>
                <a:gd name="T7" fmla="*/ 35 h 328863"/>
                <a:gd name="T8" fmla="*/ 38 w 736145"/>
                <a:gd name="T9" fmla="*/ 42 h 328863"/>
                <a:gd name="T10" fmla="*/ 48 w 736145"/>
                <a:gd name="T11" fmla="*/ 42 h 328863"/>
                <a:gd name="T12" fmla="*/ 54 w 736145"/>
                <a:gd name="T13" fmla="*/ 41 h 328863"/>
                <a:gd name="T14" fmla="*/ 58 w 736145"/>
                <a:gd name="T15" fmla="*/ 35 h 328863"/>
                <a:gd name="T16" fmla="*/ 55 w 736145"/>
                <a:gd name="T17" fmla="*/ 32 h 328863"/>
                <a:gd name="T18" fmla="*/ 51 w 736145"/>
                <a:gd name="T19" fmla="*/ 29 h 328863"/>
                <a:gd name="T20" fmla="*/ 58 w 736145"/>
                <a:gd name="T21" fmla="*/ 25 h 328863"/>
                <a:gd name="T22" fmla="*/ 62 w 736145"/>
                <a:gd name="T23" fmla="*/ 19 h 328863"/>
                <a:gd name="T24" fmla="*/ 66 w 736145"/>
                <a:gd name="T25" fmla="*/ 15 h 328863"/>
                <a:gd name="T26" fmla="*/ 70 w 736145"/>
                <a:gd name="T27" fmla="*/ 11 h 328863"/>
                <a:gd name="T28" fmla="*/ 81 w 736145"/>
                <a:gd name="T29" fmla="*/ 16 h 328863"/>
                <a:gd name="T30" fmla="*/ 89 w 736145"/>
                <a:gd name="T31" fmla="*/ 16 h 328863"/>
                <a:gd name="T32" fmla="*/ 90 w 736145"/>
                <a:gd name="T33" fmla="*/ 22 h 328863"/>
                <a:gd name="T34" fmla="*/ 86 w 736145"/>
                <a:gd name="T35" fmla="*/ 25 h 328863"/>
                <a:gd name="T36" fmla="*/ 87 w 736145"/>
                <a:gd name="T37" fmla="*/ 30 h 328863"/>
                <a:gd name="T38" fmla="*/ 91 w 736145"/>
                <a:gd name="T39" fmla="*/ 33 h 328863"/>
                <a:gd name="T40" fmla="*/ 92 w 736145"/>
                <a:gd name="T41" fmla="*/ 40 h 328863"/>
                <a:gd name="T42" fmla="*/ 103 w 736145"/>
                <a:gd name="T43" fmla="*/ 45 h 328863"/>
                <a:gd name="T44" fmla="*/ 109 w 736145"/>
                <a:gd name="T45" fmla="*/ 45 h 328863"/>
                <a:gd name="T46" fmla="*/ 111 w 736145"/>
                <a:gd name="T47" fmla="*/ 41 h 328863"/>
                <a:gd name="T48" fmla="*/ 112 w 736145"/>
                <a:gd name="T49" fmla="*/ 34 h 328863"/>
                <a:gd name="T50" fmla="*/ 108 w 736145"/>
                <a:gd name="T51" fmla="*/ 26 h 328863"/>
                <a:gd name="T52" fmla="*/ 104 w 736145"/>
                <a:gd name="T53" fmla="*/ 19 h 328863"/>
                <a:gd name="T54" fmla="*/ 102 w 736145"/>
                <a:gd name="T55" fmla="*/ 13 h 328863"/>
                <a:gd name="T56" fmla="*/ 98 w 736145"/>
                <a:gd name="T57" fmla="*/ 11 h 328863"/>
                <a:gd name="T58" fmla="*/ 93 w 736145"/>
                <a:gd name="T59" fmla="*/ 6 h 328863"/>
                <a:gd name="T60" fmla="*/ 86 w 736145"/>
                <a:gd name="T61" fmla="*/ 6 h 328863"/>
                <a:gd name="T62" fmla="*/ 78 w 736145"/>
                <a:gd name="T63" fmla="*/ 2 h 328863"/>
                <a:gd name="T64" fmla="*/ 70 w 736145"/>
                <a:gd name="T65" fmla="*/ 2 h 328863"/>
                <a:gd name="T66" fmla="*/ 63 w 736145"/>
                <a:gd name="T67" fmla="*/ 6 h 328863"/>
                <a:gd name="T68" fmla="*/ 53 w 736145"/>
                <a:gd name="T69" fmla="*/ 10 h 328863"/>
                <a:gd name="T70" fmla="*/ 40 w 736145"/>
                <a:gd name="T71" fmla="*/ 12 h 328863"/>
                <a:gd name="T72" fmla="*/ 26 w 736145"/>
                <a:gd name="T73" fmla="*/ 0 h 328863"/>
                <a:gd name="T74" fmla="*/ 21 w 736145"/>
                <a:gd name="T75" fmla="*/ 5 h 328863"/>
                <a:gd name="T76" fmla="*/ 24 w 736145"/>
                <a:gd name="T77" fmla="*/ 10 h 328863"/>
                <a:gd name="T78" fmla="*/ 19 w 736145"/>
                <a:gd name="T79" fmla="*/ 13 h 328863"/>
                <a:gd name="T80" fmla="*/ 21 w 736145"/>
                <a:gd name="T81" fmla="*/ 19 h 328863"/>
                <a:gd name="T82" fmla="*/ 13 w 736145"/>
                <a:gd name="T83" fmla="*/ 15 h 328863"/>
                <a:gd name="T84" fmla="*/ 8 w 736145"/>
                <a:gd name="T85" fmla="*/ 17 h 328863"/>
                <a:gd name="T86" fmla="*/ 7 w 736145"/>
                <a:gd name="T87" fmla="*/ 12 h 328863"/>
                <a:gd name="T88" fmla="*/ 4 w 736145"/>
                <a:gd name="T89" fmla="*/ 10 h 328863"/>
                <a:gd name="T90" fmla="*/ 0 w 736145"/>
                <a:gd name="T91" fmla="*/ 12 h 328863"/>
                <a:gd name="T92" fmla="*/ 3 w 736145"/>
                <a:gd name="T93" fmla="*/ 20 h 328863"/>
                <a:gd name="T94" fmla="*/ 4 w 736145"/>
                <a:gd name="T95" fmla="*/ 25 h 328863"/>
                <a:gd name="T96" fmla="*/ 7 w 736145"/>
                <a:gd name="T97" fmla="*/ 31 h 3288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145"/>
                <a:gd name="T148" fmla="*/ 0 h 328863"/>
                <a:gd name="T149" fmla="*/ 736145 w 736145"/>
                <a:gd name="T150" fmla="*/ 328863 h 3288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145" h="328863">
                  <a:moveTo>
                    <a:pt x="46093" y="223546"/>
                  </a:moveTo>
                  <a:lnTo>
                    <a:pt x="96889" y="230582"/>
                  </a:lnTo>
                  <a:lnTo>
                    <a:pt x="168320" y="230582"/>
                  </a:lnTo>
                  <a:lnTo>
                    <a:pt x="215941" y="255207"/>
                  </a:lnTo>
                  <a:lnTo>
                    <a:pt x="250864" y="307975"/>
                  </a:lnTo>
                  <a:lnTo>
                    <a:pt x="311184" y="302699"/>
                  </a:lnTo>
                  <a:lnTo>
                    <a:pt x="350869" y="299181"/>
                  </a:lnTo>
                  <a:lnTo>
                    <a:pt x="381028" y="255207"/>
                  </a:lnTo>
                  <a:lnTo>
                    <a:pt x="358805" y="230582"/>
                  </a:lnTo>
                  <a:lnTo>
                    <a:pt x="333407" y="207716"/>
                  </a:lnTo>
                  <a:lnTo>
                    <a:pt x="381028" y="183091"/>
                  </a:lnTo>
                  <a:lnTo>
                    <a:pt x="404839" y="135599"/>
                  </a:lnTo>
                  <a:lnTo>
                    <a:pt x="428649" y="110973"/>
                  </a:lnTo>
                  <a:lnTo>
                    <a:pt x="458810" y="82830"/>
                  </a:lnTo>
                  <a:lnTo>
                    <a:pt x="530241" y="112733"/>
                  </a:lnTo>
                  <a:lnTo>
                    <a:pt x="579450" y="112733"/>
                  </a:lnTo>
                  <a:lnTo>
                    <a:pt x="588974" y="160224"/>
                  </a:lnTo>
                  <a:lnTo>
                    <a:pt x="560402" y="179573"/>
                  </a:lnTo>
                  <a:lnTo>
                    <a:pt x="571513" y="218269"/>
                  </a:lnTo>
                  <a:lnTo>
                    <a:pt x="593270" y="240757"/>
                  </a:lnTo>
                  <a:lnTo>
                    <a:pt x="605176" y="288382"/>
                  </a:lnTo>
                  <a:lnTo>
                    <a:pt x="674232" y="328863"/>
                  </a:lnTo>
                  <a:lnTo>
                    <a:pt x="709951" y="324100"/>
                  </a:lnTo>
                  <a:lnTo>
                    <a:pt x="729001" y="295525"/>
                  </a:lnTo>
                  <a:lnTo>
                    <a:pt x="736145" y="250282"/>
                  </a:lnTo>
                  <a:lnTo>
                    <a:pt x="705188" y="185988"/>
                  </a:lnTo>
                  <a:lnTo>
                    <a:pt x="679454" y="135599"/>
                  </a:lnTo>
                  <a:lnTo>
                    <a:pt x="669930" y="96902"/>
                  </a:lnTo>
                  <a:lnTo>
                    <a:pt x="641357" y="81072"/>
                  </a:lnTo>
                  <a:lnTo>
                    <a:pt x="609610" y="45893"/>
                  </a:lnTo>
                  <a:lnTo>
                    <a:pt x="560402" y="40616"/>
                  </a:lnTo>
                  <a:lnTo>
                    <a:pt x="509606" y="15991"/>
                  </a:lnTo>
                  <a:lnTo>
                    <a:pt x="460397" y="15991"/>
                  </a:lnTo>
                  <a:lnTo>
                    <a:pt x="409601" y="40616"/>
                  </a:lnTo>
                  <a:lnTo>
                    <a:pt x="346106" y="74036"/>
                  </a:lnTo>
                  <a:lnTo>
                    <a:pt x="263563" y="84590"/>
                  </a:lnTo>
                  <a:lnTo>
                    <a:pt x="169054" y="0"/>
                  </a:lnTo>
                  <a:lnTo>
                    <a:pt x="135720" y="35619"/>
                  </a:lnTo>
                  <a:lnTo>
                    <a:pt x="155959" y="69918"/>
                  </a:lnTo>
                  <a:lnTo>
                    <a:pt x="125005" y="94983"/>
                  </a:lnTo>
                  <a:lnTo>
                    <a:pt x="139292" y="134559"/>
                  </a:lnTo>
                  <a:lnTo>
                    <a:pt x="82146" y="106856"/>
                  </a:lnTo>
                  <a:lnTo>
                    <a:pt x="52383" y="120048"/>
                  </a:lnTo>
                  <a:lnTo>
                    <a:pt x="42859" y="89707"/>
                  </a:lnTo>
                  <a:lnTo>
                    <a:pt x="25001" y="76514"/>
                  </a:lnTo>
                  <a:lnTo>
                    <a:pt x="0" y="87067"/>
                  </a:lnTo>
                  <a:lnTo>
                    <a:pt x="20695" y="147912"/>
                  </a:lnTo>
                  <a:lnTo>
                    <a:pt x="27045" y="181331"/>
                  </a:lnTo>
                  <a:lnTo>
                    <a:pt x="46093" y="2235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3" name="Freeform 190">
              <a:extLst/>
            </p:cNvPr>
            <p:cNvSpPr>
              <a:spLocks/>
            </p:cNvSpPr>
            <p:nvPr/>
          </p:nvSpPr>
          <p:spPr bwMode="auto">
            <a:xfrm>
              <a:off x="2735239" y="4430731"/>
              <a:ext cx="184150" cy="76200"/>
            </a:xfrm>
            <a:custGeom>
              <a:avLst/>
              <a:gdLst>
                <a:gd name="T0" fmla="*/ 0 w 1073944"/>
                <a:gd name="T1" fmla="*/ 25 h 446719"/>
                <a:gd name="T2" fmla="*/ 0 w 1073944"/>
                <a:gd name="T3" fmla="*/ 20 h 446719"/>
                <a:gd name="T4" fmla="*/ 5 w 1073944"/>
                <a:gd name="T5" fmla="*/ 11 h 446719"/>
                <a:gd name="T6" fmla="*/ 12 w 1073944"/>
                <a:gd name="T7" fmla="*/ 8 h 446719"/>
                <a:gd name="T8" fmla="*/ 21 w 1073944"/>
                <a:gd name="T9" fmla="*/ 4 h 446719"/>
                <a:gd name="T10" fmla="*/ 30 w 1073944"/>
                <a:gd name="T11" fmla="*/ 0 h 446719"/>
                <a:gd name="T12" fmla="*/ 40 w 1073944"/>
                <a:gd name="T13" fmla="*/ 3 h 446719"/>
                <a:gd name="T14" fmla="*/ 47 w 1073944"/>
                <a:gd name="T15" fmla="*/ 3 h 446719"/>
                <a:gd name="T16" fmla="*/ 55 w 1073944"/>
                <a:gd name="T17" fmla="*/ 1 h 446719"/>
                <a:gd name="T18" fmla="*/ 60 w 1073944"/>
                <a:gd name="T19" fmla="*/ 4 h 446719"/>
                <a:gd name="T20" fmla="*/ 66 w 1073944"/>
                <a:gd name="T21" fmla="*/ 0 h 446719"/>
                <a:gd name="T22" fmla="*/ 69 w 1073944"/>
                <a:gd name="T23" fmla="*/ 6 h 446719"/>
                <a:gd name="T24" fmla="*/ 74 w 1073944"/>
                <a:gd name="T25" fmla="*/ 11 h 446719"/>
                <a:gd name="T26" fmla="*/ 82 w 1073944"/>
                <a:gd name="T27" fmla="*/ 10 h 446719"/>
                <a:gd name="T28" fmla="*/ 89 w 1073944"/>
                <a:gd name="T29" fmla="*/ 10 h 446719"/>
                <a:gd name="T30" fmla="*/ 92 w 1073944"/>
                <a:gd name="T31" fmla="*/ 12 h 446719"/>
                <a:gd name="T32" fmla="*/ 98 w 1073944"/>
                <a:gd name="T33" fmla="*/ 14 h 446719"/>
                <a:gd name="T34" fmla="*/ 103 w 1073944"/>
                <a:gd name="T35" fmla="*/ 18 h 446719"/>
                <a:gd name="T36" fmla="*/ 106 w 1073944"/>
                <a:gd name="T37" fmla="*/ 18 h 446719"/>
                <a:gd name="T38" fmla="*/ 112 w 1073944"/>
                <a:gd name="T39" fmla="*/ 20 h 446719"/>
                <a:gd name="T40" fmla="*/ 118 w 1073944"/>
                <a:gd name="T41" fmla="*/ 27 h 446719"/>
                <a:gd name="T42" fmla="*/ 124 w 1073944"/>
                <a:gd name="T43" fmla="*/ 31 h 446719"/>
                <a:gd name="T44" fmla="*/ 133 w 1073944"/>
                <a:gd name="T45" fmla="*/ 33 h 446719"/>
                <a:gd name="T46" fmla="*/ 138 w 1073944"/>
                <a:gd name="T47" fmla="*/ 40 h 446719"/>
                <a:gd name="T48" fmla="*/ 145 w 1073944"/>
                <a:gd name="T49" fmla="*/ 42 h 446719"/>
                <a:gd name="T50" fmla="*/ 151 w 1073944"/>
                <a:gd name="T51" fmla="*/ 45 h 446719"/>
                <a:gd name="T52" fmla="*/ 159 w 1073944"/>
                <a:gd name="T53" fmla="*/ 47 h 446719"/>
                <a:gd name="T54" fmla="*/ 158 w 1073944"/>
                <a:gd name="T55" fmla="*/ 54 h 446719"/>
                <a:gd name="T56" fmla="*/ 147 w 1073944"/>
                <a:gd name="T57" fmla="*/ 56 h 446719"/>
                <a:gd name="T58" fmla="*/ 138 w 1073944"/>
                <a:gd name="T59" fmla="*/ 57 h 446719"/>
                <a:gd name="T60" fmla="*/ 128 w 1073944"/>
                <a:gd name="T61" fmla="*/ 61 h 446719"/>
                <a:gd name="T62" fmla="*/ 118 w 1073944"/>
                <a:gd name="T63" fmla="*/ 64 h 446719"/>
                <a:gd name="T64" fmla="*/ 120 w 1073944"/>
                <a:gd name="T65" fmla="*/ 60 h 446719"/>
                <a:gd name="T66" fmla="*/ 103 w 1073944"/>
                <a:gd name="T67" fmla="*/ 62 h 446719"/>
                <a:gd name="T68" fmla="*/ 102 w 1073944"/>
                <a:gd name="T69" fmla="*/ 59 h 446719"/>
                <a:gd name="T70" fmla="*/ 106 w 1073944"/>
                <a:gd name="T71" fmla="*/ 53 h 446719"/>
                <a:gd name="T72" fmla="*/ 110 w 1073944"/>
                <a:gd name="T73" fmla="*/ 47 h 446719"/>
                <a:gd name="T74" fmla="*/ 110 w 1073944"/>
                <a:gd name="T75" fmla="*/ 42 h 446719"/>
                <a:gd name="T76" fmla="*/ 106 w 1073944"/>
                <a:gd name="T77" fmla="*/ 42 h 446719"/>
                <a:gd name="T78" fmla="*/ 99 w 1073944"/>
                <a:gd name="T79" fmla="*/ 44 h 446719"/>
                <a:gd name="T80" fmla="*/ 93 w 1073944"/>
                <a:gd name="T81" fmla="*/ 41 h 446719"/>
                <a:gd name="T82" fmla="*/ 90 w 1073944"/>
                <a:gd name="T83" fmla="*/ 34 h 446719"/>
                <a:gd name="T84" fmla="*/ 87 w 1073944"/>
                <a:gd name="T85" fmla="*/ 31 h 446719"/>
                <a:gd name="T86" fmla="*/ 83 w 1073944"/>
                <a:gd name="T87" fmla="*/ 29 h 446719"/>
                <a:gd name="T88" fmla="*/ 75 w 1073944"/>
                <a:gd name="T89" fmla="*/ 29 h 446719"/>
                <a:gd name="T90" fmla="*/ 66 w 1073944"/>
                <a:gd name="T91" fmla="*/ 29 h 446719"/>
                <a:gd name="T92" fmla="*/ 60 w 1073944"/>
                <a:gd name="T93" fmla="*/ 24 h 446719"/>
                <a:gd name="T94" fmla="*/ 55 w 1073944"/>
                <a:gd name="T95" fmla="*/ 23 h 446719"/>
                <a:gd name="T96" fmla="*/ 52 w 1073944"/>
                <a:gd name="T97" fmla="*/ 26 h 446719"/>
                <a:gd name="T98" fmla="*/ 49 w 1073944"/>
                <a:gd name="T99" fmla="*/ 22 h 446719"/>
                <a:gd name="T100" fmla="*/ 46 w 1073944"/>
                <a:gd name="T101" fmla="*/ 27 h 446719"/>
                <a:gd name="T102" fmla="*/ 45 w 1073944"/>
                <a:gd name="T103" fmla="*/ 19 h 446719"/>
                <a:gd name="T104" fmla="*/ 39 w 1073944"/>
                <a:gd name="T105" fmla="*/ 18 h 446719"/>
                <a:gd name="T106" fmla="*/ 31 w 1073944"/>
                <a:gd name="T107" fmla="*/ 14 h 446719"/>
                <a:gd name="T108" fmla="*/ 24 w 1073944"/>
                <a:gd name="T109" fmla="*/ 19 h 446719"/>
                <a:gd name="T110" fmla="*/ 13 w 1073944"/>
                <a:gd name="T111" fmla="*/ 25 h 446719"/>
                <a:gd name="T112" fmla="*/ 7 w 1073944"/>
                <a:gd name="T113" fmla="*/ 27 h 446719"/>
                <a:gd name="T114" fmla="*/ 0 w 1073944"/>
                <a:gd name="T115" fmla="*/ 25 h 4467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73944"/>
                <a:gd name="T175" fmla="*/ 0 h 446719"/>
                <a:gd name="T176" fmla="*/ 1073944 w 1073944"/>
                <a:gd name="T177" fmla="*/ 446719 h 4467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73944" h="446719">
                  <a:moveTo>
                    <a:pt x="0" y="172331"/>
                  </a:moveTo>
                  <a:lnTo>
                    <a:pt x="458" y="139489"/>
                  </a:lnTo>
                  <a:lnTo>
                    <a:pt x="33796" y="75924"/>
                  </a:lnTo>
                  <a:lnTo>
                    <a:pt x="80963" y="58031"/>
                  </a:lnTo>
                  <a:lnTo>
                    <a:pt x="140494" y="24693"/>
                  </a:lnTo>
                  <a:lnTo>
                    <a:pt x="200025" y="881"/>
                  </a:lnTo>
                  <a:lnTo>
                    <a:pt x="266700" y="19931"/>
                  </a:lnTo>
                  <a:lnTo>
                    <a:pt x="314325" y="17549"/>
                  </a:lnTo>
                  <a:lnTo>
                    <a:pt x="370346" y="3531"/>
                  </a:lnTo>
                  <a:lnTo>
                    <a:pt x="403683" y="30016"/>
                  </a:lnTo>
                  <a:lnTo>
                    <a:pt x="443371" y="0"/>
                  </a:lnTo>
                  <a:lnTo>
                    <a:pt x="467183" y="38845"/>
                  </a:lnTo>
                  <a:lnTo>
                    <a:pt x="495758" y="74159"/>
                  </a:lnTo>
                  <a:lnTo>
                    <a:pt x="552908" y="68861"/>
                  </a:lnTo>
                  <a:lnTo>
                    <a:pt x="600533" y="68861"/>
                  </a:lnTo>
                  <a:lnTo>
                    <a:pt x="622758" y="82987"/>
                  </a:lnTo>
                  <a:lnTo>
                    <a:pt x="662446" y="98879"/>
                  </a:lnTo>
                  <a:lnTo>
                    <a:pt x="697371" y="127130"/>
                  </a:lnTo>
                  <a:lnTo>
                    <a:pt x="718008" y="121832"/>
                  </a:lnTo>
                  <a:lnTo>
                    <a:pt x="757696" y="139489"/>
                  </a:lnTo>
                  <a:lnTo>
                    <a:pt x="795338" y="184237"/>
                  </a:lnTo>
                  <a:lnTo>
                    <a:pt x="833438" y="212812"/>
                  </a:lnTo>
                  <a:lnTo>
                    <a:pt x="897396" y="231305"/>
                  </a:lnTo>
                  <a:lnTo>
                    <a:pt x="928688" y="279487"/>
                  </a:lnTo>
                  <a:lnTo>
                    <a:pt x="976313" y="293774"/>
                  </a:lnTo>
                  <a:lnTo>
                    <a:pt x="1021557" y="310443"/>
                  </a:lnTo>
                  <a:lnTo>
                    <a:pt x="1073944" y="327112"/>
                  </a:lnTo>
                  <a:lnTo>
                    <a:pt x="1069182" y="372356"/>
                  </a:lnTo>
                  <a:lnTo>
                    <a:pt x="995363" y="386643"/>
                  </a:lnTo>
                  <a:lnTo>
                    <a:pt x="931069" y="393787"/>
                  </a:lnTo>
                  <a:lnTo>
                    <a:pt x="862471" y="425531"/>
                  </a:lnTo>
                  <a:lnTo>
                    <a:pt x="795796" y="446719"/>
                  </a:lnTo>
                  <a:lnTo>
                    <a:pt x="809625" y="415218"/>
                  </a:lnTo>
                  <a:lnTo>
                    <a:pt x="695783" y="429062"/>
                  </a:lnTo>
                  <a:lnTo>
                    <a:pt x="684671" y="407874"/>
                  </a:lnTo>
                  <a:lnTo>
                    <a:pt x="718008" y="363732"/>
                  </a:lnTo>
                  <a:lnTo>
                    <a:pt x="741821" y="324887"/>
                  </a:lnTo>
                  <a:lnTo>
                    <a:pt x="744996" y="293104"/>
                  </a:lnTo>
                  <a:lnTo>
                    <a:pt x="718008" y="287807"/>
                  </a:lnTo>
                  <a:lnTo>
                    <a:pt x="670383" y="301932"/>
                  </a:lnTo>
                  <a:lnTo>
                    <a:pt x="625933" y="282510"/>
                  </a:lnTo>
                  <a:lnTo>
                    <a:pt x="608471" y="234836"/>
                  </a:lnTo>
                  <a:lnTo>
                    <a:pt x="589421" y="213648"/>
                  </a:lnTo>
                  <a:lnTo>
                    <a:pt x="557671" y="201289"/>
                  </a:lnTo>
                  <a:lnTo>
                    <a:pt x="508458" y="201289"/>
                  </a:lnTo>
                  <a:lnTo>
                    <a:pt x="444958" y="199522"/>
                  </a:lnTo>
                  <a:lnTo>
                    <a:pt x="402096" y="169506"/>
                  </a:lnTo>
                  <a:lnTo>
                    <a:pt x="373521" y="160677"/>
                  </a:lnTo>
                  <a:lnTo>
                    <a:pt x="349708" y="178334"/>
                  </a:lnTo>
                  <a:lnTo>
                    <a:pt x="329071" y="151849"/>
                  </a:lnTo>
                  <a:lnTo>
                    <a:pt x="313196" y="187163"/>
                  </a:lnTo>
                  <a:lnTo>
                    <a:pt x="304800" y="129468"/>
                  </a:lnTo>
                  <a:lnTo>
                    <a:pt x="263983" y="125363"/>
                  </a:lnTo>
                  <a:lnTo>
                    <a:pt x="209550" y="98512"/>
                  </a:lnTo>
                  <a:lnTo>
                    <a:pt x="159544" y="134231"/>
                  </a:lnTo>
                  <a:lnTo>
                    <a:pt x="88107" y="172331"/>
                  </a:lnTo>
                  <a:lnTo>
                    <a:pt x="45244" y="186618"/>
                  </a:lnTo>
                  <a:lnTo>
                    <a:pt x="0" y="17233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4" name="Freeform 191">
              <a:extLst/>
            </p:cNvPr>
            <p:cNvSpPr>
              <a:spLocks/>
            </p:cNvSpPr>
            <p:nvPr/>
          </p:nvSpPr>
          <p:spPr bwMode="auto">
            <a:xfrm>
              <a:off x="2846364" y="4527568"/>
              <a:ext cx="36512" cy="12700"/>
            </a:xfrm>
            <a:custGeom>
              <a:avLst/>
              <a:gdLst>
                <a:gd name="T0" fmla="*/ 2147483647 w 413"/>
                <a:gd name="T1" fmla="*/ 2147483647 h 168"/>
                <a:gd name="T2" fmla="*/ 2147483647 w 413"/>
                <a:gd name="T3" fmla="*/ 2147483647 h 168"/>
                <a:gd name="T4" fmla="*/ 2147483647 w 413"/>
                <a:gd name="T5" fmla="*/ 2147483647 h 168"/>
                <a:gd name="T6" fmla="*/ 2147483647 w 413"/>
                <a:gd name="T7" fmla="*/ 2147483647 h 168"/>
                <a:gd name="T8" fmla="*/ 2147483647 w 413"/>
                <a:gd name="T9" fmla="*/ 0 h 168"/>
                <a:gd name="T10" fmla="*/ 2147483647 w 413"/>
                <a:gd name="T11" fmla="*/ 2147483647 h 168"/>
                <a:gd name="T12" fmla="*/ 0 w 413"/>
                <a:gd name="T13" fmla="*/ 2147483647 h 168"/>
                <a:gd name="T14" fmla="*/ 2147483647 w 413"/>
                <a:gd name="T15" fmla="*/ 2147483647 h 168"/>
                <a:gd name="T16" fmla="*/ 2147483647 w 413"/>
                <a:gd name="T17" fmla="*/ 2147483647 h 168"/>
                <a:gd name="T18" fmla="*/ 2147483647 w 413"/>
                <a:gd name="T19" fmla="*/ 2147483647 h 168"/>
                <a:gd name="T20" fmla="*/ 2147483647 w 413"/>
                <a:gd name="T21" fmla="*/ 2147483647 h 168"/>
                <a:gd name="T22" fmla="*/ 2147483647 w 413"/>
                <a:gd name="T23" fmla="*/ 2147483647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3"/>
                <a:gd name="T37" fmla="*/ 0 h 168"/>
                <a:gd name="T38" fmla="*/ 413 w 413"/>
                <a:gd name="T39" fmla="*/ 168 h 1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3" h="168">
                  <a:moveTo>
                    <a:pt x="408" y="26"/>
                  </a:moveTo>
                  <a:lnTo>
                    <a:pt x="349" y="24"/>
                  </a:lnTo>
                  <a:lnTo>
                    <a:pt x="293" y="8"/>
                  </a:lnTo>
                  <a:lnTo>
                    <a:pt x="182" y="26"/>
                  </a:lnTo>
                  <a:lnTo>
                    <a:pt x="125" y="0"/>
                  </a:lnTo>
                  <a:lnTo>
                    <a:pt x="61" y="32"/>
                  </a:lnTo>
                  <a:lnTo>
                    <a:pt x="0" y="72"/>
                  </a:lnTo>
                  <a:lnTo>
                    <a:pt x="93" y="128"/>
                  </a:lnTo>
                  <a:lnTo>
                    <a:pt x="205" y="168"/>
                  </a:lnTo>
                  <a:lnTo>
                    <a:pt x="301" y="120"/>
                  </a:lnTo>
                  <a:lnTo>
                    <a:pt x="413" y="112"/>
                  </a:lnTo>
                  <a:lnTo>
                    <a:pt x="408" y="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5" name="Freeform 192">
              <a:extLst/>
            </p:cNvPr>
            <p:cNvSpPr>
              <a:spLocks/>
            </p:cNvSpPr>
            <p:nvPr/>
          </p:nvSpPr>
          <p:spPr bwMode="auto">
            <a:xfrm rot="441143">
              <a:off x="2908276" y="4494231"/>
              <a:ext cx="57150" cy="49212"/>
            </a:xfrm>
            <a:custGeom>
              <a:avLst/>
              <a:gdLst>
                <a:gd name="T0" fmla="*/ 2147483647 w 635"/>
                <a:gd name="T1" fmla="*/ 2147483647 h 457"/>
                <a:gd name="T2" fmla="*/ 2147483647 w 635"/>
                <a:gd name="T3" fmla="*/ 2147483647 h 457"/>
                <a:gd name="T4" fmla="*/ 2147483647 w 635"/>
                <a:gd name="T5" fmla="*/ 2147483647 h 457"/>
                <a:gd name="T6" fmla="*/ 2147483647 w 635"/>
                <a:gd name="T7" fmla="*/ 2147483647 h 457"/>
                <a:gd name="T8" fmla="*/ 2147483647 w 635"/>
                <a:gd name="T9" fmla="*/ 2147483647 h 457"/>
                <a:gd name="T10" fmla="*/ 2147483647 w 635"/>
                <a:gd name="T11" fmla="*/ 2147483647 h 457"/>
                <a:gd name="T12" fmla="*/ 2147483647 w 635"/>
                <a:gd name="T13" fmla="*/ 2147483647 h 457"/>
                <a:gd name="T14" fmla="*/ 2147483647 w 635"/>
                <a:gd name="T15" fmla="*/ 2147483647 h 457"/>
                <a:gd name="T16" fmla="*/ 0 w 635"/>
                <a:gd name="T17" fmla="*/ 2147483647 h 457"/>
                <a:gd name="T18" fmla="*/ 2147483647 w 635"/>
                <a:gd name="T19" fmla="*/ 2147483647 h 457"/>
                <a:gd name="T20" fmla="*/ 2147483647 w 635"/>
                <a:gd name="T21" fmla="*/ 2147483647 h 457"/>
                <a:gd name="T22" fmla="*/ 2147483647 w 635"/>
                <a:gd name="T23" fmla="*/ 2147483647 h 457"/>
                <a:gd name="T24" fmla="*/ 2147483647 w 635"/>
                <a:gd name="T25" fmla="*/ 2147483647 h 457"/>
                <a:gd name="T26" fmla="*/ 2147483647 w 635"/>
                <a:gd name="T27" fmla="*/ 2147483647 h 457"/>
                <a:gd name="T28" fmla="*/ 2147483647 w 635"/>
                <a:gd name="T29" fmla="*/ 2147483647 h 457"/>
                <a:gd name="T30" fmla="*/ 2147483647 w 635"/>
                <a:gd name="T31" fmla="*/ 2147483647 h 457"/>
                <a:gd name="T32" fmla="*/ 2147483647 w 635"/>
                <a:gd name="T33" fmla="*/ 2147483647 h 457"/>
                <a:gd name="T34" fmla="*/ 2147483647 w 635"/>
                <a:gd name="T35" fmla="*/ 2147483647 h 457"/>
                <a:gd name="T36" fmla="*/ 2147483647 w 635"/>
                <a:gd name="T37" fmla="*/ 2147483647 h 457"/>
                <a:gd name="T38" fmla="*/ 2147483647 w 635"/>
                <a:gd name="T39" fmla="*/ 0 h 457"/>
                <a:gd name="T40" fmla="*/ 2147483647 w 635"/>
                <a:gd name="T41" fmla="*/ 2147483647 h 457"/>
                <a:gd name="T42" fmla="*/ 2147483647 w 635"/>
                <a:gd name="T43" fmla="*/ 2147483647 h 457"/>
                <a:gd name="T44" fmla="*/ 2147483647 w 635"/>
                <a:gd name="T45" fmla="*/ 2147483647 h 457"/>
                <a:gd name="T46" fmla="*/ 2147483647 w 635"/>
                <a:gd name="T47" fmla="*/ 2147483647 h 4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5"/>
                <a:gd name="T73" fmla="*/ 0 h 457"/>
                <a:gd name="T74" fmla="*/ 635 w 635"/>
                <a:gd name="T75" fmla="*/ 457 h 4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5" h="457">
                  <a:moveTo>
                    <a:pt x="219" y="72"/>
                  </a:moveTo>
                  <a:lnTo>
                    <a:pt x="351" y="114"/>
                  </a:lnTo>
                  <a:lnTo>
                    <a:pt x="363" y="185"/>
                  </a:lnTo>
                  <a:lnTo>
                    <a:pt x="441" y="228"/>
                  </a:lnTo>
                  <a:lnTo>
                    <a:pt x="453" y="270"/>
                  </a:lnTo>
                  <a:lnTo>
                    <a:pt x="369" y="306"/>
                  </a:lnTo>
                  <a:lnTo>
                    <a:pt x="243" y="342"/>
                  </a:lnTo>
                  <a:lnTo>
                    <a:pt x="129" y="342"/>
                  </a:lnTo>
                  <a:lnTo>
                    <a:pt x="0" y="367"/>
                  </a:lnTo>
                  <a:lnTo>
                    <a:pt x="75" y="414"/>
                  </a:lnTo>
                  <a:lnTo>
                    <a:pt x="136" y="412"/>
                  </a:lnTo>
                  <a:lnTo>
                    <a:pt x="227" y="457"/>
                  </a:lnTo>
                  <a:lnTo>
                    <a:pt x="285" y="426"/>
                  </a:lnTo>
                  <a:lnTo>
                    <a:pt x="405" y="408"/>
                  </a:lnTo>
                  <a:lnTo>
                    <a:pt x="549" y="360"/>
                  </a:lnTo>
                  <a:lnTo>
                    <a:pt x="635" y="367"/>
                  </a:lnTo>
                  <a:lnTo>
                    <a:pt x="603" y="288"/>
                  </a:lnTo>
                  <a:lnTo>
                    <a:pt x="561" y="174"/>
                  </a:lnTo>
                  <a:lnTo>
                    <a:pt x="597" y="108"/>
                  </a:lnTo>
                  <a:lnTo>
                    <a:pt x="567" y="0"/>
                  </a:lnTo>
                  <a:lnTo>
                    <a:pt x="495" y="6"/>
                  </a:lnTo>
                  <a:lnTo>
                    <a:pt x="429" y="6"/>
                  </a:lnTo>
                  <a:lnTo>
                    <a:pt x="333" y="24"/>
                  </a:lnTo>
                  <a:lnTo>
                    <a:pt x="219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6" name="Freeform 193">
              <a:extLst/>
            </p:cNvPr>
            <p:cNvSpPr>
              <a:spLocks/>
            </p:cNvSpPr>
            <p:nvPr/>
          </p:nvSpPr>
          <p:spPr bwMode="auto">
            <a:xfrm rot="441143">
              <a:off x="2957489" y="4494231"/>
              <a:ext cx="65087" cy="52387"/>
            </a:xfrm>
            <a:custGeom>
              <a:avLst/>
              <a:gdLst>
                <a:gd name="T0" fmla="*/ 2147483647 w 710"/>
                <a:gd name="T1" fmla="*/ 2147483647 h 490"/>
                <a:gd name="T2" fmla="*/ 2147483647 w 710"/>
                <a:gd name="T3" fmla="*/ 2147483647 h 490"/>
                <a:gd name="T4" fmla="*/ 2147483647 w 710"/>
                <a:gd name="T5" fmla="*/ 2147483647 h 490"/>
                <a:gd name="T6" fmla="*/ 2147483647 w 710"/>
                <a:gd name="T7" fmla="*/ 2147483647 h 490"/>
                <a:gd name="T8" fmla="*/ 2147483647 w 710"/>
                <a:gd name="T9" fmla="*/ 2147483647 h 490"/>
                <a:gd name="T10" fmla="*/ 2147483647 w 710"/>
                <a:gd name="T11" fmla="*/ 2147483647 h 490"/>
                <a:gd name="T12" fmla="*/ 2147483647 w 710"/>
                <a:gd name="T13" fmla="*/ 2147483647 h 490"/>
                <a:gd name="T14" fmla="*/ 2147483647 w 710"/>
                <a:gd name="T15" fmla="*/ 0 h 490"/>
                <a:gd name="T16" fmla="*/ 2147483647 w 710"/>
                <a:gd name="T17" fmla="*/ 2147483647 h 490"/>
                <a:gd name="T18" fmla="*/ 2147483647 w 710"/>
                <a:gd name="T19" fmla="*/ 2147483647 h 490"/>
                <a:gd name="T20" fmla="*/ 2147483647 w 710"/>
                <a:gd name="T21" fmla="*/ 2147483647 h 490"/>
                <a:gd name="T22" fmla="*/ 2147483647 w 710"/>
                <a:gd name="T23" fmla="*/ 2147483647 h 490"/>
                <a:gd name="T24" fmla="*/ 2147483647 w 710"/>
                <a:gd name="T25" fmla="*/ 2147483647 h 490"/>
                <a:gd name="T26" fmla="*/ 2147483647 w 710"/>
                <a:gd name="T27" fmla="*/ 2147483647 h 490"/>
                <a:gd name="T28" fmla="*/ 2147483647 w 710"/>
                <a:gd name="T29" fmla="*/ 2147483647 h 490"/>
                <a:gd name="T30" fmla="*/ 0 w 710"/>
                <a:gd name="T31" fmla="*/ 2147483647 h 490"/>
                <a:gd name="T32" fmla="*/ 2147483647 w 710"/>
                <a:gd name="T33" fmla="*/ 2147483647 h 490"/>
                <a:gd name="T34" fmla="*/ 2147483647 w 710"/>
                <a:gd name="T35" fmla="*/ 2147483647 h 490"/>
                <a:gd name="T36" fmla="*/ 2147483647 w 710"/>
                <a:gd name="T37" fmla="*/ 2147483647 h 490"/>
                <a:gd name="T38" fmla="*/ 2147483647 w 710"/>
                <a:gd name="T39" fmla="*/ 2147483647 h 490"/>
                <a:gd name="T40" fmla="*/ 2147483647 w 710"/>
                <a:gd name="T41" fmla="*/ 2147483647 h 490"/>
                <a:gd name="T42" fmla="*/ 2147483647 w 710"/>
                <a:gd name="T43" fmla="*/ 2147483647 h 490"/>
                <a:gd name="T44" fmla="*/ 2147483647 w 710"/>
                <a:gd name="T45" fmla="*/ 2147483647 h 490"/>
                <a:gd name="T46" fmla="*/ 2147483647 w 710"/>
                <a:gd name="T47" fmla="*/ 2147483647 h 490"/>
                <a:gd name="T48" fmla="*/ 2147483647 w 710"/>
                <a:gd name="T49" fmla="*/ 2147483647 h 490"/>
                <a:gd name="T50" fmla="*/ 2147483647 w 710"/>
                <a:gd name="T51" fmla="*/ 2147483647 h 490"/>
                <a:gd name="T52" fmla="*/ 2147483647 w 710"/>
                <a:gd name="T53" fmla="*/ 2147483647 h 490"/>
                <a:gd name="T54" fmla="*/ 2147483647 w 710"/>
                <a:gd name="T55" fmla="*/ 2147483647 h 490"/>
                <a:gd name="T56" fmla="*/ 2147483647 w 710"/>
                <a:gd name="T57" fmla="*/ 2147483647 h 490"/>
                <a:gd name="T58" fmla="*/ 2147483647 w 710"/>
                <a:gd name="T59" fmla="*/ 2147483647 h 490"/>
                <a:gd name="T60" fmla="*/ 2147483647 w 710"/>
                <a:gd name="T61" fmla="*/ 2147483647 h 4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10"/>
                <a:gd name="T94" fmla="*/ 0 h 490"/>
                <a:gd name="T95" fmla="*/ 710 w 710"/>
                <a:gd name="T96" fmla="*/ 490 h 4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10" h="490">
                  <a:moveTo>
                    <a:pt x="710" y="127"/>
                  </a:moveTo>
                  <a:lnTo>
                    <a:pt x="631" y="82"/>
                  </a:lnTo>
                  <a:lnTo>
                    <a:pt x="574" y="82"/>
                  </a:lnTo>
                  <a:lnTo>
                    <a:pt x="530" y="101"/>
                  </a:lnTo>
                  <a:lnTo>
                    <a:pt x="477" y="110"/>
                  </a:lnTo>
                  <a:lnTo>
                    <a:pt x="458" y="67"/>
                  </a:lnTo>
                  <a:lnTo>
                    <a:pt x="415" y="53"/>
                  </a:lnTo>
                  <a:lnTo>
                    <a:pt x="367" y="0"/>
                  </a:lnTo>
                  <a:lnTo>
                    <a:pt x="319" y="38"/>
                  </a:lnTo>
                  <a:lnTo>
                    <a:pt x="256" y="36"/>
                  </a:lnTo>
                  <a:lnTo>
                    <a:pt x="137" y="10"/>
                  </a:lnTo>
                  <a:lnTo>
                    <a:pt x="98" y="38"/>
                  </a:lnTo>
                  <a:lnTo>
                    <a:pt x="30" y="36"/>
                  </a:lnTo>
                  <a:lnTo>
                    <a:pt x="7" y="80"/>
                  </a:lnTo>
                  <a:lnTo>
                    <a:pt x="36" y="186"/>
                  </a:lnTo>
                  <a:lnTo>
                    <a:pt x="0" y="254"/>
                  </a:lnTo>
                  <a:lnTo>
                    <a:pt x="42" y="362"/>
                  </a:lnTo>
                  <a:lnTo>
                    <a:pt x="75" y="445"/>
                  </a:lnTo>
                  <a:lnTo>
                    <a:pt x="120" y="490"/>
                  </a:lnTo>
                  <a:lnTo>
                    <a:pt x="161" y="451"/>
                  </a:lnTo>
                  <a:lnTo>
                    <a:pt x="166" y="354"/>
                  </a:lnTo>
                  <a:lnTo>
                    <a:pt x="209" y="341"/>
                  </a:lnTo>
                  <a:lnTo>
                    <a:pt x="256" y="309"/>
                  </a:lnTo>
                  <a:lnTo>
                    <a:pt x="319" y="336"/>
                  </a:lnTo>
                  <a:lnTo>
                    <a:pt x="391" y="298"/>
                  </a:lnTo>
                  <a:lnTo>
                    <a:pt x="425" y="250"/>
                  </a:lnTo>
                  <a:lnTo>
                    <a:pt x="483" y="218"/>
                  </a:lnTo>
                  <a:lnTo>
                    <a:pt x="549" y="211"/>
                  </a:lnTo>
                  <a:lnTo>
                    <a:pt x="665" y="218"/>
                  </a:lnTo>
                  <a:lnTo>
                    <a:pt x="703" y="182"/>
                  </a:lnTo>
                  <a:lnTo>
                    <a:pt x="710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7" name="Freeform 194">
              <a:extLst/>
            </p:cNvPr>
            <p:cNvSpPr>
              <a:spLocks/>
            </p:cNvSpPr>
            <p:nvPr/>
          </p:nvSpPr>
          <p:spPr bwMode="auto">
            <a:xfrm rot="441143">
              <a:off x="3043214" y="4513281"/>
              <a:ext cx="28575" cy="19050"/>
            </a:xfrm>
            <a:custGeom>
              <a:avLst/>
              <a:gdLst>
                <a:gd name="T0" fmla="*/ 2147483647 w 318"/>
                <a:gd name="T1" fmla="*/ 2147483647 h 193"/>
                <a:gd name="T2" fmla="*/ 2147483647 w 318"/>
                <a:gd name="T3" fmla="*/ 0 h 193"/>
                <a:gd name="T4" fmla="*/ 2147483647 w 318"/>
                <a:gd name="T5" fmla="*/ 2147483647 h 193"/>
                <a:gd name="T6" fmla="*/ 2147483647 w 318"/>
                <a:gd name="T7" fmla="*/ 2147483647 h 193"/>
                <a:gd name="T8" fmla="*/ 2147483647 w 318"/>
                <a:gd name="T9" fmla="*/ 2147483647 h 193"/>
                <a:gd name="T10" fmla="*/ 0 w 318"/>
                <a:gd name="T11" fmla="*/ 2147483647 h 193"/>
                <a:gd name="T12" fmla="*/ 2147483647 w 318"/>
                <a:gd name="T13" fmla="*/ 2147483647 h 193"/>
                <a:gd name="T14" fmla="*/ 2147483647 w 318"/>
                <a:gd name="T15" fmla="*/ 2147483647 h 193"/>
                <a:gd name="T16" fmla="*/ 2147483647 w 318"/>
                <a:gd name="T17" fmla="*/ 2147483647 h 193"/>
                <a:gd name="T18" fmla="*/ 2147483647 w 318"/>
                <a:gd name="T19" fmla="*/ 2147483647 h 193"/>
                <a:gd name="T20" fmla="*/ 2147483647 w 318"/>
                <a:gd name="T21" fmla="*/ 2147483647 h 1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8"/>
                <a:gd name="T34" fmla="*/ 0 h 193"/>
                <a:gd name="T35" fmla="*/ 318 w 318"/>
                <a:gd name="T36" fmla="*/ 193 h 19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8" h="193">
                  <a:moveTo>
                    <a:pt x="318" y="65"/>
                  </a:moveTo>
                  <a:lnTo>
                    <a:pt x="293" y="0"/>
                  </a:lnTo>
                  <a:lnTo>
                    <a:pt x="182" y="18"/>
                  </a:lnTo>
                  <a:lnTo>
                    <a:pt x="142" y="9"/>
                  </a:lnTo>
                  <a:lnTo>
                    <a:pt x="62" y="49"/>
                  </a:lnTo>
                  <a:lnTo>
                    <a:pt x="0" y="64"/>
                  </a:lnTo>
                  <a:lnTo>
                    <a:pt x="22" y="145"/>
                  </a:lnTo>
                  <a:lnTo>
                    <a:pt x="62" y="193"/>
                  </a:lnTo>
                  <a:lnTo>
                    <a:pt x="158" y="169"/>
                  </a:lnTo>
                  <a:lnTo>
                    <a:pt x="262" y="113"/>
                  </a:lnTo>
                  <a:lnTo>
                    <a:pt x="318" y="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188" name="Group 195">
              <a:extLst/>
            </p:cNvPr>
            <p:cNvGrpSpPr>
              <a:grpSpLocks/>
            </p:cNvGrpSpPr>
            <p:nvPr/>
          </p:nvGrpSpPr>
          <p:grpSpPr bwMode="auto">
            <a:xfrm>
              <a:off x="2835190" y="4362486"/>
              <a:ext cx="104767" cy="66677"/>
              <a:chOff x="23104" y="15658"/>
              <a:chExt cx="3152" cy="1962"/>
            </a:xfrm>
            <a:grpFill/>
          </p:grpSpPr>
          <p:sp>
            <p:nvSpPr>
              <p:cNvPr id="289" name="Freeform 196">
                <a:extLst/>
              </p:cNvPr>
              <p:cNvSpPr>
                <a:spLocks/>
              </p:cNvSpPr>
              <p:nvPr/>
            </p:nvSpPr>
            <p:spPr bwMode="auto">
              <a:xfrm>
                <a:off x="23522" y="16648"/>
                <a:ext cx="280" cy="368"/>
              </a:xfrm>
              <a:custGeom>
                <a:avLst/>
                <a:gdLst>
                  <a:gd name="T0" fmla="*/ 14 w 280"/>
                  <a:gd name="T1" fmla="*/ 248 h 368"/>
                  <a:gd name="T2" fmla="*/ 14 w 280"/>
                  <a:gd name="T3" fmla="*/ 144 h 368"/>
                  <a:gd name="T4" fmla="*/ 86 w 280"/>
                  <a:gd name="T5" fmla="*/ 0 h 368"/>
                  <a:gd name="T6" fmla="*/ 198 w 280"/>
                  <a:gd name="T7" fmla="*/ 72 h 368"/>
                  <a:gd name="T8" fmla="*/ 280 w 280"/>
                  <a:gd name="T9" fmla="*/ 173 h 368"/>
                  <a:gd name="T10" fmla="*/ 248 w 280"/>
                  <a:gd name="T11" fmla="*/ 277 h 368"/>
                  <a:gd name="T12" fmla="*/ 222 w 280"/>
                  <a:gd name="T13" fmla="*/ 344 h 368"/>
                  <a:gd name="T14" fmla="*/ 142 w 280"/>
                  <a:gd name="T15" fmla="*/ 368 h 368"/>
                  <a:gd name="T16" fmla="*/ 0 w 280"/>
                  <a:gd name="T17" fmla="*/ 333 h 368"/>
                  <a:gd name="T18" fmla="*/ 14 w 280"/>
                  <a:gd name="T19" fmla="*/ 248 h 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0"/>
                  <a:gd name="T31" fmla="*/ 0 h 368"/>
                  <a:gd name="T32" fmla="*/ 280 w 280"/>
                  <a:gd name="T33" fmla="*/ 368 h 3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0" h="368">
                    <a:moveTo>
                      <a:pt x="14" y="248"/>
                    </a:moveTo>
                    <a:lnTo>
                      <a:pt x="14" y="144"/>
                    </a:lnTo>
                    <a:lnTo>
                      <a:pt x="86" y="0"/>
                    </a:lnTo>
                    <a:lnTo>
                      <a:pt x="198" y="72"/>
                    </a:lnTo>
                    <a:lnTo>
                      <a:pt x="280" y="173"/>
                    </a:lnTo>
                    <a:lnTo>
                      <a:pt x="248" y="277"/>
                    </a:lnTo>
                    <a:lnTo>
                      <a:pt x="222" y="344"/>
                    </a:lnTo>
                    <a:lnTo>
                      <a:pt x="142" y="368"/>
                    </a:lnTo>
                    <a:lnTo>
                      <a:pt x="0" y="333"/>
                    </a:lnTo>
                    <a:lnTo>
                      <a:pt x="14" y="24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0" name="Freeform 197">
                <a:extLst/>
              </p:cNvPr>
              <p:cNvSpPr>
                <a:spLocks/>
              </p:cNvSpPr>
              <p:nvPr/>
            </p:nvSpPr>
            <p:spPr bwMode="auto">
              <a:xfrm>
                <a:off x="23787" y="16968"/>
                <a:ext cx="183" cy="312"/>
              </a:xfrm>
              <a:custGeom>
                <a:avLst/>
                <a:gdLst>
                  <a:gd name="T0" fmla="*/ 0 w 183"/>
                  <a:gd name="T1" fmla="*/ 192 h 312"/>
                  <a:gd name="T2" fmla="*/ 33 w 183"/>
                  <a:gd name="T3" fmla="*/ 96 h 312"/>
                  <a:gd name="T4" fmla="*/ 63 w 183"/>
                  <a:gd name="T5" fmla="*/ 0 h 312"/>
                  <a:gd name="T6" fmla="*/ 147 w 183"/>
                  <a:gd name="T7" fmla="*/ 54 h 312"/>
                  <a:gd name="T8" fmla="*/ 183 w 183"/>
                  <a:gd name="T9" fmla="*/ 150 h 312"/>
                  <a:gd name="T10" fmla="*/ 177 w 183"/>
                  <a:gd name="T11" fmla="*/ 234 h 312"/>
                  <a:gd name="T12" fmla="*/ 128 w 183"/>
                  <a:gd name="T13" fmla="*/ 312 h 312"/>
                  <a:gd name="T14" fmla="*/ 33 w 183"/>
                  <a:gd name="T15" fmla="*/ 270 h 312"/>
                  <a:gd name="T16" fmla="*/ 0 w 183"/>
                  <a:gd name="T17" fmla="*/ 192 h 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312"/>
                  <a:gd name="T29" fmla="*/ 183 w 183"/>
                  <a:gd name="T30" fmla="*/ 312 h 3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312">
                    <a:moveTo>
                      <a:pt x="0" y="192"/>
                    </a:moveTo>
                    <a:lnTo>
                      <a:pt x="33" y="96"/>
                    </a:lnTo>
                    <a:lnTo>
                      <a:pt x="63" y="0"/>
                    </a:lnTo>
                    <a:lnTo>
                      <a:pt x="147" y="54"/>
                    </a:lnTo>
                    <a:lnTo>
                      <a:pt x="183" y="150"/>
                    </a:lnTo>
                    <a:lnTo>
                      <a:pt x="177" y="234"/>
                    </a:lnTo>
                    <a:lnTo>
                      <a:pt x="128" y="312"/>
                    </a:lnTo>
                    <a:lnTo>
                      <a:pt x="33" y="270"/>
                    </a:lnTo>
                    <a:lnTo>
                      <a:pt x="0" y="19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1" name="Freeform 198">
                <a:extLst/>
              </p:cNvPr>
              <p:cNvSpPr>
                <a:spLocks/>
              </p:cNvSpPr>
              <p:nvPr/>
            </p:nvSpPr>
            <p:spPr bwMode="auto">
              <a:xfrm>
                <a:off x="24136" y="16240"/>
                <a:ext cx="376" cy="416"/>
              </a:xfrm>
              <a:custGeom>
                <a:avLst/>
                <a:gdLst>
                  <a:gd name="T0" fmla="*/ 16 w 376"/>
                  <a:gd name="T1" fmla="*/ 88 h 416"/>
                  <a:gd name="T2" fmla="*/ 0 w 376"/>
                  <a:gd name="T3" fmla="*/ 16 h 416"/>
                  <a:gd name="T4" fmla="*/ 104 w 376"/>
                  <a:gd name="T5" fmla="*/ 8 h 416"/>
                  <a:gd name="T6" fmla="*/ 200 w 376"/>
                  <a:gd name="T7" fmla="*/ 0 h 416"/>
                  <a:gd name="T8" fmla="*/ 304 w 376"/>
                  <a:gd name="T9" fmla="*/ 112 h 416"/>
                  <a:gd name="T10" fmla="*/ 376 w 376"/>
                  <a:gd name="T11" fmla="*/ 224 h 416"/>
                  <a:gd name="T12" fmla="*/ 368 w 376"/>
                  <a:gd name="T13" fmla="*/ 312 h 416"/>
                  <a:gd name="T14" fmla="*/ 368 w 376"/>
                  <a:gd name="T15" fmla="*/ 416 h 416"/>
                  <a:gd name="T16" fmla="*/ 320 w 376"/>
                  <a:gd name="T17" fmla="*/ 368 h 416"/>
                  <a:gd name="T18" fmla="*/ 256 w 376"/>
                  <a:gd name="T19" fmla="*/ 360 h 416"/>
                  <a:gd name="T20" fmla="*/ 288 w 376"/>
                  <a:gd name="T21" fmla="*/ 256 h 416"/>
                  <a:gd name="T22" fmla="*/ 248 w 376"/>
                  <a:gd name="T23" fmla="*/ 168 h 416"/>
                  <a:gd name="T24" fmla="*/ 168 w 376"/>
                  <a:gd name="T25" fmla="*/ 112 h 416"/>
                  <a:gd name="T26" fmla="*/ 96 w 376"/>
                  <a:gd name="T27" fmla="*/ 104 h 416"/>
                  <a:gd name="T28" fmla="*/ 16 w 376"/>
                  <a:gd name="T29" fmla="*/ 88 h 4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6"/>
                  <a:gd name="T46" fmla="*/ 0 h 416"/>
                  <a:gd name="T47" fmla="*/ 376 w 376"/>
                  <a:gd name="T48" fmla="*/ 416 h 4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6" h="416">
                    <a:moveTo>
                      <a:pt x="16" y="88"/>
                    </a:moveTo>
                    <a:lnTo>
                      <a:pt x="0" y="16"/>
                    </a:lnTo>
                    <a:lnTo>
                      <a:pt x="104" y="8"/>
                    </a:lnTo>
                    <a:lnTo>
                      <a:pt x="200" y="0"/>
                    </a:lnTo>
                    <a:lnTo>
                      <a:pt x="304" y="112"/>
                    </a:lnTo>
                    <a:lnTo>
                      <a:pt x="376" y="224"/>
                    </a:lnTo>
                    <a:lnTo>
                      <a:pt x="368" y="312"/>
                    </a:lnTo>
                    <a:lnTo>
                      <a:pt x="368" y="416"/>
                    </a:lnTo>
                    <a:lnTo>
                      <a:pt x="320" y="368"/>
                    </a:lnTo>
                    <a:lnTo>
                      <a:pt x="256" y="360"/>
                    </a:lnTo>
                    <a:lnTo>
                      <a:pt x="288" y="256"/>
                    </a:lnTo>
                    <a:lnTo>
                      <a:pt x="248" y="168"/>
                    </a:lnTo>
                    <a:lnTo>
                      <a:pt x="168" y="112"/>
                    </a:lnTo>
                    <a:lnTo>
                      <a:pt x="96" y="104"/>
                    </a:lnTo>
                    <a:lnTo>
                      <a:pt x="16" y="8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2" name="Freeform 199">
                <a:extLst/>
              </p:cNvPr>
              <p:cNvSpPr>
                <a:spLocks/>
              </p:cNvSpPr>
              <p:nvPr/>
            </p:nvSpPr>
            <p:spPr bwMode="auto">
              <a:xfrm>
                <a:off x="23576" y="15658"/>
                <a:ext cx="384" cy="486"/>
              </a:xfrm>
              <a:custGeom>
                <a:avLst/>
                <a:gdLst>
                  <a:gd name="T0" fmla="*/ 16 w 384"/>
                  <a:gd name="T1" fmla="*/ 80 h 486"/>
                  <a:gd name="T2" fmla="*/ 0 w 384"/>
                  <a:gd name="T3" fmla="*/ 8 h 486"/>
                  <a:gd name="T4" fmla="*/ 104 w 384"/>
                  <a:gd name="T5" fmla="*/ 0 h 486"/>
                  <a:gd name="T6" fmla="*/ 240 w 384"/>
                  <a:gd name="T7" fmla="*/ 54 h 486"/>
                  <a:gd name="T8" fmla="*/ 304 w 384"/>
                  <a:gd name="T9" fmla="*/ 104 h 486"/>
                  <a:gd name="T10" fmla="*/ 384 w 384"/>
                  <a:gd name="T11" fmla="*/ 166 h 486"/>
                  <a:gd name="T12" fmla="*/ 368 w 384"/>
                  <a:gd name="T13" fmla="*/ 304 h 486"/>
                  <a:gd name="T14" fmla="*/ 368 w 384"/>
                  <a:gd name="T15" fmla="*/ 408 h 486"/>
                  <a:gd name="T16" fmla="*/ 336 w 384"/>
                  <a:gd name="T17" fmla="*/ 486 h 486"/>
                  <a:gd name="T18" fmla="*/ 280 w 384"/>
                  <a:gd name="T19" fmla="*/ 438 h 486"/>
                  <a:gd name="T20" fmla="*/ 256 w 384"/>
                  <a:gd name="T21" fmla="*/ 352 h 486"/>
                  <a:gd name="T22" fmla="*/ 288 w 384"/>
                  <a:gd name="T23" fmla="*/ 248 h 486"/>
                  <a:gd name="T24" fmla="*/ 248 w 384"/>
                  <a:gd name="T25" fmla="*/ 160 h 486"/>
                  <a:gd name="T26" fmla="*/ 168 w 384"/>
                  <a:gd name="T27" fmla="*/ 104 h 486"/>
                  <a:gd name="T28" fmla="*/ 96 w 384"/>
                  <a:gd name="T29" fmla="*/ 96 h 486"/>
                  <a:gd name="T30" fmla="*/ 16 w 384"/>
                  <a:gd name="T31" fmla="*/ 80 h 4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4"/>
                  <a:gd name="T49" fmla="*/ 0 h 486"/>
                  <a:gd name="T50" fmla="*/ 384 w 384"/>
                  <a:gd name="T51" fmla="*/ 486 h 4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4" h="486">
                    <a:moveTo>
                      <a:pt x="16" y="80"/>
                    </a:moveTo>
                    <a:lnTo>
                      <a:pt x="0" y="8"/>
                    </a:lnTo>
                    <a:lnTo>
                      <a:pt x="104" y="0"/>
                    </a:lnTo>
                    <a:lnTo>
                      <a:pt x="240" y="54"/>
                    </a:lnTo>
                    <a:lnTo>
                      <a:pt x="304" y="104"/>
                    </a:lnTo>
                    <a:lnTo>
                      <a:pt x="384" y="166"/>
                    </a:lnTo>
                    <a:lnTo>
                      <a:pt x="368" y="304"/>
                    </a:lnTo>
                    <a:lnTo>
                      <a:pt x="368" y="408"/>
                    </a:lnTo>
                    <a:lnTo>
                      <a:pt x="336" y="486"/>
                    </a:lnTo>
                    <a:lnTo>
                      <a:pt x="280" y="438"/>
                    </a:lnTo>
                    <a:lnTo>
                      <a:pt x="256" y="352"/>
                    </a:lnTo>
                    <a:lnTo>
                      <a:pt x="288" y="248"/>
                    </a:lnTo>
                    <a:lnTo>
                      <a:pt x="248" y="160"/>
                    </a:lnTo>
                    <a:lnTo>
                      <a:pt x="168" y="104"/>
                    </a:lnTo>
                    <a:lnTo>
                      <a:pt x="96" y="96"/>
                    </a:lnTo>
                    <a:lnTo>
                      <a:pt x="16" y="8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3" name="Freeform 200">
                <a:extLst/>
              </p:cNvPr>
              <p:cNvSpPr>
                <a:spLocks/>
              </p:cNvSpPr>
              <p:nvPr/>
            </p:nvSpPr>
            <p:spPr bwMode="auto">
              <a:xfrm>
                <a:off x="24939" y="16925"/>
                <a:ext cx="325" cy="403"/>
              </a:xfrm>
              <a:custGeom>
                <a:avLst/>
                <a:gdLst>
                  <a:gd name="T0" fmla="*/ 0 w 325"/>
                  <a:gd name="T1" fmla="*/ 8 h 403"/>
                  <a:gd name="T2" fmla="*/ 96 w 325"/>
                  <a:gd name="T3" fmla="*/ 0 h 403"/>
                  <a:gd name="T4" fmla="*/ 165 w 325"/>
                  <a:gd name="T5" fmla="*/ 123 h 403"/>
                  <a:gd name="T6" fmla="*/ 245 w 325"/>
                  <a:gd name="T7" fmla="*/ 275 h 403"/>
                  <a:gd name="T8" fmla="*/ 325 w 325"/>
                  <a:gd name="T9" fmla="*/ 315 h 403"/>
                  <a:gd name="T10" fmla="*/ 301 w 325"/>
                  <a:gd name="T11" fmla="*/ 403 h 403"/>
                  <a:gd name="T12" fmla="*/ 216 w 325"/>
                  <a:gd name="T13" fmla="*/ 368 h 403"/>
                  <a:gd name="T14" fmla="*/ 184 w 325"/>
                  <a:gd name="T15" fmla="*/ 256 h 403"/>
                  <a:gd name="T16" fmla="*/ 93 w 325"/>
                  <a:gd name="T17" fmla="*/ 219 h 403"/>
                  <a:gd name="T18" fmla="*/ 64 w 325"/>
                  <a:gd name="T19" fmla="*/ 112 h 403"/>
                  <a:gd name="T20" fmla="*/ 5 w 325"/>
                  <a:gd name="T21" fmla="*/ 91 h 403"/>
                  <a:gd name="T22" fmla="*/ 0 w 325"/>
                  <a:gd name="T23" fmla="*/ 8 h 4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5"/>
                  <a:gd name="T37" fmla="*/ 0 h 403"/>
                  <a:gd name="T38" fmla="*/ 325 w 325"/>
                  <a:gd name="T39" fmla="*/ 403 h 4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5" h="403">
                    <a:moveTo>
                      <a:pt x="0" y="8"/>
                    </a:moveTo>
                    <a:lnTo>
                      <a:pt x="96" y="0"/>
                    </a:lnTo>
                    <a:lnTo>
                      <a:pt x="165" y="123"/>
                    </a:lnTo>
                    <a:lnTo>
                      <a:pt x="245" y="275"/>
                    </a:lnTo>
                    <a:lnTo>
                      <a:pt x="325" y="315"/>
                    </a:lnTo>
                    <a:lnTo>
                      <a:pt x="301" y="403"/>
                    </a:lnTo>
                    <a:lnTo>
                      <a:pt x="216" y="368"/>
                    </a:lnTo>
                    <a:lnTo>
                      <a:pt x="184" y="256"/>
                    </a:lnTo>
                    <a:lnTo>
                      <a:pt x="93" y="219"/>
                    </a:lnTo>
                    <a:lnTo>
                      <a:pt x="64" y="112"/>
                    </a:lnTo>
                    <a:lnTo>
                      <a:pt x="5" y="9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4" name="Freeform 201">
                <a:extLst/>
              </p:cNvPr>
              <p:cNvSpPr>
                <a:spLocks/>
              </p:cNvSpPr>
              <p:nvPr/>
            </p:nvSpPr>
            <p:spPr bwMode="auto">
              <a:xfrm>
                <a:off x="23104" y="15792"/>
                <a:ext cx="464" cy="272"/>
              </a:xfrm>
              <a:custGeom>
                <a:avLst/>
                <a:gdLst>
                  <a:gd name="T0" fmla="*/ 464 w 464"/>
                  <a:gd name="T1" fmla="*/ 0 h 272"/>
                  <a:gd name="T2" fmla="*/ 432 w 464"/>
                  <a:gd name="T3" fmla="*/ 72 h 272"/>
                  <a:gd name="T4" fmla="*/ 376 w 464"/>
                  <a:gd name="T5" fmla="*/ 120 h 272"/>
                  <a:gd name="T6" fmla="*/ 296 w 464"/>
                  <a:gd name="T7" fmla="*/ 176 h 272"/>
                  <a:gd name="T8" fmla="*/ 208 w 464"/>
                  <a:gd name="T9" fmla="*/ 232 h 272"/>
                  <a:gd name="T10" fmla="*/ 120 w 464"/>
                  <a:gd name="T11" fmla="*/ 272 h 272"/>
                  <a:gd name="T12" fmla="*/ 0 w 464"/>
                  <a:gd name="T13" fmla="*/ 256 h 272"/>
                  <a:gd name="T14" fmla="*/ 0 w 464"/>
                  <a:gd name="T15" fmla="*/ 208 h 272"/>
                  <a:gd name="T16" fmla="*/ 72 w 464"/>
                  <a:gd name="T17" fmla="*/ 208 h 272"/>
                  <a:gd name="T18" fmla="*/ 168 w 464"/>
                  <a:gd name="T19" fmla="*/ 153 h 272"/>
                  <a:gd name="T20" fmla="*/ 263 w 464"/>
                  <a:gd name="T21" fmla="*/ 134 h 272"/>
                  <a:gd name="T22" fmla="*/ 272 w 464"/>
                  <a:gd name="T23" fmla="*/ 88 h 272"/>
                  <a:gd name="T24" fmla="*/ 336 w 464"/>
                  <a:gd name="T25" fmla="*/ 69 h 272"/>
                  <a:gd name="T26" fmla="*/ 361 w 464"/>
                  <a:gd name="T27" fmla="*/ 1 h 272"/>
                  <a:gd name="T28" fmla="*/ 464 w 464"/>
                  <a:gd name="T29" fmla="*/ 0 h 2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4"/>
                  <a:gd name="T46" fmla="*/ 0 h 272"/>
                  <a:gd name="T47" fmla="*/ 464 w 464"/>
                  <a:gd name="T48" fmla="*/ 272 h 27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4" h="272">
                    <a:moveTo>
                      <a:pt x="464" y="0"/>
                    </a:moveTo>
                    <a:lnTo>
                      <a:pt x="432" y="72"/>
                    </a:lnTo>
                    <a:lnTo>
                      <a:pt x="376" y="120"/>
                    </a:lnTo>
                    <a:lnTo>
                      <a:pt x="296" y="176"/>
                    </a:lnTo>
                    <a:lnTo>
                      <a:pt x="208" y="232"/>
                    </a:lnTo>
                    <a:lnTo>
                      <a:pt x="120" y="272"/>
                    </a:lnTo>
                    <a:lnTo>
                      <a:pt x="0" y="256"/>
                    </a:lnTo>
                    <a:lnTo>
                      <a:pt x="0" y="208"/>
                    </a:lnTo>
                    <a:lnTo>
                      <a:pt x="72" y="208"/>
                    </a:lnTo>
                    <a:lnTo>
                      <a:pt x="168" y="153"/>
                    </a:lnTo>
                    <a:lnTo>
                      <a:pt x="263" y="134"/>
                    </a:lnTo>
                    <a:lnTo>
                      <a:pt x="272" y="88"/>
                    </a:lnTo>
                    <a:lnTo>
                      <a:pt x="336" y="69"/>
                    </a:lnTo>
                    <a:lnTo>
                      <a:pt x="361" y="1"/>
                    </a:lnTo>
                    <a:lnTo>
                      <a:pt x="46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5" name="Freeform 202">
                <a:extLst/>
              </p:cNvPr>
              <p:cNvSpPr>
                <a:spLocks/>
              </p:cNvSpPr>
              <p:nvPr/>
            </p:nvSpPr>
            <p:spPr bwMode="auto">
              <a:xfrm>
                <a:off x="25598" y="17248"/>
                <a:ext cx="166" cy="372"/>
              </a:xfrm>
              <a:custGeom>
                <a:avLst/>
                <a:gdLst>
                  <a:gd name="T0" fmla="*/ 110 w 166"/>
                  <a:gd name="T1" fmla="*/ 0 h 372"/>
                  <a:gd name="T2" fmla="*/ 166 w 166"/>
                  <a:gd name="T3" fmla="*/ 59 h 372"/>
                  <a:gd name="T4" fmla="*/ 146 w 166"/>
                  <a:gd name="T5" fmla="*/ 112 h 372"/>
                  <a:gd name="T6" fmla="*/ 135 w 166"/>
                  <a:gd name="T7" fmla="*/ 157 h 372"/>
                  <a:gd name="T8" fmla="*/ 90 w 166"/>
                  <a:gd name="T9" fmla="*/ 264 h 372"/>
                  <a:gd name="T10" fmla="*/ 66 w 166"/>
                  <a:gd name="T11" fmla="*/ 352 h 372"/>
                  <a:gd name="T12" fmla="*/ 5 w 166"/>
                  <a:gd name="T13" fmla="*/ 372 h 372"/>
                  <a:gd name="T14" fmla="*/ 0 w 166"/>
                  <a:gd name="T15" fmla="*/ 267 h 372"/>
                  <a:gd name="T16" fmla="*/ 42 w 166"/>
                  <a:gd name="T17" fmla="*/ 204 h 372"/>
                  <a:gd name="T18" fmla="*/ 66 w 166"/>
                  <a:gd name="T19" fmla="*/ 116 h 372"/>
                  <a:gd name="T20" fmla="*/ 62 w 166"/>
                  <a:gd name="T21" fmla="*/ 29 h 372"/>
                  <a:gd name="T22" fmla="*/ 110 w 166"/>
                  <a:gd name="T23" fmla="*/ 0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66"/>
                  <a:gd name="T37" fmla="*/ 0 h 372"/>
                  <a:gd name="T38" fmla="*/ 166 w 166"/>
                  <a:gd name="T39" fmla="*/ 372 h 3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66" h="372">
                    <a:moveTo>
                      <a:pt x="110" y="0"/>
                    </a:moveTo>
                    <a:lnTo>
                      <a:pt x="166" y="59"/>
                    </a:lnTo>
                    <a:lnTo>
                      <a:pt x="146" y="112"/>
                    </a:lnTo>
                    <a:lnTo>
                      <a:pt x="135" y="157"/>
                    </a:lnTo>
                    <a:lnTo>
                      <a:pt x="90" y="264"/>
                    </a:lnTo>
                    <a:lnTo>
                      <a:pt x="66" y="352"/>
                    </a:lnTo>
                    <a:lnTo>
                      <a:pt x="5" y="372"/>
                    </a:lnTo>
                    <a:lnTo>
                      <a:pt x="0" y="267"/>
                    </a:lnTo>
                    <a:lnTo>
                      <a:pt x="42" y="204"/>
                    </a:lnTo>
                    <a:lnTo>
                      <a:pt x="66" y="116"/>
                    </a:lnTo>
                    <a:lnTo>
                      <a:pt x="62" y="29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6" name="Freeform 203">
                <a:extLst/>
              </p:cNvPr>
              <p:cNvSpPr>
                <a:spLocks/>
              </p:cNvSpPr>
              <p:nvPr/>
            </p:nvSpPr>
            <p:spPr bwMode="auto">
              <a:xfrm>
                <a:off x="24563" y="16970"/>
                <a:ext cx="233" cy="223"/>
              </a:xfrm>
              <a:custGeom>
                <a:avLst/>
                <a:gdLst>
                  <a:gd name="T0" fmla="*/ 123 w 233"/>
                  <a:gd name="T1" fmla="*/ 168 h 223"/>
                  <a:gd name="T2" fmla="*/ 31 w 233"/>
                  <a:gd name="T3" fmla="*/ 100 h 223"/>
                  <a:gd name="T4" fmla="*/ 0 w 233"/>
                  <a:gd name="T5" fmla="*/ 4 h 223"/>
                  <a:gd name="T6" fmla="*/ 100 w 233"/>
                  <a:gd name="T7" fmla="*/ 0 h 223"/>
                  <a:gd name="T8" fmla="*/ 185 w 233"/>
                  <a:gd name="T9" fmla="*/ 58 h 223"/>
                  <a:gd name="T10" fmla="*/ 228 w 233"/>
                  <a:gd name="T11" fmla="*/ 131 h 223"/>
                  <a:gd name="T12" fmla="*/ 233 w 233"/>
                  <a:gd name="T13" fmla="*/ 223 h 223"/>
                  <a:gd name="T14" fmla="*/ 123 w 233"/>
                  <a:gd name="T15" fmla="*/ 168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3"/>
                  <a:gd name="T25" fmla="*/ 0 h 223"/>
                  <a:gd name="T26" fmla="*/ 233 w 233"/>
                  <a:gd name="T27" fmla="*/ 223 h 2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3" h="223">
                    <a:moveTo>
                      <a:pt x="123" y="168"/>
                    </a:moveTo>
                    <a:lnTo>
                      <a:pt x="31" y="100"/>
                    </a:lnTo>
                    <a:lnTo>
                      <a:pt x="0" y="4"/>
                    </a:lnTo>
                    <a:lnTo>
                      <a:pt x="100" y="0"/>
                    </a:lnTo>
                    <a:lnTo>
                      <a:pt x="185" y="58"/>
                    </a:lnTo>
                    <a:lnTo>
                      <a:pt x="228" y="131"/>
                    </a:lnTo>
                    <a:lnTo>
                      <a:pt x="233" y="223"/>
                    </a:lnTo>
                    <a:lnTo>
                      <a:pt x="123" y="16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7" name="Freeform 204">
                <a:extLst/>
              </p:cNvPr>
              <p:cNvSpPr>
                <a:spLocks/>
              </p:cNvSpPr>
              <p:nvPr/>
            </p:nvSpPr>
            <p:spPr bwMode="auto">
              <a:xfrm>
                <a:off x="25984" y="17213"/>
                <a:ext cx="272" cy="163"/>
              </a:xfrm>
              <a:custGeom>
                <a:avLst/>
                <a:gdLst>
                  <a:gd name="T0" fmla="*/ 161 w 272"/>
                  <a:gd name="T1" fmla="*/ 140 h 163"/>
                  <a:gd name="T2" fmla="*/ 48 w 272"/>
                  <a:gd name="T3" fmla="*/ 121 h 163"/>
                  <a:gd name="T4" fmla="*/ 0 w 272"/>
                  <a:gd name="T5" fmla="*/ 51 h 163"/>
                  <a:gd name="T6" fmla="*/ 65 w 272"/>
                  <a:gd name="T7" fmla="*/ 0 h 163"/>
                  <a:gd name="T8" fmla="*/ 167 w 272"/>
                  <a:gd name="T9" fmla="*/ 14 h 163"/>
                  <a:gd name="T10" fmla="*/ 238 w 272"/>
                  <a:gd name="T11" fmla="*/ 59 h 163"/>
                  <a:gd name="T12" fmla="*/ 272 w 272"/>
                  <a:gd name="T13" fmla="*/ 163 h 163"/>
                  <a:gd name="T14" fmla="*/ 161 w 272"/>
                  <a:gd name="T15" fmla="*/ 140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2"/>
                  <a:gd name="T25" fmla="*/ 0 h 163"/>
                  <a:gd name="T26" fmla="*/ 272 w 272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2" h="163">
                    <a:moveTo>
                      <a:pt x="161" y="140"/>
                    </a:moveTo>
                    <a:lnTo>
                      <a:pt x="48" y="121"/>
                    </a:lnTo>
                    <a:lnTo>
                      <a:pt x="0" y="51"/>
                    </a:lnTo>
                    <a:lnTo>
                      <a:pt x="65" y="0"/>
                    </a:lnTo>
                    <a:lnTo>
                      <a:pt x="167" y="14"/>
                    </a:lnTo>
                    <a:lnTo>
                      <a:pt x="238" y="59"/>
                    </a:lnTo>
                    <a:lnTo>
                      <a:pt x="272" y="163"/>
                    </a:lnTo>
                    <a:lnTo>
                      <a:pt x="161" y="14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189" name="Freeform 205">
              <a:extLst/>
            </p:cNvPr>
            <p:cNvSpPr>
              <a:spLocks/>
            </p:cNvSpPr>
            <p:nvPr/>
          </p:nvSpPr>
          <p:spPr bwMode="auto">
            <a:xfrm>
              <a:off x="2644751" y="4522806"/>
              <a:ext cx="33338" cy="50800"/>
            </a:xfrm>
            <a:custGeom>
              <a:avLst/>
              <a:gdLst>
                <a:gd name="T0" fmla="*/ 7 w 195942"/>
                <a:gd name="T1" fmla="*/ 2 h 291848"/>
                <a:gd name="T2" fmla="*/ 19 w 195942"/>
                <a:gd name="T3" fmla="*/ 0 h 291848"/>
                <a:gd name="T4" fmla="*/ 28 w 195942"/>
                <a:gd name="T5" fmla="*/ 4 h 291848"/>
                <a:gd name="T6" fmla="*/ 23 w 195942"/>
                <a:gd name="T7" fmla="*/ 14 h 291848"/>
                <a:gd name="T8" fmla="*/ 21 w 195942"/>
                <a:gd name="T9" fmla="*/ 23 h 291848"/>
                <a:gd name="T10" fmla="*/ 19 w 195942"/>
                <a:gd name="T11" fmla="*/ 39 h 291848"/>
                <a:gd name="T12" fmla="*/ 8 w 195942"/>
                <a:gd name="T13" fmla="*/ 47 h 291848"/>
                <a:gd name="T14" fmla="*/ 6 w 195942"/>
                <a:gd name="T15" fmla="*/ 43 h 291848"/>
                <a:gd name="T16" fmla="*/ 3 w 195942"/>
                <a:gd name="T17" fmla="*/ 32 h 291848"/>
                <a:gd name="T18" fmla="*/ 3 w 195942"/>
                <a:gd name="T19" fmla="*/ 25 h 291848"/>
                <a:gd name="T20" fmla="*/ 4 w 195942"/>
                <a:gd name="T21" fmla="*/ 16 h 291848"/>
                <a:gd name="T22" fmla="*/ 0 w 195942"/>
                <a:gd name="T23" fmla="*/ 11 h 291848"/>
                <a:gd name="T24" fmla="*/ 7 w 195942"/>
                <a:gd name="T25" fmla="*/ 2 h 2918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5942"/>
                <a:gd name="T40" fmla="*/ 0 h 291848"/>
                <a:gd name="T41" fmla="*/ 195942 w 195942"/>
                <a:gd name="T42" fmla="*/ 291848 h 2918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5942" h="291848">
                  <a:moveTo>
                    <a:pt x="52371" y="13330"/>
                  </a:moveTo>
                  <a:lnTo>
                    <a:pt x="131648" y="0"/>
                  </a:lnTo>
                  <a:lnTo>
                    <a:pt x="195942" y="23812"/>
                  </a:lnTo>
                  <a:lnTo>
                    <a:pt x="162604" y="85725"/>
                  </a:lnTo>
                  <a:lnTo>
                    <a:pt x="150698" y="142875"/>
                  </a:lnTo>
                  <a:lnTo>
                    <a:pt x="133368" y="242728"/>
                  </a:lnTo>
                  <a:lnTo>
                    <a:pt x="55942" y="291848"/>
                  </a:lnTo>
                  <a:lnTo>
                    <a:pt x="41322" y="269128"/>
                  </a:lnTo>
                  <a:lnTo>
                    <a:pt x="23805" y="202088"/>
                  </a:lnTo>
                  <a:lnTo>
                    <a:pt x="21424" y="154569"/>
                  </a:lnTo>
                  <a:lnTo>
                    <a:pt x="27039" y="98409"/>
                  </a:lnTo>
                  <a:lnTo>
                    <a:pt x="0" y="71409"/>
                  </a:lnTo>
                  <a:lnTo>
                    <a:pt x="52371" y="133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0" name="Freeform 206">
              <a:extLst/>
            </p:cNvPr>
            <p:cNvSpPr>
              <a:spLocks/>
            </p:cNvSpPr>
            <p:nvPr/>
          </p:nvSpPr>
          <p:spPr bwMode="auto">
            <a:xfrm>
              <a:off x="2632051" y="4603768"/>
              <a:ext cx="47625" cy="23813"/>
            </a:xfrm>
            <a:custGeom>
              <a:avLst/>
              <a:gdLst>
                <a:gd name="T0" fmla="*/ 35 w 287337"/>
                <a:gd name="T1" fmla="*/ 28 h 128588"/>
                <a:gd name="T2" fmla="*/ 27 w 287337"/>
                <a:gd name="T3" fmla="*/ 25 h 128588"/>
                <a:gd name="T4" fmla="*/ 16 w 287337"/>
                <a:gd name="T5" fmla="*/ 22 h 128588"/>
                <a:gd name="T6" fmla="*/ 3 w 287337"/>
                <a:gd name="T7" fmla="*/ 17 h 128588"/>
                <a:gd name="T8" fmla="*/ 0 w 287337"/>
                <a:gd name="T9" fmla="*/ 8 h 128588"/>
                <a:gd name="T10" fmla="*/ 5 w 287337"/>
                <a:gd name="T11" fmla="*/ 4 h 128588"/>
                <a:gd name="T12" fmla="*/ 11 w 287337"/>
                <a:gd name="T13" fmla="*/ 0 h 128588"/>
                <a:gd name="T14" fmla="*/ 19 w 287337"/>
                <a:gd name="T15" fmla="*/ 2 h 128588"/>
                <a:gd name="T16" fmla="*/ 26 w 287337"/>
                <a:gd name="T17" fmla="*/ 3 h 128588"/>
                <a:gd name="T18" fmla="*/ 32 w 287337"/>
                <a:gd name="T19" fmla="*/ 10 h 128588"/>
                <a:gd name="T20" fmla="*/ 35 w 287337"/>
                <a:gd name="T21" fmla="*/ 16 h 128588"/>
                <a:gd name="T22" fmla="*/ 36 w 287337"/>
                <a:gd name="T23" fmla="*/ 22 h 128588"/>
                <a:gd name="T24" fmla="*/ 35 w 287337"/>
                <a:gd name="T25" fmla="*/ 28 h 128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7337"/>
                <a:gd name="T40" fmla="*/ 0 h 128588"/>
                <a:gd name="T41" fmla="*/ 287337 w 287337"/>
                <a:gd name="T42" fmla="*/ 128588 h 1285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7337" h="128588">
                  <a:moveTo>
                    <a:pt x="280987" y="128588"/>
                  </a:moveTo>
                  <a:lnTo>
                    <a:pt x="219075" y="112713"/>
                  </a:lnTo>
                  <a:lnTo>
                    <a:pt x="128587" y="103188"/>
                  </a:lnTo>
                  <a:lnTo>
                    <a:pt x="26987" y="76200"/>
                  </a:lnTo>
                  <a:lnTo>
                    <a:pt x="0" y="38100"/>
                  </a:lnTo>
                  <a:lnTo>
                    <a:pt x="42862" y="19050"/>
                  </a:lnTo>
                  <a:lnTo>
                    <a:pt x="85725" y="0"/>
                  </a:lnTo>
                  <a:lnTo>
                    <a:pt x="154325" y="11365"/>
                  </a:lnTo>
                  <a:lnTo>
                    <a:pt x="204787" y="12700"/>
                  </a:lnTo>
                  <a:lnTo>
                    <a:pt x="257175" y="46038"/>
                  </a:lnTo>
                  <a:lnTo>
                    <a:pt x="277812" y="71438"/>
                  </a:lnTo>
                  <a:lnTo>
                    <a:pt x="287337" y="103188"/>
                  </a:lnTo>
                  <a:lnTo>
                    <a:pt x="280987" y="1285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1" name="Freeform 207">
              <a:extLst/>
            </p:cNvPr>
            <p:cNvSpPr>
              <a:spLocks/>
            </p:cNvSpPr>
            <p:nvPr/>
          </p:nvSpPr>
          <p:spPr bwMode="auto">
            <a:xfrm>
              <a:off x="2994001" y="4610118"/>
              <a:ext cx="6350" cy="7938"/>
            </a:xfrm>
            <a:custGeom>
              <a:avLst/>
              <a:gdLst>
                <a:gd name="T0" fmla="*/ 0 w 136"/>
                <a:gd name="T1" fmla="*/ 2147483647 h 157"/>
                <a:gd name="T2" fmla="*/ 2147483647 w 136"/>
                <a:gd name="T3" fmla="*/ 0 h 157"/>
                <a:gd name="T4" fmla="*/ 2147483647 w 136"/>
                <a:gd name="T5" fmla="*/ 2147483647 h 157"/>
                <a:gd name="T6" fmla="*/ 2147483647 w 136"/>
                <a:gd name="T7" fmla="*/ 2147483647 h 157"/>
                <a:gd name="T8" fmla="*/ 2147483647 w 136"/>
                <a:gd name="T9" fmla="*/ 2147483647 h 157"/>
                <a:gd name="T10" fmla="*/ 0 w 136"/>
                <a:gd name="T11" fmla="*/ 2147483647 h 157"/>
                <a:gd name="T12" fmla="*/ 2147483647 w 136"/>
                <a:gd name="T13" fmla="*/ 2147483647 h 157"/>
                <a:gd name="T14" fmla="*/ 0 w 136"/>
                <a:gd name="T15" fmla="*/ 21474836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57"/>
                <a:gd name="T26" fmla="*/ 136 w 136"/>
                <a:gd name="T27" fmla="*/ 157 h 1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57">
                  <a:moveTo>
                    <a:pt x="0" y="21"/>
                  </a:moveTo>
                  <a:lnTo>
                    <a:pt x="69" y="0"/>
                  </a:lnTo>
                  <a:lnTo>
                    <a:pt x="136" y="21"/>
                  </a:lnTo>
                  <a:lnTo>
                    <a:pt x="136" y="67"/>
                  </a:lnTo>
                  <a:lnTo>
                    <a:pt x="85" y="152"/>
                  </a:lnTo>
                  <a:lnTo>
                    <a:pt x="0" y="157"/>
                  </a:lnTo>
                  <a:lnTo>
                    <a:pt x="21" y="96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2" name="Freeform 208">
              <a:extLst/>
            </p:cNvPr>
            <p:cNvSpPr>
              <a:spLocks/>
            </p:cNvSpPr>
            <p:nvPr/>
          </p:nvSpPr>
          <p:spPr bwMode="auto">
            <a:xfrm>
              <a:off x="2998764" y="5026043"/>
              <a:ext cx="231775" cy="260350"/>
            </a:xfrm>
            <a:custGeom>
              <a:avLst/>
              <a:gdLst>
                <a:gd name="T0" fmla="*/ 22 w 1354992"/>
                <a:gd name="T1" fmla="*/ 37 h 1525587"/>
                <a:gd name="T2" fmla="*/ 14 w 1354992"/>
                <a:gd name="T3" fmla="*/ 27 h 1525587"/>
                <a:gd name="T4" fmla="*/ 16 w 1354992"/>
                <a:gd name="T5" fmla="*/ 18 h 1525587"/>
                <a:gd name="T6" fmla="*/ 25 w 1354992"/>
                <a:gd name="T7" fmla="*/ 19 h 1525587"/>
                <a:gd name="T8" fmla="*/ 37 w 1354992"/>
                <a:gd name="T9" fmla="*/ 14 h 1525587"/>
                <a:gd name="T10" fmla="*/ 50 w 1354992"/>
                <a:gd name="T11" fmla="*/ 4 h 1525587"/>
                <a:gd name="T12" fmla="*/ 62 w 1354992"/>
                <a:gd name="T13" fmla="*/ 0 h 1525587"/>
                <a:gd name="T14" fmla="*/ 73 w 1354992"/>
                <a:gd name="T15" fmla="*/ 11 h 1525587"/>
                <a:gd name="T16" fmla="*/ 77 w 1354992"/>
                <a:gd name="T17" fmla="*/ 29 h 1525587"/>
                <a:gd name="T18" fmla="*/ 88 w 1354992"/>
                <a:gd name="T19" fmla="*/ 39 h 1525587"/>
                <a:gd name="T20" fmla="*/ 102 w 1354992"/>
                <a:gd name="T21" fmla="*/ 40 h 1525587"/>
                <a:gd name="T22" fmla="*/ 113 w 1354992"/>
                <a:gd name="T23" fmla="*/ 46 h 1525587"/>
                <a:gd name="T24" fmla="*/ 126 w 1354992"/>
                <a:gd name="T25" fmla="*/ 50 h 1525587"/>
                <a:gd name="T26" fmla="*/ 136 w 1354992"/>
                <a:gd name="T27" fmla="*/ 56 h 1525587"/>
                <a:gd name="T28" fmla="*/ 149 w 1354992"/>
                <a:gd name="T29" fmla="*/ 60 h 1525587"/>
                <a:gd name="T30" fmla="*/ 155 w 1354992"/>
                <a:gd name="T31" fmla="*/ 78 h 1525587"/>
                <a:gd name="T32" fmla="*/ 157 w 1354992"/>
                <a:gd name="T33" fmla="*/ 90 h 1525587"/>
                <a:gd name="T34" fmla="*/ 162 w 1354992"/>
                <a:gd name="T35" fmla="*/ 97 h 1525587"/>
                <a:gd name="T36" fmla="*/ 181 w 1354992"/>
                <a:gd name="T37" fmla="*/ 96 h 1525587"/>
                <a:gd name="T38" fmla="*/ 184 w 1354992"/>
                <a:gd name="T39" fmla="*/ 104 h 1525587"/>
                <a:gd name="T40" fmla="*/ 196 w 1354992"/>
                <a:gd name="T41" fmla="*/ 116 h 1525587"/>
                <a:gd name="T42" fmla="*/ 198 w 1354992"/>
                <a:gd name="T43" fmla="*/ 127 h 1525587"/>
                <a:gd name="T44" fmla="*/ 195 w 1354992"/>
                <a:gd name="T45" fmla="*/ 141 h 1525587"/>
                <a:gd name="T46" fmla="*/ 191 w 1354992"/>
                <a:gd name="T47" fmla="*/ 151 h 1525587"/>
                <a:gd name="T48" fmla="*/ 186 w 1354992"/>
                <a:gd name="T49" fmla="*/ 167 h 1525587"/>
                <a:gd name="T50" fmla="*/ 176 w 1354992"/>
                <a:gd name="T51" fmla="*/ 169 h 1525587"/>
                <a:gd name="T52" fmla="*/ 166 w 1354992"/>
                <a:gd name="T53" fmla="*/ 167 h 1525587"/>
                <a:gd name="T54" fmla="*/ 147 w 1354992"/>
                <a:gd name="T55" fmla="*/ 162 h 1525587"/>
                <a:gd name="T56" fmla="*/ 130 w 1354992"/>
                <a:gd name="T57" fmla="*/ 166 h 1525587"/>
                <a:gd name="T58" fmla="*/ 127 w 1354992"/>
                <a:gd name="T59" fmla="*/ 182 h 1525587"/>
                <a:gd name="T60" fmla="*/ 121 w 1354992"/>
                <a:gd name="T61" fmla="*/ 190 h 1525587"/>
                <a:gd name="T62" fmla="*/ 114 w 1354992"/>
                <a:gd name="T63" fmla="*/ 199 h 1525587"/>
                <a:gd name="T64" fmla="*/ 101 w 1354992"/>
                <a:gd name="T65" fmla="*/ 204 h 1525587"/>
                <a:gd name="T66" fmla="*/ 83 w 1354992"/>
                <a:gd name="T67" fmla="*/ 209 h 1525587"/>
                <a:gd name="T68" fmla="*/ 73 w 1354992"/>
                <a:gd name="T69" fmla="*/ 202 h 1525587"/>
                <a:gd name="T70" fmla="*/ 56 w 1354992"/>
                <a:gd name="T71" fmla="*/ 202 h 1525587"/>
                <a:gd name="T72" fmla="*/ 51 w 1354992"/>
                <a:gd name="T73" fmla="*/ 212 h 1525587"/>
                <a:gd name="T74" fmla="*/ 40 w 1354992"/>
                <a:gd name="T75" fmla="*/ 221 h 1525587"/>
                <a:gd name="T76" fmla="*/ 28 w 1354992"/>
                <a:gd name="T77" fmla="*/ 204 h 1525587"/>
                <a:gd name="T78" fmla="*/ 23 w 1354992"/>
                <a:gd name="T79" fmla="*/ 186 h 1525587"/>
                <a:gd name="T80" fmla="*/ 21 w 1354992"/>
                <a:gd name="T81" fmla="*/ 164 h 1525587"/>
                <a:gd name="T82" fmla="*/ 13 w 1354992"/>
                <a:gd name="T83" fmla="*/ 143 h 1525587"/>
                <a:gd name="T84" fmla="*/ 6 w 1354992"/>
                <a:gd name="T85" fmla="*/ 128 h 1525587"/>
                <a:gd name="T86" fmla="*/ 11 w 1354992"/>
                <a:gd name="T87" fmla="*/ 117 h 1525587"/>
                <a:gd name="T88" fmla="*/ 20 w 1354992"/>
                <a:gd name="T89" fmla="*/ 105 h 1525587"/>
                <a:gd name="T90" fmla="*/ 20 w 1354992"/>
                <a:gd name="T91" fmla="*/ 94 h 1525587"/>
                <a:gd name="T92" fmla="*/ 18 w 1354992"/>
                <a:gd name="T93" fmla="*/ 71 h 1525587"/>
                <a:gd name="T94" fmla="*/ 20 w 1354992"/>
                <a:gd name="T95" fmla="*/ 58 h 1525587"/>
                <a:gd name="T96" fmla="*/ 23 w 1354992"/>
                <a:gd name="T97" fmla="*/ 41 h 1525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4992"/>
                <a:gd name="T148" fmla="*/ 0 h 1525587"/>
                <a:gd name="T149" fmla="*/ 1354992 w 1354992"/>
                <a:gd name="T150" fmla="*/ 1525587 h 1525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4992" h="1525587">
                  <a:moveTo>
                    <a:pt x="159605" y="285750"/>
                  </a:moveTo>
                  <a:lnTo>
                    <a:pt x="151209" y="254249"/>
                  </a:lnTo>
                  <a:lnTo>
                    <a:pt x="128587" y="220912"/>
                  </a:lnTo>
                  <a:lnTo>
                    <a:pt x="95250" y="189955"/>
                  </a:lnTo>
                  <a:lnTo>
                    <a:pt x="77055" y="120650"/>
                  </a:lnTo>
                  <a:lnTo>
                    <a:pt x="107217" y="122237"/>
                  </a:lnTo>
                  <a:lnTo>
                    <a:pt x="138967" y="130175"/>
                  </a:lnTo>
                  <a:lnTo>
                    <a:pt x="170717" y="133350"/>
                  </a:lnTo>
                  <a:lnTo>
                    <a:pt x="211992" y="120650"/>
                  </a:lnTo>
                  <a:lnTo>
                    <a:pt x="251680" y="95250"/>
                  </a:lnTo>
                  <a:lnTo>
                    <a:pt x="294542" y="53975"/>
                  </a:lnTo>
                  <a:lnTo>
                    <a:pt x="342167" y="26987"/>
                  </a:lnTo>
                  <a:lnTo>
                    <a:pt x="386617" y="11112"/>
                  </a:lnTo>
                  <a:lnTo>
                    <a:pt x="426305" y="0"/>
                  </a:lnTo>
                  <a:lnTo>
                    <a:pt x="505680" y="7937"/>
                  </a:lnTo>
                  <a:lnTo>
                    <a:pt x="497742" y="73025"/>
                  </a:lnTo>
                  <a:lnTo>
                    <a:pt x="505680" y="165100"/>
                  </a:lnTo>
                  <a:lnTo>
                    <a:pt x="529492" y="203200"/>
                  </a:lnTo>
                  <a:lnTo>
                    <a:pt x="567592" y="244475"/>
                  </a:lnTo>
                  <a:lnTo>
                    <a:pt x="604105" y="269875"/>
                  </a:lnTo>
                  <a:lnTo>
                    <a:pt x="654905" y="284162"/>
                  </a:lnTo>
                  <a:lnTo>
                    <a:pt x="694592" y="277812"/>
                  </a:lnTo>
                  <a:lnTo>
                    <a:pt x="739042" y="292100"/>
                  </a:lnTo>
                  <a:lnTo>
                    <a:pt x="773967" y="317500"/>
                  </a:lnTo>
                  <a:lnTo>
                    <a:pt x="815242" y="339725"/>
                  </a:lnTo>
                  <a:lnTo>
                    <a:pt x="859692" y="342900"/>
                  </a:lnTo>
                  <a:lnTo>
                    <a:pt x="880330" y="371475"/>
                  </a:lnTo>
                  <a:lnTo>
                    <a:pt x="927955" y="387350"/>
                  </a:lnTo>
                  <a:lnTo>
                    <a:pt x="972405" y="384175"/>
                  </a:lnTo>
                  <a:lnTo>
                    <a:pt x="1016855" y="415925"/>
                  </a:lnTo>
                  <a:lnTo>
                    <a:pt x="1045430" y="487362"/>
                  </a:lnTo>
                  <a:lnTo>
                    <a:pt x="1061305" y="536575"/>
                  </a:lnTo>
                  <a:lnTo>
                    <a:pt x="1058130" y="590550"/>
                  </a:lnTo>
                  <a:lnTo>
                    <a:pt x="1069242" y="619125"/>
                  </a:lnTo>
                  <a:lnTo>
                    <a:pt x="1080355" y="658812"/>
                  </a:lnTo>
                  <a:lnTo>
                    <a:pt x="1105755" y="669925"/>
                  </a:lnTo>
                  <a:lnTo>
                    <a:pt x="1148617" y="671512"/>
                  </a:lnTo>
                  <a:lnTo>
                    <a:pt x="1237517" y="665162"/>
                  </a:lnTo>
                  <a:lnTo>
                    <a:pt x="1262917" y="673100"/>
                  </a:lnTo>
                  <a:lnTo>
                    <a:pt x="1259742" y="719137"/>
                  </a:lnTo>
                  <a:lnTo>
                    <a:pt x="1270855" y="755650"/>
                  </a:lnTo>
                  <a:lnTo>
                    <a:pt x="1337530" y="801687"/>
                  </a:lnTo>
                  <a:lnTo>
                    <a:pt x="1353405" y="841375"/>
                  </a:lnTo>
                  <a:lnTo>
                    <a:pt x="1354992" y="877887"/>
                  </a:lnTo>
                  <a:lnTo>
                    <a:pt x="1345467" y="920750"/>
                  </a:lnTo>
                  <a:lnTo>
                    <a:pt x="1331180" y="976312"/>
                  </a:lnTo>
                  <a:lnTo>
                    <a:pt x="1310542" y="1016000"/>
                  </a:lnTo>
                  <a:lnTo>
                    <a:pt x="1305780" y="1044575"/>
                  </a:lnTo>
                  <a:lnTo>
                    <a:pt x="1281967" y="1112837"/>
                  </a:lnTo>
                  <a:lnTo>
                    <a:pt x="1269267" y="1154112"/>
                  </a:lnTo>
                  <a:lnTo>
                    <a:pt x="1250217" y="1182687"/>
                  </a:lnTo>
                  <a:lnTo>
                    <a:pt x="1201005" y="1168400"/>
                  </a:lnTo>
                  <a:lnTo>
                    <a:pt x="1172430" y="1154112"/>
                  </a:lnTo>
                  <a:lnTo>
                    <a:pt x="1131155" y="1154112"/>
                  </a:lnTo>
                  <a:lnTo>
                    <a:pt x="1069242" y="1131887"/>
                  </a:lnTo>
                  <a:lnTo>
                    <a:pt x="1005742" y="1122362"/>
                  </a:lnTo>
                  <a:lnTo>
                    <a:pt x="950180" y="1125537"/>
                  </a:lnTo>
                  <a:lnTo>
                    <a:pt x="888267" y="1149350"/>
                  </a:lnTo>
                  <a:lnTo>
                    <a:pt x="872392" y="1220787"/>
                  </a:lnTo>
                  <a:lnTo>
                    <a:pt x="870805" y="1255712"/>
                  </a:lnTo>
                  <a:lnTo>
                    <a:pt x="872392" y="1287462"/>
                  </a:lnTo>
                  <a:lnTo>
                    <a:pt x="824767" y="1311275"/>
                  </a:lnTo>
                  <a:lnTo>
                    <a:pt x="805717" y="1331912"/>
                  </a:lnTo>
                  <a:lnTo>
                    <a:pt x="778730" y="1374775"/>
                  </a:lnTo>
                  <a:lnTo>
                    <a:pt x="750155" y="1417637"/>
                  </a:lnTo>
                  <a:lnTo>
                    <a:pt x="688242" y="1412875"/>
                  </a:lnTo>
                  <a:lnTo>
                    <a:pt x="634267" y="1412875"/>
                  </a:lnTo>
                  <a:lnTo>
                    <a:pt x="569180" y="1446212"/>
                  </a:lnTo>
                  <a:lnTo>
                    <a:pt x="531080" y="1422400"/>
                  </a:lnTo>
                  <a:lnTo>
                    <a:pt x="495300" y="1392487"/>
                  </a:lnTo>
                  <a:lnTo>
                    <a:pt x="433387" y="1384152"/>
                  </a:lnTo>
                  <a:lnTo>
                    <a:pt x="379809" y="1398440"/>
                  </a:lnTo>
                  <a:lnTo>
                    <a:pt x="358378" y="1425824"/>
                  </a:lnTo>
                  <a:lnTo>
                    <a:pt x="347662" y="1461543"/>
                  </a:lnTo>
                  <a:lnTo>
                    <a:pt x="321530" y="1479550"/>
                  </a:lnTo>
                  <a:lnTo>
                    <a:pt x="272317" y="1525587"/>
                  </a:lnTo>
                  <a:lnTo>
                    <a:pt x="224692" y="1468437"/>
                  </a:lnTo>
                  <a:lnTo>
                    <a:pt x="192942" y="1406525"/>
                  </a:lnTo>
                  <a:lnTo>
                    <a:pt x="181830" y="1339850"/>
                  </a:lnTo>
                  <a:lnTo>
                    <a:pt x="158017" y="1282700"/>
                  </a:lnTo>
                  <a:lnTo>
                    <a:pt x="131030" y="1208087"/>
                  </a:lnTo>
                  <a:lnTo>
                    <a:pt x="143730" y="1131887"/>
                  </a:lnTo>
                  <a:lnTo>
                    <a:pt x="145317" y="1036637"/>
                  </a:lnTo>
                  <a:lnTo>
                    <a:pt x="86580" y="987425"/>
                  </a:lnTo>
                  <a:lnTo>
                    <a:pt x="0" y="938858"/>
                  </a:lnTo>
                  <a:lnTo>
                    <a:pt x="40481" y="884090"/>
                  </a:lnTo>
                  <a:lnTo>
                    <a:pt x="73819" y="859087"/>
                  </a:lnTo>
                  <a:lnTo>
                    <a:pt x="73880" y="808037"/>
                  </a:lnTo>
                  <a:lnTo>
                    <a:pt x="104775" y="779315"/>
                  </a:lnTo>
                  <a:lnTo>
                    <a:pt x="137380" y="727075"/>
                  </a:lnTo>
                  <a:lnTo>
                    <a:pt x="172641" y="679302"/>
                  </a:lnTo>
                  <a:lnTo>
                    <a:pt x="139303" y="650727"/>
                  </a:lnTo>
                  <a:lnTo>
                    <a:pt x="92869" y="545952"/>
                  </a:lnTo>
                  <a:lnTo>
                    <a:pt x="125016" y="489993"/>
                  </a:lnTo>
                  <a:lnTo>
                    <a:pt x="151209" y="450702"/>
                  </a:lnTo>
                  <a:lnTo>
                    <a:pt x="132617" y="403225"/>
                  </a:lnTo>
                  <a:lnTo>
                    <a:pt x="134541" y="347118"/>
                  </a:lnTo>
                  <a:lnTo>
                    <a:pt x="159605" y="2857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3" name="Freeform 209">
              <a:extLst/>
            </p:cNvPr>
            <p:cNvSpPr>
              <a:spLocks/>
            </p:cNvSpPr>
            <p:nvPr/>
          </p:nvSpPr>
          <p:spPr bwMode="auto">
            <a:xfrm>
              <a:off x="2800326" y="4864118"/>
              <a:ext cx="228600" cy="328613"/>
            </a:xfrm>
            <a:custGeom>
              <a:avLst/>
              <a:gdLst>
                <a:gd name="T0" fmla="*/ 115 w 1341437"/>
                <a:gd name="T1" fmla="*/ 117 h 1921817"/>
                <a:gd name="T2" fmla="*/ 125 w 1341437"/>
                <a:gd name="T3" fmla="*/ 127 h 1921817"/>
                <a:gd name="T4" fmla="*/ 136 w 1341437"/>
                <a:gd name="T5" fmla="*/ 137 h 1921817"/>
                <a:gd name="T6" fmla="*/ 146 w 1341437"/>
                <a:gd name="T7" fmla="*/ 143 h 1921817"/>
                <a:gd name="T8" fmla="*/ 158 w 1341437"/>
                <a:gd name="T9" fmla="*/ 138 h 1921817"/>
                <a:gd name="T10" fmla="*/ 162 w 1341437"/>
                <a:gd name="T11" fmla="*/ 155 h 1921817"/>
                <a:gd name="T12" fmla="*/ 171 w 1341437"/>
                <a:gd name="T13" fmla="*/ 156 h 1921817"/>
                <a:gd name="T14" fmla="*/ 182 w 1341437"/>
                <a:gd name="T15" fmla="*/ 166 h 1921817"/>
                <a:gd name="T16" fmla="*/ 190 w 1341437"/>
                <a:gd name="T17" fmla="*/ 176 h 1921817"/>
                <a:gd name="T18" fmla="*/ 187 w 1341437"/>
                <a:gd name="T19" fmla="*/ 190 h 1921817"/>
                <a:gd name="T20" fmla="*/ 190 w 1341437"/>
                <a:gd name="T21" fmla="*/ 204 h 1921817"/>
                <a:gd name="T22" fmla="*/ 181 w 1341437"/>
                <a:gd name="T23" fmla="*/ 218 h 1921817"/>
                <a:gd name="T24" fmla="*/ 193 w 1341437"/>
                <a:gd name="T25" fmla="*/ 238 h 1921817"/>
                <a:gd name="T26" fmla="*/ 179 w 1341437"/>
                <a:gd name="T27" fmla="*/ 257 h 1921817"/>
                <a:gd name="T28" fmla="*/ 175 w 1341437"/>
                <a:gd name="T29" fmla="*/ 267 h 1921817"/>
                <a:gd name="T30" fmla="*/ 165 w 1341437"/>
                <a:gd name="T31" fmla="*/ 280 h 1921817"/>
                <a:gd name="T32" fmla="*/ 150 w 1341437"/>
                <a:gd name="T33" fmla="*/ 271 h 1921817"/>
                <a:gd name="T34" fmla="*/ 137 w 1341437"/>
                <a:gd name="T35" fmla="*/ 263 h 1921817"/>
                <a:gd name="T36" fmla="*/ 115 w 1341437"/>
                <a:gd name="T37" fmla="*/ 252 h 1921817"/>
                <a:gd name="T38" fmla="*/ 94 w 1341437"/>
                <a:gd name="T39" fmla="*/ 243 h 1921817"/>
                <a:gd name="T40" fmla="*/ 80 w 1341437"/>
                <a:gd name="T41" fmla="*/ 225 h 1921817"/>
                <a:gd name="T42" fmla="*/ 71 w 1341437"/>
                <a:gd name="T43" fmla="*/ 203 h 1921817"/>
                <a:gd name="T44" fmla="*/ 70 w 1341437"/>
                <a:gd name="T45" fmla="*/ 182 h 1921817"/>
                <a:gd name="T46" fmla="*/ 59 w 1341437"/>
                <a:gd name="T47" fmla="*/ 164 h 1921817"/>
                <a:gd name="T48" fmla="*/ 52 w 1341437"/>
                <a:gd name="T49" fmla="*/ 147 h 1921817"/>
                <a:gd name="T50" fmla="*/ 42 w 1341437"/>
                <a:gd name="T51" fmla="*/ 135 h 1921817"/>
                <a:gd name="T52" fmla="*/ 37 w 1341437"/>
                <a:gd name="T53" fmla="*/ 119 h 1921817"/>
                <a:gd name="T54" fmla="*/ 27 w 1341437"/>
                <a:gd name="T55" fmla="*/ 104 h 1921817"/>
                <a:gd name="T56" fmla="*/ 13 w 1341437"/>
                <a:gd name="T57" fmla="*/ 91 h 1921817"/>
                <a:gd name="T58" fmla="*/ 2 w 1341437"/>
                <a:gd name="T59" fmla="*/ 84 h 1921817"/>
                <a:gd name="T60" fmla="*/ 2 w 1341437"/>
                <a:gd name="T61" fmla="*/ 74 h 1921817"/>
                <a:gd name="T62" fmla="*/ 0 w 1341437"/>
                <a:gd name="T63" fmla="*/ 62 h 1921817"/>
                <a:gd name="T64" fmla="*/ 6 w 1341437"/>
                <a:gd name="T65" fmla="*/ 52 h 1921817"/>
                <a:gd name="T66" fmla="*/ 13 w 1341437"/>
                <a:gd name="T67" fmla="*/ 57 h 1921817"/>
                <a:gd name="T68" fmla="*/ 23 w 1341437"/>
                <a:gd name="T69" fmla="*/ 63 h 1921817"/>
                <a:gd name="T70" fmla="*/ 35 w 1341437"/>
                <a:gd name="T71" fmla="*/ 68 h 1921817"/>
                <a:gd name="T72" fmla="*/ 39 w 1341437"/>
                <a:gd name="T73" fmla="*/ 59 h 1921817"/>
                <a:gd name="T74" fmla="*/ 47 w 1341437"/>
                <a:gd name="T75" fmla="*/ 44 h 1921817"/>
                <a:gd name="T76" fmla="*/ 63 w 1341437"/>
                <a:gd name="T77" fmla="*/ 37 h 1921817"/>
                <a:gd name="T78" fmla="*/ 79 w 1341437"/>
                <a:gd name="T79" fmla="*/ 25 h 1921817"/>
                <a:gd name="T80" fmla="*/ 87 w 1341437"/>
                <a:gd name="T81" fmla="*/ 12 h 1921817"/>
                <a:gd name="T82" fmla="*/ 87 w 1341437"/>
                <a:gd name="T83" fmla="*/ 1 h 1921817"/>
                <a:gd name="T84" fmla="*/ 98 w 1341437"/>
                <a:gd name="T85" fmla="*/ 2 h 1921817"/>
                <a:gd name="T86" fmla="*/ 105 w 1341437"/>
                <a:gd name="T87" fmla="*/ 12 h 1921817"/>
                <a:gd name="T88" fmla="*/ 117 w 1341437"/>
                <a:gd name="T89" fmla="*/ 18 h 1921817"/>
                <a:gd name="T90" fmla="*/ 123 w 1341437"/>
                <a:gd name="T91" fmla="*/ 35 h 1921817"/>
                <a:gd name="T92" fmla="*/ 135 w 1341437"/>
                <a:gd name="T93" fmla="*/ 33 h 1921817"/>
                <a:gd name="T94" fmla="*/ 147 w 1341437"/>
                <a:gd name="T95" fmla="*/ 30 h 1921817"/>
                <a:gd name="T96" fmla="*/ 160 w 1341437"/>
                <a:gd name="T97" fmla="*/ 32 h 1921817"/>
                <a:gd name="T98" fmla="*/ 164 w 1341437"/>
                <a:gd name="T99" fmla="*/ 41 h 1921817"/>
                <a:gd name="T100" fmla="*/ 159 w 1341437"/>
                <a:gd name="T101" fmla="*/ 52 h 1921817"/>
                <a:gd name="T102" fmla="*/ 166 w 1341437"/>
                <a:gd name="T103" fmla="*/ 60 h 1921817"/>
                <a:gd name="T104" fmla="*/ 153 w 1341437"/>
                <a:gd name="T105" fmla="*/ 61 h 1921817"/>
                <a:gd name="T106" fmla="*/ 139 w 1341437"/>
                <a:gd name="T107" fmla="*/ 63 h 1921817"/>
                <a:gd name="T108" fmla="*/ 124 w 1341437"/>
                <a:gd name="T109" fmla="*/ 75 h 1921817"/>
                <a:gd name="T110" fmla="*/ 121 w 1341437"/>
                <a:gd name="T111" fmla="*/ 84 h 1921817"/>
                <a:gd name="T112" fmla="*/ 115 w 1341437"/>
                <a:gd name="T113" fmla="*/ 98 h 1921817"/>
                <a:gd name="T114" fmla="*/ 111 w 1341437"/>
                <a:gd name="T115" fmla="*/ 111 h 19218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41437"/>
                <a:gd name="T175" fmla="*/ 0 h 1921817"/>
                <a:gd name="T176" fmla="*/ 1341437 w 1341437"/>
                <a:gd name="T177" fmla="*/ 1921817 h 192181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41437" h="1921817">
                  <a:moveTo>
                    <a:pt x="771525" y="759767"/>
                  </a:moveTo>
                  <a:lnTo>
                    <a:pt x="796925" y="797867"/>
                  </a:lnTo>
                  <a:lnTo>
                    <a:pt x="828675" y="835967"/>
                  </a:lnTo>
                  <a:lnTo>
                    <a:pt x="873125" y="867717"/>
                  </a:lnTo>
                  <a:lnTo>
                    <a:pt x="884237" y="912167"/>
                  </a:lnTo>
                  <a:lnTo>
                    <a:pt x="944562" y="935979"/>
                  </a:lnTo>
                  <a:lnTo>
                    <a:pt x="971550" y="966142"/>
                  </a:lnTo>
                  <a:lnTo>
                    <a:pt x="1017587" y="980429"/>
                  </a:lnTo>
                  <a:lnTo>
                    <a:pt x="1065212" y="972492"/>
                  </a:lnTo>
                  <a:lnTo>
                    <a:pt x="1100137" y="945504"/>
                  </a:lnTo>
                  <a:lnTo>
                    <a:pt x="1123950" y="994717"/>
                  </a:lnTo>
                  <a:lnTo>
                    <a:pt x="1125537" y="1061392"/>
                  </a:lnTo>
                  <a:lnTo>
                    <a:pt x="1139825" y="1085204"/>
                  </a:lnTo>
                  <a:lnTo>
                    <a:pt x="1187450" y="1067742"/>
                  </a:lnTo>
                  <a:lnTo>
                    <a:pt x="1245333" y="1067991"/>
                  </a:lnTo>
                  <a:lnTo>
                    <a:pt x="1265237" y="1136004"/>
                  </a:lnTo>
                  <a:lnTo>
                    <a:pt x="1290637" y="1162992"/>
                  </a:lnTo>
                  <a:lnTo>
                    <a:pt x="1320800" y="1202679"/>
                  </a:lnTo>
                  <a:lnTo>
                    <a:pt x="1327150" y="1236017"/>
                  </a:lnTo>
                  <a:lnTo>
                    <a:pt x="1303337" y="1299517"/>
                  </a:lnTo>
                  <a:lnTo>
                    <a:pt x="1302483" y="1356122"/>
                  </a:lnTo>
                  <a:lnTo>
                    <a:pt x="1319212" y="1397942"/>
                  </a:lnTo>
                  <a:lnTo>
                    <a:pt x="1303337" y="1426517"/>
                  </a:lnTo>
                  <a:lnTo>
                    <a:pt x="1262062" y="1491604"/>
                  </a:lnTo>
                  <a:lnTo>
                    <a:pt x="1306512" y="1597967"/>
                  </a:lnTo>
                  <a:lnTo>
                    <a:pt x="1341437" y="1624954"/>
                  </a:lnTo>
                  <a:lnTo>
                    <a:pt x="1274762" y="1724967"/>
                  </a:lnTo>
                  <a:lnTo>
                    <a:pt x="1243012" y="1758304"/>
                  </a:lnTo>
                  <a:lnTo>
                    <a:pt x="1243012" y="1804342"/>
                  </a:lnTo>
                  <a:lnTo>
                    <a:pt x="1214437" y="1828154"/>
                  </a:lnTo>
                  <a:lnTo>
                    <a:pt x="1170324" y="1884760"/>
                  </a:lnTo>
                  <a:lnTo>
                    <a:pt x="1147762" y="1917054"/>
                  </a:lnTo>
                  <a:lnTo>
                    <a:pt x="1066800" y="1921817"/>
                  </a:lnTo>
                  <a:lnTo>
                    <a:pt x="1046162" y="1853554"/>
                  </a:lnTo>
                  <a:lnTo>
                    <a:pt x="1003300" y="1824979"/>
                  </a:lnTo>
                  <a:lnTo>
                    <a:pt x="950912" y="1796404"/>
                  </a:lnTo>
                  <a:lnTo>
                    <a:pt x="889000" y="1748779"/>
                  </a:lnTo>
                  <a:lnTo>
                    <a:pt x="803275" y="1721792"/>
                  </a:lnTo>
                  <a:lnTo>
                    <a:pt x="741362" y="1691629"/>
                  </a:lnTo>
                  <a:lnTo>
                    <a:pt x="652462" y="1663054"/>
                  </a:lnTo>
                  <a:lnTo>
                    <a:pt x="600075" y="1593204"/>
                  </a:lnTo>
                  <a:lnTo>
                    <a:pt x="557212" y="1539229"/>
                  </a:lnTo>
                  <a:lnTo>
                    <a:pt x="490537" y="1474142"/>
                  </a:lnTo>
                  <a:lnTo>
                    <a:pt x="490537" y="1391592"/>
                  </a:lnTo>
                  <a:lnTo>
                    <a:pt x="509587" y="1326504"/>
                  </a:lnTo>
                  <a:lnTo>
                    <a:pt x="485775" y="1245542"/>
                  </a:lnTo>
                  <a:lnTo>
                    <a:pt x="454025" y="1189979"/>
                  </a:lnTo>
                  <a:lnTo>
                    <a:pt x="411162" y="1120129"/>
                  </a:lnTo>
                  <a:lnTo>
                    <a:pt x="369887" y="1037579"/>
                  </a:lnTo>
                  <a:lnTo>
                    <a:pt x="361950" y="1002654"/>
                  </a:lnTo>
                  <a:lnTo>
                    <a:pt x="333375" y="945504"/>
                  </a:lnTo>
                  <a:lnTo>
                    <a:pt x="292100" y="920104"/>
                  </a:lnTo>
                  <a:lnTo>
                    <a:pt x="284162" y="859779"/>
                  </a:lnTo>
                  <a:lnTo>
                    <a:pt x="255587" y="815329"/>
                  </a:lnTo>
                  <a:lnTo>
                    <a:pt x="220662" y="756592"/>
                  </a:lnTo>
                  <a:lnTo>
                    <a:pt x="188912" y="710554"/>
                  </a:lnTo>
                  <a:lnTo>
                    <a:pt x="144462" y="662929"/>
                  </a:lnTo>
                  <a:lnTo>
                    <a:pt x="87312" y="624829"/>
                  </a:lnTo>
                  <a:lnTo>
                    <a:pt x="41275" y="612129"/>
                  </a:lnTo>
                  <a:lnTo>
                    <a:pt x="15875" y="574029"/>
                  </a:lnTo>
                  <a:lnTo>
                    <a:pt x="57150" y="554979"/>
                  </a:lnTo>
                  <a:lnTo>
                    <a:pt x="15875" y="504179"/>
                  </a:lnTo>
                  <a:lnTo>
                    <a:pt x="12700" y="467667"/>
                  </a:lnTo>
                  <a:lnTo>
                    <a:pt x="0" y="426392"/>
                  </a:lnTo>
                  <a:lnTo>
                    <a:pt x="15875" y="397817"/>
                  </a:lnTo>
                  <a:lnTo>
                    <a:pt x="41275" y="358129"/>
                  </a:lnTo>
                  <a:lnTo>
                    <a:pt x="87312" y="347017"/>
                  </a:lnTo>
                  <a:lnTo>
                    <a:pt x="87312" y="389879"/>
                  </a:lnTo>
                  <a:lnTo>
                    <a:pt x="100012" y="413692"/>
                  </a:lnTo>
                  <a:lnTo>
                    <a:pt x="157162" y="432742"/>
                  </a:lnTo>
                  <a:lnTo>
                    <a:pt x="204787" y="472429"/>
                  </a:lnTo>
                  <a:lnTo>
                    <a:pt x="242887" y="464492"/>
                  </a:lnTo>
                  <a:lnTo>
                    <a:pt x="263525" y="420042"/>
                  </a:lnTo>
                  <a:lnTo>
                    <a:pt x="273050" y="402579"/>
                  </a:lnTo>
                  <a:lnTo>
                    <a:pt x="288925" y="347017"/>
                  </a:lnTo>
                  <a:lnTo>
                    <a:pt x="330200" y="300979"/>
                  </a:lnTo>
                  <a:lnTo>
                    <a:pt x="369887" y="267642"/>
                  </a:lnTo>
                  <a:lnTo>
                    <a:pt x="436562" y="251767"/>
                  </a:lnTo>
                  <a:lnTo>
                    <a:pt x="511175" y="213667"/>
                  </a:lnTo>
                  <a:lnTo>
                    <a:pt x="547687" y="173979"/>
                  </a:lnTo>
                  <a:lnTo>
                    <a:pt x="598487" y="115242"/>
                  </a:lnTo>
                  <a:lnTo>
                    <a:pt x="606425" y="85079"/>
                  </a:lnTo>
                  <a:lnTo>
                    <a:pt x="609600" y="53329"/>
                  </a:lnTo>
                  <a:lnTo>
                    <a:pt x="607158" y="7144"/>
                  </a:lnTo>
                  <a:lnTo>
                    <a:pt x="645258" y="0"/>
                  </a:lnTo>
                  <a:lnTo>
                    <a:pt x="683358" y="16669"/>
                  </a:lnTo>
                  <a:lnTo>
                    <a:pt x="721458" y="35719"/>
                  </a:lnTo>
                  <a:lnTo>
                    <a:pt x="729792" y="83344"/>
                  </a:lnTo>
                  <a:lnTo>
                    <a:pt x="772655" y="96441"/>
                  </a:lnTo>
                  <a:lnTo>
                    <a:pt x="813136" y="121444"/>
                  </a:lnTo>
                  <a:lnTo>
                    <a:pt x="827087" y="188267"/>
                  </a:lnTo>
                  <a:lnTo>
                    <a:pt x="857189" y="236935"/>
                  </a:lnTo>
                  <a:lnTo>
                    <a:pt x="898861" y="217885"/>
                  </a:lnTo>
                  <a:lnTo>
                    <a:pt x="939800" y="224779"/>
                  </a:lnTo>
                  <a:lnTo>
                    <a:pt x="982205" y="191691"/>
                  </a:lnTo>
                  <a:lnTo>
                    <a:pt x="1023877" y="208360"/>
                  </a:lnTo>
                  <a:lnTo>
                    <a:pt x="1057214" y="203597"/>
                  </a:lnTo>
                  <a:lnTo>
                    <a:pt x="1114364" y="220266"/>
                  </a:lnTo>
                  <a:lnTo>
                    <a:pt x="1151274" y="245269"/>
                  </a:lnTo>
                  <a:lnTo>
                    <a:pt x="1144130" y="278607"/>
                  </a:lnTo>
                  <a:lnTo>
                    <a:pt x="1120775" y="307329"/>
                  </a:lnTo>
                  <a:lnTo>
                    <a:pt x="1108411" y="353616"/>
                  </a:lnTo>
                  <a:lnTo>
                    <a:pt x="1140558" y="367904"/>
                  </a:lnTo>
                  <a:lnTo>
                    <a:pt x="1156036" y="407194"/>
                  </a:lnTo>
                  <a:lnTo>
                    <a:pt x="1108075" y="394642"/>
                  </a:lnTo>
                  <a:lnTo>
                    <a:pt x="1065212" y="418454"/>
                  </a:lnTo>
                  <a:lnTo>
                    <a:pt x="1017587" y="427979"/>
                  </a:lnTo>
                  <a:lnTo>
                    <a:pt x="969962" y="429567"/>
                  </a:lnTo>
                  <a:lnTo>
                    <a:pt x="893762" y="488304"/>
                  </a:lnTo>
                  <a:lnTo>
                    <a:pt x="863600" y="515292"/>
                  </a:lnTo>
                  <a:lnTo>
                    <a:pt x="852487" y="542279"/>
                  </a:lnTo>
                  <a:lnTo>
                    <a:pt x="842962" y="577204"/>
                  </a:lnTo>
                  <a:lnTo>
                    <a:pt x="836612" y="629592"/>
                  </a:lnTo>
                  <a:lnTo>
                    <a:pt x="801687" y="667692"/>
                  </a:lnTo>
                  <a:lnTo>
                    <a:pt x="762000" y="707379"/>
                  </a:lnTo>
                  <a:lnTo>
                    <a:pt x="771525" y="7597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4" name="Freeform 210">
              <a:extLst/>
            </p:cNvPr>
            <p:cNvSpPr>
              <a:spLocks/>
            </p:cNvSpPr>
            <p:nvPr/>
          </p:nvSpPr>
          <p:spPr bwMode="auto">
            <a:xfrm>
              <a:off x="2806676" y="4840306"/>
              <a:ext cx="96838" cy="104775"/>
            </a:xfrm>
            <a:custGeom>
              <a:avLst/>
              <a:gdLst>
                <a:gd name="T0" fmla="*/ 30 w 571500"/>
                <a:gd name="T1" fmla="*/ 0 h 609600"/>
                <a:gd name="T2" fmla="*/ 37 w 571500"/>
                <a:gd name="T3" fmla="*/ 2 h 609600"/>
                <a:gd name="T4" fmla="*/ 41 w 571500"/>
                <a:gd name="T5" fmla="*/ 5 h 609600"/>
                <a:gd name="T6" fmla="*/ 46 w 571500"/>
                <a:gd name="T7" fmla="*/ 7 h 609600"/>
                <a:gd name="T8" fmla="*/ 50 w 571500"/>
                <a:gd name="T9" fmla="*/ 13 h 609600"/>
                <a:gd name="T10" fmla="*/ 57 w 571500"/>
                <a:gd name="T11" fmla="*/ 15 h 609600"/>
                <a:gd name="T12" fmla="*/ 62 w 571500"/>
                <a:gd name="T13" fmla="*/ 15 h 609600"/>
                <a:gd name="T14" fmla="*/ 75 w 571500"/>
                <a:gd name="T15" fmla="*/ 14 h 609600"/>
                <a:gd name="T16" fmla="*/ 79 w 571500"/>
                <a:gd name="T17" fmla="*/ 21 h 609600"/>
                <a:gd name="T18" fmla="*/ 80 w 571500"/>
                <a:gd name="T19" fmla="*/ 28 h 609600"/>
                <a:gd name="T20" fmla="*/ 79 w 571500"/>
                <a:gd name="T21" fmla="*/ 33 h 609600"/>
                <a:gd name="T22" fmla="*/ 77 w 571500"/>
                <a:gd name="T23" fmla="*/ 39 h 609600"/>
                <a:gd name="T24" fmla="*/ 71 w 571500"/>
                <a:gd name="T25" fmla="*/ 46 h 609600"/>
                <a:gd name="T26" fmla="*/ 67 w 571500"/>
                <a:gd name="T27" fmla="*/ 52 h 609600"/>
                <a:gd name="T28" fmla="*/ 56 w 571500"/>
                <a:gd name="T29" fmla="*/ 58 h 609600"/>
                <a:gd name="T30" fmla="*/ 46 w 571500"/>
                <a:gd name="T31" fmla="*/ 61 h 609600"/>
                <a:gd name="T32" fmla="*/ 41 w 571500"/>
                <a:gd name="T33" fmla="*/ 65 h 609600"/>
                <a:gd name="T34" fmla="*/ 35 w 571500"/>
                <a:gd name="T35" fmla="*/ 73 h 609600"/>
                <a:gd name="T36" fmla="*/ 33 w 571500"/>
                <a:gd name="T37" fmla="*/ 81 h 609600"/>
                <a:gd name="T38" fmla="*/ 29 w 571500"/>
                <a:gd name="T39" fmla="*/ 90 h 609600"/>
                <a:gd name="T40" fmla="*/ 23 w 571500"/>
                <a:gd name="T41" fmla="*/ 91 h 609600"/>
                <a:gd name="T42" fmla="*/ 16 w 571500"/>
                <a:gd name="T43" fmla="*/ 85 h 609600"/>
                <a:gd name="T44" fmla="*/ 8 w 571500"/>
                <a:gd name="T45" fmla="*/ 82 h 609600"/>
                <a:gd name="T46" fmla="*/ 6 w 571500"/>
                <a:gd name="T47" fmla="*/ 79 h 609600"/>
                <a:gd name="T48" fmla="*/ 7 w 571500"/>
                <a:gd name="T49" fmla="*/ 73 h 609600"/>
                <a:gd name="T50" fmla="*/ 12 w 571500"/>
                <a:gd name="T51" fmla="*/ 70 h 609600"/>
                <a:gd name="T52" fmla="*/ 16 w 571500"/>
                <a:gd name="T53" fmla="*/ 63 h 609600"/>
                <a:gd name="T54" fmla="*/ 18 w 571500"/>
                <a:gd name="T55" fmla="*/ 59 h 609600"/>
                <a:gd name="T56" fmla="*/ 18 w 571500"/>
                <a:gd name="T57" fmla="*/ 54 h 609600"/>
                <a:gd name="T58" fmla="*/ 10 w 571500"/>
                <a:gd name="T59" fmla="*/ 57 h 609600"/>
                <a:gd name="T60" fmla="*/ 4 w 571500"/>
                <a:gd name="T61" fmla="*/ 56 h 609600"/>
                <a:gd name="T62" fmla="*/ 0 w 571500"/>
                <a:gd name="T63" fmla="*/ 51 h 609600"/>
                <a:gd name="T64" fmla="*/ 2 w 571500"/>
                <a:gd name="T65" fmla="*/ 48 h 609600"/>
                <a:gd name="T66" fmla="*/ 5 w 571500"/>
                <a:gd name="T67" fmla="*/ 43 h 609600"/>
                <a:gd name="T68" fmla="*/ 4 w 571500"/>
                <a:gd name="T69" fmla="*/ 38 h 609600"/>
                <a:gd name="T70" fmla="*/ 0 w 571500"/>
                <a:gd name="T71" fmla="*/ 34 h 609600"/>
                <a:gd name="T72" fmla="*/ 4 w 571500"/>
                <a:gd name="T73" fmla="*/ 32 h 609600"/>
                <a:gd name="T74" fmla="*/ 6 w 571500"/>
                <a:gd name="T75" fmla="*/ 28 h 609600"/>
                <a:gd name="T76" fmla="*/ 6 w 571500"/>
                <a:gd name="T77" fmla="*/ 23 h 609600"/>
                <a:gd name="T78" fmla="*/ 11 w 571500"/>
                <a:gd name="T79" fmla="*/ 19 h 609600"/>
                <a:gd name="T80" fmla="*/ 12 w 571500"/>
                <a:gd name="T81" fmla="*/ 13 h 609600"/>
                <a:gd name="T82" fmla="*/ 12 w 571500"/>
                <a:gd name="T83" fmla="*/ 7 h 609600"/>
                <a:gd name="T84" fmla="*/ 17 w 571500"/>
                <a:gd name="T85" fmla="*/ 4 h 609600"/>
                <a:gd name="T86" fmla="*/ 25 w 571500"/>
                <a:gd name="T87" fmla="*/ 3 h 609600"/>
                <a:gd name="T88" fmla="*/ 30 w 571500"/>
                <a:gd name="T89" fmla="*/ 0 h 6096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1500"/>
                <a:gd name="T136" fmla="*/ 0 h 609600"/>
                <a:gd name="T137" fmla="*/ 571500 w 571500"/>
                <a:gd name="T138" fmla="*/ 609600 h 60960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1500" h="609600">
                  <a:moveTo>
                    <a:pt x="213855" y="0"/>
                  </a:moveTo>
                  <a:lnTo>
                    <a:pt x="266243" y="11906"/>
                  </a:lnTo>
                  <a:lnTo>
                    <a:pt x="292437" y="35719"/>
                  </a:lnTo>
                  <a:lnTo>
                    <a:pt x="329346" y="46434"/>
                  </a:lnTo>
                  <a:lnTo>
                    <a:pt x="357921" y="89297"/>
                  </a:lnTo>
                  <a:lnTo>
                    <a:pt x="407927" y="101203"/>
                  </a:lnTo>
                  <a:lnTo>
                    <a:pt x="441265" y="97631"/>
                  </a:lnTo>
                  <a:lnTo>
                    <a:pt x="540087" y="96441"/>
                  </a:lnTo>
                  <a:lnTo>
                    <a:pt x="566670" y="140230"/>
                  </a:lnTo>
                  <a:lnTo>
                    <a:pt x="571500" y="188416"/>
                  </a:lnTo>
                  <a:lnTo>
                    <a:pt x="568280" y="222001"/>
                  </a:lnTo>
                  <a:lnTo>
                    <a:pt x="554374" y="259556"/>
                  </a:lnTo>
                  <a:lnTo>
                    <a:pt x="510325" y="306693"/>
                  </a:lnTo>
                  <a:lnTo>
                    <a:pt x="478128" y="346118"/>
                  </a:lnTo>
                  <a:lnTo>
                    <a:pt x="404075" y="387004"/>
                  </a:lnTo>
                  <a:lnTo>
                    <a:pt x="330537" y="406003"/>
                  </a:lnTo>
                  <a:lnTo>
                    <a:pt x="294604" y="433730"/>
                  </a:lnTo>
                  <a:lnTo>
                    <a:pt x="251138" y="483377"/>
                  </a:lnTo>
                  <a:lnTo>
                    <a:pt x="233430" y="541785"/>
                  </a:lnTo>
                  <a:lnTo>
                    <a:pt x="206062" y="601653"/>
                  </a:lnTo>
                  <a:lnTo>
                    <a:pt x="163849" y="609600"/>
                  </a:lnTo>
                  <a:lnTo>
                    <a:pt x="115910" y="569529"/>
                  </a:lnTo>
                  <a:lnTo>
                    <a:pt x="59565" y="549086"/>
                  </a:lnTo>
                  <a:lnTo>
                    <a:pt x="46686" y="525723"/>
                  </a:lnTo>
                  <a:lnTo>
                    <a:pt x="47168" y="486966"/>
                  </a:lnTo>
                  <a:lnTo>
                    <a:pt x="83713" y="465854"/>
                  </a:lnTo>
                  <a:lnTo>
                    <a:pt x="117520" y="422048"/>
                  </a:lnTo>
                  <a:lnTo>
                    <a:pt x="130399" y="394305"/>
                  </a:lnTo>
                  <a:lnTo>
                    <a:pt x="130399" y="363640"/>
                  </a:lnTo>
                  <a:lnTo>
                    <a:pt x="70834" y="382623"/>
                  </a:lnTo>
                  <a:lnTo>
                    <a:pt x="28977" y="370941"/>
                  </a:lnTo>
                  <a:lnTo>
                    <a:pt x="0" y="343198"/>
                  </a:lnTo>
                  <a:lnTo>
                    <a:pt x="12879" y="322755"/>
                  </a:lnTo>
                  <a:lnTo>
                    <a:pt x="33807" y="287710"/>
                  </a:lnTo>
                  <a:lnTo>
                    <a:pt x="25758" y="255585"/>
                  </a:lnTo>
                  <a:lnTo>
                    <a:pt x="0" y="227842"/>
                  </a:lnTo>
                  <a:lnTo>
                    <a:pt x="25758" y="216160"/>
                  </a:lnTo>
                  <a:lnTo>
                    <a:pt x="46686" y="188416"/>
                  </a:lnTo>
                  <a:lnTo>
                    <a:pt x="43466" y="156292"/>
                  </a:lnTo>
                  <a:lnTo>
                    <a:pt x="75663" y="128548"/>
                  </a:lnTo>
                  <a:lnTo>
                    <a:pt x="83713" y="89123"/>
                  </a:lnTo>
                  <a:lnTo>
                    <a:pt x="83713" y="48237"/>
                  </a:lnTo>
                  <a:lnTo>
                    <a:pt x="122349" y="24874"/>
                  </a:lnTo>
                  <a:lnTo>
                    <a:pt x="180304" y="17573"/>
                  </a:lnTo>
                  <a:lnTo>
                    <a:pt x="21385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5" name="Freeform 211">
              <a:extLst/>
            </p:cNvPr>
            <p:cNvSpPr>
              <a:spLocks/>
            </p:cNvSpPr>
            <p:nvPr/>
          </p:nvSpPr>
          <p:spPr bwMode="auto">
            <a:xfrm>
              <a:off x="2840014" y="4651393"/>
              <a:ext cx="212725" cy="282575"/>
            </a:xfrm>
            <a:custGeom>
              <a:avLst/>
              <a:gdLst>
                <a:gd name="T0" fmla="*/ 2147483647 w 2433"/>
                <a:gd name="T1" fmla="*/ 2147483647 h 3386"/>
                <a:gd name="T2" fmla="*/ 2147483647 w 2433"/>
                <a:gd name="T3" fmla="*/ 2147483647 h 3386"/>
                <a:gd name="T4" fmla="*/ 2147483647 w 2433"/>
                <a:gd name="T5" fmla="*/ 2147483647 h 3386"/>
                <a:gd name="T6" fmla="*/ 2147483647 w 2433"/>
                <a:gd name="T7" fmla="*/ 2147483647 h 3386"/>
                <a:gd name="T8" fmla="*/ 2147483647 w 2433"/>
                <a:gd name="T9" fmla="*/ 2147483647 h 3386"/>
                <a:gd name="T10" fmla="*/ 2147483647 w 2433"/>
                <a:gd name="T11" fmla="*/ 2147483647 h 3386"/>
                <a:gd name="T12" fmla="*/ 2147483647 w 2433"/>
                <a:gd name="T13" fmla="*/ 2147483647 h 3386"/>
                <a:gd name="T14" fmla="*/ 2147483647 w 2433"/>
                <a:gd name="T15" fmla="*/ 2147483647 h 3386"/>
                <a:gd name="T16" fmla="*/ 2147483647 w 2433"/>
                <a:gd name="T17" fmla="*/ 2147483647 h 3386"/>
                <a:gd name="T18" fmla="*/ 2147483647 w 2433"/>
                <a:gd name="T19" fmla="*/ 2147483647 h 3386"/>
                <a:gd name="T20" fmla="*/ 2147483647 w 2433"/>
                <a:gd name="T21" fmla="*/ 2147483647 h 3386"/>
                <a:gd name="T22" fmla="*/ 2147483647 w 2433"/>
                <a:gd name="T23" fmla="*/ 2147483647 h 3386"/>
                <a:gd name="T24" fmla="*/ 2147483647 w 2433"/>
                <a:gd name="T25" fmla="*/ 2147483647 h 3386"/>
                <a:gd name="T26" fmla="*/ 2147483647 w 2433"/>
                <a:gd name="T27" fmla="*/ 2147483647 h 3386"/>
                <a:gd name="T28" fmla="*/ 2147483647 w 2433"/>
                <a:gd name="T29" fmla="*/ 2147483647 h 3386"/>
                <a:gd name="T30" fmla="*/ 2147483647 w 2433"/>
                <a:gd name="T31" fmla="*/ 2147483647 h 3386"/>
                <a:gd name="T32" fmla="*/ 2147483647 w 2433"/>
                <a:gd name="T33" fmla="*/ 2147483647 h 3386"/>
                <a:gd name="T34" fmla="*/ 2147483647 w 2433"/>
                <a:gd name="T35" fmla="*/ 2147483647 h 3386"/>
                <a:gd name="T36" fmla="*/ 2147483647 w 2433"/>
                <a:gd name="T37" fmla="*/ 2147483647 h 3386"/>
                <a:gd name="T38" fmla="*/ 2147483647 w 2433"/>
                <a:gd name="T39" fmla="*/ 2147483647 h 3386"/>
                <a:gd name="T40" fmla="*/ 2147483647 w 2433"/>
                <a:gd name="T41" fmla="*/ 2147483647 h 3386"/>
                <a:gd name="T42" fmla="*/ 2147483647 w 2433"/>
                <a:gd name="T43" fmla="*/ 2147483647 h 3386"/>
                <a:gd name="T44" fmla="*/ 2147483647 w 2433"/>
                <a:gd name="T45" fmla="*/ 2147483647 h 3386"/>
                <a:gd name="T46" fmla="*/ 2147483647 w 2433"/>
                <a:gd name="T47" fmla="*/ 2147483647 h 3386"/>
                <a:gd name="T48" fmla="*/ 2147483647 w 2433"/>
                <a:gd name="T49" fmla="*/ 2147483647 h 3386"/>
                <a:gd name="T50" fmla="*/ 2147483647 w 2433"/>
                <a:gd name="T51" fmla="*/ 2147483647 h 3386"/>
                <a:gd name="T52" fmla="*/ 2147483647 w 2433"/>
                <a:gd name="T53" fmla="*/ 2147483647 h 3386"/>
                <a:gd name="T54" fmla="*/ 2147483647 w 2433"/>
                <a:gd name="T55" fmla="*/ 2147483647 h 3386"/>
                <a:gd name="T56" fmla="*/ 2147483647 w 2433"/>
                <a:gd name="T57" fmla="*/ 2147483647 h 3386"/>
                <a:gd name="T58" fmla="*/ 2147483647 w 2433"/>
                <a:gd name="T59" fmla="*/ 2147483647 h 3386"/>
                <a:gd name="T60" fmla="*/ 2147483647 w 2433"/>
                <a:gd name="T61" fmla="*/ 2147483647 h 3386"/>
                <a:gd name="T62" fmla="*/ 2147483647 w 2433"/>
                <a:gd name="T63" fmla="*/ 2147483647 h 3386"/>
                <a:gd name="T64" fmla="*/ 2147483647 w 2433"/>
                <a:gd name="T65" fmla="*/ 2147483647 h 3386"/>
                <a:gd name="T66" fmla="*/ 2147483647 w 2433"/>
                <a:gd name="T67" fmla="*/ 2147483647 h 3386"/>
                <a:gd name="T68" fmla="*/ 2147483647 w 2433"/>
                <a:gd name="T69" fmla="*/ 2147483647 h 3386"/>
                <a:gd name="T70" fmla="*/ 2147483647 w 2433"/>
                <a:gd name="T71" fmla="*/ 2147483647 h 3386"/>
                <a:gd name="T72" fmla="*/ 2147483647 w 2433"/>
                <a:gd name="T73" fmla="*/ 2147483647 h 3386"/>
                <a:gd name="T74" fmla="*/ 2147483647 w 2433"/>
                <a:gd name="T75" fmla="*/ 2147483647 h 3386"/>
                <a:gd name="T76" fmla="*/ 2147483647 w 2433"/>
                <a:gd name="T77" fmla="*/ 2147483647 h 3386"/>
                <a:gd name="T78" fmla="*/ 2147483647 w 2433"/>
                <a:gd name="T79" fmla="*/ 2147483647 h 3386"/>
                <a:gd name="T80" fmla="*/ 2147483647 w 2433"/>
                <a:gd name="T81" fmla="*/ 2147483647 h 3386"/>
                <a:gd name="T82" fmla="*/ 2147483647 w 2433"/>
                <a:gd name="T83" fmla="*/ 2147483647 h 3386"/>
                <a:gd name="T84" fmla="*/ 2147483647 w 2433"/>
                <a:gd name="T85" fmla="*/ 2147483647 h 3386"/>
                <a:gd name="T86" fmla="*/ 2147483647 w 2433"/>
                <a:gd name="T87" fmla="*/ 2147483647 h 3386"/>
                <a:gd name="T88" fmla="*/ 2147483647 w 2433"/>
                <a:gd name="T89" fmla="*/ 2147483647 h 3386"/>
                <a:gd name="T90" fmla="*/ 2147483647 w 2433"/>
                <a:gd name="T91" fmla="*/ 2147483647 h 3386"/>
                <a:gd name="T92" fmla="*/ 2147483647 w 2433"/>
                <a:gd name="T93" fmla="*/ 2147483647 h 3386"/>
                <a:gd name="T94" fmla="*/ 2147483647 w 2433"/>
                <a:gd name="T95" fmla="*/ 2147483647 h 3386"/>
                <a:gd name="T96" fmla="*/ 2147483647 w 2433"/>
                <a:gd name="T97" fmla="*/ 2147483647 h 3386"/>
                <a:gd name="T98" fmla="*/ 2147483647 w 2433"/>
                <a:gd name="T99" fmla="*/ 2147483647 h 3386"/>
                <a:gd name="T100" fmla="*/ 2147483647 w 2433"/>
                <a:gd name="T101" fmla="*/ 2147483647 h 3386"/>
                <a:gd name="T102" fmla="*/ 2147483647 w 2433"/>
                <a:gd name="T103" fmla="*/ 2147483647 h 3386"/>
                <a:gd name="T104" fmla="*/ 0 w 2433"/>
                <a:gd name="T105" fmla="*/ 2147483647 h 3386"/>
                <a:gd name="T106" fmla="*/ 2147483647 w 2433"/>
                <a:gd name="T107" fmla="*/ 2147483647 h 3386"/>
                <a:gd name="T108" fmla="*/ 2147483647 w 2433"/>
                <a:gd name="T109" fmla="*/ 2147483647 h 3386"/>
                <a:gd name="T110" fmla="*/ 2147483647 w 2433"/>
                <a:gd name="T111" fmla="*/ 2147483647 h 3386"/>
                <a:gd name="T112" fmla="*/ 2147483647 w 2433"/>
                <a:gd name="T113" fmla="*/ 2147483647 h 3386"/>
                <a:gd name="T114" fmla="*/ 2147483647 w 2433"/>
                <a:gd name="T115" fmla="*/ 2147483647 h 3386"/>
                <a:gd name="T116" fmla="*/ 2147483647 w 2433"/>
                <a:gd name="T117" fmla="*/ 2147483647 h 3386"/>
                <a:gd name="T118" fmla="*/ 2147483647 w 2433"/>
                <a:gd name="T119" fmla="*/ 2147483647 h 3386"/>
                <a:gd name="T120" fmla="*/ 2147483647 w 2433"/>
                <a:gd name="T121" fmla="*/ 2147483647 h 3386"/>
                <a:gd name="T122" fmla="*/ 2147483647 w 2433"/>
                <a:gd name="T123" fmla="*/ 2147483647 h 33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33"/>
                <a:gd name="T187" fmla="*/ 0 h 3386"/>
                <a:gd name="T188" fmla="*/ 2433 w 2433"/>
                <a:gd name="T189" fmla="*/ 3386 h 33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33" h="3386">
                  <a:moveTo>
                    <a:pt x="273" y="1059"/>
                  </a:moveTo>
                  <a:lnTo>
                    <a:pt x="264" y="984"/>
                  </a:lnTo>
                  <a:lnTo>
                    <a:pt x="312" y="976"/>
                  </a:lnTo>
                  <a:lnTo>
                    <a:pt x="360" y="912"/>
                  </a:lnTo>
                  <a:lnTo>
                    <a:pt x="376" y="824"/>
                  </a:lnTo>
                  <a:lnTo>
                    <a:pt x="488" y="912"/>
                  </a:lnTo>
                  <a:lnTo>
                    <a:pt x="536" y="848"/>
                  </a:lnTo>
                  <a:lnTo>
                    <a:pt x="496" y="776"/>
                  </a:lnTo>
                  <a:lnTo>
                    <a:pt x="600" y="720"/>
                  </a:lnTo>
                  <a:lnTo>
                    <a:pt x="648" y="656"/>
                  </a:lnTo>
                  <a:lnTo>
                    <a:pt x="736" y="592"/>
                  </a:lnTo>
                  <a:lnTo>
                    <a:pt x="744" y="472"/>
                  </a:lnTo>
                  <a:lnTo>
                    <a:pt x="818" y="364"/>
                  </a:lnTo>
                  <a:lnTo>
                    <a:pt x="872" y="304"/>
                  </a:lnTo>
                  <a:lnTo>
                    <a:pt x="1008" y="304"/>
                  </a:lnTo>
                  <a:lnTo>
                    <a:pt x="1136" y="272"/>
                  </a:lnTo>
                  <a:lnTo>
                    <a:pt x="1232" y="208"/>
                  </a:lnTo>
                  <a:lnTo>
                    <a:pt x="1360" y="144"/>
                  </a:lnTo>
                  <a:lnTo>
                    <a:pt x="1448" y="112"/>
                  </a:lnTo>
                  <a:lnTo>
                    <a:pt x="1496" y="56"/>
                  </a:lnTo>
                  <a:lnTo>
                    <a:pt x="1592" y="0"/>
                  </a:lnTo>
                  <a:lnTo>
                    <a:pt x="1657" y="51"/>
                  </a:lnTo>
                  <a:lnTo>
                    <a:pt x="1362" y="275"/>
                  </a:lnTo>
                  <a:lnTo>
                    <a:pt x="1248" y="472"/>
                  </a:lnTo>
                  <a:lnTo>
                    <a:pt x="1204" y="588"/>
                  </a:lnTo>
                  <a:lnTo>
                    <a:pt x="1208" y="688"/>
                  </a:lnTo>
                  <a:lnTo>
                    <a:pt x="1296" y="768"/>
                  </a:lnTo>
                  <a:lnTo>
                    <a:pt x="1360" y="880"/>
                  </a:lnTo>
                  <a:lnTo>
                    <a:pt x="1320" y="952"/>
                  </a:lnTo>
                  <a:lnTo>
                    <a:pt x="1352" y="1040"/>
                  </a:lnTo>
                  <a:lnTo>
                    <a:pt x="1400" y="1104"/>
                  </a:lnTo>
                  <a:lnTo>
                    <a:pt x="1488" y="1104"/>
                  </a:lnTo>
                  <a:lnTo>
                    <a:pt x="1616" y="1104"/>
                  </a:lnTo>
                  <a:lnTo>
                    <a:pt x="1720" y="1096"/>
                  </a:lnTo>
                  <a:lnTo>
                    <a:pt x="1816" y="1128"/>
                  </a:lnTo>
                  <a:lnTo>
                    <a:pt x="1896" y="1240"/>
                  </a:lnTo>
                  <a:lnTo>
                    <a:pt x="1960" y="1304"/>
                  </a:lnTo>
                  <a:lnTo>
                    <a:pt x="2048" y="1296"/>
                  </a:lnTo>
                  <a:lnTo>
                    <a:pt x="2176" y="1280"/>
                  </a:lnTo>
                  <a:lnTo>
                    <a:pt x="2264" y="1280"/>
                  </a:lnTo>
                  <a:lnTo>
                    <a:pt x="2315" y="1305"/>
                  </a:lnTo>
                  <a:lnTo>
                    <a:pt x="2264" y="1416"/>
                  </a:lnTo>
                  <a:lnTo>
                    <a:pt x="2248" y="1536"/>
                  </a:lnTo>
                  <a:lnTo>
                    <a:pt x="2264" y="1640"/>
                  </a:lnTo>
                  <a:lnTo>
                    <a:pt x="2256" y="1720"/>
                  </a:lnTo>
                  <a:lnTo>
                    <a:pt x="2320" y="1776"/>
                  </a:lnTo>
                  <a:lnTo>
                    <a:pt x="2336" y="1832"/>
                  </a:lnTo>
                  <a:lnTo>
                    <a:pt x="2293" y="1887"/>
                  </a:lnTo>
                  <a:lnTo>
                    <a:pt x="2280" y="1952"/>
                  </a:lnTo>
                  <a:lnTo>
                    <a:pt x="2336" y="2016"/>
                  </a:lnTo>
                  <a:lnTo>
                    <a:pt x="2376" y="2088"/>
                  </a:lnTo>
                  <a:lnTo>
                    <a:pt x="2432" y="2144"/>
                  </a:lnTo>
                  <a:lnTo>
                    <a:pt x="2433" y="2210"/>
                  </a:lnTo>
                  <a:lnTo>
                    <a:pt x="2368" y="2146"/>
                  </a:lnTo>
                  <a:lnTo>
                    <a:pt x="2313" y="2111"/>
                  </a:lnTo>
                  <a:lnTo>
                    <a:pt x="2197" y="2153"/>
                  </a:lnTo>
                  <a:lnTo>
                    <a:pt x="2128" y="2191"/>
                  </a:lnTo>
                  <a:lnTo>
                    <a:pt x="2061" y="2168"/>
                  </a:lnTo>
                  <a:lnTo>
                    <a:pt x="1962" y="2200"/>
                  </a:lnTo>
                  <a:lnTo>
                    <a:pt x="1855" y="2185"/>
                  </a:lnTo>
                  <a:lnTo>
                    <a:pt x="1857" y="2242"/>
                  </a:lnTo>
                  <a:lnTo>
                    <a:pt x="1873" y="2288"/>
                  </a:lnTo>
                  <a:lnTo>
                    <a:pt x="1906" y="2321"/>
                  </a:lnTo>
                  <a:lnTo>
                    <a:pt x="1953" y="2336"/>
                  </a:lnTo>
                  <a:lnTo>
                    <a:pt x="2007" y="2329"/>
                  </a:lnTo>
                  <a:lnTo>
                    <a:pt x="1986" y="2408"/>
                  </a:lnTo>
                  <a:lnTo>
                    <a:pt x="1897" y="2399"/>
                  </a:lnTo>
                  <a:lnTo>
                    <a:pt x="1816" y="2417"/>
                  </a:lnTo>
                  <a:lnTo>
                    <a:pt x="1785" y="2483"/>
                  </a:lnTo>
                  <a:lnTo>
                    <a:pt x="1785" y="2551"/>
                  </a:lnTo>
                  <a:lnTo>
                    <a:pt x="1888" y="2624"/>
                  </a:lnTo>
                  <a:lnTo>
                    <a:pt x="1920" y="2719"/>
                  </a:lnTo>
                  <a:lnTo>
                    <a:pt x="1936" y="2791"/>
                  </a:lnTo>
                  <a:lnTo>
                    <a:pt x="1896" y="2885"/>
                  </a:lnTo>
                  <a:lnTo>
                    <a:pt x="1897" y="3019"/>
                  </a:lnTo>
                  <a:lnTo>
                    <a:pt x="1854" y="3229"/>
                  </a:lnTo>
                  <a:lnTo>
                    <a:pt x="1864" y="3319"/>
                  </a:lnTo>
                  <a:lnTo>
                    <a:pt x="1794" y="3386"/>
                  </a:lnTo>
                  <a:lnTo>
                    <a:pt x="1762" y="3307"/>
                  </a:lnTo>
                  <a:lnTo>
                    <a:pt x="1698" y="3280"/>
                  </a:lnTo>
                  <a:lnTo>
                    <a:pt x="1726" y="3175"/>
                  </a:lnTo>
                  <a:lnTo>
                    <a:pt x="1770" y="3118"/>
                  </a:lnTo>
                  <a:lnTo>
                    <a:pt x="1783" y="3058"/>
                  </a:lnTo>
                  <a:lnTo>
                    <a:pt x="1710" y="3002"/>
                  </a:lnTo>
                  <a:lnTo>
                    <a:pt x="1606" y="2969"/>
                  </a:lnTo>
                  <a:lnTo>
                    <a:pt x="1530" y="2975"/>
                  </a:lnTo>
                  <a:lnTo>
                    <a:pt x="1449" y="2944"/>
                  </a:lnTo>
                  <a:lnTo>
                    <a:pt x="1375" y="3008"/>
                  </a:lnTo>
                  <a:lnTo>
                    <a:pt x="1288" y="2999"/>
                  </a:lnTo>
                  <a:lnTo>
                    <a:pt x="1209" y="3041"/>
                  </a:lnTo>
                  <a:lnTo>
                    <a:pt x="1152" y="2933"/>
                  </a:lnTo>
                  <a:lnTo>
                    <a:pt x="1122" y="2803"/>
                  </a:lnTo>
                  <a:lnTo>
                    <a:pt x="1048" y="2752"/>
                  </a:lnTo>
                  <a:lnTo>
                    <a:pt x="958" y="2720"/>
                  </a:lnTo>
                  <a:lnTo>
                    <a:pt x="943" y="2624"/>
                  </a:lnTo>
                  <a:lnTo>
                    <a:pt x="801" y="2552"/>
                  </a:lnTo>
                  <a:lnTo>
                    <a:pt x="720" y="2561"/>
                  </a:lnTo>
                  <a:lnTo>
                    <a:pt x="664" y="2465"/>
                  </a:lnTo>
                  <a:lnTo>
                    <a:pt x="532" y="2464"/>
                  </a:lnTo>
                  <a:lnTo>
                    <a:pt x="408" y="2473"/>
                  </a:lnTo>
                  <a:lnTo>
                    <a:pt x="306" y="2444"/>
                  </a:lnTo>
                  <a:lnTo>
                    <a:pt x="250" y="2362"/>
                  </a:lnTo>
                  <a:lnTo>
                    <a:pt x="190" y="2344"/>
                  </a:lnTo>
                  <a:lnTo>
                    <a:pt x="130" y="2290"/>
                  </a:lnTo>
                  <a:lnTo>
                    <a:pt x="33" y="2264"/>
                  </a:lnTo>
                  <a:lnTo>
                    <a:pt x="0" y="2192"/>
                  </a:lnTo>
                  <a:lnTo>
                    <a:pt x="96" y="2184"/>
                  </a:lnTo>
                  <a:lnTo>
                    <a:pt x="64" y="2096"/>
                  </a:lnTo>
                  <a:lnTo>
                    <a:pt x="112" y="2040"/>
                  </a:lnTo>
                  <a:lnTo>
                    <a:pt x="205" y="1999"/>
                  </a:lnTo>
                  <a:lnTo>
                    <a:pt x="256" y="1984"/>
                  </a:lnTo>
                  <a:lnTo>
                    <a:pt x="312" y="1912"/>
                  </a:lnTo>
                  <a:lnTo>
                    <a:pt x="352" y="1848"/>
                  </a:lnTo>
                  <a:lnTo>
                    <a:pt x="364" y="1753"/>
                  </a:lnTo>
                  <a:lnTo>
                    <a:pt x="424" y="1736"/>
                  </a:lnTo>
                  <a:lnTo>
                    <a:pt x="320" y="1704"/>
                  </a:lnTo>
                  <a:lnTo>
                    <a:pt x="360" y="1632"/>
                  </a:lnTo>
                  <a:lnTo>
                    <a:pt x="364" y="1529"/>
                  </a:lnTo>
                  <a:lnTo>
                    <a:pt x="328" y="1464"/>
                  </a:lnTo>
                  <a:lnTo>
                    <a:pt x="376" y="1392"/>
                  </a:lnTo>
                  <a:lnTo>
                    <a:pt x="328" y="1304"/>
                  </a:lnTo>
                  <a:lnTo>
                    <a:pt x="360" y="1248"/>
                  </a:lnTo>
                  <a:lnTo>
                    <a:pt x="360" y="1184"/>
                  </a:lnTo>
                  <a:lnTo>
                    <a:pt x="272" y="1152"/>
                  </a:lnTo>
                  <a:lnTo>
                    <a:pt x="273" y="10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6" name="Freeform 212">
              <a:extLst/>
            </p:cNvPr>
            <p:cNvSpPr>
              <a:spLocks/>
            </p:cNvSpPr>
            <p:nvPr/>
          </p:nvSpPr>
          <p:spPr bwMode="auto">
            <a:xfrm>
              <a:off x="2946376" y="4668856"/>
              <a:ext cx="234950" cy="184150"/>
            </a:xfrm>
            <a:custGeom>
              <a:avLst/>
              <a:gdLst>
                <a:gd name="T0" fmla="*/ 35 w 1383567"/>
                <a:gd name="T1" fmla="*/ 6 h 1079500"/>
                <a:gd name="T2" fmla="*/ 49 w 1383567"/>
                <a:gd name="T3" fmla="*/ 2 h 1079500"/>
                <a:gd name="T4" fmla="*/ 65 w 1383567"/>
                <a:gd name="T5" fmla="*/ 2 h 1079500"/>
                <a:gd name="T6" fmla="*/ 72 w 1383567"/>
                <a:gd name="T7" fmla="*/ 16 h 1079500"/>
                <a:gd name="T8" fmla="*/ 88 w 1383567"/>
                <a:gd name="T9" fmla="*/ 15 h 1079500"/>
                <a:gd name="T10" fmla="*/ 102 w 1383567"/>
                <a:gd name="T11" fmla="*/ 14 h 1079500"/>
                <a:gd name="T12" fmla="*/ 112 w 1383567"/>
                <a:gd name="T13" fmla="*/ 21 h 1079500"/>
                <a:gd name="T14" fmla="*/ 124 w 1383567"/>
                <a:gd name="T15" fmla="*/ 24 h 1079500"/>
                <a:gd name="T16" fmla="*/ 136 w 1383567"/>
                <a:gd name="T17" fmla="*/ 15 h 1079500"/>
                <a:gd name="T18" fmla="*/ 153 w 1383567"/>
                <a:gd name="T19" fmla="*/ 14 h 1079500"/>
                <a:gd name="T20" fmla="*/ 160 w 1383567"/>
                <a:gd name="T21" fmla="*/ 26 h 1079500"/>
                <a:gd name="T22" fmla="*/ 173 w 1383567"/>
                <a:gd name="T23" fmla="*/ 26 h 1079500"/>
                <a:gd name="T24" fmla="*/ 182 w 1383567"/>
                <a:gd name="T25" fmla="*/ 36 h 1079500"/>
                <a:gd name="T26" fmla="*/ 185 w 1383567"/>
                <a:gd name="T27" fmla="*/ 46 h 1079500"/>
                <a:gd name="T28" fmla="*/ 195 w 1383567"/>
                <a:gd name="T29" fmla="*/ 48 h 1079500"/>
                <a:gd name="T30" fmla="*/ 184 w 1383567"/>
                <a:gd name="T31" fmla="*/ 62 h 1079500"/>
                <a:gd name="T32" fmla="*/ 180 w 1383567"/>
                <a:gd name="T33" fmla="*/ 70 h 1079500"/>
                <a:gd name="T34" fmla="*/ 176 w 1383567"/>
                <a:gd name="T35" fmla="*/ 75 h 1079500"/>
                <a:gd name="T36" fmla="*/ 174 w 1383567"/>
                <a:gd name="T37" fmla="*/ 85 h 1079500"/>
                <a:gd name="T38" fmla="*/ 181 w 1383567"/>
                <a:gd name="T39" fmla="*/ 91 h 1079500"/>
                <a:gd name="T40" fmla="*/ 176 w 1383567"/>
                <a:gd name="T41" fmla="*/ 98 h 1079500"/>
                <a:gd name="T42" fmla="*/ 161 w 1383567"/>
                <a:gd name="T43" fmla="*/ 106 h 1079500"/>
                <a:gd name="T44" fmla="*/ 149 w 1383567"/>
                <a:gd name="T45" fmla="*/ 110 h 1079500"/>
                <a:gd name="T46" fmla="*/ 141 w 1383567"/>
                <a:gd name="T47" fmla="*/ 108 h 1079500"/>
                <a:gd name="T48" fmla="*/ 131 w 1383567"/>
                <a:gd name="T49" fmla="*/ 106 h 1079500"/>
                <a:gd name="T50" fmla="*/ 125 w 1383567"/>
                <a:gd name="T51" fmla="*/ 110 h 1079500"/>
                <a:gd name="T52" fmla="*/ 129 w 1383567"/>
                <a:gd name="T53" fmla="*/ 120 h 1079500"/>
                <a:gd name="T54" fmla="*/ 132 w 1383567"/>
                <a:gd name="T55" fmla="*/ 129 h 1079500"/>
                <a:gd name="T56" fmla="*/ 137 w 1383567"/>
                <a:gd name="T57" fmla="*/ 134 h 1079500"/>
                <a:gd name="T58" fmla="*/ 129 w 1383567"/>
                <a:gd name="T59" fmla="*/ 143 h 1079500"/>
                <a:gd name="T60" fmla="*/ 115 w 1383567"/>
                <a:gd name="T61" fmla="*/ 150 h 1079500"/>
                <a:gd name="T62" fmla="*/ 110 w 1383567"/>
                <a:gd name="T63" fmla="*/ 153 h 1079500"/>
                <a:gd name="T64" fmla="*/ 102 w 1383567"/>
                <a:gd name="T65" fmla="*/ 154 h 1079500"/>
                <a:gd name="T66" fmla="*/ 89 w 1383567"/>
                <a:gd name="T67" fmla="*/ 142 h 1079500"/>
                <a:gd name="T68" fmla="*/ 85 w 1383567"/>
                <a:gd name="T69" fmla="*/ 134 h 1079500"/>
                <a:gd name="T70" fmla="*/ 78 w 1383567"/>
                <a:gd name="T71" fmla="*/ 124 h 1079500"/>
                <a:gd name="T72" fmla="*/ 82 w 1383567"/>
                <a:gd name="T73" fmla="*/ 115 h 1079500"/>
                <a:gd name="T74" fmla="*/ 76 w 1383567"/>
                <a:gd name="T75" fmla="*/ 107 h 1079500"/>
                <a:gd name="T76" fmla="*/ 76 w 1383567"/>
                <a:gd name="T77" fmla="*/ 95 h 1079500"/>
                <a:gd name="T78" fmla="*/ 80 w 1383567"/>
                <a:gd name="T79" fmla="*/ 78 h 1079500"/>
                <a:gd name="T80" fmla="*/ 69 w 1383567"/>
                <a:gd name="T81" fmla="*/ 77 h 1079500"/>
                <a:gd name="T82" fmla="*/ 49 w 1383567"/>
                <a:gd name="T83" fmla="*/ 73 h 1079500"/>
                <a:gd name="T84" fmla="*/ 38 w 1383567"/>
                <a:gd name="T85" fmla="*/ 63 h 1079500"/>
                <a:gd name="T86" fmla="*/ 14 w 1383567"/>
                <a:gd name="T87" fmla="*/ 64 h 1079500"/>
                <a:gd name="T88" fmla="*/ 8 w 1383567"/>
                <a:gd name="T89" fmla="*/ 53 h 1079500"/>
                <a:gd name="T90" fmla="*/ 6 w 1383567"/>
                <a:gd name="T91" fmla="*/ 40 h 1079500"/>
                <a:gd name="T92" fmla="*/ 0 w 1383567"/>
                <a:gd name="T93" fmla="*/ 27 h 1079500"/>
                <a:gd name="T94" fmla="*/ 11 w 1383567"/>
                <a:gd name="T95" fmla="*/ 6 h 1079500"/>
                <a:gd name="T96" fmla="*/ 20 w 1383567"/>
                <a:gd name="T97" fmla="*/ 8 h 1079500"/>
                <a:gd name="T98" fmla="*/ 20 w 1383567"/>
                <a:gd name="T99" fmla="*/ 18 h 1079500"/>
                <a:gd name="T100" fmla="*/ 19 w 1383567"/>
                <a:gd name="T101" fmla="*/ 32 h 1079500"/>
                <a:gd name="T102" fmla="*/ 31 w 1383567"/>
                <a:gd name="T103" fmla="*/ 35 h 1079500"/>
                <a:gd name="T104" fmla="*/ 33 w 1383567"/>
                <a:gd name="T105" fmla="*/ 26 h 1079500"/>
                <a:gd name="T106" fmla="*/ 25 w 1383567"/>
                <a:gd name="T107" fmla="*/ 15 h 10795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83567"/>
                <a:gd name="T163" fmla="*/ 0 h 1079500"/>
                <a:gd name="T164" fmla="*/ 1383567 w 1383567"/>
                <a:gd name="T165" fmla="*/ 1079500 h 10795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83567" h="1079500">
                  <a:moveTo>
                    <a:pt x="207216" y="61574"/>
                  </a:moveTo>
                  <a:lnTo>
                    <a:pt x="249449" y="39095"/>
                  </a:lnTo>
                  <a:lnTo>
                    <a:pt x="296833" y="30298"/>
                  </a:lnTo>
                  <a:lnTo>
                    <a:pt x="343701" y="16615"/>
                  </a:lnTo>
                  <a:lnTo>
                    <a:pt x="395720" y="7819"/>
                  </a:lnTo>
                  <a:lnTo>
                    <a:pt x="457010" y="16615"/>
                  </a:lnTo>
                  <a:lnTo>
                    <a:pt x="513149" y="52778"/>
                  </a:lnTo>
                  <a:lnTo>
                    <a:pt x="508514" y="110442"/>
                  </a:lnTo>
                  <a:lnTo>
                    <a:pt x="569804" y="115329"/>
                  </a:lnTo>
                  <a:lnTo>
                    <a:pt x="626458" y="101646"/>
                  </a:lnTo>
                  <a:lnTo>
                    <a:pt x="664056" y="88452"/>
                  </a:lnTo>
                  <a:lnTo>
                    <a:pt x="725346" y="97248"/>
                  </a:lnTo>
                  <a:lnTo>
                    <a:pt x="753673" y="128524"/>
                  </a:lnTo>
                  <a:lnTo>
                    <a:pt x="795906" y="146605"/>
                  </a:lnTo>
                  <a:lnTo>
                    <a:pt x="838140" y="151003"/>
                  </a:lnTo>
                  <a:lnTo>
                    <a:pt x="875738" y="164197"/>
                  </a:lnTo>
                  <a:lnTo>
                    <a:pt x="927757" y="137320"/>
                  </a:lnTo>
                  <a:lnTo>
                    <a:pt x="965354" y="106044"/>
                  </a:lnTo>
                  <a:lnTo>
                    <a:pt x="1026644" y="92850"/>
                  </a:lnTo>
                  <a:lnTo>
                    <a:pt x="1083299" y="97248"/>
                  </a:lnTo>
                  <a:lnTo>
                    <a:pt x="1111626" y="132922"/>
                  </a:lnTo>
                  <a:lnTo>
                    <a:pt x="1134803" y="182279"/>
                  </a:lnTo>
                  <a:lnTo>
                    <a:pt x="1177551" y="177880"/>
                  </a:lnTo>
                  <a:lnTo>
                    <a:pt x="1224420" y="182279"/>
                  </a:lnTo>
                  <a:lnTo>
                    <a:pt x="1278499" y="203292"/>
                  </a:lnTo>
                  <a:lnTo>
                    <a:pt x="1290345" y="249228"/>
                  </a:lnTo>
                  <a:lnTo>
                    <a:pt x="1285709" y="280504"/>
                  </a:lnTo>
                  <a:lnTo>
                    <a:pt x="1309401" y="316178"/>
                  </a:lnTo>
                  <a:lnTo>
                    <a:pt x="1346999" y="298096"/>
                  </a:lnTo>
                  <a:lnTo>
                    <a:pt x="1383567" y="334748"/>
                  </a:lnTo>
                  <a:lnTo>
                    <a:pt x="1290345" y="378729"/>
                  </a:lnTo>
                  <a:lnTo>
                    <a:pt x="1299615" y="428086"/>
                  </a:lnTo>
                  <a:lnTo>
                    <a:pt x="1301676" y="454964"/>
                  </a:lnTo>
                  <a:lnTo>
                    <a:pt x="1276439" y="481352"/>
                  </a:lnTo>
                  <a:lnTo>
                    <a:pt x="1243476" y="490637"/>
                  </a:lnTo>
                  <a:lnTo>
                    <a:pt x="1243476" y="520936"/>
                  </a:lnTo>
                  <a:lnTo>
                    <a:pt x="1229055" y="561985"/>
                  </a:lnTo>
                  <a:lnTo>
                    <a:pt x="1233690" y="588863"/>
                  </a:lnTo>
                  <a:lnTo>
                    <a:pt x="1257382" y="606455"/>
                  </a:lnTo>
                  <a:lnTo>
                    <a:pt x="1281074" y="633333"/>
                  </a:lnTo>
                  <a:lnTo>
                    <a:pt x="1291890" y="648482"/>
                  </a:lnTo>
                  <a:lnTo>
                    <a:pt x="1242961" y="681712"/>
                  </a:lnTo>
                  <a:lnTo>
                    <a:pt x="1208968" y="715431"/>
                  </a:lnTo>
                  <a:lnTo>
                    <a:pt x="1140468" y="731558"/>
                  </a:lnTo>
                  <a:lnTo>
                    <a:pt x="1083814" y="734979"/>
                  </a:lnTo>
                  <a:lnTo>
                    <a:pt x="1057032" y="762345"/>
                  </a:lnTo>
                  <a:lnTo>
                    <a:pt x="1046731" y="789222"/>
                  </a:lnTo>
                  <a:lnTo>
                    <a:pt x="1001922" y="746218"/>
                  </a:lnTo>
                  <a:lnTo>
                    <a:pt x="955569" y="750617"/>
                  </a:lnTo>
                  <a:lnTo>
                    <a:pt x="929302" y="730581"/>
                  </a:lnTo>
                  <a:lnTo>
                    <a:pt x="868527" y="721784"/>
                  </a:lnTo>
                  <a:lnTo>
                    <a:pt x="882948" y="760879"/>
                  </a:lnTo>
                  <a:lnTo>
                    <a:pt x="907670" y="782870"/>
                  </a:lnTo>
                  <a:lnTo>
                    <a:pt x="910760" y="831249"/>
                  </a:lnTo>
                  <a:lnTo>
                    <a:pt x="935482" y="863502"/>
                  </a:lnTo>
                  <a:lnTo>
                    <a:pt x="937027" y="895755"/>
                  </a:lnTo>
                  <a:lnTo>
                    <a:pt x="984411" y="903086"/>
                  </a:lnTo>
                  <a:lnTo>
                    <a:pt x="970505" y="928497"/>
                  </a:lnTo>
                  <a:lnTo>
                    <a:pt x="939602" y="952931"/>
                  </a:lnTo>
                  <a:lnTo>
                    <a:pt x="911790" y="993003"/>
                  </a:lnTo>
                  <a:lnTo>
                    <a:pt x="848955" y="1012062"/>
                  </a:lnTo>
                  <a:lnTo>
                    <a:pt x="815993" y="1039917"/>
                  </a:lnTo>
                  <a:lnTo>
                    <a:pt x="788181" y="1079500"/>
                  </a:lnTo>
                  <a:lnTo>
                    <a:pt x="778910" y="1056043"/>
                  </a:lnTo>
                  <a:lnTo>
                    <a:pt x="755733" y="1039428"/>
                  </a:lnTo>
                  <a:lnTo>
                    <a:pt x="718650" y="1067283"/>
                  </a:lnTo>
                  <a:lnTo>
                    <a:pt x="615642" y="1026722"/>
                  </a:lnTo>
                  <a:lnTo>
                    <a:pt x="629841" y="981721"/>
                  </a:lnTo>
                  <a:lnTo>
                    <a:pt x="629841" y="949574"/>
                  </a:lnTo>
                  <a:lnTo>
                    <a:pt x="601266" y="924571"/>
                  </a:lnTo>
                  <a:lnTo>
                    <a:pt x="579834" y="891233"/>
                  </a:lnTo>
                  <a:lnTo>
                    <a:pt x="550069" y="855515"/>
                  </a:lnTo>
                  <a:lnTo>
                    <a:pt x="554868" y="826851"/>
                  </a:lnTo>
                  <a:lnTo>
                    <a:pt x="579834" y="799555"/>
                  </a:lnTo>
                  <a:lnTo>
                    <a:pt x="570309" y="770980"/>
                  </a:lnTo>
                  <a:lnTo>
                    <a:pt x="538162" y="741215"/>
                  </a:lnTo>
                  <a:lnTo>
                    <a:pt x="540961" y="705658"/>
                  </a:lnTo>
                  <a:lnTo>
                    <a:pt x="535781" y="655490"/>
                  </a:lnTo>
                  <a:lnTo>
                    <a:pt x="540961" y="597170"/>
                  </a:lnTo>
                  <a:lnTo>
                    <a:pt x="569119" y="541190"/>
                  </a:lnTo>
                  <a:lnTo>
                    <a:pt x="541734" y="529283"/>
                  </a:lnTo>
                  <a:lnTo>
                    <a:pt x="492033" y="531198"/>
                  </a:lnTo>
                  <a:lnTo>
                    <a:pt x="390525" y="542380"/>
                  </a:lnTo>
                  <a:lnTo>
                    <a:pt x="350044" y="504280"/>
                  </a:lnTo>
                  <a:lnTo>
                    <a:pt x="314325" y="456655"/>
                  </a:lnTo>
                  <a:lnTo>
                    <a:pt x="265509" y="437605"/>
                  </a:lnTo>
                  <a:lnTo>
                    <a:pt x="205978" y="445940"/>
                  </a:lnTo>
                  <a:lnTo>
                    <a:pt x="102394" y="443558"/>
                  </a:lnTo>
                  <a:lnTo>
                    <a:pt x="76200" y="412602"/>
                  </a:lnTo>
                  <a:lnTo>
                    <a:pt x="58341" y="368549"/>
                  </a:lnTo>
                  <a:lnTo>
                    <a:pt x="78581" y="334021"/>
                  </a:lnTo>
                  <a:lnTo>
                    <a:pt x="45244" y="275680"/>
                  </a:lnTo>
                  <a:lnTo>
                    <a:pt x="0" y="237580"/>
                  </a:lnTo>
                  <a:lnTo>
                    <a:pt x="1191" y="186383"/>
                  </a:lnTo>
                  <a:lnTo>
                    <a:pt x="28575" y="122090"/>
                  </a:lnTo>
                  <a:lnTo>
                    <a:pt x="80962" y="38746"/>
                  </a:lnTo>
                  <a:lnTo>
                    <a:pt x="132020" y="0"/>
                  </a:lnTo>
                  <a:lnTo>
                    <a:pt x="141290" y="57176"/>
                  </a:lnTo>
                  <a:lnTo>
                    <a:pt x="164982" y="84053"/>
                  </a:lnTo>
                  <a:lnTo>
                    <a:pt x="141290" y="124125"/>
                  </a:lnTo>
                  <a:lnTo>
                    <a:pt x="109873" y="170550"/>
                  </a:lnTo>
                  <a:lnTo>
                    <a:pt x="136655" y="222351"/>
                  </a:lnTo>
                  <a:lnTo>
                    <a:pt x="169618" y="240432"/>
                  </a:lnTo>
                  <a:lnTo>
                    <a:pt x="216486" y="240432"/>
                  </a:lnTo>
                  <a:lnTo>
                    <a:pt x="226272" y="204269"/>
                  </a:lnTo>
                  <a:lnTo>
                    <a:pt x="230907" y="177880"/>
                  </a:lnTo>
                  <a:lnTo>
                    <a:pt x="211851" y="146605"/>
                  </a:lnTo>
                  <a:lnTo>
                    <a:pt x="179918" y="105067"/>
                  </a:lnTo>
                  <a:lnTo>
                    <a:pt x="207216" y="615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7" name="Freeform 213">
              <a:extLst/>
            </p:cNvPr>
            <p:cNvSpPr>
              <a:spLocks/>
            </p:cNvSpPr>
            <p:nvPr/>
          </p:nvSpPr>
          <p:spPr bwMode="auto">
            <a:xfrm>
              <a:off x="2928914" y="4776806"/>
              <a:ext cx="696912" cy="725487"/>
            </a:xfrm>
            <a:custGeom>
              <a:avLst/>
              <a:gdLst>
                <a:gd name="T0" fmla="*/ 445 w 4081463"/>
                <a:gd name="T1" fmla="*/ 104 h 4249737"/>
                <a:gd name="T2" fmla="*/ 468 w 4081463"/>
                <a:gd name="T3" fmla="*/ 108 h 4249737"/>
                <a:gd name="T4" fmla="*/ 517 w 4081463"/>
                <a:gd name="T5" fmla="*/ 116 h 4249737"/>
                <a:gd name="T6" fmla="*/ 583 w 4081463"/>
                <a:gd name="T7" fmla="*/ 146 h 4249737"/>
                <a:gd name="T8" fmla="*/ 588 w 4081463"/>
                <a:gd name="T9" fmla="*/ 199 h 4249737"/>
                <a:gd name="T10" fmla="*/ 564 w 4081463"/>
                <a:gd name="T11" fmla="*/ 225 h 4249737"/>
                <a:gd name="T12" fmla="*/ 536 w 4081463"/>
                <a:gd name="T13" fmla="*/ 255 h 4249737"/>
                <a:gd name="T14" fmla="*/ 535 w 4081463"/>
                <a:gd name="T15" fmla="*/ 301 h 4249737"/>
                <a:gd name="T16" fmla="*/ 525 w 4081463"/>
                <a:gd name="T17" fmla="*/ 338 h 4249737"/>
                <a:gd name="T18" fmla="*/ 519 w 4081463"/>
                <a:gd name="T19" fmla="*/ 367 h 4249737"/>
                <a:gd name="T20" fmla="*/ 510 w 4081463"/>
                <a:gd name="T21" fmla="*/ 400 h 4249737"/>
                <a:gd name="T22" fmla="*/ 491 w 4081463"/>
                <a:gd name="T23" fmla="*/ 423 h 4249737"/>
                <a:gd name="T24" fmla="*/ 451 w 4081463"/>
                <a:gd name="T25" fmla="*/ 432 h 4249737"/>
                <a:gd name="T26" fmla="*/ 413 w 4081463"/>
                <a:gd name="T27" fmla="*/ 454 h 4249737"/>
                <a:gd name="T28" fmla="*/ 388 w 4081463"/>
                <a:gd name="T29" fmla="*/ 490 h 4249737"/>
                <a:gd name="T30" fmla="*/ 385 w 4081463"/>
                <a:gd name="T31" fmla="*/ 521 h 4249737"/>
                <a:gd name="T32" fmla="*/ 366 w 4081463"/>
                <a:gd name="T33" fmla="*/ 547 h 4249737"/>
                <a:gd name="T34" fmla="*/ 352 w 4081463"/>
                <a:gd name="T35" fmla="*/ 572 h 4249737"/>
                <a:gd name="T36" fmla="*/ 316 w 4081463"/>
                <a:gd name="T37" fmla="*/ 610 h 4249737"/>
                <a:gd name="T38" fmla="*/ 276 w 4081463"/>
                <a:gd name="T39" fmla="*/ 571 h 4249737"/>
                <a:gd name="T40" fmla="*/ 260 w 4081463"/>
                <a:gd name="T41" fmla="*/ 540 h 4249737"/>
                <a:gd name="T42" fmla="*/ 301 w 4081463"/>
                <a:gd name="T43" fmla="*/ 501 h 4249737"/>
                <a:gd name="T44" fmla="*/ 296 w 4081463"/>
                <a:gd name="T45" fmla="*/ 466 h 4249737"/>
                <a:gd name="T46" fmla="*/ 278 w 4081463"/>
                <a:gd name="T47" fmla="*/ 444 h 4249737"/>
                <a:gd name="T48" fmla="*/ 240 w 4081463"/>
                <a:gd name="T49" fmla="*/ 395 h 4249737"/>
                <a:gd name="T50" fmla="*/ 252 w 4081463"/>
                <a:gd name="T51" fmla="*/ 354 h 4249737"/>
                <a:gd name="T52" fmla="*/ 242 w 4081463"/>
                <a:gd name="T53" fmla="*/ 317 h 4249737"/>
                <a:gd name="T54" fmla="*/ 215 w 4081463"/>
                <a:gd name="T55" fmla="*/ 303 h 4249737"/>
                <a:gd name="T56" fmla="*/ 193 w 4081463"/>
                <a:gd name="T57" fmla="*/ 268 h 4249737"/>
                <a:gd name="T58" fmla="*/ 160 w 4081463"/>
                <a:gd name="T59" fmla="*/ 252 h 4249737"/>
                <a:gd name="T60" fmla="*/ 132 w 4081463"/>
                <a:gd name="T61" fmla="*/ 230 h 4249737"/>
                <a:gd name="T62" fmla="*/ 108 w 4081463"/>
                <a:gd name="T63" fmla="*/ 216 h 4249737"/>
                <a:gd name="T64" fmla="*/ 75 w 4081463"/>
                <a:gd name="T65" fmla="*/ 229 h 4249737"/>
                <a:gd name="T66" fmla="*/ 49 w 4081463"/>
                <a:gd name="T67" fmla="*/ 212 h 4249737"/>
                <a:gd name="T68" fmla="*/ 16 w 4081463"/>
                <a:gd name="T69" fmla="*/ 200 h 4249737"/>
                <a:gd name="T70" fmla="*/ 11 w 4081463"/>
                <a:gd name="T71" fmla="*/ 166 h 4249737"/>
                <a:gd name="T72" fmla="*/ 30 w 4081463"/>
                <a:gd name="T73" fmla="*/ 137 h 4249737"/>
                <a:gd name="T74" fmla="*/ 62 w 4081463"/>
                <a:gd name="T75" fmla="*/ 122 h 4249737"/>
                <a:gd name="T76" fmla="*/ 64 w 4081463"/>
                <a:gd name="T77" fmla="*/ 80 h 4249737"/>
                <a:gd name="T78" fmla="*/ 73 w 4081463"/>
                <a:gd name="T79" fmla="*/ 59 h 4249737"/>
                <a:gd name="T80" fmla="*/ 69 w 4081463"/>
                <a:gd name="T81" fmla="*/ 50 h 4249737"/>
                <a:gd name="T82" fmla="*/ 105 w 4081463"/>
                <a:gd name="T83" fmla="*/ 51 h 4249737"/>
                <a:gd name="T84" fmla="*/ 128 w 4081463"/>
                <a:gd name="T85" fmla="*/ 64 h 4249737"/>
                <a:gd name="T86" fmla="*/ 157 w 4081463"/>
                <a:gd name="T87" fmla="*/ 39 h 4249737"/>
                <a:gd name="T88" fmla="*/ 140 w 4081463"/>
                <a:gd name="T89" fmla="*/ 13 h 4249737"/>
                <a:gd name="T90" fmla="*/ 171 w 4081463"/>
                <a:gd name="T91" fmla="*/ 14 h 4249737"/>
                <a:gd name="T92" fmla="*/ 210 w 4081463"/>
                <a:gd name="T93" fmla="*/ 8 h 4249737"/>
                <a:gd name="T94" fmla="*/ 214 w 4081463"/>
                <a:gd name="T95" fmla="*/ 43 h 4249737"/>
                <a:gd name="T96" fmla="*/ 244 w 4081463"/>
                <a:gd name="T97" fmla="*/ 50 h 4249737"/>
                <a:gd name="T98" fmla="*/ 271 w 4081463"/>
                <a:gd name="T99" fmla="*/ 43 h 4249737"/>
                <a:gd name="T100" fmla="*/ 296 w 4081463"/>
                <a:gd name="T101" fmla="*/ 42 h 4249737"/>
                <a:gd name="T102" fmla="*/ 327 w 4081463"/>
                <a:gd name="T103" fmla="*/ 30 h 4249737"/>
                <a:gd name="T104" fmla="*/ 346 w 4081463"/>
                <a:gd name="T105" fmla="*/ 29 h 4249737"/>
                <a:gd name="T106" fmla="*/ 354 w 4081463"/>
                <a:gd name="T107" fmla="*/ 64 h 4249737"/>
                <a:gd name="T108" fmla="*/ 355 w 4081463"/>
                <a:gd name="T109" fmla="*/ 82 h 4249737"/>
                <a:gd name="T110" fmla="*/ 386 w 4081463"/>
                <a:gd name="T111" fmla="*/ 82 h 4249737"/>
                <a:gd name="T112" fmla="*/ 357 w 4081463"/>
                <a:gd name="T113" fmla="*/ 99 h 4249737"/>
                <a:gd name="T114" fmla="*/ 386 w 4081463"/>
                <a:gd name="T115" fmla="*/ 95 h 42497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081463"/>
                <a:gd name="T175" fmla="*/ 0 h 4249737"/>
                <a:gd name="T176" fmla="*/ 4081463 w 4081463"/>
                <a:gd name="T177" fmla="*/ 4249737 h 42497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081463" h="4249737">
                  <a:moveTo>
                    <a:pt x="2779713" y="577850"/>
                  </a:moveTo>
                  <a:lnTo>
                    <a:pt x="2844800" y="598487"/>
                  </a:lnTo>
                  <a:lnTo>
                    <a:pt x="2906713" y="611187"/>
                  </a:lnTo>
                  <a:lnTo>
                    <a:pt x="2952750" y="638175"/>
                  </a:lnTo>
                  <a:lnTo>
                    <a:pt x="3022600" y="681037"/>
                  </a:lnTo>
                  <a:lnTo>
                    <a:pt x="3068638" y="719137"/>
                  </a:lnTo>
                  <a:lnTo>
                    <a:pt x="3049588" y="766762"/>
                  </a:lnTo>
                  <a:lnTo>
                    <a:pt x="3046413" y="801687"/>
                  </a:lnTo>
                  <a:lnTo>
                    <a:pt x="3076575" y="817562"/>
                  </a:lnTo>
                  <a:lnTo>
                    <a:pt x="3116263" y="779462"/>
                  </a:lnTo>
                  <a:lnTo>
                    <a:pt x="3170238" y="742950"/>
                  </a:lnTo>
                  <a:lnTo>
                    <a:pt x="3221038" y="747712"/>
                  </a:lnTo>
                  <a:lnTo>
                    <a:pt x="3270250" y="769937"/>
                  </a:lnTo>
                  <a:lnTo>
                    <a:pt x="3309938" y="790575"/>
                  </a:lnTo>
                  <a:lnTo>
                    <a:pt x="3338513" y="766762"/>
                  </a:lnTo>
                  <a:lnTo>
                    <a:pt x="3376613" y="798512"/>
                  </a:lnTo>
                  <a:lnTo>
                    <a:pt x="3513138" y="792162"/>
                  </a:lnTo>
                  <a:lnTo>
                    <a:pt x="3559175" y="798512"/>
                  </a:lnTo>
                  <a:lnTo>
                    <a:pt x="3627438" y="830262"/>
                  </a:lnTo>
                  <a:lnTo>
                    <a:pt x="3690938" y="876300"/>
                  </a:lnTo>
                  <a:lnTo>
                    <a:pt x="3851275" y="996950"/>
                  </a:lnTo>
                  <a:lnTo>
                    <a:pt x="3908425" y="1008062"/>
                  </a:lnTo>
                  <a:lnTo>
                    <a:pt x="3973513" y="993775"/>
                  </a:lnTo>
                  <a:lnTo>
                    <a:pt x="4017963" y="1009650"/>
                  </a:lnTo>
                  <a:lnTo>
                    <a:pt x="4037013" y="1057275"/>
                  </a:lnTo>
                  <a:lnTo>
                    <a:pt x="4073525" y="1114425"/>
                  </a:lnTo>
                  <a:lnTo>
                    <a:pt x="4081463" y="1184275"/>
                  </a:lnTo>
                  <a:lnTo>
                    <a:pt x="4075113" y="1306512"/>
                  </a:lnTo>
                  <a:lnTo>
                    <a:pt x="4068763" y="1346200"/>
                  </a:lnTo>
                  <a:lnTo>
                    <a:pt x="4052888" y="1373187"/>
                  </a:lnTo>
                  <a:lnTo>
                    <a:pt x="4037013" y="1416050"/>
                  </a:lnTo>
                  <a:lnTo>
                    <a:pt x="3998913" y="1447800"/>
                  </a:lnTo>
                  <a:lnTo>
                    <a:pt x="3970338" y="1482725"/>
                  </a:lnTo>
                  <a:lnTo>
                    <a:pt x="3941763" y="1528762"/>
                  </a:lnTo>
                  <a:lnTo>
                    <a:pt x="3900488" y="1533525"/>
                  </a:lnTo>
                  <a:lnTo>
                    <a:pt x="3884613" y="1552575"/>
                  </a:lnTo>
                  <a:lnTo>
                    <a:pt x="3844925" y="1608137"/>
                  </a:lnTo>
                  <a:lnTo>
                    <a:pt x="3821113" y="1662112"/>
                  </a:lnTo>
                  <a:lnTo>
                    <a:pt x="3776663" y="1709737"/>
                  </a:lnTo>
                  <a:lnTo>
                    <a:pt x="3763963" y="1752600"/>
                  </a:lnTo>
                  <a:lnTo>
                    <a:pt x="3722688" y="1741487"/>
                  </a:lnTo>
                  <a:lnTo>
                    <a:pt x="3690938" y="1760537"/>
                  </a:lnTo>
                  <a:lnTo>
                    <a:pt x="3681413" y="1817687"/>
                  </a:lnTo>
                  <a:lnTo>
                    <a:pt x="3668713" y="1862137"/>
                  </a:lnTo>
                  <a:lnTo>
                    <a:pt x="3663950" y="1901825"/>
                  </a:lnTo>
                  <a:lnTo>
                    <a:pt x="3663950" y="1968500"/>
                  </a:lnTo>
                  <a:lnTo>
                    <a:pt x="3673475" y="2022475"/>
                  </a:lnTo>
                  <a:lnTo>
                    <a:pt x="3684588" y="2076450"/>
                  </a:lnTo>
                  <a:lnTo>
                    <a:pt x="3676650" y="2127250"/>
                  </a:lnTo>
                  <a:lnTo>
                    <a:pt x="3663950" y="2174875"/>
                  </a:lnTo>
                  <a:lnTo>
                    <a:pt x="3656013" y="2222500"/>
                  </a:lnTo>
                  <a:lnTo>
                    <a:pt x="3668713" y="2268537"/>
                  </a:lnTo>
                  <a:lnTo>
                    <a:pt x="3635375" y="2287587"/>
                  </a:lnTo>
                  <a:lnTo>
                    <a:pt x="3616325" y="2327275"/>
                  </a:lnTo>
                  <a:lnTo>
                    <a:pt x="3619500" y="2370137"/>
                  </a:lnTo>
                  <a:lnTo>
                    <a:pt x="3627438" y="2405062"/>
                  </a:lnTo>
                  <a:lnTo>
                    <a:pt x="3632200" y="2433637"/>
                  </a:lnTo>
                  <a:lnTo>
                    <a:pt x="3603625" y="2463800"/>
                  </a:lnTo>
                  <a:lnTo>
                    <a:pt x="3587750" y="2490787"/>
                  </a:lnTo>
                  <a:lnTo>
                    <a:pt x="3573463" y="2532062"/>
                  </a:lnTo>
                  <a:lnTo>
                    <a:pt x="3584575" y="2571750"/>
                  </a:lnTo>
                  <a:lnTo>
                    <a:pt x="3571875" y="2611437"/>
                  </a:lnTo>
                  <a:lnTo>
                    <a:pt x="3562350" y="2647950"/>
                  </a:lnTo>
                  <a:lnTo>
                    <a:pt x="3556000" y="2681287"/>
                  </a:lnTo>
                  <a:lnTo>
                    <a:pt x="3536950" y="2714625"/>
                  </a:lnTo>
                  <a:lnTo>
                    <a:pt x="3513138" y="2759075"/>
                  </a:lnTo>
                  <a:lnTo>
                    <a:pt x="3455988" y="2768600"/>
                  </a:lnTo>
                  <a:lnTo>
                    <a:pt x="3462338" y="2800350"/>
                  </a:lnTo>
                  <a:lnTo>
                    <a:pt x="3479800" y="2835275"/>
                  </a:lnTo>
                  <a:lnTo>
                    <a:pt x="3462338" y="2871787"/>
                  </a:lnTo>
                  <a:lnTo>
                    <a:pt x="3419475" y="2901950"/>
                  </a:lnTo>
                  <a:lnTo>
                    <a:pt x="3381375" y="2916237"/>
                  </a:lnTo>
                  <a:lnTo>
                    <a:pt x="3371850" y="2944812"/>
                  </a:lnTo>
                  <a:lnTo>
                    <a:pt x="3348038" y="2976562"/>
                  </a:lnTo>
                  <a:lnTo>
                    <a:pt x="3314700" y="2995612"/>
                  </a:lnTo>
                  <a:lnTo>
                    <a:pt x="3246438" y="2990850"/>
                  </a:lnTo>
                  <a:lnTo>
                    <a:pt x="3190875" y="2997200"/>
                  </a:lnTo>
                  <a:lnTo>
                    <a:pt x="3109913" y="2982912"/>
                  </a:lnTo>
                  <a:lnTo>
                    <a:pt x="3060700" y="3019425"/>
                  </a:lnTo>
                  <a:lnTo>
                    <a:pt x="3024188" y="3040062"/>
                  </a:lnTo>
                  <a:lnTo>
                    <a:pt x="2979738" y="3063875"/>
                  </a:lnTo>
                  <a:lnTo>
                    <a:pt x="2936875" y="3082925"/>
                  </a:lnTo>
                  <a:lnTo>
                    <a:pt x="2889250" y="3105150"/>
                  </a:lnTo>
                  <a:lnTo>
                    <a:pt x="2847975" y="3130550"/>
                  </a:lnTo>
                  <a:lnTo>
                    <a:pt x="2813050" y="3163887"/>
                  </a:lnTo>
                  <a:lnTo>
                    <a:pt x="2779713" y="3209925"/>
                  </a:lnTo>
                  <a:lnTo>
                    <a:pt x="2767013" y="3243262"/>
                  </a:lnTo>
                  <a:lnTo>
                    <a:pt x="2724150" y="3262312"/>
                  </a:lnTo>
                  <a:lnTo>
                    <a:pt x="2684463" y="3306762"/>
                  </a:lnTo>
                  <a:lnTo>
                    <a:pt x="2670175" y="3378200"/>
                  </a:lnTo>
                  <a:lnTo>
                    <a:pt x="2681288" y="3424237"/>
                  </a:lnTo>
                  <a:lnTo>
                    <a:pt x="2720975" y="3446462"/>
                  </a:lnTo>
                  <a:lnTo>
                    <a:pt x="2703513" y="3481387"/>
                  </a:lnTo>
                  <a:lnTo>
                    <a:pt x="2687638" y="3516312"/>
                  </a:lnTo>
                  <a:lnTo>
                    <a:pt x="2667000" y="3559175"/>
                  </a:lnTo>
                  <a:lnTo>
                    <a:pt x="2651125" y="3594100"/>
                  </a:lnTo>
                  <a:lnTo>
                    <a:pt x="2638425" y="3633787"/>
                  </a:lnTo>
                  <a:lnTo>
                    <a:pt x="2614613" y="3603625"/>
                  </a:lnTo>
                  <a:lnTo>
                    <a:pt x="2576513" y="3606800"/>
                  </a:lnTo>
                  <a:lnTo>
                    <a:pt x="2593975" y="3683000"/>
                  </a:lnTo>
                  <a:lnTo>
                    <a:pt x="2557463" y="3719512"/>
                  </a:lnTo>
                  <a:lnTo>
                    <a:pt x="2519363" y="3773487"/>
                  </a:lnTo>
                  <a:lnTo>
                    <a:pt x="2473325" y="3770312"/>
                  </a:lnTo>
                  <a:lnTo>
                    <a:pt x="2470150" y="3810000"/>
                  </a:lnTo>
                  <a:lnTo>
                    <a:pt x="2457450" y="3846512"/>
                  </a:lnTo>
                  <a:lnTo>
                    <a:pt x="2460625" y="3878262"/>
                  </a:lnTo>
                  <a:lnTo>
                    <a:pt x="2443163" y="3916362"/>
                  </a:lnTo>
                  <a:lnTo>
                    <a:pt x="2425700" y="3946525"/>
                  </a:lnTo>
                  <a:lnTo>
                    <a:pt x="2400300" y="3975100"/>
                  </a:lnTo>
                  <a:lnTo>
                    <a:pt x="2366963" y="3994150"/>
                  </a:lnTo>
                  <a:lnTo>
                    <a:pt x="2308225" y="4081462"/>
                  </a:lnTo>
                  <a:lnTo>
                    <a:pt x="2257425" y="4216400"/>
                  </a:lnTo>
                  <a:lnTo>
                    <a:pt x="2209800" y="4249737"/>
                  </a:lnTo>
                  <a:lnTo>
                    <a:pt x="2179638" y="4205287"/>
                  </a:lnTo>
                  <a:lnTo>
                    <a:pt x="2209800" y="4116387"/>
                  </a:lnTo>
                  <a:lnTo>
                    <a:pt x="2151063" y="4064000"/>
                  </a:lnTo>
                  <a:lnTo>
                    <a:pt x="2105025" y="4029075"/>
                  </a:lnTo>
                  <a:lnTo>
                    <a:pt x="2032000" y="4005262"/>
                  </a:lnTo>
                  <a:lnTo>
                    <a:pt x="1960563" y="3938587"/>
                  </a:lnTo>
                  <a:lnTo>
                    <a:pt x="1900238" y="3935412"/>
                  </a:lnTo>
                  <a:lnTo>
                    <a:pt x="1884363" y="3910012"/>
                  </a:lnTo>
                  <a:lnTo>
                    <a:pt x="1828800" y="3876675"/>
                  </a:lnTo>
                  <a:lnTo>
                    <a:pt x="1808163" y="3833812"/>
                  </a:lnTo>
                  <a:lnTo>
                    <a:pt x="1743075" y="3805237"/>
                  </a:lnTo>
                  <a:lnTo>
                    <a:pt x="1755775" y="3762375"/>
                  </a:lnTo>
                  <a:lnTo>
                    <a:pt x="1789113" y="3725862"/>
                  </a:lnTo>
                  <a:lnTo>
                    <a:pt x="1814513" y="3683000"/>
                  </a:lnTo>
                  <a:lnTo>
                    <a:pt x="1884363" y="3625850"/>
                  </a:lnTo>
                  <a:lnTo>
                    <a:pt x="1890652" y="3581649"/>
                  </a:lnTo>
                  <a:lnTo>
                    <a:pt x="1971614" y="3517355"/>
                  </a:lnTo>
                  <a:lnTo>
                    <a:pt x="2036763" y="3463925"/>
                  </a:lnTo>
                  <a:lnTo>
                    <a:pt x="2074008" y="3455443"/>
                  </a:lnTo>
                  <a:lnTo>
                    <a:pt x="2105025" y="3425825"/>
                  </a:lnTo>
                  <a:lnTo>
                    <a:pt x="2083533" y="3338762"/>
                  </a:lnTo>
                  <a:lnTo>
                    <a:pt x="2065674" y="3289946"/>
                  </a:lnTo>
                  <a:lnTo>
                    <a:pt x="2034717" y="3278040"/>
                  </a:lnTo>
                  <a:lnTo>
                    <a:pt x="2007333" y="3279230"/>
                  </a:lnTo>
                  <a:lnTo>
                    <a:pt x="2036763" y="3214687"/>
                  </a:lnTo>
                  <a:lnTo>
                    <a:pt x="2028825" y="3167062"/>
                  </a:lnTo>
                  <a:lnTo>
                    <a:pt x="2038350" y="3121025"/>
                  </a:lnTo>
                  <a:lnTo>
                    <a:pt x="2027238" y="3081337"/>
                  </a:lnTo>
                  <a:lnTo>
                    <a:pt x="1981200" y="3068637"/>
                  </a:lnTo>
                  <a:lnTo>
                    <a:pt x="1936750" y="3082925"/>
                  </a:lnTo>
                  <a:lnTo>
                    <a:pt x="1912938" y="3059112"/>
                  </a:lnTo>
                  <a:lnTo>
                    <a:pt x="1893033" y="2966096"/>
                  </a:lnTo>
                  <a:lnTo>
                    <a:pt x="1843088" y="2897187"/>
                  </a:lnTo>
                  <a:lnTo>
                    <a:pt x="1715630" y="2876799"/>
                  </a:lnTo>
                  <a:lnTo>
                    <a:pt x="1674813" y="2887662"/>
                  </a:lnTo>
                  <a:lnTo>
                    <a:pt x="1662113" y="2792412"/>
                  </a:lnTo>
                  <a:lnTo>
                    <a:pt x="1655763" y="2724150"/>
                  </a:lnTo>
                  <a:lnTo>
                    <a:pt x="1657350" y="2643187"/>
                  </a:lnTo>
                  <a:lnTo>
                    <a:pt x="1677530" y="2614862"/>
                  </a:lnTo>
                  <a:lnTo>
                    <a:pt x="1685925" y="2578100"/>
                  </a:lnTo>
                  <a:lnTo>
                    <a:pt x="1711325" y="2511425"/>
                  </a:lnTo>
                  <a:lnTo>
                    <a:pt x="1714500" y="2484437"/>
                  </a:lnTo>
                  <a:lnTo>
                    <a:pt x="1735138" y="2439987"/>
                  </a:lnTo>
                  <a:lnTo>
                    <a:pt x="1752600" y="2382837"/>
                  </a:lnTo>
                  <a:lnTo>
                    <a:pt x="1760538" y="2335212"/>
                  </a:lnTo>
                  <a:lnTo>
                    <a:pt x="1762064" y="2302918"/>
                  </a:lnTo>
                  <a:lnTo>
                    <a:pt x="1745395" y="2262437"/>
                  </a:lnTo>
                  <a:lnTo>
                    <a:pt x="1677530" y="2216002"/>
                  </a:lnTo>
                  <a:lnTo>
                    <a:pt x="1666875" y="2185987"/>
                  </a:lnTo>
                  <a:lnTo>
                    <a:pt x="1671577" y="2133849"/>
                  </a:lnTo>
                  <a:lnTo>
                    <a:pt x="1643063" y="2127250"/>
                  </a:lnTo>
                  <a:lnTo>
                    <a:pt x="1594186" y="2130277"/>
                  </a:lnTo>
                  <a:lnTo>
                    <a:pt x="1513224" y="2130277"/>
                  </a:lnTo>
                  <a:lnTo>
                    <a:pt x="1485839" y="2117180"/>
                  </a:lnTo>
                  <a:lnTo>
                    <a:pt x="1479886" y="2088605"/>
                  </a:lnTo>
                  <a:lnTo>
                    <a:pt x="1463217" y="2049315"/>
                  </a:lnTo>
                  <a:lnTo>
                    <a:pt x="1466789" y="1995737"/>
                  </a:lnTo>
                  <a:lnTo>
                    <a:pt x="1451311" y="1945730"/>
                  </a:lnTo>
                  <a:lnTo>
                    <a:pt x="1422736" y="1876674"/>
                  </a:lnTo>
                  <a:lnTo>
                    <a:pt x="1381064" y="1844527"/>
                  </a:lnTo>
                  <a:lnTo>
                    <a:pt x="1332249" y="1846908"/>
                  </a:lnTo>
                  <a:lnTo>
                    <a:pt x="1287005" y="1831430"/>
                  </a:lnTo>
                  <a:lnTo>
                    <a:pt x="1265238" y="1803400"/>
                  </a:lnTo>
                  <a:lnTo>
                    <a:pt x="1216758" y="1798093"/>
                  </a:lnTo>
                  <a:lnTo>
                    <a:pt x="1179849" y="1774280"/>
                  </a:lnTo>
                  <a:lnTo>
                    <a:pt x="1145320" y="1751658"/>
                  </a:lnTo>
                  <a:lnTo>
                    <a:pt x="1100077" y="1737371"/>
                  </a:lnTo>
                  <a:lnTo>
                    <a:pt x="1058405" y="1744515"/>
                  </a:lnTo>
                  <a:lnTo>
                    <a:pt x="1009589" y="1730227"/>
                  </a:lnTo>
                  <a:lnTo>
                    <a:pt x="976252" y="1706415"/>
                  </a:lnTo>
                  <a:lnTo>
                    <a:pt x="941724" y="1670696"/>
                  </a:lnTo>
                  <a:lnTo>
                    <a:pt x="910767" y="1621880"/>
                  </a:lnTo>
                  <a:lnTo>
                    <a:pt x="908050" y="1589087"/>
                  </a:lnTo>
                  <a:lnTo>
                    <a:pt x="903288" y="1538287"/>
                  </a:lnTo>
                  <a:lnTo>
                    <a:pt x="914339" y="1467099"/>
                  </a:lnTo>
                  <a:lnTo>
                    <a:pt x="883383" y="1465908"/>
                  </a:lnTo>
                  <a:lnTo>
                    <a:pt x="829805" y="1458765"/>
                  </a:lnTo>
                  <a:lnTo>
                    <a:pt x="786942" y="1474243"/>
                  </a:lnTo>
                  <a:lnTo>
                    <a:pt x="744538" y="1490662"/>
                  </a:lnTo>
                  <a:lnTo>
                    <a:pt x="698836" y="1514724"/>
                  </a:lnTo>
                  <a:lnTo>
                    <a:pt x="657164" y="1556396"/>
                  </a:lnTo>
                  <a:lnTo>
                    <a:pt x="619064" y="1580208"/>
                  </a:lnTo>
                  <a:lnTo>
                    <a:pt x="578583" y="1594496"/>
                  </a:lnTo>
                  <a:lnTo>
                    <a:pt x="554770" y="1590924"/>
                  </a:lnTo>
                  <a:lnTo>
                    <a:pt x="514289" y="1582590"/>
                  </a:lnTo>
                  <a:lnTo>
                    <a:pt x="480952" y="1581399"/>
                  </a:lnTo>
                  <a:lnTo>
                    <a:pt x="425450" y="1579562"/>
                  </a:lnTo>
                  <a:lnTo>
                    <a:pt x="379413" y="1600200"/>
                  </a:lnTo>
                  <a:lnTo>
                    <a:pt x="361950" y="1573212"/>
                  </a:lnTo>
                  <a:lnTo>
                    <a:pt x="361950" y="1509712"/>
                  </a:lnTo>
                  <a:lnTo>
                    <a:pt x="338138" y="1458912"/>
                  </a:lnTo>
                  <a:lnTo>
                    <a:pt x="304800" y="1487487"/>
                  </a:lnTo>
                  <a:lnTo>
                    <a:pt x="255588" y="1493837"/>
                  </a:lnTo>
                  <a:lnTo>
                    <a:pt x="207108" y="1479005"/>
                  </a:lnTo>
                  <a:lnTo>
                    <a:pt x="180975" y="1450975"/>
                  </a:lnTo>
                  <a:lnTo>
                    <a:pt x="123825" y="1427162"/>
                  </a:lnTo>
                  <a:lnTo>
                    <a:pt x="111125" y="1381125"/>
                  </a:lnTo>
                  <a:lnTo>
                    <a:pt x="65088" y="1349375"/>
                  </a:lnTo>
                  <a:lnTo>
                    <a:pt x="33338" y="1311275"/>
                  </a:lnTo>
                  <a:lnTo>
                    <a:pt x="7938" y="1271587"/>
                  </a:lnTo>
                  <a:lnTo>
                    <a:pt x="0" y="1220787"/>
                  </a:lnTo>
                  <a:lnTo>
                    <a:pt x="36513" y="1184275"/>
                  </a:lnTo>
                  <a:lnTo>
                    <a:pt x="73025" y="1143000"/>
                  </a:lnTo>
                  <a:lnTo>
                    <a:pt x="82550" y="1092200"/>
                  </a:lnTo>
                  <a:lnTo>
                    <a:pt x="92075" y="1058862"/>
                  </a:lnTo>
                  <a:lnTo>
                    <a:pt x="103188" y="1028700"/>
                  </a:lnTo>
                  <a:lnTo>
                    <a:pt x="131763" y="1001712"/>
                  </a:lnTo>
                  <a:lnTo>
                    <a:pt x="173038" y="969962"/>
                  </a:lnTo>
                  <a:lnTo>
                    <a:pt x="209550" y="942975"/>
                  </a:lnTo>
                  <a:lnTo>
                    <a:pt x="255588" y="942975"/>
                  </a:lnTo>
                  <a:lnTo>
                    <a:pt x="304800" y="930275"/>
                  </a:lnTo>
                  <a:lnTo>
                    <a:pt x="346075" y="906462"/>
                  </a:lnTo>
                  <a:lnTo>
                    <a:pt x="396417" y="919412"/>
                  </a:lnTo>
                  <a:lnTo>
                    <a:pt x="432136" y="888455"/>
                  </a:lnTo>
                  <a:lnTo>
                    <a:pt x="425450" y="844550"/>
                  </a:lnTo>
                  <a:lnTo>
                    <a:pt x="436563" y="790575"/>
                  </a:lnTo>
                  <a:lnTo>
                    <a:pt x="446088" y="742950"/>
                  </a:lnTo>
                  <a:lnTo>
                    <a:pt x="446088" y="679450"/>
                  </a:lnTo>
                  <a:lnTo>
                    <a:pt x="467855" y="632471"/>
                  </a:lnTo>
                  <a:lnTo>
                    <a:pt x="457200" y="593725"/>
                  </a:lnTo>
                  <a:lnTo>
                    <a:pt x="441325" y="550862"/>
                  </a:lnTo>
                  <a:lnTo>
                    <a:pt x="390464" y="514599"/>
                  </a:lnTo>
                  <a:lnTo>
                    <a:pt x="389274" y="482452"/>
                  </a:lnTo>
                  <a:lnTo>
                    <a:pt x="404813" y="449262"/>
                  </a:lnTo>
                  <a:lnTo>
                    <a:pt x="446088" y="441325"/>
                  </a:lnTo>
                  <a:lnTo>
                    <a:pt x="492858" y="443162"/>
                  </a:lnTo>
                  <a:lnTo>
                    <a:pt x="503238" y="406400"/>
                  </a:lnTo>
                  <a:lnTo>
                    <a:pt x="474663" y="411162"/>
                  </a:lnTo>
                  <a:lnTo>
                    <a:pt x="449995" y="402680"/>
                  </a:lnTo>
                  <a:lnTo>
                    <a:pt x="436899" y="388393"/>
                  </a:lnTo>
                  <a:lnTo>
                    <a:pt x="425450" y="363537"/>
                  </a:lnTo>
                  <a:lnTo>
                    <a:pt x="425450" y="334962"/>
                  </a:lnTo>
                  <a:lnTo>
                    <a:pt x="477838" y="344487"/>
                  </a:lnTo>
                  <a:lnTo>
                    <a:pt x="529767" y="326480"/>
                  </a:lnTo>
                  <a:lnTo>
                    <a:pt x="565150" y="339725"/>
                  </a:lnTo>
                  <a:lnTo>
                    <a:pt x="600014" y="320527"/>
                  </a:lnTo>
                  <a:lnTo>
                    <a:pt x="661927" y="299096"/>
                  </a:lnTo>
                  <a:lnTo>
                    <a:pt x="687388" y="317500"/>
                  </a:lnTo>
                  <a:lnTo>
                    <a:pt x="722313" y="349250"/>
                  </a:lnTo>
                  <a:lnTo>
                    <a:pt x="709613" y="390525"/>
                  </a:lnTo>
                  <a:lnTo>
                    <a:pt x="753605" y="409824"/>
                  </a:lnTo>
                  <a:lnTo>
                    <a:pt x="809564" y="430065"/>
                  </a:lnTo>
                  <a:lnTo>
                    <a:pt x="849313" y="403225"/>
                  </a:lnTo>
                  <a:lnTo>
                    <a:pt x="871477" y="419349"/>
                  </a:lnTo>
                  <a:lnTo>
                    <a:pt x="881002" y="444352"/>
                  </a:lnTo>
                  <a:lnTo>
                    <a:pt x="911225" y="403225"/>
                  </a:lnTo>
                  <a:lnTo>
                    <a:pt x="944563" y="374650"/>
                  </a:lnTo>
                  <a:lnTo>
                    <a:pt x="1004888" y="355600"/>
                  </a:lnTo>
                  <a:lnTo>
                    <a:pt x="1035050" y="317500"/>
                  </a:lnTo>
                  <a:lnTo>
                    <a:pt x="1063625" y="293687"/>
                  </a:lnTo>
                  <a:lnTo>
                    <a:pt x="1081088" y="266700"/>
                  </a:lnTo>
                  <a:lnTo>
                    <a:pt x="1031875" y="258762"/>
                  </a:lnTo>
                  <a:lnTo>
                    <a:pt x="1027449" y="227658"/>
                  </a:lnTo>
                  <a:lnTo>
                    <a:pt x="1004888" y="196850"/>
                  </a:lnTo>
                  <a:lnTo>
                    <a:pt x="1001713" y="146050"/>
                  </a:lnTo>
                  <a:lnTo>
                    <a:pt x="976313" y="123825"/>
                  </a:lnTo>
                  <a:lnTo>
                    <a:pt x="964345" y="88355"/>
                  </a:lnTo>
                  <a:lnTo>
                    <a:pt x="1023938" y="95250"/>
                  </a:lnTo>
                  <a:lnTo>
                    <a:pt x="1048880" y="113358"/>
                  </a:lnTo>
                  <a:lnTo>
                    <a:pt x="1094124" y="110977"/>
                  </a:lnTo>
                  <a:lnTo>
                    <a:pt x="1139367" y="153840"/>
                  </a:lnTo>
                  <a:lnTo>
                    <a:pt x="1152525" y="123825"/>
                  </a:lnTo>
                  <a:lnTo>
                    <a:pt x="1179513" y="96837"/>
                  </a:lnTo>
                  <a:lnTo>
                    <a:pt x="1236663" y="95250"/>
                  </a:lnTo>
                  <a:lnTo>
                    <a:pt x="1301750" y="77787"/>
                  </a:lnTo>
                  <a:lnTo>
                    <a:pt x="1339850" y="42862"/>
                  </a:lnTo>
                  <a:lnTo>
                    <a:pt x="1385888" y="11112"/>
                  </a:lnTo>
                  <a:lnTo>
                    <a:pt x="1430338" y="0"/>
                  </a:lnTo>
                  <a:lnTo>
                    <a:pt x="1443038" y="55562"/>
                  </a:lnTo>
                  <a:lnTo>
                    <a:pt x="1512888" y="77787"/>
                  </a:lnTo>
                  <a:lnTo>
                    <a:pt x="1482725" y="128587"/>
                  </a:lnTo>
                  <a:lnTo>
                    <a:pt x="1458913" y="160337"/>
                  </a:lnTo>
                  <a:lnTo>
                    <a:pt x="1450975" y="231775"/>
                  </a:lnTo>
                  <a:lnTo>
                    <a:pt x="1450975" y="273050"/>
                  </a:lnTo>
                  <a:lnTo>
                    <a:pt x="1471613" y="293687"/>
                  </a:lnTo>
                  <a:lnTo>
                    <a:pt x="1474788" y="328612"/>
                  </a:lnTo>
                  <a:lnTo>
                    <a:pt x="1509713" y="355600"/>
                  </a:lnTo>
                  <a:lnTo>
                    <a:pt x="1550988" y="379412"/>
                  </a:lnTo>
                  <a:lnTo>
                    <a:pt x="1595438" y="371475"/>
                  </a:lnTo>
                  <a:lnTo>
                    <a:pt x="1627524" y="338387"/>
                  </a:lnTo>
                  <a:lnTo>
                    <a:pt x="1678720" y="341958"/>
                  </a:lnTo>
                  <a:lnTo>
                    <a:pt x="1723964" y="325290"/>
                  </a:lnTo>
                  <a:lnTo>
                    <a:pt x="1762064" y="314574"/>
                  </a:lnTo>
                  <a:lnTo>
                    <a:pt x="1806575" y="312737"/>
                  </a:lnTo>
                  <a:lnTo>
                    <a:pt x="1858963" y="323850"/>
                  </a:lnTo>
                  <a:lnTo>
                    <a:pt x="1897063" y="312737"/>
                  </a:lnTo>
                  <a:lnTo>
                    <a:pt x="1868488" y="298450"/>
                  </a:lnTo>
                  <a:lnTo>
                    <a:pt x="1858963" y="273050"/>
                  </a:lnTo>
                  <a:lnTo>
                    <a:pt x="1905000" y="254000"/>
                  </a:lnTo>
                  <a:lnTo>
                    <a:pt x="1944688" y="258762"/>
                  </a:lnTo>
                  <a:lnTo>
                    <a:pt x="1974850" y="254000"/>
                  </a:lnTo>
                  <a:lnTo>
                    <a:pt x="2000250" y="269875"/>
                  </a:lnTo>
                  <a:lnTo>
                    <a:pt x="2041525" y="288925"/>
                  </a:lnTo>
                  <a:lnTo>
                    <a:pt x="2097088" y="277812"/>
                  </a:lnTo>
                  <a:lnTo>
                    <a:pt x="2124075" y="287337"/>
                  </a:lnTo>
                  <a:lnTo>
                    <a:pt x="2160588" y="277812"/>
                  </a:lnTo>
                  <a:lnTo>
                    <a:pt x="2189163" y="277812"/>
                  </a:lnTo>
                  <a:lnTo>
                    <a:pt x="2222500" y="249237"/>
                  </a:lnTo>
                  <a:lnTo>
                    <a:pt x="2251075" y="203200"/>
                  </a:lnTo>
                  <a:lnTo>
                    <a:pt x="2274888" y="168275"/>
                  </a:lnTo>
                  <a:lnTo>
                    <a:pt x="2300288" y="136525"/>
                  </a:lnTo>
                  <a:lnTo>
                    <a:pt x="2325688" y="106362"/>
                  </a:lnTo>
                  <a:lnTo>
                    <a:pt x="2362200" y="82550"/>
                  </a:lnTo>
                  <a:lnTo>
                    <a:pt x="2378075" y="131762"/>
                  </a:lnTo>
                  <a:lnTo>
                    <a:pt x="2382838" y="196850"/>
                  </a:lnTo>
                  <a:lnTo>
                    <a:pt x="2411413" y="249237"/>
                  </a:lnTo>
                  <a:lnTo>
                    <a:pt x="2439988" y="320675"/>
                  </a:lnTo>
                  <a:lnTo>
                    <a:pt x="2482850" y="334962"/>
                  </a:lnTo>
                  <a:lnTo>
                    <a:pt x="2501900" y="368300"/>
                  </a:lnTo>
                  <a:lnTo>
                    <a:pt x="2470150" y="414337"/>
                  </a:lnTo>
                  <a:lnTo>
                    <a:pt x="2436813" y="438150"/>
                  </a:lnTo>
                  <a:lnTo>
                    <a:pt x="2406650" y="461962"/>
                  </a:lnTo>
                  <a:lnTo>
                    <a:pt x="2382838" y="500062"/>
                  </a:lnTo>
                  <a:lnTo>
                    <a:pt x="2354263" y="539750"/>
                  </a:lnTo>
                  <a:lnTo>
                    <a:pt x="2374900" y="555625"/>
                  </a:lnTo>
                  <a:lnTo>
                    <a:pt x="2406650" y="563562"/>
                  </a:lnTo>
                  <a:lnTo>
                    <a:pt x="2444750" y="566737"/>
                  </a:lnTo>
                  <a:lnTo>
                    <a:pt x="2454275" y="527050"/>
                  </a:lnTo>
                  <a:lnTo>
                    <a:pt x="2493963" y="520700"/>
                  </a:lnTo>
                  <a:lnTo>
                    <a:pt x="2547938" y="531812"/>
                  </a:lnTo>
                  <a:lnTo>
                    <a:pt x="2601913" y="528637"/>
                  </a:lnTo>
                  <a:lnTo>
                    <a:pt x="2646363" y="536575"/>
                  </a:lnTo>
                  <a:lnTo>
                    <a:pt x="2659063" y="566737"/>
                  </a:lnTo>
                  <a:lnTo>
                    <a:pt x="2638425" y="587375"/>
                  </a:lnTo>
                  <a:lnTo>
                    <a:pt x="2622550" y="614362"/>
                  </a:lnTo>
                  <a:lnTo>
                    <a:pt x="2587625" y="638175"/>
                  </a:lnTo>
                  <a:lnTo>
                    <a:pt x="2555875" y="661987"/>
                  </a:lnTo>
                  <a:lnTo>
                    <a:pt x="2506663" y="661987"/>
                  </a:lnTo>
                  <a:lnTo>
                    <a:pt x="2457450" y="684212"/>
                  </a:lnTo>
                  <a:lnTo>
                    <a:pt x="2486025" y="708025"/>
                  </a:lnTo>
                  <a:lnTo>
                    <a:pt x="2543175" y="688975"/>
                  </a:lnTo>
                  <a:lnTo>
                    <a:pt x="2568575" y="719137"/>
                  </a:lnTo>
                  <a:lnTo>
                    <a:pt x="2598738" y="692150"/>
                  </a:lnTo>
                  <a:lnTo>
                    <a:pt x="2638425" y="668337"/>
                  </a:lnTo>
                  <a:lnTo>
                    <a:pt x="2659063" y="652462"/>
                  </a:lnTo>
                  <a:lnTo>
                    <a:pt x="2684463" y="617537"/>
                  </a:lnTo>
                  <a:lnTo>
                    <a:pt x="2708275" y="582612"/>
                  </a:lnTo>
                  <a:lnTo>
                    <a:pt x="2741613" y="563562"/>
                  </a:lnTo>
                  <a:lnTo>
                    <a:pt x="2779713" y="5778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8" name="Freeform 214">
              <a:extLst/>
            </p:cNvPr>
            <p:cNvSpPr>
              <a:spLocks/>
            </p:cNvSpPr>
            <p:nvPr/>
          </p:nvSpPr>
          <p:spPr bwMode="auto">
            <a:xfrm>
              <a:off x="3155926" y="4724418"/>
              <a:ext cx="74613" cy="117475"/>
            </a:xfrm>
            <a:custGeom>
              <a:avLst/>
              <a:gdLst>
                <a:gd name="T0" fmla="*/ 10 w 440592"/>
                <a:gd name="T1" fmla="*/ 18 h 680493"/>
                <a:gd name="T2" fmla="*/ 10 w 440592"/>
                <a:gd name="T3" fmla="*/ 13 h 680493"/>
                <a:gd name="T4" fmla="*/ 8 w 440592"/>
                <a:gd name="T5" fmla="*/ 7 h 680493"/>
                <a:gd name="T6" fmla="*/ 22 w 440592"/>
                <a:gd name="T7" fmla="*/ 1 h 680493"/>
                <a:gd name="T8" fmla="*/ 25 w 440592"/>
                <a:gd name="T9" fmla="*/ 0 h 680493"/>
                <a:gd name="T10" fmla="*/ 30 w 440592"/>
                <a:gd name="T11" fmla="*/ 1 h 680493"/>
                <a:gd name="T12" fmla="*/ 35 w 440592"/>
                <a:gd name="T13" fmla="*/ 5 h 680493"/>
                <a:gd name="T14" fmla="*/ 38 w 440592"/>
                <a:gd name="T15" fmla="*/ 9 h 680493"/>
                <a:gd name="T16" fmla="*/ 42 w 440592"/>
                <a:gd name="T17" fmla="*/ 12 h 680493"/>
                <a:gd name="T18" fmla="*/ 42 w 440592"/>
                <a:gd name="T19" fmla="*/ 20 h 680493"/>
                <a:gd name="T20" fmla="*/ 47 w 440592"/>
                <a:gd name="T21" fmla="*/ 22 h 680493"/>
                <a:gd name="T22" fmla="*/ 51 w 440592"/>
                <a:gd name="T23" fmla="*/ 25 h 680493"/>
                <a:gd name="T24" fmla="*/ 55 w 440592"/>
                <a:gd name="T25" fmla="*/ 28 h 680493"/>
                <a:gd name="T26" fmla="*/ 58 w 440592"/>
                <a:gd name="T27" fmla="*/ 31 h 680493"/>
                <a:gd name="T28" fmla="*/ 61 w 440592"/>
                <a:gd name="T29" fmla="*/ 36 h 680493"/>
                <a:gd name="T30" fmla="*/ 59 w 440592"/>
                <a:gd name="T31" fmla="*/ 39 h 680493"/>
                <a:gd name="T32" fmla="*/ 58 w 440592"/>
                <a:gd name="T33" fmla="*/ 43 h 680493"/>
                <a:gd name="T34" fmla="*/ 57 w 440592"/>
                <a:gd name="T35" fmla="*/ 46 h 680493"/>
                <a:gd name="T36" fmla="*/ 53 w 440592"/>
                <a:gd name="T37" fmla="*/ 48 h 680493"/>
                <a:gd name="T38" fmla="*/ 49 w 440592"/>
                <a:gd name="T39" fmla="*/ 48 h 680493"/>
                <a:gd name="T40" fmla="*/ 48 w 440592"/>
                <a:gd name="T41" fmla="*/ 57 h 680493"/>
                <a:gd name="T42" fmla="*/ 49 w 440592"/>
                <a:gd name="T43" fmla="*/ 65 h 680493"/>
                <a:gd name="T44" fmla="*/ 53 w 440592"/>
                <a:gd name="T45" fmla="*/ 71 h 680493"/>
                <a:gd name="T46" fmla="*/ 56 w 440592"/>
                <a:gd name="T47" fmla="*/ 73 h 680493"/>
                <a:gd name="T48" fmla="*/ 58 w 440592"/>
                <a:gd name="T49" fmla="*/ 81 h 680493"/>
                <a:gd name="T50" fmla="*/ 61 w 440592"/>
                <a:gd name="T51" fmla="*/ 87 h 680493"/>
                <a:gd name="T52" fmla="*/ 61 w 440592"/>
                <a:gd name="T53" fmla="*/ 94 h 680493"/>
                <a:gd name="T54" fmla="*/ 56 w 440592"/>
                <a:gd name="T55" fmla="*/ 96 h 680493"/>
                <a:gd name="T56" fmla="*/ 50 w 440592"/>
                <a:gd name="T57" fmla="*/ 99 h 680493"/>
                <a:gd name="T58" fmla="*/ 43 w 440592"/>
                <a:gd name="T59" fmla="*/ 98 h 680493"/>
                <a:gd name="T60" fmla="*/ 38 w 440592"/>
                <a:gd name="T61" fmla="*/ 103 h 680493"/>
                <a:gd name="T62" fmla="*/ 32 w 440592"/>
                <a:gd name="T63" fmla="*/ 104 h 680493"/>
                <a:gd name="T64" fmla="*/ 26 w 440592"/>
                <a:gd name="T65" fmla="*/ 101 h 680493"/>
                <a:gd name="T66" fmla="*/ 21 w 440592"/>
                <a:gd name="T67" fmla="*/ 97 h 680493"/>
                <a:gd name="T68" fmla="*/ 21 w 440592"/>
                <a:gd name="T69" fmla="*/ 91 h 680493"/>
                <a:gd name="T70" fmla="*/ 18 w 440592"/>
                <a:gd name="T71" fmla="*/ 88 h 680493"/>
                <a:gd name="T72" fmla="*/ 18 w 440592"/>
                <a:gd name="T73" fmla="*/ 80 h 680493"/>
                <a:gd name="T74" fmla="*/ 19 w 440592"/>
                <a:gd name="T75" fmla="*/ 70 h 680493"/>
                <a:gd name="T76" fmla="*/ 23 w 440592"/>
                <a:gd name="T77" fmla="*/ 65 h 680493"/>
                <a:gd name="T78" fmla="*/ 27 w 440592"/>
                <a:gd name="T79" fmla="*/ 58 h 680493"/>
                <a:gd name="T80" fmla="*/ 17 w 440592"/>
                <a:gd name="T81" fmla="*/ 55 h 680493"/>
                <a:gd name="T82" fmla="*/ 15 w 440592"/>
                <a:gd name="T83" fmla="*/ 46 h 680493"/>
                <a:gd name="T84" fmla="*/ 9 w 440592"/>
                <a:gd name="T85" fmla="*/ 48 h 680493"/>
                <a:gd name="T86" fmla="*/ 4 w 440592"/>
                <a:gd name="T87" fmla="*/ 43 h 680493"/>
                <a:gd name="T88" fmla="*/ 1 w 440592"/>
                <a:gd name="T89" fmla="*/ 39 h 680493"/>
                <a:gd name="T90" fmla="*/ 0 w 440592"/>
                <a:gd name="T91" fmla="*/ 35 h 680493"/>
                <a:gd name="T92" fmla="*/ 2 w 440592"/>
                <a:gd name="T93" fmla="*/ 30 h 680493"/>
                <a:gd name="T94" fmla="*/ 2 w 440592"/>
                <a:gd name="T95" fmla="*/ 24 h 680493"/>
                <a:gd name="T96" fmla="*/ 7 w 440592"/>
                <a:gd name="T97" fmla="*/ 22 h 680493"/>
                <a:gd name="T98" fmla="*/ 10 w 440592"/>
                <a:gd name="T99" fmla="*/ 18 h 6804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0592"/>
                <a:gd name="T151" fmla="*/ 0 h 680493"/>
                <a:gd name="T152" fmla="*/ 440592 w 440592"/>
                <a:gd name="T153" fmla="*/ 680493 h 68049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0592" h="680493">
                  <a:moveTo>
                    <a:pt x="72628" y="120899"/>
                  </a:moveTo>
                  <a:lnTo>
                    <a:pt x="69056" y="86371"/>
                  </a:lnTo>
                  <a:lnTo>
                    <a:pt x="60722" y="44699"/>
                  </a:lnTo>
                  <a:lnTo>
                    <a:pt x="157068" y="2877"/>
                  </a:lnTo>
                  <a:lnTo>
                    <a:pt x="181232" y="0"/>
                  </a:lnTo>
                  <a:lnTo>
                    <a:pt x="215061" y="8631"/>
                  </a:lnTo>
                  <a:lnTo>
                    <a:pt x="248891" y="34526"/>
                  </a:lnTo>
                  <a:lnTo>
                    <a:pt x="276277" y="57543"/>
                  </a:lnTo>
                  <a:lnTo>
                    <a:pt x="300441" y="80560"/>
                  </a:lnTo>
                  <a:lnTo>
                    <a:pt x="300441" y="132348"/>
                  </a:lnTo>
                  <a:lnTo>
                    <a:pt x="337492" y="146734"/>
                  </a:lnTo>
                  <a:lnTo>
                    <a:pt x="368100" y="163996"/>
                  </a:lnTo>
                  <a:lnTo>
                    <a:pt x="393875" y="182698"/>
                  </a:lnTo>
                  <a:lnTo>
                    <a:pt x="414817" y="202838"/>
                  </a:lnTo>
                  <a:lnTo>
                    <a:pt x="435759" y="231609"/>
                  </a:lnTo>
                  <a:lnTo>
                    <a:pt x="421261" y="254626"/>
                  </a:lnTo>
                  <a:lnTo>
                    <a:pt x="414817" y="277643"/>
                  </a:lnTo>
                  <a:lnTo>
                    <a:pt x="408373" y="300660"/>
                  </a:lnTo>
                  <a:lnTo>
                    <a:pt x="380987" y="315046"/>
                  </a:lnTo>
                  <a:lnTo>
                    <a:pt x="350380" y="315046"/>
                  </a:lnTo>
                  <a:lnTo>
                    <a:pt x="343936" y="372588"/>
                  </a:lnTo>
                  <a:lnTo>
                    <a:pt x="350380" y="421500"/>
                  </a:lnTo>
                  <a:lnTo>
                    <a:pt x="379377" y="461779"/>
                  </a:lnTo>
                  <a:lnTo>
                    <a:pt x="401930" y="479042"/>
                  </a:lnTo>
                  <a:lnTo>
                    <a:pt x="414817" y="526515"/>
                  </a:lnTo>
                  <a:lnTo>
                    <a:pt x="438981" y="569672"/>
                  </a:lnTo>
                  <a:lnTo>
                    <a:pt x="440592" y="615706"/>
                  </a:lnTo>
                  <a:lnTo>
                    <a:pt x="405151" y="624337"/>
                  </a:lnTo>
                  <a:lnTo>
                    <a:pt x="356823" y="645916"/>
                  </a:lnTo>
                  <a:lnTo>
                    <a:pt x="306885" y="640161"/>
                  </a:lnTo>
                  <a:lnTo>
                    <a:pt x="276225" y="672158"/>
                  </a:lnTo>
                  <a:lnTo>
                    <a:pt x="230981" y="680493"/>
                  </a:lnTo>
                  <a:lnTo>
                    <a:pt x="187675" y="658863"/>
                  </a:lnTo>
                  <a:lnTo>
                    <a:pt x="153591" y="632868"/>
                  </a:lnTo>
                  <a:lnTo>
                    <a:pt x="150019" y="595958"/>
                  </a:lnTo>
                  <a:lnTo>
                    <a:pt x="130969" y="574527"/>
                  </a:lnTo>
                  <a:lnTo>
                    <a:pt x="131293" y="520761"/>
                  </a:lnTo>
                  <a:lnTo>
                    <a:pt x="139347" y="457464"/>
                  </a:lnTo>
                  <a:lnTo>
                    <a:pt x="165122" y="425815"/>
                  </a:lnTo>
                  <a:lnTo>
                    <a:pt x="192508" y="378343"/>
                  </a:lnTo>
                  <a:lnTo>
                    <a:pt x="122634" y="357833"/>
                  </a:lnTo>
                  <a:lnTo>
                    <a:pt x="110351" y="300660"/>
                  </a:lnTo>
                  <a:lnTo>
                    <a:pt x="63103" y="312590"/>
                  </a:lnTo>
                  <a:lnTo>
                    <a:pt x="32147" y="279252"/>
                  </a:lnTo>
                  <a:lnTo>
                    <a:pt x="4029" y="254626"/>
                  </a:lnTo>
                  <a:lnTo>
                    <a:pt x="0" y="229246"/>
                  </a:lnTo>
                  <a:lnTo>
                    <a:pt x="13695" y="192768"/>
                  </a:lnTo>
                  <a:lnTo>
                    <a:pt x="14287" y="157808"/>
                  </a:lnTo>
                  <a:lnTo>
                    <a:pt x="52357" y="146734"/>
                  </a:lnTo>
                  <a:lnTo>
                    <a:pt x="72628" y="1208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9" name="Freeform 215">
              <a:extLst/>
            </p:cNvPr>
            <p:cNvSpPr>
              <a:spLocks/>
            </p:cNvSpPr>
            <p:nvPr/>
          </p:nvSpPr>
          <p:spPr bwMode="auto">
            <a:xfrm>
              <a:off x="3214664" y="4760931"/>
              <a:ext cx="68262" cy="71437"/>
            </a:xfrm>
            <a:custGeom>
              <a:avLst/>
              <a:gdLst>
                <a:gd name="T0" fmla="*/ 33 w 404812"/>
                <a:gd name="T1" fmla="*/ 3 h 412750"/>
                <a:gd name="T2" fmla="*/ 37 w 404812"/>
                <a:gd name="T3" fmla="*/ 1 h 412750"/>
                <a:gd name="T4" fmla="*/ 43 w 404812"/>
                <a:gd name="T5" fmla="*/ 0 h 412750"/>
                <a:gd name="T6" fmla="*/ 50 w 404812"/>
                <a:gd name="T7" fmla="*/ 1 h 412750"/>
                <a:gd name="T8" fmla="*/ 55 w 404812"/>
                <a:gd name="T9" fmla="*/ 3 h 412750"/>
                <a:gd name="T10" fmla="*/ 53 w 404812"/>
                <a:gd name="T11" fmla="*/ 11 h 412750"/>
                <a:gd name="T12" fmla="*/ 48 w 404812"/>
                <a:gd name="T13" fmla="*/ 15 h 412750"/>
                <a:gd name="T14" fmla="*/ 49 w 404812"/>
                <a:gd name="T15" fmla="*/ 24 h 412750"/>
                <a:gd name="T16" fmla="*/ 51 w 404812"/>
                <a:gd name="T17" fmla="*/ 27 h 412750"/>
                <a:gd name="T18" fmla="*/ 52 w 404812"/>
                <a:gd name="T19" fmla="*/ 35 h 412750"/>
                <a:gd name="T20" fmla="*/ 54 w 404812"/>
                <a:gd name="T21" fmla="*/ 41 h 412750"/>
                <a:gd name="T22" fmla="*/ 52 w 404812"/>
                <a:gd name="T23" fmla="*/ 51 h 412750"/>
                <a:gd name="T24" fmla="*/ 51 w 404812"/>
                <a:gd name="T25" fmla="*/ 58 h 412750"/>
                <a:gd name="T26" fmla="*/ 46 w 404812"/>
                <a:gd name="T27" fmla="*/ 56 h 412750"/>
                <a:gd name="T28" fmla="*/ 42 w 404812"/>
                <a:gd name="T29" fmla="*/ 53 h 412750"/>
                <a:gd name="T30" fmla="*/ 38 w 404812"/>
                <a:gd name="T31" fmla="*/ 54 h 412750"/>
                <a:gd name="T32" fmla="*/ 33 w 404812"/>
                <a:gd name="T33" fmla="*/ 53 h 412750"/>
                <a:gd name="T34" fmla="*/ 26 w 404812"/>
                <a:gd name="T35" fmla="*/ 56 h 412750"/>
                <a:gd name="T36" fmla="*/ 27 w 404812"/>
                <a:gd name="T37" fmla="*/ 60 h 412750"/>
                <a:gd name="T38" fmla="*/ 32 w 404812"/>
                <a:gd name="T39" fmla="*/ 62 h 412750"/>
                <a:gd name="T40" fmla="*/ 26 w 404812"/>
                <a:gd name="T41" fmla="*/ 64 h 412750"/>
                <a:gd name="T42" fmla="*/ 19 w 404812"/>
                <a:gd name="T43" fmla="*/ 62 h 412750"/>
                <a:gd name="T44" fmla="*/ 13 w 404812"/>
                <a:gd name="T45" fmla="*/ 62 h 412750"/>
                <a:gd name="T46" fmla="*/ 13 w 404812"/>
                <a:gd name="T47" fmla="*/ 56 h 412750"/>
                <a:gd name="T48" fmla="*/ 10 w 404812"/>
                <a:gd name="T49" fmla="*/ 49 h 412750"/>
                <a:gd name="T50" fmla="*/ 8 w 404812"/>
                <a:gd name="T51" fmla="*/ 42 h 412750"/>
                <a:gd name="T52" fmla="*/ 5 w 404812"/>
                <a:gd name="T53" fmla="*/ 39 h 412750"/>
                <a:gd name="T54" fmla="*/ 1 w 404812"/>
                <a:gd name="T55" fmla="*/ 33 h 412750"/>
                <a:gd name="T56" fmla="*/ 0 w 404812"/>
                <a:gd name="T57" fmla="*/ 25 h 412750"/>
                <a:gd name="T58" fmla="*/ 1 w 404812"/>
                <a:gd name="T59" fmla="*/ 16 h 412750"/>
                <a:gd name="T60" fmla="*/ 5 w 404812"/>
                <a:gd name="T61" fmla="*/ 16 h 412750"/>
                <a:gd name="T62" fmla="*/ 9 w 404812"/>
                <a:gd name="T63" fmla="*/ 13 h 412750"/>
                <a:gd name="T64" fmla="*/ 11 w 404812"/>
                <a:gd name="T65" fmla="*/ 6 h 412750"/>
                <a:gd name="T66" fmla="*/ 13 w 404812"/>
                <a:gd name="T67" fmla="*/ 2 h 412750"/>
                <a:gd name="T68" fmla="*/ 16 w 404812"/>
                <a:gd name="T69" fmla="*/ 1 h 412750"/>
                <a:gd name="T70" fmla="*/ 24 w 404812"/>
                <a:gd name="T71" fmla="*/ 2 h 412750"/>
                <a:gd name="T72" fmla="*/ 28 w 404812"/>
                <a:gd name="T73" fmla="*/ 5 h 412750"/>
                <a:gd name="T74" fmla="*/ 33 w 404812"/>
                <a:gd name="T75" fmla="*/ 3 h 4127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812"/>
                <a:gd name="T115" fmla="*/ 0 h 412750"/>
                <a:gd name="T116" fmla="*/ 404812 w 404812"/>
                <a:gd name="T117" fmla="*/ 412750 h 4127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812" h="412750">
                  <a:moveTo>
                    <a:pt x="239583" y="19608"/>
                  </a:moveTo>
                  <a:lnTo>
                    <a:pt x="268498" y="3922"/>
                  </a:lnTo>
                  <a:lnTo>
                    <a:pt x="318067" y="0"/>
                  </a:lnTo>
                  <a:lnTo>
                    <a:pt x="363505" y="7843"/>
                  </a:lnTo>
                  <a:lnTo>
                    <a:pt x="404812" y="19608"/>
                  </a:lnTo>
                  <a:lnTo>
                    <a:pt x="392420" y="70589"/>
                  </a:lnTo>
                  <a:lnTo>
                    <a:pt x="355243" y="94119"/>
                  </a:lnTo>
                  <a:lnTo>
                    <a:pt x="359374" y="152943"/>
                  </a:lnTo>
                  <a:lnTo>
                    <a:pt x="375381" y="175982"/>
                  </a:lnTo>
                  <a:lnTo>
                    <a:pt x="384158" y="227454"/>
                  </a:lnTo>
                  <a:lnTo>
                    <a:pt x="398616" y="263729"/>
                  </a:lnTo>
                  <a:lnTo>
                    <a:pt x="384158" y="325494"/>
                  </a:lnTo>
                  <a:lnTo>
                    <a:pt x="376413" y="376965"/>
                  </a:lnTo>
                  <a:lnTo>
                    <a:pt x="336139" y="357847"/>
                  </a:lnTo>
                  <a:lnTo>
                    <a:pt x="309805" y="342161"/>
                  </a:lnTo>
                  <a:lnTo>
                    <a:pt x="279857" y="346083"/>
                  </a:lnTo>
                  <a:lnTo>
                    <a:pt x="242681" y="340690"/>
                  </a:lnTo>
                  <a:lnTo>
                    <a:pt x="194661" y="361279"/>
                  </a:lnTo>
                  <a:lnTo>
                    <a:pt x="201373" y="384808"/>
                  </a:lnTo>
                  <a:lnTo>
                    <a:pt x="230805" y="400495"/>
                  </a:lnTo>
                  <a:lnTo>
                    <a:pt x="194661" y="412750"/>
                  </a:lnTo>
                  <a:lnTo>
                    <a:pt x="141994" y="399515"/>
                  </a:lnTo>
                  <a:lnTo>
                    <a:pt x="93999" y="400696"/>
                  </a:lnTo>
                  <a:lnTo>
                    <a:pt x="95523" y="359808"/>
                  </a:lnTo>
                  <a:lnTo>
                    <a:pt x="70739" y="315690"/>
                  </a:lnTo>
                  <a:lnTo>
                    <a:pt x="58863" y="268140"/>
                  </a:lnTo>
                  <a:lnTo>
                    <a:pt x="35111" y="250983"/>
                  </a:lnTo>
                  <a:lnTo>
                    <a:pt x="6196" y="210787"/>
                  </a:lnTo>
                  <a:lnTo>
                    <a:pt x="0" y="161276"/>
                  </a:lnTo>
                  <a:lnTo>
                    <a:pt x="6196" y="100491"/>
                  </a:lnTo>
                  <a:lnTo>
                    <a:pt x="38209" y="100982"/>
                  </a:lnTo>
                  <a:lnTo>
                    <a:pt x="64543" y="86276"/>
                  </a:lnTo>
                  <a:lnTo>
                    <a:pt x="77451" y="40197"/>
                  </a:lnTo>
                  <a:lnTo>
                    <a:pt x="92942" y="15686"/>
                  </a:lnTo>
                  <a:lnTo>
                    <a:pt x="119791" y="7843"/>
                  </a:lnTo>
                  <a:lnTo>
                    <a:pt x="176073" y="11275"/>
                  </a:lnTo>
                  <a:lnTo>
                    <a:pt x="202406" y="31373"/>
                  </a:lnTo>
                  <a:lnTo>
                    <a:pt x="239583" y="196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0" name="Freeform 216">
              <a:extLst/>
            </p:cNvPr>
            <p:cNvSpPr>
              <a:spLocks/>
            </p:cNvSpPr>
            <p:nvPr/>
          </p:nvSpPr>
          <p:spPr bwMode="auto">
            <a:xfrm>
              <a:off x="3274989" y="4765693"/>
              <a:ext cx="58737" cy="60325"/>
            </a:xfrm>
            <a:custGeom>
              <a:avLst/>
              <a:gdLst>
                <a:gd name="T0" fmla="*/ 26 w 340458"/>
                <a:gd name="T1" fmla="*/ 7 h 351880"/>
                <a:gd name="T2" fmla="*/ 31 w 340458"/>
                <a:gd name="T3" fmla="*/ 9 h 351880"/>
                <a:gd name="T4" fmla="*/ 35 w 340458"/>
                <a:gd name="T5" fmla="*/ 12 h 351880"/>
                <a:gd name="T6" fmla="*/ 38 w 340458"/>
                <a:gd name="T7" fmla="*/ 16 h 351880"/>
                <a:gd name="T8" fmla="*/ 41 w 340458"/>
                <a:gd name="T9" fmla="*/ 18 h 351880"/>
                <a:gd name="T10" fmla="*/ 44 w 340458"/>
                <a:gd name="T11" fmla="*/ 20 h 351880"/>
                <a:gd name="T12" fmla="*/ 46 w 340458"/>
                <a:gd name="T13" fmla="*/ 22 h 351880"/>
                <a:gd name="T14" fmla="*/ 52 w 340458"/>
                <a:gd name="T15" fmla="*/ 21 h 351880"/>
                <a:gd name="T16" fmla="*/ 46 w 340458"/>
                <a:gd name="T17" fmla="*/ 26 h 351880"/>
                <a:gd name="T18" fmla="*/ 38 w 340458"/>
                <a:gd name="T19" fmla="*/ 34 h 351880"/>
                <a:gd name="T20" fmla="*/ 34 w 340458"/>
                <a:gd name="T21" fmla="*/ 40 h 351880"/>
                <a:gd name="T22" fmla="*/ 30 w 340458"/>
                <a:gd name="T23" fmla="*/ 46 h 351880"/>
                <a:gd name="T24" fmla="*/ 26 w 340458"/>
                <a:gd name="T25" fmla="*/ 51 h 351880"/>
                <a:gd name="T26" fmla="*/ 21 w 340458"/>
                <a:gd name="T27" fmla="*/ 51 h 351880"/>
                <a:gd name="T28" fmla="*/ 15 w 340458"/>
                <a:gd name="T29" fmla="*/ 52 h 351880"/>
                <a:gd name="T30" fmla="*/ 11 w 340458"/>
                <a:gd name="T31" fmla="*/ 50 h 351880"/>
                <a:gd name="T32" fmla="*/ 3 w 340458"/>
                <a:gd name="T33" fmla="*/ 52 h 351880"/>
                <a:gd name="T34" fmla="*/ 4 w 340458"/>
                <a:gd name="T35" fmla="*/ 44 h 351880"/>
                <a:gd name="T36" fmla="*/ 6 w 340458"/>
                <a:gd name="T37" fmla="*/ 35 h 351880"/>
                <a:gd name="T38" fmla="*/ 4 w 340458"/>
                <a:gd name="T39" fmla="*/ 30 h 351880"/>
                <a:gd name="T40" fmla="*/ 3 w 340458"/>
                <a:gd name="T41" fmla="*/ 22 h 351880"/>
                <a:gd name="T42" fmla="*/ 1 w 340458"/>
                <a:gd name="T43" fmla="*/ 19 h 351880"/>
                <a:gd name="T44" fmla="*/ 0 w 340458"/>
                <a:gd name="T45" fmla="*/ 11 h 351880"/>
                <a:gd name="T46" fmla="*/ 5 w 340458"/>
                <a:gd name="T47" fmla="*/ 7 h 351880"/>
                <a:gd name="T48" fmla="*/ 7 w 340458"/>
                <a:gd name="T49" fmla="*/ 0 h 351880"/>
                <a:gd name="T50" fmla="*/ 11 w 340458"/>
                <a:gd name="T51" fmla="*/ 4 h 351880"/>
                <a:gd name="T52" fmla="*/ 14 w 340458"/>
                <a:gd name="T53" fmla="*/ 3 h 351880"/>
                <a:gd name="T54" fmla="*/ 17 w 340458"/>
                <a:gd name="T55" fmla="*/ 5 h 351880"/>
                <a:gd name="T56" fmla="*/ 20 w 340458"/>
                <a:gd name="T57" fmla="*/ 6 h 351880"/>
                <a:gd name="T58" fmla="*/ 24 w 340458"/>
                <a:gd name="T59" fmla="*/ 7 h 351880"/>
                <a:gd name="T60" fmla="*/ 26 w 340458"/>
                <a:gd name="T61" fmla="*/ 7 h 3518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0458"/>
                <a:gd name="T94" fmla="*/ 0 h 351880"/>
                <a:gd name="T95" fmla="*/ 340458 w 340458"/>
                <a:gd name="T96" fmla="*/ 351880 h 35188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0458" h="351880">
                  <a:moveTo>
                    <a:pt x="171693" y="47494"/>
                  </a:moveTo>
                  <a:lnTo>
                    <a:pt x="199725" y="60927"/>
                  </a:lnTo>
                  <a:lnTo>
                    <a:pt x="227756" y="80116"/>
                  </a:lnTo>
                  <a:lnTo>
                    <a:pt x="247779" y="106982"/>
                  </a:lnTo>
                  <a:lnTo>
                    <a:pt x="269803" y="124252"/>
                  </a:lnTo>
                  <a:lnTo>
                    <a:pt x="287824" y="133847"/>
                  </a:lnTo>
                  <a:lnTo>
                    <a:pt x="303842" y="146320"/>
                  </a:lnTo>
                  <a:lnTo>
                    <a:pt x="340458" y="144712"/>
                  </a:lnTo>
                  <a:lnTo>
                    <a:pt x="298787" y="172096"/>
                  </a:lnTo>
                  <a:lnTo>
                    <a:pt x="251162" y="231627"/>
                  </a:lnTo>
                  <a:lnTo>
                    <a:pt x="223777" y="269727"/>
                  </a:lnTo>
                  <a:lnTo>
                    <a:pt x="196393" y="313780"/>
                  </a:lnTo>
                  <a:lnTo>
                    <a:pt x="166627" y="343546"/>
                  </a:lnTo>
                  <a:lnTo>
                    <a:pt x="134480" y="343546"/>
                  </a:lnTo>
                  <a:lnTo>
                    <a:pt x="98762" y="350690"/>
                  </a:lnTo>
                  <a:lnTo>
                    <a:pt x="71377" y="339974"/>
                  </a:lnTo>
                  <a:lnTo>
                    <a:pt x="20180" y="351880"/>
                  </a:lnTo>
                  <a:lnTo>
                    <a:pt x="28532" y="297918"/>
                  </a:lnTo>
                  <a:lnTo>
                    <a:pt x="41046" y="236991"/>
                  </a:lnTo>
                  <a:lnTo>
                    <a:pt x="27531" y="202450"/>
                  </a:lnTo>
                  <a:lnTo>
                    <a:pt x="18521" y="152077"/>
                  </a:lnTo>
                  <a:lnTo>
                    <a:pt x="3504" y="130489"/>
                  </a:lnTo>
                  <a:lnTo>
                    <a:pt x="0" y="71961"/>
                  </a:lnTo>
                  <a:lnTo>
                    <a:pt x="35039" y="48933"/>
                  </a:lnTo>
                  <a:lnTo>
                    <a:pt x="46552" y="0"/>
                  </a:lnTo>
                  <a:lnTo>
                    <a:pt x="71581" y="24467"/>
                  </a:lnTo>
                  <a:lnTo>
                    <a:pt x="93605" y="22548"/>
                  </a:lnTo>
                  <a:lnTo>
                    <a:pt x="113628" y="34061"/>
                  </a:lnTo>
                  <a:lnTo>
                    <a:pt x="131648" y="39818"/>
                  </a:lnTo>
                  <a:lnTo>
                    <a:pt x="159680" y="49413"/>
                  </a:lnTo>
                  <a:lnTo>
                    <a:pt x="171693" y="474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1" name="Freeform 217">
              <a:extLst/>
            </p:cNvPr>
            <p:cNvSpPr>
              <a:spLocks/>
            </p:cNvSpPr>
            <p:nvPr/>
          </p:nvSpPr>
          <p:spPr bwMode="auto">
            <a:xfrm>
              <a:off x="2941614" y="5260993"/>
              <a:ext cx="347662" cy="712788"/>
            </a:xfrm>
            <a:custGeom>
              <a:avLst/>
              <a:gdLst>
                <a:gd name="T0" fmla="*/ 121 w 2035175"/>
                <a:gd name="T1" fmla="*/ 2 h 4171950"/>
                <a:gd name="T2" fmla="*/ 141 w 2035175"/>
                <a:gd name="T3" fmla="*/ 4 h 4171950"/>
                <a:gd name="T4" fmla="*/ 164 w 2035175"/>
                <a:gd name="T5" fmla="*/ 12 h 4171950"/>
                <a:gd name="T6" fmla="*/ 184 w 2035175"/>
                <a:gd name="T7" fmla="*/ 33 h 4171950"/>
                <a:gd name="T8" fmla="*/ 212 w 2035175"/>
                <a:gd name="T9" fmla="*/ 48 h 4171950"/>
                <a:gd name="T10" fmla="*/ 236 w 2035175"/>
                <a:gd name="T11" fmla="*/ 63 h 4171950"/>
                <a:gd name="T12" fmla="*/ 225 w 2035175"/>
                <a:gd name="T13" fmla="*/ 83 h 4171950"/>
                <a:gd name="T14" fmla="*/ 239 w 2035175"/>
                <a:gd name="T15" fmla="*/ 93 h 4171950"/>
                <a:gd name="T16" fmla="*/ 265 w 2035175"/>
                <a:gd name="T17" fmla="*/ 90 h 4171950"/>
                <a:gd name="T18" fmla="*/ 281 w 2035175"/>
                <a:gd name="T19" fmla="*/ 74 h 4171950"/>
                <a:gd name="T20" fmla="*/ 290 w 2035175"/>
                <a:gd name="T21" fmla="*/ 65 h 4171950"/>
                <a:gd name="T22" fmla="*/ 296 w 2035175"/>
                <a:gd name="T23" fmla="*/ 85 h 4171950"/>
                <a:gd name="T24" fmla="*/ 276 w 2035175"/>
                <a:gd name="T25" fmla="*/ 99 h 4171950"/>
                <a:gd name="T26" fmla="*/ 258 w 2035175"/>
                <a:gd name="T27" fmla="*/ 119 h 4171950"/>
                <a:gd name="T28" fmla="*/ 245 w 2035175"/>
                <a:gd name="T29" fmla="*/ 134 h 4171950"/>
                <a:gd name="T30" fmla="*/ 236 w 2035175"/>
                <a:gd name="T31" fmla="*/ 163 h 4171950"/>
                <a:gd name="T32" fmla="*/ 232 w 2035175"/>
                <a:gd name="T33" fmla="*/ 196 h 4171950"/>
                <a:gd name="T34" fmla="*/ 227 w 2035175"/>
                <a:gd name="T35" fmla="*/ 223 h 4171950"/>
                <a:gd name="T36" fmla="*/ 243 w 2035175"/>
                <a:gd name="T37" fmla="*/ 253 h 4171950"/>
                <a:gd name="T38" fmla="*/ 256 w 2035175"/>
                <a:gd name="T39" fmla="*/ 270 h 4171950"/>
                <a:gd name="T40" fmla="*/ 239 w 2035175"/>
                <a:gd name="T41" fmla="*/ 293 h 4171950"/>
                <a:gd name="T42" fmla="*/ 223 w 2035175"/>
                <a:gd name="T43" fmla="*/ 308 h 4171950"/>
                <a:gd name="T44" fmla="*/ 203 w 2035175"/>
                <a:gd name="T45" fmla="*/ 321 h 4171950"/>
                <a:gd name="T46" fmla="*/ 182 w 2035175"/>
                <a:gd name="T47" fmla="*/ 325 h 4171950"/>
                <a:gd name="T48" fmla="*/ 167 w 2035175"/>
                <a:gd name="T49" fmla="*/ 337 h 4171950"/>
                <a:gd name="T50" fmla="*/ 154 w 2035175"/>
                <a:gd name="T51" fmla="*/ 357 h 4171950"/>
                <a:gd name="T52" fmla="*/ 126 w 2035175"/>
                <a:gd name="T53" fmla="*/ 350 h 4171950"/>
                <a:gd name="T54" fmla="*/ 129 w 2035175"/>
                <a:gd name="T55" fmla="*/ 378 h 4171950"/>
                <a:gd name="T56" fmla="*/ 124 w 2035175"/>
                <a:gd name="T57" fmla="*/ 404 h 4171950"/>
                <a:gd name="T58" fmla="*/ 115 w 2035175"/>
                <a:gd name="T59" fmla="*/ 436 h 4171950"/>
                <a:gd name="T60" fmla="*/ 88 w 2035175"/>
                <a:gd name="T61" fmla="*/ 455 h 4171950"/>
                <a:gd name="T62" fmla="*/ 105 w 2035175"/>
                <a:gd name="T63" fmla="*/ 481 h 4171950"/>
                <a:gd name="T64" fmla="*/ 111 w 2035175"/>
                <a:gd name="T65" fmla="*/ 505 h 4171950"/>
                <a:gd name="T66" fmla="*/ 95 w 2035175"/>
                <a:gd name="T67" fmla="*/ 519 h 4171950"/>
                <a:gd name="T68" fmla="*/ 79 w 2035175"/>
                <a:gd name="T69" fmla="*/ 549 h 4171950"/>
                <a:gd name="T70" fmla="*/ 60 w 2035175"/>
                <a:gd name="T71" fmla="*/ 578 h 4171950"/>
                <a:gd name="T72" fmla="*/ 72 w 2035175"/>
                <a:gd name="T73" fmla="*/ 601 h 4171950"/>
                <a:gd name="T74" fmla="*/ 51 w 2035175"/>
                <a:gd name="T75" fmla="*/ 598 h 4171950"/>
                <a:gd name="T76" fmla="*/ 21 w 2035175"/>
                <a:gd name="T77" fmla="*/ 591 h 4171950"/>
                <a:gd name="T78" fmla="*/ 2 w 2035175"/>
                <a:gd name="T79" fmla="*/ 564 h 4171950"/>
                <a:gd name="T80" fmla="*/ 6 w 2035175"/>
                <a:gd name="T81" fmla="*/ 526 h 4171950"/>
                <a:gd name="T82" fmla="*/ 18 w 2035175"/>
                <a:gd name="T83" fmla="*/ 485 h 4171950"/>
                <a:gd name="T84" fmla="*/ 24 w 2035175"/>
                <a:gd name="T85" fmla="*/ 445 h 4171950"/>
                <a:gd name="T86" fmla="*/ 23 w 2035175"/>
                <a:gd name="T87" fmla="*/ 404 h 4171950"/>
                <a:gd name="T88" fmla="*/ 23 w 2035175"/>
                <a:gd name="T89" fmla="*/ 373 h 4171950"/>
                <a:gd name="T90" fmla="*/ 22 w 2035175"/>
                <a:gd name="T91" fmla="*/ 335 h 4171950"/>
                <a:gd name="T92" fmla="*/ 29 w 2035175"/>
                <a:gd name="T93" fmla="*/ 307 h 4171950"/>
                <a:gd name="T94" fmla="*/ 33 w 2035175"/>
                <a:gd name="T95" fmla="*/ 287 h 4171950"/>
                <a:gd name="T96" fmla="*/ 40 w 2035175"/>
                <a:gd name="T97" fmla="*/ 259 h 4171950"/>
                <a:gd name="T98" fmla="*/ 46 w 2035175"/>
                <a:gd name="T99" fmla="*/ 232 h 4171950"/>
                <a:gd name="T100" fmla="*/ 49 w 2035175"/>
                <a:gd name="T101" fmla="*/ 198 h 4171950"/>
                <a:gd name="T102" fmla="*/ 42 w 2035175"/>
                <a:gd name="T103" fmla="*/ 171 h 4171950"/>
                <a:gd name="T104" fmla="*/ 52 w 2035175"/>
                <a:gd name="T105" fmla="*/ 151 h 4171950"/>
                <a:gd name="T106" fmla="*/ 54 w 2035175"/>
                <a:gd name="T107" fmla="*/ 133 h 4171950"/>
                <a:gd name="T108" fmla="*/ 63 w 2035175"/>
                <a:gd name="T109" fmla="*/ 117 h 4171950"/>
                <a:gd name="T110" fmla="*/ 70 w 2035175"/>
                <a:gd name="T111" fmla="*/ 101 h 4171950"/>
                <a:gd name="T112" fmla="*/ 74 w 2035175"/>
                <a:gd name="T113" fmla="*/ 81 h 4171950"/>
                <a:gd name="T114" fmla="*/ 71 w 2035175"/>
                <a:gd name="T115" fmla="*/ 52 h 4171950"/>
                <a:gd name="T116" fmla="*/ 91 w 2035175"/>
                <a:gd name="T117" fmla="*/ 40 h 4171950"/>
                <a:gd name="T118" fmla="*/ 89 w 2035175"/>
                <a:gd name="T119" fmla="*/ 21 h 4171950"/>
                <a:gd name="T120" fmla="*/ 101 w 2035175"/>
                <a:gd name="T121" fmla="*/ 6 h 41719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35175"/>
                <a:gd name="T184" fmla="*/ 0 h 4171950"/>
                <a:gd name="T185" fmla="*/ 2035175 w 2035175"/>
                <a:gd name="T186" fmla="*/ 4171950 h 41719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35175" h="4171950">
                  <a:moveTo>
                    <a:pt x="719138" y="15875"/>
                  </a:moveTo>
                  <a:lnTo>
                    <a:pt x="773113" y="0"/>
                  </a:lnTo>
                  <a:lnTo>
                    <a:pt x="835025" y="11113"/>
                  </a:lnTo>
                  <a:lnTo>
                    <a:pt x="869492" y="41921"/>
                  </a:lnTo>
                  <a:lnTo>
                    <a:pt x="905211" y="63353"/>
                  </a:lnTo>
                  <a:lnTo>
                    <a:pt x="971886" y="30015"/>
                  </a:lnTo>
                  <a:lnTo>
                    <a:pt x="1030288" y="30163"/>
                  </a:lnTo>
                  <a:lnTo>
                    <a:pt x="1090613" y="34925"/>
                  </a:lnTo>
                  <a:lnTo>
                    <a:pt x="1128713" y="85725"/>
                  </a:lnTo>
                  <a:lnTo>
                    <a:pt x="1181100" y="133350"/>
                  </a:lnTo>
                  <a:lnTo>
                    <a:pt x="1238250" y="182563"/>
                  </a:lnTo>
                  <a:lnTo>
                    <a:pt x="1268413" y="230188"/>
                  </a:lnTo>
                  <a:lnTo>
                    <a:pt x="1328738" y="268288"/>
                  </a:lnTo>
                  <a:lnTo>
                    <a:pt x="1401763" y="292100"/>
                  </a:lnTo>
                  <a:lnTo>
                    <a:pt x="1458913" y="331788"/>
                  </a:lnTo>
                  <a:lnTo>
                    <a:pt x="1516063" y="371475"/>
                  </a:lnTo>
                  <a:lnTo>
                    <a:pt x="1611313" y="390525"/>
                  </a:lnTo>
                  <a:lnTo>
                    <a:pt x="1619250" y="433388"/>
                  </a:lnTo>
                  <a:lnTo>
                    <a:pt x="1590675" y="476250"/>
                  </a:lnTo>
                  <a:lnTo>
                    <a:pt x="1565275" y="523875"/>
                  </a:lnTo>
                  <a:lnTo>
                    <a:pt x="1544638" y="566738"/>
                  </a:lnTo>
                  <a:lnTo>
                    <a:pt x="1533525" y="617538"/>
                  </a:lnTo>
                  <a:lnTo>
                    <a:pt x="1585913" y="620713"/>
                  </a:lnTo>
                  <a:lnTo>
                    <a:pt x="1639888" y="636588"/>
                  </a:lnTo>
                  <a:lnTo>
                    <a:pt x="1697038" y="647700"/>
                  </a:lnTo>
                  <a:lnTo>
                    <a:pt x="1738313" y="636588"/>
                  </a:lnTo>
                  <a:lnTo>
                    <a:pt x="1824038" y="617538"/>
                  </a:lnTo>
                  <a:lnTo>
                    <a:pt x="1860550" y="590550"/>
                  </a:lnTo>
                  <a:lnTo>
                    <a:pt x="1901825" y="558800"/>
                  </a:lnTo>
                  <a:lnTo>
                    <a:pt x="1930400" y="511175"/>
                  </a:lnTo>
                  <a:lnTo>
                    <a:pt x="1935163" y="438150"/>
                  </a:lnTo>
                  <a:lnTo>
                    <a:pt x="1965325" y="433388"/>
                  </a:lnTo>
                  <a:lnTo>
                    <a:pt x="1995488" y="449263"/>
                  </a:lnTo>
                  <a:lnTo>
                    <a:pt x="2012950" y="490538"/>
                  </a:lnTo>
                  <a:lnTo>
                    <a:pt x="2024063" y="531813"/>
                  </a:lnTo>
                  <a:lnTo>
                    <a:pt x="2035175" y="582613"/>
                  </a:lnTo>
                  <a:lnTo>
                    <a:pt x="2003425" y="612775"/>
                  </a:lnTo>
                  <a:lnTo>
                    <a:pt x="1966913" y="622300"/>
                  </a:lnTo>
                  <a:lnTo>
                    <a:pt x="1893888" y="679450"/>
                  </a:lnTo>
                  <a:lnTo>
                    <a:pt x="1820863" y="738188"/>
                  </a:lnTo>
                  <a:lnTo>
                    <a:pt x="1813658" y="786062"/>
                  </a:lnTo>
                  <a:lnTo>
                    <a:pt x="1773238" y="814388"/>
                  </a:lnTo>
                  <a:lnTo>
                    <a:pt x="1742220" y="845593"/>
                  </a:lnTo>
                  <a:lnTo>
                    <a:pt x="1723170" y="878931"/>
                  </a:lnTo>
                  <a:lnTo>
                    <a:pt x="1686261" y="918221"/>
                  </a:lnTo>
                  <a:lnTo>
                    <a:pt x="1673225" y="958850"/>
                  </a:lnTo>
                  <a:lnTo>
                    <a:pt x="1643063" y="1028700"/>
                  </a:lnTo>
                  <a:lnTo>
                    <a:pt x="1620838" y="1120775"/>
                  </a:lnTo>
                  <a:lnTo>
                    <a:pt x="1604963" y="1195388"/>
                  </a:lnTo>
                  <a:lnTo>
                    <a:pt x="1577975" y="1249363"/>
                  </a:lnTo>
                  <a:lnTo>
                    <a:pt x="1597025" y="1349375"/>
                  </a:lnTo>
                  <a:lnTo>
                    <a:pt x="1601788" y="1414463"/>
                  </a:lnTo>
                  <a:lnTo>
                    <a:pt x="1595438" y="1471613"/>
                  </a:lnTo>
                  <a:lnTo>
                    <a:pt x="1557338" y="1533525"/>
                  </a:lnTo>
                  <a:lnTo>
                    <a:pt x="1662113" y="1614488"/>
                  </a:lnTo>
                  <a:lnTo>
                    <a:pt x="1685925" y="1676400"/>
                  </a:lnTo>
                  <a:lnTo>
                    <a:pt x="1671638" y="1738313"/>
                  </a:lnTo>
                  <a:lnTo>
                    <a:pt x="1739900" y="1773238"/>
                  </a:lnTo>
                  <a:lnTo>
                    <a:pt x="1768475" y="1806575"/>
                  </a:lnTo>
                  <a:lnTo>
                    <a:pt x="1757363" y="1852613"/>
                  </a:lnTo>
                  <a:lnTo>
                    <a:pt x="1746250" y="1895475"/>
                  </a:lnTo>
                  <a:lnTo>
                    <a:pt x="1676400" y="1927225"/>
                  </a:lnTo>
                  <a:lnTo>
                    <a:pt x="1639888" y="2014538"/>
                  </a:lnTo>
                  <a:lnTo>
                    <a:pt x="1600200" y="2062163"/>
                  </a:lnTo>
                  <a:lnTo>
                    <a:pt x="1563688" y="2076450"/>
                  </a:lnTo>
                  <a:lnTo>
                    <a:pt x="1533525" y="2116138"/>
                  </a:lnTo>
                  <a:lnTo>
                    <a:pt x="1449388" y="2143125"/>
                  </a:lnTo>
                  <a:lnTo>
                    <a:pt x="1414463" y="2170113"/>
                  </a:lnTo>
                  <a:lnTo>
                    <a:pt x="1397000" y="2205038"/>
                  </a:lnTo>
                  <a:lnTo>
                    <a:pt x="1360488" y="2236788"/>
                  </a:lnTo>
                  <a:lnTo>
                    <a:pt x="1308100" y="2244725"/>
                  </a:lnTo>
                  <a:lnTo>
                    <a:pt x="1254125" y="2232025"/>
                  </a:lnTo>
                  <a:lnTo>
                    <a:pt x="1230313" y="2271713"/>
                  </a:lnTo>
                  <a:lnTo>
                    <a:pt x="1182688" y="2287588"/>
                  </a:lnTo>
                  <a:lnTo>
                    <a:pt x="1147763" y="2311400"/>
                  </a:lnTo>
                  <a:lnTo>
                    <a:pt x="1160463" y="2362200"/>
                  </a:lnTo>
                  <a:lnTo>
                    <a:pt x="1135063" y="2420938"/>
                  </a:lnTo>
                  <a:lnTo>
                    <a:pt x="1058863" y="2449513"/>
                  </a:lnTo>
                  <a:lnTo>
                    <a:pt x="976313" y="2420938"/>
                  </a:lnTo>
                  <a:lnTo>
                    <a:pt x="933450" y="2373313"/>
                  </a:lnTo>
                  <a:lnTo>
                    <a:pt x="866775" y="2405063"/>
                  </a:lnTo>
                  <a:lnTo>
                    <a:pt x="876300" y="2473325"/>
                  </a:lnTo>
                  <a:lnTo>
                    <a:pt x="904875" y="2552700"/>
                  </a:lnTo>
                  <a:lnTo>
                    <a:pt x="890588" y="2595563"/>
                  </a:lnTo>
                  <a:lnTo>
                    <a:pt x="900113" y="2654300"/>
                  </a:lnTo>
                  <a:lnTo>
                    <a:pt x="915988" y="2716213"/>
                  </a:lnTo>
                  <a:lnTo>
                    <a:pt x="854075" y="2771775"/>
                  </a:lnTo>
                  <a:lnTo>
                    <a:pt x="839788" y="2857500"/>
                  </a:lnTo>
                  <a:lnTo>
                    <a:pt x="842963" y="2921000"/>
                  </a:lnTo>
                  <a:lnTo>
                    <a:pt x="790575" y="2995613"/>
                  </a:lnTo>
                  <a:lnTo>
                    <a:pt x="690563" y="3011488"/>
                  </a:lnTo>
                  <a:lnTo>
                    <a:pt x="644525" y="3071813"/>
                  </a:lnTo>
                  <a:lnTo>
                    <a:pt x="606425" y="3128963"/>
                  </a:lnTo>
                  <a:lnTo>
                    <a:pt x="590550" y="3201988"/>
                  </a:lnTo>
                  <a:lnTo>
                    <a:pt x="633413" y="3257550"/>
                  </a:lnTo>
                  <a:lnTo>
                    <a:pt x="723900" y="3302000"/>
                  </a:lnTo>
                  <a:lnTo>
                    <a:pt x="787400" y="3328988"/>
                  </a:lnTo>
                  <a:lnTo>
                    <a:pt x="785813" y="3390900"/>
                  </a:lnTo>
                  <a:lnTo>
                    <a:pt x="763588" y="3467100"/>
                  </a:lnTo>
                  <a:lnTo>
                    <a:pt x="725488" y="3554413"/>
                  </a:lnTo>
                  <a:lnTo>
                    <a:pt x="684213" y="3546475"/>
                  </a:lnTo>
                  <a:lnTo>
                    <a:pt x="652463" y="3562350"/>
                  </a:lnTo>
                  <a:lnTo>
                    <a:pt x="600075" y="3609975"/>
                  </a:lnTo>
                  <a:lnTo>
                    <a:pt x="595313" y="3671888"/>
                  </a:lnTo>
                  <a:lnTo>
                    <a:pt x="544513" y="3773488"/>
                  </a:lnTo>
                  <a:lnTo>
                    <a:pt x="447675" y="3849688"/>
                  </a:lnTo>
                  <a:lnTo>
                    <a:pt x="406400" y="3905250"/>
                  </a:lnTo>
                  <a:lnTo>
                    <a:pt x="409575" y="3971925"/>
                  </a:lnTo>
                  <a:lnTo>
                    <a:pt x="438150" y="4029075"/>
                  </a:lnTo>
                  <a:lnTo>
                    <a:pt x="471488" y="4086225"/>
                  </a:lnTo>
                  <a:lnTo>
                    <a:pt x="492125" y="4129088"/>
                  </a:lnTo>
                  <a:lnTo>
                    <a:pt x="495300" y="4164013"/>
                  </a:lnTo>
                  <a:lnTo>
                    <a:pt x="452438" y="4171950"/>
                  </a:lnTo>
                  <a:lnTo>
                    <a:pt x="347663" y="4110038"/>
                  </a:lnTo>
                  <a:lnTo>
                    <a:pt x="263525" y="4116388"/>
                  </a:lnTo>
                  <a:lnTo>
                    <a:pt x="163513" y="4116388"/>
                  </a:lnTo>
                  <a:lnTo>
                    <a:pt x="144463" y="4062413"/>
                  </a:lnTo>
                  <a:lnTo>
                    <a:pt x="111125" y="3957638"/>
                  </a:lnTo>
                  <a:lnTo>
                    <a:pt x="85725" y="3895725"/>
                  </a:lnTo>
                  <a:lnTo>
                    <a:pt x="15875" y="3876675"/>
                  </a:lnTo>
                  <a:lnTo>
                    <a:pt x="23813" y="3787775"/>
                  </a:lnTo>
                  <a:lnTo>
                    <a:pt x="0" y="3721100"/>
                  </a:lnTo>
                  <a:lnTo>
                    <a:pt x="39688" y="3611563"/>
                  </a:lnTo>
                  <a:lnTo>
                    <a:pt x="109538" y="3500438"/>
                  </a:lnTo>
                  <a:lnTo>
                    <a:pt x="95250" y="3402013"/>
                  </a:lnTo>
                  <a:lnTo>
                    <a:pt x="123825" y="3330575"/>
                  </a:lnTo>
                  <a:lnTo>
                    <a:pt x="171450" y="3249613"/>
                  </a:lnTo>
                  <a:lnTo>
                    <a:pt x="149225" y="3138488"/>
                  </a:lnTo>
                  <a:lnTo>
                    <a:pt x="166688" y="3057525"/>
                  </a:lnTo>
                  <a:lnTo>
                    <a:pt x="158750" y="2916238"/>
                  </a:lnTo>
                  <a:lnTo>
                    <a:pt x="163513" y="2867025"/>
                  </a:lnTo>
                  <a:lnTo>
                    <a:pt x="158750" y="2778125"/>
                  </a:lnTo>
                  <a:lnTo>
                    <a:pt x="153988" y="2686050"/>
                  </a:lnTo>
                  <a:lnTo>
                    <a:pt x="152400" y="2616200"/>
                  </a:lnTo>
                  <a:lnTo>
                    <a:pt x="158750" y="2563813"/>
                  </a:lnTo>
                  <a:lnTo>
                    <a:pt x="157163" y="2481263"/>
                  </a:lnTo>
                  <a:lnTo>
                    <a:pt x="152400" y="2411413"/>
                  </a:lnTo>
                  <a:lnTo>
                    <a:pt x="149225" y="2300288"/>
                  </a:lnTo>
                  <a:lnTo>
                    <a:pt x="158750" y="2220913"/>
                  </a:lnTo>
                  <a:lnTo>
                    <a:pt x="173038" y="2163763"/>
                  </a:lnTo>
                  <a:lnTo>
                    <a:pt x="196850" y="2111375"/>
                  </a:lnTo>
                  <a:lnTo>
                    <a:pt x="249238" y="2058988"/>
                  </a:lnTo>
                  <a:lnTo>
                    <a:pt x="249238" y="2006600"/>
                  </a:lnTo>
                  <a:lnTo>
                    <a:pt x="230188" y="1968500"/>
                  </a:lnTo>
                  <a:lnTo>
                    <a:pt x="196850" y="1890713"/>
                  </a:lnTo>
                  <a:lnTo>
                    <a:pt x="230188" y="1824038"/>
                  </a:lnTo>
                  <a:lnTo>
                    <a:pt x="273050" y="1781175"/>
                  </a:lnTo>
                  <a:lnTo>
                    <a:pt x="295275" y="1711325"/>
                  </a:lnTo>
                  <a:lnTo>
                    <a:pt x="282575" y="1635125"/>
                  </a:lnTo>
                  <a:lnTo>
                    <a:pt x="314325" y="1590675"/>
                  </a:lnTo>
                  <a:lnTo>
                    <a:pt x="352425" y="1514475"/>
                  </a:lnTo>
                  <a:lnTo>
                    <a:pt x="366713" y="1454150"/>
                  </a:lnTo>
                  <a:lnTo>
                    <a:pt x="333375" y="1357313"/>
                  </a:lnTo>
                  <a:lnTo>
                    <a:pt x="325438" y="1300163"/>
                  </a:lnTo>
                  <a:lnTo>
                    <a:pt x="301625" y="1235075"/>
                  </a:lnTo>
                  <a:lnTo>
                    <a:pt x="287338" y="1171575"/>
                  </a:lnTo>
                  <a:lnTo>
                    <a:pt x="296863" y="1114425"/>
                  </a:lnTo>
                  <a:lnTo>
                    <a:pt x="328613" y="1068388"/>
                  </a:lnTo>
                  <a:lnTo>
                    <a:pt x="358775" y="1035050"/>
                  </a:lnTo>
                  <a:lnTo>
                    <a:pt x="361950" y="996950"/>
                  </a:lnTo>
                  <a:lnTo>
                    <a:pt x="376238" y="954088"/>
                  </a:lnTo>
                  <a:lnTo>
                    <a:pt x="373063" y="915988"/>
                  </a:lnTo>
                  <a:lnTo>
                    <a:pt x="373063" y="857250"/>
                  </a:lnTo>
                  <a:lnTo>
                    <a:pt x="427038" y="836613"/>
                  </a:lnTo>
                  <a:lnTo>
                    <a:pt x="431800" y="801688"/>
                  </a:lnTo>
                  <a:lnTo>
                    <a:pt x="434975" y="769938"/>
                  </a:lnTo>
                  <a:lnTo>
                    <a:pt x="455613" y="738188"/>
                  </a:lnTo>
                  <a:lnTo>
                    <a:pt x="484188" y="692150"/>
                  </a:lnTo>
                  <a:lnTo>
                    <a:pt x="504825" y="636588"/>
                  </a:lnTo>
                  <a:lnTo>
                    <a:pt x="541338" y="596900"/>
                  </a:lnTo>
                  <a:lnTo>
                    <a:pt x="509588" y="554038"/>
                  </a:lnTo>
                  <a:lnTo>
                    <a:pt x="517525" y="508000"/>
                  </a:lnTo>
                  <a:lnTo>
                    <a:pt x="496888" y="428625"/>
                  </a:lnTo>
                  <a:lnTo>
                    <a:pt x="488950" y="355600"/>
                  </a:lnTo>
                  <a:lnTo>
                    <a:pt x="541338" y="312738"/>
                  </a:lnTo>
                  <a:lnTo>
                    <a:pt x="587375" y="288925"/>
                  </a:lnTo>
                  <a:lnTo>
                    <a:pt x="623888" y="273050"/>
                  </a:lnTo>
                  <a:lnTo>
                    <a:pt x="627063" y="217488"/>
                  </a:lnTo>
                  <a:lnTo>
                    <a:pt x="631825" y="174625"/>
                  </a:lnTo>
                  <a:lnTo>
                    <a:pt x="609936" y="144315"/>
                  </a:lnTo>
                  <a:lnTo>
                    <a:pt x="655638" y="96838"/>
                  </a:lnTo>
                  <a:lnTo>
                    <a:pt x="684213" y="77788"/>
                  </a:lnTo>
                  <a:lnTo>
                    <a:pt x="696852" y="43112"/>
                  </a:lnTo>
                  <a:lnTo>
                    <a:pt x="719138" y="158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2" name="Freeform 218">
              <a:extLst/>
            </p:cNvPr>
            <p:cNvSpPr>
              <a:spLocks/>
            </p:cNvSpPr>
            <p:nvPr/>
          </p:nvSpPr>
          <p:spPr bwMode="auto">
            <a:xfrm>
              <a:off x="3127351" y="5218131"/>
              <a:ext cx="150813" cy="153987"/>
            </a:xfrm>
            <a:custGeom>
              <a:avLst/>
              <a:gdLst>
                <a:gd name="T0" fmla="*/ 29 w 877551"/>
                <a:gd name="T1" fmla="*/ 1 h 907257"/>
                <a:gd name="T2" fmla="*/ 37 w 877551"/>
                <a:gd name="T3" fmla="*/ 0 h 907257"/>
                <a:gd name="T4" fmla="*/ 42 w 877551"/>
                <a:gd name="T5" fmla="*/ 1 h 907257"/>
                <a:gd name="T6" fmla="*/ 47 w 877551"/>
                <a:gd name="T7" fmla="*/ 1 h 907257"/>
                <a:gd name="T8" fmla="*/ 53 w 877551"/>
                <a:gd name="T9" fmla="*/ 3 h 907257"/>
                <a:gd name="T10" fmla="*/ 57 w 877551"/>
                <a:gd name="T11" fmla="*/ 5 h 907257"/>
                <a:gd name="T12" fmla="*/ 63 w 877551"/>
                <a:gd name="T13" fmla="*/ 4 h 907257"/>
                <a:gd name="T14" fmla="*/ 67 w 877551"/>
                <a:gd name="T15" fmla="*/ 6 h 907257"/>
                <a:gd name="T16" fmla="*/ 74 w 877551"/>
                <a:gd name="T17" fmla="*/ 8 h 907257"/>
                <a:gd name="T18" fmla="*/ 74 w 877551"/>
                <a:gd name="T19" fmla="*/ 18 h 907257"/>
                <a:gd name="T20" fmla="*/ 75 w 877551"/>
                <a:gd name="T21" fmla="*/ 25 h 907257"/>
                <a:gd name="T22" fmla="*/ 76 w 877551"/>
                <a:gd name="T23" fmla="*/ 36 h 907257"/>
                <a:gd name="T24" fmla="*/ 78 w 877551"/>
                <a:gd name="T25" fmla="*/ 43 h 907257"/>
                <a:gd name="T26" fmla="*/ 82 w 877551"/>
                <a:gd name="T27" fmla="*/ 41 h 907257"/>
                <a:gd name="T28" fmla="*/ 88 w 877551"/>
                <a:gd name="T29" fmla="*/ 42 h 907257"/>
                <a:gd name="T30" fmla="*/ 95 w 877551"/>
                <a:gd name="T31" fmla="*/ 43 h 907257"/>
                <a:gd name="T32" fmla="*/ 103 w 877551"/>
                <a:gd name="T33" fmla="*/ 45 h 907257"/>
                <a:gd name="T34" fmla="*/ 105 w 877551"/>
                <a:gd name="T35" fmla="*/ 48 h 907257"/>
                <a:gd name="T36" fmla="*/ 110 w 877551"/>
                <a:gd name="T37" fmla="*/ 53 h 907257"/>
                <a:gd name="T38" fmla="*/ 113 w 877551"/>
                <a:gd name="T39" fmla="*/ 67 h 907257"/>
                <a:gd name="T40" fmla="*/ 117 w 877551"/>
                <a:gd name="T41" fmla="*/ 70 h 907257"/>
                <a:gd name="T42" fmla="*/ 123 w 877551"/>
                <a:gd name="T43" fmla="*/ 68 h 907257"/>
                <a:gd name="T44" fmla="*/ 130 w 877551"/>
                <a:gd name="T45" fmla="*/ 70 h 907257"/>
                <a:gd name="T46" fmla="*/ 131 w 877551"/>
                <a:gd name="T47" fmla="*/ 76 h 907257"/>
                <a:gd name="T48" fmla="*/ 130 w 877551"/>
                <a:gd name="T49" fmla="*/ 82 h 907257"/>
                <a:gd name="T50" fmla="*/ 131 w 877551"/>
                <a:gd name="T51" fmla="*/ 86 h 907257"/>
                <a:gd name="T52" fmla="*/ 131 w 877551"/>
                <a:gd name="T53" fmla="*/ 89 h 907257"/>
                <a:gd name="T54" fmla="*/ 127 w 877551"/>
                <a:gd name="T55" fmla="*/ 98 h 907257"/>
                <a:gd name="T56" fmla="*/ 126 w 877551"/>
                <a:gd name="T57" fmla="*/ 108 h 907257"/>
                <a:gd name="T58" fmla="*/ 122 w 877551"/>
                <a:gd name="T59" fmla="*/ 115 h 907257"/>
                <a:gd name="T60" fmla="*/ 110 w 877551"/>
                <a:gd name="T61" fmla="*/ 123 h 907257"/>
                <a:gd name="T62" fmla="*/ 101 w 877551"/>
                <a:gd name="T63" fmla="*/ 125 h 907257"/>
                <a:gd name="T64" fmla="*/ 91 w 877551"/>
                <a:gd name="T65" fmla="*/ 128 h 907257"/>
                <a:gd name="T66" fmla="*/ 85 w 877551"/>
                <a:gd name="T67" fmla="*/ 127 h 907257"/>
                <a:gd name="T68" fmla="*/ 74 w 877551"/>
                <a:gd name="T69" fmla="*/ 124 h 907257"/>
                <a:gd name="T70" fmla="*/ 67 w 877551"/>
                <a:gd name="T71" fmla="*/ 124 h 907257"/>
                <a:gd name="T72" fmla="*/ 68 w 877551"/>
                <a:gd name="T73" fmla="*/ 116 h 907257"/>
                <a:gd name="T74" fmla="*/ 75 w 877551"/>
                <a:gd name="T75" fmla="*/ 104 h 907257"/>
                <a:gd name="T76" fmla="*/ 79 w 877551"/>
                <a:gd name="T77" fmla="*/ 98 h 907257"/>
                <a:gd name="T78" fmla="*/ 78 w 877551"/>
                <a:gd name="T79" fmla="*/ 92 h 907257"/>
                <a:gd name="T80" fmla="*/ 64 w 877551"/>
                <a:gd name="T81" fmla="*/ 89 h 907257"/>
                <a:gd name="T82" fmla="*/ 47 w 877551"/>
                <a:gd name="T83" fmla="*/ 78 h 907257"/>
                <a:gd name="T84" fmla="*/ 35 w 877551"/>
                <a:gd name="T85" fmla="*/ 74 h 907257"/>
                <a:gd name="T86" fmla="*/ 26 w 877551"/>
                <a:gd name="T87" fmla="*/ 69 h 907257"/>
                <a:gd name="T88" fmla="*/ 22 w 877551"/>
                <a:gd name="T89" fmla="*/ 62 h 907257"/>
                <a:gd name="T90" fmla="*/ 6 w 877551"/>
                <a:gd name="T91" fmla="*/ 49 h 907257"/>
                <a:gd name="T92" fmla="*/ 0 w 877551"/>
                <a:gd name="T93" fmla="*/ 41 h 907257"/>
                <a:gd name="T94" fmla="*/ 4 w 877551"/>
                <a:gd name="T95" fmla="*/ 34 h 907257"/>
                <a:gd name="T96" fmla="*/ 7 w 877551"/>
                <a:gd name="T97" fmla="*/ 30 h 907257"/>
                <a:gd name="T98" fmla="*/ 11 w 877551"/>
                <a:gd name="T99" fmla="*/ 26 h 907257"/>
                <a:gd name="T100" fmla="*/ 18 w 877551"/>
                <a:gd name="T101" fmla="*/ 23 h 907257"/>
                <a:gd name="T102" fmla="*/ 17 w 877551"/>
                <a:gd name="T103" fmla="*/ 15 h 907257"/>
                <a:gd name="T104" fmla="*/ 19 w 877551"/>
                <a:gd name="T105" fmla="*/ 8 h 907257"/>
                <a:gd name="T106" fmla="*/ 20 w 877551"/>
                <a:gd name="T107" fmla="*/ 4 h 907257"/>
                <a:gd name="T108" fmla="*/ 29 w 877551"/>
                <a:gd name="T109" fmla="*/ 1 h 9072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7551"/>
                <a:gd name="T166" fmla="*/ 0 h 907257"/>
                <a:gd name="T167" fmla="*/ 877551 w 877551"/>
                <a:gd name="T168" fmla="*/ 907257 h 9072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7551" h="907257">
                  <a:moveTo>
                    <a:pt x="193339" y="3720"/>
                  </a:moveTo>
                  <a:lnTo>
                    <a:pt x="244078" y="0"/>
                  </a:lnTo>
                  <a:lnTo>
                    <a:pt x="280651" y="3720"/>
                  </a:lnTo>
                  <a:lnTo>
                    <a:pt x="314325" y="7144"/>
                  </a:lnTo>
                  <a:lnTo>
                    <a:pt x="351234" y="21432"/>
                  </a:lnTo>
                  <a:lnTo>
                    <a:pt x="378618" y="33338"/>
                  </a:lnTo>
                  <a:lnTo>
                    <a:pt x="417909" y="30957"/>
                  </a:lnTo>
                  <a:lnTo>
                    <a:pt x="447339" y="44995"/>
                  </a:lnTo>
                  <a:lnTo>
                    <a:pt x="494109" y="58341"/>
                  </a:lnTo>
                  <a:lnTo>
                    <a:pt x="495300" y="126207"/>
                  </a:lnTo>
                  <a:lnTo>
                    <a:pt x="498871" y="179785"/>
                  </a:lnTo>
                  <a:lnTo>
                    <a:pt x="506076" y="254545"/>
                  </a:lnTo>
                  <a:lnTo>
                    <a:pt x="517189" y="303757"/>
                  </a:lnTo>
                  <a:lnTo>
                    <a:pt x="548878" y="294085"/>
                  </a:lnTo>
                  <a:lnTo>
                    <a:pt x="585451" y="295820"/>
                  </a:lnTo>
                  <a:lnTo>
                    <a:pt x="633076" y="303757"/>
                  </a:lnTo>
                  <a:lnTo>
                    <a:pt x="687051" y="316457"/>
                  </a:lnTo>
                  <a:lnTo>
                    <a:pt x="699751" y="338682"/>
                  </a:lnTo>
                  <a:lnTo>
                    <a:pt x="731501" y="379957"/>
                  </a:lnTo>
                  <a:lnTo>
                    <a:pt x="750551" y="476795"/>
                  </a:lnTo>
                  <a:lnTo>
                    <a:pt x="777539" y="499020"/>
                  </a:lnTo>
                  <a:lnTo>
                    <a:pt x="816768" y="484585"/>
                  </a:lnTo>
                  <a:lnTo>
                    <a:pt x="867965" y="497682"/>
                  </a:lnTo>
                  <a:lnTo>
                    <a:pt x="877551" y="540295"/>
                  </a:lnTo>
                  <a:lnTo>
                    <a:pt x="867965" y="585788"/>
                  </a:lnTo>
                  <a:lnTo>
                    <a:pt x="872789" y="608557"/>
                  </a:lnTo>
                  <a:lnTo>
                    <a:pt x="875109" y="631032"/>
                  </a:lnTo>
                  <a:lnTo>
                    <a:pt x="846534" y="697707"/>
                  </a:lnTo>
                  <a:lnTo>
                    <a:pt x="837864" y="768895"/>
                  </a:lnTo>
                  <a:lnTo>
                    <a:pt x="812006" y="819150"/>
                  </a:lnTo>
                  <a:lnTo>
                    <a:pt x="733425" y="876300"/>
                  </a:lnTo>
                  <a:lnTo>
                    <a:pt x="671176" y="889545"/>
                  </a:lnTo>
                  <a:lnTo>
                    <a:pt x="607218" y="907257"/>
                  </a:lnTo>
                  <a:lnTo>
                    <a:pt x="566401" y="899070"/>
                  </a:lnTo>
                  <a:lnTo>
                    <a:pt x="490537" y="878682"/>
                  </a:lnTo>
                  <a:lnTo>
                    <a:pt x="444164" y="878432"/>
                  </a:lnTo>
                  <a:lnTo>
                    <a:pt x="454818" y="823913"/>
                  </a:lnTo>
                  <a:lnTo>
                    <a:pt x="500062" y="738188"/>
                  </a:lnTo>
                  <a:lnTo>
                    <a:pt x="529828" y="692944"/>
                  </a:lnTo>
                  <a:lnTo>
                    <a:pt x="520303" y="651272"/>
                  </a:lnTo>
                  <a:lnTo>
                    <a:pt x="425114" y="630782"/>
                  </a:lnTo>
                  <a:lnTo>
                    <a:pt x="313989" y="551407"/>
                  </a:lnTo>
                  <a:lnTo>
                    <a:pt x="235743" y="527447"/>
                  </a:lnTo>
                  <a:lnTo>
                    <a:pt x="176212" y="491728"/>
                  </a:lnTo>
                  <a:lnTo>
                    <a:pt x="148828" y="442913"/>
                  </a:lnTo>
                  <a:lnTo>
                    <a:pt x="39290" y="347663"/>
                  </a:lnTo>
                  <a:lnTo>
                    <a:pt x="0" y="291703"/>
                  </a:lnTo>
                  <a:lnTo>
                    <a:pt x="28239" y="245020"/>
                  </a:lnTo>
                  <a:lnTo>
                    <a:pt x="48815" y="210741"/>
                  </a:lnTo>
                  <a:lnTo>
                    <a:pt x="71437" y="185738"/>
                  </a:lnTo>
                  <a:lnTo>
                    <a:pt x="119062" y="165497"/>
                  </a:lnTo>
                  <a:lnTo>
                    <a:pt x="115490" y="109538"/>
                  </a:lnTo>
                  <a:lnTo>
                    <a:pt x="128251" y="59282"/>
                  </a:lnTo>
                  <a:lnTo>
                    <a:pt x="135731" y="26194"/>
                  </a:lnTo>
                  <a:lnTo>
                    <a:pt x="193339" y="37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3" name="Freeform 219">
              <a:extLst/>
            </p:cNvPr>
            <p:cNvSpPr>
              <a:spLocks/>
            </p:cNvSpPr>
            <p:nvPr/>
          </p:nvSpPr>
          <p:spPr bwMode="auto">
            <a:xfrm>
              <a:off x="3211489" y="5427681"/>
              <a:ext cx="96837" cy="107950"/>
            </a:xfrm>
            <a:custGeom>
              <a:avLst/>
              <a:gdLst>
                <a:gd name="T0" fmla="*/ 2147483647 w 307"/>
                <a:gd name="T1" fmla="*/ 2147483647 h 341"/>
                <a:gd name="T2" fmla="*/ 2147483647 w 307"/>
                <a:gd name="T3" fmla="*/ 2147483647 h 341"/>
                <a:gd name="T4" fmla="*/ 0 w 307"/>
                <a:gd name="T5" fmla="*/ 2147483647 h 341"/>
                <a:gd name="T6" fmla="*/ 2147483647 w 307"/>
                <a:gd name="T7" fmla="*/ 2147483647 h 341"/>
                <a:gd name="T8" fmla="*/ 2147483647 w 307"/>
                <a:gd name="T9" fmla="*/ 2147483647 h 341"/>
                <a:gd name="T10" fmla="*/ 2147483647 w 307"/>
                <a:gd name="T11" fmla="*/ 2147483647 h 341"/>
                <a:gd name="T12" fmla="*/ 2147483647 w 307"/>
                <a:gd name="T13" fmla="*/ 2147483647 h 341"/>
                <a:gd name="T14" fmla="*/ 2147483647 w 307"/>
                <a:gd name="T15" fmla="*/ 2147483647 h 341"/>
                <a:gd name="T16" fmla="*/ 2147483647 w 307"/>
                <a:gd name="T17" fmla="*/ 2147483647 h 341"/>
                <a:gd name="T18" fmla="*/ 2147483647 w 307"/>
                <a:gd name="T19" fmla="*/ 2147483647 h 341"/>
                <a:gd name="T20" fmla="*/ 2147483647 w 307"/>
                <a:gd name="T21" fmla="*/ 2147483647 h 341"/>
                <a:gd name="T22" fmla="*/ 2147483647 w 307"/>
                <a:gd name="T23" fmla="*/ 2147483647 h 341"/>
                <a:gd name="T24" fmla="*/ 2147483647 w 307"/>
                <a:gd name="T25" fmla="*/ 2147483647 h 341"/>
                <a:gd name="T26" fmla="*/ 2147483647 w 307"/>
                <a:gd name="T27" fmla="*/ 2147483647 h 341"/>
                <a:gd name="T28" fmla="*/ 2147483647 w 307"/>
                <a:gd name="T29" fmla="*/ 2147483647 h 341"/>
                <a:gd name="T30" fmla="*/ 2147483647 w 307"/>
                <a:gd name="T31" fmla="*/ 2147483647 h 341"/>
                <a:gd name="T32" fmla="*/ 2147483647 w 307"/>
                <a:gd name="T33" fmla="*/ 2147483647 h 341"/>
                <a:gd name="T34" fmla="*/ 2147483647 w 307"/>
                <a:gd name="T35" fmla="*/ 2147483647 h 341"/>
                <a:gd name="T36" fmla="*/ 2147483647 w 307"/>
                <a:gd name="T37" fmla="*/ 2147483647 h 341"/>
                <a:gd name="T38" fmla="*/ 2147483647 w 307"/>
                <a:gd name="T39" fmla="*/ 2147483647 h 341"/>
                <a:gd name="T40" fmla="*/ 2147483647 w 307"/>
                <a:gd name="T41" fmla="*/ 2147483647 h 341"/>
                <a:gd name="T42" fmla="*/ 2147483647 w 307"/>
                <a:gd name="T43" fmla="*/ 2147483647 h 341"/>
                <a:gd name="T44" fmla="*/ 2147483647 w 307"/>
                <a:gd name="T45" fmla="*/ 2147483647 h 341"/>
                <a:gd name="T46" fmla="*/ 2147483647 w 307"/>
                <a:gd name="T47" fmla="*/ 2147483647 h 341"/>
                <a:gd name="T48" fmla="*/ 2147483647 w 307"/>
                <a:gd name="T49" fmla="*/ 2147483647 h 341"/>
                <a:gd name="T50" fmla="*/ 2147483647 w 307"/>
                <a:gd name="T51" fmla="*/ 2147483647 h 341"/>
                <a:gd name="T52" fmla="*/ 2147483647 w 307"/>
                <a:gd name="T53" fmla="*/ 2147483647 h 341"/>
                <a:gd name="T54" fmla="*/ 2147483647 w 307"/>
                <a:gd name="T55" fmla="*/ 2147483647 h 341"/>
                <a:gd name="T56" fmla="*/ 2147483647 w 307"/>
                <a:gd name="T57" fmla="*/ 2147483647 h 341"/>
                <a:gd name="T58" fmla="*/ 2147483647 w 307"/>
                <a:gd name="T59" fmla="*/ 2147483647 h 341"/>
                <a:gd name="T60" fmla="*/ 2147483647 w 307"/>
                <a:gd name="T61" fmla="*/ 2147483647 h 341"/>
                <a:gd name="T62" fmla="*/ 2147483647 w 307"/>
                <a:gd name="T63" fmla="*/ 2147483647 h 341"/>
                <a:gd name="T64" fmla="*/ 2147483647 w 307"/>
                <a:gd name="T65" fmla="*/ 2147483647 h 341"/>
                <a:gd name="T66" fmla="*/ 2147483647 w 307"/>
                <a:gd name="T67" fmla="*/ 2147483647 h 341"/>
                <a:gd name="T68" fmla="*/ 2147483647 w 307"/>
                <a:gd name="T69" fmla="*/ 2147483647 h 341"/>
                <a:gd name="T70" fmla="*/ 2147483647 w 307"/>
                <a:gd name="T71" fmla="*/ 2147483647 h 341"/>
                <a:gd name="T72" fmla="*/ 2147483647 w 307"/>
                <a:gd name="T73" fmla="*/ 0 h 341"/>
                <a:gd name="T74" fmla="*/ 2147483647 w 307"/>
                <a:gd name="T75" fmla="*/ 2147483647 h 3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7"/>
                <a:gd name="T115" fmla="*/ 0 h 341"/>
                <a:gd name="T116" fmla="*/ 307 w 307"/>
                <a:gd name="T117" fmla="*/ 341 h 3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7" h="341">
                  <a:moveTo>
                    <a:pt x="35" y="38"/>
                  </a:moveTo>
                  <a:lnTo>
                    <a:pt x="18" y="110"/>
                  </a:lnTo>
                  <a:lnTo>
                    <a:pt x="0" y="150"/>
                  </a:lnTo>
                  <a:lnTo>
                    <a:pt x="12" y="210"/>
                  </a:lnTo>
                  <a:lnTo>
                    <a:pt x="14" y="243"/>
                  </a:lnTo>
                  <a:lnTo>
                    <a:pt x="12" y="275"/>
                  </a:lnTo>
                  <a:lnTo>
                    <a:pt x="29" y="294"/>
                  </a:lnTo>
                  <a:lnTo>
                    <a:pt x="45" y="303"/>
                  </a:lnTo>
                  <a:lnTo>
                    <a:pt x="71" y="310"/>
                  </a:lnTo>
                  <a:lnTo>
                    <a:pt x="96" y="325"/>
                  </a:lnTo>
                  <a:lnTo>
                    <a:pt x="120" y="341"/>
                  </a:lnTo>
                  <a:lnTo>
                    <a:pt x="138" y="336"/>
                  </a:lnTo>
                  <a:lnTo>
                    <a:pt x="162" y="333"/>
                  </a:lnTo>
                  <a:lnTo>
                    <a:pt x="177" y="333"/>
                  </a:lnTo>
                  <a:lnTo>
                    <a:pt x="194" y="333"/>
                  </a:lnTo>
                  <a:lnTo>
                    <a:pt x="212" y="333"/>
                  </a:lnTo>
                  <a:lnTo>
                    <a:pt x="223" y="323"/>
                  </a:lnTo>
                  <a:lnTo>
                    <a:pt x="237" y="309"/>
                  </a:lnTo>
                  <a:lnTo>
                    <a:pt x="253" y="304"/>
                  </a:lnTo>
                  <a:lnTo>
                    <a:pt x="267" y="295"/>
                  </a:lnTo>
                  <a:lnTo>
                    <a:pt x="283" y="282"/>
                  </a:lnTo>
                  <a:lnTo>
                    <a:pt x="288" y="268"/>
                  </a:lnTo>
                  <a:lnTo>
                    <a:pt x="296" y="251"/>
                  </a:lnTo>
                  <a:lnTo>
                    <a:pt x="305" y="238"/>
                  </a:lnTo>
                  <a:lnTo>
                    <a:pt x="290" y="215"/>
                  </a:lnTo>
                  <a:lnTo>
                    <a:pt x="297" y="191"/>
                  </a:lnTo>
                  <a:lnTo>
                    <a:pt x="307" y="168"/>
                  </a:lnTo>
                  <a:lnTo>
                    <a:pt x="291" y="156"/>
                  </a:lnTo>
                  <a:lnTo>
                    <a:pt x="272" y="140"/>
                  </a:lnTo>
                  <a:lnTo>
                    <a:pt x="248" y="120"/>
                  </a:lnTo>
                  <a:lnTo>
                    <a:pt x="211" y="109"/>
                  </a:lnTo>
                  <a:lnTo>
                    <a:pt x="169" y="72"/>
                  </a:lnTo>
                  <a:lnTo>
                    <a:pt x="138" y="70"/>
                  </a:lnTo>
                  <a:lnTo>
                    <a:pt x="129" y="57"/>
                  </a:lnTo>
                  <a:lnTo>
                    <a:pt x="100" y="39"/>
                  </a:lnTo>
                  <a:lnTo>
                    <a:pt x="88" y="15"/>
                  </a:lnTo>
                  <a:lnTo>
                    <a:pt x="51" y="0"/>
                  </a:lnTo>
                  <a:lnTo>
                    <a:pt x="35" y="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4" name="Freeform 220">
              <a:extLst/>
            </p:cNvPr>
            <p:cNvSpPr>
              <a:spLocks/>
            </p:cNvSpPr>
            <p:nvPr/>
          </p:nvSpPr>
          <p:spPr bwMode="auto">
            <a:xfrm>
              <a:off x="2984476" y="5986481"/>
              <a:ext cx="52388" cy="73025"/>
            </a:xfrm>
            <a:custGeom>
              <a:avLst/>
              <a:gdLst>
                <a:gd name="T0" fmla="*/ 33 w 309562"/>
                <a:gd name="T1" fmla="*/ 10 h 426730"/>
                <a:gd name="T2" fmla="*/ 29 w 309562"/>
                <a:gd name="T3" fmla="*/ 2 h 426730"/>
                <a:gd name="T4" fmla="*/ 20 w 309562"/>
                <a:gd name="T5" fmla="*/ 0 h 426730"/>
                <a:gd name="T6" fmla="*/ 13 w 309562"/>
                <a:gd name="T7" fmla="*/ 5 h 426730"/>
                <a:gd name="T8" fmla="*/ 9 w 309562"/>
                <a:gd name="T9" fmla="*/ 14 h 426730"/>
                <a:gd name="T10" fmla="*/ 20 w 309562"/>
                <a:gd name="T11" fmla="*/ 12 h 426730"/>
                <a:gd name="T12" fmla="*/ 20 w 309562"/>
                <a:gd name="T13" fmla="*/ 21 h 426730"/>
                <a:gd name="T14" fmla="*/ 16 w 309562"/>
                <a:gd name="T15" fmla="*/ 24 h 426730"/>
                <a:gd name="T16" fmla="*/ 14 w 309562"/>
                <a:gd name="T17" fmla="*/ 27 h 426730"/>
                <a:gd name="T18" fmla="*/ 12 w 309562"/>
                <a:gd name="T19" fmla="*/ 30 h 426730"/>
                <a:gd name="T20" fmla="*/ 16 w 309562"/>
                <a:gd name="T21" fmla="*/ 33 h 426730"/>
                <a:gd name="T22" fmla="*/ 18 w 309562"/>
                <a:gd name="T23" fmla="*/ 36 h 426730"/>
                <a:gd name="T24" fmla="*/ 20 w 309562"/>
                <a:gd name="T25" fmla="*/ 39 h 426730"/>
                <a:gd name="T26" fmla="*/ 21 w 309562"/>
                <a:gd name="T27" fmla="*/ 43 h 426730"/>
                <a:gd name="T28" fmla="*/ 25 w 309562"/>
                <a:gd name="T29" fmla="*/ 48 h 426730"/>
                <a:gd name="T30" fmla="*/ 35 w 309562"/>
                <a:gd name="T31" fmla="*/ 52 h 426730"/>
                <a:gd name="T32" fmla="*/ 34 w 309562"/>
                <a:gd name="T33" fmla="*/ 54 h 426730"/>
                <a:gd name="T34" fmla="*/ 27 w 309562"/>
                <a:gd name="T35" fmla="*/ 52 h 426730"/>
                <a:gd name="T36" fmla="*/ 21 w 309562"/>
                <a:gd name="T37" fmla="*/ 56 h 426730"/>
                <a:gd name="T38" fmla="*/ 18 w 309562"/>
                <a:gd name="T39" fmla="*/ 53 h 426730"/>
                <a:gd name="T40" fmla="*/ 15 w 309562"/>
                <a:gd name="T41" fmla="*/ 55 h 426730"/>
                <a:gd name="T42" fmla="*/ 13 w 309562"/>
                <a:gd name="T43" fmla="*/ 52 h 426730"/>
                <a:gd name="T44" fmla="*/ 10 w 309562"/>
                <a:gd name="T45" fmla="*/ 56 h 426730"/>
                <a:gd name="T46" fmla="*/ 7 w 309562"/>
                <a:gd name="T47" fmla="*/ 56 h 426730"/>
                <a:gd name="T48" fmla="*/ 0 w 309562"/>
                <a:gd name="T49" fmla="*/ 59 h 426730"/>
                <a:gd name="T50" fmla="*/ 1 w 309562"/>
                <a:gd name="T51" fmla="*/ 61 h 426730"/>
                <a:gd name="T52" fmla="*/ 9 w 309562"/>
                <a:gd name="T53" fmla="*/ 61 h 426730"/>
                <a:gd name="T54" fmla="*/ 14 w 309562"/>
                <a:gd name="T55" fmla="*/ 63 h 426730"/>
                <a:gd name="T56" fmla="*/ 29 w 309562"/>
                <a:gd name="T57" fmla="*/ 60 h 426730"/>
                <a:gd name="T58" fmla="*/ 36 w 309562"/>
                <a:gd name="T59" fmla="*/ 60 h 426730"/>
                <a:gd name="T60" fmla="*/ 43 w 309562"/>
                <a:gd name="T61" fmla="*/ 56 h 426730"/>
                <a:gd name="T62" fmla="*/ 33 w 309562"/>
                <a:gd name="T63" fmla="*/ 10 h 4267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9562"/>
                <a:gd name="T97" fmla="*/ 0 h 426730"/>
                <a:gd name="T98" fmla="*/ 309562 w 309562"/>
                <a:gd name="T99" fmla="*/ 426730 h 4267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9562" h="426730">
                  <a:moveTo>
                    <a:pt x="235916" y="69542"/>
                  </a:moveTo>
                  <a:lnTo>
                    <a:pt x="209998" y="11906"/>
                  </a:lnTo>
                  <a:lnTo>
                    <a:pt x="142133" y="0"/>
                  </a:lnTo>
                  <a:lnTo>
                    <a:pt x="89745" y="35718"/>
                  </a:lnTo>
                  <a:lnTo>
                    <a:pt x="68314" y="94059"/>
                  </a:lnTo>
                  <a:lnTo>
                    <a:pt x="146043" y="80942"/>
                  </a:lnTo>
                  <a:lnTo>
                    <a:pt x="146895" y="144065"/>
                  </a:lnTo>
                  <a:lnTo>
                    <a:pt x="114748" y="160734"/>
                  </a:lnTo>
                  <a:lnTo>
                    <a:pt x="99270" y="180975"/>
                  </a:lnTo>
                  <a:lnTo>
                    <a:pt x="86128" y="206337"/>
                  </a:lnTo>
                  <a:lnTo>
                    <a:pt x="116086" y="225337"/>
                  </a:lnTo>
                  <a:lnTo>
                    <a:pt x="130226" y="242887"/>
                  </a:lnTo>
                  <a:lnTo>
                    <a:pt x="146043" y="267135"/>
                  </a:lnTo>
                  <a:lnTo>
                    <a:pt x="148540" y="295001"/>
                  </a:lnTo>
                  <a:lnTo>
                    <a:pt x="178497" y="325400"/>
                  </a:lnTo>
                  <a:lnTo>
                    <a:pt x="249647" y="355799"/>
                  </a:lnTo>
                  <a:lnTo>
                    <a:pt x="242157" y="369732"/>
                  </a:lnTo>
                  <a:lnTo>
                    <a:pt x="194724" y="354532"/>
                  </a:lnTo>
                  <a:lnTo>
                    <a:pt x="153533" y="382398"/>
                  </a:lnTo>
                  <a:lnTo>
                    <a:pt x="129816" y="358332"/>
                  </a:lnTo>
                  <a:lnTo>
                    <a:pt x="108596" y="377332"/>
                  </a:lnTo>
                  <a:lnTo>
                    <a:pt x="92369" y="353266"/>
                  </a:lnTo>
                  <a:lnTo>
                    <a:pt x="74894" y="384931"/>
                  </a:lnTo>
                  <a:lnTo>
                    <a:pt x="52426" y="382398"/>
                  </a:lnTo>
                  <a:lnTo>
                    <a:pt x="0" y="401398"/>
                  </a:lnTo>
                  <a:lnTo>
                    <a:pt x="7489" y="419130"/>
                  </a:lnTo>
                  <a:lnTo>
                    <a:pt x="67405" y="419130"/>
                  </a:lnTo>
                  <a:lnTo>
                    <a:pt x="101107" y="426730"/>
                  </a:lnTo>
                  <a:lnTo>
                    <a:pt x="212200" y="408997"/>
                  </a:lnTo>
                  <a:lnTo>
                    <a:pt x="262129" y="410264"/>
                  </a:lnTo>
                  <a:lnTo>
                    <a:pt x="309562" y="381132"/>
                  </a:lnTo>
                  <a:lnTo>
                    <a:pt x="235916" y="695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5" name="Freeform 221">
              <a:extLst/>
            </p:cNvPr>
            <p:cNvSpPr>
              <a:spLocks/>
            </p:cNvSpPr>
            <p:nvPr/>
          </p:nvSpPr>
          <p:spPr bwMode="auto">
            <a:xfrm>
              <a:off x="3024164" y="5999181"/>
              <a:ext cx="63500" cy="57150"/>
            </a:xfrm>
            <a:custGeom>
              <a:avLst/>
              <a:gdLst>
                <a:gd name="T0" fmla="*/ 0 w 372666"/>
                <a:gd name="T1" fmla="*/ 0 h 341710"/>
                <a:gd name="T2" fmla="*/ 9 w 372666"/>
                <a:gd name="T3" fmla="*/ 7 h 341710"/>
                <a:gd name="T4" fmla="*/ 19 w 372666"/>
                <a:gd name="T5" fmla="*/ 18 h 341710"/>
                <a:gd name="T6" fmla="*/ 27 w 372666"/>
                <a:gd name="T7" fmla="*/ 24 h 341710"/>
                <a:gd name="T8" fmla="*/ 33 w 372666"/>
                <a:gd name="T9" fmla="*/ 31 h 341710"/>
                <a:gd name="T10" fmla="*/ 44 w 372666"/>
                <a:gd name="T11" fmla="*/ 35 h 341710"/>
                <a:gd name="T12" fmla="*/ 50 w 372666"/>
                <a:gd name="T13" fmla="*/ 36 h 341710"/>
                <a:gd name="T14" fmla="*/ 54 w 372666"/>
                <a:gd name="T15" fmla="*/ 39 h 341710"/>
                <a:gd name="T16" fmla="*/ 46 w 372666"/>
                <a:gd name="T17" fmla="*/ 44 h 341710"/>
                <a:gd name="T18" fmla="*/ 36 w 372666"/>
                <a:gd name="T19" fmla="*/ 45 h 341710"/>
                <a:gd name="T20" fmla="*/ 28 w 372666"/>
                <a:gd name="T21" fmla="*/ 44 h 341710"/>
                <a:gd name="T22" fmla="*/ 23 w 372666"/>
                <a:gd name="T23" fmla="*/ 42 h 341710"/>
                <a:gd name="T24" fmla="*/ 11 w 372666"/>
                <a:gd name="T25" fmla="*/ 41 h 341710"/>
                <a:gd name="T26" fmla="*/ 0 w 372666"/>
                <a:gd name="T27" fmla="*/ 0 h 3417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2666"/>
                <a:gd name="T43" fmla="*/ 0 h 341710"/>
                <a:gd name="T44" fmla="*/ 372666 w 372666"/>
                <a:gd name="T45" fmla="*/ 341710 h 3417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2666" h="341710">
                  <a:moveTo>
                    <a:pt x="0" y="0"/>
                  </a:moveTo>
                  <a:lnTo>
                    <a:pt x="59531" y="54769"/>
                  </a:lnTo>
                  <a:lnTo>
                    <a:pt x="129778" y="139303"/>
                  </a:lnTo>
                  <a:lnTo>
                    <a:pt x="185738" y="184547"/>
                  </a:lnTo>
                  <a:lnTo>
                    <a:pt x="232172" y="235744"/>
                  </a:lnTo>
                  <a:lnTo>
                    <a:pt x="305991" y="270272"/>
                  </a:lnTo>
                  <a:lnTo>
                    <a:pt x="346472" y="275035"/>
                  </a:lnTo>
                  <a:lnTo>
                    <a:pt x="372666" y="298847"/>
                  </a:lnTo>
                  <a:lnTo>
                    <a:pt x="321469" y="338138"/>
                  </a:lnTo>
                  <a:lnTo>
                    <a:pt x="253603" y="341710"/>
                  </a:lnTo>
                  <a:lnTo>
                    <a:pt x="195263" y="340519"/>
                  </a:lnTo>
                  <a:lnTo>
                    <a:pt x="157163" y="322660"/>
                  </a:lnTo>
                  <a:lnTo>
                    <a:pt x="73819" y="31313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6" name="Freeform 222">
              <a:extLst/>
            </p:cNvPr>
            <p:cNvSpPr>
              <a:spLocks/>
            </p:cNvSpPr>
            <p:nvPr/>
          </p:nvSpPr>
          <p:spPr bwMode="auto">
            <a:xfrm>
              <a:off x="3019401" y="6056331"/>
              <a:ext cx="28575" cy="15875"/>
            </a:xfrm>
            <a:custGeom>
              <a:avLst/>
              <a:gdLst>
                <a:gd name="T0" fmla="*/ 2147483647 w 139"/>
                <a:gd name="T1" fmla="*/ 2147483647 h 67"/>
                <a:gd name="T2" fmla="*/ 2147483647 w 139"/>
                <a:gd name="T3" fmla="*/ 2147483647 h 67"/>
                <a:gd name="T4" fmla="*/ 2147483647 w 139"/>
                <a:gd name="T5" fmla="*/ 2147483647 h 67"/>
                <a:gd name="T6" fmla="*/ 2147483647 w 139"/>
                <a:gd name="T7" fmla="*/ 2147483647 h 67"/>
                <a:gd name="T8" fmla="*/ 2147483647 w 139"/>
                <a:gd name="T9" fmla="*/ 2147483647 h 67"/>
                <a:gd name="T10" fmla="*/ 2147483647 w 139"/>
                <a:gd name="T11" fmla="*/ 2147483647 h 67"/>
                <a:gd name="T12" fmla="*/ 0 w 139"/>
                <a:gd name="T13" fmla="*/ 2147483647 h 67"/>
                <a:gd name="T14" fmla="*/ 2147483647 w 139"/>
                <a:gd name="T15" fmla="*/ 2147483647 h 67"/>
                <a:gd name="T16" fmla="*/ 2147483647 w 139"/>
                <a:gd name="T17" fmla="*/ 0 h 67"/>
                <a:gd name="T18" fmla="*/ 2147483647 w 139"/>
                <a:gd name="T19" fmla="*/ 2147483647 h 67"/>
                <a:gd name="T20" fmla="*/ 2147483647 w 139"/>
                <a:gd name="T21" fmla="*/ 2147483647 h 67"/>
                <a:gd name="T22" fmla="*/ 2147483647 w 139"/>
                <a:gd name="T23" fmla="*/ 2147483647 h 67"/>
                <a:gd name="T24" fmla="*/ 2147483647 w 139"/>
                <a:gd name="T25" fmla="*/ 2147483647 h 67"/>
                <a:gd name="T26" fmla="*/ 2147483647 w 139"/>
                <a:gd name="T27" fmla="*/ 2147483647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9"/>
                <a:gd name="T43" fmla="*/ 0 h 67"/>
                <a:gd name="T44" fmla="*/ 139 w 139"/>
                <a:gd name="T45" fmla="*/ 67 h 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9" h="67">
                  <a:moveTo>
                    <a:pt x="139" y="67"/>
                  </a:moveTo>
                  <a:lnTo>
                    <a:pt x="90" y="63"/>
                  </a:lnTo>
                  <a:lnTo>
                    <a:pt x="78" y="34"/>
                  </a:lnTo>
                  <a:lnTo>
                    <a:pt x="58" y="40"/>
                  </a:lnTo>
                  <a:lnTo>
                    <a:pt x="46" y="51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52" y="22"/>
                  </a:lnTo>
                  <a:lnTo>
                    <a:pt x="79" y="0"/>
                  </a:lnTo>
                  <a:lnTo>
                    <a:pt x="93" y="3"/>
                  </a:lnTo>
                  <a:lnTo>
                    <a:pt x="88" y="21"/>
                  </a:lnTo>
                  <a:lnTo>
                    <a:pt x="103" y="39"/>
                  </a:lnTo>
                  <a:lnTo>
                    <a:pt x="130" y="43"/>
                  </a:lnTo>
                  <a:lnTo>
                    <a:pt x="139" y="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7" name="Freeform 223">
              <a:extLst/>
            </p:cNvPr>
            <p:cNvSpPr>
              <a:spLocks/>
            </p:cNvSpPr>
            <p:nvPr/>
          </p:nvSpPr>
          <p:spPr bwMode="auto">
            <a:xfrm>
              <a:off x="3041626" y="6053156"/>
              <a:ext cx="15875" cy="9525"/>
            </a:xfrm>
            <a:custGeom>
              <a:avLst/>
              <a:gdLst>
                <a:gd name="T0" fmla="*/ 2147483647 w 168"/>
                <a:gd name="T1" fmla="*/ 2147483647 h 112"/>
                <a:gd name="T2" fmla="*/ 2147483647 w 168"/>
                <a:gd name="T3" fmla="*/ 2147483647 h 112"/>
                <a:gd name="T4" fmla="*/ 0 w 168"/>
                <a:gd name="T5" fmla="*/ 2147483647 h 112"/>
                <a:gd name="T6" fmla="*/ 0 w 168"/>
                <a:gd name="T7" fmla="*/ 2147483647 h 112"/>
                <a:gd name="T8" fmla="*/ 2147483647 w 168"/>
                <a:gd name="T9" fmla="*/ 0 h 112"/>
                <a:gd name="T10" fmla="*/ 2147483647 w 168"/>
                <a:gd name="T11" fmla="*/ 2147483647 h 112"/>
                <a:gd name="T12" fmla="*/ 2147483647 w 168"/>
                <a:gd name="T13" fmla="*/ 2147483647 h 112"/>
                <a:gd name="T14" fmla="*/ 2147483647 w 168"/>
                <a:gd name="T15" fmla="*/ 2147483647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12"/>
                <a:gd name="T26" fmla="*/ 168 w 168"/>
                <a:gd name="T27" fmla="*/ 112 h 1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12">
                  <a:moveTo>
                    <a:pt x="156" y="112"/>
                  </a:moveTo>
                  <a:lnTo>
                    <a:pt x="71" y="104"/>
                  </a:lnTo>
                  <a:lnTo>
                    <a:pt x="0" y="78"/>
                  </a:lnTo>
                  <a:lnTo>
                    <a:pt x="0" y="42"/>
                  </a:lnTo>
                  <a:lnTo>
                    <a:pt x="25" y="0"/>
                  </a:lnTo>
                  <a:lnTo>
                    <a:pt x="103" y="8"/>
                  </a:lnTo>
                  <a:lnTo>
                    <a:pt x="168" y="45"/>
                  </a:lnTo>
                  <a:lnTo>
                    <a:pt x="15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8" name="Freeform 224">
              <a:extLst/>
            </p:cNvPr>
            <p:cNvSpPr>
              <a:spLocks/>
            </p:cNvSpPr>
            <p:nvPr/>
          </p:nvSpPr>
          <p:spPr bwMode="auto">
            <a:xfrm>
              <a:off x="2979714" y="6038868"/>
              <a:ext cx="17462" cy="9525"/>
            </a:xfrm>
            <a:custGeom>
              <a:avLst/>
              <a:gdLst>
                <a:gd name="T0" fmla="*/ 2147483647 w 91"/>
                <a:gd name="T1" fmla="*/ 2147483647 h 56"/>
                <a:gd name="T2" fmla="*/ 2147483647 w 91"/>
                <a:gd name="T3" fmla="*/ 2147483647 h 56"/>
                <a:gd name="T4" fmla="*/ 2147483647 w 91"/>
                <a:gd name="T5" fmla="*/ 2147483647 h 56"/>
                <a:gd name="T6" fmla="*/ 2147483647 w 91"/>
                <a:gd name="T7" fmla="*/ 2147483647 h 56"/>
                <a:gd name="T8" fmla="*/ 0 w 91"/>
                <a:gd name="T9" fmla="*/ 2147483647 h 56"/>
                <a:gd name="T10" fmla="*/ 2147483647 w 91"/>
                <a:gd name="T11" fmla="*/ 2147483647 h 56"/>
                <a:gd name="T12" fmla="*/ 2147483647 w 91"/>
                <a:gd name="T13" fmla="*/ 2147483647 h 56"/>
                <a:gd name="T14" fmla="*/ 2147483647 w 91"/>
                <a:gd name="T15" fmla="*/ 2147483647 h 56"/>
                <a:gd name="T16" fmla="*/ 2147483647 w 91"/>
                <a:gd name="T17" fmla="*/ 0 h 56"/>
                <a:gd name="T18" fmla="*/ 2147483647 w 91"/>
                <a:gd name="T19" fmla="*/ 2147483647 h 56"/>
                <a:gd name="T20" fmla="*/ 2147483647 w 91"/>
                <a:gd name="T21" fmla="*/ 2147483647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56"/>
                <a:gd name="T35" fmla="*/ 91 w 91"/>
                <a:gd name="T36" fmla="*/ 56 h 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56">
                  <a:moveTo>
                    <a:pt x="91" y="41"/>
                  </a:moveTo>
                  <a:lnTo>
                    <a:pt x="60" y="44"/>
                  </a:lnTo>
                  <a:lnTo>
                    <a:pt x="36" y="56"/>
                  </a:lnTo>
                  <a:lnTo>
                    <a:pt x="13" y="53"/>
                  </a:lnTo>
                  <a:lnTo>
                    <a:pt x="0" y="38"/>
                  </a:lnTo>
                  <a:lnTo>
                    <a:pt x="10" y="11"/>
                  </a:lnTo>
                  <a:lnTo>
                    <a:pt x="25" y="5"/>
                  </a:lnTo>
                  <a:lnTo>
                    <a:pt x="48" y="20"/>
                  </a:lnTo>
                  <a:lnTo>
                    <a:pt x="63" y="0"/>
                  </a:lnTo>
                  <a:lnTo>
                    <a:pt x="72" y="24"/>
                  </a:lnTo>
                  <a:lnTo>
                    <a:pt x="91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9" name="Freeform 225">
              <a:extLst/>
            </p:cNvPr>
            <p:cNvSpPr>
              <a:spLocks/>
            </p:cNvSpPr>
            <p:nvPr/>
          </p:nvSpPr>
          <p:spPr bwMode="auto">
            <a:xfrm>
              <a:off x="2998764" y="6030931"/>
              <a:ext cx="6350" cy="9525"/>
            </a:xfrm>
            <a:custGeom>
              <a:avLst/>
              <a:gdLst>
                <a:gd name="T0" fmla="*/ 2147483647 w 34"/>
                <a:gd name="T1" fmla="*/ 2147483647 h 50"/>
                <a:gd name="T2" fmla="*/ 0 w 34"/>
                <a:gd name="T3" fmla="*/ 2147483647 h 50"/>
                <a:gd name="T4" fmla="*/ 2147483647 w 34"/>
                <a:gd name="T5" fmla="*/ 0 h 50"/>
                <a:gd name="T6" fmla="*/ 2147483647 w 34"/>
                <a:gd name="T7" fmla="*/ 0 h 50"/>
                <a:gd name="T8" fmla="*/ 2147483647 w 34"/>
                <a:gd name="T9" fmla="*/ 2147483647 h 50"/>
                <a:gd name="T10" fmla="*/ 2147483647 w 34"/>
                <a:gd name="T11" fmla="*/ 2147483647 h 50"/>
                <a:gd name="T12" fmla="*/ 2147483647 w 34"/>
                <a:gd name="T13" fmla="*/ 214748364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50"/>
                <a:gd name="T23" fmla="*/ 34 w 34"/>
                <a:gd name="T24" fmla="*/ 50 h 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50">
                  <a:moveTo>
                    <a:pt x="15" y="50"/>
                  </a:moveTo>
                  <a:lnTo>
                    <a:pt x="0" y="26"/>
                  </a:lnTo>
                  <a:lnTo>
                    <a:pt x="3" y="0"/>
                  </a:lnTo>
                  <a:lnTo>
                    <a:pt x="19" y="0"/>
                  </a:lnTo>
                  <a:lnTo>
                    <a:pt x="34" y="29"/>
                  </a:lnTo>
                  <a:lnTo>
                    <a:pt x="33" y="50"/>
                  </a:lnTo>
                  <a:lnTo>
                    <a:pt x="15" y="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0" name="Freeform 226">
              <a:extLst/>
            </p:cNvPr>
            <p:cNvSpPr>
              <a:spLocks/>
            </p:cNvSpPr>
            <p:nvPr/>
          </p:nvSpPr>
          <p:spPr bwMode="auto">
            <a:xfrm>
              <a:off x="2979714" y="6015056"/>
              <a:ext cx="14287" cy="17462"/>
            </a:xfrm>
            <a:custGeom>
              <a:avLst/>
              <a:gdLst>
                <a:gd name="T0" fmla="*/ 2147483647 w 183"/>
                <a:gd name="T1" fmla="*/ 0 h 211"/>
                <a:gd name="T2" fmla="*/ 0 w 183"/>
                <a:gd name="T3" fmla="*/ 2147483647 h 211"/>
                <a:gd name="T4" fmla="*/ 2147483647 w 183"/>
                <a:gd name="T5" fmla="*/ 2147483647 h 211"/>
                <a:gd name="T6" fmla="*/ 2147483647 w 183"/>
                <a:gd name="T7" fmla="*/ 2147483647 h 211"/>
                <a:gd name="T8" fmla="*/ 2147483647 w 183"/>
                <a:gd name="T9" fmla="*/ 2147483647 h 211"/>
                <a:gd name="T10" fmla="*/ 2147483647 w 183"/>
                <a:gd name="T11" fmla="*/ 0 h 211"/>
                <a:gd name="T12" fmla="*/ 2147483647 w 183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3"/>
                <a:gd name="T22" fmla="*/ 0 h 211"/>
                <a:gd name="T23" fmla="*/ 183 w 183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3" h="211">
                  <a:moveTo>
                    <a:pt x="28" y="0"/>
                  </a:moveTo>
                  <a:lnTo>
                    <a:pt x="0" y="92"/>
                  </a:lnTo>
                  <a:lnTo>
                    <a:pt x="55" y="211"/>
                  </a:lnTo>
                  <a:lnTo>
                    <a:pt x="165" y="174"/>
                  </a:lnTo>
                  <a:lnTo>
                    <a:pt x="183" y="119"/>
                  </a:lnTo>
                  <a:lnTo>
                    <a:pt x="1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1" name="Freeform 227">
              <a:extLst/>
            </p:cNvPr>
            <p:cNvSpPr>
              <a:spLocks/>
            </p:cNvSpPr>
            <p:nvPr/>
          </p:nvSpPr>
          <p:spPr bwMode="auto">
            <a:xfrm>
              <a:off x="3179739" y="5940443"/>
              <a:ext cx="38100" cy="31750"/>
            </a:xfrm>
            <a:custGeom>
              <a:avLst/>
              <a:gdLst>
                <a:gd name="T0" fmla="*/ 0 w 167"/>
                <a:gd name="T1" fmla="*/ 2147483647 h 135"/>
                <a:gd name="T2" fmla="*/ 2147483647 w 167"/>
                <a:gd name="T3" fmla="*/ 2147483647 h 135"/>
                <a:gd name="T4" fmla="*/ 2147483647 w 167"/>
                <a:gd name="T5" fmla="*/ 2147483647 h 135"/>
                <a:gd name="T6" fmla="*/ 2147483647 w 167"/>
                <a:gd name="T7" fmla="*/ 2147483647 h 135"/>
                <a:gd name="T8" fmla="*/ 2147483647 w 167"/>
                <a:gd name="T9" fmla="*/ 2147483647 h 135"/>
                <a:gd name="T10" fmla="*/ 2147483647 w 167"/>
                <a:gd name="T11" fmla="*/ 2147483647 h 135"/>
                <a:gd name="T12" fmla="*/ 2147483647 w 167"/>
                <a:gd name="T13" fmla="*/ 2147483647 h 135"/>
                <a:gd name="T14" fmla="*/ 2147483647 w 167"/>
                <a:gd name="T15" fmla="*/ 2147483647 h 135"/>
                <a:gd name="T16" fmla="*/ 2147483647 w 167"/>
                <a:gd name="T17" fmla="*/ 2147483647 h 135"/>
                <a:gd name="T18" fmla="*/ 2147483647 w 167"/>
                <a:gd name="T19" fmla="*/ 2147483647 h 135"/>
                <a:gd name="T20" fmla="*/ 2147483647 w 167"/>
                <a:gd name="T21" fmla="*/ 2147483647 h 135"/>
                <a:gd name="T22" fmla="*/ 2147483647 w 167"/>
                <a:gd name="T23" fmla="*/ 2147483647 h 135"/>
                <a:gd name="T24" fmla="*/ 2147483647 w 167"/>
                <a:gd name="T25" fmla="*/ 2147483647 h 135"/>
                <a:gd name="T26" fmla="*/ 2147483647 w 167"/>
                <a:gd name="T27" fmla="*/ 0 h 135"/>
                <a:gd name="T28" fmla="*/ 2147483647 w 167"/>
                <a:gd name="T29" fmla="*/ 2147483647 h 135"/>
                <a:gd name="T30" fmla="*/ 2147483647 w 167"/>
                <a:gd name="T31" fmla="*/ 2147483647 h 135"/>
                <a:gd name="T32" fmla="*/ 2147483647 w 167"/>
                <a:gd name="T33" fmla="*/ 2147483647 h 135"/>
                <a:gd name="T34" fmla="*/ 2147483647 w 167"/>
                <a:gd name="T35" fmla="*/ 2147483647 h 135"/>
                <a:gd name="T36" fmla="*/ 0 w 167"/>
                <a:gd name="T37" fmla="*/ 2147483647 h 1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7"/>
                <a:gd name="T58" fmla="*/ 0 h 135"/>
                <a:gd name="T59" fmla="*/ 167 w 167"/>
                <a:gd name="T60" fmla="*/ 135 h 1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7" h="135">
                  <a:moveTo>
                    <a:pt x="0" y="116"/>
                  </a:moveTo>
                  <a:lnTo>
                    <a:pt x="11" y="135"/>
                  </a:lnTo>
                  <a:lnTo>
                    <a:pt x="33" y="119"/>
                  </a:lnTo>
                  <a:lnTo>
                    <a:pt x="56" y="129"/>
                  </a:lnTo>
                  <a:lnTo>
                    <a:pt x="47" y="99"/>
                  </a:lnTo>
                  <a:lnTo>
                    <a:pt x="86" y="111"/>
                  </a:lnTo>
                  <a:lnTo>
                    <a:pt x="83" y="87"/>
                  </a:lnTo>
                  <a:lnTo>
                    <a:pt x="120" y="90"/>
                  </a:lnTo>
                  <a:lnTo>
                    <a:pt x="167" y="69"/>
                  </a:lnTo>
                  <a:lnTo>
                    <a:pt x="152" y="54"/>
                  </a:lnTo>
                  <a:lnTo>
                    <a:pt x="134" y="54"/>
                  </a:lnTo>
                  <a:lnTo>
                    <a:pt x="111" y="27"/>
                  </a:lnTo>
                  <a:lnTo>
                    <a:pt x="119" y="6"/>
                  </a:lnTo>
                  <a:lnTo>
                    <a:pt x="77" y="0"/>
                  </a:lnTo>
                  <a:lnTo>
                    <a:pt x="57" y="32"/>
                  </a:lnTo>
                  <a:lnTo>
                    <a:pt x="65" y="66"/>
                  </a:lnTo>
                  <a:lnTo>
                    <a:pt x="39" y="62"/>
                  </a:lnTo>
                  <a:lnTo>
                    <a:pt x="17" y="82"/>
                  </a:lnTo>
                  <a:lnTo>
                    <a:pt x="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2" name="Freeform 228">
              <a:extLst/>
            </p:cNvPr>
            <p:cNvSpPr>
              <a:spLocks/>
            </p:cNvSpPr>
            <p:nvPr/>
          </p:nvSpPr>
          <p:spPr bwMode="auto">
            <a:xfrm>
              <a:off x="3152751" y="5938856"/>
              <a:ext cx="34925" cy="30162"/>
            </a:xfrm>
            <a:custGeom>
              <a:avLst/>
              <a:gdLst>
                <a:gd name="T0" fmla="*/ 0 w 152"/>
                <a:gd name="T1" fmla="*/ 2147483647 h 129"/>
                <a:gd name="T2" fmla="*/ 2147483647 w 152"/>
                <a:gd name="T3" fmla="*/ 2147483647 h 129"/>
                <a:gd name="T4" fmla="*/ 2147483647 w 152"/>
                <a:gd name="T5" fmla="*/ 2147483647 h 129"/>
                <a:gd name="T6" fmla="*/ 2147483647 w 152"/>
                <a:gd name="T7" fmla="*/ 2147483647 h 129"/>
                <a:gd name="T8" fmla="*/ 2147483647 w 152"/>
                <a:gd name="T9" fmla="*/ 2147483647 h 129"/>
                <a:gd name="T10" fmla="*/ 2147483647 w 152"/>
                <a:gd name="T11" fmla="*/ 2147483647 h 129"/>
                <a:gd name="T12" fmla="*/ 2147483647 w 152"/>
                <a:gd name="T13" fmla="*/ 2147483647 h 129"/>
                <a:gd name="T14" fmla="*/ 2147483647 w 152"/>
                <a:gd name="T15" fmla="*/ 2147483647 h 129"/>
                <a:gd name="T16" fmla="*/ 2147483647 w 152"/>
                <a:gd name="T17" fmla="*/ 2147483647 h 129"/>
                <a:gd name="T18" fmla="*/ 2147483647 w 152"/>
                <a:gd name="T19" fmla="*/ 2147483647 h 129"/>
                <a:gd name="T20" fmla="*/ 2147483647 w 152"/>
                <a:gd name="T21" fmla="*/ 2147483647 h 129"/>
                <a:gd name="T22" fmla="*/ 2147483647 w 152"/>
                <a:gd name="T23" fmla="*/ 0 h 129"/>
                <a:gd name="T24" fmla="*/ 2147483647 w 152"/>
                <a:gd name="T25" fmla="*/ 2147483647 h 129"/>
                <a:gd name="T26" fmla="*/ 2147483647 w 152"/>
                <a:gd name="T27" fmla="*/ 2147483647 h 129"/>
                <a:gd name="T28" fmla="*/ 2147483647 w 152"/>
                <a:gd name="T29" fmla="*/ 2147483647 h 129"/>
                <a:gd name="T30" fmla="*/ 2147483647 w 152"/>
                <a:gd name="T31" fmla="*/ 2147483647 h 129"/>
                <a:gd name="T32" fmla="*/ 2147483647 w 152"/>
                <a:gd name="T33" fmla="*/ 2147483647 h 129"/>
                <a:gd name="T34" fmla="*/ 2147483647 w 152"/>
                <a:gd name="T35" fmla="*/ 2147483647 h 129"/>
                <a:gd name="T36" fmla="*/ 2147483647 w 152"/>
                <a:gd name="T37" fmla="*/ 2147483647 h 129"/>
                <a:gd name="T38" fmla="*/ 0 w 152"/>
                <a:gd name="T39" fmla="*/ 2147483647 h 1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2"/>
                <a:gd name="T61" fmla="*/ 0 h 129"/>
                <a:gd name="T62" fmla="*/ 152 w 152"/>
                <a:gd name="T63" fmla="*/ 129 h 1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2" h="129">
                  <a:moveTo>
                    <a:pt x="0" y="120"/>
                  </a:moveTo>
                  <a:lnTo>
                    <a:pt x="11" y="106"/>
                  </a:lnTo>
                  <a:lnTo>
                    <a:pt x="18" y="85"/>
                  </a:lnTo>
                  <a:lnTo>
                    <a:pt x="37" y="86"/>
                  </a:lnTo>
                  <a:lnTo>
                    <a:pt x="47" y="60"/>
                  </a:lnTo>
                  <a:lnTo>
                    <a:pt x="68" y="67"/>
                  </a:lnTo>
                  <a:lnTo>
                    <a:pt x="83" y="41"/>
                  </a:lnTo>
                  <a:lnTo>
                    <a:pt x="37" y="41"/>
                  </a:lnTo>
                  <a:lnTo>
                    <a:pt x="42" y="18"/>
                  </a:lnTo>
                  <a:lnTo>
                    <a:pt x="72" y="22"/>
                  </a:lnTo>
                  <a:lnTo>
                    <a:pt x="78" y="4"/>
                  </a:lnTo>
                  <a:lnTo>
                    <a:pt x="93" y="0"/>
                  </a:lnTo>
                  <a:lnTo>
                    <a:pt x="102" y="16"/>
                  </a:lnTo>
                  <a:lnTo>
                    <a:pt x="117" y="10"/>
                  </a:lnTo>
                  <a:lnTo>
                    <a:pt x="132" y="22"/>
                  </a:lnTo>
                  <a:lnTo>
                    <a:pt x="152" y="19"/>
                  </a:lnTo>
                  <a:lnTo>
                    <a:pt x="137" y="64"/>
                  </a:lnTo>
                  <a:lnTo>
                    <a:pt x="92" y="102"/>
                  </a:lnTo>
                  <a:lnTo>
                    <a:pt x="44" y="129"/>
                  </a:lnTo>
                  <a:lnTo>
                    <a:pt x="0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3" name="Freeform 229">
              <a:extLst/>
            </p:cNvPr>
            <p:cNvSpPr>
              <a:spLocks/>
            </p:cNvSpPr>
            <p:nvPr/>
          </p:nvSpPr>
          <p:spPr bwMode="auto">
            <a:xfrm>
              <a:off x="3206726" y="5943618"/>
              <a:ext cx="14288" cy="7938"/>
            </a:xfrm>
            <a:custGeom>
              <a:avLst/>
              <a:gdLst>
                <a:gd name="T0" fmla="*/ 2147483647 w 57"/>
                <a:gd name="T1" fmla="*/ 2147483647 h 37"/>
                <a:gd name="T2" fmla="*/ 2147483647 w 57"/>
                <a:gd name="T3" fmla="*/ 2147483647 h 37"/>
                <a:gd name="T4" fmla="*/ 2147483647 w 57"/>
                <a:gd name="T5" fmla="*/ 2147483647 h 37"/>
                <a:gd name="T6" fmla="*/ 0 w 57"/>
                <a:gd name="T7" fmla="*/ 2147483647 h 37"/>
                <a:gd name="T8" fmla="*/ 2147483647 w 57"/>
                <a:gd name="T9" fmla="*/ 0 h 37"/>
                <a:gd name="T10" fmla="*/ 2147483647 w 57"/>
                <a:gd name="T11" fmla="*/ 2147483647 h 37"/>
                <a:gd name="T12" fmla="*/ 2147483647 w 57"/>
                <a:gd name="T13" fmla="*/ 21474836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7"/>
                <a:gd name="T23" fmla="*/ 57 w 5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7">
                  <a:moveTo>
                    <a:pt x="57" y="16"/>
                  </a:moveTo>
                  <a:lnTo>
                    <a:pt x="45" y="37"/>
                  </a:lnTo>
                  <a:lnTo>
                    <a:pt x="16" y="34"/>
                  </a:lnTo>
                  <a:lnTo>
                    <a:pt x="0" y="13"/>
                  </a:lnTo>
                  <a:lnTo>
                    <a:pt x="22" y="0"/>
                  </a:lnTo>
                  <a:lnTo>
                    <a:pt x="51" y="4"/>
                  </a:lnTo>
                  <a:lnTo>
                    <a:pt x="57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4" name="Freeform 230">
              <a:extLst/>
            </p:cNvPr>
            <p:cNvSpPr>
              <a:spLocks/>
            </p:cNvSpPr>
            <p:nvPr/>
          </p:nvSpPr>
          <p:spPr bwMode="auto">
            <a:xfrm>
              <a:off x="2898751" y="5186381"/>
              <a:ext cx="150813" cy="833437"/>
            </a:xfrm>
            <a:custGeom>
              <a:avLst/>
              <a:gdLst>
                <a:gd name="T0" fmla="*/ 84 w 883780"/>
                <a:gd name="T1" fmla="*/ 43 h 4887663"/>
                <a:gd name="T2" fmla="*/ 76 w 883780"/>
                <a:gd name="T3" fmla="*/ 88 h 4887663"/>
                <a:gd name="T4" fmla="*/ 71 w 883780"/>
                <a:gd name="T5" fmla="*/ 162 h 4887663"/>
                <a:gd name="T6" fmla="*/ 58 w 883780"/>
                <a:gd name="T7" fmla="*/ 213 h 4887663"/>
                <a:gd name="T8" fmla="*/ 59 w 883780"/>
                <a:gd name="T9" fmla="*/ 269 h 4887663"/>
                <a:gd name="T10" fmla="*/ 38 w 883780"/>
                <a:gd name="T11" fmla="*/ 332 h 4887663"/>
                <a:gd name="T12" fmla="*/ 36 w 883780"/>
                <a:gd name="T13" fmla="*/ 379 h 4887663"/>
                <a:gd name="T14" fmla="*/ 25 w 883780"/>
                <a:gd name="T15" fmla="*/ 419 h 4887663"/>
                <a:gd name="T16" fmla="*/ 31 w 883780"/>
                <a:gd name="T17" fmla="*/ 456 h 4887663"/>
                <a:gd name="T18" fmla="*/ 43 w 883780"/>
                <a:gd name="T19" fmla="*/ 424 h 4887663"/>
                <a:gd name="T20" fmla="*/ 39 w 883780"/>
                <a:gd name="T21" fmla="*/ 489 h 4887663"/>
                <a:gd name="T22" fmla="*/ 20 w 883780"/>
                <a:gd name="T23" fmla="*/ 489 h 4887663"/>
                <a:gd name="T24" fmla="*/ 26 w 883780"/>
                <a:gd name="T25" fmla="*/ 518 h 4887663"/>
                <a:gd name="T26" fmla="*/ 4 w 883780"/>
                <a:gd name="T27" fmla="*/ 538 h 4887663"/>
                <a:gd name="T28" fmla="*/ 13 w 883780"/>
                <a:gd name="T29" fmla="*/ 550 h 4887663"/>
                <a:gd name="T30" fmla="*/ 8 w 883780"/>
                <a:gd name="T31" fmla="*/ 567 h 4887663"/>
                <a:gd name="T32" fmla="*/ 11 w 883780"/>
                <a:gd name="T33" fmla="*/ 606 h 4887663"/>
                <a:gd name="T34" fmla="*/ 8 w 883780"/>
                <a:gd name="T35" fmla="*/ 645 h 4887663"/>
                <a:gd name="T36" fmla="*/ 26 w 883780"/>
                <a:gd name="T37" fmla="*/ 666 h 4887663"/>
                <a:gd name="T38" fmla="*/ 33 w 883780"/>
                <a:gd name="T39" fmla="*/ 702 h 4887663"/>
                <a:gd name="T40" fmla="*/ 60 w 883780"/>
                <a:gd name="T41" fmla="*/ 684 h 4887663"/>
                <a:gd name="T42" fmla="*/ 90 w 883780"/>
                <a:gd name="T43" fmla="*/ 674 h 4887663"/>
                <a:gd name="T44" fmla="*/ 77 w 883780"/>
                <a:gd name="T45" fmla="*/ 657 h 4887663"/>
                <a:gd name="T46" fmla="*/ 49 w 883780"/>
                <a:gd name="T47" fmla="*/ 625 h 4887663"/>
                <a:gd name="T48" fmla="*/ 36 w 883780"/>
                <a:gd name="T49" fmla="*/ 601 h 4887663"/>
                <a:gd name="T50" fmla="*/ 52 w 883780"/>
                <a:gd name="T51" fmla="*/ 568 h 4887663"/>
                <a:gd name="T52" fmla="*/ 62 w 883780"/>
                <a:gd name="T53" fmla="*/ 533 h 4887663"/>
                <a:gd name="T54" fmla="*/ 60 w 883780"/>
                <a:gd name="T55" fmla="*/ 485 h 4887663"/>
                <a:gd name="T56" fmla="*/ 60 w 883780"/>
                <a:gd name="T57" fmla="*/ 433 h 4887663"/>
                <a:gd name="T58" fmla="*/ 59 w 883780"/>
                <a:gd name="T59" fmla="*/ 385 h 4887663"/>
                <a:gd name="T60" fmla="*/ 72 w 883780"/>
                <a:gd name="T61" fmla="*/ 361 h 4887663"/>
                <a:gd name="T62" fmla="*/ 70 w 883780"/>
                <a:gd name="T63" fmla="*/ 327 h 4887663"/>
                <a:gd name="T64" fmla="*/ 77 w 883780"/>
                <a:gd name="T65" fmla="*/ 300 h 4887663"/>
                <a:gd name="T66" fmla="*/ 90 w 883780"/>
                <a:gd name="T67" fmla="*/ 274 h 4887663"/>
                <a:gd name="T68" fmla="*/ 80 w 883780"/>
                <a:gd name="T69" fmla="*/ 241 h 4887663"/>
                <a:gd name="T70" fmla="*/ 83 w 883780"/>
                <a:gd name="T71" fmla="*/ 219 h 4887663"/>
                <a:gd name="T72" fmla="*/ 91 w 883780"/>
                <a:gd name="T73" fmla="*/ 201 h 4887663"/>
                <a:gd name="T74" fmla="*/ 98 w 883780"/>
                <a:gd name="T75" fmla="*/ 184 h 4887663"/>
                <a:gd name="T76" fmla="*/ 109 w 883780"/>
                <a:gd name="T77" fmla="*/ 156 h 4887663"/>
                <a:gd name="T78" fmla="*/ 111 w 883780"/>
                <a:gd name="T79" fmla="*/ 137 h 4887663"/>
                <a:gd name="T80" fmla="*/ 115 w 883780"/>
                <a:gd name="T81" fmla="*/ 109 h 4887663"/>
                <a:gd name="T82" fmla="*/ 124 w 883780"/>
                <a:gd name="T83" fmla="*/ 85 h 4887663"/>
                <a:gd name="T84" fmla="*/ 112 w 883780"/>
                <a:gd name="T85" fmla="*/ 57 h 4887663"/>
                <a:gd name="T86" fmla="*/ 106 w 883780"/>
                <a:gd name="T87" fmla="*/ 28 h 4887663"/>
                <a:gd name="T88" fmla="*/ 85 w 883780"/>
                <a:gd name="T89" fmla="*/ 0 h 48876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83780"/>
                <a:gd name="T136" fmla="*/ 0 h 4887663"/>
                <a:gd name="T137" fmla="*/ 883780 w 883780"/>
                <a:gd name="T138" fmla="*/ 4887663 h 48876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83780" h="4887663">
                  <a:moveTo>
                    <a:pt x="488493" y="34528"/>
                  </a:moveTo>
                  <a:lnTo>
                    <a:pt x="577850" y="153738"/>
                  </a:lnTo>
                  <a:lnTo>
                    <a:pt x="581025" y="296613"/>
                  </a:lnTo>
                  <a:lnTo>
                    <a:pt x="565150" y="388688"/>
                  </a:lnTo>
                  <a:lnTo>
                    <a:pt x="565150" y="563313"/>
                  </a:lnTo>
                  <a:lnTo>
                    <a:pt x="523875" y="614113"/>
                  </a:lnTo>
                  <a:lnTo>
                    <a:pt x="520700" y="734763"/>
                  </a:lnTo>
                  <a:lnTo>
                    <a:pt x="523875" y="953838"/>
                  </a:lnTo>
                  <a:lnTo>
                    <a:pt x="492125" y="1125288"/>
                  </a:lnTo>
                  <a:lnTo>
                    <a:pt x="431800" y="1249113"/>
                  </a:lnTo>
                  <a:lnTo>
                    <a:pt x="444500" y="1401513"/>
                  </a:lnTo>
                  <a:lnTo>
                    <a:pt x="396875" y="1474538"/>
                  </a:lnTo>
                  <a:lnTo>
                    <a:pt x="415925" y="1623763"/>
                  </a:lnTo>
                  <a:lnTo>
                    <a:pt x="431800" y="1747588"/>
                  </a:lnTo>
                  <a:lnTo>
                    <a:pt x="409575" y="1868238"/>
                  </a:lnTo>
                  <a:lnTo>
                    <a:pt x="355600" y="1979363"/>
                  </a:lnTo>
                  <a:lnTo>
                    <a:pt x="292100" y="2100013"/>
                  </a:lnTo>
                  <a:lnTo>
                    <a:pt x="260350" y="2303213"/>
                  </a:lnTo>
                  <a:lnTo>
                    <a:pt x="203200" y="2357188"/>
                  </a:lnTo>
                  <a:lnTo>
                    <a:pt x="212725" y="2493713"/>
                  </a:lnTo>
                  <a:lnTo>
                    <a:pt x="250825" y="2630238"/>
                  </a:lnTo>
                  <a:lnTo>
                    <a:pt x="174625" y="2722313"/>
                  </a:lnTo>
                  <a:lnTo>
                    <a:pt x="165100" y="2820738"/>
                  </a:lnTo>
                  <a:lnTo>
                    <a:pt x="174625" y="2903288"/>
                  </a:lnTo>
                  <a:lnTo>
                    <a:pt x="130175" y="3027113"/>
                  </a:lnTo>
                  <a:lnTo>
                    <a:pt x="120650" y="3185863"/>
                  </a:lnTo>
                  <a:lnTo>
                    <a:pt x="212725" y="3163638"/>
                  </a:lnTo>
                  <a:lnTo>
                    <a:pt x="209550" y="3058863"/>
                  </a:lnTo>
                  <a:lnTo>
                    <a:pt x="238125" y="2954088"/>
                  </a:lnTo>
                  <a:lnTo>
                    <a:pt x="298450" y="2938213"/>
                  </a:lnTo>
                  <a:lnTo>
                    <a:pt x="295275" y="3157288"/>
                  </a:lnTo>
                  <a:lnTo>
                    <a:pt x="254000" y="3293813"/>
                  </a:lnTo>
                  <a:lnTo>
                    <a:pt x="266700" y="3389063"/>
                  </a:lnTo>
                  <a:lnTo>
                    <a:pt x="228600" y="3414463"/>
                  </a:lnTo>
                  <a:lnTo>
                    <a:pt x="171450" y="3341438"/>
                  </a:lnTo>
                  <a:lnTo>
                    <a:pt x="139700" y="3392238"/>
                  </a:lnTo>
                  <a:lnTo>
                    <a:pt x="193675" y="3484313"/>
                  </a:lnTo>
                  <a:lnTo>
                    <a:pt x="222250" y="3531938"/>
                  </a:lnTo>
                  <a:lnTo>
                    <a:pt x="180975" y="3592263"/>
                  </a:lnTo>
                  <a:lnTo>
                    <a:pt x="127000" y="3503363"/>
                  </a:lnTo>
                  <a:lnTo>
                    <a:pt x="0" y="3665288"/>
                  </a:lnTo>
                  <a:lnTo>
                    <a:pt x="28575" y="3728788"/>
                  </a:lnTo>
                  <a:lnTo>
                    <a:pt x="95250" y="3697038"/>
                  </a:lnTo>
                  <a:lnTo>
                    <a:pt x="149225" y="3731963"/>
                  </a:lnTo>
                  <a:lnTo>
                    <a:pt x="92075" y="3817688"/>
                  </a:lnTo>
                  <a:lnTo>
                    <a:pt x="152400" y="3951038"/>
                  </a:lnTo>
                  <a:lnTo>
                    <a:pt x="107950" y="4036763"/>
                  </a:lnTo>
                  <a:lnTo>
                    <a:pt x="53975" y="3935163"/>
                  </a:lnTo>
                  <a:lnTo>
                    <a:pt x="15875" y="4001838"/>
                  </a:lnTo>
                  <a:lnTo>
                    <a:pt x="28575" y="4100263"/>
                  </a:lnTo>
                  <a:lnTo>
                    <a:pt x="73025" y="4201863"/>
                  </a:lnTo>
                  <a:lnTo>
                    <a:pt x="92075" y="4284413"/>
                  </a:lnTo>
                  <a:lnTo>
                    <a:pt x="98425" y="4357438"/>
                  </a:lnTo>
                  <a:lnTo>
                    <a:pt x="53975" y="4471738"/>
                  </a:lnTo>
                  <a:lnTo>
                    <a:pt x="149225" y="4471738"/>
                  </a:lnTo>
                  <a:lnTo>
                    <a:pt x="193675" y="4528888"/>
                  </a:lnTo>
                  <a:lnTo>
                    <a:pt x="180975" y="4617788"/>
                  </a:lnTo>
                  <a:lnTo>
                    <a:pt x="215900" y="4655888"/>
                  </a:lnTo>
                  <a:lnTo>
                    <a:pt x="193675" y="4725738"/>
                  </a:lnTo>
                  <a:lnTo>
                    <a:pt x="225425" y="4868613"/>
                  </a:lnTo>
                  <a:lnTo>
                    <a:pt x="431800" y="4887663"/>
                  </a:lnTo>
                  <a:lnTo>
                    <a:pt x="482600" y="4747963"/>
                  </a:lnTo>
                  <a:lnTo>
                    <a:pt x="412750" y="4744788"/>
                  </a:lnTo>
                  <a:lnTo>
                    <a:pt x="450850" y="4681288"/>
                  </a:lnTo>
                  <a:lnTo>
                    <a:pt x="555625" y="4671763"/>
                  </a:lnTo>
                  <a:lnTo>
                    <a:pt x="622300" y="4674938"/>
                  </a:lnTo>
                  <a:lnTo>
                    <a:pt x="650875" y="4582863"/>
                  </a:lnTo>
                  <a:lnTo>
                    <a:pt x="599221" y="4552950"/>
                  </a:lnTo>
                  <a:lnTo>
                    <a:pt x="533737" y="4557713"/>
                  </a:lnTo>
                  <a:lnTo>
                    <a:pt x="414674" y="4558903"/>
                  </a:lnTo>
                  <a:lnTo>
                    <a:pt x="365858" y="4410075"/>
                  </a:lnTo>
                  <a:lnTo>
                    <a:pt x="339665" y="4338638"/>
                  </a:lnTo>
                  <a:lnTo>
                    <a:pt x="267037" y="4318397"/>
                  </a:lnTo>
                  <a:lnTo>
                    <a:pt x="277752" y="4229100"/>
                  </a:lnTo>
                  <a:lnTo>
                    <a:pt x="251558" y="4165997"/>
                  </a:lnTo>
                  <a:lnTo>
                    <a:pt x="293230" y="4050506"/>
                  </a:lnTo>
                  <a:lnTo>
                    <a:pt x="342900" y="3973263"/>
                  </a:lnTo>
                  <a:lnTo>
                    <a:pt x="362287" y="3938588"/>
                  </a:lnTo>
                  <a:lnTo>
                    <a:pt x="346808" y="3843338"/>
                  </a:lnTo>
                  <a:lnTo>
                    <a:pt x="377765" y="3770709"/>
                  </a:lnTo>
                  <a:lnTo>
                    <a:pt x="425390" y="3693319"/>
                  </a:lnTo>
                  <a:lnTo>
                    <a:pt x="401577" y="3580209"/>
                  </a:lnTo>
                  <a:lnTo>
                    <a:pt x="419437" y="3498056"/>
                  </a:lnTo>
                  <a:lnTo>
                    <a:pt x="411102" y="3365897"/>
                  </a:lnTo>
                  <a:lnTo>
                    <a:pt x="415865" y="3311128"/>
                  </a:lnTo>
                  <a:lnTo>
                    <a:pt x="405149" y="3058716"/>
                  </a:lnTo>
                  <a:lnTo>
                    <a:pt x="411102" y="3000375"/>
                  </a:lnTo>
                  <a:lnTo>
                    <a:pt x="406340" y="2880122"/>
                  </a:lnTo>
                  <a:lnTo>
                    <a:pt x="401638" y="2763588"/>
                  </a:lnTo>
                  <a:lnTo>
                    <a:pt x="408721" y="2667000"/>
                  </a:lnTo>
                  <a:lnTo>
                    <a:pt x="424199" y="2609850"/>
                  </a:lnTo>
                  <a:lnTo>
                    <a:pt x="449202" y="2555081"/>
                  </a:lnTo>
                  <a:lnTo>
                    <a:pt x="500399" y="2505075"/>
                  </a:lnTo>
                  <a:lnTo>
                    <a:pt x="500399" y="2449116"/>
                  </a:lnTo>
                  <a:lnTo>
                    <a:pt x="448012" y="2333625"/>
                  </a:lnTo>
                  <a:lnTo>
                    <a:pt x="482540" y="2266950"/>
                  </a:lnTo>
                  <a:lnTo>
                    <a:pt x="525402" y="2226469"/>
                  </a:lnTo>
                  <a:lnTo>
                    <a:pt x="548024" y="2152650"/>
                  </a:lnTo>
                  <a:lnTo>
                    <a:pt x="534988" y="2077788"/>
                  </a:lnTo>
                  <a:lnTo>
                    <a:pt x="569455" y="2032397"/>
                  </a:lnTo>
                  <a:lnTo>
                    <a:pt x="603983" y="1958578"/>
                  </a:lnTo>
                  <a:lnTo>
                    <a:pt x="619462" y="1896666"/>
                  </a:lnTo>
                  <a:lnTo>
                    <a:pt x="587315" y="1804988"/>
                  </a:lnTo>
                  <a:lnTo>
                    <a:pt x="578980" y="1745456"/>
                  </a:lnTo>
                  <a:lnTo>
                    <a:pt x="550405" y="1671638"/>
                  </a:lnTo>
                  <a:lnTo>
                    <a:pt x="539690" y="1614488"/>
                  </a:lnTo>
                  <a:lnTo>
                    <a:pt x="547688" y="1561851"/>
                  </a:lnTo>
                  <a:lnTo>
                    <a:pt x="575408" y="1520428"/>
                  </a:lnTo>
                  <a:lnTo>
                    <a:pt x="611188" y="1477713"/>
                  </a:lnTo>
                  <a:lnTo>
                    <a:pt x="613508" y="1440656"/>
                  </a:lnTo>
                  <a:lnTo>
                    <a:pt x="630177" y="1394222"/>
                  </a:lnTo>
                  <a:lnTo>
                    <a:pt x="624224" y="1359694"/>
                  </a:lnTo>
                  <a:lnTo>
                    <a:pt x="624224" y="1301353"/>
                  </a:lnTo>
                  <a:lnTo>
                    <a:pt x="678993" y="1278731"/>
                  </a:lnTo>
                  <a:lnTo>
                    <a:pt x="687327" y="1210866"/>
                  </a:lnTo>
                  <a:lnTo>
                    <a:pt x="734952" y="1137047"/>
                  </a:lnTo>
                  <a:lnTo>
                    <a:pt x="755193" y="1083469"/>
                  </a:lnTo>
                  <a:lnTo>
                    <a:pt x="792102" y="1039416"/>
                  </a:lnTo>
                  <a:lnTo>
                    <a:pt x="759955" y="995363"/>
                  </a:lnTo>
                  <a:lnTo>
                    <a:pt x="769480" y="951309"/>
                  </a:lnTo>
                  <a:lnTo>
                    <a:pt x="749240" y="871538"/>
                  </a:lnTo>
                  <a:lnTo>
                    <a:pt x="740905" y="798909"/>
                  </a:lnTo>
                  <a:lnTo>
                    <a:pt x="794483" y="754856"/>
                  </a:lnTo>
                  <a:lnTo>
                    <a:pt x="874255" y="716756"/>
                  </a:lnTo>
                  <a:lnTo>
                    <a:pt x="883780" y="617934"/>
                  </a:lnTo>
                  <a:lnTo>
                    <a:pt x="859968" y="586978"/>
                  </a:lnTo>
                  <a:lnTo>
                    <a:pt x="811152" y="521494"/>
                  </a:lnTo>
                  <a:lnTo>
                    <a:pt x="781387" y="464344"/>
                  </a:lnTo>
                  <a:lnTo>
                    <a:pt x="771862" y="397669"/>
                  </a:lnTo>
                  <a:lnTo>
                    <a:pt x="756383" y="364331"/>
                  </a:lnTo>
                  <a:lnTo>
                    <a:pt x="720665" y="265509"/>
                  </a:lnTo>
                  <a:lnTo>
                    <a:pt x="732571" y="191691"/>
                  </a:lnTo>
                  <a:lnTo>
                    <a:pt x="734952" y="96441"/>
                  </a:lnTo>
                  <a:lnTo>
                    <a:pt x="675421" y="48816"/>
                  </a:lnTo>
                  <a:lnTo>
                    <a:pt x="589696" y="0"/>
                  </a:lnTo>
                  <a:lnTo>
                    <a:pt x="569455" y="30956"/>
                  </a:lnTo>
                  <a:lnTo>
                    <a:pt x="488493" y="345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5" name="Freeform 231">
              <a:extLst/>
            </p:cNvPr>
            <p:cNvSpPr>
              <a:spLocks/>
            </p:cNvSpPr>
            <p:nvPr/>
          </p:nvSpPr>
          <p:spPr bwMode="auto">
            <a:xfrm>
              <a:off x="7394551" y="5529281"/>
              <a:ext cx="101600" cy="157162"/>
            </a:xfrm>
            <a:custGeom>
              <a:avLst/>
              <a:gdLst>
                <a:gd name="T0" fmla="*/ 41 w 594000"/>
                <a:gd name="T1" fmla="*/ 132 h 922950"/>
                <a:gd name="T2" fmla="*/ 47 w 594000"/>
                <a:gd name="T3" fmla="*/ 127 h 922950"/>
                <a:gd name="T4" fmla="*/ 56 w 594000"/>
                <a:gd name="T5" fmla="*/ 113 h 922950"/>
                <a:gd name="T6" fmla="*/ 66 w 594000"/>
                <a:gd name="T7" fmla="*/ 98 h 922950"/>
                <a:gd name="T8" fmla="*/ 63 w 594000"/>
                <a:gd name="T9" fmla="*/ 88 h 922950"/>
                <a:gd name="T10" fmla="*/ 73 w 594000"/>
                <a:gd name="T11" fmla="*/ 88 h 922950"/>
                <a:gd name="T12" fmla="*/ 81 w 594000"/>
                <a:gd name="T13" fmla="*/ 77 h 922950"/>
                <a:gd name="T14" fmla="*/ 87 w 594000"/>
                <a:gd name="T15" fmla="*/ 67 h 922950"/>
                <a:gd name="T16" fmla="*/ 87 w 594000"/>
                <a:gd name="T17" fmla="*/ 54 h 922950"/>
                <a:gd name="T18" fmla="*/ 74 w 594000"/>
                <a:gd name="T19" fmla="*/ 57 h 922950"/>
                <a:gd name="T20" fmla="*/ 69 w 594000"/>
                <a:gd name="T21" fmla="*/ 67 h 922950"/>
                <a:gd name="T22" fmla="*/ 53 w 594000"/>
                <a:gd name="T23" fmla="*/ 57 h 922950"/>
                <a:gd name="T24" fmla="*/ 45 w 594000"/>
                <a:gd name="T25" fmla="*/ 34 h 922950"/>
                <a:gd name="T26" fmla="*/ 37 w 594000"/>
                <a:gd name="T27" fmla="*/ 41 h 922950"/>
                <a:gd name="T28" fmla="*/ 31 w 594000"/>
                <a:gd name="T29" fmla="*/ 31 h 922950"/>
                <a:gd name="T30" fmla="*/ 26 w 594000"/>
                <a:gd name="T31" fmla="*/ 23 h 922950"/>
                <a:gd name="T32" fmla="*/ 24 w 594000"/>
                <a:gd name="T33" fmla="*/ 10 h 922950"/>
                <a:gd name="T34" fmla="*/ 8 w 594000"/>
                <a:gd name="T35" fmla="*/ 0 h 922950"/>
                <a:gd name="T36" fmla="*/ 0 w 594000"/>
                <a:gd name="T37" fmla="*/ 8 h 922950"/>
                <a:gd name="T38" fmla="*/ 5 w 594000"/>
                <a:gd name="T39" fmla="*/ 15 h 922950"/>
                <a:gd name="T40" fmla="*/ 11 w 594000"/>
                <a:gd name="T41" fmla="*/ 28 h 922950"/>
                <a:gd name="T42" fmla="*/ 18 w 594000"/>
                <a:gd name="T43" fmla="*/ 41 h 922950"/>
                <a:gd name="T44" fmla="*/ 29 w 594000"/>
                <a:gd name="T45" fmla="*/ 52 h 922950"/>
                <a:gd name="T46" fmla="*/ 26 w 594000"/>
                <a:gd name="T47" fmla="*/ 59 h 922950"/>
                <a:gd name="T48" fmla="*/ 26 w 594000"/>
                <a:gd name="T49" fmla="*/ 70 h 922950"/>
                <a:gd name="T50" fmla="*/ 24 w 594000"/>
                <a:gd name="T51" fmla="*/ 80 h 922950"/>
                <a:gd name="T52" fmla="*/ 13 w 594000"/>
                <a:gd name="T53" fmla="*/ 82 h 922950"/>
                <a:gd name="T54" fmla="*/ 11 w 594000"/>
                <a:gd name="T55" fmla="*/ 93 h 922950"/>
                <a:gd name="T56" fmla="*/ 19 w 594000"/>
                <a:gd name="T57" fmla="*/ 96 h 922950"/>
                <a:gd name="T58" fmla="*/ 26 w 594000"/>
                <a:gd name="T59" fmla="*/ 98 h 922950"/>
                <a:gd name="T60" fmla="*/ 32 w 594000"/>
                <a:gd name="T61" fmla="*/ 103 h 922950"/>
                <a:gd name="T62" fmla="*/ 34 w 594000"/>
                <a:gd name="T63" fmla="*/ 106 h 922950"/>
                <a:gd name="T64" fmla="*/ 33 w 594000"/>
                <a:gd name="T65" fmla="*/ 116 h 922950"/>
                <a:gd name="T66" fmla="*/ 29 w 594000"/>
                <a:gd name="T67" fmla="*/ 121 h 922950"/>
                <a:gd name="T68" fmla="*/ 29 w 594000"/>
                <a:gd name="T69" fmla="*/ 126 h 922950"/>
                <a:gd name="T70" fmla="*/ 31 w 594000"/>
                <a:gd name="T71" fmla="*/ 132 h 922950"/>
                <a:gd name="T72" fmla="*/ 41 w 594000"/>
                <a:gd name="T73" fmla="*/ 132 h 9229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000"/>
                <a:gd name="T112" fmla="*/ 0 h 922950"/>
                <a:gd name="T113" fmla="*/ 594000 w 594000"/>
                <a:gd name="T114" fmla="*/ 922950 h 9229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000" h="922950">
                  <a:moveTo>
                    <a:pt x="279900" y="922950"/>
                  </a:moveTo>
                  <a:lnTo>
                    <a:pt x="320381" y="889613"/>
                  </a:lnTo>
                  <a:lnTo>
                    <a:pt x="379913" y="789600"/>
                  </a:lnTo>
                  <a:lnTo>
                    <a:pt x="450000" y="684000"/>
                  </a:lnTo>
                  <a:lnTo>
                    <a:pt x="432000" y="612000"/>
                  </a:lnTo>
                  <a:lnTo>
                    <a:pt x="498975" y="615769"/>
                  </a:lnTo>
                  <a:lnTo>
                    <a:pt x="556125" y="539569"/>
                  </a:lnTo>
                  <a:lnTo>
                    <a:pt x="591844" y="468131"/>
                  </a:lnTo>
                  <a:lnTo>
                    <a:pt x="594000" y="378000"/>
                  </a:lnTo>
                  <a:lnTo>
                    <a:pt x="504000" y="396000"/>
                  </a:lnTo>
                  <a:lnTo>
                    <a:pt x="468000" y="468000"/>
                  </a:lnTo>
                  <a:lnTo>
                    <a:pt x="360000" y="396000"/>
                  </a:lnTo>
                  <a:lnTo>
                    <a:pt x="306000" y="234000"/>
                  </a:lnTo>
                  <a:lnTo>
                    <a:pt x="252000" y="288000"/>
                  </a:lnTo>
                  <a:lnTo>
                    <a:pt x="213225" y="218100"/>
                  </a:lnTo>
                  <a:lnTo>
                    <a:pt x="180000" y="162000"/>
                  </a:lnTo>
                  <a:lnTo>
                    <a:pt x="162000" y="72000"/>
                  </a:lnTo>
                  <a:lnTo>
                    <a:pt x="54000" y="0"/>
                  </a:lnTo>
                  <a:lnTo>
                    <a:pt x="0" y="54000"/>
                  </a:lnTo>
                  <a:lnTo>
                    <a:pt x="36000" y="108000"/>
                  </a:lnTo>
                  <a:lnTo>
                    <a:pt x="72000" y="198000"/>
                  </a:lnTo>
                  <a:lnTo>
                    <a:pt x="126000" y="288000"/>
                  </a:lnTo>
                  <a:lnTo>
                    <a:pt x="198000" y="360000"/>
                  </a:lnTo>
                  <a:lnTo>
                    <a:pt x="180000" y="414000"/>
                  </a:lnTo>
                  <a:lnTo>
                    <a:pt x="180000" y="486000"/>
                  </a:lnTo>
                  <a:lnTo>
                    <a:pt x="162000" y="558000"/>
                  </a:lnTo>
                  <a:lnTo>
                    <a:pt x="90000" y="576000"/>
                  </a:lnTo>
                  <a:lnTo>
                    <a:pt x="72000" y="648000"/>
                  </a:lnTo>
                  <a:lnTo>
                    <a:pt x="127500" y="670538"/>
                  </a:lnTo>
                  <a:lnTo>
                    <a:pt x="180000" y="684000"/>
                  </a:lnTo>
                  <a:lnTo>
                    <a:pt x="216000" y="720000"/>
                  </a:lnTo>
                  <a:lnTo>
                    <a:pt x="234000" y="738000"/>
                  </a:lnTo>
                  <a:lnTo>
                    <a:pt x="227513" y="813413"/>
                  </a:lnTo>
                  <a:lnTo>
                    <a:pt x="198000" y="846000"/>
                  </a:lnTo>
                  <a:lnTo>
                    <a:pt x="198000" y="882000"/>
                  </a:lnTo>
                  <a:lnTo>
                    <a:pt x="213225" y="920569"/>
                  </a:lnTo>
                  <a:lnTo>
                    <a:pt x="279900" y="9229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6" name="Freeform 232">
              <a:extLst/>
            </p:cNvPr>
            <p:cNvSpPr>
              <a:spLocks/>
            </p:cNvSpPr>
            <p:nvPr/>
          </p:nvSpPr>
          <p:spPr bwMode="auto">
            <a:xfrm>
              <a:off x="4464026" y="3633806"/>
              <a:ext cx="33338" cy="53975"/>
            </a:xfrm>
            <a:custGeom>
              <a:avLst/>
              <a:gdLst>
                <a:gd name="T0" fmla="*/ 27 w 195263"/>
                <a:gd name="T1" fmla="*/ 27 h 309563"/>
                <a:gd name="T2" fmla="*/ 23 w 195263"/>
                <a:gd name="T3" fmla="*/ 31 h 309563"/>
                <a:gd name="T4" fmla="*/ 18 w 195263"/>
                <a:gd name="T5" fmla="*/ 33 h 309563"/>
                <a:gd name="T6" fmla="*/ 18 w 195263"/>
                <a:gd name="T7" fmla="*/ 38 h 309563"/>
                <a:gd name="T8" fmla="*/ 13 w 195263"/>
                <a:gd name="T9" fmla="*/ 47 h 309563"/>
                <a:gd name="T10" fmla="*/ 7 w 195263"/>
                <a:gd name="T11" fmla="*/ 50 h 309563"/>
                <a:gd name="T12" fmla="*/ 4 w 195263"/>
                <a:gd name="T13" fmla="*/ 50 h 309563"/>
                <a:gd name="T14" fmla="*/ 0 w 195263"/>
                <a:gd name="T15" fmla="*/ 44 h 309563"/>
                <a:gd name="T16" fmla="*/ 1 w 195263"/>
                <a:gd name="T17" fmla="*/ 39 h 309563"/>
                <a:gd name="T18" fmla="*/ 4 w 195263"/>
                <a:gd name="T19" fmla="*/ 40 h 309563"/>
                <a:gd name="T20" fmla="*/ 11 w 195263"/>
                <a:gd name="T21" fmla="*/ 37 h 309563"/>
                <a:gd name="T22" fmla="*/ 12 w 195263"/>
                <a:gd name="T23" fmla="*/ 31 h 309563"/>
                <a:gd name="T24" fmla="*/ 9 w 195263"/>
                <a:gd name="T25" fmla="*/ 23 h 309563"/>
                <a:gd name="T26" fmla="*/ 2 w 195263"/>
                <a:gd name="T27" fmla="*/ 18 h 309563"/>
                <a:gd name="T28" fmla="*/ 4 w 195263"/>
                <a:gd name="T29" fmla="*/ 12 h 309563"/>
                <a:gd name="T30" fmla="*/ 10 w 195263"/>
                <a:gd name="T31" fmla="*/ 13 h 309563"/>
                <a:gd name="T32" fmla="*/ 17 w 195263"/>
                <a:gd name="T33" fmla="*/ 9 h 309563"/>
                <a:gd name="T34" fmla="*/ 20 w 195263"/>
                <a:gd name="T35" fmla="*/ 0 h 309563"/>
                <a:gd name="T36" fmla="*/ 25 w 195263"/>
                <a:gd name="T37" fmla="*/ 6 h 309563"/>
                <a:gd name="T38" fmla="*/ 28 w 195263"/>
                <a:gd name="T39" fmla="*/ 15 h 309563"/>
                <a:gd name="T40" fmla="*/ 27 w 195263"/>
                <a:gd name="T41" fmla="*/ 27 h 3095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5263"/>
                <a:gd name="T64" fmla="*/ 0 h 309563"/>
                <a:gd name="T65" fmla="*/ 195263 w 195263"/>
                <a:gd name="T66" fmla="*/ 309563 h 3095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5263" h="309563">
                  <a:moveTo>
                    <a:pt x="187425" y="169219"/>
                  </a:moveTo>
                  <a:lnTo>
                    <a:pt x="157163" y="190500"/>
                  </a:lnTo>
                  <a:lnTo>
                    <a:pt x="121444" y="204788"/>
                  </a:lnTo>
                  <a:lnTo>
                    <a:pt x="121444" y="238125"/>
                  </a:lnTo>
                  <a:lnTo>
                    <a:pt x="88106" y="292894"/>
                  </a:lnTo>
                  <a:lnTo>
                    <a:pt x="50006" y="309563"/>
                  </a:lnTo>
                  <a:lnTo>
                    <a:pt x="26194" y="309563"/>
                  </a:lnTo>
                  <a:lnTo>
                    <a:pt x="0" y="273844"/>
                  </a:lnTo>
                  <a:lnTo>
                    <a:pt x="4763" y="242888"/>
                  </a:lnTo>
                  <a:lnTo>
                    <a:pt x="30956" y="245269"/>
                  </a:lnTo>
                  <a:lnTo>
                    <a:pt x="76200" y="230982"/>
                  </a:lnTo>
                  <a:lnTo>
                    <a:pt x="80963" y="195263"/>
                  </a:lnTo>
                  <a:lnTo>
                    <a:pt x="59531" y="145257"/>
                  </a:lnTo>
                  <a:lnTo>
                    <a:pt x="16669" y="111919"/>
                  </a:lnTo>
                  <a:lnTo>
                    <a:pt x="28575" y="71438"/>
                  </a:lnTo>
                  <a:lnTo>
                    <a:pt x="66675" y="78582"/>
                  </a:lnTo>
                  <a:lnTo>
                    <a:pt x="114300" y="54769"/>
                  </a:lnTo>
                  <a:lnTo>
                    <a:pt x="135731" y="0"/>
                  </a:lnTo>
                  <a:lnTo>
                    <a:pt x="171450" y="35719"/>
                  </a:lnTo>
                  <a:lnTo>
                    <a:pt x="195263" y="95250"/>
                  </a:lnTo>
                  <a:lnTo>
                    <a:pt x="187425" y="169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7" name="Freeform 233">
              <a:extLst/>
            </p:cNvPr>
            <p:cNvSpPr>
              <a:spLocks/>
            </p:cNvSpPr>
            <p:nvPr/>
          </p:nvSpPr>
          <p:spPr bwMode="auto">
            <a:xfrm>
              <a:off x="1463651" y="3556018"/>
              <a:ext cx="52388" cy="57150"/>
            </a:xfrm>
            <a:custGeom>
              <a:avLst/>
              <a:gdLst>
                <a:gd name="T0" fmla="*/ 19 w 305812"/>
                <a:gd name="T1" fmla="*/ 45 h 342000"/>
                <a:gd name="T2" fmla="*/ 30 w 305812"/>
                <a:gd name="T3" fmla="*/ 30 h 342000"/>
                <a:gd name="T4" fmla="*/ 42 w 305812"/>
                <a:gd name="T5" fmla="*/ 28 h 342000"/>
                <a:gd name="T6" fmla="*/ 39 w 305812"/>
                <a:gd name="T7" fmla="*/ 15 h 342000"/>
                <a:gd name="T8" fmla="*/ 45 w 305812"/>
                <a:gd name="T9" fmla="*/ 2 h 342000"/>
                <a:gd name="T10" fmla="*/ 37 w 305812"/>
                <a:gd name="T11" fmla="*/ 0 h 342000"/>
                <a:gd name="T12" fmla="*/ 29 w 305812"/>
                <a:gd name="T13" fmla="*/ 4 h 342000"/>
                <a:gd name="T14" fmla="*/ 24 w 305812"/>
                <a:gd name="T15" fmla="*/ 13 h 342000"/>
                <a:gd name="T16" fmla="*/ 16 w 305812"/>
                <a:gd name="T17" fmla="*/ 14 h 342000"/>
                <a:gd name="T18" fmla="*/ 3 w 305812"/>
                <a:gd name="T19" fmla="*/ 26 h 342000"/>
                <a:gd name="T20" fmla="*/ 0 w 305812"/>
                <a:gd name="T21" fmla="*/ 31 h 342000"/>
                <a:gd name="T22" fmla="*/ 3 w 305812"/>
                <a:gd name="T23" fmla="*/ 35 h 342000"/>
                <a:gd name="T24" fmla="*/ 8 w 305812"/>
                <a:gd name="T25" fmla="*/ 40 h 342000"/>
                <a:gd name="T26" fmla="*/ 19 w 305812"/>
                <a:gd name="T27" fmla="*/ 45 h 342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5812"/>
                <a:gd name="T43" fmla="*/ 0 h 342000"/>
                <a:gd name="T44" fmla="*/ 305812 w 305812"/>
                <a:gd name="T45" fmla="*/ 342000 h 34200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5812" h="342000">
                  <a:moveTo>
                    <a:pt x="125812" y="342000"/>
                  </a:moveTo>
                  <a:lnTo>
                    <a:pt x="204787" y="232181"/>
                  </a:lnTo>
                  <a:lnTo>
                    <a:pt x="287812" y="216000"/>
                  </a:lnTo>
                  <a:lnTo>
                    <a:pt x="261937" y="115500"/>
                  </a:lnTo>
                  <a:lnTo>
                    <a:pt x="305812" y="18000"/>
                  </a:lnTo>
                  <a:lnTo>
                    <a:pt x="251812" y="0"/>
                  </a:lnTo>
                  <a:lnTo>
                    <a:pt x="197643" y="32156"/>
                  </a:lnTo>
                  <a:lnTo>
                    <a:pt x="164306" y="101213"/>
                  </a:lnTo>
                  <a:lnTo>
                    <a:pt x="107812" y="108000"/>
                  </a:lnTo>
                  <a:lnTo>
                    <a:pt x="17812" y="198000"/>
                  </a:lnTo>
                  <a:lnTo>
                    <a:pt x="0" y="236944"/>
                  </a:lnTo>
                  <a:lnTo>
                    <a:pt x="17812" y="270000"/>
                  </a:lnTo>
                  <a:lnTo>
                    <a:pt x="52387" y="308381"/>
                  </a:lnTo>
                  <a:lnTo>
                    <a:pt x="125812" y="3420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8" name="Freeform 234">
              <a:extLst/>
            </p:cNvPr>
            <p:cNvSpPr>
              <a:spLocks/>
            </p:cNvSpPr>
            <p:nvPr/>
          </p:nvSpPr>
          <p:spPr bwMode="auto">
            <a:xfrm>
              <a:off x="4371951" y="3817956"/>
              <a:ext cx="7938" cy="11112"/>
            </a:xfrm>
            <a:custGeom>
              <a:avLst/>
              <a:gdLst>
                <a:gd name="T0" fmla="*/ 10 w 41671"/>
                <a:gd name="T1" fmla="*/ 7 h 61913"/>
                <a:gd name="T2" fmla="*/ 7 w 41671"/>
                <a:gd name="T3" fmla="*/ 11 h 61913"/>
                <a:gd name="T4" fmla="*/ 3 w 41671"/>
                <a:gd name="T5" fmla="*/ 11 h 61913"/>
                <a:gd name="T6" fmla="*/ 0 w 41671"/>
                <a:gd name="T7" fmla="*/ 10 h 61913"/>
                <a:gd name="T8" fmla="*/ 0 w 41671"/>
                <a:gd name="T9" fmla="*/ 7 h 61913"/>
                <a:gd name="T10" fmla="*/ 0 w 41671"/>
                <a:gd name="T11" fmla="*/ 5 h 61913"/>
                <a:gd name="T12" fmla="*/ 2 w 41671"/>
                <a:gd name="T13" fmla="*/ 1 h 61913"/>
                <a:gd name="T14" fmla="*/ 5 w 41671"/>
                <a:gd name="T15" fmla="*/ 0 h 61913"/>
                <a:gd name="T16" fmla="*/ 7 w 41671"/>
                <a:gd name="T17" fmla="*/ 4 h 61913"/>
                <a:gd name="T18" fmla="*/ 10 w 41671"/>
                <a:gd name="T19" fmla="*/ 7 h 619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671"/>
                <a:gd name="T31" fmla="*/ 0 h 61913"/>
                <a:gd name="T32" fmla="*/ 41671 w 41671"/>
                <a:gd name="T33" fmla="*/ 61913 h 619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671" h="61913">
                  <a:moveTo>
                    <a:pt x="41671" y="38100"/>
                  </a:moveTo>
                  <a:lnTo>
                    <a:pt x="27384" y="58341"/>
                  </a:lnTo>
                  <a:lnTo>
                    <a:pt x="13096" y="61913"/>
                  </a:lnTo>
                  <a:lnTo>
                    <a:pt x="1190" y="53579"/>
                  </a:lnTo>
                  <a:lnTo>
                    <a:pt x="1190" y="39291"/>
                  </a:lnTo>
                  <a:lnTo>
                    <a:pt x="0" y="26194"/>
                  </a:lnTo>
                  <a:lnTo>
                    <a:pt x="7143" y="3572"/>
                  </a:lnTo>
                  <a:lnTo>
                    <a:pt x="21431" y="0"/>
                  </a:lnTo>
                  <a:lnTo>
                    <a:pt x="28575" y="23813"/>
                  </a:lnTo>
                  <a:lnTo>
                    <a:pt x="41671" y="38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9" name="Freeform 239">
              <a:extLst/>
            </p:cNvPr>
            <p:cNvSpPr>
              <a:spLocks/>
            </p:cNvSpPr>
            <p:nvPr/>
          </p:nvSpPr>
          <p:spPr bwMode="auto">
            <a:xfrm>
              <a:off x="5203801" y="4403743"/>
              <a:ext cx="17463" cy="17463"/>
            </a:xfrm>
            <a:custGeom>
              <a:avLst/>
              <a:gdLst>
                <a:gd name="T0" fmla="*/ 2147483647 w 65"/>
                <a:gd name="T1" fmla="*/ 2147483647 h 64"/>
                <a:gd name="T2" fmla="*/ 2147483647 w 65"/>
                <a:gd name="T3" fmla="*/ 2147483647 h 64"/>
                <a:gd name="T4" fmla="*/ 2147483647 w 65"/>
                <a:gd name="T5" fmla="*/ 0 h 64"/>
                <a:gd name="T6" fmla="*/ 2147483647 w 65"/>
                <a:gd name="T7" fmla="*/ 0 h 64"/>
                <a:gd name="T8" fmla="*/ 2147483647 w 65"/>
                <a:gd name="T9" fmla="*/ 2147483647 h 64"/>
                <a:gd name="T10" fmla="*/ 2147483647 w 65"/>
                <a:gd name="T11" fmla="*/ 2147483647 h 64"/>
                <a:gd name="T12" fmla="*/ 2147483647 w 65"/>
                <a:gd name="T13" fmla="*/ 2147483647 h 64"/>
                <a:gd name="T14" fmla="*/ 2147483647 w 65"/>
                <a:gd name="T15" fmla="*/ 2147483647 h 64"/>
                <a:gd name="T16" fmla="*/ 0 w 65"/>
                <a:gd name="T17" fmla="*/ 2147483647 h 64"/>
                <a:gd name="T18" fmla="*/ 2147483647 w 65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64"/>
                <a:gd name="T32" fmla="*/ 65 w 65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64">
                  <a:moveTo>
                    <a:pt x="13" y="19"/>
                  </a:moveTo>
                  <a:lnTo>
                    <a:pt x="33" y="19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65" y="23"/>
                  </a:lnTo>
                  <a:lnTo>
                    <a:pt x="62" y="39"/>
                  </a:lnTo>
                  <a:lnTo>
                    <a:pt x="54" y="53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13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0" name="Freeform 240">
              <a:extLst/>
            </p:cNvPr>
            <p:cNvSpPr>
              <a:spLocks/>
            </p:cNvSpPr>
            <p:nvPr/>
          </p:nvSpPr>
          <p:spPr bwMode="auto">
            <a:xfrm>
              <a:off x="4303689" y="3997343"/>
              <a:ext cx="7937" cy="4763"/>
            </a:xfrm>
            <a:custGeom>
              <a:avLst/>
              <a:gdLst>
                <a:gd name="T0" fmla="*/ 0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2147483647 h 16"/>
                <a:gd name="T10" fmla="*/ 0 w 23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6"/>
                <a:gd name="T20" fmla="*/ 23 w 23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6">
                  <a:moveTo>
                    <a:pt x="0" y="4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12" y="13"/>
                  </a:lnTo>
                  <a:lnTo>
                    <a:pt x="3" y="1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1" name="Freeform 241">
              <a:extLst/>
            </p:cNvPr>
            <p:cNvSpPr>
              <a:spLocks/>
            </p:cNvSpPr>
            <p:nvPr/>
          </p:nvSpPr>
          <p:spPr bwMode="auto">
            <a:xfrm>
              <a:off x="4883126" y="4259281"/>
              <a:ext cx="12700" cy="12700"/>
            </a:xfrm>
            <a:custGeom>
              <a:avLst/>
              <a:gdLst>
                <a:gd name="T0" fmla="*/ 2147483647 w 36"/>
                <a:gd name="T1" fmla="*/ 0 h 42"/>
                <a:gd name="T2" fmla="*/ 2147483647 w 36"/>
                <a:gd name="T3" fmla="*/ 2147483647 h 42"/>
                <a:gd name="T4" fmla="*/ 2147483647 w 36"/>
                <a:gd name="T5" fmla="*/ 2147483647 h 42"/>
                <a:gd name="T6" fmla="*/ 2147483647 w 36"/>
                <a:gd name="T7" fmla="*/ 2147483647 h 42"/>
                <a:gd name="T8" fmla="*/ 0 w 36"/>
                <a:gd name="T9" fmla="*/ 2147483647 h 42"/>
                <a:gd name="T10" fmla="*/ 2147483647 w 36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42"/>
                <a:gd name="T20" fmla="*/ 36 w 36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42">
                  <a:moveTo>
                    <a:pt x="25" y="0"/>
                  </a:moveTo>
                  <a:lnTo>
                    <a:pt x="36" y="11"/>
                  </a:lnTo>
                  <a:lnTo>
                    <a:pt x="21" y="26"/>
                  </a:lnTo>
                  <a:lnTo>
                    <a:pt x="10" y="42"/>
                  </a:lnTo>
                  <a:lnTo>
                    <a:pt x="0" y="29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22" name="Group 242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7464401" y="5108593"/>
              <a:ext cx="85725" cy="71438"/>
              <a:chOff x="2864" y="2525"/>
              <a:chExt cx="248" cy="206"/>
            </a:xfrm>
            <a:grpFill/>
          </p:grpSpPr>
          <p:sp>
            <p:nvSpPr>
              <p:cNvPr id="287" name="Freeform 2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864" y="2632"/>
                <a:ext cx="131" cy="99"/>
              </a:xfrm>
              <a:custGeom>
                <a:avLst/>
                <a:gdLst>
                  <a:gd name="T0" fmla="*/ 0 w 656"/>
                  <a:gd name="T1" fmla="*/ 0 h 499"/>
                  <a:gd name="T2" fmla="*/ 0 w 656"/>
                  <a:gd name="T3" fmla="*/ 0 h 499"/>
                  <a:gd name="T4" fmla="*/ 0 w 656"/>
                  <a:gd name="T5" fmla="*/ 0 h 499"/>
                  <a:gd name="T6" fmla="*/ 0 w 656"/>
                  <a:gd name="T7" fmla="*/ 0 h 499"/>
                  <a:gd name="T8" fmla="*/ 0 w 656"/>
                  <a:gd name="T9" fmla="*/ 0 h 499"/>
                  <a:gd name="T10" fmla="*/ 0 w 656"/>
                  <a:gd name="T11" fmla="*/ 0 h 499"/>
                  <a:gd name="T12" fmla="*/ 0 w 656"/>
                  <a:gd name="T13" fmla="*/ 0 h 499"/>
                  <a:gd name="T14" fmla="*/ 0 w 656"/>
                  <a:gd name="T15" fmla="*/ 0 h 499"/>
                  <a:gd name="T16" fmla="*/ 0 w 656"/>
                  <a:gd name="T17" fmla="*/ 0 h 499"/>
                  <a:gd name="T18" fmla="*/ 0 w 656"/>
                  <a:gd name="T19" fmla="*/ 0 h 499"/>
                  <a:gd name="T20" fmla="*/ 0 w 656"/>
                  <a:gd name="T21" fmla="*/ 0 h 499"/>
                  <a:gd name="T22" fmla="*/ 0 w 656"/>
                  <a:gd name="T23" fmla="*/ 0 h 499"/>
                  <a:gd name="T24" fmla="*/ 0 w 656"/>
                  <a:gd name="T25" fmla="*/ 0 h 499"/>
                  <a:gd name="T26" fmla="*/ 0 w 656"/>
                  <a:gd name="T27" fmla="*/ 0 h 499"/>
                  <a:gd name="T28" fmla="*/ 0 w 656"/>
                  <a:gd name="T29" fmla="*/ 0 h 499"/>
                  <a:gd name="T30" fmla="*/ 0 w 656"/>
                  <a:gd name="T31" fmla="*/ 0 h 499"/>
                  <a:gd name="T32" fmla="*/ 0 w 656"/>
                  <a:gd name="T33" fmla="*/ 0 h 499"/>
                  <a:gd name="T34" fmla="*/ 0 w 656"/>
                  <a:gd name="T35" fmla="*/ 0 h 499"/>
                  <a:gd name="T36" fmla="*/ 0 w 656"/>
                  <a:gd name="T37" fmla="*/ 0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6"/>
                  <a:gd name="T58" fmla="*/ 0 h 499"/>
                  <a:gd name="T59" fmla="*/ 656 w 656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6" h="499">
                    <a:moveTo>
                      <a:pt x="354" y="499"/>
                    </a:moveTo>
                    <a:lnTo>
                      <a:pt x="224" y="480"/>
                    </a:lnTo>
                    <a:lnTo>
                      <a:pt x="104" y="432"/>
                    </a:lnTo>
                    <a:lnTo>
                      <a:pt x="0" y="384"/>
                    </a:lnTo>
                    <a:lnTo>
                      <a:pt x="8" y="272"/>
                    </a:lnTo>
                    <a:lnTo>
                      <a:pt x="80" y="216"/>
                    </a:lnTo>
                    <a:lnTo>
                      <a:pt x="80" y="136"/>
                    </a:lnTo>
                    <a:lnTo>
                      <a:pt x="173" y="91"/>
                    </a:lnTo>
                    <a:lnTo>
                      <a:pt x="224" y="16"/>
                    </a:lnTo>
                    <a:lnTo>
                      <a:pt x="336" y="24"/>
                    </a:lnTo>
                    <a:lnTo>
                      <a:pt x="445" y="0"/>
                    </a:lnTo>
                    <a:lnTo>
                      <a:pt x="512" y="88"/>
                    </a:lnTo>
                    <a:lnTo>
                      <a:pt x="608" y="176"/>
                    </a:lnTo>
                    <a:lnTo>
                      <a:pt x="624" y="272"/>
                    </a:lnTo>
                    <a:lnTo>
                      <a:pt x="656" y="360"/>
                    </a:lnTo>
                    <a:lnTo>
                      <a:pt x="592" y="392"/>
                    </a:lnTo>
                    <a:lnTo>
                      <a:pt x="520" y="424"/>
                    </a:lnTo>
                    <a:lnTo>
                      <a:pt x="424" y="472"/>
                    </a:lnTo>
                    <a:lnTo>
                      <a:pt x="354" y="49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8" name="Freeform 2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980" y="2525"/>
                <a:ext cx="132" cy="83"/>
              </a:xfrm>
              <a:custGeom>
                <a:avLst/>
                <a:gdLst>
                  <a:gd name="T0" fmla="*/ 0 w 661"/>
                  <a:gd name="T1" fmla="*/ 0 h 413"/>
                  <a:gd name="T2" fmla="*/ 0 w 661"/>
                  <a:gd name="T3" fmla="*/ 0 h 413"/>
                  <a:gd name="T4" fmla="*/ 0 w 661"/>
                  <a:gd name="T5" fmla="*/ 0 h 413"/>
                  <a:gd name="T6" fmla="*/ 0 w 661"/>
                  <a:gd name="T7" fmla="*/ 0 h 413"/>
                  <a:gd name="T8" fmla="*/ 0 w 661"/>
                  <a:gd name="T9" fmla="*/ 0 h 413"/>
                  <a:gd name="T10" fmla="*/ 0 w 661"/>
                  <a:gd name="T11" fmla="*/ 0 h 413"/>
                  <a:gd name="T12" fmla="*/ 0 w 661"/>
                  <a:gd name="T13" fmla="*/ 0 h 413"/>
                  <a:gd name="T14" fmla="*/ 0 w 661"/>
                  <a:gd name="T15" fmla="*/ 0 h 413"/>
                  <a:gd name="T16" fmla="*/ 0 w 661"/>
                  <a:gd name="T17" fmla="*/ 0 h 413"/>
                  <a:gd name="T18" fmla="*/ 0 w 661"/>
                  <a:gd name="T19" fmla="*/ 0 h 413"/>
                  <a:gd name="T20" fmla="*/ 0 w 661"/>
                  <a:gd name="T21" fmla="*/ 0 h 413"/>
                  <a:gd name="T22" fmla="*/ 0 w 661"/>
                  <a:gd name="T23" fmla="*/ 0 h 413"/>
                  <a:gd name="T24" fmla="*/ 0 w 661"/>
                  <a:gd name="T25" fmla="*/ 0 h 413"/>
                  <a:gd name="T26" fmla="*/ 0 w 661"/>
                  <a:gd name="T27" fmla="*/ 0 h 413"/>
                  <a:gd name="T28" fmla="*/ 0 w 661"/>
                  <a:gd name="T29" fmla="*/ 0 h 413"/>
                  <a:gd name="T30" fmla="*/ 0 w 661"/>
                  <a:gd name="T31" fmla="*/ 0 h 413"/>
                  <a:gd name="T32" fmla="*/ 0 w 661"/>
                  <a:gd name="T33" fmla="*/ 0 h 413"/>
                  <a:gd name="T34" fmla="*/ 0 w 661"/>
                  <a:gd name="T35" fmla="*/ 0 h 413"/>
                  <a:gd name="T36" fmla="*/ 0 w 661"/>
                  <a:gd name="T37" fmla="*/ 0 h 413"/>
                  <a:gd name="T38" fmla="*/ 0 w 661"/>
                  <a:gd name="T39" fmla="*/ 0 h 413"/>
                  <a:gd name="T40" fmla="*/ 0 w 661"/>
                  <a:gd name="T41" fmla="*/ 0 h 413"/>
                  <a:gd name="T42" fmla="*/ 0 w 661"/>
                  <a:gd name="T43" fmla="*/ 0 h 413"/>
                  <a:gd name="T44" fmla="*/ 0 w 661"/>
                  <a:gd name="T45" fmla="*/ 0 h 413"/>
                  <a:gd name="T46" fmla="*/ 0 w 661"/>
                  <a:gd name="T47" fmla="*/ 0 h 413"/>
                  <a:gd name="T48" fmla="*/ 0 w 661"/>
                  <a:gd name="T49" fmla="*/ 0 h 413"/>
                  <a:gd name="T50" fmla="*/ 0 w 661"/>
                  <a:gd name="T51" fmla="*/ 0 h 413"/>
                  <a:gd name="T52" fmla="*/ 0 w 661"/>
                  <a:gd name="T53" fmla="*/ 0 h 413"/>
                  <a:gd name="T54" fmla="*/ 0 w 661"/>
                  <a:gd name="T55" fmla="*/ 0 h 413"/>
                  <a:gd name="T56" fmla="*/ 0 w 661"/>
                  <a:gd name="T57" fmla="*/ 0 h 413"/>
                  <a:gd name="T58" fmla="*/ 0 w 661"/>
                  <a:gd name="T59" fmla="*/ 0 h 413"/>
                  <a:gd name="T60" fmla="*/ 0 w 661"/>
                  <a:gd name="T61" fmla="*/ 0 h 413"/>
                  <a:gd name="T62" fmla="*/ 0 w 661"/>
                  <a:gd name="T63" fmla="*/ 0 h 413"/>
                  <a:gd name="T64" fmla="*/ 0 w 661"/>
                  <a:gd name="T65" fmla="*/ 0 h 413"/>
                  <a:gd name="T66" fmla="*/ 0 w 661"/>
                  <a:gd name="T67" fmla="*/ 0 h 413"/>
                  <a:gd name="T68" fmla="*/ 0 w 661"/>
                  <a:gd name="T69" fmla="*/ 0 h 413"/>
                  <a:gd name="T70" fmla="*/ 0 w 661"/>
                  <a:gd name="T71" fmla="*/ 0 h 413"/>
                  <a:gd name="T72" fmla="*/ 0 w 661"/>
                  <a:gd name="T73" fmla="*/ 0 h 413"/>
                  <a:gd name="T74" fmla="*/ 0 w 661"/>
                  <a:gd name="T75" fmla="*/ 0 h 4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61"/>
                  <a:gd name="T115" fmla="*/ 0 h 413"/>
                  <a:gd name="T116" fmla="*/ 661 w 661"/>
                  <a:gd name="T117" fmla="*/ 413 h 4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61" h="413">
                    <a:moveTo>
                      <a:pt x="109" y="413"/>
                    </a:moveTo>
                    <a:lnTo>
                      <a:pt x="61" y="379"/>
                    </a:lnTo>
                    <a:lnTo>
                      <a:pt x="27" y="326"/>
                    </a:lnTo>
                    <a:lnTo>
                      <a:pt x="0" y="304"/>
                    </a:lnTo>
                    <a:lnTo>
                      <a:pt x="45" y="214"/>
                    </a:lnTo>
                    <a:lnTo>
                      <a:pt x="85" y="221"/>
                    </a:lnTo>
                    <a:lnTo>
                      <a:pt x="133" y="187"/>
                    </a:lnTo>
                    <a:lnTo>
                      <a:pt x="176" y="163"/>
                    </a:lnTo>
                    <a:lnTo>
                      <a:pt x="272" y="123"/>
                    </a:lnTo>
                    <a:lnTo>
                      <a:pt x="320" y="115"/>
                    </a:lnTo>
                    <a:lnTo>
                      <a:pt x="373" y="96"/>
                    </a:lnTo>
                    <a:lnTo>
                      <a:pt x="430" y="62"/>
                    </a:lnTo>
                    <a:lnTo>
                      <a:pt x="499" y="32"/>
                    </a:lnTo>
                    <a:lnTo>
                      <a:pt x="541" y="19"/>
                    </a:lnTo>
                    <a:lnTo>
                      <a:pt x="613" y="0"/>
                    </a:lnTo>
                    <a:lnTo>
                      <a:pt x="661" y="0"/>
                    </a:lnTo>
                    <a:lnTo>
                      <a:pt x="613" y="62"/>
                    </a:lnTo>
                    <a:lnTo>
                      <a:pt x="544" y="123"/>
                    </a:lnTo>
                    <a:lnTo>
                      <a:pt x="493" y="187"/>
                    </a:lnTo>
                    <a:lnTo>
                      <a:pt x="445" y="235"/>
                    </a:lnTo>
                    <a:lnTo>
                      <a:pt x="440" y="283"/>
                    </a:lnTo>
                    <a:lnTo>
                      <a:pt x="497" y="269"/>
                    </a:lnTo>
                    <a:lnTo>
                      <a:pt x="536" y="225"/>
                    </a:lnTo>
                    <a:lnTo>
                      <a:pt x="598" y="187"/>
                    </a:lnTo>
                    <a:lnTo>
                      <a:pt x="637" y="158"/>
                    </a:lnTo>
                    <a:lnTo>
                      <a:pt x="641" y="187"/>
                    </a:lnTo>
                    <a:lnTo>
                      <a:pt x="584" y="245"/>
                    </a:lnTo>
                    <a:lnTo>
                      <a:pt x="541" y="273"/>
                    </a:lnTo>
                    <a:lnTo>
                      <a:pt x="502" y="293"/>
                    </a:lnTo>
                    <a:lnTo>
                      <a:pt x="445" y="321"/>
                    </a:lnTo>
                    <a:lnTo>
                      <a:pt x="377" y="317"/>
                    </a:lnTo>
                    <a:lnTo>
                      <a:pt x="353" y="264"/>
                    </a:lnTo>
                    <a:lnTo>
                      <a:pt x="305" y="264"/>
                    </a:lnTo>
                    <a:lnTo>
                      <a:pt x="243" y="302"/>
                    </a:lnTo>
                    <a:lnTo>
                      <a:pt x="227" y="350"/>
                    </a:lnTo>
                    <a:lnTo>
                      <a:pt x="161" y="326"/>
                    </a:lnTo>
                    <a:lnTo>
                      <a:pt x="104" y="374"/>
                    </a:lnTo>
                    <a:lnTo>
                      <a:pt x="109" y="41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grpSp>
          <p:nvGrpSpPr>
            <p:cNvPr id="223" name="Group 245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4511657" y="4168784"/>
              <a:ext cx="12701" cy="11112"/>
              <a:chOff x="9952" y="13024"/>
              <a:chExt cx="1640" cy="1406"/>
            </a:xfrm>
            <a:grpFill/>
          </p:grpSpPr>
          <p:sp>
            <p:nvSpPr>
              <p:cNvPr id="285" name="Freeform 24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0536" y="13424"/>
                <a:ext cx="1056" cy="1006"/>
              </a:xfrm>
              <a:custGeom>
                <a:avLst/>
                <a:gdLst>
                  <a:gd name="T0" fmla="*/ 600 w 1056"/>
                  <a:gd name="T1" fmla="*/ 961 h 1006"/>
                  <a:gd name="T2" fmla="*/ 512 w 1056"/>
                  <a:gd name="T3" fmla="*/ 992 h 1006"/>
                  <a:gd name="T4" fmla="*/ 456 w 1056"/>
                  <a:gd name="T5" fmla="*/ 912 h 1006"/>
                  <a:gd name="T6" fmla="*/ 384 w 1056"/>
                  <a:gd name="T7" fmla="*/ 848 h 1006"/>
                  <a:gd name="T8" fmla="*/ 208 w 1056"/>
                  <a:gd name="T9" fmla="*/ 744 h 1006"/>
                  <a:gd name="T10" fmla="*/ 64 w 1056"/>
                  <a:gd name="T11" fmla="*/ 672 h 1006"/>
                  <a:gd name="T12" fmla="*/ 32 w 1056"/>
                  <a:gd name="T13" fmla="*/ 496 h 1006"/>
                  <a:gd name="T14" fmla="*/ 48 w 1056"/>
                  <a:gd name="T15" fmla="*/ 368 h 1006"/>
                  <a:gd name="T16" fmla="*/ 56 w 1056"/>
                  <a:gd name="T17" fmla="*/ 200 h 1006"/>
                  <a:gd name="T18" fmla="*/ 0 w 1056"/>
                  <a:gd name="T19" fmla="*/ 104 h 1006"/>
                  <a:gd name="T20" fmla="*/ 64 w 1056"/>
                  <a:gd name="T21" fmla="*/ 48 h 1006"/>
                  <a:gd name="T22" fmla="*/ 176 w 1056"/>
                  <a:gd name="T23" fmla="*/ 0 h 1006"/>
                  <a:gd name="T24" fmla="*/ 248 w 1056"/>
                  <a:gd name="T25" fmla="*/ 64 h 1006"/>
                  <a:gd name="T26" fmla="*/ 128 w 1056"/>
                  <a:gd name="T27" fmla="*/ 144 h 1006"/>
                  <a:gd name="T28" fmla="*/ 232 w 1056"/>
                  <a:gd name="T29" fmla="*/ 176 h 1006"/>
                  <a:gd name="T30" fmla="*/ 320 w 1056"/>
                  <a:gd name="T31" fmla="*/ 176 h 1006"/>
                  <a:gd name="T32" fmla="*/ 416 w 1056"/>
                  <a:gd name="T33" fmla="*/ 176 h 1006"/>
                  <a:gd name="T34" fmla="*/ 472 w 1056"/>
                  <a:gd name="T35" fmla="*/ 216 h 1006"/>
                  <a:gd name="T36" fmla="*/ 536 w 1056"/>
                  <a:gd name="T37" fmla="*/ 280 h 1006"/>
                  <a:gd name="T38" fmla="*/ 616 w 1056"/>
                  <a:gd name="T39" fmla="*/ 328 h 1006"/>
                  <a:gd name="T40" fmla="*/ 680 w 1056"/>
                  <a:gd name="T41" fmla="*/ 344 h 1006"/>
                  <a:gd name="T42" fmla="*/ 760 w 1056"/>
                  <a:gd name="T43" fmla="*/ 440 h 1006"/>
                  <a:gd name="T44" fmla="*/ 864 w 1056"/>
                  <a:gd name="T45" fmla="*/ 512 h 1006"/>
                  <a:gd name="T46" fmla="*/ 936 w 1056"/>
                  <a:gd name="T47" fmla="*/ 560 h 1006"/>
                  <a:gd name="T48" fmla="*/ 992 w 1056"/>
                  <a:gd name="T49" fmla="*/ 608 h 1006"/>
                  <a:gd name="T50" fmla="*/ 1056 w 1056"/>
                  <a:gd name="T51" fmla="*/ 720 h 1006"/>
                  <a:gd name="T52" fmla="*/ 1056 w 1056"/>
                  <a:gd name="T53" fmla="*/ 840 h 1006"/>
                  <a:gd name="T54" fmla="*/ 992 w 1056"/>
                  <a:gd name="T55" fmla="*/ 944 h 1006"/>
                  <a:gd name="T56" fmla="*/ 918 w 1056"/>
                  <a:gd name="T57" fmla="*/ 1006 h 1006"/>
                  <a:gd name="T58" fmla="*/ 720 w 1056"/>
                  <a:gd name="T59" fmla="*/ 968 h 1006"/>
                  <a:gd name="T60" fmla="*/ 600 w 1056"/>
                  <a:gd name="T61" fmla="*/ 961 h 100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56"/>
                  <a:gd name="T94" fmla="*/ 0 h 1006"/>
                  <a:gd name="T95" fmla="*/ 1056 w 1056"/>
                  <a:gd name="T96" fmla="*/ 1006 h 100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56" h="1006">
                    <a:moveTo>
                      <a:pt x="600" y="961"/>
                    </a:moveTo>
                    <a:lnTo>
                      <a:pt x="512" y="992"/>
                    </a:lnTo>
                    <a:lnTo>
                      <a:pt x="456" y="912"/>
                    </a:lnTo>
                    <a:lnTo>
                      <a:pt x="384" y="848"/>
                    </a:lnTo>
                    <a:lnTo>
                      <a:pt x="208" y="744"/>
                    </a:lnTo>
                    <a:lnTo>
                      <a:pt x="64" y="672"/>
                    </a:lnTo>
                    <a:lnTo>
                      <a:pt x="32" y="496"/>
                    </a:lnTo>
                    <a:lnTo>
                      <a:pt x="48" y="368"/>
                    </a:lnTo>
                    <a:lnTo>
                      <a:pt x="56" y="200"/>
                    </a:lnTo>
                    <a:lnTo>
                      <a:pt x="0" y="104"/>
                    </a:lnTo>
                    <a:lnTo>
                      <a:pt x="64" y="48"/>
                    </a:lnTo>
                    <a:lnTo>
                      <a:pt x="176" y="0"/>
                    </a:lnTo>
                    <a:lnTo>
                      <a:pt x="248" y="64"/>
                    </a:lnTo>
                    <a:lnTo>
                      <a:pt x="128" y="144"/>
                    </a:lnTo>
                    <a:lnTo>
                      <a:pt x="232" y="176"/>
                    </a:lnTo>
                    <a:lnTo>
                      <a:pt x="320" y="176"/>
                    </a:lnTo>
                    <a:lnTo>
                      <a:pt x="416" y="176"/>
                    </a:lnTo>
                    <a:lnTo>
                      <a:pt x="472" y="216"/>
                    </a:lnTo>
                    <a:lnTo>
                      <a:pt x="536" y="280"/>
                    </a:lnTo>
                    <a:lnTo>
                      <a:pt x="616" y="328"/>
                    </a:lnTo>
                    <a:lnTo>
                      <a:pt x="680" y="344"/>
                    </a:lnTo>
                    <a:lnTo>
                      <a:pt x="760" y="440"/>
                    </a:lnTo>
                    <a:lnTo>
                      <a:pt x="864" y="512"/>
                    </a:lnTo>
                    <a:lnTo>
                      <a:pt x="936" y="560"/>
                    </a:lnTo>
                    <a:lnTo>
                      <a:pt x="992" y="608"/>
                    </a:lnTo>
                    <a:lnTo>
                      <a:pt x="1056" y="720"/>
                    </a:lnTo>
                    <a:lnTo>
                      <a:pt x="1056" y="840"/>
                    </a:lnTo>
                    <a:lnTo>
                      <a:pt x="992" y="944"/>
                    </a:lnTo>
                    <a:lnTo>
                      <a:pt x="918" y="1006"/>
                    </a:lnTo>
                    <a:lnTo>
                      <a:pt x="720" y="968"/>
                    </a:lnTo>
                    <a:lnTo>
                      <a:pt x="600" y="96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6" name="Freeform 24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52" y="13024"/>
                <a:ext cx="656" cy="328"/>
              </a:xfrm>
              <a:custGeom>
                <a:avLst/>
                <a:gdLst>
                  <a:gd name="T0" fmla="*/ 168 w 656"/>
                  <a:gd name="T1" fmla="*/ 288 h 328"/>
                  <a:gd name="T2" fmla="*/ 80 w 656"/>
                  <a:gd name="T3" fmla="*/ 224 h 328"/>
                  <a:gd name="T4" fmla="*/ 64 w 656"/>
                  <a:gd name="T5" fmla="*/ 144 h 328"/>
                  <a:gd name="T6" fmla="*/ 0 w 656"/>
                  <a:gd name="T7" fmla="*/ 40 h 328"/>
                  <a:gd name="T8" fmla="*/ 96 w 656"/>
                  <a:gd name="T9" fmla="*/ 8 h 328"/>
                  <a:gd name="T10" fmla="*/ 277 w 656"/>
                  <a:gd name="T11" fmla="*/ 0 h 328"/>
                  <a:gd name="T12" fmla="*/ 384 w 656"/>
                  <a:gd name="T13" fmla="*/ 64 h 328"/>
                  <a:gd name="T14" fmla="*/ 456 w 656"/>
                  <a:gd name="T15" fmla="*/ 96 h 328"/>
                  <a:gd name="T16" fmla="*/ 560 w 656"/>
                  <a:gd name="T17" fmla="*/ 96 h 328"/>
                  <a:gd name="T18" fmla="*/ 656 w 656"/>
                  <a:gd name="T19" fmla="*/ 200 h 328"/>
                  <a:gd name="T20" fmla="*/ 552 w 656"/>
                  <a:gd name="T21" fmla="*/ 288 h 328"/>
                  <a:gd name="T22" fmla="*/ 456 w 656"/>
                  <a:gd name="T23" fmla="*/ 320 h 328"/>
                  <a:gd name="T24" fmla="*/ 352 w 656"/>
                  <a:gd name="T25" fmla="*/ 328 h 328"/>
                  <a:gd name="T26" fmla="*/ 272 w 656"/>
                  <a:gd name="T27" fmla="*/ 296 h 328"/>
                  <a:gd name="T28" fmla="*/ 168 w 656"/>
                  <a:gd name="T29" fmla="*/ 288 h 3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6"/>
                  <a:gd name="T46" fmla="*/ 0 h 328"/>
                  <a:gd name="T47" fmla="*/ 656 w 656"/>
                  <a:gd name="T48" fmla="*/ 328 h 3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6" h="328">
                    <a:moveTo>
                      <a:pt x="168" y="288"/>
                    </a:moveTo>
                    <a:lnTo>
                      <a:pt x="80" y="224"/>
                    </a:lnTo>
                    <a:lnTo>
                      <a:pt x="64" y="144"/>
                    </a:lnTo>
                    <a:lnTo>
                      <a:pt x="0" y="40"/>
                    </a:lnTo>
                    <a:lnTo>
                      <a:pt x="96" y="8"/>
                    </a:lnTo>
                    <a:lnTo>
                      <a:pt x="277" y="0"/>
                    </a:lnTo>
                    <a:lnTo>
                      <a:pt x="384" y="64"/>
                    </a:lnTo>
                    <a:lnTo>
                      <a:pt x="456" y="96"/>
                    </a:lnTo>
                    <a:lnTo>
                      <a:pt x="560" y="96"/>
                    </a:lnTo>
                    <a:lnTo>
                      <a:pt x="656" y="200"/>
                    </a:lnTo>
                    <a:lnTo>
                      <a:pt x="552" y="288"/>
                    </a:lnTo>
                    <a:lnTo>
                      <a:pt x="456" y="320"/>
                    </a:lnTo>
                    <a:lnTo>
                      <a:pt x="352" y="328"/>
                    </a:lnTo>
                    <a:lnTo>
                      <a:pt x="272" y="296"/>
                    </a:lnTo>
                    <a:lnTo>
                      <a:pt x="168" y="28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24" name="Freeform 248">
              <a:extLst/>
            </p:cNvPr>
            <p:cNvSpPr>
              <a:spLocks/>
            </p:cNvSpPr>
            <p:nvPr/>
          </p:nvSpPr>
          <p:spPr bwMode="auto">
            <a:xfrm>
              <a:off x="4662464" y="4457718"/>
              <a:ext cx="301625" cy="247650"/>
            </a:xfrm>
            <a:custGeom>
              <a:avLst/>
              <a:gdLst>
                <a:gd name="T0" fmla="*/ 2147483647 w 950"/>
                <a:gd name="T1" fmla="*/ 2147483647 h 781"/>
                <a:gd name="T2" fmla="*/ 2147483647 w 950"/>
                <a:gd name="T3" fmla="*/ 2147483647 h 781"/>
                <a:gd name="T4" fmla="*/ 2147483647 w 950"/>
                <a:gd name="T5" fmla="*/ 2147483647 h 781"/>
                <a:gd name="T6" fmla="*/ 2147483647 w 950"/>
                <a:gd name="T7" fmla="*/ 2147483647 h 781"/>
                <a:gd name="T8" fmla="*/ 2147483647 w 950"/>
                <a:gd name="T9" fmla="*/ 2147483647 h 781"/>
                <a:gd name="T10" fmla="*/ 2147483647 w 950"/>
                <a:gd name="T11" fmla="*/ 2147483647 h 781"/>
                <a:gd name="T12" fmla="*/ 2147483647 w 950"/>
                <a:gd name="T13" fmla="*/ 2147483647 h 781"/>
                <a:gd name="T14" fmla="*/ 2147483647 w 950"/>
                <a:gd name="T15" fmla="*/ 2147483647 h 781"/>
                <a:gd name="T16" fmla="*/ 2147483647 w 950"/>
                <a:gd name="T17" fmla="*/ 2147483647 h 781"/>
                <a:gd name="T18" fmla="*/ 2147483647 w 950"/>
                <a:gd name="T19" fmla="*/ 2147483647 h 781"/>
                <a:gd name="T20" fmla="*/ 2147483647 w 950"/>
                <a:gd name="T21" fmla="*/ 2147483647 h 781"/>
                <a:gd name="T22" fmla="*/ 2147483647 w 950"/>
                <a:gd name="T23" fmla="*/ 2147483647 h 781"/>
                <a:gd name="T24" fmla="*/ 2147483647 w 950"/>
                <a:gd name="T25" fmla="*/ 2147483647 h 781"/>
                <a:gd name="T26" fmla="*/ 2147483647 w 950"/>
                <a:gd name="T27" fmla="*/ 2147483647 h 781"/>
                <a:gd name="T28" fmla="*/ 2147483647 w 950"/>
                <a:gd name="T29" fmla="*/ 2147483647 h 781"/>
                <a:gd name="T30" fmla="*/ 2147483647 w 950"/>
                <a:gd name="T31" fmla="*/ 2147483647 h 781"/>
                <a:gd name="T32" fmla="*/ 2147483647 w 950"/>
                <a:gd name="T33" fmla="*/ 2147483647 h 781"/>
                <a:gd name="T34" fmla="*/ 2147483647 w 950"/>
                <a:gd name="T35" fmla="*/ 2147483647 h 781"/>
                <a:gd name="T36" fmla="*/ 2147483647 w 950"/>
                <a:gd name="T37" fmla="*/ 2147483647 h 781"/>
                <a:gd name="T38" fmla="*/ 2147483647 w 950"/>
                <a:gd name="T39" fmla="*/ 2147483647 h 781"/>
                <a:gd name="T40" fmla="*/ 2147483647 w 950"/>
                <a:gd name="T41" fmla="*/ 2147483647 h 781"/>
                <a:gd name="T42" fmla="*/ 2147483647 w 950"/>
                <a:gd name="T43" fmla="*/ 2147483647 h 781"/>
                <a:gd name="T44" fmla="*/ 2147483647 w 950"/>
                <a:gd name="T45" fmla="*/ 2147483647 h 781"/>
                <a:gd name="T46" fmla="*/ 2147483647 w 950"/>
                <a:gd name="T47" fmla="*/ 2147483647 h 781"/>
                <a:gd name="T48" fmla="*/ 2147483647 w 950"/>
                <a:gd name="T49" fmla="*/ 2147483647 h 781"/>
                <a:gd name="T50" fmla="*/ 2147483647 w 950"/>
                <a:gd name="T51" fmla="*/ 2147483647 h 781"/>
                <a:gd name="T52" fmla="*/ 2147483647 w 950"/>
                <a:gd name="T53" fmla="*/ 2147483647 h 781"/>
                <a:gd name="T54" fmla="*/ 2147483647 w 950"/>
                <a:gd name="T55" fmla="*/ 2147483647 h 781"/>
                <a:gd name="T56" fmla="*/ 2147483647 w 950"/>
                <a:gd name="T57" fmla="*/ 2147483647 h 781"/>
                <a:gd name="T58" fmla="*/ 2147483647 w 950"/>
                <a:gd name="T59" fmla="*/ 2147483647 h 781"/>
                <a:gd name="T60" fmla="*/ 2147483647 w 950"/>
                <a:gd name="T61" fmla="*/ 2147483647 h 781"/>
                <a:gd name="T62" fmla="*/ 2147483647 w 950"/>
                <a:gd name="T63" fmla="*/ 2147483647 h 781"/>
                <a:gd name="T64" fmla="*/ 0 w 950"/>
                <a:gd name="T65" fmla="*/ 2147483647 h 781"/>
                <a:gd name="T66" fmla="*/ 2147483647 w 950"/>
                <a:gd name="T67" fmla="*/ 2147483647 h 781"/>
                <a:gd name="T68" fmla="*/ 2147483647 w 950"/>
                <a:gd name="T69" fmla="*/ 2147483647 h 781"/>
                <a:gd name="T70" fmla="*/ 2147483647 w 950"/>
                <a:gd name="T71" fmla="*/ 2147483647 h 781"/>
                <a:gd name="T72" fmla="*/ 2147483647 w 950"/>
                <a:gd name="T73" fmla="*/ 2147483647 h 7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50"/>
                <a:gd name="T112" fmla="*/ 0 h 781"/>
                <a:gd name="T113" fmla="*/ 950 w 950"/>
                <a:gd name="T114" fmla="*/ 781 h 7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50" h="781">
                  <a:moveTo>
                    <a:pt x="686" y="1"/>
                  </a:moveTo>
                  <a:lnTo>
                    <a:pt x="768" y="5"/>
                  </a:lnTo>
                  <a:lnTo>
                    <a:pt x="839" y="0"/>
                  </a:lnTo>
                  <a:lnTo>
                    <a:pt x="859" y="36"/>
                  </a:lnTo>
                  <a:lnTo>
                    <a:pt x="876" y="74"/>
                  </a:lnTo>
                  <a:lnTo>
                    <a:pt x="880" y="115"/>
                  </a:lnTo>
                  <a:lnTo>
                    <a:pt x="885" y="143"/>
                  </a:lnTo>
                  <a:lnTo>
                    <a:pt x="890" y="169"/>
                  </a:lnTo>
                  <a:lnTo>
                    <a:pt x="922" y="218"/>
                  </a:lnTo>
                  <a:lnTo>
                    <a:pt x="950" y="247"/>
                  </a:lnTo>
                  <a:lnTo>
                    <a:pt x="896" y="278"/>
                  </a:lnTo>
                  <a:lnTo>
                    <a:pt x="853" y="319"/>
                  </a:lnTo>
                  <a:lnTo>
                    <a:pt x="842" y="362"/>
                  </a:lnTo>
                  <a:lnTo>
                    <a:pt x="832" y="438"/>
                  </a:lnTo>
                  <a:lnTo>
                    <a:pt x="821" y="499"/>
                  </a:lnTo>
                  <a:lnTo>
                    <a:pt x="800" y="536"/>
                  </a:lnTo>
                  <a:lnTo>
                    <a:pt x="775" y="588"/>
                  </a:lnTo>
                  <a:lnTo>
                    <a:pt x="749" y="640"/>
                  </a:lnTo>
                  <a:lnTo>
                    <a:pt x="723" y="670"/>
                  </a:lnTo>
                  <a:lnTo>
                    <a:pt x="696" y="680"/>
                  </a:lnTo>
                  <a:lnTo>
                    <a:pt x="659" y="677"/>
                  </a:lnTo>
                  <a:lnTo>
                    <a:pt x="635" y="692"/>
                  </a:lnTo>
                  <a:lnTo>
                    <a:pt x="616" y="671"/>
                  </a:lnTo>
                  <a:lnTo>
                    <a:pt x="590" y="655"/>
                  </a:lnTo>
                  <a:lnTo>
                    <a:pt x="596" y="637"/>
                  </a:lnTo>
                  <a:lnTo>
                    <a:pt x="598" y="608"/>
                  </a:lnTo>
                  <a:lnTo>
                    <a:pt x="598" y="583"/>
                  </a:lnTo>
                  <a:lnTo>
                    <a:pt x="580" y="581"/>
                  </a:lnTo>
                  <a:lnTo>
                    <a:pt x="569" y="595"/>
                  </a:lnTo>
                  <a:lnTo>
                    <a:pt x="556" y="602"/>
                  </a:lnTo>
                  <a:lnTo>
                    <a:pt x="556" y="616"/>
                  </a:lnTo>
                  <a:lnTo>
                    <a:pt x="557" y="632"/>
                  </a:lnTo>
                  <a:lnTo>
                    <a:pt x="550" y="652"/>
                  </a:lnTo>
                  <a:lnTo>
                    <a:pt x="541" y="664"/>
                  </a:lnTo>
                  <a:lnTo>
                    <a:pt x="527" y="676"/>
                  </a:lnTo>
                  <a:lnTo>
                    <a:pt x="523" y="697"/>
                  </a:lnTo>
                  <a:lnTo>
                    <a:pt x="509" y="704"/>
                  </a:lnTo>
                  <a:lnTo>
                    <a:pt x="488" y="710"/>
                  </a:lnTo>
                  <a:lnTo>
                    <a:pt x="467" y="709"/>
                  </a:lnTo>
                  <a:lnTo>
                    <a:pt x="443" y="692"/>
                  </a:lnTo>
                  <a:lnTo>
                    <a:pt x="425" y="691"/>
                  </a:lnTo>
                  <a:lnTo>
                    <a:pt x="409" y="700"/>
                  </a:lnTo>
                  <a:lnTo>
                    <a:pt x="398" y="713"/>
                  </a:lnTo>
                  <a:lnTo>
                    <a:pt x="377" y="725"/>
                  </a:lnTo>
                  <a:lnTo>
                    <a:pt x="374" y="739"/>
                  </a:lnTo>
                  <a:lnTo>
                    <a:pt x="331" y="733"/>
                  </a:lnTo>
                  <a:lnTo>
                    <a:pt x="311" y="715"/>
                  </a:lnTo>
                  <a:lnTo>
                    <a:pt x="283" y="725"/>
                  </a:lnTo>
                  <a:lnTo>
                    <a:pt x="248" y="724"/>
                  </a:lnTo>
                  <a:lnTo>
                    <a:pt x="236" y="704"/>
                  </a:lnTo>
                  <a:lnTo>
                    <a:pt x="229" y="685"/>
                  </a:lnTo>
                  <a:lnTo>
                    <a:pt x="209" y="679"/>
                  </a:lnTo>
                  <a:lnTo>
                    <a:pt x="187" y="683"/>
                  </a:lnTo>
                  <a:lnTo>
                    <a:pt x="179" y="695"/>
                  </a:lnTo>
                  <a:lnTo>
                    <a:pt x="170" y="712"/>
                  </a:lnTo>
                  <a:lnTo>
                    <a:pt x="161" y="734"/>
                  </a:lnTo>
                  <a:lnTo>
                    <a:pt x="154" y="746"/>
                  </a:lnTo>
                  <a:lnTo>
                    <a:pt x="157" y="763"/>
                  </a:lnTo>
                  <a:lnTo>
                    <a:pt x="148" y="773"/>
                  </a:lnTo>
                  <a:lnTo>
                    <a:pt x="128" y="781"/>
                  </a:lnTo>
                  <a:lnTo>
                    <a:pt x="88" y="780"/>
                  </a:lnTo>
                  <a:lnTo>
                    <a:pt x="96" y="725"/>
                  </a:lnTo>
                  <a:lnTo>
                    <a:pt x="83" y="693"/>
                  </a:lnTo>
                  <a:lnTo>
                    <a:pt x="44" y="643"/>
                  </a:lnTo>
                  <a:lnTo>
                    <a:pt x="44" y="574"/>
                  </a:lnTo>
                  <a:lnTo>
                    <a:pt x="0" y="540"/>
                  </a:lnTo>
                  <a:lnTo>
                    <a:pt x="10" y="493"/>
                  </a:lnTo>
                  <a:lnTo>
                    <a:pt x="32" y="451"/>
                  </a:lnTo>
                  <a:lnTo>
                    <a:pt x="63" y="399"/>
                  </a:lnTo>
                  <a:lnTo>
                    <a:pt x="114" y="369"/>
                  </a:lnTo>
                  <a:lnTo>
                    <a:pt x="110" y="134"/>
                  </a:lnTo>
                  <a:lnTo>
                    <a:pt x="170" y="129"/>
                  </a:lnTo>
                  <a:lnTo>
                    <a:pt x="163" y="8"/>
                  </a:lnTo>
                  <a:lnTo>
                    <a:pt x="686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5" name="Freeform 249">
              <a:extLst/>
            </p:cNvPr>
            <p:cNvSpPr>
              <a:spLocks/>
            </p:cNvSpPr>
            <p:nvPr/>
          </p:nvSpPr>
          <p:spPr bwMode="auto">
            <a:xfrm>
              <a:off x="4691039" y="4641868"/>
              <a:ext cx="214312" cy="158750"/>
            </a:xfrm>
            <a:custGeom>
              <a:avLst/>
              <a:gdLst>
                <a:gd name="T0" fmla="*/ 0 w 673"/>
                <a:gd name="T1" fmla="*/ 2147483647 h 504"/>
                <a:gd name="T2" fmla="*/ 2147483647 w 673"/>
                <a:gd name="T3" fmla="*/ 2147483647 h 504"/>
                <a:gd name="T4" fmla="*/ 2147483647 w 673"/>
                <a:gd name="T5" fmla="*/ 2147483647 h 504"/>
                <a:gd name="T6" fmla="*/ 2147483647 w 673"/>
                <a:gd name="T7" fmla="*/ 2147483647 h 504"/>
                <a:gd name="T8" fmla="*/ 2147483647 w 673"/>
                <a:gd name="T9" fmla="*/ 2147483647 h 504"/>
                <a:gd name="T10" fmla="*/ 2147483647 w 673"/>
                <a:gd name="T11" fmla="*/ 2147483647 h 504"/>
                <a:gd name="T12" fmla="*/ 2147483647 w 673"/>
                <a:gd name="T13" fmla="*/ 2147483647 h 504"/>
                <a:gd name="T14" fmla="*/ 2147483647 w 673"/>
                <a:gd name="T15" fmla="*/ 2147483647 h 504"/>
                <a:gd name="T16" fmla="*/ 2147483647 w 673"/>
                <a:gd name="T17" fmla="*/ 2147483647 h 504"/>
                <a:gd name="T18" fmla="*/ 2147483647 w 673"/>
                <a:gd name="T19" fmla="*/ 2147483647 h 504"/>
                <a:gd name="T20" fmla="*/ 2147483647 w 673"/>
                <a:gd name="T21" fmla="*/ 2147483647 h 504"/>
                <a:gd name="T22" fmla="*/ 2147483647 w 673"/>
                <a:gd name="T23" fmla="*/ 2147483647 h 504"/>
                <a:gd name="T24" fmla="*/ 2147483647 w 673"/>
                <a:gd name="T25" fmla="*/ 2147483647 h 504"/>
                <a:gd name="T26" fmla="*/ 2147483647 w 673"/>
                <a:gd name="T27" fmla="*/ 2147483647 h 504"/>
                <a:gd name="T28" fmla="*/ 2147483647 w 673"/>
                <a:gd name="T29" fmla="*/ 2147483647 h 504"/>
                <a:gd name="T30" fmla="*/ 2147483647 w 673"/>
                <a:gd name="T31" fmla="*/ 2147483647 h 504"/>
                <a:gd name="T32" fmla="*/ 2147483647 w 673"/>
                <a:gd name="T33" fmla="*/ 2147483647 h 504"/>
                <a:gd name="T34" fmla="*/ 2147483647 w 673"/>
                <a:gd name="T35" fmla="*/ 2147483647 h 504"/>
                <a:gd name="T36" fmla="*/ 2147483647 w 673"/>
                <a:gd name="T37" fmla="*/ 2147483647 h 504"/>
                <a:gd name="T38" fmla="*/ 2147483647 w 673"/>
                <a:gd name="T39" fmla="*/ 2147483647 h 504"/>
                <a:gd name="T40" fmla="*/ 2147483647 w 673"/>
                <a:gd name="T41" fmla="*/ 2147483647 h 504"/>
                <a:gd name="T42" fmla="*/ 2147483647 w 673"/>
                <a:gd name="T43" fmla="*/ 2147483647 h 504"/>
                <a:gd name="T44" fmla="*/ 2147483647 w 673"/>
                <a:gd name="T45" fmla="*/ 2147483647 h 504"/>
                <a:gd name="T46" fmla="*/ 2147483647 w 673"/>
                <a:gd name="T47" fmla="*/ 2147483647 h 504"/>
                <a:gd name="T48" fmla="*/ 2147483647 w 673"/>
                <a:gd name="T49" fmla="*/ 2147483647 h 504"/>
                <a:gd name="T50" fmla="*/ 2147483647 w 673"/>
                <a:gd name="T51" fmla="*/ 2147483647 h 504"/>
                <a:gd name="T52" fmla="*/ 2147483647 w 673"/>
                <a:gd name="T53" fmla="*/ 2147483647 h 504"/>
                <a:gd name="T54" fmla="*/ 2147483647 w 673"/>
                <a:gd name="T55" fmla="*/ 2147483647 h 504"/>
                <a:gd name="T56" fmla="*/ 2147483647 w 673"/>
                <a:gd name="T57" fmla="*/ 2147483647 h 504"/>
                <a:gd name="T58" fmla="*/ 2147483647 w 673"/>
                <a:gd name="T59" fmla="*/ 2147483647 h 504"/>
                <a:gd name="T60" fmla="*/ 2147483647 w 673"/>
                <a:gd name="T61" fmla="*/ 2147483647 h 504"/>
                <a:gd name="T62" fmla="*/ 2147483647 w 673"/>
                <a:gd name="T63" fmla="*/ 2147483647 h 504"/>
                <a:gd name="T64" fmla="*/ 2147483647 w 673"/>
                <a:gd name="T65" fmla="*/ 2147483647 h 504"/>
                <a:gd name="T66" fmla="*/ 2147483647 w 673"/>
                <a:gd name="T67" fmla="*/ 2147483647 h 504"/>
                <a:gd name="T68" fmla="*/ 2147483647 w 673"/>
                <a:gd name="T69" fmla="*/ 2147483647 h 504"/>
                <a:gd name="T70" fmla="*/ 2147483647 w 673"/>
                <a:gd name="T71" fmla="*/ 2147483647 h 504"/>
                <a:gd name="T72" fmla="*/ 2147483647 w 673"/>
                <a:gd name="T73" fmla="*/ 2147483647 h 504"/>
                <a:gd name="T74" fmla="*/ 2147483647 w 673"/>
                <a:gd name="T75" fmla="*/ 2147483647 h 5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3"/>
                <a:gd name="T115" fmla="*/ 0 h 504"/>
                <a:gd name="T116" fmla="*/ 673 w 673"/>
                <a:gd name="T117" fmla="*/ 504 h 5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3" h="504">
                  <a:moveTo>
                    <a:pt x="38" y="200"/>
                  </a:moveTo>
                  <a:lnTo>
                    <a:pt x="0" y="204"/>
                  </a:lnTo>
                  <a:lnTo>
                    <a:pt x="33" y="234"/>
                  </a:lnTo>
                  <a:lnTo>
                    <a:pt x="95" y="258"/>
                  </a:lnTo>
                  <a:lnTo>
                    <a:pt x="119" y="292"/>
                  </a:lnTo>
                  <a:lnTo>
                    <a:pt x="137" y="310"/>
                  </a:lnTo>
                  <a:lnTo>
                    <a:pt x="154" y="336"/>
                  </a:lnTo>
                  <a:lnTo>
                    <a:pt x="194" y="387"/>
                  </a:lnTo>
                  <a:lnTo>
                    <a:pt x="211" y="422"/>
                  </a:lnTo>
                  <a:lnTo>
                    <a:pt x="225" y="444"/>
                  </a:lnTo>
                  <a:lnTo>
                    <a:pt x="253" y="450"/>
                  </a:lnTo>
                  <a:lnTo>
                    <a:pt x="275" y="436"/>
                  </a:lnTo>
                  <a:lnTo>
                    <a:pt x="309" y="452"/>
                  </a:lnTo>
                  <a:lnTo>
                    <a:pt x="341" y="454"/>
                  </a:lnTo>
                  <a:lnTo>
                    <a:pt x="365" y="440"/>
                  </a:lnTo>
                  <a:lnTo>
                    <a:pt x="403" y="476"/>
                  </a:lnTo>
                  <a:lnTo>
                    <a:pt x="425" y="504"/>
                  </a:lnTo>
                  <a:lnTo>
                    <a:pt x="459" y="492"/>
                  </a:lnTo>
                  <a:lnTo>
                    <a:pt x="515" y="478"/>
                  </a:lnTo>
                  <a:lnTo>
                    <a:pt x="575" y="466"/>
                  </a:lnTo>
                  <a:lnTo>
                    <a:pt x="609" y="446"/>
                  </a:lnTo>
                  <a:lnTo>
                    <a:pt x="635" y="434"/>
                  </a:lnTo>
                  <a:lnTo>
                    <a:pt x="673" y="428"/>
                  </a:lnTo>
                  <a:lnTo>
                    <a:pt x="673" y="376"/>
                  </a:lnTo>
                  <a:lnTo>
                    <a:pt x="649" y="374"/>
                  </a:lnTo>
                  <a:lnTo>
                    <a:pt x="631" y="352"/>
                  </a:lnTo>
                  <a:lnTo>
                    <a:pt x="617" y="316"/>
                  </a:lnTo>
                  <a:lnTo>
                    <a:pt x="587" y="276"/>
                  </a:lnTo>
                  <a:lnTo>
                    <a:pt x="555" y="236"/>
                  </a:lnTo>
                  <a:lnTo>
                    <a:pt x="513" y="218"/>
                  </a:lnTo>
                  <a:lnTo>
                    <a:pt x="515" y="194"/>
                  </a:lnTo>
                  <a:lnTo>
                    <a:pt x="507" y="176"/>
                  </a:lnTo>
                  <a:lnTo>
                    <a:pt x="533" y="156"/>
                  </a:lnTo>
                  <a:lnTo>
                    <a:pt x="531" y="128"/>
                  </a:lnTo>
                  <a:lnTo>
                    <a:pt x="545" y="112"/>
                  </a:lnTo>
                  <a:lnTo>
                    <a:pt x="518" y="89"/>
                  </a:lnTo>
                  <a:lnTo>
                    <a:pt x="500" y="78"/>
                  </a:lnTo>
                  <a:lnTo>
                    <a:pt x="504" y="56"/>
                  </a:lnTo>
                  <a:lnTo>
                    <a:pt x="504" y="28"/>
                  </a:lnTo>
                  <a:lnTo>
                    <a:pt x="504" y="4"/>
                  </a:lnTo>
                  <a:lnTo>
                    <a:pt x="488" y="0"/>
                  </a:lnTo>
                  <a:lnTo>
                    <a:pt x="477" y="17"/>
                  </a:lnTo>
                  <a:lnTo>
                    <a:pt x="463" y="24"/>
                  </a:lnTo>
                  <a:lnTo>
                    <a:pt x="465" y="37"/>
                  </a:lnTo>
                  <a:lnTo>
                    <a:pt x="463" y="52"/>
                  </a:lnTo>
                  <a:lnTo>
                    <a:pt x="461" y="65"/>
                  </a:lnTo>
                  <a:lnTo>
                    <a:pt x="453" y="80"/>
                  </a:lnTo>
                  <a:lnTo>
                    <a:pt x="439" y="95"/>
                  </a:lnTo>
                  <a:lnTo>
                    <a:pt x="431" y="115"/>
                  </a:lnTo>
                  <a:lnTo>
                    <a:pt x="416" y="125"/>
                  </a:lnTo>
                  <a:lnTo>
                    <a:pt x="394" y="134"/>
                  </a:lnTo>
                  <a:lnTo>
                    <a:pt x="374" y="130"/>
                  </a:lnTo>
                  <a:lnTo>
                    <a:pt x="356" y="119"/>
                  </a:lnTo>
                  <a:lnTo>
                    <a:pt x="335" y="110"/>
                  </a:lnTo>
                  <a:lnTo>
                    <a:pt x="317" y="121"/>
                  </a:lnTo>
                  <a:lnTo>
                    <a:pt x="305" y="134"/>
                  </a:lnTo>
                  <a:lnTo>
                    <a:pt x="288" y="145"/>
                  </a:lnTo>
                  <a:lnTo>
                    <a:pt x="280" y="158"/>
                  </a:lnTo>
                  <a:lnTo>
                    <a:pt x="256" y="158"/>
                  </a:lnTo>
                  <a:lnTo>
                    <a:pt x="238" y="156"/>
                  </a:lnTo>
                  <a:lnTo>
                    <a:pt x="221" y="138"/>
                  </a:lnTo>
                  <a:lnTo>
                    <a:pt x="193" y="147"/>
                  </a:lnTo>
                  <a:lnTo>
                    <a:pt x="175" y="147"/>
                  </a:lnTo>
                  <a:lnTo>
                    <a:pt x="154" y="143"/>
                  </a:lnTo>
                  <a:lnTo>
                    <a:pt x="146" y="130"/>
                  </a:lnTo>
                  <a:lnTo>
                    <a:pt x="142" y="119"/>
                  </a:lnTo>
                  <a:lnTo>
                    <a:pt x="136" y="104"/>
                  </a:lnTo>
                  <a:lnTo>
                    <a:pt x="118" y="102"/>
                  </a:lnTo>
                  <a:lnTo>
                    <a:pt x="97" y="104"/>
                  </a:lnTo>
                  <a:lnTo>
                    <a:pt x="87" y="119"/>
                  </a:lnTo>
                  <a:lnTo>
                    <a:pt x="79" y="134"/>
                  </a:lnTo>
                  <a:lnTo>
                    <a:pt x="73" y="149"/>
                  </a:lnTo>
                  <a:lnTo>
                    <a:pt x="63" y="167"/>
                  </a:lnTo>
                  <a:lnTo>
                    <a:pt x="63" y="184"/>
                  </a:lnTo>
                  <a:lnTo>
                    <a:pt x="55" y="195"/>
                  </a:lnTo>
                  <a:lnTo>
                    <a:pt x="38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6" name="Freeform 251">
              <a:extLst/>
            </p:cNvPr>
            <p:cNvSpPr>
              <a:spLocks/>
            </p:cNvSpPr>
            <p:nvPr/>
          </p:nvSpPr>
          <p:spPr bwMode="auto">
            <a:xfrm>
              <a:off x="5052989" y="4046556"/>
              <a:ext cx="66675" cy="49212"/>
            </a:xfrm>
            <a:custGeom>
              <a:avLst/>
              <a:gdLst>
                <a:gd name="T0" fmla="*/ 2147483647 w 209"/>
                <a:gd name="T1" fmla="*/ 2147483647 h 153"/>
                <a:gd name="T2" fmla="*/ 2147483647 w 209"/>
                <a:gd name="T3" fmla="*/ 2147483647 h 153"/>
                <a:gd name="T4" fmla="*/ 2147483647 w 209"/>
                <a:gd name="T5" fmla="*/ 2147483647 h 153"/>
                <a:gd name="T6" fmla="*/ 2147483647 w 209"/>
                <a:gd name="T7" fmla="*/ 2147483647 h 153"/>
                <a:gd name="T8" fmla="*/ 2147483647 w 209"/>
                <a:gd name="T9" fmla="*/ 2147483647 h 153"/>
                <a:gd name="T10" fmla="*/ 2147483647 w 209"/>
                <a:gd name="T11" fmla="*/ 2147483647 h 153"/>
                <a:gd name="T12" fmla="*/ 2147483647 w 209"/>
                <a:gd name="T13" fmla="*/ 2147483647 h 153"/>
                <a:gd name="T14" fmla="*/ 2147483647 w 209"/>
                <a:gd name="T15" fmla="*/ 2147483647 h 153"/>
                <a:gd name="T16" fmla="*/ 2147483647 w 209"/>
                <a:gd name="T17" fmla="*/ 2147483647 h 153"/>
                <a:gd name="T18" fmla="*/ 2147483647 w 209"/>
                <a:gd name="T19" fmla="*/ 2147483647 h 153"/>
                <a:gd name="T20" fmla="*/ 2147483647 w 209"/>
                <a:gd name="T21" fmla="*/ 2147483647 h 153"/>
                <a:gd name="T22" fmla="*/ 2147483647 w 209"/>
                <a:gd name="T23" fmla="*/ 2147483647 h 153"/>
                <a:gd name="T24" fmla="*/ 2147483647 w 209"/>
                <a:gd name="T25" fmla="*/ 2147483647 h 153"/>
                <a:gd name="T26" fmla="*/ 2147483647 w 209"/>
                <a:gd name="T27" fmla="*/ 2147483647 h 153"/>
                <a:gd name="T28" fmla="*/ 2147483647 w 209"/>
                <a:gd name="T29" fmla="*/ 2147483647 h 153"/>
                <a:gd name="T30" fmla="*/ 2147483647 w 209"/>
                <a:gd name="T31" fmla="*/ 2147483647 h 153"/>
                <a:gd name="T32" fmla="*/ 2147483647 w 209"/>
                <a:gd name="T33" fmla="*/ 2147483647 h 153"/>
                <a:gd name="T34" fmla="*/ 2147483647 w 209"/>
                <a:gd name="T35" fmla="*/ 2147483647 h 153"/>
                <a:gd name="T36" fmla="*/ 2147483647 w 209"/>
                <a:gd name="T37" fmla="*/ 2147483647 h 153"/>
                <a:gd name="T38" fmla="*/ 2147483647 w 209"/>
                <a:gd name="T39" fmla="*/ 2147483647 h 153"/>
                <a:gd name="T40" fmla="*/ 2147483647 w 209"/>
                <a:gd name="T41" fmla="*/ 2147483647 h 153"/>
                <a:gd name="T42" fmla="*/ 2147483647 w 209"/>
                <a:gd name="T43" fmla="*/ 2147483647 h 153"/>
                <a:gd name="T44" fmla="*/ 2147483647 w 209"/>
                <a:gd name="T45" fmla="*/ 2147483647 h 153"/>
                <a:gd name="T46" fmla="*/ 2147483647 w 209"/>
                <a:gd name="T47" fmla="*/ 2147483647 h 153"/>
                <a:gd name="T48" fmla="*/ 2147483647 w 209"/>
                <a:gd name="T49" fmla="*/ 2147483647 h 153"/>
                <a:gd name="T50" fmla="*/ 2147483647 w 209"/>
                <a:gd name="T51" fmla="*/ 2147483647 h 153"/>
                <a:gd name="T52" fmla="*/ 2147483647 w 209"/>
                <a:gd name="T53" fmla="*/ 2147483647 h 153"/>
                <a:gd name="T54" fmla="*/ 2147483647 w 209"/>
                <a:gd name="T55" fmla="*/ 2147483647 h 153"/>
                <a:gd name="T56" fmla="*/ 2147483647 w 209"/>
                <a:gd name="T57" fmla="*/ 0 h 153"/>
                <a:gd name="T58" fmla="*/ 2147483647 w 209"/>
                <a:gd name="T59" fmla="*/ 2147483647 h 153"/>
                <a:gd name="T60" fmla="*/ 2147483647 w 209"/>
                <a:gd name="T61" fmla="*/ 2147483647 h 153"/>
                <a:gd name="T62" fmla="*/ 0 w 209"/>
                <a:gd name="T63" fmla="*/ 2147483647 h 153"/>
                <a:gd name="T64" fmla="*/ 2147483647 w 209"/>
                <a:gd name="T65" fmla="*/ 2147483647 h 153"/>
                <a:gd name="T66" fmla="*/ 2147483647 w 209"/>
                <a:gd name="T67" fmla="*/ 2147483647 h 153"/>
                <a:gd name="T68" fmla="*/ 2147483647 w 209"/>
                <a:gd name="T69" fmla="*/ 2147483647 h 153"/>
                <a:gd name="T70" fmla="*/ 2147483647 w 209"/>
                <a:gd name="T71" fmla="*/ 2147483647 h 153"/>
                <a:gd name="T72" fmla="*/ 2147483647 w 209"/>
                <a:gd name="T73" fmla="*/ 2147483647 h 153"/>
                <a:gd name="T74" fmla="*/ 2147483647 w 209"/>
                <a:gd name="T75" fmla="*/ 2147483647 h 153"/>
                <a:gd name="T76" fmla="*/ 2147483647 w 209"/>
                <a:gd name="T77" fmla="*/ 2147483647 h 153"/>
                <a:gd name="T78" fmla="*/ 2147483647 w 209"/>
                <a:gd name="T79" fmla="*/ 2147483647 h 1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9"/>
                <a:gd name="T121" fmla="*/ 0 h 153"/>
                <a:gd name="T122" fmla="*/ 209 w 209"/>
                <a:gd name="T123" fmla="*/ 153 h 15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9" h="153">
                  <a:moveTo>
                    <a:pt x="59" y="91"/>
                  </a:moveTo>
                  <a:lnTo>
                    <a:pt x="77" y="97"/>
                  </a:lnTo>
                  <a:lnTo>
                    <a:pt x="92" y="105"/>
                  </a:lnTo>
                  <a:lnTo>
                    <a:pt x="108" y="102"/>
                  </a:lnTo>
                  <a:lnTo>
                    <a:pt x="122" y="114"/>
                  </a:lnTo>
                  <a:lnTo>
                    <a:pt x="138" y="115"/>
                  </a:lnTo>
                  <a:lnTo>
                    <a:pt x="155" y="111"/>
                  </a:lnTo>
                  <a:lnTo>
                    <a:pt x="161" y="124"/>
                  </a:lnTo>
                  <a:lnTo>
                    <a:pt x="174" y="127"/>
                  </a:lnTo>
                  <a:lnTo>
                    <a:pt x="177" y="141"/>
                  </a:lnTo>
                  <a:lnTo>
                    <a:pt x="188" y="153"/>
                  </a:lnTo>
                  <a:lnTo>
                    <a:pt x="209" y="144"/>
                  </a:lnTo>
                  <a:lnTo>
                    <a:pt x="204" y="135"/>
                  </a:lnTo>
                  <a:lnTo>
                    <a:pt x="207" y="126"/>
                  </a:lnTo>
                  <a:lnTo>
                    <a:pt x="198" y="115"/>
                  </a:lnTo>
                  <a:lnTo>
                    <a:pt x="207" y="103"/>
                  </a:lnTo>
                  <a:lnTo>
                    <a:pt x="189" y="102"/>
                  </a:lnTo>
                  <a:lnTo>
                    <a:pt x="173" y="93"/>
                  </a:lnTo>
                  <a:lnTo>
                    <a:pt x="155" y="88"/>
                  </a:lnTo>
                  <a:lnTo>
                    <a:pt x="147" y="78"/>
                  </a:lnTo>
                  <a:lnTo>
                    <a:pt x="161" y="73"/>
                  </a:lnTo>
                  <a:lnTo>
                    <a:pt x="156" y="63"/>
                  </a:lnTo>
                  <a:lnTo>
                    <a:pt x="135" y="55"/>
                  </a:lnTo>
                  <a:lnTo>
                    <a:pt x="123" y="39"/>
                  </a:lnTo>
                  <a:lnTo>
                    <a:pt x="132" y="27"/>
                  </a:lnTo>
                  <a:lnTo>
                    <a:pt x="116" y="15"/>
                  </a:lnTo>
                  <a:lnTo>
                    <a:pt x="102" y="15"/>
                  </a:lnTo>
                  <a:lnTo>
                    <a:pt x="99" y="1"/>
                  </a:lnTo>
                  <a:lnTo>
                    <a:pt x="84" y="0"/>
                  </a:lnTo>
                  <a:lnTo>
                    <a:pt x="80" y="10"/>
                  </a:lnTo>
                  <a:lnTo>
                    <a:pt x="48" y="9"/>
                  </a:lnTo>
                  <a:lnTo>
                    <a:pt x="0" y="18"/>
                  </a:lnTo>
                  <a:lnTo>
                    <a:pt x="3" y="31"/>
                  </a:lnTo>
                  <a:lnTo>
                    <a:pt x="12" y="39"/>
                  </a:lnTo>
                  <a:lnTo>
                    <a:pt x="17" y="51"/>
                  </a:lnTo>
                  <a:lnTo>
                    <a:pt x="11" y="64"/>
                  </a:lnTo>
                  <a:lnTo>
                    <a:pt x="17" y="76"/>
                  </a:lnTo>
                  <a:lnTo>
                    <a:pt x="26" y="87"/>
                  </a:lnTo>
                  <a:lnTo>
                    <a:pt x="41" y="91"/>
                  </a:lnTo>
                  <a:lnTo>
                    <a:pt x="59" y="9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7" name="Freeform 252">
              <a:extLst/>
            </p:cNvPr>
            <p:cNvSpPr>
              <a:spLocks/>
            </p:cNvSpPr>
            <p:nvPr/>
          </p:nvSpPr>
          <p:spPr bwMode="auto">
            <a:xfrm>
              <a:off x="5081564" y="4078306"/>
              <a:ext cx="30162" cy="17462"/>
            </a:xfrm>
            <a:custGeom>
              <a:avLst/>
              <a:gdLst>
                <a:gd name="T0" fmla="*/ 2147483647 w 98"/>
                <a:gd name="T1" fmla="*/ 2147483647 h 51"/>
                <a:gd name="T2" fmla="*/ 0 w 98"/>
                <a:gd name="T3" fmla="*/ 2147483647 h 51"/>
                <a:gd name="T4" fmla="*/ 2147483647 w 98"/>
                <a:gd name="T5" fmla="*/ 0 h 51"/>
                <a:gd name="T6" fmla="*/ 2147483647 w 98"/>
                <a:gd name="T7" fmla="*/ 2147483647 h 51"/>
                <a:gd name="T8" fmla="*/ 2147483647 w 98"/>
                <a:gd name="T9" fmla="*/ 2147483647 h 51"/>
                <a:gd name="T10" fmla="*/ 2147483647 w 98"/>
                <a:gd name="T11" fmla="*/ 2147483647 h 51"/>
                <a:gd name="T12" fmla="*/ 2147483647 w 98"/>
                <a:gd name="T13" fmla="*/ 2147483647 h 51"/>
                <a:gd name="T14" fmla="*/ 2147483647 w 98"/>
                <a:gd name="T15" fmla="*/ 2147483647 h 51"/>
                <a:gd name="T16" fmla="*/ 2147483647 w 98"/>
                <a:gd name="T17" fmla="*/ 2147483647 h 51"/>
                <a:gd name="T18" fmla="*/ 2147483647 w 98"/>
                <a:gd name="T19" fmla="*/ 2147483647 h 51"/>
                <a:gd name="T20" fmla="*/ 2147483647 w 98"/>
                <a:gd name="T21" fmla="*/ 2147483647 h 51"/>
                <a:gd name="T22" fmla="*/ 2147483647 w 98"/>
                <a:gd name="T23" fmla="*/ 2147483647 h 51"/>
                <a:gd name="T24" fmla="*/ 2147483647 w 98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51"/>
                <a:gd name="T41" fmla="*/ 98 w 98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51">
                  <a:moveTo>
                    <a:pt x="20" y="25"/>
                  </a:moveTo>
                  <a:lnTo>
                    <a:pt x="0" y="7"/>
                  </a:lnTo>
                  <a:lnTo>
                    <a:pt x="18" y="0"/>
                  </a:lnTo>
                  <a:lnTo>
                    <a:pt x="32" y="12"/>
                  </a:lnTo>
                  <a:lnTo>
                    <a:pt x="48" y="13"/>
                  </a:lnTo>
                  <a:lnTo>
                    <a:pt x="65" y="9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87" y="39"/>
                  </a:lnTo>
                  <a:lnTo>
                    <a:pt x="98" y="51"/>
                  </a:lnTo>
                  <a:lnTo>
                    <a:pt x="75" y="51"/>
                  </a:lnTo>
                  <a:lnTo>
                    <a:pt x="51" y="46"/>
                  </a:lnTo>
                  <a:lnTo>
                    <a:pt x="20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8" name="Freeform 43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13251" y="4013218"/>
              <a:ext cx="30163" cy="73025"/>
            </a:xfrm>
            <a:custGeom>
              <a:avLst/>
              <a:gdLst>
                <a:gd name="T0" fmla="*/ 2147483647 w 456"/>
                <a:gd name="T1" fmla="*/ 2147483647 h 1107"/>
                <a:gd name="T2" fmla="*/ 2147483647 w 456"/>
                <a:gd name="T3" fmla="*/ 2147483647 h 1107"/>
                <a:gd name="T4" fmla="*/ 2147483647 w 456"/>
                <a:gd name="T5" fmla="*/ 2147483647 h 1107"/>
                <a:gd name="T6" fmla="*/ 2147483647 w 456"/>
                <a:gd name="T7" fmla="*/ 2147483647 h 1107"/>
                <a:gd name="T8" fmla="*/ 2147483647 w 456"/>
                <a:gd name="T9" fmla="*/ 2147483647 h 1107"/>
                <a:gd name="T10" fmla="*/ 2147483647 w 456"/>
                <a:gd name="T11" fmla="*/ 2147483647 h 1107"/>
                <a:gd name="T12" fmla="*/ 2147483647 w 456"/>
                <a:gd name="T13" fmla="*/ 2147483647 h 1107"/>
                <a:gd name="T14" fmla="*/ 2147483647 w 456"/>
                <a:gd name="T15" fmla="*/ 2147483647 h 1107"/>
                <a:gd name="T16" fmla="*/ 2147483647 w 456"/>
                <a:gd name="T17" fmla="*/ 2147483647 h 1107"/>
                <a:gd name="T18" fmla="*/ 2147483647 w 456"/>
                <a:gd name="T19" fmla="*/ 2147483647 h 1107"/>
                <a:gd name="T20" fmla="*/ 2147483647 w 456"/>
                <a:gd name="T21" fmla="*/ 2147483647 h 1107"/>
                <a:gd name="T22" fmla="*/ 2147483647 w 456"/>
                <a:gd name="T23" fmla="*/ 2147483647 h 1107"/>
                <a:gd name="T24" fmla="*/ 2147483647 w 456"/>
                <a:gd name="T25" fmla="*/ 0 h 1107"/>
                <a:gd name="T26" fmla="*/ 2147483647 w 456"/>
                <a:gd name="T27" fmla="*/ 2147483647 h 1107"/>
                <a:gd name="T28" fmla="*/ 2147483647 w 456"/>
                <a:gd name="T29" fmla="*/ 2147483647 h 1107"/>
                <a:gd name="T30" fmla="*/ 2147483647 w 456"/>
                <a:gd name="T31" fmla="*/ 2147483647 h 1107"/>
                <a:gd name="T32" fmla="*/ 2147483647 w 456"/>
                <a:gd name="T33" fmla="*/ 2147483647 h 1107"/>
                <a:gd name="T34" fmla="*/ 0 w 456"/>
                <a:gd name="T35" fmla="*/ 2147483647 h 1107"/>
                <a:gd name="T36" fmla="*/ 2147483647 w 456"/>
                <a:gd name="T37" fmla="*/ 2147483647 h 1107"/>
                <a:gd name="T38" fmla="*/ 2147483647 w 456"/>
                <a:gd name="T39" fmla="*/ 2147483647 h 1107"/>
                <a:gd name="T40" fmla="*/ 2147483647 w 456"/>
                <a:gd name="T41" fmla="*/ 2147483647 h 1107"/>
                <a:gd name="T42" fmla="*/ 2147483647 w 456"/>
                <a:gd name="T43" fmla="*/ 2147483647 h 1107"/>
                <a:gd name="T44" fmla="*/ 2147483647 w 456"/>
                <a:gd name="T45" fmla="*/ 2147483647 h 1107"/>
                <a:gd name="T46" fmla="*/ 2147483647 w 456"/>
                <a:gd name="T47" fmla="*/ 2147483647 h 1107"/>
                <a:gd name="T48" fmla="*/ 2147483647 w 456"/>
                <a:gd name="T49" fmla="*/ 2147483647 h 1107"/>
                <a:gd name="T50" fmla="*/ 2147483647 w 456"/>
                <a:gd name="T51" fmla="*/ 2147483647 h 1107"/>
                <a:gd name="T52" fmla="*/ 2147483647 w 456"/>
                <a:gd name="T53" fmla="*/ 2147483647 h 1107"/>
                <a:gd name="T54" fmla="*/ 2147483647 w 456"/>
                <a:gd name="T55" fmla="*/ 2147483647 h 1107"/>
                <a:gd name="T56" fmla="*/ 2147483647 w 456"/>
                <a:gd name="T57" fmla="*/ 2147483647 h 1107"/>
                <a:gd name="T58" fmla="*/ 2147483647 w 456"/>
                <a:gd name="T59" fmla="*/ 2147483647 h 1107"/>
                <a:gd name="T60" fmla="*/ 2147483647 w 456"/>
                <a:gd name="T61" fmla="*/ 2147483647 h 110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56"/>
                <a:gd name="T94" fmla="*/ 0 h 1107"/>
                <a:gd name="T95" fmla="*/ 620 w 456"/>
                <a:gd name="T96" fmla="*/ 1089 h 110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56" h="1107">
                  <a:moveTo>
                    <a:pt x="232" y="1107"/>
                  </a:moveTo>
                  <a:lnTo>
                    <a:pt x="310" y="1031"/>
                  </a:lnTo>
                  <a:lnTo>
                    <a:pt x="391" y="938"/>
                  </a:lnTo>
                  <a:lnTo>
                    <a:pt x="441" y="827"/>
                  </a:lnTo>
                  <a:lnTo>
                    <a:pt x="456" y="687"/>
                  </a:lnTo>
                  <a:lnTo>
                    <a:pt x="370" y="623"/>
                  </a:lnTo>
                  <a:lnTo>
                    <a:pt x="313" y="525"/>
                  </a:lnTo>
                  <a:lnTo>
                    <a:pt x="298" y="437"/>
                  </a:lnTo>
                  <a:lnTo>
                    <a:pt x="321" y="334"/>
                  </a:lnTo>
                  <a:lnTo>
                    <a:pt x="370" y="247"/>
                  </a:lnTo>
                  <a:lnTo>
                    <a:pt x="266" y="176"/>
                  </a:lnTo>
                  <a:lnTo>
                    <a:pt x="210" y="112"/>
                  </a:lnTo>
                  <a:lnTo>
                    <a:pt x="198" y="59"/>
                  </a:lnTo>
                  <a:lnTo>
                    <a:pt x="165" y="62"/>
                  </a:lnTo>
                  <a:lnTo>
                    <a:pt x="132" y="12"/>
                  </a:lnTo>
                  <a:lnTo>
                    <a:pt x="102" y="0"/>
                  </a:lnTo>
                  <a:lnTo>
                    <a:pt x="87" y="29"/>
                  </a:lnTo>
                  <a:lnTo>
                    <a:pt x="58" y="78"/>
                  </a:lnTo>
                  <a:lnTo>
                    <a:pt x="37" y="144"/>
                  </a:lnTo>
                  <a:lnTo>
                    <a:pt x="0" y="200"/>
                  </a:lnTo>
                  <a:lnTo>
                    <a:pt x="24" y="240"/>
                  </a:lnTo>
                  <a:lnTo>
                    <a:pt x="49" y="273"/>
                  </a:lnTo>
                  <a:lnTo>
                    <a:pt x="6" y="308"/>
                  </a:lnTo>
                  <a:lnTo>
                    <a:pt x="76" y="382"/>
                  </a:lnTo>
                  <a:lnTo>
                    <a:pt x="76" y="477"/>
                  </a:lnTo>
                  <a:lnTo>
                    <a:pt x="51" y="541"/>
                  </a:lnTo>
                  <a:lnTo>
                    <a:pt x="20" y="595"/>
                  </a:lnTo>
                  <a:lnTo>
                    <a:pt x="45" y="690"/>
                  </a:lnTo>
                  <a:lnTo>
                    <a:pt x="51" y="777"/>
                  </a:lnTo>
                  <a:lnTo>
                    <a:pt x="43" y="841"/>
                  </a:lnTo>
                  <a:lnTo>
                    <a:pt x="76" y="928"/>
                  </a:lnTo>
                  <a:lnTo>
                    <a:pt x="147" y="976"/>
                  </a:lnTo>
                  <a:lnTo>
                    <a:pt x="232" y="1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9" name="Freeform 42">
              <a:extLst/>
            </p:cNvPr>
            <p:cNvSpPr>
              <a:spLocks noChangeAspect="1"/>
            </p:cNvSpPr>
            <p:nvPr/>
          </p:nvSpPr>
          <p:spPr bwMode="auto">
            <a:xfrm>
              <a:off x="4606901" y="3927493"/>
              <a:ext cx="74613" cy="103188"/>
            </a:xfrm>
            <a:custGeom>
              <a:avLst/>
              <a:gdLst>
                <a:gd name="T0" fmla="*/ 2147483647 w 237"/>
                <a:gd name="T1" fmla="*/ 2147483647 h 324"/>
                <a:gd name="T2" fmla="*/ 2147483647 w 237"/>
                <a:gd name="T3" fmla="*/ 2147483647 h 324"/>
                <a:gd name="T4" fmla="*/ 2147483647 w 237"/>
                <a:gd name="T5" fmla="*/ 2147483647 h 324"/>
                <a:gd name="T6" fmla="*/ 2147483647 w 237"/>
                <a:gd name="T7" fmla="*/ 2147483647 h 324"/>
                <a:gd name="T8" fmla="*/ 2147483647 w 237"/>
                <a:gd name="T9" fmla="*/ 2147483647 h 324"/>
                <a:gd name="T10" fmla="*/ 2147483647 w 237"/>
                <a:gd name="T11" fmla="*/ 2147483647 h 324"/>
                <a:gd name="T12" fmla="*/ 2147483647 w 237"/>
                <a:gd name="T13" fmla="*/ 2147483647 h 324"/>
                <a:gd name="T14" fmla="*/ 2147483647 w 237"/>
                <a:gd name="T15" fmla="*/ 2147483647 h 324"/>
                <a:gd name="T16" fmla="*/ 2147483647 w 237"/>
                <a:gd name="T17" fmla="*/ 2147483647 h 324"/>
                <a:gd name="T18" fmla="*/ 2147483647 w 237"/>
                <a:gd name="T19" fmla="*/ 2147483647 h 324"/>
                <a:gd name="T20" fmla="*/ 2147483647 w 237"/>
                <a:gd name="T21" fmla="*/ 2147483647 h 324"/>
                <a:gd name="T22" fmla="*/ 2147483647 w 237"/>
                <a:gd name="T23" fmla="*/ 2147483647 h 324"/>
                <a:gd name="T24" fmla="*/ 2147483647 w 237"/>
                <a:gd name="T25" fmla="*/ 2147483647 h 324"/>
                <a:gd name="T26" fmla="*/ 2147483647 w 237"/>
                <a:gd name="T27" fmla="*/ 2147483647 h 324"/>
                <a:gd name="T28" fmla="*/ 2147483647 w 237"/>
                <a:gd name="T29" fmla="*/ 2147483647 h 324"/>
                <a:gd name="T30" fmla="*/ 2147483647 w 237"/>
                <a:gd name="T31" fmla="*/ 2147483647 h 324"/>
                <a:gd name="T32" fmla="*/ 2147483647 w 237"/>
                <a:gd name="T33" fmla="*/ 2147483647 h 324"/>
                <a:gd name="T34" fmla="*/ 2147483647 w 237"/>
                <a:gd name="T35" fmla="*/ 2147483647 h 324"/>
                <a:gd name="T36" fmla="*/ 2147483647 w 237"/>
                <a:gd name="T37" fmla="*/ 2147483647 h 324"/>
                <a:gd name="T38" fmla="*/ 0 w 237"/>
                <a:gd name="T39" fmla="*/ 2147483647 h 324"/>
                <a:gd name="T40" fmla="*/ 2147483647 w 237"/>
                <a:gd name="T41" fmla="*/ 2147483647 h 324"/>
                <a:gd name="T42" fmla="*/ 2147483647 w 237"/>
                <a:gd name="T43" fmla="*/ 2147483647 h 324"/>
                <a:gd name="T44" fmla="*/ 2147483647 w 237"/>
                <a:gd name="T45" fmla="*/ 0 h 324"/>
                <a:gd name="T46" fmla="*/ 2147483647 w 237"/>
                <a:gd name="T47" fmla="*/ 2147483647 h 324"/>
                <a:gd name="T48" fmla="*/ 2147483647 w 237"/>
                <a:gd name="T49" fmla="*/ 2147483647 h 324"/>
                <a:gd name="T50" fmla="*/ 2147483647 w 237"/>
                <a:gd name="T51" fmla="*/ 2147483647 h 324"/>
                <a:gd name="T52" fmla="*/ 2147483647 w 237"/>
                <a:gd name="T53" fmla="*/ 2147483647 h 324"/>
                <a:gd name="T54" fmla="*/ 2147483647 w 237"/>
                <a:gd name="T55" fmla="*/ 2147483647 h 324"/>
                <a:gd name="T56" fmla="*/ 2147483647 w 237"/>
                <a:gd name="T57" fmla="*/ 2147483647 h 324"/>
                <a:gd name="T58" fmla="*/ 2147483647 w 237"/>
                <a:gd name="T59" fmla="*/ 2147483647 h 324"/>
                <a:gd name="T60" fmla="*/ 2147483647 w 237"/>
                <a:gd name="T61" fmla="*/ 2147483647 h 324"/>
                <a:gd name="T62" fmla="*/ 2147483647 w 237"/>
                <a:gd name="T63" fmla="*/ 2147483647 h 324"/>
                <a:gd name="T64" fmla="*/ 2147483647 w 237"/>
                <a:gd name="T65" fmla="*/ 2147483647 h 324"/>
                <a:gd name="T66" fmla="*/ 2147483647 w 237"/>
                <a:gd name="T67" fmla="*/ 2147483647 h 324"/>
                <a:gd name="T68" fmla="*/ 2147483647 w 237"/>
                <a:gd name="T69" fmla="*/ 2147483647 h 324"/>
                <a:gd name="T70" fmla="*/ 2147483647 w 237"/>
                <a:gd name="T71" fmla="*/ 2147483647 h 324"/>
                <a:gd name="T72" fmla="*/ 2147483647 w 237"/>
                <a:gd name="T73" fmla="*/ 2147483647 h 324"/>
                <a:gd name="T74" fmla="*/ 2147483647 w 237"/>
                <a:gd name="T75" fmla="*/ 2147483647 h 324"/>
                <a:gd name="T76" fmla="*/ 2147483647 w 237"/>
                <a:gd name="T77" fmla="*/ 2147483647 h 324"/>
                <a:gd name="T78" fmla="*/ 2147483647 w 237"/>
                <a:gd name="T79" fmla="*/ 2147483647 h 324"/>
                <a:gd name="T80" fmla="*/ 2147483647 w 237"/>
                <a:gd name="T81" fmla="*/ 2147483647 h 324"/>
                <a:gd name="T82" fmla="*/ 2147483647 w 237"/>
                <a:gd name="T83" fmla="*/ 2147483647 h 324"/>
                <a:gd name="T84" fmla="*/ 2147483647 w 237"/>
                <a:gd name="T85" fmla="*/ 2147483647 h 324"/>
                <a:gd name="T86" fmla="*/ 2147483647 w 237"/>
                <a:gd name="T87" fmla="*/ 2147483647 h 324"/>
                <a:gd name="T88" fmla="*/ 2147483647 w 237"/>
                <a:gd name="T89" fmla="*/ 2147483647 h 324"/>
                <a:gd name="T90" fmla="*/ 2147483647 w 237"/>
                <a:gd name="T91" fmla="*/ 2147483647 h 324"/>
                <a:gd name="T92" fmla="*/ 2147483647 w 237"/>
                <a:gd name="T93" fmla="*/ 2147483647 h 324"/>
                <a:gd name="T94" fmla="*/ 2147483647 w 237"/>
                <a:gd name="T95" fmla="*/ 2147483647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7"/>
                <a:gd name="T145" fmla="*/ 0 h 324"/>
                <a:gd name="T146" fmla="*/ 1162 w 237"/>
                <a:gd name="T147" fmla="*/ 1450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7" h="324">
                  <a:moveTo>
                    <a:pt x="84" y="252"/>
                  </a:moveTo>
                  <a:lnTo>
                    <a:pt x="69" y="243"/>
                  </a:lnTo>
                  <a:lnTo>
                    <a:pt x="56" y="242"/>
                  </a:lnTo>
                  <a:lnTo>
                    <a:pt x="49" y="238"/>
                  </a:lnTo>
                  <a:lnTo>
                    <a:pt x="36" y="219"/>
                  </a:lnTo>
                  <a:lnTo>
                    <a:pt x="31" y="213"/>
                  </a:lnTo>
                  <a:lnTo>
                    <a:pt x="22" y="200"/>
                  </a:lnTo>
                  <a:lnTo>
                    <a:pt x="33" y="200"/>
                  </a:lnTo>
                  <a:lnTo>
                    <a:pt x="33" y="186"/>
                  </a:lnTo>
                  <a:lnTo>
                    <a:pt x="24" y="181"/>
                  </a:lnTo>
                  <a:lnTo>
                    <a:pt x="24" y="166"/>
                  </a:lnTo>
                  <a:lnTo>
                    <a:pt x="41" y="171"/>
                  </a:lnTo>
                  <a:lnTo>
                    <a:pt x="41" y="158"/>
                  </a:lnTo>
                  <a:lnTo>
                    <a:pt x="36" y="145"/>
                  </a:lnTo>
                  <a:lnTo>
                    <a:pt x="26" y="150"/>
                  </a:lnTo>
                  <a:lnTo>
                    <a:pt x="18" y="133"/>
                  </a:lnTo>
                  <a:lnTo>
                    <a:pt x="25" y="120"/>
                  </a:lnTo>
                  <a:lnTo>
                    <a:pt x="19" y="93"/>
                  </a:lnTo>
                  <a:lnTo>
                    <a:pt x="23" y="77"/>
                  </a:lnTo>
                  <a:lnTo>
                    <a:pt x="8" y="39"/>
                  </a:lnTo>
                  <a:lnTo>
                    <a:pt x="0" y="21"/>
                  </a:lnTo>
                  <a:lnTo>
                    <a:pt x="23" y="9"/>
                  </a:lnTo>
                  <a:lnTo>
                    <a:pt x="54" y="10"/>
                  </a:lnTo>
                  <a:lnTo>
                    <a:pt x="83" y="0"/>
                  </a:lnTo>
                  <a:lnTo>
                    <a:pt x="100" y="12"/>
                  </a:lnTo>
                  <a:lnTo>
                    <a:pt x="113" y="23"/>
                  </a:lnTo>
                  <a:lnTo>
                    <a:pt x="122" y="32"/>
                  </a:lnTo>
                  <a:lnTo>
                    <a:pt x="140" y="51"/>
                  </a:lnTo>
                  <a:lnTo>
                    <a:pt x="165" y="89"/>
                  </a:lnTo>
                  <a:lnTo>
                    <a:pt x="198" y="105"/>
                  </a:lnTo>
                  <a:lnTo>
                    <a:pt x="215" y="129"/>
                  </a:lnTo>
                  <a:lnTo>
                    <a:pt x="228" y="155"/>
                  </a:lnTo>
                  <a:lnTo>
                    <a:pt x="206" y="179"/>
                  </a:lnTo>
                  <a:lnTo>
                    <a:pt x="212" y="189"/>
                  </a:lnTo>
                  <a:lnTo>
                    <a:pt x="216" y="201"/>
                  </a:lnTo>
                  <a:lnTo>
                    <a:pt x="228" y="203"/>
                  </a:lnTo>
                  <a:lnTo>
                    <a:pt x="237" y="224"/>
                  </a:lnTo>
                  <a:lnTo>
                    <a:pt x="227" y="245"/>
                  </a:lnTo>
                  <a:lnTo>
                    <a:pt x="207" y="270"/>
                  </a:lnTo>
                  <a:lnTo>
                    <a:pt x="194" y="288"/>
                  </a:lnTo>
                  <a:lnTo>
                    <a:pt x="192" y="312"/>
                  </a:lnTo>
                  <a:lnTo>
                    <a:pt x="169" y="309"/>
                  </a:lnTo>
                  <a:lnTo>
                    <a:pt x="158" y="317"/>
                  </a:lnTo>
                  <a:lnTo>
                    <a:pt x="142" y="313"/>
                  </a:lnTo>
                  <a:lnTo>
                    <a:pt x="125" y="314"/>
                  </a:lnTo>
                  <a:lnTo>
                    <a:pt x="112" y="322"/>
                  </a:lnTo>
                  <a:lnTo>
                    <a:pt x="101" y="324"/>
                  </a:lnTo>
                  <a:lnTo>
                    <a:pt x="80" y="308"/>
                  </a:lnTo>
                  <a:lnTo>
                    <a:pt x="71" y="293"/>
                  </a:lnTo>
                  <a:lnTo>
                    <a:pt x="70" y="282"/>
                  </a:lnTo>
                  <a:lnTo>
                    <a:pt x="69" y="270"/>
                  </a:lnTo>
                  <a:lnTo>
                    <a:pt x="70" y="261"/>
                  </a:lnTo>
                  <a:lnTo>
                    <a:pt x="79" y="260"/>
                  </a:lnTo>
                  <a:lnTo>
                    <a:pt x="84" y="2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0" name="Freeform 44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02139" y="3990993"/>
              <a:ext cx="31750" cy="41275"/>
            </a:xfrm>
            <a:custGeom>
              <a:avLst/>
              <a:gdLst>
                <a:gd name="T0" fmla="*/ 0 w 852"/>
                <a:gd name="T1" fmla="*/ 2147483647 h 1124"/>
                <a:gd name="T2" fmla="*/ 2147483647 w 852"/>
                <a:gd name="T3" fmla="*/ 2147483647 h 1124"/>
                <a:gd name="T4" fmla="*/ 2147483647 w 852"/>
                <a:gd name="T5" fmla="*/ 2147483647 h 1124"/>
                <a:gd name="T6" fmla="*/ 2147483647 w 852"/>
                <a:gd name="T7" fmla="*/ 2147483647 h 1124"/>
                <a:gd name="T8" fmla="*/ 2147483647 w 852"/>
                <a:gd name="T9" fmla="*/ 2147483647 h 1124"/>
                <a:gd name="T10" fmla="*/ 2147483647 w 852"/>
                <a:gd name="T11" fmla="*/ 2147483647 h 1124"/>
                <a:gd name="T12" fmla="*/ 2147483647 w 852"/>
                <a:gd name="T13" fmla="*/ 2147483647 h 1124"/>
                <a:gd name="T14" fmla="*/ 2147483647 w 852"/>
                <a:gd name="T15" fmla="*/ 2147483647 h 1124"/>
                <a:gd name="T16" fmla="*/ 2147483647 w 852"/>
                <a:gd name="T17" fmla="*/ 2147483647 h 1124"/>
                <a:gd name="T18" fmla="*/ 2147483647 w 852"/>
                <a:gd name="T19" fmla="*/ 2147483647 h 1124"/>
                <a:gd name="T20" fmla="*/ 2147483647 w 852"/>
                <a:gd name="T21" fmla="*/ 2147483647 h 1124"/>
                <a:gd name="T22" fmla="*/ 2147483647 w 852"/>
                <a:gd name="T23" fmla="*/ 2147483647 h 1124"/>
                <a:gd name="T24" fmla="*/ 2147483647 w 852"/>
                <a:gd name="T25" fmla="*/ 2147483647 h 1124"/>
                <a:gd name="T26" fmla="*/ 2147483647 w 852"/>
                <a:gd name="T27" fmla="*/ 0 h 1124"/>
                <a:gd name="T28" fmla="*/ 2147483647 w 852"/>
                <a:gd name="T29" fmla="*/ 2147483647 h 1124"/>
                <a:gd name="T30" fmla="*/ 2147483647 w 852"/>
                <a:gd name="T31" fmla="*/ 2147483647 h 1124"/>
                <a:gd name="T32" fmla="*/ 2147483647 w 852"/>
                <a:gd name="T33" fmla="*/ 2147483647 h 1124"/>
                <a:gd name="T34" fmla="*/ 0 w 852"/>
                <a:gd name="T35" fmla="*/ 2147483647 h 1124"/>
                <a:gd name="T36" fmla="*/ 2147483647 w 852"/>
                <a:gd name="T37" fmla="*/ 2147483647 h 1124"/>
                <a:gd name="T38" fmla="*/ 0 w 852"/>
                <a:gd name="T39" fmla="*/ 2147483647 h 11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2"/>
                <a:gd name="T61" fmla="*/ 0 h 1124"/>
                <a:gd name="T62" fmla="*/ 536 w 852"/>
                <a:gd name="T63" fmla="*/ 469 h 11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2" h="1124">
                  <a:moveTo>
                    <a:pt x="48" y="692"/>
                  </a:moveTo>
                  <a:lnTo>
                    <a:pt x="53" y="774"/>
                  </a:lnTo>
                  <a:lnTo>
                    <a:pt x="90" y="832"/>
                  </a:lnTo>
                  <a:lnTo>
                    <a:pt x="115" y="923"/>
                  </a:lnTo>
                  <a:lnTo>
                    <a:pt x="182" y="923"/>
                  </a:lnTo>
                  <a:lnTo>
                    <a:pt x="211" y="855"/>
                  </a:lnTo>
                  <a:lnTo>
                    <a:pt x="221" y="932"/>
                  </a:lnTo>
                  <a:lnTo>
                    <a:pt x="283" y="942"/>
                  </a:lnTo>
                  <a:lnTo>
                    <a:pt x="341" y="971"/>
                  </a:lnTo>
                  <a:lnTo>
                    <a:pt x="370" y="1023"/>
                  </a:lnTo>
                  <a:lnTo>
                    <a:pt x="403" y="1124"/>
                  </a:lnTo>
                  <a:lnTo>
                    <a:pt x="480" y="1057"/>
                  </a:lnTo>
                  <a:lnTo>
                    <a:pt x="432" y="995"/>
                  </a:lnTo>
                  <a:lnTo>
                    <a:pt x="394" y="927"/>
                  </a:lnTo>
                  <a:lnTo>
                    <a:pt x="456" y="836"/>
                  </a:lnTo>
                  <a:lnTo>
                    <a:pt x="499" y="702"/>
                  </a:lnTo>
                  <a:lnTo>
                    <a:pt x="547" y="630"/>
                  </a:lnTo>
                  <a:lnTo>
                    <a:pt x="571" y="572"/>
                  </a:lnTo>
                  <a:lnTo>
                    <a:pt x="624" y="591"/>
                  </a:lnTo>
                  <a:lnTo>
                    <a:pt x="682" y="678"/>
                  </a:lnTo>
                  <a:lnTo>
                    <a:pt x="749" y="673"/>
                  </a:lnTo>
                  <a:lnTo>
                    <a:pt x="740" y="577"/>
                  </a:lnTo>
                  <a:lnTo>
                    <a:pt x="739" y="495"/>
                  </a:lnTo>
                  <a:lnTo>
                    <a:pt x="816" y="476"/>
                  </a:lnTo>
                  <a:lnTo>
                    <a:pt x="852" y="403"/>
                  </a:lnTo>
                  <a:lnTo>
                    <a:pt x="715" y="332"/>
                  </a:lnTo>
                  <a:lnTo>
                    <a:pt x="624" y="332"/>
                  </a:lnTo>
                  <a:lnTo>
                    <a:pt x="552" y="313"/>
                  </a:lnTo>
                  <a:lnTo>
                    <a:pt x="499" y="251"/>
                  </a:lnTo>
                  <a:lnTo>
                    <a:pt x="427" y="159"/>
                  </a:lnTo>
                  <a:lnTo>
                    <a:pt x="360" y="92"/>
                  </a:lnTo>
                  <a:lnTo>
                    <a:pt x="288" y="0"/>
                  </a:lnTo>
                  <a:lnTo>
                    <a:pt x="187" y="30"/>
                  </a:lnTo>
                  <a:lnTo>
                    <a:pt x="226" y="131"/>
                  </a:lnTo>
                  <a:lnTo>
                    <a:pt x="274" y="198"/>
                  </a:lnTo>
                  <a:lnTo>
                    <a:pt x="259" y="279"/>
                  </a:lnTo>
                  <a:lnTo>
                    <a:pt x="187" y="265"/>
                  </a:lnTo>
                  <a:lnTo>
                    <a:pt x="139" y="198"/>
                  </a:lnTo>
                  <a:lnTo>
                    <a:pt x="50" y="232"/>
                  </a:lnTo>
                  <a:lnTo>
                    <a:pt x="67" y="366"/>
                  </a:lnTo>
                  <a:lnTo>
                    <a:pt x="0" y="452"/>
                  </a:lnTo>
                  <a:lnTo>
                    <a:pt x="29" y="563"/>
                  </a:lnTo>
                  <a:lnTo>
                    <a:pt x="48" y="6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31" name="Group 249">
              <a:extLst/>
            </p:cNvPr>
            <p:cNvGrpSpPr>
              <a:grpSpLocks/>
            </p:cNvGrpSpPr>
            <p:nvPr/>
          </p:nvGrpSpPr>
          <p:grpSpPr bwMode="auto">
            <a:xfrm>
              <a:off x="6330926" y="4786331"/>
              <a:ext cx="17464" cy="14287"/>
              <a:chOff x="9180" y="8079"/>
              <a:chExt cx="13266" cy="10828"/>
            </a:xfrm>
            <a:grpFill/>
          </p:grpSpPr>
          <p:sp>
            <p:nvSpPr>
              <p:cNvPr id="283" name="Freeform 250">
                <a:extLst/>
              </p:cNvPr>
              <p:cNvSpPr>
                <a:spLocks/>
              </p:cNvSpPr>
              <p:nvPr/>
            </p:nvSpPr>
            <p:spPr bwMode="auto">
              <a:xfrm>
                <a:off x="9180" y="8079"/>
                <a:ext cx="10856" cy="10828"/>
              </a:xfrm>
              <a:custGeom>
                <a:avLst/>
                <a:gdLst>
                  <a:gd name="T0" fmla="*/ 666 w 10856"/>
                  <a:gd name="T1" fmla="*/ 4863 h 10828"/>
                  <a:gd name="T2" fmla="*/ 1242 w 10856"/>
                  <a:gd name="T3" fmla="*/ 5313 h 10828"/>
                  <a:gd name="T4" fmla="*/ 1962 w 10856"/>
                  <a:gd name="T5" fmla="*/ 5889 h 10828"/>
                  <a:gd name="T6" fmla="*/ 2376 w 10856"/>
                  <a:gd name="T7" fmla="*/ 6591 h 10828"/>
                  <a:gd name="T8" fmla="*/ 2520 w 10856"/>
                  <a:gd name="T9" fmla="*/ 7185 h 10828"/>
                  <a:gd name="T10" fmla="*/ 2468 w 10856"/>
                  <a:gd name="T11" fmla="*/ 8095 h 10828"/>
                  <a:gd name="T12" fmla="*/ 3236 w 10856"/>
                  <a:gd name="T13" fmla="*/ 8122 h 10828"/>
                  <a:gd name="T14" fmla="*/ 3693 w 10856"/>
                  <a:gd name="T15" fmla="*/ 7994 h 10828"/>
                  <a:gd name="T16" fmla="*/ 3986 w 10856"/>
                  <a:gd name="T17" fmla="*/ 8662 h 10828"/>
                  <a:gd name="T18" fmla="*/ 4315 w 10856"/>
                  <a:gd name="T19" fmla="*/ 9356 h 10828"/>
                  <a:gd name="T20" fmla="*/ 4781 w 10856"/>
                  <a:gd name="T21" fmla="*/ 9704 h 10828"/>
                  <a:gd name="T22" fmla="*/ 5138 w 10856"/>
                  <a:gd name="T23" fmla="*/ 10179 h 10828"/>
                  <a:gd name="T24" fmla="*/ 5604 w 10856"/>
                  <a:gd name="T25" fmla="*/ 10545 h 10828"/>
                  <a:gd name="T26" fmla="*/ 6107 w 10856"/>
                  <a:gd name="T27" fmla="*/ 10682 h 10828"/>
                  <a:gd name="T28" fmla="*/ 6829 w 10856"/>
                  <a:gd name="T29" fmla="*/ 10088 h 10828"/>
                  <a:gd name="T30" fmla="*/ 7350 w 10856"/>
                  <a:gd name="T31" fmla="*/ 9558 h 10828"/>
                  <a:gd name="T32" fmla="*/ 7423 w 10856"/>
                  <a:gd name="T33" fmla="*/ 9009 h 10828"/>
                  <a:gd name="T34" fmla="*/ 7963 w 10856"/>
                  <a:gd name="T35" fmla="*/ 8159 h 10828"/>
                  <a:gd name="T36" fmla="*/ 7597 w 10856"/>
                  <a:gd name="T37" fmla="*/ 8232 h 10828"/>
                  <a:gd name="T38" fmla="*/ 7924 w 10856"/>
                  <a:gd name="T39" fmla="*/ 7745 h 10828"/>
                  <a:gd name="T40" fmla="*/ 8219 w 10856"/>
                  <a:gd name="T41" fmla="*/ 7153 h 10828"/>
                  <a:gd name="T42" fmla="*/ 8329 w 10856"/>
                  <a:gd name="T43" fmla="*/ 6550 h 10828"/>
                  <a:gd name="T44" fmla="*/ 7844 w 10856"/>
                  <a:gd name="T45" fmla="*/ 6449 h 10828"/>
                  <a:gd name="T46" fmla="*/ 7634 w 10856"/>
                  <a:gd name="T47" fmla="*/ 5937 h 10828"/>
                  <a:gd name="T48" fmla="*/ 7597 w 10856"/>
                  <a:gd name="T49" fmla="*/ 5260 h 10828"/>
                  <a:gd name="T50" fmla="*/ 7515 w 10856"/>
                  <a:gd name="T51" fmla="*/ 4630 h 10828"/>
                  <a:gd name="T52" fmla="*/ 7451 w 10856"/>
                  <a:gd name="T53" fmla="*/ 3926 h 10828"/>
                  <a:gd name="T54" fmla="*/ 7204 w 10856"/>
                  <a:gd name="T55" fmla="*/ 3670 h 10828"/>
                  <a:gd name="T56" fmla="*/ 7259 w 10856"/>
                  <a:gd name="T57" fmla="*/ 3249 h 10828"/>
                  <a:gd name="T58" fmla="*/ 7807 w 10856"/>
                  <a:gd name="T59" fmla="*/ 2966 h 10828"/>
                  <a:gd name="T60" fmla="*/ 8356 w 10856"/>
                  <a:gd name="T61" fmla="*/ 2399 h 10828"/>
                  <a:gd name="T62" fmla="*/ 9270 w 10856"/>
                  <a:gd name="T63" fmla="*/ 2271 h 10828"/>
                  <a:gd name="T64" fmla="*/ 9535 w 10856"/>
                  <a:gd name="T65" fmla="*/ 1640 h 10828"/>
                  <a:gd name="T66" fmla="*/ 9720 w 10856"/>
                  <a:gd name="T67" fmla="*/ 1343 h 10828"/>
                  <a:gd name="T68" fmla="*/ 9525 w 10856"/>
                  <a:gd name="T69" fmla="*/ 1509 h 10828"/>
                  <a:gd name="T70" fmla="*/ 9125 w 10856"/>
                  <a:gd name="T71" fmla="*/ 1806 h 10828"/>
                  <a:gd name="T72" fmla="*/ 8951 w 10856"/>
                  <a:gd name="T73" fmla="*/ 1823 h 10828"/>
                  <a:gd name="T74" fmla="*/ 8835 w 10856"/>
                  <a:gd name="T75" fmla="*/ 1737 h 10828"/>
                  <a:gd name="T76" fmla="*/ 8775 w 10856"/>
                  <a:gd name="T77" fmla="*/ 1691 h 10828"/>
                  <a:gd name="T78" fmla="*/ 9008 w 10856"/>
                  <a:gd name="T79" fmla="*/ 1716 h 10828"/>
                  <a:gd name="T80" fmla="*/ 9290 w 10856"/>
                  <a:gd name="T81" fmla="*/ 1557 h 10828"/>
                  <a:gd name="T82" fmla="*/ 9791 w 10856"/>
                  <a:gd name="T83" fmla="*/ 974 h 10828"/>
                  <a:gd name="T84" fmla="*/ 9917 w 10856"/>
                  <a:gd name="T85" fmla="*/ 567 h 10828"/>
                  <a:gd name="T86" fmla="*/ 10145 w 10856"/>
                  <a:gd name="T87" fmla="*/ 465 h 10828"/>
                  <a:gd name="T88" fmla="*/ 10460 w 10856"/>
                  <a:gd name="T89" fmla="*/ 513 h 10828"/>
                  <a:gd name="T90" fmla="*/ 10856 w 10856"/>
                  <a:gd name="T91" fmla="*/ 471 h 10828"/>
                  <a:gd name="T92" fmla="*/ 10515 w 10856"/>
                  <a:gd name="T93" fmla="*/ 368 h 10828"/>
                  <a:gd name="T94" fmla="*/ 10356 w 10856"/>
                  <a:gd name="T95" fmla="*/ 152 h 10828"/>
                  <a:gd name="T96" fmla="*/ 10754 w 10856"/>
                  <a:gd name="T97" fmla="*/ 17 h 10828"/>
                  <a:gd name="T98" fmla="*/ 10205 w 10856"/>
                  <a:gd name="T99" fmla="*/ 89 h 10828"/>
                  <a:gd name="T100" fmla="*/ 9302 w 10856"/>
                  <a:gd name="T101" fmla="*/ 272 h 10828"/>
                  <a:gd name="T102" fmla="*/ 8123 w 10856"/>
                  <a:gd name="T103" fmla="*/ 762 h 10828"/>
                  <a:gd name="T104" fmla="*/ 7566 w 10856"/>
                  <a:gd name="T105" fmla="*/ 1118 h 10828"/>
                  <a:gd name="T106" fmla="*/ 6195 w 10856"/>
                  <a:gd name="T107" fmla="*/ 2066 h 10828"/>
                  <a:gd name="T108" fmla="*/ 5610 w 10856"/>
                  <a:gd name="T109" fmla="*/ 2640 h 10828"/>
                  <a:gd name="T110" fmla="*/ 5502 w 10856"/>
                  <a:gd name="T111" fmla="*/ 2775 h 10828"/>
                  <a:gd name="T112" fmla="*/ 4470 w 10856"/>
                  <a:gd name="T113" fmla="*/ 3542 h 10828"/>
                  <a:gd name="T114" fmla="*/ 3171 w 10856"/>
                  <a:gd name="T115" fmla="*/ 4151 h 10828"/>
                  <a:gd name="T116" fmla="*/ 1559 w 10856"/>
                  <a:gd name="T117" fmla="*/ 4673 h 10828"/>
                  <a:gd name="T118" fmla="*/ 639 w 10856"/>
                  <a:gd name="T119" fmla="*/ 4731 h 108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856"/>
                  <a:gd name="T181" fmla="*/ 0 h 10828"/>
                  <a:gd name="T182" fmla="*/ 10856 w 10856"/>
                  <a:gd name="T183" fmla="*/ 10828 h 1082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856" h="10828">
                    <a:moveTo>
                      <a:pt x="0" y="4737"/>
                    </a:moveTo>
                    <a:lnTo>
                      <a:pt x="162" y="4863"/>
                    </a:lnTo>
                    <a:lnTo>
                      <a:pt x="432" y="4845"/>
                    </a:lnTo>
                    <a:lnTo>
                      <a:pt x="666" y="4863"/>
                    </a:lnTo>
                    <a:lnTo>
                      <a:pt x="936" y="4953"/>
                    </a:lnTo>
                    <a:lnTo>
                      <a:pt x="1044" y="5115"/>
                    </a:lnTo>
                    <a:lnTo>
                      <a:pt x="1152" y="5223"/>
                    </a:lnTo>
                    <a:lnTo>
                      <a:pt x="1242" y="5313"/>
                    </a:lnTo>
                    <a:lnTo>
                      <a:pt x="1422" y="5331"/>
                    </a:lnTo>
                    <a:lnTo>
                      <a:pt x="1656" y="5493"/>
                    </a:lnTo>
                    <a:lnTo>
                      <a:pt x="1890" y="5709"/>
                    </a:lnTo>
                    <a:lnTo>
                      <a:pt x="1962" y="5889"/>
                    </a:lnTo>
                    <a:lnTo>
                      <a:pt x="2124" y="6069"/>
                    </a:lnTo>
                    <a:lnTo>
                      <a:pt x="2196" y="6267"/>
                    </a:lnTo>
                    <a:lnTo>
                      <a:pt x="2286" y="6411"/>
                    </a:lnTo>
                    <a:lnTo>
                      <a:pt x="2376" y="6591"/>
                    </a:lnTo>
                    <a:lnTo>
                      <a:pt x="2394" y="6789"/>
                    </a:lnTo>
                    <a:lnTo>
                      <a:pt x="2376" y="6987"/>
                    </a:lnTo>
                    <a:lnTo>
                      <a:pt x="2394" y="7113"/>
                    </a:lnTo>
                    <a:lnTo>
                      <a:pt x="2520" y="7185"/>
                    </a:lnTo>
                    <a:lnTo>
                      <a:pt x="2628" y="7347"/>
                    </a:lnTo>
                    <a:lnTo>
                      <a:pt x="2556" y="7599"/>
                    </a:lnTo>
                    <a:lnTo>
                      <a:pt x="2484" y="7905"/>
                    </a:lnTo>
                    <a:lnTo>
                      <a:pt x="2468" y="8095"/>
                    </a:lnTo>
                    <a:lnTo>
                      <a:pt x="2523" y="8204"/>
                    </a:lnTo>
                    <a:lnTo>
                      <a:pt x="2724" y="8193"/>
                    </a:lnTo>
                    <a:lnTo>
                      <a:pt x="3060" y="8097"/>
                    </a:lnTo>
                    <a:lnTo>
                      <a:pt x="3236" y="8122"/>
                    </a:lnTo>
                    <a:lnTo>
                      <a:pt x="3373" y="8186"/>
                    </a:lnTo>
                    <a:lnTo>
                      <a:pt x="3510" y="8259"/>
                    </a:lnTo>
                    <a:lnTo>
                      <a:pt x="3565" y="8150"/>
                    </a:lnTo>
                    <a:lnTo>
                      <a:pt x="3693" y="7994"/>
                    </a:lnTo>
                    <a:lnTo>
                      <a:pt x="3867" y="8086"/>
                    </a:lnTo>
                    <a:lnTo>
                      <a:pt x="3858" y="8278"/>
                    </a:lnTo>
                    <a:lnTo>
                      <a:pt x="3922" y="8497"/>
                    </a:lnTo>
                    <a:lnTo>
                      <a:pt x="3986" y="8662"/>
                    </a:lnTo>
                    <a:lnTo>
                      <a:pt x="4086" y="8844"/>
                    </a:lnTo>
                    <a:lnTo>
                      <a:pt x="4132" y="9036"/>
                    </a:lnTo>
                    <a:lnTo>
                      <a:pt x="4196" y="9192"/>
                    </a:lnTo>
                    <a:lnTo>
                      <a:pt x="4315" y="9356"/>
                    </a:lnTo>
                    <a:lnTo>
                      <a:pt x="4507" y="9356"/>
                    </a:lnTo>
                    <a:lnTo>
                      <a:pt x="4662" y="9457"/>
                    </a:lnTo>
                    <a:lnTo>
                      <a:pt x="4781" y="9530"/>
                    </a:lnTo>
                    <a:lnTo>
                      <a:pt x="4781" y="9704"/>
                    </a:lnTo>
                    <a:lnTo>
                      <a:pt x="4854" y="9823"/>
                    </a:lnTo>
                    <a:lnTo>
                      <a:pt x="4891" y="9987"/>
                    </a:lnTo>
                    <a:lnTo>
                      <a:pt x="5065" y="10070"/>
                    </a:lnTo>
                    <a:lnTo>
                      <a:pt x="5138" y="10179"/>
                    </a:lnTo>
                    <a:lnTo>
                      <a:pt x="5183" y="10344"/>
                    </a:lnTo>
                    <a:lnTo>
                      <a:pt x="5375" y="10353"/>
                    </a:lnTo>
                    <a:lnTo>
                      <a:pt x="5549" y="10380"/>
                    </a:lnTo>
                    <a:lnTo>
                      <a:pt x="5604" y="10545"/>
                    </a:lnTo>
                    <a:lnTo>
                      <a:pt x="5494" y="10792"/>
                    </a:lnTo>
                    <a:lnTo>
                      <a:pt x="5622" y="10828"/>
                    </a:lnTo>
                    <a:lnTo>
                      <a:pt x="5860" y="10774"/>
                    </a:lnTo>
                    <a:lnTo>
                      <a:pt x="6107" y="10682"/>
                    </a:lnTo>
                    <a:lnTo>
                      <a:pt x="6262" y="10582"/>
                    </a:lnTo>
                    <a:lnTo>
                      <a:pt x="6427" y="10527"/>
                    </a:lnTo>
                    <a:lnTo>
                      <a:pt x="6628" y="10353"/>
                    </a:lnTo>
                    <a:lnTo>
                      <a:pt x="6829" y="10088"/>
                    </a:lnTo>
                    <a:lnTo>
                      <a:pt x="6966" y="9878"/>
                    </a:lnTo>
                    <a:lnTo>
                      <a:pt x="7140" y="9759"/>
                    </a:lnTo>
                    <a:lnTo>
                      <a:pt x="7204" y="9603"/>
                    </a:lnTo>
                    <a:lnTo>
                      <a:pt x="7350" y="9558"/>
                    </a:lnTo>
                    <a:lnTo>
                      <a:pt x="7451" y="9356"/>
                    </a:lnTo>
                    <a:lnTo>
                      <a:pt x="7506" y="9219"/>
                    </a:lnTo>
                    <a:lnTo>
                      <a:pt x="7396" y="9155"/>
                    </a:lnTo>
                    <a:lnTo>
                      <a:pt x="7423" y="9009"/>
                    </a:lnTo>
                    <a:lnTo>
                      <a:pt x="7561" y="8780"/>
                    </a:lnTo>
                    <a:lnTo>
                      <a:pt x="7707" y="8634"/>
                    </a:lnTo>
                    <a:lnTo>
                      <a:pt x="7835" y="8396"/>
                    </a:lnTo>
                    <a:lnTo>
                      <a:pt x="7963" y="8159"/>
                    </a:lnTo>
                    <a:lnTo>
                      <a:pt x="8027" y="8003"/>
                    </a:lnTo>
                    <a:lnTo>
                      <a:pt x="7881" y="8040"/>
                    </a:lnTo>
                    <a:lnTo>
                      <a:pt x="7734" y="8159"/>
                    </a:lnTo>
                    <a:lnTo>
                      <a:pt x="7597" y="8232"/>
                    </a:lnTo>
                    <a:lnTo>
                      <a:pt x="7588" y="8113"/>
                    </a:lnTo>
                    <a:lnTo>
                      <a:pt x="7689" y="8040"/>
                    </a:lnTo>
                    <a:lnTo>
                      <a:pt x="7789" y="7912"/>
                    </a:lnTo>
                    <a:lnTo>
                      <a:pt x="7924" y="7745"/>
                    </a:lnTo>
                    <a:lnTo>
                      <a:pt x="7992" y="7641"/>
                    </a:lnTo>
                    <a:lnTo>
                      <a:pt x="8091" y="7446"/>
                    </a:lnTo>
                    <a:lnTo>
                      <a:pt x="8201" y="7281"/>
                    </a:lnTo>
                    <a:lnTo>
                      <a:pt x="8219" y="7153"/>
                    </a:lnTo>
                    <a:lnTo>
                      <a:pt x="8274" y="7007"/>
                    </a:lnTo>
                    <a:lnTo>
                      <a:pt x="8274" y="6833"/>
                    </a:lnTo>
                    <a:lnTo>
                      <a:pt x="8301" y="6678"/>
                    </a:lnTo>
                    <a:lnTo>
                      <a:pt x="8329" y="6550"/>
                    </a:lnTo>
                    <a:lnTo>
                      <a:pt x="8292" y="6422"/>
                    </a:lnTo>
                    <a:lnTo>
                      <a:pt x="8137" y="6440"/>
                    </a:lnTo>
                    <a:lnTo>
                      <a:pt x="7972" y="6458"/>
                    </a:lnTo>
                    <a:lnTo>
                      <a:pt x="7844" y="6449"/>
                    </a:lnTo>
                    <a:lnTo>
                      <a:pt x="7753" y="6358"/>
                    </a:lnTo>
                    <a:lnTo>
                      <a:pt x="7707" y="6239"/>
                    </a:lnTo>
                    <a:lnTo>
                      <a:pt x="7679" y="6102"/>
                    </a:lnTo>
                    <a:lnTo>
                      <a:pt x="7634" y="5937"/>
                    </a:lnTo>
                    <a:lnTo>
                      <a:pt x="7625" y="5772"/>
                    </a:lnTo>
                    <a:lnTo>
                      <a:pt x="7634" y="5608"/>
                    </a:lnTo>
                    <a:lnTo>
                      <a:pt x="7625" y="5416"/>
                    </a:lnTo>
                    <a:lnTo>
                      <a:pt x="7597" y="5260"/>
                    </a:lnTo>
                    <a:lnTo>
                      <a:pt x="7643" y="5123"/>
                    </a:lnTo>
                    <a:lnTo>
                      <a:pt x="7625" y="4950"/>
                    </a:lnTo>
                    <a:lnTo>
                      <a:pt x="7588" y="4730"/>
                    </a:lnTo>
                    <a:lnTo>
                      <a:pt x="7515" y="4630"/>
                    </a:lnTo>
                    <a:lnTo>
                      <a:pt x="7497" y="4492"/>
                    </a:lnTo>
                    <a:lnTo>
                      <a:pt x="7469" y="4264"/>
                    </a:lnTo>
                    <a:lnTo>
                      <a:pt x="7433" y="4072"/>
                    </a:lnTo>
                    <a:lnTo>
                      <a:pt x="7451" y="3926"/>
                    </a:lnTo>
                    <a:lnTo>
                      <a:pt x="7460" y="3816"/>
                    </a:lnTo>
                    <a:lnTo>
                      <a:pt x="7359" y="3798"/>
                    </a:lnTo>
                    <a:lnTo>
                      <a:pt x="7286" y="3761"/>
                    </a:lnTo>
                    <a:lnTo>
                      <a:pt x="7204" y="3670"/>
                    </a:lnTo>
                    <a:lnTo>
                      <a:pt x="7277" y="3542"/>
                    </a:lnTo>
                    <a:lnTo>
                      <a:pt x="7286" y="3450"/>
                    </a:lnTo>
                    <a:lnTo>
                      <a:pt x="7204" y="3340"/>
                    </a:lnTo>
                    <a:lnTo>
                      <a:pt x="7259" y="3249"/>
                    </a:lnTo>
                    <a:lnTo>
                      <a:pt x="7405" y="3176"/>
                    </a:lnTo>
                    <a:lnTo>
                      <a:pt x="7606" y="3130"/>
                    </a:lnTo>
                    <a:lnTo>
                      <a:pt x="7743" y="3094"/>
                    </a:lnTo>
                    <a:lnTo>
                      <a:pt x="7807" y="2966"/>
                    </a:lnTo>
                    <a:lnTo>
                      <a:pt x="7871" y="2783"/>
                    </a:lnTo>
                    <a:lnTo>
                      <a:pt x="7935" y="2627"/>
                    </a:lnTo>
                    <a:lnTo>
                      <a:pt x="8100" y="2536"/>
                    </a:lnTo>
                    <a:lnTo>
                      <a:pt x="8356" y="2399"/>
                    </a:lnTo>
                    <a:lnTo>
                      <a:pt x="8594" y="2390"/>
                    </a:lnTo>
                    <a:lnTo>
                      <a:pt x="8859" y="2390"/>
                    </a:lnTo>
                    <a:lnTo>
                      <a:pt x="9204" y="2409"/>
                    </a:lnTo>
                    <a:lnTo>
                      <a:pt x="9270" y="2271"/>
                    </a:lnTo>
                    <a:lnTo>
                      <a:pt x="9396" y="2001"/>
                    </a:lnTo>
                    <a:lnTo>
                      <a:pt x="9398" y="1823"/>
                    </a:lnTo>
                    <a:lnTo>
                      <a:pt x="9444" y="1722"/>
                    </a:lnTo>
                    <a:lnTo>
                      <a:pt x="9535" y="1640"/>
                    </a:lnTo>
                    <a:lnTo>
                      <a:pt x="9609" y="1576"/>
                    </a:lnTo>
                    <a:lnTo>
                      <a:pt x="9761" y="1451"/>
                    </a:lnTo>
                    <a:lnTo>
                      <a:pt x="9756" y="1386"/>
                    </a:lnTo>
                    <a:lnTo>
                      <a:pt x="9720" y="1343"/>
                    </a:lnTo>
                    <a:lnTo>
                      <a:pt x="9683" y="1335"/>
                    </a:lnTo>
                    <a:lnTo>
                      <a:pt x="9626" y="1382"/>
                    </a:lnTo>
                    <a:lnTo>
                      <a:pt x="9593" y="1457"/>
                    </a:lnTo>
                    <a:lnTo>
                      <a:pt x="9525" y="1509"/>
                    </a:lnTo>
                    <a:lnTo>
                      <a:pt x="9440" y="1557"/>
                    </a:lnTo>
                    <a:lnTo>
                      <a:pt x="9320" y="1646"/>
                    </a:lnTo>
                    <a:lnTo>
                      <a:pt x="9210" y="1725"/>
                    </a:lnTo>
                    <a:lnTo>
                      <a:pt x="9125" y="1806"/>
                    </a:lnTo>
                    <a:lnTo>
                      <a:pt x="9069" y="1904"/>
                    </a:lnTo>
                    <a:lnTo>
                      <a:pt x="9059" y="1962"/>
                    </a:lnTo>
                    <a:lnTo>
                      <a:pt x="8966" y="1884"/>
                    </a:lnTo>
                    <a:lnTo>
                      <a:pt x="8951" y="1823"/>
                    </a:lnTo>
                    <a:lnTo>
                      <a:pt x="8955" y="1761"/>
                    </a:lnTo>
                    <a:lnTo>
                      <a:pt x="8913" y="1713"/>
                    </a:lnTo>
                    <a:lnTo>
                      <a:pt x="8871" y="1713"/>
                    </a:lnTo>
                    <a:lnTo>
                      <a:pt x="8835" y="1737"/>
                    </a:lnTo>
                    <a:lnTo>
                      <a:pt x="8796" y="1775"/>
                    </a:lnTo>
                    <a:lnTo>
                      <a:pt x="8757" y="1799"/>
                    </a:lnTo>
                    <a:lnTo>
                      <a:pt x="8738" y="1757"/>
                    </a:lnTo>
                    <a:lnTo>
                      <a:pt x="8775" y="1691"/>
                    </a:lnTo>
                    <a:lnTo>
                      <a:pt x="8855" y="1632"/>
                    </a:lnTo>
                    <a:lnTo>
                      <a:pt x="8925" y="1641"/>
                    </a:lnTo>
                    <a:lnTo>
                      <a:pt x="8969" y="1665"/>
                    </a:lnTo>
                    <a:lnTo>
                      <a:pt x="9008" y="1716"/>
                    </a:lnTo>
                    <a:lnTo>
                      <a:pt x="9026" y="1770"/>
                    </a:lnTo>
                    <a:lnTo>
                      <a:pt x="9090" y="1766"/>
                    </a:lnTo>
                    <a:lnTo>
                      <a:pt x="9201" y="1634"/>
                    </a:lnTo>
                    <a:lnTo>
                      <a:pt x="9290" y="1557"/>
                    </a:lnTo>
                    <a:lnTo>
                      <a:pt x="9474" y="1437"/>
                    </a:lnTo>
                    <a:lnTo>
                      <a:pt x="9602" y="1263"/>
                    </a:lnTo>
                    <a:lnTo>
                      <a:pt x="9686" y="1163"/>
                    </a:lnTo>
                    <a:lnTo>
                      <a:pt x="9791" y="974"/>
                    </a:lnTo>
                    <a:lnTo>
                      <a:pt x="9953" y="845"/>
                    </a:lnTo>
                    <a:lnTo>
                      <a:pt x="10002" y="768"/>
                    </a:lnTo>
                    <a:lnTo>
                      <a:pt x="9924" y="683"/>
                    </a:lnTo>
                    <a:lnTo>
                      <a:pt x="9917" y="567"/>
                    </a:lnTo>
                    <a:lnTo>
                      <a:pt x="9885" y="485"/>
                    </a:lnTo>
                    <a:lnTo>
                      <a:pt x="9909" y="434"/>
                    </a:lnTo>
                    <a:lnTo>
                      <a:pt x="10002" y="417"/>
                    </a:lnTo>
                    <a:lnTo>
                      <a:pt x="10145" y="465"/>
                    </a:lnTo>
                    <a:lnTo>
                      <a:pt x="10214" y="440"/>
                    </a:lnTo>
                    <a:lnTo>
                      <a:pt x="10299" y="387"/>
                    </a:lnTo>
                    <a:lnTo>
                      <a:pt x="10406" y="434"/>
                    </a:lnTo>
                    <a:lnTo>
                      <a:pt x="10460" y="513"/>
                    </a:lnTo>
                    <a:lnTo>
                      <a:pt x="10563" y="519"/>
                    </a:lnTo>
                    <a:lnTo>
                      <a:pt x="10668" y="512"/>
                    </a:lnTo>
                    <a:lnTo>
                      <a:pt x="10821" y="537"/>
                    </a:lnTo>
                    <a:lnTo>
                      <a:pt x="10856" y="471"/>
                    </a:lnTo>
                    <a:lnTo>
                      <a:pt x="10815" y="402"/>
                    </a:lnTo>
                    <a:lnTo>
                      <a:pt x="10736" y="353"/>
                    </a:lnTo>
                    <a:lnTo>
                      <a:pt x="10614" y="353"/>
                    </a:lnTo>
                    <a:lnTo>
                      <a:pt x="10515" y="368"/>
                    </a:lnTo>
                    <a:lnTo>
                      <a:pt x="10344" y="248"/>
                    </a:lnTo>
                    <a:lnTo>
                      <a:pt x="10236" y="272"/>
                    </a:lnTo>
                    <a:lnTo>
                      <a:pt x="10238" y="218"/>
                    </a:lnTo>
                    <a:lnTo>
                      <a:pt x="10356" y="152"/>
                    </a:lnTo>
                    <a:lnTo>
                      <a:pt x="10529" y="98"/>
                    </a:lnTo>
                    <a:lnTo>
                      <a:pt x="10637" y="96"/>
                    </a:lnTo>
                    <a:lnTo>
                      <a:pt x="10733" y="74"/>
                    </a:lnTo>
                    <a:lnTo>
                      <a:pt x="10754" y="17"/>
                    </a:lnTo>
                    <a:lnTo>
                      <a:pt x="10637" y="17"/>
                    </a:lnTo>
                    <a:lnTo>
                      <a:pt x="10524" y="44"/>
                    </a:lnTo>
                    <a:lnTo>
                      <a:pt x="10362" y="89"/>
                    </a:lnTo>
                    <a:lnTo>
                      <a:pt x="10205" y="89"/>
                    </a:lnTo>
                    <a:lnTo>
                      <a:pt x="10085" y="0"/>
                    </a:lnTo>
                    <a:lnTo>
                      <a:pt x="9813" y="63"/>
                    </a:lnTo>
                    <a:lnTo>
                      <a:pt x="9573" y="171"/>
                    </a:lnTo>
                    <a:lnTo>
                      <a:pt x="9302" y="272"/>
                    </a:lnTo>
                    <a:lnTo>
                      <a:pt x="9008" y="392"/>
                    </a:lnTo>
                    <a:lnTo>
                      <a:pt x="8780" y="459"/>
                    </a:lnTo>
                    <a:lnTo>
                      <a:pt x="8547" y="554"/>
                    </a:lnTo>
                    <a:lnTo>
                      <a:pt x="8123" y="762"/>
                    </a:lnTo>
                    <a:lnTo>
                      <a:pt x="7949" y="810"/>
                    </a:lnTo>
                    <a:lnTo>
                      <a:pt x="7803" y="929"/>
                    </a:lnTo>
                    <a:lnTo>
                      <a:pt x="7677" y="984"/>
                    </a:lnTo>
                    <a:lnTo>
                      <a:pt x="7566" y="1118"/>
                    </a:lnTo>
                    <a:lnTo>
                      <a:pt x="7410" y="1211"/>
                    </a:lnTo>
                    <a:lnTo>
                      <a:pt x="7175" y="1394"/>
                    </a:lnTo>
                    <a:lnTo>
                      <a:pt x="6846" y="1631"/>
                    </a:lnTo>
                    <a:lnTo>
                      <a:pt x="6195" y="2066"/>
                    </a:lnTo>
                    <a:lnTo>
                      <a:pt x="5957" y="2258"/>
                    </a:lnTo>
                    <a:lnTo>
                      <a:pt x="5741" y="2481"/>
                    </a:lnTo>
                    <a:lnTo>
                      <a:pt x="5571" y="2591"/>
                    </a:lnTo>
                    <a:lnTo>
                      <a:pt x="5610" y="2640"/>
                    </a:lnTo>
                    <a:lnTo>
                      <a:pt x="5723" y="2627"/>
                    </a:lnTo>
                    <a:lnTo>
                      <a:pt x="5667" y="2690"/>
                    </a:lnTo>
                    <a:lnTo>
                      <a:pt x="5549" y="2687"/>
                    </a:lnTo>
                    <a:lnTo>
                      <a:pt x="5502" y="2775"/>
                    </a:lnTo>
                    <a:lnTo>
                      <a:pt x="5393" y="2865"/>
                    </a:lnTo>
                    <a:lnTo>
                      <a:pt x="5253" y="2880"/>
                    </a:lnTo>
                    <a:lnTo>
                      <a:pt x="4595" y="3449"/>
                    </a:lnTo>
                    <a:lnTo>
                      <a:pt x="4470" y="3542"/>
                    </a:lnTo>
                    <a:lnTo>
                      <a:pt x="4053" y="3776"/>
                    </a:lnTo>
                    <a:lnTo>
                      <a:pt x="3831" y="3929"/>
                    </a:lnTo>
                    <a:lnTo>
                      <a:pt x="3387" y="4094"/>
                    </a:lnTo>
                    <a:lnTo>
                      <a:pt x="3171" y="4151"/>
                    </a:lnTo>
                    <a:lnTo>
                      <a:pt x="2928" y="4245"/>
                    </a:lnTo>
                    <a:lnTo>
                      <a:pt x="2651" y="4388"/>
                    </a:lnTo>
                    <a:lnTo>
                      <a:pt x="2075" y="4550"/>
                    </a:lnTo>
                    <a:lnTo>
                      <a:pt x="1559" y="4673"/>
                    </a:lnTo>
                    <a:lnTo>
                      <a:pt x="1199" y="4707"/>
                    </a:lnTo>
                    <a:lnTo>
                      <a:pt x="1041" y="4719"/>
                    </a:lnTo>
                    <a:lnTo>
                      <a:pt x="879" y="4707"/>
                    </a:lnTo>
                    <a:lnTo>
                      <a:pt x="639" y="4731"/>
                    </a:lnTo>
                    <a:lnTo>
                      <a:pt x="425" y="4749"/>
                    </a:lnTo>
                    <a:lnTo>
                      <a:pt x="0" y="4737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4" name="Freeform 251">
                <a:extLst/>
              </p:cNvPr>
              <p:cNvSpPr>
                <a:spLocks/>
              </p:cNvSpPr>
              <p:nvPr/>
            </p:nvSpPr>
            <p:spPr bwMode="auto">
              <a:xfrm>
                <a:off x="18944" y="9490"/>
                <a:ext cx="3502" cy="6364"/>
              </a:xfrm>
              <a:custGeom>
                <a:avLst/>
                <a:gdLst>
                  <a:gd name="T0" fmla="*/ 238 w 3502"/>
                  <a:gd name="T1" fmla="*/ 1198 h 6364"/>
                  <a:gd name="T2" fmla="*/ 165 w 3502"/>
                  <a:gd name="T3" fmla="*/ 1353 h 6364"/>
                  <a:gd name="T4" fmla="*/ 0 w 3502"/>
                  <a:gd name="T5" fmla="*/ 1664 h 6364"/>
                  <a:gd name="T6" fmla="*/ 119 w 3502"/>
                  <a:gd name="T7" fmla="*/ 1792 h 6364"/>
                  <a:gd name="T8" fmla="*/ 128 w 3502"/>
                  <a:gd name="T9" fmla="*/ 2003 h 6364"/>
                  <a:gd name="T10" fmla="*/ 128 w 3502"/>
                  <a:gd name="T11" fmla="*/ 2295 h 6364"/>
                  <a:gd name="T12" fmla="*/ 155 w 3502"/>
                  <a:gd name="T13" fmla="*/ 2560 h 6364"/>
                  <a:gd name="T14" fmla="*/ 192 w 3502"/>
                  <a:gd name="T15" fmla="*/ 2899 h 6364"/>
                  <a:gd name="T16" fmla="*/ 393 w 3502"/>
                  <a:gd name="T17" fmla="*/ 3310 h 6364"/>
                  <a:gd name="T18" fmla="*/ 530 w 3502"/>
                  <a:gd name="T19" fmla="*/ 3776 h 6364"/>
                  <a:gd name="T20" fmla="*/ 585 w 3502"/>
                  <a:gd name="T21" fmla="*/ 4142 h 6364"/>
                  <a:gd name="T22" fmla="*/ 741 w 3502"/>
                  <a:gd name="T23" fmla="*/ 4572 h 6364"/>
                  <a:gd name="T24" fmla="*/ 704 w 3502"/>
                  <a:gd name="T25" fmla="*/ 4937 h 6364"/>
                  <a:gd name="T26" fmla="*/ 823 w 3502"/>
                  <a:gd name="T27" fmla="*/ 5166 h 6364"/>
                  <a:gd name="T28" fmla="*/ 712 w 3502"/>
                  <a:gd name="T29" fmla="*/ 5414 h 6364"/>
                  <a:gd name="T30" fmla="*/ 960 w 3502"/>
                  <a:gd name="T31" fmla="*/ 5623 h 6364"/>
                  <a:gd name="T32" fmla="*/ 1280 w 3502"/>
                  <a:gd name="T33" fmla="*/ 5486 h 6364"/>
                  <a:gd name="T34" fmla="*/ 1600 w 3502"/>
                  <a:gd name="T35" fmla="*/ 5623 h 6364"/>
                  <a:gd name="T36" fmla="*/ 1902 w 3502"/>
                  <a:gd name="T37" fmla="*/ 5724 h 6364"/>
                  <a:gd name="T38" fmla="*/ 2167 w 3502"/>
                  <a:gd name="T39" fmla="*/ 5632 h 6364"/>
                  <a:gd name="T40" fmla="*/ 2295 w 3502"/>
                  <a:gd name="T41" fmla="*/ 5824 h 6364"/>
                  <a:gd name="T42" fmla="*/ 2469 w 3502"/>
                  <a:gd name="T43" fmla="*/ 5952 h 6364"/>
                  <a:gd name="T44" fmla="*/ 2697 w 3502"/>
                  <a:gd name="T45" fmla="*/ 5952 h 6364"/>
                  <a:gd name="T46" fmla="*/ 2825 w 3502"/>
                  <a:gd name="T47" fmla="*/ 6080 h 6364"/>
                  <a:gd name="T48" fmla="*/ 2999 w 3502"/>
                  <a:gd name="T49" fmla="*/ 6263 h 6364"/>
                  <a:gd name="T50" fmla="*/ 3218 w 3502"/>
                  <a:gd name="T51" fmla="*/ 6318 h 6364"/>
                  <a:gd name="T52" fmla="*/ 3465 w 3502"/>
                  <a:gd name="T53" fmla="*/ 6025 h 6364"/>
                  <a:gd name="T54" fmla="*/ 3328 w 3502"/>
                  <a:gd name="T55" fmla="*/ 5687 h 6364"/>
                  <a:gd name="T56" fmla="*/ 3109 w 3502"/>
                  <a:gd name="T57" fmla="*/ 5404 h 6364"/>
                  <a:gd name="T58" fmla="*/ 2779 w 3502"/>
                  <a:gd name="T59" fmla="*/ 5111 h 6364"/>
                  <a:gd name="T60" fmla="*/ 2597 w 3502"/>
                  <a:gd name="T61" fmla="*/ 4745 h 6364"/>
                  <a:gd name="T62" fmla="*/ 2597 w 3502"/>
                  <a:gd name="T63" fmla="*/ 4380 h 6364"/>
                  <a:gd name="T64" fmla="*/ 2560 w 3502"/>
                  <a:gd name="T65" fmla="*/ 4133 h 6364"/>
                  <a:gd name="T66" fmla="*/ 2523 w 3502"/>
                  <a:gd name="T67" fmla="*/ 3785 h 6364"/>
                  <a:gd name="T68" fmla="*/ 2706 w 3502"/>
                  <a:gd name="T69" fmla="*/ 3337 h 6364"/>
                  <a:gd name="T70" fmla="*/ 2715 w 3502"/>
                  <a:gd name="T71" fmla="*/ 2871 h 6364"/>
                  <a:gd name="T72" fmla="*/ 2432 w 3502"/>
                  <a:gd name="T73" fmla="*/ 2633 h 6364"/>
                  <a:gd name="T74" fmla="*/ 2505 w 3502"/>
                  <a:gd name="T75" fmla="*/ 2286 h 6364"/>
                  <a:gd name="T76" fmla="*/ 2286 w 3502"/>
                  <a:gd name="T77" fmla="*/ 2121 h 6364"/>
                  <a:gd name="T78" fmla="*/ 2423 w 3502"/>
                  <a:gd name="T79" fmla="*/ 1902 h 6364"/>
                  <a:gd name="T80" fmla="*/ 2231 w 3502"/>
                  <a:gd name="T81" fmla="*/ 1673 h 6364"/>
                  <a:gd name="T82" fmla="*/ 2185 w 3502"/>
                  <a:gd name="T83" fmla="*/ 1171 h 6364"/>
                  <a:gd name="T84" fmla="*/ 1929 w 3502"/>
                  <a:gd name="T85" fmla="*/ 860 h 6364"/>
                  <a:gd name="T86" fmla="*/ 1655 w 3502"/>
                  <a:gd name="T87" fmla="*/ 585 h 6364"/>
                  <a:gd name="T88" fmla="*/ 1582 w 3502"/>
                  <a:gd name="T89" fmla="*/ 384 h 6364"/>
                  <a:gd name="T90" fmla="*/ 1335 w 3502"/>
                  <a:gd name="T91" fmla="*/ 320 h 6364"/>
                  <a:gd name="T92" fmla="*/ 1360 w 3502"/>
                  <a:gd name="T93" fmla="*/ 26 h 6364"/>
                  <a:gd name="T94" fmla="*/ 1079 w 3502"/>
                  <a:gd name="T95" fmla="*/ 37 h 6364"/>
                  <a:gd name="T96" fmla="*/ 841 w 3502"/>
                  <a:gd name="T97" fmla="*/ 110 h 6364"/>
                  <a:gd name="T98" fmla="*/ 786 w 3502"/>
                  <a:gd name="T99" fmla="*/ 293 h 6364"/>
                  <a:gd name="T100" fmla="*/ 923 w 3502"/>
                  <a:gd name="T101" fmla="*/ 412 h 6364"/>
                  <a:gd name="T102" fmla="*/ 933 w 3502"/>
                  <a:gd name="T103" fmla="*/ 613 h 6364"/>
                  <a:gd name="T104" fmla="*/ 741 w 3502"/>
                  <a:gd name="T105" fmla="*/ 732 h 6364"/>
                  <a:gd name="T106" fmla="*/ 558 w 3502"/>
                  <a:gd name="T107" fmla="*/ 695 h 6364"/>
                  <a:gd name="T108" fmla="*/ 357 w 3502"/>
                  <a:gd name="T109" fmla="*/ 969 h 6364"/>
                  <a:gd name="T110" fmla="*/ 357 w 3502"/>
                  <a:gd name="T111" fmla="*/ 1207 h 6364"/>
                  <a:gd name="T112" fmla="*/ 265 w 3502"/>
                  <a:gd name="T113" fmla="*/ 1006 h 6364"/>
                  <a:gd name="T114" fmla="*/ 137 w 3502"/>
                  <a:gd name="T115" fmla="*/ 1097 h 63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502"/>
                  <a:gd name="T175" fmla="*/ 0 h 6364"/>
                  <a:gd name="T176" fmla="*/ 3502 w 3502"/>
                  <a:gd name="T177" fmla="*/ 6364 h 63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502" h="6364">
                    <a:moveTo>
                      <a:pt x="112" y="1190"/>
                    </a:moveTo>
                    <a:lnTo>
                      <a:pt x="238" y="1198"/>
                    </a:lnTo>
                    <a:lnTo>
                      <a:pt x="320" y="1262"/>
                    </a:lnTo>
                    <a:lnTo>
                      <a:pt x="165" y="1353"/>
                    </a:lnTo>
                    <a:lnTo>
                      <a:pt x="55" y="1472"/>
                    </a:lnTo>
                    <a:lnTo>
                      <a:pt x="0" y="1664"/>
                    </a:lnTo>
                    <a:lnTo>
                      <a:pt x="27" y="1838"/>
                    </a:lnTo>
                    <a:lnTo>
                      <a:pt x="119" y="1792"/>
                    </a:lnTo>
                    <a:lnTo>
                      <a:pt x="174" y="1865"/>
                    </a:lnTo>
                    <a:lnTo>
                      <a:pt x="128" y="2003"/>
                    </a:lnTo>
                    <a:lnTo>
                      <a:pt x="82" y="2131"/>
                    </a:lnTo>
                    <a:lnTo>
                      <a:pt x="128" y="2295"/>
                    </a:lnTo>
                    <a:lnTo>
                      <a:pt x="210" y="2487"/>
                    </a:lnTo>
                    <a:lnTo>
                      <a:pt x="155" y="2560"/>
                    </a:lnTo>
                    <a:lnTo>
                      <a:pt x="229" y="2688"/>
                    </a:lnTo>
                    <a:lnTo>
                      <a:pt x="192" y="2899"/>
                    </a:lnTo>
                    <a:lnTo>
                      <a:pt x="210" y="3109"/>
                    </a:lnTo>
                    <a:lnTo>
                      <a:pt x="393" y="3310"/>
                    </a:lnTo>
                    <a:lnTo>
                      <a:pt x="475" y="3456"/>
                    </a:lnTo>
                    <a:lnTo>
                      <a:pt x="530" y="3776"/>
                    </a:lnTo>
                    <a:lnTo>
                      <a:pt x="603" y="3932"/>
                    </a:lnTo>
                    <a:lnTo>
                      <a:pt x="585" y="4142"/>
                    </a:lnTo>
                    <a:lnTo>
                      <a:pt x="695" y="4361"/>
                    </a:lnTo>
                    <a:lnTo>
                      <a:pt x="741" y="4572"/>
                    </a:lnTo>
                    <a:lnTo>
                      <a:pt x="704" y="4745"/>
                    </a:lnTo>
                    <a:lnTo>
                      <a:pt x="704" y="4937"/>
                    </a:lnTo>
                    <a:lnTo>
                      <a:pt x="759" y="5065"/>
                    </a:lnTo>
                    <a:lnTo>
                      <a:pt x="823" y="5166"/>
                    </a:lnTo>
                    <a:lnTo>
                      <a:pt x="759" y="5312"/>
                    </a:lnTo>
                    <a:lnTo>
                      <a:pt x="712" y="5414"/>
                    </a:lnTo>
                    <a:lnTo>
                      <a:pt x="805" y="5532"/>
                    </a:lnTo>
                    <a:lnTo>
                      <a:pt x="960" y="5623"/>
                    </a:lnTo>
                    <a:lnTo>
                      <a:pt x="1125" y="5587"/>
                    </a:lnTo>
                    <a:lnTo>
                      <a:pt x="1280" y="5486"/>
                    </a:lnTo>
                    <a:lnTo>
                      <a:pt x="1426" y="5577"/>
                    </a:lnTo>
                    <a:lnTo>
                      <a:pt x="1600" y="5623"/>
                    </a:lnTo>
                    <a:lnTo>
                      <a:pt x="1755" y="5678"/>
                    </a:lnTo>
                    <a:lnTo>
                      <a:pt x="1902" y="5724"/>
                    </a:lnTo>
                    <a:lnTo>
                      <a:pt x="2048" y="5724"/>
                    </a:lnTo>
                    <a:lnTo>
                      <a:pt x="2167" y="5632"/>
                    </a:lnTo>
                    <a:lnTo>
                      <a:pt x="2277" y="5715"/>
                    </a:lnTo>
                    <a:lnTo>
                      <a:pt x="2295" y="5824"/>
                    </a:lnTo>
                    <a:lnTo>
                      <a:pt x="2322" y="5934"/>
                    </a:lnTo>
                    <a:lnTo>
                      <a:pt x="2469" y="5952"/>
                    </a:lnTo>
                    <a:lnTo>
                      <a:pt x="2569" y="5888"/>
                    </a:lnTo>
                    <a:lnTo>
                      <a:pt x="2697" y="5952"/>
                    </a:lnTo>
                    <a:lnTo>
                      <a:pt x="2807" y="5989"/>
                    </a:lnTo>
                    <a:lnTo>
                      <a:pt x="2825" y="6080"/>
                    </a:lnTo>
                    <a:lnTo>
                      <a:pt x="2898" y="6172"/>
                    </a:lnTo>
                    <a:lnTo>
                      <a:pt x="2999" y="6263"/>
                    </a:lnTo>
                    <a:lnTo>
                      <a:pt x="3090" y="6364"/>
                    </a:lnTo>
                    <a:lnTo>
                      <a:pt x="3218" y="6318"/>
                    </a:lnTo>
                    <a:lnTo>
                      <a:pt x="3355" y="6181"/>
                    </a:lnTo>
                    <a:lnTo>
                      <a:pt x="3465" y="6025"/>
                    </a:lnTo>
                    <a:lnTo>
                      <a:pt x="3502" y="5879"/>
                    </a:lnTo>
                    <a:lnTo>
                      <a:pt x="3328" y="5687"/>
                    </a:lnTo>
                    <a:lnTo>
                      <a:pt x="3237" y="5513"/>
                    </a:lnTo>
                    <a:lnTo>
                      <a:pt x="3109" y="5404"/>
                    </a:lnTo>
                    <a:lnTo>
                      <a:pt x="2944" y="5312"/>
                    </a:lnTo>
                    <a:lnTo>
                      <a:pt x="2779" y="5111"/>
                    </a:lnTo>
                    <a:lnTo>
                      <a:pt x="2624" y="4919"/>
                    </a:lnTo>
                    <a:lnTo>
                      <a:pt x="2597" y="4745"/>
                    </a:lnTo>
                    <a:lnTo>
                      <a:pt x="2651" y="4572"/>
                    </a:lnTo>
                    <a:lnTo>
                      <a:pt x="2597" y="4380"/>
                    </a:lnTo>
                    <a:lnTo>
                      <a:pt x="2624" y="4233"/>
                    </a:lnTo>
                    <a:lnTo>
                      <a:pt x="2560" y="4133"/>
                    </a:lnTo>
                    <a:lnTo>
                      <a:pt x="2560" y="3932"/>
                    </a:lnTo>
                    <a:lnTo>
                      <a:pt x="2523" y="3785"/>
                    </a:lnTo>
                    <a:lnTo>
                      <a:pt x="2615" y="3593"/>
                    </a:lnTo>
                    <a:lnTo>
                      <a:pt x="2706" y="3337"/>
                    </a:lnTo>
                    <a:lnTo>
                      <a:pt x="2752" y="3173"/>
                    </a:lnTo>
                    <a:lnTo>
                      <a:pt x="2715" y="2871"/>
                    </a:lnTo>
                    <a:lnTo>
                      <a:pt x="2587" y="2771"/>
                    </a:lnTo>
                    <a:lnTo>
                      <a:pt x="2432" y="2633"/>
                    </a:lnTo>
                    <a:lnTo>
                      <a:pt x="2533" y="2478"/>
                    </a:lnTo>
                    <a:lnTo>
                      <a:pt x="2505" y="2286"/>
                    </a:lnTo>
                    <a:lnTo>
                      <a:pt x="2322" y="2231"/>
                    </a:lnTo>
                    <a:lnTo>
                      <a:pt x="2286" y="2121"/>
                    </a:lnTo>
                    <a:lnTo>
                      <a:pt x="2359" y="2057"/>
                    </a:lnTo>
                    <a:lnTo>
                      <a:pt x="2423" y="1902"/>
                    </a:lnTo>
                    <a:lnTo>
                      <a:pt x="2341" y="1792"/>
                    </a:lnTo>
                    <a:lnTo>
                      <a:pt x="2231" y="1673"/>
                    </a:lnTo>
                    <a:lnTo>
                      <a:pt x="2149" y="1463"/>
                    </a:lnTo>
                    <a:lnTo>
                      <a:pt x="2185" y="1171"/>
                    </a:lnTo>
                    <a:lnTo>
                      <a:pt x="2103" y="988"/>
                    </a:lnTo>
                    <a:lnTo>
                      <a:pt x="1929" y="860"/>
                    </a:lnTo>
                    <a:lnTo>
                      <a:pt x="1810" y="759"/>
                    </a:lnTo>
                    <a:lnTo>
                      <a:pt x="1655" y="585"/>
                    </a:lnTo>
                    <a:lnTo>
                      <a:pt x="1701" y="457"/>
                    </a:lnTo>
                    <a:lnTo>
                      <a:pt x="1582" y="384"/>
                    </a:lnTo>
                    <a:lnTo>
                      <a:pt x="1408" y="403"/>
                    </a:lnTo>
                    <a:lnTo>
                      <a:pt x="1335" y="320"/>
                    </a:lnTo>
                    <a:lnTo>
                      <a:pt x="1390" y="192"/>
                    </a:lnTo>
                    <a:lnTo>
                      <a:pt x="1360" y="26"/>
                    </a:lnTo>
                    <a:lnTo>
                      <a:pt x="1225" y="0"/>
                    </a:lnTo>
                    <a:lnTo>
                      <a:pt x="1079" y="37"/>
                    </a:lnTo>
                    <a:lnTo>
                      <a:pt x="933" y="37"/>
                    </a:lnTo>
                    <a:lnTo>
                      <a:pt x="841" y="110"/>
                    </a:lnTo>
                    <a:lnTo>
                      <a:pt x="759" y="192"/>
                    </a:lnTo>
                    <a:lnTo>
                      <a:pt x="786" y="293"/>
                    </a:lnTo>
                    <a:lnTo>
                      <a:pt x="841" y="366"/>
                    </a:lnTo>
                    <a:lnTo>
                      <a:pt x="923" y="412"/>
                    </a:lnTo>
                    <a:lnTo>
                      <a:pt x="960" y="494"/>
                    </a:lnTo>
                    <a:lnTo>
                      <a:pt x="933" y="613"/>
                    </a:lnTo>
                    <a:lnTo>
                      <a:pt x="814" y="631"/>
                    </a:lnTo>
                    <a:lnTo>
                      <a:pt x="741" y="732"/>
                    </a:lnTo>
                    <a:lnTo>
                      <a:pt x="713" y="668"/>
                    </a:lnTo>
                    <a:lnTo>
                      <a:pt x="558" y="695"/>
                    </a:lnTo>
                    <a:lnTo>
                      <a:pt x="347" y="851"/>
                    </a:lnTo>
                    <a:lnTo>
                      <a:pt x="357" y="969"/>
                    </a:lnTo>
                    <a:lnTo>
                      <a:pt x="357" y="1079"/>
                    </a:lnTo>
                    <a:lnTo>
                      <a:pt x="357" y="1207"/>
                    </a:lnTo>
                    <a:lnTo>
                      <a:pt x="274" y="1116"/>
                    </a:lnTo>
                    <a:lnTo>
                      <a:pt x="265" y="1006"/>
                    </a:lnTo>
                    <a:lnTo>
                      <a:pt x="137" y="997"/>
                    </a:lnTo>
                    <a:lnTo>
                      <a:pt x="137" y="1097"/>
                    </a:lnTo>
                    <a:lnTo>
                      <a:pt x="112" y="119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grpSp>
          <p:nvGrpSpPr>
            <p:cNvPr id="232" name="Group 252">
              <a:extLst/>
            </p:cNvPr>
            <p:cNvGrpSpPr>
              <a:grpSpLocks/>
            </p:cNvGrpSpPr>
            <p:nvPr/>
          </p:nvGrpSpPr>
          <p:grpSpPr bwMode="auto">
            <a:xfrm>
              <a:off x="5589564" y="4719639"/>
              <a:ext cx="17462" cy="130174"/>
              <a:chOff x="19779" y="16370"/>
              <a:chExt cx="147" cy="1105"/>
            </a:xfrm>
            <a:grpFill/>
          </p:grpSpPr>
          <p:sp>
            <p:nvSpPr>
              <p:cNvPr id="279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82" y="16370"/>
                <a:ext cx="110" cy="368"/>
              </a:xfrm>
              <a:custGeom>
                <a:avLst/>
                <a:gdLst>
                  <a:gd name="T0" fmla="*/ 2147479468 w 110"/>
                  <a:gd name="T1" fmla="*/ 2147479352 h 368"/>
                  <a:gd name="T2" fmla="*/ 0 w 110"/>
                  <a:gd name="T3" fmla="*/ 2147479352 h 368"/>
                  <a:gd name="T4" fmla="*/ 2147479468 w 110"/>
                  <a:gd name="T5" fmla="*/ 2147479352 h 368"/>
                  <a:gd name="T6" fmla="*/ 2147479468 w 110"/>
                  <a:gd name="T7" fmla="*/ 2147479352 h 368"/>
                  <a:gd name="T8" fmla="*/ 2147479468 w 110"/>
                  <a:gd name="T9" fmla="*/ 2147479352 h 368"/>
                  <a:gd name="T10" fmla="*/ 2147479468 w 110"/>
                  <a:gd name="T11" fmla="*/ 2147479352 h 368"/>
                  <a:gd name="T12" fmla="*/ 2147479468 w 110"/>
                  <a:gd name="T13" fmla="*/ 0 h 368"/>
                  <a:gd name="T14" fmla="*/ 2147479468 w 110"/>
                  <a:gd name="T15" fmla="*/ 2147479352 h 3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0"/>
                  <a:gd name="T25" fmla="*/ 0 h 368"/>
                  <a:gd name="T26" fmla="*/ 34 w 110"/>
                  <a:gd name="T27" fmla="*/ 52 h 3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0" h="368">
                    <a:moveTo>
                      <a:pt x="16" y="72"/>
                    </a:moveTo>
                    <a:lnTo>
                      <a:pt x="18" y="116"/>
                    </a:lnTo>
                    <a:lnTo>
                      <a:pt x="0" y="164"/>
                    </a:lnTo>
                    <a:lnTo>
                      <a:pt x="12" y="224"/>
                    </a:lnTo>
                    <a:lnTo>
                      <a:pt x="22" y="288"/>
                    </a:lnTo>
                    <a:lnTo>
                      <a:pt x="14" y="338"/>
                    </a:lnTo>
                    <a:lnTo>
                      <a:pt x="32" y="368"/>
                    </a:lnTo>
                    <a:lnTo>
                      <a:pt x="66" y="330"/>
                    </a:lnTo>
                    <a:lnTo>
                      <a:pt x="95" y="330"/>
                    </a:lnTo>
                    <a:lnTo>
                      <a:pt x="110" y="276"/>
                    </a:lnTo>
                    <a:lnTo>
                      <a:pt x="80" y="240"/>
                    </a:lnTo>
                    <a:lnTo>
                      <a:pt x="82" y="148"/>
                    </a:lnTo>
                    <a:lnTo>
                      <a:pt x="62" y="82"/>
                    </a:lnTo>
                    <a:lnTo>
                      <a:pt x="44" y="0"/>
                    </a:lnTo>
                    <a:lnTo>
                      <a:pt x="14" y="20"/>
                    </a:lnTo>
                    <a:lnTo>
                      <a:pt x="16" y="7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0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79" y="16791"/>
                <a:ext cx="147" cy="312"/>
              </a:xfrm>
              <a:custGeom>
                <a:avLst/>
                <a:gdLst>
                  <a:gd name="T0" fmla="*/ 2147479172 w 147"/>
                  <a:gd name="T1" fmla="*/ 2147479224 h 312"/>
                  <a:gd name="T2" fmla="*/ 0 w 147"/>
                  <a:gd name="T3" fmla="*/ 2147479224 h 312"/>
                  <a:gd name="T4" fmla="*/ 2147479172 w 147"/>
                  <a:gd name="T5" fmla="*/ 2147479224 h 312"/>
                  <a:gd name="T6" fmla="*/ 2147479172 w 147"/>
                  <a:gd name="T7" fmla="*/ 2147479224 h 312"/>
                  <a:gd name="T8" fmla="*/ 2147479172 w 147"/>
                  <a:gd name="T9" fmla="*/ 2147479224 h 312"/>
                  <a:gd name="T10" fmla="*/ 2147479172 w 147"/>
                  <a:gd name="T11" fmla="*/ 2147479224 h 312"/>
                  <a:gd name="T12" fmla="*/ 2147479172 w 147"/>
                  <a:gd name="T13" fmla="*/ 0 h 312"/>
                  <a:gd name="T14" fmla="*/ 2147479172 w 147"/>
                  <a:gd name="T15" fmla="*/ 2147479224 h 3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7"/>
                  <a:gd name="T25" fmla="*/ 0 h 312"/>
                  <a:gd name="T26" fmla="*/ 34 w 147"/>
                  <a:gd name="T27" fmla="*/ 52 h 3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7" h="312">
                    <a:moveTo>
                      <a:pt x="0" y="66"/>
                    </a:moveTo>
                    <a:lnTo>
                      <a:pt x="5" y="99"/>
                    </a:lnTo>
                    <a:lnTo>
                      <a:pt x="15" y="137"/>
                    </a:lnTo>
                    <a:lnTo>
                      <a:pt x="27" y="197"/>
                    </a:lnTo>
                    <a:lnTo>
                      <a:pt x="47" y="236"/>
                    </a:lnTo>
                    <a:lnTo>
                      <a:pt x="72" y="263"/>
                    </a:lnTo>
                    <a:lnTo>
                      <a:pt x="87" y="294"/>
                    </a:lnTo>
                    <a:lnTo>
                      <a:pt x="105" y="312"/>
                    </a:lnTo>
                    <a:lnTo>
                      <a:pt x="134" y="312"/>
                    </a:lnTo>
                    <a:lnTo>
                      <a:pt x="147" y="275"/>
                    </a:lnTo>
                    <a:lnTo>
                      <a:pt x="125" y="249"/>
                    </a:lnTo>
                    <a:lnTo>
                      <a:pt x="84" y="216"/>
                    </a:lnTo>
                    <a:lnTo>
                      <a:pt x="59" y="171"/>
                    </a:lnTo>
                    <a:lnTo>
                      <a:pt x="50" y="119"/>
                    </a:lnTo>
                    <a:lnTo>
                      <a:pt x="65" y="71"/>
                    </a:lnTo>
                    <a:lnTo>
                      <a:pt x="92" y="81"/>
                    </a:lnTo>
                    <a:lnTo>
                      <a:pt x="117" y="122"/>
                    </a:lnTo>
                    <a:lnTo>
                      <a:pt x="131" y="83"/>
                    </a:lnTo>
                    <a:lnTo>
                      <a:pt x="105" y="29"/>
                    </a:lnTo>
                    <a:lnTo>
                      <a:pt x="84" y="0"/>
                    </a:lnTo>
                    <a:lnTo>
                      <a:pt x="53" y="6"/>
                    </a:lnTo>
                    <a:lnTo>
                      <a:pt x="20" y="21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1" name="Freeform 255">
                <a:extLst/>
              </p:cNvPr>
              <p:cNvSpPr>
                <a:spLocks/>
              </p:cNvSpPr>
              <p:nvPr/>
            </p:nvSpPr>
            <p:spPr bwMode="auto">
              <a:xfrm>
                <a:off x="19823" y="17244"/>
                <a:ext cx="48" cy="63"/>
              </a:xfrm>
              <a:custGeom>
                <a:avLst/>
                <a:gdLst>
                  <a:gd name="T0" fmla="*/ 0 w 48"/>
                  <a:gd name="T1" fmla="*/ 26 h 63"/>
                  <a:gd name="T2" fmla="*/ 12 w 48"/>
                  <a:gd name="T3" fmla="*/ 63 h 63"/>
                  <a:gd name="T4" fmla="*/ 48 w 48"/>
                  <a:gd name="T5" fmla="*/ 39 h 63"/>
                  <a:gd name="T6" fmla="*/ 48 w 48"/>
                  <a:gd name="T7" fmla="*/ 3 h 63"/>
                  <a:gd name="T8" fmla="*/ 7 w 48"/>
                  <a:gd name="T9" fmla="*/ 0 h 63"/>
                  <a:gd name="T10" fmla="*/ 0 w 48"/>
                  <a:gd name="T11" fmla="*/ 26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63"/>
                  <a:gd name="T20" fmla="*/ 48 w 48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63">
                    <a:moveTo>
                      <a:pt x="0" y="26"/>
                    </a:moveTo>
                    <a:lnTo>
                      <a:pt x="12" y="63"/>
                    </a:lnTo>
                    <a:lnTo>
                      <a:pt x="48" y="39"/>
                    </a:lnTo>
                    <a:lnTo>
                      <a:pt x="48" y="3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2" name="Freeform 256">
                <a:extLst/>
              </p:cNvPr>
              <p:cNvSpPr>
                <a:spLocks/>
              </p:cNvSpPr>
              <p:nvPr/>
            </p:nvSpPr>
            <p:spPr bwMode="auto">
              <a:xfrm>
                <a:off x="19832" y="17426"/>
                <a:ext cx="42" cy="49"/>
              </a:xfrm>
              <a:custGeom>
                <a:avLst/>
                <a:gdLst>
                  <a:gd name="T0" fmla="*/ 3 w 42"/>
                  <a:gd name="T1" fmla="*/ 9 h 49"/>
                  <a:gd name="T2" fmla="*/ 0 w 42"/>
                  <a:gd name="T3" fmla="*/ 34 h 49"/>
                  <a:gd name="T4" fmla="*/ 15 w 42"/>
                  <a:gd name="T5" fmla="*/ 49 h 49"/>
                  <a:gd name="T6" fmla="*/ 36 w 42"/>
                  <a:gd name="T7" fmla="*/ 40 h 49"/>
                  <a:gd name="T8" fmla="*/ 42 w 42"/>
                  <a:gd name="T9" fmla="*/ 3 h 49"/>
                  <a:gd name="T10" fmla="*/ 21 w 42"/>
                  <a:gd name="T11" fmla="*/ 0 h 49"/>
                  <a:gd name="T12" fmla="*/ 3 w 42"/>
                  <a:gd name="T13" fmla="*/ 9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49"/>
                  <a:gd name="T23" fmla="*/ 42 w 42"/>
                  <a:gd name="T24" fmla="*/ 49 h 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49">
                    <a:moveTo>
                      <a:pt x="3" y="9"/>
                    </a:moveTo>
                    <a:lnTo>
                      <a:pt x="0" y="34"/>
                    </a:lnTo>
                    <a:lnTo>
                      <a:pt x="15" y="49"/>
                    </a:lnTo>
                    <a:lnTo>
                      <a:pt x="36" y="40"/>
                    </a:lnTo>
                    <a:lnTo>
                      <a:pt x="42" y="3"/>
                    </a:lnTo>
                    <a:lnTo>
                      <a:pt x="21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33" name="Freeform 32">
              <a:extLst/>
            </p:cNvPr>
            <p:cNvSpPr>
              <a:spLocks/>
            </p:cNvSpPr>
            <p:nvPr/>
          </p:nvSpPr>
          <p:spPr bwMode="auto">
            <a:xfrm>
              <a:off x="4443389" y="3846531"/>
              <a:ext cx="142875" cy="69850"/>
            </a:xfrm>
            <a:custGeom>
              <a:avLst/>
              <a:gdLst>
                <a:gd name="T0" fmla="*/ 2147483647 w 451"/>
                <a:gd name="T1" fmla="*/ 2147483647 h 218"/>
                <a:gd name="T2" fmla="*/ 2147483647 w 451"/>
                <a:gd name="T3" fmla="*/ 2147483647 h 218"/>
                <a:gd name="T4" fmla="*/ 2147483647 w 451"/>
                <a:gd name="T5" fmla="*/ 0 h 218"/>
                <a:gd name="T6" fmla="*/ 2147483647 w 451"/>
                <a:gd name="T7" fmla="*/ 2147483647 h 218"/>
                <a:gd name="T8" fmla="*/ 2147483647 w 451"/>
                <a:gd name="T9" fmla="*/ 2147483647 h 218"/>
                <a:gd name="T10" fmla="*/ 2147483647 w 451"/>
                <a:gd name="T11" fmla="*/ 2147483647 h 218"/>
                <a:gd name="T12" fmla="*/ 2147483647 w 451"/>
                <a:gd name="T13" fmla="*/ 2147483647 h 218"/>
                <a:gd name="T14" fmla="*/ 2147483647 w 451"/>
                <a:gd name="T15" fmla="*/ 2147483647 h 218"/>
                <a:gd name="T16" fmla="*/ 2147483647 w 451"/>
                <a:gd name="T17" fmla="*/ 2147483647 h 218"/>
                <a:gd name="T18" fmla="*/ 2147483647 w 451"/>
                <a:gd name="T19" fmla="*/ 2147483647 h 218"/>
                <a:gd name="T20" fmla="*/ 2147483647 w 451"/>
                <a:gd name="T21" fmla="*/ 2147483647 h 218"/>
                <a:gd name="T22" fmla="*/ 2147483647 w 451"/>
                <a:gd name="T23" fmla="*/ 2147483647 h 218"/>
                <a:gd name="T24" fmla="*/ 2147483647 w 451"/>
                <a:gd name="T25" fmla="*/ 2147483647 h 218"/>
                <a:gd name="T26" fmla="*/ 2147483647 w 451"/>
                <a:gd name="T27" fmla="*/ 2147483647 h 218"/>
                <a:gd name="T28" fmla="*/ 2147483647 w 451"/>
                <a:gd name="T29" fmla="*/ 2147483647 h 218"/>
                <a:gd name="T30" fmla="*/ 2147483647 w 451"/>
                <a:gd name="T31" fmla="*/ 2147483647 h 218"/>
                <a:gd name="T32" fmla="*/ 0 w 451"/>
                <a:gd name="T33" fmla="*/ 2147483647 h 218"/>
                <a:gd name="T34" fmla="*/ 2147483647 w 451"/>
                <a:gd name="T35" fmla="*/ 2147483647 h 218"/>
                <a:gd name="T36" fmla="*/ 2147483647 w 451"/>
                <a:gd name="T37" fmla="*/ 2147483647 h 218"/>
                <a:gd name="T38" fmla="*/ 2147483647 w 451"/>
                <a:gd name="T39" fmla="*/ 2147483647 h 218"/>
                <a:gd name="T40" fmla="*/ 2147483647 w 451"/>
                <a:gd name="T41" fmla="*/ 2147483647 h 218"/>
                <a:gd name="T42" fmla="*/ 2147483647 w 451"/>
                <a:gd name="T43" fmla="*/ 2147483647 h 218"/>
                <a:gd name="T44" fmla="*/ 2147483647 w 451"/>
                <a:gd name="T45" fmla="*/ 2147483647 h 218"/>
                <a:gd name="T46" fmla="*/ 2147483647 w 451"/>
                <a:gd name="T47" fmla="*/ 2147483647 h 218"/>
                <a:gd name="T48" fmla="*/ 2147483647 w 451"/>
                <a:gd name="T49" fmla="*/ 2147483647 h 218"/>
                <a:gd name="T50" fmla="*/ 2147483647 w 451"/>
                <a:gd name="T51" fmla="*/ 2147483647 h 218"/>
                <a:gd name="T52" fmla="*/ 2147483647 w 451"/>
                <a:gd name="T53" fmla="*/ 2147483647 h 218"/>
                <a:gd name="T54" fmla="*/ 2147483647 w 451"/>
                <a:gd name="T55" fmla="*/ 2147483647 h 218"/>
                <a:gd name="T56" fmla="*/ 2147483647 w 451"/>
                <a:gd name="T57" fmla="*/ 2147483647 h 218"/>
                <a:gd name="T58" fmla="*/ 2147483647 w 451"/>
                <a:gd name="T59" fmla="*/ 2147483647 h 218"/>
                <a:gd name="T60" fmla="*/ 2147483647 w 451"/>
                <a:gd name="T61" fmla="*/ 2147483647 h 218"/>
                <a:gd name="T62" fmla="*/ 2147483647 w 451"/>
                <a:gd name="T63" fmla="*/ 2147483647 h 218"/>
                <a:gd name="T64" fmla="*/ 2147483647 w 451"/>
                <a:gd name="T65" fmla="*/ 2147483647 h 218"/>
                <a:gd name="T66" fmla="*/ 2147483647 w 451"/>
                <a:gd name="T67" fmla="*/ 2147483647 h 218"/>
                <a:gd name="T68" fmla="*/ 2147483647 w 451"/>
                <a:gd name="T69" fmla="*/ 2147483647 h 218"/>
                <a:gd name="T70" fmla="*/ 2147483647 w 451"/>
                <a:gd name="T71" fmla="*/ 2147483647 h 218"/>
                <a:gd name="T72" fmla="*/ 2147483647 w 451"/>
                <a:gd name="T73" fmla="*/ 2147483647 h 218"/>
                <a:gd name="T74" fmla="*/ 2147483647 w 451"/>
                <a:gd name="T75" fmla="*/ 2147483647 h 218"/>
                <a:gd name="T76" fmla="*/ 2147483647 w 451"/>
                <a:gd name="T77" fmla="*/ 2147483647 h 218"/>
                <a:gd name="T78" fmla="*/ 2147483647 w 451"/>
                <a:gd name="T79" fmla="*/ 2147483647 h 218"/>
                <a:gd name="T80" fmla="*/ 2147483647 w 451"/>
                <a:gd name="T81" fmla="*/ 2147483647 h 218"/>
                <a:gd name="T82" fmla="*/ 2147483647 w 451"/>
                <a:gd name="T83" fmla="*/ 2147483647 h 218"/>
                <a:gd name="T84" fmla="*/ 2147483647 w 451"/>
                <a:gd name="T85" fmla="*/ 2147483647 h 218"/>
                <a:gd name="T86" fmla="*/ 2147483647 w 451"/>
                <a:gd name="T87" fmla="*/ 2147483647 h 218"/>
                <a:gd name="T88" fmla="*/ 2147483647 w 451"/>
                <a:gd name="T89" fmla="*/ 2147483647 h 218"/>
                <a:gd name="T90" fmla="*/ 2147483647 w 451"/>
                <a:gd name="T91" fmla="*/ 2147483647 h 218"/>
                <a:gd name="T92" fmla="*/ 2147483647 w 451"/>
                <a:gd name="T93" fmla="*/ 2147483647 h 218"/>
                <a:gd name="T94" fmla="*/ 2147483647 w 451"/>
                <a:gd name="T95" fmla="*/ 2147483647 h 218"/>
                <a:gd name="T96" fmla="*/ 2147483647 w 451"/>
                <a:gd name="T97" fmla="*/ 2147483647 h 218"/>
                <a:gd name="T98" fmla="*/ 2147483647 w 451"/>
                <a:gd name="T99" fmla="*/ 2147483647 h 2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51"/>
                <a:gd name="T151" fmla="*/ 0 h 218"/>
                <a:gd name="T152" fmla="*/ 2132 w 451"/>
                <a:gd name="T153" fmla="*/ 1022 h 2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51" h="218">
                  <a:moveTo>
                    <a:pt x="352" y="5"/>
                  </a:moveTo>
                  <a:lnTo>
                    <a:pt x="328" y="5"/>
                  </a:lnTo>
                  <a:lnTo>
                    <a:pt x="313" y="0"/>
                  </a:lnTo>
                  <a:lnTo>
                    <a:pt x="308" y="17"/>
                  </a:lnTo>
                  <a:lnTo>
                    <a:pt x="291" y="28"/>
                  </a:lnTo>
                  <a:lnTo>
                    <a:pt x="267" y="26"/>
                  </a:lnTo>
                  <a:lnTo>
                    <a:pt x="248" y="28"/>
                  </a:lnTo>
                  <a:lnTo>
                    <a:pt x="230" y="40"/>
                  </a:lnTo>
                  <a:lnTo>
                    <a:pt x="206" y="45"/>
                  </a:lnTo>
                  <a:lnTo>
                    <a:pt x="184" y="65"/>
                  </a:lnTo>
                  <a:lnTo>
                    <a:pt x="185" y="86"/>
                  </a:lnTo>
                  <a:lnTo>
                    <a:pt x="197" y="103"/>
                  </a:lnTo>
                  <a:lnTo>
                    <a:pt x="123" y="120"/>
                  </a:lnTo>
                  <a:lnTo>
                    <a:pt x="78" y="126"/>
                  </a:lnTo>
                  <a:lnTo>
                    <a:pt x="43" y="120"/>
                  </a:lnTo>
                  <a:lnTo>
                    <a:pt x="9" y="126"/>
                  </a:lnTo>
                  <a:lnTo>
                    <a:pt x="0" y="136"/>
                  </a:lnTo>
                  <a:lnTo>
                    <a:pt x="0" y="145"/>
                  </a:lnTo>
                  <a:lnTo>
                    <a:pt x="1" y="151"/>
                  </a:lnTo>
                  <a:lnTo>
                    <a:pt x="2" y="158"/>
                  </a:lnTo>
                  <a:lnTo>
                    <a:pt x="2" y="178"/>
                  </a:lnTo>
                  <a:lnTo>
                    <a:pt x="22" y="173"/>
                  </a:lnTo>
                  <a:lnTo>
                    <a:pt x="51" y="176"/>
                  </a:lnTo>
                  <a:lnTo>
                    <a:pt x="45" y="186"/>
                  </a:lnTo>
                  <a:lnTo>
                    <a:pt x="72" y="183"/>
                  </a:lnTo>
                  <a:lnTo>
                    <a:pt x="99" y="164"/>
                  </a:lnTo>
                  <a:lnTo>
                    <a:pt x="126" y="163"/>
                  </a:lnTo>
                  <a:lnTo>
                    <a:pt x="145" y="165"/>
                  </a:lnTo>
                  <a:lnTo>
                    <a:pt x="153" y="183"/>
                  </a:lnTo>
                  <a:lnTo>
                    <a:pt x="180" y="206"/>
                  </a:lnTo>
                  <a:lnTo>
                    <a:pt x="211" y="206"/>
                  </a:lnTo>
                  <a:lnTo>
                    <a:pt x="231" y="217"/>
                  </a:lnTo>
                  <a:lnTo>
                    <a:pt x="246" y="218"/>
                  </a:lnTo>
                  <a:lnTo>
                    <a:pt x="270" y="215"/>
                  </a:lnTo>
                  <a:lnTo>
                    <a:pt x="286" y="207"/>
                  </a:lnTo>
                  <a:lnTo>
                    <a:pt x="291" y="195"/>
                  </a:lnTo>
                  <a:lnTo>
                    <a:pt x="320" y="185"/>
                  </a:lnTo>
                  <a:lnTo>
                    <a:pt x="344" y="179"/>
                  </a:lnTo>
                  <a:lnTo>
                    <a:pt x="366" y="185"/>
                  </a:lnTo>
                  <a:lnTo>
                    <a:pt x="391" y="188"/>
                  </a:lnTo>
                  <a:lnTo>
                    <a:pt x="390" y="167"/>
                  </a:lnTo>
                  <a:lnTo>
                    <a:pt x="399" y="142"/>
                  </a:lnTo>
                  <a:lnTo>
                    <a:pt x="395" y="111"/>
                  </a:lnTo>
                  <a:lnTo>
                    <a:pt x="427" y="101"/>
                  </a:lnTo>
                  <a:lnTo>
                    <a:pt x="451" y="91"/>
                  </a:lnTo>
                  <a:lnTo>
                    <a:pt x="422" y="86"/>
                  </a:lnTo>
                  <a:lnTo>
                    <a:pt x="415" y="75"/>
                  </a:lnTo>
                  <a:lnTo>
                    <a:pt x="412" y="52"/>
                  </a:lnTo>
                  <a:lnTo>
                    <a:pt x="416" y="35"/>
                  </a:lnTo>
                  <a:lnTo>
                    <a:pt x="416" y="20"/>
                  </a:lnTo>
                  <a:lnTo>
                    <a:pt x="389" y="24"/>
                  </a:lnTo>
                  <a:lnTo>
                    <a:pt x="364" y="17"/>
                  </a:lnTo>
                  <a:lnTo>
                    <a:pt x="352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4" name="Freeform 33">
              <a:extLst/>
            </p:cNvPr>
            <p:cNvSpPr>
              <a:spLocks/>
            </p:cNvSpPr>
            <p:nvPr/>
          </p:nvSpPr>
          <p:spPr bwMode="auto">
            <a:xfrm>
              <a:off x="4375126" y="3881456"/>
              <a:ext cx="84138" cy="50800"/>
            </a:xfrm>
            <a:custGeom>
              <a:avLst/>
              <a:gdLst>
                <a:gd name="T0" fmla="*/ 2147483647 w 266"/>
                <a:gd name="T1" fmla="*/ 0 h 158"/>
                <a:gd name="T2" fmla="*/ 2147483647 w 266"/>
                <a:gd name="T3" fmla="*/ 2147483647 h 158"/>
                <a:gd name="T4" fmla="*/ 2147483647 w 266"/>
                <a:gd name="T5" fmla="*/ 2147483647 h 158"/>
                <a:gd name="T6" fmla="*/ 2147483647 w 266"/>
                <a:gd name="T7" fmla="*/ 2147483647 h 158"/>
                <a:gd name="T8" fmla="*/ 2147483647 w 266"/>
                <a:gd name="T9" fmla="*/ 2147483647 h 158"/>
                <a:gd name="T10" fmla="*/ 2147483647 w 266"/>
                <a:gd name="T11" fmla="*/ 2147483647 h 158"/>
                <a:gd name="T12" fmla="*/ 2147483647 w 266"/>
                <a:gd name="T13" fmla="*/ 2147483647 h 158"/>
                <a:gd name="T14" fmla="*/ 2147483647 w 266"/>
                <a:gd name="T15" fmla="*/ 2147483647 h 158"/>
                <a:gd name="T16" fmla="*/ 0 w 266"/>
                <a:gd name="T17" fmla="*/ 2147483647 h 158"/>
                <a:gd name="T18" fmla="*/ 2147483647 w 266"/>
                <a:gd name="T19" fmla="*/ 2147483647 h 158"/>
                <a:gd name="T20" fmla="*/ 2147483647 w 266"/>
                <a:gd name="T21" fmla="*/ 2147483647 h 158"/>
                <a:gd name="T22" fmla="*/ 2147483647 w 266"/>
                <a:gd name="T23" fmla="*/ 2147483647 h 158"/>
                <a:gd name="T24" fmla="*/ 2147483647 w 266"/>
                <a:gd name="T25" fmla="*/ 2147483647 h 158"/>
                <a:gd name="T26" fmla="*/ 2147483647 w 266"/>
                <a:gd name="T27" fmla="*/ 2147483647 h 158"/>
                <a:gd name="T28" fmla="*/ 2147483647 w 266"/>
                <a:gd name="T29" fmla="*/ 2147483647 h 158"/>
                <a:gd name="T30" fmla="*/ 2147483647 w 266"/>
                <a:gd name="T31" fmla="*/ 2147483647 h 158"/>
                <a:gd name="T32" fmla="*/ 2147483647 w 266"/>
                <a:gd name="T33" fmla="*/ 2147483647 h 158"/>
                <a:gd name="T34" fmla="*/ 2147483647 w 266"/>
                <a:gd name="T35" fmla="*/ 2147483647 h 158"/>
                <a:gd name="T36" fmla="*/ 2147483647 w 266"/>
                <a:gd name="T37" fmla="*/ 2147483647 h 158"/>
                <a:gd name="T38" fmla="*/ 2147483647 w 266"/>
                <a:gd name="T39" fmla="*/ 2147483647 h 158"/>
                <a:gd name="T40" fmla="*/ 2147483647 w 266"/>
                <a:gd name="T41" fmla="*/ 2147483647 h 158"/>
                <a:gd name="T42" fmla="*/ 2147483647 w 266"/>
                <a:gd name="T43" fmla="*/ 2147483647 h 158"/>
                <a:gd name="T44" fmla="*/ 2147483647 w 266"/>
                <a:gd name="T45" fmla="*/ 2147483647 h 158"/>
                <a:gd name="T46" fmla="*/ 2147483647 w 266"/>
                <a:gd name="T47" fmla="*/ 2147483647 h 158"/>
                <a:gd name="T48" fmla="*/ 2147483647 w 266"/>
                <a:gd name="T49" fmla="*/ 2147483647 h 158"/>
                <a:gd name="T50" fmla="*/ 2147483647 w 266"/>
                <a:gd name="T51" fmla="*/ 2147483647 h 158"/>
                <a:gd name="T52" fmla="*/ 2147483647 w 266"/>
                <a:gd name="T53" fmla="*/ 2147483647 h 158"/>
                <a:gd name="T54" fmla="*/ 2147483647 w 266"/>
                <a:gd name="T55" fmla="*/ 0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6"/>
                <a:gd name="T85" fmla="*/ 0 h 158"/>
                <a:gd name="T86" fmla="*/ 1247 w 266"/>
                <a:gd name="T87" fmla="*/ 739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6" h="158">
                  <a:moveTo>
                    <a:pt x="170" y="0"/>
                  </a:moveTo>
                  <a:lnTo>
                    <a:pt x="143" y="1"/>
                  </a:lnTo>
                  <a:lnTo>
                    <a:pt x="119" y="4"/>
                  </a:lnTo>
                  <a:lnTo>
                    <a:pt x="96" y="6"/>
                  </a:lnTo>
                  <a:lnTo>
                    <a:pt x="75" y="12"/>
                  </a:lnTo>
                  <a:lnTo>
                    <a:pt x="34" y="33"/>
                  </a:lnTo>
                  <a:lnTo>
                    <a:pt x="9" y="56"/>
                  </a:lnTo>
                  <a:lnTo>
                    <a:pt x="5" y="83"/>
                  </a:lnTo>
                  <a:lnTo>
                    <a:pt x="0" y="113"/>
                  </a:lnTo>
                  <a:lnTo>
                    <a:pt x="28" y="102"/>
                  </a:lnTo>
                  <a:lnTo>
                    <a:pt x="40" y="115"/>
                  </a:lnTo>
                  <a:lnTo>
                    <a:pt x="44" y="139"/>
                  </a:lnTo>
                  <a:lnTo>
                    <a:pt x="42" y="155"/>
                  </a:lnTo>
                  <a:lnTo>
                    <a:pt x="75" y="158"/>
                  </a:lnTo>
                  <a:lnTo>
                    <a:pt x="110" y="142"/>
                  </a:lnTo>
                  <a:lnTo>
                    <a:pt x="127" y="110"/>
                  </a:lnTo>
                  <a:lnTo>
                    <a:pt x="143" y="125"/>
                  </a:lnTo>
                  <a:lnTo>
                    <a:pt x="161" y="137"/>
                  </a:lnTo>
                  <a:lnTo>
                    <a:pt x="180" y="120"/>
                  </a:lnTo>
                  <a:lnTo>
                    <a:pt x="213" y="112"/>
                  </a:lnTo>
                  <a:lnTo>
                    <a:pt x="240" y="102"/>
                  </a:lnTo>
                  <a:lnTo>
                    <a:pt x="266" y="66"/>
                  </a:lnTo>
                  <a:lnTo>
                    <a:pt x="238" y="62"/>
                  </a:lnTo>
                  <a:lnTo>
                    <a:pt x="217" y="68"/>
                  </a:lnTo>
                  <a:lnTo>
                    <a:pt x="217" y="47"/>
                  </a:lnTo>
                  <a:lnTo>
                    <a:pt x="212" y="47"/>
                  </a:lnTo>
                  <a:lnTo>
                    <a:pt x="208" y="47"/>
                  </a:lnTo>
                  <a:lnTo>
                    <a:pt x="210" y="43"/>
                  </a:lnTo>
                  <a:lnTo>
                    <a:pt x="209" y="34"/>
                  </a:lnTo>
                  <a:lnTo>
                    <a:pt x="211" y="29"/>
                  </a:lnTo>
                  <a:lnTo>
                    <a:pt x="215" y="27"/>
                  </a:lnTo>
                  <a:lnTo>
                    <a:pt x="224" y="1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5" name="Freeform 259">
              <a:extLst/>
            </p:cNvPr>
            <p:cNvSpPr>
              <a:spLocks/>
            </p:cNvSpPr>
            <p:nvPr/>
          </p:nvSpPr>
          <p:spPr bwMode="auto">
            <a:xfrm>
              <a:off x="4440214" y="3889393"/>
              <a:ext cx="3175" cy="6350"/>
            </a:xfrm>
            <a:custGeom>
              <a:avLst/>
              <a:gdLst>
                <a:gd name="T0" fmla="*/ 122385886 w 87"/>
                <a:gd name="T1" fmla="*/ 0 h 193"/>
                <a:gd name="T2" fmla="*/ 54971293 w 87"/>
                <a:gd name="T3" fmla="*/ 39854870 h 193"/>
                <a:gd name="T4" fmla="*/ 26585990 w 87"/>
                <a:gd name="T5" fmla="*/ 82024134 h 193"/>
                <a:gd name="T6" fmla="*/ 37231327 w 87"/>
                <a:gd name="T7" fmla="*/ 189834763 h 193"/>
                <a:gd name="T8" fmla="*/ 0 w 87"/>
                <a:gd name="T9" fmla="*/ 226163870 h 193"/>
                <a:gd name="T10" fmla="*/ 76259267 w 87"/>
                <a:gd name="T11" fmla="*/ 219147022 h 193"/>
                <a:gd name="T12" fmla="*/ 154317846 w 87"/>
                <a:gd name="T13" fmla="*/ 221462534 h 193"/>
                <a:gd name="T14" fmla="*/ 149019829 w 87"/>
                <a:gd name="T15" fmla="*/ 159382631 h 193"/>
                <a:gd name="T16" fmla="*/ 113539898 w 87"/>
                <a:gd name="T17" fmla="*/ 94917925 h 193"/>
                <a:gd name="T18" fmla="*/ 122385886 w 87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7"/>
                <a:gd name="T31" fmla="*/ 0 h 193"/>
                <a:gd name="T32" fmla="*/ 87 w 87"/>
                <a:gd name="T33" fmla="*/ 193 h 1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7" h="193">
                  <a:moveTo>
                    <a:pt x="69" y="0"/>
                  </a:moveTo>
                  <a:lnTo>
                    <a:pt x="31" y="34"/>
                  </a:lnTo>
                  <a:lnTo>
                    <a:pt x="15" y="70"/>
                  </a:lnTo>
                  <a:lnTo>
                    <a:pt x="21" y="162"/>
                  </a:lnTo>
                  <a:lnTo>
                    <a:pt x="0" y="193"/>
                  </a:lnTo>
                  <a:lnTo>
                    <a:pt x="43" y="187"/>
                  </a:lnTo>
                  <a:lnTo>
                    <a:pt x="87" y="189"/>
                  </a:lnTo>
                  <a:lnTo>
                    <a:pt x="84" y="136"/>
                  </a:lnTo>
                  <a:lnTo>
                    <a:pt x="64" y="81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6" name="Freeform 140">
              <a:extLst/>
            </p:cNvPr>
            <p:cNvSpPr>
              <a:spLocks/>
            </p:cNvSpPr>
            <p:nvPr/>
          </p:nvSpPr>
          <p:spPr bwMode="auto">
            <a:xfrm>
              <a:off x="4181451" y="3781443"/>
              <a:ext cx="223838" cy="227013"/>
            </a:xfrm>
            <a:custGeom>
              <a:avLst/>
              <a:gdLst>
                <a:gd name="T0" fmla="*/ 2147483647 w 705"/>
                <a:gd name="T1" fmla="*/ 2147483647 h 715"/>
                <a:gd name="T2" fmla="*/ 2147483647 w 705"/>
                <a:gd name="T3" fmla="*/ 2147483647 h 715"/>
                <a:gd name="T4" fmla="*/ 2147483647 w 705"/>
                <a:gd name="T5" fmla="*/ 2147483647 h 715"/>
                <a:gd name="T6" fmla="*/ 2147483647 w 705"/>
                <a:gd name="T7" fmla="*/ 2147483647 h 715"/>
                <a:gd name="T8" fmla="*/ 2147483647 w 705"/>
                <a:gd name="T9" fmla="*/ 2147483647 h 715"/>
                <a:gd name="T10" fmla="*/ 2147483647 w 705"/>
                <a:gd name="T11" fmla="*/ 2147483647 h 715"/>
                <a:gd name="T12" fmla="*/ 2147483647 w 705"/>
                <a:gd name="T13" fmla="*/ 2147483647 h 715"/>
                <a:gd name="T14" fmla="*/ 2147483647 w 705"/>
                <a:gd name="T15" fmla="*/ 2147483647 h 715"/>
                <a:gd name="T16" fmla="*/ 2147483647 w 705"/>
                <a:gd name="T17" fmla="*/ 2147483647 h 715"/>
                <a:gd name="T18" fmla="*/ 2147483647 w 705"/>
                <a:gd name="T19" fmla="*/ 2147483647 h 715"/>
                <a:gd name="T20" fmla="*/ 2147483647 w 705"/>
                <a:gd name="T21" fmla="*/ 2147483647 h 715"/>
                <a:gd name="T22" fmla="*/ 2147483647 w 705"/>
                <a:gd name="T23" fmla="*/ 2147483647 h 715"/>
                <a:gd name="T24" fmla="*/ 2147483647 w 705"/>
                <a:gd name="T25" fmla="*/ 2147483647 h 715"/>
                <a:gd name="T26" fmla="*/ 0 w 705"/>
                <a:gd name="T27" fmla="*/ 2147483647 h 715"/>
                <a:gd name="T28" fmla="*/ 2147483647 w 705"/>
                <a:gd name="T29" fmla="*/ 2147483647 h 715"/>
                <a:gd name="T30" fmla="*/ 2147483647 w 705"/>
                <a:gd name="T31" fmla="*/ 2147483647 h 715"/>
                <a:gd name="T32" fmla="*/ 2147483647 w 705"/>
                <a:gd name="T33" fmla="*/ 2147483647 h 715"/>
                <a:gd name="T34" fmla="*/ 2147483647 w 705"/>
                <a:gd name="T35" fmla="*/ 2147483647 h 715"/>
                <a:gd name="T36" fmla="*/ 2147483647 w 705"/>
                <a:gd name="T37" fmla="*/ 2147483647 h 715"/>
                <a:gd name="T38" fmla="*/ 2147483647 w 705"/>
                <a:gd name="T39" fmla="*/ 2147483647 h 715"/>
                <a:gd name="T40" fmla="*/ 2147483647 w 705"/>
                <a:gd name="T41" fmla="*/ 2147483647 h 715"/>
                <a:gd name="T42" fmla="*/ 2147483647 w 705"/>
                <a:gd name="T43" fmla="*/ 2147483647 h 715"/>
                <a:gd name="T44" fmla="*/ 2147483647 w 705"/>
                <a:gd name="T45" fmla="*/ 2147483647 h 715"/>
                <a:gd name="T46" fmla="*/ 2147483647 w 705"/>
                <a:gd name="T47" fmla="*/ 2147483647 h 715"/>
                <a:gd name="T48" fmla="*/ 2147483647 w 705"/>
                <a:gd name="T49" fmla="*/ 2147483647 h 715"/>
                <a:gd name="T50" fmla="*/ 2147483647 w 705"/>
                <a:gd name="T51" fmla="*/ 2147483647 h 715"/>
                <a:gd name="T52" fmla="*/ 2147483647 w 705"/>
                <a:gd name="T53" fmla="*/ 2147483647 h 715"/>
                <a:gd name="T54" fmla="*/ 2147483647 w 705"/>
                <a:gd name="T55" fmla="*/ 2147483647 h 715"/>
                <a:gd name="T56" fmla="*/ 2147483647 w 705"/>
                <a:gd name="T57" fmla="*/ 2147483647 h 715"/>
                <a:gd name="T58" fmla="*/ 2147483647 w 705"/>
                <a:gd name="T59" fmla="*/ 2147483647 h 715"/>
                <a:gd name="T60" fmla="*/ 2147483647 w 705"/>
                <a:gd name="T61" fmla="*/ 2147483647 h 715"/>
                <a:gd name="T62" fmla="*/ 2147483647 w 705"/>
                <a:gd name="T63" fmla="*/ 2147483647 h 715"/>
                <a:gd name="T64" fmla="*/ 2147483647 w 705"/>
                <a:gd name="T65" fmla="*/ 2147483647 h 715"/>
                <a:gd name="T66" fmla="*/ 2147483647 w 705"/>
                <a:gd name="T67" fmla="*/ 2147483647 h 715"/>
                <a:gd name="T68" fmla="*/ 2147483647 w 705"/>
                <a:gd name="T69" fmla="*/ 2147483647 h 715"/>
                <a:gd name="T70" fmla="*/ 2147483647 w 705"/>
                <a:gd name="T71" fmla="*/ 2147483647 h 715"/>
                <a:gd name="T72" fmla="*/ 2147483647 w 705"/>
                <a:gd name="T73" fmla="*/ 2147483647 h 715"/>
                <a:gd name="T74" fmla="*/ 2147483647 w 705"/>
                <a:gd name="T75" fmla="*/ 2147483647 h 715"/>
                <a:gd name="T76" fmla="*/ 2147483647 w 705"/>
                <a:gd name="T77" fmla="*/ 2147483647 h 715"/>
                <a:gd name="T78" fmla="*/ 2147483647 w 705"/>
                <a:gd name="T79" fmla="*/ 2147483647 h 715"/>
                <a:gd name="T80" fmla="*/ 2147483647 w 705"/>
                <a:gd name="T81" fmla="*/ 2147483647 h 715"/>
                <a:gd name="T82" fmla="*/ 2147483647 w 705"/>
                <a:gd name="T83" fmla="*/ 2147483647 h 715"/>
                <a:gd name="T84" fmla="*/ 2147483647 w 705"/>
                <a:gd name="T85" fmla="*/ 2147483647 h 715"/>
                <a:gd name="T86" fmla="*/ 2147483647 w 705"/>
                <a:gd name="T87" fmla="*/ 2147483647 h 715"/>
                <a:gd name="T88" fmla="*/ 2147483647 w 705"/>
                <a:gd name="T89" fmla="*/ 2147483647 h 715"/>
                <a:gd name="T90" fmla="*/ 2147483647 w 705"/>
                <a:gd name="T91" fmla="*/ 2147483647 h 715"/>
                <a:gd name="T92" fmla="*/ 2147483647 w 705"/>
                <a:gd name="T93" fmla="*/ 2147483647 h 715"/>
                <a:gd name="T94" fmla="*/ 2147483647 w 705"/>
                <a:gd name="T95" fmla="*/ 2147483647 h 715"/>
                <a:gd name="T96" fmla="*/ 2147483647 w 705"/>
                <a:gd name="T97" fmla="*/ 2147483647 h 715"/>
                <a:gd name="T98" fmla="*/ 2147483647 w 705"/>
                <a:gd name="T99" fmla="*/ 2147483647 h 715"/>
                <a:gd name="T100" fmla="*/ 2147483647 w 705"/>
                <a:gd name="T101" fmla="*/ 2147483647 h 715"/>
                <a:gd name="T102" fmla="*/ 2147483647 w 705"/>
                <a:gd name="T103" fmla="*/ 2147483647 h 715"/>
                <a:gd name="T104" fmla="*/ 2147483647 w 705"/>
                <a:gd name="T105" fmla="*/ 2147483647 h 715"/>
                <a:gd name="T106" fmla="*/ 2147483647 w 705"/>
                <a:gd name="T107" fmla="*/ 0 h 7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05"/>
                <a:gd name="T163" fmla="*/ 0 h 715"/>
                <a:gd name="T164" fmla="*/ 1310023 w 705"/>
                <a:gd name="T165" fmla="*/ 1325563 h 7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05" h="715">
                  <a:moveTo>
                    <a:pt x="414" y="0"/>
                  </a:moveTo>
                  <a:lnTo>
                    <a:pt x="387" y="1"/>
                  </a:lnTo>
                  <a:lnTo>
                    <a:pt x="365" y="38"/>
                  </a:lnTo>
                  <a:lnTo>
                    <a:pt x="370" y="57"/>
                  </a:lnTo>
                  <a:lnTo>
                    <a:pt x="356" y="76"/>
                  </a:lnTo>
                  <a:lnTo>
                    <a:pt x="337" y="97"/>
                  </a:lnTo>
                  <a:lnTo>
                    <a:pt x="320" y="120"/>
                  </a:lnTo>
                  <a:lnTo>
                    <a:pt x="302" y="124"/>
                  </a:lnTo>
                  <a:lnTo>
                    <a:pt x="283" y="130"/>
                  </a:lnTo>
                  <a:lnTo>
                    <a:pt x="272" y="147"/>
                  </a:lnTo>
                  <a:lnTo>
                    <a:pt x="264" y="158"/>
                  </a:lnTo>
                  <a:lnTo>
                    <a:pt x="251" y="176"/>
                  </a:lnTo>
                  <a:lnTo>
                    <a:pt x="229" y="170"/>
                  </a:lnTo>
                  <a:lnTo>
                    <a:pt x="200" y="161"/>
                  </a:lnTo>
                  <a:lnTo>
                    <a:pt x="185" y="138"/>
                  </a:lnTo>
                  <a:lnTo>
                    <a:pt x="160" y="143"/>
                  </a:lnTo>
                  <a:lnTo>
                    <a:pt x="156" y="158"/>
                  </a:lnTo>
                  <a:lnTo>
                    <a:pt x="163" y="182"/>
                  </a:lnTo>
                  <a:lnTo>
                    <a:pt x="175" y="209"/>
                  </a:lnTo>
                  <a:lnTo>
                    <a:pt x="169" y="224"/>
                  </a:lnTo>
                  <a:lnTo>
                    <a:pt x="152" y="233"/>
                  </a:lnTo>
                  <a:lnTo>
                    <a:pt x="126" y="242"/>
                  </a:lnTo>
                  <a:lnTo>
                    <a:pt x="105" y="228"/>
                  </a:lnTo>
                  <a:lnTo>
                    <a:pt x="83" y="212"/>
                  </a:lnTo>
                  <a:lnTo>
                    <a:pt x="55" y="223"/>
                  </a:lnTo>
                  <a:lnTo>
                    <a:pt x="26" y="222"/>
                  </a:lnTo>
                  <a:lnTo>
                    <a:pt x="3" y="224"/>
                  </a:lnTo>
                  <a:lnTo>
                    <a:pt x="0" y="251"/>
                  </a:lnTo>
                  <a:lnTo>
                    <a:pt x="14" y="268"/>
                  </a:lnTo>
                  <a:lnTo>
                    <a:pt x="15" y="284"/>
                  </a:lnTo>
                  <a:lnTo>
                    <a:pt x="24" y="297"/>
                  </a:lnTo>
                  <a:lnTo>
                    <a:pt x="46" y="312"/>
                  </a:lnTo>
                  <a:lnTo>
                    <a:pt x="62" y="317"/>
                  </a:lnTo>
                  <a:lnTo>
                    <a:pt x="85" y="325"/>
                  </a:lnTo>
                  <a:lnTo>
                    <a:pt x="108" y="338"/>
                  </a:lnTo>
                  <a:lnTo>
                    <a:pt x="124" y="351"/>
                  </a:lnTo>
                  <a:lnTo>
                    <a:pt x="144" y="367"/>
                  </a:lnTo>
                  <a:lnTo>
                    <a:pt x="164" y="379"/>
                  </a:lnTo>
                  <a:lnTo>
                    <a:pt x="149" y="402"/>
                  </a:lnTo>
                  <a:lnTo>
                    <a:pt x="161" y="426"/>
                  </a:lnTo>
                  <a:lnTo>
                    <a:pt x="184" y="444"/>
                  </a:lnTo>
                  <a:lnTo>
                    <a:pt x="188" y="476"/>
                  </a:lnTo>
                  <a:lnTo>
                    <a:pt x="201" y="505"/>
                  </a:lnTo>
                  <a:lnTo>
                    <a:pt x="192" y="535"/>
                  </a:lnTo>
                  <a:lnTo>
                    <a:pt x="193" y="571"/>
                  </a:lnTo>
                  <a:lnTo>
                    <a:pt x="185" y="608"/>
                  </a:lnTo>
                  <a:lnTo>
                    <a:pt x="177" y="641"/>
                  </a:lnTo>
                  <a:lnTo>
                    <a:pt x="167" y="664"/>
                  </a:lnTo>
                  <a:lnTo>
                    <a:pt x="205" y="672"/>
                  </a:lnTo>
                  <a:lnTo>
                    <a:pt x="238" y="671"/>
                  </a:lnTo>
                  <a:lnTo>
                    <a:pt x="262" y="669"/>
                  </a:lnTo>
                  <a:lnTo>
                    <a:pt x="290" y="676"/>
                  </a:lnTo>
                  <a:lnTo>
                    <a:pt x="312" y="677"/>
                  </a:lnTo>
                  <a:lnTo>
                    <a:pt x="343" y="684"/>
                  </a:lnTo>
                  <a:lnTo>
                    <a:pt x="365" y="673"/>
                  </a:lnTo>
                  <a:lnTo>
                    <a:pt x="387" y="684"/>
                  </a:lnTo>
                  <a:lnTo>
                    <a:pt x="397" y="682"/>
                  </a:lnTo>
                  <a:lnTo>
                    <a:pt x="406" y="682"/>
                  </a:lnTo>
                  <a:lnTo>
                    <a:pt x="407" y="688"/>
                  </a:lnTo>
                  <a:lnTo>
                    <a:pt x="433" y="715"/>
                  </a:lnTo>
                  <a:lnTo>
                    <a:pt x="444" y="690"/>
                  </a:lnTo>
                  <a:lnTo>
                    <a:pt x="452" y="671"/>
                  </a:lnTo>
                  <a:lnTo>
                    <a:pt x="464" y="659"/>
                  </a:lnTo>
                  <a:lnTo>
                    <a:pt x="481" y="647"/>
                  </a:lnTo>
                  <a:lnTo>
                    <a:pt x="511" y="657"/>
                  </a:lnTo>
                  <a:lnTo>
                    <a:pt x="536" y="664"/>
                  </a:lnTo>
                  <a:lnTo>
                    <a:pt x="555" y="688"/>
                  </a:lnTo>
                  <a:lnTo>
                    <a:pt x="582" y="692"/>
                  </a:lnTo>
                  <a:lnTo>
                    <a:pt x="613" y="700"/>
                  </a:lnTo>
                  <a:lnTo>
                    <a:pt x="635" y="684"/>
                  </a:lnTo>
                  <a:lnTo>
                    <a:pt x="652" y="664"/>
                  </a:lnTo>
                  <a:lnTo>
                    <a:pt x="654" y="648"/>
                  </a:lnTo>
                  <a:lnTo>
                    <a:pt x="677" y="630"/>
                  </a:lnTo>
                  <a:lnTo>
                    <a:pt x="661" y="599"/>
                  </a:lnTo>
                  <a:lnTo>
                    <a:pt x="661" y="576"/>
                  </a:lnTo>
                  <a:lnTo>
                    <a:pt x="659" y="548"/>
                  </a:lnTo>
                  <a:lnTo>
                    <a:pt x="654" y="515"/>
                  </a:lnTo>
                  <a:lnTo>
                    <a:pt x="657" y="497"/>
                  </a:lnTo>
                  <a:lnTo>
                    <a:pt x="668" y="470"/>
                  </a:lnTo>
                  <a:lnTo>
                    <a:pt x="650" y="470"/>
                  </a:lnTo>
                  <a:lnTo>
                    <a:pt x="655" y="450"/>
                  </a:lnTo>
                  <a:lnTo>
                    <a:pt x="652" y="432"/>
                  </a:lnTo>
                  <a:lnTo>
                    <a:pt x="640" y="419"/>
                  </a:lnTo>
                  <a:lnTo>
                    <a:pt x="611" y="426"/>
                  </a:lnTo>
                  <a:lnTo>
                    <a:pt x="616" y="398"/>
                  </a:lnTo>
                  <a:lnTo>
                    <a:pt x="619" y="371"/>
                  </a:lnTo>
                  <a:lnTo>
                    <a:pt x="642" y="345"/>
                  </a:lnTo>
                  <a:lnTo>
                    <a:pt x="664" y="337"/>
                  </a:lnTo>
                  <a:lnTo>
                    <a:pt x="685" y="325"/>
                  </a:lnTo>
                  <a:lnTo>
                    <a:pt x="689" y="277"/>
                  </a:lnTo>
                  <a:lnTo>
                    <a:pt x="701" y="247"/>
                  </a:lnTo>
                  <a:lnTo>
                    <a:pt x="705" y="208"/>
                  </a:lnTo>
                  <a:lnTo>
                    <a:pt x="678" y="189"/>
                  </a:lnTo>
                  <a:lnTo>
                    <a:pt x="654" y="189"/>
                  </a:lnTo>
                  <a:lnTo>
                    <a:pt x="638" y="173"/>
                  </a:lnTo>
                  <a:lnTo>
                    <a:pt x="621" y="137"/>
                  </a:lnTo>
                  <a:lnTo>
                    <a:pt x="615" y="149"/>
                  </a:lnTo>
                  <a:lnTo>
                    <a:pt x="607" y="149"/>
                  </a:lnTo>
                  <a:lnTo>
                    <a:pt x="601" y="146"/>
                  </a:lnTo>
                  <a:lnTo>
                    <a:pt x="597" y="155"/>
                  </a:lnTo>
                  <a:lnTo>
                    <a:pt x="572" y="144"/>
                  </a:lnTo>
                  <a:lnTo>
                    <a:pt x="551" y="127"/>
                  </a:lnTo>
                  <a:lnTo>
                    <a:pt x="548" y="95"/>
                  </a:lnTo>
                  <a:lnTo>
                    <a:pt x="522" y="97"/>
                  </a:lnTo>
                  <a:lnTo>
                    <a:pt x="502" y="85"/>
                  </a:lnTo>
                  <a:lnTo>
                    <a:pt x="484" y="65"/>
                  </a:lnTo>
                  <a:lnTo>
                    <a:pt x="471" y="45"/>
                  </a:lnTo>
                  <a:lnTo>
                    <a:pt x="449" y="37"/>
                  </a:lnTo>
                  <a:lnTo>
                    <a:pt x="441" y="18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7" name="Freeform 150">
              <a:extLst/>
            </p:cNvPr>
            <p:cNvSpPr>
              <a:spLocks/>
            </p:cNvSpPr>
            <p:nvPr/>
          </p:nvSpPr>
          <p:spPr bwMode="auto">
            <a:xfrm>
              <a:off x="4389414" y="3898918"/>
              <a:ext cx="209550" cy="225425"/>
            </a:xfrm>
            <a:custGeom>
              <a:avLst/>
              <a:gdLst>
                <a:gd name="T0" fmla="*/ 2147483647 w 660"/>
                <a:gd name="T1" fmla="*/ 2147483647 h 713"/>
                <a:gd name="T2" fmla="*/ 2147483647 w 660"/>
                <a:gd name="T3" fmla="*/ 2147483647 h 713"/>
                <a:gd name="T4" fmla="*/ 2147483647 w 660"/>
                <a:gd name="T5" fmla="*/ 2147483647 h 713"/>
                <a:gd name="T6" fmla="*/ 2147483647 w 660"/>
                <a:gd name="T7" fmla="*/ 2147483647 h 713"/>
                <a:gd name="T8" fmla="*/ 2147483647 w 660"/>
                <a:gd name="T9" fmla="*/ 2147483647 h 713"/>
                <a:gd name="T10" fmla="*/ 2147483647 w 660"/>
                <a:gd name="T11" fmla="*/ 2147483647 h 713"/>
                <a:gd name="T12" fmla="*/ 2147483647 w 660"/>
                <a:gd name="T13" fmla="*/ 2147483647 h 713"/>
                <a:gd name="T14" fmla="*/ 2147483647 w 660"/>
                <a:gd name="T15" fmla="*/ 2147483647 h 713"/>
                <a:gd name="T16" fmla="*/ 2147483647 w 660"/>
                <a:gd name="T17" fmla="*/ 2147483647 h 713"/>
                <a:gd name="T18" fmla="*/ 2147483647 w 660"/>
                <a:gd name="T19" fmla="*/ 2147483647 h 713"/>
                <a:gd name="T20" fmla="*/ 2147483647 w 660"/>
                <a:gd name="T21" fmla="*/ 2147483647 h 713"/>
                <a:gd name="T22" fmla="*/ 2147483647 w 660"/>
                <a:gd name="T23" fmla="*/ 2147483647 h 713"/>
                <a:gd name="T24" fmla="*/ 2147483647 w 660"/>
                <a:gd name="T25" fmla="*/ 2147483647 h 713"/>
                <a:gd name="T26" fmla="*/ 2147483647 w 660"/>
                <a:gd name="T27" fmla="*/ 2147483647 h 713"/>
                <a:gd name="T28" fmla="*/ 2147483647 w 660"/>
                <a:gd name="T29" fmla="*/ 2147483647 h 713"/>
                <a:gd name="T30" fmla="*/ 2147483647 w 660"/>
                <a:gd name="T31" fmla="*/ 2147483647 h 713"/>
                <a:gd name="T32" fmla="*/ 2147483647 w 660"/>
                <a:gd name="T33" fmla="*/ 2147483647 h 713"/>
                <a:gd name="T34" fmla="*/ 2147483647 w 660"/>
                <a:gd name="T35" fmla="*/ 2147483647 h 713"/>
                <a:gd name="T36" fmla="*/ 2147483647 w 660"/>
                <a:gd name="T37" fmla="*/ 2147483647 h 713"/>
                <a:gd name="T38" fmla="*/ 2147483647 w 660"/>
                <a:gd name="T39" fmla="*/ 2147483647 h 713"/>
                <a:gd name="T40" fmla="*/ 2147483647 w 660"/>
                <a:gd name="T41" fmla="*/ 2147483647 h 713"/>
                <a:gd name="T42" fmla="*/ 2147483647 w 660"/>
                <a:gd name="T43" fmla="*/ 2147483647 h 713"/>
                <a:gd name="T44" fmla="*/ 2147483647 w 660"/>
                <a:gd name="T45" fmla="*/ 2147483647 h 713"/>
                <a:gd name="T46" fmla="*/ 2147483647 w 660"/>
                <a:gd name="T47" fmla="*/ 2147483647 h 713"/>
                <a:gd name="T48" fmla="*/ 2147483647 w 660"/>
                <a:gd name="T49" fmla="*/ 2147483647 h 713"/>
                <a:gd name="T50" fmla="*/ 2147483647 w 660"/>
                <a:gd name="T51" fmla="*/ 2147483647 h 713"/>
                <a:gd name="T52" fmla="*/ 2147483647 w 660"/>
                <a:gd name="T53" fmla="*/ 2147483647 h 713"/>
                <a:gd name="T54" fmla="*/ 2147483647 w 660"/>
                <a:gd name="T55" fmla="*/ 2147483647 h 713"/>
                <a:gd name="T56" fmla="*/ 2147483647 w 660"/>
                <a:gd name="T57" fmla="*/ 2147483647 h 713"/>
                <a:gd name="T58" fmla="*/ 2147483647 w 660"/>
                <a:gd name="T59" fmla="*/ 2147483647 h 713"/>
                <a:gd name="T60" fmla="*/ 2147483647 w 660"/>
                <a:gd name="T61" fmla="*/ 2147483647 h 713"/>
                <a:gd name="T62" fmla="*/ 2147483647 w 660"/>
                <a:gd name="T63" fmla="*/ 2147483647 h 713"/>
                <a:gd name="T64" fmla="*/ 2147483647 w 660"/>
                <a:gd name="T65" fmla="*/ 2147483647 h 713"/>
                <a:gd name="T66" fmla="*/ 2147483647 w 660"/>
                <a:gd name="T67" fmla="*/ 2147483647 h 713"/>
                <a:gd name="T68" fmla="*/ 2147483647 w 660"/>
                <a:gd name="T69" fmla="*/ 2147483647 h 713"/>
                <a:gd name="T70" fmla="*/ 2147483647 w 660"/>
                <a:gd name="T71" fmla="*/ 2147483647 h 713"/>
                <a:gd name="T72" fmla="*/ 2147483647 w 660"/>
                <a:gd name="T73" fmla="*/ 2147483647 h 713"/>
                <a:gd name="T74" fmla="*/ 2147483647 w 660"/>
                <a:gd name="T75" fmla="*/ 2147483647 h 713"/>
                <a:gd name="T76" fmla="*/ 2147483647 w 660"/>
                <a:gd name="T77" fmla="*/ 2147483647 h 713"/>
                <a:gd name="T78" fmla="*/ 2147483647 w 660"/>
                <a:gd name="T79" fmla="*/ 0 h 713"/>
                <a:gd name="T80" fmla="*/ 2147483647 w 660"/>
                <a:gd name="T81" fmla="*/ 2147483647 h 713"/>
                <a:gd name="T82" fmla="*/ 2147483647 w 660"/>
                <a:gd name="T83" fmla="*/ 2147483647 h 713"/>
                <a:gd name="T84" fmla="*/ 2147483647 w 660"/>
                <a:gd name="T85" fmla="*/ 2147483647 h 713"/>
                <a:gd name="T86" fmla="*/ 2147483647 w 660"/>
                <a:gd name="T87" fmla="*/ 2147483647 h 713"/>
                <a:gd name="T88" fmla="*/ 2147483647 w 660"/>
                <a:gd name="T89" fmla="*/ 2147483647 h 713"/>
                <a:gd name="T90" fmla="*/ 0 w 660"/>
                <a:gd name="T91" fmla="*/ 2147483647 h 713"/>
                <a:gd name="T92" fmla="*/ 2147483647 w 660"/>
                <a:gd name="T93" fmla="*/ 2147483647 h 713"/>
                <a:gd name="T94" fmla="*/ 2147483647 w 660"/>
                <a:gd name="T95" fmla="*/ 2147483647 h 7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0"/>
                <a:gd name="T145" fmla="*/ 0 h 713"/>
                <a:gd name="T146" fmla="*/ 774 w 660"/>
                <a:gd name="T147" fmla="*/ 848 h 7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0" h="713">
                  <a:moveTo>
                    <a:pt x="52" y="240"/>
                  </a:moveTo>
                  <a:lnTo>
                    <a:pt x="67" y="215"/>
                  </a:lnTo>
                  <a:lnTo>
                    <a:pt x="90" y="217"/>
                  </a:lnTo>
                  <a:lnTo>
                    <a:pt x="100" y="195"/>
                  </a:lnTo>
                  <a:lnTo>
                    <a:pt x="119" y="184"/>
                  </a:lnTo>
                  <a:lnTo>
                    <a:pt x="142" y="178"/>
                  </a:lnTo>
                  <a:lnTo>
                    <a:pt x="164" y="188"/>
                  </a:lnTo>
                  <a:lnTo>
                    <a:pt x="188" y="211"/>
                  </a:lnTo>
                  <a:lnTo>
                    <a:pt x="200" y="232"/>
                  </a:lnTo>
                  <a:lnTo>
                    <a:pt x="200" y="278"/>
                  </a:lnTo>
                  <a:lnTo>
                    <a:pt x="211" y="314"/>
                  </a:lnTo>
                  <a:lnTo>
                    <a:pt x="217" y="352"/>
                  </a:lnTo>
                  <a:lnTo>
                    <a:pt x="259" y="380"/>
                  </a:lnTo>
                  <a:lnTo>
                    <a:pt x="292" y="391"/>
                  </a:lnTo>
                  <a:lnTo>
                    <a:pt x="335" y="438"/>
                  </a:lnTo>
                  <a:lnTo>
                    <a:pt x="357" y="453"/>
                  </a:lnTo>
                  <a:lnTo>
                    <a:pt x="391" y="455"/>
                  </a:lnTo>
                  <a:lnTo>
                    <a:pt x="402" y="485"/>
                  </a:lnTo>
                  <a:lnTo>
                    <a:pt x="418" y="492"/>
                  </a:lnTo>
                  <a:lnTo>
                    <a:pt x="424" y="508"/>
                  </a:lnTo>
                  <a:lnTo>
                    <a:pt x="441" y="504"/>
                  </a:lnTo>
                  <a:lnTo>
                    <a:pt x="453" y="517"/>
                  </a:lnTo>
                  <a:lnTo>
                    <a:pt x="458" y="545"/>
                  </a:lnTo>
                  <a:lnTo>
                    <a:pt x="473" y="558"/>
                  </a:lnTo>
                  <a:lnTo>
                    <a:pt x="495" y="555"/>
                  </a:lnTo>
                  <a:lnTo>
                    <a:pt x="494" y="592"/>
                  </a:lnTo>
                  <a:lnTo>
                    <a:pt x="510" y="625"/>
                  </a:lnTo>
                  <a:lnTo>
                    <a:pt x="517" y="655"/>
                  </a:lnTo>
                  <a:lnTo>
                    <a:pt x="497" y="670"/>
                  </a:lnTo>
                  <a:lnTo>
                    <a:pt x="482" y="706"/>
                  </a:lnTo>
                  <a:lnTo>
                    <a:pt x="501" y="713"/>
                  </a:lnTo>
                  <a:lnTo>
                    <a:pt x="518" y="693"/>
                  </a:lnTo>
                  <a:lnTo>
                    <a:pt x="538" y="682"/>
                  </a:lnTo>
                  <a:lnTo>
                    <a:pt x="530" y="666"/>
                  </a:lnTo>
                  <a:lnTo>
                    <a:pt x="541" y="649"/>
                  </a:lnTo>
                  <a:lnTo>
                    <a:pt x="556" y="648"/>
                  </a:lnTo>
                  <a:lnTo>
                    <a:pt x="570" y="640"/>
                  </a:lnTo>
                  <a:lnTo>
                    <a:pt x="567" y="616"/>
                  </a:lnTo>
                  <a:lnTo>
                    <a:pt x="554" y="597"/>
                  </a:lnTo>
                  <a:lnTo>
                    <a:pt x="538" y="593"/>
                  </a:lnTo>
                  <a:lnTo>
                    <a:pt x="538" y="570"/>
                  </a:lnTo>
                  <a:lnTo>
                    <a:pt x="552" y="542"/>
                  </a:lnTo>
                  <a:lnTo>
                    <a:pt x="574" y="530"/>
                  </a:lnTo>
                  <a:lnTo>
                    <a:pt x="606" y="531"/>
                  </a:lnTo>
                  <a:lnTo>
                    <a:pt x="627" y="551"/>
                  </a:lnTo>
                  <a:lnTo>
                    <a:pt x="645" y="569"/>
                  </a:lnTo>
                  <a:lnTo>
                    <a:pt x="660" y="554"/>
                  </a:lnTo>
                  <a:lnTo>
                    <a:pt x="656" y="528"/>
                  </a:lnTo>
                  <a:lnTo>
                    <a:pt x="634" y="513"/>
                  </a:lnTo>
                  <a:lnTo>
                    <a:pt x="602" y="492"/>
                  </a:lnTo>
                  <a:lnTo>
                    <a:pt x="571" y="474"/>
                  </a:lnTo>
                  <a:lnTo>
                    <a:pt x="532" y="466"/>
                  </a:lnTo>
                  <a:lnTo>
                    <a:pt x="511" y="443"/>
                  </a:lnTo>
                  <a:lnTo>
                    <a:pt x="530" y="432"/>
                  </a:lnTo>
                  <a:lnTo>
                    <a:pt x="526" y="412"/>
                  </a:lnTo>
                  <a:lnTo>
                    <a:pt x="511" y="415"/>
                  </a:lnTo>
                  <a:lnTo>
                    <a:pt x="487" y="413"/>
                  </a:lnTo>
                  <a:lnTo>
                    <a:pt x="464" y="406"/>
                  </a:lnTo>
                  <a:lnTo>
                    <a:pt x="447" y="386"/>
                  </a:lnTo>
                  <a:lnTo>
                    <a:pt x="420" y="353"/>
                  </a:lnTo>
                  <a:lnTo>
                    <a:pt x="402" y="313"/>
                  </a:lnTo>
                  <a:lnTo>
                    <a:pt x="400" y="271"/>
                  </a:lnTo>
                  <a:lnTo>
                    <a:pt x="379" y="260"/>
                  </a:lnTo>
                  <a:lnTo>
                    <a:pt x="351" y="236"/>
                  </a:lnTo>
                  <a:lnTo>
                    <a:pt x="321" y="221"/>
                  </a:lnTo>
                  <a:lnTo>
                    <a:pt x="320" y="194"/>
                  </a:lnTo>
                  <a:lnTo>
                    <a:pt x="327" y="170"/>
                  </a:lnTo>
                  <a:lnTo>
                    <a:pt x="339" y="158"/>
                  </a:lnTo>
                  <a:lnTo>
                    <a:pt x="322" y="123"/>
                  </a:lnTo>
                  <a:lnTo>
                    <a:pt x="337" y="98"/>
                  </a:lnTo>
                  <a:lnTo>
                    <a:pt x="366" y="97"/>
                  </a:lnTo>
                  <a:lnTo>
                    <a:pt x="390" y="92"/>
                  </a:lnTo>
                  <a:lnTo>
                    <a:pt x="399" y="79"/>
                  </a:lnTo>
                  <a:lnTo>
                    <a:pt x="399" y="56"/>
                  </a:lnTo>
                  <a:lnTo>
                    <a:pt x="384" y="42"/>
                  </a:lnTo>
                  <a:lnTo>
                    <a:pt x="349" y="42"/>
                  </a:lnTo>
                  <a:lnTo>
                    <a:pt x="322" y="22"/>
                  </a:lnTo>
                  <a:lnTo>
                    <a:pt x="313" y="0"/>
                  </a:lnTo>
                  <a:lnTo>
                    <a:pt x="294" y="0"/>
                  </a:lnTo>
                  <a:lnTo>
                    <a:pt x="265" y="3"/>
                  </a:lnTo>
                  <a:lnTo>
                    <a:pt x="240" y="21"/>
                  </a:lnTo>
                  <a:lnTo>
                    <a:pt x="217" y="21"/>
                  </a:lnTo>
                  <a:lnTo>
                    <a:pt x="207" y="36"/>
                  </a:lnTo>
                  <a:lnTo>
                    <a:pt x="190" y="54"/>
                  </a:lnTo>
                  <a:lnTo>
                    <a:pt x="159" y="63"/>
                  </a:lnTo>
                  <a:lnTo>
                    <a:pt x="138" y="66"/>
                  </a:lnTo>
                  <a:lnTo>
                    <a:pt x="115" y="85"/>
                  </a:lnTo>
                  <a:lnTo>
                    <a:pt x="99" y="73"/>
                  </a:lnTo>
                  <a:lnTo>
                    <a:pt x="82" y="57"/>
                  </a:lnTo>
                  <a:lnTo>
                    <a:pt x="64" y="88"/>
                  </a:lnTo>
                  <a:lnTo>
                    <a:pt x="33" y="105"/>
                  </a:lnTo>
                  <a:lnTo>
                    <a:pt x="13" y="103"/>
                  </a:lnTo>
                  <a:lnTo>
                    <a:pt x="0" y="132"/>
                  </a:lnTo>
                  <a:lnTo>
                    <a:pt x="0" y="148"/>
                  </a:lnTo>
                  <a:lnTo>
                    <a:pt x="3" y="184"/>
                  </a:lnTo>
                  <a:lnTo>
                    <a:pt x="6" y="211"/>
                  </a:lnTo>
                  <a:lnTo>
                    <a:pt x="5" y="230"/>
                  </a:lnTo>
                  <a:lnTo>
                    <a:pt x="21" y="262"/>
                  </a:lnTo>
                  <a:lnTo>
                    <a:pt x="52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38" name="Group 262">
              <a:extLst/>
            </p:cNvPr>
            <p:cNvGrpSpPr>
              <a:grpSpLocks/>
            </p:cNvGrpSpPr>
            <p:nvPr/>
          </p:nvGrpSpPr>
          <p:grpSpPr bwMode="auto">
            <a:xfrm>
              <a:off x="4383064" y="4808614"/>
              <a:ext cx="82550" cy="73026"/>
              <a:chOff x="12536" y="13125"/>
              <a:chExt cx="262" cy="230"/>
            </a:xfrm>
            <a:grpFill/>
          </p:grpSpPr>
          <p:sp>
            <p:nvSpPr>
              <p:cNvPr id="276" name="Freeform 83">
                <a:extLst/>
              </p:cNvPr>
              <p:cNvSpPr>
                <a:spLocks/>
              </p:cNvSpPr>
              <p:nvPr/>
            </p:nvSpPr>
            <p:spPr bwMode="auto">
              <a:xfrm>
                <a:off x="12707" y="13176"/>
                <a:ext cx="91" cy="74"/>
              </a:xfrm>
              <a:custGeom>
                <a:avLst/>
                <a:gdLst>
                  <a:gd name="T0" fmla="*/ 64294 w 91"/>
                  <a:gd name="T1" fmla="*/ 0 h 74"/>
                  <a:gd name="T2" fmla="*/ 94060 w 91"/>
                  <a:gd name="T3" fmla="*/ 28575 h 74"/>
                  <a:gd name="T4" fmla="*/ 136922 w 91"/>
                  <a:gd name="T5" fmla="*/ 35719 h 74"/>
                  <a:gd name="T6" fmla="*/ 170260 w 91"/>
                  <a:gd name="T7" fmla="*/ 38100 h 74"/>
                  <a:gd name="T8" fmla="*/ 174929 w 91"/>
                  <a:gd name="T9" fmla="*/ 115442 h 74"/>
                  <a:gd name="T10" fmla="*/ 173667 w 91"/>
                  <a:gd name="T11" fmla="*/ 189653 h 74"/>
                  <a:gd name="T12" fmla="*/ 81344 w 91"/>
                  <a:gd name="T13" fmla="*/ 181938 h 74"/>
                  <a:gd name="T14" fmla="*/ 1150 w 91"/>
                  <a:gd name="T15" fmla="*/ 195602 h 74"/>
                  <a:gd name="T16" fmla="*/ 0 w 91"/>
                  <a:gd name="T17" fmla="*/ 164306 h 74"/>
                  <a:gd name="T18" fmla="*/ 2381 w 91"/>
                  <a:gd name="T19" fmla="*/ 141684 h 74"/>
                  <a:gd name="T20" fmla="*/ 17541 w 91"/>
                  <a:gd name="T21" fmla="*/ 116420 h 74"/>
                  <a:gd name="T22" fmla="*/ 9905 w 91"/>
                  <a:gd name="T23" fmla="*/ 78995 h 74"/>
                  <a:gd name="T24" fmla="*/ 64294 w 91"/>
                  <a:gd name="T25" fmla="*/ 0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"/>
                  <a:gd name="T40" fmla="*/ 0 h 74"/>
                  <a:gd name="T41" fmla="*/ 174929 w 91"/>
                  <a:gd name="T42" fmla="*/ 195602 h 7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" h="74">
                    <a:moveTo>
                      <a:pt x="24" y="0"/>
                    </a:moveTo>
                    <a:lnTo>
                      <a:pt x="40" y="9"/>
                    </a:lnTo>
                    <a:lnTo>
                      <a:pt x="70" y="5"/>
                    </a:lnTo>
                    <a:lnTo>
                      <a:pt x="88" y="6"/>
                    </a:lnTo>
                    <a:lnTo>
                      <a:pt x="90" y="48"/>
                    </a:lnTo>
                    <a:lnTo>
                      <a:pt x="91" y="68"/>
                    </a:lnTo>
                    <a:lnTo>
                      <a:pt x="36" y="68"/>
                    </a:lnTo>
                    <a:lnTo>
                      <a:pt x="3" y="74"/>
                    </a:lnTo>
                    <a:lnTo>
                      <a:pt x="0" y="74"/>
                    </a:lnTo>
                    <a:lnTo>
                      <a:pt x="1" y="62"/>
                    </a:lnTo>
                    <a:lnTo>
                      <a:pt x="9" y="48"/>
                    </a:lnTo>
                    <a:lnTo>
                      <a:pt x="5" y="28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7" name="任意多边形 18">
                <a:extLst/>
              </p:cNvPr>
              <p:cNvSpPr>
                <a:spLocks/>
              </p:cNvSpPr>
              <p:nvPr/>
            </p:nvSpPr>
            <p:spPr bwMode="auto">
              <a:xfrm>
                <a:off x="12654" y="13125"/>
                <a:ext cx="31" cy="36"/>
              </a:xfrm>
              <a:custGeom>
                <a:avLst/>
                <a:gdLst>
                  <a:gd name="T0" fmla="*/ 0 w 7960595"/>
                  <a:gd name="T1" fmla="*/ 0 h 8829030"/>
                  <a:gd name="T2" fmla="*/ 0 w 7960595"/>
                  <a:gd name="T3" fmla="*/ 0 h 8829030"/>
                  <a:gd name="T4" fmla="*/ 0 w 7960595"/>
                  <a:gd name="T5" fmla="*/ 0 h 8829030"/>
                  <a:gd name="T6" fmla="*/ 0 w 7960595"/>
                  <a:gd name="T7" fmla="*/ 0 h 8829030"/>
                  <a:gd name="T8" fmla="*/ 0 w 7960595"/>
                  <a:gd name="T9" fmla="*/ 0 h 8829030"/>
                  <a:gd name="T10" fmla="*/ 0 w 7960595"/>
                  <a:gd name="T11" fmla="*/ 0 h 8829030"/>
                  <a:gd name="T12" fmla="*/ 0 w 7960595"/>
                  <a:gd name="T13" fmla="*/ 0 h 8829030"/>
                  <a:gd name="T14" fmla="*/ 0 w 7960595"/>
                  <a:gd name="T15" fmla="*/ 0 h 8829030"/>
                  <a:gd name="T16" fmla="*/ 0 w 7960595"/>
                  <a:gd name="T17" fmla="*/ 0 h 8829030"/>
                  <a:gd name="T18" fmla="*/ 0 w 7960595"/>
                  <a:gd name="T19" fmla="*/ 0 h 8829030"/>
                  <a:gd name="T20" fmla="*/ 0 w 7960595"/>
                  <a:gd name="T21" fmla="*/ 0 h 8829030"/>
                  <a:gd name="T22" fmla="*/ 0 w 7960595"/>
                  <a:gd name="T23" fmla="*/ 0 h 8829030"/>
                  <a:gd name="T24" fmla="*/ 0 w 7960595"/>
                  <a:gd name="T25" fmla="*/ 0 h 8829030"/>
                  <a:gd name="T26" fmla="*/ 0 w 7960595"/>
                  <a:gd name="T27" fmla="*/ 0 h 8829030"/>
                  <a:gd name="T28" fmla="*/ 0 w 7960595"/>
                  <a:gd name="T29" fmla="*/ 0 h 8829030"/>
                  <a:gd name="T30" fmla="*/ 0 w 7960595"/>
                  <a:gd name="T31" fmla="*/ 0 h 8829030"/>
                  <a:gd name="T32" fmla="*/ 0 w 7960595"/>
                  <a:gd name="T33" fmla="*/ 0 h 8829030"/>
                  <a:gd name="T34" fmla="*/ 0 w 7960595"/>
                  <a:gd name="T35" fmla="*/ 0 h 8829030"/>
                  <a:gd name="T36" fmla="*/ 0 w 7960595"/>
                  <a:gd name="T37" fmla="*/ 0 h 8829030"/>
                  <a:gd name="T38" fmla="*/ 0 w 7960595"/>
                  <a:gd name="T39" fmla="*/ 0 h 8829030"/>
                  <a:gd name="T40" fmla="*/ 0 w 7960595"/>
                  <a:gd name="T41" fmla="*/ 0 h 8829030"/>
                  <a:gd name="T42" fmla="*/ 0 w 7960595"/>
                  <a:gd name="T43" fmla="*/ 0 h 8829030"/>
                  <a:gd name="T44" fmla="*/ 0 w 7960595"/>
                  <a:gd name="T45" fmla="*/ 0 h 8829030"/>
                  <a:gd name="T46" fmla="*/ 0 w 7960595"/>
                  <a:gd name="T47" fmla="*/ 0 h 8829030"/>
                  <a:gd name="T48" fmla="*/ 0 w 7960595"/>
                  <a:gd name="T49" fmla="*/ 0 h 8829030"/>
                  <a:gd name="T50" fmla="*/ 0 w 7960595"/>
                  <a:gd name="T51" fmla="*/ 0 h 8829030"/>
                  <a:gd name="T52" fmla="*/ 0 w 7960595"/>
                  <a:gd name="T53" fmla="*/ 0 h 8829030"/>
                  <a:gd name="T54" fmla="*/ 0 w 7960595"/>
                  <a:gd name="T55" fmla="*/ 0 h 8829030"/>
                  <a:gd name="T56" fmla="*/ 0 w 7960595"/>
                  <a:gd name="T57" fmla="*/ 0 h 8829030"/>
                  <a:gd name="T58" fmla="*/ 0 w 7960595"/>
                  <a:gd name="T59" fmla="*/ 0 h 8829030"/>
                  <a:gd name="T60" fmla="*/ 0 w 7960595"/>
                  <a:gd name="T61" fmla="*/ 0 h 8829030"/>
                  <a:gd name="T62" fmla="*/ 0 w 7960595"/>
                  <a:gd name="T63" fmla="*/ 0 h 8829030"/>
                  <a:gd name="T64" fmla="*/ 0 w 7960595"/>
                  <a:gd name="T65" fmla="*/ 0 h 8829030"/>
                  <a:gd name="T66" fmla="*/ 0 w 7960595"/>
                  <a:gd name="T67" fmla="*/ 0 h 8829030"/>
                  <a:gd name="T68" fmla="*/ 0 w 7960595"/>
                  <a:gd name="T69" fmla="*/ 0 h 8829030"/>
                  <a:gd name="T70" fmla="*/ 0 w 7960595"/>
                  <a:gd name="T71" fmla="*/ 0 h 8829030"/>
                  <a:gd name="T72" fmla="*/ 0 w 7960595"/>
                  <a:gd name="T73" fmla="*/ 0 h 8829030"/>
                  <a:gd name="T74" fmla="*/ 0 w 7960595"/>
                  <a:gd name="T75" fmla="*/ 0 h 8829030"/>
                  <a:gd name="T76" fmla="*/ 0 w 7960595"/>
                  <a:gd name="T77" fmla="*/ 0 h 8829030"/>
                  <a:gd name="T78" fmla="*/ 0 w 7960595"/>
                  <a:gd name="T79" fmla="*/ 0 h 8829030"/>
                  <a:gd name="T80" fmla="*/ 0 w 7960595"/>
                  <a:gd name="T81" fmla="*/ 0 h 8829030"/>
                  <a:gd name="T82" fmla="*/ 0 w 7960595"/>
                  <a:gd name="T83" fmla="*/ 0 h 8829030"/>
                  <a:gd name="T84" fmla="*/ 0 w 7960595"/>
                  <a:gd name="T85" fmla="*/ 0 h 8829030"/>
                  <a:gd name="T86" fmla="*/ 0 w 7960595"/>
                  <a:gd name="T87" fmla="*/ 0 h 8829030"/>
                  <a:gd name="T88" fmla="*/ 0 w 7960595"/>
                  <a:gd name="T89" fmla="*/ 0 h 8829030"/>
                  <a:gd name="T90" fmla="*/ 0 w 7960595"/>
                  <a:gd name="T91" fmla="*/ 0 h 8829030"/>
                  <a:gd name="T92" fmla="*/ 0 w 7960595"/>
                  <a:gd name="T93" fmla="*/ 0 h 8829030"/>
                  <a:gd name="T94" fmla="*/ 0 w 7960595"/>
                  <a:gd name="T95" fmla="*/ 0 h 8829030"/>
                  <a:gd name="T96" fmla="*/ 0 w 7960595"/>
                  <a:gd name="T97" fmla="*/ 0 h 8829030"/>
                  <a:gd name="T98" fmla="*/ 0 w 7960595"/>
                  <a:gd name="T99" fmla="*/ 0 h 8829030"/>
                  <a:gd name="T100" fmla="*/ 0 w 7960595"/>
                  <a:gd name="T101" fmla="*/ 0 h 8829030"/>
                  <a:gd name="T102" fmla="*/ 0 w 7960595"/>
                  <a:gd name="T103" fmla="*/ 0 h 8829030"/>
                  <a:gd name="T104" fmla="*/ 0 w 7960595"/>
                  <a:gd name="T105" fmla="*/ 0 h 88290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60595"/>
                  <a:gd name="T160" fmla="*/ 0 h 8829030"/>
                  <a:gd name="T161" fmla="*/ 7960595 w 7960595"/>
                  <a:gd name="T162" fmla="*/ 8829030 h 882903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60595" h="8829030">
                    <a:moveTo>
                      <a:pt x="2948394" y="2140887"/>
                    </a:moveTo>
                    <a:lnTo>
                      <a:pt x="2921546" y="2290985"/>
                    </a:lnTo>
                    <a:cubicBezTo>
                      <a:pt x="2917001" y="2339653"/>
                      <a:pt x="2945040" y="2441798"/>
                      <a:pt x="2945929" y="2510060"/>
                    </a:cubicBezTo>
                    <a:cubicBezTo>
                      <a:pt x="2946818" y="2578322"/>
                      <a:pt x="2929095" y="2622103"/>
                      <a:pt x="2926879" y="2700560"/>
                    </a:cubicBezTo>
                    <a:cubicBezTo>
                      <a:pt x="2925622" y="2841599"/>
                      <a:pt x="2909086" y="2762597"/>
                      <a:pt x="2907829" y="2903636"/>
                    </a:cubicBezTo>
                    <a:lnTo>
                      <a:pt x="2869729" y="3040037"/>
                    </a:lnTo>
                    <a:lnTo>
                      <a:pt x="2898304" y="3194347"/>
                    </a:lnTo>
                    <a:lnTo>
                      <a:pt x="2903637" y="3394372"/>
                    </a:lnTo>
                    <a:lnTo>
                      <a:pt x="2813720" y="3503339"/>
                    </a:lnTo>
                    <a:lnTo>
                      <a:pt x="2733328" y="3612306"/>
                    </a:lnTo>
                    <a:lnTo>
                      <a:pt x="2595786" y="3715940"/>
                    </a:lnTo>
                    <a:lnTo>
                      <a:pt x="2505869" y="3777282"/>
                    </a:lnTo>
                    <a:lnTo>
                      <a:pt x="2410619" y="3877865"/>
                    </a:lnTo>
                    <a:lnTo>
                      <a:pt x="2358802" y="3985691"/>
                    </a:lnTo>
                    <a:lnTo>
                      <a:pt x="2330227" y="4098850"/>
                    </a:lnTo>
                    <a:lnTo>
                      <a:pt x="2376711" y="4269159"/>
                    </a:lnTo>
                    <a:lnTo>
                      <a:pt x="2485329" y="4301777"/>
                    </a:lnTo>
                    <a:lnTo>
                      <a:pt x="2515394" y="4458518"/>
                    </a:lnTo>
                    <a:lnTo>
                      <a:pt x="2458244" y="4623494"/>
                    </a:lnTo>
                    <a:lnTo>
                      <a:pt x="2426618" y="4788470"/>
                    </a:lnTo>
                    <a:lnTo>
                      <a:pt x="2289868" y="4918248"/>
                    </a:lnTo>
                    <a:lnTo>
                      <a:pt x="2170584" y="4955728"/>
                    </a:lnTo>
                    <a:lnTo>
                      <a:pt x="2036276" y="4976559"/>
                    </a:lnTo>
                    <a:lnTo>
                      <a:pt x="1843683" y="4862388"/>
                    </a:lnTo>
                    <a:lnTo>
                      <a:pt x="1720999" y="4900488"/>
                    </a:lnTo>
                    <a:lnTo>
                      <a:pt x="1625749" y="4885635"/>
                    </a:lnTo>
                    <a:lnTo>
                      <a:pt x="1522115" y="4885635"/>
                    </a:lnTo>
                    <a:lnTo>
                      <a:pt x="1369715" y="4910018"/>
                    </a:lnTo>
                    <a:lnTo>
                      <a:pt x="1241698" y="4838010"/>
                    </a:lnTo>
                    <a:lnTo>
                      <a:pt x="1151781" y="4890968"/>
                    </a:lnTo>
                    <a:lnTo>
                      <a:pt x="989856" y="4871918"/>
                    </a:lnTo>
                    <a:lnTo>
                      <a:pt x="938039" y="4805243"/>
                    </a:lnTo>
                    <a:lnTo>
                      <a:pt x="814214" y="4799910"/>
                    </a:lnTo>
                    <a:lnTo>
                      <a:pt x="766961" y="4895160"/>
                    </a:lnTo>
                    <a:lnTo>
                      <a:pt x="590178" y="4937452"/>
                    </a:lnTo>
                    <a:lnTo>
                      <a:pt x="549027" y="5046419"/>
                    </a:lnTo>
                    <a:lnTo>
                      <a:pt x="463302" y="5155386"/>
                    </a:lnTo>
                    <a:lnTo>
                      <a:pt x="392435" y="5254828"/>
                    </a:lnTo>
                    <a:lnTo>
                      <a:pt x="344810" y="5367987"/>
                    </a:lnTo>
                    <a:lnTo>
                      <a:pt x="283468" y="5538296"/>
                    </a:lnTo>
                    <a:lnTo>
                      <a:pt x="231651" y="5680030"/>
                    </a:lnTo>
                    <a:lnTo>
                      <a:pt x="164976" y="5859864"/>
                    </a:lnTo>
                    <a:lnTo>
                      <a:pt x="141734" y="6011123"/>
                    </a:lnTo>
                    <a:lnTo>
                      <a:pt x="80392" y="6129615"/>
                    </a:lnTo>
                    <a:lnTo>
                      <a:pt x="51817" y="6256491"/>
                    </a:lnTo>
                    <a:lnTo>
                      <a:pt x="70867" y="6427941"/>
                    </a:lnTo>
                    <a:lnTo>
                      <a:pt x="0" y="6526242"/>
                    </a:lnTo>
                    <a:lnTo>
                      <a:pt x="8382" y="6650712"/>
                    </a:lnTo>
                    <a:lnTo>
                      <a:pt x="47625" y="6795993"/>
                    </a:lnTo>
                    <a:lnTo>
                      <a:pt x="65533" y="6928202"/>
                    </a:lnTo>
                    <a:lnTo>
                      <a:pt x="113158" y="7088986"/>
                    </a:lnTo>
                    <a:lnTo>
                      <a:pt x="215649" y="7210033"/>
                    </a:lnTo>
                    <a:lnTo>
                      <a:pt x="220983" y="7325970"/>
                    </a:lnTo>
                    <a:lnTo>
                      <a:pt x="321566" y="7429604"/>
                    </a:lnTo>
                    <a:lnTo>
                      <a:pt x="331091" y="7594580"/>
                    </a:lnTo>
                    <a:lnTo>
                      <a:pt x="348999" y="7779747"/>
                    </a:lnTo>
                    <a:lnTo>
                      <a:pt x="454568" y="7881446"/>
                    </a:lnTo>
                    <a:lnTo>
                      <a:pt x="590575" y="7936339"/>
                    </a:lnTo>
                    <a:lnTo>
                      <a:pt x="790203" y="7977489"/>
                    </a:lnTo>
                    <a:lnTo>
                      <a:pt x="926604" y="8048356"/>
                    </a:lnTo>
                    <a:lnTo>
                      <a:pt x="1147589" y="8115031"/>
                    </a:lnTo>
                    <a:lnTo>
                      <a:pt x="1313706" y="8109697"/>
                    </a:lnTo>
                    <a:lnTo>
                      <a:pt x="1503065" y="8128747"/>
                    </a:lnTo>
                    <a:lnTo>
                      <a:pt x="1663849" y="8161514"/>
                    </a:lnTo>
                    <a:lnTo>
                      <a:pt x="1796058" y="8256764"/>
                    </a:lnTo>
                    <a:lnTo>
                      <a:pt x="1985417" y="8327631"/>
                    </a:lnTo>
                    <a:lnTo>
                      <a:pt x="2231926" y="8365382"/>
                    </a:lnTo>
                    <a:lnTo>
                      <a:pt x="2259360" y="8308232"/>
                    </a:lnTo>
                    <a:lnTo>
                      <a:pt x="2390428" y="8318105"/>
                    </a:lnTo>
                    <a:lnTo>
                      <a:pt x="2574454" y="8289530"/>
                    </a:lnTo>
                    <a:lnTo>
                      <a:pt x="2745904" y="8365730"/>
                    </a:lnTo>
                    <a:lnTo>
                      <a:pt x="2892971" y="8413007"/>
                    </a:lnTo>
                    <a:lnTo>
                      <a:pt x="2996605" y="8498731"/>
                    </a:lnTo>
                    <a:lnTo>
                      <a:pt x="3109764" y="8489206"/>
                    </a:lnTo>
                    <a:lnTo>
                      <a:pt x="3250357" y="8479681"/>
                    </a:lnTo>
                    <a:lnTo>
                      <a:pt x="3402757" y="8546356"/>
                    </a:lnTo>
                    <a:lnTo>
                      <a:pt x="3549824" y="8593981"/>
                    </a:lnTo>
                    <a:lnTo>
                      <a:pt x="3691558" y="8689230"/>
                    </a:lnTo>
                    <a:lnTo>
                      <a:pt x="3785667" y="8782546"/>
                    </a:lnTo>
                    <a:lnTo>
                      <a:pt x="3947592" y="8829030"/>
                    </a:lnTo>
                    <a:lnTo>
                      <a:pt x="3998268" y="8743305"/>
                    </a:lnTo>
                    <a:lnTo>
                      <a:pt x="4111427" y="8634338"/>
                    </a:lnTo>
                    <a:lnTo>
                      <a:pt x="4201344" y="8527306"/>
                    </a:lnTo>
                    <a:lnTo>
                      <a:pt x="4235252" y="8527305"/>
                    </a:lnTo>
                    <a:lnTo>
                      <a:pt x="4272211" y="8327280"/>
                    </a:lnTo>
                    <a:lnTo>
                      <a:pt x="4407026" y="8185993"/>
                    </a:lnTo>
                    <a:lnTo>
                      <a:pt x="4475287" y="8043019"/>
                    </a:lnTo>
                    <a:lnTo>
                      <a:pt x="4574729" y="7897093"/>
                    </a:lnTo>
                    <a:lnTo>
                      <a:pt x="4753422" y="7727925"/>
                    </a:lnTo>
                    <a:lnTo>
                      <a:pt x="4967164" y="7523708"/>
                    </a:lnTo>
                    <a:lnTo>
                      <a:pt x="5315555" y="7112069"/>
                    </a:lnTo>
                    <a:lnTo>
                      <a:pt x="5322268" y="6952183"/>
                    </a:lnTo>
                    <a:lnTo>
                      <a:pt x="5396558" y="6760170"/>
                    </a:lnTo>
                    <a:lnTo>
                      <a:pt x="5387033" y="6641678"/>
                    </a:lnTo>
                    <a:lnTo>
                      <a:pt x="5396558" y="6485086"/>
                    </a:lnTo>
                    <a:lnTo>
                      <a:pt x="5391225" y="6343352"/>
                    </a:lnTo>
                    <a:lnTo>
                      <a:pt x="5329883" y="6272485"/>
                    </a:lnTo>
                    <a:lnTo>
                      <a:pt x="5297116" y="6163518"/>
                    </a:lnTo>
                    <a:lnTo>
                      <a:pt x="5278066" y="6054551"/>
                    </a:lnTo>
                    <a:lnTo>
                      <a:pt x="5382841" y="5931867"/>
                    </a:lnTo>
                    <a:lnTo>
                      <a:pt x="5535241" y="5918150"/>
                    </a:lnTo>
                    <a:lnTo>
                      <a:pt x="5638875" y="5817567"/>
                    </a:lnTo>
                    <a:lnTo>
                      <a:pt x="5740300" y="5816674"/>
                    </a:lnTo>
                    <a:lnTo>
                      <a:pt x="5760418" y="5686499"/>
                    </a:lnTo>
                    <a:lnTo>
                      <a:pt x="5865193" y="5619824"/>
                    </a:lnTo>
                    <a:lnTo>
                      <a:pt x="5945585" y="5554290"/>
                    </a:lnTo>
                    <a:lnTo>
                      <a:pt x="5939111" y="5424363"/>
                    </a:lnTo>
                    <a:lnTo>
                      <a:pt x="5977211" y="5277296"/>
                    </a:lnTo>
                    <a:lnTo>
                      <a:pt x="5952828" y="5168329"/>
                    </a:lnTo>
                    <a:lnTo>
                      <a:pt x="6015311" y="5021262"/>
                    </a:lnTo>
                    <a:lnTo>
                      <a:pt x="6095703" y="5017070"/>
                    </a:lnTo>
                    <a:lnTo>
                      <a:pt x="6166570" y="4870003"/>
                    </a:lnTo>
                    <a:lnTo>
                      <a:pt x="6242770" y="4784278"/>
                    </a:lnTo>
                    <a:lnTo>
                      <a:pt x="6342212" y="4694361"/>
                    </a:lnTo>
                    <a:lnTo>
                      <a:pt x="6361262" y="4566344"/>
                    </a:lnTo>
                    <a:lnTo>
                      <a:pt x="6456514" y="4494337"/>
                    </a:lnTo>
                    <a:lnTo>
                      <a:pt x="6440614" y="4399806"/>
                    </a:lnTo>
                    <a:lnTo>
                      <a:pt x="6474306" y="4304724"/>
                    </a:lnTo>
                    <a:lnTo>
                      <a:pt x="6591470" y="4097690"/>
                    </a:lnTo>
                    <a:lnTo>
                      <a:pt x="6682528" y="3865022"/>
                    </a:lnTo>
                    <a:lnTo>
                      <a:pt x="6729136" y="3731920"/>
                    </a:lnTo>
                    <a:lnTo>
                      <a:pt x="6866802" y="3723536"/>
                    </a:lnTo>
                    <a:lnTo>
                      <a:pt x="6832719" y="3647931"/>
                    </a:lnTo>
                    <a:lnTo>
                      <a:pt x="6883942" y="3565034"/>
                    </a:lnTo>
                    <a:lnTo>
                      <a:pt x="6926358" y="3474100"/>
                    </a:lnTo>
                    <a:lnTo>
                      <a:pt x="7017540" y="3366150"/>
                    </a:lnTo>
                    <a:lnTo>
                      <a:pt x="7062114" y="3296300"/>
                    </a:lnTo>
                    <a:lnTo>
                      <a:pt x="7161804" y="3234958"/>
                    </a:lnTo>
                    <a:lnTo>
                      <a:pt x="7227586" y="3143900"/>
                    </a:lnTo>
                    <a:lnTo>
                      <a:pt x="7296251" y="3065562"/>
                    </a:lnTo>
                    <a:lnTo>
                      <a:pt x="7328001" y="2896146"/>
                    </a:lnTo>
                    <a:lnTo>
                      <a:pt x="7406359" y="2879254"/>
                    </a:lnTo>
                    <a:lnTo>
                      <a:pt x="7402043" y="2769270"/>
                    </a:lnTo>
                    <a:lnTo>
                      <a:pt x="7522693" y="2680370"/>
                    </a:lnTo>
                    <a:lnTo>
                      <a:pt x="7634835" y="2602136"/>
                    </a:lnTo>
                    <a:lnTo>
                      <a:pt x="7681319" y="2479452"/>
                    </a:lnTo>
                    <a:lnTo>
                      <a:pt x="7749011" y="2424584"/>
                    </a:lnTo>
                    <a:lnTo>
                      <a:pt x="7772253" y="2325142"/>
                    </a:lnTo>
                    <a:lnTo>
                      <a:pt x="7842103" y="2301900"/>
                    </a:lnTo>
                    <a:lnTo>
                      <a:pt x="7873853" y="2164358"/>
                    </a:lnTo>
                    <a:cubicBezTo>
                      <a:pt x="7873134" y="2121347"/>
                      <a:pt x="7872414" y="2078335"/>
                      <a:pt x="7871695" y="2035324"/>
                    </a:cubicBezTo>
                    <a:lnTo>
                      <a:pt x="7922495" y="1921024"/>
                    </a:lnTo>
                    <a:lnTo>
                      <a:pt x="7960595" y="1813074"/>
                    </a:lnTo>
                    <a:lnTo>
                      <a:pt x="7909795" y="1732682"/>
                    </a:lnTo>
                    <a:lnTo>
                      <a:pt x="7878045" y="1690390"/>
                    </a:lnTo>
                    <a:lnTo>
                      <a:pt x="7865345" y="1614190"/>
                    </a:lnTo>
                    <a:lnTo>
                      <a:pt x="7907761" y="1461790"/>
                    </a:lnTo>
                    <a:lnTo>
                      <a:pt x="7869661" y="1381398"/>
                    </a:lnTo>
                    <a:lnTo>
                      <a:pt x="7850611" y="1288306"/>
                    </a:lnTo>
                    <a:lnTo>
                      <a:pt x="7863312" y="1127522"/>
                    </a:lnTo>
                    <a:lnTo>
                      <a:pt x="7816969" y="1050111"/>
                    </a:lnTo>
                    <a:lnTo>
                      <a:pt x="7736311" y="1030238"/>
                    </a:lnTo>
                    <a:lnTo>
                      <a:pt x="7698211" y="987946"/>
                    </a:lnTo>
                    <a:lnTo>
                      <a:pt x="7729961" y="905396"/>
                    </a:lnTo>
                    <a:lnTo>
                      <a:pt x="7668619" y="907554"/>
                    </a:lnTo>
                    <a:lnTo>
                      <a:pt x="7605119" y="825004"/>
                    </a:lnTo>
                    <a:lnTo>
                      <a:pt x="7571211" y="729754"/>
                    </a:lnTo>
                    <a:lnTo>
                      <a:pt x="7624169" y="662062"/>
                    </a:lnTo>
                    <a:lnTo>
                      <a:pt x="7547969" y="594370"/>
                    </a:lnTo>
                    <a:lnTo>
                      <a:pt x="7499327" y="509662"/>
                    </a:lnTo>
                    <a:lnTo>
                      <a:pt x="7380835" y="509786"/>
                    </a:lnTo>
                    <a:lnTo>
                      <a:pt x="7313143" y="382786"/>
                    </a:lnTo>
                    <a:lnTo>
                      <a:pt x="7201001" y="351036"/>
                    </a:lnTo>
                    <a:lnTo>
                      <a:pt x="7044409" y="357386"/>
                    </a:lnTo>
                    <a:lnTo>
                      <a:pt x="6953599" y="395610"/>
                    </a:lnTo>
                    <a:lnTo>
                      <a:pt x="6866857" y="412502"/>
                    </a:lnTo>
                    <a:lnTo>
                      <a:pt x="6773765" y="444252"/>
                    </a:lnTo>
                    <a:lnTo>
                      <a:pt x="6644731" y="456952"/>
                    </a:lnTo>
                    <a:lnTo>
                      <a:pt x="6490297" y="454794"/>
                    </a:lnTo>
                    <a:lnTo>
                      <a:pt x="6462739" y="528836"/>
                    </a:lnTo>
                    <a:lnTo>
                      <a:pt x="6278713" y="530994"/>
                    </a:lnTo>
                    <a:lnTo>
                      <a:pt x="6101037" y="473844"/>
                    </a:lnTo>
                    <a:lnTo>
                      <a:pt x="6022803" y="524644"/>
                    </a:lnTo>
                    <a:lnTo>
                      <a:pt x="5895803" y="537344"/>
                    </a:lnTo>
                    <a:lnTo>
                      <a:pt x="5815411" y="501402"/>
                    </a:lnTo>
                    <a:lnTo>
                      <a:pt x="5758385" y="425202"/>
                    </a:lnTo>
                    <a:lnTo>
                      <a:pt x="5631385" y="465460"/>
                    </a:lnTo>
                    <a:lnTo>
                      <a:pt x="5563693" y="387102"/>
                    </a:lnTo>
                    <a:lnTo>
                      <a:pt x="5553151" y="456952"/>
                    </a:lnTo>
                    <a:lnTo>
                      <a:pt x="5474793" y="492894"/>
                    </a:lnTo>
                    <a:lnTo>
                      <a:pt x="5275909" y="488702"/>
                    </a:lnTo>
                    <a:lnTo>
                      <a:pt x="5117407" y="433710"/>
                    </a:lnTo>
                    <a:lnTo>
                      <a:pt x="4933257" y="425202"/>
                    </a:lnTo>
                    <a:lnTo>
                      <a:pt x="4829623" y="446410"/>
                    </a:lnTo>
                    <a:lnTo>
                      <a:pt x="4749231" y="410468"/>
                    </a:lnTo>
                    <a:lnTo>
                      <a:pt x="4681984" y="357683"/>
                    </a:lnTo>
                    <a:lnTo>
                      <a:pt x="4692081" y="239142"/>
                    </a:lnTo>
                    <a:lnTo>
                      <a:pt x="4745039" y="137542"/>
                    </a:lnTo>
                    <a:lnTo>
                      <a:pt x="4618039" y="107950"/>
                    </a:lnTo>
                    <a:lnTo>
                      <a:pt x="4565205" y="38100"/>
                    </a:lnTo>
                    <a:lnTo>
                      <a:pt x="4499671" y="0"/>
                    </a:lnTo>
                    <a:lnTo>
                      <a:pt x="4457379" y="61342"/>
                    </a:lnTo>
                    <a:lnTo>
                      <a:pt x="4275387" y="109984"/>
                    </a:lnTo>
                    <a:lnTo>
                      <a:pt x="4233095" y="186184"/>
                    </a:lnTo>
                    <a:lnTo>
                      <a:pt x="4127303" y="177676"/>
                    </a:lnTo>
                    <a:lnTo>
                      <a:pt x="4104061" y="268610"/>
                    </a:lnTo>
                    <a:lnTo>
                      <a:pt x="4025703" y="391294"/>
                    </a:lnTo>
                    <a:lnTo>
                      <a:pt x="4021511" y="518294"/>
                    </a:lnTo>
                    <a:lnTo>
                      <a:pt x="3970711" y="585986"/>
                    </a:lnTo>
                    <a:lnTo>
                      <a:pt x="3934769" y="647328"/>
                    </a:lnTo>
                    <a:lnTo>
                      <a:pt x="3886127" y="727720"/>
                    </a:lnTo>
                    <a:lnTo>
                      <a:pt x="3805611" y="808111"/>
                    </a:lnTo>
                    <a:lnTo>
                      <a:pt x="3750316" y="889650"/>
                    </a:lnTo>
                    <a:lnTo>
                      <a:pt x="3617090" y="970166"/>
                    </a:lnTo>
                    <a:lnTo>
                      <a:pt x="3600694" y="1112272"/>
                    </a:lnTo>
                    <a:lnTo>
                      <a:pt x="3492992" y="1256412"/>
                    </a:lnTo>
                    <a:lnTo>
                      <a:pt x="3393674" y="1413252"/>
                    </a:lnTo>
                    <a:lnTo>
                      <a:pt x="3264640" y="1483226"/>
                    </a:lnTo>
                    <a:lnTo>
                      <a:pt x="3169514" y="1591300"/>
                    </a:lnTo>
                    <a:lnTo>
                      <a:pt x="3116804" y="1678166"/>
                    </a:lnTo>
                    <a:lnTo>
                      <a:pt x="3057868" y="1769348"/>
                    </a:lnTo>
                    <a:lnTo>
                      <a:pt x="2964900" y="1839198"/>
                    </a:lnTo>
                    <a:lnTo>
                      <a:pt x="2947163" y="1990531"/>
                    </a:lnTo>
                    <a:cubicBezTo>
                      <a:pt x="2947573" y="2040650"/>
                      <a:pt x="2947984" y="2090768"/>
                      <a:pt x="2948394" y="2140887"/>
                    </a:cubicBez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8" name="任意多边形 7">
                <a:extLst/>
              </p:cNvPr>
              <p:cNvSpPr>
                <a:spLocks/>
              </p:cNvSpPr>
              <p:nvPr/>
            </p:nvSpPr>
            <p:spPr bwMode="auto">
              <a:xfrm>
                <a:off x="12536" y="13345"/>
                <a:ext cx="6" cy="10"/>
              </a:xfrm>
              <a:custGeom>
                <a:avLst/>
                <a:gdLst>
                  <a:gd name="T0" fmla="*/ 0 w 3560387"/>
                  <a:gd name="T1" fmla="*/ 0 h 6001569"/>
                  <a:gd name="T2" fmla="*/ 0 w 3560387"/>
                  <a:gd name="T3" fmla="*/ 0 h 6001569"/>
                  <a:gd name="T4" fmla="*/ 0 w 3560387"/>
                  <a:gd name="T5" fmla="*/ 0 h 6001569"/>
                  <a:gd name="T6" fmla="*/ 0 w 3560387"/>
                  <a:gd name="T7" fmla="*/ 0 h 6001569"/>
                  <a:gd name="T8" fmla="*/ 0 w 3560387"/>
                  <a:gd name="T9" fmla="*/ 0 h 6001569"/>
                  <a:gd name="T10" fmla="*/ 0 w 3560387"/>
                  <a:gd name="T11" fmla="*/ 0 h 6001569"/>
                  <a:gd name="T12" fmla="*/ 0 w 3560387"/>
                  <a:gd name="T13" fmla="*/ 0 h 6001569"/>
                  <a:gd name="T14" fmla="*/ 0 w 3560387"/>
                  <a:gd name="T15" fmla="*/ 0 h 6001569"/>
                  <a:gd name="T16" fmla="*/ 0 w 3560387"/>
                  <a:gd name="T17" fmla="*/ 0 h 6001569"/>
                  <a:gd name="T18" fmla="*/ 0 w 3560387"/>
                  <a:gd name="T19" fmla="*/ 0 h 6001569"/>
                  <a:gd name="T20" fmla="*/ 0 w 3560387"/>
                  <a:gd name="T21" fmla="*/ 0 h 6001569"/>
                  <a:gd name="T22" fmla="*/ 0 w 3560387"/>
                  <a:gd name="T23" fmla="*/ 0 h 6001569"/>
                  <a:gd name="T24" fmla="*/ 0 w 3560387"/>
                  <a:gd name="T25" fmla="*/ 0 h 6001569"/>
                  <a:gd name="T26" fmla="*/ 0 w 3560387"/>
                  <a:gd name="T27" fmla="*/ 0 h 6001569"/>
                  <a:gd name="T28" fmla="*/ 0 w 3560387"/>
                  <a:gd name="T29" fmla="*/ 0 h 6001569"/>
                  <a:gd name="T30" fmla="*/ 0 w 3560387"/>
                  <a:gd name="T31" fmla="*/ 0 h 6001569"/>
                  <a:gd name="T32" fmla="*/ 0 w 3560387"/>
                  <a:gd name="T33" fmla="*/ 0 h 6001569"/>
                  <a:gd name="T34" fmla="*/ 0 w 3560387"/>
                  <a:gd name="T35" fmla="*/ 0 h 6001569"/>
                  <a:gd name="T36" fmla="*/ 0 w 3560387"/>
                  <a:gd name="T37" fmla="*/ 0 h 6001569"/>
                  <a:gd name="T38" fmla="*/ 0 w 3560387"/>
                  <a:gd name="T39" fmla="*/ 0 h 6001569"/>
                  <a:gd name="T40" fmla="*/ 0 w 3560387"/>
                  <a:gd name="T41" fmla="*/ 0 h 6001569"/>
                  <a:gd name="T42" fmla="*/ 0 w 3560387"/>
                  <a:gd name="T43" fmla="*/ 0 h 6001569"/>
                  <a:gd name="T44" fmla="*/ 0 w 3560387"/>
                  <a:gd name="T45" fmla="*/ 0 h 6001569"/>
                  <a:gd name="T46" fmla="*/ 0 w 3560387"/>
                  <a:gd name="T47" fmla="*/ 0 h 6001569"/>
                  <a:gd name="T48" fmla="*/ 0 w 3560387"/>
                  <a:gd name="T49" fmla="*/ 0 h 6001569"/>
                  <a:gd name="T50" fmla="*/ 0 w 3560387"/>
                  <a:gd name="T51" fmla="*/ 0 h 6001569"/>
                  <a:gd name="T52" fmla="*/ 0 w 3560387"/>
                  <a:gd name="T53" fmla="*/ 0 h 6001569"/>
                  <a:gd name="T54" fmla="*/ 0 w 3560387"/>
                  <a:gd name="T55" fmla="*/ 0 h 6001569"/>
                  <a:gd name="T56" fmla="*/ 0 w 3560387"/>
                  <a:gd name="T57" fmla="*/ 0 h 6001569"/>
                  <a:gd name="T58" fmla="*/ 0 w 3560387"/>
                  <a:gd name="T59" fmla="*/ 0 h 6001569"/>
                  <a:gd name="T60" fmla="*/ 0 w 3560387"/>
                  <a:gd name="T61" fmla="*/ 0 h 6001569"/>
                  <a:gd name="T62" fmla="*/ 0 w 3560387"/>
                  <a:gd name="T63" fmla="*/ 0 h 6001569"/>
                  <a:gd name="T64" fmla="*/ 0 w 3560387"/>
                  <a:gd name="T65" fmla="*/ 0 h 6001569"/>
                  <a:gd name="T66" fmla="*/ 0 w 3560387"/>
                  <a:gd name="T67" fmla="*/ 0 h 6001569"/>
                  <a:gd name="T68" fmla="*/ 0 w 3560387"/>
                  <a:gd name="T69" fmla="*/ 0 h 6001569"/>
                  <a:gd name="T70" fmla="*/ 0 w 3560387"/>
                  <a:gd name="T71" fmla="*/ 0 h 6001569"/>
                  <a:gd name="T72" fmla="*/ 0 w 3560387"/>
                  <a:gd name="T73" fmla="*/ 0 h 6001569"/>
                  <a:gd name="T74" fmla="*/ 0 w 3560387"/>
                  <a:gd name="T75" fmla="*/ 0 h 6001569"/>
                  <a:gd name="T76" fmla="*/ 0 w 3560387"/>
                  <a:gd name="T77" fmla="*/ 0 h 6001569"/>
                  <a:gd name="T78" fmla="*/ 0 w 3560387"/>
                  <a:gd name="T79" fmla="*/ 0 h 6001569"/>
                  <a:gd name="T80" fmla="*/ 0 w 3560387"/>
                  <a:gd name="T81" fmla="*/ 0 h 6001569"/>
                  <a:gd name="T82" fmla="*/ 0 w 3560387"/>
                  <a:gd name="T83" fmla="*/ 0 h 6001569"/>
                  <a:gd name="T84" fmla="*/ 0 w 3560387"/>
                  <a:gd name="T85" fmla="*/ 0 h 6001569"/>
                  <a:gd name="T86" fmla="*/ 0 w 3560387"/>
                  <a:gd name="T87" fmla="*/ 0 h 6001569"/>
                  <a:gd name="T88" fmla="*/ 0 w 3560387"/>
                  <a:gd name="T89" fmla="*/ 0 h 6001569"/>
                  <a:gd name="T90" fmla="*/ 0 w 3560387"/>
                  <a:gd name="T91" fmla="*/ 0 h 6001569"/>
                  <a:gd name="T92" fmla="*/ 0 w 3560387"/>
                  <a:gd name="T93" fmla="*/ 0 h 6001569"/>
                  <a:gd name="T94" fmla="*/ 0 w 3560387"/>
                  <a:gd name="T95" fmla="*/ 0 h 6001569"/>
                  <a:gd name="T96" fmla="*/ 0 w 3560387"/>
                  <a:gd name="T97" fmla="*/ 0 h 60015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60387"/>
                  <a:gd name="T148" fmla="*/ 0 h 6001569"/>
                  <a:gd name="T149" fmla="*/ 3560387 w 3560387"/>
                  <a:gd name="T150" fmla="*/ 6001569 h 60015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60387" h="6001569">
                    <a:moveTo>
                      <a:pt x="28925" y="1128680"/>
                    </a:moveTo>
                    <a:lnTo>
                      <a:pt x="112277" y="1133748"/>
                    </a:lnTo>
                    <a:lnTo>
                      <a:pt x="216203" y="1139923"/>
                    </a:lnTo>
                    <a:lnTo>
                      <a:pt x="329214" y="1202425"/>
                    </a:lnTo>
                    <a:lnTo>
                      <a:pt x="229286" y="1277276"/>
                    </a:lnTo>
                    <a:lnTo>
                      <a:pt x="315588" y="1335781"/>
                    </a:lnTo>
                    <a:lnTo>
                      <a:pt x="238370" y="1417540"/>
                    </a:lnTo>
                    <a:lnTo>
                      <a:pt x="247454" y="1562890"/>
                    </a:lnTo>
                    <a:lnTo>
                      <a:pt x="165695" y="1630478"/>
                    </a:lnTo>
                    <a:lnTo>
                      <a:pt x="138987" y="1745855"/>
                    </a:lnTo>
                    <a:lnTo>
                      <a:pt x="182776" y="1828892"/>
                    </a:lnTo>
                    <a:lnTo>
                      <a:pt x="265623" y="1906653"/>
                    </a:lnTo>
                    <a:lnTo>
                      <a:pt x="328670" y="1892482"/>
                    </a:lnTo>
                    <a:lnTo>
                      <a:pt x="428598" y="1829436"/>
                    </a:lnTo>
                    <a:cubicBezTo>
                      <a:pt x="428235" y="1858203"/>
                      <a:pt x="427873" y="1886971"/>
                      <a:pt x="427510" y="1915738"/>
                    </a:cubicBezTo>
                    <a:lnTo>
                      <a:pt x="368461" y="1952076"/>
                    </a:lnTo>
                    <a:lnTo>
                      <a:pt x="387174" y="2089618"/>
                    </a:lnTo>
                    <a:lnTo>
                      <a:pt x="500729" y="2084532"/>
                    </a:lnTo>
                    <a:lnTo>
                      <a:pt x="531981" y="2146845"/>
                    </a:lnTo>
                    <a:lnTo>
                      <a:pt x="449677" y="2264398"/>
                    </a:lnTo>
                    <a:lnTo>
                      <a:pt x="591029" y="2396121"/>
                    </a:lnTo>
                    <a:lnTo>
                      <a:pt x="497487" y="2458246"/>
                    </a:lnTo>
                    <a:cubicBezTo>
                      <a:pt x="496588" y="2554295"/>
                      <a:pt x="491456" y="2506292"/>
                      <a:pt x="490557" y="2602341"/>
                    </a:cubicBezTo>
                    <a:cubicBezTo>
                      <a:pt x="489095" y="2635867"/>
                      <a:pt x="554691" y="2649761"/>
                      <a:pt x="554691" y="2669929"/>
                    </a:cubicBezTo>
                    <a:lnTo>
                      <a:pt x="490556" y="2723347"/>
                    </a:lnTo>
                    <a:lnTo>
                      <a:pt x="571772" y="2845442"/>
                    </a:lnTo>
                    <a:lnTo>
                      <a:pt x="627578" y="2899758"/>
                    </a:lnTo>
                    <a:lnTo>
                      <a:pt x="572860" y="2990249"/>
                    </a:lnTo>
                    <a:lnTo>
                      <a:pt x="590485" y="3052750"/>
                    </a:lnTo>
                    <a:lnTo>
                      <a:pt x="535978" y="3134509"/>
                    </a:lnTo>
                    <a:lnTo>
                      <a:pt x="502551" y="3182836"/>
                    </a:lnTo>
                    <a:lnTo>
                      <a:pt x="575226" y="3331096"/>
                    </a:lnTo>
                    <a:lnTo>
                      <a:pt x="647901" y="3380516"/>
                    </a:lnTo>
                    <a:lnTo>
                      <a:pt x="775082" y="3507697"/>
                    </a:lnTo>
                    <a:lnTo>
                      <a:pt x="833587" y="3662131"/>
                    </a:lnTo>
                    <a:lnTo>
                      <a:pt x="855753" y="3741714"/>
                    </a:lnTo>
                    <a:lnTo>
                      <a:pt x="929517" y="3879068"/>
                    </a:lnTo>
                    <a:lnTo>
                      <a:pt x="829589" y="3905233"/>
                    </a:lnTo>
                    <a:lnTo>
                      <a:pt x="825590" y="4054581"/>
                    </a:lnTo>
                    <a:lnTo>
                      <a:pt x="744919" y="4141426"/>
                    </a:lnTo>
                    <a:lnTo>
                      <a:pt x="604656" y="4119259"/>
                    </a:lnTo>
                    <a:lnTo>
                      <a:pt x="513812" y="4239178"/>
                    </a:lnTo>
                    <a:lnTo>
                      <a:pt x="482561" y="4379441"/>
                    </a:lnTo>
                    <a:lnTo>
                      <a:pt x="386653" y="4514998"/>
                    </a:lnTo>
                    <a:lnTo>
                      <a:pt x="324128" y="4608372"/>
                    </a:lnTo>
                    <a:lnTo>
                      <a:pt x="356468" y="4829307"/>
                    </a:lnTo>
                    <a:lnTo>
                      <a:pt x="269622" y="4873641"/>
                    </a:lnTo>
                    <a:lnTo>
                      <a:pt x="334280" y="5014217"/>
                    </a:lnTo>
                    <a:lnTo>
                      <a:pt x="360111" y="5103661"/>
                    </a:lnTo>
                    <a:lnTo>
                      <a:pt x="453131" y="5162166"/>
                    </a:lnTo>
                    <a:lnTo>
                      <a:pt x="606477" y="5193417"/>
                    </a:lnTo>
                    <a:lnTo>
                      <a:pt x="714402" y="5202501"/>
                    </a:lnTo>
                    <a:lnTo>
                      <a:pt x="809243" y="5311514"/>
                    </a:lnTo>
                    <a:lnTo>
                      <a:pt x="949507" y="5301341"/>
                    </a:lnTo>
                    <a:lnTo>
                      <a:pt x="1021094" y="5346763"/>
                    </a:lnTo>
                    <a:lnTo>
                      <a:pt x="1061429" y="5492113"/>
                    </a:lnTo>
                    <a:lnTo>
                      <a:pt x="1039262" y="5600037"/>
                    </a:lnTo>
                    <a:lnTo>
                      <a:pt x="1066516" y="5680708"/>
                    </a:lnTo>
                    <a:lnTo>
                      <a:pt x="1025092" y="5766465"/>
                    </a:lnTo>
                    <a:lnTo>
                      <a:pt x="1139191" y="5870390"/>
                    </a:lnTo>
                    <a:lnTo>
                      <a:pt x="1265283" y="5874388"/>
                    </a:lnTo>
                    <a:lnTo>
                      <a:pt x="1251113" y="5765376"/>
                    </a:lnTo>
                    <a:lnTo>
                      <a:pt x="1236942" y="5652365"/>
                    </a:lnTo>
                    <a:lnTo>
                      <a:pt x="1377206" y="5689791"/>
                    </a:lnTo>
                    <a:lnTo>
                      <a:pt x="1554540" y="5658540"/>
                    </a:lnTo>
                    <a:lnTo>
                      <a:pt x="1689718" y="5713046"/>
                    </a:lnTo>
                    <a:lnTo>
                      <a:pt x="1806726" y="5731215"/>
                    </a:lnTo>
                    <a:lnTo>
                      <a:pt x="1806726" y="5876564"/>
                    </a:lnTo>
                    <a:cubicBezTo>
                      <a:pt x="1806482" y="5918232"/>
                      <a:pt x="1806237" y="5959901"/>
                      <a:pt x="1805993" y="6001569"/>
                    </a:cubicBezTo>
                    <a:lnTo>
                      <a:pt x="1977508" y="5951061"/>
                    </a:lnTo>
                    <a:lnTo>
                      <a:pt x="2145758" y="5875476"/>
                    </a:lnTo>
                    <a:lnTo>
                      <a:pt x="2286021" y="5789719"/>
                    </a:lnTo>
                    <a:lnTo>
                      <a:pt x="2208260" y="5935069"/>
                    </a:lnTo>
                    <a:lnTo>
                      <a:pt x="2362695" y="5911814"/>
                    </a:lnTo>
                    <a:lnTo>
                      <a:pt x="2508044" y="5866392"/>
                    </a:lnTo>
                    <a:lnTo>
                      <a:pt x="2548380" y="5744297"/>
                    </a:lnTo>
                    <a:lnTo>
                      <a:pt x="2461534" y="5713046"/>
                    </a:lnTo>
                    <a:lnTo>
                      <a:pt x="2475705" y="5594949"/>
                    </a:lnTo>
                    <a:lnTo>
                      <a:pt x="2615969" y="5518276"/>
                    </a:lnTo>
                    <a:lnTo>
                      <a:pt x="2734065" y="5487025"/>
                    </a:lnTo>
                    <a:lnTo>
                      <a:pt x="2723893" y="5378012"/>
                    </a:lnTo>
                    <a:lnTo>
                      <a:pt x="2869243" y="5401267"/>
                    </a:lnTo>
                    <a:lnTo>
                      <a:pt x="3023253" y="5343826"/>
                    </a:lnTo>
                    <a:lnTo>
                      <a:pt x="3188882" y="5333008"/>
                    </a:lnTo>
                    <a:lnTo>
                      <a:pt x="3086179" y="5162519"/>
                    </a:lnTo>
                    <a:lnTo>
                      <a:pt x="3100350" y="5055328"/>
                    </a:lnTo>
                    <a:lnTo>
                      <a:pt x="3027675" y="4905980"/>
                    </a:lnTo>
                    <a:lnTo>
                      <a:pt x="2996424" y="4730467"/>
                    </a:lnTo>
                    <a:lnTo>
                      <a:pt x="3000422" y="4612370"/>
                    </a:lnTo>
                    <a:lnTo>
                      <a:pt x="3049842" y="4490276"/>
                    </a:lnTo>
                    <a:lnTo>
                      <a:pt x="3177023" y="4495362"/>
                    </a:lnTo>
                    <a:lnTo>
                      <a:pt x="3241702" y="4436858"/>
                    </a:lnTo>
                    <a:lnTo>
                      <a:pt x="3208274" y="4330022"/>
                    </a:lnTo>
                    <a:lnTo>
                      <a:pt x="3149770" y="4222097"/>
                    </a:lnTo>
                    <a:lnTo>
                      <a:pt x="3068011" y="4171589"/>
                    </a:lnTo>
                    <a:lnTo>
                      <a:pt x="3027675" y="4018243"/>
                    </a:lnTo>
                    <a:lnTo>
                      <a:pt x="3150858" y="3915405"/>
                    </a:lnTo>
                    <a:lnTo>
                      <a:pt x="3291122" y="3793310"/>
                    </a:lnTo>
                    <a:lnTo>
                      <a:pt x="3426299" y="3734806"/>
                    </a:lnTo>
                    <a:lnTo>
                      <a:pt x="3534223" y="3658133"/>
                    </a:lnTo>
                    <a:lnTo>
                      <a:pt x="3547304" y="3559293"/>
                    </a:lnTo>
                    <a:lnTo>
                      <a:pt x="3505881" y="3331101"/>
                    </a:lnTo>
                    <a:lnTo>
                      <a:pt x="3464457" y="3245343"/>
                    </a:lnTo>
                    <a:lnTo>
                      <a:pt x="3446288" y="3118162"/>
                    </a:lnTo>
                    <a:lnTo>
                      <a:pt x="3528048" y="3091997"/>
                    </a:lnTo>
                    <a:lnTo>
                      <a:pt x="3560387" y="2986983"/>
                    </a:lnTo>
                    <a:lnTo>
                      <a:pt x="3411039" y="2964816"/>
                    </a:lnTo>
                    <a:lnTo>
                      <a:pt x="3292943" y="2951734"/>
                    </a:lnTo>
                    <a:lnTo>
                      <a:pt x="3183930" y="2788215"/>
                    </a:lnTo>
                    <a:lnTo>
                      <a:pt x="3234438" y="2703546"/>
                    </a:lnTo>
                    <a:lnTo>
                      <a:pt x="3179932" y="2608704"/>
                    </a:lnTo>
                    <a:lnTo>
                      <a:pt x="3229352" y="2437189"/>
                    </a:lnTo>
                    <a:lnTo>
                      <a:pt x="3317286" y="2356518"/>
                    </a:lnTo>
                    <a:lnTo>
                      <a:pt x="3162852" y="2141758"/>
                    </a:lnTo>
                    <a:lnTo>
                      <a:pt x="3058925" y="2006581"/>
                    </a:lnTo>
                    <a:lnTo>
                      <a:pt x="2986914" y="1900856"/>
                    </a:lnTo>
                    <a:lnTo>
                      <a:pt x="2958997" y="1752219"/>
                    </a:lnTo>
                    <a:lnTo>
                      <a:pt x="2982252" y="1607957"/>
                    </a:lnTo>
                    <a:lnTo>
                      <a:pt x="2935156" y="1462713"/>
                    </a:lnTo>
                    <a:lnTo>
                      <a:pt x="2766404" y="1281274"/>
                    </a:lnTo>
                    <a:lnTo>
                      <a:pt x="2567636" y="1109760"/>
                    </a:lnTo>
                    <a:lnTo>
                      <a:pt x="2449539" y="960412"/>
                    </a:lnTo>
                    <a:lnTo>
                      <a:pt x="2396901" y="881160"/>
                    </a:lnTo>
                    <a:lnTo>
                      <a:pt x="2278024" y="748561"/>
                    </a:lnTo>
                    <a:lnTo>
                      <a:pt x="2294371" y="595215"/>
                    </a:lnTo>
                    <a:lnTo>
                      <a:pt x="2176275" y="510546"/>
                    </a:lnTo>
                    <a:lnTo>
                      <a:pt x="2030925" y="524717"/>
                    </a:lnTo>
                    <a:lnTo>
                      <a:pt x="1968422" y="424789"/>
                    </a:lnTo>
                    <a:lnTo>
                      <a:pt x="1829247" y="376457"/>
                    </a:lnTo>
                    <a:lnTo>
                      <a:pt x="1630479" y="203854"/>
                    </a:lnTo>
                    <a:lnTo>
                      <a:pt x="1499300" y="177689"/>
                    </a:lnTo>
                    <a:lnTo>
                      <a:pt x="1395374" y="0"/>
                    </a:lnTo>
                    <a:lnTo>
                      <a:pt x="1292536" y="5087"/>
                    </a:lnTo>
                    <a:lnTo>
                      <a:pt x="1188209" y="65813"/>
                    </a:lnTo>
                    <a:lnTo>
                      <a:pt x="1080685" y="145348"/>
                    </a:lnTo>
                    <a:lnTo>
                      <a:pt x="1000014" y="185685"/>
                    </a:lnTo>
                    <a:lnTo>
                      <a:pt x="828499" y="198766"/>
                    </a:lnTo>
                    <a:lnTo>
                      <a:pt x="737656" y="271441"/>
                    </a:lnTo>
                    <a:lnTo>
                      <a:pt x="666069" y="230017"/>
                    </a:lnTo>
                    <a:lnTo>
                      <a:pt x="553058" y="339028"/>
                    </a:lnTo>
                    <a:lnTo>
                      <a:pt x="549060" y="420788"/>
                    </a:lnTo>
                    <a:lnTo>
                      <a:pt x="440048" y="406617"/>
                    </a:lnTo>
                    <a:lnTo>
                      <a:pt x="364463" y="474206"/>
                    </a:lnTo>
                    <a:lnTo>
                      <a:pt x="265623" y="532710"/>
                    </a:lnTo>
                    <a:lnTo>
                      <a:pt x="160609" y="604296"/>
                    </a:lnTo>
                    <a:lnTo>
                      <a:pt x="99928" y="734387"/>
                    </a:lnTo>
                    <a:lnTo>
                      <a:pt x="79938" y="892819"/>
                    </a:lnTo>
                    <a:lnTo>
                      <a:pt x="0" y="1018911"/>
                    </a:lnTo>
                    <a:lnTo>
                      <a:pt x="28925" y="112868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39" name="Freeform 266">
              <a:extLst/>
            </p:cNvPr>
            <p:cNvSpPr>
              <a:spLocks/>
            </p:cNvSpPr>
            <p:nvPr/>
          </p:nvSpPr>
          <p:spPr bwMode="auto">
            <a:xfrm>
              <a:off x="4491014" y="4949843"/>
              <a:ext cx="19050" cy="25400"/>
            </a:xfrm>
            <a:custGeom>
              <a:avLst/>
              <a:gdLst>
                <a:gd name="T0" fmla="*/ 0 w 60"/>
                <a:gd name="T1" fmla="*/ 2147483647 h 79"/>
                <a:gd name="T2" fmla="*/ 2147483647 w 60"/>
                <a:gd name="T3" fmla="*/ 2147483647 h 79"/>
                <a:gd name="T4" fmla="*/ 2147483647 w 60"/>
                <a:gd name="T5" fmla="*/ 2147483647 h 79"/>
                <a:gd name="T6" fmla="*/ 2147483647 w 60"/>
                <a:gd name="T7" fmla="*/ 2147483647 h 79"/>
                <a:gd name="T8" fmla="*/ 2147483647 w 60"/>
                <a:gd name="T9" fmla="*/ 2147483647 h 79"/>
                <a:gd name="T10" fmla="*/ 2147483647 w 60"/>
                <a:gd name="T11" fmla="*/ 2147483647 h 79"/>
                <a:gd name="T12" fmla="*/ 2147483647 w 60"/>
                <a:gd name="T13" fmla="*/ 2147483647 h 79"/>
                <a:gd name="T14" fmla="*/ 2147483647 w 60"/>
                <a:gd name="T15" fmla="*/ 0 h 79"/>
                <a:gd name="T16" fmla="*/ 2147483647 w 60"/>
                <a:gd name="T17" fmla="*/ 2147483647 h 79"/>
                <a:gd name="T18" fmla="*/ 0 w 60"/>
                <a:gd name="T19" fmla="*/ 2147483647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79"/>
                <a:gd name="T32" fmla="*/ 60 w 60"/>
                <a:gd name="T33" fmla="*/ 79 h 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79">
                  <a:moveTo>
                    <a:pt x="0" y="33"/>
                  </a:moveTo>
                  <a:lnTo>
                    <a:pt x="7" y="49"/>
                  </a:lnTo>
                  <a:lnTo>
                    <a:pt x="9" y="79"/>
                  </a:lnTo>
                  <a:lnTo>
                    <a:pt x="30" y="73"/>
                  </a:lnTo>
                  <a:lnTo>
                    <a:pt x="28" y="40"/>
                  </a:lnTo>
                  <a:lnTo>
                    <a:pt x="39" y="19"/>
                  </a:lnTo>
                  <a:lnTo>
                    <a:pt x="60" y="9"/>
                  </a:lnTo>
                  <a:lnTo>
                    <a:pt x="43" y="0"/>
                  </a:lnTo>
                  <a:lnTo>
                    <a:pt x="24" y="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0" name="Freeform 267">
              <a:extLst/>
            </p:cNvPr>
            <p:cNvSpPr>
              <a:spLocks/>
            </p:cNvSpPr>
            <p:nvPr/>
          </p:nvSpPr>
          <p:spPr bwMode="auto">
            <a:xfrm>
              <a:off x="3957614" y="4613293"/>
              <a:ext cx="55562" cy="14288"/>
            </a:xfrm>
            <a:custGeom>
              <a:avLst/>
              <a:gdLst>
                <a:gd name="T0" fmla="*/ 2147483647 w 612"/>
                <a:gd name="T1" fmla="*/ 2147483647 h 158"/>
                <a:gd name="T2" fmla="*/ 2147483647 w 612"/>
                <a:gd name="T3" fmla="*/ 2147483647 h 158"/>
                <a:gd name="T4" fmla="*/ 2147483647 w 612"/>
                <a:gd name="T5" fmla="*/ 2147483647 h 158"/>
                <a:gd name="T6" fmla="*/ 2147483647 w 612"/>
                <a:gd name="T7" fmla="*/ 2147483647 h 158"/>
                <a:gd name="T8" fmla="*/ 2147483647 w 612"/>
                <a:gd name="T9" fmla="*/ 2147483647 h 158"/>
                <a:gd name="T10" fmla="*/ 2147483647 w 612"/>
                <a:gd name="T11" fmla="*/ 2147483647 h 158"/>
                <a:gd name="T12" fmla="*/ 2147483647 w 612"/>
                <a:gd name="T13" fmla="*/ 2147483647 h 158"/>
                <a:gd name="T14" fmla="*/ 2147483647 w 612"/>
                <a:gd name="T15" fmla="*/ 2147483647 h 158"/>
                <a:gd name="T16" fmla="*/ 2147483647 w 612"/>
                <a:gd name="T17" fmla="*/ 2147483647 h 158"/>
                <a:gd name="T18" fmla="*/ 2147483647 w 612"/>
                <a:gd name="T19" fmla="*/ 2147483647 h 158"/>
                <a:gd name="T20" fmla="*/ 2147483647 w 612"/>
                <a:gd name="T21" fmla="*/ 2147483647 h 158"/>
                <a:gd name="T22" fmla="*/ 2147483647 w 612"/>
                <a:gd name="T23" fmla="*/ 2147483647 h 158"/>
                <a:gd name="T24" fmla="*/ 1766004942 w 612"/>
                <a:gd name="T25" fmla="*/ 2147483647 h 158"/>
                <a:gd name="T26" fmla="*/ 0 w 612"/>
                <a:gd name="T27" fmla="*/ 2147483647 h 158"/>
                <a:gd name="T28" fmla="*/ 1834095265 w 612"/>
                <a:gd name="T29" fmla="*/ 2147483647 h 158"/>
                <a:gd name="T30" fmla="*/ 2147483647 w 612"/>
                <a:gd name="T31" fmla="*/ 2147483647 h 158"/>
                <a:gd name="T32" fmla="*/ 2147483647 w 612"/>
                <a:gd name="T33" fmla="*/ 2147483647 h 158"/>
                <a:gd name="T34" fmla="*/ 2147483647 w 612"/>
                <a:gd name="T35" fmla="*/ 2147483647 h 158"/>
                <a:gd name="T36" fmla="*/ 2147483647 w 612"/>
                <a:gd name="T37" fmla="*/ 2147483647 h 158"/>
                <a:gd name="T38" fmla="*/ 2147483647 w 612"/>
                <a:gd name="T39" fmla="*/ 2147483647 h 158"/>
                <a:gd name="T40" fmla="*/ 2147483647 w 612"/>
                <a:gd name="T41" fmla="*/ 2147483647 h 158"/>
                <a:gd name="T42" fmla="*/ 2147483647 w 612"/>
                <a:gd name="T43" fmla="*/ 2147483647 h 158"/>
                <a:gd name="T44" fmla="*/ 2147483647 w 612"/>
                <a:gd name="T45" fmla="*/ 2147483647 h 158"/>
                <a:gd name="T46" fmla="*/ 2147483647 w 612"/>
                <a:gd name="T47" fmla="*/ 2147483647 h 158"/>
                <a:gd name="T48" fmla="*/ 2147483647 w 612"/>
                <a:gd name="T49" fmla="*/ 2147483647 h 158"/>
                <a:gd name="T50" fmla="*/ 2147483647 w 612"/>
                <a:gd name="T51" fmla="*/ 2147483647 h 158"/>
                <a:gd name="T52" fmla="*/ 2147483647 w 612"/>
                <a:gd name="T53" fmla="*/ 2147483647 h 158"/>
                <a:gd name="T54" fmla="*/ 2147483647 w 612"/>
                <a:gd name="T55" fmla="*/ 2147483647 h 158"/>
                <a:gd name="T56" fmla="*/ 2147483647 w 612"/>
                <a:gd name="T57" fmla="*/ 1738585362 h 158"/>
                <a:gd name="T58" fmla="*/ 2147483647 w 612"/>
                <a:gd name="T59" fmla="*/ 0 h 158"/>
                <a:gd name="T60" fmla="*/ 2147483647 w 612"/>
                <a:gd name="T61" fmla="*/ 735808850 h 158"/>
                <a:gd name="T62" fmla="*/ 2147483647 w 612"/>
                <a:gd name="T63" fmla="*/ 1805879220 h 158"/>
                <a:gd name="T64" fmla="*/ 2147483647 w 612"/>
                <a:gd name="T65" fmla="*/ 2147483647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2"/>
                <a:gd name="T100" fmla="*/ 0 h 158"/>
                <a:gd name="T101" fmla="*/ 612 w 612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2" h="158">
                  <a:moveTo>
                    <a:pt x="54" y="48"/>
                  </a:moveTo>
                  <a:lnTo>
                    <a:pt x="57" y="72"/>
                  </a:lnTo>
                  <a:lnTo>
                    <a:pt x="68" y="84"/>
                  </a:lnTo>
                  <a:lnTo>
                    <a:pt x="68" y="98"/>
                  </a:lnTo>
                  <a:lnTo>
                    <a:pt x="93" y="102"/>
                  </a:lnTo>
                  <a:lnTo>
                    <a:pt x="113" y="95"/>
                  </a:lnTo>
                  <a:lnTo>
                    <a:pt x="131" y="80"/>
                  </a:lnTo>
                  <a:lnTo>
                    <a:pt x="167" y="80"/>
                  </a:lnTo>
                  <a:lnTo>
                    <a:pt x="195" y="80"/>
                  </a:lnTo>
                  <a:lnTo>
                    <a:pt x="231" y="71"/>
                  </a:lnTo>
                  <a:lnTo>
                    <a:pt x="246" y="74"/>
                  </a:lnTo>
                  <a:lnTo>
                    <a:pt x="255" y="68"/>
                  </a:lnTo>
                  <a:lnTo>
                    <a:pt x="269" y="72"/>
                  </a:lnTo>
                  <a:lnTo>
                    <a:pt x="246" y="84"/>
                  </a:lnTo>
                  <a:lnTo>
                    <a:pt x="233" y="80"/>
                  </a:lnTo>
                  <a:lnTo>
                    <a:pt x="219" y="81"/>
                  </a:lnTo>
                  <a:lnTo>
                    <a:pt x="188" y="87"/>
                  </a:lnTo>
                  <a:lnTo>
                    <a:pt x="167" y="89"/>
                  </a:lnTo>
                  <a:lnTo>
                    <a:pt x="134" y="89"/>
                  </a:lnTo>
                  <a:lnTo>
                    <a:pt x="113" y="107"/>
                  </a:lnTo>
                  <a:lnTo>
                    <a:pt x="80" y="119"/>
                  </a:lnTo>
                  <a:lnTo>
                    <a:pt x="62" y="110"/>
                  </a:lnTo>
                  <a:lnTo>
                    <a:pt x="45" y="95"/>
                  </a:lnTo>
                  <a:lnTo>
                    <a:pt x="47" y="74"/>
                  </a:lnTo>
                  <a:lnTo>
                    <a:pt x="35" y="87"/>
                  </a:lnTo>
                  <a:lnTo>
                    <a:pt x="26" y="102"/>
                  </a:lnTo>
                  <a:lnTo>
                    <a:pt x="9" y="129"/>
                  </a:lnTo>
                  <a:lnTo>
                    <a:pt x="0" y="150"/>
                  </a:lnTo>
                  <a:lnTo>
                    <a:pt x="12" y="158"/>
                  </a:lnTo>
                  <a:lnTo>
                    <a:pt x="27" y="141"/>
                  </a:lnTo>
                  <a:lnTo>
                    <a:pt x="206" y="143"/>
                  </a:lnTo>
                  <a:lnTo>
                    <a:pt x="204" y="107"/>
                  </a:lnTo>
                  <a:lnTo>
                    <a:pt x="231" y="108"/>
                  </a:lnTo>
                  <a:lnTo>
                    <a:pt x="264" y="98"/>
                  </a:lnTo>
                  <a:lnTo>
                    <a:pt x="302" y="102"/>
                  </a:lnTo>
                  <a:lnTo>
                    <a:pt x="320" y="95"/>
                  </a:lnTo>
                  <a:lnTo>
                    <a:pt x="333" y="65"/>
                  </a:lnTo>
                  <a:lnTo>
                    <a:pt x="348" y="57"/>
                  </a:lnTo>
                  <a:lnTo>
                    <a:pt x="368" y="74"/>
                  </a:lnTo>
                  <a:lnTo>
                    <a:pt x="398" y="89"/>
                  </a:lnTo>
                  <a:lnTo>
                    <a:pt x="431" y="101"/>
                  </a:lnTo>
                  <a:lnTo>
                    <a:pt x="465" y="114"/>
                  </a:lnTo>
                  <a:lnTo>
                    <a:pt x="491" y="129"/>
                  </a:lnTo>
                  <a:lnTo>
                    <a:pt x="542" y="135"/>
                  </a:lnTo>
                  <a:lnTo>
                    <a:pt x="551" y="119"/>
                  </a:lnTo>
                  <a:lnTo>
                    <a:pt x="600" y="108"/>
                  </a:lnTo>
                  <a:lnTo>
                    <a:pt x="612" y="90"/>
                  </a:lnTo>
                  <a:lnTo>
                    <a:pt x="608" y="74"/>
                  </a:lnTo>
                  <a:lnTo>
                    <a:pt x="579" y="54"/>
                  </a:lnTo>
                  <a:lnTo>
                    <a:pt x="554" y="62"/>
                  </a:lnTo>
                  <a:lnTo>
                    <a:pt x="530" y="72"/>
                  </a:lnTo>
                  <a:lnTo>
                    <a:pt x="498" y="77"/>
                  </a:lnTo>
                  <a:lnTo>
                    <a:pt x="479" y="66"/>
                  </a:lnTo>
                  <a:lnTo>
                    <a:pt x="470" y="44"/>
                  </a:lnTo>
                  <a:lnTo>
                    <a:pt x="449" y="38"/>
                  </a:lnTo>
                  <a:lnTo>
                    <a:pt x="432" y="47"/>
                  </a:lnTo>
                  <a:lnTo>
                    <a:pt x="413" y="41"/>
                  </a:lnTo>
                  <a:lnTo>
                    <a:pt x="413" y="26"/>
                  </a:lnTo>
                  <a:lnTo>
                    <a:pt x="390" y="12"/>
                  </a:lnTo>
                  <a:lnTo>
                    <a:pt x="357" y="0"/>
                  </a:lnTo>
                  <a:lnTo>
                    <a:pt x="324" y="17"/>
                  </a:lnTo>
                  <a:lnTo>
                    <a:pt x="308" y="11"/>
                  </a:lnTo>
                  <a:lnTo>
                    <a:pt x="293" y="17"/>
                  </a:lnTo>
                  <a:lnTo>
                    <a:pt x="281" y="27"/>
                  </a:lnTo>
                  <a:lnTo>
                    <a:pt x="275" y="50"/>
                  </a:lnTo>
                  <a:lnTo>
                    <a:pt x="54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1" name="Freeform 268">
              <a:extLst/>
            </p:cNvPr>
            <p:cNvSpPr>
              <a:spLocks/>
            </p:cNvSpPr>
            <p:nvPr/>
          </p:nvSpPr>
          <p:spPr bwMode="auto">
            <a:xfrm>
              <a:off x="3959201" y="4635518"/>
              <a:ext cx="53975" cy="33338"/>
            </a:xfrm>
            <a:custGeom>
              <a:avLst/>
              <a:gdLst>
                <a:gd name="T0" fmla="*/ 0 w 594"/>
                <a:gd name="T1" fmla="*/ 2147483647 h 387"/>
                <a:gd name="T2" fmla="*/ 2147483647 w 594"/>
                <a:gd name="T3" fmla="*/ 2147483647 h 387"/>
                <a:gd name="T4" fmla="*/ 2147483647 w 594"/>
                <a:gd name="T5" fmla="*/ 2147483647 h 387"/>
                <a:gd name="T6" fmla="*/ 2147483647 w 594"/>
                <a:gd name="T7" fmla="*/ 2147483647 h 387"/>
                <a:gd name="T8" fmla="*/ 2147483647 w 594"/>
                <a:gd name="T9" fmla="*/ 2147483647 h 387"/>
                <a:gd name="T10" fmla="*/ 2147483647 w 594"/>
                <a:gd name="T11" fmla="*/ 2147483647 h 387"/>
                <a:gd name="T12" fmla="*/ 2147483647 w 594"/>
                <a:gd name="T13" fmla="*/ 2147483647 h 387"/>
                <a:gd name="T14" fmla="*/ 2147483647 w 594"/>
                <a:gd name="T15" fmla="*/ 2147483647 h 387"/>
                <a:gd name="T16" fmla="*/ 2147483647 w 594"/>
                <a:gd name="T17" fmla="*/ 2147483647 h 387"/>
                <a:gd name="T18" fmla="*/ 2147483647 w 594"/>
                <a:gd name="T19" fmla="*/ 2147483647 h 387"/>
                <a:gd name="T20" fmla="*/ 2147483647 w 594"/>
                <a:gd name="T21" fmla="*/ 2147483647 h 387"/>
                <a:gd name="T22" fmla="*/ 2147483647 w 594"/>
                <a:gd name="T23" fmla="*/ 2147483647 h 387"/>
                <a:gd name="T24" fmla="*/ 2147483647 w 594"/>
                <a:gd name="T25" fmla="*/ 2147483647 h 387"/>
                <a:gd name="T26" fmla="*/ 2147483647 w 594"/>
                <a:gd name="T27" fmla="*/ 2147483647 h 387"/>
                <a:gd name="T28" fmla="*/ 2147483647 w 594"/>
                <a:gd name="T29" fmla="*/ 2147483647 h 387"/>
                <a:gd name="T30" fmla="*/ 2147483647 w 594"/>
                <a:gd name="T31" fmla="*/ 2147483647 h 387"/>
                <a:gd name="T32" fmla="*/ 2147483647 w 594"/>
                <a:gd name="T33" fmla="*/ 2147483647 h 387"/>
                <a:gd name="T34" fmla="*/ 2147483647 w 594"/>
                <a:gd name="T35" fmla="*/ 2147483647 h 387"/>
                <a:gd name="T36" fmla="*/ 2147483647 w 594"/>
                <a:gd name="T37" fmla="*/ 2147483647 h 387"/>
                <a:gd name="T38" fmla="*/ 2147483647 w 594"/>
                <a:gd name="T39" fmla="*/ 2147483647 h 387"/>
                <a:gd name="T40" fmla="*/ 2147483647 w 594"/>
                <a:gd name="T41" fmla="*/ 2147483647 h 387"/>
                <a:gd name="T42" fmla="*/ 2147483647 w 594"/>
                <a:gd name="T43" fmla="*/ 2147483647 h 387"/>
                <a:gd name="T44" fmla="*/ 2147483647 w 594"/>
                <a:gd name="T45" fmla="*/ 2147483647 h 387"/>
                <a:gd name="T46" fmla="*/ 2147483647 w 594"/>
                <a:gd name="T47" fmla="*/ 2147483647 h 387"/>
                <a:gd name="T48" fmla="*/ 2147483647 w 594"/>
                <a:gd name="T49" fmla="*/ 2147483647 h 387"/>
                <a:gd name="T50" fmla="*/ 2147483647 w 594"/>
                <a:gd name="T51" fmla="*/ 2147483647 h 387"/>
                <a:gd name="T52" fmla="*/ 2147483647 w 594"/>
                <a:gd name="T53" fmla="*/ 2147483647 h 387"/>
                <a:gd name="T54" fmla="*/ 2147483647 w 594"/>
                <a:gd name="T55" fmla="*/ 1706853741 h 387"/>
                <a:gd name="T56" fmla="*/ 2147483647 w 594"/>
                <a:gd name="T57" fmla="*/ 275523581 h 387"/>
                <a:gd name="T58" fmla="*/ 2147483647 w 594"/>
                <a:gd name="T59" fmla="*/ 164929719 h 387"/>
                <a:gd name="T60" fmla="*/ 2147483647 w 594"/>
                <a:gd name="T61" fmla="*/ 0 h 387"/>
                <a:gd name="T62" fmla="*/ 2147483647 w 594"/>
                <a:gd name="T63" fmla="*/ 0 h 387"/>
                <a:gd name="T64" fmla="*/ 2147483647 w 594"/>
                <a:gd name="T65" fmla="*/ 2147483647 h 387"/>
                <a:gd name="T66" fmla="*/ 2147483647 w 594"/>
                <a:gd name="T67" fmla="*/ 2147483647 h 387"/>
                <a:gd name="T68" fmla="*/ 2147483647 w 594"/>
                <a:gd name="T69" fmla="*/ 2147483647 h 387"/>
                <a:gd name="T70" fmla="*/ 2147483647 w 594"/>
                <a:gd name="T71" fmla="*/ 2147483647 h 387"/>
                <a:gd name="T72" fmla="*/ 0 w 594"/>
                <a:gd name="T73" fmla="*/ 2147483647 h 3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"/>
                <a:gd name="T112" fmla="*/ 0 h 387"/>
                <a:gd name="T113" fmla="*/ 594 w 594"/>
                <a:gd name="T114" fmla="*/ 387 h 3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" h="387">
                  <a:moveTo>
                    <a:pt x="0" y="75"/>
                  </a:moveTo>
                  <a:lnTo>
                    <a:pt x="37" y="159"/>
                  </a:lnTo>
                  <a:lnTo>
                    <a:pt x="157" y="159"/>
                  </a:lnTo>
                  <a:lnTo>
                    <a:pt x="207" y="217"/>
                  </a:lnTo>
                  <a:lnTo>
                    <a:pt x="211" y="305"/>
                  </a:lnTo>
                  <a:lnTo>
                    <a:pt x="301" y="387"/>
                  </a:lnTo>
                  <a:lnTo>
                    <a:pt x="331" y="373"/>
                  </a:lnTo>
                  <a:lnTo>
                    <a:pt x="354" y="315"/>
                  </a:lnTo>
                  <a:lnTo>
                    <a:pt x="384" y="259"/>
                  </a:lnTo>
                  <a:lnTo>
                    <a:pt x="417" y="259"/>
                  </a:lnTo>
                  <a:lnTo>
                    <a:pt x="453" y="241"/>
                  </a:lnTo>
                  <a:lnTo>
                    <a:pt x="469" y="225"/>
                  </a:lnTo>
                  <a:lnTo>
                    <a:pt x="498" y="229"/>
                  </a:lnTo>
                  <a:lnTo>
                    <a:pt x="538" y="226"/>
                  </a:lnTo>
                  <a:lnTo>
                    <a:pt x="546" y="210"/>
                  </a:lnTo>
                  <a:lnTo>
                    <a:pt x="561" y="222"/>
                  </a:lnTo>
                  <a:lnTo>
                    <a:pt x="575" y="213"/>
                  </a:lnTo>
                  <a:lnTo>
                    <a:pt x="574" y="147"/>
                  </a:lnTo>
                  <a:lnTo>
                    <a:pt x="561" y="144"/>
                  </a:lnTo>
                  <a:lnTo>
                    <a:pt x="546" y="127"/>
                  </a:lnTo>
                  <a:lnTo>
                    <a:pt x="531" y="115"/>
                  </a:lnTo>
                  <a:lnTo>
                    <a:pt x="537" y="102"/>
                  </a:lnTo>
                  <a:lnTo>
                    <a:pt x="550" y="91"/>
                  </a:lnTo>
                  <a:lnTo>
                    <a:pt x="567" y="96"/>
                  </a:lnTo>
                  <a:lnTo>
                    <a:pt x="583" y="93"/>
                  </a:lnTo>
                  <a:lnTo>
                    <a:pt x="588" y="66"/>
                  </a:lnTo>
                  <a:lnTo>
                    <a:pt x="594" y="49"/>
                  </a:lnTo>
                  <a:lnTo>
                    <a:pt x="580" y="31"/>
                  </a:lnTo>
                  <a:lnTo>
                    <a:pt x="579" y="5"/>
                  </a:lnTo>
                  <a:lnTo>
                    <a:pt x="439" y="3"/>
                  </a:lnTo>
                  <a:lnTo>
                    <a:pt x="340" y="0"/>
                  </a:lnTo>
                  <a:lnTo>
                    <a:pt x="285" y="0"/>
                  </a:lnTo>
                  <a:lnTo>
                    <a:pt x="210" y="58"/>
                  </a:lnTo>
                  <a:lnTo>
                    <a:pt x="154" y="52"/>
                  </a:lnTo>
                  <a:lnTo>
                    <a:pt x="90" y="52"/>
                  </a:lnTo>
                  <a:lnTo>
                    <a:pt x="60" y="73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2" name="Freeform 58">
              <a:extLst/>
            </p:cNvPr>
            <p:cNvSpPr>
              <a:spLocks/>
            </p:cNvSpPr>
            <p:nvPr/>
          </p:nvSpPr>
          <p:spPr bwMode="auto">
            <a:xfrm>
              <a:off x="3960789" y="4345006"/>
              <a:ext cx="207962" cy="244475"/>
            </a:xfrm>
            <a:custGeom>
              <a:avLst/>
              <a:gdLst>
                <a:gd name="T0" fmla="*/ 2147483647 w 655"/>
                <a:gd name="T1" fmla="*/ 2147483647 h 768"/>
                <a:gd name="T2" fmla="*/ 2147483647 w 655"/>
                <a:gd name="T3" fmla="*/ 2147483647 h 768"/>
                <a:gd name="T4" fmla="*/ 2147483647 w 655"/>
                <a:gd name="T5" fmla="*/ 2147483647 h 768"/>
                <a:gd name="T6" fmla="*/ 2147483647 w 655"/>
                <a:gd name="T7" fmla="*/ 2147483647 h 768"/>
                <a:gd name="T8" fmla="*/ 2147483647 w 655"/>
                <a:gd name="T9" fmla="*/ 2147483647 h 768"/>
                <a:gd name="T10" fmla="*/ 2147483647 w 655"/>
                <a:gd name="T11" fmla="*/ 2147483647 h 768"/>
                <a:gd name="T12" fmla="*/ 2147483647 w 655"/>
                <a:gd name="T13" fmla="*/ 2147483647 h 768"/>
                <a:gd name="T14" fmla="*/ 2147483647 w 655"/>
                <a:gd name="T15" fmla="*/ 2147483647 h 768"/>
                <a:gd name="T16" fmla="*/ 0 w 655"/>
                <a:gd name="T17" fmla="*/ 2147483647 h 768"/>
                <a:gd name="T18" fmla="*/ 2147483647 w 655"/>
                <a:gd name="T19" fmla="*/ 2147483647 h 768"/>
                <a:gd name="T20" fmla="*/ 2147483647 w 655"/>
                <a:gd name="T21" fmla="*/ 2147483647 h 768"/>
                <a:gd name="T22" fmla="*/ 2147483647 w 655"/>
                <a:gd name="T23" fmla="*/ 2147483647 h 768"/>
                <a:gd name="T24" fmla="*/ 2147483647 w 655"/>
                <a:gd name="T25" fmla="*/ 2147483647 h 768"/>
                <a:gd name="T26" fmla="*/ 2147483647 w 655"/>
                <a:gd name="T27" fmla="*/ 2147483647 h 768"/>
                <a:gd name="T28" fmla="*/ 2147483647 w 655"/>
                <a:gd name="T29" fmla="*/ 2147483647 h 768"/>
                <a:gd name="T30" fmla="*/ 2147483647 w 655"/>
                <a:gd name="T31" fmla="*/ 2147483647 h 768"/>
                <a:gd name="T32" fmla="*/ 2147483647 w 655"/>
                <a:gd name="T33" fmla="*/ 2147483647 h 768"/>
                <a:gd name="T34" fmla="*/ 2147483647 w 655"/>
                <a:gd name="T35" fmla="*/ 2147483647 h 768"/>
                <a:gd name="T36" fmla="*/ 2147483647 w 655"/>
                <a:gd name="T37" fmla="*/ 2147483647 h 768"/>
                <a:gd name="T38" fmla="*/ 2147483647 w 655"/>
                <a:gd name="T39" fmla="*/ 2147483647 h 768"/>
                <a:gd name="T40" fmla="*/ 2147483647 w 655"/>
                <a:gd name="T41" fmla="*/ 2147483647 h 768"/>
                <a:gd name="T42" fmla="*/ 2147483647 w 655"/>
                <a:gd name="T43" fmla="*/ 2147483647 h 768"/>
                <a:gd name="T44" fmla="*/ 2147483647 w 655"/>
                <a:gd name="T45" fmla="*/ 2147483647 h 768"/>
                <a:gd name="T46" fmla="*/ 2147483647 w 655"/>
                <a:gd name="T47" fmla="*/ 2147483647 h 768"/>
                <a:gd name="T48" fmla="*/ 2147483647 w 655"/>
                <a:gd name="T49" fmla="*/ 2147483647 h 768"/>
                <a:gd name="T50" fmla="*/ 2147483647 w 655"/>
                <a:gd name="T51" fmla="*/ 2147483647 h 768"/>
                <a:gd name="T52" fmla="*/ 2147483647 w 655"/>
                <a:gd name="T53" fmla="*/ 2147483647 h 768"/>
                <a:gd name="T54" fmla="*/ 2147483647 w 655"/>
                <a:gd name="T55" fmla="*/ 0 h 768"/>
                <a:gd name="T56" fmla="*/ 2147483647 w 655"/>
                <a:gd name="T57" fmla="*/ 2147483647 h 768"/>
                <a:gd name="T58" fmla="*/ 2147483647 w 655"/>
                <a:gd name="T59" fmla="*/ 2147483647 h 768"/>
                <a:gd name="T60" fmla="*/ 2147483647 w 655"/>
                <a:gd name="T61" fmla="*/ 2147483647 h 768"/>
                <a:gd name="T62" fmla="*/ 2147483647 w 655"/>
                <a:gd name="T63" fmla="*/ 2147483647 h 768"/>
                <a:gd name="T64" fmla="*/ 2147483647 w 655"/>
                <a:gd name="T65" fmla="*/ 2147483647 h 768"/>
                <a:gd name="T66" fmla="*/ 2147483647 w 655"/>
                <a:gd name="T67" fmla="*/ 2147483647 h 768"/>
                <a:gd name="T68" fmla="*/ 2147483647 w 655"/>
                <a:gd name="T69" fmla="*/ 2147483647 h 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768"/>
                <a:gd name="T107" fmla="*/ 1225886 w 655"/>
                <a:gd name="T108" fmla="*/ 1427412 h 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768">
                  <a:moveTo>
                    <a:pt x="14" y="306"/>
                  </a:moveTo>
                  <a:lnTo>
                    <a:pt x="20" y="346"/>
                  </a:lnTo>
                  <a:lnTo>
                    <a:pt x="42" y="370"/>
                  </a:lnTo>
                  <a:lnTo>
                    <a:pt x="40" y="397"/>
                  </a:lnTo>
                  <a:lnTo>
                    <a:pt x="16" y="422"/>
                  </a:lnTo>
                  <a:lnTo>
                    <a:pt x="31" y="458"/>
                  </a:lnTo>
                  <a:lnTo>
                    <a:pt x="30" y="485"/>
                  </a:lnTo>
                  <a:lnTo>
                    <a:pt x="20" y="541"/>
                  </a:lnTo>
                  <a:lnTo>
                    <a:pt x="0" y="600"/>
                  </a:lnTo>
                  <a:lnTo>
                    <a:pt x="25" y="702"/>
                  </a:lnTo>
                  <a:lnTo>
                    <a:pt x="45" y="683"/>
                  </a:lnTo>
                  <a:lnTo>
                    <a:pt x="61" y="681"/>
                  </a:lnTo>
                  <a:lnTo>
                    <a:pt x="72" y="674"/>
                  </a:lnTo>
                  <a:lnTo>
                    <a:pt x="82" y="678"/>
                  </a:lnTo>
                  <a:lnTo>
                    <a:pt x="99" y="669"/>
                  </a:lnTo>
                  <a:lnTo>
                    <a:pt x="112" y="674"/>
                  </a:lnTo>
                  <a:lnTo>
                    <a:pt x="132" y="674"/>
                  </a:lnTo>
                  <a:lnTo>
                    <a:pt x="145" y="684"/>
                  </a:lnTo>
                  <a:lnTo>
                    <a:pt x="159" y="702"/>
                  </a:lnTo>
                  <a:lnTo>
                    <a:pt x="183" y="704"/>
                  </a:lnTo>
                  <a:lnTo>
                    <a:pt x="190" y="722"/>
                  </a:lnTo>
                  <a:lnTo>
                    <a:pt x="199" y="735"/>
                  </a:lnTo>
                  <a:lnTo>
                    <a:pt x="213" y="750"/>
                  </a:lnTo>
                  <a:lnTo>
                    <a:pt x="225" y="765"/>
                  </a:lnTo>
                  <a:lnTo>
                    <a:pt x="237" y="768"/>
                  </a:lnTo>
                  <a:lnTo>
                    <a:pt x="253" y="762"/>
                  </a:lnTo>
                  <a:lnTo>
                    <a:pt x="285" y="764"/>
                  </a:lnTo>
                  <a:lnTo>
                    <a:pt x="310" y="752"/>
                  </a:lnTo>
                  <a:lnTo>
                    <a:pt x="348" y="763"/>
                  </a:lnTo>
                  <a:lnTo>
                    <a:pt x="417" y="733"/>
                  </a:lnTo>
                  <a:lnTo>
                    <a:pt x="624" y="764"/>
                  </a:lnTo>
                  <a:lnTo>
                    <a:pt x="655" y="729"/>
                  </a:lnTo>
                  <a:lnTo>
                    <a:pt x="627" y="687"/>
                  </a:lnTo>
                  <a:lnTo>
                    <a:pt x="589" y="187"/>
                  </a:lnTo>
                  <a:lnTo>
                    <a:pt x="651" y="155"/>
                  </a:lnTo>
                  <a:lnTo>
                    <a:pt x="465" y="0"/>
                  </a:lnTo>
                  <a:lnTo>
                    <a:pt x="467" y="53"/>
                  </a:lnTo>
                  <a:lnTo>
                    <a:pt x="444" y="106"/>
                  </a:lnTo>
                  <a:lnTo>
                    <a:pt x="278" y="109"/>
                  </a:lnTo>
                  <a:lnTo>
                    <a:pt x="280" y="182"/>
                  </a:lnTo>
                  <a:lnTo>
                    <a:pt x="268" y="265"/>
                  </a:lnTo>
                  <a:lnTo>
                    <a:pt x="218" y="310"/>
                  </a:lnTo>
                  <a:lnTo>
                    <a:pt x="14" y="3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3" name="Freeform 51">
              <a:extLst/>
            </p:cNvPr>
            <p:cNvSpPr>
              <a:spLocks/>
            </p:cNvSpPr>
            <p:nvPr/>
          </p:nvSpPr>
          <p:spPr bwMode="auto">
            <a:xfrm>
              <a:off x="4036989" y="4394218"/>
              <a:ext cx="306387" cy="287338"/>
            </a:xfrm>
            <a:custGeom>
              <a:avLst/>
              <a:gdLst>
                <a:gd name="T0" fmla="*/ 2147483647 w 967"/>
                <a:gd name="T1" fmla="*/ 0 h 905"/>
                <a:gd name="T2" fmla="*/ 2147483647 w 967"/>
                <a:gd name="T3" fmla="*/ 2147483647 h 905"/>
                <a:gd name="T4" fmla="*/ 2147483647 w 967"/>
                <a:gd name="T5" fmla="*/ 2147483647 h 905"/>
                <a:gd name="T6" fmla="*/ 2147483647 w 967"/>
                <a:gd name="T7" fmla="*/ 2147483647 h 905"/>
                <a:gd name="T8" fmla="*/ 2147483647 w 967"/>
                <a:gd name="T9" fmla="*/ 2147483647 h 905"/>
                <a:gd name="T10" fmla="*/ 2147483647 w 967"/>
                <a:gd name="T11" fmla="*/ 2147483647 h 905"/>
                <a:gd name="T12" fmla="*/ 2147483647 w 967"/>
                <a:gd name="T13" fmla="*/ 2147483647 h 905"/>
                <a:gd name="T14" fmla="*/ 2147483647 w 967"/>
                <a:gd name="T15" fmla="*/ 2147483647 h 905"/>
                <a:gd name="T16" fmla="*/ 2147483647 w 967"/>
                <a:gd name="T17" fmla="*/ 2147483647 h 905"/>
                <a:gd name="T18" fmla="*/ 0 w 967"/>
                <a:gd name="T19" fmla="*/ 2147483647 h 905"/>
                <a:gd name="T20" fmla="*/ 2147483647 w 967"/>
                <a:gd name="T21" fmla="*/ 2147483647 h 905"/>
                <a:gd name="T22" fmla="*/ 2147483647 w 967"/>
                <a:gd name="T23" fmla="*/ 2147483647 h 905"/>
                <a:gd name="T24" fmla="*/ 2147483647 w 967"/>
                <a:gd name="T25" fmla="*/ 2147483647 h 905"/>
                <a:gd name="T26" fmla="*/ 2147483647 w 967"/>
                <a:gd name="T27" fmla="*/ 2147483647 h 905"/>
                <a:gd name="T28" fmla="*/ 2147483647 w 967"/>
                <a:gd name="T29" fmla="*/ 2147483647 h 905"/>
                <a:gd name="T30" fmla="*/ 2147483647 w 967"/>
                <a:gd name="T31" fmla="*/ 2147483647 h 905"/>
                <a:gd name="T32" fmla="*/ 2147483647 w 967"/>
                <a:gd name="T33" fmla="*/ 2147483647 h 905"/>
                <a:gd name="T34" fmla="*/ 2147483647 w 967"/>
                <a:gd name="T35" fmla="*/ 2147483647 h 905"/>
                <a:gd name="T36" fmla="*/ 2147483647 w 967"/>
                <a:gd name="T37" fmla="*/ 2147483647 h 905"/>
                <a:gd name="T38" fmla="*/ 2147483647 w 967"/>
                <a:gd name="T39" fmla="*/ 2147483647 h 905"/>
                <a:gd name="T40" fmla="*/ 2147483647 w 967"/>
                <a:gd name="T41" fmla="*/ 2147483647 h 905"/>
                <a:gd name="T42" fmla="*/ 2147483647 w 967"/>
                <a:gd name="T43" fmla="*/ 2147483647 h 905"/>
                <a:gd name="T44" fmla="*/ 2147483647 w 967"/>
                <a:gd name="T45" fmla="*/ 2147483647 h 905"/>
                <a:gd name="T46" fmla="*/ 2147483647 w 967"/>
                <a:gd name="T47" fmla="*/ 2147483647 h 905"/>
                <a:gd name="T48" fmla="*/ 2147483647 w 967"/>
                <a:gd name="T49" fmla="*/ 2147483647 h 905"/>
                <a:gd name="T50" fmla="*/ 2147483647 w 967"/>
                <a:gd name="T51" fmla="*/ 2147483647 h 905"/>
                <a:gd name="T52" fmla="*/ 2147483647 w 967"/>
                <a:gd name="T53" fmla="*/ 2147483647 h 905"/>
                <a:gd name="T54" fmla="*/ 2147483647 w 967"/>
                <a:gd name="T55" fmla="*/ 2147483647 h 905"/>
                <a:gd name="T56" fmla="*/ 2147483647 w 967"/>
                <a:gd name="T57" fmla="*/ 2147483647 h 905"/>
                <a:gd name="T58" fmla="*/ 2147483647 w 967"/>
                <a:gd name="T59" fmla="*/ 2147483647 h 905"/>
                <a:gd name="T60" fmla="*/ 2147483647 w 967"/>
                <a:gd name="T61" fmla="*/ 2147483647 h 905"/>
                <a:gd name="T62" fmla="*/ 2147483647 w 967"/>
                <a:gd name="T63" fmla="*/ 2147483647 h 905"/>
                <a:gd name="T64" fmla="*/ 2147483647 w 967"/>
                <a:gd name="T65" fmla="*/ 2147483647 h 905"/>
                <a:gd name="T66" fmla="*/ 2147483647 w 967"/>
                <a:gd name="T67" fmla="*/ 2147483647 h 905"/>
                <a:gd name="T68" fmla="*/ 2147483647 w 967"/>
                <a:gd name="T69" fmla="*/ 2147483647 h 905"/>
                <a:gd name="T70" fmla="*/ 2147483647 w 967"/>
                <a:gd name="T71" fmla="*/ 2147483647 h 905"/>
                <a:gd name="T72" fmla="*/ 2147483647 w 967"/>
                <a:gd name="T73" fmla="*/ 2147483647 h 905"/>
                <a:gd name="T74" fmla="*/ 2147483647 w 967"/>
                <a:gd name="T75" fmla="*/ 2147483647 h 905"/>
                <a:gd name="T76" fmla="*/ 2147483647 w 967"/>
                <a:gd name="T77" fmla="*/ 2147483647 h 905"/>
                <a:gd name="T78" fmla="*/ 2147483647 w 967"/>
                <a:gd name="T79" fmla="*/ 2147483647 h 905"/>
                <a:gd name="T80" fmla="*/ 2147483647 w 967"/>
                <a:gd name="T81" fmla="*/ 2147483647 h 905"/>
                <a:gd name="T82" fmla="*/ 2147483647 w 967"/>
                <a:gd name="T83" fmla="*/ 2147483647 h 905"/>
                <a:gd name="T84" fmla="*/ 2147483647 w 967"/>
                <a:gd name="T85" fmla="*/ 2147483647 h 905"/>
                <a:gd name="T86" fmla="*/ 2147483647 w 967"/>
                <a:gd name="T87" fmla="*/ 2147483647 h 905"/>
                <a:gd name="T88" fmla="*/ 2147483647 w 967"/>
                <a:gd name="T89" fmla="*/ 2147483647 h 905"/>
                <a:gd name="T90" fmla="*/ 2147483647 w 967"/>
                <a:gd name="T91" fmla="*/ 2147483647 h 905"/>
                <a:gd name="T92" fmla="*/ 2147483647 w 967"/>
                <a:gd name="T93" fmla="*/ 2147483647 h 905"/>
                <a:gd name="T94" fmla="*/ 2147483647 w 967"/>
                <a:gd name="T95" fmla="*/ 2147483647 h 905"/>
                <a:gd name="T96" fmla="*/ 2147483647 w 967"/>
                <a:gd name="T97" fmla="*/ 2147483647 h 905"/>
                <a:gd name="T98" fmla="*/ 2147483647 w 967"/>
                <a:gd name="T99" fmla="*/ 2147483647 h 905"/>
                <a:gd name="T100" fmla="*/ 2147483647 w 967"/>
                <a:gd name="T101" fmla="*/ 0 h 9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7"/>
                <a:gd name="T154" fmla="*/ 0 h 905"/>
                <a:gd name="T155" fmla="*/ 1783556 w 967"/>
                <a:gd name="T156" fmla="*/ 1685925 h 9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7" h="905">
                  <a:moveTo>
                    <a:pt x="412" y="0"/>
                  </a:moveTo>
                  <a:lnTo>
                    <a:pt x="352" y="31"/>
                  </a:lnTo>
                  <a:lnTo>
                    <a:pt x="388" y="532"/>
                  </a:lnTo>
                  <a:lnTo>
                    <a:pt x="417" y="573"/>
                  </a:lnTo>
                  <a:lnTo>
                    <a:pt x="386" y="608"/>
                  </a:lnTo>
                  <a:lnTo>
                    <a:pt x="180" y="578"/>
                  </a:lnTo>
                  <a:lnTo>
                    <a:pt x="108" y="607"/>
                  </a:lnTo>
                  <a:lnTo>
                    <a:pt x="69" y="597"/>
                  </a:lnTo>
                  <a:lnTo>
                    <a:pt x="48" y="608"/>
                  </a:lnTo>
                  <a:lnTo>
                    <a:pt x="7" y="610"/>
                  </a:lnTo>
                  <a:lnTo>
                    <a:pt x="0" y="613"/>
                  </a:lnTo>
                  <a:lnTo>
                    <a:pt x="2" y="627"/>
                  </a:lnTo>
                  <a:lnTo>
                    <a:pt x="20" y="637"/>
                  </a:lnTo>
                  <a:lnTo>
                    <a:pt x="14" y="651"/>
                  </a:lnTo>
                  <a:lnTo>
                    <a:pt x="26" y="660"/>
                  </a:lnTo>
                  <a:lnTo>
                    <a:pt x="33" y="684"/>
                  </a:lnTo>
                  <a:lnTo>
                    <a:pt x="24" y="696"/>
                  </a:lnTo>
                  <a:lnTo>
                    <a:pt x="39" y="715"/>
                  </a:lnTo>
                  <a:lnTo>
                    <a:pt x="53" y="712"/>
                  </a:lnTo>
                  <a:lnTo>
                    <a:pt x="66" y="736"/>
                  </a:lnTo>
                  <a:lnTo>
                    <a:pt x="65" y="757"/>
                  </a:lnTo>
                  <a:lnTo>
                    <a:pt x="70" y="770"/>
                  </a:lnTo>
                  <a:lnTo>
                    <a:pt x="98" y="790"/>
                  </a:lnTo>
                  <a:lnTo>
                    <a:pt x="131" y="805"/>
                  </a:lnTo>
                  <a:lnTo>
                    <a:pt x="165" y="787"/>
                  </a:lnTo>
                  <a:lnTo>
                    <a:pt x="199" y="780"/>
                  </a:lnTo>
                  <a:lnTo>
                    <a:pt x="215" y="807"/>
                  </a:lnTo>
                  <a:lnTo>
                    <a:pt x="234" y="840"/>
                  </a:lnTo>
                  <a:lnTo>
                    <a:pt x="240" y="865"/>
                  </a:lnTo>
                  <a:lnTo>
                    <a:pt x="266" y="896"/>
                  </a:lnTo>
                  <a:lnTo>
                    <a:pt x="307" y="899"/>
                  </a:lnTo>
                  <a:lnTo>
                    <a:pt x="331" y="882"/>
                  </a:lnTo>
                  <a:lnTo>
                    <a:pt x="358" y="873"/>
                  </a:lnTo>
                  <a:lnTo>
                    <a:pt x="374" y="905"/>
                  </a:lnTo>
                  <a:lnTo>
                    <a:pt x="407" y="895"/>
                  </a:lnTo>
                  <a:lnTo>
                    <a:pt x="413" y="864"/>
                  </a:lnTo>
                  <a:lnTo>
                    <a:pt x="405" y="827"/>
                  </a:lnTo>
                  <a:lnTo>
                    <a:pt x="427" y="801"/>
                  </a:lnTo>
                  <a:lnTo>
                    <a:pt x="454" y="784"/>
                  </a:lnTo>
                  <a:lnTo>
                    <a:pt x="474" y="775"/>
                  </a:lnTo>
                  <a:lnTo>
                    <a:pt x="469" y="750"/>
                  </a:lnTo>
                  <a:lnTo>
                    <a:pt x="517" y="714"/>
                  </a:lnTo>
                  <a:lnTo>
                    <a:pt x="550" y="692"/>
                  </a:lnTo>
                  <a:lnTo>
                    <a:pt x="585" y="661"/>
                  </a:lnTo>
                  <a:lnTo>
                    <a:pt x="618" y="646"/>
                  </a:lnTo>
                  <a:lnTo>
                    <a:pt x="668" y="629"/>
                  </a:lnTo>
                  <a:lnTo>
                    <a:pt x="735" y="626"/>
                  </a:lnTo>
                  <a:lnTo>
                    <a:pt x="810" y="604"/>
                  </a:lnTo>
                  <a:lnTo>
                    <a:pt x="893" y="596"/>
                  </a:lnTo>
                  <a:lnTo>
                    <a:pt x="959" y="566"/>
                  </a:lnTo>
                  <a:lnTo>
                    <a:pt x="967" y="382"/>
                  </a:lnTo>
                  <a:lnTo>
                    <a:pt x="913" y="380"/>
                  </a:lnTo>
                  <a:lnTo>
                    <a:pt x="900" y="323"/>
                  </a:lnTo>
                  <a:lnTo>
                    <a:pt x="871" y="323"/>
                  </a:lnTo>
                  <a:lnTo>
                    <a:pt x="830" y="302"/>
                  </a:lnTo>
                  <a:lnTo>
                    <a:pt x="784" y="272"/>
                  </a:lnTo>
                  <a:lnTo>
                    <a:pt x="757" y="234"/>
                  </a:lnTo>
                  <a:lnTo>
                    <a:pt x="671" y="178"/>
                  </a:lnTo>
                  <a:lnTo>
                    <a:pt x="529" y="81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4" name="Freeform 62">
              <a:extLst/>
            </p:cNvPr>
            <p:cNvSpPr>
              <a:spLocks/>
            </p:cNvSpPr>
            <p:nvPr/>
          </p:nvSpPr>
          <p:spPr bwMode="auto">
            <a:xfrm>
              <a:off x="3986189" y="4635518"/>
              <a:ext cx="134937" cy="93663"/>
            </a:xfrm>
            <a:custGeom>
              <a:avLst/>
              <a:gdLst>
                <a:gd name="T0" fmla="*/ 2147483647 w 423"/>
                <a:gd name="T1" fmla="*/ 2147483647 h 295"/>
                <a:gd name="T2" fmla="*/ 2147483647 w 423"/>
                <a:gd name="T3" fmla="*/ 2147483647 h 295"/>
                <a:gd name="T4" fmla="*/ 2147483647 w 423"/>
                <a:gd name="T5" fmla="*/ 2147483647 h 295"/>
                <a:gd name="T6" fmla="*/ 2147483647 w 423"/>
                <a:gd name="T7" fmla="*/ 2147483647 h 295"/>
                <a:gd name="T8" fmla="*/ 2147483647 w 423"/>
                <a:gd name="T9" fmla="*/ 2147483647 h 295"/>
                <a:gd name="T10" fmla="*/ 2147483647 w 423"/>
                <a:gd name="T11" fmla="*/ 2147483647 h 295"/>
                <a:gd name="T12" fmla="*/ 2147483647 w 423"/>
                <a:gd name="T13" fmla="*/ 2147483647 h 295"/>
                <a:gd name="T14" fmla="*/ 2147483647 w 423"/>
                <a:gd name="T15" fmla="*/ 2147483647 h 295"/>
                <a:gd name="T16" fmla="*/ 2147483647 w 423"/>
                <a:gd name="T17" fmla="*/ 2147483647 h 295"/>
                <a:gd name="T18" fmla="*/ 2147483647 w 423"/>
                <a:gd name="T19" fmla="*/ 2147483647 h 295"/>
                <a:gd name="T20" fmla="*/ 2147483647 w 423"/>
                <a:gd name="T21" fmla="*/ 2147483647 h 295"/>
                <a:gd name="T22" fmla="*/ 2147483647 w 423"/>
                <a:gd name="T23" fmla="*/ 2147483647 h 295"/>
                <a:gd name="T24" fmla="*/ 2147483647 w 423"/>
                <a:gd name="T25" fmla="*/ 2147483647 h 295"/>
                <a:gd name="T26" fmla="*/ 2147483647 w 423"/>
                <a:gd name="T27" fmla="*/ 2147483647 h 295"/>
                <a:gd name="T28" fmla="*/ 2147483647 w 423"/>
                <a:gd name="T29" fmla="*/ 2147483647 h 295"/>
                <a:gd name="T30" fmla="*/ 2147483647 w 423"/>
                <a:gd name="T31" fmla="*/ 2147483647 h 295"/>
                <a:gd name="T32" fmla="*/ 2147483647 w 423"/>
                <a:gd name="T33" fmla="*/ 2147483647 h 295"/>
                <a:gd name="T34" fmla="*/ 2147483647 w 423"/>
                <a:gd name="T35" fmla="*/ 2147483647 h 295"/>
                <a:gd name="T36" fmla="*/ 2147483647 w 423"/>
                <a:gd name="T37" fmla="*/ 0 h 295"/>
                <a:gd name="T38" fmla="*/ 2147483647 w 423"/>
                <a:gd name="T39" fmla="*/ 2147483647 h 295"/>
                <a:gd name="T40" fmla="*/ 2147483647 w 423"/>
                <a:gd name="T41" fmla="*/ 2147483647 h 295"/>
                <a:gd name="T42" fmla="*/ 2147483647 w 423"/>
                <a:gd name="T43" fmla="*/ 2147483647 h 295"/>
                <a:gd name="T44" fmla="*/ 2147483647 w 423"/>
                <a:gd name="T45" fmla="*/ 2147483647 h 295"/>
                <a:gd name="T46" fmla="*/ 2147483647 w 423"/>
                <a:gd name="T47" fmla="*/ 2147483647 h 295"/>
                <a:gd name="T48" fmla="*/ 0 w 423"/>
                <a:gd name="T49" fmla="*/ 2147483647 h 295"/>
                <a:gd name="T50" fmla="*/ 2147483647 w 423"/>
                <a:gd name="T51" fmla="*/ 2147483647 h 295"/>
                <a:gd name="T52" fmla="*/ 2147483647 w 423"/>
                <a:gd name="T53" fmla="*/ 2147483647 h 295"/>
                <a:gd name="T54" fmla="*/ 2147483647 w 423"/>
                <a:gd name="T55" fmla="*/ 2147483647 h 295"/>
                <a:gd name="T56" fmla="*/ 2147483647 w 423"/>
                <a:gd name="T57" fmla="*/ 2147483647 h 295"/>
                <a:gd name="T58" fmla="*/ 2147483647 w 423"/>
                <a:gd name="T59" fmla="*/ 2147483647 h 295"/>
                <a:gd name="T60" fmla="*/ 2147483647 w 423"/>
                <a:gd name="T61" fmla="*/ 2147483647 h 295"/>
                <a:gd name="T62" fmla="*/ 2147483647 w 423"/>
                <a:gd name="T63" fmla="*/ 2147483647 h 295"/>
                <a:gd name="T64" fmla="*/ 2147483647 w 423"/>
                <a:gd name="T65" fmla="*/ 2147483647 h 295"/>
                <a:gd name="T66" fmla="*/ 2147483647 w 423"/>
                <a:gd name="T67" fmla="*/ 2147483647 h 295"/>
                <a:gd name="T68" fmla="*/ 2147483647 w 423"/>
                <a:gd name="T69" fmla="*/ 2147483647 h 295"/>
                <a:gd name="T70" fmla="*/ 2147483647 w 423"/>
                <a:gd name="T71" fmla="*/ 2147483647 h 295"/>
                <a:gd name="T72" fmla="*/ 2147483647 w 423"/>
                <a:gd name="T73" fmla="*/ 2147483647 h 295"/>
                <a:gd name="T74" fmla="*/ 2147483647 w 423"/>
                <a:gd name="T75" fmla="*/ 2147483647 h 295"/>
                <a:gd name="T76" fmla="*/ 2147483647 w 423"/>
                <a:gd name="T77" fmla="*/ 2147483647 h 295"/>
                <a:gd name="T78" fmla="*/ 2147483647 w 423"/>
                <a:gd name="T79" fmla="*/ 2147483647 h 295"/>
                <a:gd name="T80" fmla="*/ 2147483647 w 423"/>
                <a:gd name="T81" fmla="*/ 2147483647 h 295"/>
                <a:gd name="T82" fmla="*/ 2147483647 w 423"/>
                <a:gd name="T83" fmla="*/ 2147483647 h 295"/>
                <a:gd name="T84" fmla="*/ 2147483647 w 423"/>
                <a:gd name="T85" fmla="*/ 2147483647 h 295"/>
                <a:gd name="T86" fmla="*/ 2147483647 w 423"/>
                <a:gd name="T87" fmla="*/ 2147483647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3"/>
                <a:gd name="T133" fmla="*/ 0 h 295"/>
                <a:gd name="T134" fmla="*/ 744140 w 423"/>
                <a:gd name="T135" fmla="*/ 545334 h 2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3" h="295">
                  <a:moveTo>
                    <a:pt x="351" y="289"/>
                  </a:moveTo>
                  <a:lnTo>
                    <a:pt x="373" y="295"/>
                  </a:lnTo>
                  <a:lnTo>
                    <a:pt x="394" y="295"/>
                  </a:lnTo>
                  <a:lnTo>
                    <a:pt x="412" y="265"/>
                  </a:lnTo>
                  <a:lnTo>
                    <a:pt x="420" y="236"/>
                  </a:lnTo>
                  <a:lnTo>
                    <a:pt x="422" y="195"/>
                  </a:lnTo>
                  <a:lnTo>
                    <a:pt x="423" y="137"/>
                  </a:lnTo>
                  <a:lnTo>
                    <a:pt x="399" y="104"/>
                  </a:lnTo>
                  <a:lnTo>
                    <a:pt x="389" y="74"/>
                  </a:lnTo>
                  <a:lnTo>
                    <a:pt x="354" y="18"/>
                  </a:lnTo>
                  <a:lnTo>
                    <a:pt x="323" y="27"/>
                  </a:lnTo>
                  <a:lnTo>
                    <a:pt x="289" y="44"/>
                  </a:lnTo>
                  <a:lnTo>
                    <a:pt x="256" y="29"/>
                  </a:lnTo>
                  <a:lnTo>
                    <a:pt x="224" y="9"/>
                  </a:lnTo>
                  <a:lnTo>
                    <a:pt x="212" y="14"/>
                  </a:lnTo>
                  <a:lnTo>
                    <a:pt x="188" y="11"/>
                  </a:lnTo>
                  <a:lnTo>
                    <a:pt x="165" y="17"/>
                  </a:lnTo>
                  <a:lnTo>
                    <a:pt x="145" y="10"/>
                  </a:lnTo>
                  <a:lnTo>
                    <a:pt x="126" y="8"/>
                  </a:lnTo>
                  <a:lnTo>
                    <a:pt x="114" y="0"/>
                  </a:lnTo>
                  <a:lnTo>
                    <a:pt x="96" y="0"/>
                  </a:lnTo>
                  <a:lnTo>
                    <a:pt x="81" y="0"/>
                  </a:lnTo>
                  <a:lnTo>
                    <a:pt x="83" y="15"/>
                  </a:lnTo>
                  <a:lnTo>
                    <a:pt x="78" y="24"/>
                  </a:lnTo>
                  <a:lnTo>
                    <a:pt x="66" y="29"/>
                  </a:lnTo>
                  <a:lnTo>
                    <a:pt x="77" y="44"/>
                  </a:lnTo>
                  <a:lnTo>
                    <a:pt x="75" y="57"/>
                  </a:lnTo>
                  <a:lnTo>
                    <a:pt x="63" y="62"/>
                  </a:lnTo>
                  <a:lnTo>
                    <a:pt x="47" y="62"/>
                  </a:lnTo>
                  <a:lnTo>
                    <a:pt x="35" y="69"/>
                  </a:lnTo>
                  <a:lnTo>
                    <a:pt x="23" y="74"/>
                  </a:lnTo>
                  <a:lnTo>
                    <a:pt x="9" y="99"/>
                  </a:lnTo>
                  <a:lnTo>
                    <a:pt x="0" y="108"/>
                  </a:lnTo>
                  <a:lnTo>
                    <a:pt x="24" y="117"/>
                  </a:lnTo>
                  <a:lnTo>
                    <a:pt x="37" y="135"/>
                  </a:lnTo>
                  <a:lnTo>
                    <a:pt x="63" y="153"/>
                  </a:lnTo>
                  <a:lnTo>
                    <a:pt x="96" y="172"/>
                  </a:lnTo>
                  <a:lnTo>
                    <a:pt x="114" y="207"/>
                  </a:lnTo>
                  <a:lnTo>
                    <a:pt x="135" y="191"/>
                  </a:lnTo>
                  <a:lnTo>
                    <a:pt x="154" y="168"/>
                  </a:lnTo>
                  <a:lnTo>
                    <a:pt x="163" y="145"/>
                  </a:lnTo>
                  <a:lnTo>
                    <a:pt x="194" y="142"/>
                  </a:lnTo>
                  <a:lnTo>
                    <a:pt x="214" y="148"/>
                  </a:lnTo>
                  <a:lnTo>
                    <a:pt x="235" y="165"/>
                  </a:lnTo>
                  <a:lnTo>
                    <a:pt x="259" y="192"/>
                  </a:lnTo>
                  <a:lnTo>
                    <a:pt x="269" y="214"/>
                  </a:lnTo>
                  <a:lnTo>
                    <a:pt x="279" y="235"/>
                  </a:lnTo>
                  <a:lnTo>
                    <a:pt x="291" y="243"/>
                  </a:lnTo>
                  <a:lnTo>
                    <a:pt x="300" y="261"/>
                  </a:lnTo>
                  <a:lnTo>
                    <a:pt x="322" y="260"/>
                  </a:lnTo>
                  <a:lnTo>
                    <a:pt x="336" y="274"/>
                  </a:lnTo>
                  <a:lnTo>
                    <a:pt x="351" y="2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5" name="Freeform 42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49814" y="5073668"/>
              <a:ext cx="6350" cy="14288"/>
            </a:xfrm>
            <a:custGeom>
              <a:avLst/>
              <a:gdLst>
                <a:gd name="T0" fmla="*/ 1345433959 w 176"/>
                <a:gd name="T1" fmla="*/ 2147483647 h 342"/>
                <a:gd name="T2" fmla="*/ 0 w 176"/>
                <a:gd name="T3" fmla="*/ 2147483647 h 342"/>
                <a:gd name="T4" fmla="*/ 0 w 176"/>
                <a:gd name="T5" fmla="*/ 2147483647 h 342"/>
                <a:gd name="T6" fmla="*/ 2147483647 w 176"/>
                <a:gd name="T7" fmla="*/ 2147483647 h 342"/>
                <a:gd name="T8" fmla="*/ 2147483647 w 176"/>
                <a:gd name="T9" fmla="*/ 2147483647 h 342"/>
                <a:gd name="T10" fmla="*/ 2147483647 w 176"/>
                <a:gd name="T11" fmla="*/ 2147483647 h 342"/>
                <a:gd name="T12" fmla="*/ 2147483647 w 176"/>
                <a:gd name="T13" fmla="*/ 2147483647 h 342"/>
                <a:gd name="T14" fmla="*/ 2147483647 w 176"/>
                <a:gd name="T15" fmla="*/ 2147483647 h 342"/>
                <a:gd name="T16" fmla="*/ 2147483647 w 176"/>
                <a:gd name="T17" fmla="*/ 2147483647 h 342"/>
                <a:gd name="T18" fmla="*/ 2147483647 w 176"/>
                <a:gd name="T19" fmla="*/ 2147483647 h 342"/>
                <a:gd name="T20" fmla="*/ 2147483647 w 176"/>
                <a:gd name="T21" fmla="*/ 0 h 342"/>
                <a:gd name="T22" fmla="*/ 1345433959 w 176"/>
                <a:gd name="T23" fmla="*/ 2147483647 h 3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342"/>
                <a:gd name="T38" fmla="*/ 176 w 176"/>
                <a:gd name="T39" fmla="*/ 342 h 3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342">
                  <a:moveTo>
                    <a:pt x="22" y="72"/>
                  </a:moveTo>
                  <a:lnTo>
                    <a:pt x="0" y="122"/>
                  </a:lnTo>
                  <a:lnTo>
                    <a:pt x="0" y="222"/>
                  </a:lnTo>
                  <a:lnTo>
                    <a:pt x="64" y="258"/>
                  </a:lnTo>
                  <a:lnTo>
                    <a:pt x="116" y="342"/>
                  </a:lnTo>
                  <a:lnTo>
                    <a:pt x="164" y="306"/>
                  </a:lnTo>
                  <a:lnTo>
                    <a:pt x="124" y="226"/>
                  </a:lnTo>
                  <a:lnTo>
                    <a:pt x="100" y="158"/>
                  </a:lnTo>
                  <a:lnTo>
                    <a:pt x="176" y="78"/>
                  </a:lnTo>
                  <a:lnTo>
                    <a:pt x="144" y="18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6" name="Freeform 42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57751" y="5089543"/>
              <a:ext cx="6350" cy="6350"/>
            </a:xfrm>
            <a:custGeom>
              <a:avLst/>
              <a:gdLst>
                <a:gd name="T0" fmla="*/ 2147483647 w 146"/>
                <a:gd name="T1" fmla="*/ 0 h 140"/>
                <a:gd name="T2" fmla="*/ 0 w 146"/>
                <a:gd name="T3" fmla="*/ 2147483647 h 140"/>
                <a:gd name="T4" fmla="*/ 2147483647 w 146"/>
                <a:gd name="T5" fmla="*/ 2147483647 h 140"/>
                <a:gd name="T6" fmla="*/ 2147483647 w 146"/>
                <a:gd name="T7" fmla="*/ 2147483647 h 140"/>
                <a:gd name="T8" fmla="*/ 2147483647 w 146"/>
                <a:gd name="T9" fmla="*/ 2147483647 h 140"/>
                <a:gd name="T10" fmla="*/ 2147483647 w 146"/>
                <a:gd name="T11" fmla="*/ 2147483647 h 140"/>
                <a:gd name="T12" fmla="*/ 2147483647 w 146"/>
                <a:gd name="T13" fmla="*/ 766090398 h 140"/>
                <a:gd name="T14" fmla="*/ 2147483647 w 146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"/>
                <a:gd name="T25" fmla="*/ 0 h 140"/>
                <a:gd name="T26" fmla="*/ 146 w 146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" h="140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90" y="140"/>
                  </a:lnTo>
                  <a:lnTo>
                    <a:pt x="146" y="104"/>
                  </a:lnTo>
                  <a:lnTo>
                    <a:pt x="138" y="48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7" name="Freeform 429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67276" y="5087956"/>
              <a:ext cx="4763" cy="6350"/>
            </a:xfrm>
            <a:custGeom>
              <a:avLst/>
              <a:gdLst>
                <a:gd name="T0" fmla="*/ 2147483647 w 126"/>
                <a:gd name="T1" fmla="*/ 0 h 132"/>
                <a:gd name="T2" fmla="*/ 0 w 126"/>
                <a:gd name="T3" fmla="*/ 2147483647 h 132"/>
                <a:gd name="T4" fmla="*/ 2147483647 w 126"/>
                <a:gd name="T5" fmla="*/ 2147483647 h 132"/>
                <a:gd name="T6" fmla="*/ 2147483647 w 126"/>
                <a:gd name="T7" fmla="*/ 2147483647 h 132"/>
                <a:gd name="T8" fmla="*/ 2147483647 w 126"/>
                <a:gd name="T9" fmla="*/ 2147483647 h 132"/>
                <a:gd name="T10" fmla="*/ 2147483647 w 126"/>
                <a:gd name="T11" fmla="*/ 2147483647 h 132"/>
                <a:gd name="T12" fmla="*/ 2147483647 w 126"/>
                <a:gd name="T13" fmla="*/ 1028214321 h 132"/>
                <a:gd name="T14" fmla="*/ 2147483647 w 126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"/>
                <a:gd name="T25" fmla="*/ 0 h 132"/>
                <a:gd name="T26" fmla="*/ 126 w 126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" h="132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70" y="132"/>
                  </a:lnTo>
                  <a:lnTo>
                    <a:pt x="126" y="116"/>
                  </a:lnTo>
                  <a:lnTo>
                    <a:pt x="122" y="60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48" name="Group 430">
              <a:extLst/>
            </p:cNvPr>
            <p:cNvGrpSpPr>
              <a:grpSpLocks noChangeAspect="1"/>
            </p:cNvGrpSpPr>
            <p:nvPr/>
          </p:nvGrpSpPr>
          <p:grpSpPr bwMode="auto">
            <a:xfrm rot="21398148">
              <a:off x="5083260" y="5019663"/>
              <a:ext cx="85732" cy="55562"/>
              <a:chOff x="3018" y="2803"/>
              <a:chExt cx="191" cy="122"/>
            </a:xfrm>
            <a:grpFill/>
          </p:grpSpPr>
          <p:sp>
            <p:nvSpPr>
              <p:cNvPr id="261" name="Freeform 43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21"/>
                <a:ext cx="14" cy="19"/>
              </a:xfrm>
              <a:custGeom>
                <a:avLst/>
                <a:gdLst>
                  <a:gd name="T0" fmla="*/ 0 w 155"/>
                  <a:gd name="T1" fmla="*/ 0 h 207"/>
                  <a:gd name="T2" fmla="*/ 0 w 155"/>
                  <a:gd name="T3" fmla="*/ 0 h 207"/>
                  <a:gd name="T4" fmla="*/ 0 w 155"/>
                  <a:gd name="T5" fmla="*/ 0 h 207"/>
                  <a:gd name="T6" fmla="*/ 0 w 155"/>
                  <a:gd name="T7" fmla="*/ 0 h 207"/>
                  <a:gd name="T8" fmla="*/ 0 w 155"/>
                  <a:gd name="T9" fmla="*/ 0 h 207"/>
                  <a:gd name="T10" fmla="*/ 0 w 155"/>
                  <a:gd name="T11" fmla="*/ 0 h 207"/>
                  <a:gd name="T12" fmla="*/ 0 w 155"/>
                  <a:gd name="T13" fmla="*/ 0 h 207"/>
                  <a:gd name="T14" fmla="*/ 0 w 155"/>
                  <a:gd name="T15" fmla="*/ 0 h 207"/>
                  <a:gd name="T16" fmla="*/ 0 w 155"/>
                  <a:gd name="T17" fmla="*/ 0 h 207"/>
                  <a:gd name="T18" fmla="*/ 0 w 155"/>
                  <a:gd name="T19" fmla="*/ 0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5"/>
                  <a:gd name="T31" fmla="*/ 0 h 207"/>
                  <a:gd name="T32" fmla="*/ 155 w 155"/>
                  <a:gd name="T33" fmla="*/ 207 h 20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5" h="207">
                    <a:moveTo>
                      <a:pt x="22" y="43"/>
                    </a:moveTo>
                    <a:lnTo>
                      <a:pt x="0" y="93"/>
                    </a:lnTo>
                    <a:lnTo>
                      <a:pt x="59" y="159"/>
                    </a:lnTo>
                    <a:lnTo>
                      <a:pt x="89" y="207"/>
                    </a:lnTo>
                    <a:lnTo>
                      <a:pt x="152" y="180"/>
                    </a:lnTo>
                    <a:lnTo>
                      <a:pt x="155" y="120"/>
                    </a:lnTo>
                    <a:lnTo>
                      <a:pt x="134" y="60"/>
                    </a:lnTo>
                    <a:lnTo>
                      <a:pt x="101" y="18"/>
                    </a:lnTo>
                    <a:lnTo>
                      <a:pt x="53" y="0"/>
                    </a:lnTo>
                    <a:lnTo>
                      <a:pt x="22" y="4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62" name="Freeform 43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18" y="2895"/>
                <a:ext cx="16" cy="18"/>
              </a:xfrm>
              <a:custGeom>
                <a:avLst/>
                <a:gdLst>
                  <a:gd name="T0" fmla="*/ 0 w 176"/>
                  <a:gd name="T1" fmla="*/ 0 h 186"/>
                  <a:gd name="T2" fmla="*/ 0 w 176"/>
                  <a:gd name="T3" fmla="*/ 0 h 186"/>
                  <a:gd name="T4" fmla="*/ 0 w 176"/>
                  <a:gd name="T5" fmla="*/ 0 h 186"/>
                  <a:gd name="T6" fmla="*/ 0 w 176"/>
                  <a:gd name="T7" fmla="*/ 0 h 186"/>
                  <a:gd name="T8" fmla="*/ 0 w 176"/>
                  <a:gd name="T9" fmla="*/ 0 h 186"/>
                  <a:gd name="T10" fmla="*/ 0 w 176"/>
                  <a:gd name="T11" fmla="*/ 0 h 186"/>
                  <a:gd name="T12" fmla="*/ 0 w 176"/>
                  <a:gd name="T13" fmla="*/ 0 h 186"/>
                  <a:gd name="T14" fmla="*/ 0 w 176"/>
                  <a:gd name="T15" fmla="*/ 0 h 186"/>
                  <a:gd name="T16" fmla="*/ 0 w 176"/>
                  <a:gd name="T17" fmla="*/ 0 h 186"/>
                  <a:gd name="T18" fmla="*/ 0 w 176"/>
                  <a:gd name="T19" fmla="*/ 0 h 186"/>
                  <a:gd name="T20" fmla="*/ 0 w 176"/>
                  <a:gd name="T21" fmla="*/ 0 h 186"/>
                  <a:gd name="T22" fmla="*/ 0 w 176"/>
                  <a:gd name="T23" fmla="*/ 0 h 1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186"/>
                  <a:gd name="T38" fmla="*/ 176 w 176"/>
                  <a:gd name="T39" fmla="*/ 186 h 18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186">
                    <a:moveTo>
                      <a:pt x="46" y="21"/>
                    </a:moveTo>
                    <a:lnTo>
                      <a:pt x="0" y="63"/>
                    </a:lnTo>
                    <a:lnTo>
                      <a:pt x="38" y="121"/>
                    </a:lnTo>
                    <a:lnTo>
                      <a:pt x="71" y="186"/>
                    </a:lnTo>
                    <a:lnTo>
                      <a:pt x="119" y="180"/>
                    </a:lnTo>
                    <a:lnTo>
                      <a:pt x="176" y="111"/>
                    </a:lnTo>
                    <a:lnTo>
                      <a:pt x="167" y="66"/>
                    </a:lnTo>
                    <a:lnTo>
                      <a:pt x="119" y="96"/>
                    </a:lnTo>
                    <a:lnTo>
                      <a:pt x="83" y="69"/>
                    </a:lnTo>
                    <a:lnTo>
                      <a:pt x="107" y="36"/>
                    </a:lnTo>
                    <a:lnTo>
                      <a:pt x="98" y="0"/>
                    </a:lnTo>
                    <a:lnTo>
                      <a:pt x="46" y="2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63" name="Freeform 43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1" y="2915"/>
                <a:ext cx="14" cy="10"/>
              </a:xfrm>
              <a:custGeom>
                <a:avLst/>
                <a:gdLst>
                  <a:gd name="T0" fmla="*/ 0 w 153"/>
                  <a:gd name="T1" fmla="*/ 0 h 108"/>
                  <a:gd name="T2" fmla="*/ 0 w 153"/>
                  <a:gd name="T3" fmla="*/ 0 h 108"/>
                  <a:gd name="T4" fmla="*/ 0 w 153"/>
                  <a:gd name="T5" fmla="*/ 0 h 108"/>
                  <a:gd name="T6" fmla="*/ 0 w 153"/>
                  <a:gd name="T7" fmla="*/ 0 h 108"/>
                  <a:gd name="T8" fmla="*/ 0 w 153"/>
                  <a:gd name="T9" fmla="*/ 0 h 108"/>
                  <a:gd name="T10" fmla="*/ 0 w 153"/>
                  <a:gd name="T11" fmla="*/ 0 h 108"/>
                  <a:gd name="T12" fmla="*/ 0 w 153"/>
                  <a:gd name="T13" fmla="*/ 0 h 108"/>
                  <a:gd name="T14" fmla="*/ 0 w 153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08"/>
                  <a:gd name="T26" fmla="*/ 153 w 153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08">
                    <a:moveTo>
                      <a:pt x="36" y="0"/>
                    </a:moveTo>
                    <a:lnTo>
                      <a:pt x="0" y="32"/>
                    </a:lnTo>
                    <a:lnTo>
                      <a:pt x="38" y="90"/>
                    </a:lnTo>
                    <a:lnTo>
                      <a:pt x="96" y="108"/>
                    </a:lnTo>
                    <a:lnTo>
                      <a:pt x="126" y="106"/>
                    </a:lnTo>
                    <a:lnTo>
                      <a:pt x="153" y="66"/>
                    </a:lnTo>
                    <a:lnTo>
                      <a:pt x="99" y="3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64" name="Freeform 43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0" y="2890"/>
                <a:ext cx="11" cy="9"/>
              </a:xfrm>
              <a:custGeom>
                <a:avLst/>
                <a:gdLst>
                  <a:gd name="T0" fmla="*/ 0 w 111"/>
                  <a:gd name="T1" fmla="*/ 0 h 100"/>
                  <a:gd name="T2" fmla="*/ 0 w 111"/>
                  <a:gd name="T3" fmla="*/ 0 h 100"/>
                  <a:gd name="T4" fmla="*/ 0 w 111"/>
                  <a:gd name="T5" fmla="*/ 0 h 100"/>
                  <a:gd name="T6" fmla="*/ 0 w 111"/>
                  <a:gd name="T7" fmla="*/ 0 h 100"/>
                  <a:gd name="T8" fmla="*/ 0 w 111"/>
                  <a:gd name="T9" fmla="*/ 0 h 100"/>
                  <a:gd name="T10" fmla="*/ 0 w 111"/>
                  <a:gd name="T11" fmla="*/ 0 h 100"/>
                  <a:gd name="T12" fmla="*/ 0 w 111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100"/>
                  <a:gd name="T23" fmla="*/ 111 w 111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100">
                    <a:moveTo>
                      <a:pt x="46" y="0"/>
                    </a:moveTo>
                    <a:lnTo>
                      <a:pt x="0" y="42"/>
                    </a:lnTo>
                    <a:lnTo>
                      <a:pt x="38" y="100"/>
                    </a:lnTo>
                    <a:lnTo>
                      <a:pt x="87" y="94"/>
                    </a:lnTo>
                    <a:lnTo>
                      <a:pt x="111" y="58"/>
                    </a:lnTo>
                    <a:lnTo>
                      <a:pt x="106" y="4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65" name="Freeform 43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53" y="2906"/>
                <a:ext cx="6" cy="7"/>
              </a:xfrm>
              <a:custGeom>
                <a:avLst/>
                <a:gdLst>
                  <a:gd name="T0" fmla="*/ 0 w 60"/>
                  <a:gd name="T1" fmla="*/ 0 h 75"/>
                  <a:gd name="T2" fmla="*/ 0 w 60"/>
                  <a:gd name="T3" fmla="*/ 0 h 75"/>
                  <a:gd name="T4" fmla="*/ 0 w 60"/>
                  <a:gd name="T5" fmla="*/ 0 h 75"/>
                  <a:gd name="T6" fmla="*/ 0 w 60"/>
                  <a:gd name="T7" fmla="*/ 0 h 75"/>
                  <a:gd name="T8" fmla="*/ 0 w 60"/>
                  <a:gd name="T9" fmla="*/ 0 h 75"/>
                  <a:gd name="T10" fmla="*/ 0 w 60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5"/>
                  <a:gd name="T20" fmla="*/ 60 w 60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5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57" y="66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66" name="Freeform 43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3" y="2904"/>
                <a:ext cx="8" cy="8"/>
              </a:xfrm>
              <a:custGeom>
                <a:avLst/>
                <a:gdLst>
                  <a:gd name="T0" fmla="*/ 0 w 75"/>
                  <a:gd name="T1" fmla="*/ 0 h 87"/>
                  <a:gd name="T2" fmla="*/ 0 w 75"/>
                  <a:gd name="T3" fmla="*/ 0 h 87"/>
                  <a:gd name="T4" fmla="*/ 0 w 75"/>
                  <a:gd name="T5" fmla="*/ 0 h 87"/>
                  <a:gd name="T6" fmla="*/ 0 w 75"/>
                  <a:gd name="T7" fmla="*/ 0 h 87"/>
                  <a:gd name="T8" fmla="*/ 0 w 75"/>
                  <a:gd name="T9" fmla="*/ 0 h 87"/>
                  <a:gd name="T10" fmla="*/ 0 w 75"/>
                  <a:gd name="T11" fmla="*/ 0 h 87"/>
                  <a:gd name="T12" fmla="*/ 0 w 75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87"/>
                  <a:gd name="T23" fmla="*/ 75 w 75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87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39" y="87"/>
                    </a:lnTo>
                    <a:lnTo>
                      <a:pt x="75" y="54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67" name="Freeform 43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35" y="2844"/>
                <a:ext cx="9" cy="9"/>
              </a:xfrm>
              <a:custGeom>
                <a:avLst/>
                <a:gdLst>
                  <a:gd name="T0" fmla="*/ 0 w 99"/>
                  <a:gd name="T1" fmla="*/ 0 h 96"/>
                  <a:gd name="T2" fmla="*/ 0 w 99"/>
                  <a:gd name="T3" fmla="*/ 0 h 96"/>
                  <a:gd name="T4" fmla="*/ 0 w 99"/>
                  <a:gd name="T5" fmla="*/ 0 h 96"/>
                  <a:gd name="T6" fmla="*/ 0 w 99"/>
                  <a:gd name="T7" fmla="*/ 0 h 96"/>
                  <a:gd name="T8" fmla="*/ 0 w 99"/>
                  <a:gd name="T9" fmla="*/ 0 h 96"/>
                  <a:gd name="T10" fmla="*/ 0 w 99"/>
                  <a:gd name="T11" fmla="*/ 0 h 96"/>
                  <a:gd name="T12" fmla="*/ 0 w 99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"/>
                  <a:gd name="T22" fmla="*/ 0 h 96"/>
                  <a:gd name="T23" fmla="*/ 99 w 99"/>
                  <a:gd name="T24" fmla="*/ 96 h 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" h="96">
                    <a:moveTo>
                      <a:pt x="48" y="0"/>
                    </a:moveTo>
                    <a:lnTo>
                      <a:pt x="0" y="39"/>
                    </a:lnTo>
                    <a:lnTo>
                      <a:pt x="0" y="84"/>
                    </a:lnTo>
                    <a:lnTo>
                      <a:pt x="48" y="96"/>
                    </a:lnTo>
                    <a:lnTo>
                      <a:pt x="84" y="66"/>
                    </a:lnTo>
                    <a:lnTo>
                      <a:pt x="99" y="27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68" name="Freeform 43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22" y="2853"/>
                <a:ext cx="7" cy="11"/>
              </a:xfrm>
              <a:custGeom>
                <a:avLst/>
                <a:gdLst>
                  <a:gd name="T0" fmla="*/ 0 w 81"/>
                  <a:gd name="T1" fmla="*/ 0 h 111"/>
                  <a:gd name="T2" fmla="*/ 0 w 81"/>
                  <a:gd name="T3" fmla="*/ 0 h 111"/>
                  <a:gd name="T4" fmla="*/ 0 w 81"/>
                  <a:gd name="T5" fmla="*/ 0 h 111"/>
                  <a:gd name="T6" fmla="*/ 0 w 81"/>
                  <a:gd name="T7" fmla="*/ 0 h 111"/>
                  <a:gd name="T8" fmla="*/ 0 w 81"/>
                  <a:gd name="T9" fmla="*/ 0 h 111"/>
                  <a:gd name="T10" fmla="*/ 0 w 81"/>
                  <a:gd name="T11" fmla="*/ 0 h 111"/>
                  <a:gd name="T12" fmla="*/ 0 w 81"/>
                  <a:gd name="T13" fmla="*/ 0 h 111"/>
                  <a:gd name="T14" fmla="*/ 0 w 81"/>
                  <a:gd name="T15" fmla="*/ 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11"/>
                  <a:gd name="T26" fmla="*/ 81 w 81"/>
                  <a:gd name="T27" fmla="*/ 111 h 1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11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42" y="111"/>
                    </a:lnTo>
                    <a:lnTo>
                      <a:pt x="81" y="78"/>
                    </a:lnTo>
                    <a:lnTo>
                      <a:pt x="75" y="30"/>
                    </a:lnTo>
                    <a:lnTo>
                      <a:pt x="5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69" name="Freeform 43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42" y="2833"/>
                <a:ext cx="6" cy="8"/>
              </a:xfrm>
              <a:custGeom>
                <a:avLst/>
                <a:gdLst>
                  <a:gd name="T0" fmla="*/ 0 w 66"/>
                  <a:gd name="T1" fmla="*/ 0 h 93"/>
                  <a:gd name="T2" fmla="*/ 0 w 66"/>
                  <a:gd name="T3" fmla="*/ 0 h 93"/>
                  <a:gd name="T4" fmla="*/ 0 w 66"/>
                  <a:gd name="T5" fmla="*/ 0 h 93"/>
                  <a:gd name="T6" fmla="*/ 0 w 66"/>
                  <a:gd name="T7" fmla="*/ 0 h 93"/>
                  <a:gd name="T8" fmla="*/ 0 w 66"/>
                  <a:gd name="T9" fmla="*/ 0 h 93"/>
                  <a:gd name="T10" fmla="*/ 0 w 66"/>
                  <a:gd name="T11" fmla="*/ 0 h 93"/>
                  <a:gd name="T12" fmla="*/ 0 w 66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93"/>
                  <a:gd name="T23" fmla="*/ 66 w 66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93">
                    <a:moveTo>
                      <a:pt x="27" y="0"/>
                    </a:moveTo>
                    <a:lnTo>
                      <a:pt x="6" y="27"/>
                    </a:lnTo>
                    <a:lnTo>
                      <a:pt x="0" y="69"/>
                    </a:lnTo>
                    <a:lnTo>
                      <a:pt x="21" y="93"/>
                    </a:lnTo>
                    <a:lnTo>
                      <a:pt x="66" y="84"/>
                    </a:lnTo>
                    <a:lnTo>
                      <a:pt x="66" y="2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0" name="Freeform 440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17" y="2866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36" y="69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1" name="Freeform 44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3" y="2836"/>
                <a:ext cx="7" cy="8"/>
              </a:xfrm>
              <a:custGeom>
                <a:avLst/>
                <a:gdLst>
                  <a:gd name="T0" fmla="*/ 0 w 72"/>
                  <a:gd name="T1" fmla="*/ 0 h 84"/>
                  <a:gd name="T2" fmla="*/ 0 w 72"/>
                  <a:gd name="T3" fmla="*/ 0 h 84"/>
                  <a:gd name="T4" fmla="*/ 0 w 72"/>
                  <a:gd name="T5" fmla="*/ 0 h 84"/>
                  <a:gd name="T6" fmla="*/ 0 w 72"/>
                  <a:gd name="T7" fmla="*/ 0 h 84"/>
                  <a:gd name="T8" fmla="*/ 0 w 72"/>
                  <a:gd name="T9" fmla="*/ 0 h 84"/>
                  <a:gd name="T10" fmla="*/ 0 w 72"/>
                  <a:gd name="T11" fmla="*/ 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84"/>
                  <a:gd name="T20" fmla="*/ 72 w 72"/>
                  <a:gd name="T21" fmla="*/ 84 h 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84">
                    <a:moveTo>
                      <a:pt x="30" y="0"/>
                    </a:moveTo>
                    <a:lnTo>
                      <a:pt x="0" y="36"/>
                    </a:lnTo>
                    <a:lnTo>
                      <a:pt x="32" y="84"/>
                    </a:lnTo>
                    <a:lnTo>
                      <a:pt x="69" y="60"/>
                    </a:lnTo>
                    <a:lnTo>
                      <a:pt x="72" y="15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2" name="Freeform 44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03"/>
                <a:ext cx="8" cy="8"/>
              </a:xfrm>
              <a:custGeom>
                <a:avLst/>
                <a:gdLst>
                  <a:gd name="T0" fmla="*/ 0 w 87"/>
                  <a:gd name="T1" fmla="*/ 0 h 84"/>
                  <a:gd name="T2" fmla="*/ 0 w 87"/>
                  <a:gd name="T3" fmla="*/ 0 h 84"/>
                  <a:gd name="T4" fmla="*/ 0 w 87"/>
                  <a:gd name="T5" fmla="*/ 0 h 84"/>
                  <a:gd name="T6" fmla="*/ 0 w 87"/>
                  <a:gd name="T7" fmla="*/ 0 h 84"/>
                  <a:gd name="T8" fmla="*/ 0 w 87"/>
                  <a:gd name="T9" fmla="*/ 0 h 84"/>
                  <a:gd name="T10" fmla="*/ 0 w 87"/>
                  <a:gd name="T11" fmla="*/ 0 h 84"/>
                  <a:gd name="T12" fmla="*/ 0 w 87"/>
                  <a:gd name="T13" fmla="*/ 0 h 84"/>
                  <a:gd name="T14" fmla="*/ 0 w 87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"/>
                  <a:gd name="T25" fmla="*/ 0 h 84"/>
                  <a:gd name="T26" fmla="*/ 87 w 87"/>
                  <a:gd name="T27" fmla="*/ 84 h 8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" h="84">
                    <a:moveTo>
                      <a:pt x="36" y="3"/>
                    </a:moveTo>
                    <a:lnTo>
                      <a:pt x="0" y="36"/>
                    </a:lnTo>
                    <a:lnTo>
                      <a:pt x="18" y="75"/>
                    </a:lnTo>
                    <a:lnTo>
                      <a:pt x="63" y="84"/>
                    </a:lnTo>
                    <a:lnTo>
                      <a:pt x="87" y="60"/>
                    </a:lnTo>
                    <a:lnTo>
                      <a:pt x="75" y="24"/>
                    </a:lnTo>
                    <a:lnTo>
                      <a:pt x="60" y="0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3" name="Freeform 4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0" y="2827"/>
                <a:ext cx="9" cy="8"/>
              </a:xfrm>
              <a:custGeom>
                <a:avLst/>
                <a:gdLst>
                  <a:gd name="T0" fmla="*/ 0 w 90"/>
                  <a:gd name="T1" fmla="*/ 0 h 84"/>
                  <a:gd name="T2" fmla="*/ 0 w 90"/>
                  <a:gd name="T3" fmla="*/ 0 h 84"/>
                  <a:gd name="T4" fmla="*/ 0 w 90"/>
                  <a:gd name="T5" fmla="*/ 0 h 84"/>
                  <a:gd name="T6" fmla="*/ 0 w 90"/>
                  <a:gd name="T7" fmla="*/ 0 h 84"/>
                  <a:gd name="T8" fmla="*/ 0 w 90"/>
                  <a:gd name="T9" fmla="*/ 0 h 84"/>
                  <a:gd name="T10" fmla="*/ 0 w 90"/>
                  <a:gd name="T11" fmla="*/ 0 h 84"/>
                  <a:gd name="T12" fmla="*/ 0 w 9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84"/>
                  <a:gd name="T23" fmla="*/ 90 w 90"/>
                  <a:gd name="T24" fmla="*/ 84 h 8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84">
                    <a:moveTo>
                      <a:pt x="45" y="0"/>
                    </a:moveTo>
                    <a:lnTo>
                      <a:pt x="0" y="27"/>
                    </a:lnTo>
                    <a:lnTo>
                      <a:pt x="6" y="66"/>
                    </a:lnTo>
                    <a:lnTo>
                      <a:pt x="47" y="84"/>
                    </a:lnTo>
                    <a:lnTo>
                      <a:pt x="90" y="66"/>
                    </a:lnTo>
                    <a:lnTo>
                      <a:pt x="87" y="15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4" name="Freeform 4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6" y="2811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48" y="60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5" name="Freeform 44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4" y="2817"/>
                <a:ext cx="5" cy="6"/>
              </a:xfrm>
              <a:custGeom>
                <a:avLst/>
                <a:gdLst>
                  <a:gd name="T0" fmla="*/ 0 w 54"/>
                  <a:gd name="T1" fmla="*/ 0 h 69"/>
                  <a:gd name="T2" fmla="*/ 0 w 54"/>
                  <a:gd name="T3" fmla="*/ 0 h 69"/>
                  <a:gd name="T4" fmla="*/ 0 w 54"/>
                  <a:gd name="T5" fmla="*/ 0 h 69"/>
                  <a:gd name="T6" fmla="*/ 0 w 54"/>
                  <a:gd name="T7" fmla="*/ 0 h 69"/>
                  <a:gd name="T8" fmla="*/ 0 w 54"/>
                  <a:gd name="T9" fmla="*/ 0 h 69"/>
                  <a:gd name="T10" fmla="*/ 0 w 54"/>
                  <a:gd name="T11" fmla="*/ 0 h 69"/>
                  <a:gd name="T12" fmla="*/ 0 w 54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69"/>
                  <a:gd name="T23" fmla="*/ 54 w 5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69">
                    <a:moveTo>
                      <a:pt x="30" y="0"/>
                    </a:moveTo>
                    <a:lnTo>
                      <a:pt x="0" y="12"/>
                    </a:lnTo>
                    <a:lnTo>
                      <a:pt x="0" y="51"/>
                    </a:lnTo>
                    <a:lnTo>
                      <a:pt x="21" y="69"/>
                    </a:lnTo>
                    <a:lnTo>
                      <a:pt x="51" y="60"/>
                    </a:lnTo>
                    <a:lnTo>
                      <a:pt x="54" y="27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49" name="Freeform 446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91114" y="5240356"/>
              <a:ext cx="9525" cy="11112"/>
            </a:xfrm>
            <a:custGeom>
              <a:avLst/>
              <a:gdLst>
                <a:gd name="T0" fmla="*/ 2147483647 w 144"/>
                <a:gd name="T1" fmla="*/ 2147483647 h 196"/>
                <a:gd name="T2" fmla="*/ 0 w 144"/>
                <a:gd name="T3" fmla="*/ 2147483647 h 196"/>
                <a:gd name="T4" fmla="*/ 2147483647 w 144"/>
                <a:gd name="T5" fmla="*/ 2147483647 h 196"/>
                <a:gd name="T6" fmla="*/ 2147483647 w 144"/>
                <a:gd name="T7" fmla="*/ 2147483647 h 196"/>
                <a:gd name="T8" fmla="*/ 2147483647 w 144"/>
                <a:gd name="T9" fmla="*/ 2147483647 h 196"/>
                <a:gd name="T10" fmla="*/ 2147483647 w 144"/>
                <a:gd name="T11" fmla="*/ 2147483647 h 196"/>
                <a:gd name="T12" fmla="*/ 2147483647 w 144"/>
                <a:gd name="T13" fmla="*/ 0 h 196"/>
                <a:gd name="T14" fmla="*/ 2147483647 w 144"/>
                <a:gd name="T15" fmla="*/ 214748364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"/>
                <a:gd name="T25" fmla="*/ 0 h 196"/>
                <a:gd name="T26" fmla="*/ 144 w 144"/>
                <a:gd name="T27" fmla="*/ 196 h 1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" h="196">
                  <a:moveTo>
                    <a:pt x="22" y="72"/>
                  </a:moveTo>
                  <a:lnTo>
                    <a:pt x="0" y="122"/>
                  </a:lnTo>
                  <a:lnTo>
                    <a:pt x="26" y="192"/>
                  </a:lnTo>
                  <a:lnTo>
                    <a:pt x="94" y="196"/>
                  </a:lnTo>
                  <a:lnTo>
                    <a:pt x="144" y="93"/>
                  </a:lnTo>
                  <a:lnTo>
                    <a:pt x="118" y="32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0" name="Freeform 44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54601" y="5253056"/>
              <a:ext cx="12700" cy="12700"/>
            </a:xfrm>
            <a:custGeom>
              <a:avLst/>
              <a:gdLst>
                <a:gd name="T0" fmla="*/ 2147483647 w 203"/>
                <a:gd name="T1" fmla="*/ 2147483647 h 212"/>
                <a:gd name="T2" fmla="*/ 0 w 203"/>
                <a:gd name="T3" fmla="*/ 2147483647 h 212"/>
                <a:gd name="T4" fmla="*/ 2147483647 w 203"/>
                <a:gd name="T5" fmla="*/ 2147483647 h 212"/>
                <a:gd name="T6" fmla="*/ 2147483647 w 203"/>
                <a:gd name="T7" fmla="*/ 2147483647 h 212"/>
                <a:gd name="T8" fmla="*/ 2147483647 w 203"/>
                <a:gd name="T9" fmla="*/ 2147483647 h 212"/>
                <a:gd name="T10" fmla="*/ 2147483647 w 203"/>
                <a:gd name="T11" fmla="*/ 2147483647 h 212"/>
                <a:gd name="T12" fmla="*/ 2147483647 w 203"/>
                <a:gd name="T13" fmla="*/ 2147483647 h 212"/>
                <a:gd name="T14" fmla="*/ 2147483647 w 203"/>
                <a:gd name="T15" fmla="*/ 0 h 212"/>
                <a:gd name="T16" fmla="*/ 2147483647 w 203"/>
                <a:gd name="T17" fmla="*/ 2147483647 h 212"/>
                <a:gd name="T18" fmla="*/ 2147483647 w 203"/>
                <a:gd name="T19" fmla="*/ 2147483647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3"/>
                <a:gd name="T31" fmla="*/ 0 h 212"/>
                <a:gd name="T32" fmla="*/ 203 w 203"/>
                <a:gd name="T33" fmla="*/ 212 h 2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3" h="212">
                  <a:moveTo>
                    <a:pt x="36" y="56"/>
                  </a:moveTo>
                  <a:lnTo>
                    <a:pt x="0" y="116"/>
                  </a:lnTo>
                  <a:lnTo>
                    <a:pt x="60" y="184"/>
                  </a:lnTo>
                  <a:lnTo>
                    <a:pt x="116" y="212"/>
                  </a:lnTo>
                  <a:lnTo>
                    <a:pt x="174" y="148"/>
                  </a:lnTo>
                  <a:lnTo>
                    <a:pt x="203" y="85"/>
                  </a:lnTo>
                  <a:lnTo>
                    <a:pt x="192" y="20"/>
                  </a:lnTo>
                  <a:lnTo>
                    <a:pt x="152" y="0"/>
                  </a:lnTo>
                  <a:lnTo>
                    <a:pt x="104" y="2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1" name="Freeform 44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340326" y="5237181"/>
              <a:ext cx="9525" cy="6350"/>
            </a:xfrm>
            <a:custGeom>
              <a:avLst/>
              <a:gdLst>
                <a:gd name="T0" fmla="*/ 2147483647 w 172"/>
                <a:gd name="T1" fmla="*/ 2147483647 h 108"/>
                <a:gd name="T2" fmla="*/ 0 w 172"/>
                <a:gd name="T3" fmla="*/ 2147483647 h 108"/>
                <a:gd name="T4" fmla="*/ 2147483647 w 172"/>
                <a:gd name="T5" fmla="*/ 2147483647 h 108"/>
                <a:gd name="T6" fmla="*/ 2147483647 w 172"/>
                <a:gd name="T7" fmla="*/ 2147483647 h 108"/>
                <a:gd name="T8" fmla="*/ 2147483647 w 172"/>
                <a:gd name="T9" fmla="*/ 2147483647 h 108"/>
                <a:gd name="T10" fmla="*/ 2147483647 w 172"/>
                <a:gd name="T11" fmla="*/ 2147483647 h 108"/>
                <a:gd name="T12" fmla="*/ 2147483647 w 172"/>
                <a:gd name="T13" fmla="*/ 0 h 108"/>
                <a:gd name="T14" fmla="*/ 2147483647 w 172"/>
                <a:gd name="T15" fmla="*/ 2147483647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2"/>
                <a:gd name="T25" fmla="*/ 0 h 108"/>
                <a:gd name="T26" fmla="*/ 172 w 172"/>
                <a:gd name="T27" fmla="*/ 108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2" h="108">
                  <a:moveTo>
                    <a:pt x="44" y="4"/>
                  </a:moveTo>
                  <a:lnTo>
                    <a:pt x="0" y="72"/>
                  </a:lnTo>
                  <a:lnTo>
                    <a:pt x="48" y="108"/>
                  </a:lnTo>
                  <a:lnTo>
                    <a:pt x="136" y="104"/>
                  </a:lnTo>
                  <a:lnTo>
                    <a:pt x="164" y="64"/>
                  </a:lnTo>
                  <a:lnTo>
                    <a:pt x="172" y="4"/>
                  </a:lnTo>
                  <a:lnTo>
                    <a:pt x="100" y="0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52" name="Group 450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3806803" y="4535494"/>
              <a:ext cx="17464" cy="30161"/>
              <a:chOff x="997" y="8534"/>
              <a:chExt cx="375" cy="631"/>
            </a:xfrm>
            <a:grpFill/>
          </p:grpSpPr>
          <p:sp>
            <p:nvSpPr>
              <p:cNvPr id="258" name="Freeform 45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7" y="8534"/>
                <a:ext cx="126" cy="155"/>
              </a:xfrm>
              <a:custGeom>
                <a:avLst/>
                <a:gdLst>
                  <a:gd name="T0" fmla="*/ 49 w 105"/>
                  <a:gd name="T1" fmla="*/ 35 h 129"/>
                  <a:gd name="T2" fmla="*/ 0 w 105"/>
                  <a:gd name="T3" fmla="*/ 143 h 129"/>
                  <a:gd name="T4" fmla="*/ 28 w 105"/>
                  <a:gd name="T5" fmla="*/ 286 h 129"/>
                  <a:gd name="T6" fmla="*/ 103 w 105"/>
                  <a:gd name="T7" fmla="*/ 322 h 129"/>
                  <a:gd name="T8" fmla="*/ 232 w 105"/>
                  <a:gd name="T9" fmla="*/ 270 h 129"/>
                  <a:gd name="T10" fmla="*/ 260 w 105"/>
                  <a:gd name="T11" fmla="*/ 127 h 129"/>
                  <a:gd name="T12" fmla="*/ 196 w 105"/>
                  <a:gd name="T13" fmla="*/ 0 h 129"/>
                  <a:gd name="T14" fmla="*/ 49 w 105"/>
                  <a:gd name="T15" fmla="*/ 35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29"/>
                  <a:gd name="T26" fmla="*/ 105 w 105"/>
                  <a:gd name="T27" fmla="*/ 129 h 1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29">
                    <a:moveTo>
                      <a:pt x="19" y="14"/>
                    </a:moveTo>
                    <a:lnTo>
                      <a:pt x="0" y="57"/>
                    </a:lnTo>
                    <a:lnTo>
                      <a:pt x="11" y="114"/>
                    </a:lnTo>
                    <a:lnTo>
                      <a:pt x="42" y="129"/>
                    </a:lnTo>
                    <a:lnTo>
                      <a:pt x="93" y="108"/>
                    </a:lnTo>
                    <a:lnTo>
                      <a:pt x="105" y="51"/>
                    </a:lnTo>
                    <a:lnTo>
                      <a:pt x="78" y="0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59" name="Freeform 45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34" y="8657"/>
                <a:ext cx="126" cy="130"/>
              </a:xfrm>
              <a:custGeom>
                <a:avLst/>
                <a:gdLst>
                  <a:gd name="T0" fmla="*/ 49 w 105"/>
                  <a:gd name="T1" fmla="*/ 12 h 108"/>
                  <a:gd name="T2" fmla="*/ 0 w 105"/>
                  <a:gd name="T3" fmla="*/ 122 h 108"/>
                  <a:gd name="T4" fmla="*/ 23 w 105"/>
                  <a:gd name="T5" fmla="*/ 220 h 108"/>
                  <a:gd name="T6" fmla="*/ 113 w 105"/>
                  <a:gd name="T7" fmla="*/ 272 h 108"/>
                  <a:gd name="T8" fmla="*/ 200 w 105"/>
                  <a:gd name="T9" fmla="*/ 206 h 108"/>
                  <a:gd name="T10" fmla="*/ 260 w 105"/>
                  <a:gd name="T11" fmla="*/ 106 h 108"/>
                  <a:gd name="T12" fmla="*/ 173 w 105"/>
                  <a:gd name="T13" fmla="*/ 0 h 108"/>
                  <a:gd name="T14" fmla="*/ 49 w 105"/>
                  <a:gd name="T15" fmla="*/ 12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08"/>
                  <a:gd name="T26" fmla="*/ 105 w 105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08">
                    <a:moveTo>
                      <a:pt x="19" y="5"/>
                    </a:moveTo>
                    <a:lnTo>
                      <a:pt x="0" y="48"/>
                    </a:lnTo>
                    <a:lnTo>
                      <a:pt x="9" y="87"/>
                    </a:lnTo>
                    <a:lnTo>
                      <a:pt x="45" y="108"/>
                    </a:lnTo>
                    <a:lnTo>
                      <a:pt x="81" y="81"/>
                    </a:lnTo>
                    <a:lnTo>
                      <a:pt x="105" y="42"/>
                    </a:lnTo>
                    <a:lnTo>
                      <a:pt x="69" y="0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60" name="Freeform 45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45" y="8859"/>
                <a:ext cx="227" cy="306"/>
              </a:xfrm>
              <a:custGeom>
                <a:avLst/>
                <a:gdLst>
                  <a:gd name="T0" fmla="*/ 309 w 189"/>
                  <a:gd name="T1" fmla="*/ 52 h 255"/>
                  <a:gd name="T2" fmla="*/ 196 w 189"/>
                  <a:gd name="T3" fmla="*/ 196 h 255"/>
                  <a:gd name="T4" fmla="*/ 103 w 189"/>
                  <a:gd name="T5" fmla="*/ 336 h 255"/>
                  <a:gd name="T6" fmla="*/ 0 w 189"/>
                  <a:gd name="T7" fmla="*/ 509 h 255"/>
                  <a:gd name="T8" fmla="*/ 37 w 189"/>
                  <a:gd name="T9" fmla="*/ 634 h 255"/>
                  <a:gd name="T10" fmla="*/ 173 w 189"/>
                  <a:gd name="T11" fmla="*/ 612 h 255"/>
                  <a:gd name="T12" fmla="*/ 277 w 189"/>
                  <a:gd name="T13" fmla="*/ 425 h 255"/>
                  <a:gd name="T14" fmla="*/ 396 w 189"/>
                  <a:gd name="T15" fmla="*/ 239 h 255"/>
                  <a:gd name="T16" fmla="*/ 473 w 189"/>
                  <a:gd name="T17" fmla="*/ 127 h 255"/>
                  <a:gd name="T18" fmla="*/ 405 w 189"/>
                  <a:gd name="T19" fmla="*/ 0 h 255"/>
                  <a:gd name="T20" fmla="*/ 309 w 189"/>
                  <a:gd name="T21" fmla="*/ 52 h 2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9"/>
                  <a:gd name="T34" fmla="*/ 0 h 255"/>
                  <a:gd name="T35" fmla="*/ 189 w 189"/>
                  <a:gd name="T36" fmla="*/ 255 h 2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9" h="255">
                    <a:moveTo>
                      <a:pt x="123" y="21"/>
                    </a:moveTo>
                    <a:lnTo>
                      <a:pt x="78" y="78"/>
                    </a:lnTo>
                    <a:lnTo>
                      <a:pt x="42" y="135"/>
                    </a:lnTo>
                    <a:lnTo>
                      <a:pt x="0" y="204"/>
                    </a:lnTo>
                    <a:lnTo>
                      <a:pt x="15" y="255"/>
                    </a:lnTo>
                    <a:lnTo>
                      <a:pt x="69" y="246"/>
                    </a:lnTo>
                    <a:lnTo>
                      <a:pt x="111" y="171"/>
                    </a:lnTo>
                    <a:lnTo>
                      <a:pt x="159" y="96"/>
                    </a:lnTo>
                    <a:lnTo>
                      <a:pt x="189" y="51"/>
                    </a:lnTo>
                    <a:lnTo>
                      <a:pt x="162" y="0"/>
                    </a:lnTo>
                    <a:lnTo>
                      <a:pt x="123" y="2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53" name="任意多边形 7">
              <a:extLst/>
            </p:cNvPr>
            <p:cNvSpPr>
              <a:spLocks noChangeAspect="1"/>
            </p:cNvSpPr>
            <p:nvPr/>
          </p:nvSpPr>
          <p:spPr bwMode="auto">
            <a:xfrm>
              <a:off x="4371951" y="4887931"/>
              <a:ext cx="3175" cy="3175"/>
            </a:xfrm>
            <a:custGeom>
              <a:avLst/>
              <a:gdLst>
                <a:gd name="T0" fmla="*/ 0 w 3560387"/>
                <a:gd name="T1" fmla="*/ 0 h 6001569"/>
                <a:gd name="T2" fmla="*/ 0 w 3560387"/>
                <a:gd name="T3" fmla="*/ 0 h 6001569"/>
                <a:gd name="T4" fmla="*/ 0 w 3560387"/>
                <a:gd name="T5" fmla="*/ 0 h 6001569"/>
                <a:gd name="T6" fmla="*/ 0 w 3560387"/>
                <a:gd name="T7" fmla="*/ 0 h 6001569"/>
                <a:gd name="T8" fmla="*/ 0 w 3560387"/>
                <a:gd name="T9" fmla="*/ 0 h 6001569"/>
                <a:gd name="T10" fmla="*/ 0 w 3560387"/>
                <a:gd name="T11" fmla="*/ 0 h 6001569"/>
                <a:gd name="T12" fmla="*/ 0 w 3560387"/>
                <a:gd name="T13" fmla="*/ 0 h 6001569"/>
                <a:gd name="T14" fmla="*/ 0 w 3560387"/>
                <a:gd name="T15" fmla="*/ 0 h 6001569"/>
                <a:gd name="T16" fmla="*/ 0 w 3560387"/>
                <a:gd name="T17" fmla="*/ 0 h 6001569"/>
                <a:gd name="T18" fmla="*/ 0 w 3560387"/>
                <a:gd name="T19" fmla="*/ 0 h 6001569"/>
                <a:gd name="T20" fmla="*/ 0 w 3560387"/>
                <a:gd name="T21" fmla="*/ 0 h 6001569"/>
                <a:gd name="T22" fmla="*/ 0 w 3560387"/>
                <a:gd name="T23" fmla="*/ 0 h 6001569"/>
                <a:gd name="T24" fmla="*/ 0 w 3560387"/>
                <a:gd name="T25" fmla="*/ 0 h 6001569"/>
                <a:gd name="T26" fmla="*/ 0 w 3560387"/>
                <a:gd name="T27" fmla="*/ 0 h 6001569"/>
                <a:gd name="T28" fmla="*/ 0 w 3560387"/>
                <a:gd name="T29" fmla="*/ 0 h 6001569"/>
                <a:gd name="T30" fmla="*/ 0 w 3560387"/>
                <a:gd name="T31" fmla="*/ 0 h 6001569"/>
                <a:gd name="T32" fmla="*/ 0 w 3560387"/>
                <a:gd name="T33" fmla="*/ 0 h 6001569"/>
                <a:gd name="T34" fmla="*/ 0 w 3560387"/>
                <a:gd name="T35" fmla="*/ 0 h 6001569"/>
                <a:gd name="T36" fmla="*/ 0 w 3560387"/>
                <a:gd name="T37" fmla="*/ 0 h 6001569"/>
                <a:gd name="T38" fmla="*/ 0 w 3560387"/>
                <a:gd name="T39" fmla="*/ 0 h 6001569"/>
                <a:gd name="T40" fmla="*/ 0 w 3560387"/>
                <a:gd name="T41" fmla="*/ 0 h 6001569"/>
                <a:gd name="T42" fmla="*/ 0 w 3560387"/>
                <a:gd name="T43" fmla="*/ 0 h 6001569"/>
                <a:gd name="T44" fmla="*/ 0 w 3560387"/>
                <a:gd name="T45" fmla="*/ 0 h 6001569"/>
                <a:gd name="T46" fmla="*/ 0 w 3560387"/>
                <a:gd name="T47" fmla="*/ 0 h 6001569"/>
                <a:gd name="T48" fmla="*/ 0 w 3560387"/>
                <a:gd name="T49" fmla="*/ 0 h 6001569"/>
                <a:gd name="T50" fmla="*/ 0 w 3560387"/>
                <a:gd name="T51" fmla="*/ 0 h 6001569"/>
                <a:gd name="T52" fmla="*/ 0 w 3560387"/>
                <a:gd name="T53" fmla="*/ 0 h 6001569"/>
                <a:gd name="T54" fmla="*/ 0 w 3560387"/>
                <a:gd name="T55" fmla="*/ 0 h 6001569"/>
                <a:gd name="T56" fmla="*/ 0 w 3560387"/>
                <a:gd name="T57" fmla="*/ 0 h 6001569"/>
                <a:gd name="T58" fmla="*/ 0 w 3560387"/>
                <a:gd name="T59" fmla="*/ 0 h 6001569"/>
                <a:gd name="T60" fmla="*/ 0 w 3560387"/>
                <a:gd name="T61" fmla="*/ 0 h 6001569"/>
                <a:gd name="T62" fmla="*/ 0 w 3560387"/>
                <a:gd name="T63" fmla="*/ 0 h 6001569"/>
                <a:gd name="T64" fmla="*/ 0 w 3560387"/>
                <a:gd name="T65" fmla="*/ 0 h 6001569"/>
                <a:gd name="T66" fmla="*/ 0 w 3560387"/>
                <a:gd name="T67" fmla="*/ 0 h 6001569"/>
                <a:gd name="T68" fmla="*/ 0 w 3560387"/>
                <a:gd name="T69" fmla="*/ 0 h 6001569"/>
                <a:gd name="T70" fmla="*/ 0 w 3560387"/>
                <a:gd name="T71" fmla="*/ 0 h 6001569"/>
                <a:gd name="T72" fmla="*/ 0 w 3560387"/>
                <a:gd name="T73" fmla="*/ 0 h 6001569"/>
                <a:gd name="T74" fmla="*/ 0 w 3560387"/>
                <a:gd name="T75" fmla="*/ 0 h 6001569"/>
                <a:gd name="T76" fmla="*/ 0 w 3560387"/>
                <a:gd name="T77" fmla="*/ 0 h 6001569"/>
                <a:gd name="T78" fmla="*/ 0 w 3560387"/>
                <a:gd name="T79" fmla="*/ 0 h 6001569"/>
                <a:gd name="T80" fmla="*/ 0 w 3560387"/>
                <a:gd name="T81" fmla="*/ 0 h 6001569"/>
                <a:gd name="T82" fmla="*/ 0 w 3560387"/>
                <a:gd name="T83" fmla="*/ 0 h 6001569"/>
                <a:gd name="T84" fmla="*/ 0 w 3560387"/>
                <a:gd name="T85" fmla="*/ 0 h 6001569"/>
                <a:gd name="T86" fmla="*/ 0 w 3560387"/>
                <a:gd name="T87" fmla="*/ 0 h 6001569"/>
                <a:gd name="T88" fmla="*/ 0 w 3560387"/>
                <a:gd name="T89" fmla="*/ 0 h 6001569"/>
                <a:gd name="T90" fmla="*/ 0 w 3560387"/>
                <a:gd name="T91" fmla="*/ 0 h 6001569"/>
                <a:gd name="T92" fmla="*/ 0 w 3560387"/>
                <a:gd name="T93" fmla="*/ 0 h 6001569"/>
                <a:gd name="T94" fmla="*/ 0 w 3560387"/>
                <a:gd name="T95" fmla="*/ 0 h 6001569"/>
                <a:gd name="T96" fmla="*/ 0 w 3560387"/>
                <a:gd name="T97" fmla="*/ 0 h 60015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60387"/>
                <a:gd name="T148" fmla="*/ 0 h 6001569"/>
                <a:gd name="T149" fmla="*/ 3560387 w 3560387"/>
                <a:gd name="T150" fmla="*/ 6001569 h 60015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60387" h="6001569">
                  <a:moveTo>
                    <a:pt x="28925" y="1128680"/>
                  </a:moveTo>
                  <a:lnTo>
                    <a:pt x="112277" y="1133748"/>
                  </a:lnTo>
                  <a:lnTo>
                    <a:pt x="216203" y="1139923"/>
                  </a:lnTo>
                  <a:lnTo>
                    <a:pt x="329214" y="1202425"/>
                  </a:lnTo>
                  <a:lnTo>
                    <a:pt x="229286" y="1277276"/>
                  </a:lnTo>
                  <a:lnTo>
                    <a:pt x="315588" y="1335781"/>
                  </a:lnTo>
                  <a:lnTo>
                    <a:pt x="238370" y="1417540"/>
                  </a:lnTo>
                  <a:lnTo>
                    <a:pt x="247454" y="1562890"/>
                  </a:lnTo>
                  <a:lnTo>
                    <a:pt x="165695" y="1630478"/>
                  </a:lnTo>
                  <a:lnTo>
                    <a:pt x="138987" y="1745855"/>
                  </a:lnTo>
                  <a:lnTo>
                    <a:pt x="182776" y="1828892"/>
                  </a:lnTo>
                  <a:lnTo>
                    <a:pt x="265623" y="1906653"/>
                  </a:lnTo>
                  <a:lnTo>
                    <a:pt x="328670" y="1892482"/>
                  </a:lnTo>
                  <a:lnTo>
                    <a:pt x="428598" y="1829436"/>
                  </a:lnTo>
                  <a:cubicBezTo>
                    <a:pt x="428235" y="1858203"/>
                    <a:pt x="427873" y="1886971"/>
                    <a:pt x="427510" y="1915738"/>
                  </a:cubicBezTo>
                  <a:lnTo>
                    <a:pt x="368461" y="1952076"/>
                  </a:lnTo>
                  <a:lnTo>
                    <a:pt x="387174" y="2089618"/>
                  </a:lnTo>
                  <a:lnTo>
                    <a:pt x="500729" y="2084532"/>
                  </a:lnTo>
                  <a:lnTo>
                    <a:pt x="531981" y="2146845"/>
                  </a:lnTo>
                  <a:lnTo>
                    <a:pt x="449677" y="2264398"/>
                  </a:lnTo>
                  <a:lnTo>
                    <a:pt x="591029" y="2396121"/>
                  </a:lnTo>
                  <a:lnTo>
                    <a:pt x="497487" y="2458246"/>
                  </a:lnTo>
                  <a:cubicBezTo>
                    <a:pt x="496588" y="2554295"/>
                    <a:pt x="491456" y="2506292"/>
                    <a:pt x="490557" y="2602341"/>
                  </a:cubicBezTo>
                  <a:cubicBezTo>
                    <a:pt x="489095" y="2635867"/>
                    <a:pt x="554691" y="2649761"/>
                    <a:pt x="554691" y="2669929"/>
                  </a:cubicBezTo>
                  <a:lnTo>
                    <a:pt x="490556" y="2723347"/>
                  </a:lnTo>
                  <a:lnTo>
                    <a:pt x="571772" y="2845442"/>
                  </a:lnTo>
                  <a:lnTo>
                    <a:pt x="627578" y="2899758"/>
                  </a:lnTo>
                  <a:lnTo>
                    <a:pt x="572860" y="2990249"/>
                  </a:lnTo>
                  <a:lnTo>
                    <a:pt x="590485" y="3052750"/>
                  </a:lnTo>
                  <a:lnTo>
                    <a:pt x="535978" y="3134509"/>
                  </a:lnTo>
                  <a:lnTo>
                    <a:pt x="502551" y="3182836"/>
                  </a:lnTo>
                  <a:lnTo>
                    <a:pt x="575226" y="3331096"/>
                  </a:lnTo>
                  <a:lnTo>
                    <a:pt x="647901" y="3380516"/>
                  </a:lnTo>
                  <a:lnTo>
                    <a:pt x="775082" y="3507697"/>
                  </a:lnTo>
                  <a:lnTo>
                    <a:pt x="833587" y="3662131"/>
                  </a:lnTo>
                  <a:lnTo>
                    <a:pt x="855753" y="3741714"/>
                  </a:lnTo>
                  <a:lnTo>
                    <a:pt x="929517" y="3879068"/>
                  </a:lnTo>
                  <a:lnTo>
                    <a:pt x="829589" y="3905233"/>
                  </a:lnTo>
                  <a:lnTo>
                    <a:pt x="825590" y="4054581"/>
                  </a:lnTo>
                  <a:lnTo>
                    <a:pt x="744919" y="4141426"/>
                  </a:lnTo>
                  <a:lnTo>
                    <a:pt x="604656" y="4119259"/>
                  </a:lnTo>
                  <a:lnTo>
                    <a:pt x="513812" y="4239178"/>
                  </a:lnTo>
                  <a:lnTo>
                    <a:pt x="482561" y="4379441"/>
                  </a:lnTo>
                  <a:lnTo>
                    <a:pt x="386653" y="4514998"/>
                  </a:lnTo>
                  <a:lnTo>
                    <a:pt x="324128" y="4608372"/>
                  </a:lnTo>
                  <a:lnTo>
                    <a:pt x="356468" y="4829307"/>
                  </a:lnTo>
                  <a:lnTo>
                    <a:pt x="269622" y="4873641"/>
                  </a:lnTo>
                  <a:lnTo>
                    <a:pt x="334280" y="5014217"/>
                  </a:lnTo>
                  <a:lnTo>
                    <a:pt x="360111" y="5103661"/>
                  </a:lnTo>
                  <a:lnTo>
                    <a:pt x="453131" y="5162166"/>
                  </a:lnTo>
                  <a:lnTo>
                    <a:pt x="606477" y="5193417"/>
                  </a:lnTo>
                  <a:lnTo>
                    <a:pt x="714402" y="5202501"/>
                  </a:lnTo>
                  <a:lnTo>
                    <a:pt x="809243" y="5311514"/>
                  </a:lnTo>
                  <a:lnTo>
                    <a:pt x="949507" y="5301341"/>
                  </a:lnTo>
                  <a:lnTo>
                    <a:pt x="1021094" y="5346763"/>
                  </a:lnTo>
                  <a:lnTo>
                    <a:pt x="1061429" y="5492113"/>
                  </a:lnTo>
                  <a:lnTo>
                    <a:pt x="1039262" y="5600037"/>
                  </a:lnTo>
                  <a:lnTo>
                    <a:pt x="1066516" y="5680708"/>
                  </a:lnTo>
                  <a:lnTo>
                    <a:pt x="1025092" y="5766465"/>
                  </a:lnTo>
                  <a:lnTo>
                    <a:pt x="1139191" y="5870390"/>
                  </a:lnTo>
                  <a:lnTo>
                    <a:pt x="1265283" y="5874388"/>
                  </a:lnTo>
                  <a:lnTo>
                    <a:pt x="1251113" y="5765376"/>
                  </a:lnTo>
                  <a:lnTo>
                    <a:pt x="1236942" y="5652365"/>
                  </a:lnTo>
                  <a:lnTo>
                    <a:pt x="1377206" y="5689791"/>
                  </a:lnTo>
                  <a:lnTo>
                    <a:pt x="1554540" y="5658540"/>
                  </a:lnTo>
                  <a:lnTo>
                    <a:pt x="1689718" y="5713046"/>
                  </a:lnTo>
                  <a:lnTo>
                    <a:pt x="1806726" y="5731215"/>
                  </a:lnTo>
                  <a:lnTo>
                    <a:pt x="1806726" y="5876564"/>
                  </a:lnTo>
                  <a:cubicBezTo>
                    <a:pt x="1806482" y="5918232"/>
                    <a:pt x="1806237" y="5959901"/>
                    <a:pt x="1805993" y="6001569"/>
                  </a:cubicBezTo>
                  <a:lnTo>
                    <a:pt x="1977508" y="5951061"/>
                  </a:lnTo>
                  <a:lnTo>
                    <a:pt x="2145758" y="5875476"/>
                  </a:lnTo>
                  <a:lnTo>
                    <a:pt x="2286021" y="5789719"/>
                  </a:lnTo>
                  <a:lnTo>
                    <a:pt x="2208260" y="5935069"/>
                  </a:lnTo>
                  <a:lnTo>
                    <a:pt x="2362695" y="5911814"/>
                  </a:lnTo>
                  <a:lnTo>
                    <a:pt x="2508044" y="5866392"/>
                  </a:lnTo>
                  <a:lnTo>
                    <a:pt x="2548380" y="5744297"/>
                  </a:lnTo>
                  <a:lnTo>
                    <a:pt x="2461534" y="5713046"/>
                  </a:lnTo>
                  <a:lnTo>
                    <a:pt x="2475705" y="5594949"/>
                  </a:lnTo>
                  <a:lnTo>
                    <a:pt x="2615969" y="5518276"/>
                  </a:lnTo>
                  <a:lnTo>
                    <a:pt x="2734065" y="5487025"/>
                  </a:lnTo>
                  <a:lnTo>
                    <a:pt x="2723893" y="5378012"/>
                  </a:lnTo>
                  <a:lnTo>
                    <a:pt x="2869243" y="5401267"/>
                  </a:lnTo>
                  <a:lnTo>
                    <a:pt x="3023253" y="5343826"/>
                  </a:lnTo>
                  <a:lnTo>
                    <a:pt x="3188882" y="5333008"/>
                  </a:lnTo>
                  <a:lnTo>
                    <a:pt x="3086179" y="5162519"/>
                  </a:lnTo>
                  <a:lnTo>
                    <a:pt x="3100350" y="5055328"/>
                  </a:lnTo>
                  <a:lnTo>
                    <a:pt x="3027675" y="4905980"/>
                  </a:lnTo>
                  <a:lnTo>
                    <a:pt x="2996424" y="4730467"/>
                  </a:lnTo>
                  <a:lnTo>
                    <a:pt x="3000422" y="4612370"/>
                  </a:lnTo>
                  <a:lnTo>
                    <a:pt x="3049842" y="4490276"/>
                  </a:lnTo>
                  <a:lnTo>
                    <a:pt x="3177023" y="4495362"/>
                  </a:lnTo>
                  <a:lnTo>
                    <a:pt x="3241702" y="4436858"/>
                  </a:lnTo>
                  <a:lnTo>
                    <a:pt x="3208274" y="4330022"/>
                  </a:lnTo>
                  <a:lnTo>
                    <a:pt x="3149770" y="4222097"/>
                  </a:lnTo>
                  <a:lnTo>
                    <a:pt x="3068011" y="4171589"/>
                  </a:lnTo>
                  <a:lnTo>
                    <a:pt x="3027675" y="4018243"/>
                  </a:lnTo>
                  <a:lnTo>
                    <a:pt x="3150858" y="3915405"/>
                  </a:lnTo>
                  <a:lnTo>
                    <a:pt x="3291122" y="3793310"/>
                  </a:lnTo>
                  <a:lnTo>
                    <a:pt x="3426299" y="3734806"/>
                  </a:lnTo>
                  <a:lnTo>
                    <a:pt x="3534223" y="3658133"/>
                  </a:lnTo>
                  <a:lnTo>
                    <a:pt x="3547304" y="3559293"/>
                  </a:lnTo>
                  <a:lnTo>
                    <a:pt x="3505881" y="3331101"/>
                  </a:lnTo>
                  <a:lnTo>
                    <a:pt x="3464457" y="3245343"/>
                  </a:lnTo>
                  <a:lnTo>
                    <a:pt x="3446288" y="3118162"/>
                  </a:lnTo>
                  <a:lnTo>
                    <a:pt x="3528048" y="3091997"/>
                  </a:lnTo>
                  <a:lnTo>
                    <a:pt x="3560387" y="2986983"/>
                  </a:lnTo>
                  <a:lnTo>
                    <a:pt x="3411039" y="2964816"/>
                  </a:lnTo>
                  <a:lnTo>
                    <a:pt x="3292943" y="2951734"/>
                  </a:lnTo>
                  <a:lnTo>
                    <a:pt x="3183930" y="2788215"/>
                  </a:lnTo>
                  <a:lnTo>
                    <a:pt x="3234438" y="2703546"/>
                  </a:lnTo>
                  <a:lnTo>
                    <a:pt x="3179932" y="2608704"/>
                  </a:lnTo>
                  <a:lnTo>
                    <a:pt x="3229352" y="2437189"/>
                  </a:lnTo>
                  <a:lnTo>
                    <a:pt x="3317286" y="2356518"/>
                  </a:lnTo>
                  <a:lnTo>
                    <a:pt x="3162852" y="2141758"/>
                  </a:lnTo>
                  <a:lnTo>
                    <a:pt x="3058925" y="2006581"/>
                  </a:lnTo>
                  <a:lnTo>
                    <a:pt x="2986914" y="1900856"/>
                  </a:lnTo>
                  <a:lnTo>
                    <a:pt x="2958997" y="1752219"/>
                  </a:lnTo>
                  <a:lnTo>
                    <a:pt x="2982252" y="1607957"/>
                  </a:lnTo>
                  <a:lnTo>
                    <a:pt x="2935156" y="1462713"/>
                  </a:lnTo>
                  <a:lnTo>
                    <a:pt x="2766404" y="1281274"/>
                  </a:lnTo>
                  <a:lnTo>
                    <a:pt x="2567636" y="1109760"/>
                  </a:lnTo>
                  <a:lnTo>
                    <a:pt x="2449539" y="960412"/>
                  </a:lnTo>
                  <a:lnTo>
                    <a:pt x="2396901" y="881160"/>
                  </a:lnTo>
                  <a:lnTo>
                    <a:pt x="2278024" y="748561"/>
                  </a:lnTo>
                  <a:lnTo>
                    <a:pt x="2294371" y="595215"/>
                  </a:lnTo>
                  <a:lnTo>
                    <a:pt x="2176275" y="510546"/>
                  </a:lnTo>
                  <a:lnTo>
                    <a:pt x="2030925" y="524717"/>
                  </a:lnTo>
                  <a:lnTo>
                    <a:pt x="1968422" y="424789"/>
                  </a:lnTo>
                  <a:lnTo>
                    <a:pt x="1829247" y="376457"/>
                  </a:lnTo>
                  <a:lnTo>
                    <a:pt x="1630479" y="203854"/>
                  </a:lnTo>
                  <a:lnTo>
                    <a:pt x="1499300" y="177689"/>
                  </a:lnTo>
                  <a:lnTo>
                    <a:pt x="1395374" y="0"/>
                  </a:lnTo>
                  <a:lnTo>
                    <a:pt x="1292536" y="5087"/>
                  </a:lnTo>
                  <a:lnTo>
                    <a:pt x="1188209" y="65813"/>
                  </a:lnTo>
                  <a:lnTo>
                    <a:pt x="1080685" y="145348"/>
                  </a:lnTo>
                  <a:lnTo>
                    <a:pt x="1000014" y="185685"/>
                  </a:lnTo>
                  <a:lnTo>
                    <a:pt x="828499" y="198766"/>
                  </a:lnTo>
                  <a:lnTo>
                    <a:pt x="737656" y="271441"/>
                  </a:lnTo>
                  <a:lnTo>
                    <a:pt x="666069" y="230017"/>
                  </a:lnTo>
                  <a:lnTo>
                    <a:pt x="553058" y="339028"/>
                  </a:lnTo>
                  <a:lnTo>
                    <a:pt x="549060" y="420788"/>
                  </a:lnTo>
                  <a:lnTo>
                    <a:pt x="440048" y="406617"/>
                  </a:lnTo>
                  <a:lnTo>
                    <a:pt x="364463" y="474206"/>
                  </a:lnTo>
                  <a:lnTo>
                    <a:pt x="265623" y="532710"/>
                  </a:lnTo>
                  <a:lnTo>
                    <a:pt x="160609" y="604296"/>
                  </a:lnTo>
                  <a:lnTo>
                    <a:pt x="99928" y="734387"/>
                  </a:lnTo>
                  <a:lnTo>
                    <a:pt x="79938" y="892819"/>
                  </a:lnTo>
                  <a:lnTo>
                    <a:pt x="0" y="1018911"/>
                  </a:lnTo>
                  <a:lnTo>
                    <a:pt x="28925" y="11286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4" name="Freeform 449">
              <a:extLst/>
            </p:cNvPr>
            <p:cNvSpPr>
              <a:spLocks noChangeAspect="1"/>
            </p:cNvSpPr>
            <p:nvPr/>
          </p:nvSpPr>
          <p:spPr bwMode="auto">
            <a:xfrm>
              <a:off x="4352901" y="4914918"/>
              <a:ext cx="7938" cy="11113"/>
            </a:xfrm>
            <a:custGeom>
              <a:avLst/>
              <a:gdLst>
                <a:gd name="T0" fmla="*/ 0 w 125"/>
                <a:gd name="T1" fmla="*/ 2147483647 h 187"/>
                <a:gd name="T2" fmla="*/ 2147483647 w 125"/>
                <a:gd name="T3" fmla="*/ 2147483647 h 187"/>
                <a:gd name="T4" fmla="*/ 2147483647 w 125"/>
                <a:gd name="T5" fmla="*/ 2147483647 h 187"/>
                <a:gd name="T6" fmla="*/ 2147483647 w 125"/>
                <a:gd name="T7" fmla="*/ 2147483647 h 187"/>
                <a:gd name="T8" fmla="*/ 2147483647 w 125"/>
                <a:gd name="T9" fmla="*/ 2147483647 h 187"/>
                <a:gd name="T10" fmla="*/ 2147483647 w 125"/>
                <a:gd name="T11" fmla="*/ 2147483647 h 187"/>
                <a:gd name="T12" fmla="*/ 2147483647 w 125"/>
                <a:gd name="T13" fmla="*/ 0 h 187"/>
                <a:gd name="T14" fmla="*/ 0 w 125"/>
                <a:gd name="T15" fmla="*/ 2147483647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7"/>
                <a:gd name="T26" fmla="*/ 125 w 125"/>
                <a:gd name="T27" fmla="*/ 187 h 1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7">
                  <a:moveTo>
                    <a:pt x="0" y="33"/>
                  </a:moveTo>
                  <a:lnTo>
                    <a:pt x="7" y="103"/>
                  </a:lnTo>
                  <a:lnTo>
                    <a:pt x="14" y="187"/>
                  </a:lnTo>
                  <a:lnTo>
                    <a:pt x="86" y="173"/>
                  </a:lnTo>
                  <a:lnTo>
                    <a:pt x="115" y="110"/>
                  </a:lnTo>
                  <a:lnTo>
                    <a:pt x="125" y="24"/>
                  </a:lnTo>
                  <a:lnTo>
                    <a:pt x="53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5" name="Freeform 30">
              <a:extLst/>
            </p:cNvPr>
            <p:cNvSpPr>
              <a:spLocks/>
            </p:cNvSpPr>
            <p:nvPr/>
          </p:nvSpPr>
          <p:spPr bwMode="auto">
            <a:xfrm>
              <a:off x="5206976" y="4400568"/>
              <a:ext cx="134938" cy="155575"/>
            </a:xfrm>
            <a:custGeom>
              <a:avLst/>
              <a:gdLst>
                <a:gd name="T0" fmla="*/ 0 w 1135"/>
                <a:gd name="T1" fmla="*/ 2147483647 h 1311"/>
                <a:gd name="T2" fmla="*/ 2147483647 w 1135"/>
                <a:gd name="T3" fmla="*/ 2147483647 h 1311"/>
                <a:gd name="T4" fmla="*/ 2147483647 w 1135"/>
                <a:gd name="T5" fmla="*/ 2147483647 h 1311"/>
                <a:gd name="T6" fmla="*/ 2147483647 w 1135"/>
                <a:gd name="T7" fmla="*/ 2147483647 h 1311"/>
                <a:gd name="T8" fmla="*/ 2147483647 w 1135"/>
                <a:gd name="T9" fmla="*/ 2147483647 h 1311"/>
                <a:gd name="T10" fmla="*/ 2147483647 w 1135"/>
                <a:gd name="T11" fmla="*/ 2147483647 h 1311"/>
                <a:gd name="T12" fmla="*/ 2147483647 w 1135"/>
                <a:gd name="T13" fmla="*/ 2147483647 h 1311"/>
                <a:gd name="T14" fmla="*/ 2147483647 w 1135"/>
                <a:gd name="T15" fmla="*/ 2147483647 h 1311"/>
                <a:gd name="T16" fmla="*/ 2147483647 w 1135"/>
                <a:gd name="T17" fmla="*/ 2147483647 h 1311"/>
                <a:gd name="T18" fmla="*/ 2147483647 w 1135"/>
                <a:gd name="T19" fmla="*/ 2147483647 h 1311"/>
                <a:gd name="T20" fmla="*/ 2147483647 w 1135"/>
                <a:gd name="T21" fmla="*/ 2147483647 h 1311"/>
                <a:gd name="T22" fmla="*/ 2147483647 w 1135"/>
                <a:gd name="T23" fmla="*/ 2147483647 h 1311"/>
                <a:gd name="T24" fmla="*/ 2147483647 w 1135"/>
                <a:gd name="T25" fmla="*/ 2147483647 h 1311"/>
                <a:gd name="T26" fmla="*/ 2147483647 w 1135"/>
                <a:gd name="T27" fmla="*/ 2147483647 h 1311"/>
                <a:gd name="T28" fmla="*/ 2147483647 w 1135"/>
                <a:gd name="T29" fmla="*/ 2147483647 h 1311"/>
                <a:gd name="T30" fmla="*/ 2147483647 w 1135"/>
                <a:gd name="T31" fmla="*/ 2147483647 h 1311"/>
                <a:gd name="T32" fmla="*/ 2147483647 w 1135"/>
                <a:gd name="T33" fmla="*/ 2147483647 h 1311"/>
                <a:gd name="T34" fmla="*/ 2147483647 w 1135"/>
                <a:gd name="T35" fmla="*/ 2147483647 h 1311"/>
                <a:gd name="T36" fmla="*/ 2147483647 w 1135"/>
                <a:gd name="T37" fmla="*/ 2147483647 h 1311"/>
                <a:gd name="T38" fmla="*/ 2147483647 w 1135"/>
                <a:gd name="T39" fmla="*/ 2147483647 h 1311"/>
                <a:gd name="T40" fmla="*/ 2147483647 w 1135"/>
                <a:gd name="T41" fmla="*/ 2147483647 h 1311"/>
                <a:gd name="T42" fmla="*/ 2147483647 w 1135"/>
                <a:gd name="T43" fmla="*/ 2147483647 h 1311"/>
                <a:gd name="T44" fmla="*/ 2147483647 w 1135"/>
                <a:gd name="T45" fmla="*/ 2147483647 h 1311"/>
                <a:gd name="T46" fmla="*/ 2147483647 w 1135"/>
                <a:gd name="T47" fmla="*/ 2147483647 h 1311"/>
                <a:gd name="T48" fmla="*/ 2147483647 w 1135"/>
                <a:gd name="T49" fmla="*/ 0 h 1311"/>
                <a:gd name="T50" fmla="*/ 2147483647 w 1135"/>
                <a:gd name="T51" fmla="*/ 2147483647 h 1311"/>
                <a:gd name="T52" fmla="*/ 2147483647 w 1135"/>
                <a:gd name="T53" fmla="*/ 2147483647 h 1311"/>
                <a:gd name="T54" fmla="*/ 2147483647 w 1135"/>
                <a:gd name="T55" fmla="*/ 2147483647 h 1311"/>
                <a:gd name="T56" fmla="*/ 2147483647 w 1135"/>
                <a:gd name="T57" fmla="*/ 2147483647 h 1311"/>
                <a:gd name="T58" fmla="*/ 2147483647 w 1135"/>
                <a:gd name="T59" fmla="*/ 2147483647 h 1311"/>
                <a:gd name="T60" fmla="*/ 2147483647 w 1135"/>
                <a:gd name="T61" fmla="*/ 2147483647 h 1311"/>
                <a:gd name="T62" fmla="*/ 2147483647 w 1135"/>
                <a:gd name="T63" fmla="*/ 2147483647 h 1311"/>
                <a:gd name="T64" fmla="*/ 2147483647 w 1135"/>
                <a:gd name="T65" fmla="*/ 2147483647 h 1311"/>
                <a:gd name="T66" fmla="*/ 2147483647 w 1135"/>
                <a:gd name="T67" fmla="*/ 2147483647 h 1311"/>
                <a:gd name="T68" fmla="*/ 2147483647 w 1135"/>
                <a:gd name="T69" fmla="*/ 2147483647 h 1311"/>
                <a:gd name="T70" fmla="*/ 2147483647 w 1135"/>
                <a:gd name="T71" fmla="*/ 2147483647 h 1311"/>
                <a:gd name="T72" fmla="*/ 0 w 1135"/>
                <a:gd name="T73" fmla="*/ 2147483647 h 13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5"/>
                <a:gd name="T112" fmla="*/ 0 h 1311"/>
                <a:gd name="T113" fmla="*/ 1132 w 1135"/>
                <a:gd name="T114" fmla="*/ 1257 h 13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5" h="1311">
                  <a:moveTo>
                    <a:pt x="0" y="960"/>
                  </a:moveTo>
                  <a:lnTo>
                    <a:pt x="57" y="1153"/>
                  </a:lnTo>
                  <a:lnTo>
                    <a:pt x="107" y="1221"/>
                  </a:lnTo>
                  <a:lnTo>
                    <a:pt x="154" y="1311"/>
                  </a:lnTo>
                  <a:lnTo>
                    <a:pt x="274" y="1309"/>
                  </a:lnTo>
                  <a:lnTo>
                    <a:pt x="384" y="1230"/>
                  </a:lnTo>
                  <a:lnTo>
                    <a:pt x="463" y="1183"/>
                  </a:lnTo>
                  <a:lnTo>
                    <a:pt x="495" y="1120"/>
                  </a:lnTo>
                  <a:lnTo>
                    <a:pt x="637" y="1105"/>
                  </a:lnTo>
                  <a:lnTo>
                    <a:pt x="708" y="995"/>
                  </a:lnTo>
                  <a:lnTo>
                    <a:pt x="787" y="940"/>
                  </a:lnTo>
                  <a:lnTo>
                    <a:pt x="850" y="932"/>
                  </a:lnTo>
                  <a:lnTo>
                    <a:pt x="803" y="822"/>
                  </a:lnTo>
                  <a:lnTo>
                    <a:pt x="811" y="735"/>
                  </a:lnTo>
                  <a:lnTo>
                    <a:pt x="882" y="696"/>
                  </a:lnTo>
                  <a:lnTo>
                    <a:pt x="993" y="681"/>
                  </a:lnTo>
                  <a:lnTo>
                    <a:pt x="1072" y="571"/>
                  </a:lnTo>
                  <a:lnTo>
                    <a:pt x="1127" y="500"/>
                  </a:lnTo>
                  <a:lnTo>
                    <a:pt x="1135" y="406"/>
                  </a:lnTo>
                  <a:lnTo>
                    <a:pt x="1056" y="343"/>
                  </a:lnTo>
                  <a:lnTo>
                    <a:pt x="1017" y="249"/>
                  </a:lnTo>
                  <a:lnTo>
                    <a:pt x="937" y="194"/>
                  </a:lnTo>
                  <a:lnTo>
                    <a:pt x="819" y="202"/>
                  </a:lnTo>
                  <a:lnTo>
                    <a:pt x="724" y="139"/>
                  </a:lnTo>
                  <a:lnTo>
                    <a:pt x="630" y="76"/>
                  </a:lnTo>
                  <a:lnTo>
                    <a:pt x="632" y="9"/>
                  </a:lnTo>
                  <a:lnTo>
                    <a:pt x="617" y="1"/>
                  </a:lnTo>
                  <a:lnTo>
                    <a:pt x="599" y="27"/>
                  </a:lnTo>
                  <a:lnTo>
                    <a:pt x="584" y="37"/>
                  </a:lnTo>
                  <a:lnTo>
                    <a:pt x="571" y="24"/>
                  </a:lnTo>
                  <a:lnTo>
                    <a:pt x="571" y="0"/>
                  </a:lnTo>
                  <a:lnTo>
                    <a:pt x="544" y="10"/>
                  </a:lnTo>
                  <a:lnTo>
                    <a:pt x="550" y="45"/>
                  </a:lnTo>
                  <a:lnTo>
                    <a:pt x="545" y="66"/>
                  </a:lnTo>
                  <a:lnTo>
                    <a:pt x="542" y="100"/>
                  </a:lnTo>
                  <a:lnTo>
                    <a:pt x="495" y="186"/>
                  </a:lnTo>
                  <a:lnTo>
                    <a:pt x="495" y="272"/>
                  </a:lnTo>
                  <a:lnTo>
                    <a:pt x="471" y="343"/>
                  </a:lnTo>
                  <a:lnTo>
                    <a:pt x="487" y="402"/>
                  </a:lnTo>
                  <a:lnTo>
                    <a:pt x="543" y="511"/>
                  </a:lnTo>
                  <a:lnTo>
                    <a:pt x="492" y="611"/>
                  </a:lnTo>
                  <a:lnTo>
                    <a:pt x="418" y="706"/>
                  </a:lnTo>
                  <a:lnTo>
                    <a:pt x="373" y="817"/>
                  </a:lnTo>
                  <a:lnTo>
                    <a:pt x="300" y="888"/>
                  </a:lnTo>
                  <a:lnTo>
                    <a:pt x="141" y="949"/>
                  </a:lnTo>
                  <a:lnTo>
                    <a:pt x="0" y="9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6" name="Freeform 95">
              <a:extLst/>
            </p:cNvPr>
            <p:cNvSpPr>
              <a:spLocks noChangeAspect="1"/>
            </p:cNvSpPr>
            <p:nvPr/>
          </p:nvSpPr>
          <p:spPr bwMode="auto">
            <a:xfrm>
              <a:off x="5276826" y="4375168"/>
              <a:ext cx="6350" cy="12700"/>
            </a:xfrm>
            <a:custGeom>
              <a:avLst/>
              <a:gdLst>
                <a:gd name="T0" fmla="*/ 160823448 w 55"/>
                <a:gd name="T1" fmla="*/ 0 h 108"/>
                <a:gd name="T2" fmla="*/ 139655781 w 55"/>
                <a:gd name="T3" fmla="*/ 128047515 h 108"/>
                <a:gd name="T4" fmla="*/ 152359129 w 55"/>
                <a:gd name="T5" fmla="*/ 260367756 h 108"/>
                <a:gd name="T6" fmla="*/ 160823448 w 55"/>
                <a:gd name="T7" fmla="*/ 362805721 h 108"/>
                <a:gd name="T8" fmla="*/ 25393188 w 55"/>
                <a:gd name="T9" fmla="*/ 358546635 h 108"/>
                <a:gd name="T10" fmla="*/ 0 w 55"/>
                <a:gd name="T11" fmla="*/ 196343999 h 108"/>
                <a:gd name="T12" fmla="*/ 59250811 w 55"/>
                <a:gd name="T13" fmla="*/ 25609432 h 108"/>
                <a:gd name="T14" fmla="*/ 160823448 w 55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108"/>
                <a:gd name="T26" fmla="*/ 38 w 55"/>
                <a:gd name="T27" fmla="*/ 85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108">
                  <a:moveTo>
                    <a:pt x="22" y="26"/>
                  </a:moveTo>
                  <a:lnTo>
                    <a:pt x="33" y="12"/>
                  </a:lnTo>
                  <a:lnTo>
                    <a:pt x="42" y="0"/>
                  </a:lnTo>
                  <a:lnTo>
                    <a:pt x="55" y="8"/>
                  </a:lnTo>
                  <a:lnTo>
                    <a:pt x="42" y="27"/>
                  </a:lnTo>
                  <a:lnTo>
                    <a:pt x="49" y="45"/>
                  </a:lnTo>
                  <a:lnTo>
                    <a:pt x="46" y="59"/>
                  </a:lnTo>
                  <a:lnTo>
                    <a:pt x="43" y="78"/>
                  </a:lnTo>
                  <a:lnTo>
                    <a:pt x="34" y="98"/>
                  </a:lnTo>
                  <a:lnTo>
                    <a:pt x="22" y="108"/>
                  </a:lnTo>
                  <a:lnTo>
                    <a:pt x="4" y="108"/>
                  </a:lnTo>
                  <a:lnTo>
                    <a:pt x="6" y="84"/>
                  </a:lnTo>
                  <a:lnTo>
                    <a:pt x="4" y="63"/>
                  </a:lnTo>
                  <a:lnTo>
                    <a:pt x="0" y="42"/>
                  </a:lnTo>
                  <a:lnTo>
                    <a:pt x="10" y="20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7" name="Freeform 46">
              <a:extLst/>
            </p:cNvPr>
            <p:cNvSpPr>
              <a:spLocks noChangeAspect="1"/>
            </p:cNvSpPr>
            <p:nvPr/>
          </p:nvSpPr>
          <p:spPr bwMode="auto">
            <a:xfrm>
              <a:off x="4633889" y="4024331"/>
              <a:ext cx="46037" cy="34925"/>
            </a:xfrm>
            <a:custGeom>
              <a:avLst/>
              <a:gdLst>
                <a:gd name="T0" fmla="*/ 0 w 148"/>
                <a:gd name="T1" fmla="*/ 2147483647 h 113"/>
                <a:gd name="T2" fmla="*/ 2147483647 w 148"/>
                <a:gd name="T3" fmla="*/ 2147483647 h 113"/>
                <a:gd name="T4" fmla="*/ 2147483647 w 148"/>
                <a:gd name="T5" fmla="*/ 2147483647 h 113"/>
                <a:gd name="T6" fmla="*/ 2147483647 w 148"/>
                <a:gd name="T7" fmla="*/ 2147483647 h 113"/>
                <a:gd name="T8" fmla="*/ 2147483647 w 148"/>
                <a:gd name="T9" fmla="*/ 2147483647 h 113"/>
                <a:gd name="T10" fmla="*/ 2147483647 w 148"/>
                <a:gd name="T11" fmla="*/ 2147483647 h 113"/>
                <a:gd name="T12" fmla="*/ 2147483647 w 148"/>
                <a:gd name="T13" fmla="*/ 2147483647 h 113"/>
                <a:gd name="T14" fmla="*/ 2147483647 w 148"/>
                <a:gd name="T15" fmla="*/ 2147483647 h 113"/>
                <a:gd name="T16" fmla="*/ 2147483647 w 148"/>
                <a:gd name="T17" fmla="*/ 2147483647 h 113"/>
                <a:gd name="T18" fmla="*/ 2147483647 w 148"/>
                <a:gd name="T19" fmla="*/ 2147483647 h 113"/>
                <a:gd name="T20" fmla="*/ 2147483647 w 148"/>
                <a:gd name="T21" fmla="*/ 2147483647 h 113"/>
                <a:gd name="T22" fmla="*/ 2147483647 w 148"/>
                <a:gd name="T23" fmla="*/ 0 h 113"/>
                <a:gd name="T24" fmla="*/ 2147483647 w 148"/>
                <a:gd name="T25" fmla="*/ 2147483647 h 113"/>
                <a:gd name="T26" fmla="*/ 2147483647 w 148"/>
                <a:gd name="T27" fmla="*/ 2147483647 h 113"/>
                <a:gd name="T28" fmla="*/ 2147483647 w 148"/>
                <a:gd name="T29" fmla="*/ 2147483647 h 113"/>
                <a:gd name="T30" fmla="*/ 2147483647 w 148"/>
                <a:gd name="T31" fmla="*/ 2147483647 h 113"/>
                <a:gd name="T32" fmla="*/ 2147483647 w 148"/>
                <a:gd name="T33" fmla="*/ 2147483647 h 113"/>
                <a:gd name="T34" fmla="*/ 2147483647 w 148"/>
                <a:gd name="T35" fmla="*/ 2147483647 h 113"/>
                <a:gd name="T36" fmla="*/ 2147483647 w 148"/>
                <a:gd name="T37" fmla="*/ 2147483647 h 113"/>
                <a:gd name="T38" fmla="*/ 2147483647 w 148"/>
                <a:gd name="T39" fmla="*/ 2147483647 h 113"/>
                <a:gd name="T40" fmla="*/ 0 w 148"/>
                <a:gd name="T41" fmla="*/ 2147483647 h 1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3"/>
                <a:gd name="T65" fmla="*/ 689 w 148"/>
                <a:gd name="T66" fmla="*/ 584 h 1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3">
                  <a:moveTo>
                    <a:pt x="0" y="58"/>
                  </a:moveTo>
                  <a:lnTo>
                    <a:pt x="2" y="77"/>
                  </a:lnTo>
                  <a:lnTo>
                    <a:pt x="12" y="97"/>
                  </a:lnTo>
                  <a:lnTo>
                    <a:pt x="30" y="113"/>
                  </a:lnTo>
                  <a:lnTo>
                    <a:pt x="56" y="113"/>
                  </a:lnTo>
                  <a:lnTo>
                    <a:pt x="88" y="101"/>
                  </a:lnTo>
                  <a:lnTo>
                    <a:pt x="118" y="102"/>
                  </a:lnTo>
                  <a:lnTo>
                    <a:pt x="148" y="78"/>
                  </a:lnTo>
                  <a:lnTo>
                    <a:pt x="147" y="51"/>
                  </a:lnTo>
                  <a:lnTo>
                    <a:pt x="136" y="27"/>
                  </a:lnTo>
                  <a:lnTo>
                    <a:pt x="129" y="18"/>
                  </a:lnTo>
                  <a:lnTo>
                    <a:pt x="120" y="3"/>
                  </a:lnTo>
                  <a:lnTo>
                    <a:pt x="109" y="0"/>
                  </a:lnTo>
                  <a:lnTo>
                    <a:pt x="105" y="7"/>
                  </a:lnTo>
                  <a:lnTo>
                    <a:pt x="86" y="4"/>
                  </a:lnTo>
                  <a:lnTo>
                    <a:pt x="75" y="12"/>
                  </a:lnTo>
                  <a:lnTo>
                    <a:pt x="62" y="9"/>
                  </a:lnTo>
                  <a:lnTo>
                    <a:pt x="56" y="9"/>
                  </a:lnTo>
                  <a:lnTo>
                    <a:pt x="43" y="10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7" y="37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</p:grpSp>
      <p:pic>
        <p:nvPicPr>
          <p:cNvPr id="301" name="Kép 3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24132" y="2105380"/>
            <a:ext cx="423957" cy="429191"/>
          </a:xfrm>
          <a:prstGeom prst="rect">
            <a:avLst/>
          </a:prstGeom>
        </p:spPr>
      </p:pic>
      <p:pic>
        <p:nvPicPr>
          <p:cNvPr id="302" name="Kép 30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73185" y="2189002"/>
            <a:ext cx="423957" cy="429191"/>
          </a:xfrm>
          <a:prstGeom prst="rect">
            <a:avLst/>
          </a:prstGeom>
        </p:spPr>
      </p:pic>
      <p:pic>
        <p:nvPicPr>
          <p:cNvPr id="303" name="Kép 3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94541" y="2091477"/>
            <a:ext cx="423957" cy="429191"/>
          </a:xfrm>
          <a:prstGeom prst="rect">
            <a:avLst/>
          </a:prstGeom>
        </p:spPr>
      </p:pic>
      <p:pic>
        <p:nvPicPr>
          <p:cNvPr id="304" name="Kép 3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0947" y="2323283"/>
            <a:ext cx="423957" cy="429191"/>
          </a:xfrm>
          <a:prstGeom prst="rect">
            <a:avLst/>
          </a:prstGeom>
        </p:spPr>
      </p:pic>
      <p:sp>
        <p:nvSpPr>
          <p:cNvPr id="305" name="Szövegdoboz 304"/>
          <p:cNvSpPr txBox="1"/>
          <p:nvPr/>
        </p:nvSpPr>
        <p:spPr>
          <a:xfrm>
            <a:off x="3409700" y="3778154"/>
            <a:ext cx="2375122" cy="1102852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Autofit/>
          </a:bodyPr>
          <a:lstStyle/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Hely: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Dél-Korea</a:t>
            </a:r>
          </a:p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Összeg: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~560 M $ </a:t>
            </a:r>
          </a:p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Projekt: </a:t>
            </a:r>
            <a:r>
              <a:rPr lang="hu-HU" sz="900" dirty="0" err="1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SiHwa</a:t>
            </a:r>
            <a:r>
              <a:rPr lang="hu-HU" sz="900" dirty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-tó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árapály-erőmű</a:t>
            </a:r>
          </a:p>
          <a:p>
            <a:r>
              <a:rPr lang="hu-HU" sz="1200" dirty="0" smtClean="0"/>
              <a:t> </a:t>
            </a:r>
          </a:p>
        </p:txBody>
      </p:sp>
      <p:sp>
        <p:nvSpPr>
          <p:cNvPr id="306" name="Lekerekített téglalap 305"/>
          <p:cNvSpPr/>
          <p:nvPr/>
        </p:nvSpPr>
        <p:spPr>
          <a:xfrm>
            <a:off x="2346304" y="3723438"/>
            <a:ext cx="3000231" cy="896448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307" name="Kép 30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4707" y="3709425"/>
            <a:ext cx="1721848" cy="924821"/>
          </a:xfrm>
          <a:prstGeom prst="rect">
            <a:avLst/>
          </a:prstGeom>
        </p:spPr>
      </p:pic>
      <p:sp>
        <p:nvSpPr>
          <p:cNvPr id="308" name="Szövegdoboz 307"/>
          <p:cNvSpPr txBox="1"/>
          <p:nvPr/>
        </p:nvSpPr>
        <p:spPr>
          <a:xfrm>
            <a:off x="6858436" y="2249986"/>
            <a:ext cx="1988133" cy="149569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Hely: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Kína</a:t>
            </a:r>
          </a:p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Összeg: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N/A</a:t>
            </a:r>
          </a:p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Projekt: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~1,5 GW naperőmű-park</a:t>
            </a:r>
          </a:p>
          <a:p>
            <a:r>
              <a:rPr lang="hu-HU" sz="2400" dirty="0" smtClean="0"/>
              <a:t> </a:t>
            </a:r>
          </a:p>
        </p:txBody>
      </p:sp>
      <p:sp>
        <p:nvSpPr>
          <p:cNvPr id="309" name="Lekerekített téglalap 308"/>
          <p:cNvSpPr/>
          <p:nvPr/>
        </p:nvSpPr>
        <p:spPr>
          <a:xfrm rot="5400000">
            <a:off x="6956465" y="1267628"/>
            <a:ext cx="1831742" cy="1961941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310" name="Kép 30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366" y="1072850"/>
            <a:ext cx="1973516" cy="1184110"/>
          </a:xfrm>
          <a:prstGeom prst="rect">
            <a:avLst/>
          </a:prstGeom>
        </p:spPr>
      </p:pic>
      <p:sp>
        <p:nvSpPr>
          <p:cNvPr id="311" name="Szövegdoboz 310"/>
          <p:cNvSpPr txBox="1"/>
          <p:nvPr/>
        </p:nvSpPr>
        <p:spPr>
          <a:xfrm>
            <a:off x="7583219" y="3826254"/>
            <a:ext cx="1370401" cy="942566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 fontScale="77500" lnSpcReduction="20000"/>
          </a:bodyPr>
          <a:lstStyle/>
          <a:p>
            <a:pPr>
              <a:lnSpc>
                <a:spcPct val="170000"/>
              </a:lnSpc>
            </a:pPr>
            <a:r>
              <a:rPr lang="hu-HU" sz="12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Hely: </a:t>
            </a:r>
            <a:r>
              <a:rPr lang="hu-HU" sz="12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USA</a:t>
            </a:r>
          </a:p>
          <a:p>
            <a:pPr>
              <a:lnSpc>
                <a:spcPct val="170000"/>
              </a:lnSpc>
            </a:pPr>
            <a:r>
              <a:rPr lang="hu-HU" sz="12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Összeg: </a:t>
            </a:r>
            <a:r>
              <a:rPr lang="hu-HU" sz="12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~1 Mrd $ </a:t>
            </a:r>
          </a:p>
          <a:p>
            <a:pPr>
              <a:lnSpc>
                <a:spcPct val="170000"/>
              </a:lnSpc>
            </a:pPr>
            <a:r>
              <a:rPr lang="hu-HU" sz="12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Projekt: </a:t>
            </a:r>
            <a:r>
              <a:rPr lang="hu-HU" sz="12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szélfarm</a:t>
            </a:r>
            <a:r>
              <a:rPr lang="hu-HU" sz="12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 </a:t>
            </a:r>
          </a:p>
          <a:p>
            <a:r>
              <a:rPr lang="hu-HU" sz="2400" dirty="0" smtClean="0"/>
              <a:t> </a:t>
            </a:r>
          </a:p>
        </p:txBody>
      </p:sp>
      <p:sp>
        <p:nvSpPr>
          <p:cNvPr id="312" name="Lekerekített téglalap 311"/>
          <p:cNvSpPr/>
          <p:nvPr/>
        </p:nvSpPr>
        <p:spPr>
          <a:xfrm>
            <a:off x="6891366" y="3725583"/>
            <a:ext cx="2189169" cy="907510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313" name="Kép 312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88" b="18313"/>
          <a:stretch/>
        </p:blipFill>
        <p:spPr>
          <a:xfrm>
            <a:off x="5750176" y="3717118"/>
            <a:ext cx="1854400" cy="936000"/>
          </a:xfrm>
          <a:prstGeom prst="rect">
            <a:avLst/>
          </a:prstGeom>
        </p:spPr>
      </p:pic>
      <p:sp>
        <p:nvSpPr>
          <p:cNvPr id="319" name="Szabadkézi sokszög 318"/>
          <p:cNvSpPr/>
          <p:nvPr/>
        </p:nvSpPr>
        <p:spPr>
          <a:xfrm>
            <a:off x="4168685" y="2672693"/>
            <a:ext cx="684000" cy="64199"/>
          </a:xfrm>
          <a:custGeom>
            <a:avLst/>
            <a:gdLst>
              <a:gd name="connsiteX0" fmla="*/ 0 w 552893"/>
              <a:gd name="connsiteY0" fmla="*/ 92149 h 92149"/>
              <a:gd name="connsiteX1" fmla="*/ 28354 w 552893"/>
              <a:gd name="connsiteY1" fmla="*/ 56707 h 92149"/>
              <a:gd name="connsiteX2" fmla="*/ 49619 w 552893"/>
              <a:gd name="connsiteY2" fmla="*/ 49619 h 92149"/>
              <a:gd name="connsiteX3" fmla="*/ 113414 w 552893"/>
              <a:gd name="connsiteY3" fmla="*/ 0 h 92149"/>
              <a:gd name="connsiteX4" fmla="*/ 141768 w 552893"/>
              <a:gd name="connsiteY4" fmla="*/ 28354 h 92149"/>
              <a:gd name="connsiteX5" fmla="*/ 163033 w 552893"/>
              <a:gd name="connsiteY5" fmla="*/ 42530 h 92149"/>
              <a:gd name="connsiteX6" fmla="*/ 177210 w 552893"/>
              <a:gd name="connsiteY6" fmla="*/ 63796 h 92149"/>
              <a:gd name="connsiteX7" fmla="*/ 219740 w 552893"/>
              <a:gd name="connsiteY7" fmla="*/ 56707 h 92149"/>
              <a:gd name="connsiteX8" fmla="*/ 241005 w 552893"/>
              <a:gd name="connsiteY8" fmla="*/ 49619 h 92149"/>
              <a:gd name="connsiteX9" fmla="*/ 276447 w 552893"/>
              <a:gd name="connsiteY9" fmla="*/ 21265 h 92149"/>
              <a:gd name="connsiteX10" fmla="*/ 297712 w 552893"/>
              <a:gd name="connsiteY10" fmla="*/ 7089 h 92149"/>
              <a:gd name="connsiteX11" fmla="*/ 340242 w 552893"/>
              <a:gd name="connsiteY11" fmla="*/ 21265 h 92149"/>
              <a:gd name="connsiteX12" fmla="*/ 432391 w 552893"/>
              <a:gd name="connsiteY12" fmla="*/ 35442 h 92149"/>
              <a:gd name="connsiteX13" fmla="*/ 453656 w 552893"/>
              <a:gd name="connsiteY13" fmla="*/ 56707 h 92149"/>
              <a:gd name="connsiteX14" fmla="*/ 503275 w 552893"/>
              <a:gd name="connsiteY14" fmla="*/ 42530 h 92149"/>
              <a:gd name="connsiteX15" fmla="*/ 524540 w 552893"/>
              <a:gd name="connsiteY15" fmla="*/ 28354 h 92149"/>
              <a:gd name="connsiteX16" fmla="*/ 552893 w 552893"/>
              <a:gd name="connsiteY16" fmla="*/ 28354 h 92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52893" h="92149">
                <a:moveTo>
                  <a:pt x="0" y="92149"/>
                </a:moveTo>
                <a:cubicBezTo>
                  <a:pt x="9451" y="80335"/>
                  <a:pt x="16867" y="66553"/>
                  <a:pt x="28354" y="56707"/>
                </a:cubicBezTo>
                <a:cubicBezTo>
                  <a:pt x="34027" y="51845"/>
                  <a:pt x="43088" y="53248"/>
                  <a:pt x="49619" y="49619"/>
                </a:cubicBezTo>
                <a:cubicBezTo>
                  <a:pt x="87771" y="28423"/>
                  <a:pt x="87584" y="25830"/>
                  <a:pt x="113414" y="0"/>
                </a:cubicBezTo>
                <a:cubicBezTo>
                  <a:pt x="159814" y="15467"/>
                  <a:pt x="114273" y="-6015"/>
                  <a:pt x="141768" y="28354"/>
                </a:cubicBezTo>
                <a:cubicBezTo>
                  <a:pt x="147090" y="35006"/>
                  <a:pt x="155945" y="37805"/>
                  <a:pt x="163033" y="42530"/>
                </a:cubicBezTo>
                <a:cubicBezTo>
                  <a:pt x="167759" y="49619"/>
                  <a:pt x="170557" y="58474"/>
                  <a:pt x="177210" y="63796"/>
                </a:cubicBezTo>
                <a:cubicBezTo>
                  <a:pt x="199112" y="81318"/>
                  <a:pt x="200747" y="66204"/>
                  <a:pt x="219740" y="56707"/>
                </a:cubicBezTo>
                <a:cubicBezTo>
                  <a:pt x="226423" y="53366"/>
                  <a:pt x="233917" y="51982"/>
                  <a:pt x="241005" y="49619"/>
                </a:cubicBezTo>
                <a:cubicBezTo>
                  <a:pt x="252819" y="40168"/>
                  <a:pt x="264343" y="30343"/>
                  <a:pt x="276447" y="21265"/>
                </a:cubicBezTo>
                <a:cubicBezTo>
                  <a:pt x="283262" y="16154"/>
                  <a:pt x="289193" y="7089"/>
                  <a:pt x="297712" y="7089"/>
                </a:cubicBezTo>
                <a:cubicBezTo>
                  <a:pt x="312655" y="7089"/>
                  <a:pt x="325414" y="19411"/>
                  <a:pt x="340242" y="21265"/>
                </a:cubicBezTo>
                <a:cubicBezTo>
                  <a:pt x="408904" y="29848"/>
                  <a:pt x="378269" y="24618"/>
                  <a:pt x="432391" y="35442"/>
                </a:cubicBezTo>
                <a:cubicBezTo>
                  <a:pt x="439479" y="42530"/>
                  <a:pt x="444017" y="53953"/>
                  <a:pt x="453656" y="56707"/>
                </a:cubicBezTo>
                <a:cubicBezTo>
                  <a:pt x="456549" y="57534"/>
                  <a:pt x="497855" y="45240"/>
                  <a:pt x="503275" y="42530"/>
                </a:cubicBezTo>
                <a:cubicBezTo>
                  <a:pt x="510895" y="38720"/>
                  <a:pt x="516349" y="30694"/>
                  <a:pt x="524540" y="28354"/>
                </a:cubicBezTo>
                <a:cubicBezTo>
                  <a:pt x="533627" y="25758"/>
                  <a:pt x="543442" y="28354"/>
                  <a:pt x="552893" y="28354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950067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0"/>
          <p:cNvSpPr/>
          <p:nvPr/>
        </p:nvSpPr>
        <p:spPr>
          <a:xfrm>
            <a:off x="0" y="-20538"/>
            <a:ext cx="9144000" cy="811591"/>
          </a:xfrm>
          <a:prstGeom prst="rect">
            <a:avLst/>
          </a:prstGeom>
          <a:solidFill>
            <a:srgbClr val="2B81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sz="2800" b="1" dirty="0" smtClean="0">
                <a:solidFill>
                  <a:srgbClr val="FFC000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ECA-K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 </a:t>
            </a:r>
            <a:r>
              <a:rPr kumimoji="0" lang="hu-HU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ÁLTAL FINANSZÍROZOTT ZÖLD PROJEKTEK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 Light" panose="02000000000000000000" pitchFamily="2" charset="0"/>
              <a:ea typeface="Roboto Condensed Light" panose="02000000000000000000" pitchFamily="2" charset="0"/>
              <a:cs typeface="+mn-cs"/>
            </a:endParaRPr>
          </a:p>
        </p:txBody>
      </p:sp>
      <p:grpSp>
        <p:nvGrpSpPr>
          <p:cNvPr id="20" name="组合 416">
            <a:extLst/>
          </p:cNvPr>
          <p:cNvGrpSpPr/>
          <p:nvPr/>
        </p:nvGrpSpPr>
        <p:grpSpPr>
          <a:xfrm>
            <a:off x="2224684" y="1026488"/>
            <a:ext cx="4520815" cy="2581049"/>
            <a:chOff x="1214414" y="1863743"/>
            <a:chExt cx="6488112" cy="4208463"/>
          </a:xfrm>
          <a:solidFill>
            <a:srgbClr val="44546A"/>
          </a:solidFill>
        </p:grpSpPr>
        <p:sp>
          <p:nvSpPr>
            <p:cNvPr id="21" name="Freeform 304">
              <a:extLst/>
            </p:cNvPr>
            <p:cNvSpPr>
              <a:spLocks/>
            </p:cNvSpPr>
            <p:nvPr/>
          </p:nvSpPr>
          <p:spPr bwMode="auto">
            <a:xfrm>
              <a:off x="3956026" y="4557731"/>
              <a:ext cx="101600" cy="84137"/>
            </a:xfrm>
            <a:custGeom>
              <a:avLst/>
              <a:gdLst>
                <a:gd name="T0" fmla="*/ 2147483647 w 1131"/>
                <a:gd name="T1" fmla="*/ 407494188 h 927"/>
                <a:gd name="T2" fmla="*/ 2147483647 w 1131"/>
                <a:gd name="T3" fmla="*/ 1628469094 h 927"/>
                <a:gd name="T4" fmla="*/ 2147483647 w 1131"/>
                <a:gd name="T5" fmla="*/ 1017606791 h 927"/>
                <a:gd name="T6" fmla="*/ 2147483647 w 1131"/>
                <a:gd name="T7" fmla="*/ 2035963191 h 927"/>
                <a:gd name="T8" fmla="*/ 2147483647 w 1131"/>
                <a:gd name="T9" fmla="*/ 2147483647 h 927"/>
                <a:gd name="T10" fmla="*/ 2147483647 w 1131"/>
                <a:gd name="T11" fmla="*/ 2147483647 h 927"/>
                <a:gd name="T12" fmla="*/ 1562940558 w 1131"/>
                <a:gd name="T13" fmla="*/ 2147483647 h 927"/>
                <a:gd name="T14" fmla="*/ 2147483647 w 1131"/>
                <a:gd name="T15" fmla="*/ 2147483647 h 927"/>
                <a:gd name="T16" fmla="*/ 2147483647 w 1131"/>
                <a:gd name="T17" fmla="*/ 2147483647 h 927"/>
                <a:gd name="T18" fmla="*/ 2147483647 w 1131"/>
                <a:gd name="T19" fmla="*/ 2147483647 h 927"/>
                <a:gd name="T20" fmla="*/ 2147483647 w 1131"/>
                <a:gd name="T21" fmla="*/ 2147483647 h 927"/>
                <a:gd name="T22" fmla="*/ 2147483647 w 1131"/>
                <a:gd name="T23" fmla="*/ 2147483647 h 927"/>
                <a:gd name="T24" fmla="*/ 2147483647 w 1131"/>
                <a:gd name="T25" fmla="*/ 2147483647 h 927"/>
                <a:gd name="T26" fmla="*/ 2147483647 w 1131"/>
                <a:gd name="T27" fmla="*/ 2147483647 h 927"/>
                <a:gd name="T28" fmla="*/ 2147483647 w 1131"/>
                <a:gd name="T29" fmla="*/ 2147483647 h 927"/>
                <a:gd name="T30" fmla="*/ 2147483647 w 1131"/>
                <a:gd name="T31" fmla="*/ 2147483647 h 927"/>
                <a:gd name="T32" fmla="*/ 2147483647 w 1131"/>
                <a:gd name="T33" fmla="*/ 2147483647 h 927"/>
                <a:gd name="T34" fmla="*/ 2147483647 w 1131"/>
                <a:gd name="T35" fmla="*/ 2147483647 h 927"/>
                <a:gd name="T36" fmla="*/ 2147483647 w 1131"/>
                <a:gd name="T37" fmla="*/ 2147483647 h 927"/>
                <a:gd name="T38" fmla="*/ 2147483647 w 1131"/>
                <a:gd name="T39" fmla="*/ 2147483647 h 927"/>
                <a:gd name="T40" fmla="*/ 2147483647 w 1131"/>
                <a:gd name="T41" fmla="*/ 2147483647 h 927"/>
                <a:gd name="T42" fmla="*/ 2147483647 w 1131"/>
                <a:gd name="T43" fmla="*/ 2147483647 h 927"/>
                <a:gd name="T44" fmla="*/ 2147483647 w 1131"/>
                <a:gd name="T45" fmla="*/ 2147483647 h 927"/>
                <a:gd name="T46" fmla="*/ 2147483647 w 1131"/>
                <a:gd name="T47" fmla="*/ 2147483647 h 927"/>
                <a:gd name="T48" fmla="*/ 2147483647 w 1131"/>
                <a:gd name="T49" fmla="*/ 2147483647 h 927"/>
                <a:gd name="T50" fmla="*/ 2147483647 w 1131"/>
                <a:gd name="T51" fmla="*/ 2147483647 h 927"/>
                <a:gd name="T52" fmla="*/ 2147483647 w 1131"/>
                <a:gd name="T53" fmla="*/ 2147483647 h 927"/>
                <a:gd name="T54" fmla="*/ 2147483647 w 1131"/>
                <a:gd name="T55" fmla="*/ 2147483647 h 927"/>
                <a:gd name="T56" fmla="*/ 2147483647 w 1131"/>
                <a:gd name="T57" fmla="*/ 2147483647 h 927"/>
                <a:gd name="T58" fmla="*/ 1172201511 w 1131"/>
                <a:gd name="T59" fmla="*/ 2147483647 h 927"/>
                <a:gd name="T60" fmla="*/ 0 w 1131"/>
                <a:gd name="T61" fmla="*/ 2147483647 h 927"/>
                <a:gd name="T62" fmla="*/ 1757946891 w 1131"/>
                <a:gd name="T63" fmla="*/ 2147483647 h 927"/>
                <a:gd name="T64" fmla="*/ 2147483647 w 1131"/>
                <a:gd name="T65" fmla="*/ 2147483647 h 927"/>
                <a:gd name="T66" fmla="*/ 1953671520 w 1131"/>
                <a:gd name="T67" fmla="*/ 2147483647 h 927"/>
                <a:gd name="T68" fmla="*/ 2147483647 w 1131"/>
                <a:gd name="T69" fmla="*/ 2147483647 h 927"/>
                <a:gd name="T70" fmla="*/ 2147483647 w 1131"/>
                <a:gd name="T71" fmla="*/ 2147483647 h 927"/>
                <a:gd name="T72" fmla="*/ 2147483647 w 1131"/>
                <a:gd name="T73" fmla="*/ 2147483647 h 927"/>
                <a:gd name="T74" fmla="*/ 2147483647 w 1131"/>
                <a:gd name="T75" fmla="*/ 2147483647 h 927"/>
                <a:gd name="T76" fmla="*/ 2147483647 w 1131"/>
                <a:gd name="T77" fmla="*/ 2147483647 h 927"/>
                <a:gd name="T78" fmla="*/ 2147483647 w 1131"/>
                <a:gd name="T79" fmla="*/ 2147483647 h 927"/>
                <a:gd name="T80" fmla="*/ 2147483647 w 1131"/>
                <a:gd name="T81" fmla="*/ 2147483647 h 927"/>
                <a:gd name="T82" fmla="*/ 2147483647 w 1131"/>
                <a:gd name="T83" fmla="*/ 2147483647 h 927"/>
                <a:gd name="T84" fmla="*/ 2147483647 w 1131"/>
                <a:gd name="T85" fmla="*/ 2147483647 h 927"/>
                <a:gd name="T86" fmla="*/ 2147483647 w 1131"/>
                <a:gd name="T87" fmla="*/ 2147483647 h 927"/>
                <a:gd name="T88" fmla="*/ 2147483647 w 1131"/>
                <a:gd name="T89" fmla="*/ 2147483647 h 927"/>
                <a:gd name="T90" fmla="*/ 2147483647 w 1131"/>
                <a:gd name="T91" fmla="*/ 2147483647 h 927"/>
                <a:gd name="T92" fmla="*/ 2147483647 w 1131"/>
                <a:gd name="T93" fmla="*/ 2147483647 h 927"/>
                <a:gd name="T94" fmla="*/ 2147483647 w 1131"/>
                <a:gd name="T95" fmla="*/ 2147483647 h 927"/>
                <a:gd name="T96" fmla="*/ 2147483647 w 1131"/>
                <a:gd name="T97" fmla="*/ 2147483647 h 927"/>
                <a:gd name="T98" fmla="*/ 2147483647 w 1131"/>
                <a:gd name="T99" fmla="*/ 2147483647 h 927"/>
                <a:gd name="T100" fmla="*/ 2147483647 w 1131"/>
                <a:gd name="T101" fmla="*/ 2147483647 h 927"/>
                <a:gd name="T102" fmla="*/ 2147483647 w 1131"/>
                <a:gd name="T103" fmla="*/ 2147483647 h 927"/>
                <a:gd name="T104" fmla="*/ 2147483647 w 1131"/>
                <a:gd name="T105" fmla="*/ 2147483647 h 927"/>
                <a:gd name="T106" fmla="*/ 2147483647 w 1131"/>
                <a:gd name="T107" fmla="*/ 2147483647 h 927"/>
                <a:gd name="T108" fmla="*/ 2147483647 w 1131"/>
                <a:gd name="T109" fmla="*/ 2147483647 h 927"/>
                <a:gd name="T110" fmla="*/ 2147483647 w 1131"/>
                <a:gd name="T111" fmla="*/ 2147483647 h 927"/>
                <a:gd name="T112" fmla="*/ 2147483647 w 1131"/>
                <a:gd name="T113" fmla="*/ 2147483647 h 927"/>
                <a:gd name="T114" fmla="*/ 2147483647 w 1131"/>
                <a:gd name="T115" fmla="*/ 2147483647 h 927"/>
                <a:gd name="T116" fmla="*/ 2147483647 w 1131"/>
                <a:gd name="T117" fmla="*/ 2147483647 h 927"/>
                <a:gd name="T118" fmla="*/ 2147483647 w 1131"/>
                <a:gd name="T119" fmla="*/ 2147483647 h 927"/>
                <a:gd name="T120" fmla="*/ 2147483647 w 1131"/>
                <a:gd name="T121" fmla="*/ 542825875 h 9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1"/>
                <a:gd name="T184" fmla="*/ 0 h 927"/>
                <a:gd name="T185" fmla="*/ 1131 w 1131"/>
                <a:gd name="T186" fmla="*/ 927 h 9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1" h="927">
                  <a:moveTo>
                    <a:pt x="464" y="8"/>
                  </a:moveTo>
                  <a:lnTo>
                    <a:pt x="420" y="6"/>
                  </a:lnTo>
                  <a:lnTo>
                    <a:pt x="383" y="0"/>
                  </a:lnTo>
                  <a:lnTo>
                    <a:pt x="345" y="24"/>
                  </a:lnTo>
                  <a:lnTo>
                    <a:pt x="318" y="23"/>
                  </a:lnTo>
                  <a:lnTo>
                    <a:pt x="299" y="15"/>
                  </a:lnTo>
                  <a:lnTo>
                    <a:pt x="281" y="36"/>
                  </a:lnTo>
                  <a:lnTo>
                    <a:pt x="204" y="30"/>
                  </a:lnTo>
                  <a:lnTo>
                    <a:pt x="197" y="58"/>
                  </a:lnTo>
                  <a:lnTo>
                    <a:pt x="135" y="113"/>
                  </a:lnTo>
                  <a:lnTo>
                    <a:pt x="100" y="201"/>
                  </a:lnTo>
                  <a:lnTo>
                    <a:pt x="65" y="296"/>
                  </a:lnTo>
                  <a:lnTo>
                    <a:pt x="3" y="351"/>
                  </a:lnTo>
                  <a:lnTo>
                    <a:pt x="24" y="487"/>
                  </a:lnTo>
                  <a:lnTo>
                    <a:pt x="86" y="514"/>
                  </a:lnTo>
                  <a:lnTo>
                    <a:pt x="100" y="582"/>
                  </a:lnTo>
                  <a:lnTo>
                    <a:pt x="72" y="657"/>
                  </a:lnTo>
                  <a:lnTo>
                    <a:pt x="134" y="656"/>
                  </a:lnTo>
                  <a:lnTo>
                    <a:pt x="239" y="659"/>
                  </a:lnTo>
                  <a:lnTo>
                    <a:pt x="291" y="660"/>
                  </a:lnTo>
                  <a:lnTo>
                    <a:pt x="300" y="632"/>
                  </a:lnTo>
                  <a:lnTo>
                    <a:pt x="321" y="621"/>
                  </a:lnTo>
                  <a:lnTo>
                    <a:pt x="341" y="626"/>
                  </a:lnTo>
                  <a:lnTo>
                    <a:pt x="377" y="609"/>
                  </a:lnTo>
                  <a:lnTo>
                    <a:pt x="407" y="618"/>
                  </a:lnTo>
                  <a:lnTo>
                    <a:pt x="429" y="635"/>
                  </a:lnTo>
                  <a:lnTo>
                    <a:pt x="432" y="650"/>
                  </a:lnTo>
                  <a:lnTo>
                    <a:pt x="449" y="657"/>
                  </a:lnTo>
                  <a:lnTo>
                    <a:pt x="473" y="648"/>
                  </a:lnTo>
                  <a:lnTo>
                    <a:pt x="488" y="656"/>
                  </a:lnTo>
                  <a:lnTo>
                    <a:pt x="500" y="675"/>
                  </a:lnTo>
                  <a:lnTo>
                    <a:pt x="524" y="687"/>
                  </a:lnTo>
                  <a:lnTo>
                    <a:pt x="554" y="681"/>
                  </a:lnTo>
                  <a:lnTo>
                    <a:pt x="572" y="671"/>
                  </a:lnTo>
                  <a:lnTo>
                    <a:pt x="599" y="663"/>
                  </a:lnTo>
                  <a:lnTo>
                    <a:pt x="626" y="683"/>
                  </a:lnTo>
                  <a:lnTo>
                    <a:pt x="629" y="702"/>
                  </a:lnTo>
                  <a:lnTo>
                    <a:pt x="617" y="717"/>
                  </a:lnTo>
                  <a:lnTo>
                    <a:pt x="600" y="722"/>
                  </a:lnTo>
                  <a:lnTo>
                    <a:pt x="569" y="728"/>
                  </a:lnTo>
                  <a:lnTo>
                    <a:pt x="560" y="744"/>
                  </a:lnTo>
                  <a:lnTo>
                    <a:pt x="534" y="741"/>
                  </a:lnTo>
                  <a:lnTo>
                    <a:pt x="510" y="738"/>
                  </a:lnTo>
                  <a:lnTo>
                    <a:pt x="486" y="726"/>
                  </a:lnTo>
                  <a:lnTo>
                    <a:pt x="461" y="717"/>
                  </a:lnTo>
                  <a:lnTo>
                    <a:pt x="440" y="705"/>
                  </a:lnTo>
                  <a:lnTo>
                    <a:pt x="413" y="698"/>
                  </a:lnTo>
                  <a:lnTo>
                    <a:pt x="387" y="683"/>
                  </a:lnTo>
                  <a:lnTo>
                    <a:pt x="363" y="665"/>
                  </a:lnTo>
                  <a:lnTo>
                    <a:pt x="353" y="672"/>
                  </a:lnTo>
                  <a:lnTo>
                    <a:pt x="344" y="686"/>
                  </a:lnTo>
                  <a:lnTo>
                    <a:pt x="339" y="705"/>
                  </a:lnTo>
                  <a:lnTo>
                    <a:pt x="315" y="710"/>
                  </a:lnTo>
                  <a:lnTo>
                    <a:pt x="285" y="705"/>
                  </a:lnTo>
                  <a:lnTo>
                    <a:pt x="254" y="714"/>
                  </a:lnTo>
                  <a:lnTo>
                    <a:pt x="224" y="716"/>
                  </a:lnTo>
                  <a:lnTo>
                    <a:pt x="222" y="750"/>
                  </a:lnTo>
                  <a:lnTo>
                    <a:pt x="44" y="749"/>
                  </a:lnTo>
                  <a:lnTo>
                    <a:pt x="27" y="770"/>
                  </a:lnTo>
                  <a:lnTo>
                    <a:pt x="18" y="759"/>
                  </a:lnTo>
                  <a:lnTo>
                    <a:pt x="11" y="773"/>
                  </a:lnTo>
                  <a:lnTo>
                    <a:pt x="0" y="809"/>
                  </a:lnTo>
                  <a:lnTo>
                    <a:pt x="18" y="875"/>
                  </a:lnTo>
                  <a:lnTo>
                    <a:pt x="27" y="870"/>
                  </a:lnTo>
                  <a:lnTo>
                    <a:pt x="63" y="857"/>
                  </a:lnTo>
                  <a:lnTo>
                    <a:pt x="50" y="873"/>
                  </a:lnTo>
                  <a:lnTo>
                    <a:pt x="24" y="881"/>
                  </a:lnTo>
                  <a:lnTo>
                    <a:pt x="30" y="905"/>
                  </a:lnTo>
                  <a:lnTo>
                    <a:pt x="36" y="924"/>
                  </a:lnTo>
                  <a:lnTo>
                    <a:pt x="96" y="924"/>
                  </a:lnTo>
                  <a:lnTo>
                    <a:pt x="132" y="902"/>
                  </a:lnTo>
                  <a:lnTo>
                    <a:pt x="186" y="903"/>
                  </a:lnTo>
                  <a:lnTo>
                    <a:pt x="246" y="909"/>
                  </a:lnTo>
                  <a:lnTo>
                    <a:pt x="291" y="879"/>
                  </a:lnTo>
                  <a:lnTo>
                    <a:pt x="326" y="851"/>
                  </a:lnTo>
                  <a:lnTo>
                    <a:pt x="612" y="857"/>
                  </a:lnTo>
                  <a:lnTo>
                    <a:pt x="720" y="860"/>
                  </a:lnTo>
                  <a:lnTo>
                    <a:pt x="773" y="870"/>
                  </a:lnTo>
                  <a:lnTo>
                    <a:pt x="785" y="897"/>
                  </a:lnTo>
                  <a:lnTo>
                    <a:pt x="816" y="882"/>
                  </a:lnTo>
                  <a:lnTo>
                    <a:pt x="849" y="903"/>
                  </a:lnTo>
                  <a:lnTo>
                    <a:pt x="905" y="912"/>
                  </a:lnTo>
                  <a:lnTo>
                    <a:pt x="932" y="927"/>
                  </a:lnTo>
                  <a:lnTo>
                    <a:pt x="977" y="905"/>
                  </a:lnTo>
                  <a:lnTo>
                    <a:pt x="1020" y="900"/>
                  </a:lnTo>
                  <a:lnTo>
                    <a:pt x="1053" y="905"/>
                  </a:lnTo>
                  <a:lnTo>
                    <a:pt x="1091" y="899"/>
                  </a:lnTo>
                  <a:lnTo>
                    <a:pt x="1122" y="896"/>
                  </a:lnTo>
                  <a:lnTo>
                    <a:pt x="1131" y="888"/>
                  </a:lnTo>
                  <a:lnTo>
                    <a:pt x="1116" y="869"/>
                  </a:lnTo>
                  <a:lnTo>
                    <a:pt x="1122" y="833"/>
                  </a:lnTo>
                  <a:lnTo>
                    <a:pt x="1115" y="804"/>
                  </a:lnTo>
                  <a:lnTo>
                    <a:pt x="1127" y="783"/>
                  </a:lnTo>
                  <a:lnTo>
                    <a:pt x="1110" y="764"/>
                  </a:lnTo>
                  <a:lnTo>
                    <a:pt x="1089" y="731"/>
                  </a:lnTo>
                  <a:lnTo>
                    <a:pt x="1071" y="696"/>
                  </a:lnTo>
                  <a:lnTo>
                    <a:pt x="1047" y="693"/>
                  </a:lnTo>
                  <a:lnTo>
                    <a:pt x="1025" y="710"/>
                  </a:lnTo>
                  <a:lnTo>
                    <a:pt x="1017" y="681"/>
                  </a:lnTo>
                  <a:lnTo>
                    <a:pt x="977" y="626"/>
                  </a:lnTo>
                  <a:lnTo>
                    <a:pt x="1005" y="609"/>
                  </a:lnTo>
                  <a:lnTo>
                    <a:pt x="1001" y="581"/>
                  </a:lnTo>
                  <a:lnTo>
                    <a:pt x="989" y="557"/>
                  </a:lnTo>
                  <a:lnTo>
                    <a:pt x="986" y="510"/>
                  </a:lnTo>
                  <a:lnTo>
                    <a:pt x="971" y="495"/>
                  </a:lnTo>
                  <a:lnTo>
                    <a:pt x="944" y="467"/>
                  </a:lnTo>
                  <a:lnTo>
                    <a:pt x="961" y="425"/>
                  </a:lnTo>
                  <a:lnTo>
                    <a:pt x="903" y="387"/>
                  </a:lnTo>
                  <a:lnTo>
                    <a:pt x="890" y="351"/>
                  </a:lnTo>
                  <a:lnTo>
                    <a:pt x="848" y="338"/>
                  </a:lnTo>
                  <a:lnTo>
                    <a:pt x="815" y="308"/>
                  </a:lnTo>
                  <a:lnTo>
                    <a:pt x="804" y="281"/>
                  </a:lnTo>
                  <a:lnTo>
                    <a:pt x="782" y="254"/>
                  </a:lnTo>
                  <a:lnTo>
                    <a:pt x="743" y="219"/>
                  </a:lnTo>
                  <a:lnTo>
                    <a:pt x="720" y="174"/>
                  </a:lnTo>
                  <a:lnTo>
                    <a:pt x="708" y="132"/>
                  </a:lnTo>
                  <a:lnTo>
                    <a:pt x="686" y="116"/>
                  </a:lnTo>
                  <a:lnTo>
                    <a:pt x="653" y="113"/>
                  </a:lnTo>
                  <a:lnTo>
                    <a:pt x="612" y="110"/>
                  </a:lnTo>
                  <a:lnTo>
                    <a:pt x="576" y="54"/>
                  </a:lnTo>
                  <a:lnTo>
                    <a:pt x="527" y="17"/>
                  </a:lnTo>
                  <a:lnTo>
                    <a:pt x="506" y="8"/>
                  </a:lnTo>
                  <a:lnTo>
                    <a:pt x="46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2" name="Group 6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6505551" y="5008580"/>
              <a:ext cx="65088" cy="26985"/>
              <a:chOff x="2271" y="8155"/>
              <a:chExt cx="22863" cy="9728"/>
            </a:xfrm>
            <a:grpFill/>
          </p:grpSpPr>
          <p:sp>
            <p:nvSpPr>
              <p:cNvPr id="310" name="Freeform 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8487" y="9499"/>
                <a:ext cx="16647" cy="8014"/>
              </a:xfrm>
              <a:custGeom>
                <a:avLst/>
                <a:gdLst>
                  <a:gd name="T0" fmla="*/ 11697 w 16647"/>
                  <a:gd name="T1" fmla="*/ 1013 h 8014"/>
                  <a:gd name="T2" fmla="*/ 11057 w 16647"/>
                  <a:gd name="T3" fmla="*/ 933 h 8014"/>
                  <a:gd name="T4" fmla="*/ 10305 w 16647"/>
                  <a:gd name="T5" fmla="*/ 677 h 8014"/>
                  <a:gd name="T6" fmla="*/ 9753 w 16647"/>
                  <a:gd name="T7" fmla="*/ 893 h 8014"/>
                  <a:gd name="T8" fmla="*/ 9161 w 16647"/>
                  <a:gd name="T9" fmla="*/ 1253 h 8014"/>
                  <a:gd name="T10" fmla="*/ 8305 w 16647"/>
                  <a:gd name="T11" fmla="*/ 1325 h 8014"/>
                  <a:gd name="T12" fmla="*/ 7593 w 16647"/>
                  <a:gd name="T13" fmla="*/ 1285 h 8014"/>
                  <a:gd name="T14" fmla="*/ 6929 w 16647"/>
                  <a:gd name="T15" fmla="*/ 1165 h 8014"/>
                  <a:gd name="T16" fmla="*/ 6177 w 16647"/>
                  <a:gd name="T17" fmla="*/ 1269 h 8014"/>
                  <a:gd name="T18" fmla="*/ 5497 w 16647"/>
                  <a:gd name="T19" fmla="*/ 1445 h 8014"/>
                  <a:gd name="T20" fmla="*/ 4849 w 16647"/>
                  <a:gd name="T21" fmla="*/ 1461 h 8014"/>
                  <a:gd name="T22" fmla="*/ 4369 w 16647"/>
                  <a:gd name="T23" fmla="*/ 1621 h 8014"/>
                  <a:gd name="T24" fmla="*/ 3956 w 16647"/>
                  <a:gd name="T25" fmla="*/ 1649 h 8014"/>
                  <a:gd name="T26" fmla="*/ 3353 w 16647"/>
                  <a:gd name="T27" fmla="*/ 1701 h 8014"/>
                  <a:gd name="T28" fmla="*/ 2617 w 16647"/>
                  <a:gd name="T29" fmla="*/ 1909 h 8014"/>
                  <a:gd name="T30" fmla="*/ 1945 w 16647"/>
                  <a:gd name="T31" fmla="*/ 2045 h 8014"/>
                  <a:gd name="T32" fmla="*/ 1145 w 16647"/>
                  <a:gd name="T33" fmla="*/ 2533 h 8014"/>
                  <a:gd name="T34" fmla="*/ 1081 w 16647"/>
                  <a:gd name="T35" fmla="*/ 3197 h 8014"/>
                  <a:gd name="T36" fmla="*/ 753 w 16647"/>
                  <a:gd name="T37" fmla="*/ 3597 h 8014"/>
                  <a:gd name="T38" fmla="*/ 345 w 16647"/>
                  <a:gd name="T39" fmla="*/ 4189 h 8014"/>
                  <a:gd name="T40" fmla="*/ 71 w 16647"/>
                  <a:gd name="T41" fmla="*/ 4658 h 8014"/>
                  <a:gd name="T42" fmla="*/ 138 w 16647"/>
                  <a:gd name="T43" fmla="*/ 5168 h 8014"/>
                  <a:gd name="T44" fmla="*/ 561 w 16647"/>
                  <a:gd name="T45" fmla="*/ 5179 h 8014"/>
                  <a:gd name="T46" fmla="*/ 1146 w 16647"/>
                  <a:gd name="T47" fmla="*/ 4784 h 8014"/>
                  <a:gd name="T48" fmla="*/ 1514 w 16647"/>
                  <a:gd name="T49" fmla="*/ 4783 h 8014"/>
                  <a:gd name="T50" fmla="*/ 1728 w 16647"/>
                  <a:gd name="T51" fmla="*/ 5414 h 8014"/>
                  <a:gd name="T52" fmla="*/ 1707 w 16647"/>
                  <a:gd name="T53" fmla="*/ 6034 h 8014"/>
                  <a:gd name="T54" fmla="*/ 1005 w 16647"/>
                  <a:gd name="T55" fmla="*/ 6043 h 8014"/>
                  <a:gd name="T56" fmla="*/ 402 w 16647"/>
                  <a:gd name="T57" fmla="*/ 6079 h 8014"/>
                  <a:gd name="T58" fmla="*/ 491 w 16647"/>
                  <a:gd name="T59" fmla="*/ 6749 h 8014"/>
                  <a:gd name="T60" fmla="*/ 857 w 16647"/>
                  <a:gd name="T61" fmla="*/ 7321 h 8014"/>
                  <a:gd name="T62" fmla="*/ 1056 w 16647"/>
                  <a:gd name="T63" fmla="*/ 7924 h 8014"/>
                  <a:gd name="T64" fmla="*/ 1673 w 16647"/>
                  <a:gd name="T65" fmla="*/ 7757 h 8014"/>
                  <a:gd name="T66" fmla="*/ 2265 w 16647"/>
                  <a:gd name="T67" fmla="*/ 7325 h 8014"/>
                  <a:gd name="T68" fmla="*/ 2793 w 16647"/>
                  <a:gd name="T69" fmla="*/ 6957 h 8014"/>
                  <a:gd name="T70" fmla="*/ 3745 w 16647"/>
                  <a:gd name="T71" fmla="*/ 6557 h 8014"/>
                  <a:gd name="T72" fmla="*/ 4561 w 16647"/>
                  <a:gd name="T73" fmla="*/ 6173 h 8014"/>
                  <a:gd name="T74" fmla="*/ 5441 w 16647"/>
                  <a:gd name="T75" fmla="*/ 6165 h 8014"/>
                  <a:gd name="T76" fmla="*/ 6105 w 16647"/>
                  <a:gd name="T77" fmla="*/ 5861 h 8014"/>
                  <a:gd name="T78" fmla="*/ 6785 w 16647"/>
                  <a:gd name="T79" fmla="*/ 5749 h 8014"/>
                  <a:gd name="T80" fmla="*/ 7465 w 16647"/>
                  <a:gd name="T81" fmla="*/ 5557 h 8014"/>
                  <a:gd name="T82" fmla="*/ 8169 w 16647"/>
                  <a:gd name="T83" fmla="*/ 5021 h 8014"/>
                  <a:gd name="T84" fmla="*/ 8785 w 16647"/>
                  <a:gd name="T85" fmla="*/ 4637 h 8014"/>
                  <a:gd name="T86" fmla="*/ 9697 w 16647"/>
                  <a:gd name="T87" fmla="*/ 4621 h 8014"/>
                  <a:gd name="T88" fmla="*/ 10529 w 16647"/>
                  <a:gd name="T89" fmla="*/ 4469 h 8014"/>
                  <a:gd name="T90" fmla="*/ 11081 w 16647"/>
                  <a:gd name="T91" fmla="*/ 4085 h 8014"/>
                  <a:gd name="T92" fmla="*/ 11497 w 16647"/>
                  <a:gd name="T93" fmla="*/ 3541 h 8014"/>
                  <a:gd name="T94" fmla="*/ 12025 w 16647"/>
                  <a:gd name="T95" fmla="*/ 3253 h 8014"/>
                  <a:gd name="T96" fmla="*/ 12777 w 16647"/>
                  <a:gd name="T97" fmla="*/ 3017 h 8014"/>
                  <a:gd name="T98" fmla="*/ 13703 w 16647"/>
                  <a:gd name="T99" fmla="*/ 2899 h 8014"/>
                  <a:gd name="T100" fmla="*/ 14599 w 16647"/>
                  <a:gd name="T101" fmla="*/ 2615 h 8014"/>
                  <a:gd name="T102" fmla="*/ 15248 w 16647"/>
                  <a:gd name="T103" fmla="*/ 1920 h 8014"/>
                  <a:gd name="T104" fmla="*/ 15815 w 16647"/>
                  <a:gd name="T105" fmla="*/ 1472 h 8014"/>
                  <a:gd name="T106" fmla="*/ 16436 w 16647"/>
                  <a:gd name="T107" fmla="*/ 887 h 8014"/>
                  <a:gd name="T108" fmla="*/ 16537 w 16647"/>
                  <a:gd name="T109" fmla="*/ 467 h 8014"/>
                  <a:gd name="T110" fmla="*/ 15732 w 16647"/>
                  <a:gd name="T111" fmla="*/ 110 h 8014"/>
                  <a:gd name="T112" fmla="*/ 15010 w 16647"/>
                  <a:gd name="T113" fmla="*/ 302 h 8014"/>
                  <a:gd name="T114" fmla="*/ 14206 w 16647"/>
                  <a:gd name="T115" fmla="*/ 0 h 8014"/>
                  <a:gd name="T116" fmla="*/ 13547 w 16647"/>
                  <a:gd name="T117" fmla="*/ 403 h 8014"/>
                  <a:gd name="T118" fmla="*/ 12880 w 16647"/>
                  <a:gd name="T119" fmla="*/ 677 h 801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647"/>
                  <a:gd name="T181" fmla="*/ 0 h 8014"/>
                  <a:gd name="T182" fmla="*/ 16647 w 16647"/>
                  <a:gd name="T183" fmla="*/ 8014 h 801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647" h="8014">
                    <a:moveTo>
                      <a:pt x="12453" y="701"/>
                    </a:moveTo>
                    <a:lnTo>
                      <a:pt x="12273" y="733"/>
                    </a:lnTo>
                    <a:lnTo>
                      <a:pt x="12145" y="789"/>
                    </a:lnTo>
                    <a:lnTo>
                      <a:pt x="12001" y="861"/>
                    </a:lnTo>
                    <a:lnTo>
                      <a:pt x="11841" y="925"/>
                    </a:lnTo>
                    <a:lnTo>
                      <a:pt x="11697" y="1013"/>
                    </a:lnTo>
                    <a:lnTo>
                      <a:pt x="11609" y="1077"/>
                    </a:lnTo>
                    <a:lnTo>
                      <a:pt x="11489" y="1077"/>
                    </a:lnTo>
                    <a:lnTo>
                      <a:pt x="11361" y="1077"/>
                    </a:lnTo>
                    <a:lnTo>
                      <a:pt x="11249" y="1053"/>
                    </a:lnTo>
                    <a:lnTo>
                      <a:pt x="11169" y="989"/>
                    </a:lnTo>
                    <a:lnTo>
                      <a:pt x="11057" y="933"/>
                    </a:lnTo>
                    <a:lnTo>
                      <a:pt x="10937" y="845"/>
                    </a:lnTo>
                    <a:lnTo>
                      <a:pt x="10777" y="821"/>
                    </a:lnTo>
                    <a:lnTo>
                      <a:pt x="10673" y="765"/>
                    </a:lnTo>
                    <a:lnTo>
                      <a:pt x="10585" y="693"/>
                    </a:lnTo>
                    <a:lnTo>
                      <a:pt x="10441" y="645"/>
                    </a:lnTo>
                    <a:lnTo>
                      <a:pt x="10305" y="677"/>
                    </a:lnTo>
                    <a:lnTo>
                      <a:pt x="10201" y="709"/>
                    </a:lnTo>
                    <a:lnTo>
                      <a:pt x="10081" y="693"/>
                    </a:lnTo>
                    <a:lnTo>
                      <a:pt x="9993" y="741"/>
                    </a:lnTo>
                    <a:lnTo>
                      <a:pt x="9945" y="821"/>
                    </a:lnTo>
                    <a:lnTo>
                      <a:pt x="9897" y="885"/>
                    </a:lnTo>
                    <a:lnTo>
                      <a:pt x="9753" y="893"/>
                    </a:lnTo>
                    <a:lnTo>
                      <a:pt x="9657" y="941"/>
                    </a:lnTo>
                    <a:lnTo>
                      <a:pt x="9577" y="1021"/>
                    </a:lnTo>
                    <a:lnTo>
                      <a:pt x="9481" y="1093"/>
                    </a:lnTo>
                    <a:lnTo>
                      <a:pt x="9353" y="1141"/>
                    </a:lnTo>
                    <a:lnTo>
                      <a:pt x="9233" y="1205"/>
                    </a:lnTo>
                    <a:lnTo>
                      <a:pt x="9161" y="1253"/>
                    </a:lnTo>
                    <a:lnTo>
                      <a:pt x="9073" y="1229"/>
                    </a:lnTo>
                    <a:lnTo>
                      <a:pt x="8857" y="1229"/>
                    </a:lnTo>
                    <a:lnTo>
                      <a:pt x="8745" y="1269"/>
                    </a:lnTo>
                    <a:lnTo>
                      <a:pt x="8609" y="1261"/>
                    </a:lnTo>
                    <a:lnTo>
                      <a:pt x="8449" y="1317"/>
                    </a:lnTo>
                    <a:lnTo>
                      <a:pt x="8305" y="1325"/>
                    </a:lnTo>
                    <a:lnTo>
                      <a:pt x="8177" y="1373"/>
                    </a:lnTo>
                    <a:lnTo>
                      <a:pt x="8049" y="1413"/>
                    </a:lnTo>
                    <a:lnTo>
                      <a:pt x="7977" y="1373"/>
                    </a:lnTo>
                    <a:lnTo>
                      <a:pt x="7841" y="1333"/>
                    </a:lnTo>
                    <a:lnTo>
                      <a:pt x="7705" y="1325"/>
                    </a:lnTo>
                    <a:lnTo>
                      <a:pt x="7593" y="1285"/>
                    </a:lnTo>
                    <a:lnTo>
                      <a:pt x="7481" y="1245"/>
                    </a:lnTo>
                    <a:lnTo>
                      <a:pt x="7385" y="1205"/>
                    </a:lnTo>
                    <a:lnTo>
                      <a:pt x="7241" y="1189"/>
                    </a:lnTo>
                    <a:lnTo>
                      <a:pt x="7153" y="1141"/>
                    </a:lnTo>
                    <a:lnTo>
                      <a:pt x="7017" y="1109"/>
                    </a:lnTo>
                    <a:lnTo>
                      <a:pt x="6929" y="1165"/>
                    </a:lnTo>
                    <a:lnTo>
                      <a:pt x="6833" y="1133"/>
                    </a:lnTo>
                    <a:lnTo>
                      <a:pt x="6721" y="1125"/>
                    </a:lnTo>
                    <a:lnTo>
                      <a:pt x="6569" y="1141"/>
                    </a:lnTo>
                    <a:lnTo>
                      <a:pt x="6385" y="1109"/>
                    </a:lnTo>
                    <a:lnTo>
                      <a:pt x="6249" y="1213"/>
                    </a:lnTo>
                    <a:lnTo>
                      <a:pt x="6177" y="1269"/>
                    </a:lnTo>
                    <a:lnTo>
                      <a:pt x="6057" y="1317"/>
                    </a:lnTo>
                    <a:lnTo>
                      <a:pt x="5961" y="1309"/>
                    </a:lnTo>
                    <a:lnTo>
                      <a:pt x="5849" y="1349"/>
                    </a:lnTo>
                    <a:lnTo>
                      <a:pt x="5729" y="1397"/>
                    </a:lnTo>
                    <a:lnTo>
                      <a:pt x="5657" y="1445"/>
                    </a:lnTo>
                    <a:lnTo>
                      <a:pt x="5497" y="1445"/>
                    </a:lnTo>
                    <a:lnTo>
                      <a:pt x="5377" y="1509"/>
                    </a:lnTo>
                    <a:lnTo>
                      <a:pt x="5305" y="1557"/>
                    </a:lnTo>
                    <a:lnTo>
                      <a:pt x="5233" y="1509"/>
                    </a:lnTo>
                    <a:lnTo>
                      <a:pt x="5153" y="1477"/>
                    </a:lnTo>
                    <a:lnTo>
                      <a:pt x="4985" y="1477"/>
                    </a:lnTo>
                    <a:lnTo>
                      <a:pt x="4849" y="1461"/>
                    </a:lnTo>
                    <a:lnTo>
                      <a:pt x="4737" y="1461"/>
                    </a:lnTo>
                    <a:lnTo>
                      <a:pt x="4729" y="1525"/>
                    </a:lnTo>
                    <a:lnTo>
                      <a:pt x="4721" y="1597"/>
                    </a:lnTo>
                    <a:lnTo>
                      <a:pt x="4601" y="1613"/>
                    </a:lnTo>
                    <a:lnTo>
                      <a:pt x="4481" y="1629"/>
                    </a:lnTo>
                    <a:lnTo>
                      <a:pt x="4369" y="1621"/>
                    </a:lnTo>
                    <a:lnTo>
                      <a:pt x="4313" y="1581"/>
                    </a:lnTo>
                    <a:lnTo>
                      <a:pt x="4217" y="1597"/>
                    </a:lnTo>
                    <a:lnTo>
                      <a:pt x="4153" y="1629"/>
                    </a:lnTo>
                    <a:lnTo>
                      <a:pt x="4097" y="1621"/>
                    </a:lnTo>
                    <a:lnTo>
                      <a:pt x="4033" y="1661"/>
                    </a:lnTo>
                    <a:lnTo>
                      <a:pt x="3956" y="1649"/>
                    </a:lnTo>
                    <a:lnTo>
                      <a:pt x="3897" y="1661"/>
                    </a:lnTo>
                    <a:lnTo>
                      <a:pt x="3825" y="1717"/>
                    </a:lnTo>
                    <a:lnTo>
                      <a:pt x="3761" y="1765"/>
                    </a:lnTo>
                    <a:lnTo>
                      <a:pt x="3601" y="1765"/>
                    </a:lnTo>
                    <a:lnTo>
                      <a:pt x="3457" y="1749"/>
                    </a:lnTo>
                    <a:lnTo>
                      <a:pt x="3353" y="1701"/>
                    </a:lnTo>
                    <a:lnTo>
                      <a:pt x="3201" y="1741"/>
                    </a:lnTo>
                    <a:lnTo>
                      <a:pt x="3081" y="1789"/>
                    </a:lnTo>
                    <a:lnTo>
                      <a:pt x="2961" y="1821"/>
                    </a:lnTo>
                    <a:lnTo>
                      <a:pt x="2841" y="1853"/>
                    </a:lnTo>
                    <a:lnTo>
                      <a:pt x="2737" y="1901"/>
                    </a:lnTo>
                    <a:lnTo>
                      <a:pt x="2617" y="1909"/>
                    </a:lnTo>
                    <a:lnTo>
                      <a:pt x="2545" y="1981"/>
                    </a:lnTo>
                    <a:lnTo>
                      <a:pt x="2449" y="2021"/>
                    </a:lnTo>
                    <a:lnTo>
                      <a:pt x="2345" y="2029"/>
                    </a:lnTo>
                    <a:lnTo>
                      <a:pt x="2225" y="1981"/>
                    </a:lnTo>
                    <a:lnTo>
                      <a:pt x="2097" y="2013"/>
                    </a:lnTo>
                    <a:lnTo>
                      <a:pt x="1945" y="2045"/>
                    </a:lnTo>
                    <a:lnTo>
                      <a:pt x="1785" y="2085"/>
                    </a:lnTo>
                    <a:lnTo>
                      <a:pt x="1641" y="2133"/>
                    </a:lnTo>
                    <a:lnTo>
                      <a:pt x="1457" y="2197"/>
                    </a:lnTo>
                    <a:lnTo>
                      <a:pt x="1281" y="2285"/>
                    </a:lnTo>
                    <a:lnTo>
                      <a:pt x="1209" y="2413"/>
                    </a:lnTo>
                    <a:lnTo>
                      <a:pt x="1145" y="2533"/>
                    </a:lnTo>
                    <a:lnTo>
                      <a:pt x="1105" y="2645"/>
                    </a:lnTo>
                    <a:lnTo>
                      <a:pt x="1121" y="2805"/>
                    </a:lnTo>
                    <a:lnTo>
                      <a:pt x="1089" y="2893"/>
                    </a:lnTo>
                    <a:lnTo>
                      <a:pt x="1089" y="3037"/>
                    </a:lnTo>
                    <a:lnTo>
                      <a:pt x="1073" y="3093"/>
                    </a:lnTo>
                    <a:lnTo>
                      <a:pt x="1081" y="3197"/>
                    </a:lnTo>
                    <a:lnTo>
                      <a:pt x="1097" y="3333"/>
                    </a:lnTo>
                    <a:lnTo>
                      <a:pt x="1057" y="3397"/>
                    </a:lnTo>
                    <a:lnTo>
                      <a:pt x="1009" y="3469"/>
                    </a:lnTo>
                    <a:lnTo>
                      <a:pt x="953" y="3517"/>
                    </a:lnTo>
                    <a:lnTo>
                      <a:pt x="865" y="3565"/>
                    </a:lnTo>
                    <a:lnTo>
                      <a:pt x="753" y="3597"/>
                    </a:lnTo>
                    <a:lnTo>
                      <a:pt x="657" y="3629"/>
                    </a:lnTo>
                    <a:lnTo>
                      <a:pt x="537" y="3741"/>
                    </a:lnTo>
                    <a:lnTo>
                      <a:pt x="465" y="3845"/>
                    </a:lnTo>
                    <a:lnTo>
                      <a:pt x="449" y="3941"/>
                    </a:lnTo>
                    <a:lnTo>
                      <a:pt x="441" y="4069"/>
                    </a:lnTo>
                    <a:lnTo>
                      <a:pt x="345" y="4189"/>
                    </a:lnTo>
                    <a:lnTo>
                      <a:pt x="305" y="4317"/>
                    </a:lnTo>
                    <a:lnTo>
                      <a:pt x="265" y="4413"/>
                    </a:lnTo>
                    <a:lnTo>
                      <a:pt x="145" y="4453"/>
                    </a:lnTo>
                    <a:lnTo>
                      <a:pt x="98" y="4483"/>
                    </a:lnTo>
                    <a:lnTo>
                      <a:pt x="153" y="4573"/>
                    </a:lnTo>
                    <a:lnTo>
                      <a:pt x="71" y="4658"/>
                    </a:lnTo>
                    <a:lnTo>
                      <a:pt x="8" y="4781"/>
                    </a:lnTo>
                    <a:lnTo>
                      <a:pt x="78" y="4910"/>
                    </a:lnTo>
                    <a:lnTo>
                      <a:pt x="0" y="4939"/>
                    </a:lnTo>
                    <a:lnTo>
                      <a:pt x="26" y="5038"/>
                    </a:lnTo>
                    <a:lnTo>
                      <a:pt x="78" y="5140"/>
                    </a:lnTo>
                    <a:lnTo>
                      <a:pt x="138" y="5168"/>
                    </a:lnTo>
                    <a:lnTo>
                      <a:pt x="192" y="5240"/>
                    </a:lnTo>
                    <a:lnTo>
                      <a:pt x="261" y="5194"/>
                    </a:lnTo>
                    <a:lnTo>
                      <a:pt x="318" y="5258"/>
                    </a:lnTo>
                    <a:lnTo>
                      <a:pt x="383" y="5206"/>
                    </a:lnTo>
                    <a:lnTo>
                      <a:pt x="483" y="5284"/>
                    </a:lnTo>
                    <a:lnTo>
                      <a:pt x="561" y="5179"/>
                    </a:lnTo>
                    <a:lnTo>
                      <a:pt x="648" y="5093"/>
                    </a:lnTo>
                    <a:lnTo>
                      <a:pt x="738" y="5017"/>
                    </a:lnTo>
                    <a:lnTo>
                      <a:pt x="866" y="5002"/>
                    </a:lnTo>
                    <a:lnTo>
                      <a:pt x="977" y="4993"/>
                    </a:lnTo>
                    <a:lnTo>
                      <a:pt x="1041" y="4876"/>
                    </a:lnTo>
                    <a:lnTo>
                      <a:pt x="1146" y="4784"/>
                    </a:lnTo>
                    <a:lnTo>
                      <a:pt x="1145" y="4663"/>
                    </a:lnTo>
                    <a:lnTo>
                      <a:pt x="1217" y="4567"/>
                    </a:lnTo>
                    <a:lnTo>
                      <a:pt x="1248" y="4648"/>
                    </a:lnTo>
                    <a:lnTo>
                      <a:pt x="1322" y="4726"/>
                    </a:lnTo>
                    <a:lnTo>
                      <a:pt x="1338" y="4805"/>
                    </a:lnTo>
                    <a:lnTo>
                      <a:pt x="1514" y="4783"/>
                    </a:lnTo>
                    <a:lnTo>
                      <a:pt x="1653" y="4888"/>
                    </a:lnTo>
                    <a:lnTo>
                      <a:pt x="1760" y="5014"/>
                    </a:lnTo>
                    <a:lnTo>
                      <a:pt x="1769" y="5146"/>
                    </a:lnTo>
                    <a:lnTo>
                      <a:pt x="1764" y="5257"/>
                    </a:lnTo>
                    <a:lnTo>
                      <a:pt x="1817" y="5348"/>
                    </a:lnTo>
                    <a:lnTo>
                      <a:pt x="1728" y="5414"/>
                    </a:lnTo>
                    <a:lnTo>
                      <a:pt x="1760" y="5503"/>
                    </a:lnTo>
                    <a:lnTo>
                      <a:pt x="1704" y="5543"/>
                    </a:lnTo>
                    <a:lnTo>
                      <a:pt x="1688" y="5680"/>
                    </a:lnTo>
                    <a:lnTo>
                      <a:pt x="1719" y="5858"/>
                    </a:lnTo>
                    <a:lnTo>
                      <a:pt x="1760" y="5983"/>
                    </a:lnTo>
                    <a:lnTo>
                      <a:pt x="1707" y="6034"/>
                    </a:lnTo>
                    <a:lnTo>
                      <a:pt x="1602" y="6005"/>
                    </a:lnTo>
                    <a:lnTo>
                      <a:pt x="1484" y="6007"/>
                    </a:lnTo>
                    <a:lnTo>
                      <a:pt x="1385" y="6088"/>
                    </a:lnTo>
                    <a:lnTo>
                      <a:pt x="1266" y="6155"/>
                    </a:lnTo>
                    <a:lnTo>
                      <a:pt x="1169" y="6236"/>
                    </a:lnTo>
                    <a:lnTo>
                      <a:pt x="1005" y="6043"/>
                    </a:lnTo>
                    <a:lnTo>
                      <a:pt x="867" y="5981"/>
                    </a:lnTo>
                    <a:lnTo>
                      <a:pt x="732" y="6043"/>
                    </a:lnTo>
                    <a:lnTo>
                      <a:pt x="657" y="5981"/>
                    </a:lnTo>
                    <a:lnTo>
                      <a:pt x="554" y="6041"/>
                    </a:lnTo>
                    <a:lnTo>
                      <a:pt x="480" y="6001"/>
                    </a:lnTo>
                    <a:lnTo>
                      <a:pt x="402" y="6079"/>
                    </a:lnTo>
                    <a:lnTo>
                      <a:pt x="419" y="6166"/>
                    </a:lnTo>
                    <a:lnTo>
                      <a:pt x="354" y="6289"/>
                    </a:lnTo>
                    <a:lnTo>
                      <a:pt x="344" y="6454"/>
                    </a:lnTo>
                    <a:lnTo>
                      <a:pt x="392" y="6589"/>
                    </a:lnTo>
                    <a:lnTo>
                      <a:pt x="419" y="6694"/>
                    </a:lnTo>
                    <a:lnTo>
                      <a:pt x="491" y="6749"/>
                    </a:lnTo>
                    <a:lnTo>
                      <a:pt x="446" y="6893"/>
                    </a:lnTo>
                    <a:lnTo>
                      <a:pt x="561" y="6886"/>
                    </a:lnTo>
                    <a:lnTo>
                      <a:pt x="692" y="7052"/>
                    </a:lnTo>
                    <a:lnTo>
                      <a:pt x="767" y="7066"/>
                    </a:lnTo>
                    <a:lnTo>
                      <a:pt x="840" y="7117"/>
                    </a:lnTo>
                    <a:lnTo>
                      <a:pt x="857" y="7321"/>
                    </a:lnTo>
                    <a:lnTo>
                      <a:pt x="918" y="7408"/>
                    </a:lnTo>
                    <a:lnTo>
                      <a:pt x="983" y="7478"/>
                    </a:lnTo>
                    <a:lnTo>
                      <a:pt x="1040" y="7565"/>
                    </a:lnTo>
                    <a:lnTo>
                      <a:pt x="1010" y="7651"/>
                    </a:lnTo>
                    <a:lnTo>
                      <a:pt x="1068" y="7790"/>
                    </a:lnTo>
                    <a:lnTo>
                      <a:pt x="1056" y="7924"/>
                    </a:lnTo>
                    <a:lnTo>
                      <a:pt x="1118" y="8014"/>
                    </a:lnTo>
                    <a:lnTo>
                      <a:pt x="1227" y="7939"/>
                    </a:lnTo>
                    <a:lnTo>
                      <a:pt x="1337" y="7845"/>
                    </a:lnTo>
                    <a:lnTo>
                      <a:pt x="1433" y="7773"/>
                    </a:lnTo>
                    <a:lnTo>
                      <a:pt x="1561" y="7765"/>
                    </a:lnTo>
                    <a:lnTo>
                      <a:pt x="1673" y="7757"/>
                    </a:lnTo>
                    <a:lnTo>
                      <a:pt x="1809" y="7749"/>
                    </a:lnTo>
                    <a:lnTo>
                      <a:pt x="1913" y="7741"/>
                    </a:lnTo>
                    <a:lnTo>
                      <a:pt x="2057" y="7613"/>
                    </a:lnTo>
                    <a:lnTo>
                      <a:pt x="2161" y="7501"/>
                    </a:lnTo>
                    <a:lnTo>
                      <a:pt x="2225" y="7397"/>
                    </a:lnTo>
                    <a:lnTo>
                      <a:pt x="2265" y="7325"/>
                    </a:lnTo>
                    <a:lnTo>
                      <a:pt x="2321" y="7293"/>
                    </a:lnTo>
                    <a:lnTo>
                      <a:pt x="2369" y="7373"/>
                    </a:lnTo>
                    <a:lnTo>
                      <a:pt x="2473" y="7285"/>
                    </a:lnTo>
                    <a:lnTo>
                      <a:pt x="2545" y="7133"/>
                    </a:lnTo>
                    <a:lnTo>
                      <a:pt x="2689" y="7037"/>
                    </a:lnTo>
                    <a:lnTo>
                      <a:pt x="2793" y="6957"/>
                    </a:lnTo>
                    <a:lnTo>
                      <a:pt x="2929" y="6853"/>
                    </a:lnTo>
                    <a:lnTo>
                      <a:pt x="2945" y="6773"/>
                    </a:lnTo>
                    <a:lnTo>
                      <a:pt x="3161" y="6693"/>
                    </a:lnTo>
                    <a:lnTo>
                      <a:pt x="3385" y="6637"/>
                    </a:lnTo>
                    <a:lnTo>
                      <a:pt x="3593" y="6597"/>
                    </a:lnTo>
                    <a:lnTo>
                      <a:pt x="3745" y="6557"/>
                    </a:lnTo>
                    <a:lnTo>
                      <a:pt x="3817" y="6477"/>
                    </a:lnTo>
                    <a:lnTo>
                      <a:pt x="3977" y="6413"/>
                    </a:lnTo>
                    <a:lnTo>
                      <a:pt x="4129" y="6373"/>
                    </a:lnTo>
                    <a:lnTo>
                      <a:pt x="4273" y="6349"/>
                    </a:lnTo>
                    <a:lnTo>
                      <a:pt x="4401" y="6261"/>
                    </a:lnTo>
                    <a:lnTo>
                      <a:pt x="4561" y="6173"/>
                    </a:lnTo>
                    <a:lnTo>
                      <a:pt x="4729" y="6109"/>
                    </a:lnTo>
                    <a:lnTo>
                      <a:pt x="4857" y="6133"/>
                    </a:lnTo>
                    <a:lnTo>
                      <a:pt x="4969" y="6189"/>
                    </a:lnTo>
                    <a:lnTo>
                      <a:pt x="5097" y="6237"/>
                    </a:lnTo>
                    <a:lnTo>
                      <a:pt x="5209" y="6237"/>
                    </a:lnTo>
                    <a:lnTo>
                      <a:pt x="5441" y="6165"/>
                    </a:lnTo>
                    <a:lnTo>
                      <a:pt x="5481" y="6085"/>
                    </a:lnTo>
                    <a:lnTo>
                      <a:pt x="5577" y="6013"/>
                    </a:lnTo>
                    <a:lnTo>
                      <a:pt x="5737" y="6029"/>
                    </a:lnTo>
                    <a:lnTo>
                      <a:pt x="5857" y="6005"/>
                    </a:lnTo>
                    <a:lnTo>
                      <a:pt x="5937" y="5909"/>
                    </a:lnTo>
                    <a:lnTo>
                      <a:pt x="6105" y="5861"/>
                    </a:lnTo>
                    <a:lnTo>
                      <a:pt x="6225" y="5877"/>
                    </a:lnTo>
                    <a:lnTo>
                      <a:pt x="6337" y="5765"/>
                    </a:lnTo>
                    <a:lnTo>
                      <a:pt x="6449" y="5709"/>
                    </a:lnTo>
                    <a:lnTo>
                      <a:pt x="6601" y="5701"/>
                    </a:lnTo>
                    <a:lnTo>
                      <a:pt x="6681" y="5733"/>
                    </a:lnTo>
                    <a:lnTo>
                      <a:pt x="6785" y="5749"/>
                    </a:lnTo>
                    <a:lnTo>
                      <a:pt x="6929" y="5765"/>
                    </a:lnTo>
                    <a:lnTo>
                      <a:pt x="7017" y="5765"/>
                    </a:lnTo>
                    <a:lnTo>
                      <a:pt x="7129" y="5741"/>
                    </a:lnTo>
                    <a:lnTo>
                      <a:pt x="7233" y="5685"/>
                    </a:lnTo>
                    <a:lnTo>
                      <a:pt x="7361" y="5621"/>
                    </a:lnTo>
                    <a:lnTo>
                      <a:pt x="7465" y="5557"/>
                    </a:lnTo>
                    <a:lnTo>
                      <a:pt x="7593" y="5429"/>
                    </a:lnTo>
                    <a:lnTo>
                      <a:pt x="7697" y="5341"/>
                    </a:lnTo>
                    <a:lnTo>
                      <a:pt x="7833" y="5301"/>
                    </a:lnTo>
                    <a:lnTo>
                      <a:pt x="8009" y="5221"/>
                    </a:lnTo>
                    <a:lnTo>
                      <a:pt x="8089" y="5117"/>
                    </a:lnTo>
                    <a:lnTo>
                      <a:pt x="8169" y="5021"/>
                    </a:lnTo>
                    <a:lnTo>
                      <a:pt x="8249" y="4917"/>
                    </a:lnTo>
                    <a:lnTo>
                      <a:pt x="8361" y="4837"/>
                    </a:lnTo>
                    <a:lnTo>
                      <a:pt x="8497" y="4765"/>
                    </a:lnTo>
                    <a:lnTo>
                      <a:pt x="8609" y="4693"/>
                    </a:lnTo>
                    <a:lnTo>
                      <a:pt x="8697" y="4629"/>
                    </a:lnTo>
                    <a:lnTo>
                      <a:pt x="8785" y="4637"/>
                    </a:lnTo>
                    <a:lnTo>
                      <a:pt x="8969" y="4629"/>
                    </a:lnTo>
                    <a:lnTo>
                      <a:pt x="9129" y="4645"/>
                    </a:lnTo>
                    <a:lnTo>
                      <a:pt x="9281" y="4597"/>
                    </a:lnTo>
                    <a:lnTo>
                      <a:pt x="9393" y="4621"/>
                    </a:lnTo>
                    <a:lnTo>
                      <a:pt x="9537" y="4637"/>
                    </a:lnTo>
                    <a:lnTo>
                      <a:pt x="9697" y="4621"/>
                    </a:lnTo>
                    <a:lnTo>
                      <a:pt x="9865" y="4533"/>
                    </a:lnTo>
                    <a:lnTo>
                      <a:pt x="10033" y="4485"/>
                    </a:lnTo>
                    <a:lnTo>
                      <a:pt x="10169" y="4461"/>
                    </a:lnTo>
                    <a:lnTo>
                      <a:pt x="10289" y="4445"/>
                    </a:lnTo>
                    <a:lnTo>
                      <a:pt x="10449" y="4429"/>
                    </a:lnTo>
                    <a:lnTo>
                      <a:pt x="10529" y="4469"/>
                    </a:lnTo>
                    <a:lnTo>
                      <a:pt x="10641" y="4461"/>
                    </a:lnTo>
                    <a:lnTo>
                      <a:pt x="10785" y="4413"/>
                    </a:lnTo>
                    <a:lnTo>
                      <a:pt x="10873" y="4373"/>
                    </a:lnTo>
                    <a:lnTo>
                      <a:pt x="10985" y="4309"/>
                    </a:lnTo>
                    <a:lnTo>
                      <a:pt x="10993" y="4181"/>
                    </a:lnTo>
                    <a:lnTo>
                      <a:pt x="11081" y="4085"/>
                    </a:lnTo>
                    <a:lnTo>
                      <a:pt x="11153" y="3957"/>
                    </a:lnTo>
                    <a:lnTo>
                      <a:pt x="11217" y="3877"/>
                    </a:lnTo>
                    <a:lnTo>
                      <a:pt x="11265" y="3757"/>
                    </a:lnTo>
                    <a:lnTo>
                      <a:pt x="11329" y="3653"/>
                    </a:lnTo>
                    <a:lnTo>
                      <a:pt x="11393" y="3581"/>
                    </a:lnTo>
                    <a:lnTo>
                      <a:pt x="11497" y="3541"/>
                    </a:lnTo>
                    <a:lnTo>
                      <a:pt x="11649" y="3373"/>
                    </a:lnTo>
                    <a:lnTo>
                      <a:pt x="11673" y="3421"/>
                    </a:lnTo>
                    <a:lnTo>
                      <a:pt x="11769" y="3445"/>
                    </a:lnTo>
                    <a:lnTo>
                      <a:pt x="11849" y="3397"/>
                    </a:lnTo>
                    <a:lnTo>
                      <a:pt x="11913" y="3333"/>
                    </a:lnTo>
                    <a:lnTo>
                      <a:pt x="12025" y="3253"/>
                    </a:lnTo>
                    <a:lnTo>
                      <a:pt x="12137" y="3205"/>
                    </a:lnTo>
                    <a:lnTo>
                      <a:pt x="12265" y="3149"/>
                    </a:lnTo>
                    <a:lnTo>
                      <a:pt x="12433" y="3109"/>
                    </a:lnTo>
                    <a:lnTo>
                      <a:pt x="12617" y="3077"/>
                    </a:lnTo>
                    <a:lnTo>
                      <a:pt x="12705" y="3061"/>
                    </a:lnTo>
                    <a:lnTo>
                      <a:pt x="12777" y="3017"/>
                    </a:lnTo>
                    <a:lnTo>
                      <a:pt x="12933" y="3029"/>
                    </a:lnTo>
                    <a:lnTo>
                      <a:pt x="13089" y="3089"/>
                    </a:lnTo>
                    <a:lnTo>
                      <a:pt x="13245" y="3101"/>
                    </a:lnTo>
                    <a:lnTo>
                      <a:pt x="13401" y="3101"/>
                    </a:lnTo>
                    <a:lnTo>
                      <a:pt x="13566" y="3008"/>
                    </a:lnTo>
                    <a:lnTo>
                      <a:pt x="13703" y="2899"/>
                    </a:lnTo>
                    <a:lnTo>
                      <a:pt x="13886" y="2771"/>
                    </a:lnTo>
                    <a:lnTo>
                      <a:pt x="14050" y="2679"/>
                    </a:lnTo>
                    <a:lnTo>
                      <a:pt x="14187" y="2579"/>
                    </a:lnTo>
                    <a:lnTo>
                      <a:pt x="14352" y="2579"/>
                    </a:lnTo>
                    <a:lnTo>
                      <a:pt x="14516" y="2560"/>
                    </a:lnTo>
                    <a:lnTo>
                      <a:pt x="14599" y="2615"/>
                    </a:lnTo>
                    <a:lnTo>
                      <a:pt x="14690" y="2533"/>
                    </a:lnTo>
                    <a:lnTo>
                      <a:pt x="14827" y="2396"/>
                    </a:lnTo>
                    <a:lnTo>
                      <a:pt x="14946" y="2268"/>
                    </a:lnTo>
                    <a:lnTo>
                      <a:pt x="15019" y="2140"/>
                    </a:lnTo>
                    <a:lnTo>
                      <a:pt x="15129" y="2012"/>
                    </a:lnTo>
                    <a:lnTo>
                      <a:pt x="15248" y="1920"/>
                    </a:lnTo>
                    <a:lnTo>
                      <a:pt x="15312" y="1820"/>
                    </a:lnTo>
                    <a:lnTo>
                      <a:pt x="15394" y="1747"/>
                    </a:lnTo>
                    <a:lnTo>
                      <a:pt x="15504" y="1719"/>
                    </a:lnTo>
                    <a:lnTo>
                      <a:pt x="15604" y="1628"/>
                    </a:lnTo>
                    <a:lnTo>
                      <a:pt x="15714" y="1546"/>
                    </a:lnTo>
                    <a:lnTo>
                      <a:pt x="15815" y="1472"/>
                    </a:lnTo>
                    <a:lnTo>
                      <a:pt x="15897" y="1418"/>
                    </a:lnTo>
                    <a:lnTo>
                      <a:pt x="15988" y="1271"/>
                    </a:lnTo>
                    <a:lnTo>
                      <a:pt x="16126" y="1152"/>
                    </a:lnTo>
                    <a:lnTo>
                      <a:pt x="16263" y="1107"/>
                    </a:lnTo>
                    <a:lnTo>
                      <a:pt x="16363" y="997"/>
                    </a:lnTo>
                    <a:lnTo>
                      <a:pt x="16436" y="887"/>
                    </a:lnTo>
                    <a:lnTo>
                      <a:pt x="16537" y="832"/>
                    </a:lnTo>
                    <a:lnTo>
                      <a:pt x="16628" y="805"/>
                    </a:lnTo>
                    <a:lnTo>
                      <a:pt x="16647" y="686"/>
                    </a:lnTo>
                    <a:lnTo>
                      <a:pt x="16647" y="595"/>
                    </a:lnTo>
                    <a:lnTo>
                      <a:pt x="16601" y="531"/>
                    </a:lnTo>
                    <a:lnTo>
                      <a:pt x="16537" y="467"/>
                    </a:lnTo>
                    <a:lnTo>
                      <a:pt x="16382" y="430"/>
                    </a:lnTo>
                    <a:lnTo>
                      <a:pt x="16208" y="430"/>
                    </a:lnTo>
                    <a:lnTo>
                      <a:pt x="16089" y="348"/>
                    </a:lnTo>
                    <a:lnTo>
                      <a:pt x="15998" y="220"/>
                    </a:lnTo>
                    <a:lnTo>
                      <a:pt x="15888" y="110"/>
                    </a:lnTo>
                    <a:lnTo>
                      <a:pt x="15732" y="110"/>
                    </a:lnTo>
                    <a:lnTo>
                      <a:pt x="15641" y="211"/>
                    </a:lnTo>
                    <a:lnTo>
                      <a:pt x="15568" y="293"/>
                    </a:lnTo>
                    <a:lnTo>
                      <a:pt x="15422" y="330"/>
                    </a:lnTo>
                    <a:lnTo>
                      <a:pt x="15248" y="339"/>
                    </a:lnTo>
                    <a:lnTo>
                      <a:pt x="15156" y="293"/>
                    </a:lnTo>
                    <a:lnTo>
                      <a:pt x="15010" y="302"/>
                    </a:lnTo>
                    <a:lnTo>
                      <a:pt x="14928" y="211"/>
                    </a:lnTo>
                    <a:lnTo>
                      <a:pt x="14846" y="119"/>
                    </a:lnTo>
                    <a:lnTo>
                      <a:pt x="14672" y="119"/>
                    </a:lnTo>
                    <a:lnTo>
                      <a:pt x="14590" y="46"/>
                    </a:lnTo>
                    <a:lnTo>
                      <a:pt x="14425" y="10"/>
                    </a:lnTo>
                    <a:lnTo>
                      <a:pt x="14206" y="0"/>
                    </a:lnTo>
                    <a:lnTo>
                      <a:pt x="14096" y="64"/>
                    </a:lnTo>
                    <a:lnTo>
                      <a:pt x="14004" y="156"/>
                    </a:lnTo>
                    <a:lnTo>
                      <a:pt x="13913" y="238"/>
                    </a:lnTo>
                    <a:lnTo>
                      <a:pt x="13803" y="284"/>
                    </a:lnTo>
                    <a:lnTo>
                      <a:pt x="13648" y="357"/>
                    </a:lnTo>
                    <a:lnTo>
                      <a:pt x="13547" y="403"/>
                    </a:lnTo>
                    <a:lnTo>
                      <a:pt x="13447" y="476"/>
                    </a:lnTo>
                    <a:lnTo>
                      <a:pt x="13328" y="522"/>
                    </a:lnTo>
                    <a:lnTo>
                      <a:pt x="13227" y="595"/>
                    </a:lnTo>
                    <a:lnTo>
                      <a:pt x="13118" y="595"/>
                    </a:lnTo>
                    <a:lnTo>
                      <a:pt x="12990" y="677"/>
                    </a:lnTo>
                    <a:lnTo>
                      <a:pt x="12880" y="677"/>
                    </a:lnTo>
                    <a:lnTo>
                      <a:pt x="12770" y="613"/>
                    </a:lnTo>
                    <a:lnTo>
                      <a:pt x="12679" y="558"/>
                    </a:lnTo>
                    <a:lnTo>
                      <a:pt x="12560" y="576"/>
                    </a:lnTo>
                    <a:lnTo>
                      <a:pt x="12487" y="640"/>
                    </a:lnTo>
                    <a:lnTo>
                      <a:pt x="12453" y="70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11" name="Freeform 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271" y="15480"/>
                <a:ext cx="3041" cy="2403"/>
              </a:xfrm>
              <a:custGeom>
                <a:avLst/>
                <a:gdLst>
                  <a:gd name="T0" fmla="*/ 1101 w 3041"/>
                  <a:gd name="T1" fmla="*/ 588 h 2403"/>
                  <a:gd name="T2" fmla="*/ 813 w 3041"/>
                  <a:gd name="T3" fmla="*/ 708 h 2403"/>
                  <a:gd name="T4" fmla="*/ 657 w 3041"/>
                  <a:gd name="T5" fmla="*/ 972 h 2403"/>
                  <a:gd name="T6" fmla="*/ 441 w 3041"/>
                  <a:gd name="T7" fmla="*/ 1044 h 2403"/>
                  <a:gd name="T8" fmla="*/ 213 w 3041"/>
                  <a:gd name="T9" fmla="*/ 1164 h 2403"/>
                  <a:gd name="T10" fmla="*/ 30 w 3041"/>
                  <a:gd name="T11" fmla="*/ 1251 h 2403"/>
                  <a:gd name="T12" fmla="*/ 57 w 3041"/>
                  <a:gd name="T13" fmla="*/ 1599 h 2403"/>
                  <a:gd name="T14" fmla="*/ 345 w 3041"/>
                  <a:gd name="T15" fmla="*/ 1776 h 2403"/>
                  <a:gd name="T16" fmla="*/ 536 w 3041"/>
                  <a:gd name="T17" fmla="*/ 1800 h 2403"/>
                  <a:gd name="T18" fmla="*/ 682 w 3041"/>
                  <a:gd name="T19" fmla="*/ 1827 h 2403"/>
                  <a:gd name="T20" fmla="*/ 783 w 3041"/>
                  <a:gd name="T21" fmla="*/ 1736 h 2403"/>
                  <a:gd name="T22" fmla="*/ 792 w 3041"/>
                  <a:gd name="T23" fmla="*/ 1608 h 2403"/>
                  <a:gd name="T24" fmla="*/ 984 w 3041"/>
                  <a:gd name="T25" fmla="*/ 1507 h 2403"/>
                  <a:gd name="T26" fmla="*/ 1240 w 3041"/>
                  <a:gd name="T27" fmla="*/ 1462 h 2403"/>
                  <a:gd name="T28" fmla="*/ 1432 w 3041"/>
                  <a:gd name="T29" fmla="*/ 1608 h 2403"/>
                  <a:gd name="T30" fmla="*/ 1542 w 3041"/>
                  <a:gd name="T31" fmla="*/ 1782 h 2403"/>
                  <a:gd name="T32" fmla="*/ 1624 w 3041"/>
                  <a:gd name="T33" fmla="*/ 1974 h 2403"/>
                  <a:gd name="T34" fmla="*/ 1670 w 3041"/>
                  <a:gd name="T35" fmla="*/ 2175 h 2403"/>
                  <a:gd name="T36" fmla="*/ 1624 w 3041"/>
                  <a:gd name="T37" fmla="*/ 2394 h 2403"/>
                  <a:gd name="T38" fmla="*/ 1779 w 3041"/>
                  <a:gd name="T39" fmla="*/ 2321 h 2403"/>
                  <a:gd name="T40" fmla="*/ 1971 w 3041"/>
                  <a:gd name="T41" fmla="*/ 2275 h 2403"/>
                  <a:gd name="T42" fmla="*/ 2163 w 3041"/>
                  <a:gd name="T43" fmla="*/ 2248 h 2403"/>
                  <a:gd name="T44" fmla="*/ 2236 w 3041"/>
                  <a:gd name="T45" fmla="*/ 2083 h 2403"/>
                  <a:gd name="T46" fmla="*/ 2127 w 3041"/>
                  <a:gd name="T47" fmla="*/ 1946 h 2403"/>
                  <a:gd name="T48" fmla="*/ 2200 w 3041"/>
                  <a:gd name="T49" fmla="*/ 1818 h 2403"/>
                  <a:gd name="T50" fmla="*/ 2346 w 3041"/>
                  <a:gd name="T51" fmla="*/ 1626 h 2403"/>
                  <a:gd name="T52" fmla="*/ 2264 w 3041"/>
                  <a:gd name="T53" fmla="*/ 1498 h 2403"/>
                  <a:gd name="T54" fmla="*/ 2410 w 3041"/>
                  <a:gd name="T55" fmla="*/ 1370 h 2403"/>
                  <a:gd name="T56" fmla="*/ 2502 w 3041"/>
                  <a:gd name="T57" fmla="*/ 1224 h 2403"/>
                  <a:gd name="T58" fmla="*/ 2666 w 3041"/>
                  <a:gd name="T59" fmla="*/ 1187 h 2403"/>
                  <a:gd name="T60" fmla="*/ 2739 w 3041"/>
                  <a:gd name="T61" fmla="*/ 1050 h 2403"/>
                  <a:gd name="T62" fmla="*/ 2895 w 3041"/>
                  <a:gd name="T63" fmla="*/ 1005 h 2403"/>
                  <a:gd name="T64" fmla="*/ 2876 w 3041"/>
                  <a:gd name="T65" fmla="*/ 867 h 2403"/>
                  <a:gd name="T66" fmla="*/ 2922 w 3041"/>
                  <a:gd name="T67" fmla="*/ 611 h 2403"/>
                  <a:gd name="T68" fmla="*/ 2940 w 3041"/>
                  <a:gd name="T69" fmla="*/ 301 h 2403"/>
                  <a:gd name="T70" fmla="*/ 3032 w 3041"/>
                  <a:gd name="T71" fmla="*/ 81 h 2403"/>
                  <a:gd name="T72" fmla="*/ 2793 w 3041"/>
                  <a:gd name="T73" fmla="*/ 60 h 2403"/>
                  <a:gd name="T74" fmla="*/ 2433 w 3041"/>
                  <a:gd name="T75" fmla="*/ 96 h 2403"/>
                  <a:gd name="T76" fmla="*/ 2181 w 3041"/>
                  <a:gd name="T77" fmla="*/ 264 h 2403"/>
                  <a:gd name="T78" fmla="*/ 1725 w 3041"/>
                  <a:gd name="T79" fmla="*/ 300 h 2403"/>
                  <a:gd name="T80" fmla="*/ 1425 w 3041"/>
                  <a:gd name="T81" fmla="*/ 468 h 2403"/>
                  <a:gd name="T82" fmla="*/ 1197 w 3041"/>
                  <a:gd name="T83" fmla="*/ 540 h 24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041"/>
                  <a:gd name="T127" fmla="*/ 0 h 2403"/>
                  <a:gd name="T128" fmla="*/ 3041 w 3041"/>
                  <a:gd name="T129" fmla="*/ 2403 h 240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041" h="2403">
                    <a:moveTo>
                      <a:pt x="1197" y="540"/>
                    </a:moveTo>
                    <a:lnTo>
                      <a:pt x="1101" y="588"/>
                    </a:lnTo>
                    <a:lnTo>
                      <a:pt x="945" y="636"/>
                    </a:lnTo>
                    <a:lnTo>
                      <a:pt x="813" y="708"/>
                    </a:lnTo>
                    <a:lnTo>
                      <a:pt x="741" y="864"/>
                    </a:lnTo>
                    <a:lnTo>
                      <a:pt x="657" y="972"/>
                    </a:lnTo>
                    <a:lnTo>
                      <a:pt x="525" y="972"/>
                    </a:lnTo>
                    <a:lnTo>
                      <a:pt x="441" y="1044"/>
                    </a:lnTo>
                    <a:lnTo>
                      <a:pt x="345" y="1104"/>
                    </a:lnTo>
                    <a:lnTo>
                      <a:pt x="213" y="1164"/>
                    </a:lnTo>
                    <a:lnTo>
                      <a:pt x="129" y="1212"/>
                    </a:lnTo>
                    <a:lnTo>
                      <a:pt x="30" y="1251"/>
                    </a:lnTo>
                    <a:lnTo>
                      <a:pt x="0" y="1428"/>
                    </a:lnTo>
                    <a:lnTo>
                      <a:pt x="57" y="1599"/>
                    </a:lnTo>
                    <a:lnTo>
                      <a:pt x="141" y="1743"/>
                    </a:lnTo>
                    <a:lnTo>
                      <a:pt x="345" y="1776"/>
                    </a:lnTo>
                    <a:lnTo>
                      <a:pt x="472" y="1718"/>
                    </a:lnTo>
                    <a:lnTo>
                      <a:pt x="536" y="1800"/>
                    </a:lnTo>
                    <a:lnTo>
                      <a:pt x="591" y="1837"/>
                    </a:lnTo>
                    <a:lnTo>
                      <a:pt x="682" y="1827"/>
                    </a:lnTo>
                    <a:lnTo>
                      <a:pt x="783" y="1818"/>
                    </a:lnTo>
                    <a:lnTo>
                      <a:pt x="783" y="1736"/>
                    </a:lnTo>
                    <a:lnTo>
                      <a:pt x="856" y="1681"/>
                    </a:lnTo>
                    <a:lnTo>
                      <a:pt x="792" y="1608"/>
                    </a:lnTo>
                    <a:lnTo>
                      <a:pt x="920" y="1562"/>
                    </a:lnTo>
                    <a:lnTo>
                      <a:pt x="984" y="1507"/>
                    </a:lnTo>
                    <a:lnTo>
                      <a:pt x="1121" y="1443"/>
                    </a:lnTo>
                    <a:lnTo>
                      <a:pt x="1240" y="1462"/>
                    </a:lnTo>
                    <a:lnTo>
                      <a:pt x="1340" y="1507"/>
                    </a:lnTo>
                    <a:lnTo>
                      <a:pt x="1432" y="1608"/>
                    </a:lnTo>
                    <a:lnTo>
                      <a:pt x="1496" y="1672"/>
                    </a:lnTo>
                    <a:lnTo>
                      <a:pt x="1542" y="1782"/>
                    </a:lnTo>
                    <a:lnTo>
                      <a:pt x="1569" y="1873"/>
                    </a:lnTo>
                    <a:lnTo>
                      <a:pt x="1624" y="1974"/>
                    </a:lnTo>
                    <a:lnTo>
                      <a:pt x="1633" y="2083"/>
                    </a:lnTo>
                    <a:lnTo>
                      <a:pt x="1670" y="2175"/>
                    </a:lnTo>
                    <a:lnTo>
                      <a:pt x="1587" y="2312"/>
                    </a:lnTo>
                    <a:lnTo>
                      <a:pt x="1624" y="2394"/>
                    </a:lnTo>
                    <a:lnTo>
                      <a:pt x="1697" y="2403"/>
                    </a:lnTo>
                    <a:lnTo>
                      <a:pt x="1779" y="2321"/>
                    </a:lnTo>
                    <a:lnTo>
                      <a:pt x="1862" y="2349"/>
                    </a:lnTo>
                    <a:lnTo>
                      <a:pt x="1971" y="2275"/>
                    </a:lnTo>
                    <a:lnTo>
                      <a:pt x="2054" y="2239"/>
                    </a:lnTo>
                    <a:lnTo>
                      <a:pt x="2163" y="2248"/>
                    </a:lnTo>
                    <a:lnTo>
                      <a:pt x="2154" y="2120"/>
                    </a:lnTo>
                    <a:lnTo>
                      <a:pt x="2236" y="2083"/>
                    </a:lnTo>
                    <a:lnTo>
                      <a:pt x="2191" y="1992"/>
                    </a:lnTo>
                    <a:lnTo>
                      <a:pt x="2127" y="1946"/>
                    </a:lnTo>
                    <a:lnTo>
                      <a:pt x="2090" y="1864"/>
                    </a:lnTo>
                    <a:lnTo>
                      <a:pt x="2200" y="1818"/>
                    </a:lnTo>
                    <a:lnTo>
                      <a:pt x="2246" y="1709"/>
                    </a:lnTo>
                    <a:lnTo>
                      <a:pt x="2346" y="1626"/>
                    </a:lnTo>
                    <a:lnTo>
                      <a:pt x="2300" y="1571"/>
                    </a:lnTo>
                    <a:lnTo>
                      <a:pt x="2264" y="1498"/>
                    </a:lnTo>
                    <a:lnTo>
                      <a:pt x="2328" y="1352"/>
                    </a:lnTo>
                    <a:lnTo>
                      <a:pt x="2410" y="1370"/>
                    </a:lnTo>
                    <a:lnTo>
                      <a:pt x="2474" y="1315"/>
                    </a:lnTo>
                    <a:lnTo>
                      <a:pt x="2502" y="1224"/>
                    </a:lnTo>
                    <a:lnTo>
                      <a:pt x="2584" y="1197"/>
                    </a:lnTo>
                    <a:lnTo>
                      <a:pt x="2666" y="1187"/>
                    </a:lnTo>
                    <a:lnTo>
                      <a:pt x="2748" y="1169"/>
                    </a:lnTo>
                    <a:lnTo>
                      <a:pt x="2739" y="1050"/>
                    </a:lnTo>
                    <a:lnTo>
                      <a:pt x="2794" y="995"/>
                    </a:lnTo>
                    <a:lnTo>
                      <a:pt x="2895" y="1005"/>
                    </a:lnTo>
                    <a:lnTo>
                      <a:pt x="2931" y="922"/>
                    </a:lnTo>
                    <a:lnTo>
                      <a:pt x="2876" y="867"/>
                    </a:lnTo>
                    <a:lnTo>
                      <a:pt x="2831" y="712"/>
                    </a:lnTo>
                    <a:lnTo>
                      <a:pt x="2922" y="611"/>
                    </a:lnTo>
                    <a:lnTo>
                      <a:pt x="2931" y="465"/>
                    </a:lnTo>
                    <a:lnTo>
                      <a:pt x="2940" y="301"/>
                    </a:lnTo>
                    <a:lnTo>
                      <a:pt x="3041" y="246"/>
                    </a:lnTo>
                    <a:lnTo>
                      <a:pt x="3032" y="81"/>
                    </a:lnTo>
                    <a:lnTo>
                      <a:pt x="2949" y="84"/>
                    </a:lnTo>
                    <a:lnTo>
                      <a:pt x="2793" y="60"/>
                    </a:lnTo>
                    <a:lnTo>
                      <a:pt x="2613" y="0"/>
                    </a:lnTo>
                    <a:lnTo>
                      <a:pt x="2433" y="96"/>
                    </a:lnTo>
                    <a:lnTo>
                      <a:pt x="2313" y="180"/>
                    </a:lnTo>
                    <a:lnTo>
                      <a:pt x="2181" y="264"/>
                    </a:lnTo>
                    <a:lnTo>
                      <a:pt x="1965" y="276"/>
                    </a:lnTo>
                    <a:lnTo>
                      <a:pt x="1725" y="300"/>
                    </a:lnTo>
                    <a:lnTo>
                      <a:pt x="1581" y="396"/>
                    </a:lnTo>
                    <a:lnTo>
                      <a:pt x="1425" y="468"/>
                    </a:lnTo>
                    <a:lnTo>
                      <a:pt x="1317" y="540"/>
                    </a:lnTo>
                    <a:lnTo>
                      <a:pt x="1197" y="54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12" name="Freeform 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2462" y="8155"/>
                <a:ext cx="1051" cy="1271"/>
              </a:xfrm>
              <a:custGeom>
                <a:avLst/>
                <a:gdLst>
                  <a:gd name="T0" fmla="*/ 905 w 1051"/>
                  <a:gd name="T1" fmla="*/ 0 h 1271"/>
                  <a:gd name="T2" fmla="*/ 685 w 1051"/>
                  <a:gd name="T3" fmla="*/ 192 h 1271"/>
                  <a:gd name="T4" fmla="*/ 548 w 1051"/>
                  <a:gd name="T5" fmla="*/ 339 h 1271"/>
                  <a:gd name="T6" fmla="*/ 466 w 1051"/>
                  <a:gd name="T7" fmla="*/ 458 h 1271"/>
                  <a:gd name="T8" fmla="*/ 375 w 1051"/>
                  <a:gd name="T9" fmla="*/ 613 h 1271"/>
                  <a:gd name="T10" fmla="*/ 247 w 1051"/>
                  <a:gd name="T11" fmla="*/ 640 h 1271"/>
                  <a:gd name="T12" fmla="*/ 164 w 1051"/>
                  <a:gd name="T13" fmla="*/ 704 h 1271"/>
                  <a:gd name="T14" fmla="*/ 155 w 1051"/>
                  <a:gd name="T15" fmla="*/ 787 h 1271"/>
                  <a:gd name="T16" fmla="*/ 0 w 1051"/>
                  <a:gd name="T17" fmla="*/ 979 h 1271"/>
                  <a:gd name="T18" fmla="*/ 109 w 1051"/>
                  <a:gd name="T19" fmla="*/ 1088 h 1271"/>
                  <a:gd name="T20" fmla="*/ 247 w 1051"/>
                  <a:gd name="T21" fmla="*/ 1189 h 1271"/>
                  <a:gd name="T22" fmla="*/ 393 w 1051"/>
                  <a:gd name="T23" fmla="*/ 1226 h 1271"/>
                  <a:gd name="T24" fmla="*/ 539 w 1051"/>
                  <a:gd name="T25" fmla="*/ 1262 h 1271"/>
                  <a:gd name="T26" fmla="*/ 631 w 1051"/>
                  <a:gd name="T27" fmla="*/ 1271 h 1271"/>
                  <a:gd name="T28" fmla="*/ 685 w 1051"/>
                  <a:gd name="T29" fmla="*/ 1189 h 1271"/>
                  <a:gd name="T30" fmla="*/ 759 w 1051"/>
                  <a:gd name="T31" fmla="*/ 1079 h 1271"/>
                  <a:gd name="T32" fmla="*/ 804 w 1051"/>
                  <a:gd name="T33" fmla="*/ 970 h 1271"/>
                  <a:gd name="T34" fmla="*/ 795 w 1051"/>
                  <a:gd name="T35" fmla="*/ 787 h 1271"/>
                  <a:gd name="T36" fmla="*/ 777 w 1051"/>
                  <a:gd name="T37" fmla="*/ 677 h 1271"/>
                  <a:gd name="T38" fmla="*/ 841 w 1051"/>
                  <a:gd name="T39" fmla="*/ 558 h 1271"/>
                  <a:gd name="T40" fmla="*/ 1015 w 1051"/>
                  <a:gd name="T41" fmla="*/ 375 h 1271"/>
                  <a:gd name="T42" fmla="*/ 1051 w 1051"/>
                  <a:gd name="T43" fmla="*/ 229 h 1271"/>
                  <a:gd name="T44" fmla="*/ 987 w 1051"/>
                  <a:gd name="T45" fmla="*/ 74 h 1271"/>
                  <a:gd name="T46" fmla="*/ 905 w 1051"/>
                  <a:gd name="T47" fmla="*/ 0 h 12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51"/>
                  <a:gd name="T73" fmla="*/ 0 h 1271"/>
                  <a:gd name="T74" fmla="*/ 1051 w 1051"/>
                  <a:gd name="T75" fmla="*/ 1271 h 127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51" h="1271">
                    <a:moveTo>
                      <a:pt x="905" y="0"/>
                    </a:moveTo>
                    <a:lnTo>
                      <a:pt x="685" y="192"/>
                    </a:lnTo>
                    <a:lnTo>
                      <a:pt x="548" y="339"/>
                    </a:lnTo>
                    <a:lnTo>
                      <a:pt x="466" y="458"/>
                    </a:lnTo>
                    <a:lnTo>
                      <a:pt x="375" y="613"/>
                    </a:lnTo>
                    <a:lnTo>
                      <a:pt x="247" y="640"/>
                    </a:lnTo>
                    <a:lnTo>
                      <a:pt x="164" y="704"/>
                    </a:lnTo>
                    <a:lnTo>
                      <a:pt x="155" y="787"/>
                    </a:lnTo>
                    <a:lnTo>
                      <a:pt x="0" y="979"/>
                    </a:lnTo>
                    <a:lnTo>
                      <a:pt x="109" y="1088"/>
                    </a:lnTo>
                    <a:lnTo>
                      <a:pt x="247" y="1189"/>
                    </a:lnTo>
                    <a:lnTo>
                      <a:pt x="393" y="1226"/>
                    </a:lnTo>
                    <a:lnTo>
                      <a:pt x="539" y="1262"/>
                    </a:lnTo>
                    <a:lnTo>
                      <a:pt x="631" y="1271"/>
                    </a:lnTo>
                    <a:lnTo>
                      <a:pt x="685" y="1189"/>
                    </a:lnTo>
                    <a:lnTo>
                      <a:pt x="759" y="1079"/>
                    </a:lnTo>
                    <a:lnTo>
                      <a:pt x="804" y="970"/>
                    </a:lnTo>
                    <a:lnTo>
                      <a:pt x="795" y="787"/>
                    </a:lnTo>
                    <a:lnTo>
                      <a:pt x="777" y="677"/>
                    </a:lnTo>
                    <a:lnTo>
                      <a:pt x="841" y="558"/>
                    </a:lnTo>
                    <a:lnTo>
                      <a:pt x="1015" y="375"/>
                    </a:lnTo>
                    <a:lnTo>
                      <a:pt x="1051" y="229"/>
                    </a:lnTo>
                    <a:lnTo>
                      <a:pt x="987" y="74"/>
                    </a:lnTo>
                    <a:lnTo>
                      <a:pt x="905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3" name="Freeform 65">
              <a:extLst/>
            </p:cNvPr>
            <p:cNvSpPr>
              <a:spLocks noChangeAspect="1"/>
            </p:cNvSpPr>
            <p:nvPr/>
          </p:nvSpPr>
          <p:spPr bwMode="auto">
            <a:xfrm>
              <a:off x="6500789" y="5024456"/>
              <a:ext cx="26987" cy="26987"/>
            </a:xfrm>
            <a:custGeom>
              <a:avLst/>
              <a:gdLst>
                <a:gd name="T0" fmla="*/ 2147483647 w 214"/>
                <a:gd name="T1" fmla="*/ 2147483647 h 209"/>
                <a:gd name="T2" fmla="*/ 2147483647 w 214"/>
                <a:gd name="T3" fmla="*/ 2147483647 h 209"/>
                <a:gd name="T4" fmla="*/ 0 w 214"/>
                <a:gd name="T5" fmla="*/ 2147483647 h 209"/>
                <a:gd name="T6" fmla="*/ 2147483647 w 214"/>
                <a:gd name="T7" fmla="*/ 2147483647 h 209"/>
                <a:gd name="T8" fmla="*/ 2147483647 w 214"/>
                <a:gd name="T9" fmla="*/ 2147483647 h 209"/>
                <a:gd name="T10" fmla="*/ 2147483647 w 214"/>
                <a:gd name="T11" fmla="*/ 2147483647 h 209"/>
                <a:gd name="T12" fmla="*/ 2147483647 w 214"/>
                <a:gd name="T13" fmla="*/ 2147483647 h 209"/>
                <a:gd name="T14" fmla="*/ 2147483647 w 214"/>
                <a:gd name="T15" fmla="*/ 0 h 209"/>
                <a:gd name="T16" fmla="*/ 2147483647 w 214"/>
                <a:gd name="T17" fmla="*/ 2147483647 h 209"/>
                <a:gd name="T18" fmla="*/ 2147483647 w 214"/>
                <a:gd name="T19" fmla="*/ 2147483647 h 209"/>
                <a:gd name="T20" fmla="*/ 2147483647 w 214"/>
                <a:gd name="T21" fmla="*/ 2147483647 h 209"/>
                <a:gd name="T22" fmla="*/ 2147483647 w 214"/>
                <a:gd name="T23" fmla="*/ 2147483647 h 209"/>
                <a:gd name="T24" fmla="*/ 2147483647 w 214"/>
                <a:gd name="T25" fmla="*/ 214748364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4"/>
                <a:gd name="T40" fmla="*/ 0 h 209"/>
                <a:gd name="T41" fmla="*/ 197 w 214"/>
                <a:gd name="T42" fmla="*/ 227 h 2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4" h="209">
                  <a:moveTo>
                    <a:pt x="107" y="209"/>
                  </a:moveTo>
                  <a:lnTo>
                    <a:pt x="36" y="207"/>
                  </a:lnTo>
                  <a:lnTo>
                    <a:pt x="0" y="149"/>
                  </a:lnTo>
                  <a:lnTo>
                    <a:pt x="6" y="85"/>
                  </a:lnTo>
                  <a:lnTo>
                    <a:pt x="32" y="68"/>
                  </a:lnTo>
                  <a:lnTo>
                    <a:pt x="42" y="75"/>
                  </a:lnTo>
                  <a:lnTo>
                    <a:pt x="57" y="78"/>
                  </a:lnTo>
                  <a:lnTo>
                    <a:pt x="67" y="71"/>
                  </a:lnTo>
                  <a:lnTo>
                    <a:pt x="78" y="78"/>
                  </a:lnTo>
                  <a:lnTo>
                    <a:pt x="78" y="92"/>
                  </a:lnTo>
                  <a:lnTo>
                    <a:pt x="93" y="84"/>
                  </a:lnTo>
                  <a:lnTo>
                    <a:pt x="91" y="71"/>
                  </a:lnTo>
                  <a:lnTo>
                    <a:pt x="102" y="62"/>
                  </a:lnTo>
                  <a:lnTo>
                    <a:pt x="108" y="47"/>
                  </a:lnTo>
                  <a:lnTo>
                    <a:pt x="137" y="44"/>
                  </a:lnTo>
                  <a:lnTo>
                    <a:pt x="154" y="29"/>
                  </a:lnTo>
                  <a:lnTo>
                    <a:pt x="160" y="15"/>
                  </a:lnTo>
                  <a:lnTo>
                    <a:pt x="174" y="2"/>
                  </a:lnTo>
                  <a:lnTo>
                    <a:pt x="186" y="0"/>
                  </a:lnTo>
                  <a:lnTo>
                    <a:pt x="180" y="9"/>
                  </a:lnTo>
                  <a:lnTo>
                    <a:pt x="181" y="23"/>
                  </a:lnTo>
                  <a:lnTo>
                    <a:pt x="190" y="21"/>
                  </a:lnTo>
                  <a:lnTo>
                    <a:pt x="202" y="12"/>
                  </a:lnTo>
                  <a:lnTo>
                    <a:pt x="214" y="17"/>
                  </a:lnTo>
                  <a:lnTo>
                    <a:pt x="214" y="27"/>
                  </a:lnTo>
                  <a:lnTo>
                    <a:pt x="213" y="42"/>
                  </a:lnTo>
                  <a:lnTo>
                    <a:pt x="202" y="41"/>
                  </a:lnTo>
                  <a:lnTo>
                    <a:pt x="193" y="36"/>
                  </a:lnTo>
                  <a:lnTo>
                    <a:pt x="184" y="48"/>
                  </a:lnTo>
                  <a:lnTo>
                    <a:pt x="193" y="62"/>
                  </a:lnTo>
                  <a:lnTo>
                    <a:pt x="198" y="71"/>
                  </a:lnTo>
                  <a:lnTo>
                    <a:pt x="196" y="84"/>
                  </a:lnTo>
                  <a:lnTo>
                    <a:pt x="181" y="114"/>
                  </a:lnTo>
                  <a:lnTo>
                    <a:pt x="168" y="143"/>
                  </a:lnTo>
                  <a:lnTo>
                    <a:pt x="137" y="166"/>
                  </a:lnTo>
                  <a:lnTo>
                    <a:pt x="107" y="20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" name="Freeform 4">
              <a:extLst/>
            </p:cNvPr>
            <p:cNvSpPr>
              <a:spLocks/>
            </p:cNvSpPr>
            <p:nvPr/>
          </p:nvSpPr>
          <p:spPr bwMode="auto">
            <a:xfrm>
              <a:off x="5597501" y="3714768"/>
              <a:ext cx="1111250" cy="774700"/>
            </a:xfrm>
            <a:custGeom>
              <a:avLst/>
              <a:gdLst>
                <a:gd name="T0" fmla="*/ 2147483647 w 3501"/>
                <a:gd name="T1" fmla="*/ 2147483647 h 2441"/>
                <a:gd name="T2" fmla="*/ 2147483647 w 3501"/>
                <a:gd name="T3" fmla="*/ 2147483647 h 2441"/>
                <a:gd name="T4" fmla="*/ 2147483647 w 3501"/>
                <a:gd name="T5" fmla="*/ 2147483647 h 2441"/>
                <a:gd name="T6" fmla="*/ 2147483647 w 3501"/>
                <a:gd name="T7" fmla="*/ 2147483647 h 2441"/>
                <a:gd name="T8" fmla="*/ 2147483647 w 3501"/>
                <a:gd name="T9" fmla="*/ 2147483647 h 2441"/>
                <a:gd name="T10" fmla="*/ 2147483647 w 3501"/>
                <a:gd name="T11" fmla="*/ 2147483647 h 2441"/>
                <a:gd name="T12" fmla="*/ 2147483647 w 3501"/>
                <a:gd name="T13" fmla="*/ 2147483647 h 2441"/>
                <a:gd name="T14" fmla="*/ 2147483647 w 3501"/>
                <a:gd name="T15" fmla="*/ 2147483647 h 2441"/>
                <a:gd name="T16" fmla="*/ 2147483647 w 3501"/>
                <a:gd name="T17" fmla="*/ 2147483647 h 2441"/>
                <a:gd name="T18" fmla="*/ 2147483647 w 3501"/>
                <a:gd name="T19" fmla="*/ 2147483647 h 2441"/>
                <a:gd name="T20" fmla="*/ 2147483647 w 3501"/>
                <a:gd name="T21" fmla="*/ 2147483647 h 2441"/>
                <a:gd name="T22" fmla="*/ 2147483647 w 3501"/>
                <a:gd name="T23" fmla="*/ 2147483647 h 2441"/>
                <a:gd name="T24" fmla="*/ 2147483647 w 3501"/>
                <a:gd name="T25" fmla="*/ 2147483647 h 2441"/>
                <a:gd name="T26" fmla="*/ 2147483647 w 3501"/>
                <a:gd name="T27" fmla="*/ 2147483647 h 2441"/>
                <a:gd name="T28" fmla="*/ 2147483647 w 3501"/>
                <a:gd name="T29" fmla="*/ 2147483647 h 2441"/>
                <a:gd name="T30" fmla="*/ 2147483647 w 3501"/>
                <a:gd name="T31" fmla="*/ 2147483647 h 2441"/>
                <a:gd name="T32" fmla="*/ 2147483647 w 3501"/>
                <a:gd name="T33" fmla="*/ 2147483647 h 2441"/>
                <a:gd name="T34" fmla="*/ 2147483647 w 3501"/>
                <a:gd name="T35" fmla="*/ 2147483647 h 2441"/>
                <a:gd name="T36" fmla="*/ 2147483647 w 3501"/>
                <a:gd name="T37" fmla="*/ 2147483647 h 2441"/>
                <a:gd name="T38" fmla="*/ 2147483647 w 3501"/>
                <a:gd name="T39" fmla="*/ 2147483647 h 2441"/>
                <a:gd name="T40" fmla="*/ 2147483647 w 3501"/>
                <a:gd name="T41" fmla="*/ 2147483647 h 2441"/>
                <a:gd name="T42" fmla="*/ 2147483647 w 3501"/>
                <a:gd name="T43" fmla="*/ 2147483647 h 2441"/>
                <a:gd name="T44" fmla="*/ 2147483647 w 3501"/>
                <a:gd name="T45" fmla="*/ 2147483647 h 2441"/>
                <a:gd name="T46" fmla="*/ 2147483647 w 3501"/>
                <a:gd name="T47" fmla="*/ 2147483647 h 2441"/>
                <a:gd name="T48" fmla="*/ 2147483647 w 3501"/>
                <a:gd name="T49" fmla="*/ 2147483647 h 2441"/>
                <a:gd name="T50" fmla="*/ 2147483647 w 3501"/>
                <a:gd name="T51" fmla="*/ 2147483647 h 2441"/>
                <a:gd name="T52" fmla="*/ 2147483647 w 3501"/>
                <a:gd name="T53" fmla="*/ 2147483647 h 2441"/>
                <a:gd name="T54" fmla="*/ 2147483647 w 3501"/>
                <a:gd name="T55" fmla="*/ 2147483647 h 2441"/>
                <a:gd name="T56" fmla="*/ 2147483647 w 3501"/>
                <a:gd name="T57" fmla="*/ 2147483647 h 2441"/>
                <a:gd name="T58" fmla="*/ 2147483647 w 3501"/>
                <a:gd name="T59" fmla="*/ 2147483647 h 2441"/>
                <a:gd name="T60" fmla="*/ 2147483647 w 3501"/>
                <a:gd name="T61" fmla="*/ 2147483647 h 2441"/>
                <a:gd name="T62" fmla="*/ 2147483647 w 3501"/>
                <a:gd name="T63" fmla="*/ 2147483647 h 2441"/>
                <a:gd name="T64" fmla="*/ 2147483647 w 3501"/>
                <a:gd name="T65" fmla="*/ 2147483647 h 2441"/>
                <a:gd name="T66" fmla="*/ 2147483647 w 3501"/>
                <a:gd name="T67" fmla="*/ 2147483647 h 2441"/>
                <a:gd name="T68" fmla="*/ 2147483647 w 3501"/>
                <a:gd name="T69" fmla="*/ 2147483647 h 2441"/>
                <a:gd name="T70" fmla="*/ 2147483647 w 3501"/>
                <a:gd name="T71" fmla="*/ 2147483647 h 2441"/>
                <a:gd name="T72" fmla="*/ 2147483647 w 3501"/>
                <a:gd name="T73" fmla="*/ 2147483647 h 2441"/>
                <a:gd name="T74" fmla="*/ 2147483647 w 3501"/>
                <a:gd name="T75" fmla="*/ 2147483647 h 2441"/>
                <a:gd name="T76" fmla="*/ 2147483647 w 3501"/>
                <a:gd name="T77" fmla="*/ 2147483647 h 2441"/>
                <a:gd name="T78" fmla="*/ 2147483647 w 3501"/>
                <a:gd name="T79" fmla="*/ 2147483647 h 2441"/>
                <a:gd name="T80" fmla="*/ 2147483647 w 3501"/>
                <a:gd name="T81" fmla="*/ 2147483647 h 2441"/>
                <a:gd name="T82" fmla="*/ 2147483647 w 3501"/>
                <a:gd name="T83" fmla="*/ 2147483647 h 2441"/>
                <a:gd name="T84" fmla="*/ 2147483647 w 3501"/>
                <a:gd name="T85" fmla="*/ 2147483647 h 2441"/>
                <a:gd name="T86" fmla="*/ 2147483647 w 3501"/>
                <a:gd name="T87" fmla="*/ 2147483647 h 2441"/>
                <a:gd name="T88" fmla="*/ 2147483647 w 3501"/>
                <a:gd name="T89" fmla="*/ 2147483647 h 2441"/>
                <a:gd name="T90" fmla="*/ 2147483647 w 3501"/>
                <a:gd name="T91" fmla="*/ 2147483647 h 2441"/>
                <a:gd name="T92" fmla="*/ 2147483647 w 3501"/>
                <a:gd name="T93" fmla="*/ 2147483647 h 2441"/>
                <a:gd name="T94" fmla="*/ 2147483647 w 3501"/>
                <a:gd name="T95" fmla="*/ 2147483647 h 2441"/>
                <a:gd name="T96" fmla="*/ 2147483647 w 3501"/>
                <a:gd name="T97" fmla="*/ 2147483647 h 2441"/>
                <a:gd name="T98" fmla="*/ 2147483647 w 3501"/>
                <a:gd name="T99" fmla="*/ 2147483647 h 2441"/>
                <a:gd name="T100" fmla="*/ 2147483647 w 3501"/>
                <a:gd name="T101" fmla="*/ 2147483647 h 2441"/>
                <a:gd name="T102" fmla="*/ 2147483647 w 3501"/>
                <a:gd name="T103" fmla="*/ 2147483647 h 2441"/>
                <a:gd name="T104" fmla="*/ 2147483647 w 3501"/>
                <a:gd name="T105" fmla="*/ 2147483647 h 2441"/>
                <a:gd name="T106" fmla="*/ 2147483647 w 3501"/>
                <a:gd name="T107" fmla="*/ 2147483647 h 2441"/>
                <a:gd name="T108" fmla="*/ 2147483647 w 3501"/>
                <a:gd name="T109" fmla="*/ 2147483647 h 2441"/>
                <a:gd name="T110" fmla="*/ 2147483647 w 3501"/>
                <a:gd name="T111" fmla="*/ 2147483647 h 2441"/>
                <a:gd name="T112" fmla="*/ 2147483647 w 3501"/>
                <a:gd name="T113" fmla="*/ 2147483647 h 2441"/>
                <a:gd name="T114" fmla="*/ 2147483647 w 3501"/>
                <a:gd name="T115" fmla="*/ 2147483647 h 2441"/>
                <a:gd name="T116" fmla="*/ 2147483647 w 3501"/>
                <a:gd name="T117" fmla="*/ 2147483647 h 2441"/>
                <a:gd name="T118" fmla="*/ 2147483647 w 3501"/>
                <a:gd name="T119" fmla="*/ 2147483647 h 2441"/>
                <a:gd name="T120" fmla="*/ 2147483647 w 3501"/>
                <a:gd name="T121" fmla="*/ 2147483647 h 24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501"/>
                <a:gd name="T184" fmla="*/ 0 h 2441"/>
                <a:gd name="T185" fmla="*/ 4098 w 3501"/>
                <a:gd name="T186" fmla="*/ 2853 h 24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501" h="2441">
                  <a:moveTo>
                    <a:pt x="687" y="461"/>
                  </a:moveTo>
                  <a:lnTo>
                    <a:pt x="676" y="495"/>
                  </a:lnTo>
                  <a:lnTo>
                    <a:pt x="681" y="536"/>
                  </a:lnTo>
                  <a:lnTo>
                    <a:pt x="656" y="588"/>
                  </a:lnTo>
                  <a:lnTo>
                    <a:pt x="610" y="590"/>
                  </a:lnTo>
                  <a:lnTo>
                    <a:pt x="556" y="557"/>
                  </a:lnTo>
                  <a:lnTo>
                    <a:pt x="520" y="603"/>
                  </a:lnTo>
                  <a:lnTo>
                    <a:pt x="504" y="733"/>
                  </a:lnTo>
                  <a:lnTo>
                    <a:pt x="454" y="721"/>
                  </a:lnTo>
                  <a:lnTo>
                    <a:pt x="415" y="724"/>
                  </a:lnTo>
                  <a:lnTo>
                    <a:pt x="366" y="734"/>
                  </a:lnTo>
                  <a:lnTo>
                    <a:pt x="363" y="764"/>
                  </a:lnTo>
                  <a:lnTo>
                    <a:pt x="402" y="818"/>
                  </a:lnTo>
                  <a:lnTo>
                    <a:pt x="399" y="888"/>
                  </a:lnTo>
                  <a:lnTo>
                    <a:pt x="369" y="946"/>
                  </a:lnTo>
                  <a:lnTo>
                    <a:pt x="343" y="1005"/>
                  </a:lnTo>
                  <a:lnTo>
                    <a:pt x="297" y="1040"/>
                  </a:lnTo>
                  <a:lnTo>
                    <a:pt x="243" y="1051"/>
                  </a:lnTo>
                  <a:lnTo>
                    <a:pt x="181" y="1065"/>
                  </a:lnTo>
                  <a:lnTo>
                    <a:pt x="138" y="1113"/>
                  </a:lnTo>
                  <a:lnTo>
                    <a:pt x="92" y="1088"/>
                  </a:lnTo>
                  <a:lnTo>
                    <a:pt x="69" y="1121"/>
                  </a:lnTo>
                  <a:lnTo>
                    <a:pt x="0" y="1175"/>
                  </a:lnTo>
                  <a:lnTo>
                    <a:pt x="28" y="1234"/>
                  </a:lnTo>
                  <a:lnTo>
                    <a:pt x="61" y="1281"/>
                  </a:lnTo>
                  <a:lnTo>
                    <a:pt x="66" y="1336"/>
                  </a:lnTo>
                  <a:lnTo>
                    <a:pt x="118" y="1373"/>
                  </a:lnTo>
                  <a:lnTo>
                    <a:pt x="164" y="1403"/>
                  </a:lnTo>
                  <a:lnTo>
                    <a:pt x="199" y="1443"/>
                  </a:lnTo>
                  <a:lnTo>
                    <a:pt x="238" y="1460"/>
                  </a:lnTo>
                  <a:lnTo>
                    <a:pt x="287" y="1476"/>
                  </a:lnTo>
                  <a:lnTo>
                    <a:pt x="311" y="1506"/>
                  </a:lnTo>
                  <a:lnTo>
                    <a:pt x="302" y="1543"/>
                  </a:lnTo>
                  <a:lnTo>
                    <a:pt x="300" y="1578"/>
                  </a:lnTo>
                  <a:lnTo>
                    <a:pt x="312" y="1612"/>
                  </a:lnTo>
                  <a:lnTo>
                    <a:pt x="332" y="1639"/>
                  </a:lnTo>
                  <a:lnTo>
                    <a:pt x="312" y="1665"/>
                  </a:lnTo>
                  <a:lnTo>
                    <a:pt x="284" y="1697"/>
                  </a:lnTo>
                  <a:lnTo>
                    <a:pt x="305" y="1738"/>
                  </a:lnTo>
                  <a:lnTo>
                    <a:pt x="343" y="1774"/>
                  </a:lnTo>
                  <a:lnTo>
                    <a:pt x="395" y="1815"/>
                  </a:lnTo>
                  <a:lnTo>
                    <a:pt x="438" y="1807"/>
                  </a:lnTo>
                  <a:lnTo>
                    <a:pt x="497" y="1816"/>
                  </a:lnTo>
                  <a:lnTo>
                    <a:pt x="586" y="1864"/>
                  </a:lnTo>
                  <a:lnTo>
                    <a:pt x="664" y="1932"/>
                  </a:lnTo>
                  <a:lnTo>
                    <a:pt x="713" y="1963"/>
                  </a:lnTo>
                  <a:lnTo>
                    <a:pt x="789" y="1963"/>
                  </a:lnTo>
                  <a:lnTo>
                    <a:pt x="825" y="1960"/>
                  </a:lnTo>
                  <a:lnTo>
                    <a:pt x="890" y="1970"/>
                  </a:lnTo>
                  <a:lnTo>
                    <a:pt x="975" y="1956"/>
                  </a:lnTo>
                  <a:lnTo>
                    <a:pt x="1053" y="1938"/>
                  </a:lnTo>
                  <a:lnTo>
                    <a:pt x="1110" y="1916"/>
                  </a:lnTo>
                  <a:lnTo>
                    <a:pt x="1209" y="1905"/>
                  </a:lnTo>
                  <a:lnTo>
                    <a:pt x="1262" y="1901"/>
                  </a:lnTo>
                  <a:lnTo>
                    <a:pt x="1311" y="1930"/>
                  </a:lnTo>
                  <a:lnTo>
                    <a:pt x="1322" y="1956"/>
                  </a:lnTo>
                  <a:lnTo>
                    <a:pt x="1381" y="1938"/>
                  </a:lnTo>
                  <a:lnTo>
                    <a:pt x="1432" y="2004"/>
                  </a:lnTo>
                  <a:lnTo>
                    <a:pt x="1439" y="2041"/>
                  </a:lnTo>
                  <a:lnTo>
                    <a:pt x="1417" y="2087"/>
                  </a:lnTo>
                  <a:lnTo>
                    <a:pt x="1411" y="2140"/>
                  </a:lnTo>
                  <a:lnTo>
                    <a:pt x="1381" y="2179"/>
                  </a:lnTo>
                  <a:lnTo>
                    <a:pt x="1369" y="2220"/>
                  </a:lnTo>
                  <a:lnTo>
                    <a:pt x="1417" y="2225"/>
                  </a:lnTo>
                  <a:lnTo>
                    <a:pt x="1467" y="2246"/>
                  </a:lnTo>
                  <a:lnTo>
                    <a:pt x="1467" y="2297"/>
                  </a:lnTo>
                  <a:lnTo>
                    <a:pt x="1499" y="2337"/>
                  </a:lnTo>
                  <a:lnTo>
                    <a:pt x="1551" y="2374"/>
                  </a:lnTo>
                  <a:lnTo>
                    <a:pt x="1594" y="2358"/>
                  </a:lnTo>
                  <a:lnTo>
                    <a:pt x="1609" y="2319"/>
                  </a:lnTo>
                  <a:lnTo>
                    <a:pt x="1666" y="2302"/>
                  </a:lnTo>
                  <a:lnTo>
                    <a:pt x="1699" y="2287"/>
                  </a:lnTo>
                  <a:lnTo>
                    <a:pt x="1732" y="2314"/>
                  </a:lnTo>
                  <a:lnTo>
                    <a:pt x="1807" y="2254"/>
                  </a:lnTo>
                  <a:lnTo>
                    <a:pt x="1878" y="2282"/>
                  </a:lnTo>
                  <a:lnTo>
                    <a:pt x="1907" y="2325"/>
                  </a:lnTo>
                  <a:lnTo>
                    <a:pt x="1932" y="2356"/>
                  </a:lnTo>
                  <a:lnTo>
                    <a:pt x="1984" y="2371"/>
                  </a:lnTo>
                  <a:lnTo>
                    <a:pt x="2027" y="2364"/>
                  </a:lnTo>
                  <a:lnTo>
                    <a:pt x="2058" y="2369"/>
                  </a:lnTo>
                  <a:lnTo>
                    <a:pt x="2061" y="2405"/>
                  </a:lnTo>
                  <a:lnTo>
                    <a:pt x="2079" y="2441"/>
                  </a:lnTo>
                  <a:lnTo>
                    <a:pt x="2098" y="2436"/>
                  </a:lnTo>
                  <a:lnTo>
                    <a:pt x="2097" y="2407"/>
                  </a:lnTo>
                  <a:lnTo>
                    <a:pt x="2132" y="2371"/>
                  </a:lnTo>
                  <a:lnTo>
                    <a:pt x="2193" y="2388"/>
                  </a:lnTo>
                  <a:lnTo>
                    <a:pt x="2228" y="2378"/>
                  </a:lnTo>
                  <a:lnTo>
                    <a:pt x="2278" y="2341"/>
                  </a:lnTo>
                  <a:lnTo>
                    <a:pt x="2281" y="2301"/>
                  </a:lnTo>
                  <a:lnTo>
                    <a:pt x="2317" y="2341"/>
                  </a:lnTo>
                  <a:lnTo>
                    <a:pt x="2363" y="2308"/>
                  </a:lnTo>
                  <a:lnTo>
                    <a:pt x="2423" y="2293"/>
                  </a:lnTo>
                  <a:lnTo>
                    <a:pt x="2472" y="2272"/>
                  </a:lnTo>
                  <a:lnTo>
                    <a:pt x="2540" y="2213"/>
                  </a:lnTo>
                  <a:lnTo>
                    <a:pt x="2578" y="2176"/>
                  </a:lnTo>
                  <a:lnTo>
                    <a:pt x="2607" y="2118"/>
                  </a:lnTo>
                  <a:lnTo>
                    <a:pt x="2630" y="2061"/>
                  </a:lnTo>
                  <a:lnTo>
                    <a:pt x="2667" y="2033"/>
                  </a:lnTo>
                  <a:lnTo>
                    <a:pt x="2692" y="1982"/>
                  </a:lnTo>
                  <a:lnTo>
                    <a:pt x="2728" y="1956"/>
                  </a:lnTo>
                  <a:lnTo>
                    <a:pt x="2745" y="1916"/>
                  </a:lnTo>
                  <a:lnTo>
                    <a:pt x="2766" y="1883"/>
                  </a:lnTo>
                  <a:lnTo>
                    <a:pt x="2738" y="1843"/>
                  </a:lnTo>
                  <a:lnTo>
                    <a:pt x="2678" y="1828"/>
                  </a:lnTo>
                  <a:lnTo>
                    <a:pt x="2713" y="1787"/>
                  </a:lnTo>
                  <a:lnTo>
                    <a:pt x="2753" y="1758"/>
                  </a:lnTo>
                  <a:lnTo>
                    <a:pt x="2724" y="1715"/>
                  </a:lnTo>
                  <a:lnTo>
                    <a:pt x="2717" y="1670"/>
                  </a:lnTo>
                  <a:lnTo>
                    <a:pt x="2682" y="1652"/>
                  </a:lnTo>
                  <a:lnTo>
                    <a:pt x="2671" y="1609"/>
                  </a:lnTo>
                  <a:lnTo>
                    <a:pt x="2664" y="1542"/>
                  </a:lnTo>
                  <a:lnTo>
                    <a:pt x="2614" y="1538"/>
                  </a:lnTo>
                  <a:lnTo>
                    <a:pt x="2596" y="1506"/>
                  </a:lnTo>
                  <a:lnTo>
                    <a:pt x="2614" y="1461"/>
                  </a:lnTo>
                  <a:lnTo>
                    <a:pt x="2639" y="1418"/>
                  </a:lnTo>
                  <a:lnTo>
                    <a:pt x="2692" y="1378"/>
                  </a:lnTo>
                  <a:lnTo>
                    <a:pt x="2738" y="1359"/>
                  </a:lnTo>
                  <a:lnTo>
                    <a:pt x="2784" y="1362"/>
                  </a:lnTo>
                  <a:lnTo>
                    <a:pt x="2794" y="1323"/>
                  </a:lnTo>
                  <a:lnTo>
                    <a:pt x="2759" y="1323"/>
                  </a:lnTo>
                  <a:lnTo>
                    <a:pt x="2710" y="1289"/>
                  </a:lnTo>
                  <a:lnTo>
                    <a:pt x="2671" y="1289"/>
                  </a:lnTo>
                  <a:lnTo>
                    <a:pt x="2654" y="1307"/>
                  </a:lnTo>
                  <a:lnTo>
                    <a:pt x="2621" y="1348"/>
                  </a:lnTo>
                  <a:lnTo>
                    <a:pt x="2586" y="1326"/>
                  </a:lnTo>
                  <a:lnTo>
                    <a:pt x="2568" y="1278"/>
                  </a:lnTo>
                  <a:lnTo>
                    <a:pt x="2536" y="1289"/>
                  </a:lnTo>
                  <a:lnTo>
                    <a:pt x="2522" y="1271"/>
                  </a:lnTo>
                  <a:lnTo>
                    <a:pt x="2501" y="1241"/>
                  </a:lnTo>
                  <a:lnTo>
                    <a:pt x="2529" y="1205"/>
                  </a:lnTo>
                  <a:lnTo>
                    <a:pt x="2575" y="1194"/>
                  </a:lnTo>
                  <a:lnTo>
                    <a:pt x="2621" y="1153"/>
                  </a:lnTo>
                  <a:lnTo>
                    <a:pt x="2664" y="1117"/>
                  </a:lnTo>
                  <a:lnTo>
                    <a:pt x="2703" y="1076"/>
                  </a:lnTo>
                  <a:lnTo>
                    <a:pt x="2742" y="1051"/>
                  </a:lnTo>
                  <a:lnTo>
                    <a:pt x="2770" y="1073"/>
                  </a:lnTo>
                  <a:lnTo>
                    <a:pt x="2770" y="1099"/>
                  </a:lnTo>
                  <a:lnTo>
                    <a:pt x="2728" y="1132"/>
                  </a:lnTo>
                  <a:lnTo>
                    <a:pt x="2706" y="1153"/>
                  </a:lnTo>
                  <a:lnTo>
                    <a:pt x="2735" y="1179"/>
                  </a:lnTo>
                  <a:lnTo>
                    <a:pt x="2728" y="1223"/>
                  </a:lnTo>
                  <a:lnTo>
                    <a:pt x="2766" y="1183"/>
                  </a:lnTo>
                  <a:lnTo>
                    <a:pt x="2819" y="1161"/>
                  </a:lnTo>
                  <a:lnTo>
                    <a:pt x="2865" y="1146"/>
                  </a:lnTo>
                  <a:lnTo>
                    <a:pt x="2901" y="1095"/>
                  </a:lnTo>
                  <a:lnTo>
                    <a:pt x="2958" y="1081"/>
                  </a:lnTo>
                  <a:lnTo>
                    <a:pt x="2982" y="1040"/>
                  </a:lnTo>
                  <a:lnTo>
                    <a:pt x="3014" y="1011"/>
                  </a:lnTo>
                  <a:lnTo>
                    <a:pt x="3060" y="1040"/>
                  </a:lnTo>
                  <a:lnTo>
                    <a:pt x="3082" y="1015"/>
                  </a:lnTo>
                  <a:lnTo>
                    <a:pt x="3092" y="986"/>
                  </a:lnTo>
                  <a:lnTo>
                    <a:pt x="3121" y="963"/>
                  </a:lnTo>
                  <a:lnTo>
                    <a:pt x="3152" y="956"/>
                  </a:lnTo>
                  <a:lnTo>
                    <a:pt x="3195" y="898"/>
                  </a:lnTo>
                  <a:lnTo>
                    <a:pt x="3220" y="945"/>
                  </a:lnTo>
                  <a:lnTo>
                    <a:pt x="3269" y="930"/>
                  </a:lnTo>
                  <a:lnTo>
                    <a:pt x="3305" y="897"/>
                  </a:lnTo>
                  <a:lnTo>
                    <a:pt x="3291" y="749"/>
                  </a:lnTo>
                  <a:lnTo>
                    <a:pt x="3369" y="738"/>
                  </a:lnTo>
                  <a:lnTo>
                    <a:pt x="3450" y="631"/>
                  </a:lnTo>
                  <a:lnTo>
                    <a:pt x="3493" y="548"/>
                  </a:lnTo>
                  <a:lnTo>
                    <a:pt x="3501" y="489"/>
                  </a:lnTo>
                  <a:lnTo>
                    <a:pt x="3485" y="449"/>
                  </a:lnTo>
                  <a:lnTo>
                    <a:pt x="3398" y="502"/>
                  </a:lnTo>
                  <a:lnTo>
                    <a:pt x="3327" y="513"/>
                  </a:lnTo>
                  <a:lnTo>
                    <a:pt x="3269" y="500"/>
                  </a:lnTo>
                  <a:lnTo>
                    <a:pt x="3228" y="421"/>
                  </a:lnTo>
                  <a:lnTo>
                    <a:pt x="3175" y="399"/>
                  </a:lnTo>
                  <a:lnTo>
                    <a:pt x="3117" y="363"/>
                  </a:lnTo>
                  <a:lnTo>
                    <a:pt x="3083" y="357"/>
                  </a:lnTo>
                  <a:lnTo>
                    <a:pt x="3071" y="295"/>
                  </a:lnTo>
                  <a:lnTo>
                    <a:pt x="3034" y="181"/>
                  </a:lnTo>
                  <a:lnTo>
                    <a:pt x="2999" y="80"/>
                  </a:lnTo>
                  <a:lnTo>
                    <a:pt x="2929" y="33"/>
                  </a:lnTo>
                  <a:lnTo>
                    <a:pt x="2853" y="0"/>
                  </a:lnTo>
                  <a:lnTo>
                    <a:pt x="2742" y="22"/>
                  </a:lnTo>
                  <a:lnTo>
                    <a:pt x="2660" y="64"/>
                  </a:lnTo>
                  <a:lnTo>
                    <a:pt x="2689" y="118"/>
                  </a:lnTo>
                  <a:lnTo>
                    <a:pt x="2642" y="217"/>
                  </a:lnTo>
                  <a:lnTo>
                    <a:pt x="2608" y="279"/>
                  </a:lnTo>
                  <a:lnTo>
                    <a:pt x="2598" y="334"/>
                  </a:lnTo>
                  <a:lnTo>
                    <a:pt x="2521" y="349"/>
                  </a:lnTo>
                  <a:lnTo>
                    <a:pt x="2440" y="338"/>
                  </a:lnTo>
                  <a:lnTo>
                    <a:pt x="2398" y="472"/>
                  </a:lnTo>
                  <a:lnTo>
                    <a:pt x="2401" y="509"/>
                  </a:lnTo>
                  <a:lnTo>
                    <a:pt x="2451" y="524"/>
                  </a:lnTo>
                  <a:lnTo>
                    <a:pt x="2501" y="498"/>
                  </a:lnTo>
                  <a:lnTo>
                    <a:pt x="2547" y="490"/>
                  </a:lnTo>
                  <a:lnTo>
                    <a:pt x="2593" y="535"/>
                  </a:lnTo>
                  <a:lnTo>
                    <a:pt x="2614" y="553"/>
                  </a:lnTo>
                  <a:lnTo>
                    <a:pt x="2630" y="584"/>
                  </a:lnTo>
                  <a:lnTo>
                    <a:pt x="2622" y="613"/>
                  </a:lnTo>
                  <a:lnTo>
                    <a:pt x="2552" y="610"/>
                  </a:lnTo>
                  <a:lnTo>
                    <a:pt x="2511" y="613"/>
                  </a:lnTo>
                  <a:lnTo>
                    <a:pt x="2466" y="626"/>
                  </a:lnTo>
                  <a:lnTo>
                    <a:pt x="2430" y="663"/>
                  </a:lnTo>
                  <a:lnTo>
                    <a:pt x="2388" y="707"/>
                  </a:lnTo>
                  <a:lnTo>
                    <a:pt x="2353" y="715"/>
                  </a:lnTo>
                  <a:lnTo>
                    <a:pt x="2334" y="736"/>
                  </a:lnTo>
                  <a:lnTo>
                    <a:pt x="2304" y="759"/>
                  </a:lnTo>
                  <a:lnTo>
                    <a:pt x="2262" y="765"/>
                  </a:lnTo>
                  <a:lnTo>
                    <a:pt x="2220" y="749"/>
                  </a:lnTo>
                  <a:lnTo>
                    <a:pt x="2194" y="752"/>
                  </a:lnTo>
                  <a:lnTo>
                    <a:pt x="2167" y="774"/>
                  </a:lnTo>
                  <a:lnTo>
                    <a:pt x="2180" y="821"/>
                  </a:lnTo>
                  <a:lnTo>
                    <a:pt x="2188" y="854"/>
                  </a:lnTo>
                  <a:lnTo>
                    <a:pt x="2126" y="898"/>
                  </a:lnTo>
                  <a:lnTo>
                    <a:pt x="2079" y="939"/>
                  </a:lnTo>
                  <a:lnTo>
                    <a:pt x="2020" y="945"/>
                  </a:lnTo>
                  <a:lnTo>
                    <a:pt x="1970" y="952"/>
                  </a:lnTo>
                  <a:lnTo>
                    <a:pt x="1917" y="949"/>
                  </a:lnTo>
                  <a:lnTo>
                    <a:pt x="1856" y="960"/>
                  </a:lnTo>
                  <a:lnTo>
                    <a:pt x="1832" y="996"/>
                  </a:lnTo>
                  <a:lnTo>
                    <a:pt x="1786" y="1007"/>
                  </a:lnTo>
                  <a:lnTo>
                    <a:pt x="1747" y="999"/>
                  </a:lnTo>
                  <a:lnTo>
                    <a:pt x="1711" y="981"/>
                  </a:lnTo>
                  <a:lnTo>
                    <a:pt x="1651" y="967"/>
                  </a:lnTo>
                  <a:lnTo>
                    <a:pt x="1602" y="934"/>
                  </a:lnTo>
                  <a:lnTo>
                    <a:pt x="1534" y="945"/>
                  </a:lnTo>
                  <a:lnTo>
                    <a:pt x="1474" y="934"/>
                  </a:lnTo>
                  <a:lnTo>
                    <a:pt x="1382" y="930"/>
                  </a:lnTo>
                  <a:lnTo>
                    <a:pt x="1318" y="938"/>
                  </a:lnTo>
                  <a:lnTo>
                    <a:pt x="1305" y="898"/>
                  </a:lnTo>
                  <a:lnTo>
                    <a:pt x="1283" y="857"/>
                  </a:lnTo>
                  <a:lnTo>
                    <a:pt x="1247" y="798"/>
                  </a:lnTo>
                  <a:lnTo>
                    <a:pt x="1198" y="791"/>
                  </a:lnTo>
                  <a:lnTo>
                    <a:pt x="1170" y="761"/>
                  </a:lnTo>
                  <a:lnTo>
                    <a:pt x="1113" y="732"/>
                  </a:lnTo>
                  <a:lnTo>
                    <a:pt x="1082" y="750"/>
                  </a:lnTo>
                  <a:lnTo>
                    <a:pt x="1014" y="729"/>
                  </a:lnTo>
                  <a:lnTo>
                    <a:pt x="988" y="690"/>
                  </a:lnTo>
                  <a:lnTo>
                    <a:pt x="1007" y="619"/>
                  </a:lnTo>
                  <a:lnTo>
                    <a:pt x="993" y="549"/>
                  </a:lnTo>
                  <a:lnTo>
                    <a:pt x="929" y="487"/>
                  </a:lnTo>
                  <a:lnTo>
                    <a:pt x="897" y="458"/>
                  </a:lnTo>
                  <a:lnTo>
                    <a:pt x="842" y="448"/>
                  </a:lnTo>
                  <a:lnTo>
                    <a:pt x="836" y="413"/>
                  </a:lnTo>
                  <a:lnTo>
                    <a:pt x="771" y="400"/>
                  </a:lnTo>
                  <a:lnTo>
                    <a:pt x="687" y="46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" name="Freeform 5">
              <a:extLst/>
            </p:cNvPr>
            <p:cNvSpPr>
              <a:spLocks/>
            </p:cNvSpPr>
            <p:nvPr/>
          </p:nvSpPr>
          <p:spPr bwMode="auto">
            <a:xfrm>
              <a:off x="4759301" y="2552718"/>
              <a:ext cx="2943225" cy="1495425"/>
            </a:xfrm>
            <a:custGeom>
              <a:avLst/>
              <a:gdLst>
                <a:gd name="T0" fmla="*/ 2147483647 w 10860"/>
                <a:gd name="T1" fmla="*/ 2147483647 h 5516"/>
                <a:gd name="T2" fmla="*/ 2147483647 w 10860"/>
                <a:gd name="T3" fmla="*/ 2147483647 h 5516"/>
                <a:gd name="T4" fmla="*/ 2147483647 w 10860"/>
                <a:gd name="T5" fmla="*/ 2147483647 h 5516"/>
                <a:gd name="T6" fmla="*/ 2147483647 w 10860"/>
                <a:gd name="T7" fmla="*/ 2147483647 h 5516"/>
                <a:gd name="T8" fmla="*/ 2147483647 w 10860"/>
                <a:gd name="T9" fmla="*/ 2147483647 h 5516"/>
                <a:gd name="T10" fmla="*/ 2147483647 w 10860"/>
                <a:gd name="T11" fmla="*/ 2147483647 h 5516"/>
                <a:gd name="T12" fmla="*/ 2147483647 w 10860"/>
                <a:gd name="T13" fmla="*/ 2147483647 h 5516"/>
                <a:gd name="T14" fmla="*/ 2147483647 w 10860"/>
                <a:gd name="T15" fmla="*/ 2147483647 h 5516"/>
                <a:gd name="T16" fmla="*/ 2147483647 w 10860"/>
                <a:gd name="T17" fmla="*/ 2147483647 h 5516"/>
                <a:gd name="T18" fmla="*/ 2147483647 w 10860"/>
                <a:gd name="T19" fmla="*/ 2147483647 h 5516"/>
                <a:gd name="T20" fmla="*/ 2147483647 w 10860"/>
                <a:gd name="T21" fmla="*/ 2147483647 h 5516"/>
                <a:gd name="T22" fmla="*/ 2147483647 w 10860"/>
                <a:gd name="T23" fmla="*/ 2147483647 h 5516"/>
                <a:gd name="T24" fmla="*/ 2147483647 w 10860"/>
                <a:gd name="T25" fmla="*/ 2147483647 h 5516"/>
                <a:gd name="T26" fmla="*/ 2147483647 w 10860"/>
                <a:gd name="T27" fmla="*/ 2147483647 h 5516"/>
                <a:gd name="T28" fmla="*/ 2147483647 w 10860"/>
                <a:gd name="T29" fmla="*/ 2147483647 h 5516"/>
                <a:gd name="T30" fmla="*/ 2147483647 w 10860"/>
                <a:gd name="T31" fmla="*/ 2147483647 h 5516"/>
                <a:gd name="T32" fmla="*/ 2147483647 w 10860"/>
                <a:gd name="T33" fmla="*/ 2147483647 h 5516"/>
                <a:gd name="T34" fmla="*/ 2147483647 w 10860"/>
                <a:gd name="T35" fmla="*/ 2147483647 h 5516"/>
                <a:gd name="T36" fmla="*/ 2147483647 w 10860"/>
                <a:gd name="T37" fmla="*/ 2147483647 h 5516"/>
                <a:gd name="T38" fmla="*/ 2147483647 w 10860"/>
                <a:gd name="T39" fmla="*/ 2147483647 h 5516"/>
                <a:gd name="T40" fmla="*/ 2147483647 w 10860"/>
                <a:gd name="T41" fmla="*/ 2147483647 h 5516"/>
                <a:gd name="T42" fmla="*/ 2147483647 w 10860"/>
                <a:gd name="T43" fmla="*/ 2147483647 h 5516"/>
                <a:gd name="T44" fmla="*/ 2147483647 w 10860"/>
                <a:gd name="T45" fmla="*/ 2147483647 h 5516"/>
                <a:gd name="T46" fmla="*/ 2147483647 w 10860"/>
                <a:gd name="T47" fmla="*/ 2147483647 h 5516"/>
                <a:gd name="T48" fmla="*/ 2147483647 w 10860"/>
                <a:gd name="T49" fmla="*/ 2147483647 h 5516"/>
                <a:gd name="T50" fmla="*/ 2147483647 w 10860"/>
                <a:gd name="T51" fmla="*/ 2147483647 h 5516"/>
                <a:gd name="T52" fmla="*/ 2147483647 w 10860"/>
                <a:gd name="T53" fmla="*/ 2147483647 h 5516"/>
                <a:gd name="T54" fmla="*/ 2147483647 w 10860"/>
                <a:gd name="T55" fmla="*/ 2147483647 h 5516"/>
                <a:gd name="T56" fmla="*/ 2147483647 w 10860"/>
                <a:gd name="T57" fmla="*/ 2147483647 h 5516"/>
                <a:gd name="T58" fmla="*/ 2147483647 w 10860"/>
                <a:gd name="T59" fmla="*/ 2147483647 h 5516"/>
                <a:gd name="T60" fmla="*/ 2147483647 w 10860"/>
                <a:gd name="T61" fmla="*/ 2147483647 h 5516"/>
                <a:gd name="T62" fmla="*/ 2147483647 w 10860"/>
                <a:gd name="T63" fmla="*/ 2147483647 h 5516"/>
                <a:gd name="T64" fmla="*/ 2147483647 w 10860"/>
                <a:gd name="T65" fmla="*/ 2147483647 h 5516"/>
                <a:gd name="T66" fmla="*/ 2147483647 w 10860"/>
                <a:gd name="T67" fmla="*/ 2147483647 h 5516"/>
                <a:gd name="T68" fmla="*/ 2147483647 w 10860"/>
                <a:gd name="T69" fmla="*/ 2147483647 h 5516"/>
                <a:gd name="T70" fmla="*/ 2147483647 w 10860"/>
                <a:gd name="T71" fmla="*/ 2147483647 h 5516"/>
                <a:gd name="T72" fmla="*/ 2147483647 w 10860"/>
                <a:gd name="T73" fmla="*/ 2147483647 h 5516"/>
                <a:gd name="T74" fmla="*/ 2147483647 w 10860"/>
                <a:gd name="T75" fmla="*/ 2147483647 h 5516"/>
                <a:gd name="T76" fmla="*/ 2147483647 w 10860"/>
                <a:gd name="T77" fmla="*/ 2147483647 h 5516"/>
                <a:gd name="T78" fmla="*/ 2147483647 w 10860"/>
                <a:gd name="T79" fmla="*/ 2147483647 h 5516"/>
                <a:gd name="T80" fmla="*/ 2147483647 w 10860"/>
                <a:gd name="T81" fmla="*/ 2147483647 h 5516"/>
                <a:gd name="T82" fmla="*/ 2147483647 w 10860"/>
                <a:gd name="T83" fmla="*/ 2147483647 h 5516"/>
                <a:gd name="T84" fmla="*/ 2147483647 w 10860"/>
                <a:gd name="T85" fmla="*/ 2147483647 h 5516"/>
                <a:gd name="T86" fmla="*/ 2147483647 w 10860"/>
                <a:gd name="T87" fmla="*/ 2147483647 h 5516"/>
                <a:gd name="T88" fmla="*/ 2147483647 w 10860"/>
                <a:gd name="T89" fmla="*/ 2147483647 h 5516"/>
                <a:gd name="T90" fmla="*/ 2147483647 w 10860"/>
                <a:gd name="T91" fmla="*/ 2147483647 h 5516"/>
                <a:gd name="T92" fmla="*/ 2147483647 w 10860"/>
                <a:gd name="T93" fmla="*/ 2147483647 h 5516"/>
                <a:gd name="T94" fmla="*/ 2147483647 w 10860"/>
                <a:gd name="T95" fmla="*/ 2147483647 h 5516"/>
                <a:gd name="T96" fmla="*/ 2147483647 w 10860"/>
                <a:gd name="T97" fmla="*/ 2147483647 h 5516"/>
                <a:gd name="T98" fmla="*/ 2147483647 w 10860"/>
                <a:gd name="T99" fmla="*/ 2147483647 h 5516"/>
                <a:gd name="T100" fmla="*/ 2147483647 w 10860"/>
                <a:gd name="T101" fmla="*/ 2147483647 h 5516"/>
                <a:gd name="T102" fmla="*/ 2147483647 w 10860"/>
                <a:gd name="T103" fmla="*/ 2147483647 h 5516"/>
                <a:gd name="T104" fmla="*/ 2147483647 w 10860"/>
                <a:gd name="T105" fmla="*/ 2147483647 h 5516"/>
                <a:gd name="T106" fmla="*/ 2147483647 w 10860"/>
                <a:gd name="T107" fmla="*/ 2147483647 h 5516"/>
                <a:gd name="T108" fmla="*/ 2147483647 w 10860"/>
                <a:gd name="T109" fmla="*/ 2147483647 h 5516"/>
                <a:gd name="T110" fmla="*/ 2147483647 w 10860"/>
                <a:gd name="T111" fmla="*/ 2147483647 h 5516"/>
                <a:gd name="T112" fmla="*/ 2147483647 w 10860"/>
                <a:gd name="T113" fmla="*/ 2147483647 h 5516"/>
                <a:gd name="T114" fmla="*/ 2147483647 w 10860"/>
                <a:gd name="T115" fmla="*/ 2147483647 h 5516"/>
                <a:gd name="T116" fmla="*/ 2147483647 w 10860"/>
                <a:gd name="T117" fmla="*/ 2147483647 h 5516"/>
                <a:gd name="T118" fmla="*/ 2147483647 w 10860"/>
                <a:gd name="T119" fmla="*/ 2147483647 h 5516"/>
                <a:gd name="T120" fmla="*/ 2147483647 w 10860"/>
                <a:gd name="T121" fmla="*/ 2147483647 h 55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860"/>
                <a:gd name="T184" fmla="*/ 0 h 5516"/>
                <a:gd name="T185" fmla="*/ 10860 w 10860"/>
                <a:gd name="T186" fmla="*/ 5516 h 55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860" h="5516">
                  <a:moveTo>
                    <a:pt x="5143" y="0"/>
                  </a:moveTo>
                  <a:lnTo>
                    <a:pt x="5194" y="57"/>
                  </a:lnTo>
                  <a:lnTo>
                    <a:pt x="5259" y="84"/>
                  </a:lnTo>
                  <a:lnTo>
                    <a:pt x="5254" y="123"/>
                  </a:lnTo>
                  <a:lnTo>
                    <a:pt x="5210" y="142"/>
                  </a:lnTo>
                  <a:lnTo>
                    <a:pt x="5167" y="195"/>
                  </a:lnTo>
                  <a:lnTo>
                    <a:pt x="5233" y="215"/>
                  </a:lnTo>
                  <a:lnTo>
                    <a:pt x="5312" y="203"/>
                  </a:lnTo>
                  <a:lnTo>
                    <a:pt x="5349" y="248"/>
                  </a:lnTo>
                  <a:lnTo>
                    <a:pt x="5316" y="305"/>
                  </a:lnTo>
                  <a:lnTo>
                    <a:pt x="5292" y="348"/>
                  </a:lnTo>
                  <a:lnTo>
                    <a:pt x="5349" y="354"/>
                  </a:lnTo>
                  <a:lnTo>
                    <a:pt x="5386" y="344"/>
                  </a:lnTo>
                  <a:lnTo>
                    <a:pt x="5389" y="303"/>
                  </a:lnTo>
                  <a:lnTo>
                    <a:pt x="5427" y="294"/>
                  </a:lnTo>
                  <a:lnTo>
                    <a:pt x="5490" y="291"/>
                  </a:lnTo>
                  <a:lnTo>
                    <a:pt x="5568" y="290"/>
                  </a:lnTo>
                  <a:lnTo>
                    <a:pt x="5651" y="309"/>
                  </a:lnTo>
                  <a:lnTo>
                    <a:pt x="5732" y="444"/>
                  </a:lnTo>
                  <a:lnTo>
                    <a:pt x="5793" y="540"/>
                  </a:lnTo>
                  <a:lnTo>
                    <a:pt x="5791" y="603"/>
                  </a:lnTo>
                  <a:lnTo>
                    <a:pt x="5727" y="572"/>
                  </a:lnTo>
                  <a:lnTo>
                    <a:pt x="5722" y="621"/>
                  </a:lnTo>
                  <a:lnTo>
                    <a:pt x="5791" y="683"/>
                  </a:lnTo>
                  <a:lnTo>
                    <a:pt x="5736" y="750"/>
                  </a:lnTo>
                  <a:lnTo>
                    <a:pt x="5635" y="846"/>
                  </a:lnTo>
                  <a:lnTo>
                    <a:pt x="5526" y="950"/>
                  </a:lnTo>
                  <a:lnTo>
                    <a:pt x="5421" y="1064"/>
                  </a:lnTo>
                  <a:lnTo>
                    <a:pt x="5329" y="1134"/>
                  </a:lnTo>
                  <a:lnTo>
                    <a:pt x="5259" y="1200"/>
                  </a:lnTo>
                  <a:lnTo>
                    <a:pt x="5368" y="1223"/>
                  </a:lnTo>
                  <a:lnTo>
                    <a:pt x="5526" y="1149"/>
                  </a:lnTo>
                  <a:lnTo>
                    <a:pt x="5480" y="1057"/>
                  </a:lnTo>
                  <a:lnTo>
                    <a:pt x="5528" y="998"/>
                  </a:lnTo>
                  <a:lnTo>
                    <a:pt x="5626" y="1065"/>
                  </a:lnTo>
                  <a:lnTo>
                    <a:pt x="5740" y="1065"/>
                  </a:lnTo>
                  <a:lnTo>
                    <a:pt x="5846" y="1107"/>
                  </a:lnTo>
                  <a:lnTo>
                    <a:pt x="5940" y="1094"/>
                  </a:lnTo>
                  <a:lnTo>
                    <a:pt x="6030" y="1125"/>
                  </a:lnTo>
                  <a:lnTo>
                    <a:pt x="6116" y="1116"/>
                  </a:lnTo>
                  <a:lnTo>
                    <a:pt x="6074" y="1208"/>
                  </a:lnTo>
                  <a:lnTo>
                    <a:pt x="6129" y="1230"/>
                  </a:lnTo>
                  <a:lnTo>
                    <a:pt x="6172" y="1208"/>
                  </a:lnTo>
                  <a:lnTo>
                    <a:pt x="6234" y="1254"/>
                  </a:lnTo>
                  <a:lnTo>
                    <a:pt x="6318" y="1257"/>
                  </a:lnTo>
                  <a:lnTo>
                    <a:pt x="6369" y="1265"/>
                  </a:lnTo>
                  <a:lnTo>
                    <a:pt x="6420" y="1265"/>
                  </a:lnTo>
                  <a:lnTo>
                    <a:pt x="6414" y="1134"/>
                  </a:lnTo>
                  <a:lnTo>
                    <a:pt x="6450" y="1098"/>
                  </a:lnTo>
                  <a:lnTo>
                    <a:pt x="6481" y="1057"/>
                  </a:lnTo>
                  <a:lnTo>
                    <a:pt x="6579" y="1125"/>
                  </a:lnTo>
                  <a:lnTo>
                    <a:pt x="6645" y="1151"/>
                  </a:lnTo>
                  <a:lnTo>
                    <a:pt x="6688" y="1097"/>
                  </a:lnTo>
                  <a:lnTo>
                    <a:pt x="6758" y="1167"/>
                  </a:lnTo>
                  <a:lnTo>
                    <a:pt x="6807" y="1220"/>
                  </a:lnTo>
                  <a:lnTo>
                    <a:pt x="6813" y="1280"/>
                  </a:lnTo>
                  <a:lnTo>
                    <a:pt x="6807" y="1342"/>
                  </a:lnTo>
                  <a:lnTo>
                    <a:pt x="6791" y="1426"/>
                  </a:lnTo>
                  <a:lnTo>
                    <a:pt x="6777" y="1497"/>
                  </a:lnTo>
                  <a:lnTo>
                    <a:pt x="6775" y="1594"/>
                  </a:lnTo>
                  <a:lnTo>
                    <a:pt x="6831" y="1669"/>
                  </a:lnTo>
                  <a:lnTo>
                    <a:pt x="6889" y="1712"/>
                  </a:lnTo>
                  <a:lnTo>
                    <a:pt x="6931" y="1748"/>
                  </a:lnTo>
                  <a:lnTo>
                    <a:pt x="6970" y="1709"/>
                  </a:lnTo>
                  <a:lnTo>
                    <a:pt x="6979" y="1649"/>
                  </a:lnTo>
                  <a:lnTo>
                    <a:pt x="7006" y="1565"/>
                  </a:lnTo>
                  <a:lnTo>
                    <a:pt x="7036" y="1511"/>
                  </a:lnTo>
                  <a:lnTo>
                    <a:pt x="7062" y="1520"/>
                  </a:lnTo>
                  <a:lnTo>
                    <a:pt x="7076" y="1560"/>
                  </a:lnTo>
                  <a:lnTo>
                    <a:pt x="7116" y="1614"/>
                  </a:lnTo>
                  <a:lnTo>
                    <a:pt x="7171" y="1611"/>
                  </a:lnTo>
                  <a:lnTo>
                    <a:pt x="7204" y="1563"/>
                  </a:lnTo>
                  <a:lnTo>
                    <a:pt x="7247" y="1527"/>
                  </a:lnTo>
                  <a:lnTo>
                    <a:pt x="7328" y="1620"/>
                  </a:lnTo>
                  <a:lnTo>
                    <a:pt x="7389" y="1554"/>
                  </a:lnTo>
                  <a:lnTo>
                    <a:pt x="7443" y="1552"/>
                  </a:lnTo>
                  <a:lnTo>
                    <a:pt x="7471" y="1589"/>
                  </a:lnTo>
                  <a:lnTo>
                    <a:pt x="7497" y="1605"/>
                  </a:lnTo>
                  <a:lnTo>
                    <a:pt x="7528" y="1581"/>
                  </a:lnTo>
                  <a:lnTo>
                    <a:pt x="7501" y="1536"/>
                  </a:lnTo>
                  <a:lnTo>
                    <a:pt x="7501" y="1496"/>
                  </a:lnTo>
                  <a:lnTo>
                    <a:pt x="7533" y="1449"/>
                  </a:lnTo>
                  <a:lnTo>
                    <a:pt x="7488" y="1451"/>
                  </a:lnTo>
                  <a:lnTo>
                    <a:pt x="7470" y="1424"/>
                  </a:lnTo>
                  <a:lnTo>
                    <a:pt x="7504" y="1346"/>
                  </a:lnTo>
                  <a:lnTo>
                    <a:pt x="7543" y="1367"/>
                  </a:lnTo>
                  <a:lnTo>
                    <a:pt x="7570" y="1370"/>
                  </a:lnTo>
                  <a:lnTo>
                    <a:pt x="7584" y="1293"/>
                  </a:lnTo>
                  <a:lnTo>
                    <a:pt x="7631" y="1266"/>
                  </a:lnTo>
                  <a:lnTo>
                    <a:pt x="7651" y="1314"/>
                  </a:lnTo>
                  <a:lnTo>
                    <a:pt x="7707" y="1326"/>
                  </a:lnTo>
                  <a:lnTo>
                    <a:pt x="7782" y="1325"/>
                  </a:lnTo>
                  <a:lnTo>
                    <a:pt x="7833" y="1347"/>
                  </a:lnTo>
                  <a:lnTo>
                    <a:pt x="7913" y="1342"/>
                  </a:lnTo>
                  <a:lnTo>
                    <a:pt x="7972" y="1413"/>
                  </a:lnTo>
                  <a:lnTo>
                    <a:pt x="8029" y="1394"/>
                  </a:lnTo>
                  <a:lnTo>
                    <a:pt x="8111" y="1402"/>
                  </a:lnTo>
                  <a:lnTo>
                    <a:pt x="8187" y="1464"/>
                  </a:lnTo>
                  <a:lnTo>
                    <a:pt x="8208" y="1518"/>
                  </a:lnTo>
                  <a:lnTo>
                    <a:pt x="8127" y="1523"/>
                  </a:lnTo>
                  <a:lnTo>
                    <a:pt x="8128" y="1554"/>
                  </a:lnTo>
                  <a:lnTo>
                    <a:pt x="8242" y="1589"/>
                  </a:lnTo>
                  <a:lnTo>
                    <a:pt x="8310" y="1635"/>
                  </a:lnTo>
                  <a:lnTo>
                    <a:pt x="8341" y="1709"/>
                  </a:lnTo>
                  <a:lnTo>
                    <a:pt x="8419" y="1730"/>
                  </a:lnTo>
                  <a:lnTo>
                    <a:pt x="8566" y="1691"/>
                  </a:lnTo>
                  <a:lnTo>
                    <a:pt x="8682" y="1679"/>
                  </a:lnTo>
                  <a:lnTo>
                    <a:pt x="8770" y="1712"/>
                  </a:lnTo>
                  <a:lnTo>
                    <a:pt x="8845" y="1770"/>
                  </a:lnTo>
                  <a:lnTo>
                    <a:pt x="8859" y="1836"/>
                  </a:lnTo>
                  <a:lnTo>
                    <a:pt x="8838" y="1913"/>
                  </a:lnTo>
                  <a:lnTo>
                    <a:pt x="8859" y="1956"/>
                  </a:lnTo>
                  <a:lnTo>
                    <a:pt x="8911" y="1967"/>
                  </a:lnTo>
                  <a:lnTo>
                    <a:pt x="8929" y="2057"/>
                  </a:lnTo>
                  <a:lnTo>
                    <a:pt x="8970" y="2058"/>
                  </a:lnTo>
                  <a:lnTo>
                    <a:pt x="8988" y="1968"/>
                  </a:lnTo>
                  <a:lnTo>
                    <a:pt x="9072" y="1970"/>
                  </a:lnTo>
                  <a:lnTo>
                    <a:pt x="9104" y="1922"/>
                  </a:lnTo>
                  <a:lnTo>
                    <a:pt x="9165" y="1968"/>
                  </a:lnTo>
                  <a:lnTo>
                    <a:pt x="9228" y="1939"/>
                  </a:lnTo>
                  <a:lnTo>
                    <a:pt x="9315" y="1983"/>
                  </a:lnTo>
                  <a:lnTo>
                    <a:pt x="9372" y="1956"/>
                  </a:lnTo>
                  <a:lnTo>
                    <a:pt x="9423" y="1884"/>
                  </a:lnTo>
                  <a:lnTo>
                    <a:pt x="9495" y="1916"/>
                  </a:lnTo>
                  <a:lnTo>
                    <a:pt x="9474" y="1964"/>
                  </a:lnTo>
                  <a:lnTo>
                    <a:pt x="9424" y="1959"/>
                  </a:lnTo>
                  <a:lnTo>
                    <a:pt x="9418" y="2025"/>
                  </a:lnTo>
                  <a:lnTo>
                    <a:pt x="9468" y="2049"/>
                  </a:lnTo>
                  <a:lnTo>
                    <a:pt x="9499" y="2082"/>
                  </a:lnTo>
                  <a:lnTo>
                    <a:pt x="9508" y="2114"/>
                  </a:lnTo>
                  <a:lnTo>
                    <a:pt x="9556" y="2111"/>
                  </a:lnTo>
                  <a:lnTo>
                    <a:pt x="9597" y="2069"/>
                  </a:lnTo>
                  <a:lnTo>
                    <a:pt x="9577" y="1982"/>
                  </a:lnTo>
                  <a:lnTo>
                    <a:pt x="9558" y="1931"/>
                  </a:lnTo>
                  <a:lnTo>
                    <a:pt x="9571" y="1854"/>
                  </a:lnTo>
                  <a:lnTo>
                    <a:pt x="9626" y="1872"/>
                  </a:lnTo>
                  <a:lnTo>
                    <a:pt x="9756" y="1905"/>
                  </a:lnTo>
                  <a:lnTo>
                    <a:pt x="9861" y="1919"/>
                  </a:lnTo>
                  <a:lnTo>
                    <a:pt x="9944" y="1922"/>
                  </a:lnTo>
                  <a:lnTo>
                    <a:pt x="10008" y="1972"/>
                  </a:lnTo>
                  <a:lnTo>
                    <a:pt x="10117" y="2016"/>
                  </a:lnTo>
                  <a:lnTo>
                    <a:pt x="10192" y="2084"/>
                  </a:lnTo>
                  <a:lnTo>
                    <a:pt x="10243" y="2129"/>
                  </a:lnTo>
                  <a:lnTo>
                    <a:pt x="10334" y="2225"/>
                  </a:lnTo>
                  <a:lnTo>
                    <a:pt x="10424" y="2299"/>
                  </a:lnTo>
                  <a:lnTo>
                    <a:pt x="10461" y="2340"/>
                  </a:lnTo>
                  <a:lnTo>
                    <a:pt x="10498" y="2373"/>
                  </a:lnTo>
                  <a:lnTo>
                    <a:pt x="10530" y="2401"/>
                  </a:lnTo>
                  <a:lnTo>
                    <a:pt x="10519" y="2457"/>
                  </a:lnTo>
                  <a:lnTo>
                    <a:pt x="10524" y="2505"/>
                  </a:lnTo>
                  <a:lnTo>
                    <a:pt x="10549" y="2538"/>
                  </a:lnTo>
                  <a:lnTo>
                    <a:pt x="10591" y="2543"/>
                  </a:lnTo>
                  <a:lnTo>
                    <a:pt x="10581" y="2495"/>
                  </a:lnTo>
                  <a:lnTo>
                    <a:pt x="10579" y="2441"/>
                  </a:lnTo>
                  <a:lnTo>
                    <a:pt x="10612" y="2409"/>
                  </a:lnTo>
                  <a:lnTo>
                    <a:pt x="10686" y="2450"/>
                  </a:lnTo>
                  <a:lnTo>
                    <a:pt x="10744" y="2477"/>
                  </a:lnTo>
                  <a:lnTo>
                    <a:pt x="10792" y="2528"/>
                  </a:lnTo>
                  <a:lnTo>
                    <a:pt x="10860" y="2586"/>
                  </a:lnTo>
                  <a:lnTo>
                    <a:pt x="10809" y="2621"/>
                  </a:lnTo>
                  <a:lnTo>
                    <a:pt x="10777" y="2682"/>
                  </a:lnTo>
                  <a:lnTo>
                    <a:pt x="10735" y="2699"/>
                  </a:lnTo>
                  <a:lnTo>
                    <a:pt x="10684" y="2676"/>
                  </a:lnTo>
                  <a:lnTo>
                    <a:pt x="10687" y="2715"/>
                  </a:lnTo>
                  <a:lnTo>
                    <a:pt x="10696" y="2774"/>
                  </a:lnTo>
                  <a:lnTo>
                    <a:pt x="10663" y="2784"/>
                  </a:lnTo>
                  <a:lnTo>
                    <a:pt x="10668" y="2858"/>
                  </a:lnTo>
                  <a:lnTo>
                    <a:pt x="10632" y="2883"/>
                  </a:lnTo>
                  <a:lnTo>
                    <a:pt x="10563" y="2840"/>
                  </a:lnTo>
                  <a:lnTo>
                    <a:pt x="10527" y="2816"/>
                  </a:lnTo>
                  <a:lnTo>
                    <a:pt x="10491" y="2805"/>
                  </a:lnTo>
                  <a:lnTo>
                    <a:pt x="10453" y="2778"/>
                  </a:lnTo>
                  <a:lnTo>
                    <a:pt x="10446" y="2703"/>
                  </a:lnTo>
                  <a:lnTo>
                    <a:pt x="10398" y="2682"/>
                  </a:lnTo>
                  <a:lnTo>
                    <a:pt x="10342" y="2693"/>
                  </a:lnTo>
                  <a:lnTo>
                    <a:pt x="10310" y="2678"/>
                  </a:lnTo>
                  <a:lnTo>
                    <a:pt x="10276" y="2693"/>
                  </a:lnTo>
                  <a:lnTo>
                    <a:pt x="10258" y="2624"/>
                  </a:lnTo>
                  <a:lnTo>
                    <a:pt x="10272" y="2565"/>
                  </a:lnTo>
                  <a:lnTo>
                    <a:pt x="10198" y="2580"/>
                  </a:lnTo>
                  <a:lnTo>
                    <a:pt x="10183" y="2630"/>
                  </a:lnTo>
                  <a:lnTo>
                    <a:pt x="10215" y="2698"/>
                  </a:lnTo>
                  <a:lnTo>
                    <a:pt x="10182" y="2744"/>
                  </a:lnTo>
                  <a:lnTo>
                    <a:pt x="10170" y="2787"/>
                  </a:lnTo>
                  <a:lnTo>
                    <a:pt x="10117" y="2819"/>
                  </a:lnTo>
                  <a:lnTo>
                    <a:pt x="10047" y="2804"/>
                  </a:lnTo>
                  <a:lnTo>
                    <a:pt x="9970" y="2777"/>
                  </a:lnTo>
                  <a:lnTo>
                    <a:pt x="9975" y="2853"/>
                  </a:lnTo>
                  <a:lnTo>
                    <a:pt x="10110" y="2919"/>
                  </a:lnTo>
                  <a:lnTo>
                    <a:pt x="10101" y="2985"/>
                  </a:lnTo>
                  <a:lnTo>
                    <a:pt x="10179" y="3095"/>
                  </a:lnTo>
                  <a:lnTo>
                    <a:pt x="10147" y="3147"/>
                  </a:lnTo>
                  <a:lnTo>
                    <a:pt x="10102" y="3171"/>
                  </a:lnTo>
                  <a:lnTo>
                    <a:pt x="10035" y="3137"/>
                  </a:lnTo>
                  <a:lnTo>
                    <a:pt x="10000" y="3156"/>
                  </a:lnTo>
                  <a:lnTo>
                    <a:pt x="9934" y="3176"/>
                  </a:lnTo>
                  <a:lnTo>
                    <a:pt x="9855" y="3221"/>
                  </a:lnTo>
                  <a:lnTo>
                    <a:pt x="9754" y="3284"/>
                  </a:lnTo>
                  <a:lnTo>
                    <a:pt x="9658" y="3377"/>
                  </a:lnTo>
                  <a:lnTo>
                    <a:pt x="9579" y="3431"/>
                  </a:lnTo>
                  <a:lnTo>
                    <a:pt x="9546" y="3498"/>
                  </a:lnTo>
                  <a:lnTo>
                    <a:pt x="9512" y="3426"/>
                  </a:lnTo>
                  <a:lnTo>
                    <a:pt x="9450" y="3422"/>
                  </a:lnTo>
                  <a:lnTo>
                    <a:pt x="9390" y="3450"/>
                  </a:lnTo>
                  <a:lnTo>
                    <a:pt x="9308" y="3434"/>
                  </a:lnTo>
                  <a:lnTo>
                    <a:pt x="9219" y="3483"/>
                  </a:lnTo>
                  <a:lnTo>
                    <a:pt x="9154" y="3485"/>
                  </a:lnTo>
                  <a:lnTo>
                    <a:pt x="9103" y="3528"/>
                  </a:lnTo>
                  <a:lnTo>
                    <a:pt x="9076" y="3581"/>
                  </a:lnTo>
                  <a:lnTo>
                    <a:pt x="9036" y="3648"/>
                  </a:lnTo>
                  <a:lnTo>
                    <a:pt x="8995" y="3717"/>
                  </a:lnTo>
                  <a:lnTo>
                    <a:pt x="9015" y="3778"/>
                  </a:lnTo>
                  <a:lnTo>
                    <a:pt x="9067" y="3768"/>
                  </a:lnTo>
                  <a:lnTo>
                    <a:pt x="9084" y="3797"/>
                  </a:lnTo>
                  <a:lnTo>
                    <a:pt x="9046" y="3864"/>
                  </a:lnTo>
                  <a:lnTo>
                    <a:pt x="9076" y="3926"/>
                  </a:lnTo>
                  <a:lnTo>
                    <a:pt x="9094" y="3998"/>
                  </a:lnTo>
                  <a:lnTo>
                    <a:pt x="9022" y="3980"/>
                  </a:lnTo>
                  <a:lnTo>
                    <a:pt x="8989" y="4020"/>
                  </a:lnTo>
                  <a:lnTo>
                    <a:pt x="8971" y="4071"/>
                  </a:lnTo>
                  <a:lnTo>
                    <a:pt x="9001" y="4124"/>
                  </a:lnTo>
                  <a:lnTo>
                    <a:pt x="9006" y="4169"/>
                  </a:lnTo>
                  <a:lnTo>
                    <a:pt x="8933" y="4173"/>
                  </a:lnTo>
                  <a:lnTo>
                    <a:pt x="8854" y="4238"/>
                  </a:lnTo>
                  <a:lnTo>
                    <a:pt x="8847" y="4314"/>
                  </a:lnTo>
                  <a:lnTo>
                    <a:pt x="8767" y="4344"/>
                  </a:lnTo>
                  <a:lnTo>
                    <a:pt x="8772" y="4421"/>
                  </a:lnTo>
                  <a:lnTo>
                    <a:pt x="8719" y="4493"/>
                  </a:lnTo>
                  <a:lnTo>
                    <a:pt x="8671" y="4553"/>
                  </a:lnTo>
                  <a:lnTo>
                    <a:pt x="8607" y="4534"/>
                  </a:lnTo>
                  <a:lnTo>
                    <a:pt x="8611" y="4457"/>
                  </a:lnTo>
                  <a:lnTo>
                    <a:pt x="8590" y="4332"/>
                  </a:lnTo>
                  <a:lnTo>
                    <a:pt x="8574" y="4145"/>
                  </a:lnTo>
                  <a:lnTo>
                    <a:pt x="8577" y="4011"/>
                  </a:lnTo>
                  <a:lnTo>
                    <a:pt x="8601" y="3902"/>
                  </a:lnTo>
                  <a:lnTo>
                    <a:pt x="8659" y="3840"/>
                  </a:lnTo>
                  <a:lnTo>
                    <a:pt x="8653" y="3767"/>
                  </a:lnTo>
                  <a:lnTo>
                    <a:pt x="8769" y="3743"/>
                  </a:lnTo>
                  <a:lnTo>
                    <a:pt x="8818" y="3659"/>
                  </a:lnTo>
                  <a:lnTo>
                    <a:pt x="8859" y="3591"/>
                  </a:lnTo>
                  <a:lnTo>
                    <a:pt x="8940" y="3501"/>
                  </a:lnTo>
                  <a:lnTo>
                    <a:pt x="9019" y="3419"/>
                  </a:lnTo>
                  <a:lnTo>
                    <a:pt x="9111" y="3330"/>
                  </a:lnTo>
                  <a:lnTo>
                    <a:pt x="9145" y="3210"/>
                  </a:lnTo>
                  <a:lnTo>
                    <a:pt x="9192" y="3153"/>
                  </a:lnTo>
                  <a:lnTo>
                    <a:pt x="9163" y="3114"/>
                  </a:lnTo>
                  <a:lnTo>
                    <a:pt x="9112" y="3139"/>
                  </a:lnTo>
                  <a:lnTo>
                    <a:pt x="9070" y="3167"/>
                  </a:lnTo>
                  <a:lnTo>
                    <a:pt x="9057" y="3215"/>
                  </a:lnTo>
                  <a:lnTo>
                    <a:pt x="9024" y="3255"/>
                  </a:lnTo>
                  <a:lnTo>
                    <a:pt x="8955" y="3353"/>
                  </a:lnTo>
                  <a:lnTo>
                    <a:pt x="8886" y="3375"/>
                  </a:lnTo>
                  <a:lnTo>
                    <a:pt x="8859" y="3357"/>
                  </a:lnTo>
                  <a:lnTo>
                    <a:pt x="8896" y="3258"/>
                  </a:lnTo>
                  <a:lnTo>
                    <a:pt x="8851" y="3246"/>
                  </a:lnTo>
                  <a:lnTo>
                    <a:pt x="8787" y="3224"/>
                  </a:lnTo>
                  <a:lnTo>
                    <a:pt x="8689" y="3248"/>
                  </a:lnTo>
                  <a:lnTo>
                    <a:pt x="8638" y="3315"/>
                  </a:lnTo>
                  <a:lnTo>
                    <a:pt x="8562" y="3392"/>
                  </a:lnTo>
                  <a:lnTo>
                    <a:pt x="8514" y="3444"/>
                  </a:lnTo>
                  <a:lnTo>
                    <a:pt x="8496" y="3515"/>
                  </a:lnTo>
                  <a:lnTo>
                    <a:pt x="8481" y="3560"/>
                  </a:lnTo>
                  <a:lnTo>
                    <a:pt x="8544" y="3560"/>
                  </a:lnTo>
                  <a:lnTo>
                    <a:pt x="8562" y="3593"/>
                  </a:lnTo>
                  <a:lnTo>
                    <a:pt x="8515" y="3612"/>
                  </a:lnTo>
                  <a:lnTo>
                    <a:pt x="8425" y="3627"/>
                  </a:lnTo>
                  <a:lnTo>
                    <a:pt x="8297" y="3636"/>
                  </a:lnTo>
                  <a:lnTo>
                    <a:pt x="8299" y="3563"/>
                  </a:lnTo>
                  <a:lnTo>
                    <a:pt x="8226" y="3557"/>
                  </a:lnTo>
                  <a:lnTo>
                    <a:pt x="8167" y="3524"/>
                  </a:lnTo>
                  <a:lnTo>
                    <a:pt x="8139" y="3555"/>
                  </a:lnTo>
                  <a:lnTo>
                    <a:pt x="8118" y="3576"/>
                  </a:lnTo>
                  <a:lnTo>
                    <a:pt x="8086" y="3590"/>
                  </a:lnTo>
                  <a:lnTo>
                    <a:pt x="8005" y="3567"/>
                  </a:lnTo>
                  <a:lnTo>
                    <a:pt x="7883" y="3593"/>
                  </a:lnTo>
                  <a:lnTo>
                    <a:pt x="7744" y="3588"/>
                  </a:lnTo>
                  <a:lnTo>
                    <a:pt x="7669" y="3626"/>
                  </a:lnTo>
                  <a:lnTo>
                    <a:pt x="7632" y="3684"/>
                  </a:lnTo>
                  <a:lnTo>
                    <a:pt x="7575" y="3732"/>
                  </a:lnTo>
                  <a:lnTo>
                    <a:pt x="7551" y="3791"/>
                  </a:lnTo>
                  <a:lnTo>
                    <a:pt x="7491" y="3820"/>
                  </a:lnTo>
                  <a:lnTo>
                    <a:pt x="7360" y="3992"/>
                  </a:lnTo>
                  <a:lnTo>
                    <a:pt x="7299" y="4032"/>
                  </a:lnTo>
                  <a:lnTo>
                    <a:pt x="7261" y="4092"/>
                  </a:lnTo>
                  <a:lnTo>
                    <a:pt x="7203" y="4118"/>
                  </a:lnTo>
                  <a:lnTo>
                    <a:pt x="7239" y="4148"/>
                  </a:lnTo>
                  <a:lnTo>
                    <a:pt x="7264" y="4170"/>
                  </a:lnTo>
                  <a:lnTo>
                    <a:pt x="7296" y="4163"/>
                  </a:lnTo>
                  <a:lnTo>
                    <a:pt x="7324" y="4188"/>
                  </a:lnTo>
                  <a:lnTo>
                    <a:pt x="7299" y="4241"/>
                  </a:lnTo>
                  <a:lnTo>
                    <a:pt x="7380" y="4304"/>
                  </a:lnTo>
                  <a:lnTo>
                    <a:pt x="7427" y="4283"/>
                  </a:lnTo>
                  <a:lnTo>
                    <a:pt x="7440" y="4232"/>
                  </a:lnTo>
                  <a:lnTo>
                    <a:pt x="7496" y="4214"/>
                  </a:lnTo>
                  <a:lnTo>
                    <a:pt x="7535" y="4253"/>
                  </a:lnTo>
                  <a:lnTo>
                    <a:pt x="7548" y="4292"/>
                  </a:lnTo>
                  <a:lnTo>
                    <a:pt x="7581" y="4304"/>
                  </a:lnTo>
                  <a:lnTo>
                    <a:pt x="7606" y="4311"/>
                  </a:lnTo>
                  <a:lnTo>
                    <a:pt x="7611" y="4343"/>
                  </a:lnTo>
                  <a:lnTo>
                    <a:pt x="7589" y="4391"/>
                  </a:lnTo>
                  <a:lnTo>
                    <a:pt x="7604" y="4444"/>
                  </a:lnTo>
                  <a:lnTo>
                    <a:pt x="7599" y="4469"/>
                  </a:lnTo>
                  <a:lnTo>
                    <a:pt x="7572" y="4496"/>
                  </a:lnTo>
                  <a:lnTo>
                    <a:pt x="7551" y="4565"/>
                  </a:lnTo>
                  <a:lnTo>
                    <a:pt x="7548" y="4676"/>
                  </a:lnTo>
                  <a:lnTo>
                    <a:pt x="7527" y="4814"/>
                  </a:lnTo>
                  <a:lnTo>
                    <a:pt x="7475" y="4901"/>
                  </a:lnTo>
                  <a:lnTo>
                    <a:pt x="7422" y="4991"/>
                  </a:lnTo>
                  <a:lnTo>
                    <a:pt x="7379" y="5063"/>
                  </a:lnTo>
                  <a:lnTo>
                    <a:pt x="7320" y="5147"/>
                  </a:lnTo>
                  <a:lnTo>
                    <a:pt x="7247" y="5214"/>
                  </a:lnTo>
                  <a:lnTo>
                    <a:pt x="7157" y="5323"/>
                  </a:lnTo>
                  <a:lnTo>
                    <a:pt x="7076" y="5379"/>
                  </a:lnTo>
                  <a:lnTo>
                    <a:pt x="7027" y="5357"/>
                  </a:lnTo>
                  <a:lnTo>
                    <a:pt x="6958" y="5340"/>
                  </a:lnTo>
                  <a:lnTo>
                    <a:pt x="6943" y="5166"/>
                  </a:lnTo>
                  <a:lnTo>
                    <a:pt x="7032" y="5154"/>
                  </a:lnTo>
                  <a:lnTo>
                    <a:pt x="7128" y="5033"/>
                  </a:lnTo>
                  <a:lnTo>
                    <a:pt x="7180" y="4929"/>
                  </a:lnTo>
                  <a:lnTo>
                    <a:pt x="7188" y="4860"/>
                  </a:lnTo>
                  <a:lnTo>
                    <a:pt x="7168" y="4815"/>
                  </a:lnTo>
                  <a:lnTo>
                    <a:pt x="7068" y="4878"/>
                  </a:lnTo>
                  <a:lnTo>
                    <a:pt x="6984" y="4887"/>
                  </a:lnTo>
                  <a:lnTo>
                    <a:pt x="6915" y="4872"/>
                  </a:lnTo>
                  <a:lnTo>
                    <a:pt x="6871" y="4784"/>
                  </a:lnTo>
                  <a:lnTo>
                    <a:pt x="6804" y="4755"/>
                  </a:lnTo>
                  <a:lnTo>
                    <a:pt x="6739" y="4716"/>
                  </a:lnTo>
                  <a:lnTo>
                    <a:pt x="6700" y="4704"/>
                  </a:lnTo>
                  <a:lnTo>
                    <a:pt x="6684" y="4632"/>
                  </a:lnTo>
                  <a:lnTo>
                    <a:pt x="6642" y="4500"/>
                  </a:lnTo>
                  <a:lnTo>
                    <a:pt x="6603" y="4383"/>
                  </a:lnTo>
                  <a:lnTo>
                    <a:pt x="6525" y="4331"/>
                  </a:lnTo>
                  <a:lnTo>
                    <a:pt x="6430" y="4290"/>
                  </a:lnTo>
                  <a:lnTo>
                    <a:pt x="6306" y="4315"/>
                  </a:lnTo>
                  <a:lnTo>
                    <a:pt x="6207" y="4367"/>
                  </a:lnTo>
                  <a:lnTo>
                    <a:pt x="6239" y="4427"/>
                  </a:lnTo>
                  <a:lnTo>
                    <a:pt x="6216" y="4477"/>
                  </a:lnTo>
                  <a:lnTo>
                    <a:pt x="6179" y="4556"/>
                  </a:lnTo>
                  <a:lnTo>
                    <a:pt x="6146" y="4616"/>
                  </a:lnTo>
                  <a:lnTo>
                    <a:pt x="6132" y="4679"/>
                  </a:lnTo>
                  <a:lnTo>
                    <a:pt x="6045" y="4698"/>
                  </a:lnTo>
                  <a:lnTo>
                    <a:pt x="5958" y="4685"/>
                  </a:lnTo>
                  <a:lnTo>
                    <a:pt x="5862" y="4658"/>
                  </a:lnTo>
                  <a:lnTo>
                    <a:pt x="5789" y="4664"/>
                  </a:lnTo>
                  <a:lnTo>
                    <a:pt x="5732" y="4700"/>
                  </a:lnTo>
                  <a:lnTo>
                    <a:pt x="5654" y="4739"/>
                  </a:lnTo>
                  <a:lnTo>
                    <a:pt x="5554" y="4747"/>
                  </a:lnTo>
                  <a:lnTo>
                    <a:pt x="5455" y="4748"/>
                  </a:lnTo>
                  <a:lnTo>
                    <a:pt x="5411" y="4705"/>
                  </a:lnTo>
                  <a:lnTo>
                    <a:pt x="5292" y="4639"/>
                  </a:lnTo>
                  <a:lnTo>
                    <a:pt x="5234" y="4646"/>
                  </a:lnTo>
                  <a:lnTo>
                    <a:pt x="5178" y="4651"/>
                  </a:lnTo>
                  <a:lnTo>
                    <a:pt x="5123" y="4654"/>
                  </a:lnTo>
                  <a:lnTo>
                    <a:pt x="5066" y="4654"/>
                  </a:lnTo>
                  <a:lnTo>
                    <a:pt x="5027" y="4617"/>
                  </a:lnTo>
                  <a:lnTo>
                    <a:pt x="4992" y="4582"/>
                  </a:lnTo>
                  <a:lnTo>
                    <a:pt x="4978" y="4520"/>
                  </a:lnTo>
                  <a:lnTo>
                    <a:pt x="4912" y="4479"/>
                  </a:lnTo>
                  <a:lnTo>
                    <a:pt x="4863" y="4461"/>
                  </a:lnTo>
                  <a:lnTo>
                    <a:pt x="4770" y="4457"/>
                  </a:lnTo>
                  <a:lnTo>
                    <a:pt x="4711" y="4495"/>
                  </a:lnTo>
                  <a:lnTo>
                    <a:pt x="4713" y="4549"/>
                  </a:lnTo>
                  <a:lnTo>
                    <a:pt x="4719" y="4624"/>
                  </a:lnTo>
                  <a:lnTo>
                    <a:pt x="4688" y="4671"/>
                  </a:lnTo>
                  <a:lnTo>
                    <a:pt x="4642" y="4680"/>
                  </a:lnTo>
                  <a:lnTo>
                    <a:pt x="4521" y="4682"/>
                  </a:lnTo>
                  <a:lnTo>
                    <a:pt x="4476" y="4612"/>
                  </a:lnTo>
                  <a:lnTo>
                    <a:pt x="4420" y="4605"/>
                  </a:lnTo>
                  <a:lnTo>
                    <a:pt x="4344" y="4589"/>
                  </a:lnTo>
                  <a:lnTo>
                    <a:pt x="4284" y="4594"/>
                  </a:lnTo>
                  <a:lnTo>
                    <a:pt x="4250" y="4634"/>
                  </a:lnTo>
                  <a:lnTo>
                    <a:pt x="4209" y="4663"/>
                  </a:lnTo>
                  <a:lnTo>
                    <a:pt x="4142" y="4680"/>
                  </a:lnTo>
                  <a:lnTo>
                    <a:pt x="4062" y="4739"/>
                  </a:lnTo>
                  <a:lnTo>
                    <a:pt x="3995" y="4756"/>
                  </a:lnTo>
                  <a:lnTo>
                    <a:pt x="3957" y="4708"/>
                  </a:lnTo>
                  <a:lnTo>
                    <a:pt x="3863" y="4720"/>
                  </a:lnTo>
                  <a:lnTo>
                    <a:pt x="3810" y="4657"/>
                  </a:lnTo>
                  <a:lnTo>
                    <a:pt x="3758" y="4580"/>
                  </a:lnTo>
                  <a:lnTo>
                    <a:pt x="3707" y="4577"/>
                  </a:lnTo>
                  <a:lnTo>
                    <a:pt x="3625" y="4563"/>
                  </a:lnTo>
                  <a:lnTo>
                    <a:pt x="3540" y="4607"/>
                  </a:lnTo>
                  <a:lnTo>
                    <a:pt x="3468" y="4510"/>
                  </a:lnTo>
                  <a:lnTo>
                    <a:pt x="3407" y="4412"/>
                  </a:lnTo>
                  <a:lnTo>
                    <a:pt x="3381" y="4337"/>
                  </a:lnTo>
                  <a:lnTo>
                    <a:pt x="3326" y="4279"/>
                  </a:lnTo>
                  <a:lnTo>
                    <a:pt x="3285" y="4189"/>
                  </a:lnTo>
                  <a:lnTo>
                    <a:pt x="3266" y="4221"/>
                  </a:lnTo>
                  <a:lnTo>
                    <a:pt x="3153" y="4266"/>
                  </a:lnTo>
                  <a:lnTo>
                    <a:pt x="3135" y="4309"/>
                  </a:lnTo>
                  <a:lnTo>
                    <a:pt x="3074" y="4318"/>
                  </a:lnTo>
                  <a:lnTo>
                    <a:pt x="3072" y="4234"/>
                  </a:lnTo>
                  <a:lnTo>
                    <a:pt x="2988" y="4223"/>
                  </a:lnTo>
                  <a:lnTo>
                    <a:pt x="2915" y="4213"/>
                  </a:lnTo>
                  <a:lnTo>
                    <a:pt x="2883" y="4111"/>
                  </a:lnTo>
                  <a:lnTo>
                    <a:pt x="2775" y="4082"/>
                  </a:lnTo>
                  <a:lnTo>
                    <a:pt x="2695" y="4131"/>
                  </a:lnTo>
                  <a:lnTo>
                    <a:pt x="2624" y="4163"/>
                  </a:lnTo>
                  <a:lnTo>
                    <a:pt x="2553" y="4166"/>
                  </a:lnTo>
                  <a:lnTo>
                    <a:pt x="2492" y="4217"/>
                  </a:lnTo>
                  <a:lnTo>
                    <a:pt x="2402" y="4231"/>
                  </a:lnTo>
                  <a:lnTo>
                    <a:pt x="2306" y="4229"/>
                  </a:lnTo>
                  <a:lnTo>
                    <a:pt x="2237" y="4262"/>
                  </a:lnTo>
                  <a:lnTo>
                    <a:pt x="2264" y="4315"/>
                  </a:lnTo>
                  <a:lnTo>
                    <a:pt x="2301" y="4354"/>
                  </a:lnTo>
                  <a:lnTo>
                    <a:pt x="2243" y="4358"/>
                  </a:lnTo>
                  <a:lnTo>
                    <a:pt x="2234" y="4399"/>
                  </a:lnTo>
                  <a:lnTo>
                    <a:pt x="2235" y="4432"/>
                  </a:lnTo>
                  <a:lnTo>
                    <a:pt x="2183" y="4466"/>
                  </a:lnTo>
                  <a:lnTo>
                    <a:pt x="2255" y="4511"/>
                  </a:lnTo>
                  <a:lnTo>
                    <a:pt x="2280" y="4540"/>
                  </a:lnTo>
                  <a:lnTo>
                    <a:pt x="2280" y="4571"/>
                  </a:lnTo>
                  <a:lnTo>
                    <a:pt x="2243" y="4585"/>
                  </a:lnTo>
                  <a:lnTo>
                    <a:pt x="2211" y="4592"/>
                  </a:lnTo>
                  <a:lnTo>
                    <a:pt x="2169" y="4577"/>
                  </a:lnTo>
                  <a:lnTo>
                    <a:pt x="2144" y="4609"/>
                  </a:lnTo>
                  <a:lnTo>
                    <a:pt x="2100" y="4595"/>
                  </a:lnTo>
                  <a:lnTo>
                    <a:pt x="2069" y="4553"/>
                  </a:lnTo>
                  <a:lnTo>
                    <a:pt x="2051" y="4575"/>
                  </a:lnTo>
                  <a:lnTo>
                    <a:pt x="2008" y="4572"/>
                  </a:lnTo>
                  <a:lnTo>
                    <a:pt x="1966" y="4602"/>
                  </a:lnTo>
                  <a:lnTo>
                    <a:pt x="1939" y="4577"/>
                  </a:lnTo>
                  <a:lnTo>
                    <a:pt x="1848" y="4597"/>
                  </a:lnTo>
                  <a:lnTo>
                    <a:pt x="1791" y="4601"/>
                  </a:lnTo>
                  <a:lnTo>
                    <a:pt x="1746" y="4546"/>
                  </a:lnTo>
                  <a:lnTo>
                    <a:pt x="1709" y="4519"/>
                  </a:lnTo>
                  <a:lnTo>
                    <a:pt x="1668" y="4493"/>
                  </a:lnTo>
                  <a:lnTo>
                    <a:pt x="1598" y="4528"/>
                  </a:lnTo>
                  <a:lnTo>
                    <a:pt x="1557" y="4486"/>
                  </a:lnTo>
                  <a:lnTo>
                    <a:pt x="1535" y="4505"/>
                  </a:lnTo>
                  <a:lnTo>
                    <a:pt x="1496" y="4537"/>
                  </a:lnTo>
                  <a:lnTo>
                    <a:pt x="1473" y="4562"/>
                  </a:lnTo>
                  <a:lnTo>
                    <a:pt x="1452" y="4580"/>
                  </a:lnTo>
                  <a:lnTo>
                    <a:pt x="1413" y="4603"/>
                  </a:lnTo>
                  <a:lnTo>
                    <a:pt x="1420" y="4704"/>
                  </a:lnTo>
                  <a:lnTo>
                    <a:pt x="1341" y="4636"/>
                  </a:lnTo>
                  <a:lnTo>
                    <a:pt x="1317" y="4693"/>
                  </a:lnTo>
                  <a:lnTo>
                    <a:pt x="1293" y="4730"/>
                  </a:lnTo>
                  <a:lnTo>
                    <a:pt x="1295" y="4769"/>
                  </a:lnTo>
                  <a:lnTo>
                    <a:pt x="1284" y="4816"/>
                  </a:lnTo>
                  <a:lnTo>
                    <a:pt x="1310" y="4862"/>
                  </a:lnTo>
                  <a:lnTo>
                    <a:pt x="1311" y="4901"/>
                  </a:lnTo>
                  <a:lnTo>
                    <a:pt x="1341" y="4921"/>
                  </a:lnTo>
                  <a:lnTo>
                    <a:pt x="1404" y="4936"/>
                  </a:lnTo>
                  <a:lnTo>
                    <a:pt x="1431" y="4988"/>
                  </a:lnTo>
                  <a:lnTo>
                    <a:pt x="1437" y="5032"/>
                  </a:lnTo>
                  <a:lnTo>
                    <a:pt x="1454" y="5060"/>
                  </a:lnTo>
                  <a:lnTo>
                    <a:pt x="1395" y="5101"/>
                  </a:lnTo>
                  <a:lnTo>
                    <a:pt x="1349" y="5146"/>
                  </a:lnTo>
                  <a:lnTo>
                    <a:pt x="1305" y="5210"/>
                  </a:lnTo>
                  <a:lnTo>
                    <a:pt x="1341" y="5275"/>
                  </a:lnTo>
                  <a:lnTo>
                    <a:pt x="1341" y="5353"/>
                  </a:lnTo>
                  <a:lnTo>
                    <a:pt x="1380" y="5402"/>
                  </a:lnTo>
                  <a:lnTo>
                    <a:pt x="1416" y="5465"/>
                  </a:lnTo>
                  <a:lnTo>
                    <a:pt x="1344" y="5516"/>
                  </a:lnTo>
                  <a:lnTo>
                    <a:pt x="1292" y="5482"/>
                  </a:lnTo>
                  <a:lnTo>
                    <a:pt x="1236" y="5417"/>
                  </a:lnTo>
                  <a:lnTo>
                    <a:pt x="1168" y="5381"/>
                  </a:lnTo>
                  <a:lnTo>
                    <a:pt x="1085" y="5389"/>
                  </a:lnTo>
                  <a:lnTo>
                    <a:pt x="1040" y="5330"/>
                  </a:lnTo>
                  <a:lnTo>
                    <a:pt x="971" y="5336"/>
                  </a:lnTo>
                  <a:lnTo>
                    <a:pt x="876" y="5321"/>
                  </a:lnTo>
                  <a:lnTo>
                    <a:pt x="803" y="5293"/>
                  </a:lnTo>
                  <a:lnTo>
                    <a:pt x="753" y="5237"/>
                  </a:lnTo>
                  <a:lnTo>
                    <a:pt x="699" y="5206"/>
                  </a:lnTo>
                  <a:lnTo>
                    <a:pt x="650" y="5176"/>
                  </a:lnTo>
                  <a:lnTo>
                    <a:pt x="648" y="5149"/>
                  </a:lnTo>
                  <a:lnTo>
                    <a:pt x="680" y="5135"/>
                  </a:lnTo>
                  <a:lnTo>
                    <a:pt x="696" y="5090"/>
                  </a:lnTo>
                  <a:lnTo>
                    <a:pt x="705" y="5059"/>
                  </a:lnTo>
                  <a:lnTo>
                    <a:pt x="695" y="5016"/>
                  </a:lnTo>
                  <a:lnTo>
                    <a:pt x="732" y="4994"/>
                  </a:lnTo>
                  <a:lnTo>
                    <a:pt x="794" y="4982"/>
                  </a:lnTo>
                  <a:lnTo>
                    <a:pt x="734" y="4930"/>
                  </a:lnTo>
                  <a:lnTo>
                    <a:pt x="818" y="4892"/>
                  </a:lnTo>
                  <a:lnTo>
                    <a:pt x="834" y="4852"/>
                  </a:lnTo>
                  <a:lnTo>
                    <a:pt x="824" y="4814"/>
                  </a:lnTo>
                  <a:lnTo>
                    <a:pt x="825" y="4774"/>
                  </a:lnTo>
                  <a:lnTo>
                    <a:pt x="825" y="4750"/>
                  </a:lnTo>
                  <a:lnTo>
                    <a:pt x="836" y="4717"/>
                  </a:lnTo>
                  <a:lnTo>
                    <a:pt x="809" y="4702"/>
                  </a:lnTo>
                  <a:lnTo>
                    <a:pt x="777" y="4705"/>
                  </a:lnTo>
                  <a:lnTo>
                    <a:pt x="746" y="4691"/>
                  </a:lnTo>
                  <a:lnTo>
                    <a:pt x="707" y="4688"/>
                  </a:lnTo>
                  <a:lnTo>
                    <a:pt x="690" y="4667"/>
                  </a:lnTo>
                  <a:lnTo>
                    <a:pt x="671" y="4640"/>
                  </a:lnTo>
                  <a:lnTo>
                    <a:pt x="629" y="4630"/>
                  </a:lnTo>
                  <a:lnTo>
                    <a:pt x="590" y="4627"/>
                  </a:lnTo>
                  <a:lnTo>
                    <a:pt x="555" y="4588"/>
                  </a:lnTo>
                  <a:lnTo>
                    <a:pt x="500" y="4552"/>
                  </a:lnTo>
                  <a:lnTo>
                    <a:pt x="449" y="4526"/>
                  </a:lnTo>
                  <a:lnTo>
                    <a:pt x="459" y="4475"/>
                  </a:lnTo>
                  <a:lnTo>
                    <a:pt x="429" y="4427"/>
                  </a:lnTo>
                  <a:lnTo>
                    <a:pt x="399" y="4421"/>
                  </a:lnTo>
                  <a:lnTo>
                    <a:pt x="354" y="4451"/>
                  </a:lnTo>
                  <a:lnTo>
                    <a:pt x="290" y="4451"/>
                  </a:lnTo>
                  <a:lnTo>
                    <a:pt x="269" y="4412"/>
                  </a:lnTo>
                  <a:lnTo>
                    <a:pt x="255" y="4364"/>
                  </a:lnTo>
                  <a:lnTo>
                    <a:pt x="306" y="4346"/>
                  </a:lnTo>
                  <a:lnTo>
                    <a:pt x="350" y="4327"/>
                  </a:lnTo>
                  <a:lnTo>
                    <a:pt x="329" y="4291"/>
                  </a:lnTo>
                  <a:lnTo>
                    <a:pt x="297" y="4270"/>
                  </a:lnTo>
                  <a:lnTo>
                    <a:pt x="290" y="4237"/>
                  </a:lnTo>
                  <a:lnTo>
                    <a:pt x="276" y="4214"/>
                  </a:lnTo>
                  <a:lnTo>
                    <a:pt x="251" y="4183"/>
                  </a:lnTo>
                  <a:lnTo>
                    <a:pt x="230" y="4159"/>
                  </a:lnTo>
                  <a:lnTo>
                    <a:pt x="219" y="4124"/>
                  </a:lnTo>
                  <a:lnTo>
                    <a:pt x="233" y="4076"/>
                  </a:lnTo>
                  <a:lnTo>
                    <a:pt x="209" y="4045"/>
                  </a:lnTo>
                  <a:lnTo>
                    <a:pt x="165" y="4025"/>
                  </a:lnTo>
                  <a:lnTo>
                    <a:pt x="87" y="4006"/>
                  </a:lnTo>
                  <a:lnTo>
                    <a:pt x="29" y="3979"/>
                  </a:lnTo>
                  <a:lnTo>
                    <a:pt x="27" y="3866"/>
                  </a:lnTo>
                  <a:lnTo>
                    <a:pt x="0" y="3812"/>
                  </a:lnTo>
                  <a:lnTo>
                    <a:pt x="20" y="3743"/>
                  </a:lnTo>
                  <a:lnTo>
                    <a:pt x="21" y="3671"/>
                  </a:lnTo>
                  <a:lnTo>
                    <a:pt x="33" y="3617"/>
                  </a:lnTo>
                  <a:lnTo>
                    <a:pt x="47" y="3568"/>
                  </a:lnTo>
                  <a:lnTo>
                    <a:pt x="62" y="3545"/>
                  </a:lnTo>
                  <a:lnTo>
                    <a:pt x="123" y="3530"/>
                  </a:lnTo>
                  <a:lnTo>
                    <a:pt x="161" y="3524"/>
                  </a:lnTo>
                  <a:lnTo>
                    <a:pt x="158" y="3484"/>
                  </a:lnTo>
                  <a:lnTo>
                    <a:pt x="76" y="3428"/>
                  </a:lnTo>
                  <a:lnTo>
                    <a:pt x="99" y="3377"/>
                  </a:lnTo>
                  <a:lnTo>
                    <a:pt x="139" y="3314"/>
                  </a:lnTo>
                  <a:lnTo>
                    <a:pt x="166" y="3272"/>
                  </a:lnTo>
                  <a:lnTo>
                    <a:pt x="204" y="3204"/>
                  </a:lnTo>
                  <a:lnTo>
                    <a:pt x="252" y="3149"/>
                  </a:lnTo>
                  <a:lnTo>
                    <a:pt x="273" y="3074"/>
                  </a:lnTo>
                  <a:lnTo>
                    <a:pt x="237" y="3029"/>
                  </a:lnTo>
                  <a:lnTo>
                    <a:pt x="202" y="3002"/>
                  </a:lnTo>
                  <a:lnTo>
                    <a:pt x="189" y="2963"/>
                  </a:lnTo>
                  <a:lnTo>
                    <a:pt x="216" y="2904"/>
                  </a:lnTo>
                  <a:lnTo>
                    <a:pt x="174" y="2790"/>
                  </a:lnTo>
                  <a:lnTo>
                    <a:pt x="165" y="2693"/>
                  </a:lnTo>
                  <a:lnTo>
                    <a:pt x="183" y="2618"/>
                  </a:lnTo>
                  <a:lnTo>
                    <a:pt x="132" y="2514"/>
                  </a:lnTo>
                  <a:lnTo>
                    <a:pt x="172" y="2330"/>
                  </a:lnTo>
                  <a:lnTo>
                    <a:pt x="99" y="2240"/>
                  </a:lnTo>
                  <a:lnTo>
                    <a:pt x="106" y="2180"/>
                  </a:lnTo>
                  <a:lnTo>
                    <a:pt x="117" y="2064"/>
                  </a:lnTo>
                  <a:lnTo>
                    <a:pt x="142" y="2012"/>
                  </a:lnTo>
                  <a:lnTo>
                    <a:pt x="180" y="1965"/>
                  </a:lnTo>
                  <a:lnTo>
                    <a:pt x="183" y="1928"/>
                  </a:lnTo>
                  <a:lnTo>
                    <a:pt x="228" y="1934"/>
                  </a:lnTo>
                  <a:lnTo>
                    <a:pt x="272" y="1945"/>
                  </a:lnTo>
                  <a:lnTo>
                    <a:pt x="312" y="1910"/>
                  </a:lnTo>
                  <a:lnTo>
                    <a:pt x="366" y="1939"/>
                  </a:lnTo>
                  <a:lnTo>
                    <a:pt x="380" y="1963"/>
                  </a:lnTo>
                  <a:lnTo>
                    <a:pt x="365" y="2002"/>
                  </a:lnTo>
                  <a:lnTo>
                    <a:pt x="428" y="2030"/>
                  </a:lnTo>
                  <a:lnTo>
                    <a:pt x="558" y="2066"/>
                  </a:lnTo>
                  <a:lnTo>
                    <a:pt x="659" y="2134"/>
                  </a:lnTo>
                  <a:lnTo>
                    <a:pt x="768" y="2219"/>
                  </a:lnTo>
                  <a:lnTo>
                    <a:pt x="890" y="2309"/>
                  </a:lnTo>
                  <a:lnTo>
                    <a:pt x="926" y="2410"/>
                  </a:lnTo>
                  <a:lnTo>
                    <a:pt x="924" y="2488"/>
                  </a:lnTo>
                  <a:lnTo>
                    <a:pt x="872" y="2557"/>
                  </a:lnTo>
                  <a:lnTo>
                    <a:pt x="795" y="2602"/>
                  </a:lnTo>
                  <a:lnTo>
                    <a:pt x="645" y="2585"/>
                  </a:lnTo>
                  <a:lnTo>
                    <a:pt x="524" y="2537"/>
                  </a:lnTo>
                  <a:lnTo>
                    <a:pt x="420" y="2486"/>
                  </a:lnTo>
                  <a:lnTo>
                    <a:pt x="338" y="2435"/>
                  </a:lnTo>
                  <a:lnTo>
                    <a:pt x="332" y="2456"/>
                  </a:lnTo>
                  <a:lnTo>
                    <a:pt x="386" y="2525"/>
                  </a:lnTo>
                  <a:lnTo>
                    <a:pt x="414" y="2566"/>
                  </a:lnTo>
                  <a:lnTo>
                    <a:pt x="494" y="2641"/>
                  </a:lnTo>
                  <a:lnTo>
                    <a:pt x="495" y="2699"/>
                  </a:lnTo>
                  <a:lnTo>
                    <a:pt x="471" y="2725"/>
                  </a:lnTo>
                  <a:lnTo>
                    <a:pt x="489" y="2758"/>
                  </a:lnTo>
                  <a:lnTo>
                    <a:pt x="488" y="2819"/>
                  </a:lnTo>
                  <a:lnTo>
                    <a:pt x="519" y="2881"/>
                  </a:lnTo>
                  <a:lnTo>
                    <a:pt x="567" y="2897"/>
                  </a:lnTo>
                  <a:lnTo>
                    <a:pt x="608" y="2957"/>
                  </a:lnTo>
                  <a:lnTo>
                    <a:pt x="684" y="2968"/>
                  </a:lnTo>
                  <a:lnTo>
                    <a:pt x="689" y="2880"/>
                  </a:lnTo>
                  <a:lnTo>
                    <a:pt x="648" y="2786"/>
                  </a:lnTo>
                  <a:lnTo>
                    <a:pt x="722" y="2720"/>
                  </a:lnTo>
                  <a:lnTo>
                    <a:pt x="811" y="2761"/>
                  </a:lnTo>
                  <a:lnTo>
                    <a:pt x="901" y="2794"/>
                  </a:lnTo>
                  <a:lnTo>
                    <a:pt x="892" y="2670"/>
                  </a:lnTo>
                  <a:lnTo>
                    <a:pt x="958" y="2585"/>
                  </a:lnTo>
                  <a:lnTo>
                    <a:pt x="1040" y="2509"/>
                  </a:lnTo>
                  <a:lnTo>
                    <a:pt x="1089" y="2459"/>
                  </a:lnTo>
                  <a:lnTo>
                    <a:pt x="1153" y="2543"/>
                  </a:lnTo>
                  <a:lnTo>
                    <a:pt x="1202" y="2476"/>
                  </a:lnTo>
                  <a:lnTo>
                    <a:pt x="1153" y="2417"/>
                  </a:lnTo>
                  <a:lnTo>
                    <a:pt x="1153" y="2324"/>
                  </a:lnTo>
                  <a:lnTo>
                    <a:pt x="1186" y="2241"/>
                  </a:lnTo>
                  <a:lnTo>
                    <a:pt x="1137" y="2191"/>
                  </a:lnTo>
                  <a:lnTo>
                    <a:pt x="1159" y="2113"/>
                  </a:lnTo>
                  <a:lnTo>
                    <a:pt x="1244" y="2132"/>
                  </a:lnTo>
                  <a:lnTo>
                    <a:pt x="1337" y="2175"/>
                  </a:lnTo>
                  <a:lnTo>
                    <a:pt x="1358" y="2249"/>
                  </a:lnTo>
                  <a:lnTo>
                    <a:pt x="1309" y="2308"/>
                  </a:lnTo>
                  <a:lnTo>
                    <a:pt x="1244" y="2316"/>
                  </a:lnTo>
                  <a:lnTo>
                    <a:pt x="1276" y="2383"/>
                  </a:lnTo>
                  <a:lnTo>
                    <a:pt x="1316" y="2425"/>
                  </a:lnTo>
                  <a:lnTo>
                    <a:pt x="1397" y="2401"/>
                  </a:lnTo>
                  <a:lnTo>
                    <a:pt x="1431" y="2308"/>
                  </a:lnTo>
                  <a:lnTo>
                    <a:pt x="1520" y="2215"/>
                  </a:lnTo>
                  <a:lnTo>
                    <a:pt x="1651" y="2148"/>
                  </a:lnTo>
                  <a:lnTo>
                    <a:pt x="1723" y="2064"/>
                  </a:lnTo>
                  <a:lnTo>
                    <a:pt x="1805" y="2047"/>
                  </a:lnTo>
                  <a:lnTo>
                    <a:pt x="1789" y="2174"/>
                  </a:lnTo>
                  <a:lnTo>
                    <a:pt x="1854" y="2191"/>
                  </a:lnTo>
                  <a:lnTo>
                    <a:pt x="1928" y="2157"/>
                  </a:lnTo>
                  <a:lnTo>
                    <a:pt x="2051" y="2072"/>
                  </a:lnTo>
                  <a:lnTo>
                    <a:pt x="2139" y="2064"/>
                  </a:lnTo>
                  <a:lnTo>
                    <a:pt x="2203" y="2115"/>
                  </a:lnTo>
                  <a:lnTo>
                    <a:pt x="2238" y="2061"/>
                  </a:lnTo>
                  <a:lnTo>
                    <a:pt x="2191" y="1970"/>
                  </a:lnTo>
                  <a:lnTo>
                    <a:pt x="2082" y="1869"/>
                  </a:lnTo>
                  <a:lnTo>
                    <a:pt x="2116" y="1808"/>
                  </a:lnTo>
                  <a:lnTo>
                    <a:pt x="2185" y="1859"/>
                  </a:lnTo>
                  <a:lnTo>
                    <a:pt x="2256" y="1928"/>
                  </a:lnTo>
                  <a:lnTo>
                    <a:pt x="2338" y="1929"/>
                  </a:lnTo>
                  <a:lnTo>
                    <a:pt x="2413" y="1956"/>
                  </a:lnTo>
                  <a:lnTo>
                    <a:pt x="2490" y="1989"/>
                  </a:lnTo>
                  <a:lnTo>
                    <a:pt x="2553" y="2052"/>
                  </a:lnTo>
                  <a:lnTo>
                    <a:pt x="2652" y="2090"/>
                  </a:lnTo>
                  <a:lnTo>
                    <a:pt x="2682" y="2147"/>
                  </a:lnTo>
                  <a:lnTo>
                    <a:pt x="2743" y="2223"/>
                  </a:lnTo>
                  <a:lnTo>
                    <a:pt x="2792" y="2115"/>
                  </a:lnTo>
                  <a:lnTo>
                    <a:pt x="2739" y="2072"/>
                  </a:lnTo>
                  <a:lnTo>
                    <a:pt x="2722" y="2016"/>
                  </a:lnTo>
                  <a:lnTo>
                    <a:pt x="2693" y="1972"/>
                  </a:lnTo>
                  <a:lnTo>
                    <a:pt x="2646" y="1938"/>
                  </a:lnTo>
                  <a:lnTo>
                    <a:pt x="2660" y="1881"/>
                  </a:lnTo>
                  <a:lnTo>
                    <a:pt x="2677" y="1779"/>
                  </a:lnTo>
                  <a:lnTo>
                    <a:pt x="2623" y="1650"/>
                  </a:lnTo>
                  <a:lnTo>
                    <a:pt x="2709" y="1552"/>
                  </a:lnTo>
                  <a:lnTo>
                    <a:pt x="2784" y="1426"/>
                  </a:lnTo>
                  <a:lnTo>
                    <a:pt x="2800" y="1250"/>
                  </a:lnTo>
                  <a:lnTo>
                    <a:pt x="2877" y="1131"/>
                  </a:lnTo>
                  <a:lnTo>
                    <a:pt x="2962" y="1176"/>
                  </a:lnTo>
                  <a:lnTo>
                    <a:pt x="2961" y="1238"/>
                  </a:lnTo>
                  <a:lnTo>
                    <a:pt x="3048" y="1361"/>
                  </a:lnTo>
                  <a:lnTo>
                    <a:pt x="3000" y="1560"/>
                  </a:lnTo>
                  <a:lnTo>
                    <a:pt x="2971" y="1611"/>
                  </a:lnTo>
                  <a:lnTo>
                    <a:pt x="3027" y="1689"/>
                  </a:lnTo>
                  <a:lnTo>
                    <a:pt x="3039" y="1793"/>
                  </a:lnTo>
                  <a:lnTo>
                    <a:pt x="3010" y="1854"/>
                  </a:lnTo>
                  <a:lnTo>
                    <a:pt x="3044" y="2005"/>
                  </a:lnTo>
                  <a:lnTo>
                    <a:pt x="3024" y="2070"/>
                  </a:lnTo>
                  <a:lnTo>
                    <a:pt x="3085" y="2132"/>
                  </a:lnTo>
                  <a:lnTo>
                    <a:pt x="3092" y="2249"/>
                  </a:lnTo>
                  <a:lnTo>
                    <a:pt x="3036" y="2351"/>
                  </a:lnTo>
                  <a:lnTo>
                    <a:pt x="2946" y="2442"/>
                  </a:lnTo>
                  <a:lnTo>
                    <a:pt x="2874" y="2495"/>
                  </a:lnTo>
                  <a:lnTo>
                    <a:pt x="2865" y="2518"/>
                  </a:lnTo>
                  <a:lnTo>
                    <a:pt x="2877" y="2553"/>
                  </a:lnTo>
                  <a:lnTo>
                    <a:pt x="2932" y="2561"/>
                  </a:lnTo>
                  <a:lnTo>
                    <a:pt x="2997" y="2561"/>
                  </a:lnTo>
                  <a:lnTo>
                    <a:pt x="3016" y="2498"/>
                  </a:lnTo>
                  <a:lnTo>
                    <a:pt x="3109" y="2442"/>
                  </a:lnTo>
                  <a:lnTo>
                    <a:pt x="3165" y="2324"/>
                  </a:lnTo>
                  <a:lnTo>
                    <a:pt x="3182" y="2249"/>
                  </a:lnTo>
                  <a:lnTo>
                    <a:pt x="3149" y="2148"/>
                  </a:lnTo>
                  <a:lnTo>
                    <a:pt x="3182" y="2115"/>
                  </a:lnTo>
                  <a:lnTo>
                    <a:pt x="3252" y="2082"/>
                  </a:lnTo>
                  <a:lnTo>
                    <a:pt x="3231" y="2040"/>
                  </a:lnTo>
                  <a:lnTo>
                    <a:pt x="3114" y="2073"/>
                  </a:lnTo>
                  <a:lnTo>
                    <a:pt x="3117" y="1972"/>
                  </a:lnTo>
                  <a:lnTo>
                    <a:pt x="3126" y="1837"/>
                  </a:lnTo>
                  <a:lnTo>
                    <a:pt x="3134" y="1762"/>
                  </a:lnTo>
                  <a:lnTo>
                    <a:pt x="3064" y="1605"/>
                  </a:lnTo>
                  <a:lnTo>
                    <a:pt x="3092" y="1560"/>
                  </a:lnTo>
                  <a:lnTo>
                    <a:pt x="3117" y="1460"/>
                  </a:lnTo>
                  <a:lnTo>
                    <a:pt x="3165" y="1418"/>
                  </a:lnTo>
                  <a:lnTo>
                    <a:pt x="3171" y="1346"/>
                  </a:lnTo>
                  <a:lnTo>
                    <a:pt x="3145" y="1271"/>
                  </a:lnTo>
                  <a:lnTo>
                    <a:pt x="3126" y="1239"/>
                  </a:lnTo>
                  <a:lnTo>
                    <a:pt x="3162" y="1226"/>
                  </a:lnTo>
                  <a:lnTo>
                    <a:pt x="3220" y="1331"/>
                  </a:lnTo>
                  <a:lnTo>
                    <a:pt x="3238" y="1419"/>
                  </a:lnTo>
                  <a:lnTo>
                    <a:pt x="3208" y="1484"/>
                  </a:lnTo>
                  <a:lnTo>
                    <a:pt x="3216" y="1547"/>
                  </a:lnTo>
                  <a:lnTo>
                    <a:pt x="3213" y="1611"/>
                  </a:lnTo>
                  <a:lnTo>
                    <a:pt x="3270" y="1643"/>
                  </a:lnTo>
                  <a:lnTo>
                    <a:pt x="3327" y="1652"/>
                  </a:lnTo>
                  <a:lnTo>
                    <a:pt x="3406" y="1707"/>
                  </a:lnTo>
                  <a:lnTo>
                    <a:pt x="3427" y="1667"/>
                  </a:lnTo>
                  <a:lnTo>
                    <a:pt x="3369" y="1626"/>
                  </a:lnTo>
                  <a:lnTo>
                    <a:pt x="3292" y="1593"/>
                  </a:lnTo>
                  <a:lnTo>
                    <a:pt x="3264" y="1541"/>
                  </a:lnTo>
                  <a:lnTo>
                    <a:pt x="3258" y="1494"/>
                  </a:lnTo>
                  <a:lnTo>
                    <a:pt x="3288" y="1469"/>
                  </a:lnTo>
                  <a:lnTo>
                    <a:pt x="3328" y="1478"/>
                  </a:lnTo>
                  <a:lnTo>
                    <a:pt x="3363" y="1512"/>
                  </a:lnTo>
                  <a:lnTo>
                    <a:pt x="3402" y="1487"/>
                  </a:lnTo>
                  <a:lnTo>
                    <a:pt x="3363" y="1457"/>
                  </a:lnTo>
                  <a:lnTo>
                    <a:pt x="3361" y="1419"/>
                  </a:lnTo>
                  <a:lnTo>
                    <a:pt x="3310" y="1403"/>
                  </a:lnTo>
                  <a:lnTo>
                    <a:pt x="3354" y="1350"/>
                  </a:lnTo>
                  <a:lnTo>
                    <a:pt x="3409" y="1356"/>
                  </a:lnTo>
                  <a:lnTo>
                    <a:pt x="3477" y="1397"/>
                  </a:lnTo>
                  <a:lnTo>
                    <a:pt x="3565" y="1469"/>
                  </a:lnTo>
                  <a:lnTo>
                    <a:pt x="3636" y="1550"/>
                  </a:lnTo>
                  <a:lnTo>
                    <a:pt x="3690" y="1541"/>
                  </a:lnTo>
                  <a:lnTo>
                    <a:pt x="3696" y="1493"/>
                  </a:lnTo>
                  <a:lnTo>
                    <a:pt x="3676" y="1445"/>
                  </a:lnTo>
                  <a:lnTo>
                    <a:pt x="3585" y="1379"/>
                  </a:lnTo>
                  <a:lnTo>
                    <a:pt x="3582" y="1324"/>
                  </a:lnTo>
                  <a:lnTo>
                    <a:pt x="3565" y="1149"/>
                  </a:lnTo>
                  <a:lnTo>
                    <a:pt x="3651" y="1106"/>
                  </a:lnTo>
                  <a:lnTo>
                    <a:pt x="3756" y="1116"/>
                  </a:lnTo>
                  <a:lnTo>
                    <a:pt x="3886" y="1077"/>
                  </a:lnTo>
                  <a:lnTo>
                    <a:pt x="3988" y="1039"/>
                  </a:lnTo>
                  <a:lnTo>
                    <a:pt x="3914" y="964"/>
                  </a:lnTo>
                  <a:lnTo>
                    <a:pt x="3908" y="881"/>
                  </a:lnTo>
                  <a:lnTo>
                    <a:pt x="3924" y="804"/>
                  </a:lnTo>
                  <a:lnTo>
                    <a:pt x="3996" y="713"/>
                  </a:lnTo>
                  <a:lnTo>
                    <a:pt x="4056" y="717"/>
                  </a:lnTo>
                  <a:lnTo>
                    <a:pt x="4104" y="674"/>
                  </a:lnTo>
                  <a:lnTo>
                    <a:pt x="4218" y="611"/>
                  </a:lnTo>
                  <a:lnTo>
                    <a:pt x="4314" y="576"/>
                  </a:lnTo>
                  <a:lnTo>
                    <a:pt x="4399" y="548"/>
                  </a:lnTo>
                  <a:lnTo>
                    <a:pt x="4363" y="510"/>
                  </a:lnTo>
                  <a:lnTo>
                    <a:pt x="4413" y="473"/>
                  </a:lnTo>
                  <a:lnTo>
                    <a:pt x="4495" y="452"/>
                  </a:lnTo>
                  <a:lnTo>
                    <a:pt x="4566" y="416"/>
                  </a:lnTo>
                  <a:lnTo>
                    <a:pt x="4647" y="402"/>
                  </a:lnTo>
                  <a:lnTo>
                    <a:pt x="4657" y="449"/>
                  </a:lnTo>
                  <a:lnTo>
                    <a:pt x="4620" y="504"/>
                  </a:lnTo>
                  <a:lnTo>
                    <a:pt x="4701" y="485"/>
                  </a:lnTo>
                  <a:lnTo>
                    <a:pt x="4773" y="434"/>
                  </a:lnTo>
                  <a:lnTo>
                    <a:pt x="4762" y="360"/>
                  </a:lnTo>
                  <a:lnTo>
                    <a:pt x="4812" y="359"/>
                  </a:lnTo>
                  <a:lnTo>
                    <a:pt x="4887" y="372"/>
                  </a:lnTo>
                  <a:lnTo>
                    <a:pt x="4947" y="344"/>
                  </a:lnTo>
                  <a:lnTo>
                    <a:pt x="4917" y="279"/>
                  </a:lnTo>
                  <a:lnTo>
                    <a:pt x="4929" y="234"/>
                  </a:lnTo>
                  <a:lnTo>
                    <a:pt x="4969" y="141"/>
                  </a:lnTo>
                  <a:lnTo>
                    <a:pt x="5061" y="54"/>
                  </a:lnTo>
                  <a:lnTo>
                    <a:pt x="514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" name="Freeform 6">
              <a:extLst/>
            </p:cNvPr>
            <p:cNvSpPr>
              <a:spLocks/>
            </p:cNvSpPr>
            <p:nvPr/>
          </p:nvSpPr>
          <p:spPr bwMode="auto">
            <a:xfrm>
              <a:off x="5108551" y="3659206"/>
              <a:ext cx="733425" cy="393700"/>
            </a:xfrm>
            <a:custGeom>
              <a:avLst/>
              <a:gdLst>
                <a:gd name="T0" fmla="*/ 2147483647 w 2709"/>
                <a:gd name="T1" fmla="*/ 2147483647 h 1449"/>
                <a:gd name="T2" fmla="*/ 2147483647 w 2709"/>
                <a:gd name="T3" fmla="*/ 2147483647 h 1449"/>
                <a:gd name="T4" fmla="*/ 2147483647 w 2709"/>
                <a:gd name="T5" fmla="*/ 2147483647 h 1449"/>
                <a:gd name="T6" fmla="*/ 2147483647 w 2709"/>
                <a:gd name="T7" fmla="*/ 2147483647 h 1449"/>
                <a:gd name="T8" fmla="*/ 2147483647 w 2709"/>
                <a:gd name="T9" fmla="*/ 2147483647 h 1449"/>
                <a:gd name="T10" fmla="*/ 2147483647 w 2709"/>
                <a:gd name="T11" fmla="*/ 2147483647 h 1449"/>
                <a:gd name="T12" fmla="*/ 2147483647 w 2709"/>
                <a:gd name="T13" fmla="*/ 2147483647 h 1449"/>
                <a:gd name="T14" fmla="*/ 2147483647 w 2709"/>
                <a:gd name="T15" fmla="*/ 2147483647 h 1449"/>
                <a:gd name="T16" fmla="*/ 2147483647 w 2709"/>
                <a:gd name="T17" fmla="*/ 2147483647 h 1449"/>
                <a:gd name="T18" fmla="*/ 2147483647 w 2709"/>
                <a:gd name="T19" fmla="*/ 2147483647 h 1449"/>
                <a:gd name="T20" fmla="*/ 2147483647 w 2709"/>
                <a:gd name="T21" fmla="*/ 2147483647 h 1449"/>
                <a:gd name="T22" fmla="*/ 2147483647 w 2709"/>
                <a:gd name="T23" fmla="*/ 2147483647 h 1449"/>
                <a:gd name="T24" fmla="*/ 2147483647 w 2709"/>
                <a:gd name="T25" fmla="*/ 2147483647 h 1449"/>
                <a:gd name="T26" fmla="*/ 2147483647 w 2709"/>
                <a:gd name="T27" fmla="*/ 2147483647 h 1449"/>
                <a:gd name="T28" fmla="*/ 2147483647 w 2709"/>
                <a:gd name="T29" fmla="*/ 2147483647 h 1449"/>
                <a:gd name="T30" fmla="*/ 2147483647 w 2709"/>
                <a:gd name="T31" fmla="*/ 2147483647 h 1449"/>
                <a:gd name="T32" fmla="*/ 2147483647 w 2709"/>
                <a:gd name="T33" fmla="*/ 2147483647 h 1449"/>
                <a:gd name="T34" fmla="*/ 2147483647 w 2709"/>
                <a:gd name="T35" fmla="*/ 2147483647 h 1449"/>
                <a:gd name="T36" fmla="*/ 2147483647 w 2709"/>
                <a:gd name="T37" fmla="*/ 2147483647 h 1449"/>
                <a:gd name="T38" fmla="*/ 2147483647 w 2709"/>
                <a:gd name="T39" fmla="*/ 2147483647 h 1449"/>
                <a:gd name="T40" fmla="*/ 2147483647 w 2709"/>
                <a:gd name="T41" fmla="*/ 2147483647 h 1449"/>
                <a:gd name="T42" fmla="*/ 2147483647 w 2709"/>
                <a:gd name="T43" fmla="*/ 2147483647 h 1449"/>
                <a:gd name="T44" fmla="*/ 2147483647 w 2709"/>
                <a:gd name="T45" fmla="*/ 2147483647 h 1449"/>
                <a:gd name="T46" fmla="*/ 2147483647 w 2709"/>
                <a:gd name="T47" fmla="*/ 2147483647 h 1449"/>
                <a:gd name="T48" fmla="*/ 2147483647 w 2709"/>
                <a:gd name="T49" fmla="*/ 2147483647 h 1449"/>
                <a:gd name="T50" fmla="*/ 2147483647 w 2709"/>
                <a:gd name="T51" fmla="*/ 2147483647 h 1449"/>
                <a:gd name="T52" fmla="*/ 2147483647 w 2709"/>
                <a:gd name="T53" fmla="*/ 2147483647 h 1449"/>
                <a:gd name="T54" fmla="*/ 2147483647 w 2709"/>
                <a:gd name="T55" fmla="*/ 2147483647 h 1449"/>
                <a:gd name="T56" fmla="*/ 2147483647 w 2709"/>
                <a:gd name="T57" fmla="*/ 2147483647 h 1449"/>
                <a:gd name="T58" fmla="*/ 2147483647 w 2709"/>
                <a:gd name="T59" fmla="*/ 2147483647 h 1449"/>
                <a:gd name="T60" fmla="*/ 2147483647 w 2709"/>
                <a:gd name="T61" fmla="*/ 2147483647 h 1449"/>
                <a:gd name="T62" fmla="*/ 2147483647 w 2709"/>
                <a:gd name="T63" fmla="*/ 2147483647 h 1449"/>
                <a:gd name="T64" fmla="*/ 2147483647 w 2709"/>
                <a:gd name="T65" fmla="*/ 2147483647 h 1449"/>
                <a:gd name="T66" fmla="*/ 2147483647 w 2709"/>
                <a:gd name="T67" fmla="*/ 2147483647 h 1449"/>
                <a:gd name="T68" fmla="*/ 2147483647 w 2709"/>
                <a:gd name="T69" fmla="*/ 2147483647 h 1449"/>
                <a:gd name="T70" fmla="*/ 2147483647 w 2709"/>
                <a:gd name="T71" fmla="*/ 2147483647 h 1449"/>
                <a:gd name="T72" fmla="*/ 2147483647 w 2709"/>
                <a:gd name="T73" fmla="*/ 2147483647 h 1449"/>
                <a:gd name="T74" fmla="*/ 2147483647 w 2709"/>
                <a:gd name="T75" fmla="*/ 2147483647 h 1449"/>
                <a:gd name="T76" fmla="*/ 2147483647 w 2709"/>
                <a:gd name="T77" fmla="*/ 2147483647 h 1449"/>
                <a:gd name="T78" fmla="*/ 2147483647 w 2709"/>
                <a:gd name="T79" fmla="*/ 2147483647 h 1449"/>
                <a:gd name="T80" fmla="*/ 2147483647 w 2709"/>
                <a:gd name="T81" fmla="*/ 2147483647 h 1449"/>
                <a:gd name="T82" fmla="*/ 2147483647 w 2709"/>
                <a:gd name="T83" fmla="*/ 2147483647 h 1449"/>
                <a:gd name="T84" fmla="*/ 2147483647 w 2709"/>
                <a:gd name="T85" fmla="*/ 2147483647 h 1449"/>
                <a:gd name="T86" fmla="*/ 2147483647 w 2709"/>
                <a:gd name="T87" fmla="*/ 2147483647 h 1449"/>
                <a:gd name="T88" fmla="*/ 2147483647 w 2709"/>
                <a:gd name="T89" fmla="*/ 2147483647 h 1449"/>
                <a:gd name="T90" fmla="*/ 2147483647 w 2709"/>
                <a:gd name="T91" fmla="*/ 2147483647 h 1449"/>
                <a:gd name="T92" fmla="*/ 2147483647 w 2709"/>
                <a:gd name="T93" fmla="*/ 2147483647 h 1449"/>
                <a:gd name="T94" fmla="*/ 2147483647 w 2709"/>
                <a:gd name="T95" fmla="*/ 2147483647 h 1449"/>
                <a:gd name="T96" fmla="*/ 2147483647 w 2709"/>
                <a:gd name="T97" fmla="*/ 2147483647 h 1449"/>
                <a:gd name="T98" fmla="*/ 2147483647 w 2709"/>
                <a:gd name="T99" fmla="*/ 2147483647 h 1449"/>
                <a:gd name="T100" fmla="*/ 2147483647 w 2709"/>
                <a:gd name="T101" fmla="*/ 2147483647 h 1449"/>
                <a:gd name="T102" fmla="*/ 2147483647 w 2709"/>
                <a:gd name="T103" fmla="*/ 2147483647 h 1449"/>
                <a:gd name="T104" fmla="*/ 2147483647 w 2709"/>
                <a:gd name="T105" fmla="*/ 2147483647 h 1449"/>
                <a:gd name="T106" fmla="*/ 2147483647 w 2709"/>
                <a:gd name="T107" fmla="*/ 2147483647 h 1449"/>
                <a:gd name="T108" fmla="*/ 2147483647 w 2709"/>
                <a:gd name="T109" fmla="*/ 2147483647 h 14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09"/>
                <a:gd name="T166" fmla="*/ 0 h 1449"/>
                <a:gd name="T167" fmla="*/ 2709 w 2709"/>
                <a:gd name="T168" fmla="*/ 1449 h 14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09" h="1449">
                  <a:moveTo>
                    <a:pt x="312" y="444"/>
                  </a:moveTo>
                  <a:lnTo>
                    <a:pt x="273" y="405"/>
                  </a:lnTo>
                  <a:lnTo>
                    <a:pt x="210" y="454"/>
                  </a:lnTo>
                  <a:lnTo>
                    <a:pt x="174" y="495"/>
                  </a:lnTo>
                  <a:lnTo>
                    <a:pt x="129" y="520"/>
                  </a:lnTo>
                  <a:lnTo>
                    <a:pt x="134" y="621"/>
                  </a:lnTo>
                  <a:lnTo>
                    <a:pt x="54" y="553"/>
                  </a:lnTo>
                  <a:lnTo>
                    <a:pt x="33" y="609"/>
                  </a:lnTo>
                  <a:lnTo>
                    <a:pt x="9" y="648"/>
                  </a:lnTo>
                  <a:lnTo>
                    <a:pt x="8" y="688"/>
                  </a:lnTo>
                  <a:lnTo>
                    <a:pt x="0" y="733"/>
                  </a:lnTo>
                  <a:lnTo>
                    <a:pt x="24" y="780"/>
                  </a:lnTo>
                  <a:lnTo>
                    <a:pt x="27" y="820"/>
                  </a:lnTo>
                  <a:lnTo>
                    <a:pt x="59" y="840"/>
                  </a:lnTo>
                  <a:lnTo>
                    <a:pt x="117" y="853"/>
                  </a:lnTo>
                  <a:lnTo>
                    <a:pt x="147" y="909"/>
                  </a:lnTo>
                  <a:lnTo>
                    <a:pt x="152" y="948"/>
                  </a:lnTo>
                  <a:lnTo>
                    <a:pt x="170" y="978"/>
                  </a:lnTo>
                  <a:lnTo>
                    <a:pt x="213" y="934"/>
                  </a:lnTo>
                  <a:lnTo>
                    <a:pt x="246" y="923"/>
                  </a:lnTo>
                  <a:lnTo>
                    <a:pt x="308" y="889"/>
                  </a:lnTo>
                  <a:lnTo>
                    <a:pt x="353" y="906"/>
                  </a:lnTo>
                  <a:lnTo>
                    <a:pt x="394" y="893"/>
                  </a:lnTo>
                  <a:lnTo>
                    <a:pt x="423" y="914"/>
                  </a:lnTo>
                  <a:lnTo>
                    <a:pt x="415" y="949"/>
                  </a:lnTo>
                  <a:lnTo>
                    <a:pt x="419" y="991"/>
                  </a:lnTo>
                  <a:lnTo>
                    <a:pt x="444" y="1015"/>
                  </a:lnTo>
                  <a:lnTo>
                    <a:pt x="440" y="1056"/>
                  </a:lnTo>
                  <a:lnTo>
                    <a:pt x="403" y="1061"/>
                  </a:lnTo>
                  <a:lnTo>
                    <a:pt x="353" y="1056"/>
                  </a:lnTo>
                  <a:lnTo>
                    <a:pt x="316" y="1060"/>
                  </a:lnTo>
                  <a:lnTo>
                    <a:pt x="299" y="1081"/>
                  </a:lnTo>
                  <a:lnTo>
                    <a:pt x="295" y="1107"/>
                  </a:lnTo>
                  <a:lnTo>
                    <a:pt x="248" y="1104"/>
                  </a:lnTo>
                  <a:lnTo>
                    <a:pt x="248" y="1147"/>
                  </a:lnTo>
                  <a:lnTo>
                    <a:pt x="290" y="1185"/>
                  </a:lnTo>
                  <a:lnTo>
                    <a:pt x="317" y="1228"/>
                  </a:lnTo>
                  <a:lnTo>
                    <a:pt x="332" y="1269"/>
                  </a:lnTo>
                  <a:lnTo>
                    <a:pt x="374" y="1291"/>
                  </a:lnTo>
                  <a:lnTo>
                    <a:pt x="407" y="1308"/>
                  </a:lnTo>
                  <a:lnTo>
                    <a:pt x="390" y="1344"/>
                  </a:lnTo>
                  <a:lnTo>
                    <a:pt x="387" y="1402"/>
                  </a:lnTo>
                  <a:lnTo>
                    <a:pt x="416" y="1392"/>
                  </a:lnTo>
                  <a:lnTo>
                    <a:pt x="435" y="1354"/>
                  </a:lnTo>
                  <a:lnTo>
                    <a:pt x="481" y="1329"/>
                  </a:lnTo>
                  <a:lnTo>
                    <a:pt x="527" y="1333"/>
                  </a:lnTo>
                  <a:lnTo>
                    <a:pt x="551" y="1372"/>
                  </a:lnTo>
                  <a:lnTo>
                    <a:pt x="593" y="1423"/>
                  </a:lnTo>
                  <a:lnTo>
                    <a:pt x="644" y="1407"/>
                  </a:lnTo>
                  <a:lnTo>
                    <a:pt x="647" y="1359"/>
                  </a:lnTo>
                  <a:lnTo>
                    <a:pt x="654" y="1299"/>
                  </a:lnTo>
                  <a:lnTo>
                    <a:pt x="630" y="1249"/>
                  </a:lnTo>
                  <a:lnTo>
                    <a:pt x="644" y="1182"/>
                  </a:lnTo>
                  <a:lnTo>
                    <a:pt x="632" y="1153"/>
                  </a:lnTo>
                  <a:lnTo>
                    <a:pt x="642" y="1095"/>
                  </a:lnTo>
                  <a:lnTo>
                    <a:pt x="678" y="1078"/>
                  </a:lnTo>
                  <a:lnTo>
                    <a:pt x="709" y="1064"/>
                  </a:lnTo>
                  <a:lnTo>
                    <a:pt x="749" y="1054"/>
                  </a:lnTo>
                  <a:lnTo>
                    <a:pt x="792" y="1059"/>
                  </a:lnTo>
                  <a:lnTo>
                    <a:pt x="767" y="1017"/>
                  </a:lnTo>
                  <a:lnTo>
                    <a:pt x="819" y="985"/>
                  </a:lnTo>
                  <a:lnTo>
                    <a:pt x="861" y="941"/>
                  </a:lnTo>
                  <a:lnTo>
                    <a:pt x="908" y="914"/>
                  </a:lnTo>
                  <a:lnTo>
                    <a:pt x="957" y="902"/>
                  </a:lnTo>
                  <a:lnTo>
                    <a:pt x="982" y="927"/>
                  </a:lnTo>
                  <a:lnTo>
                    <a:pt x="970" y="962"/>
                  </a:lnTo>
                  <a:lnTo>
                    <a:pt x="957" y="1017"/>
                  </a:lnTo>
                  <a:lnTo>
                    <a:pt x="1007" y="1021"/>
                  </a:lnTo>
                  <a:lnTo>
                    <a:pt x="978" y="1090"/>
                  </a:lnTo>
                  <a:lnTo>
                    <a:pt x="945" y="1137"/>
                  </a:lnTo>
                  <a:lnTo>
                    <a:pt x="945" y="1171"/>
                  </a:lnTo>
                  <a:lnTo>
                    <a:pt x="995" y="1201"/>
                  </a:lnTo>
                  <a:lnTo>
                    <a:pt x="1048" y="1205"/>
                  </a:lnTo>
                  <a:lnTo>
                    <a:pt x="1107" y="1210"/>
                  </a:lnTo>
                  <a:lnTo>
                    <a:pt x="1168" y="1188"/>
                  </a:lnTo>
                  <a:lnTo>
                    <a:pt x="1218" y="1197"/>
                  </a:lnTo>
                  <a:lnTo>
                    <a:pt x="1251" y="1235"/>
                  </a:lnTo>
                  <a:lnTo>
                    <a:pt x="1287" y="1266"/>
                  </a:lnTo>
                  <a:lnTo>
                    <a:pt x="1288" y="1321"/>
                  </a:lnTo>
                  <a:lnTo>
                    <a:pt x="1320" y="1368"/>
                  </a:lnTo>
                  <a:lnTo>
                    <a:pt x="1331" y="1404"/>
                  </a:lnTo>
                  <a:lnTo>
                    <a:pt x="1363" y="1441"/>
                  </a:lnTo>
                  <a:lnTo>
                    <a:pt x="1417" y="1449"/>
                  </a:lnTo>
                  <a:lnTo>
                    <a:pt x="1487" y="1419"/>
                  </a:lnTo>
                  <a:lnTo>
                    <a:pt x="1528" y="1376"/>
                  </a:lnTo>
                  <a:lnTo>
                    <a:pt x="1574" y="1347"/>
                  </a:lnTo>
                  <a:lnTo>
                    <a:pt x="1624" y="1304"/>
                  </a:lnTo>
                  <a:lnTo>
                    <a:pt x="1682" y="1304"/>
                  </a:lnTo>
                  <a:lnTo>
                    <a:pt x="1744" y="1299"/>
                  </a:lnTo>
                  <a:lnTo>
                    <a:pt x="1802" y="1253"/>
                  </a:lnTo>
                  <a:lnTo>
                    <a:pt x="1850" y="1243"/>
                  </a:lnTo>
                  <a:lnTo>
                    <a:pt x="1877" y="1273"/>
                  </a:lnTo>
                  <a:lnTo>
                    <a:pt x="1950" y="1287"/>
                  </a:lnTo>
                  <a:lnTo>
                    <a:pt x="2021" y="1282"/>
                  </a:lnTo>
                  <a:lnTo>
                    <a:pt x="2103" y="1299"/>
                  </a:lnTo>
                  <a:lnTo>
                    <a:pt x="2153" y="1308"/>
                  </a:lnTo>
                  <a:lnTo>
                    <a:pt x="2196" y="1288"/>
                  </a:lnTo>
                  <a:lnTo>
                    <a:pt x="2237" y="1313"/>
                  </a:lnTo>
                  <a:lnTo>
                    <a:pt x="2273" y="1243"/>
                  </a:lnTo>
                  <a:lnTo>
                    <a:pt x="2275" y="1163"/>
                  </a:lnTo>
                  <a:lnTo>
                    <a:pt x="2229" y="1099"/>
                  </a:lnTo>
                  <a:lnTo>
                    <a:pt x="2237" y="1065"/>
                  </a:lnTo>
                  <a:lnTo>
                    <a:pt x="2298" y="1055"/>
                  </a:lnTo>
                  <a:lnTo>
                    <a:pt x="2344" y="1052"/>
                  </a:lnTo>
                  <a:lnTo>
                    <a:pt x="2397" y="1067"/>
                  </a:lnTo>
                  <a:lnTo>
                    <a:pt x="2407" y="993"/>
                  </a:lnTo>
                  <a:lnTo>
                    <a:pt x="2415" y="911"/>
                  </a:lnTo>
                  <a:lnTo>
                    <a:pt x="2459" y="861"/>
                  </a:lnTo>
                  <a:lnTo>
                    <a:pt x="2522" y="897"/>
                  </a:lnTo>
                  <a:lnTo>
                    <a:pt x="2577" y="895"/>
                  </a:lnTo>
                  <a:lnTo>
                    <a:pt x="2601" y="833"/>
                  </a:lnTo>
                  <a:lnTo>
                    <a:pt x="2599" y="781"/>
                  </a:lnTo>
                  <a:lnTo>
                    <a:pt x="2609" y="748"/>
                  </a:lnTo>
                  <a:lnTo>
                    <a:pt x="2709" y="673"/>
                  </a:lnTo>
                  <a:lnTo>
                    <a:pt x="2673" y="628"/>
                  </a:lnTo>
                  <a:lnTo>
                    <a:pt x="2574" y="637"/>
                  </a:lnTo>
                  <a:lnTo>
                    <a:pt x="2522" y="571"/>
                  </a:lnTo>
                  <a:lnTo>
                    <a:pt x="2474" y="498"/>
                  </a:lnTo>
                  <a:lnTo>
                    <a:pt x="2430" y="496"/>
                  </a:lnTo>
                  <a:lnTo>
                    <a:pt x="2340" y="483"/>
                  </a:lnTo>
                  <a:lnTo>
                    <a:pt x="2253" y="523"/>
                  </a:lnTo>
                  <a:lnTo>
                    <a:pt x="2184" y="430"/>
                  </a:lnTo>
                  <a:lnTo>
                    <a:pt x="2121" y="331"/>
                  </a:lnTo>
                  <a:lnTo>
                    <a:pt x="2096" y="256"/>
                  </a:lnTo>
                  <a:lnTo>
                    <a:pt x="2039" y="193"/>
                  </a:lnTo>
                  <a:lnTo>
                    <a:pt x="2000" y="106"/>
                  </a:lnTo>
                  <a:lnTo>
                    <a:pt x="1977" y="141"/>
                  </a:lnTo>
                  <a:lnTo>
                    <a:pt x="1866" y="184"/>
                  </a:lnTo>
                  <a:lnTo>
                    <a:pt x="1848" y="228"/>
                  </a:lnTo>
                  <a:lnTo>
                    <a:pt x="1788" y="237"/>
                  </a:lnTo>
                  <a:lnTo>
                    <a:pt x="1788" y="154"/>
                  </a:lnTo>
                  <a:lnTo>
                    <a:pt x="1629" y="130"/>
                  </a:lnTo>
                  <a:lnTo>
                    <a:pt x="1598" y="30"/>
                  </a:lnTo>
                  <a:lnTo>
                    <a:pt x="1491" y="0"/>
                  </a:lnTo>
                  <a:lnTo>
                    <a:pt x="1415" y="46"/>
                  </a:lnTo>
                  <a:lnTo>
                    <a:pt x="1340" y="81"/>
                  </a:lnTo>
                  <a:lnTo>
                    <a:pt x="1266" y="85"/>
                  </a:lnTo>
                  <a:lnTo>
                    <a:pt x="1209" y="133"/>
                  </a:lnTo>
                  <a:lnTo>
                    <a:pt x="1112" y="151"/>
                  </a:lnTo>
                  <a:lnTo>
                    <a:pt x="1020" y="147"/>
                  </a:lnTo>
                  <a:lnTo>
                    <a:pt x="951" y="180"/>
                  </a:lnTo>
                  <a:lnTo>
                    <a:pt x="977" y="232"/>
                  </a:lnTo>
                  <a:lnTo>
                    <a:pt x="1017" y="270"/>
                  </a:lnTo>
                  <a:lnTo>
                    <a:pt x="957" y="277"/>
                  </a:lnTo>
                  <a:lnTo>
                    <a:pt x="950" y="315"/>
                  </a:lnTo>
                  <a:lnTo>
                    <a:pt x="951" y="349"/>
                  </a:lnTo>
                  <a:lnTo>
                    <a:pt x="902" y="384"/>
                  </a:lnTo>
                  <a:lnTo>
                    <a:pt x="972" y="432"/>
                  </a:lnTo>
                  <a:lnTo>
                    <a:pt x="993" y="457"/>
                  </a:lnTo>
                  <a:lnTo>
                    <a:pt x="995" y="490"/>
                  </a:lnTo>
                  <a:lnTo>
                    <a:pt x="963" y="501"/>
                  </a:lnTo>
                  <a:lnTo>
                    <a:pt x="927" y="510"/>
                  </a:lnTo>
                  <a:lnTo>
                    <a:pt x="887" y="496"/>
                  </a:lnTo>
                  <a:lnTo>
                    <a:pt x="858" y="526"/>
                  </a:lnTo>
                  <a:lnTo>
                    <a:pt x="812" y="511"/>
                  </a:lnTo>
                  <a:lnTo>
                    <a:pt x="786" y="472"/>
                  </a:lnTo>
                  <a:lnTo>
                    <a:pt x="764" y="492"/>
                  </a:lnTo>
                  <a:lnTo>
                    <a:pt x="720" y="492"/>
                  </a:lnTo>
                  <a:lnTo>
                    <a:pt x="681" y="522"/>
                  </a:lnTo>
                  <a:lnTo>
                    <a:pt x="656" y="496"/>
                  </a:lnTo>
                  <a:lnTo>
                    <a:pt x="554" y="517"/>
                  </a:lnTo>
                  <a:lnTo>
                    <a:pt x="506" y="519"/>
                  </a:lnTo>
                  <a:lnTo>
                    <a:pt x="461" y="463"/>
                  </a:lnTo>
                  <a:lnTo>
                    <a:pt x="381" y="412"/>
                  </a:lnTo>
                  <a:lnTo>
                    <a:pt x="312" y="4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7" name="Freeform 7">
              <a:extLst/>
            </p:cNvPr>
            <p:cNvSpPr>
              <a:spLocks/>
            </p:cNvSpPr>
            <p:nvPr/>
          </p:nvSpPr>
          <p:spPr bwMode="auto">
            <a:xfrm>
              <a:off x="6237264" y="4794268"/>
              <a:ext cx="180975" cy="153988"/>
            </a:xfrm>
            <a:custGeom>
              <a:avLst/>
              <a:gdLst>
                <a:gd name="T0" fmla="*/ 24 w 1063626"/>
                <a:gd name="T1" fmla="*/ 61 h 901451"/>
                <a:gd name="T2" fmla="*/ 12 w 1063626"/>
                <a:gd name="T3" fmla="*/ 47 h 901451"/>
                <a:gd name="T4" fmla="*/ 4 w 1063626"/>
                <a:gd name="T5" fmla="*/ 52 h 901451"/>
                <a:gd name="T6" fmla="*/ 0 w 1063626"/>
                <a:gd name="T7" fmla="*/ 59 h 901451"/>
                <a:gd name="T8" fmla="*/ 1 w 1063626"/>
                <a:gd name="T9" fmla="*/ 68 h 901451"/>
                <a:gd name="T10" fmla="*/ 2 w 1063626"/>
                <a:gd name="T11" fmla="*/ 77 h 901451"/>
                <a:gd name="T12" fmla="*/ 6 w 1063626"/>
                <a:gd name="T13" fmla="*/ 88 h 901451"/>
                <a:gd name="T14" fmla="*/ 14 w 1063626"/>
                <a:gd name="T15" fmla="*/ 88 h 901451"/>
                <a:gd name="T16" fmla="*/ 18 w 1063626"/>
                <a:gd name="T17" fmla="*/ 93 h 901451"/>
                <a:gd name="T18" fmla="*/ 15 w 1063626"/>
                <a:gd name="T19" fmla="*/ 100 h 901451"/>
                <a:gd name="T20" fmla="*/ 17 w 1063626"/>
                <a:gd name="T21" fmla="*/ 106 h 901451"/>
                <a:gd name="T22" fmla="*/ 22 w 1063626"/>
                <a:gd name="T23" fmla="*/ 112 h 901451"/>
                <a:gd name="T24" fmla="*/ 29 w 1063626"/>
                <a:gd name="T25" fmla="*/ 116 h 901451"/>
                <a:gd name="T26" fmla="*/ 37 w 1063626"/>
                <a:gd name="T27" fmla="*/ 115 h 901451"/>
                <a:gd name="T28" fmla="*/ 42 w 1063626"/>
                <a:gd name="T29" fmla="*/ 114 h 901451"/>
                <a:gd name="T30" fmla="*/ 44 w 1063626"/>
                <a:gd name="T31" fmla="*/ 123 h 901451"/>
                <a:gd name="T32" fmla="*/ 53 w 1063626"/>
                <a:gd name="T33" fmla="*/ 126 h 901451"/>
                <a:gd name="T34" fmla="*/ 61 w 1063626"/>
                <a:gd name="T35" fmla="*/ 123 h 901451"/>
                <a:gd name="T36" fmla="*/ 66 w 1063626"/>
                <a:gd name="T37" fmla="*/ 115 h 901451"/>
                <a:gd name="T38" fmla="*/ 71 w 1063626"/>
                <a:gd name="T39" fmla="*/ 123 h 901451"/>
                <a:gd name="T40" fmla="*/ 80 w 1063626"/>
                <a:gd name="T41" fmla="*/ 128 h 901451"/>
                <a:gd name="T42" fmla="*/ 92 w 1063626"/>
                <a:gd name="T43" fmla="*/ 131 h 901451"/>
                <a:gd name="T44" fmla="*/ 103 w 1063626"/>
                <a:gd name="T45" fmla="*/ 125 h 901451"/>
                <a:gd name="T46" fmla="*/ 111 w 1063626"/>
                <a:gd name="T47" fmla="*/ 120 h 901451"/>
                <a:gd name="T48" fmla="*/ 120 w 1063626"/>
                <a:gd name="T49" fmla="*/ 108 h 901451"/>
                <a:gd name="T50" fmla="*/ 116 w 1063626"/>
                <a:gd name="T51" fmla="*/ 102 h 901451"/>
                <a:gd name="T52" fmla="*/ 117 w 1063626"/>
                <a:gd name="T53" fmla="*/ 93 h 901451"/>
                <a:gd name="T54" fmla="*/ 124 w 1063626"/>
                <a:gd name="T55" fmla="*/ 89 h 901451"/>
                <a:gd name="T56" fmla="*/ 132 w 1063626"/>
                <a:gd name="T57" fmla="*/ 78 h 901451"/>
                <a:gd name="T58" fmla="*/ 131 w 1063626"/>
                <a:gd name="T59" fmla="*/ 70 h 901451"/>
                <a:gd name="T60" fmla="*/ 133 w 1063626"/>
                <a:gd name="T61" fmla="*/ 63 h 901451"/>
                <a:gd name="T62" fmla="*/ 136 w 1063626"/>
                <a:gd name="T63" fmla="*/ 57 h 901451"/>
                <a:gd name="T64" fmla="*/ 143 w 1063626"/>
                <a:gd name="T65" fmla="*/ 55 h 901451"/>
                <a:gd name="T66" fmla="*/ 152 w 1063626"/>
                <a:gd name="T67" fmla="*/ 57 h 901451"/>
                <a:gd name="T68" fmla="*/ 150 w 1063626"/>
                <a:gd name="T69" fmla="*/ 49 h 901451"/>
                <a:gd name="T70" fmla="*/ 141 w 1063626"/>
                <a:gd name="T71" fmla="*/ 44 h 901451"/>
                <a:gd name="T72" fmla="*/ 136 w 1063626"/>
                <a:gd name="T73" fmla="*/ 39 h 901451"/>
                <a:gd name="T74" fmla="*/ 139 w 1063626"/>
                <a:gd name="T75" fmla="*/ 34 h 901451"/>
                <a:gd name="T76" fmla="*/ 133 w 1063626"/>
                <a:gd name="T77" fmla="*/ 29 h 901451"/>
                <a:gd name="T78" fmla="*/ 128 w 1063626"/>
                <a:gd name="T79" fmla="*/ 23 h 901451"/>
                <a:gd name="T80" fmla="*/ 132 w 1063626"/>
                <a:gd name="T81" fmla="*/ 13 h 901451"/>
                <a:gd name="T82" fmla="*/ 131 w 1063626"/>
                <a:gd name="T83" fmla="*/ 7 h 901451"/>
                <a:gd name="T84" fmla="*/ 129 w 1063626"/>
                <a:gd name="T85" fmla="*/ 1 h 901451"/>
                <a:gd name="T86" fmla="*/ 121 w 1063626"/>
                <a:gd name="T87" fmla="*/ 4 h 901451"/>
                <a:gd name="T88" fmla="*/ 114 w 1063626"/>
                <a:gd name="T89" fmla="*/ 2 h 901451"/>
                <a:gd name="T90" fmla="*/ 106 w 1063626"/>
                <a:gd name="T91" fmla="*/ 0 h 901451"/>
                <a:gd name="T92" fmla="*/ 101 w 1063626"/>
                <a:gd name="T93" fmla="*/ 4 h 901451"/>
                <a:gd name="T94" fmla="*/ 97 w 1063626"/>
                <a:gd name="T95" fmla="*/ 11 h 901451"/>
                <a:gd name="T96" fmla="*/ 97 w 1063626"/>
                <a:gd name="T97" fmla="*/ 20 h 901451"/>
                <a:gd name="T98" fmla="*/ 90 w 1063626"/>
                <a:gd name="T99" fmla="*/ 28 h 901451"/>
                <a:gd name="T100" fmla="*/ 88 w 1063626"/>
                <a:gd name="T101" fmla="*/ 36 h 901451"/>
                <a:gd name="T102" fmla="*/ 84 w 1063626"/>
                <a:gd name="T103" fmla="*/ 47 h 901451"/>
                <a:gd name="T104" fmla="*/ 73 w 1063626"/>
                <a:gd name="T105" fmla="*/ 48 h 901451"/>
                <a:gd name="T106" fmla="*/ 62 w 1063626"/>
                <a:gd name="T107" fmla="*/ 47 h 901451"/>
                <a:gd name="T108" fmla="*/ 54 w 1063626"/>
                <a:gd name="T109" fmla="*/ 45 h 901451"/>
                <a:gd name="T110" fmla="*/ 48 w 1063626"/>
                <a:gd name="T111" fmla="*/ 53 h 901451"/>
                <a:gd name="T112" fmla="*/ 35 w 1063626"/>
                <a:gd name="T113" fmla="*/ 55 h 901451"/>
                <a:gd name="T114" fmla="*/ 24 w 1063626"/>
                <a:gd name="T115" fmla="*/ 61 h 9014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63626"/>
                <a:gd name="T175" fmla="*/ 0 h 901451"/>
                <a:gd name="T176" fmla="*/ 1063626 w 1063626"/>
                <a:gd name="T177" fmla="*/ 901451 h 9014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63626" h="901451">
                  <a:moveTo>
                    <a:pt x="169312" y="419514"/>
                  </a:moveTo>
                  <a:lnTo>
                    <a:pt x="86827" y="325804"/>
                  </a:lnTo>
                  <a:lnTo>
                    <a:pt x="30389" y="357041"/>
                  </a:lnTo>
                  <a:lnTo>
                    <a:pt x="0" y="406127"/>
                  </a:lnTo>
                  <a:lnTo>
                    <a:pt x="8683" y="468600"/>
                  </a:lnTo>
                  <a:lnTo>
                    <a:pt x="13024" y="531074"/>
                  </a:lnTo>
                  <a:lnTo>
                    <a:pt x="43413" y="602472"/>
                  </a:lnTo>
                  <a:lnTo>
                    <a:pt x="99851" y="606934"/>
                  </a:lnTo>
                  <a:lnTo>
                    <a:pt x="125899" y="638171"/>
                  </a:lnTo>
                  <a:lnTo>
                    <a:pt x="104192" y="687257"/>
                  </a:lnTo>
                  <a:lnTo>
                    <a:pt x="117216" y="730393"/>
                  </a:lnTo>
                  <a:lnTo>
                    <a:pt x="151947" y="772042"/>
                  </a:lnTo>
                  <a:lnTo>
                    <a:pt x="204043" y="797329"/>
                  </a:lnTo>
                  <a:lnTo>
                    <a:pt x="256139" y="789892"/>
                  </a:lnTo>
                  <a:lnTo>
                    <a:pt x="290869" y="780967"/>
                  </a:lnTo>
                  <a:lnTo>
                    <a:pt x="308234" y="847902"/>
                  </a:lnTo>
                  <a:lnTo>
                    <a:pt x="369013" y="865752"/>
                  </a:lnTo>
                  <a:lnTo>
                    <a:pt x="425450" y="843440"/>
                  </a:lnTo>
                  <a:lnTo>
                    <a:pt x="460181" y="794354"/>
                  </a:lnTo>
                  <a:lnTo>
                    <a:pt x="499253" y="843440"/>
                  </a:lnTo>
                  <a:lnTo>
                    <a:pt x="564373" y="883601"/>
                  </a:lnTo>
                  <a:lnTo>
                    <a:pt x="642517" y="901451"/>
                  </a:lnTo>
                  <a:lnTo>
                    <a:pt x="725002" y="856827"/>
                  </a:lnTo>
                  <a:lnTo>
                    <a:pt x="781440" y="825591"/>
                  </a:lnTo>
                  <a:lnTo>
                    <a:pt x="842218" y="745268"/>
                  </a:lnTo>
                  <a:lnTo>
                    <a:pt x="816170" y="700644"/>
                  </a:lnTo>
                  <a:lnTo>
                    <a:pt x="820511" y="642633"/>
                  </a:lnTo>
                  <a:lnTo>
                    <a:pt x="872607" y="611396"/>
                  </a:lnTo>
                  <a:lnTo>
                    <a:pt x="924703" y="535536"/>
                  </a:lnTo>
                  <a:lnTo>
                    <a:pt x="920362" y="481987"/>
                  </a:lnTo>
                  <a:lnTo>
                    <a:pt x="929045" y="432901"/>
                  </a:lnTo>
                  <a:lnTo>
                    <a:pt x="950751" y="392740"/>
                  </a:lnTo>
                  <a:lnTo>
                    <a:pt x="1002847" y="379353"/>
                  </a:lnTo>
                  <a:lnTo>
                    <a:pt x="1063626" y="392740"/>
                  </a:lnTo>
                  <a:lnTo>
                    <a:pt x="1054943" y="339191"/>
                  </a:lnTo>
                  <a:lnTo>
                    <a:pt x="989823" y="303492"/>
                  </a:lnTo>
                  <a:lnTo>
                    <a:pt x="950751" y="267793"/>
                  </a:lnTo>
                  <a:lnTo>
                    <a:pt x="976799" y="236557"/>
                  </a:lnTo>
                  <a:lnTo>
                    <a:pt x="933386" y="196395"/>
                  </a:lnTo>
                  <a:lnTo>
                    <a:pt x="894314" y="156234"/>
                  </a:lnTo>
                  <a:lnTo>
                    <a:pt x="924703" y="89298"/>
                  </a:lnTo>
                  <a:lnTo>
                    <a:pt x="916021" y="49137"/>
                  </a:lnTo>
                  <a:lnTo>
                    <a:pt x="902035" y="9525"/>
                  </a:lnTo>
                  <a:lnTo>
                    <a:pt x="847266" y="30956"/>
                  </a:lnTo>
                  <a:lnTo>
                    <a:pt x="802022" y="14288"/>
                  </a:lnTo>
                  <a:lnTo>
                    <a:pt x="742491" y="0"/>
                  </a:lnTo>
                  <a:lnTo>
                    <a:pt x="711535" y="30956"/>
                  </a:lnTo>
                  <a:lnTo>
                    <a:pt x="678197" y="78581"/>
                  </a:lnTo>
                  <a:lnTo>
                    <a:pt x="678197" y="140494"/>
                  </a:lnTo>
                  <a:lnTo>
                    <a:pt x="630572" y="190500"/>
                  </a:lnTo>
                  <a:lnTo>
                    <a:pt x="613903" y="250031"/>
                  </a:lnTo>
                  <a:lnTo>
                    <a:pt x="590421" y="321342"/>
                  </a:lnTo>
                  <a:lnTo>
                    <a:pt x="511510" y="330994"/>
                  </a:lnTo>
                  <a:lnTo>
                    <a:pt x="437691" y="326231"/>
                  </a:lnTo>
                  <a:lnTo>
                    <a:pt x="382037" y="307955"/>
                  </a:lnTo>
                  <a:lnTo>
                    <a:pt x="337678" y="361950"/>
                  </a:lnTo>
                  <a:lnTo>
                    <a:pt x="247456" y="379353"/>
                  </a:lnTo>
                  <a:lnTo>
                    <a:pt x="169312" y="4195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8" name="Freeform 8">
              <a:extLst/>
            </p:cNvPr>
            <p:cNvSpPr>
              <a:spLocks/>
            </p:cNvSpPr>
            <p:nvPr/>
          </p:nvSpPr>
          <p:spPr bwMode="auto">
            <a:xfrm>
              <a:off x="5502251" y="4233881"/>
              <a:ext cx="522288" cy="482600"/>
            </a:xfrm>
            <a:custGeom>
              <a:avLst/>
              <a:gdLst>
                <a:gd name="T0" fmla="*/ 173 w 3052763"/>
                <a:gd name="T1" fmla="*/ 36 h 2835275"/>
                <a:gd name="T2" fmla="*/ 182 w 3052763"/>
                <a:gd name="T3" fmla="*/ 60 h 2835275"/>
                <a:gd name="T4" fmla="*/ 207 w 3052763"/>
                <a:gd name="T5" fmla="*/ 85 h 2835275"/>
                <a:gd name="T6" fmla="*/ 244 w 3052763"/>
                <a:gd name="T7" fmla="*/ 93 h 2835275"/>
                <a:gd name="T8" fmla="*/ 302 w 3052763"/>
                <a:gd name="T9" fmla="*/ 116 h 2835275"/>
                <a:gd name="T10" fmla="*/ 306 w 3052763"/>
                <a:gd name="T11" fmla="*/ 87 h 2835275"/>
                <a:gd name="T12" fmla="*/ 324 w 3052763"/>
                <a:gd name="T13" fmla="*/ 106 h 2835275"/>
                <a:gd name="T14" fmla="*/ 361 w 3052763"/>
                <a:gd name="T15" fmla="*/ 111 h 2835275"/>
                <a:gd name="T16" fmla="*/ 366 w 3052763"/>
                <a:gd name="T17" fmla="*/ 96 h 2835275"/>
                <a:gd name="T18" fmla="*/ 384 w 3052763"/>
                <a:gd name="T19" fmla="*/ 74 h 2835275"/>
                <a:gd name="T20" fmla="*/ 439 w 3052763"/>
                <a:gd name="T21" fmla="*/ 78 h 2835275"/>
                <a:gd name="T22" fmla="*/ 448 w 3052763"/>
                <a:gd name="T23" fmla="*/ 102 h 2835275"/>
                <a:gd name="T24" fmla="*/ 405 w 3052763"/>
                <a:gd name="T25" fmla="*/ 151 h 2835275"/>
                <a:gd name="T26" fmla="*/ 385 w 3052763"/>
                <a:gd name="T27" fmla="*/ 182 h 2835275"/>
                <a:gd name="T28" fmla="*/ 357 w 3052763"/>
                <a:gd name="T29" fmla="*/ 157 h 2835275"/>
                <a:gd name="T30" fmla="*/ 358 w 3052763"/>
                <a:gd name="T31" fmla="*/ 140 h 2835275"/>
                <a:gd name="T32" fmla="*/ 319 w 3052763"/>
                <a:gd name="T33" fmla="*/ 114 h 2835275"/>
                <a:gd name="T34" fmla="*/ 314 w 3052763"/>
                <a:gd name="T35" fmla="*/ 130 h 2835275"/>
                <a:gd name="T36" fmla="*/ 317 w 3052763"/>
                <a:gd name="T37" fmla="*/ 154 h 2835275"/>
                <a:gd name="T38" fmla="*/ 322 w 3052763"/>
                <a:gd name="T39" fmla="*/ 190 h 2835275"/>
                <a:gd name="T40" fmla="*/ 296 w 3052763"/>
                <a:gd name="T41" fmla="*/ 193 h 2835275"/>
                <a:gd name="T42" fmla="*/ 285 w 3052763"/>
                <a:gd name="T43" fmla="*/ 217 h 2835275"/>
                <a:gd name="T44" fmla="*/ 257 w 3052763"/>
                <a:gd name="T45" fmla="*/ 236 h 2835275"/>
                <a:gd name="T46" fmla="*/ 230 w 3052763"/>
                <a:gd name="T47" fmla="*/ 260 h 2835275"/>
                <a:gd name="T48" fmla="*/ 213 w 3052763"/>
                <a:gd name="T49" fmla="*/ 278 h 2835275"/>
                <a:gd name="T50" fmla="*/ 198 w 3052763"/>
                <a:gd name="T51" fmla="*/ 288 h 2835275"/>
                <a:gd name="T52" fmla="*/ 184 w 3052763"/>
                <a:gd name="T53" fmla="*/ 317 h 2835275"/>
                <a:gd name="T54" fmla="*/ 176 w 3052763"/>
                <a:gd name="T55" fmla="*/ 350 h 2835275"/>
                <a:gd name="T56" fmla="*/ 170 w 3052763"/>
                <a:gd name="T57" fmla="*/ 376 h 2835275"/>
                <a:gd name="T58" fmla="*/ 150 w 3052763"/>
                <a:gd name="T59" fmla="*/ 396 h 2835275"/>
                <a:gd name="T60" fmla="*/ 128 w 3052763"/>
                <a:gd name="T61" fmla="*/ 394 h 2835275"/>
                <a:gd name="T62" fmla="*/ 111 w 3052763"/>
                <a:gd name="T63" fmla="*/ 354 h 2835275"/>
                <a:gd name="T64" fmla="*/ 93 w 3052763"/>
                <a:gd name="T65" fmla="*/ 309 h 2835275"/>
                <a:gd name="T66" fmla="*/ 70 w 3052763"/>
                <a:gd name="T67" fmla="*/ 234 h 2835275"/>
                <a:gd name="T68" fmla="*/ 60 w 3052763"/>
                <a:gd name="T69" fmla="*/ 186 h 2835275"/>
                <a:gd name="T70" fmla="*/ 35 w 3052763"/>
                <a:gd name="T71" fmla="*/ 207 h 2835275"/>
                <a:gd name="T72" fmla="*/ 31 w 3052763"/>
                <a:gd name="T73" fmla="*/ 176 h 2835275"/>
                <a:gd name="T74" fmla="*/ 6 w 3052763"/>
                <a:gd name="T75" fmla="*/ 169 h 2835275"/>
                <a:gd name="T76" fmla="*/ 25 w 3052763"/>
                <a:gd name="T77" fmla="*/ 152 h 2835275"/>
                <a:gd name="T78" fmla="*/ 37 w 3052763"/>
                <a:gd name="T79" fmla="*/ 134 h 2835275"/>
                <a:gd name="T80" fmla="*/ 22 w 3052763"/>
                <a:gd name="T81" fmla="*/ 101 h 2835275"/>
                <a:gd name="T82" fmla="*/ 64 w 3052763"/>
                <a:gd name="T83" fmla="*/ 93 h 2835275"/>
                <a:gd name="T84" fmla="*/ 85 w 3052763"/>
                <a:gd name="T85" fmla="*/ 63 h 2835275"/>
                <a:gd name="T86" fmla="*/ 96 w 3052763"/>
                <a:gd name="T87" fmla="*/ 22 h 2835275"/>
                <a:gd name="T88" fmla="*/ 116 w 3052763"/>
                <a:gd name="T89" fmla="*/ 7 h 2835275"/>
                <a:gd name="T90" fmla="*/ 150 w 3052763"/>
                <a:gd name="T91" fmla="*/ 5 h 28352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52763"/>
                <a:gd name="T139" fmla="*/ 0 h 2835275"/>
                <a:gd name="T140" fmla="*/ 3052763 w 3052763"/>
                <a:gd name="T141" fmla="*/ 2835275 h 28352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52763" h="2835275">
                  <a:moveTo>
                    <a:pt x="1081088" y="104775"/>
                  </a:moveTo>
                  <a:lnTo>
                    <a:pt x="1122363" y="190500"/>
                  </a:lnTo>
                  <a:lnTo>
                    <a:pt x="1181100" y="249238"/>
                  </a:lnTo>
                  <a:lnTo>
                    <a:pt x="1241425" y="296863"/>
                  </a:lnTo>
                  <a:lnTo>
                    <a:pt x="1289050" y="334963"/>
                  </a:lnTo>
                  <a:lnTo>
                    <a:pt x="1241425" y="419100"/>
                  </a:lnTo>
                  <a:lnTo>
                    <a:pt x="1247775" y="515938"/>
                  </a:lnTo>
                  <a:lnTo>
                    <a:pt x="1327150" y="566738"/>
                  </a:lnTo>
                  <a:lnTo>
                    <a:pt x="1409700" y="596900"/>
                  </a:lnTo>
                  <a:lnTo>
                    <a:pt x="1500188" y="635000"/>
                  </a:lnTo>
                  <a:lnTo>
                    <a:pt x="1546225" y="658813"/>
                  </a:lnTo>
                  <a:lnTo>
                    <a:pt x="1666875" y="654050"/>
                  </a:lnTo>
                  <a:lnTo>
                    <a:pt x="1763713" y="741363"/>
                  </a:lnTo>
                  <a:lnTo>
                    <a:pt x="1946275" y="779463"/>
                  </a:lnTo>
                  <a:lnTo>
                    <a:pt x="2058988" y="809625"/>
                  </a:lnTo>
                  <a:lnTo>
                    <a:pt x="2089150" y="757238"/>
                  </a:lnTo>
                  <a:lnTo>
                    <a:pt x="2108200" y="696913"/>
                  </a:lnTo>
                  <a:lnTo>
                    <a:pt x="2089150" y="606425"/>
                  </a:lnTo>
                  <a:lnTo>
                    <a:pt x="2212975" y="625475"/>
                  </a:lnTo>
                  <a:lnTo>
                    <a:pt x="2208213" y="715963"/>
                  </a:lnTo>
                  <a:lnTo>
                    <a:pt x="2209800" y="744538"/>
                  </a:lnTo>
                  <a:lnTo>
                    <a:pt x="2282825" y="754063"/>
                  </a:lnTo>
                  <a:lnTo>
                    <a:pt x="2373313" y="774700"/>
                  </a:lnTo>
                  <a:lnTo>
                    <a:pt x="2463800" y="779463"/>
                  </a:lnTo>
                  <a:lnTo>
                    <a:pt x="2544763" y="768350"/>
                  </a:lnTo>
                  <a:lnTo>
                    <a:pt x="2538413" y="700088"/>
                  </a:lnTo>
                  <a:lnTo>
                    <a:pt x="2500313" y="671513"/>
                  </a:lnTo>
                  <a:lnTo>
                    <a:pt x="2413000" y="587375"/>
                  </a:lnTo>
                  <a:lnTo>
                    <a:pt x="2517775" y="561975"/>
                  </a:lnTo>
                  <a:lnTo>
                    <a:pt x="2619375" y="520700"/>
                  </a:lnTo>
                  <a:lnTo>
                    <a:pt x="2798763" y="504825"/>
                  </a:lnTo>
                  <a:lnTo>
                    <a:pt x="2900363" y="495300"/>
                  </a:lnTo>
                  <a:lnTo>
                    <a:pt x="2995550" y="546746"/>
                  </a:lnTo>
                  <a:lnTo>
                    <a:pt x="3012219" y="597943"/>
                  </a:lnTo>
                  <a:lnTo>
                    <a:pt x="3036888" y="654050"/>
                  </a:lnTo>
                  <a:lnTo>
                    <a:pt x="3052763" y="714375"/>
                  </a:lnTo>
                  <a:lnTo>
                    <a:pt x="2932447" y="713433"/>
                  </a:lnTo>
                  <a:lnTo>
                    <a:pt x="2836863" y="781050"/>
                  </a:lnTo>
                  <a:lnTo>
                    <a:pt x="2763378" y="1055143"/>
                  </a:lnTo>
                  <a:lnTo>
                    <a:pt x="2643188" y="1090613"/>
                  </a:lnTo>
                  <a:lnTo>
                    <a:pt x="2647950" y="1209675"/>
                  </a:lnTo>
                  <a:lnTo>
                    <a:pt x="2627647" y="1270646"/>
                  </a:lnTo>
                  <a:lnTo>
                    <a:pt x="2552700" y="1133475"/>
                  </a:lnTo>
                  <a:lnTo>
                    <a:pt x="2447925" y="1168400"/>
                  </a:lnTo>
                  <a:lnTo>
                    <a:pt x="2432050" y="1100138"/>
                  </a:lnTo>
                  <a:lnTo>
                    <a:pt x="2495550" y="1039813"/>
                  </a:lnTo>
                  <a:lnTo>
                    <a:pt x="2532063" y="965200"/>
                  </a:lnTo>
                  <a:lnTo>
                    <a:pt x="2441575" y="981075"/>
                  </a:lnTo>
                  <a:lnTo>
                    <a:pt x="2303463" y="949325"/>
                  </a:lnTo>
                  <a:lnTo>
                    <a:pt x="2282825" y="842963"/>
                  </a:lnTo>
                  <a:lnTo>
                    <a:pt x="2179638" y="800100"/>
                  </a:lnTo>
                  <a:lnTo>
                    <a:pt x="2085975" y="849313"/>
                  </a:lnTo>
                  <a:lnTo>
                    <a:pt x="2093913" y="885825"/>
                  </a:lnTo>
                  <a:lnTo>
                    <a:pt x="2143125" y="906463"/>
                  </a:lnTo>
                  <a:lnTo>
                    <a:pt x="2162175" y="958850"/>
                  </a:lnTo>
                  <a:lnTo>
                    <a:pt x="2114550" y="996950"/>
                  </a:lnTo>
                  <a:lnTo>
                    <a:pt x="2160588" y="1076325"/>
                  </a:lnTo>
                  <a:lnTo>
                    <a:pt x="2170113" y="1177925"/>
                  </a:lnTo>
                  <a:lnTo>
                    <a:pt x="2189163" y="1273175"/>
                  </a:lnTo>
                  <a:lnTo>
                    <a:pt x="2198688" y="1333500"/>
                  </a:lnTo>
                  <a:lnTo>
                    <a:pt x="2138363" y="1358900"/>
                  </a:lnTo>
                  <a:lnTo>
                    <a:pt x="2109788" y="1296988"/>
                  </a:lnTo>
                  <a:lnTo>
                    <a:pt x="2019300" y="1349375"/>
                  </a:lnTo>
                  <a:lnTo>
                    <a:pt x="1962150" y="1404938"/>
                  </a:lnTo>
                  <a:lnTo>
                    <a:pt x="1989138" y="1481138"/>
                  </a:lnTo>
                  <a:lnTo>
                    <a:pt x="1943100" y="1520825"/>
                  </a:lnTo>
                  <a:lnTo>
                    <a:pt x="1884363" y="1554163"/>
                  </a:lnTo>
                  <a:lnTo>
                    <a:pt x="1817688" y="1587500"/>
                  </a:lnTo>
                  <a:lnTo>
                    <a:pt x="1755775" y="1654175"/>
                  </a:lnTo>
                  <a:lnTo>
                    <a:pt x="1708150" y="1711325"/>
                  </a:lnTo>
                  <a:lnTo>
                    <a:pt x="1643063" y="1762125"/>
                  </a:lnTo>
                  <a:lnTo>
                    <a:pt x="1570038" y="1820863"/>
                  </a:lnTo>
                  <a:lnTo>
                    <a:pt x="1504950" y="1871663"/>
                  </a:lnTo>
                  <a:lnTo>
                    <a:pt x="1479550" y="1924050"/>
                  </a:lnTo>
                  <a:lnTo>
                    <a:pt x="1450975" y="1944688"/>
                  </a:lnTo>
                  <a:lnTo>
                    <a:pt x="1395413" y="1963738"/>
                  </a:lnTo>
                  <a:lnTo>
                    <a:pt x="1408113" y="2001838"/>
                  </a:lnTo>
                  <a:lnTo>
                    <a:pt x="1347788" y="2014538"/>
                  </a:lnTo>
                  <a:lnTo>
                    <a:pt x="1266825" y="2033588"/>
                  </a:lnTo>
                  <a:lnTo>
                    <a:pt x="1262063" y="2116138"/>
                  </a:lnTo>
                  <a:lnTo>
                    <a:pt x="1257300" y="2216150"/>
                  </a:lnTo>
                  <a:lnTo>
                    <a:pt x="1284288" y="2305050"/>
                  </a:lnTo>
                  <a:lnTo>
                    <a:pt x="1236663" y="2400300"/>
                  </a:lnTo>
                  <a:lnTo>
                    <a:pt x="1203325" y="2449513"/>
                  </a:lnTo>
                  <a:lnTo>
                    <a:pt x="1228725" y="2506663"/>
                  </a:lnTo>
                  <a:lnTo>
                    <a:pt x="1223963" y="2587625"/>
                  </a:lnTo>
                  <a:lnTo>
                    <a:pt x="1162050" y="2628900"/>
                  </a:lnTo>
                  <a:lnTo>
                    <a:pt x="1138238" y="2692400"/>
                  </a:lnTo>
                  <a:lnTo>
                    <a:pt x="1095375" y="2720975"/>
                  </a:lnTo>
                  <a:lnTo>
                    <a:pt x="1023938" y="2771775"/>
                  </a:lnTo>
                  <a:lnTo>
                    <a:pt x="1014413" y="2835275"/>
                  </a:lnTo>
                  <a:lnTo>
                    <a:pt x="927100" y="2828925"/>
                  </a:lnTo>
                  <a:lnTo>
                    <a:pt x="871538" y="2757488"/>
                  </a:lnTo>
                  <a:lnTo>
                    <a:pt x="841375" y="2682875"/>
                  </a:lnTo>
                  <a:lnTo>
                    <a:pt x="828675" y="2597150"/>
                  </a:lnTo>
                  <a:lnTo>
                    <a:pt x="760413" y="2476500"/>
                  </a:lnTo>
                  <a:lnTo>
                    <a:pt x="708025" y="2359025"/>
                  </a:lnTo>
                  <a:lnTo>
                    <a:pt x="684213" y="2257425"/>
                  </a:lnTo>
                  <a:lnTo>
                    <a:pt x="633413" y="2162175"/>
                  </a:lnTo>
                  <a:lnTo>
                    <a:pt x="557213" y="2035175"/>
                  </a:lnTo>
                  <a:lnTo>
                    <a:pt x="509588" y="1824038"/>
                  </a:lnTo>
                  <a:lnTo>
                    <a:pt x="481013" y="1635125"/>
                  </a:lnTo>
                  <a:lnTo>
                    <a:pt x="479425" y="1490663"/>
                  </a:lnTo>
                  <a:lnTo>
                    <a:pt x="466725" y="1319213"/>
                  </a:lnTo>
                  <a:lnTo>
                    <a:pt x="409575" y="1300163"/>
                  </a:lnTo>
                  <a:lnTo>
                    <a:pt x="395288" y="1400175"/>
                  </a:lnTo>
                  <a:lnTo>
                    <a:pt x="328613" y="1438275"/>
                  </a:lnTo>
                  <a:lnTo>
                    <a:pt x="241300" y="1446213"/>
                  </a:lnTo>
                  <a:lnTo>
                    <a:pt x="76200" y="1316038"/>
                  </a:lnTo>
                  <a:lnTo>
                    <a:pt x="150813" y="1273175"/>
                  </a:lnTo>
                  <a:lnTo>
                    <a:pt x="209550" y="1233488"/>
                  </a:lnTo>
                  <a:lnTo>
                    <a:pt x="184150" y="1192213"/>
                  </a:lnTo>
                  <a:lnTo>
                    <a:pt x="107950" y="1204913"/>
                  </a:lnTo>
                  <a:lnTo>
                    <a:pt x="38100" y="1181100"/>
                  </a:lnTo>
                  <a:lnTo>
                    <a:pt x="0" y="1106488"/>
                  </a:lnTo>
                  <a:lnTo>
                    <a:pt x="50800" y="1071563"/>
                  </a:lnTo>
                  <a:lnTo>
                    <a:pt x="168275" y="1066800"/>
                  </a:lnTo>
                  <a:lnTo>
                    <a:pt x="279400" y="1066800"/>
                  </a:lnTo>
                  <a:lnTo>
                    <a:pt x="298450" y="1019175"/>
                  </a:lnTo>
                  <a:lnTo>
                    <a:pt x="255588" y="935038"/>
                  </a:lnTo>
                  <a:lnTo>
                    <a:pt x="217488" y="871538"/>
                  </a:lnTo>
                  <a:lnTo>
                    <a:pt x="214313" y="787400"/>
                  </a:lnTo>
                  <a:lnTo>
                    <a:pt x="152400" y="704850"/>
                  </a:lnTo>
                  <a:lnTo>
                    <a:pt x="306388" y="631825"/>
                  </a:lnTo>
                  <a:lnTo>
                    <a:pt x="350838" y="668338"/>
                  </a:lnTo>
                  <a:lnTo>
                    <a:pt x="436563" y="652463"/>
                  </a:lnTo>
                  <a:lnTo>
                    <a:pt x="496888" y="584200"/>
                  </a:lnTo>
                  <a:lnTo>
                    <a:pt x="568325" y="530225"/>
                  </a:lnTo>
                  <a:lnTo>
                    <a:pt x="581025" y="441325"/>
                  </a:lnTo>
                  <a:lnTo>
                    <a:pt x="654050" y="360363"/>
                  </a:lnTo>
                  <a:lnTo>
                    <a:pt x="660400" y="273050"/>
                  </a:lnTo>
                  <a:lnTo>
                    <a:pt x="657225" y="157163"/>
                  </a:lnTo>
                  <a:lnTo>
                    <a:pt x="712788" y="90488"/>
                  </a:lnTo>
                  <a:lnTo>
                    <a:pt x="736600" y="47625"/>
                  </a:lnTo>
                  <a:lnTo>
                    <a:pt x="792163" y="49213"/>
                  </a:lnTo>
                  <a:lnTo>
                    <a:pt x="876300" y="0"/>
                  </a:lnTo>
                  <a:lnTo>
                    <a:pt x="952500" y="14288"/>
                  </a:lnTo>
                  <a:lnTo>
                    <a:pt x="1020763" y="33338"/>
                  </a:lnTo>
                  <a:lnTo>
                    <a:pt x="1081088" y="1047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9" name="Freeform 9">
              <a:extLst/>
            </p:cNvPr>
            <p:cNvSpPr>
              <a:spLocks/>
            </p:cNvSpPr>
            <p:nvPr/>
          </p:nvSpPr>
          <p:spPr bwMode="auto">
            <a:xfrm>
              <a:off x="5859439" y="4370406"/>
              <a:ext cx="92075" cy="107950"/>
            </a:xfrm>
            <a:custGeom>
              <a:avLst/>
              <a:gdLst>
                <a:gd name="T0" fmla="*/ 28 w 542591"/>
                <a:gd name="T1" fmla="*/ 6 h 631972"/>
                <a:gd name="T2" fmla="*/ 13 w 542591"/>
                <a:gd name="T3" fmla="*/ 0 h 631972"/>
                <a:gd name="T4" fmla="*/ 0 w 542591"/>
                <a:gd name="T5" fmla="*/ 7 h 631972"/>
                <a:gd name="T6" fmla="*/ 2 w 542591"/>
                <a:gd name="T7" fmla="*/ 12 h 631972"/>
                <a:gd name="T8" fmla="*/ 9 w 542591"/>
                <a:gd name="T9" fmla="*/ 15 h 631972"/>
                <a:gd name="T10" fmla="*/ 11 w 542591"/>
                <a:gd name="T11" fmla="*/ 24 h 631972"/>
                <a:gd name="T12" fmla="*/ 4 w 542591"/>
                <a:gd name="T13" fmla="*/ 28 h 631972"/>
                <a:gd name="T14" fmla="*/ 11 w 542591"/>
                <a:gd name="T15" fmla="*/ 39 h 631972"/>
                <a:gd name="T16" fmla="*/ 12 w 542591"/>
                <a:gd name="T17" fmla="*/ 56 h 631972"/>
                <a:gd name="T18" fmla="*/ 15 w 542591"/>
                <a:gd name="T19" fmla="*/ 68 h 631972"/>
                <a:gd name="T20" fmla="*/ 16 w 542591"/>
                <a:gd name="T21" fmla="*/ 77 h 631972"/>
                <a:gd name="T22" fmla="*/ 34 w 542591"/>
                <a:gd name="T23" fmla="*/ 73 h 631972"/>
                <a:gd name="T24" fmla="*/ 46 w 542591"/>
                <a:gd name="T25" fmla="*/ 75 h 631972"/>
                <a:gd name="T26" fmla="*/ 56 w 542591"/>
                <a:gd name="T27" fmla="*/ 70 h 631972"/>
                <a:gd name="T28" fmla="*/ 64 w 542591"/>
                <a:gd name="T29" fmla="*/ 71 h 631972"/>
                <a:gd name="T30" fmla="*/ 64 w 542591"/>
                <a:gd name="T31" fmla="*/ 84 h 631972"/>
                <a:gd name="T32" fmla="*/ 69 w 542591"/>
                <a:gd name="T33" fmla="*/ 92 h 631972"/>
                <a:gd name="T34" fmla="*/ 74 w 542591"/>
                <a:gd name="T35" fmla="*/ 83 h 631972"/>
                <a:gd name="T36" fmla="*/ 76 w 542591"/>
                <a:gd name="T37" fmla="*/ 69 h 631972"/>
                <a:gd name="T38" fmla="*/ 73 w 542591"/>
                <a:gd name="T39" fmla="*/ 63 h 631972"/>
                <a:gd name="T40" fmla="*/ 66 w 542591"/>
                <a:gd name="T41" fmla="*/ 48 h 631972"/>
                <a:gd name="T42" fmla="*/ 51 w 542591"/>
                <a:gd name="T43" fmla="*/ 54 h 631972"/>
                <a:gd name="T44" fmla="*/ 49 w 542591"/>
                <a:gd name="T45" fmla="*/ 44 h 631972"/>
                <a:gd name="T46" fmla="*/ 58 w 542591"/>
                <a:gd name="T47" fmla="*/ 35 h 631972"/>
                <a:gd name="T48" fmla="*/ 62 w 542591"/>
                <a:gd name="T49" fmla="*/ 24 h 631972"/>
                <a:gd name="T50" fmla="*/ 51 w 542591"/>
                <a:gd name="T51" fmla="*/ 26 h 631972"/>
                <a:gd name="T52" fmla="*/ 31 w 542591"/>
                <a:gd name="T53" fmla="*/ 21 h 631972"/>
                <a:gd name="T54" fmla="*/ 29 w 542591"/>
                <a:gd name="T55" fmla="*/ 12 h 631972"/>
                <a:gd name="T56" fmla="*/ 28 w 542591"/>
                <a:gd name="T57" fmla="*/ 6 h 6319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2591"/>
                <a:gd name="T88" fmla="*/ 0 h 631972"/>
                <a:gd name="T89" fmla="*/ 542591 w 542591"/>
                <a:gd name="T90" fmla="*/ 631972 h 63197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2591" h="631972">
                  <a:moveTo>
                    <a:pt x="201216" y="40481"/>
                  </a:moveTo>
                  <a:lnTo>
                    <a:pt x="92869" y="0"/>
                  </a:lnTo>
                  <a:lnTo>
                    <a:pt x="0" y="48815"/>
                  </a:lnTo>
                  <a:lnTo>
                    <a:pt x="10778" y="84285"/>
                  </a:lnTo>
                  <a:lnTo>
                    <a:pt x="61578" y="104922"/>
                  </a:lnTo>
                  <a:lnTo>
                    <a:pt x="75866" y="162072"/>
                  </a:lnTo>
                  <a:lnTo>
                    <a:pt x="29828" y="195410"/>
                  </a:lnTo>
                  <a:lnTo>
                    <a:pt x="77453" y="271610"/>
                  </a:lnTo>
                  <a:lnTo>
                    <a:pt x="85391" y="381147"/>
                  </a:lnTo>
                  <a:lnTo>
                    <a:pt x="104441" y="470047"/>
                  </a:lnTo>
                  <a:lnTo>
                    <a:pt x="113966" y="528785"/>
                  </a:lnTo>
                  <a:lnTo>
                    <a:pt x="240966" y="501797"/>
                  </a:lnTo>
                  <a:lnTo>
                    <a:pt x="326691" y="514497"/>
                  </a:lnTo>
                  <a:lnTo>
                    <a:pt x="399716" y="481160"/>
                  </a:lnTo>
                  <a:lnTo>
                    <a:pt x="458453" y="487510"/>
                  </a:lnTo>
                  <a:lnTo>
                    <a:pt x="452103" y="576410"/>
                  </a:lnTo>
                  <a:lnTo>
                    <a:pt x="490203" y="631972"/>
                  </a:lnTo>
                  <a:lnTo>
                    <a:pt x="529891" y="570060"/>
                  </a:lnTo>
                  <a:lnTo>
                    <a:pt x="542591" y="473222"/>
                  </a:lnTo>
                  <a:lnTo>
                    <a:pt x="521953" y="431947"/>
                  </a:lnTo>
                  <a:lnTo>
                    <a:pt x="467978" y="328760"/>
                  </a:lnTo>
                  <a:lnTo>
                    <a:pt x="361616" y="370035"/>
                  </a:lnTo>
                  <a:lnTo>
                    <a:pt x="348853" y="300037"/>
                  </a:lnTo>
                  <a:lnTo>
                    <a:pt x="414003" y="236685"/>
                  </a:lnTo>
                  <a:lnTo>
                    <a:pt x="444166" y="165247"/>
                  </a:lnTo>
                  <a:lnTo>
                    <a:pt x="359569" y="178593"/>
                  </a:lnTo>
                  <a:lnTo>
                    <a:pt x="218741" y="146197"/>
                  </a:lnTo>
                  <a:lnTo>
                    <a:pt x="206041" y="81110"/>
                  </a:lnTo>
                  <a:lnTo>
                    <a:pt x="201216" y="4048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0" name="Freeform 10">
              <a:extLst/>
            </p:cNvPr>
            <p:cNvSpPr>
              <a:spLocks/>
            </p:cNvSpPr>
            <p:nvPr/>
          </p:nvSpPr>
          <p:spPr bwMode="auto">
            <a:xfrm>
              <a:off x="5941989" y="4329131"/>
              <a:ext cx="147637" cy="344487"/>
            </a:xfrm>
            <a:custGeom>
              <a:avLst/>
              <a:gdLst>
                <a:gd name="T0" fmla="*/ 39 w 861678"/>
                <a:gd name="T1" fmla="*/ 32 h 2017860"/>
                <a:gd name="T2" fmla="*/ 32 w 861678"/>
                <a:gd name="T3" fmla="*/ 59 h 2017860"/>
                <a:gd name="T4" fmla="*/ 19 w 861678"/>
                <a:gd name="T5" fmla="*/ 74 h 2017860"/>
                <a:gd name="T6" fmla="*/ 10 w 861678"/>
                <a:gd name="T7" fmla="*/ 88 h 2017860"/>
                <a:gd name="T8" fmla="*/ 8 w 861678"/>
                <a:gd name="T9" fmla="*/ 102 h 2017860"/>
                <a:gd name="T10" fmla="*/ 0 w 861678"/>
                <a:gd name="T11" fmla="*/ 126 h 2017860"/>
                <a:gd name="T12" fmla="*/ 12 w 861678"/>
                <a:gd name="T13" fmla="*/ 138 h 2017860"/>
                <a:gd name="T14" fmla="*/ 14 w 861678"/>
                <a:gd name="T15" fmla="*/ 150 h 2017860"/>
                <a:gd name="T16" fmla="*/ 26 w 861678"/>
                <a:gd name="T17" fmla="*/ 163 h 2017860"/>
                <a:gd name="T18" fmla="*/ 30 w 861678"/>
                <a:gd name="T19" fmla="*/ 186 h 2017860"/>
                <a:gd name="T20" fmla="*/ 23 w 861678"/>
                <a:gd name="T21" fmla="*/ 200 h 2017860"/>
                <a:gd name="T22" fmla="*/ 36 w 861678"/>
                <a:gd name="T23" fmla="*/ 210 h 2017860"/>
                <a:gd name="T24" fmla="*/ 51 w 861678"/>
                <a:gd name="T25" fmla="*/ 205 h 2017860"/>
                <a:gd name="T26" fmla="*/ 63 w 861678"/>
                <a:gd name="T27" fmla="*/ 195 h 2017860"/>
                <a:gd name="T28" fmla="*/ 74 w 861678"/>
                <a:gd name="T29" fmla="*/ 192 h 2017860"/>
                <a:gd name="T30" fmla="*/ 78 w 861678"/>
                <a:gd name="T31" fmla="*/ 215 h 2017860"/>
                <a:gd name="T32" fmla="*/ 78 w 861678"/>
                <a:gd name="T33" fmla="*/ 239 h 2017860"/>
                <a:gd name="T34" fmla="*/ 90 w 861678"/>
                <a:gd name="T35" fmla="*/ 252 h 2017860"/>
                <a:gd name="T36" fmla="*/ 96 w 861678"/>
                <a:gd name="T37" fmla="*/ 278 h 2017860"/>
                <a:gd name="T38" fmla="*/ 100 w 861678"/>
                <a:gd name="T39" fmla="*/ 292 h 2017860"/>
                <a:gd name="T40" fmla="*/ 105 w 861678"/>
                <a:gd name="T41" fmla="*/ 274 h 2017860"/>
                <a:gd name="T42" fmla="*/ 106 w 861678"/>
                <a:gd name="T43" fmla="*/ 258 h 2017860"/>
                <a:gd name="T44" fmla="*/ 98 w 861678"/>
                <a:gd name="T45" fmla="*/ 244 h 2017860"/>
                <a:gd name="T46" fmla="*/ 91 w 861678"/>
                <a:gd name="T47" fmla="*/ 225 h 2017860"/>
                <a:gd name="T48" fmla="*/ 92 w 861678"/>
                <a:gd name="T49" fmla="*/ 202 h 2017860"/>
                <a:gd name="T50" fmla="*/ 82 w 861678"/>
                <a:gd name="T51" fmla="*/ 186 h 2017860"/>
                <a:gd name="T52" fmla="*/ 77 w 861678"/>
                <a:gd name="T53" fmla="*/ 158 h 2017860"/>
                <a:gd name="T54" fmla="*/ 92 w 861678"/>
                <a:gd name="T55" fmla="*/ 145 h 2017860"/>
                <a:gd name="T56" fmla="*/ 115 w 861678"/>
                <a:gd name="T57" fmla="*/ 139 h 2017860"/>
                <a:gd name="T58" fmla="*/ 127 w 861678"/>
                <a:gd name="T59" fmla="*/ 117 h 2017860"/>
                <a:gd name="T60" fmla="*/ 105 w 861678"/>
                <a:gd name="T61" fmla="*/ 97 h 2017860"/>
                <a:gd name="T62" fmla="*/ 92 w 861678"/>
                <a:gd name="T63" fmla="*/ 77 h 2017860"/>
                <a:gd name="T64" fmla="*/ 81 w 861678"/>
                <a:gd name="T65" fmla="*/ 66 h 2017860"/>
                <a:gd name="T66" fmla="*/ 91 w 861678"/>
                <a:gd name="T67" fmla="*/ 40 h 2017860"/>
                <a:gd name="T68" fmla="*/ 95 w 861678"/>
                <a:gd name="T69" fmla="*/ 18 h 2017860"/>
                <a:gd name="T70" fmla="*/ 81 w 861678"/>
                <a:gd name="T71" fmla="*/ 0 h 2017860"/>
                <a:gd name="T72" fmla="*/ 68 w 861678"/>
                <a:gd name="T73" fmla="*/ 11 h 2017860"/>
                <a:gd name="T74" fmla="*/ 53 w 861678"/>
                <a:gd name="T75" fmla="*/ 21 h 20178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61678"/>
                <a:gd name="T115" fmla="*/ 0 h 2017860"/>
                <a:gd name="T116" fmla="*/ 861678 w 861678"/>
                <a:gd name="T117" fmla="*/ 2017860 h 20178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61678" h="2017860">
                  <a:moveTo>
                    <a:pt x="356853" y="147785"/>
                  </a:moveTo>
                  <a:lnTo>
                    <a:pt x="261603" y="217635"/>
                  </a:lnTo>
                  <a:lnTo>
                    <a:pt x="239378" y="304948"/>
                  </a:lnTo>
                  <a:lnTo>
                    <a:pt x="213978" y="403373"/>
                  </a:lnTo>
                  <a:lnTo>
                    <a:pt x="190166" y="489098"/>
                  </a:lnTo>
                  <a:lnTo>
                    <a:pt x="125078" y="509735"/>
                  </a:lnTo>
                  <a:lnTo>
                    <a:pt x="71103" y="524023"/>
                  </a:lnTo>
                  <a:lnTo>
                    <a:pt x="71103" y="608160"/>
                  </a:lnTo>
                  <a:lnTo>
                    <a:pt x="72691" y="655785"/>
                  </a:lnTo>
                  <a:lnTo>
                    <a:pt x="52387" y="704850"/>
                  </a:lnTo>
                  <a:lnTo>
                    <a:pt x="39290" y="810815"/>
                  </a:lnTo>
                  <a:lnTo>
                    <a:pt x="0" y="870347"/>
                  </a:lnTo>
                  <a:lnTo>
                    <a:pt x="23478" y="941535"/>
                  </a:lnTo>
                  <a:lnTo>
                    <a:pt x="82216" y="949473"/>
                  </a:lnTo>
                  <a:lnTo>
                    <a:pt x="86978" y="993923"/>
                  </a:lnTo>
                  <a:lnTo>
                    <a:pt x="91741" y="1032023"/>
                  </a:lnTo>
                  <a:lnTo>
                    <a:pt x="109203" y="1093935"/>
                  </a:lnTo>
                  <a:lnTo>
                    <a:pt x="172703" y="1124098"/>
                  </a:lnTo>
                  <a:lnTo>
                    <a:pt x="191753" y="1193948"/>
                  </a:lnTo>
                  <a:lnTo>
                    <a:pt x="201278" y="1279673"/>
                  </a:lnTo>
                  <a:lnTo>
                    <a:pt x="172703" y="1352698"/>
                  </a:lnTo>
                  <a:lnTo>
                    <a:pt x="158416" y="1381273"/>
                  </a:lnTo>
                  <a:lnTo>
                    <a:pt x="182228" y="1419373"/>
                  </a:lnTo>
                  <a:lnTo>
                    <a:pt x="242553" y="1446360"/>
                  </a:lnTo>
                  <a:lnTo>
                    <a:pt x="301291" y="1451123"/>
                  </a:lnTo>
                  <a:lnTo>
                    <a:pt x="342566" y="1409848"/>
                  </a:lnTo>
                  <a:lnTo>
                    <a:pt x="385428" y="1360635"/>
                  </a:lnTo>
                  <a:lnTo>
                    <a:pt x="423528" y="1341585"/>
                  </a:lnTo>
                  <a:lnTo>
                    <a:pt x="447341" y="1300310"/>
                  </a:lnTo>
                  <a:lnTo>
                    <a:pt x="501316" y="1327298"/>
                  </a:lnTo>
                  <a:lnTo>
                    <a:pt x="515603" y="1395560"/>
                  </a:lnTo>
                  <a:lnTo>
                    <a:pt x="525128" y="1484460"/>
                  </a:lnTo>
                  <a:lnTo>
                    <a:pt x="510841" y="1571773"/>
                  </a:lnTo>
                  <a:lnTo>
                    <a:pt x="525128" y="1646385"/>
                  </a:lnTo>
                  <a:lnTo>
                    <a:pt x="558466" y="1681310"/>
                  </a:lnTo>
                  <a:lnTo>
                    <a:pt x="612441" y="1741635"/>
                  </a:lnTo>
                  <a:lnTo>
                    <a:pt x="625141" y="1852760"/>
                  </a:lnTo>
                  <a:lnTo>
                    <a:pt x="652128" y="1914673"/>
                  </a:lnTo>
                  <a:lnTo>
                    <a:pt x="625141" y="2017860"/>
                  </a:lnTo>
                  <a:lnTo>
                    <a:pt x="678656" y="2015728"/>
                  </a:lnTo>
                  <a:lnTo>
                    <a:pt x="685466" y="1979760"/>
                  </a:lnTo>
                  <a:lnTo>
                    <a:pt x="709612" y="1887140"/>
                  </a:lnTo>
                  <a:lnTo>
                    <a:pt x="700087" y="1841897"/>
                  </a:lnTo>
                  <a:lnTo>
                    <a:pt x="719137" y="1779984"/>
                  </a:lnTo>
                  <a:lnTo>
                    <a:pt x="704516" y="1736873"/>
                  </a:lnTo>
                  <a:lnTo>
                    <a:pt x="666416" y="1681310"/>
                  </a:lnTo>
                  <a:lnTo>
                    <a:pt x="623553" y="1627335"/>
                  </a:lnTo>
                  <a:lnTo>
                    <a:pt x="618791" y="1551135"/>
                  </a:lnTo>
                  <a:lnTo>
                    <a:pt x="606091" y="1479698"/>
                  </a:lnTo>
                  <a:lnTo>
                    <a:pt x="625141" y="1395560"/>
                  </a:lnTo>
                  <a:lnTo>
                    <a:pt x="625141" y="1335235"/>
                  </a:lnTo>
                  <a:lnTo>
                    <a:pt x="552116" y="1281260"/>
                  </a:lnTo>
                  <a:lnTo>
                    <a:pt x="520366" y="1178073"/>
                  </a:lnTo>
                  <a:lnTo>
                    <a:pt x="520366" y="1090760"/>
                  </a:lnTo>
                  <a:lnTo>
                    <a:pt x="552116" y="1043135"/>
                  </a:lnTo>
                  <a:lnTo>
                    <a:pt x="625141" y="1003448"/>
                  </a:lnTo>
                  <a:lnTo>
                    <a:pt x="702928" y="997098"/>
                  </a:lnTo>
                  <a:lnTo>
                    <a:pt x="780716" y="962173"/>
                  </a:lnTo>
                  <a:lnTo>
                    <a:pt x="829928" y="895498"/>
                  </a:lnTo>
                  <a:lnTo>
                    <a:pt x="861678" y="808185"/>
                  </a:lnTo>
                  <a:lnTo>
                    <a:pt x="768016" y="738335"/>
                  </a:lnTo>
                  <a:lnTo>
                    <a:pt x="707691" y="670073"/>
                  </a:lnTo>
                  <a:lnTo>
                    <a:pt x="708421" y="575072"/>
                  </a:lnTo>
                  <a:lnTo>
                    <a:pt x="620378" y="530373"/>
                  </a:lnTo>
                  <a:lnTo>
                    <a:pt x="526256" y="522684"/>
                  </a:lnTo>
                  <a:lnTo>
                    <a:pt x="547353" y="452585"/>
                  </a:lnTo>
                  <a:lnTo>
                    <a:pt x="606091" y="366860"/>
                  </a:lnTo>
                  <a:lnTo>
                    <a:pt x="617203" y="274785"/>
                  </a:lnTo>
                  <a:lnTo>
                    <a:pt x="656034" y="195262"/>
                  </a:lnTo>
                  <a:lnTo>
                    <a:pt x="645318" y="123825"/>
                  </a:lnTo>
                  <a:lnTo>
                    <a:pt x="582278" y="47773"/>
                  </a:lnTo>
                  <a:lnTo>
                    <a:pt x="547687" y="0"/>
                  </a:lnTo>
                  <a:lnTo>
                    <a:pt x="439403" y="33485"/>
                  </a:lnTo>
                  <a:lnTo>
                    <a:pt x="456866" y="76348"/>
                  </a:lnTo>
                  <a:lnTo>
                    <a:pt x="477503" y="150960"/>
                  </a:lnTo>
                  <a:lnTo>
                    <a:pt x="356853" y="14778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1" name="Freeform 11">
              <a:extLst/>
            </p:cNvPr>
            <p:cNvSpPr>
              <a:spLocks/>
            </p:cNvSpPr>
            <p:nvPr/>
          </p:nvSpPr>
          <p:spPr bwMode="auto">
            <a:xfrm>
              <a:off x="4891064" y="4251343"/>
              <a:ext cx="381000" cy="304800"/>
            </a:xfrm>
            <a:custGeom>
              <a:avLst/>
              <a:gdLst>
                <a:gd name="T0" fmla="*/ 7068360 w 1199"/>
                <a:gd name="T1" fmla="*/ 226310190 h 960"/>
                <a:gd name="T2" fmla="*/ 44630702 w 1199"/>
                <a:gd name="T3" fmla="*/ 275906865 h 960"/>
                <a:gd name="T4" fmla="*/ 70177404 w 1199"/>
                <a:gd name="T5" fmla="*/ 337499325 h 960"/>
                <a:gd name="T6" fmla="*/ 122886005 w 1199"/>
                <a:gd name="T7" fmla="*/ 410281438 h 960"/>
                <a:gd name="T8" fmla="*/ 149341196 w 1199"/>
                <a:gd name="T9" fmla="*/ 475906465 h 960"/>
                <a:gd name="T10" fmla="*/ 226081714 w 1199"/>
                <a:gd name="T11" fmla="*/ 540624078 h 960"/>
                <a:gd name="T12" fmla="*/ 242035731 w 1199"/>
                <a:gd name="T13" fmla="*/ 627014875 h 960"/>
                <a:gd name="T14" fmla="*/ 265259890 w 1199"/>
                <a:gd name="T15" fmla="*/ 703022788 h 960"/>
                <a:gd name="T16" fmla="*/ 328368933 w 1199"/>
                <a:gd name="T17" fmla="*/ 771772650 h 960"/>
                <a:gd name="T18" fmla="*/ 391477977 w 1199"/>
                <a:gd name="T19" fmla="*/ 838204128 h 960"/>
                <a:gd name="T20" fmla="*/ 434695261 w 1199"/>
                <a:gd name="T21" fmla="*/ 885381453 h 960"/>
                <a:gd name="T22" fmla="*/ 480234453 w 1199"/>
                <a:gd name="T23" fmla="*/ 867740518 h 960"/>
                <a:gd name="T24" fmla="*/ 566567655 w 1199"/>
                <a:gd name="T25" fmla="*/ 875704053 h 960"/>
                <a:gd name="T26" fmla="*/ 643308173 w 1199"/>
                <a:gd name="T27" fmla="*/ 898184005 h 960"/>
                <a:gd name="T28" fmla="*/ 721664525 w 1199"/>
                <a:gd name="T29" fmla="*/ 843748630 h 960"/>
                <a:gd name="T30" fmla="*/ 795173692 w 1199"/>
                <a:gd name="T31" fmla="*/ 803728073 h 960"/>
                <a:gd name="T32" fmla="*/ 875145878 w 1199"/>
                <a:gd name="T33" fmla="*/ 792538738 h 960"/>
                <a:gd name="T34" fmla="*/ 966224580 w 1199"/>
                <a:gd name="T35" fmla="*/ 770159750 h 960"/>
                <a:gd name="T36" fmla="*/ 1044580932 w 1199"/>
                <a:gd name="T37" fmla="*/ 751006563 h 960"/>
                <a:gd name="T38" fmla="*/ 1098905049 w 1199"/>
                <a:gd name="T39" fmla="*/ 690220553 h 960"/>
                <a:gd name="T40" fmla="*/ 1110113249 w 1199"/>
                <a:gd name="T41" fmla="*/ 587801403 h 960"/>
                <a:gd name="T42" fmla="*/ 1066896283 w 1199"/>
                <a:gd name="T43" fmla="*/ 563809515 h 960"/>
                <a:gd name="T44" fmla="*/ 967840414 w 1199"/>
                <a:gd name="T45" fmla="*/ 554232763 h 960"/>
                <a:gd name="T46" fmla="*/ 910284946 w 1199"/>
                <a:gd name="T47" fmla="*/ 483870000 h 960"/>
                <a:gd name="T48" fmla="*/ 868683495 w 1199"/>
                <a:gd name="T49" fmla="*/ 445462978 h 960"/>
                <a:gd name="T50" fmla="*/ 828697561 w 1199"/>
                <a:gd name="T51" fmla="*/ 360684763 h 960"/>
                <a:gd name="T52" fmla="*/ 774373126 w 1199"/>
                <a:gd name="T53" fmla="*/ 288709100 h 960"/>
                <a:gd name="T54" fmla="*/ 688039924 w 1199"/>
                <a:gd name="T55" fmla="*/ 198386700 h 960"/>
                <a:gd name="T56" fmla="*/ 612107164 w 1199"/>
                <a:gd name="T57" fmla="*/ 179132865 h 960"/>
                <a:gd name="T58" fmla="*/ 526581721 w 1199"/>
                <a:gd name="T59" fmla="*/ 168749663 h 960"/>
                <a:gd name="T60" fmla="*/ 473065361 w 1199"/>
                <a:gd name="T61" fmla="*/ 127923290 h 960"/>
                <a:gd name="T62" fmla="*/ 409855269 w 1199"/>
                <a:gd name="T63" fmla="*/ 76007913 h 960"/>
                <a:gd name="T64" fmla="*/ 308376125 w 1199"/>
                <a:gd name="T65" fmla="*/ 23991888 h 960"/>
                <a:gd name="T66" fmla="*/ 222042923 w 1199"/>
                <a:gd name="T67" fmla="*/ 0 h 960"/>
                <a:gd name="T68" fmla="*/ 138132996 w 1199"/>
                <a:gd name="T69" fmla="*/ 28024138 h 960"/>
                <a:gd name="T70" fmla="*/ 170142080 w 1199"/>
                <a:gd name="T71" fmla="*/ 104737853 h 960"/>
                <a:gd name="T72" fmla="*/ 134901963 w 1199"/>
                <a:gd name="T73" fmla="*/ 152721628 h 960"/>
                <a:gd name="T74" fmla="*/ 78962012 w 1199"/>
                <a:gd name="T75" fmla="*/ 179939315 h 960"/>
                <a:gd name="T76" fmla="*/ 16660726 w 1199"/>
                <a:gd name="T77" fmla="*/ 191128650 h 9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99"/>
                <a:gd name="T118" fmla="*/ 0 h 960"/>
                <a:gd name="T119" fmla="*/ 2230102 w 1199"/>
                <a:gd name="T120" fmla="*/ 1782762 h 9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99" h="960">
                  <a:moveTo>
                    <a:pt x="0" y="228"/>
                  </a:moveTo>
                  <a:lnTo>
                    <a:pt x="8" y="242"/>
                  </a:lnTo>
                  <a:lnTo>
                    <a:pt x="15" y="286"/>
                  </a:lnTo>
                  <a:lnTo>
                    <a:pt x="48" y="295"/>
                  </a:lnTo>
                  <a:lnTo>
                    <a:pt x="65" y="321"/>
                  </a:lnTo>
                  <a:lnTo>
                    <a:pt x="75" y="361"/>
                  </a:lnTo>
                  <a:lnTo>
                    <a:pt x="111" y="402"/>
                  </a:lnTo>
                  <a:lnTo>
                    <a:pt x="131" y="439"/>
                  </a:lnTo>
                  <a:lnTo>
                    <a:pt x="164" y="461"/>
                  </a:lnTo>
                  <a:lnTo>
                    <a:pt x="160" y="509"/>
                  </a:lnTo>
                  <a:lnTo>
                    <a:pt x="209" y="541"/>
                  </a:lnTo>
                  <a:lnTo>
                    <a:pt x="242" y="578"/>
                  </a:lnTo>
                  <a:lnTo>
                    <a:pt x="263" y="619"/>
                  </a:lnTo>
                  <a:lnTo>
                    <a:pt x="259" y="670"/>
                  </a:lnTo>
                  <a:lnTo>
                    <a:pt x="273" y="704"/>
                  </a:lnTo>
                  <a:lnTo>
                    <a:pt x="283" y="751"/>
                  </a:lnTo>
                  <a:lnTo>
                    <a:pt x="330" y="781"/>
                  </a:lnTo>
                  <a:lnTo>
                    <a:pt x="351" y="825"/>
                  </a:lnTo>
                  <a:lnTo>
                    <a:pt x="390" y="863"/>
                  </a:lnTo>
                  <a:lnTo>
                    <a:pt x="418" y="896"/>
                  </a:lnTo>
                  <a:lnTo>
                    <a:pt x="428" y="935"/>
                  </a:lnTo>
                  <a:lnTo>
                    <a:pt x="465" y="946"/>
                  </a:lnTo>
                  <a:lnTo>
                    <a:pt x="486" y="931"/>
                  </a:lnTo>
                  <a:lnTo>
                    <a:pt x="513" y="928"/>
                  </a:lnTo>
                  <a:lnTo>
                    <a:pt x="558" y="931"/>
                  </a:lnTo>
                  <a:lnTo>
                    <a:pt x="605" y="936"/>
                  </a:lnTo>
                  <a:lnTo>
                    <a:pt x="641" y="945"/>
                  </a:lnTo>
                  <a:lnTo>
                    <a:pt x="687" y="960"/>
                  </a:lnTo>
                  <a:lnTo>
                    <a:pt x="724" y="947"/>
                  </a:lnTo>
                  <a:lnTo>
                    <a:pt x="771" y="902"/>
                  </a:lnTo>
                  <a:lnTo>
                    <a:pt x="812" y="876"/>
                  </a:lnTo>
                  <a:lnTo>
                    <a:pt x="850" y="859"/>
                  </a:lnTo>
                  <a:lnTo>
                    <a:pt x="899" y="851"/>
                  </a:lnTo>
                  <a:lnTo>
                    <a:pt x="935" y="847"/>
                  </a:lnTo>
                  <a:lnTo>
                    <a:pt x="980" y="835"/>
                  </a:lnTo>
                  <a:lnTo>
                    <a:pt x="1043" y="825"/>
                  </a:lnTo>
                  <a:lnTo>
                    <a:pt x="1079" y="811"/>
                  </a:lnTo>
                  <a:lnTo>
                    <a:pt x="1106" y="804"/>
                  </a:lnTo>
                  <a:lnTo>
                    <a:pt x="1138" y="774"/>
                  </a:lnTo>
                  <a:lnTo>
                    <a:pt x="1150" y="738"/>
                  </a:lnTo>
                  <a:lnTo>
                    <a:pt x="1178" y="697"/>
                  </a:lnTo>
                  <a:lnTo>
                    <a:pt x="1199" y="660"/>
                  </a:lnTo>
                  <a:lnTo>
                    <a:pt x="1181" y="628"/>
                  </a:lnTo>
                  <a:lnTo>
                    <a:pt x="1169" y="599"/>
                  </a:lnTo>
                  <a:lnTo>
                    <a:pt x="1140" y="603"/>
                  </a:lnTo>
                  <a:lnTo>
                    <a:pt x="1086" y="598"/>
                  </a:lnTo>
                  <a:lnTo>
                    <a:pt x="1034" y="592"/>
                  </a:lnTo>
                  <a:lnTo>
                    <a:pt x="1002" y="555"/>
                  </a:lnTo>
                  <a:lnTo>
                    <a:pt x="973" y="517"/>
                  </a:lnTo>
                  <a:lnTo>
                    <a:pt x="952" y="502"/>
                  </a:lnTo>
                  <a:lnTo>
                    <a:pt x="928" y="476"/>
                  </a:lnTo>
                  <a:lnTo>
                    <a:pt x="896" y="445"/>
                  </a:lnTo>
                  <a:lnTo>
                    <a:pt x="886" y="386"/>
                  </a:lnTo>
                  <a:lnTo>
                    <a:pt x="870" y="351"/>
                  </a:lnTo>
                  <a:lnTo>
                    <a:pt x="828" y="309"/>
                  </a:lnTo>
                  <a:lnTo>
                    <a:pt x="788" y="269"/>
                  </a:lnTo>
                  <a:lnTo>
                    <a:pt x="735" y="212"/>
                  </a:lnTo>
                  <a:lnTo>
                    <a:pt x="704" y="203"/>
                  </a:lnTo>
                  <a:lnTo>
                    <a:pt x="654" y="191"/>
                  </a:lnTo>
                  <a:lnTo>
                    <a:pt x="600" y="198"/>
                  </a:lnTo>
                  <a:lnTo>
                    <a:pt x="563" y="180"/>
                  </a:lnTo>
                  <a:lnTo>
                    <a:pt x="529" y="163"/>
                  </a:lnTo>
                  <a:lnTo>
                    <a:pt x="506" y="137"/>
                  </a:lnTo>
                  <a:lnTo>
                    <a:pt x="469" y="102"/>
                  </a:lnTo>
                  <a:lnTo>
                    <a:pt x="438" y="81"/>
                  </a:lnTo>
                  <a:lnTo>
                    <a:pt x="382" y="56"/>
                  </a:lnTo>
                  <a:lnTo>
                    <a:pt x="330" y="26"/>
                  </a:lnTo>
                  <a:lnTo>
                    <a:pt x="283" y="4"/>
                  </a:lnTo>
                  <a:lnTo>
                    <a:pt x="237" y="0"/>
                  </a:lnTo>
                  <a:lnTo>
                    <a:pt x="199" y="19"/>
                  </a:lnTo>
                  <a:lnTo>
                    <a:pt x="148" y="30"/>
                  </a:lnTo>
                  <a:lnTo>
                    <a:pt x="149" y="59"/>
                  </a:lnTo>
                  <a:lnTo>
                    <a:pt x="182" y="112"/>
                  </a:lnTo>
                  <a:lnTo>
                    <a:pt x="165" y="139"/>
                  </a:lnTo>
                  <a:lnTo>
                    <a:pt x="144" y="163"/>
                  </a:lnTo>
                  <a:lnTo>
                    <a:pt x="114" y="176"/>
                  </a:lnTo>
                  <a:lnTo>
                    <a:pt x="84" y="192"/>
                  </a:lnTo>
                  <a:lnTo>
                    <a:pt x="33" y="185"/>
                  </a:lnTo>
                  <a:lnTo>
                    <a:pt x="18" y="204"/>
                  </a:lnTo>
                  <a:lnTo>
                    <a:pt x="0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2" name="Freeform 12">
              <a:extLst/>
            </p:cNvPr>
            <p:cNvSpPr>
              <a:spLocks/>
            </p:cNvSpPr>
            <p:nvPr/>
          </p:nvSpPr>
          <p:spPr bwMode="auto">
            <a:xfrm>
              <a:off x="5037114" y="4514868"/>
              <a:ext cx="187325" cy="122238"/>
            </a:xfrm>
            <a:custGeom>
              <a:avLst/>
              <a:gdLst>
                <a:gd name="T0" fmla="*/ 2147483647 w 590"/>
                <a:gd name="T1" fmla="*/ 2147483647 h 385"/>
                <a:gd name="T2" fmla="*/ 0 w 590"/>
                <a:gd name="T3" fmla="*/ 2147483647 h 385"/>
                <a:gd name="T4" fmla="*/ 2147483647 w 590"/>
                <a:gd name="T5" fmla="*/ 2147483647 h 385"/>
                <a:gd name="T6" fmla="*/ 2147483647 w 590"/>
                <a:gd name="T7" fmla="*/ 2147483647 h 385"/>
                <a:gd name="T8" fmla="*/ 2147483647 w 590"/>
                <a:gd name="T9" fmla="*/ 2147483647 h 385"/>
                <a:gd name="T10" fmla="*/ 2147483647 w 590"/>
                <a:gd name="T11" fmla="*/ 2147483647 h 385"/>
                <a:gd name="T12" fmla="*/ 2147483647 w 590"/>
                <a:gd name="T13" fmla="*/ 2147483647 h 385"/>
                <a:gd name="T14" fmla="*/ 2147483647 w 590"/>
                <a:gd name="T15" fmla="*/ 2147483647 h 385"/>
                <a:gd name="T16" fmla="*/ 2147483647 w 590"/>
                <a:gd name="T17" fmla="*/ 2147483647 h 385"/>
                <a:gd name="T18" fmla="*/ 2147483647 w 590"/>
                <a:gd name="T19" fmla="*/ 2147483647 h 385"/>
                <a:gd name="T20" fmla="*/ 2147483647 w 590"/>
                <a:gd name="T21" fmla="*/ 2147483647 h 385"/>
                <a:gd name="T22" fmla="*/ 2147483647 w 590"/>
                <a:gd name="T23" fmla="*/ 2147483647 h 385"/>
                <a:gd name="T24" fmla="*/ 2147483647 w 590"/>
                <a:gd name="T25" fmla="*/ 2147483647 h 385"/>
                <a:gd name="T26" fmla="*/ 2147483647 w 590"/>
                <a:gd name="T27" fmla="*/ 2147483647 h 385"/>
                <a:gd name="T28" fmla="*/ 2147483647 w 590"/>
                <a:gd name="T29" fmla="*/ 2147483647 h 385"/>
                <a:gd name="T30" fmla="*/ 2147483647 w 590"/>
                <a:gd name="T31" fmla="*/ 2147483647 h 385"/>
                <a:gd name="T32" fmla="*/ 2147483647 w 590"/>
                <a:gd name="T33" fmla="*/ 2147483647 h 385"/>
                <a:gd name="T34" fmla="*/ 2147483647 w 590"/>
                <a:gd name="T35" fmla="*/ 2147483647 h 385"/>
                <a:gd name="T36" fmla="*/ 2147483647 w 590"/>
                <a:gd name="T37" fmla="*/ 2147483647 h 385"/>
                <a:gd name="T38" fmla="*/ 2147483647 w 590"/>
                <a:gd name="T39" fmla="*/ 2147483647 h 385"/>
                <a:gd name="T40" fmla="*/ 2147483647 w 590"/>
                <a:gd name="T41" fmla="*/ 0 h 385"/>
                <a:gd name="T42" fmla="*/ 2147483647 w 590"/>
                <a:gd name="T43" fmla="*/ 2147483647 h 385"/>
                <a:gd name="T44" fmla="*/ 2147483647 w 590"/>
                <a:gd name="T45" fmla="*/ 2147483647 h 385"/>
                <a:gd name="T46" fmla="*/ 2147483647 w 590"/>
                <a:gd name="T47" fmla="*/ 2147483647 h 385"/>
                <a:gd name="T48" fmla="*/ 2147483647 w 590"/>
                <a:gd name="T49" fmla="*/ 2147483647 h 385"/>
                <a:gd name="T50" fmla="*/ 2147483647 w 590"/>
                <a:gd name="T51" fmla="*/ 2147483647 h 385"/>
                <a:gd name="T52" fmla="*/ 2147483647 w 590"/>
                <a:gd name="T53" fmla="*/ 2147483647 h 385"/>
                <a:gd name="T54" fmla="*/ 2147483647 w 590"/>
                <a:gd name="T55" fmla="*/ 2147483647 h 385"/>
                <a:gd name="T56" fmla="*/ 2147483647 w 590"/>
                <a:gd name="T57" fmla="*/ 2147483647 h 385"/>
                <a:gd name="T58" fmla="*/ 2147483647 w 590"/>
                <a:gd name="T59" fmla="*/ 2147483647 h 385"/>
                <a:gd name="T60" fmla="*/ 2147483647 w 590"/>
                <a:gd name="T61" fmla="*/ 2147483647 h 385"/>
                <a:gd name="T62" fmla="*/ 2147483647 w 590"/>
                <a:gd name="T63" fmla="*/ 2147483647 h 385"/>
                <a:gd name="T64" fmla="*/ 2147483647 w 590"/>
                <a:gd name="T65" fmla="*/ 2147483647 h 385"/>
                <a:gd name="T66" fmla="*/ 2147483647 w 590"/>
                <a:gd name="T67" fmla="*/ 2147483647 h 385"/>
                <a:gd name="T68" fmla="*/ 2147483647 w 590"/>
                <a:gd name="T69" fmla="*/ 2147483647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0"/>
                <a:gd name="T106" fmla="*/ 0 h 385"/>
                <a:gd name="T107" fmla="*/ 699 w 590"/>
                <a:gd name="T108" fmla="*/ 452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0" h="385">
                  <a:moveTo>
                    <a:pt x="7" y="152"/>
                  </a:moveTo>
                  <a:lnTo>
                    <a:pt x="0" y="214"/>
                  </a:lnTo>
                  <a:lnTo>
                    <a:pt x="14" y="254"/>
                  </a:lnTo>
                  <a:lnTo>
                    <a:pt x="31" y="305"/>
                  </a:lnTo>
                  <a:lnTo>
                    <a:pt x="41" y="359"/>
                  </a:lnTo>
                  <a:lnTo>
                    <a:pt x="80" y="385"/>
                  </a:lnTo>
                  <a:lnTo>
                    <a:pt x="125" y="366"/>
                  </a:lnTo>
                  <a:lnTo>
                    <a:pt x="166" y="338"/>
                  </a:lnTo>
                  <a:lnTo>
                    <a:pt x="229" y="342"/>
                  </a:lnTo>
                  <a:lnTo>
                    <a:pt x="293" y="312"/>
                  </a:lnTo>
                  <a:lnTo>
                    <a:pt x="344" y="279"/>
                  </a:lnTo>
                  <a:lnTo>
                    <a:pt x="394" y="240"/>
                  </a:lnTo>
                  <a:lnTo>
                    <a:pt x="479" y="224"/>
                  </a:lnTo>
                  <a:lnTo>
                    <a:pt x="531" y="204"/>
                  </a:lnTo>
                  <a:lnTo>
                    <a:pt x="541" y="174"/>
                  </a:lnTo>
                  <a:lnTo>
                    <a:pt x="566" y="145"/>
                  </a:lnTo>
                  <a:lnTo>
                    <a:pt x="590" y="125"/>
                  </a:lnTo>
                  <a:lnTo>
                    <a:pt x="576" y="101"/>
                  </a:lnTo>
                  <a:lnTo>
                    <a:pt x="556" y="67"/>
                  </a:lnTo>
                  <a:lnTo>
                    <a:pt x="543" y="26"/>
                  </a:lnTo>
                  <a:lnTo>
                    <a:pt x="533" y="0"/>
                  </a:lnTo>
                  <a:lnTo>
                    <a:pt x="470" y="15"/>
                  </a:lnTo>
                  <a:lnTo>
                    <a:pt x="433" y="20"/>
                  </a:lnTo>
                  <a:lnTo>
                    <a:pt x="392" y="26"/>
                  </a:lnTo>
                  <a:lnTo>
                    <a:pt x="351" y="47"/>
                  </a:lnTo>
                  <a:lnTo>
                    <a:pt x="308" y="72"/>
                  </a:lnTo>
                  <a:lnTo>
                    <a:pt x="266" y="115"/>
                  </a:lnTo>
                  <a:lnTo>
                    <a:pt x="251" y="118"/>
                  </a:lnTo>
                  <a:lnTo>
                    <a:pt x="227" y="130"/>
                  </a:lnTo>
                  <a:lnTo>
                    <a:pt x="187" y="113"/>
                  </a:lnTo>
                  <a:lnTo>
                    <a:pt x="128" y="102"/>
                  </a:lnTo>
                  <a:lnTo>
                    <a:pt x="56" y="98"/>
                  </a:lnTo>
                  <a:lnTo>
                    <a:pt x="25" y="101"/>
                  </a:lnTo>
                  <a:lnTo>
                    <a:pt x="8" y="116"/>
                  </a:lnTo>
                  <a:lnTo>
                    <a:pt x="7" y="1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3" name="Freeform 14">
              <a:extLst/>
            </p:cNvPr>
            <p:cNvSpPr>
              <a:spLocks/>
            </p:cNvSpPr>
            <p:nvPr/>
          </p:nvSpPr>
          <p:spPr bwMode="auto">
            <a:xfrm>
              <a:off x="5203801" y="4379931"/>
              <a:ext cx="82550" cy="61912"/>
            </a:xfrm>
            <a:custGeom>
              <a:avLst/>
              <a:gdLst>
                <a:gd name="T0" fmla="*/ 0 w 260"/>
                <a:gd name="T1" fmla="*/ 2147483647 h 195"/>
                <a:gd name="T2" fmla="*/ 2147483647 w 260"/>
                <a:gd name="T3" fmla="*/ 2147483647 h 195"/>
                <a:gd name="T4" fmla="*/ 2147483647 w 260"/>
                <a:gd name="T5" fmla="*/ 2147483647 h 195"/>
                <a:gd name="T6" fmla="*/ 2147483647 w 260"/>
                <a:gd name="T7" fmla="*/ 2147483647 h 195"/>
                <a:gd name="T8" fmla="*/ 2147483647 w 260"/>
                <a:gd name="T9" fmla="*/ 2147483647 h 195"/>
                <a:gd name="T10" fmla="*/ 2147483647 w 260"/>
                <a:gd name="T11" fmla="*/ 2147483647 h 195"/>
                <a:gd name="T12" fmla="*/ 2147483647 w 260"/>
                <a:gd name="T13" fmla="*/ 2147483647 h 195"/>
                <a:gd name="T14" fmla="*/ 2147483647 w 260"/>
                <a:gd name="T15" fmla="*/ 2147483647 h 195"/>
                <a:gd name="T16" fmla="*/ 2147483647 w 260"/>
                <a:gd name="T17" fmla="*/ 2147483647 h 195"/>
                <a:gd name="T18" fmla="*/ 2147483647 w 260"/>
                <a:gd name="T19" fmla="*/ 0 h 195"/>
                <a:gd name="T20" fmla="*/ 2147483647 w 260"/>
                <a:gd name="T21" fmla="*/ 2147483647 h 195"/>
                <a:gd name="T22" fmla="*/ 2147483647 w 260"/>
                <a:gd name="T23" fmla="*/ 2147483647 h 195"/>
                <a:gd name="T24" fmla="*/ 2147483647 w 260"/>
                <a:gd name="T25" fmla="*/ 2147483647 h 195"/>
                <a:gd name="T26" fmla="*/ 2147483647 w 260"/>
                <a:gd name="T27" fmla="*/ 2147483647 h 195"/>
                <a:gd name="T28" fmla="*/ 2147483647 w 260"/>
                <a:gd name="T29" fmla="*/ 2147483647 h 195"/>
                <a:gd name="T30" fmla="*/ 2147483647 w 260"/>
                <a:gd name="T31" fmla="*/ 2147483647 h 195"/>
                <a:gd name="T32" fmla="*/ 2147483647 w 260"/>
                <a:gd name="T33" fmla="*/ 2147483647 h 195"/>
                <a:gd name="T34" fmla="*/ 2147483647 w 260"/>
                <a:gd name="T35" fmla="*/ 2147483647 h 195"/>
                <a:gd name="T36" fmla="*/ 2147483647 w 260"/>
                <a:gd name="T37" fmla="*/ 2147483647 h 195"/>
                <a:gd name="T38" fmla="*/ 2147483647 w 260"/>
                <a:gd name="T39" fmla="*/ 2147483647 h 195"/>
                <a:gd name="T40" fmla="*/ 2147483647 w 260"/>
                <a:gd name="T41" fmla="*/ 2147483647 h 195"/>
                <a:gd name="T42" fmla="*/ 2147483647 w 260"/>
                <a:gd name="T43" fmla="*/ 2147483647 h 195"/>
                <a:gd name="T44" fmla="*/ 0 w 260"/>
                <a:gd name="T45" fmla="*/ 2147483647 h 1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0"/>
                <a:gd name="T70" fmla="*/ 0 h 195"/>
                <a:gd name="T71" fmla="*/ 300 w 260"/>
                <a:gd name="T72" fmla="*/ 232 h 1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0" h="195">
                  <a:moveTo>
                    <a:pt x="0" y="132"/>
                  </a:moveTo>
                  <a:lnTo>
                    <a:pt x="33" y="122"/>
                  </a:lnTo>
                  <a:lnTo>
                    <a:pt x="62" y="111"/>
                  </a:lnTo>
                  <a:lnTo>
                    <a:pt x="99" y="116"/>
                  </a:lnTo>
                  <a:lnTo>
                    <a:pt x="115" y="115"/>
                  </a:lnTo>
                  <a:lnTo>
                    <a:pt x="125" y="97"/>
                  </a:lnTo>
                  <a:lnTo>
                    <a:pt x="146" y="80"/>
                  </a:lnTo>
                  <a:lnTo>
                    <a:pt x="169" y="61"/>
                  </a:lnTo>
                  <a:lnTo>
                    <a:pt x="204" y="39"/>
                  </a:lnTo>
                  <a:lnTo>
                    <a:pt x="231" y="0"/>
                  </a:lnTo>
                  <a:lnTo>
                    <a:pt x="228" y="12"/>
                  </a:lnTo>
                  <a:lnTo>
                    <a:pt x="234" y="22"/>
                  </a:lnTo>
                  <a:lnTo>
                    <a:pt x="246" y="18"/>
                  </a:lnTo>
                  <a:lnTo>
                    <a:pt x="250" y="3"/>
                  </a:lnTo>
                  <a:lnTo>
                    <a:pt x="260" y="20"/>
                  </a:lnTo>
                  <a:lnTo>
                    <a:pt x="259" y="51"/>
                  </a:lnTo>
                  <a:lnTo>
                    <a:pt x="252" y="64"/>
                  </a:lnTo>
                  <a:lnTo>
                    <a:pt x="241" y="70"/>
                  </a:lnTo>
                  <a:lnTo>
                    <a:pt x="226" y="81"/>
                  </a:lnTo>
                  <a:lnTo>
                    <a:pt x="220" y="67"/>
                  </a:lnTo>
                  <a:lnTo>
                    <a:pt x="213" y="73"/>
                  </a:lnTo>
                  <a:lnTo>
                    <a:pt x="216" y="87"/>
                  </a:lnTo>
                  <a:lnTo>
                    <a:pt x="210" y="106"/>
                  </a:lnTo>
                  <a:lnTo>
                    <a:pt x="196" y="136"/>
                  </a:lnTo>
                  <a:lnTo>
                    <a:pt x="196" y="159"/>
                  </a:lnTo>
                  <a:lnTo>
                    <a:pt x="196" y="177"/>
                  </a:lnTo>
                  <a:lnTo>
                    <a:pt x="185" y="192"/>
                  </a:lnTo>
                  <a:lnTo>
                    <a:pt x="150" y="195"/>
                  </a:lnTo>
                  <a:lnTo>
                    <a:pt x="104" y="192"/>
                  </a:lnTo>
                  <a:lnTo>
                    <a:pt x="44" y="187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4" name="Freeform 15">
              <a:extLst/>
            </p:cNvPr>
            <p:cNvSpPr>
              <a:spLocks/>
            </p:cNvSpPr>
            <p:nvPr/>
          </p:nvSpPr>
          <p:spPr bwMode="auto">
            <a:xfrm>
              <a:off x="5705451" y="4694256"/>
              <a:ext cx="50800" cy="77787"/>
            </a:xfrm>
            <a:custGeom>
              <a:avLst/>
              <a:gdLst>
                <a:gd name="T0" fmla="*/ 2147483647 w 403"/>
                <a:gd name="T1" fmla="*/ 2147483647 h 631"/>
                <a:gd name="T2" fmla="*/ 2147483647 w 403"/>
                <a:gd name="T3" fmla="*/ 2147483647 h 631"/>
                <a:gd name="T4" fmla="*/ 2147483647 w 403"/>
                <a:gd name="T5" fmla="*/ 2147483647 h 631"/>
                <a:gd name="T6" fmla="*/ 2147483647 w 403"/>
                <a:gd name="T7" fmla="*/ 2147483647 h 631"/>
                <a:gd name="T8" fmla="*/ 0 w 403"/>
                <a:gd name="T9" fmla="*/ 2147483647 h 631"/>
                <a:gd name="T10" fmla="*/ 2147483647 w 403"/>
                <a:gd name="T11" fmla="*/ 2147483647 h 631"/>
                <a:gd name="T12" fmla="*/ 2147483647 w 403"/>
                <a:gd name="T13" fmla="*/ 2147483647 h 631"/>
                <a:gd name="T14" fmla="*/ 2147483647 w 403"/>
                <a:gd name="T15" fmla="*/ 2147483647 h 631"/>
                <a:gd name="T16" fmla="*/ 2147483647 w 403"/>
                <a:gd name="T17" fmla="*/ 0 h 631"/>
                <a:gd name="T18" fmla="*/ 2147483647 w 403"/>
                <a:gd name="T19" fmla="*/ 2147483647 h 631"/>
                <a:gd name="T20" fmla="*/ 2147483647 w 403"/>
                <a:gd name="T21" fmla="*/ 2147483647 h 631"/>
                <a:gd name="T22" fmla="*/ 2147483647 w 403"/>
                <a:gd name="T23" fmla="*/ 2147483647 h 631"/>
                <a:gd name="T24" fmla="*/ 2147483647 w 403"/>
                <a:gd name="T25" fmla="*/ 2147483647 h 631"/>
                <a:gd name="T26" fmla="*/ 2147483647 w 403"/>
                <a:gd name="T27" fmla="*/ 214748364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3"/>
                <a:gd name="T43" fmla="*/ 0 h 631"/>
                <a:gd name="T44" fmla="*/ 403 w 40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3" h="631">
                  <a:moveTo>
                    <a:pt x="229" y="586"/>
                  </a:moveTo>
                  <a:lnTo>
                    <a:pt x="119" y="631"/>
                  </a:lnTo>
                  <a:lnTo>
                    <a:pt x="37" y="512"/>
                  </a:lnTo>
                  <a:lnTo>
                    <a:pt x="19" y="458"/>
                  </a:lnTo>
                  <a:lnTo>
                    <a:pt x="0" y="320"/>
                  </a:lnTo>
                  <a:lnTo>
                    <a:pt x="83" y="202"/>
                  </a:lnTo>
                  <a:lnTo>
                    <a:pt x="83" y="119"/>
                  </a:lnTo>
                  <a:lnTo>
                    <a:pt x="46" y="19"/>
                  </a:lnTo>
                  <a:lnTo>
                    <a:pt x="101" y="0"/>
                  </a:lnTo>
                  <a:lnTo>
                    <a:pt x="192" y="83"/>
                  </a:lnTo>
                  <a:lnTo>
                    <a:pt x="266" y="229"/>
                  </a:lnTo>
                  <a:lnTo>
                    <a:pt x="375" y="357"/>
                  </a:lnTo>
                  <a:lnTo>
                    <a:pt x="403" y="485"/>
                  </a:lnTo>
                  <a:lnTo>
                    <a:pt x="229" y="5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5" name="Freeform 16">
              <a:extLst/>
            </p:cNvPr>
            <p:cNvSpPr>
              <a:spLocks/>
            </p:cNvSpPr>
            <p:nvPr/>
          </p:nvSpPr>
          <p:spPr bwMode="auto">
            <a:xfrm>
              <a:off x="6229326" y="4494231"/>
              <a:ext cx="44450" cy="34925"/>
            </a:xfrm>
            <a:custGeom>
              <a:avLst/>
              <a:gdLst>
                <a:gd name="T0" fmla="*/ 2147483647 w 344"/>
                <a:gd name="T1" fmla="*/ 2147483647 h 272"/>
                <a:gd name="T2" fmla="*/ 2147483647 w 344"/>
                <a:gd name="T3" fmla="*/ 2147483647 h 272"/>
                <a:gd name="T4" fmla="*/ 2147483647 w 344"/>
                <a:gd name="T5" fmla="*/ 2147483647 h 272"/>
                <a:gd name="T6" fmla="*/ 0 w 344"/>
                <a:gd name="T7" fmla="*/ 2147483647 h 272"/>
                <a:gd name="T8" fmla="*/ 2147483647 w 344"/>
                <a:gd name="T9" fmla="*/ 2147483647 h 272"/>
                <a:gd name="T10" fmla="*/ 2147483647 w 344"/>
                <a:gd name="T11" fmla="*/ 0 h 272"/>
                <a:gd name="T12" fmla="*/ 2147483647 w 344"/>
                <a:gd name="T13" fmla="*/ 0 h 272"/>
                <a:gd name="T14" fmla="*/ 2147483647 w 344"/>
                <a:gd name="T15" fmla="*/ 0 h 272"/>
                <a:gd name="T16" fmla="*/ 2147483647 w 344"/>
                <a:gd name="T17" fmla="*/ 2147483647 h 272"/>
                <a:gd name="T18" fmla="*/ 2147483647 w 344"/>
                <a:gd name="T19" fmla="*/ 2147483647 h 272"/>
                <a:gd name="T20" fmla="*/ 2147483647 w 344"/>
                <a:gd name="T21" fmla="*/ 2147483647 h 272"/>
                <a:gd name="T22" fmla="*/ 2147483647 w 344"/>
                <a:gd name="T23" fmla="*/ 2147483647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4"/>
                <a:gd name="T37" fmla="*/ 0 h 272"/>
                <a:gd name="T38" fmla="*/ 344 w 344"/>
                <a:gd name="T39" fmla="*/ 272 h 2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4" h="272">
                  <a:moveTo>
                    <a:pt x="229" y="272"/>
                  </a:moveTo>
                  <a:lnTo>
                    <a:pt x="93" y="272"/>
                  </a:lnTo>
                  <a:lnTo>
                    <a:pt x="2" y="227"/>
                  </a:lnTo>
                  <a:lnTo>
                    <a:pt x="0" y="143"/>
                  </a:lnTo>
                  <a:lnTo>
                    <a:pt x="72" y="79"/>
                  </a:lnTo>
                  <a:lnTo>
                    <a:pt x="93" y="0"/>
                  </a:lnTo>
                  <a:lnTo>
                    <a:pt x="184" y="0"/>
                  </a:lnTo>
                  <a:lnTo>
                    <a:pt x="274" y="0"/>
                  </a:lnTo>
                  <a:lnTo>
                    <a:pt x="344" y="23"/>
                  </a:lnTo>
                  <a:lnTo>
                    <a:pt x="328" y="119"/>
                  </a:lnTo>
                  <a:lnTo>
                    <a:pt x="312" y="207"/>
                  </a:lnTo>
                  <a:lnTo>
                    <a:pt x="229" y="2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6" name="Freeform 17">
              <a:extLst/>
            </p:cNvPr>
            <p:cNvSpPr>
              <a:spLocks/>
            </p:cNvSpPr>
            <p:nvPr/>
          </p:nvSpPr>
          <p:spPr bwMode="auto">
            <a:xfrm>
              <a:off x="6437289" y="4394218"/>
              <a:ext cx="34925" cy="66675"/>
            </a:xfrm>
            <a:custGeom>
              <a:avLst/>
              <a:gdLst>
                <a:gd name="T0" fmla="*/ 2147483647 w 288"/>
                <a:gd name="T1" fmla="*/ 2147483647 h 520"/>
                <a:gd name="T2" fmla="*/ 2147483647 w 288"/>
                <a:gd name="T3" fmla="*/ 2147483647 h 520"/>
                <a:gd name="T4" fmla="*/ 0 w 288"/>
                <a:gd name="T5" fmla="*/ 2147483647 h 520"/>
                <a:gd name="T6" fmla="*/ 0 w 288"/>
                <a:gd name="T7" fmla="*/ 2147483647 h 520"/>
                <a:gd name="T8" fmla="*/ 2147483647 w 288"/>
                <a:gd name="T9" fmla="*/ 2147483647 h 520"/>
                <a:gd name="T10" fmla="*/ 2147483647 w 288"/>
                <a:gd name="T11" fmla="*/ 2147483647 h 520"/>
                <a:gd name="T12" fmla="*/ 2147483647 w 288"/>
                <a:gd name="T13" fmla="*/ 2147483647 h 520"/>
                <a:gd name="T14" fmla="*/ 2147483647 w 288"/>
                <a:gd name="T15" fmla="*/ 0 h 520"/>
                <a:gd name="T16" fmla="*/ 2147483647 w 288"/>
                <a:gd name="T17" fmla="*/ 0 h 520"/>
                <a:gd name="T18" fmla="*/ 2147483647 w 288"/>
                <a:gd name="T19" fmla="*/ 2147483647 h 520"/>
                <a:gd name="T20" fmla="*/ 2147483647 w 288"/>
                <a:gd name="T21" fmla="*/ 2147483647 h 520"/>
                <a:gd name="T22" fmla="*/ 2147483647 w 288"/>
                <a:gd name="T23" fmla="*/ 2147483647 h 520"/>
                <a:gd name="T24" fmla="*/ 2147483647 w 288"/>
                <a:gd name="T25" fmla="*/ 2147483647 h 520"/>
                <a:gd name="T26" fmla="*/ 2147483647 w 288"/>
                <a:gd name="T27" fmla="*/ 2147483647 h 5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8"/>
                <a:gd name="T43" fmla="*/ 0 h 520"/>
                <a:gd name="T44" fmla="*/ 288 w 288"/>
                <a:gd name="T45" fmla="*/ 520 h 5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8" h="520">
                  <a:moveTo>
                    <a:pt x="176" y="448"/>
                  </a:moveTo>
                  <a:lnTo>
                    <a:pt x="72" y="520"/>
                  </a:lnTo>
                  <a:lnTo>
                    <a:pt x="0" y="440"/>
                  </a:lnTo>
                  <a:lnTo>
                    <a:pt x="0" y="352"/>
                  </a:lnTo>
                  <a:lnTo>
                    <a:pt x="11" y="240"/>
                  </a:lnTo>
                  <a:lnTo>
                    <a:pt x="32" y="161"/>
                  </a:lnTo>
                  <a:lnTo>
                    <a:pt x="120" y="96"/>
                  </a:lnTo>
                  <a:lnTo>
                    <a:pt x="128" y="0"/>
                  </a:lnTo>
                  <a:lnTo>
                    <a:pt x="248" y="0"/>
                  </a:lnTo>
                  <a:lnTo>
                    <a:pt x="288" y="88"/>
                  </a:lnTo>
                  <a:lnTo>
                    <a:pt x="283" y="184"/>
                  </a:lnTo>
                  <a:lnTo>
                    <a:pt x="267" y="280"/>
                  </a:lnTo>
                  <a:lnTo>
                    <a:pt x="216" y="392"/>
                  </a:lnTo>
                  <a:lnTo>
                    <a:pt x="176" y="4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7" name="Freeform 18">
              <a:extLst/>
            </p:cNvPr>
            <p:cNvSpPr>
              <a:spLocks/>
            </p:cNvSpPr>
            <p:nvPr/>
          </p:nvSpPr>
          <p:spPr bwMode="auto">
            <a:xfrm>
              <a:off x="6630964" y="4856181"/>
              <a:ext cx="173037" cy="157162"/>
            </a:xfrm>
            <a:custGeom>
              <a:avLst/>
              <a:gdLst>
                <a:gd name="T0" fmla="*/ 2147483647 w 1417"/>
                <a:gd name="T1" fmla="*/ 2147483647 h 1252"/>
                <a:gd name="T2" fmla="*/ 2147483647 w 1417"/>
                <a:gd name="T3" fmla="*/ 2147483647 h 1252"/>
                <a:gd name="T4" fmla="*/ 2147483647 w 1417"/>
                <a:gd name="T5" fmla="*/ 2147483647 h 1252"/>
                <a:gd name="T6" fmla="*/ 2147483647 w 1417"/>
                <a:gd name="T7" fmla="*/ 2147483647 h 1252"/>
                <a:gd name="T8" fmla="*/ 2147483647 w 1417"/>
                <a:gd name="T9" fmla="*/ 2147483647 h 1252"/>
                <a:gd name="T10" fmla="*/ 2147483647 w 1417"/>
                <a:gd name="T11" fmla="*/ 2147483647 h 1252"/>
                <a:gd name="T12" fmla="*/ 2147483647 w 1417"/>
                <a:gd name="T13" fmla="*/ 2147483647 h 1252"/>
                <a:gd name="T14" fmla="*/ 2147483647 w 1417"/>
                <a:gd name="T15" fmla="*/ 2147483647 h 1252"/>
                <a:gd name="T16" fmla="*/ 2147483647 w 1417"/>
                <a:gd name="T17" fmla="*/ 2147483647 h 1252"/>
                <a:gd name="T18" fmla="*/ 2147483647 w 1417"/>
                <a:gd name="T19" fmla="*/ 2147483647 h 1252"/>
                <a:gd name="T20" fmla="*/ 2147483647 w 1417"/>
                <a:gd name="T21" fmla="*/ 2147483647 h 1252"/>
                <a:gd name="T22" fmla="*/ 2147483647 w 1417"/>
                <a:gd name="T23" fmla="*/ 2147483647 h 1252"/>
                <a:gd name="T24" fmla="*/ 2147483647 w 1417"/>
                <a:gd name="T25" fmla="*/ 2147483647 h 1252"/>
                <a:gd name="T26" fmla="*/ 2147483647 w 1417"/>
                <a:gd name="T27" fmla="*/ 2147483647 h 1252"/>
                <a:gd name="T28" fmla="*/ 2147483647 w 1417"/>
                <a:gd name="T29" fmla="*/ 2147483647 h 1252"/>
                <a:gd name="T30" fmla="*/ 2147483647 w 1417"/>
                <a:gd name="T31" fmla="*/ 2147483647 h 1252"/>
                <a:gd name="T32" fmla="*/ 2147483647 w 1417"/>
                <a:gd name="T33" fmla="*/ 2147483647 h 1252"/>
                <a:gd name="T34" fmla="*/ 2147483647 w 1417"/>
                <a:gd name="T35" fmla="*/ 2147483647 h 1252"/>
                <a:gd name="T36" fmla="*/ 2147483647 w 1417"/>
                <a:gd name="T37" fmla="*/ 2147483647 h 1252"/>
                <a:gd name="T38" fmla="*/ 2147483647 w 1417"/>
                <a:gd name="T39" fmla="*/ 2147483647 h 1252"/>
                <a:gd name="T40" fmla="*/ 2147483647 w 1417"/>
                <a:gd name="T41" fmla="*/ 2147483647 h 1252"/>
                <a:gd name="T42" fmla="*/ 2147483647 w 1417"/>
                <a:gd name="T43" fmla="*/ 2147483647 h 1252"/>
                <a:gd name="T44" fmla="*/ 2147483647 w 1417"/>
                <a:gd name="T45" fmla="*/ 2147483647 h 1252"/>
                <a:gd name="T46" fmla="*/ 2147483647 w 1417"/>
                <a:gd name="T47" fmla="*/ 2147483647 h 1252"/>
                <a:gd name="T48" fmla="*/ 2147483647 w 1417"/>
                <a:gd name="T49" fmla="*/ 2147483647 h 1252"/>
                <a:gd name="T50" fmla="*/ 2147483647 w 1417"/>
                <a:gd name="T51" fmla="*/ 2147483647 h 1252"/>
                <a:gd name="T52" fmla="*/ 2147483647 w 1417"/>
                <a:gd name="T53" fmla="*/ 2147483647 h 1252"/>
                <a:gd name="T54" fmla="*/ 2147483647 w 1417"/>
                <a:gd name="T55" fmla="*/ 2147483647 h 1252"/>
                <a:gd name="T56" fmla="*/ 2147483647 w 1417"/>
                <a:gd name="T57" fmla="*/ 2147483647 h 1252"/>
                <a:gd name="T58" fmla="*/ 2147483647 w 1417"/>
                <a:gd name="T59" fmla="*/ 2147483647 h 1252"/>
                <a:gd name="T60" fmla="*/ 2147483647 w 1417"/>
                <a:gd name="T61" fmla="*/ 2147483647 h 1252"/>
                <a:gd name="T62" fmla="*/ 2147483647 w 1417"/>
                <a:gd name="T63" fmla="*/ 2147483647 h 1252"/>
                <a:gd name="T64" fmla="*/ 2147483647 w 1417"/>
                <a:gd name="T65" fmla="*/ 2147483647 h 1252"/>
                <a:gd name="T66" fmla="*/ 2147483647 w 1417"/>
                <a:gd name="T67" fmla="*/ 2147483647 h 1252"/>
                <a:gd name="T68" fmla="*/ 2147483647 w 1417"/>
                <a:gd name="T69" fmla="*/ 2147483647 h 1252"/>
                <a:gd name="T70" fmla="*/ 2147483647 w 1417"/>
                <a:gd name="T71" fmla="*/ 2147483647 h 1252"/>
                <a:gd name="T72" fmla="*/ 2147483647 w 1417"/>
                <a:gd name="T73" fmla="*/ 2147483647 h 1252"/>
                <a:gd name="T74" fmla="*/ 2147483647 w 1417"/>
                <a:gd name="T75" fmla="*/ 2147483647 h 1252"/>
                <a:gd name="T76" fmla="*/ 2147483647 w 1417"/>
                <a:gd name="T77" fmla="*/ 2147483647 h 1252"/>
                <a:gd name="T78" fmla="*/ 2147483647 w 1417"/>
                <a:gd name="T79" fmla="*/ 0 h 1252"/>
                <a:gd name="T80" fmla="*/ 2147483647 w 1417"/>
                <a:gd name="T81" fmla="*/ 2147483647 h 1252"/>
                <a:gd name="T82" fmla="*/ 2147483647 w 1417"/>
                <a:gd name="T83" fmla="*/ 2147483647 h 1252"/>
                <a:gd name="T84" fmla="*/ 0 w 1417"/>
                <a:gd name="T85" fmla="*/ 2147483647 h 1252"/>
                <a:gd name="T86" fmla="*/ 2147483647 w 1417"/>
                <a:gd name="T87" fmla="*/ 2147483647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7"/>
                <a:gd name="T133" fmla="*/ 0 h 1252"/>
                <a:gd name="T134" fmla="*/ 1417 w 1417"/>
                <a:gd name="T135" fmla="*/ 1252 h 12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7" h="1252">
                  <a:moveTo>
                    <a:pt x="82" y="194"/>
                  </a:moveTo>
                  <a:lnTo>
                    <a:pt x="146" y="256"/>
                  </a:lnTo>
                  <a:lnTo>
                    <a:pt x="228" y="274"/>
                  </a:lnTo>
                  <a:lnTo>
                    <a:pt x="320" y="256"/>
                  </a:lnTo>
                  <a:lnTo>
                    <a:pt x="393" y="283"/>
                  </a:lnTo>
                  <a:lnTo>
                    <a:pt x="310" y="384"/>
                  </a:lnTo>
                  <a:lnTo>
                    <a:pt x="173" y="374"/>
                  </a:lnTo>
                  <a:lnTo>
                    <a:pt x="192" y="420"/>
                  </a:lnTo>
                  <a:lnTo>
                    <a:pt x="228" y="475"/>
                  </a:lnTo>
                  <a:lnTo>
                    <a:pt x="292" y="524"/>
                  </a:lnTo>
                  <a:lnTo>
                    <a:pt x="411" y="493"/>
                  </a:lnTo>
                  <a:lnTo>
                    <a:pt x="530" y="557"/>
                  </a:lnTo>
                  <a:lnTo>
                    <a:pt x="640" y="621"/>
                  </a:lnTo>
                  <a:lnTo>
                    <a:pt x="777" y="621"/>
                  </a:lnTo>
                  <a:lnTo>
                    <a:pt x="905" y="685"/>
                  </a:lnTo>
                  <a:lnTo>
                    <a:pt x="1005" y="768"/>
                  </a:lnTo>
                  <a:lnTo>
                    <a:pt x="1078" y="905"/>
                  </a:lnTo>
                  <a:lnTo>
                    <a:pt x="1078" y="1033"/>
                  </a:lnTo>
                  <a:lnTo>
                    <a:pt x="978" y="1115"/>
                  </a:lnTo>
                  <a:lnTo>
                    <a:pt x="978" y="1225"/>
                  </a:lnTo>
                  <a:lnTo>
                    <a:pt x="1078" y="1188"/>
                  </a:lnTo>
                  <a:lnTo>
                    <a:pt x="1152" y="1152"/>
                  </a:lnTo>
                  <a:lnTo>
                    <a:pt x="1216" y="1142"/>
                  </a:lnTo>
                  <a:lnTo>
                    <a:pt x="1316" y="1170"/>
                  </a:lnTo>
                  <a:lnTo>
                    <a:pt x="1417" y="1252"/>
                  </a:lnTo>
                  <a:lnTo>
                    <a:pt x="1417" y="338"/>
                  </a:lnTo>
                  <a:lnTo>
                    <a:pt x="1261" y="301"/>
                  </a:lnTo>
                  <a:lnTo>
                    <a:pt x="1162" y="254"/>
                  </a:lnTo>
                  <a:lnTo>
                    <a:pt x="1014" y="146"/>
                  </a:lnTo>
                  <a:lnTo>
                    <a:pt x="923" y="192"/>
                  </a:lnTo>
                  <a:lnTo>
                    <a:pt x="886" y="256"/>
                  </a:lnTo>
                  <a:lnTo>
                    <a:pt x="777" y="301"/>
                  </a:lnTo>
                  <a:lnTo>
                    <a:pt x="704" y="374"/>
                  </a:lnTo>
                  <a:lnTo>
                    <a:pt x="603" y="457"/>
                  </a:lnTo>
                  <a:lnTo>
                    <a:pt x="539" y="338"/>
                  </a:lnTo>
                  <a:lnTo>
                    <a:pt x="472" y="284"/>
                  </a:lnTo>
                  <a:lnTo>
                    <a:pt x="472" y="134"/>
                  </a:lnTo>
                  <a:lnTo>
                    <a:pt x="420" y="36"/>
                  </a:lnTo>
                  <a:lnTo>
                    <a:pt x="320" y="64"/>
                  </a:lnTo>
                  <a:lnTo>
                    <a:pt x="201" y="0"/>
                  </a:lnTo>
                  <a:lnTo>
                    <a:pt x="109" y="64"/>
                  </a:lnTo>
                  <a:lnTo>
                    <a:pt x="27" y="100"/>
                  </a:lnTo>
                  <a:lnTo>
                    <a:pt x="0" y="173"/>
                  </a:lnTo>
                  <a:lnTo>
                    <a:pt x="82" y="1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8" name="Freeform 19">
              <a:extLst/>
            </p:cNvPr>
            <p:cNvSpPr>
              <a:spLocks/>
            </p:cNvSpPr>
            <p:nvPr/>
          </p:nvSpPr>
          <p:spPr bwMode="auto">
            <a:xfrm>
              <a:off x="6804001" y="4899043"/>
              <a:ext cx="180975" cy="152400"/>
            </a:xfrm>
            <a:custGeom>
              <a:avLst/>
              <a:gdLst>
                <a:gd name="T0" fmla="*/ 2147483647 w 1460"/>
                <a:gd name="T1" fmla="*/ 2147483647 h 1200"/>
                <a:gd name="T2" fmla="*/ 0 w 1460"/>
                <a:gd name="T3" fmla="*/ 2147483647 h 1200"/>
                <a:gd name="T4" fmla="*/ 2147483647 w 1460"/>
                <a:gd name="T5" fmla="*/ 2147483647 h 1200"/>
                <a:gd name="T6" fmla="*/ 2147483647 w 1460"/>
                <a:gd name="T7" fmla="*/ 2147483647 h 1200"/>
                <a:gd name="T8" fmla="*/ 2147483647 w 1460"/>
                <a:gd name="T9" fmla="*/ 2147483647 h 1200"/>
                <a:gd name="T10" fmla="*/ 2147483647 w 1460"/>
                <a:gd name="T11" fmla="*/ 2147483647 h 1200"/>
                <a:gd name="T12" fmla="*/ 2147483647 w 1460"/>
                <a:gd name="T13" fmla="*/ 2147483647 h 1200"/>
                <a:gd name="T14" fmla="*/ 2147483647 w 1460"/>
                <a:gd name="T15" fmla="*/ 2147483647 h 1200"/>
                <a:gd name="T16" fmla="*/ 2147483647 w 1460"/>
                <a:gd name="T17" fmla="*/ 2147483647 h 1200"/>
                <a:gd name="T18" fmla="*/ 2147483647 w 1460"/>
                <a:gd name="T19" fmla="*/ 2147483647 h 1200"/>
                <a:gd name="T20" fmla="*/ 2147483647 w 1460"/>
                <a:gd name="T21" fmla="*/ 2147483647 h 1200"/>
                <a:gd name="T22" fmla="*/ 2147483647 w 1460"/>
                <a:gd name="T23" fmla="*/ 2147483647 h 1200"/>
                <a:gd name="T24" fmla="*/ 2147483647 w 1460"/>
                <a:gd name="T25" fmla="*/ 2147483647 h 1200"/>
                <a:gd name="T26" fmla="*/ 2147483647 w 1460"/>
                <a:gd name="T27" fmla="*/ 2147483647 h 1200"/>
                <a:gd name="T28" fmla="*/ 2147483647 w 1460"/>
                <a:gd name="T29" fmla="*/ 2147483647 h 1200"/>
                <a:gd name="T30" fmla="*/ 2147483647 w 1460"/>
                <a:gd name="T31" fmla="*/ 2147483647 h 1200"/>
                <a:gd name="T32" fmla="*/ 2147483647 w 1460"/>
                <a:gd name="T33" fmla="*/ 2147483647 h 1200"/>
                <a:gd name="T34" fmla="*/ 2147483647 w 1460"/>
                <a:gd name="T35" fmla="*/ 2147483647 h 1200"/>
                <a:gd name="T36" fmla="*/ 2147483647 w 1460"/>
                <a:gd name="T37" fmla="*/ 2147483647 h 1200"/>
                <a:gd name="T38" fmla="*/ 2147483647 w 1460"/>
                <a:gd name="T39" fmla="*/ 2147483647 h 1200"/>
                <a:gd name="T40" fmla="*/ 2147483647 w 1460"/>
                <a:gd name="T41" fmla="*/ 2147483647 h 1200"/>
                <a:gd name="T42" fmla="*/ 2147483647 w 1460"/>
                <a:gd name="T43" fmla="*/ 2147483647 h 1200"/>
                <a:gd name="T44" fmla="*/ 2147483647 w 1460"/>
                <a:gd name="T45" fmla="*/ 2147483647 h 1200"/>
                <a:gd name="T46" fmla="*/ 2147483647 w 1460"/>
                <a:gd name="T47" fmla="*/ 2147483647 h 1200"/>
                <a:gd name="T48" fmla="*/ 2147483647 w 1460"/>
                <a:gd name="T49" fmla="*/ 2147483647 h 1200"/>
                <a:gd name="T50" fmla="*/ 2147483647 w 1460"/>
                <a:gd name="T51" fmla="*/ 2147483647 h 1200"/>
                <a:gd name="T52" fmla="*/ 2147483647 w 1460"/>
                <a:gd name="T53" fmla="*/ 2147483647 h 1200"/>
                <a:gd name="T54" fmla="*/ 2147483647 w 1460"/>
                <a:gd name="T55" fmla="*/ 2147483647 h 1200"/>
                <a:gd name="T56" fmla="*/ 2147483647 w 1460"/>
                <a:gd name="T57" fmla="*/ 2147483647 h 1200"/>
                <a:gd name="T58" fmla="*/ 2147483647 w 1460"/>
                <a:gd name="T59" fmla="*/ 2147483647 h 1200"/>
                <a:gd name="T60" fmla="*/ 2147483647 w 1460"/>
                <a:gd name="T61" fmla="*/ 2147483647 h 1200"/>
                <a:gd name="T62" fmla="*/ 2147483647 w 1460"/>
                <a:gd name="T63" fmla="*/ 2147483647 h 1200"/>
                <a:gd name="T64" fmla="*/ 2147483647 w 1460"/>
                <a:gd name="T65" fmla="*/ 2147483647 h 1200"/>
                <a:gd name="T66" fmla="*/ 2147483647 w 1460"/>
                <a:gd name="T67" fmla="*/ 2147483647 h 1200"/>
                <a:gd name="T68" fmla="*/ 2147483647 w 1460"/>
                <a:gd name="T69" fmla="*/ 0 h 1200"/>
                <a:gd name="T70" fmla="*/ 2147483647 w 1460"/>
                <a:gd name="T71" fmla="*/ 2147483647 h 12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0"/>
                <a:gd name="T109" fmla="*/ 0 h 1200"/>
                <a:gd name="T110" fmla="*/ 1460 w 1460"/>
                <a:gd name="T111" fmla="*/ 1200 h 120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0" h="1200">
                  <a:moveTo>
                    <a:pt x="2" y="6"/>
                  </a:moveTo>
                  <a:lnTo>
                    <a:pt x="0" y="918"/>
                  </a:lnTo>
                  <a:lnTo>
                    <a:pt x="196" y="960"/>
                  </a:lnTo>
                  <a:lnTo>
                    <a:pt x="340" y="976"/>
                  </a:lnTo>
                  <a:lnTo>
                    <a:pt x="396" y="896"/>
                  </a:lnTo>
                  <a:lnTo>
                    <a:pt x="324" y="808"/>
                  </a:lnTo>
                  <a:lnTo>
                    <a:pt x="428" y="776"/>
                  </a:lnTo>
                  <a:lnTo>
                    <a:pt x="580" y="712"/>
                  </a:lnTo>
                  <a:lnTo>
                    <a:pt x="676" y="792"/>
                  </a:lnTo>
                  <a:lnTo>
                    <a:pt x="756" y="872"/>
                  </a:lnTo>
                  <a:lnTo>
                    <a:pt x="836" y="952"/>
                  </a:lnTo>
                  <a:lnTo>
                    <a:pt x="908" y="1056"/>
                  </a:lnTo>
                  <a:lnTo>
                    <a:pt x="1028" y="1136"/>
                  </a:lnTo>
                  <a:lnTo>
                    <a:pt x="1156" y="1144"/>
                  </a:lnTo>
                  <a:lnTo>
                    <a:pt x="1236" y="1128"/>
                  </a:lnTo>
                  <a:lnTo>
                    <a:pt x="1372" y="1200"/>
                  </a:lnTo>
                  <a:lnTo>
                    <a:pt x="1460" y="1144"/>
                  </a:lnTo>
                  <a:lnTo>
                    <a:pt x="1276" y="1040"/>
                  </a:lnTo>
                  <a:lnTo>
                    <a:pt x="1220" y="1000"/>
                  </a:lnTo>
                  <a:lnTo>
                    <a:pt x="1182" y="885"/>
                  </a:lnTo>
                  <a:lnTo>
                    <a:pt x="1092" y="912"/>
                  </a:lnTo>
                  <a:lnTo>
                    <a:pt x="1092" y="832"/>
                  </a:lnTo>
                  <a:lnTo>
                    <a:pt x="1004" y="776"/>
                  </a:lnTo>
                  <a:lnTo>
                    <a:pt x="964" y="720"/>
                  </a:lnTo>
                  <a:lnTo>
                    <a:pt x="892" y="632"/>
                  </a:lnTo>
                  <a:lnTo>
                    <a:pt x="1004" y="592"/>
                  </a:lnTo>
                  <a:lnTo>
                    <a:pt x="980" y="512"/>
                  </a:lnTo>
                  <a:lnTo>
                    <a:pt x="884" y="472"/>
                  </a:lnTo>
                  <a:lnTo>
                    <a:pt x="772" y="424"/>
                  </a:lnTo>
                  <a:lnTo>
                    <a:pt x="692" y="320"/>
                  </a:lnTo>
                  <a:lnTo>
                    <a:pt x="604" y="232"/>
                  </a:lnTo>
                  <a:lnTo>
                    <a:pt x="484" y="152"/>
                  </a:lnTo>
                  <a:lnTo>
                    <a:pt x="300" y="72"/>
                  </a:lnTo>
                  <a:lnTo>
                    <a:pt x="180" y="48"/>
                  </a:lnTo>
                  <a:lnTo>
                    <a:pt x="84" y="0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39" name="Freeform 20">
              <a:extLst/>
            </p:cNvPr>
            <p:cNvSpPr>
              <a:spLocks/>
            </p:cNvSpPr>
            <p:nvPr/>
          </p:nvSpPr>
          <p:spPr bwMode="auto">
            <a:xfrm>
              <a:off x="5991201" y="4764106"/>
              <a:ext cx="204788" cy="203200"/>
            </a:xfrm>
            <a:custGeom>
              <a:avLst/>
              <a:gdLst>
                <a:gd name="T0" fmla="*/ 2147483647 w 753"/>
                <a:gd name="T1" fmla="*/ 0 h 749"/>
                <a:gd name="T2" fmla="*/ 0 w 753"/>
                <a:gd name="T3" fmla="*/ 2147483647 h 749"/>
                <a:gd name="T4" fmla="*/ 2147483647 w 753"/>
                <a:gd name="T5" fmla="*/ 2147483647 h 749"/>
                <a:gd name="T6" fmla="*/ 2147483647 w 753"/>
                <a:gd name="T7" fmla="*/ 2147483647 h 749"/>
                <a:gd name="T8" fmla="*/ 2147483647 w 753"/>
                <a:gd name="T9" fmla="*/ 2147483647 h 749"/>
                <a:gd name="T10" fmla="*/ 2147483647 w 753"/>
                <a:gd name="T11" fmla="*/ 2147483647 h 749"/>
                <a:gd name="T12" fmla="*/ 2147483647 w 753"/>
                <a:gd name="T13" fmla="*/ 2147483647 h 749"/>
                <a:gd name="T14" fmla="*/ 2147483647 w 753"/>
                <a:gd name="T15" fmla="*/ 2147483647 h 749"/>
                <a:gd name="T16" fmla="*/ 2147483647 w 753"/>
                <a:gd name="T17" fmla="*/ 2147483647 h 749"/>
                <a:gd name="T18" fmla="*/ 2147483647 w 753"/>
                <a:gd name="T19" fmla="*/ 2147483647 h 749"/>
                <a:gd name="T20" fmla="*/ 2147483647 w 753"/>
                <a:gd name="T21" fmla="*/ 2147483647 h 749"/>
                <a:gd name="T22" fmla="*/ 2147483647 w 753"/>
                <a:gd name="T23" fmla="*/ 2147483647 h 749"/>
                <a:gd name="T24" fmla="*/ 2147483647 w 753"/>
                <a:gd name="T25" fmla="*/ 2147483647 h 749"/>
                <a:gd name="T26" fmla="*/ 2147483647 w 753"/>
                <a:gd name="T27" fmla="*/ 2147483647 h 749"/>
                <a:gd name="T28" fmla="*/ 2147483647 w 753"/>
                <a:gd name="T29" fmla="*/ 2147483647 h 749"/>
                <a:gd name="T30" fmla="*/ 2147483647 w 753"/>
                <a:gd name="T31" fmla="*/ 2147483647 h 749"/>
                <a:gd name="T32" fmla="*/ 2147483647 w 753"/>
                <a:gd name="T33" fmla="*/ 2147483647 h 749"/>
                <a:gd name="T34" fmla="*/ 2147483647 w 753"/>
                <a:gd name="T35" fmla="*/ 2147483647 h 749"/>
                <a:gd name="T36" fmla="*/ 2147483647 w 753"/>
                <a:gd name="T37" fmla="*/ 2147483647 h 749"/>
                <a:gd name="T38" fmla="*/ 2147483647 w 753"/>
                <a:gd name="T39" fmla="*/ 2147483647 h 749"/>
                <a:gd name="T40" fmla="*/ 2147483647 w 753"/>
                <a:gd name="T41" fmla="*/ 2147483647 h 749"/>
                <a:gd name="T42" fmla="*/ 2147483647 w 753"/>
                <a:gd name="T43" fmla="*/ 2147483647 h 749"/>
                <a:gd name="T44" fmla="*/ 2147483647 w 753"/>
                <a:gd name="T45" fmla="*/ 2147483647 h 749"/>
                <a:gd name="T46" fmla="*/ 2147483647 w 753"/>
                <a:gd name="T47" fmla="*/ 2147483647 h 749"/>
                <a:gd name="T48" fmla="*/ 2147483647 w 753"/>
                <a:gd name="T49" fmla="*/ 2147483647 h 749"/>
                <a:gd name="T50" fmla="*/ 2147483647 w 753"/>
                <a:gd name="T51" fmla="*/ 2147483647 h 749"/>
                <a:gd name="T52" fmla="*/ 2147483647 w 753"/>
                <a:gd name="T53" fmla="*/ 2147483647 h 749"/>
                <a:gd name="T54" fmla="*/ 2147483647 w 753"/>
                <a:gd name="T55" fmla="*/ 2147483647 h 749"/>
                <a:gd name="T56" fmla="*/ 2147483647 w 753"/>
                <a:gd name="T57" fmla="*/ 2147483647 h 749"/>
                <a:gd name="T58" fmla="*/ 2147483647 w 753"/>
                <a:gd name="T59" fmla="*/ 2147483647 h 749"/>
                <a:gd name="T60" fmla="*/ 2147483647 w 753"/>
                <a:gd name="T61" fmla="*/ 2147483647 h 749"/>
                <a:gd name="T62" fmla="*/ 2147483647 w 753"/>
                <a:gd name="T63" fmla="*/ 2147483647 h 749"/>
                <a:gd name="T64" fmla="*/ 2147483647 w 753"/>
                <a:gd name="T65" fmla="*/ 2147483647 h 749"/>
                <a:gd name="T66" fmla="*/ 2147483647 w 753"/>
                <a:gd name="T67" fmla="*/ 2147483647 h 749"/>
                <a:gd name="T68" fmla="*/ 2147483647 w 753"/>
                <a:gd name="T69" fmla="*/ 2147483647 h 749"/>
                <a:gd name="T70" fmla="*/ 2147483647 w 753"/>
                <a:gd name="T71" fmla="*/ 2147483647 h 749"/>
                <a:gd name="T72" fmla="*/ 2147483647 w 753"/>
                <a:gd name="T73" fmla="*/ 2147483647 h 749"/>
                <a:gd name="T74" fmla="*/ 2147483647 w 753"/>
                <a:gd name="T75" fmla="*/ 2147483647 h 749"/>
                <a:gd name="T76" fmla="*/ 2147483647 w 753"/>
                <a:gd name="T77" fmla="*/ 2147483647 h 749"/>
                <a:gd name="T78" fmla="*/ 2147483647 w 753"/>
                <a:gd name="T79" fmla="*/ 2147483647 h 749"/>
                <a:gd name="T80" fmla="*/ 2147483647 w 753"/>
                <a:gd name="T81" fmla="*/ 2147483647 h 749"/>
                <a:gd name="T82" fmla="*/ 2147483647 w 753"/>
                <a:gd name="T83" fmla="*/ 2147483647 h 749"/>
                <a:gd name="T84" fmla="*/ 2147483647 w 753"/>
                <a:gd name="T85" fmla="*/ 2147483647 h 749"/>
                <a:gd name="T86" fmla="*/ 2147483647 w 753"/>
                <a:gd name="T87" fmla="*/ 2147483647 h 749"/>
                <a:gd name="T88" fmla="*/ 2147483647 w 753"/>
                <a:gd name="T89" fmla="*/ 2147483647 h 749"/>
                <a:gd name="T90" fmla="*/ 2147483647 w 753"/>
                <a:gd name="T91" fmla="*/ 0 h 74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53"/>
                <a:gd name="T139" fmla="*/ 0 h 749"/>
                <a:gd name="T140" fmla="*/ 753 w 753"/>
                <a:gd name="T141" fmla="*/ 749 h 74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53" h="749">
                  <a:moveTo>
                    <a:pt x="8" y="0"/>
                  </a:moveTo>
                  <a:lnTo>
                    <a:pt x="0" y="48"/>
                  </a:lnTo>
                  <a:lnTo>
                    <a:pt x="70" y="105"/>
                  </a:lnTo>
                  <a:lnTo>
                    <a:pt x="101" y="141"/>
                  </a:lnTo>
                  <a:lnTo>
                    <a:pt x="128" y="163"/>
                  </a:lnTo>
                  <a:lnTo>
                    <a:pt x="174" y="219"/>
                  </a:lnTo>
                  <a:lnTo>
                    <a:pt x="247" y="311"/>
                  </a:lnTo>
                  <a:lnTo>
                    <a:pt x="324" y="418"/>
                  </a:lnTo>
                  <a:lnTo>
                    <a:pt x="352" y="487"/>
                  </a:lnTo>
                  <a:lnTo>
                    <a:pt x="373" y="539"/>
                  </a:lnTo>
                  <a:lnTo>
                    <a:pt x="424" y="603"/>
                  </a:lnTo>
                  <a:lnTo>
                    <a:pt x="467" y="648"/>
                  </a:lnTo>
                  <a:lnTo>
                    <a:pt x="529" y="685"/>
                  </a:lnTo>
                  <a:lnTo>
                    <a:pt x="587" y="738"/>
                  </a:lnTo>
                  <a:lnTo>
                    <a:pt x="634" y="749"/>
                  </a:lnTo>
                  <a:lnTo>
                    <a:pt x="681" y="742"/>
                  </a:lnTo>
                  <a:lnTo>
                    <a:pt x="702" y="697"/>
                  </a:lnTo>
                  <a:lnTo>
                    <a:pt x="706" y="637"/>
                  </a:lnTo>
                  <a:lnTo>
                    <a:pt x="699" y="566"/>
                  </a:lnTo>
                  <a:lnTo>
                    <a:pt x="732" y="561"/>
                  </a:lnTo>
                  <a:lnTo>
                    <a:pt x="753" y="528"/>
                  </a:lnTo>
                  <a:lnTo>
                    <a:pt x="738" y="495"/>
                  </a:lnTo>
                  <a:lnTo>
                    <a:pt x="699" y="454"/>
                  </a:lnTo>
                  <a:lnTo>
                    <a:pt x="663" y="450"/>
                  </a:lnTo>
                  <a:lnTo>
                    <a:pt x="681" y="495"/>
                  </a:lnTo>
                  <a:lnTo>
                    <a:pt x="666" y="520"/>
                  </a:lnTo>
                  <a:lnTo>
                    <a:pt x="649" y="517"/>
                  </a:lnTo>
                  <a:lnTo>
                    <a:pt x="605" y="472"/>
                  </a:lnTo>
                  <a:lnTo>
                    <a:pt x="583" y="420"/>
                  </a:lnTo>
                  <a:lnTo>
                    <a:pt x="525" y="408"/>
                  </a:lnTo>
                  <a:lnTo>
                    <a:pt x="532" y="378"/>
                  </a:lnTo>
                  <a:lnTo>
                    <a:pt x="561" y="348"/>
                  </a:lnTo>
                  <a:lnTo>
                    <a:pt x="529" y="330"/>
                  </a:lnTo>
                  <a:lnTo>
                    <a:pt x="489" y="318"/>
                  </a:lnTo>
                  <a:lnTo>
                    <a:pt x="457" y="285"/>
                  </a:lnTo>
                  <a:lnTo>
                    <a:pt x="424" y="259"/>
                  </a:lnTo>
                  <a:lnTo>
                    <a:pt x="395" y="217"/>
                  </a:lnTo>
                  <a:lnTo>
                    <a:pt x="355" y="214"/>
                  </a:lnTo>
                  <a:lnTo>
                    <a:pt x="319" y="176"/>
                  </a:lnTo>
                  <a:lnTo>
                    <a:pt x="266" y="138"/>
                  </a:lnTo>
                  <a:lnTo>
                    <a:pt x="214" y="86"/>
                  </a:lnTo>
                  <a:lnTo>
                    <a:pt x="171" y="39"/>
                  </a:lnTo>
                  <a:lnTo>
                    <a:pt x="129" y="16"/>
                  </a:lnTo>
                  <a:lnTo>
                    <a:pt x="81" y="33"/>
                  </a:lnTo>
                  <a:lnTo>
                    <a:pt x="35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0" name="Freeform 21">
              <a:extLst/>
            </p:cNvPr>
            <p:cNvSpPr>
              <a:spLocks/>
            </p:cNvSpPr>
            <p:nvPr/>
          </p:nvSpPr>
          <p:spPr bwMode="auto">
            <a:xfrm>
              <a:off x="6080101" y="4751406"/>
              <a:ext cx="76200" cy="93662"/>
            </a:xfrm>
            <a:custGeom>
              <a:avLst/>
              <a:gdLst>
                <a:gd name="T0" fmla="*/ 0 w 288"/>
                <a:gd name="T1" fmla="*/ 0 h 348"/>
                <a:gd name="T2" fmla="*/ 2147483647 w 288"/>
                <a:gd name="T3" fmla="*/ 2147483647 h 348"/>
                <a:gd name="T4" fmla="*/ 2147483647 w 288"/>
                <a:gd name="T5" fmla="*/ 2147483647 h 348"/>
                <a:gd name="T6" fmla="*/ 2147483647 w 288"/>
                <a:gd name="T7" fmla="*/ 2147483647 h 348"/>
                <a:gd name="T8" fmla="*/ 2147483647 w 288"/>
                <a:gd name="T9" fmla="*/ 2147483647 h 348"/>
                <a:gd name="T10" fmla="*/ 2147483647 w 288"/>
                <a:gd name="T11" fmla="*/ 2147483647 h 348"/>
                <a:gd name="T12" fmla="*/ 2147483647 w 288"/>
                <a:gd name="T13" fmla="*/ 2147483647 h 348"/>
                <a:gd name="T14" fmla="*/ 2147483647 w 288"/>
                <a:gd name="T15" fmla="*/ 2147483647 h 348"/>
                <a:gd name="T16" fmla="*/ 2147483647 w 288"/>
                <a:gd name="T17" fmla="*/ 2147483647 h 348"/>
                <a:gd name="T18" fmla="*/ 2147483647 w 288"/>
                <a:gd name="T19" fmla="*/ 2147483647 h 348"/>
                <a:gd name="T20" fmla="*/ 2147483647 w 288"/>
                <a:gd name="T21" fmla="*/ 2147483647 h 348"/>
                <a:gd name="T22" fmla="*/ 2147483647 w 288"/>
                <a:gd name="T23" fmla="*/ 2147483647 h 348"/>
                <a:gd name="T24" fmla="*/ 2147483647 w 288"/>
                <a:gd name="T25" fmla="*/ 2147483647 h 348"/>
                <a:gd name="T26" fmla="*/ 2147483647 w 288"/>
                <a:gd name="T27" fmla="*/ 2147483647 h 348"/>
                <a:gd name="T28" fmla="*/ 2147483647 w 288"/>
                <a:gd name="T29" fmla="*/ 2147483647 h 348"/>
                <a:gd name="T30" fmla="*/ 2147483647 w 288"/>
                <a:gd name="T31" fmla="*/ 2147483647 h 348"/>
                <a:gd name="T32" fmla="*/ 2147483647 w 288"/>
                <a:gd name="T33" fmla="*/ 2147483647 h 348"/>
                <a:gd name="T34" fmla="*/ 2147483647 w 288"/>
                <a:gd name="T35" fmla="*/ 2147483647 h 348"/>
                <a:gd name="T36" fmla="*/ 2147483647 w 288"/>
                <a:gd name="T37" fmla="*/ 2147483647 h 348"/>
                <a:gd name="T38" fmla="*/ 2147483647 w 288"/>
                <a:gd name="T39" fmla="*/ 2147483647 h 348"/>
                <a:gd name="T40" fmla="*/ 2147483647 w 288"/>
                <a:gd name="T41" fmla="*/ 2147483647 h 348"/>
                <a:gd name="T42" fmla="*/ 0 w 288"/>
                <a:gd name="T43" fmla="*/ 0 h 3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8"/>
                <a:gd name="T67" fmla="*/ 0 h 348"/>
                <a:gd name="T68" fmla="*/ 288 w 288"/>
                <a:gd name="T69" fmla="*/ 348 h 34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8" h="348">
                  <a:moveTo>
                    <a:pt x="0" y="0"/>
                  </a:moveTo>
                  <a:lnTo>
                    <a:pt x="27" y="6"/>
                  </a:lnTo>
                  <a:lnTo>
                    <a:pt x="54" y="25"/>
                  </a:lnTo>
                  <a:lnTo>
                    <a:pt x="76" y="62"/>
                  </a:lnTo>
                  <a:lnTo>
                    <a:pt x="123" y="65"/>
                  </a:lnTo>
                  <a:lnTo>
                    <a:pt x="160" y="47"/>
                  </a:lnTo>
                  <a:lnTo>
                    <a:pt x="196" y="80"/>
                  </a:lnTo>
                  <a:lnTo>
                    <a:pt x="229" y="121"/>
                  </a:lnTo>
                  <a:lnTo>
                    <a:pt x="229" y="203"/>
                  </a:lnTo>
                  <a:lnTo>
                    <a:pt x="244" y="259"/>
                  </a:lnTo>
                  <a:lnTo>
                    <a:pt x="262" y="293"/>
                  </a:lnTo>
                  <a:lnTo>
                    <a:pt x="288" y="331"/>
                  </a:lnTo>
                  <a:lnTo>
                    <a:pt x="261" y="348"/>
                  </a:lnTo>
                  <a:lnTo>
                    <a:pt x="237" y="348"/>
                  </a:lnTo>
                  <a:lnTo>
                    <a:pt x="204" y="327"/>
                  </a:lnTo>
                  <a:lnTo>
                    <a:pt x="165" y="286"/>
                  </a:lnTo>
                  <a:lnTo>
                    <a:pt x="111" y="262"/>
                  </a:lnTo>
                  <a:lnTo>
                    <a:pt x="70" y="211"/>
                  </a:lnTo>
                  <a:lnTo>
                    <a:pt x="40" y="173"/>
                  </a:lnTo>
                  <a:lnTo>
                    <a:pt x="11" y="91"/>
                  </a:lnTo>
                  <a:lnTo>
                    <a:pt x="29" y="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1" name="Freeform 22">
              <a:extLst/>
            </p:cNvPr>
            <p:cNvSpPr>
              <a:spLocks/>
            </p:cNvSpPr>
            <p:nvPr/>
          </p:nvSpPr>
          <p:spPr bwMode="auto">
            <a:xfrm>
              <a:off x="6173764" y="4968893"/>
              <a:ext cx="168275" cy="55563"/>
            </a:xfrm>
            <a:custGeom>
              <a:avLst/>
              <a:gdLst>
                <a:gd name="T0" fmla="*/ 2147483647 w 1381"/>
                <a:gd name="T1" fmla="*/ 2147483647 h 436"/>
                <a:gd name="T2" fmla="*/ 0 w 1381"/>
                <a:gd name="T3" fmla="*/ 2147483647 h 436"/>
                <a:gd name="T4" fmla="*/ 2147483647 w 1381"/>
                <a:gd name="T5" fmla="*/ 2147483647 h 436"/>
                <a:gd name="T6" fmla="*/ 2147483647 w 1381"/>
                <a:gd name="T7" fmla="*/ 2147483647 h 436"/>
                <a:gd name="T8" fmla="*/ 2147483647 w 1381"/>
                <a:gd name="T9" fmla="*/ 2147483647 h 436"/>
                <a:gd name="T10" fmla="*/ 2147483647 w 1381"/>
                <a:gd name="T11" fmla="*/ 2147483647 h 436"/>
                <a:gd name="T12" fmla="*/ 2147483647 w 1381"/>
                <a:gd name="T13" fmla="*/ 2147483647 h 436"/>
                <a:gd name="T14" fmla="*/ 2147483647 w 1381"/>
                <a:gd name="T15" fmla="*/ 2147483647 h 436"/>
                <a:gd name="T16" fmla="*/ 2147483647 w 1381"/>
                <a:gd name="T17" fmla="*/ 2147483647 h 436"/>
                <a:gd name="T18" fmla="*/ 2147483647 w 1381"/>
                <a:gd name="T19" fmla="*/ 2147483647 h 436"/>
                <a:gd name="T20" fmla="*/ 2147483647 w 1381"/>
                <a:gd name="T21" fmla="*/ 2147483647 h 436"/>
                <a:gd name="T22" fmla="*/ 2147483647 w 1381"/>
                <a:gd name="T23" fmla="*/ 2147483647 h 436"/>
                <a:gd name="T24" fmla="*/ 2147483647 w 1381"/>
                <a:gd name="T25" fmla="*/ 2147483647 h 436"/>
                <a:gd name="T26" fmla="*/ 2147483647 w 1381"/>
                <a:gd name="T27" fmla="*/ 2147483647 h 436"/>
                <a:gd name="T28" fmla="*/ 2147483647 w 1381"/>
                <a:gd name="T29" fmla="*/ 2147483647 h 436"/>
                <a:gd name="T30" fmla="*/ 2147483647 w 1381"/>
                <a:gd name="T31" fmla="*/ 2147483647 h 436"/>
                <a:gd name="T32" fmla="*/ 2147483647 w 1381"/>
                <a:gd name="T33" fmla="*/ 2147483647 h 436"/>
                <a:gd name="T34" fmla="*/ 2147483647 w 1381"/>
                <a:gd name="T35" fmla="*/ 2147483647 h 436"/>
                <a:gd name="T36" fmla="*/ 2147483647 w 1381"/>
                <a:gd name="T37" fmla="*/ 2147483647 h 436"/>
                <a:gd name="T38" fmla="*/ 2147483647 w 1381"/>
                <a:gd name="T39" fmla="*/ 2147483647 h 436"/>
                <a:gd name="T40" fmla="*/ 2147483647 w 1381"/>
                <a:gd name="T41" fmla="*/ 2147483647 h 436"/>
                <a:gd name="T42" fmla="*/ 2147483647 w 1381"/>
                <a:gd name="T43" fmla="*/ 2147483647 h 436"/>
                <a:gd name="T44" fmla="*/ 2147483647 w 1381"/>
                <a:gd name="T45" fmla="*/ 2147483647 h 436"/>
                <a:gd name="T46" fmla="*/ 2147483647 w 1381"/>
                <a:gd name="T47" fmla="*/ 2147483647 h 436"/>
                <a:gd name="T48" fmla="*/ 2147483647 w 1381"/>
                <a:gd name="T49" fmla="*/ 2147483647 h 436"/>
                <a:gd name="T50" fmla="*/ 2147483647 w 1381"/>
                <a:gd name="T51" fmla="*/ 2147483647 h 436"/>
                <a:gd name="T52" fmla="*/ 2147483647 w 1381"/>
                <a:gd name="T53" fmla="*/ 2147483647 h 436"/>
                <a:gd name="T54" fmla="*/ 2147483647 w 1381"/>
                <a:gd name="T55" fmla="*/ 0 h 436"/>
                <a:gd name="T56" fmla="*/ 2147483647 w 1381"/>
                <a:gd name="T57" fmla="*/ 2147483647 h 436"/>
                <a:gd name="T58" fmla="*/ 2147483647 w 1381"/>
                <a:gd name="T59" fmla="*/ 2147483647 h 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1"/>
                <a:gd name="T91" fmla="*/ 0 h 436"/>
                <a:gd name="T92" fmla="*/ 1381 w 1381"/>
                <a:gd name="T93" fmla="*/ 436 h 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1" h="436">
                  <a:moveTo>
                    <a:pt x="101" y="15"/>
                  </a:moveTo>
                  <a:lnTo>
                    <a:pt x="0" y="98"/>
                  </a:lnTo>
                  <a:lnTo>
                    <a:pt x="9" y="162"/>
                  </a:lnTo>
                  <a:lnTo>
                    <a:pt x="73" y="171"/>
                  </a:lnTo>
                  <a:lnTo>
                    <a:pt x="156" y="171"/>
                  </a:lnTo>
                  <a:lnTo>
                    <a:pt x="201" y="244"/>
                  </a:lnTo>
                  <a:lnTo>
                    <a:pt x="311" y="226"/>
                  </a:lnTo>
                  <a:lnTo>
                    <a:pt x="439" y="280"/>
                  </a:lnTo>
                  <a:lnTo>
                    <a:pt x="540" y="253"/>
                  </a:lnTo>
                  <a:lnTo>
                    <a:pt x="722" y="317"/>
                  </a:lnTo>
                  <a:lnTo>
                    <a:pt x="823" y="363"/>
                  </a:lnTo>
                  <a:lnTo>
                    <a:pt x="1006" y="363"/>
                  </a:lnTo>
                  <a:lnTo>
                    <a:pt x="1189" y="399"/>
                  </a:lnTo>
                  <a:lnTo>
                    <a:pt x="1335" y="436"/>
                  </a:lnTo>
                  <a:lnTo>
                    <a:pt x="1381" y="372"/>
                  </a:lnTo>
                  <a:lnTo>
                    <a:pt x="1353" y="280"/>
                  </a:lnTo>
                  <a:lnTo>
                    <a:pt x="1262" y="235"/>
                  </a:lnTo>
                  <a:lnTo>
                    <a:pt x="1271" y="143"/>
                  </a:lnTo>
                  <a:lnTo>
                    <a:pt x="1207" y="125"/>
                  </a:lnTo>
                  <a:lnTo>
                    <a:pt x="1106" y="143"/>
                  </a:lnTo>
                  <a:lnTo>
                    <a:pt x="978" y="116"/>
                  </a:lnTo>
                  <a:lnTo>
                    <a:pt x="924" y="116"/>
                  </a:lnTo>
                  <a:lnTo>
                    <a:pt x="823" y="88"/>
                  </a:lnTo>
                  <a:lnTo>
                    <a:pt x="713" y="152"/>
                  </a:lnTo>
                  <a:lnTo>
                    <a:pt x="558" y="152"/>
                  </a:lnTo>
                  <a:lnTo>
                    <a:pt x="466" y="79"/>
                  </a:lnTo>
                  <a:lnTo>
                    <a:pt x="393" y="61"/>
                  </a:lnTo>
                  <a:lnTo>
                    <a:pt x="295" y="0"/>
                  </a:lnTo>
                  <a:lnTo>
                    <a:pt x="210" y="15"/>
                  </a:lnTo>
                  <a:lnTo>
                    <a:pt x="101" y="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2" name="Freeform 23">
              <a:extLst/>
            </p:cNvPr>
            <p:cNvSpPr>
              <a:spLocks/>
            </p:cNvSpPr>
            <p:nvPr/>
          </p:nvSpPr>
          <p:spPr bwMode="auto">
            <a:xfrm>
              <a:off x="6116614" y="4429143"/>
              <a:ext cx="131762" cy="280988"/>
            </a:xfrm>
            <a:custGeom>
              <a:avLst/>
              <a:gdLst>
                <a:gd name="T0" fmla="*/ 47 w 771190"/>
                <a:gd name="T1" fmla="*/ 236 h 1646237"/>
                <a:gd name="T2" fmla="*/ 54 w 771190"/>
                <a:gd name="T3" fmla="*/ 230 h 1646237"/>
                <a:gd name="T4" fmla="*/ 64 w 771190"/>
                <a:gd name="T5" fmla="*/ 223 h 1646237"/>
                <a:gd name="T6" fmla="*/ 68 w 771190"/>
                <a:gd name="T7" fmla="*/ 219 h 1646237"/>
                <a:gd name="T8" fmla="*/ 70 w 771190"/>
                <a:gd name="T9" fmla="*/ 214 h 1646237"/>
                <a:gd name="T10" fmla="*/ 81 w 771190"/>
                <a:gd name="T11" fmla="*/ 209 h 1646237"/>
                <a:gd name="T12" fmla="*/ 94 w 771190"/>
                <a:gd name="T13" fmla="*/ 203 h 1646237"/>
                <a:gd name="T14" fmla="*/ 103 w 771190"/>
                <a:gd name="T15" fmla="*/ 195 h 1646237"/>
                <a:gd name="T16" fmla="*/ 111 w 771190"/>
                <a:gd name="T17" fmla="*/ 187 h 1646237"/>
                <a:gd name="T18" fmla="*/ 111 w 771190"/>
                <a:gd name="T19" fmla="*/ 178 h 1646237"/>
                <a:gd name="T20" fmla="*/ 112 w 771190"/>
                <a:gd name="T21" fmla="*/ 167 h 1646237"/>
                <a:gd name="T22" fmla="*/ 110 w 771190"/>
                <a:gd name="T23" fmla="*/ 156 h 1646237"/>
                <a:gd name="T24" fmla="*/ 107 w 771190"/>
                <a:gd name="T25" fmla="*/ 141 h 1646237"/>
                <a:gd name="T26" fmla="*/ 100 w 771190"/>
                <a:gd name="T27" fmla="*/ 130 h 1646237"/>
                <a:gd name="T28" fmla="*/ 90 w 771190"/>
                <a:gd name="T29" fmla="*/ 115 h 1646237"/>
                <a:gd name="T30" fmla="*/ 76 w 771190"/>
                <a:gd name="T31" fmla="*/ 103 h 1646237"/>
                <a:gd name="T32" fmla="*/ 68 w 771190"/>
                <a:gd name="T33" fmla="*/ 93 h 1646237"/>
                <a:gd name="T34" fmla="*/ 63 w 771190"/>
                <a:gd name="T35" fmla="*/ 83 h 1646237"/>
                <a:gd name="T36" fmla="*/ 54 w 771190"/>
                <a:gd name="T37" fmla="*/ 76 h 1646237"/>
                <a:gd name="T38" fmla="*/ 54 w 771190"/>
                <a:gd name="T39" fmla="*/ 70 h 1646237"/>
                <a:gd name="T40" fmla="*/ 56 w 771190"/>
                <a:gd name="T41" fmla="*/ 63 h 1646237"/>
                <a:gd name="T42" fmla="*/ 63 w 771190"/>
                <a:gd name="T43" fmla="*/ 56 h 1646237"/>
                <a:gd name="T44" fmla="*/ 72 w 771190"/>
                <a:gd name="T45" fmla="*/ 46 h 1646237"/>
                <a:gd name="T46" fmla="*/ 82 w 771190"/>
                <a:gd name="T47" fmla="*/ 39 h 1646237"/>
                <a:gd name="T48" fmla="*/ 94 w 771190"/>
                <a:gd name="T49" fmla="*/ 32 h 1646237"/>
                <a:gd name="T50" fmla="*/ 80 w 771190"/>
                <a:gd name="T51" fmla="*/ 28 h 1646237"/>
                <a:gd name="T52" fmla="*/ 74 w 771190"/>
                <a:gd name="T53" fmla="*/ 19 h 1646237"/>
                <a:gd name="T54" fmla="*/ 65 w 771190"/>
                <a:gd name="T55" fmla="*/ 8 h 1646237"/>
                <a:gd name="T56" fmla="*/ 46 w 771190"/>
                <a:gd name="T57" fmla="*/ 0 h 1646237"/>
                <a:gd name="T58" fmla="*/ 35 w 771190"/>
                <a:gd name="T59" fmla="*/ 9 h 1646237"/>
                <a:gd name="T60" fmla="*/ 26 w 771190"/>
                <a:gd name="T61" fmla="*/ 16 h 1646237"/>
                <a:gd name="T62" fmla="*/ 17 w 771190"/>
                <a:gd name="T63" fmla="*/ 9 h 1646237"/>
                <a:gd name="T64" fmla="*/ 8 w 771190"/>
                <a:gd name="T65" fmla="*/ 13 h 1646237"/>
                <a:gd name="T66" fmla="*/ 0 w 771190"/>
                <a:gd name="T67" fmla="*/ 15 h 1646237"/>
                <a:gd name="T68" fmla="*/ 9 w 771190"/>
                <a:gd name="T69" fmla="*/ 25 h 1646237"/>
                <a:gd name="T70" fmla="*/ 11 w 771190"/>
                <a:gd name="T71" fmla="*/ 32 h 1646237"/>
                <a:gd name="T72" fmla="*/ 16 w 771190"/>
                <a:gd name="T73" fmla="*/ 42 h 1646237"/>
                <a:gd name="T74" fmla="*/ 27 w 771190"/>
                <a:gd name="T75" fmla="*/ 44 h 1646237"/>
                <a:gd name="T76" fmla="*/ 38 w 771190"/>
                <a:gd name="T77" fmla="*/ 47 h 1646237"/>
                <a:gd name="T78" fmla="*/ 43 w 771190"/>
                <a:gd name="T79" fmla="*/ 58 h 1646237"/>
                <a:gd name="T80" fmla="*/ 33 w 771190"/>
                <a:gd name="T81" fmla="*/ 69 h 1646237"/>
                <a:gd name="T82" fmla="*/ 43 w 771190"/>
                <a:gd name="T83" fmla="*/ 79 h 1646237"/>
                <a:gd name="T84" fmla="*/ 51 w 771190"/>
                <a:gd name="T85" fmla="*/ 87 h 1646237"/>
                <a:gd name="T86" fmla="*/ 58 w 771190"/>
                <a:gd name="T87" fmla="*/ 96 h 1646237"/>
                <a:gd name="T88" fmla="*/ 67 w 771190"/>
                <a:gd name="T89" fmla="*/ 105 h 1646237"/>
                <a:gd name="T90" fmla="*/ 76 w 771190"/>
                <a:gd name="T91" fmla="*/ 118 h 1646237"/>
                <a:gd name="T92" fmla="*/ 80 w 771190"/>
                <a:gd name="T93" fmla="*/ 128 h 1646237"/>
                <a:gd name="T94" fmla="*/ 83 w 771190"/>
                <a:gd name="T95" fmla="*/ 146 h 1646237"/>
                <a:gd name="T96" fmla="*/ 85 w 771190"/>
                <a:gd name="T97" fmla="*/ 156 h 1646237"/>
                <a:gd name="T98" fmla="*/ 85 w 771190"/>
                <a:gd name="T99" fmla="*/ 168 h 1646237"/>
                <a:gd name="T100" fmla="*/ 80 w 771190"/>
                <a:gd name="T101" fmla="*/ 180 h 1646237"/>
                <a:gd name="T102" fmla="*/ 71 w 771190"/>
                <a:gd name="T103" fmla="*/ 185 h 1646237"/>
                <a:gd name="T104" fmla="*/ 62 w 771190"/>
                <a:gd name="T105" fmla="*/ 189 h 1646237"/>
                <a:gd name="T106" fmla="*/ 59 w 771190"/>
                <a:gd name="T107" fmla="*/ 196 h 1646237"/>
                <a:gd name="T108" fmla="*/ 54 w 771190"/>
                <a:gd name="T109" fmla="*/ 201 h 1646237"/>
                <a:gd name="T110" fmla="*/ 43 w 771190"/>
                <a:gd name="T111" fmla="*/ 201 h 1646237"/>
                <a:gd name="T112" fmla="*/ 36 w 771190"/>
                <a:gd name="T113" fmla="*/ 209 h 1646237"/>
                <a:gd name="T114" fmla="*/ 41 w 771190"/>
                <a:gd name="T115" fmla="*/ 224 h 1646237"/>
                <a:gd name="T116" fmla="*/ 40 w 771190"/>
                <a:gd name="T117" fmla="*/ 230 h 1646237"/>
                <a:gd name="T118" fmla="*/ 40 w 771190"/>
                <a:gd name="T119" fmla="*/ 236 h 1646237"/>
                <a:gd name="T120" fmla="*/ 39 w 771190"/>
                <a:gd name="T121" fmla="*/ 238 h 1646237"/>
                <a:gd name="T122" fmla="*/ 47 w 771190"/>
                <a:gd name="T123" fmla="*/ 236 h 16462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71190"/>
                <a:gd name="T187" fmla="*/ 0 h 1646237"/>
                <a:gd name="T188" fmla="*/ 771190 w 771190"/>
                <a:gd name="T189" fmla="*/ 1646237 h 16462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71190" h="1646237">
                  <a:moveTo>
                    <a:pt x="323515" y="1628775"/>
                  </a:moveTo>
                  <a:lnTo>
                    <a:pt x="367965" y="1589087"/>
                  </a:lnTo>
                  <a:lnTo>
                    <a:pt x="437815" y="1541462"/>
                  </a:lnTo>
                  <a:lnTo>
                    <a:pt x="466390" y="1509712"/>
                  </a:lnTo>
                  <a:lnTo>
                    <a:pt x="480678" y="1474787"/>
                  </a:lnTo>
                  <a:lnTo>
                    <a:pt x="558465" y="1446212"/>
                  </a:lnTo>
                  <a:lnTo>
                    <a:pt x="644190" y="1400175"/>
                  </a:lnTo>
                  <a:lnTo>
                    <a:pt x="706103" y="1347787"/>
                  </a:lnTo>
                  <a:lnTo>
                    <a:pt x="760078" y="1292225"/>
                  </a:lnTo>
                  <a:lnTo>
                    <a:pt x="761665" y="1227137"/>
                  </a:lnTo>
                  <a:lnTo>
                    <a:pt x="771190" y="1155700"/>
                  </a:lnTo>
                  <a:lnTo>
                    <a:pt x="756903" y="1076325"/>
                  </a:lnTo>
                  <a:lnTo>
                    <a:pt x="733090" y="973137"/>
                  </a:lnTo>
                  <a:lnTo>
                    <a:pt x="690228" y="893762"/>
                  </a:lnTo>
                  <a:lnTo>
                    <a:pt x="620378" y="795337"/>
                  </a:lnTo>
                  <a:lnTo>
                    <a:pt x="525128" y="714375"/>
                  </a:lnTo>
                  <a:lnTo>
                    <a:pt x="466390" y="641350"/>
                  </a:lnTo>
                  <a:lnTo>
                    <a:pt x="434640" y="576262"/>
                  </a:lnTo>
                  <a:lnTo>
                    <a:pt x="369553" y="525462"/>
                  </a:lnTo>
                  <a:lnTo>
                    <a:pt x="367965" y="485775"/>
                  </a:lnTo>
                  <a:lnTo>
                    <a:pt x="385428" y="433387"/>
                  </a:lnTo>
                  <a:lnTo>
                    <a:pt x="434640" y="390525"/>
                  </a:lnTo>
                  <a:lnTo>
                    <a:pt x="493378" y="319087"/>
                  </a:lnTo>
                  <a:lnTo>
                    <a:pt x="561640" y="269875"/>
                  </a:lnTo>
                  <a:lnTo>
                    <a:pt x="644190" y="217487"/>
                  </a:lnTo>
                  <a:lnTo>
                    <a:pt x="548940" y="190500"/>
                  </a:lnTo>
                  <a:lnTo>
                    <a:pt x="506078" y="133350"/>
                  </a:lnTo>
                  <a:lnTo>
                    <a:pt x="448928" y="52387"/>
                  </a:lnTo>
                  <a:lnTo>
                    <a:pt x="315578" y="0"/>
                  </a:lnTo>
                  <a:lnTo>
                    <a:pt x="242553" y="61912"/>
                  </a:lnTo>
                  <a:lnTo>
                    <a:pt x="180640" y="109537"/>
                  </a:lnTo>
                  <a:lnTo>
                    <a:pt x="116681" y="60574"/>
                  </a:lnTo>
                  <a:lnTo>
                    <a:pt x="56815" y="90487"/>
                  </a:lnTo>
                  <a:lnTo>
                    <a:pt x="0" y="104627"/>
                  </a:lnTo>
                  <a:lnTo>
                    <a:pt x="58403" y="171450"/>
                  </a:lnTo>
                  <a:lnTo>
                    <a:pt x="75865" y="219075"/>
                  </a:lnTo>
                  <a:lnTo>
                    <a:pt x="109203" y="290512"/>
                  </a:lnTo>
                  <a:lnTo>
                    <a:pt x="185403" y="303212"/>
                  </a:lnTo>
                  <a:lnTo>
                    <a:pt x="258428" y="323850"/>
                  </a:lnTo>
                  <a:lnTo>
                    <a:pt x="291765" y="403225"/>
                  </a:lnTo>
                  <a:lnTo>
                    <a:pt x="225090" y="476250"/>
                  </a:lnTo>
                  <a:lnTo>
                    <a:pt x="291765" y="546100"/>
                  </a:lnTo>
                  <a:lnTo>
                    <a:pt x="347328" y="603250"/>
                  </a:lnTo>
                  <a:lnTo>
                    <a:pt x="396540" y="661987"/>
                  </a:lnTo>
                  <a:lnTo>
                    <a:pt x="461628" y="728662"/>
                  </a:lnTo>
                  <a:lnTo>
                    <a:pt x="525128" y="817562"/>
                  </a:lnTo>
                  <a:lnTo>
                    <a:pt x="548940" y="884237"/>
                  </a:lnTo>
                  <a:lnTo>
                    <a:pt x="567990" y="1004887"/>
                  </a:lnTo>
                  <a:lnTo>
                    <a:pt x="580690" y="1079500"/>
                  </a:lnTo>
                  <a:lnTo>
                    <a:pt x="582278" y="1162050"/>
                  </a:lnTo>
                  <a:lnTo>
                    <a:pt x="548940" y="1243012"/>
                  </a:lnTo>
                  <a:lnTo>
                    <a:pt x="487028" y="1276350"/>
                  </a:lnTo>
                  <a:lnTo>
                    <a:pt x="425115" y="1303337"/>
                  </a:lnTo>
                  <a:lnTo>
                    <a:pt x="404478" y="1350962"/>
                  </a:lnTo>
                  <a:lnTo>
                    <a:pt x="367965" y="1384300"/>
                  </a:lnTo>
                  <a:lnTo>
                    <a:pt x="296528" y="1389062"/>
                  </a:lnTo>
                  <a:lnTo>
                    <a:pt x="248903" y="1443037"/>
                  </a:lnTo>
                  <a:lnTo>
                    <a:pt x="283828" y="1549400"/>
                  </a:lnTo>
                  <a:lnTo>
                    <a:pt x="275890" y="1585912"/>
                  </a:lnTo>
                  <a:lnTo>
                    <a:pt x="277478" y="1625600"/>
                  </a:lnTo>
                  <a:lnTo>
                    <a:pt x="267953" y="1646237"/>
                  </a:lnTo>
                  <a:lnTo>
                    <a:pt x="323515" y="16287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3" name="Freeform 24">
              <a:extLst/>
            </p:cNvPr>
            <p:cNvSpPr>
              <a:spLocks/>
            </p:cNvSpPr>
            <p:nvPr/>
          </p:nvSpPr>
          <p:spPr bwMode="auto">
            <a:xfrm>
              <a:off x="6030889" y="4494231"/>
              <a:ext cx="146050" cy="276225"/>
            </a:xfrm>
            <a:custGeom>
              <a:avLst/>
              <a:gdLst>
                <a:gd name="T0" fmla="*/ 69 w 855663"/>
                <a:gd name="T1" fmla="*/ 239 h 1610371"/>
                <a:gd name="T2" fmla="*/ 54 w 855663"/>
                <a:gd name="T3" fmla="*/ 230 h 1610371"/>
                <a:gd name="T4" fmla="*/ 40 w 855663"/>
                <a:gd name="T5" fmla="*/ 224 h 1610371"/>
                <a:gd name="T6" fmla="*/ 28 w 855663"/>
                <a:gd name="T7" fmla="*/ 208 h 1610371"/>
                <a:gd name="T8" fmla="*/ 18 w 855663"/>
                <a:gd name="T9" fmla="*/ 191 h 1610371"/>
                <a:gd name="T10" fmla="*/ 11 w 855663"/>
                <a:gd name="T11" fmla="*/ 184 h 1610371"/>
                <a:gd name="T12" fmla="*/ 16 w 855663"/>
                <a:gd name="T13" fmla="*/ 174 h 1610371"/>
                <a:gd name="T14" fmla="*/ 16 w 855663"/>
                <a:gd name="T15" fmla="*/ 157 h 1610371"/>
                <a:gd name="T16" fmla="*/ 25 w 855663"/>
                <a:gd name="T17" fmla="*/ 147 h 1610371"/>
                <a:gd name="T18" fmla="*/ 26 w 855663"/>
                <a:gd name="T19" fmla="*/ 130 h 1610371"/>
                <a:gd name="T20" fmla="*/ 27 w 855663"/>
                <a:gd name="T21" fmla="*/ 115 h 1610371"/>
                <a:gd name="T22" fmla="*/ 15 w 855663"/>
                <a:gd name="T23" fmla="*/ 98 h 1610371"/>
                <a:gd name="T24" fmla="*/ 12 w 855663"/>
                <a:gd name="T25" fmla="*/ 77 h 1610371"/>
                <a:gd name="T26" fmla="*/ 15 w 855663"/>
                <a:gd name="T27" fmla="*/ 55 h 1610371"/>
                <a:gd name="T28" fmla="*/ 0 w 855663"/>
                <a:gd name="T29" fmla="*/ 32 h 1610371"/>
                <a:gd name="T30" fmla="*/ 5 w 855663"/>
                <a:gd name="T31" fmla="*/ 12 h 1610371"/>
                <a:gd name="T32" fmla="*/ 26 w 855663"/>
                <a:gd name="T33" fmla="*/ 5 h 1610371"/>
                <a:gd name="T34" fmla="*/ 46 w 855663"/>
                <a:gd name="T35" fmla="*/ 5 h 1610371"/>
                <a:gd name="T36" fmla="*/ 55 w 855663"/>
                <a:gd name="T37" fmla="*/ 17 h 1610371"/>
                <a:gd name="T38" fmla="*/ 53 w 855663"/>
                <a:gd name="T39" fmla="*/ 34 h 1610371"/>
                <a:gd name="T40" fmla="*/ 61 w 855663"/>
                <a:gd name="T41" fmla="*/ 40 h 1610371"/>
                <a:gd name="T42" fmla="*/ 83 w 855663"/>
                <a:gd name="T43" fmla="*/ 30 h 1610371"/>
                <a:gd name="T44" fmla="*/ 103 w 855663"/>
                <a:gd name="T45" fmla="*/ 37 h 1610371"/>
                <a:gd name="T46" fmla="*/ 112 w 855663"/>
                <a:gd name="T47" fmla="*/ 61 h 1610371"/>
                <a:gd name="T48" fmla="*/ 124 w 855663"/>
                <a:gd name="T49" fmla="*/ 75 h 1610371"/>
                <a:gd name="T50" fmla="*/ 116 w 855663"/>
                <a:gd name="T51" fmla="*/ 95 h 1610371"/>
                <a:gd name="T52" fmla="*/ 99 w 855663"/>
                <a:gd name="T53" fmla="*/ 97 h 1610371"/>
                <a:gd name="T54" fmla="*/ 84 w 855663"/>
                <a:gd name="T55" fmla="*/ 103 h 1610371"/>
                <a:gd name="T56" fmla="*/ 75 w 855663"/>
                <a:gd name="T57" fmla="*/ 111 h 1610371"/>
                <a:gd name="T58" fmla="*/ 81 w 855663"/>
                <a:gd name="T59" fmla="*/ 137 h 1610371"/>
                <a:gd name="T60" fmla="*/ 66 w 855663"/>
                <a:gd name="T61" fmla="*/ 124 h 1610371"/>
                <a:gd name="T62" fmla="*/ 52 w 855663"/>
                <a:gd name="T63" fmla="*/ 120 h 1610371"/>
                <a:gd name="T64" fmla="*/ 43 w 855663"/>
                <a:gd name="T65" fmla="*/ 115 h 1610371"/>
                <a:gd name="T66" fmla="*/ 41 w 855663"/>
                <a:gd name="T67" fmla="*/ 128 h 1610371"/>
                <a:gd name="T68" fmla="*/ 34 w 855663"/>
                <a:gd name="T69" fmla="*/ 143 h 1610371"/>
                <a:gd name="T70" fmla="*/ 32 w 855663"/>
                <a:gd name="T71" fmla="*/ 166 h 1610371"/>
                <a:gd name="T72" fmla="*/ 39 w 855663"/>
                <a:gd name="T73" fmla="*/ 185 h 1610371"/>
                <a:gd name="T74" fmla="*/ 46 w 855663"/>
                <a:gd name="T75" fmla="*/ 203 h 1610371"/>
                <a:gd name="T76" fmla="*/ 61 w 855663"/>
                <a:gd name="T77" fmla="*/ 217 h 1610371"/>
                <a:gd name="T78" fmla="*/ 72 w 855663"/>
                <a:gd name="T79" fmla="*/ 224 h 16103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5663"/>
                <a:gd name="T121" fmla="*/ 0 h 1610371"/>
                <a:gd name="T122" fmla="*/ 855663 w 855663"/>
                <a:gd name="T123" fmla="*/ 1610371 h 161037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5663" h="1610371">
                  <a:moveTo>
                    <a:pt x="539291" y="1580605"/>
                  </a:moveTo>
                  <a:lnTo>
                    <a:pt x="478569" y="1610371"/>
                  </a:lnTo>
                  <a:lnTo>
                    <a:pt x="403560" y="1604418"/>
                  </a:lnTo>
                  <a:lnTo>
                    <a:pt x="369888" y="1546225"/>
                  </a:lnTo>
                  <a:lnTo>
                    <a:pt x="324978" y="1513930"/>
                  </a:lnTo>
                  <a:lnTo>
                    <a:pt x="279400" y="1504950"/>
                  </a:lnTo>
                  <a:lnTo>
                    <a:pt x="247650" y="1450975"/>
                  </a:lnTo>
                  <a:lnTo>
                    <a:pt x="192088" y="1403350"/>
                  </a:lnTo>
                  <a:lnTo>
                    <a:pt x="150813" y="1335088"/>
                  </a:lnTo>
                  <a:lnTo>
                    <a:pt x="122238" y="1287463"/>
                  </a:lnTo>
                  <a:lnTo>
                    <a:pt x="88900" y="1273175"/>
                  </a:lnTo>
                  <a:lnTo>
                    <a:pt x="74613" y="1239838"/>
                  </a:lnTo>
                  <a:lnTo>
                    <a:pt x="90488" y="1198563"/>
                  </a:lnTo>
                  <a:lnTo>
                    <a:pt x="107950" y="1174750"/>
                  </a:lnTo>
                  <a:lnTo>
                    <a:pt x="114300" y="1130300"/>
                  </a:lnTo>
                  <a:lnTo>
                    <a:pt x="107950" y="1055688"/>
                  </a:lnTo>
                  <a:lnTo>
                    <a:pt x="157163" y="1050925"/>
                  </a:lnTo>
                  <a:lnTo>
                    <a:pt x="171450" y="992188"/>
                  </a:lnTo>
                  <a:lnTo>
                    <a:pt x="188913" y="920750"/>
                  </a:lnTo>
                  <a:lnTo>
                    <a:pt x="180975" y="874713"/>
                  </a:lnTo>
                  <a:lnTo>
                    <a:pt x="200025" y="815975"/>
                  </a:lnTo>
                  <a:lnTo>
                    <a:pt x="184150" y="777875"/>
                  </a:lnTo>
                  <a:lnTo>
                    <a:pt x="150813" y="722313"/>
                  </a:lnTo>
                  <a:lnTo>
                    <a:pt x="102331" y="662633"/>
                  </a:lnTo>
                  <a:lnTo>
                    <a:pt x="100013" y="592138"/>
                  </a:lnTo>
                  <a:lnTo>
                    <a:pt x="85725" y="515938"/>
                  </a:lnTo>
                  <a:lnTo>
                    <a:pt x="103188" y="444500"/>
                  </a:lnTo>
                  <a:lnTo>
                    <a:pt x="104713" y="368549"/>
                  </a:lnTo>
                  <a:lnTo>
                    <a:pt x="28575" y="314325"/>
                  </a:lnTo>
                  <a:lnTo>
                    <a:pt x="0" y="214313"/>
                  </a:lnTo>
                  <a:lnTo>
                    <a:pt x="0" y="130175"/>
                  </a:lnTo>
                  <a:lnTo>
                    <a:pt x="33338" y="80963"/>
                  </a:lnTo>
                  <a:lnTo>
                    <a:pt x="106363" y="38100"/>
                  </a:lnTo>
                  <a:lnTo>
                    <a:pt x="180975" y="33338"/>
                  </a:lnTo>
                  <a:lnTo>
                    <a:pt x="255588" y="0"/>
                  </a:lnTo>
                  <a:lnTo>
                    <a:pt x="317500" y="34925"/>
                  </a:lnTo>
                  <a:lnTo>
                    <a:pt x="350838" y="69850"/>
                  </a:lnTo>
                  <a:lnTo>
                    <a:pt x="381000" y="112713"/>
                  </a:lnTo>
                  <a:lnTo>
                    <a:pt x="382588" y="169863"/>
                  </a:lnTo>
                  <a:lnTo>
                    <a:pt x="363538" y="230188"/>
                  </a:lnTo>
                  <a:lnTo>
                    <a:pt x="382588" y="271463"/>
                  </a:lnTo>
                  <a:lnTo>
                    <a:pt x="422275" y="273050"/>
                  </a:lnTo>
                  <a:lnTo>
                    <a:pt x="481013" y="236538"/>
                  </a:lnTo>
                  <a:lnTo>
                    <a:pt x="569913" y="201613"/>
                  </a:lnTo>
                  <a:lnTo>
                    <a:pt x="661988" y="206375"/>
                  </a:lnTo>
                  <a:lnTo>
                    <a:pt x="714375" y="246063"/>
                  </a:lnTo>
                  <a:lnTo>
                    <a:pt x="774700" y="306388"/>
                  </a:lnTo>
                  <a:lnTo>
                    <a:pt x="774700" y="407988"/>
                  </a:lnTo>
                  <a:lnTo>
                    <a:pt x="819150" y="449263"/>
                  </a:lnTo>
                  <a:lnTo>
                    <a:pt x="855663" y="508000"/>
                  </a:lnTo>
                  <a:lnTo>
                    <a:pt x="841375" y="619125"/>
                  </a:lnTo>
                  <a:lnTo>
                    <a:pt x="803275" y="641350"/>
                  </a:lnTo>
                  <a:lnTo>
                    <a:pt x="741363" y="679450"/>
                  </a:lnTo>
                  <a:lnTo>
                    <a:pt x="681038" y="655638"/>
                  </a:lnTo>
                  <a:lnTo>
                    <a:pt x="623888" y="661988"/>
                  </a:lnTo>
                  <a:lnTo>
                    <a:pt x="582613" y="690563"/>
                  </a:lnTo>
                  <a:lnTo>
                    <a:pt x="554038" y="714375"/>
                  </a:lnTo>
                  <a:lnTo>
                    <a:pt x="519113" y="746125"/>
                  </a:lnTo>
                  <a:lnTo>
                    <a:pt x="547688" y="846138"/>
                  </a:lnTo>
                  <a:lnTo>
                    <a:pt x="561975" y="920750"/>
                  </a:lnTo>
                  <a:lnTo>
                    <a:pt x="503238" y="874713"/>
                  </a:lnTo>
                  <a:lnTo>
                    <a:pt x="457200" y="836613"/>
                  </a:lnTo>
                  <a:lnTo>
                    <a:pt x="414338" y="849313"/>
                  </a:lnTo>
                  <a:lnTo>
                    <a:pt x="360363" y="811213"/>
                  </a:lnTo>
                  <a:lnTo>
                    <a:pt x="333375" y="749300"/>
                  </a:lnTo>
                  <a:lnTo>
                    <a:pt x="293688" y="773113"/>
                  </a:lnTo>
                  <a:lnTo>
                    <a:pt x="276225" y="815975"/>
                  </a:lnTo>
                  <a:lnTo>
                    <a:pt x="284163" y="860425"/>
                  </a:lnTo>
                  <a:lnTo>
                    <a:pt x="266700" y="906463"/>
                  </a:lnTo>
                  <a:lnTo>
                    <a:pt x="236538" y="960438"/>
                  </a:lnTo>
                  <a:lnTo>
                    <a:pt x="219075" y="1017588"/>
                  </a:lnTo>
                  <a:lnTo>
                    <a:pt x="219075" y="1117600"/>
                  </a:lnTo>
                  <a:lnTo>
                    <a:pt x="219075" y="1185863"/>
                  </a:lnTo>
                  <a:lnTo>
                    <a:pt x="271463" y="1246188"/>
                  </a:lnTo>
                  <a:lnTo>
                    <a:pt x="285750" y="1322388"/>
                  </a:lnTo>
                  <a:lnTo>
                    <a:pt x="317500" y="1370013"/>
                  </a:lnTo>
                  <a:lnTo>
                    <a:pt x="349250" y="1423988"/>
                  </a:lnTo>
                  <a:lnTo>
                    <a:pt x="422275" y="1463675"/>
                  </a:lnTo>
                  <a:lnTo>
                    <a:pt x="461963" y="1479550"/>
                  </a:lnTo>
                  <a:lnTo>
                    <a:pt x="493713" y="1508125"/>
                  </a:lnTo>
                  <a:lnTo>
                    <a:pt x="539291" y="158060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4" name="Freeform 25">
              <a:extLst/>
            </p:cNvPr>
            <p:cNvSpPr>
              <a:spLocks/>
            </p:cNvSpPr>
            <p:nvPr/>
          </p:nvSpPr>
          <p:spPr bwMode="auto">
            <a:xfrm>
              <a:off x="6073751" y="4446606"/>
              <a:ext cx="138113" cy="161925"/>
            </a:xfrm>
            <a:custGeom>
              <a:avLst/>
              <a:gdLst>
                <a:gd name="T0" fmla="*/ 18 w 803275"/>
                <a:gd name="T1" fmla="*/ 67 h 941387"/>
                <a:gd name="T2" fmla="*/ 16 w 803275"/>
                <a:gd name="T3" fmla="*/ 76 h 941387"/>
                <a:gd name="T4" fmla="*/ 19 w 803275"/>
                <a:gd name="T5" fmla="*/ 82 h 941387"/>
                <a:gd name="T6" fmla="*/ 25 w 803275"/>
                <a:gd name="T7" fmla="*/ 83 h 941387"/>
                <a:gd name="T8" fmla="*/ 33 w 803275"/>
                <a:gd name="T9" fmla="*/ 77 h 941387"/>
                <a:gd name="T10" fmla="*/ 46 w 803275"/>
                <a:gd name="T11" fmla="*/ 72 h 941387"/>
                <a:gd name="T12" fmla="*/ 61 w 803275"/>
                <a:gd name="T13" fmla="*/ 72 h 941387"/>
                <a:gd name="T14" fmla="*/ 69 w 803275"/>
                <a:gd name="T15" fmla="*/ 79 h 941387"/>
                <a:gd name="T16" fmla="*/ 78 w 803275"/>
                <a:gd name="T17" fmla="*/ 87 h 941387"/>
                <a:gd name="T18" fmla="*/ 78 w 803275"/>
                <a:gd name="T19" fmla="*/ 102 h 941387"/>
                <a:gd name="T20" fmla="*/ 84 w 803275"/>
                <a:gd name="T21" fmla="*/ 109 h 941387"/>
                <a:gd name="T22" fmla="*/ 90 w 803275"/>
                <a:gd name="T23" fmla="*/ 118 h 941387"/>
                <a:gd name="T24" fmla="*/ 87 w 803275"/>
                <a:gd name="T25" fmla="*/ 135 h 941387"/>
                <a:gd name="T26" fmla="*/ 97 w 803275"/>
                <a:gd name="T27" fmla="*/ 142 h 941387"/>
                <a:gd name="T28" fmla="*/ 105 w 803275"/>
                <a:gd name="T29" fmla="*/ 136 h 941387"/>
                <a:gd name="T30" fmla="*/ 113 w 803275"/>
                <a:gd name="T31" fmla="*/ 133 h 941387"/>
                <a:gd name="T32" fmla="*/ 121 w 803275"/>
                <a:gd name="T33" fmla="*/ 131 h 941387"/>
                <a:gd name="T34" fmla="*/ 119 w 803275"/>
                <a:gd name="T35" fmla="*/ 116 h 941387"/>
                <a:gd name="T36" fmla="*/ 115 w 803275"/>
                <a:gd name="T37" fmla="*/ 107 h 941387"/>
                <a:gd name="T38" fmla="*/ 106 w 803275"/>
                <a:gd name="T39" fmla="*/ 94 h 941387"/>
                <a:gd name="T40" fmla="*/ 96 w 803275"/>
                <a:gd name="T41" fmla="*/ 84 h 941387"/>
                <a:gd name="T42" fmla="*/ 89 w 803275"/>
                <a:gd name="T43" fmla="*/ 76 h 941387"/>
                <a:gd name="T44" fmla="*/ 70 w 803275"/>
                <a:gd name="T45" fmla="*/ 56 h 941387"/>
                <a:gd name="T46" fmla="*/ 80 w 803275"/>
                <a:gd name="T47" fmla="*/ 45 h 941387"/>
                <a:gd name="T48" fmla="*/ 75 w 803275"/>
                <a:gd name="T49" fmla="*/ 33 h 941387"/>
                <a:gd name="T50" fmla="*/ 64 w 803275"/>
                <a:gd name="T51" fmla="*/ 29 h 941387"/>
                <a:gd name="T52" fmla="*/ 53 w 803275"/>
                <a:gd name="T53" fmla="*/ 28 h 941387"/>
                <a:gd name="T54" fmla="*/ 48 w 803275"/>
                <a:gd name="T55" fmla="*/ 18 h 941387"/>
                <a:gd name="T56" fmla="*/ 46 w 803275"/>
                <a:gd name="T57" fmla="*/ 11 h 941387"/>
                <a:gd name="T58" fmla="*/ 36 w 803275"/>
                <a:gd name="T59" fmla="*/ 0 h 941387"/>
                <a:gd name="T60" fmla="*/ 29 w 803275"/>
                <a:gd name="T61" fmla="*/ 3 h 941387"/>
                <a:gd name="T62" fmla="*/ 25 w 803275"/>
                <a:gd name="T63" fmla="*/ 14 h 941387"/>
                <a:gd name="T64" fmla="*/ 13 w 803275"/>
                <a:gd name="T65" fmla="*/ 18 h 941387"/>
                <a:gd name="T66" fmla="*/ 8 w 803275"/>
                <a:gd name="T67" fmla="*/ 31 h 941387"/>
                <a:gd name="T68" fmla="*/ 0 w 803275"/>
                <a:gd name="T69" fmla="*/ 41 h 941387"/>
                <a:gd name="T70" fmla="*/ 10 w 803275"/>
                <a:gd name="T71" fmla="*/ 47 h 941387"/>
                <a:gd name="T72" fmla="*/ 14 w 803275"/>
                <a:gd name="T73" fmla="*/ 53 h 941387"/>
                <a:gd name="T74" fmla="*/ 19 w 803275"/>
                <a:gd name="T75" fmla="*/ 58 h 941387"/>
                <a:gd name="T76" fmla="*/ 18 w 803275"/>
                <a:gd name="T77" fmla="*/ 67 h 9413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03275"/>
                <a:gd name="T118" fmla="*/ 0 h 941387"/>
                <a:gd name="T119" fmla="*/ 803275 w 803275"/>
                <a:gd name="T120" fmla="*/ 941387 h 94138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03275" h="941387">
                  <a:moveTo>
                    <a:pt x="122572" y="447527"/>
                  </a:moveTo>
                  <a:lnTo>
                    <a:pt x="107094" y="507058"/>
                  </a:lnTo>
                  <a:lnTo>
                    <a:pt x="123825" y="546100"/>
                  </a:lnTo>
                  <a:lnTo>
                    <a:pt x="164244" y="548730"/>
                  </a:lnTo>
                  <a:lnTo>
                    <a:pt x="219075" y="512762"/>
                  </a:lnTo>
                  <a:lnTo>
                    <a:pt x="307975" y="476250"/>
                  </a:lnTo>
                  <a:lnTo>
                    <a:pt x="404750" y="480865"/>
                  </a:lnTo>
                  <a:lnTo>
                    <a:pt x="457200" y="522287"/>
                  </a:lnTo>
                  <a:lnTo>
                    <a:pt x="515938" y="579437"/>
                  </a:lnTo>
                  <a:lnTo>
                    <a:pt x="517525" y="679450"/>
                  </a:lnTo>
                  <a:lnTo>
                    <a:pt x="560388" y="723900"/>
                  </a:lnTo>
                  <a:lnTo>
                    <a:pt x="598488" y="781050"/>
                  </a:lnTo>
                  <a:lnTo>
                    <a:pt x="581025" y="898525"/>
                  </a:lnTo>
                  <a:lnTo>
                    <a:pt x="646113" y="941387"/>
                  </a:lnTo>
                  <a:lnTo>
                    <a:pt x="695325" y="904875"/>
                  </a:lnTo>
                  <a:lnTo>
                    <a:pt x="752475" y="884237"/>
                  </a:lnTo>
                  <a:lnTo>
                    <a:pt x="803275" y="866775"/>
                  </a:lnTo>
                  <a:lnTo>
                    <a:pt x="789322" y="770187"/>
                  </a:lnTo>
                  <a:lnTo>
                    <a:pt x="766700" y="713037"/>
                  </a:lnTo>
                  <a:lnTo>
                    <a:pt x="702406" y="624930"/>
                  </a:lnTo>
                  <a:lnTo>
                    <a:pt x="641685" y="560637"/>
                  </a:lnTo>
                  <a:lnTo>
                    <a:pt x="591678" y="501105"/>
                  </a:lnTo>
                  <a:lnTo>
                    <a:pt x="466725" y="371475"/>
                  </a:lnTo>
                  <a:lnTo>
                    <a:pt x="533400" y="298450"/>
                  </a:lnTo>
                  <a:lnTo>
                    <a:pt x="501191" y="217737"/>
                  </a:lnTo>
                  <a:lnTo>
                    <a:pt x="423863" y="195262"/>
                  </a:lnTo>
                  <a:lnTo>
                    <a:pt x="349981" y="186780"/>
                  </a:lnTo>
                  <a:lnTo>
                    <a:pt x="319025" y="117724"/>
                  </a:lnTo>
                  <a:lnTo>
                    <a:pt x="303213" y="71437"/>
                  </a:lnTo>
                  <a:lnTo>
                    <a:pt x="241300" y="0"/>
                  </a:lnTo>
                  <a:lnTo>
                    <a:pt x="190438" y="17712"/>
                  </a:lnTo>
                  <a:lnTo>
                    <a:pt x="165100" y="92075"/>
                  </a:lnTo>
                  <a:lnTo>
                    <a:pt x="85725" y="117475"/>
                  </a:lnTo>
                  <a:lnTo>
                    <a:pt x="52388" y="204787"/>
                  </a:lnTo>
                  <a:lnTo>
                    <a:pt x="0" y="271462"/>
                  </a:lnTo>
                  <a:lnTo>
                    <a:pt x="65422" y="309415"/>
                  </a:lnTo>
                  <a:lnTo>
                    <a:pt x="96378" y="351087"/>
                  </a:lnTo>
                  <a:lnTo>
                    <a:pt x="123825" y="388937"/>
                  </a:lnTo>
                  <a:lnTo>
                    <a:pt x="122572" y="4475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5" name="Freeform 26">
              <a:extLst/>
            </p:cNvPr>
            <p:cNvSpPr>
              <a:spLocks/>
            </p:cNvSpPr>
            <p:nvPr/>
          </p:nvSpPr>
          <p:spPr bwMode="auto">
            <a:xfrm>
              <a:off x="6118201" y="4594243"/>
              <a:ext cx="96838" cy="82550"/>
            </a:xfrm>
            <a:custGeom>
              <a:avLst/>
              <a:gdLst>
                <a:gd name="T0" fmla="*/ 25 w 559594"/>
                <a:gd name="T1" fmla="*/ 11 h 470297"/>
                <a:gd name="T2" fmla="*/ 16 w 559594"/>
                <a:gd name="T3" fmla="*/ 11 h 470297"/>
                <a:gd name="T4" fmla="*/ 0 w 559594"/>
                <a:gd name="T5" fmla="*/ 25 h 470297"/>
                <a:gd name="T6" fmla="*/ 4 w 559594"/>
                <a:gd name="T7" fmla="*/ 43 h 470297"/>
                <a:gd name="T8" fmla="*/ 7 w 559594"/>
                <a:gd name="T9" fmla="*/ 55 h 470297"/>
                <a:gd name="T10" fmla="*/ 8 w 559594"/>
                <a:gd name="T11" fmla="*/ 64 h 470297"/>
                <a:gd name="T12" fmla="*/ 12 w 559594"/>
                <a:gd name="T13" fmla="*/ 69 h 470297"/>
                <a:gd name="T14" fmla="*/ 20 w 559594"/>
                <a:gd name="T15" fmla="*/ 72 h 470297"/>
                <a:gd name="T16" fmla="*/ 28 w 559594"/>
                <a:gd name="T17" fmla="*/ 77 h 470297"/>
                <a:gd name="T18" fmla="*/ 35 w 559594"/>
                <a:gd name="T19" fmla="*/ 78 h 470297"/>
                <a:gd name="T20" fmla="*/ 42 w 559594"/>
                <a:gd name="T21" fmla="*/ 70 h 470297"/>
                <a:gd name="T22" fmla="*/ 53 w 559594"/>
                <a:gd name="T23" fmla="*/ 69 h 470297"/>
                <a:gd name="T24" fmla="*/ 59 w 559594"/>
                <a:gd name="T25" fmla="*/ 64 h 470297"/>
                <a:gd name="T26" fmla="*/ 63 w 559594"/>
                <a:gd name="T27" fmla="*/ 55 h 470297"/>
                <a:gd name="T28" fmla="*/ 74 w 559594"/>
                <a:gd name="T29" fmla="*/ 50 h 470297"/>
                <a:gd name="T30" fmla="*/ 82 w 559594"/>
                <a:gd name="T31" fmla="*/ 45 h 470297"/>
                <a:gd name="T32" fmla="*/ 87 w 559594"/>
                <a:gd name="T33" fmla="*/ 31 h 470297"/>
                <a:gd name="T34" fmla="*/ 87 w 559594"/>
                <a:gd name="T35" fmla="*/ 18 h 470297"/>
                <a:gd name="T36" fmla="*/ 84 w 559594"/>
                <a:gd name="T37" fmla="*/ 0 h 470297"/>
                <a:gd name="T38" fmla="*/ 76 w 559594"/>
                <a:gd name="T39" fmla="*/ 2 h 470297"/>
                <a:gd name="T40" fmla="*/ 69 w 559594"/>
                <a:gd name="T41" fmla="*/ 6 h 470297"/>
                <a:gd name="T42" fmla="*/ 59 w 559594"/>
                <a:gd name="T43" fmla="*/ 12 h 470297"/>
                <a:gd name="T44" fmla="*/ 49 w 559594"/>
                <a:gd name="T45" fmla="*/ 5 h 470297"/>
                <a:gd name="T46" fmla="*/ 44 w 559594"/>
                <a:gd name="T47" fmla="*/ 8 h 470297"/>
                <a:gd name="T48" fmla="*/ 34 w 559594"/>
                <a:gd name="T49" fmla="*/ 14 h 470297"/>
                <a:gd name="T50" fmla="*/ 25 w 559594"/>
                <a:gd name="T51" fmla="*/ 11 h 470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59594"/>
                <a:gd name="T79" fmla="*/ 0 h 470297"/>
                <a:gd name="T80" fmla="*/ 559594 w 559594"/>
                <a:gd name="T81" fmla="*/ 470297 h 470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59594" h="470297">
                  <a:moveTo>
                    <a:pt x="163115" y="63103"/>
                  </a:moveTo>
                  <a:lnTo>
                    <a:pt x="100012" y="67866"/>
                  </a:lnTo>
                  <a:lnTo>
                    <a:pt x="0" y="152400"/>
                  </a:lnTo>
                  <a:lnTo>
                    <a:pt x="27447" y="258911"/>
                  </a:lnTo>
                  <a:lnTo>
                    <a:pt x="44909" y="331936"/>
                  </a:lnTo>
                  <a:lnTo>
                    <a:pt x="52847" y="381148"/>
                  </a:lnTo>
                  <a:lnTo>
                    <a:pt x="75072" y="414486"/>
                  </a:lnTo>
                  <a:lnTo>
                    <a:pt x="125872" y="435123"/>
                  </a:lnTo>
                  <a:lnTo>
                    <a:pt x="181434" y="463698"/>
                  </a:lnTo>
                  <a:lnTo>
                    <a:pt x="228600" y="470297"/>
                  </a:lnTo>
                  <a:lnTo>
                    <a:pt x="273509" y="417661"/>
                  </a:lnTo>
                  <a:lnTo>
                    <a:pt x="344947" y="412898"/>
                  </a:lnTo>
                  <a:lnTo>
                    <a:pt x="382190" y="383381"/>
                  </a:lnTo>
                  <a:lnTo>
                    <a:pt x="404812" y="333375"/>
                  </a:lnTo>
                  <a:lnTo>
                    <a:pt x="478297" y="300186"/>
                  </a:lnTo>
                  <a:lnTo>
                    <a:pt x="530684" y="270023"/>
                  </a:lnTo>
                  <a:lnTo>
                    <a:pt x="559259" y="185886"/>
                  </a:lnTo>
                  <a:lnTo>
                    <a:pt x="559594" y="110728"/>
                  </a:lnTo>
                  <a:lnTo>
                    <a:pt x="541734" y="0"/>
                  </a:lnTo>
                  <a:lnTo>
                    <a:pt x="489409" y="14436"/>
                  </a:lnTo>
                  <a:lnTo>
                    <a:pt x="441784" y="33486"/>
                  </a:lnTo>
                  <a:lnTo>
                    <a:pt x="379872" y="74761"/>
                  </a:lnTo>
                  <a:lnTo>
                    <a:pt x="317897" y="30956"/>
                  </a:lnTo>
                  <a:lnTo>
                    <a:pt x="284622" y="46186"/>
                  </a:lnTo>
                  <a:lnTo>
                    <a:pt x="219075" y="85725"/>
                  </a:lnTo>
                  <a:lnTo>
                    <a:pt x="163115" y="631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6" name="Freeform 27">
              <a:extLst/>
            </p:cNvPr>
            <p:cNvSpPr>
              <a:spLocks/>
            </p:cNvSpPr>
            <p:nvPr/>
          </p:nvSpPr>
          <p:spPr bwMode="auto">
            <a:xfrm>
              <a:off x="6251551" y="4746643"/>
              <a:ext cx="174625" cy="119063"/>
            </a:xfrm>
            <a:custGeom>
              <a:avLst/>
              <a:gdLst>
                <a:gd name="T0" fmla="*/ 2147483647 w 550"/>
                <a:gd name="T1" fmla="*/ 2147483647 h 375"/>
                <a:gd name="T2" fmla="*/ 0 w 550"/>
                <a:gd name="T3" fmla="*/ 2147483647 h 375"/>
                <a:gd name="T4" fmla="*/ 2147483647 w 550"/>
                <a:gd name="T5" fmla="*/ 2147483647 h 375"/>
                <a:gd name="T6" fmla="*/ 2147483647 w 550"/>
                <a:gd name="T7" fmla="*/ 2147483647 h 375"/>
                <a:gd name="T8" fmla="*/ 2147483647 w 550"/>
                <a:gd name="T9" fmla="*/ 2147483647 h 375"/>
                <a:gd name="T10" fmla="*/ 2147483647 w 550"/>
                <a:gd name="T11" fmla="*/ 2147483647 h 375"/>
                <a:gd name="T12" fmla="*/ 2147483647 w 550"/>
                <a:gd name="T13" fmla="*/ 2147483647 h 375"/>
                <a:gd name="T14" fmla="*/ 2147483647 w 550"/>
                <a:gd name="T15" fmla="*/ 2147483647 h 375"/>
                <a:gd name="T16" fmla="*/ 2147483647 w 550"/>
                <a:gd name="T17" fmla="*/ 2147483647 h 375"/>
                <a:gd name="T18" fmla="*/ 2147483647 w 550"/>
                <a:gd name="T19" fmla="*/ 2147483647 h 375"/>
                <a:gd name="T20" fmla="*/ 2147483647 w 550"/>
                <a:gd name="T21" fmla="*/ 2147483647 h 375"/>
                <a:gd name="T22" fmla="*/ 2147483647 w 550"/>
                <a:gd name="T23" fmla="*/ 2147483647 h 375"/>
                <a:gd name="T24" fmla="*/ 2147483647 w 550"/>
                <a:gd name="T25" fmla="*/ 2147483647 h 375"/>
                <a:gd name="T26" fmla="*/ 2147483647 w 550"/>
                <a:gd name="T27" fmla="*/ 2147483647 h 375"/>
                <a:gd name="T28" fmla="*/ 2147483647 w 550"/>
                <a:gd name="T29" fmla="*/ 2147483647 h 375"/>
                <a:gd name="T30" fmla="*/ 2147483647 w 550"/>
                <a:gd name="T31" fmla="*/ 2147483647 h 375"/>
                <a:gd name="T32" fmla="*/ 2147483647 w 550"/>
                <a:gd name="T33" fmla="*/ 2147483647 h 375"/>
                <a:gd name="T34" fmla="*/ 2147483647 w 550"/>
                <a:gd name="T35" fmla="*/ 2147483647 h 375"/>
                <a:gd name="T36" fmla="*/ 2147483647 w 550"/>
                <a:gd name="T37" fmla="*/ 2147483647 h 375"/>
                <a:gd name="T38" fmla="*/ 2147483647 w 550"/>
                <a:gd name="T39" fmla="*/ 2147483647 h 375"/>
                <a:gd name="T40" fmla="*/ 2147483647 w 550"/>
                <a:gd name="T41" fmla="*/ 2147483647 h 375"/>
                <a:gd name="T42" fmla="*/ 2147483647 w 550"/>
                <a:gd name="T43" fmla="*/ 2147483647 h 375"/>
                <a:gd name="T44" fmla="*/ 2147483647 w 550"/>
                <a:gd name="T45" fmla="*/ 2147483647 h 375"/>
                <a:gd name="T46" fmla="*/ 2147483647 w 550"/>
                <a:gd name="T47" fmla="*/ 2147483647 h 375"/>
                <a:gd name="T48" fmla="*/ 2147483647 w 550"/>
                <a:gd name="T49" fmla="*/ 2147483647 h 375"/>
                <a:gd name="T50" fmla="*/ 2147483647 w 550"/>
                <a:gd name="T51" fmla="*/ 0 h 375"/>
                <a:gd name="T52" fmla="*/ 2147483647 w 550"/>
                <a:gd name="T53" fmla="*/ 2147483647 h 375"/>
                <a:gd name="T54" fmla="*/ 2147483647 w 550"/>
                <a:gd name="T55" fmla="*/ 2147483647 h 375"/>
                <a:gd name="T56" fmla="*/ 2147483647 w 550"/>
                <a:gd name="T57" fmla="*/ 2147483647 h 375"/>
                <a:gd name="T58" fmla="*/ 2147483647 w 550"/>
                <a:gd name="T59" fmla="*/ 2147483647 h 375"/>
                <a:gd name="T60" fmla="*/ 2147483647 w 550"/>
                <a:gd name="T61" fmla="*/ 2147483647 h 375"/>
                <a:gd name="T62" fmla="*/ 2147483647 w 550"/>
                <a:gd name="T63" fmla="*/ 2147483647 h 375"/>
                <a:gd name="T64" fmla="*/ 2147483647 w 550"/>
                <a:gd name="T65" fmla="*/ 2147483647 h 375"/>
                <a:gd name="T66" fmla="*/ 2147483647 w 550"/>
                <a:gd name="T67" fmla="*/ 2147483647 h 375"/>
                <a:gd name="T68" fmla="*/ 2147483647 w 550"/>
                <a:gd name="T69" fmla="*/ 2147483647 h 375"/>
                <a:gd name="T70" fmla="*/ 2147483647 w 550"/>
                <a:gd name="T71" fmla="*/ 2147483647 h 375"/>
                <a:gd name="T72" fmla="*/ 2147483647 w 550"/>
                <a:gd name="T73" fmla="*/ 2147483647 h 375"/>
                <a:gd name="T74" fmla="*/ 2147483647 w 550"/>
                <a:gd name="T75" fmla="*/ 2147483647 h 375"/>
                <a:gd name="T76" fmla="*/ 2147483647 w 550"/>
                <a:gd name="T77" fmla="*/ 2147483647 h 3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0"/>
                <a:gd name="T118" fmla="*/ 0 h 375"/>
                <a:gd name="T119" fmla="*/ 1023938 w 550"/>
                <a:gd name="T120" fmla="*/ 698500 h 3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0" h="375">
                  <a:moveTo>
                    <a:pt x="46" y="293"/>
                  </a:moveTo>
                  <a:lnTo>
                    <a:pt x="0" y="325"/>
                  </a:lnTo>
                  <a:lnTo>
                    <a:pt x="22" y="351"/>
                  </a:lnTo>
                  <a:lnTo>
                    <a:pt x="44" y="375"/>
                  </a:lnTo>
                  <a:lnTo>
                    <a:pt x="90" y="353"/>
                  </a:lnTo>
                  <a:lnTo>
                    <a:pt x="134" y="347"/>
                  </a:lnTo>
                  <a:lnTo>
                    <a:pt x="158" y="316"/>
                  </a:lnTo>
                  <a:lnTo>
                    <a:pt x="188" y="326"/>
                  </a:lnTo>
                  <a:lnTo>
                    <a:pt x="228" y="329"/>
                  </a:lnTo>
                  <a:lnTo>
                    <a:pt x="271" y="324"/>
                  </a:lnTo>
                  <a:lnTo>
                    <a:pt x="285" y="281"/>
                  </a:lnTo>
                  <a:lnTo>
                    <a:pt x="291" y="256"/>
                  </a:lnTo>
                  <a:lnTo>
                    <a:pt x="316" y="229"/>
                  </a:lnTo>
                  <a:lnTo>
                    <a:pt x="318" y="191"/>
                  </a:lnTo>
                  <a:lnTo>
                    <a:pt x="334" y="168"/>
                  </a:lnTo>
                  <a:lnTo>
                    <a:pt x="352" y="150"/>
                  </a:lnTo>
                  <a:lnTo>
                    <a:pt x="385" y="161"/>
                  </a:lnTo>
                  <a:lnTo>
                    <a:pt x="409" y="168"/>
                  </a:lnTo>
                  <a:lnTo>
                    <a:pt x="437" y="155"/>
                  </a:lnTo>
                  <a:lnTo>
                    <a:pt x="495" y="154"/>
                  </a:lnTo>
                  <a:lnTo>
                    <a:pt x="495" y="116"/>
                  </a:lnTo>
                  <a:lnTo>
                    <a:pt x="550" y="91"/>
                  </a:lnTo>
                  <a:lnTo>
                    <a:pt x="517" y="82"/>
                  </a:lnTo>
                  <a:lnTo>
                    <a:pt x="466" y="57"/>
                  </a:lnTo>
                  <a:lnTo>
                    <a:pt x="434" y="4"/>
                  </a:lnTo>
                  <a:lnTo>
                    <a:pt x="397" y="0"/>
                  </a:lnTo>
                  <a:lnTo>
                    <a:pt x="356" y="43"/>
                  </a:lnTo>
                  <a:lnTo>
                    <a:pt x="347" y="77"/>
                  </a:lnTo>
                  <a:lnTo>
                    <a:pt x="319" y="124"/>
                  </a:lnTo>
                  <a:lnTo>
                    <a:pt x="300" y="133"/>
                  </a:lnTo>
                  <a:lnTo>
                    <a:pt x="303" y="145"/>
                  </a:lnTo>
                  <a:lnTo>
                    <a:pt x="306" y="156"/>
                  </a:lnTo>
                  <a:lnTo>
                    <a:pt x="297" y="154"/>
                  </a:lnTo>
                  <a:lnTo>
                    <a:pt x="290" y="147"/>
                  </a:lnTo>
                  <a:lnTo>
                    <a:pt x="290" y="135"/>
                  </a:lnTo>
                  <a:lnTo>
                    <a:pt x="281" y="139"/>
                  </a:lnTo>
                  <a:lnTo>
                    <a:pt x="284" y="156"/>
                  </a:lnTo>
                  <a:lnTo>
                    <a:pt x="281" y="165"/>
                  </a:lnTo>
                  <a:lnTo>
                    <a:pt x="273" y="170"/>
                  </a:lnTo>
                  <a:lnTo>
                    <a:pt x="267" y="163"/>
                  </a:lnTo>
                  <a:lnTo>
                    <a:pt x="258" y="159"/>
                  </a:lnTo>
                  <a:lnTo>
                    <a:pt x="255" y="150"/>
                  </a:lnTo>
                  <a:lnTo>
                    <a:pt x="251" y="144"/>
                  </a:lnTo>
                  <a:lnTo>
                    <a:pt x="184" y="211"/>
                  </a:lnTo>
                  <a:lnTo>
                    <a:pt x="120" y="236"/>
                  </a:lnTo>
                  <a:lnTo>
                    <a:pt x="92" y="283"/>
                  </a:lnTo>
                  <a:lnTo>
                    <a:pt x="46" y="29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7" name="Freeform 28">
              <a:extLst/>
            </p:cNvPr>
            <p:cNvSpPr>
              <a:spLocks/>
            </p:cNvSpPr>
            <p:nvPr/>
          </p:nvSpPr>
          <p:spPr bwMode="auto">
            <a:xfrm>
              <a:off x="6413476" y="4841893"/>
              <a:ext cx="115888" cy="136525"/>
            </a:xfrm>
            <a:custGeom>
              <a:avLst/>
              <a:gdLst>
                <a:gd name="T0" fmla="*/ 2147483647 w 942"/>
                <a:gd name="T1" fmla="*/ 2147483647 h 1089"/>
                <a:gd name="T2" fmla="*/ 2147483647 w 942"/>
                <a:gd name="T3" fmla="*/ 2147483647 h 1089"/>
                <a:gd name="T4" fmla="*/ 2147483647 w 942"/>
                <a:gd name="T5" fmla="*/ 2147483647 h 1089"/>
                <a:gd name="T6" fmla="*/ 0 w 942"/>
                <a:gd name="T7" fmla="*/ 2147483647 h 1089"/>
                <a:gd name="T8" fmla="*/ 2147483647 w 942"/>
                <a:gd name="T9" fmla="*/ 2147483647 h 1089"/>
                <a:gd name="T10" fmla="*/ 2147483647 w 942"/>
                <a:gd name="T11" fmla="*/ 2147483647 h 1089"/>
                <a:gd name="T12" fmla="*/ 2147483647 w 942"/>
                <a:gd name="T13" fmla="*/ 2147483647 h 1089"/>
                <a:gd name="T14" fmla="*/ 2147483647 w 942"/>
                <a:gd name="T15" fmla="*/ 2147483647 h 1089"/>
                <a:gd name="T16" fmla="*/ 2147483647 w 942"/>
                <a:gd name="T17" fmla="*/ 2147483647 h 1089"/>
                <a:gd name="T18" fmla="*/ 2147483647 w 942"/>
                <a:gd name="T19" fmla="*/ 2147483647 h 1089"/>
                <a:gd name="T20" fmla="*/ 2147483647 w 942"/>
                <a:gd name="T21" fmla="*/ 2147483647 h 1089"/>
                <a:gd name="T22" fmla="*/ 2147483647 w 942"/>
                <a:gd name="T23" fmla="*/ 2147483647 h 1089"/>
                <a:gd name="T24" fmla="*/ 2147483647 w 942"/>
                <a:gd name="T25" fmla="*/ 2147483647 h 1089"/>
                <a:gd name="T26" fmla="*/ 2147483647 w 942"/>
                <a:gd name="T27" fmla="*/ 2147483647 h 1089"/>
                <a:gd name="T28" fmla="*/ 2147483647 w 942"/>
                <a:gd name="T29" fmla="*/ 2147483647 h 1089"/>
                <a:gd name="T30" fmla="*/ 2147483647 w 942"/>
                <a:gd name="T31" fmla="*/ 2147483647 h 1089"/>
                <a:gd name="T32" fmla="*/ 2147483647 w 942"/>
                <a:gd name="T33" fmla="*/ 2147483647 h 1089"/>
                <a:gd name="T34" fmla="*/ 2147483647 w 942"/>
                <a:gd name="T35" fmla="*/ 2147483647 h 1089"/>
                <a:gd name="T36" fmla="*/ 2147483647 w 942"/>
                <a:gd name="T37" fmla="*/ 2147483647 h 1089"/>
                <a:gd name="T38" fmla="*/ 2147483647 w 942"/>
                <a:gd name="T39" fmla="*/ 2147483647 h 1089"/>
                <a:gd name="T40" fmla="*/ 2147483647 w 942"/>
                <a:gd name="T41" fmla="*/ 2147483647 h 1089"/>
                <a:gd name="T42" fmla="*/ 2147483647 w 942"/>
                <a:gd name="T43" fmla="*/ 2147483647 h 1089"/>
                <a:gd name="T44" fmla="*/ 2147483647 w 942"/>
                <a:gd name="T45" fmla="*/ 2147483647 h 1089"/>
                <a:gd name="T46" fmla="*/ 2147483647 w 942"/>
                <a:gd name="T47" fmla="*/ 2147483647 h 1089"/>
                <a:gd name="T48" fmla="*/ 2147483647 w 942"/>
                <a:gd name="T49" fmla="*/ 2147483647 h 1089"/>
                <a:gd name="T50" fmla="*/ 2147483647 w 942"/>
                <a:gd name="T51" fmla="*/ 2147483647 h 1089"/>
                <a:gd name="T52" fmla="*/ 2147483647 w 942"/>
                <a:gd name="T53" fmla="*/ 2147483647 h 1089"/>
                <a:gd name="T54" fmla="*/ 2147483647 w 942"/>
                <a:gd name="T55" fmla="*/ 2147483647 h 1089"/>
                <a:gd name="T56" fmla="*/ 2147483647 w 942"/>
                <a:gd name="T57" fmla="*/ 2147483647 h 1089"/>
                <a:gd name="T58" fmla="*/ 2147483647 w 942"/>
                <a:gd name="T59" fmla="*/ 2147483647 h 1089"/>
                <a:gd name="T60" fmla="*/ 2147483647 w 942"/>
                <a:gd name="T61" fmla="*/ 2147483647 h 1089"/>
                <a:gd name="T62" fmla="*/ 2147483647 w 942"/>
                <a:gd name="T63" fmla="*/ 2147483647 h 1089"/>
                <a:gd name="T64" fmla="*/ 2147483647 w 942"/>
                <a:gd name="T65" fmla="*/ 2147483647 h 1089"/>
                <a:gd name="T66" fmla="*/ 2147483647 w 942"/>
                <a:gd name="T67" fmla="*/ 2147483647 h 10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42"/>
                <a:gd name="T103" fmla="*/ 0 h 1089"/>
                <a:gd name="T104" fmla="*/ 942 w 942"/>
                <a:gd name="T105" fmla="*/ 1089 h 10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42" h="1089">
                  <a:moveTo>
                    <a:pt x="175" y="1089"/>
                  </a:moveTo>
                  <a:lnTo>
                    <a:pt x="84" y="1043"/>
                  </a:lnTo>
                  <a:lnTo>
                    <a:pt x="84" y="953"/>
                  </a:lnTo>
                  <a:lnTo>
                    <a:pt x="120" y="873"/>
                  </a:lnTo>
                  <a:lnTo>
                    <a:pt x="114" y="807"/>
                  </a:lnTo>
                  <a:lnTo>
                    <a:pt x="72" y="771"/>
                  </a:lnTo>
                  <a:lnTo>
                    <a:pt x="6" y="759"/>
                  </a:lnTo>
                  <a:lnTo>
                    <a:pt x="0" y="663"/>
                  </a:lnTo>
                  <a:lnTo>
                    <a:pt x="54" y="603"/>
                  </a:lnTo>
                  <a:lnTo>
                    <a:pt x="72" y="465"/>
                  </a:lnTo>
                  <a:lnTo>
                    <a:pt x="84" y="363"/>
                  </a:lnTo>
                  <a:lnTo>
                    <a:pt x="132" y="327"/>
                  </a:lnTo>
                  <a:lnTo>
                    <a:pt x="175" y="227"/>
                  </a:lnTo>
                  <a:lnTo>
                    <a:pt x="175" y="136"/>
                  </a:lnTo>
                  <a:lnTo>
                    <a:pt x="258" y="123"/>
                  </a:lnTo>
                  <a:lnTo>
                    <a:pt x="311" y="91"/>
                  </a:lnTo>
                  <a:lnTo>
                    <a:pt x="401" y="91"/>
                  </a:lnTo>
                  <a:lnTo>
                    <a:pt x="498" y="111"/>
                  </a:lnTo>
                  <a:lnTo>
                    <a:pt x="582" y="123"/>
                  </a:lnTo>
                  <a:lnTo>
                    <a:pt x="702" y="135"/>
                  </a:lnTo>
                  <a:lnTo>
                    <a:pt x="764" y="91"/>
                  </a:lnTo>
                  <a:lnTo>
                    <a:pt x="834" y="75"/>
                  </a:lnTo>
                  <a:lnTo>
                    <a:pt x="900" y="0"/>
                  </a:lnTo>
                  <a:lnTo>
                    <a:pt x="942" y="57"/>
                  </a:lnTo>
                  <a:lnTo>
                    <a:pt x="906" y="135"/>
                  </a:lnTo>
                  <a:lnTo>
                    <a:pt x="855" y="182"/>
                  </a:lnTo>
                  <a:lnTo>
                    <a:pt x="804" y="195"/>
                  </a:lnTo>
                  <a:lnTo>
                    <a:pt x="750" y="177"/>
                  </a:lnTo>
                  <a:lnTo>
                    <a:pt x="672" y="195"/>
                  </a:lnTo>
                  <a:lnTo>
                    <a:pt x="594" y="195"/>
                  </a:lnTo>
                  <a:lnTo>
                    <a:pt x="516" y="195"/>
                  </a:lnTo>
                  <a:lnTo>
                    <a:pt x="402" y="201"/>
                  </a:lnTo>
                  <a:lnTo>
                    <a:pt x="318" y="213"/>
                  </a:lnTo>
                  <a:lnTo>
                    <a:pt x="220" y="227"/>
                  </a:lnTo>
                  <a:lnTo>
                    <a:pt x="198" y="321"/>
                  </a:lnTo>
                  <a:lnTo>
                    <a:pt x="228" y="369"/>
                  </a:lnTo>
                  <a:lnTo>
                    <a:pt x="265" y="408"/>
                  </a:lnTo>
                  <a:lnTo>
                    <a:pt x="306" y="459"/>
                  </a:lnTo>
                  <a:lnTo>
                    <a:pt x="356" y="454"/>
                  </a:lnTo>
                  <a:lnTo>
                    <a:pt x="401" y="408"/>
                  </a:lnTo>
                  <a:lnTo>
                    <a:pt x="480" y="399"/>
                  </a:lnTo>
                  <a:lnTo>
                    <a:pt x="552" y="381"/>
                  </a:lnTo>
                  <a:lnTo>
                    <a:pt x="636" y="375"/>
                  </a:lnTo>
                  <a:lnTo>
                    <a:pt x="673" y="408"/>
                  </a:lnTo>
                  <a:lnTo>
                    <a:pt x="612" y="477"/>
                  </a:lnTo>
                  <a:lnTo>
                    <a:pt x="537" y="499"/>
                  </a:lnTo>
                  <a:lnTo>
                    <a:pt x="474" y="513"/>
                  </a:lnTo>
                  <a:lnTo>
                    <a:pt x="401" y="544"/>
                  </a:lnTo>
                  <a:lnTo>
                    <a:pt x="408" y="597"/>
                  </a:lnTo>
                  <a:lnTo>
                    <a:pt x="474" y="657"/>
                  </a:lnTo>
                  <a:lnTo>
                    <a:pt x="534" y="711"/>
                  </a:lnTo>
                  <a:lnTo>
                    <a:pt x="492" y="783"/>
                  </a:lnTo>
                  <a:lnTo>
                    <a:pt x="552" y="849"/>
                  </a:lnTo>
                  <a:lnTo>
                    <a:pt x="612" y="891"/>
                  </a:lnTo>
                  <a:lnTo>
                    <a:pt x="534" y="927"/>
                  </a:lnTo>
                  <a:lnTo>
                    <a:pt x="510" y="981"/>
                  </a:lnTo>
                  <a:lnTo>
                    <a:pt x="426" y="969"/>
                  </a:lnTo>
                  <a:lnTo>
                    <a:pt x="356" y="907"/>
                  </a:lnTo>
                  <a:lnTo>
                    <a:pt x="311" y="817"/>
                  </a:lnTo>
                  <a:lnTo>
                    <a:pt x="306" y="747"/>
                  </a:lnTo>
                  <a:lnTo>
                    <a:pt x="356" y="680"/>
                  </a:lnTo>
                  <a:lnTo>
                    <a:pt x="288" y="651"/>
                  </a:lnTo>
                  <a:lnTo>
                    <a:pt x="246" y="681"/>
                  </a:lnTo>
                  <a:lnTo>
                    <a:pt x="220" y="726"/>
                  </a:lnTo>
                  <a:lnTo>
                    <a:pt x="228" y="819"/>
                  </a:lnTo>
                  <a:lnTo>
                    <a:pt x="234" y="909"/>
                  </a:lnTo>
                  <a:lnTo>
                    <a:pt x="220" y="998"/>
                  </a:lnTo>
                  <a:lnTo>
                    <a:pt x="175" y="10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8" name="Freeform 29">
              <a:extLst/>
            </p:cNvPr>
            <p:cNvSpPr>
              <a:spLocks/>
            </p:cNvSpPr>
            <p:nvPr/>
          </p:nvSpPr>
          <p:spPr bwMode="auto">
            <a:xfrm>
              <a:off x="6418239" y="5032393"/>
              <a:ext cx="33337" cy="19050"/>
            </a:xfrm>
            <a:custGeom>
              <a:avLst/>
              <a:gdLst>
                <a:gd name="T0" fmla="*/ 2147483647 w 273"/>
                <a:gd name="T1" fmla="*/ 2147483647 h 146"/>
                <a:gd name="T2" fmla="*/ 2147483647 w 273"/>
                <a:gd name="T3" fmla="*/ 2147483647 h 146"/>
                <a:gd name="T4" fmla="*/ 0 w 273"/>
                <a:gd name="T5" fmla="*/ 2147483647 h 146"/>
                <a:gd name="T6" fmla="*/ 2147483647 w 273"/>
                <a:gd name="T7" fmla="*/ 2147483647 h 146"/>
                <a:gd name="T8" fmla="*/ 2147483647 w 273"/>
                <a:gd name="T9" fmla="*/ 0 h 146"/>
                <a:gd name="T10" fmla="*/ 2147483647 w 273"/>
                <a:gd name="T11" fmla="*/ 2147483647 h 146"/>
                <a:gd name="T12" fmla="*/ 2147483647 w 273"/>
                <a:gd name="T13" fmla="*/ 2147483647 h 146"/>
                <a:gd name="T14" fmla="*/ 2147483647 w 273"/>
                <a:gd name="T15" fmla="*/ 2147483647 h 146"/>
                <a:gd name="T16" fmla="*/ 2147483647 w 273"/>
                <a:gd name="T17" fmla="*/ 214748364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46"/>
                <a:gd name="T29" fmla="*/ 273 w 273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46">
                  <a:moveTo>
                    <a:pt x="182" y="146"/>
                  </a:moveTo>
                  <a:lnTo>
                    <a:pt x="70" y="90"/>
                  </a:lnTo>
                  <a:lnTo>
                    <a:pt x="0" y="55"/>
                  </a:lnTo>
                  <a:lnTo>
                    <a:pt x="46" y="10"/>
                  </a:lnTo>
                  <a:lnTo>
                    <a:pt x="106" y="0"/>
                  </a:lnTo>
                  <a:lnTo>
                    <a:pt x="160" y="6"/>
                  </a:lnTo>
                  <a:lnTo>
                    <a:pt x="227" y="55"/>
                  </a:lnTo>
                  <a:lnTo>
                    <a:pt x="273" y="101"/>
                  </a:lnTo>
                  <a:lnTo>
                    <a:pt x="182" y="1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49" name="Freeform 30">
              <a:extLst/>
            </p:cNvPr>
            <p:cNvSpPr>
              <a:spLocks/>
            </p:cNvSpPr>
            <p:nvPr/>
          </p:nvSpPr>
          <p:spPr bwMode="auto">
            <a:xfrm>
              <a:off x="6376964" y="5011756"/>
              <a:ext cx="41275" cy="19050"/>
            </a:xfrm>
            <a:custGeom>
              <a:avLst/>
              <a:gdLst>
                <a:gd name="T0" fmla="*/ 2147483647 w 336"/>
                <a:gd name="T1" fmla="*/ 2147483647 h 159"/>
                <a:gd name="T2" fmla="*/ 2147483647 w 336"/>
                <a:gd name="T3" fmla="*/ 2147483647 h 159"/>
                <a:gd name="T4" fmla="*/ 0 w 336"/>
                <a:gd name="T5" fmla="*/ 2147483647 h 159"/>
                <a:gd name="T6" fmla="*/ 2147483647 w 336"/>
                <a:gd name="T7" fmla="*/ 2147483647 h 159"/>
                <a:gd name="T8" fmla="*/ 2147483647 w 336"/>
                <a:gd name="T9" fmla="*/ 2147483647 h 159"/>
                <a:gd name="T10" fmla="*/ 2147483647 w 336"/>
                <a:gd name="T11" fmla="*/ 0 h 159"/>
                <a:gd name="T12" fmla="*/ 2147483647 w 336"/>
                <a:gd name="T13" fmla="*/ 2147483647 h 159"/>
                <a:gd name="T14" fmla="*/ 2147483647 w 336"/>
                <a:gd name="T15" fmla="*/ 2147483647 h 159"/>
                <a:gd name="T16" fmla="*/ 2147483647 w 336"/>
                <a:gd name="T17" fmla="*/ 2147483647 h 159"/>
                <a:gd name="T18" fmla="*/ 2147483647 w 336"/>
                <a:gd name="T19" fmla="*/ 2147483647 h 159"/>
                <a:gd name="T20" fmla="*/ 2147483647 w 336"/>
                <a:gd name="T21" fmla="*/ 2147483647 h 159"/>
                <a:gd name="T22" fmla="*/ 2147483647 w 336"/>
                <a:gd name="T23" fmla="*/ 2147483647 h 159"/>
                <a:gd name="T24" fmla="*/ 2147483647 w 336"/>
                <a:gd name="T25" fmla="*/ 2147483647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59"/>
                <a:gd name="T41" fmla="*/ 336 w 336"/>
                <a:gd name="T42" fmla="*/ 159 h 1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59">
                  <a:moveTo>
                    <a:pt x="162" y="147"/>
                  </a:moveTo>
                  <a:lnTo>
                    <a:pt x="84" y="159"/>
                  </a:lnTo>
                  <a:lnTo>
                    <a:pt x="0" y="147"/>
                  </a:lnTo>
                  <a:lnTo>
                    <a:pt x="21" y="55"/>
                  </a:lnTo>
                  <a:lnTo>
                    <a:pt x="67" y="10"/>
                  </a:lnTo>
                  <a:lnTo>
                    <a:pt x="127" y="0"/>
                  </a:lnTo>
                  <a:lnTo>
                    <a:pt x="181" y="6"/>
                  </a:lnTo>
                  <a:lnTo>
                    <a:pt x="276" y="33"/>
                  </a:lnTo>
                  <a:lnTo>
                    <a:pt x="336" y="27"/>
                  </a:lnTo>
                  <a:lnTo>
                    <a:pt x="330" y="105"/>
                  </a:lnTo>
                  <a:lnTo>
                    <a:pt x="276" y="105"/>
                  </a:lnTo>
                  <a:lnTo>
                    <a:pt x="222" y="123"/>
                  </a:lnTo>
                  <a:lnTo>
                    <a:pt x="16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0" name="Freeform 31">
              <a:extLst/>
            </p:cNvPr>
            <p:cNvSpPr>
              <a:spLocks/>
            </p:cNvSpPr>
            <p:nvPr/>
          </p:nvSpPr>
          <p:spPr bwMode="auto">
            <a:xfrm>
              <a:off x="6432526" y="5010168"/>
              <a:ext cx="42863" cy="17463"/>
            </a:xfrm>
            <a:custGeom>
              <a:avLst/>
              <a:gdLst>
                <a:gd name="T0" fmla="*/ 2147483647 w 336"/>
                <a:gd name="T1" fmla="*/ 2147483647 h 138"/>
                <a:gd name="T2" fmla="*/ 2147483647 w 336"/>
                <a:gd name="T3" fmla="*/ 2147483647 h 138"/>
                <a:gd name="T4" fmla="*/ 0 w 336"/>
                <a:gd name="T5" fmla="*/ 2147483647 h 138"/>
                <a:gd name="T6" fmla="*/ 2147483647 w 336"/>
                <a:gd name="T7" fmla="*/ 2147483647 h 138"/>
                <a:gd name="T8" fmla="*/ 2147483647 w 336"/>
                <a:gd name="T9" fmla="*/ 0 h 138"/>
                <a:gd name="T10" fmla="*/ 2147483647 w 336"/>
                <a:gd name="T11" fmla="*/ 2147483647 h 138"/>
                <a:gd name="T12" fmla="*/ 2147483647 w 336"/>
                <a:gd name="T13" fmla="*/ 2147483647 h 138"/>
                <a:gd name="T14" fmla="*/ 2147483647 w 336"/>
                <a:gd name="T15" fmla="*/ 2147483647 h 138"/>
                <a:gd name="T16" fmla="*/ 2147483647 w 336"/>
                <a:gd name="T17" fmla="*/ 2147483647 h 138"/>
                <a:gd name="T18" fmla="*/ 2147483647 w 336"/>
                <a:gd name="T19" fmla="*/ 2147483647 h 138"/>
                <a:gd name="T20" fmla="*/ 2147483647 w 336"/>
                <a:gd name="T21" fmla="*/ 2147483647 h 138"/>
                <a:gd name="T22" fmla="*/ 2147483647 w 336"/>
                <a:gd name="T23" fmla="*/ 2147483647 h 138"/>
                <a:gd name="T24" fmla="*/ 2147483647 w 336"/>
                <a:gd name="T25" fmla="*/ 2147483647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6"/>
                <a:gd name="T40" fmla="*/ 0 h 138"/>
                <a:gd name="T41" fmla="*/ 336 w 336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6" h="138">
                  <a:moveTo>
                    <a:pt x="145" y="126"/>
                  </a:moveTo>
                  <a:lnTo>
                    <a:pt x="67" y="138"/>
                  </a:lnTo>
                  <a:lnTo>
                    <a:pt x="0" y="108"/>
                  </a:lnTo>
                  <a:lnTo>
                    <a:pt x="4" y="34"/>
                  </a:lnTo>
                  <a:lnTo>
                    <a:pt x="60" y="0"/>
                  </a:lnTo>
                  <a:lnTo>
                    <a:pt x="126" y="12"/>
                  </a:lnTo>
                  <a:lnTo>
                    <a:pt x="162" y="36"/>
                  </a:lnTo>
                  <a:lnTo>
                    <a:pt x="264" y="48"/>
                  </a:lnTo>
                  <a:lnTo>
                    <a:pt x="336" y="48"/>
                  </a:lnTo>
                  <a:lnTo>
                    <a:pt x="330" y="108"/>
                  </a:lnTo>
                  <a:lnTo>
                    <a:pt x="270" y="120"/>
                  </a:lnTo>
                  <a:lnTo>
                    <a:pt x="205" y="102"/>
                  </a:lnTo>
                  <a:lnTo>
                    <a:pt x="145" y="1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1" name="Freeform 32">
              <a:extLst/>
            </p:cNvPr>
            <p:cNvSpPr>
              <a:spLocks/>
            </p:cNvSpPr>
            <p:nvPr/>
          </p:nvSpPr>
          <p:spPr bwMode="auto">
            <a:xfrm>
              <a:off x="6427764" y="4524393"/>
              <a:ext cx="52387" cy="125413"/>
            </a:xfrm>
            <a:custGeom>
              <a:avLst/>
              <a:gdLst>
                <a:gd name="T0" fmla="*/ 2147483647 w 424"/>
                <a:gd name="T1" fmla="*/ 2147483647 h 1002"/>
                <a:gd name="T2" fmla="*/ 2147483647 w 424"/>
                <a:gd name="T3" fmla="*/ 2147483647 h 1002"/>
                <a:gd name="T4" fmla="*/ 2147483647 w 424"/>
                <a:gd name="T5" fmla="*/ 2147483647 h 1002"/>
                <a:gd name="T6" fmla="*/ 2147483647 w 424"/>
                <a:gd name="T7" fmla="*/ 2147483647 h 1002"/>
                <a:gd name="T8" fmla="*/ 2147483647 w 424"/>
                <a:gd name="T9" fmla="*/ 2147483647 h 1002"/>
                <a:gd name="T10" fmla="*/ 2147483647 w 424"/>
                <a:gd name="T11" fmla="*/ 2147483647 h 1002"/>
                <a:gd name="T12" fmla="*/ 2147483647 w 424"/>
                <a:gd name="T13" fmla="*/ 2147483647 h 1002"/>
                <a:gd name="T14" fmla="*/ 2147483647 w 424"/>
                <a:gd name="T15" fmla="*/ 2147483647 h 1002"/>
                <a:gd name="T16" fmla="*/ 2147483647 w 424"/>
                <a:gd name="T17" fmla="*/ 2147483647 h 1002"/>
                <a:gd name="T18" fmla="*/ 2147483647 w 424"/>
                <a:gd name="T19" fmla="*/ 2147483647 h 1002"/>
                <a:gd name="T20" fmla="*/ 2147483647 w 424"/>
                <a:gd name="T21" fmla="*/ 2147483647 h 1002"/>
                <a:gd name="T22" fmla="*/ 2147483647 w 424"/>
                <a:gd name="T23" fmla="*/ 2147483647 h 1002"/>
                <a:gd name="T24" fmla="*/ 2147483647 w 424"/>
                <a:gd name="T25" fmla="*/ 2147483647 h 1002"/>
                <a:gd name="T26" fmla="*/ 0 w 424"/>
                <a:gd name="T27" fmla="*/ 2147483647 h 1002"/>
                <a:gd name="T28" fmla="*/ 2147483647 w 424"/>
                <a:gd name="T29" fmla="*/ 2147483647 h 1002"/>
                <a:gd name="T30" fmla="*/ 2147483647 w 424"/>
                <a:gd name="T31" fmla="*/ 2147483647 h 1002"/>
                <a:gd name="T32" fmla="*/ 2147483647 w 424"/>
                <a:gd name="T33" fmla="*/ 2147483647 h 1002"/>
                <a:gd name="T34" fmla="*/ 2147483647 w 424"/>
                <a:gd name="T35" fmla="*/ 2147483647 h 1002"/>
                <a:gd name="T36" fmla="*/ 2147483647 w 424"/>
                <a:gd name="T37" fmla="*/ 2147483647 h 1002"/>
                <a:gd name="T38" fmla="*/ 2147483647 w 424"/>
                <a:gd name="T39" fmla="*/ 2147483647 h 1002"/>
                <a:gd name="T40" fmla="*/ 2147483647 w 424"/>
                <a:gd name="T41" fmla="*/ 0 h 1002"/>
                <a:gd name="T42" fmla="*/ 2147483647 w 424"/>
                <a:gd name="T43" fmla="*/ 2147483647 h 1002"/>
                <a:gd name="T44" fmla="*/ 2147483647 w 424"/>
                <a:gd name="T45" fmla="*/ 2147483647 h 1002"/>
                <a:gd name="T46" fmla="*/ 2147483647 w 424"/>
                <a:gd name="T47" fmla="*/ 2147483647 h 1002"/>
                <a:gd name="T48" fmla="*/ 2147483647 w 424"/>
                <a:gd name="T49" fmla="*/ 2147483647 h 1002"/>
                <a:gd name="T50" fmla="*/ 2147483647 w 424"/>
                <a:gd name="T51" fmla="*/ 2147483647 h 1002"/>
                <a:gd name="T52" fmla="*/ 2147483647 w 424"/>
                <a:gd name="T53" fmla="*/ 2147483647 h 1002"/>
                <a:gd name="T54" fmla="*/ 2147483647 w 424"/>
                <a:gd name="T55" fmla="*/ 2147483647 h 10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4"/>
                <a:gd name="T85" fmla="*/ 0 h 1002"/>
                <a:gd name="T86" fmla="*/ 424 w 424"/>
                <a:gd name="T87" fmla="*/ 1002 h 100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4" h="1002">
                  <a:moveTo>
                    <a:pt x="256" y="490"/>
                  </a:moveTo>
                  <a:lnTo>
                    <a:pt x="256" y="594"/>
                  </a:lnTo>
                  <a:lnTo>
                    <a:pt x="336" y="666"/>
                  </a:lnTo>
                  <a:lnTo>
                    <a:pt x="312" y="730"/>
                  </a:lnTo>
                  <a:lnTo>
                    <a:pt x="264" y="778"/>
                  </a:lnTo>
                  <a:lnTo>
                    <a:pt x="264" y="874"/>
                  </a:lnTo>
                  <a:lnTo>
                    <a:pt x="248" y="1002"/>
                  </a:lnTo>
                  <a:lnTo>
                    <a:pt x="168" y="930"/>
                  </a:lnTo>
                  <a:lnTo>
                    <a:pt x="120" y="858"/>
                  </a:lnTo>
                  <a:lnTo>
                    <a:pt x="200" y="778"/>
                  </a:lnTo>
                  <a:lnTo>
                    <a:pt x="120" y="674"/>
                  </a:lnTo>
                  <a:lnTo>
                    <a:pt x="56" y="610"/>
                  </a:lnTo>
                  <a:lnTo>
                    <a:pt x="32" y="490"/>
                  </a:lnTo>
                  <a:lnTo>
                    <a:pt x="0" y="394"/>
                  </a:lnTo>
                  <a:lnTo>
                    <a:pt x="56" y="362"/>
                  </a:lnTo>
                  <a:lnTo>
                    <a:pt x="120" y="418"/>
                  </a:lnTo>
                  <a:lnTo>
                    <a:pt x="128" y="306"/>
                  </a:lnTo>
                  <a:lnTo>
                    <a:pt x="128" y="250"/>
                  </a:lnTo>
                  <a:lnTo>
                    <a:pt x="104" y="161"/>
                  </a:lnTo>
                  <a:lnTo>
                    <a:pt x="144" y="82"/>
                  </a:lnTo>
                  <a:lnTo>
                    <a:pt x="200" y="0"/>
                  </a:lnTo>
                  <a:lnTo>
                    <a:pt x="320" y="98"/>
                  </a:lnTo>
                  <a:lnTo>
                    <a:pt x="424" y="98"/>
                  </a:lnTo>
                  <a:lnTo>
                    <a:pt x="376" y="178"/>
                  </a:lnTo>
                  <a:lnTo>
                    <a:pt x="416" y="306"/>
                  </a:lnTo>
                  <a:lnTo>
                    <a:pt x="368" y="378"/>
                  </a:lnTo>
                  <a:lnTo>
                    <a:pt x="288" y="392"/>
                  </a:lnTo>
                  <a:lnTo>
                    <a:pt x="256" y="4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2" name="Freeform 33">
              <a:extLst/>
            </p:cNvPr>
            <p:cNvSpPr>
              <a:spLocks/>
            </p:cNvSpPr>
            <p:nvPr/>
          </p:nvSpPr>
          <p:spPr bwMode="auto">
            <a:xfrm>
              <a:off x="6470626" y="4699018"/>
              <a:ext cx="79375" cy="69850"/>
            </a:xfrm>
            <a:custGeom>
              <a:avLst/>
              <a:gdLst>
                <a:gd name="T0" fmla="*/ 2147483647 w 640"/>
                <a:gd name="T1" fmla="*/ 2147483647 h 544"/>
                <a:gd name="T2" fmla="*/ 2147483647 w 640"/>
                <a:gd name="T3" fmla="*/ 2147483647 h 544"/>
                <a:gd name="T4" fmla="*/ 2147483647 w 640"/>
                <a:gd name="T5" fmla="*/ 2147483647 h 544"/>
                <a:gd name="T6" fmla="*/ 2147483647 w 640"/>
                <a:gd name="T7" fmla="*/ 2147483647 h 544"/>
                <a:gd name="T8" fmla="*/ 2147483647 w 640"/>
                <a:gd name="T9" fmla="*/ 2147483647 h 544"/>
                <a:gd name="T10" fmla="*/ 2147483647 w 640"/>
                <a:gd name="T11" fmla="*/ 2147483647 h 544"/>
                <a:gd name="T12" fmla="*/ 2147483647 w 640"/>
                <a:gd name="T13" fmla="*/ 2147483647 h 544"/>
                <a:gd name="T14" fmla="*/ 2147483647 w 640"/>
                <a:gd name="T15" fmla="*/ 2147483647 h 544"/>
                <a:gd name="T16" fmla="*/ 2147483647 w 640"/>
                <a:gd name="T17" fmla="*/ 2147483647 h 544"/>
                <a:gd name="T18" fmla="*/ 2147483647 w 640"/>
                <a:gd name="T19" fmla="*/ 2147483647 h 544"/>
                <a:gd name="T20" fmla="*/ 0 w 640"/>
                <a:gd name="T21" fmla="*/ 2147483647 h 544"/>
                <a:gd name="T22" fmla="*/ 2147483647 w 640"/>
                <a:gd name="T23" fmla="*/ 2147483647 h 544"/>
                <a:gd name="T24" fmla="*/ 2147483647 w 640"/>
                <a:gd name="T25" fmla="*/ 2147483647 h 544"/>
                <a:gd name="T26" fmla="*/ 2147483647 w 640"/>
                <a:gd name="T27" fmla="*/ 2147483647 h 544"/>
                <a:gd name="T28" fmla="*/ 2147483647 w 640"/>
                <a:gd name="T29" fmla="*/ 2147483647 h 544"/>
                <a:gd name="T30" fmla="*/ 2147483647 w 640"/>
                <a:gd name="T31" fmla="*/ 2147483647 h 544"/>
                <a:gd name="T32" fmla="*/ 2147483647 w 640"/>
                <a:gd name="T33" fmla="*/ 2147483647 h 544"/>
                <a:gd name="T34" fmla="*/ 2147483647 w 640"/>
                <a:gd name="T35" fmla="*/ 2147483647 h 544"/>
                <a:gd name="T36" fmla="*/ 2147483647 w 640"/>
                <a:gd name="T37" fmla="*/ 0 h 544"/>
                <a:gd name="T38" fmla="*/ 2147483647 w 640"/>
                <a:gd name="T39" fmla="*/ 2147483647 h 544"/>
                <a:gd name="T40" fmla="*/ 2147483647 w 640"/>
                <a:gd name="T41" fmla="*/ 2147483647 h 544"/>
                <a:gd name="T42" fmla="*/ 2147483647 w 640"/>
                <a:gd name="T43" fmla="*/ 2147483647 h 544"/>
                <a:gd name="T44" fmla="*/ 2147483647 w 640"/>
                <a:gd name="T45" fmla="*/ 2147483647 h 544"/>
                <a:gd name="T46" fmla="*/ 2147483647 w 640"/>
                <a:gd name="T47" fmla="*/ 2147483647 h 544"/>
                <a:gd name="T48" fmla="*/ 2147483647 w 640"/>
                <a:gd name="T49" fmla="*/ 2147483647 h 5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0"/>
                <a:gd name="T76" fmla="*/ 0 h 544"/>
                <a:gd name="T77" fmla="*/ 640 w 640"/>
                <a:gd name="T78" fmla="*/ 544 h 5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0" h="544">
                  <a:moveTo>
                    <a:pt x="496" y="416"/>
                  </a:moveTo>
                  <a:lnTo>
                    <a:pt x="512" y="496"/>
                  </a:lnTo>
                  <a:lnTo>
                    <a:pt x="472" y="544"/>
                  </a:lnTo>
                  <a:lnTo>
                    <a:pt x="376" y="512"/>
                  </a:lnTo>
                  <a:lnTo>
                    <a:pt x="296" y="456"/>
                  </a:lnTo>
                  <a:lnTo>
                    <a:pt x="304" y="346"/>
                  </a:lnTo>
                  <a:lnTo>
                    <a:pt x="248" y="280"/>
                  </a:lnTo>
                  <a:lnTo>
                    <a:pt x="184" y="328"/>
                  </a:lnTo>
                  <a:lnTo>
                    <a:pt x="104" y="328"/>
                  </a:lnTo>
                  <a:lnTo>
                    <a:pt x="32" y="384"/>
                  </a:lnTo>
                  <a:lnTo>
                    <a:pt x="0" y="288"/>
                  </a:lnTo>
                  <a:lnTo>
                    <a:pt x="80" y="232"/>
                  </a:lnTo>
                  <a:lnTo>
                    <a:pt x="160" y="168"/>
                  </a:lnTo>
                  <a:lnTo>
                    <a:pt x="232" y="136"/>
                  </a:lnTo>
                  <a:lnTo>
                    <a:pt x="288" y="184"/>
                  </a:lnTo>
                  <a:lnTo>
                    <a:pt x="374" y="198"/>
                  </a:lnTo>
                  <a:lnTo>
                    <a:pt x="395" y="119"/>
                  </a:lnTo>
                  <a:lnTo>
                    <a:pt x="488" y="64"/>
                  </a:lnTo>
                  <a:lnTo>
                    <a:pt x="520" y="0"/>
                  </a:lnTo>
                  <a:lnTo>
                    <a:pt x="592" y="24"/>
                  </a:lnTo>
                  <a:lnTo>
                    <a:pt x="640" y="144"/>
                  </a:lnTo>
                  <a:lnTo>
                    <a:pt x="630" y="238"/>
                  </a:lnTo>
                  <a:lnTo>
                    <a:pt x="614" y="326"/>
                  </a:lnTo>
                  <a:lnTo>
                    <a:pt x="520" y="352"/>
                  </a:lnTo>
                  <a:lnTo>
                    <a:pt x="496" y="4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3" name="Freeform 34">
              <a:extLst/>
            </p:cNvPr>
            <p:cNvSpPr>
              <a:spLocks/>
            </p:cNvSpPr>
            <p:nvPr/>
          </p:nvSpPr>
          <p:spPr bwMode="auto">
            <a:xfrm>
              <a:off x="6469039" y="4660918"/>
              <a:ext cx="28575" cy="46038"/>
            </a:xfrm>
            <a:custGeom>
              <a:avLst/>
              <a:gdLst>
                <a:gd name="T0" fmla="*/ 2147483647 w 228"/>
                <a:gd name="T1" fmla="*/ 2147483647 h 366"/>
                <a:gd name="T2" fmla="*/ 2147483647 w 228"/>
                <a:gd name="T3" fmla="*/ 2147483647 h 366"/>
                <a:gd name="T4" fmla="*/ 2147483647 w 228"/>
                <a:gd name="T5" fmla="*/ 2147483647 h 366"/>
                <a:gd name="T6" fmla="*/ 2147483647 w 228"/>
                <a:gd name="T7" fmla="*/ 2147483647 h 366"/>
                <a:gd name="T8" fmla="*/ 0 w 228"/>
                <a:gd name="T9" fmla="*/ 2147483647 h 366"/>
                <a:gd name="T10" fmla="*/ 2147483647 w 228"/>
                <a:gd name="T11" fmla="*/ 2147483647 h 366"/>
                <a:gd name="T12" fmla="*/ 2147483647 w 228"/>
                <a:gd name="T13" fmla="*/ 2147483647 h 366"/>
                <a:gd name="T14" fmla="*/ 2147483647 w 228"/>
                <a:gd name="T15" fmla="*/ 2147483647 h 366"/>
                <a:gd name="T16" fmla="*/ 2147483647 w 228"/>
                <a:gd name="T17" fmla="*/ 0 h 366"/>
                <a:gd name="T18" fmla="*/ 2147483647 w 228"/>
                <a:gd name="T19" fmla="*/ 2147483647 h 366"/>
                <a:gd name="T20" fmla="*/ 2147483647 w 228"/>
                <a:gd name="T21" fmla="*/ 2147483647 h 366"/>
                <a:gd name="T22" fmla="*/ 2147483647 w 228"/>
                <a:gd name="T23" fmla="*/ 2147483647 h 366"/>
                <a:gd name="T24" fmla="*/ 2147483647 w 228"/>
                <a:gd name="T25" fmla="*/ 2147483647 h 366"/>
                <a:gd name="T26" fmla="*/ 2147483647 w 228"/>
                <a:gd name="T27" fmla="*/ 2147483647 h 366"/>
                <a:gd name="T28" fmla="*/ 2147483647 w 228"/>
                <a:gd name="T29" fmla="*/ 2147483647 h 3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8"/>
                <a:gd name="T46" fmla="*/ 0 h 366"/>
                <a:gd name="T47" fmla="*/ 228 w 228"/>
                <a:gd name="T48" fmla="*/ 366 h 36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8" h="366">
                  <a:moveTo>
                    <a:pt x="108" y="348"/>
                  </a:moveTo>
                  <a:lnTo>
                    <a:pt x="48" y="288"/>
                  </a:lnTo>
                  <a:lnTo>
                    <a:pt x="72" y="210"/>
                  </a:lnTo>
                  <a:lnTo>
                    <a:pt x="66" y="138"/>
                  </a:lnTo>
                  <a:lnTo>
                    <a:pt x="0" y="156"/>
                  </a:lnTo>
                  <a:lnTo>
                    <a:pt x="6" y="78"/>
                  </a:lnTo>
                  <a:lnTo>
                    <a:pt x="17" y="7"/>
                  </a:lnTo>
                  <a:lnTo>
                    <a:pt x="102" y="6"/>
                  </a:lnTo>
                  <a:lnTo>
                    <a:pt x="162" y="0"/>
                  </a:lnTo>
                  <a:lnTo>
                    <a:pt x="180" y="60"/>
                  </a:lnTo>
                  <a:lnTo>
                    <a:pt x="228" y="108"/>
                  </a:lnTo>
                  <a:lnTo>
                    <a:pt x="222" y="168"/>
                  </a:lnTo>
                  <a:lnTo>
                    <a:pt x="186" y="258"/>
                  </a:lnTo>
                  <a:lnTo>
                    <a:pt x="186" y="366"/>
                  </a:lnTo>
                  <a:lnTo>
                    <a:pt x="108" y="3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4" name="Freeform 35">
              <a:extLst/>
            </p:cNvPr>
            <p:cNvSpPr>
              <a:spLocks/>
            </p:cNvSpPr>
            <p:nvPr/>
          </p:nvSpPr>
          <p:spPr bwMode="auto">
            <a:xfrm>
              <a:off x="6515076" y="4640281"/>
              <a:ext cx="20638" cy="30162"/>
            </a:xfrm>
            <a:custGeom>
              <a:avLst/>
              <a:gdLst>
                <a:gd name="T0" fmla="*/ 2147483647 w 169"/>
                <a:gd name="T1" fmla="*/ 2147483647 h 240"/>
                <a:gd name="T2" fmla="*/ 2147483647 w 169"/>
                <a:gd name="T3" fmla="*/ 2147483647 h 240"/>
                <a:gd name="T4" fmla="*/ 2147483647 w 169"/>
                <a:gd name="T5" fmla="*/ 2147483647 h 240"/>
                <a:gd name="T6" fmla="*/ 0 w 169"/>
                <a:gd name="T7" fmla="*/ 2147483647 h 240"/>
                <a:gd name="T8" fmla="*/ 2147483647 w 169"/>
                <a:gd name="T9" fmla="*/ 2147483647 h 240"/>
                <a:gd name="T10" fmla="*/ 2147483647 w 169"/>
                <a:gd name="T11" fmla="*/ 0 h 240"/>
                <a:gd name="T12" fmla="*/ 2147483647 w 169"/>
                <a:gd name="T13" fmla="*/ 2147483647 h 240"/>
                <a:gd name="T14" fmla="*/ 2147483647 w 169"/>
                <a:gd name="T15" fmla="*/ 2147483647 h 240"/>
                <a:gd name="T16" fmla="*/ 2147483647 w 169"/>
                <a:gd name="T17" fmla="*/ 2147483647 h 240"/>
                <a:gd name="T18" fmla="*/ 2147483647 w 169"/>
                <a:gd name="T19" fmla="*/ 2147483647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9"/>
                <a:gd name="T31" fmla="*/ 0 h 240"/>
                <a:gd name="T32" fmla="*/ 169 w 169"/>
                <a:gd name="T33" fmla="*/ 240 h 2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9" h="240">
                  <a:moveTo>
                    <a:pt x="114" y="240"/>
                  </a:moveTo>
                  <a:lnTo>
                    <a:pt x="54" y="162"/>
                  </a:lnTo>
                  <a:lnTo>
                    <a:pt x="6" y="126"/>
                  </a:lnTo>
                  <a:lnTo>
                    <a:pt x="0" y="72"/>
                  </a:lnTo>
                  <a:lnTo>
                    <a:pt x="33" y="45"/>
                  </a:lnTo>
                  <a:lnTo>
                    <a:pt x="78" y="0"/>
                  </a:lnTo>
                  <a:lnTo>
                    <a:pt x="162" y="54"/>
                  </a:lnTo>
                  <a:lnTo>
                    <a:pt x="169" y="136"/>
                  </a:lnTo>
                  <a:lnTo>
                    <a:pt x="169" y="226"/>
                  </a:lnTo>
                  <a:lnTo>
                    <a:pt x="11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5" name="Freeform 36">
              <a:extLst/>
            </p:cNvPr>
            <p:cNvSpPr>
              <a:spLocks/>
            </p:cNvSpPr>
            <p:nvPr/>
          </p:nvSpPr>
          <p:spPr bwMode="auto">
            <a:xfrm>
              <a:off x="6381726" y="4678381"/>
              <a:ext cx="50800" cy="53975"/>
            </a:xfrm>
            <a:custGeom>
              <a:avLst/>
              <a:gdLst>
                <a:gd name="T0" fmla="*/ 0 w 424"/>
                <a:gd name="T1" fmla="*/ 2147483647 h 424"/>
                <a:gd name="T2" fmla="*/ 2147483647 w 424"/>
                <a:gd name="T3" fmla="*/ 2147483647 h 424"/>
                <a:gd name="T4" fmla="*/ 2147483647 w 424"/>
                <a:gd name="T5" fmla="*/ 2147483647 h 424"/>
                <a:gd name="T6" fmla="*/ 2147483647 w 424"/>
                <a:gd name="T7" fmla="*/ 2147483647 h 424"/>
                <a:gd name="T8" fmla="*/ 2147483647 w 424"/>
                <a:gd name="T9" fmla="*/ 2147483647 h 424"/>
                <a:gd name="T10" fmla="*/ 2147483647 w 424"/>
                <a:gd name="T11" fmla="*/ 2147483647 h 424"/>
                <a:gd name="T12" fmla="*/ 2147483647 w 424"/>
                <a:gd name="T13" fmla="*/ 0 h 424"/>
                <a:gd name="T14" fmla="*/ 2147483647 w 424"/>
                <a:gd name="T15" fmla="*/ 2147483647 h 424"/>
                <a:gd name="T16" fmla="*/ 2147483647 w 424"/>
                <a:gd name="T17" fmla="*/ 2147483647 h 424"/>
                <a:gd name="T18" fmla="*/ 2147483647 w 424"/>
                <a:gd name="T19" fmla="*/ 2147483647 h 424"/>
                <a:gd name="T20" fmla="*/ 2147483647 w 424"/>
                <a:gd name="T21" fmla="*/ 2147483647 h 424"/>
                <a:gd name="T22" fmla="*/ 2147483647 w 424"/>
                <a:gd name="T23" fmla="*/ 2147483647 h 424"/>
                <a:gd name="T24" fmla="*/ 2147483647 w 424"/>
                <a:gd name="T25" fmla="*/ 2147483647 h 424"/>
                <a:gd name="T26" fmla="*/ 0 w 424"/>
                <a:gd name="T27" fmla="*/ 2147483647 h 4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24"/>
                <a:gd name="T43" fmla="*/ 0 h 424"/>
                <a:gd name="T44" fmla="*/ 424 w 424"/>
                <a:gd name="T45" fmla="*/ 424 h 4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24" h="424">
                  <a:moveTo>
                    <a:pt x="0" y="368"/>
                  </a:moveTo>
                  <a:lnTo>
                    <a:pt x="64" y="304"/>
                  </a:lnTo>
                  <a:lnTo>
                    <a:pt x="112" y="227"/>
                  </a:lnTo>
                  <a:lnTo>
                    <a:pt x="170" y="161"/>
                  </a:lnTo>
                  <a:lnTo>
                    <a:pt x="213" y="128"/>
                  </a:lnTo>
                  <a:lnTo>
                    <a:pt x="272" y="72"/>
                  </a:lnTo>
                  <a:lnTo>
                    <a:pt x="320" y="0"/>
                  </a:lnTo>
                  <a:lnTo>
                    <a:pt x="424" y="24"/>
                  </a:lnTo>
                  <a:lnTo>
                    <a:pt x="328" y="120"/>
                  </a:lnTo>
                  <a:lnTo>
                    <a:pt x="248" y="200"/>
                  </a:lnTo>
                  <a:lnTo>
                    <a:pt x="184" y="280"/>
                  </a:lnTo>
                  <a:lnTo>
                    <a:pt x="96" y="368"/>
                  </a:lnTo>
                  <a:lnTo>
                    <a:pt x="56" y="424"/>
                  </a:lnTo>
                  <a:lnTo>
                    <a:pt x="0" y="3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6" name="Freeform 37">
              <a:extLst/>
            </p:cNvPr>
            <p:cNvSpPr>
              <a:spLocks/>
            </p:cNvSpPr>
            <p:nvPr/>
          </p:nvSpPr>
          <p:spPr bwMode="auto">
            <a:xfrm>
              <a:off x="6470626" y="4610118"/>
              <a:ext cx="36513" cy="31750"/>
            </a:xfrm>
            <a:custGeom>
              <a:avLst/>
              <a:gdLst>
                <a:gd name="T0" fmla="*/ 2147483647 w 288"/>
                <a:gd name="T1" fmla="*/ 2147483647 h 246"/>
                <a:gd name="T2" fmla="*/ 2147483647 w 288"/>
                <a:gd name="T3" fmla="*/ 2147483647 h 246"/>
                <a:gd name="T4" fmla="*/ 2147483647 w 288"/>
                <a:gd name="T5" fmla="*/ 2147483647 h 246"/>
                <a:gd name="T6" fmla="*/ 2147483647 w 288"/>
                <a:gd name="T7" fmla="*/ 2147483647 h 246"/>
                <a:gd name="T8" fmla="*/ 2147483647 w 288"/>
                <a:gd name="T9" fmla="*/ 2147483647 h 246"/>
                <a:gd name="T10" fmla="*/ 0 w 288"/>
                <a:gd name="T11" fmla="*/ 2147483647 h 246"/>
                <a:gd name="T12" fmla="*/ 2147483647 w 288"/>
                <a:gd name="T13" fmla="*/ 2147483647 h 246"/>
                <a:gd name="T14" fmla="*/ 2147483647 w 288"/>
                <a:gd name="T15" fmla="*/ 0 h 246"/>
                <a:gd name="T16" fmla="*/ 2147483647 w 288"/>
                <a:gd name="T17" fmla="*/ 2147483647 h 246"/>
                <a:gd name="T18" fmla="*/ 2147483647 w 288"/>
                <a:gd name="T19" fmla="*/ 2147483647 h 246"/>
                <a:gd name="T20" fmla="*/ 2147483647 w 288"/>
                <a:gd name="T21" fmla="*/ 2147483647 h 246"/>
                <a:gd name="T22" fmla="*/ 2147483647 w 288"/>
                <a:gd name="T23" fmla="*/ 2147483647 h 246"/>
                <a:gd name="T24" fmla="*/ 2147483647 w 288"/>
                <a:gd name="T25" fmla="*/ 2147483647 h 2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8"/>
                <a:gd name="T40" fmla="*/ 0 h 246"/>
                <a:gd name="T41" fmla="*/ 288 w 288"/>
                <a:gd name="T42" fmla="*/ 246 h 2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8" h="246">
                  <a:moveTo>
                    <a:pt x="216" y="246"/>
                  </a:moveTo>
                  <a:lnTo>
                    <a:pt x="150" y="138"/>
                  </a:lnTo>
                  <a:lnTo>
                    <a:pt x="90" y="126"/>
                  </a:lnTo>
                  <a:lnTo>
                    <a:pt x="24" y="156"/>
                  </a:lnTo>
                  <a:lnTo>
                    <a:pt x="6" y="108"/>
                  </a:lnTo>
                  <a:lnTo>
                    <a:pt x="0" y="60"/>
                  </a:lnTo>
                  <a:lnTo>
                    <a:pt x="24" y="18"/>
                  </a:lnTo>
                  <a:lnTo>
                    <a:pt x="90" y="0"/>
                  </a:lnTo>
                  <a:lnTo>
                    <a:pt x="147" y="7"/>
                  </a:lnTo>
                  <a:lnTo>
                    <a:pt x="204" y="60"/>
                  </a:lnTo>
                  <a:lnTo>
                    <a:pt x="238" y="143"/>
                  </a:lnTo>
                  <a:lnTo>
                    <a:pt x="288" y="222"/>
                  </a:lnTo>
                  <a:lnTo>
                    <a:pt x="216" y="2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7" name="Freeform 38">
              <a:extLst/>
            </p:cNvPr>
            <p:cNvSpPr>
              <a:spLocks/>
            </p:cNvSpPr>
            <p:nvPr/>
          </p:nvSpPr>
          <p:spPr bwMode="auto">
            <a:xfrm>
              <a:off x="6935764" y="4949843"/>
              <a:ext cx="69850" cy="41275"/>
            </a:xfrm>
            <a:custGeom>
              <a:avLst/>
              <a:gdLst>
                <a:gd name="T0" fmla="*/ 2147483647 w 568"/>
                <a:gd name="T1" fmla="*/ 2147483647 h 316"/>
                <a:gd name="T2" fmla="*/ 2147483647 w 568"/>
                <a:gd name="T3" fmla="*/ 2147483647 h 316"/>
                <a:gd name="T4" fmla="*/ 2147483647 w 568"/>
                <a:gd name="T5" fmla="*/ 2147483647 h 316"/>
                <a:gd name="T6" fmla="*/ 2147483647 w 568"/>
                <a:gd name="T7" fmla="*/ 2147483647 h 316"/>
                <a:gd name="T8" fmla="*/ 2147483647 w 568"/>
                <a:gd name="T9" fmla="*/ 2147483647 h 316"/>
                <a:gd name="T10" fmla="*/ 0 w 568"/>
                <a:gd name="T11" fmla="*/ 2147483647 h 316"/>
                <a:gd name="T12" fmla="*/ 2147483647 w 568"/>
                <a:gd name="T13" fmla="*/ 2147483647 h 316"/>
                <a:gd name="T14" fmla="*/ 2147483647 w 568"/>
                <a:gd name="T15" fmla="*/ 2147483647 h 316"/>
                <a:gd name="T16" fmla="*/ 2147483647 w 568"/>
                <a:gd name="T17" fmla="*/ 2147483647 h 316"/>
                <a:gd name="T18" fmla="*/ 2147483647 w 568"/>
                <a:gd name="T19" fmla="*/ 2147483647 h 316"/>
                <a:gd name="T20" fmla="*/ 2147483647 w 568"/>
                <a:gd name="T21" fmla="*/ 2147483647 h 316"/>
                <a:gd name="T22" fmla="*/ 2147483647 w 568"/>
                <a:gd name="T23" fmla="*/ 2147483647 h 316"/>
                <a:gd name="T24" fmla="*/ 2147483647 w 568"/>
                <a:gd name="T25" fmla="*/ 2147483647 h 316"/>
                <a:gd name="T26" fmla="*/ 2147483647 w 568"/>
                <a:gd name="T27" fmla="*/ 2147483647 h 316"/>
                <a:gd name="T28" fmla="*/ 2147483647 w 568"/>
                <a:gd name="T29" fmla="*/ 0 h 316"/>
                <a:gd name="T30" fmla="*/ 2147483647 w 568"/>
                <a:gd name="T31" fmla="*/ 2147483647 h 316"/>
                <a:gd name="T32" fmla="*/ 2147483647 w 568"/>
                <a:gd name="T33" fmla="*/ 2147483647 h 3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8"/>
                <a:gd name="T52" fmla="*/ 0 h 316"/>
                <a:gd name="T53" fmla="*/ 568 w 568"/>
                <a:gd name="T54" fmla="*/ 316 h 3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8" h="316">
                  <a:moveTo>
                    <a:pt x="384" y="136"/>
                  </a:moveTo>
                  <a:lnTo>
                    <a:pt x="318" y="178"/>
                  </a:lnTo>
                  <a:lnTo>
                    <a:pt x="258" y="190"/>
                  </a:lnTo>
                  <a:lnTo>
                    <a:pt x="184" y="184"/>
                  </a:lnTo>
                  <a:lnTo>
                    <a:pt x="64" y="192"/>
                  </a:lnTo>
                  <a:lnTo>
                    <a:pt x="0" y="256"/>
                  </a:lnTo>
                  <a:lnTo>
                    <a:pt x="112" y="296"/>
                  </a:lnTo>
                  <a:lnTo>
                    <a:pt x="192" y="298"/>
                  </a:lnTo>
                  <a:lnTo>
                    <a:pt x="258" y="316"/>
                  </a:lnTo>
                  <a:lnTo>
                    <a:pt x="315" y="309"/>
                  </a:lnTo>
                  <a:lnTo>
                    <a:pt x="389" y="301"/>
                  </a:lnTo>
                  <a:lnTo>
                    <a:pt x="472" y="232"/>
                  </a:lnTo>
                  <a:lnTo>
                    <a:pt x="528" y="168"/>
                  </a:lnTo>
                  <a:lnTo>
                    <a:pt x="568" y="40"/>
                  </a:lnTo>
                  <a:lnTo>
                    <a:pt x="480" y="0"/>
                  </a:lnTo>
                  <a:lnTo>
                    <a:pt x="464" y="80"/>
                  </a:lnTo>
                  <a:lnTo>
                    <a:pt x="384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8" name="Freeform 39">
              <a:extLst/>
            </p:cNvPr>
            <p:cNvSpPr>
              <a:spLocks/>
            </p:cNvSpPr>
            <p:nvPr/>
          </p:nvSpPr>
          <p:spPr bwMode="auto">
            <a:xfrm>
              <a:off x="6302351" y="5038743"/>
              <a:ext cx="733425" cy="592138"/>
            </a:xfrm>
            <a:custGeom>
              <a:avLst/>
              <a:gdLst>
                <a:gd name="T0" fmla="*/ 2147483647 w 3045"/>
                <a:gd name="T1" fmla="*/ 2147483647 h 2382"/>
                <a:gd name="T2" fmla="*/ 2147483647 w 3045"/>
                <a:gd name="T3" fmla="*/ 2147483647 h 2382"/>
                <a:gd name="T4" fmla="*/ 2147483647 w 3045"/>
                <a:gd name="T5" fmla="*/ 2147483647 h 2382"/>
                <a:gd name="T6" fmla="*/ 2147483647 w 3045"/>
                <a:gd name="T7" fmla="*/ 2147483647 h 2382"/>
                <a:gd name="T8" fmla="*/ 2147483647 w 3045"/>
                <a:gd name="T9" fmla="*/ 2147483647 h 2382"/>
                <a:gd name="T10" fmla="*/ 2147483647 w 3045"/>
                <a:gd name="T11" fmla="*/ 2147483647 h 2382"/>
                <a:gd name="T12" fmla="*/ 0 w 3045"/>
                <a:gd name="T13" fmla="*/ 2147483647 h 2382"/>
                <a:gd name="T14" fmla="*/ 2147483647 w 3045"/>
                <a:gd name="T15" fmla="*/ 2147483647 h 2382"/>
                <a:gd name="T16" fmla="*/ 2147483647 w 3045"/>
                <a:gd name="T17" fmla="*/ 2147483647 h 2382"/>
                <a:gd name="T18" fmla="*/ 2147483647 w 3045"/>
                <a:gd name="T19" fmla="*/ 2147483647 h 2382"/>
                <a:gd name="T20" fmla="*/ 2147483647 w 3045"/>
                <a:gd name="T21" fmla="*/ 2147483647 h 2382"/>
                <a:gd name="T22" fmla="*/ 2147483647 w 3045"/>
                <a:gd name="T23" fmla="*/ 2147483647 h 2382"/>
                <a:gd name="T24" fmla="*/ 2147483647 w 3045"/>
                <a:gd name="T25" fmla="*/ 2147483647 h 2382"/>
                <a:gd name="T26" fmla="*/ 2147483647 w 3045"/>
                <a:gd name="T27" fmla="*/ 2147483647 h 2382"/>
                <a:gd name="T28" fmla="*/ 2147483647 w 3045"/>
                <a:gd name="T29" fmla="*/ 2147483647 h 2382"/>
                <a:gd name="T30" fmla="*/ 2147483647 w 3045"/>
                <a:gd name="T31" fmla="*/ 2147483647 h 2382"/>
                <a:gd name="T32" fmla="*/ 2147483647 w 3045"/>
                <a:gd name="T33" fmla="*/ 2147483647 h 2382"/>
                <a:gd name="T34" fmla="*/ 2147483647 w 3045"/>
                <a:gd name="T35" fmla="*/ 2147483647 h 2382"/>
                <a:gd name="T36" fmla="*/ 2147483647 w 3045"/>
                <a:gd name="T37" fmla="*/ 2147483647 h 2382"/>
                <a:gd name="T38" fmla="*/ 2147483647 w 3045"/>
                <a:gd name="T39" fmla="*/ 2147483647 h 2382"/>
                <a:gd name="T40" fmla="*/ 2147483647 w 3045"/>
                <a:gd name="T41" fmla="*/ 2147483647 h 2382"/>
                <a:gd name="T42" fmla="*/ 2147483647 w 3045"/>
                <a:gd name="T43" fmla="*/ 2147483647 h 2382"/>
                <a:gd name="T44" fmla="*/ 2147483647 w 3045"/>
                <a:gd name="T45" fmla="*/ 2147483647 h 2382"/>
                <a:gd name="T46" fmla="*/ 2147483647 w 3045"/>
                <a:gd name="T47" fmla="*/ 0 h 2382"/>
                <a:gd name="T48" fmla="*/ 2147483647 w 3045"/>
                <a:gd name="T49" fmla="*/ 2147483647 h 2382"/>
                <a:gd name="T50" fmla="*/ 2147483647 w 3045"/>
                <a:gd name="T51" fmla="*/ 2147483647 h 2382"/>
                <a:gd name="T52" fmla="*/ 2147483647 w 3045"/>
                <a:gd name="T53" fmla="*/ 2147483647 h 2382"/>
                <a:gd name="T54" fmla="*/ 2147483647 w 3045"/>
                <a:gd name="T55" fmla="*/ 2147483647 h 2382"/>
                <a:gd name="T56" fmla="*/ 2147483647 w 3045"/>
                <a:gd name="T57" fmla="*/ 2147483647 h 2382"/>
                <a:gd name="T58" fmla="*/ 2147483647 w 3045"/>
                <a:gd name="T59" fmla="*/ 2147483647 h 2382"/>
                <a:gd name="T60" fmla="*/ 2147483647 w 3045"/>
                <a:gd name="T61" fmla="*/ 2147483647 h 2382"/>
                <a:gd name="T62" fmla="*/ 2147483647 w 3045"/>
                <a:gd name="T63" fmla="*/ 2147483647 h 2382"/>
                <a:gd name="T64" fmla="*/ 2147483647 w 3045"/>
                <a:gd name="T65" fmla="*/ 2147483647 h 2382"/>
                <a:gd name="T66" fmla="*/ 2147483647 w 3045"/>
                <a:gd name="T67" fmla="*/ 2147483647 h 2382"/>
                <a:gd name="T68" fmla="*/ 2147483647 w 3045"/>
                <a:gd name="T69" fmla="*/ 2147483647 h 2382"/>
                <a:gd name="T70" fmla="*/ 2147483647 w 3045"/>
                <a:gd name="T71" fmla="*/ 2147483647 h 2382"/>
                <a:gd name="T72" fmla="*/ 2147483647 w 3045"/>
                <a:gd name="T73" fmla="*/ 2147483647 h 2382"/>
                <a:gd name="T74" fmla="*/ 2147483647 w 3045"/>
                <a:gd name="T75" fmla="*/ 2147483647 h 2382"/>
                <a:gd name="T76" fmla="*/ 2147483647 w 3045"/>
                <a:gd name="T77" fmla="*/ 2147483647 h 2382"/>
                <a:gd name="T78" fmla="*/ 2147483647 w 3045"/>
                <a:gd name="T79" fmla="*/ 2147483647 h 2382"/>
                <a:gd name="T80" fmla="*/ 2147483647 w 3045"/>
                <a:gd name="T81" fmla="*/ 2147483647 h 2382"/>
                <a:gd name="T82" fmla="*/ 2147483647 w 3045"/>
                <a:gd name="T83" fmla="*/ 2147483647 h 2382"/>
                <a:gd name="T84" fmla="*/ 2147483647 w 3045"/>
                <a:gd name="T85" fmla="*/ 2147483647 h 2382"/>
                <a:gd name="T86" fmla="*/ 2147483647 w 3045"/>
                <a:gd name="T87" fmla="*/ 2147483647 h 23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45"/>
                <a:gd name="T133" fmla="*/ 0 h 2382"/>
                <a:gd name="T134" fmla="*/ 3045 w 3045"/>
                <a:gd name="T135" fmla="*/ 2382 h 238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45" h="2382">
                  <a:moveTo>
                    <a:pt x="1399" y="1744"/>
                  </a:moveTo>
                  <a:lnTo>
                    <a:pt x="1234" y="1735"/>
                  </a:lnTo>
                  <a:lnTo>
                    <a:pt x="1070" y="1808"/>
                  </a:lnTo>
                  <a:lnTo>
                    <a:pt x="924" y="1854"/>
                  </a:lnTo>
                  <a:lnTo>
                    <a:pt x="841" y="1945"/>
                  </a:lnTo>
                  <a:lnTo>
                    <a:pt x="590" y="1946"/>
                  </a:lnTo>
                  <a:lnTo>
                    <a:pt x="430" y="2019"/>
                  </a:lnTo>
                  <a:lnTo>
                    <a:pt x="274" y="2055"/>
                  </a:lnTo>
                  <a:lnTo>
                    <a:pt x="154" y="1946"/>
                  </a:lnTo>
                  <a:lnTo>
                    <a:pt x="247" y="1808"/>
                  </a:lnTo>
                  <a:lnTo>
                    <a:pt x="221" y="1711"/>
                  </a:lnTo>
                  <a:lnTo>
                    <a:pt x="174" y="1552"/>
                  </a:lnTo>
                  <a:lnTo>
                    <a:pt x="119" y="1388"/>
                  </a:lnTo>
                  <a:lnTo>
                    <a:pt x="0" y="1260"/>
                  </a:lnTo>
                  <a:lnTo>
                    <a:pt x="46" y="1168"/>
                  </a:lnTo>
                  <a:lnTo>
                    <a:pt x="64" y="1040"/>
                  </a:lnTo>
                  <a:lnTo>
                    <a:pt x="101" y="940"/>
                  </a:lnTo>
                  <a:lnTo>
                    <a:pt x="201" y="885"/>
                  </a:lnTo>
                  <a:lnTo>
                    <a:pt x="338" y="812"/>
                  </a:lnTo>
                  <a:lnTo>
                    <a:pt x="430" y="793"/>
                  </a:lnTo>
                  <a:lnTo>
                    <a:pt x="585" y="766"/>
                  </a:lnTo>
                  <a:lnTo>
                    <a:pt x="691" y="671"/>
                  </a:lnTo>
                  <a:lnTo>
                    <a:pt x="713" y="565"/>
                  </a:lnTo>
                  <a:lnTo>
                    <a:pt x="805" y="473"/>
                  </a:lnTo>
                  <a:lnTo>
                    <a:pt x="860" y="510"/>
                  </a:lnTo>
                  <a:lnTo>
                    <a:pt x="914" y="382"/>
                  </a:lnTo>
                  <a:lnTo>
                    <a:pt x="1024" y="272"/>
                  </a:lnTo>
                  <a:lnTo>
                    <a:pt x="1143" y="355"/>
                  </a:lnTo>
                  <a:lnTo>
                    <a:pt x="1253" y="345"/>
                  </a:lnTo>
                  <a:lnTo>
                    <a:pt x="1308" y="263"/>
                  </a:lnTo>
                  <a:lnTo>
                    <a:pt x="1353" y="190"/>
                  </a:lnTo>
                  <a:lnTo>
                    <a:pt x="1289" y="135"/>
                  </a:lnTo>
                  <a:lnTo>
                    <a:pt x="1372" y="89"/>
                  </a:lnTo>
                  <a:lnTo>
                    <a:pt x="1527" y="99"/>
                  </a:lnTo>
                  <a:lnTo>
                    <a:pt x="1637" y="153"/>
                  </a:lnTo>
                  <a:lnTo>
                    <a:pt x="1731" y="101"/>
                  </a:lnTo>
                  <a:lnTo>
                    <a:pt x="1801" y="108"/>
                  </a:lnTo>
                  <a:lnTo>
                    <a:pt x="1829" y="181"/>
                  </a:lnTo>
                  <a:lnTo>
                    <a:pt x="1792" y="263"/>
                  </a:lnTo>
                  <a:lnTo>
                    <a:pt x="1731" y="335"/>
                  </a:lnTo>
                  <a:lnTo>
                    <a:pt x="1820" y="455"/>
                  </a:lnTo>
                  <a:lnTo>
                    <a:pt x="1920" y="501"/>
                  </a:lnTo>
                  <a:lnTo>
                    <a:pt x="2030" y="583"/>
                  </a:lnTo>
                  <a:lnTo>
                    <a:pt x="2100" y="503"/>
                  </a:lnTo>
                  <a:lnTo>
                    <a:pt x="2149" y="428"/>
                  </a:lnTo>
                  <a:lnTo>
                    <a:pt x="2167" y="309"/>
                  </a:lnTo>
                  <a:lnTo>
                    <a:pt x="2134" y="134"/>
                  </a:lnTo>
                  <a:lnTo>
                    <a:pt x="2167" y="0"/>
                  </a:lnTo>
                  <a:lnTo>
                    <a:pt x="2277" y="80"/>
                  </a:lnTo>
                  <a:lnTo>
                    <a:pt x="2332" y="199"/>
                  </a:lnTo>
                  <a:lnTo>
                    <a:pt x="2341" y="309"/>
                  </a:lnTo>
                  <a:lnTo>
                    <a:pt x="2402" y="335"/>
                  </a:lnTo>
                  <a:lnTo>
                    <a:pt x="2402" y="436"/>
                  </a:lnTo>
                  <a:lnTo>
                    <a:pt x="2469" y="570"/>
                  </a:lnTo>
                  <a:lnTo>
                    <a:pt x="2533" y="693"/>
                  </a:lnTo>
                  <a:lnTo>
                    <a:pt x="2637" y="738"/>
                  </a:lnTo>
                  <a:lnTo>
                    <a:pt x="2716" y="867"/>
                  </a:lnTo>
                  <a:lnTo>
                    <a:pt x="2805" y="939"/>
                  </a:lnTo>
                  <a:lnTo>
                    <a:pt x="2898" y="1086"/>
                  </a:lnTo>
                  <a:lnTo>
                    <a:pt x="2972" y="1174"/>
                  </a:lnTo>
                  <a:lnTo>
                    <a:pt x="3036" y="1296"/>
                  </a:lnTo>
                  <a:lnTo>
                    <a:pt x="3036" y="1406"/>
                  </a:lnTo>
                  <a:lnTo>
                    <a:pt x="3045" y="1534"/>
                  </a:lnTo>
                  <a:lnTo>
                    <a:pt x="3045" y="1671"/>
                  </a:lnTo>
                  <a:lnTo>
                    <a:pt x="2981" y="1781"/>
                  </a:lnTo>
                  <a:lnTo>
                    <a:pt x="2905" y="1845"/>
                  </a:lnTo>
                  <a:lnTo>
                    <a:pt x="2853" y="1955"/>
                  </a:lnTo>
                  <a:lnTo>
                    <a:pt x="2816" y="2019"/>
                  </a:lnTo>
                  <a:lnTo>
                    <a:pt x="2807" y="2156"/>
                  </a:lnTo>
                  <a:lnTo>
                    <a:pt x="2780" y="2265"/>
                  </a:lnTo>
                  <a:lnTo>
                    <a:pt x="2642" y="2320"/>
                  </a:lnTo>
                  <a:lnTo>
                    <a:pt x="2536" y="2348"/>
                  </a:lnTo>
                  <a:lnTo>
                    <a:pt x="2469" y="2382"/>
                  </a:lnTo>
                  <a:lnTo>
                    <a:pt x="2377" y="2348"/>
                  </a:lnTo>
                  <a:lnTo>
                    <a:pt x="2268" y="2382"/>
                  </a:lnTo>
                  <a:lnTo>
                    <a:pt x="2103" y="2348"/>
                  </a:lnTo>
                  <a:lnTo>
                    <a:pt x="2002" y="2275"/>
                  </a:lnTo>
                  <a:lnTo>
                    <a:pt x="1993" y="2119"/>
                  </a:lnTo>
                  <a:lnTo>
                    <a:pt x="1920" y="2128"/>
                  </a:lnTo>
                  <a:lnTo>
                    <a:pt x="1838" y="2147"/>
                  </a:lnTo>
                  <a:lnTo>
                    <a:pt x="1829" y="2064"/>
                  </a:lnTo>
                  <a:lnTo>
                    <a:pt x="1874" y="1927"/>
                  </a:lnTo>
                  <a:lnTo>
                    <a:pt x="1792" y="1964"/>
                  </a:lnTo>
                  <a:lnTo>
                    <a:pt x="1692" y="2055"/>
                  </a:lnTo>
                  <a:lnTo>
                    <a:pt x="1637" y="1918"/>
                  </a:lnTo>
                  <a:lnTo>
                    <a:pt x="1582" y="1790"/>
                  </a:lnTo>
                  <a:lnTo>
                    <a:pt x="1500" y="1799"/>
                  </a:lnTo>
                  <a:lnTo>
                    <a:pt x="1399" y="17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59" name="Freeform 40">
              <a:extLst/>
            </p:cNvPr>
            <p:cNvSpPr>
              <a:spLocks/>
            </p:cNvSpPr>
            <p:nvPr/>
          </p:nvSpPr>
          <p:spPr bwMode="auto">
            <a:xfrm>
              <a:off x="6881789" y="5668981"/>
              <a:ext cx="73025" cy="71437"/>
            </a:xfrm>
            <a:custGeom>
              <a:avLst/>
              <a:gdLst>
                <a:gd name="T0" fmla="*/ 32 w 433388"/>
                <a:gd name="T1" fmla="*/ 63 h 414038"/>
                <a:gd name="T2" fmla="*/ 20 w 433388"/>
                <a:gd name="T3" fmla="*/ 60 h 414038"/>
                <a:gd name="T4" fmla="*/ 13 w 433388"/>
                <a:gd name="T5" fmla="*/ 52 h 414038"/>
                <a:gd name="T6" fmla="*/ 10 w 433388"/>
                <a:gd name="T7" fmla="*/ 22 h 414038"/>
                <a:gd name="T8" fmla="*/ 0 w 433388"/>
                <a:gd name="T9" fmla="*/ 8 h 414038"/>
                <a:gd name="T10" fmla="*/ 2 w 433388"/>
                <a:gd name="T11" fmla="*/ 0 h 414038"/>
                <a:gd name="T12" fmla="*/ 16 w 433388"/>
                <a:gd name="T13" fmla="*/ 8 h 414038"/>
                <a:gd name="T14" fmla="*/ 23 w 433388"/>
                <a:gd name="T15" fmla="*/ 12 h 414038"/>
                <a:gd name="T16" fmla="*/ 40 w 433388"/>
                <a:gd name="T17" fmla="*/ 6 h 414038"/>
                <a:gd name="T18" fmla="*/ 49 w 433388"/>
                <a:gd name="T19" fmla="*/ 1 h 414038"/>
                <a:gd name="T20" fmla="*/ 57 w 433388"/>
                <a:gd name="T21" fmla="*/ 11 h 414038"/>
                <a:gd name="T22" fmla="*/ 59 w 433388"/>
                <a:gd name="T23" fmla="*/ 27 h 414038"/>
                <a:gd name="T24" fmla="*/ 51 w 433388"/>
                <a:gd name="T25" fmla="*/ 35 h 414038"/>
                <a:gd name="T26" fmla="*/ 51 w 433388"/>
                <a:gd name="T27" fmla="*/ 49 h 414038"/>
                <a:gd name="T28" fmla="*/ 41 w 433388"/>
                <a:gd name="T29" fmla="*/ 53 h 414038"/>
                <a:gd name="T30" fmla="*/ 32 w 433388"/>
                <a:gd name="T31" fmla="*/ 63 h 4140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3388"/>
                <a:gd name="T49" fmla="*/ 0 h 414038"/>
                <a:gd name="T50" fmla="*/ 433388 w 433388"/>
                <a:gd name="T51" fmla="*/ 414038 h 4140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3388" h="414038">
                  <a:moveTo>
                    <a:pt x="235744" y="414038"/>
                  </a:moveTo>
                  <a:lnTo>
                    <a:pt x="150019" y="394988"/>
                  </a:lnTo>
                  <a:lnTo>
                    <a:pt x="92869" y="342600"/>
                  </a:lnTo>
                  <a:lnTo>
                    <a:pt x="73819" y="144956"/>
                  </a:lnTo>
                  <a:lnTo>
                    <a:pt x="0" y="52088"/>
                  </a:lnTo>
                  <a:lnTo>
                    <a:pt x="16896" y="0"/>
                  </a:lnTo>
                  <a:lnTo>
                    <a:pt x="116422" y="50796"/>
                  </a:lnTo>
                  <a:lnTo>
                    <a:pt x="167948" y="75726"/>
                  </a:lnTo>
                  <a:lnTo>
                    <a:pt x="292634" y="36509"/>
                  </a:lnTo>
                  <a:lnTo>
                    <a:pt x="359569" y="4463"/>
                  </a:lnTo>
                  <a:lnTo>
                    <a:pt x="421482" y="71138"/>
                  </a:lnTo>
                  <a:lnTo>
                    <a:pt x="433388" y="173531"/>
                  </a:lnTo>
                  <a:lnTo>
                    <a:pt x="373857" y="230681"/>
                  </a:lnTo>
                  <a:lnTo>
                    <a:pt x="374057" y="320722"/>
                  </a:lnTo>
                  <a:lnTo>
                    <a:pt x="302419" y="344981"/>
                  </a:lnTo>
                  <a:lnTo>
                    <a:pt x="235744" y="4140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0" name="Freeform 41">
              <a:extLst/>
            </p:cNvPr>
            <p:cNvSpPr>
              <a:spLocks/>
            </p:cNvSpPr>
            <p:nvPr/>
          </p:nvSpPr>
          <p:spPr bwMode="auto">
            <a:xfrm>
              <a:off x="7272314" y="5668981"/>
              <a:ext cx="147637" cy="157162"/>
            </a:xfrm>
            <a:custGeom>
              <a:avLst/>
              <a:gdLst>
                <a:gd name="T0" fmla="*/ 27 w 859171"/>
                <a:gd name="T1" fmla="*/ 122 h 917326"/>
                <a:gd name="T2" fmla="*/ 14 w 859171"/>
                <a:gd name="T3" fmla="*/ 118 h 917326"/>
                <a:gd name="T4" fmla="*/ 0 w 859171"/>
                <a:gd name="T5" fmla="*/ 117 h 917326"/>
                <a:gd name="T6" fmla="*/ 2 w 859171"/>
                <a:gd name="T7" fmla="*/ 101 h 917326"/>
                <a:gd name="T8" fmla="*/ 27 w 859171"/>
                <a:gd name="T9" fmla="*/ 76 h 917326"/>
                <a:gd name="T10" fmla="*/ 52 w 859171"/>
                <a:gd name="T11" fmla="*/ 58 h 917326"/>
                <a:gd name="T12" fmla="*/ 74 w 859171"/>
                <a:gd name="T13" fmla="*/ 38 h 917326"/>
                <a:gd name="T14" fmla="*/ 85 w 859171"/>
                <a:gd name="T15" fmla="*/ 20 h 917326"/>
                <a:gd name="T16" fmla="*/ 95 w 859171"/>
                <a:gd name="T17" fmla="*/ 11 h 917326"/>
                <a:gd name="T18" fmla="*/ 100 w 859171"/>
                <a:gd name="T19" fmla="*/ 0 h 917326"/>
                <a:gd name="T20" fmla="*/ 107 w 859171"/>
                <a:gd name="T21" fmla="*/ 0 h 917326"/>
                <a:gd name="T22" fmla="*/ 115 w 859171"/>
                <a:gd name="T23" fmla="*/ 6 h 917326"/>
                <a:gd name="T24" fmla="*/ 126 w 859171"/>
                <a:gd name="T25" fmla="*/ 0 h 917326"/>
                <a:gd name="T26" fmla="*/ 129 w 859171"/>
                <a:gd name="T27" fmla="*/ 13 h 917326"/>
                <a:gd name="T28" fmla="*/ 128 w 859171"/>
                <a:gd name="T29" fmla="*/ 20 h 917326"/>
                <a:gd name="T30" fmla="*/ 122 w 859171"/>
                <a:gd name="T31" fmla="*/ 29 h 917326"/>
                <a:gd name="T32" fmla="*/ 117 w 859171"/>
                <a:gd name="T33" fmla="*/ 46 h 917326"/>
                <a:gd name="T34" fmla="*/ 107 w 859171"/>
                <a:gd name="T35" fmla="*/ 54 h 917326"/>
                <a:gd name="T36" fmla="*/ 115 w 859171"/>
                <a:gd name="T37" fmla="*/ 65 h 917326"/>
                <a:gd name="T38" fmla="*/ 94 w 859171"/>
                <a:gd name="T39" fmla="*/ 67 h 917326"/>
                <a:gd name="T40" fmla="*/ 87 w 859171"/>
                <a:gd name="T41" fmla="*/ 80 h 917326"/>
                <a:gd name="T42" fmla="*/ 76 w 859171"/>
                <a:gd name="T43" fmla="*/ 110 h 917326"/>
                <a:gd name="T44" fmla="*/ 59 w 859171"/>
                <a:gd name="T45" fmla="*/ 122 h 917326"/>
                <a:gd name="T46" fmla="*/ 47 w 859171"/>
                <a:gd name="T47" fmla="*/ 135 h 917326"/>
                <a:gd name="T48" fmla="*/ 34 w 859171"/>
                <a:gd name="T49" fmla="*/ 128 h 917326"/>
                <a:gd name="T50" fmla="*/ 27 w 859171"/>
                <a:gd name="T51" fmla="*/ 122 h 9173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59171"/>
                <a:gd name="T79" fmla="*/ 0 h 917326"/>
                <a:gd name="T80" fmla="*/ 859171 w 859171"/>
                <a:gd name="T81" fmla="*/ 917326 h 9173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59171" h="917326">
                  <a:moveTo>
                    <a:pt x="182896" y="823913"/>
                  </a:moveTo>
                  <a:lnTo>
                    <a:pt x="94790" y="802481"/>
                  </a:lnTo>
                  <a:lnTo>
                    <a:pt x="0" y="789853"/>
                  </a:lnTo>
                  <a:lnTo>
                    <a:pt x="12690" y="684108"/>
                  </a:lnTo>
                  <a:lnTo>
                    <a:pt x="180474" y="511729"/>
                  </a:lnTo>
                  <a:lnTo>
                    <a:pt x="344028" y="392947"/>
                  </a:lnTo>
                  <a:lnTo>
                    <a:pt x="496303" y="256782"/>
                  </a:lnTo>
                  <a:lnTo>
                    <a:pt x="563896" y="135731"/>
                  </a:lnTo>
                  <a:lnTo>
                    <a:pt x="630571" y="71438"/>
                  </a:lnTo>
                  <a:lnTo>
                    <a:pt x="666290" y="0"/>
                  </a:lnTo>
                  <a:lnTo>
                    <a:pt x="711534" y="2381"/>
                  </a:lnTo>
                  <a:lnTo>
                    <a:pt x="771065" y="38100"/>
                  </a:lnTo>
                  <a:lnTo>
                    <a:pt x="842502" y="2381"/>
                  </a:lnTo>
                  <a:lnTo>
                    <a:pt x="859171" y="85725"/>
                  </a:lnTo>
                  <a:lnTo>
                    <a:pt x="856790" y="138113"/>
                  </a:lnTo>
                  <a:lnTo>
                    <a:pt x="816361" y="198839"/>
                  </a:lnTo>
                  <a:lnTo>
                    <a:pt x="778209" y="309563"/>
                  </a:lnTo>
                  <a:lnTo>
                    <a:pt x="711534" y="366713"/>
                  </a:lnTo>
                  <a:lnTo>
                    <a:pt x="769833" y="442198"/>
                  </a:lnTo>
                  <a:lnTo>
                    <a:pt x="628190" y="454819"/>
                  </a:lnTo>
                  <a:lnTo>
                    <a:pt x="580900" y="539251"/>
                  </a:lnTo>
                  <a:lnTo>
                    <a:pt x="507582" y="743499"/>
                  </a:lnTo>
                  <a:lnTo>
                    <a:pt x="390556" y="830412"/>
                  </a:lnTo>
                  <a:lnTo>
                    <a:pt x="315829" y="917326"/>
                  </a:lnTo>
                  <a:lnTo>
                    <a:pt x="228140" y="869156"/>
                  </a:lnTo>
                  <a:lnTo>
                    <a:pt x="182896" y="8239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1" name="Freeform 344">
              <a:extLst/>
            </p:cNvPr>
            <p:cNvSpPr>
              <a:spLocks/>
            </p:cNvSpPr>
            <p:nvPr/>
          </p:nvSpPr>
          <p:spPr bwMode="auto">
            <a:xfrm>
              <a:off x="6146776" y="4845068"/>
              <a:ext cx="17463" cy="11113"/>
            </a:xfrm>
            <a:custGeom>
              <a:avLst/>
              <a:gdLst>
                <a:gd name="T0" fmla="*/ 143606411 w 1594"/>
                <a:gd name="T1" fmla="*/ 167354325 h 951"/>
                <a:gd name="T2" fmla="*/ 152609497 w 1594"/>
                <a:gd name="T3" fmla="*/ 160157705 h 951"/>
                <a:gd name="T4" fmla="*/ 193318806 w 1594"/>
                <a:gd name="T5" fmla="*/ 132038122 h 951"/>
                <a:gd name="T6" fmla="*/ 228367277 w 1594"/>
                <a:gd name="T7" fmla="*/ 125082518 h 951"/>
                <a:gd name="T8" fmla="*/ 244933683 w 1594"/>
                <a:gd name="T9" fmla="*/ 122248492 h 951"/>
                <a:gd name="T10" fmla="*/ 251559379 w 1594"/>
                <a:gd name="T11" fmla="*/ 91518453 h 951"/>
                <a:gd name="T12" fmla="*/ 237355968 w 1594"/>
                <a:gd name="T13" fmla="*/ 79099085 h 951"/>
                <a:gd name="T14" fmla="*/ 220314884 w 1594"/>
                <a:gd name="T15" fmla="*/ 62093706 h 951"/>
                <a:gd name="T16" fmla="*/ 204210087 w 1594"/>
                <a:gd name="T17" fmla="*/ 71902466 h 951"/>
                <a:gd name="T18" fmla="*/ 191907831 w 1594"/>
                <a:gd name="T19" fmla="*/ 55567290 h 951"/>
                <a:gd name="T20" fmla="*/ 181016550 w 1594"/>
                <a:gd name="T21" fmla="*/ 40537303 h 951"/>
                <a:gd name="T22" fmla="*/ 160187332 w 1594"/>
                <a:gd name="T23" fmla="*/ 31382773 h 951"/>
                <a:gd name="T24" fmla="*/ 150246623 w 1594"/>
                <a:gd name="T25" fmla="*/ 41842607 h 951"/>
                <a:gd name="T26" fmla="*/ 142194230 w 1594"/>
                <a:gd name="T27" fmla="*/ 48369023 h 951"/>
                <a:gd name="T28" fmla="*/ 149771945 w 1594"/>
                <a:gd name="T29" fmla="*/ 16335163 h 951"/>
                <a:gd name="T30" fmla="*/ 127990709 w 1594"/>
                <a:gd name="T31" fmla="*/ 652582 h 951"/>
                <a:gd name="T32" fmla="*/ 117575399 w 1594"/>
                <a:gd name="T33" fmla="*/ 652582 h 951"/>
                <a:gd name="T34" fmla="*/ 87743085 w 1594"/>
                <a:gd name="T35" fmla="*/ 26142415 h 951"/>
                <a:gd name="T36" fmla="*/ 70066847 w 1594"/>
                <a:gd name="T37" fmla="*/ 15029988 h 951"/>
                <a:gd name="T38" fmla="*/ 57447836 w 1594"/>
                <a:gd name="T39" fmla="*/ 24184517 h 951"/>
                <a:gd name="T40" fmla="*/ 42293611 w 1594"/>
                <a:gd name="T41" fmla="*/ 36174568 h 951"/>
                <a:gd name="T42" fmla="*/ 27932375 w 1594"/>
                <a:gd name="T43" fmla="*/ 75835872 h 951"/>
                <a:gd name="T44" fmla="*/ 15154225 w 1594"/>
                <a:gd name="T45" fmla="*/ 108504703 h 951"/>
                <a:gd name="T46" fmla="*/ 6627143 w 1594"/>
                <a:gd name="T47" fmla="*/ 139234742 h 951"/>
                <a:gd name="T48" fmla="*/ 5675124 w 1594"/>
                <a:gd name="T49" fmla="*/ 158852400 h 951"/>
                <a:gd name="T50" fmla="*/ 1426707 w 1594"/>
                <a:gd name="T51" fmla="*/ 175838639 h 951"/>
                <a:gd name="T52" fmla="*/ 15630229 w 1594"/>
                <a:gd name="T53" fmla="*/ 207221412 h 951"/>
                <a:gd name="T54" fmla="*/ 20830554 w 1594"/>
                <a:gd name="T55" fmla="*/ 164726223 h 951"/>
                <a:gd name="T56" fmla="*/ 26044191 w 1594"/>
                <a:gd name="T57" fmla="*/ 153612031 h 951"/>
                <a:gd name="T58" fmla="*/ 25569502 w 1594"/>
                <a:gd name="T59" fmla="*/ 128774908 h 951"/>
                <a:gd name="T60" fmla="*/ 41185215 w 1594"/>
                <a:gd name="T61" fmla="*/ 139234742 h 951"/>
                <a:gd name="T62" fmla="*/ 70700686 w 1594"/>
                <a:gd name="T63" fmla="*/ 135318946 h 951"/>
                <a:gd name="T64" fmla="*/ 93432615 w 1594"/>
                <a:gd name="T65" fmla="*/ 139234742 h 951"/>
                <a:gd name="T66" fmla="*/ 99109054 w 1594"/>
                <a:gd name="T67" fmla="*/ 148390931 h 951"/>
                <a:gd name="T68" fmla="*/ 88693788 w 1594"/>
                <a:gd name="T69" fmla="*/ 148390931 h 951"/>
                <a:gd name="T70" fmla="*/ 97682358 w 1594"/>
                <a:gd name="T71" fmla="*/ 162768196 h 951"/>
                <a:gd name="T72" fmla="*/ 113312587 w 1594"/>
                <a:gd name="T73" fmla="*/ 160810298 h 951"/>
                <a:gd name="T74" fmla="*/ 135409384 w 1594"/>
                <a:gd name="T75" fmla="*/ 184342210 h 951"/>
                <a:gd name="T76" fmla="*/ 134141837 w 1594"/>
                <a:gd name="T77" fmla="*/ 168006918 h 9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94"/>
                <a:gd name="T118" fmla="*/ 0 h 951"/>
                <a:gd name="T119" fmla="*/ 1594 w 1594"/>
                <a:gd name="T120" fmla="*/ 951 h 9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94" h="951">
                  <a:moveTo>
                    <a:pt x="850" y="771"/>
                  </a:moveTo>
                  <a:lnTo>
                    <a:pt x="910" y="768"/>
                  </a:lnTo>
                  <a:lnTo>
                    <a:pt x="928" y="735"/>
                  </a:lnTo>
                  <a:lnTo>
                    <a:pt x="967" y="735"/>
                  </a:lnTo>
                  <a:lnTo>
                    <a:pt x="1081" y="651"/>
                  </a:lnTo>
                  <a:lnTo>
                    <a:pt x="1225" y="606"/>
                  </a:lnTo>
                  <a:lnTo>
                    <a:pt x="1357" y="574"/>
                  </a:lnTo>
                  <a:lnTo>
                    <a:pt x="1447" y="574"/>
                  </a:lnTo>
                  <a:lnTo>
                    <a:pt x="1489" y="594"/>
                  </a:lnTo>
                  <a:lnTo>
                    <a:pt x="1552" y="561"/>
                  </a:lnTo>
                  <a:lnTo>
                    <a:pt x="1549" y="492"/>
                  </a:lnTo>
                  <a:lnTo>
                    <a:pt x="1594" y="420"/>
                  </a:lnTo>
                  <a:lnTo>
                    <a:pt x="1543" y="378"/>
                  </a:lnTo>
                  <a:lnTo>
                    <a:pt x="1504" y="363"/>
                  </a:lnTo>
                  <a:lnTo>
                    <a:pt x="1459" y="306"/>
                  </a:lnTo>
                  <a:lnTo>
                    <a:pt x="1396" y="285"/>
                  </a:lnTo>
                  <a:lnTo>
                    <a:pt x="1345" y="321"/>
                  </a:lnTo>
                  <a:lnTo>
                    <a:pt x="1294" y="330"/>
                  </a:lnTo>
                  <a:lnTo>
                    <a:pt x="1258" y="300"/>
                  </a:lnTo>
                  <a:lnTo>
                    <a:pt x="1216" y="255"/>
                  </a:lnTo>
                  <a:lnTo>
                    <a:pt x="1174" y="228"/>
                  </a:lnTo>
                  <a:lnTo>
                    <a:pt x="1147" y="186"/>
                  </a:lnTo>
                  <a:lnTo>
                    <a:pt x="1039" y="166"/>
                  </a:lnTo>
                  <a:lnTo>
                    <a:pt x="1015" y="144"/>
                  </a:lnTo>
                  <a:lnTo>
                    <a:pt x="991" y="153"/>
                  </a:lnTo>
                  <a:lnTo>
                    <a:pt x="952" y="192"/>
                  </a:lnTo>
                  <a:lnTo>
                    <a:pt x="919" y="234"/>
                  </a:lnTo>
                  <a:lnTo>
                    <a:pt x="901" y="222"/>
                  </a:lnTo>
                  <a:lnTo>
                    <a:pt x="958" y="123"/>
                  </a:lnTo>
                  <a:lnTo>
                    <a:pt x="949" y="75"/>
                  </a:lnTo>
                  <a:lnTo>
                    <a:pt x="858" y="30"/>
                  </a:lnTo>
                  <a:lnTo>
                    <a:pt x="811" y="3"/>
                  </a:lnTo>
                  <a:lnTo>
                    <a:pt x="784" y="0"/>
                  </a:lnTo>
                  <a:lnTo>
                    <a:pt x="745" y="3"/>
                  </a:lnTo>
                  <a:lnTo>
                    <a:pt x="631" y="75"/>
                  </a:lnTo>
                  <a:lnTo>
                    <a:pt x="556" y="120"/>
                  </a:lnTo>
                  <a:lnTo>
                    <a:pt x="514" y="105"/>
                  </a:lnTo>
                  <a:lnTo>
                    <a:pt x="444" y="69"/>
                  </a:lnTo>
                  <a:lnTo>
                    <a:pt x="406" y="69"/>
                  </a:lnTo>
                  <a:lnTo>
                    <a:pt x="364" y="111"/>
                  </a:lnTo>
                  <a:lnTo>
                    <a:pt x="319" y="132"/>
                  </a:lnTo>
                  <a:lnTo>
                    <a:pt x="268" y="166"/>
                  </a:lnTo>
                  <a:lnTo>
                    <a:pt x="223" y="257"/>
                  </a:lnTo>
                  <a:lnTo>
                    <a:pt x="177" y="348"/>
                  </a:lnTo>
                  <a:lnTo>
                    <a:pt x="151" y="405"/>
                  </a:lnTo>
                  <a:lnTo>
                    <a:pt x="96" y="498"/>
                  </a:lnTo>
                  <a:lnTo>
                    <a:pt x="79" y="579"/>
                  </a:lnTo>
                  <a:lnTo>
                    <a:pt x="42" y="639"/>
                  </a:lnTo>
                  <a:lnTo>
                    <a:pt x="60" y="678"/>
                  </a:lnTo>
                  <a:lnTo>
                    <a:pt x="36" y="729"/>
                  </a:lnTo>
                  <a:lnTo>
                    <a:pt x="36" y="774"/>
                  </a:lnTo>
                  <a:lnTo>
                    <a:pt x="9" y="807"/>
                  </a:lnTo>
                  <a:lnTo>
                    <a:pt x="0" y="924"/>
                  </a:lnTo>
                  <a:lnTo>
                    <a:pt x="99" y="951"/>
                  </a:lnTo>
                  <a:lnTo>
                    <a:pt x="48" y="813"/>
                  </a:lnTo>
                  <a:lnTo>
                    <a:pt x="132" y="756"/>
                  </a:lnTo>
                  <a:lnTo>
                    <a:pt x="132" y="699"/>
                  </a:lnTo>
                  <a:lnTo>
                    <a:pt x="165" y="705"/>
                  </a:lnTo>
                  <a:lnTo>
                    <a:pt x="111" y="582"/>
                  </a:lnTo>
                  <a:lnTo>
                    <a:pt x="162" y="591"/>
                  </a:lnTo>
                  <a:lnTo>
                    <a:pt x="223" y="665"/>
                  </a:lnTo>
                  <a:lnTo>
                    <a:pt x="261" y="639"/>
                  </a:lnTo>
                  <a:lnTo>
                    <a:pt x="359" y="620"/>
                  </a:lnTo>
                  <a:lnTo>
                    <a:pt x="448" y="621"/>
                  </a:lnTo>
                  <a:lnTo>
                    <a:pt x="538" y="639"/>
                  </a:lnTo>
                  <a:lnTo>
                    <a:pt x="592" y="639"/>
                  </a:lnTo>
                  <a:lnTo>
                    <a:pt x="589" y="666"/>
                  </a:lnTo>
                  <a:lnTo>
                    <a:pt x="628" y="681"/>
                  </a:lnTo>
                  <a:lnTo>
                    <a:pt x="610" y="708"/>
                  </a:lnTo>
                  <a:lnTo>
                    <a:pt x="562" y="681"/>
                  </a:lnTo>
                  <a:lnTo>
                    <a:pt x="541" y="702"/>
                  </a:lnTo>
                  <a:lnTo>
                    <a:pt x="619" y="747"/>
                  </a:lnTo>
                  <a:lnTo>
                    <a:pt x="655" y="705"/>
                  </a:lnTo>
                  <a:lnTo>
                    <a:pt x="718" y="738"/>
                  </a:lnTo>
                  <a:lnTo>
                    <a:pt x="767" y="801"/>
                  </a:lnTo>
                  <a:lnTo>
                    <a:pt x="858" y="846"/>
                  </a:lnTo>
                  <a:lnTo>
                    <a:pt x="903" y="801"/>
                  </a:lnTo>
                  <a:lnTo>
                    <a:pt x="850" y="7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2" name="Freeform 46">
              <a:extLst/>
            </p:cNvPr>
            <p:cNvSpPr>
              <a:spLocks/>
            </p:cNvSpPr>
            <p:nvPr/>
          </p:nvSpPr>
          <p:spPr bwMode="auto">
            <a:xfrm>
              <a:off x="4925989" y="4537093"/>
              <a:ext cx="114300" cy="103188"/>
            </a:xfrm>
            <a:custGeom>
              <a:avLst/>
              <a:gdLst>
                <a:gd name="T0" fmla="*/ 94 w 675084"/>
                <a:gd name="T1" fmla="*/ 83 h 602456"/>
                <a:gd name="T2" fmla="*/ 92 w 675084"/>
                <a:gd name="T3" fmla="*/ 86 h 602456"/>
                <a:gd name="T4" fmla="*/ 86 w 675084"/>
                <a:gd name="T5" fmla="*/ 89 h 602456"/>
                <a:gd name="T6" fmla="*/ 80 w 675084"/>
                <a:gd name="T7" fmla="*/ 83 h 602456"/>
                <a:gd name="T8" fmla="*/ 71 w 675084"/>
                <a:gd name="T9" fmla="*/ 71 h 602456"/>
                <a:gd name="T10" fmla="*/ 65 w 675084"/>
                <a:gd name="T11" fmla="*/ 64 h 602456"/>
                <a:gd name="T12" fmla="*/ 56 w 675084"/>
                <a:gd name="T13" fmla="*/ 57 h 602456"/>
                <a:gd name="T14" fmla="*/ 45 w 675084"/>
                <a:gd name="T15" fmla="*/ 54 h 602456"/>
                <a:gd name="T16" fmla="*/ 32 w 675084"/>
                <a:gd name="T17" fmla="*/ 55 h 602456"/>
                <a:gd name="T18" fmla="*/ 21 w 675084"/>
                <a:gd name="T19" fmla="*/ 52 h 602456"/>
                <a:gd name="T20" fmla="*/ 12 w 675084"/>
                <a:gd name="T21" fmla="*/ 61 h 602456"/>
                <a:gd name="T22" fmla="*/ 0 w 675084"/>
                <a:gd name="T23" fmla="*/ 58 h 602456"/>
                <a:gd name="T24" fmla="*/ 1 w 675084"/>
                <a:gd name="T25" fmla="*/ 48 h 602456"/>
                <a:gd name="T26" fmla="*/ 3 w 675084"/>
                <a:gd name="T27" fmla="*/ 32 h 602456"/>
                <a:gd name="T28" fmla="*/ 6 w 675084"/>
                <a:gd name="T29" fmla="*/ 20 h 602456"/>
                <a:gd name="T30" fmla="*/ 17 w 675084"/>
                <a:gd name="T31" fmla="*/ 8 h 602456"/>
                <a:gd name="T32" fmla="*/ 31 w 675084"/>
                <a:gd name="T33" fmla="*/ 0 h 602456"/>
                <a:gd name="T34" fmla="*/ 36 w 675084"/>
                <a:gd name="T35" fmla="*/ 5 h 602456"/>
                <a:gd name="T36" fmla="*/ 39 w 675084"/>
                <a:gd name="T37" fmla="*/ 16 h 602456"/>
                <a:gd name="T38" fmla="*/ 40 w 675084"/>
                <a:gd name="T39" fmla="*/ 26 h 602456"/>
                <a:gd name="T40" fmla="*/ 42 w 675084"/>
                <a:gd name="T41" fmla="*/ 37 h 602456"/>
                <a:gd name="T42" fmla="*/ 53 w 675084"/>
                <a:gd name="T43" fmla="*/ 44 h 602456"/>
                <a:gd name="T44" fmla="*/ 66 w 675084"/>
                <a:gd name="T45" fmla="*/ 50 h 602456"/>
                <a:gd name="T46" fmla="*/ 73 w 675084"/>
                <a:gd name="T47" fmla="*/ 59 h 602456"/>
                <a:gd name="T48" fmla="*/ 82 w 675084"/>
                <a:gd name="T49" fmla="*/ 66 h 602456"/>
                <a:gd name="T50" fmla="*/ 94 w 675084"/>
                <a:gd name="T51" fmla="*/ 83 h 6024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75084"/>
                <a:gd name="T79" fmla="*/ 0 h 602456"/>
                <a:gd name="T80" fmla="*/ 675084 w 675084"/>
                <a:gd name="T81" fmla="*/ 602456 h 60245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75084" h="602456">
                  <a:moveTo>
                    <a:pt x="675084" y="559594"/>
                  </a:moveTo>
                  <a:lnTo>
                    <a:pt x="663254" y="581482"/>
                  </a:lnTo>
                  <a:lnTo>
                    <a:pt x="620316" y="602456"/>
                  </a:lnTo>
                  <a:lnTo>
                    <a:pt x="576262" y="561975"/>
                  </a:lnTo>
                  <a:lnTo>
                    <a:pt x="508438" y="483236"/>
                  </a:lnTo>
                  <a:lnTo>
                    <a:pt x="464344" y="434578"/>
                  </a:lnTo>
                  <a:lnTo>
                    <a:pt x="401241" y="383381"/>
                  </a:lnTo>
                  <a:lnTo>
                    <a:pt x="325041" y="367903"/>
                  </a:lnTo>
                  <a:lnTo>
                    <a:pt x="232172" y="371475"/>
                  </a:lnTo>
                  <a:lnTo>
                    <a:pt x="151209" y="352425"/>
                  </a:lnTo>
                  <a:lnTo>
                    <a:pt x="86916" y="411956"/>
                  </a:lnTo>
                  <a:lnTo>
                    <a:pt x="0" y="390525"/>
                  </a:lnTo>
                  <a:lnTo>
                    <a:pt x="8334" y="325040"/>
                  </a:lnTo>
                  <a:lnTo>
                    <a:pt x="23812" y="219075"/>
                  </a:lnTo>
                  <a:lnTo>
                    <a:pt x="41672" y="132159"/>
                  </a:lnTo>
                  <a:lnTo>
                    <a:pt x="122634" y="54769"/>
                  </a:lnTo>
                  <a:lnTo>
                    <a:pt x="222647" y="0"/>
                  </a:lnTo>
                  <a:lnTo>
                    <a:pt x="255984" y="35719"/>
                  </a:lnTo>
                  <a:lnTo>
                    <a:pt x="282178" y="109537"/>
                  </a:lnTo>
                  <a:lnTo>
                    <a:pt x="290512" y="177403"/>
                  </a:lnTo>
                  <a:lnTo>
                    <a:pt x="299832" y="252409"/>
                  </a:lnTo>
                  <a:lnTo>
                    <a:pt x="379930" y="295868"/>
                  </a:lnTo>
                  <a:lnTo>
                    <a:pt x="471152" y="336763"/>
                  </a:lnTo>
                  <a:lnTo>
                    <a:pt x="522560" y="399654"/>
                  </a:lnTo>
                  <a:lnTo>
                    <a:pt x="590459" y="448063"/>
                  </a:lnTo>
                  <a:lnTo>
                    <a:pt x="675084" y="5595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3" name="Freeform 47">
              <a:extLst/>
            </p:cNvPr>
            <p:cNvSpPr>
              <a:spLocks/>
            </p:cNvSpPr>
            <p:nvPr/>
          </p:nvSpPr>
          <p:spPr bwMode="auto">
            <a:xfrm>
              <a:off x="4429101" y="4233881"/>
              <a:ext cx="292100" cy="268287"/>
            </a:xfrm>
            <a:custGeom>
              <a:avLst/>
              <a:gdLst>
                <a:gd name="T0" fmla="*/ 250 w 1707356"/>
                <a:gd name="T1" fmla="*/ 27 h 1557338"/>
                <a:gd name="T2" fmla="*/ 247 w 1707356"/>
                <a:gd name="T3" fmla="*/ 33 h 1557338"/>
                <a:gd name="T4" fmla="*/ 241 w 1707356"/>
                <a:gd name="T5" fmla="*/ 40 h 1557338"/>
                <a:gd name="T6" fmla="*/ 245 w 1707356"/>
                <a:gd name="T7" fmla="*/ 200 h 1557338"/>
                <a:gd name="T8" fmla="*/ 247 w 1707356"/>
                <a:gd name="T9" fmla="*/ 235 h 1557338"/>
                <a:gd name="T10" fmla="*/ 230 w 1707356"/>
                <a:gd name="T11" fmla="*/ 236 h 1557338"/>
                <a:gd name="T12" fmla="*/ 214 w 1707356"/>
                <a:gd name="T13" fmla="*/ 227 h 1557338"/>
                <a:gd name="T14" fmla="*/ 109 w 1707356"/>
                <a:gd name="T15" fmla="*/ 172 h 1557338"/>
                <a:gd name="T16" fmla="*/ 93 w 1707356"/>
                <a:gd name="T17" fmla="*/ 184 h 1557338"/>
                <a:gd name="T18" fmla="*/ 73 w 1707356"/>
                <a:gd name="T19" fmla="*/ 184 h 1557338"/>
                <a:gd name="T20" fmla="*/ 62 w 1707356"/>
                <a:gd name="T21" fmla="*/ 176 h 1557338"/>
                <a:gd name="T22" fmla="*/ 47 w 1707356"/>
                <a:gd name="T23" fmla="*/ 172 h 1557338"/>
                <a:gd name="T24" fmla="*/ 36 w 1707356"/>
                <a:gd name="T25" fmla="*/ 156 h 1557338"/>
                <a:gd name="T26" fmla="*/ 26 w 1707356"/>
                <a:gd name="T27" fmla="*/ 157 h 1557338"/>
                <a:gd name="T28" fmla="*/ 17 w 1707356"/>
                <a:gd name="T29" fmla="*/ 150 h 1557338"/>
                <a:gd name="T30" fmla="*/ 16 w 1707356"/>
                <a:gd name="T31" fmla="*/ 140 h 1557338"/>
                <a:gd name="T32" fmla="*/ 5 w 1707356"/>
                <a:gd name="T33" fmla="*/ 141 h 1557338"/>
                <a:gd name="T34" fmla="*/ 0 w 1707356"/>
                <a:gd name="T35" fmla="*/ 135 h 1557338"/>
                <a:gd name="T36" fmla="*/ 3 w 1707356"/>
                <a:gd name="T37" fmla="*/ 127 h 1557338"/>
                <a:gd name="T38" fmla="*/ 6 w 1707356"/>
                <a:gd name="T39" fmla="*/ 118 h 1557338"/>
                <a:gd name="T40" fmla="*/ 0 w 1707356"/>
                <a:gd name="T41" fmla="*/ 107 h 1557338"/>
                <a:gd name="T42" fmla="*/ 8 w 1707356"/>
                <a:gd name="T43" fmla="*/ 100 h 1557338"/>
                <a:gd name="T44" fmla="*/ 2 w 1707356"/>
                <a:gd name="T45" fmla="*/ 88 h 1557338"/>
                <a:gd name="T46" fmla="*/ 9 w 1707356"/>
                <a:gd name="T47" fmla="*/ 80 h 1557338"/>
                <a:gd name="T48" fmla="*/ 5 w 1707356"/>
                <a:gd name="T49" fmla="*/ 70 h 1557338"/>
                <a:gd name="T50" fmla="*/ 10 w 1707356"/>
                <a:gd name="T51" fmla="*/ 60 h 1557338"/>
                <a:gd name="T52" fmla="*/ 8 w 1707356"/>
                <a:gd name="T53" fmla="*/ 50 h 1557338"/>
                <a:gd name="T54" fmla="*/ 14 w 1707356"/>
                <a:gd name="T55" fmla="*/ 48 h 1557338"/>
                <a:gd name="T56" fmla="*/ 20 w 1707356"/>
                <a:gd name="T57" fmla="*/ 41 h 1557338"/>
                <a:gd name="T58" fmla="*/ 20 w 1707356"/>
                <a:gd name="T59" fmla="*/ 24 h 1557338"/>
                <a:gd name="T60" fmla="*/ 33 w 1707356"/>
                <a:gd name="T61" fmla="*/ 14 h 1557338"/>
                <a:gd name="T62" fmla="*/ 43 w 1707356"/>
                <a:gd name="T63" fmla="*/ 0 h 1557338"/>
                <a:gd name="T64" fmla="*/ 62 w 1707356"/>
                <a:gd name="T65" fmla="*/ 1 h 1557338"/>
                <a:gd name="T66" fmla="*/ 74 w 1707356"/>
                <a:gd name="T67" fmla="*/ 3 h 1557338"/>
                <a:gd name="T68" fmla="*/ 89 w 1707356"/>
                <a:gd name="T69" fmla="*/ 7 h 1557338"/>
                <a:gd name="T70" fmla="*/ 98 w 1707356"/>
                <a:gd name="T71" fmla="*/ 14 h 1557338"/>
                <a:gd name="T72" fmla="*/ 99 w 1707356"/>
                <a:gd name="T73" fmla="*/ 23 h 1557338"/>
                <a:gd name="T74" fmla="*/ 102 w 1707356"/>
                <a:gd name="T75" fmla="*/ 29 h 1557338"/>
                <a:gd name="T76" fmla="*/ 112 w 1707356"/>
                <a:gd name="T77" fmla="*/ 30 h 1557338"/>
                <a:gd name="T78" fmla="*/ 125 w 1707356"/>
                <a:gd name="T79" fmla="*/ 33 h 1557338"/>
                <a:gd name="T80" fmla="*/ 134 w 1707356"/>
                <a:gd name="T81" fmla="*/ 38 h 1557338"/>
                <a:gd name="T82" fmla="*/ 143 w 1707356"/>
                <a:gd name="T83" fmla="*/ 46 h 1557338"/>
                <a:gd name="T84" fmla="*/ 150 w 1707356"/>
                <a:gd name="T85" fmla="*/ 48 h 1557338"/>
                <a:gd name="T86" fmla="*/ 158 w 1707356"/>
                <a:gd name="T87" fmla="*/ 47 h 1557338"/>
                <a:gd name="T88" fmla="*/ 173 w 1707356"/>
                <a:gd name="T89" fmla="*/ 41 h 1557338"/>
                <a:gd name="T90" fmla="*/ 171 w 1707356"/>
                <a:gd name="T91" fmla="*/ 20 h 1557338"/>
                <a:gd name="T92" fmla="*/ 178 w 1707356"/>
                <a:gd name="T93" fmla="*/ 9 h 1557338"/>
                <a:gd name="T94" fmla="*/ 188 w 1707356"/>
                <a:gd name="T95" fmla="*/ 5 h 1557338"/>
                <a:gd name="T96" fmla="*/ 206 w 1707356"/>
                <a:gd name="T97" fmla="*/ 1 h 1557338"/>
                <a:gd name="T98" fmla="*/ 227 w 1707356"/>
                <a:gd name="T99" fmla="*/ 14 h 1557338"/>
                <a:gd name="T100" fmla="*/ 250 w 1707356"/>
                <a:gd name="T101" fmla="*/ 20 h 1557338"/>
                <a:gd name="T102" fmla="*/ 250 w 1707356"/>
                <a:gd name="T103" fmla="*/ 27 h 15573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7356"/>
                <a:gd name="T157" fmla="*/ 0 h 1557338"/>
                <a:gd name="T158" fmla="*/ 1707356 w 1707356"/>
                <a:gd name="T159" fmla="*/ 1557338 h 15573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7356" h="1557338">
                  <a:moveTo>
                    <a:pt x="1707356" y="176213"/>
                  </a:moveTo>
                  <a:lnTo>
                    <a:pt x="1683544" y="214313"/>
                  </a:lnTo>
                  <a:lnTo>
                    <a:pt x="1645444" y="266700"/>
                  </a:lnTo>
                  <a:lnTo>
                    <a:pt x="1672828" y="1320403"/>
                  </a:lnTo>
                  <a:lnTo>
                    <a:pt x="1685925" y="1547813"/>
                  </a:lnTo>
                  <a:lnTo>
                    <a:pt x="1569244" y="1557338"/>
                  </a:lnTo>
                  <a:lnTo>
                    <a:pt x="1457765" y="1498298"/>
                  </a:lnTo>
                  <a:lnTo>
                    <a:pt x="745331" y="1133475"/>
                  </a:lnTo>
                  <a:lnTo>
                    <a:pt x="631031" y="1212056"/>
                  </a:lnTo>
                  <a:lnTo>
                    <a:pt x="495300" y="1214438"/>
                  </a:lnTo>
                  <a:lnTo>
                    <a:pt x="426135" y="1156771"/>
                  </a:lnTo>
                  <a:lnTo>
                    <a:pt x="317897" y="1135856"/>
                  </a:lnTo>
                  <a:lnTo>
                    <a:pt x="248840" y="1031081"/>
                  </a:lnTo>
                  <a:lnTo>
                    <a:pt x="175022" y="1033463"/>
                  </a:lnTo>
                  <a:lnTo>
                    <a:pt x="116681" y="989409"/>
                  </a:lnTo>
                  <a:lnTo>
                    <a:pt x="105965" y="923925"/>
                  </a:lnTo>
                  <a:lnTo>
                    <a:pt x="34528" y="932259"/>
                  </a:lnTo>
                  <a:lnTo>
                    <a:pt x="0" y="887016"/>
                  </a:lnTo>
                  <a:lnTo>
                    <a:pt x="19050" y="837009"/>
                  </a:lnTo>
                  <a:lnTo>
                    <a:pt x="41672" y="776288"/>
                  </a:lnTo>
                  <a:lnTo>
                    <a:pt x="0" y="703659"/>
                  </a:lnTo>
                  <a:lnTo>
                    <a:pt x="52387" y="656034"/>
                  </a:lnTo>
                  <a:lnTo>
                    <a:pt x="16669" y="581025"/>
                  </a:lnTo>
                  <a:lnTo>
                    <a:pt x="64294" y="527447"/>
                  </a:lnTo>
                  <a:lnTo>
                    <a:pt x="35719" y="460772"/>
                  </a:lnTo>
                  <a:lnTo>
                    <a:pt x="65484" y="395288"/>
                  </a:lnTo>
                  <a:lnTo>
                    <a:pt x="51197" y="327422"/>
                  </a:lnTo>
                  <a:lnTo>
                    <a:pt x="96440" y="315516"/>
                  </a:lnTo>
                  <a:lnTo>
                    <a:pt x="133350" y="269081"/>
                  </a:lnTo>
                  <a:lnTo>
                    <a:pt x="135731" y="155972"/>
                  </a:lnTo>
                  <a:lnTo>
                    <a:pt x="221456" y="95250"/>
                  </a:lnTo>
                  <a:lnTo>
                    <a:pt x="296465" y="0"/>
                  </a:lnTo>
                  <a:lnTo>
                    <a:pt x="421481" y="4763"/>
                  </a:lnTo>
                  <a:lnTo>
                    <a:pt x="507206" y="19050"/>
                  </a:lnTo>
                  <a:lnTo>
                    <a:pt x="607219" y="42863"/>
                  </a:lnTo>
                  <a:lnTo>
                    <a:pt x="669131" y="95250"/>
                  </a:lnTo>
                  <a:lnTo>
                    <a:pt x="678656" y="152400"/>
                  </a:lnTo>
                  <a:lnTo>
                    <a:pt x="692944" y="190500"/>
                  </a:lnTo>
                  <a:lnTo>
                    <a:pt x="764381" y="195263"/>
                  </a:lnTo>
                  <a:lnTo>
                    <a:pt x="850106" y="219075"/>
                  </a:lnTo>
                  <a:lnTo>
                    <a:pt x="916781" y="252413"/>
                  </a:lnTo>
                  <a:lnTo>
                    <a:pt x="975002" y="301949"/>
                  </a:lnTo>
                  <a:lnTo>
                    <a:pt x="1021556" y="314325"/>
                  </a:lnTo>
                  <a:lnTo>
                    <a:pt x="1078706" y="309563"/>
                  </a:lnTo>
                  <a:lnTo>
                    <a:pt x="1178719" y="271463"/>
                  </a:lnTo>
                  <a:lnTo>
                    <a:pt x="1169194" y="133350"/>
                  </a:lnTo>
                  <a:lnTo>
                    <a:pt x="1212056" y="57150"/>
                  </a:lnTo>
                  <a:lnTo>
                    <a:pt x="1285206" y="35330"/>
                  </a:lnTo>
                  <a:lnTo>
                    <a:pt x="1402556" y="9525"/>
                  </a:lnTo>
                  <a:lnTo>
                    <a:pt x="1545431" y="90488"/>
                  </a:lnTo>
                  <a:lnTo>
                    <a:pt x="1702594" y="133350"/>
                  </a:lnTo>
                  <a:lnTo>
                    <a:pt x="1707356" y="1762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4" name="Freeform 48">
              <a:extLst/>
            </p:cNvPr>
            <p:cNvSpPr>
              <a:spLocks/>
            </p:cNvSpPr>
            <p:nvPr/>
          </p:nvSpPr>
          <p:spPr bwMode="auto">
            <a:xfrm>
              <a:off x="4108426" y="4143393"/>
              <a:ext cx="374650" cy="371475"/>
            </a:xfrm>
            <a:custGeom>
              <a:avLst/>
              <a:gdLst>
                <a:gd name="T0" fmla="*/ 0 w 2197894"/>
                <a:gd name="T1" fmla="*/ 169 h 2178844"/>
                <a:gd name="T2" fmla="*/ 125 w 2197894"/>
                <a:gd name="T3" fmla="*/ 262 h 2178844"/>
                <a:gd name="T4" fmla="*/ 149 w 2197894"/>
                <a:gd name="T5" fmla="*/ 284 h 2178844"/>
                <a:gd name="T6" fmla="*/ 173 w 2197894"/>
                <a:gd name="T7" fmla="*/ 298 h 2178844"/>
                <a:gd name="T8" fmla="*/ 184 w 2197894"/>
                <a:gd name="T9" fmla="*/ 313 h 2178844"/>
                <a:gd name="T10" fmla="*/ 227 w 2197894"/>
                <a:gd name="T11" fmla="*/ 304 h 2178844"/>
                <a:gd name="T12" fmla="*/ 306 w 2197894"/>
                <a:gd name="T13" fmla="*/ 226 h 2178844"/>
                <a:gd name="T14" fmla="*/ 288 w 2197894"/>
                <a:gd name="T15" fmla="*/ 219 h 2178844"/>
                <a:gd name="T16" fmla="*/ 276 w 2197894"/>
                <a:gd name="T17" fmla="*/ 212 h 2178844"/>
                <a:gd name="T18" fmla="*/ 277 w 2197894"/>
                <a:gd name="T19" fmla="*/ 189 h 2178844"/>
                <a:gd name="T20" fmla="*/ 278 w 2197894"/>
                <a:gd name="T21" fmla="*/ 172 h 2178844"/>
                <a:gd name="T22" fmla="*/ 280 w 2197894"/>
                <a:gd name="T23" fmla="*/ 153 h 2178844"/>
                <a:gd name="T24" fmla="*/ 280 w 2197894"/>
                <a:gd name="T25" fmla="*/ 134 h 2178844"/>
                <a:gd name="T26" fmla="*/ 268 w 2197894"/>
                <a:gd name="T27" fmla="*/ 85 h 2178844"/>
                <a:gd name="T28" fmla="*/ 254 w 2197894"/>
                <a:gd name="T29" fmla="*/ 70 h 2178844"/>
                <a:gd name="T30" fmla="*/ 256 w 2197894"/>
                <a:gd name="T31" fmla="*/ 54 h 2178844"/>
                <a:gd name="T32" fmla="*/ 257 w 2197894"/>
                <a:gd name="T33" fmla="*/ 23 h 2178844"/>
                <a:gd name="T34" fmla="*/ 262 w 2197894"/>
                <a:gd name="T35" fmla="*/ 5 h 2178844"/>
                <a:gd name="T36" fmla="*/ 244 w 2197894"/>
                <a:gd name="T37" fmla="*/ 1 h 2178844"/>
                <a:gd name="T38" fmla="*/ 230 w 2197894"/>
                <a:gd name="T39" fmla="*/ 1 h 2178844"/>
                <a:gd name="T40" fmla="*/ 212 w 2197894"/>
                <a:gd name="T41" fmla="*/ 7 h 2178844"/>
                <a:gd name="T42" fmla="*/ 187 w 2197894"/>
                <a:gd name="T43" fmla="*/ 6 h 2178844"/>
                <a:gd name="T44" fmla="*/ 163 w 2197894"/>
                <a:gd name="T45" fmla="*/ 10 h 2178844"/>
                <a:gd name="T46" fmla="*/ 136 w 2197894"/>
                <a:gd name="T47" fmla="*/ 22 h 2178844"/>
                <a:gd name="T48" fmla="*/ 99 w 2197894"/>
                <a:gd name="T49" fmla="*/ 35 h 2178844"/>
                <a:gd name="T50" fmla="*/ 109 w 2197894"/>
                <a:gd name="T51" fmla="*/ 61 h 2178844"/>
                <a:gd name="T52" fmla="*/ 115 w 2197894"/>
                <a:gd name="T53" fmla="*/ 80 h 2178844"/>
                <a:gd name="T54" fmla="*/ 104 w 2197894"/>
                <a:gd name="T55" fmla="*/ 90 h 2178844"/>
                <a:gd name="T56" fmla="*/ 85 w 2197894"/>
                <a:gd name="T57" fmla="*/ 91 h 2178844"/>
                <a:gd name="T58" fmla="*/ 76 w 2197894"/>
                <a:gd name="T59" fmla="*/ 105 h 2178844"/>
                <a:gd name="T60" fmla="*/ 73 w 2197894"/>
                <a:gd name="T61" fmla="*/ 123 h 2178844"/>
                <a:gd name="T62" fmla="*/ 34 w 2197894"/>
                <a:gd name="T63" fmla="*/ 135 h 2178844"/>
                <a:gd name="T64" fmla="*/ 1 w 2197894"/>
                <a:gd name="T65" fmla="*/ 147 h 21788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97894"/>
                <a:gd name="T100" fmla="*/ 0 h 2178844"/>
                <a:gd name="T101" fmla="*/ 2197894 w 2197894"/>
                <a:gd name="T102" fmla="*/ 2178844 h 21788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97894" h="2178844">
                  <a:moveTo>
                    <a:pt x="4763" y="1023937"/>
                  </a:moveTo>
                  <a:lnTo>
                    <a:pt x="0" y="1173956"/>
                  </a:lnTo>
                  <a:lnTo>
                    <a:pt x="364332" y="1476375"/>
                  </a:lnTo>
                  <a:lnTo>
                    <a:pt x="866775" y="1821656"/>
                  </a:lnTo>
                  <a:lnTo>
                    <a:pt x="991059" y="1899194"/>
                  </a:lnTo>
                  <a:lnTo>
                    <a:pt x="1038225" y="1971675"/>
                  </a:lnTo>
                  <a:lnTo>
                    <a:pt x="1128713" y="2031206"/>
                  </a:lnTo>
                  <a:lnTo>
                    <a:pt x="1202532" y="2069306"/>
                  </a:lnTo>
                  <a:lnTo>
                    <a:pt x="1259346" y="2069057"/>
                  </a:lnTo>
                  <a:lnTo>
                    <a:pt x="1281113" y="2174081"/>
                  </a:lnTo>
                  <a:lnTo>
                    <a:pt x="1381125" y="2178844"/>
                  </a:lnTo>
                  <a:lnTo>
                    <a:pt x="1578769" y="2107406"/>
                  </a:lnTo>
                  <a:lnTo>
                    <a:pt x="2197894" y="1674019"/>
                  </a:lnTo>
                  <a:lnTo>
                    <a:pt x="2128838" y="1565672"/>
                  </a:lnTo>
                  <a:lnTo>
                    <a:pt x="2053828" y="1568053"/>
                  </a:lnTo>
                  <a:lnTo>
                    <a:pt x="1999060" y="1522809"/>
                  </a:lnTo>
                  <a:lnTo>
                    <a:pt x="1986421" y="1459457"/>
                  </a:lnTo>
                  <a:lnTo>
                    <a:pt x="1916571" y="1468982"/>
                  </a:lnTo>
                  <a:lnTo>
                    <a:pt x="1881646" y="1424532"/>
                  </a:lnTo>
                  <a:lnTo>
                    <a:pt x="1924050" y="1312069"/>
                  </a:lnTo>
                  <a:lnTo>
                    <a:pt x="1881188" y="1240631"/>
                  </a:lnTo>
                  <a:lnTo>
                    <a:pt x="1933575" y="1193006"/>
                  </a:lnTo>
                  <a:lnTo>
                    <a:pt x="1900238" y="1116806"/>
                  </a:lnTo>
                  <a:lnTo>
                    <a:pt x="1945482" y="1062037"/>
                  </a:lnTo>
                  <a:lnTo>
                    <a:pt x="1916907" y="997744"/>
                  </a:lnTo>
                  <a:lnTo>
                    <a:pt x="1945482" y="928687"/>
                  </a:lnTo>
                  <a:lnTo>
                    <a:pt x="1922860" y="817959"/>
                  </a:lnTo>
                  <a:lnTo>
                    <a:pt x="1863328" y="592931"/>
                  </a:lnTo>
                  <a:lnTo>
                    <a:pt x="1810941" y="540544"/>
                  </a:lnTo>
                  <a:lnTo>
                    <a:pt x="1764507" y="485775"/>
                  </a:lnTo>
                  <a:lnTo>
                    <a:pt x="1751410" y="409575"/>
                  </a:lnTo>
                  <a:lnTo>
                    <a:pt x="1779985" y="377428"/>
                  </a:lnTo>
                  <a:lnTo>
                    <a:pt x="1772109" y="338682"/>
                  </a:lnTo>
                  <a:lnTo>
                    <a:pt x="1787984" y="159294"/>
                  </a:lnTo>
                  <a:lnTo>
                    <a:pt x="1814971" y="105319"/>
                  </a:lnTo>
                  <a:lnTo>
                    <a:pt x="1821657" y="33337"/>
                  </a:lnTo>
                  <a:lnTo>
                    <a:pt x="1745457" y="0"/>
                  </a:lnTo>
                  <a:lnTo>
                    <a:pt x="1697832" y="4762"/>
                  </a:lnTo>
                  <a:lnTo>
                    <a:pt x="1650207" y="16669"/>
                  </a:lnTo>
                  <a:lnTo>
                    <a:pt x="1600200" y="4762"/>
                  </a:lnTo>
                  <a:lnTo>
                    <a:pt x="1533525" y="35719"/>
                  </a:lnTo>
                  <a:lnTo>
                    <a:pt x="1471613" y="47625"/>
                  </a:lnTo>
                  <a:lnTo>
                    <a:pt x="1388269" y="21431"/>
                  </a:lnTo>
                  <a:lnTo>
                    <a:pt x="1297782" y="40481"/>
                  </a:lnTo>
                  <a:lnTo>
                    <a:pt x="1214438" y="69056"/>
                  </a:lnTo>
                  <a:lnTo>
                    <a:pt x="1131094" y="66675"/>
                  </a:lnTo>
                  <a:lnTo>
                    <a:pt x="1016794" y="109537"/>
                  </a:lnTo>
                  <a:lnTo>
                    <a:pt x="942975" y="154781"/>
                  </a:lnTo>
                  <a:lnTo>
                    <a:pt x="833438" y="195262"/>
                  </a:lnTo>
                  <a:lnTo>
                    <a:pt x="684671" y="240257"/>
                  </a:lnTo>
                  <a:lnTo>
                    <a:pt x="737059" y="359319"/>
                  </a:lnTo>
                  <a:lnTo>
                    <a:pt x="757238" y="426244"/>
                  </a:lnTo>
                  <a:lnTo>
                    <a:pt x="768809" y="479969"/>
                  </a:lnTo>
                  <a:lnTo>
                    <a:pt x="797384" y="554582"/>
                  </a:lnTo>
                  <a:lnTo>
                    <a:pt x="792621" y="635544"/>
                  </a:lnTo>
                  <a:lnTo>
                    <a:pt x="722771" y="621257"/>
                  </a:lnTo>
                  <a:lnTo>
                    <a:pt x="657225" y="626269"/>
                  </a:lnTo>
                  <a:lnTo>
                    <a:pt x="592932" y="628650"/>
                  </a:lnTo>
                  <a:lnTo>
                    <a:pt x="581025" y="702469"/>
                  </a:lnTo>
                  <a:lnTo>
                    <a:pt x="531019" y="731044"/>
                  </a:lnTo>
                  <a:lnTo>
                    <a:pt x="540544" y="819150"/>
                  </a:lnTo>
                  <a:lnTo>
                    <a:pt x="504825" y="854869"/>
                  </a:lnTo>
                  <a:lnTo>
                    <a:pt x="323850" y="935831"/>
                  </a:lnTo>
                  <a:lnTo>
                    <a:pt x="235744" y="938212"/>
                  </a:lnTo>
                  <a:lnTo>
                    <a:pt x="80963" y="988219"/>
                  </a:lnTo>
                  <a:lnTo>
                    <a:pt x="4763" y="10239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5" name="Freeform 49">
              <a:extLst/>
            </p:cNvPr>
            <p:cNvSpPr>
              <a:spLocks/>
            </p:cNvSpPr>
            <p:nvPr/>
          </p:nvSpPr>
          <p:spPr bwMode="auto">
            <a:xfrm>
              <a:off x="4038576" y="4175143"/>
              <a:ext cx="204788" cy="169863"/>
            </a:xfrm>
            <a:custGeom>
              <a:avLst/>
              <a:gdLst>
                <a:gd name="T0" fmla="*/ 0 w 1198563"/>
                <a:gd name="T1" fmla="*/ 145 h 992187"/>
                <a:gd name="T2" fmla="*/ 59 w 1198563"/>
                <a:gd name="T3" fmla="*/ 146 h 992187"/>
                <a:gd name="T4" fmla="*/ 59 w 1198563"/>
                <a:gd name="T5" fmla="*/ 124 h 992187"/>
                <a:gd name="T6" fmla="*/ 71 w 1198563"/>
                <a:gd name="T7" fmla="*/ 118 h 992187"/>
                <a:gd name="T8" fmla="*/ 92 w 1198563"/>
                <a:gd name="T9" fmla="*/ 112 h 992187"/>
                <a:gd name="T10" fmla="*/ 107 w 1198563"/>
                <a:gd name="T11" fmla="*/ 111 h 992187"/>
                <a:gd name="T12" fmla="*/ 121 w 1198563"/>
                <a:gd name="T13" fmla="*/ 104 h 992187"/>
                <a:gd name="T14" fmla="*/ 133 w 1198563"/>
                <a:gd name="T15" fmla="*/ 99 h 992187"/>
                <a:gd name="T16" fmla="*/ 137 w 1198563"/>
                <a:gd name="T17" fmla="*/ 93 h 992187"/>
                <a:gd name="T18" fmla="*/ 136 w 1198563"/>
                <a:gd name="T19" fmla="*/ 81 h 992187"/>
                <a:gd name="T20" fmla="*/ 143 w 1198563"/>
                <a:gd name="T21" fmla="*/ 76 h 992187"/>
                <a:gd name="T22" fmla="*/ 145 w 1198563"/>
                <a:gd name="T23" fmla="*/ 65 h 992187"/>
                <a:gd name="T24" fmla="*/ 155 w 1198563"/>
                <a:gd name="T25" fmla="*/ 65 h 992187"/>
                <a:gd name="T26" fmla="*/ 163 w 1198563"/>
                <a:gd name="T27" fmla="*/ 65 h 992187"/>
                <a:gd name="T28" fmla="*/ 174 w 1198563"/>
                <a:gd name="T29" fmla="*/ 67 h 992187"/>
                <a:gd name="T30" fmla="*/ 174 w 1198563"/>
                <a:gd name="T31" fmla="*/ 55 h 992187"/>
                <a:gd name="T32" fmla="*/ 170 w 1198563"/>
                <a:gd name="T33" fmla="*/ 43 h 992187"/>
                <a:gd name="T34" fmla="*/ 169 w 1198563"/>
                <a:gd name="T35" fmla="*/ 35 h 992187"/>
                <a:gd name="T36" fmla="*/ 166 w 1198563"/>
                <a:gd name="T37" fmla="*/ 26 h 992187"/>
                <a:gd name="T38" fmla="*/ 162 w 1198563"/>
                <a:gd name="T39" fmla="*/ 17 h 992187"/>
                <a:gd name="T40" fmla="*/ 157 w 1198563"/>
                <a:gd name="T41" fmla="*/ 8 h 992187"/>
                <a:gd name="T42" fmla="*/ 148 w 1198563"/>
                <a:gd name="T43" fmla="*/ 9 h 992187"/>
                <a:gd name="T44" fmla="*/ 142 w 1198563"/>
                <a:gd name="T45" fmla="*/ 7 h 992187"/>
                <a:gd name="T46" fmla="*/ 134 w 1198563"/>
                <a:gd name="T47" fmla="*/ 5 h 992187"/>
                <a:gd name="T48" fmla="*/ 124 w 1198563"/>
                <a:gd name="T49" fmla="*/ 9 h 992187"/>
                <a:gd name="T50" fmla="*/ 113 w 1198563"/>
                <a:gd name="T51" fmla="*/ 6 h 992187"/>
                <a:gd name="T52" fmla="*/ 110 w 1198563"/>
                <a:gd name="T53" fmla="*/ 0 h 992187"/>
                <a:gd name="T54" fmla="*/ 103 w 1198563"/>
                <a:gd name="T55" fmla="*/ 1 h 992187"/>
                <a:gd name="T56" fmla="*/ 101 w 1198563"/>
                <a:gd name="T57" fmla="*/ 6 h 992187"/>
                <a:gd name="T58" fmla="*/ 99 w 1198563"/>
                <a:gd name="T59" fmla="*/ 15 h 992187"/>
                <a:gd name="T60" fmla="*/ 96 w 1198563"/>
                <a:gd name="T61" fmla="*/ 25 h 992187"/>
                <a:gd name="T62" fmla="*/ 88 w 1198563"/>
                <a:gd name="T63" fmla="*/ 30 h 992187"/>
                <a:gd name="T64" fmla="*/ 81 w 1198563"/>
                <a:gd name="T65" fmla="*/ 38 h 992187"/>
                <a:gd name="T66" fmla="*/ 71 w 1198563"/>
                <a:gd name="T67" fmla="*/ 41 h 992187"/>
                <a:gd name="T68" fmla="*/ 56 w 1198563"/>
                <a:gd name="T69" fmla="*/ 55 h 992187"/>
                <a:gd name="T70" fmla="*/ 47 w 1198563"/>
                <a:gd name="T71" fmla="*/ 69 h 992187"/>
                <a:gd name="T72" fmla="*/ 41 w 1198563"/>
                <a:gd name="T73" fmla="*/ 83 h 992187"/>
                <a:gd name="T74" fmla="*/ 45 w 1198563"/>
                <a:gd name="T75" fmla="*/ 94 h 992187"/>
                <a:gd name="T76" fmla="*/ 47 w 1198563"/>
                <a:gd name="T77" fmla="*/ 103 h 992187"/>
                <a:gd name="T78" fmla="*/ 36 w 1198563"/>
                <a:gd name="T79" fmla="*/ 110 h 992187"/>
                <a:gd name="T80" fmla="*/ 27 w 1198563"/>
                <a:gd name="T81" fmla="*/ 115 h 992187"/>
                <a:gd name="T82" fmla="*/ 20 w 1198563"/>
                <a:gd name="T83" fmla="*/ 129 h 992187"/>
                <a:gd name="T84" fmla="*/ 10 w 1198563"/>
                <a:gd name="T85" fmla="*/ 137 h 992187"/>
                <a:gd name="T86" fmla="*/ 0 w 1198563"/>
                <a:gd name="T87" fmla="*/ 145 h 9921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8563"/>
                <a:gd name="T133" fmla="*/ 0 h 992187"/>
                <a:gd name="T134" fmla="*/ 1198563 w 1198563"/>
                <a:gd name="T135" fmla="*/ 992187 h 9921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8563" h="992187">
                  <a:moveTo>
                    <a:pt x="0" y="987425"/>
                  </a:moveTo>
                  <a:lnTo>
                    <a:pt x="403225" y="992187"/>
                  </a:lnTo>
                  <a:lnTo>
                    <a:pt x="405942" y="843212"/>
                  </a:lnTo>
                  <a:lnTo>
                    <a:pt x="486904" y="802730"/>
                  </a:lnTo>
                  <a:lnTo>
                    <a:pt x="631825" y="758825"/>
                  </a:lnTo>
                  <a:lnTo>
                    <a:pt x="731838" y="752475"/>
                  </a:lnTo>
                  <a:lnTo>
                    <a:pt x="833438" y="706437"/>
                  </a:lnTo>
                  <a:lnTo>
                    <a:pt x="912813" y="671512"/>
                  </a:lnTo>
                  <a:lnTo>
                    <a:pt x="941723" y="633662"/>
                  </a:lnTo>
                  <a:lnTo>
                    <a:pt x="935038" y="549275"/>
                  </a:lnTo>
                  <a:lnTo>
                    <a:pt x="979488" y="517525"/>
                  </a:lnTo>
                  <a:lnTo>
                    <a:pt x="995363" y="444500"/>
                  </a:lnTo>
                  <a:lnTo>
                    <a:pt x="1063625" y="441325"/>
                  </a:lnTo>
                  <a:lnTo>
                    <a:pt x="1119188" y="439737"/>
                  </a:lnTo>
                  <a:lnTo>
                    <a:pt x="1193800" y="452437"/>
                  </a:lnTo>
                  <a:lnTo>
                    <a:pt x="1198563" y="373062"/>
                  </a:lnTo>
                  <a:lnTo>
                    <a:pt x="1166813" y="290512"/>
                  </a:lnTo>
                  <a:lnTo>
                    <a:pt x="1160463" y="238125"/>
                  </a:lnTo>
                  <a:lnTo>
                    <a:pt x="1138238" y="173037"/>
                  </a:lnTo>
                  <a:lnTo>
                    <a:pt x="1109663" y="114300"/>
                  </a:lnTo>
                  <a:lnTo>
                    <a:pt x="1081088" y="50800"/>
                  </a:lnTo>
                  <a:lnTo>
                    <a:pt x="1019175" y="63500"/>
                  </a:lnTo>
                  <a:lnTo>
                    <a:pt x="976313" y="44450"/>
                  </a:lnTo>
                  <a:lnTo>
                    <a:pt x="922338" y="33337"/>
                  </a:lnTo>
                  <a:lnTo>
                    <a:pt x="850900" y="63500"/>
                  </a:lnTo>
                  <a:lnTo>
                    <a:pt x="779463" y="39687"/>
                  </a:lnTo>
                  <a:lnTo>
                    <a:pt x="755650" y="0"/>
                  </a:lnTo>
                  <a:lnTo>
                    <a:pt x="709613" y="4762"/>
                  </a:lnTo>
                  <a:lnTo>
                    <a:pt x="693738" y="42862"/>
                  </a:lnTo>
                  <a:lnTo>
                    <a:pt x="679450" y="104775"/>
                  </a:lnTo>
                  <a:lnTo>
                    <a:pt x="655638" y="171450"/>
                  </a:lnTo>
                  <a:lnTo>
                    <a:pt x="603250" y="206375"/>
                  </a:lnTo>
                  <a:lnTo>
                    <a:pt x="555625" y="258762"/>
                  </a:lnTo>
                  <a:lnTo>
                    <a:pt x="485775" y="276225"/>
                  </a:lnTo>
                  <a:lnTo>
                    <a:pt x="385763" y="373062"/>
                  </a:lnTo>
                  <a:lnTo>
                    <a:pt x="322263" y="466725"/>
                  </a:lnTo>
                  <a:lnTo>
                    <a:pt x="279400" y="566737"/>
                  </a:lnTo>
                  <a:lnTo>
                    <a:pt x="309563" y="639762"/>
                  </a:lnTo>
                  <a:lnTo>
                    <a:pt x="322263" y="703262"/>
                  </a:lnTo>
                  <a:lnTo>
                    <a:pt x="247650" y="746125"/>
                  </a:lnTo>
                  <a:lnTo>
                    <a:pt x="182563" y="784225"/>
                  </a:lnTo>
                  <a:lnTo>
                    <a:pt x="136525" y="876300"/>
                  </a:lnTo>
                  <a:lnTo>
                    <a:pt x="69850" y="930275"/>
                  </a:lnTo>
                  <a:lnTo>
                    <a:pt x="0" y="9874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6" name="Freeform 50">
              <a:extLst/>
            </p:cNvPr>
            <p:cNvSpPr>
              <a:spLocks/>
            </p:cNvSpPr>
            <p:nvPr/>
          </p:nvSpPr>
          <p:spPr bwMode="auto">
            <a:xfrm>
              <a:off x="4270351" y="4429143"/>
              <a:ext cx="287338" cy="223838"/>
            </a:xfrm>
            <a:custGeom>
              <a:avLst/>
              <a:gdLst>
                <a:gd name="T0" fmla="*/ 223 w 1688307"/>
                <a:gd name="T1" fmla="*/ 11 h 1307417"/>
                <a:gd name="T2" fmla="*/ 227 w 1688307"/>
                <a:gd name="T3" fmla="*/ 43 h 1307417"/>
                <a:gd name="T4" fmla="*/ 235 w 1688307"/>
                <a:gd name="T5" fmla="*/ 51 h 1307417"/>
                <a:gd name="T6" fmla="*/ 241 w 1688307"/>
                <a:gd name="T7" fmla="*/ 61 h 1307417"/>
                <a:gd name="T8" fmla="*/ 238 w 1688307"/>
                <a:gd name="T9" fmla="*/ 67 h 1307417"/>
                <a:gd name="T10" fmla="*/ 235 w 1688307"/>
                <a:gd name="T11" fmla="*/ 92 h 1307417"/>
                <a:gd name="T12" fmla="*/ 236 w 1688307"/>
                <a:gd name="T13" fmla="*/ 109 h 1307417"/>
                <a:gd name="T14" fmla="*/ 220 w 1688307"/>
                <a:gd name="T15" fmla="*/ 129 h 1307417"/>
                <a:gd name="T16" fmla="*/ 207 w 1688307"/>
                <a:gd name="T17" fmla="*/ 142 h 1307417"/>
                <a:gd name="T18" fmla="*/ 200 w 1688307"/>
                <a:gd name="T19" fmla="*/ 153 h 1307417"/>
                <a:gd name="T20" fmla="*/ 204 w 1688307"/>
                <a:gd name="T21" fmla="*/ 164 h 1307417"/>
                <a:gd name="T22" fmla="*/ 195 w 1688307"/>
                <a:gd name="T23" fmla="*/ 167 h 1307417"/>
                <a:gd name="T24" fmla="*/ 187 w 1688307"/>
                <a:gd name="T25" fmla="*/ 169 h 1307417"/>
                <a:gd name="T26" fmla="*/ 178 w 1688307"/>
                <a:gd name="T27" fmla="*/ 170 h 1307417"/>
                <a:gd name="T28" fmla="*/ 168 w 1688307"/>
                <a:gd name="T29" fmla="*/ 166 h 1307417"/>
                <a:gd name="T30" fmla="*/ 158 w 1688307"/>
                <a:gd name="T31" fmla="*/ 167 h 1307417"/>
                <a:gd name="T32" fmla="*/ 139 w 1688307"/>
                <a:gd name="T33" fmla="*/ 174 h 1307417"/>
                <a:gd name="T34" fmla="*/ 129 w 1688307"/>
                <a:gd name="T35" fmla="*/ 173 h 1307417"/>
                <a:gd name="T36" fmla="*/ 122 w 1688307"/>
                <a:gd name="T37" fmla="*/ 169 h 1307417"/>
                <a:gd name="T38" fmla="*/ 109 w 1688307"/>
                <a:gd name="T39" fmla="*/ 169 h 1307417"/>
                <a:gd name="T40" fmla="*/ 100 w 1688307"/>
                <a:gd name="T41" fmla="*/ 171 h 1307417"/>
                <a:gd name="T42" fmla="*/ 92 w 1688307"/>
                <a:gd name="T43" fmla="*/ 167 h 1307417"/>
                <a:gd name="T44" fmla="*/ 81 w 1688307"/>
                <a:gd name="T45" fmla="*/ 161 h 1307417"/>
                <a:gd name="T46" fmla="*/ 71 w 1688307"/>
                <a:gd name="T47" fmla="*/ 162 h 1307417"/>
                <a:gd name="T48" fmla="*/ 64 w 1688307"/>
                <a:gd name="T49" fmla="*/ 165 h 1307417"/>
                <a:gd name="T50" fmla="*/ 62 w 1688307"/>
                <a:gd name="T51" fmla="*/ 174 h 1307417"/>
                <a:gd name="T52" fmla="*/ 56 w 1688307"/>
                <a:gd name="T53" fmla="*/ 183 h 1307417"/>
                <a:gd name="T54" fmla="*/ 54 w 1688307"/>
                <a:gd name="T55" fmla="*/ 191 h 1307417"/>
                <a:gd name="T56" fmla="*/ 41 w 1688307"/>
                <a:gd name="T57" fmla="*/ 192 h 1307417"/>
                <a:gd name="T58" fmla="*/ 38 w 1688307"/>
                <a:gd name="T59" fmla="*/ 183 h 1307417"/>
                <a:gd name="T60" fmla="*/ 19 w 1688307"/>
                <a:gd name="T61" fmla="*/ 177 h 1307417"/>
                <a:gd name="T62" fmla="*/ 12 w 1688307"/>
                <a:gd name="T63" fmla="*/ 167 h 1307417"/>
                <a:gd name="T64" fmla="*/ 4 w 1688307"/>
                <a:gd name="T65" fmla="*/ 158 h 1307417"/>
                <a:gd name="T66" fmla="*/ 0 w 1688307"/>
                <a:gd name="T67" fmla="*/ 142 h 1307417"/>
                <a:gd name="T68" fmla="*/ 20 w 1688307"/>
                <a:gd name="T69" fmla="*/ 135 h 1307417"/>
                <a:gd name="T70" fmla="*/ 42 w 1688307"/>
                <a:gd name="T71" fmla="*/ 133 h 1307417"/>
                <a:gd name="T72" fmla="*/ 59 w 1688307"/>
                <a:gd name="T73" fmla="*/ 125 h 1307417"/>
                <a:gd name="T74" fmla="*/ 61 w 1688307"/>
                <a:gd name="T75" fmla="*/ 75 h 1307417"/>
                <a:gd name="T76" fmla="*/ 89 w 1688307"/>
                <a:gd name="T77" fmla="*/ 64 h 1307417"/>
                <a:gd name="T78" fmla="*/ 178 w 1688307"/>
                <a:gd name="T79" fmla="*/ 0 h 1307417"/>
                <a:gd name="T80" fmla="*/ 193 w 1688307"/>
                <a:gd name="T81" fmla="*/ 2 h 1307417"/>
                <a:gd name="T82" fmla="*/ 203 w 1688307"/>
                <a:gd name="T83" fmla="*/ 11 h 1307417"/>
                <a:gd name="T84" fmla="*/ 223 w 1688307"/>
                <a:gd name="T85" fmla="*/ 11 h 13074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88307"/>
                <a:gd name="T130" fmla="*/ 0 h 1307417"/>
                <a:gd name="T131" fmla="*/ 1688307 w 1688307"/>
                <a:gd name="T132" fmla="*/ 1307417 h 13074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88307" h="1307417">
                  <a:moveTo>
                    <a:pt x="1562100" y="73818"/>
                  </a:moveTo>
                  <a:lnTo>
                    <a:pt x="1585913" y="290512"/>
                  </a:lnTo>
                  <a:lnTo>
                    <a:pt x="1647825" y="345281"/>
                  </a:lnTo>
                  <a:lnTo>
                    <a:pt x="1688307" y="411956"/>
                  </a:lnTo>
                  <a:lnTo>
                    <a:pt x="1663839" y="458488"/>
                  </a:lnTo>
                  <a:lnTo>
                    <a:pt x="1646655" y="624876"/>
                  </a:lnTo>
                  <a:lnTo>
                    <a:pt x="1652588" y="740568"/>
                  </a:lnTo>
                  <a:lnTo>
                    <a:pt x="1540669" y="878681"/>
                  </a:lnTo>
                  <a:lnTo>
                    <a:pt x="1452563" y="966787"/>
                  </a:lnTo>
                  <a:lnTo>
                    <a:pt x="1402557" y="1038225"/>
                  </a:lnTo>
                  <a:lnTo>
                    <a:pt x="1431024" y="1112984"/>
                  </a:lnTo>
                  <a:lnTo>
                    <a:pt x="1364457" y="1138237"/>
                  </a:lnTo>
                  <a:lnTo>
                    <a:pt x="1309688" y="1152525"/>
                  </a:lnTo>
                  <a:lnTo>
                    <a:pt x="1243013" y="1154906"/>
                  </a:lnTo>
                  <a:lnTo>
                    <a:pt x="1178719" y="1131093"/>
                  </a:lnTo>
                  <a:lnTo>
                    <a:pt x="1104900" y="1135856"/>
                  </a:lnTo>
                  <a:lnTo>
                    <a:pt x="973932" y="1181100"/>
                  </a:lnTo>
                  <a:lnTo>
                    <a:pt x="904875" y="1173956"/>
                  </a:lnTo>
                  <a:lnTo>
                    <a:pt x="852488" y="1150143"/>
                  </a:lnTo>
                  <a:lnTo>
                    <a:pt x="766763" y="1150143"/>
                  </a:lnTo>
                  <a:lnTo>
                    <a:pt x="702469" y="1162050"/>
                  </a:lnTo>
                  <a:lnTo>
                    <a:pt x="642938" y="1138237"/>
                  </a:lnTo>
                  <a:lnTo>
                    <a:pt x="564357" y="1095375"/>
                  </a:lnTo>
                  <a:lnTo>
                    <a:pt x="497682" y="1104900"/>
                  </a:lnTo>
                  <a:lnTo>
                    <a:pt x="445294" y="1119187"/>
                  </a:lnTo>
                  <a:lnTo>
                    <a:pt x="435595" y="1184849"/>
                  </a:lnTo>
                  <a:lnTo>
                    <a:pt x="390525" y="1240631"/>
                  </a:lnTo>
                  <a:lnTo>
                    <a:pt x="381571" y="1300445"/>
                  </a:lnTo>
                  <a:lnTo>
                    <a:pt x="287412" y="1307417"/>
                  </a:lnTo>
                  <a:lnTo>
                    <a:pt x="269082" y="1240631"/>
                  </a:lnTo>
                  <a:lnTo>
                    <a:pt x="132889" y="1204377"/>
                  </a:lnTo>
                  <a:lnTo>
                    <a:pt x="83344" y="1133475"/>
                  </a:lnTo>
                  <a:lnTo>
                    <a:pt x="28933" y="1073519"/>
                  </a:lnTo>
                  <a:lnTo>
                    <a:pt x="0" y="962025"/>
                  </a:lnTo>
                  <a:lnTo>
                    <a:pt x="140494" y="916781"/>
                  </a:lnTo>
                  <a:lnTo>
                    <a:pt x="290513" y="902493"/>
                  </a:lnTo>
                  <a:lnTo>
                    <a:pt x="411957" y="847725"/>
                  </a:lnTo>
                  <a:lnTo>
                    <a:pt x="426244" y="507206"/>
                  </a:lnTo>
                  <a:lnTo>
                    <a:pt x="623888" y="433387"/>
                  </a:lnTo>
                  <a:lnTo>
                    <a:pt x="1245394" y="0"/>
                  </a:lnTo>
                  <a:lnTo>
                    <a:pt x="1352550" y="16668"/>
                  </a:lnTo>
                  <a:lnTo>
                    <a:pt x="1423988" y="76200"/>
                  </a:lnTo>
                  <a:lnTo>
                    <a:pt x="1562100" y="7381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7" name="Freeform 52">
              <a:extLst/>
            </p:cNvPr>
            <p:cNvSpPr>
              <a:spLocks/>
            </p:cNvSpPr>
            <p:nvPr/>
          </p:nvSpPr>
          <p:spPr bwMode="auto">
            <a:xfrm>
              <a:off x="4710089" y="4262456"/>
              <a:ext cx="217487" cy="198437"/>
            </a:xfrm>
            <a:custGeom>
              <a:avLst/>
              <a:gdLst>
                <a:gd name="T0" fmla="*/ 166 w 1279177"/>
                <a:gd name="T1" fmla="*/ 144 h 1160821"/>
                <a:gd name="T2" fmla="*/ 163 w 1279177"/>
                <a:gd name="T3" fmla="*/ 156 h 1160821"/>
                <a:gd name="T4" fmla="*/ 172 w 1279177"/>
                <a:gd name="T5" fmla="*/ 155 h 1160821"/>
                <a:gd name="T6" fmla="*/ 182 w 1279177"/>
                <a:gd name="T7" fmla="*/ 167 h 1160821"/>
                <a:gd name="T8" fmla="*/ 162 w 1279177"/>
                <a:gd name="T9" fmla="*/ 168 h 1160821"/>
                <a:gd name="T10" fmla="*/ 139 w 1279177"/>
                <a:gd name="T11" fmla="*/ 168 h 1160821"/>
                <a:gd name="T12" fmla="*/ 3 w 1279177"/>
                <a:gd name="T13" fmla="*/ 169 h 1160821"/>
                <a:gd name="T14" fmla="*/ 0 w 1279177"/>
                <a:gd name="T15" fmla="*/ 36 h 1160821"/>
                <a:gd name="T16" fmla="*/ 0 w 1279177"/>
                <a:gd name="T17" fmla="*/ 15 h 1160821"/>
                <a:gd name="T18" fmla="*/ 5 w 1279177"/>
                <a:gd name="T19" fmla="*/ 8 h 1160821"/>
                <a:gd name="T20" fmla="*/ 8 w 1279177"/>
                <a:gd name="T21" fmla="*/ 2 h 1160821"/>
                <a:gd name="T22" fmla="*/ 14 w 1279177"/>
                <a:gd name="T23" fmla="*/ 0 h 1160821"/>
                <a:gd name="T24" fmla="*/ 24 w 1279177"/>
                <a:gd name="T25" fmla="*/ 4 h 1160821"/>
                <a:gd name="T26" fmla="*/ 38 w 1279177"/>
                <a:gd name="T27" fmla="*/ 9 h 1160821"/>
                <a:gd name="T28" fmla="*/ 45 w 1279177"/>
                <a:gd name="T29" fmla="*/ 7 h 1160821"/>
                <a:gd name="T30" fmla="*/ 57 w 1279177"/>
                <a:gd name="T31" fmla="*/ 11 h 1160821"/>
                <a:gd name="T32" fmla="*/ 69 w 1279177"/>
                <a:gd name="T33" fmla="*/ 13 h 1160821"/>
                <a:gd name="T34" fmla="*/ 77 w 1279177"/>
                <a:gd name="T35" fmla="*/ 9 h 1160821"/>
                <a:gd name="T36" fmla="*/ 84 w 1279177"/>
                <a:gd name="T37" fmla="*/ 2 h 1160821"/>
                <a:gd name="T38" fmla="*/ 92 w 1279177"/>
                <a:gd name="T39" fmla="*/ 2 h 1160821"/>
                <a:gd name="T40" fmla="*/ 100 w 1279177"/>
                <a:gd name="T41" fmla="*/ 6 h 1160821"/>
                <a:gd name="T42" fmla="*/ 113 w 1279177"/>
                <a:gd name="T43" fmla="*/ 4 h 1160821"/>
                <a:gd name="T44" fmla="*/ 124 w 1279177"/>
                <a:gd name="T45" fmla="*/ 6 h 1160821"/>
                <a:gd name="T46" fmla="*/ 132 w 1279177"/>
                <a:gd name="T47" fmla="*/ 6 h 1160821"/>
                <a:gd name="T48" fmla="*/ 145 w 1279177"/>
                <a:gd name="T49" fmla="*/ 4 h 1160821"/>
                <a:gd name="T50" fmla="*/ 159 w 1279177"/>
                <a:gd name="T51" fmla="*/ 33 h 1160821"/>
                <a:gd name="T52" fmla="*/ 159 w 1279177"/>
                <a:gd name="T53" fmla="*/ 39 h 1160821"/>
                <a:gd name="T54" fmla="*/ 151 w 1279177"/>
                <a:gd name="T55" fmla="*/ 51 h 1160821"/>
                <a:gd name="T56" fmla="*/ 148 w 1279177"/>
                <a:gd name="T57" fmla="*/ 60 h 1160821"/>
                <a:gd name="T58" fmla="*/ 140 w 1279177"/>
                <a:gd name="T59" fmla="*/ 62 h 1160821"/>
                <a:gd name="T60" fmla="*/ 135 w 1279177"/>
                <a:gd name="T61" fmla="*/ 58 h 1160821"/>
                <a:gd name="T62" fmla="*/ 130 w 1279177"/>
                <a:gd name="T63" fmla="*/ 56 h 1160821"/>
                <a:gd name="T64" fmla="*/ 123 w 1279177"/>
                <a:gd name="T65" fmla="*/ 52 h 1160821"/>
                <a:gd name="T66" fmla="*/ 118 w 1279177"/>
                <a:gd name="T67" fmla="*/ 44 h 1160821"/>
                <a:gd name="T68" fmla="*/ 115 w 1279177"/>
                <a:gd name="T69" fmla="*/ 37 h 1160821"/>
                <a:gd name="T70" fmla="*/ 105 w 1279177"/>
                <a:gd name="T71" fmla="*/ 25 h 1160821"/>
                <a:gd name="T72" fmla="*/ 101 w 1279177"/>
                <a:gd name="T73" fmla="*/ 25 h 1160821"/>
                <a:gd name="T74" fmla="*/ 101 w 1279177"/>
                <a:gd name="T75" fmla="*/ 29 h 1160821"/>
                <a:gd name="T76" fmla="*/ 107 w 1279177"/>
                <a:gd name="T77" fmla="*/ 39 h 1160821"/>
                <a:gd name="T78" fmla="*/ 116 w 1279177"/>
                <a:gd name="T79" fmla="*/ 52 h 1160821"/>
                <a:gd name="T80" fmla="*/ 132 w 1279177"/>
                <a:gd name="T81" fmla="*/ 66 h 1160821"/>
                <a:gd name="T82" fmla="*/ 139 w 1279177"/>
                <a:gd name="T83" fmla="*/ 78 h 1160821"/>
                <a:gd name="T84" fmla="*/ 145 w 1279177"/>
                <a:gd name="T85" fmla="*/ 92 h 1160821"/>
                <a:gd name="T86" fmla="*/ 151 w 1279177"/>
                <a:gd name="T87" fmla="*/ 102 h 1160821"/>
                <a:gd name="T88" fmla="*/ 151 w 1279177"/>
                <a:gd name="T89" fmla="*/ 110 h 1160821"/>
                <a:gd name="T90" fmla="*/ 156 w 1279177"/>
                <a:gd name="T91" fmla="*/ 117 h 1160821"/>
                <a:gd name="T92" fmla="*/ 162 w 1279177"/>
                <a:gd name="T93" fmla="*/ 125 h 1160821"/>
                <a:gd name="T94" fmla="*/ 166 w 1279177"/>
                <a:gd name="T95" fmla="*/ 134 h 1160821"/>
                <a:gd name="T96" fmla="*/ 166 w 1279177"/>
                <a:gd name="T97" fmla="*/ 144 h 11608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79177"/>
                <a:gd name="T148" fmla="*/ 0 h 1160821"/>
                <a:gd name="T149" fmla="*/ 1279177 w 1279177"/>
                <a:gd name="T150" fmla="*/ 1160821 h 116082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79177" h="1160821">
                  <a:moveTo>
                    <a:pt x="1169640" y="984609"/>
                  </a:moveTo>
                  <a:lnTo>
                    <a:pt x="1150590" y="1067952"/>
                  </a:lnTo>
                  <a:lnTo>
                    <a:pt x="1207740" y="1060809"/>
                  </a:lnTo>
                  <a:lnTo>
                    <a:pt x="1279177" y="1144152"/>
                  </a:lnTo>
                  <a:lnTo>
                    <a:pt x="1141065" y="1153677"/>
                  </a:lnTo>
                  <a:lnTo>
                    <a:pt x="979140" y="1148915"/>
                  </a:lnTo>
                  <a:lnTo>
                    <a:pt x="24259" y="1160821"/>
                  </a:lnTo>
                  <a:lnTo>
                    <a:pt x="2647" y="247857"/>
                  </a:lnTo>
                  <a:lnTo>
                    <a:pt x="0" y="102001"/>
                  </a:lnTo>
                  <a:lnTo>
                    <a:pt x="36165" y="51159"/>
                  </a:lnTo>
                  <a:lnTo>
                    <a:pt x="57091" y="14829"/>
                  </a:lnTo>
                  <a:lnTo>
                    <a:pt x="99290" y="0"/>
                  </a:lnTo>
                  <a:lnTo>
                    <a:pt x="171301" y="26819"/>
                  </a:lnTo>
                  <a:lnTo>
                    <a:pt x="268061" y="62564"/>
                  </a:lnTo>
                  <a:lnTo>
                    <a:pt x="319240" y="49916"/>
                  </a:lnTo>
                  <a:lnTo>
                    <a:pt x="404025" y="72403"/>
                  </a:lnTo>
                  <a:lnTo>
                    <a:pt x="486221" y="89259"/>
                  </a:lnTo>
                  <a:lnTo>
                    <a:pt x="543371" y="60684"/>
                  </a:lnTo>
                  <a:lnTo>
                    <a:pt x="593377" y="15440"/>
                  </a:lnTo>
                  <a:lnTo>
                    <a:pt x="644954" y="15880"/>
                  </a:lnTo>
                  <a:lnTo>
                    <a:pt x="707415" y="39942"/>
                  </a:lnTo>
                  <a:lnTo>
                    <a:pt x="792679" y="27262"/>
                  </a:lnTo>
                  <a:lnTo>
                    <a:pt x="869602" y="41634"/>
                  </a:lnTo>
                  <a:lnTo>
                    <a:pt x="926752" y="44015"/>
                  </a:lnTo>
                  <a:lnTo>
                    <a:pt x="1019621" y="27346"/>
                  </a:lnTo>
                  <a:lnTo>
                    <a:pt x="1117252" y="224990"/>
                  </a:lnTo>
                  <a:lnTo>
                    <a:pt x="1122015" y="270234"/>
                  </a:lnTo>
                  <a:lnTo>
                    <a:pt x="1060102" y="348815"/>
                  </a:lnTo>
                  <a:lnTo>
                    <a:pt x="1041052" y="413109"/>
                  </a:lnTo>
                  <a:lnTo>
                    <a:pt x="986284" y="425015"/>
                  </a:lnTo>
                  <a:lnTo>
                    <a:pt x="950565" y="398821"/>
                  </a:lnTo>
                  <a:lnTo>
                    <a:pt x="916460" y="381864"/>
                  </a:lnTo>
                  <a:lnTo>
                    <a:pt x="865707" y="356417"/>
                  </a:lnTo>
                  <a:lnTo>
                    <a:pt x="829121" y="298809"/>
                  </a:lnTo>
                  <a:lnTo>
                    <a:pt x="812940" y="250730"/>
                  </a:lnTo>
                  <a:lnTo>
                    <a:pt x="735524" y="172445"/>
                  </a:lnTo>
                  <a:lnTo>
                    <a:pt x="709829" y="172911"/>
                  </a:lnTo>
                  <a:lnTo>
                    <a:pt x="710318" y="199857"/>
                  </a:lnTo>
                  <a:lnTo>
                    <a:pt x="750137" y="269449"/>
                  </a:lnTo>
                  <a:lnTo>
                    <a:pt x="818742" y="354926"/>
                  </a:lnTo>
                  <a:lnTo>
                    <a:pt x="929134" y="451209"/>
                  </a:lnTo>
                  <a:lnTo>
                    <a:pt x="981521" y="532171"/>
                  </a:lnTo>
                  <a:lnTo>
                    <a:pt x="1022002" y="632184"/>
                  </a:lnTo>
                  <a:lnTo>
                    <a:pt x="1060102" y="696477"/>
                  </a:lnTo>
                  <a:lnTo>
                    <a:pt x="1062946" y="755978"/>
                  </a:lnTo>
                  <a:lnTo>
                    <a:pt x="1100584" y="801252"/>
                  </a:lnTo>
                  <a:lnTo>
                    <a:pt x="1141065" y="858402"/>
                  </a:lnTo>
                  <a:lnTo>
                    <a:pt x="1169640" y="915552"/>
                  </a:lnTo>
                  <a:lnTo>
                    <a:pt x="1169640" y="98460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8" name="Freeform 53">
              <a:extLst/>
            </p:cNvPr>
            <p:cNvSpPr>
              <a:spLocks/>
            </p:cNvSpPr>
            <p:nvPr/>
          </p:nvSpPr>
          <p:spPr bwMode="auto">
            <a:xfrm>
              <a:off x="4510064" y="4429143"/>
              <a:ext cx="188912" cy="301625"/>
            </a:xfrm>
            <a:custGeom>
              <a:avLst/>
              <a:gdLst>
                <a:gd name="T0" fmla="*/ 3 w 1104900"/>
                <a:gd name="T1" fmla="*/ 160 h 1769269"/>
                <a:gd name="T2" fmla="*/ 14 w 1104900"/>
                <a:gd name="T3" fmla="*/ 167 h 1769269"/>
                <a:gd name="T4" fmla="*/ 25 w 1104900"/>
                <a:gd name="T5" fmla="*/ 178 h 1769269"/>
                <a:gd name="T6" fmla="*/ 26 w 1104900"/>
                <a:gd name="T7" fmla="*/ 184 h 1769269"/>
                <a:gd name="T8" fmla="*/ 31 w 1104900"/>
                <a:gd name="T9" fmla="*/ 189 h 1769269"/>
                <a:gd name="T10" fmla="*/ 30 w 1104900"/>
                <a:gd name="T11" fmla="*/ 201 h 1769269"/>
                <a:gd name="T12" fmla="*/ 32 w 1104900"/>
                <a:gd name="T13" fmla="*/ 209 h 1769269"/>
                <a:gd name="T14" fmla="*/ 30 w 1104900"/>
                <a:gd name="T15" fmla="*/ 214 h 1769269"/>
                <a:gd name="T16" fmla="*/ 24 w 1104900"/>
                <a:gd name="T17" fmla="*/ 217 h 1769269"/>
                <a:gd name="T18" fmla="*/ 20 w 1104900"/>
                <a:gd name="T19" fmla="*/ 226 h 1769269"/>
                <a:gd name="T20" fmla="*/ 22 w 1104900"/>
                <a:gd name="T21" fmla="*/ 234 h 1769269"/>
                <a:gd name="T22" fmla="*/ 25 w 1104900"/>
                <a:gd name="T23" fmla="*/ 245 h 1769269"/>
                <a:gd name="T24" fmla="*/ 30 w 1104900"/>
                <a:gd name="T25" fmla="*/ 255 h 1769269"/>
                <a:gd name="T26" fmla="*/ 42 w 1104900"/>
                <a:gd name="T27" fmla="*/ 252 h 1769269"/>
                <a:gd name="T28" fmla="*/ 57 w 1104900"/>
                <a:gd name="T29" fmla="*/ 250 h 1769269"/>
                <a:gd name="T30" fmla="*/ 69 w 1104900"/>
                <a:gd name="T31" fmla="*/ 247 h 1769269"/>
                <a:gd name="T32" fmla="*/ 80 w 1104900"/>
                <a:gd name="T33" fmla="*/ 244 h 1769269"/>
                <a:gd name="T34" fmla="*/ 84 w 1104900"/>
                <a:gd name="T35" fmla="*/ 233 h 1769269"/>
                <a:gd name="T36" fmla="*/ 92 w 1104900"/>
                <a:gd name="T37" fmla="*/ 235 h 1769269"/>
                <a:gd name="T38" fmla="*/ 102 w 1104900"/>
                <a:gd name="T39" fmla="*/ 233 h 1769269"/>
                <a:gd name="T40" fmla="*/ 110 w 1104900"/>
                <a:gd name="T41" fmla="*/ 227 h 1769269"/>
                <a:gd name="T42" fmla="*/ 122 w 1104900"/>
                <a:gd name="T43" fmla="*/ 214 h 1769269"/>
                <a:gd name="T44" fmla="*/ 131 w 1104900"/>
                <a:gd name="T45" fmla="*/ 203 h 1769269"/>
                <a:gd name="T46" fmla="*/ 142 w 1104900"/>
                <a:gd name="T47" fmla="*/ 197 h 1769269"/>
                <a:gd name="T48" fmla="*/ 143 w 1104900"/>
                <a:gd name="T49" fmla="*/ 178 h 1769269"/>
                <a:gd name="T50" fmla="*/ 130 w 1104900"/>
                <a:gd name="T51" fmla="*/ 170 h 1769269"/>
                <a:gd name="T52" fmla="*/ 133 w 1104900"/>
                <a:gd name="T53" fmla="*/ 156 h 1769269"/>
                <a:gd name="T54" fmla="*/ 139 w 1104900"/>
                <a:gd name="T55" fmla="*/ 145 h 1769269"/>
                <a:gd name="T56" fmla="*/ 147 w 1104900"/>
                <a:gd name="T57" fmla="*/ 132 h 1769269"/>
                <a:gd name="T58" fmla="*/ 161 w 1104900"/>
                <a:gd name="T59" fmla="*/ 123 h 1769269"/>
                <a:gd name="T60" fmla="*/ 160 w 1104900"/>
                <a:gd name="T61" fmla="*/ 61 h 1769269"/>
                <a:gd name="T62" fmla="*/ 39 w 1104900"/>
                <a:gd name="T63" fmla="*/ 0 h 1769269"/>
                <a:gd name="T64" fmla="*/ 23 w 1104900"/>
                <a:gd name="T65" fmla="*/ 11 h 1769269"/>
                <a:gd name="T66" fmla="*/ 26 w 1104900"/>
                <a:gd name="T67" fmla="*/ 42 h 1769269"/>
                <a:gd name="T68" fmla="*/ 36 w 1104900"/>
                <a:gd name="T69" fmla="*/ 50 h 1769269"/>
                <a:gd name="T70" fmla="*/ 42 w 1104900"/>
                <a:gd name="T71" fmla="*/ 60 h 1769269"/>
                <a:gd name="T72" fmla="*/ 38 w 1104900"/>
                <a:gd name="T73" fmla="*/ 67 h 1769269"/>
                <a:gd name="T74" fmla="*/ 35 w 1104900"/>
                <a:gd name="T75" fmla="*/ 91 h 1769269"/>
                <a:gd name="T76" fmla="*/ 36 w 1104900"/>
                <a:gd name="T77" fmla="*/ 107 h 1769269"/>
                <a:gd name="T78" fmla="*/ 19 w 1104900"/>
                <a:gd name="T79" fmla="*/ 127 h 1769269"/>
                <a:gd name="T80" fmla="*/ 7 w 1104900"/>
                <a:gd name="T81" fmla="*/ 140 h 1769269"/>
                <a:gd name="T82" fmla="*/ 0 w 1104900"/>
                <a:gd name="T83" fmla="*/ 150 h 1769269"/>
                <a:gd name="T84" fmla="*/ 3 w 1104900"/>
                <a:gd name="T85" fmla="*/ 160 h 17692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4900"/>
                <a:gd name="T130" fmla="*/ 0 h 1769269"/>
                <a:gd name="T131" fmla="*/ 1104900 w 1104900"/>
                <a:gd name="T132" fmla="*/ 1769269 h 17692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4900" h="1769269">
                  <a:moveTo>
                    <a:pt x="23812" y="1113235"/>
                  </a:moveTo>
                  <a:lnTo>
                    <a:pt x="97944" y="1158782"/>
                  </a:lnTo>
                  <a:lnTo>
                    <a:pt x="170259" y="1238250"/>
                  </a:lnTo>
                  <a:lnTo>
                    <a:pt x="176212" y="1275160"/>
                  </a:lnTo>
                  <a:lnTo>
                    <a:pt x="215503" y="1313260"/>
                  </a:lnTo>
                  <a:lnTo>
                    <a:pt x="205978" y="1397794"/>
                  </a:lnTo>
                  <a:lnTo>
                    <a:pt x="216694" y="1453753"/>
                  </a:lnTo>
                  <a:lnTo>
                    <a:pt x="207169" y="1485900"/>
                  </a:lnTo>
                  <a:lnTo>
                    <a:pt x="164306" y="1509713"/>
                  </a:lnTo>
                  <a:lnTo>
                    <a:pt x="138112" y="1566863"/>
                  </a:lnTo>
                  <a:lnTo>
                    <a:pt x="150019" y="1624013"/>
                  </a:lnTo>
                  <a:lnTo>
                    <a:pt x="173138" y="1702984"/>
                  </a:lnTo>
                  <a:lnTo>
                    <a:pt x="204787" y="1769269"/>
                  </a:lnTo>
                  <a:lnTo>
                    <a:pt x="285750" y="1752600"/>
                  </a:lnTo>
                  <a:lnTo>
                    <a:pt x="390525" y="1733550"/>
                  </a:lnTo>
                  <a:lnTo>
                    <a:pt x="473869" y="1716882"/>
                  </a:lnTo>
                  <a:lnTo>
                    <a:pt x="547687" y="1693069"/>
                  </a:lnTo>
                  <a:lnTo>
                    <a:pt x="576262" y="1619250"/>
                  </a:lnTo>
                  <a:lnTo>
                    <a:pt x="628650" y="1633538"/>
                  </a:lnTo>
                  <a:lnTo>
                    <a:pt x="695325" y="1619250"/>
                  </a:lnTo>
                  <a:lnTo>
                    <a:pt x="750094" y="1578769"/>
                  </a:lnTo>
                  <a:lnTo>
                    <a:pt x="835819" y="1488282"/>
                  </a:lnTo>
                  <a:lnTo>
                    <a:pt x="900112" y="1409700"/>
                  </a:lnTo>
                  <a:lnTo>
                    <a:pt x="971550" y="1369219"/>
                  </a:lnTo>
                  <a:lnTo>
                    <a:pt x="976312" y="1238250"/>
                  </a:lnTo>
                  <a:lnTo>
                    <a:pt x="890587" y="1178719"/>
                  </a:lnTo>
                  <a:lnTo>
                    <a:pt x="912019" y="1083469"/>
                  </a:lnTo>
                  <a:lnTo>
                    <a:pt x="950119" y="1007269"/>
                  </a:lnTo>
                  <a:lnTo>
                    <a:pt x="1007269" y="914400"/>
                  </a:lnTo>
                  <a:lnTo>
                    <a:pt x="1104900" y="857250"/>
                  </a:lnTo>
                  <a:lnTo>
                    <a:pt x="1095375" y="421482"/>
                  </a:lnTo>
                  <a:lnTo>
                    <a:pt x="266700" y="0"/>
                  </a:lnTo>
                  <a:lnTo>
                    <a:pt x="154781" y="73819"/>
                  </a:lnTo>
                  <a:lnTo>
                    <a:pt x="178594" y="290513"/>
                  </a:lnTo>
                  <a:lnTo>
                    <a:pt x="245269" y="347663"/>
                  </a:lnTo>
                  <a:lnTo>
                    <a:pt x="284559" y="415528"/>
                  </a:lnTo>
                  <a:lnTo>
                    <a:pt x="257175" y="464344"/>
                  </a:lnTo>
                  <a:lnTo>
                    <a:pt x="241697" y="629841"/>
                  </a:lnTo>
                  <a:lnTo>
                    <a:pt x="245269" y="744141"/>
                  </a:lnTo>
                  <a:lnTo>
                    <a:pt x="133350" y="881063"/>
                  </a:lnTo>
                  <a:lnTo>
                    <a:pt x="45244" y="970360"/>
                  </a:lnTo>
                  <a:lnTo>
                    <a:pt x="0" y="1042988"/>
                  </a:lnTo>
                  <a:lnTo>
                    <a:pt x="23812" y="11132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69" name="Freeform 54">
              <a:extLst/>
            </p:cNvPr>
            <p:cNvSpPr>
              <a:spLocks/>
            </p:cNvSpPr>
            <p:nvPr/>
          </p:nvSpPr>
          <p:spPr bwMode="auto">
            <a:xfrm>
              <a:off x="4406876" y="4141806"/>
              <a:ext cx="73025" cy="149225"/>
            </a:xfrm>
            <a:custGeom>
              <a:avLst/>
              <a:gdLst>
                <a:gd name="T0" fmla="*/ 51 w 426244"/>
                <a:gd name="T1" fmla="*/ 7 h 871166"/>
                <a:gd name="T2" fmla="*/ 43 w 426244"/>
                <a:gd name="T3" fmla="*/ 8 h 871166"/>
                <a:gd name="T4" fmla="*/ 38 w 426244"/>
                <a:gd name="T5" fmla="*/ 3 h 871166"/>
                <a:gd name="T6" fmla="*/ 33 w 426244"/>
                <a:gd name="T7" fmla="*/ 0 h 871166"/>
                <a:gd name="T8" fmla="*/ 27 w 426244"/>
                <a:gd name="T9" fmla="*/ 4 h 871166"/>
                <a:gd name="T10" fmla="*/ 11 w 426244"/>
                <a:gd name="T11" fmla="*/ 6 h 871166"/>
                <a:gd name="T12" fmla="*/ 10 w 426244"/>
                <a:gd name="T13" fmla="*/ 15 h 871166"/>
                <a:gd name="T14" fmla="*/ 5 w 426244"/>
                <a:gd name="T15" fmla="*/ 25 h 871166"/>
                <a:gd name="T16" fmla="*/ 3 w 426244"/>
                <a:gd name="T17" fmla="*/ 50 h 871166"/>
                <a:gd name="T18" fmla="*/ 4 w 426244"/>
                <a:gd name="T19" fmla="*/ 57 h 871166"/>
                <a:gd name="T20" fmla="*/ 0 w 426244"/>
                <a:gd name="T21" fmla="*/ 62 h 871166"/>
                <a:gd name="T22" fmla="*/ 2 w 426244"/>
                <a:gd name="T23" fmla="*/ 73 h 871166"/>
                <a:gd name="T24" fmla="*/ 9 w 426244"/>
                <a:gd name="T25" fmla="*/ 80 h 871166"/>
                <a:gd name="T26" fmla="*/ 17 w 426244"/>
                <a:gd name="T27" fmla="*/ 89 h 871166"/>
                <a:gd name="T28" fmla="*/ 27 w 426244"/>
                <a:gd name="T29" fmla="*/ 128 h 871166"/>
                <a:gd name="T30" fmla="*/ 33 w 426244"/>
                <a:gd name="T31" fmla="*/ 127 h 871166"/>
                <a:gd name="T32" fmla="*/ 39 w 426244"/>
                <a:gd name="T33" fmla="*/ 120 h 871166"/>
                <a:gd name="T34" fmla="*/ 39 w 426244"/>
                <a:gd name="T35" fmla="*/ 103 h 871166"/>
                <a:gd name="T36" fmla="*/ 52 w 426244"/>
                <a:gd name="T37" fmla="*/ 94 h 871166"/>
                <a:gd name="T38" fmla="*/ 63 w 426244"/>
                <a:gd name="T39" fmla="*/ 80 h 871166"/>
                <a:gd name="T40" fmla="*/ 58 w 426244"/>
                <a:gd name="T41" fmla="*/ 76 h 871166"/>
                <a:gd name="T42" fmla="*/ 54 w 426244"/>
                <a:gd name="T43" fmla="*/ 68 h 871166"/>
                <a:gd name="T44" fmla="*/ 50 w 426244"/>
                <a:gd name="T45" fmla="*/ 68 h 871166"/>
                <a:gd name="T46" fmla="*/ 44 w 426244"/>
                <a:gd name="T47" fmla="*/ 63 h 871166"/>
                <a:gd name="T48" fmla="*/ 38 w 426244"/>
                <a:gd name="T49" fmla="*/ 60 h 871166"/>
                <a:gd name="T50" fmla="*/ 33 w 426244"/>
                <a:gd name="T51" fmla="*/ 54 h 871166"/>
                <a:gd name="T52" fmla="*/ 37 w 426244"/>
                <a:gd name="T53" fmla="*/ 46 h 871166"/>
                <a:gd name="T54" fmla="*/ 46 w 426244"/>
                <a:gd name="T55" fmla="*/ 41 h 871166"/>
                <a:gd name="T56" fmla="*/ 49 w 426244"/>
                <a:gd name="T57" fmla="*/ 34 h 871166"/>
                <a:gd name="T58" fmla="*/ 50 w 426244"/>
                <a:gd name="T59" fmla="*/ 26 h 871166"/>
                <a:gd name="T60" fmla="*/ 44 w 426244"/>
                <a:gd name="T61" fmla="*/ 25 h 871166"/>
                <a:gd name="T62" fmla="*/ 44 w 426244"/>
                <a:gd name="T63" fmla="*/ 16 h 871166"/>
                <a:gd name="T64" fmla="*/ 51 w 426244"/>
                <a:gd name="T65" fmla="*/ 7 h 871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6244"/>
                <a:gd name="T100" fmla="*/ 0 h 871166"/>
                <a:gd name="T101" fmla="*/ 426244 w 426244"/>
                <a:gd name="T102" fmla="*/ 871166 h 871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6244" h="871166">
                  <a:moveTo>
                    <a:pt x="342016" y="48656"/>
                  </a:moveTo>
                  <a:lnTo>
                    <a:pt x="288932" y="54872"/>
                  </a:lnTo>
                  <a:lnTo>
                    <a:pt x="256991" y="22769"/>
                  </a:lnTo>
                  <a:lnTo>
                    <a:pt x="225220" y="0"/>
                  </a:lnTo>
                  <a:lnTo>
                    <a:pt x="185338" y="24069"/>
                  </a:lnTo>
                  <a:lnTo>
                    <a:pt x="73819" y="42491"/>
                  </a:lnTo>
                  <a:lnTo>
                    <a:pt x="66675" y="104403"/>
                  </a:lnTo>
                  <a:lnTo>
                    <a:pt x="35719" y="168697"/>
                  </a:lnTo>
                  <a:lnTo>
                    <a:pt x="21431" y="340147"/>
                  </a:lnTo>
                  <a:lnTo>
                    <a:pt x="28575" y="385391"/>
                  </a:lnTo>
                  <a:lnTo>
                    <a:pt x="0" y="418728"/>
                  </a:lnTo>
                  <a:lnTo>
                    <a:pt x="16669" y="492547"/>
                  </a:lnTo>
                  <a:lnTo>
                    <a:pt x="59531" y="544934"/>
                  </a:lnTo>
                  <a:lnTo>
                    <a:pt x="114300" y="602084"/>
                  </a:lnTo>
                  <a:lnTo>
                    <a:pt x="183356" y="871166"/>
                  </a:lnTo>
                  <a:lnTo>
                    <a:pt x="226219" y="859259"/>
                  </a:lnTo>
                  <a:lnTo>
                    <a:pt x="264319" y="811634"/>
                  </a:lnTo>
                  <a:lnTo>
                    <a:pt x="266700" y="699716"/>
                  </a:lnTo>
                  <a:lnTo>
                    <a:pt x="352425" y="635422"/>
                  </a:lnTo>
                  <a:lnTo>
                    <a:pt x="426244" y="542553"/>
                  </a:lnTo>
                  <a:lnTo>
                    <a:pt x="390525" y="513978"/>
                  </a:lnTo>
                  <a:lnTo>
                    <a:pt x="364616" y="460873"/>
                  </a:lnTo>
                  <a:lnTo>
                    <a:pt x="336606" y="460214"/>
                  </a:lnTo>
                  <a:lnTo>
                    <a:pt x="300102" y="423523"/>
                  </a:lnTo>
                  <a:lnTo>
                    <a:pt x="255065" y="410334"/>
                  </a:lnTo>
                  <a:lnTo>
                    <a:pt x="220705" y="368353"/>
                  </a:lnTo>
                  <a:lnTo>
                    <a:pt x="253286" y="312317"/>
                  </a:lnTo>
                  <a:lnTo>
                    <a:pt x="310911" y="278587"/>
                  </a:lnTo>
                  <a:lnTo>
                    <a:pt x="332455" y="231506"/>
                  </a:lnTo>
                  <a:lnTo>
                    <a:pt x="340395" y="175333"/>
                  </a:lnTo>
                  <a:lnTo>
                    <a:pt x="295443" y="166812"/>
                  </a:lnTo>
                  <a:lnTo>
                    <a:pt x="294427" y="110801"/>
                  </a:lnTo>
                  <a:lnTo>
                    <a:pt x="342016" y="486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0" name="Freeform 55">
              <a:extLst/>
            </p:cNvPr>
            <p:cNvSpPr>
              <a:spLocks/>
            </p:cNvSpPr>
            <p:nvPr/>
          </p:nvSpPr>
          <p:spPr bwMode="auto">
            <a:xfrm>
              <a:off x="4852964" y="4597418"/>
              <a:ext cx="274637" cy="200025"/>
            </a:xfrm>
            <a:custGeom>
              <a:avLst/>
              <a:gdLst>
                <a:gd name="T0" fmla="*/ 238 w 1600980"/>
                <a:gd name="T1" fmla="*/ 88 h 1179900"/>
                <a:gd name="T2" fmla="*/ 216 w 1600980"/>
                <a:gd name="T3" fmla="*/ 130 h 1179900"/>
                <a:gd name="T4" fmla="*/ 198 w 1600980"/>
                <a:gd name="T5" fmla="*/ 144 h 1179900"/>
                <a:gd name="T6" fmla="*/ 178 w 1600980"/>
                <a:gd name="T7" fmla="*/ 149 h 1179900"/>
                <a:gd name="T8" fmla="*/ 165 w 1600980"/>
                <a:gd name="T9" fmla="*/ 154 h 1179900"/>
                <a:gd name="T10" fmla="*/ 158 w 1600980"/>
                <a:gd name="T11" fmla="*/ 152 h 1179900"/>
                <a:gd name="T12" fmla="*/ 146 w 1600980"/>
                <a:gd name="T13" fmla="*/ 157 h 1179900"/>
                <a:gd name="T14" fmla="*/ 132 w 1600980"/>
                <a:gd name="T15" fmla="*/ 156 h 1179900"/>
                <a:gd name="T16" fmla="*/ 117 w 1600980"/>
                <a:gd name="T17" fmla="*/ 164 h 1179900"/>
                <a:gd name="T18" fmla="*/ 109 w 1600980"/>
                <a:gd name="T19" fmla="*/ 165 h 1179900"/>
                <a:gd name="T20" fmla="*/ 99 w 1600980"/>
                <a:gd name="T21" fmla="*/ 162 h 1179900"/>
                <a:gd name="T22" fmla="*/ 88 w 1600980"/>
                <a:gd name="T23" fmla="*/ 163 h 1179900"/>
                <a:gd name="T24" fmla="*/ 76 w 1600980"/>
                <a:gd name="T25" fmla="*/ 157 h 1179900"/>
                <a:gd name="T26" fmla="*/ 66 w 1600980"/>
                <a:gd name="T27" fmla="*/ 150 h 1179900"/>
                <a:gd name="T28" fmla="*/ 55 w 1600980"/>
                <a:gd name="T29" fmla="*/ 150 h 1179900"/>
                <a:gd name="T30" fmla="*/ 45 w 1600980"/>
                <a:gd name="T31" fmla="*/ 149 h 1179900"/>
                <a:gd name="T32" fmla="*/ 45 w 1600980"/>
                <a:gd name="T33" fmla="*/ 135 h 1179900"/>
                <a:gd name="T34" fmla="*/ 39 w 1600980"/>
                <a:gd name="T35" fmla="*/ 134 h 1179900"/>
                <a:gd name="T36" fmla="*/ 35 w 1600980"/>
                <a:gd name="T37" fmla="*/ 129 h 1179900"/>
                <a:gd name="T38" fmla="*/ 31 w 1600980"/>
                <a:gd name="T39" fmla="*/ 119 h 1179900"/>
                <a:gd name="T40" fmla="*/ 24 w 1600980"/>
                <a:gd name="T41" fmla="*/ 112 h 1179900"/>
                <a:gd name="T42" fmla="*/ 13 w 1600980"/>
                <a:gd name="T43" fmla="*/ 98 h 1179900"/>
                <a:gd name="T44" fmla="*/ 2 w 1600980"/>
                <a:gd name="T45" fmla="*/ 93 h 1179900"/>
                <a:gd name="T46" fmla="*/ 2 w 1600980"/>
                <a:gd name="T47" fmla="*/ 87 h 1179900"/>
                <a:gd name="T48" fmla="*/ 0 w 1600980"/>
                <a:gd name="T49" fmla="*/ 83 h 1179900"/>
                <a:gd name="T50" fmla="*/ 6 w 1600980"/>
                <a:gd name="T51" fmla="*/ 76 h 1179900"/>
                <a:gd name="T52" fmla="*/ 7 w 1600980"/>
                <a:gd name="T53" fmla="*/ 68 h 1179900"/>
                <a:gd name="T54" fmla="*/ 16 w 1600980"/>
                <a:gd name="T55" fmla="*/ 62 h 1179900"/>
                <a:gd name="T56" fmla="*/ 26 w 1600980"/>
                <a:gd name="T57" fmla="*/ 63 h 1179900"/>
                <a:gd name="T58" fmla="*/ 34 w 1600980"/>
                <a:gd name="T59" fmla="*/ 60 h 1179900"/>
                <a:gd name="T60" fmla="*/ 40 w 1600980"/>
                <a:gd name="T61" fmla="*/ 53 h 1179900"/>
                <a:gd name="T62" fmla="*/ 46 w 1600980"/>
                <a:gd name="T63" fmla="*/ 42 h 1179900"/>
                <a:gd name="T64" fmla="*/ 55 w 1600980"/>
                <a:gd name="T65" fmla="*/ 25 h 1179900"/>
                <a:gd name="T66" fmla="*/ 60 w 1600980"/>
                <a:gd name="T67" fmla="*/ 16 h 1179900"/>
                <a:gd name="T68" fmla="*/ 63 w 1600980"/>
                <a:gd name="T69" fmla="*/ 5 h 1179900"/>
                <a:gd name="T70" fmla="*/ 75 w 1600980"/>
                <a:gd name="T71" fmla="*/ 8 h 1179900"/>
                <a:gd name="T72" fmla="*/ 85 w 1600980"/>
                <a:gd name="T73" fmla="*/ 0 h 1179900"/>
                <a:gd name="T74" fmla="*/ 97 w 1600980"/>
                <a:gd name="T75" fmla="*/ 3 h 1179900"/>
                <a:gd name="T76" fmla="*/ 111 w 1600980"/>
                <a:gd name="T77" fmla="*/ 2 h 1179900"/>
                <a:gd name="T78" fmla="*/ 122 w 1600980"/>
                <a:gd name="T79" fmla="*/ 4 h 1179900"/>
                <a:gd name="T80" fmla="*/ 132 w 1600980"/>
                <a:gd name="T81" fmla="*/ 12 h 1179900"/>
                <a:gd name="T82" fmla="*/ 142 w 1600980"/>
                <a:gd name="T83" fmla="*/ 22 h 1179900"/>
                <a:gd name="T84" fmla="*/ 148 w 1600980"/>
                <a:gd name="T85" fmla="*/ 30 h 1179900"/>
                <a:gd name="T86" fmla="*/ 154 w 1600980"/>
                <a:gd name="T87" fmla="*/ 35 h 1179900"/>
                <a:gd name="T88" fmla="*/ 149 w 1600980"/>
                <a:gd name="T89" fmla="*/ 44 h 1179900"/>
                <a:gd name="T90" fmla="*/ 149 w 1600980"/>
                <a:gd name="T91" fmla="*/ 55 h 1179900"/>
                <a:gd name="T92" fmla="*/ 163 w 1600980"/>
                <a:gd name="T93" fmla="*/ 57 h 1179900"/>
                <a:gd name="T94" fmla="*/ 173 w 1600980"/>
                <a:gd name="T95" fmla="*/ 74 h 1179900"/>
                <a:gd name="T96" fmla="*/ 223 w 1600980"/>
                <a:gd name="T97" fmla="*/ 88 h 1179900"/>
                <a:gd name="T98" fmla="*/ 238 w 1600980"/>
                <a:gd name="T99" fmla="*/ 88 h 11799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0980"/>
                <a:gd name="T151" fmla="*/ 0 h 1179900"/>
                <a:gd name="T152" fmla="*/ 1600980 w 1600980"/>
                <a:gd name="T153" fmla="*/ 1179900 h 11799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0980" h="1179900">
                  <a:moveTo>
                    <a:pt x="1600980" y="630360"/>
                  </a:moveTo>
                  <a:lnTo>
                    <a:pt x="1457325" y="926306"/>
                  </a:lnTo>
                  <a:lnTo>
                    <a:pt x="1333500" y="1027509"/>
                  </a:lnTo>
                  <a:lnTo>
                    <a:pt x="1197769" y="1066800"/>
                  </a:lnTo>
                  <a:lnTo>
                    <a:pt x="1109663" y="1100137"/>
                  </a:lnTo>
                  <a:lnTo>
                    <a:pt x="1065610" y="1088231"/>
                  </a:lnTo>
                  <a:lnTo>
                    <a:pt x="984647" y="1121569"/>
                  </a:lnTo>
                  <a:lnTo>
                    <a:pt x="888615" y="1113903"/>
                  </a:lnTo>
                  <a:lnTo>
                    <a:pt x="789385" y="1169194"/>
                  </a:lnTo>
                  <a:lnTo>
                    <a:pt x="735474" y="1179900"/>
                  </a:lnTo>
                  <a:lnTo>
                    <a:pt x="664432" y="1160117"/>
                  </a:lnTo>
                  <a:lnTo>
                    <a:pt x="590643" y="1161456"/>
                  </a:lnTo>
                  <a:lnTo>
                    <a:pt x="512958" y="1120721"/>
                  </a:lnTo>
                  <a:lnTo>
                    <a:pt x="444984" y="1072786"/>
                  </a:lnTo>
                  <a:lnTo>
                    <a:pt x="371134" y="1070848"/>
                  </a:lnTo>
                  <a:lnTo>
                    <a:pt x="305991" y="1064419"/>
                  </a:lnTo>
                  <a:lnTo>
                    <a:pt x="305991" y="964406"/>
                  </a:lnTo>
                  <a:lnTo>
                    <a:pt x="264319" y="954881"/>
                  </a:lnTo>
                  <a:lnTo>
                    <a:pt x="233363" y="920353"/>
                  </a:lnTo>
                  <a:lnTo>
                    <a:pt x="207169" y="852487"/>
                  </a:lnTo>
                  <a:lnTo>
                    <a:pt x="162659" y="799286"/>
                  </a:lnTo>
                  <a:lnTo>
                    <a:pt x="90488" y="697706"/>
                  </a:lnTo>
                  <a:lnTo>
                    <a:pt x="10716" y="664369"/>
                  </a:lnTo>
                  <a:lnTo>
                    <a:pt x="15478" y="625078"/>
                  </a:lnTo>
                  <a:lnTo>
                    <a:pt x="0" y="589359"/>
                  </a:lnTo>
                  <a:lnTo>
                    <a:pt x="41672" y="546497"/>
                  </a:lnTo>
                  <a:lnTo>
                    <a:pt x="47625" y="485775"/>
                  </a:lnTo>
                  <a:lnTo>
                    <a:pt x="105966" y="445294"/>
                  </a:lnTo>
                  <a:lnTo>
                    <a:pt x="177403" y="450056"/>
                  </a:lnTo>
                  <a:lnTo>
                    <a:pt x="226219" y="426244"/>
                  </a:lnTo>
                  <a:lnTo>
                    <a:pt x="270272" y="376237"/>
                  </a:lnTo>
                  <a:lnTo>
                    <a:pt x="307182" y="302419"/>
                  </a:lnTo>
                  <a:lnTo>
                    <a:pt x="367903" y="177403"/>
                  </a:lnTo>
                  <a:lnTo>
                    <a:pt x="404813" y="116681"/>
                  </a:lnTo>
                  <a:lnTo>
                    <a:pt x="421482" y="38100"/>
                  </a:lnTo>
                  <a:lnTo>
                    <a:pt x="504825" y="59531"/>
                  </a:lnTo>
                  <a:lnTo>
                    <a:pt x="571500" y="0"/>
                  </a:lnTo>
                  <a:lnTo>
                    <a:pt x="652463" y="19050"/>
                  </a:lnTo>
                  <a:lnTo>
                    <a:pt x="750094" y="16669"/>
                  </a:lnTo>
                  <a:lnTo>
                    <a:pt x="819150" y="30956"/>
                  </a:lnTo>
                  <a:lnTo>
                    <a:pt x="890588" y="88106"/>
                  </a:lnTo>
                  <a:lnTo>
                    <a:pt x="952500" y="157162"/>
                  </a:lnTo>
                  <a:lnTo>
                    <a:pt x="997744" y="211931"/>
                  </a:lnTo>
                  <a:lnTo>
                    <a:pt x="1038225" y="250031"/>
                  </a:lnTo>
                  <a:lnTo>
                    <a:pt x="1000125" y="316706"/>
                  </a:lnTo>
                  <a:lnTo>
                    <a:pt x="1002507" y="392906"/>
                  </a:lnTo>
                  <a:lnTo>
                    <a:pt x="1095375" y="409575"/>
                  </a:lnTo>
                  <a:lnTo>
                    <a:pt x="1166489" y="525860"/>
                  </a:lnTo>
                  <a:lnTo>
                    <a:pt x="1503876" y="628845"/>
                  </a:lnTo>
                  <a:lnTo>
                    <a:pt x="1600980" y="6303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1" name="Freeform 56">
              <a:extLst/>
            </p:cNvPr>
            <p:cNvSpPr>
              <a:spLocks/>
            </p:cNvSpPr>
            <p:nvPr/>
          </p:nvSpPr>
          <p:spPr bwMode="auto">
            <a:xfrm>
              <a:off x="5008539" y="4632343"/>
              <a:ext cx="188912" cy="252413"/>
            </a:xfrm>
            <a:custGeom>
              <a:avLst/>
              <a:gdLst>
                <a:gd name="T0" fmla="*/ 33 w 1107281"/>
                <a:gd name="T1" fmla="*/ 21 h 1476375"/>
                <a:gd name="T2" fmla="*/ 40 w 1107281"/>
                <a:gd name="T3" fmla="*/ 27 h 1476375"/>
                <a:gd name="T4" fmla="*/ 50 w 1107281"/>
                <a:gd name="T5" fmla="*/ 36 h 1476375"/>
                <a:gd name="T6" fmla="*/ 63 w 1107281"/>
                <a:gd name="T7" fmla="*/ 33 h 1476375"/>
                <a:gd name="T8" fmla="*/ 75 w 1107281"/>
                <a:gd name="T9" fmla="*/ 30 h 1476375"/>
                <a:gd name="T10" fmla="*/ 90 w 1107281"/>
                <a:gd name="T11" fmla="*/ 27 h 1476375"/>
                <a:gd name="T12" fmla="*/ 104 w 1107281"/>
                <a:gd name="T13" fmla="*/ 23 h 1476375"/>
                <a:gd name="T14" fmla="*/ 118 w 1107281"/>
                <a:gd name="T15" fmla="*/ 21 h 1476375"/>
                <a:gd name="T16" fmla="*/ 131 w 1107281"/>
                <a:gd name="T17" fmla="*/ 22 h 1476375"/>
                <a:gd name="T18" fmla="*/ 142 w 1107281"/>
                <a:gd name="T19" fmla="*/ 16 h 1476375"/>
                <a:gd name="T20" fmla="*/ 149 w 1107281"/>
                <a:gd name="T21" fmla="*/ 8 h 1476375"/>
                <a:gd name="T22" fmla="*/ 155 w 1107281"/>
                <a:gd name="T23" fmla="*/ 0 h 1476375"/>
                <a:gd name="T24" fmla="*/ 160 w 1107281"/>
                <a:gd name="T25" fmla="*/ 2 h 1476375"/>
                <a:gd name="T26" fmla="*/ 159 w 1107281"/>
                <a:gd name="T27" fmla="*/ 11 h 1476375"/>
                <a:gd name="T28" fmla="*/ 158 w 1107281"/>
                <a:gd name="T29" fmla="*/ 25 h 1476375"/>
                <a:gd name="T30" fmla="*/ 155 w 1107281"/>
                <a:gd name="T31" fmla="*/ 36 h 1476375"/>
                <a:gd name="T32" fmla="*/ 149 w 1107281"/>
                <a:gd name="T33" fmla="*/ 53 h 1476375"/>
                <a:gd name="T34" fmla="*/ 140 w 1107281"/>
                <a:gd name="T35" fmla="*/ 68 h 1476375"/>
                <a:gd name="T36" fmla="*/ 132 w 1107281"/>
                <a:gd name="T37" fmla="*/ 88 h 1476375"/>
                <a:gd name="T38" fmla="*/ 121 w 1107281"/>
                <a:gd name="T39" fmla="*/ 109 h 1476375"/>
                <a:gd name="T40" fmla="*/ 105 w 1107281"/>
                <a:gd name="T41" fmla="*/ 131 h 1476375"/>
                <a:gd name="T42" fmla="*/ 85 w 1107281"/>
                <a:gd name="T43" fmla="*/ 149 h 1476375"/>
                <a:gd name="T44" fmla="*/ 64 w 1107281"/>
                <a:gd name="T45" fmla="*/ 168 h 1476375"/>
                <a:gd name="T46" fmla="*/ 47 w 1107281"/>
                <a:gd name="T47" fmla="*/ 178 h 1476375"/>
                <a:gd name="T48" fmla="*/ 30 w 1107281"/>
                <a:gd name="T49" fmla="*/ 198 h 1476375"/>
                <a:gd name="T50" fmla="*/ 27 w 1107281"/>
                <a:gd name="T51" fmla="*/ 216 h 1476375"/>
                <a:gd name="T52" fmla="*/ 14 w 1107281"/>
                <a:gd name="T53" fmla="*/ 212 h 1476375"/>
                <a:gd name="T54" fmla="*/ 9 w 1107281"/>
                <a:gd name="T55" fmla="*/ 203 h 1476375"/>
                <a:gd name="T56" fmla="*/ 0 w 1107281"/>
                <a:gd name="T57" fmla="*/ 155 h 1476375"/>
                <a:gd name="T58" fmla="*/ 11 w 1107281"/>
                <a:gd name="T59" fmla="*/ 134 h 1476375"/>
                <a:gd name="T60" fmla="*/ 23 w 1107281"/>
                <a:gd name="T61" fmla="*/ 128 h 1476375"/>
                <a:gd name="T62" fmla="*/ 29 w 1107281"/>
                <a:gd name="T63" fmla="*/ 130 h 1476375"/>
                <a:gd name="T64" fmla="*/ 42 w 1107281"/>
                <a:gd name="T65" fmla="*/ 125 h 1476375"/>
                <a:gd name="T66" fmla="*/ 61 w 1107281"/>
                <a:gd name="T67" fmla="*/ 120 h 1476375"/>
                <a:gd name="T68" fmla="*/ 80 w 1107281"/>
                <a:gd name="T69" fmla="*/ 104 h 1476375"/>
                <a:gd name="T70" fmla="*/ 100 w 1107281"/>
                <a:gd name="T71" fmla="*/ 62 h 1476375"/>
                <a:gd name="T72" fmla="*/ 86 w 1107281"/>
                <a:gd name="T73" fmla="*/ 61 h 1476375"/>
                <a:gd name="T74" fmla="*/ 38 w 1107281"/>
                <a:gd name="T75" fmla="*/ 47 h 1476375"/>
                <a:gd name="T76" fmla="*/ 27 w 1107281"/>
                <a:gd name="T77" fmla="*/ 30 h 1476375"/>
                <a:gd name="T78" fmla="*/ 33 w 1107281"/>
                <a:gd name="T79" fmla="*/ 21 h 1476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07281"/>
                <a:gd name="T121" fmla="*/ 0 h 1476375"/>
                <a:gd name="T122" fmla="*/ 1107281 w 1107281"/>
                <a:gd name="T123" fmla="*/ 1476375 h 1476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07281" h="1476375">
                  <a:moveTo>
                    <a:pt x="228600" y="140494"/>
                  </a:moveTo>
                  <a:lnTo>
                    <a:pt x="273843" y="183356"/>
                  </a:lnTo>
                  <a:lnTo>
                    <a:pt x="347662" y="247650"/>
                  </a:lnTo>
                  <a:lnTo>
                    <a:pt x="438150" y="226219"/>
                  </a:lnTo>
                  <a:lnTo>
                    <a:pt x="516731" y="207169"/>
                  </a:lnTo>
                  <a:lnTo>
                    <a:pt x="619125" y="180975"/>
                  </a:lnTo>
                  <a:lnTo>
                    <a:pt x="719137" y="157162"/>
                  </a:lnTo>
                  <a:lnTo>
                    <a:pt x="814387" y="145256"/>
                  </a:lnTo>
                  <a:lnTo>
                    <a:pt x="907256" y="147637"/>
                  </a:lnTo>
                  <a:lnTo>
                    <a:pt x="985837" y="107156"/>
                  </a:lnTo>
                  <a:lnTo>
                    <a:pt x="1031081" y="54769"/>
                  </a:lnTo>
                  <a:lnTo>
                    <a:pt x="1071562" y="0"/>
                  </a:lnTo>
                  <a:lnTo>
                    <a:pt x="1107281" y="14287"/>
                  </a:lnTo>
                  <a:lnTo>
                    <a:pt x="1102518" y="73819"/>
                  </a:lnTo>
                  <a:lnTo>
                    <a:pt x="1092993" y="173831"/>
                  </a:lnTo>
                  <a:lnTo>
                    <a:pt x="1071562" y="247650"/>
                  </a:lnTo>
                  <a:lnTo>
                    <a:pt x="1031081" y="364331"/>
                  </a:lnTo>
                  <a:lnTo>
                    <a:pt x="966787" y="464344"/>
                  </a:lnTo>
                  <a:lnTo>
                    <a:pt x="912018" y="602456"/>
                  </a:lnTo>
                  <a:lnTo>
                    <a:pt x="835818" y="742950"/>
                  </a:lnTo>
                  <a:lnTo>
                    <a:pt x="728662" y="895350"/>
                  </a:lnTo>
                  <a:lnTo>
                    <a:pt x="588494" y="1020926"/>
                  </a:lnTo>
                  <a:lnTo>
                    <a:pt x="443060" y="1147718"/>
                  </a:lnTo>
                  <a:lnTo>
                    <a:pt x="326843" y="1219259"/>
                  </a:lnTo>
                  <a:lnTo>
                    <a:pt x="204787" y="1354931"/>
                  </a:lnTo>
                  <a:lnTo>
                    <a:pt x="185737" y="1476375"/>
                  </a:lnTo>
                  <a:lnTo>
                    <a:pt x="97631" y="1452562"/>
                  </a:lnTo>
                  <a:lnTo>
                    <a:pt x="61912" y="1388269"/>
                  </a:lnTo>
                  <a:lnTo>
                    <a:pt x="0" y="1064419"/>
                  </a:lnTo>
                  <a:lnTo>
                    <a:pt x="76774" y="914886"/>
                  </a:lnTo>
                  <a:lnTo>
                    <a:pt x="157237" y="877533"/>
                  </a:lnTo>
                  <a:lnTo>
                    <a:pt x="202406" y="891778"/>
                  </a:lnTo>
                  <a:lnTo>
                    <a:pt x="294084" y="854869"/>
                  </a:lnTo>
                  <a:lnTo>
                    <a:pt x="421481" y="821531"/>
                  </a:lnTo>
                  <a:lnTo>
                    <a:pt x="550068" y="715565"/>
                  </a:lnTo>
                  <a:lnTo>
                    <a:pt x="695325" y="421481"/>
                  </a:lnTo>
                  <a:lnTo>
                    <a:pt x="598884" y="419100"/>
                  </a:lnTo>
                  <a:lnTo>
                    <a:pt x="260746" y="319087"/>
                  </a:lnTo>
                  <a:lnTo>
                    <a:pt x="190500" y="202406"/>
                  </a:lnTo>
                  <a:lnTo>
                    <a:pt x="228600" y="1404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2" name="Freeform 57">
              <a:extLst/>
            </p:cNvPr>
            <p:cNvSpPr>
              <a:spLocks/>
            </p:cNvSpPr>
            <p:nvPr/>
          </p:nvSpPr>
          <p:spPr bwMode="auto">
            <a:xfrm>
              <a:off x="3965551" y="4343418"/>
              <a:ext cx="144463" cy="100013"/>
            </a:xfrm>
            <a:custGeom>
              <a:avLst/>
              <a:gdLst>
                <a:gd name="T0" fmla="*/ 89 w 846535"/>
                <a:gd name="T1" fmla="*/ 0 h 582068"/>
                <a:gd name="T2" fmla="*/ 63 w 846535"/>
                <a:gd name="T3" fmla="*/ 0 h 582068"/>
                <a:gd name="T4" fmla="*/ 48 w 846535"/>
                <a:gd name="T5" fmla="*/ 4 h 582068"/>
                <a:gd name="T6" fmla="*/ 47 w 846535"/>
                <a:gd name="T7" fmla="*/ 16 h 582068"/>
                <a:gd name="T8" fmla="*/ 37 w 846535"/>
                <a:gd name="T9" fmla="*/ 26 h 582068"/>
                <a:gd name="T10" fmla="*/ 27 w 846535"/>
                <a:gd name="T11" fmla="*/ 37 h 582068"/>
                <a:gd name="T12" fmla="*/ 26 w 846535"/>
                <a:gd name="T13" fmla="*/ 53 h 582068"/>
                <a:gd name="T14" fmla="*/ 14 w 846535"/>
                <a:gd name="T15" fmla="*/ 63 h 582068"/>
                <a:gd name="T16" fmla="*/ 9 w 846535"/>
                <a:gd name="T17" fmla="*/ 77 h 582068"/>
                <a:gd name="T18" fmla="*/ 0 w 846535"/>
                <a:gd name="T19" fmla="*/ 86 h 582068"/>
                <a:gd name="T20" fmla="*/ 55 w 846535"/>
                <a:gd name="T21" fmla="*/ 87 h 582068"/>
                <a:gd name="T22" fmla="*/ 69 w 846535"/>
                <a:gd name="T23" fmla="*/ 75 h 582068"/>
                <a:gd name="T24" fmla="*/ 72 w 846535"/>
                <a:gd name="T25" fmla="*/ 50 h 582068"/>
                <a:gd name="T26" fmla="*/ 71 w 846535"/>
                <a:gd name="T27" fmla="*/ 31 h 582068"/>
                <a:gd name="T28" fmla="*/ 117 w 846535"/>
                <a:gd name="T29" fmla="*/ 31 h 582068"/>
                <a:gd name="T30" fmla="*/ 123 w 846535"/>
                <a:gd name="T31" fmla="*/ 15 h 582068"/>
                <a:gd name="T32" fmla="*/ 122 w 846535"/>
                <a:gd name="T33" fmla="*/ 1 h 582068"/>
                <a:gd name="T34" fmla="*/ 89 w 846535"/>
                <a:gd name="T35" fmla="*/ 0 h 5820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46535"/>
                <a:gd name="T55" fmla="*/ 0 h 582068"/>
                <a:gd name="T56" fmla="*/ 846535 w 846535"/>
                <a:gd name="T57" fmla="*/ 582068 h 5820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46535" h="582068">
                  <a:moveTo>
                    <a:pt x="611646" y="0"/>
                  </a:moveTo>
                  <a:lnTo>
                    <a:pt x="438150" y="1043"/>
                  </a:lnTo>
                  <a:lnTo>
                    <a:pt x="335421" y="28575"/>
                  </a:lnTo>
                  <a:lnTo>
                    <a:pt x="323850" y="105818"/>
                  </a:lnTo>
                  <a:lnTo>
                    <a:pt x="254458" y="173038"/>
                  </a:lnTo>
                  <a:lnTo>
                    <a:pt x="185738" y="248693"/>
                  </a:lnTo>
                  <a:lnTo>
                    <a:pt x="180975" y="353468"/>
                  </a:lnTo>
                  <a:lnTo>
                    <a:pt x="97632" y="420143"/>
                  </a:lnTo>
                  <a:lnTo>
                    <a:pt x="64294" y="517774"/>
                  </a:lnTo>
                  <a:lnTo>
                    <a:pt x="0" y="574924"/>
                  </a:lnTo>
                  <a:lnTo>
                    <a:pt x="381000" y="582068"/>
                  </a:lnTo>
                  <a:lnTo>
                    <a:pt x="473869" y="498724"/>
                  </a:lnTo>
                  <a:lnTo>
                    <a:pt x="494171" y="334963"/>
                  </a:lnTo>
                  <a:lnTo>
                    <a:pt x="490538" y="209402"/>
                  </a:lnTo>
                  <a:lnTo>
                    <a:pt x="804863" y="205830"/>
                  </a:lnTo>
                  <a:lnTo>
                    <a:pt x="846535" y="101055"/>
                  </a:lnTo>
                  <a:lnTo>
                    <a:pt x="840582" y="4615"/>
                  </a:lnTo>
                  <a:lnTo>
                    <a:pt x="6116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3" name="Freeform 356">
              <a:extLst/>
            </p:cNvPr>
            <p:cNvSpPr>
              <a:spLocks/>
            </p:cNvSpPr>
            <p:nvPr/>
          </p:nvSpPr>
          <p:spPr bwMode="auto">
            <a:xfrm>
              <a:off x="5043464" y="5084781"/>
              <a:ext cx="131762" cy="268287"/>
            </a:xfrm>
            <a:custGeom>
              <a:avLst/>
              <a:gdLst>
                <a:gd name="T0" fmla="*/ 91 w 771858"/>
                <a:gd name="T1" fmla="*/ 9 h 1571091"/>
                <a:gd name="T2" fmla="*/ 90 w 771858"/>
                <a:gd name="T3" fmla="*/ 19 h 1571091"/>
                <a:gd name="T4" fmla="*/ 86 w 771858"/>
                <a:gd name="T5" fmla="*/ 25 h 1571091"/>
                <a:gd name="T6" fmla="*/ 82 w 771858"/>
                <a:gd name="T7" fmla="*/ 27 h 1571091"/>
                <a:gd name="T8" fmla="*/ 76 w 771858"/>
                <a:gd name="T9" fmla="*/ 26 h 1571091"/>
                <a:gd name="T10" fmla="*/ 73 w 771858"/>
                <a:gd name="T11" fmla="*/ 30 h 1571091"/>
                <a:gd name="T12" fmla="*/ 77 w 771858"/>
                <a:gd name="T13" fmla="*/ 39 h 1571091"/>
                <a:gd name="T14" fmla="*/ 70 w 771858"/>
                <a:gd name="T15" fmla="*/ 41 h 1571091"/>
                <a:gd name="T16" fmla="*/ 72 w 771858"/>
                <a:gd name="T17" fmla="*/ 47 h 1571091"/>
                <a:gd name="T18" fmla="*/ 65 w 771858"/>
                <a:gd name="T19" fmla="*/ 52 h 1571091"/>
                <a:gd name="T20" fmla="*/ 62 w 771858"/>
                <a:gd name="T21" fmla="*/ 50 h 1571091"/>
                <a:gd name="T22" fmla="*/ 56 w 771858"/>
                <a:gd name="T23" fmla="*/ 56 h 1571091"/>
                <a:gd name="T24" fmla="*/ 41 w 771858"/>
                <a:gd name="T25" fmla="*/ 65 h 1571091"/>
                <a:gd name="T26" fmla="*/ 32 w 771858"/>
                <a:gd name="T27" fmla="*/ 68 h 1571091"/>
                <a:gd name="T28" fmla="*/ 28 w 771858"/>
                <a:gd name="T29" fmla="*/ 69 h 1571091"/>
                <a:gd name="T30" fmla="*/ 23 w 771858"/>
                <a:gd name="T31" fmla="*/ 69 h 1571091"/>
                <a:gd name="T32" fmla="*/ 18 w 771858"/>
                <a:gd name="T33" fmla="*/ 80 h 1571091"/>
                <a:gd name="T34" fmla="*/ 15 w 771858"/>
                <a:gd name="T35" fmla="*/ 88 h 1571091"/>
                <a:gd name="T36" fmla="*/ 18 w 771858"/>
                <a:gd name="T37" fmla="*/ 101 h 1571091"/>
                <a:gd name="T38" fmla="*/ 19 w 771858"/>
                <a:gd name="T39" fmla="*/ 113 h 1571091"/>
                <a:gd name="T40" fmla="*/ 16 w 771858"/>
                <a:gd name="T41" fmla="*/ 125 h 1571091"/>
                <a:gd name="T42" fmla="*/ 15 w 771858"/>
                <a:gd name="T43" fmla="*/ 134 h 1571091"/>
                <a:gd name="T44" fmla="*/ 7 w 771858"/>
                <a:gd name="T45" fmla="*/ 148 h 1571091"/>
                <a:gd name="T46" fmla="*/ 0 w 771858"/>
                <a:gd name="T47" fmla="*/ 157 h 1571091"/>
                <a:gd name="T48" fmla="*/ 4 w 771858"/>
                <a:gd name="T49" fmla="*/ 163 h 1571091"/>
                <a:gd name="T50" fmla="*/ 4 w 771858"/>
                <a:gd name="T51" fmla="*/ 172 h 1571091"/>
                <a:gd name="T52" fmla="*/ 6 w 771858"/>
                <a:gd name="T53" fmla="*/ 178 h 1571091"/>
                <a:gd name="T54" fmla="*/ 6 w 771858"/>
                <a:gd name="T55" fmla="*/ 186 h 1571091"/>
                <a:gd name="T56" fmla="*/ 11 w 771858"/>
                <a:gd name="T57" fmla="*/ 198 h 1571091"/>
                <a:gd name="T58" fmla="*/ 16 w 771858"/>
                <a:gd name="T59" fmla="*/ 206 h 1571091"/>
                <a:gd name="T60" fmla="*/ 13 w 771858"/>
                <a:gd name="T61" fmla="*/ 213 h 1571091"/>
                <a:gd name="T62" fmla="*/ 11 w 771858"/>
                <a:gd name="T63" fmla="*/ 218 h 1571091"/>
                <a:gd name="T64" fmla="*/ 10 w 771858"/>
                <a:gd name="T65" fmla="*/ 222 h 1571091"/>
                <a:gd name="T66" fmla="*/ 16 w 771858"/>
                <a:gd name="T67" fmla="*/ 228 h 1571091"/>
                <a:gd name="T68" fmla="*/ 26 w 771858"/>
                <a:gd name="T69" fmla="*/ 224 h 1571091"/>
                <a:gd name="T70" fmla="*/ 36 w 771858"/>
                <a:gd name="T71" fmla="*/ 221 h 1571091"/>
                <a:gd name="T72" fmla="*/ 45 w 771858"/>
                <a:gd name="T73" fmla="*/ 218 h 1571091"/>
                <a:gd name="T74" fmla="*/ 55 w 771858"/>
                <a:gd name="T75" fmla="*/ 213 h 1571091"/>
                <a:gd name="T76" fmla="*/ 60 w 771858"/>
                <a:gd name="T77" fmla="*/ 207 h 1571091"/>
                <a:gd name="T78" fmla="*/ 72 w 771858"/>
                <a:gd name="T79" fmla="*/ 186 h 1571091"/>
                <a:gd name="T80" fmla="*/ 81 w 771858"/>
                <a:gd name="T81" fmla="*/ 147 h 1571091"/>
                <a:gd name="T82" fmla="*/ 84 w 771858"/>
                <a:gd name="T83" fmla="*/ 123 h 1571091"/>
                <a:gd name="T84" fmla="*/ 91 w 771858"/>
                <a:gd name="T85" fmla="*/ 107 h 1571091"/>
                <a:gd name="T86" fmla="*/ 99 w 771858"/>
                <a:gd name="T87" fmla="*/ 96 h 1571091"/>
                <a:gd name="T88" fmla="*/ 101 w 771858"/>
                <a:gd name="T89" fmla="*/ 87 h 1571091"/>
                <a:gd name="T90" fmla="*/ 99 w 771858"/>
                <a:gd name="T91" fmla="*/ 80 h 1571091"/>
                <a:gd name="T92" fmla="*/ 101 w 771858"/>
                <a:gd name="T93" fmla="*/ 75 h 1571091"/>
                <a:gd name="T94" fmla="*/ 96 w 771858"/>
                <a:gd name="T95" fmla="*/ 66 h 1571091"/>
                <a:gd name="T96" fmla="*/ 97 w 771858"/>
                <a:gd name="T97" fmla="*/ 61 h 1571091"/>
                <a:gd name="T98" fmla="*/ 102 w 771858"/>
                <a:gd name="T99" fmla="*/ 59 h 1571091"/>
                <a:gd name="T100" fmla="*/ 104 w 771858"/>
                <a:gd name="T101" fmla="*/ 64 h 1571091"/>
                <a:gd name="T102" fmla="*/ 105 w 771858"/>
                <a:gd name="T103" fmla="*/ 67 h 1571091"/>
                <a:gd name="T104" fmla="*/ 109 w 771858"/>
                <a:gd name="T105" fmla="*/ 63 h 1571091"/>
                <a:gd name="T106" fmla="*/ 112 w 771858"/>
                <a:gd name="T107" fmla="*/ 57 h 1571091"/>
                <a:gd name="T108" fmla="*/ 108 w 771858"/>
                <a:gd name="T109" fmla="*/ 50 h 1571091"/>
                <a:gd name="T110" fmla="*/ 108 w 771858"/>
                <a:gd name="T111" fmla="*/ 39 h 1571091"/>
                <a:gd name="T112" fmla="*/ 106 w 771858"/>
                <a:gd name="T113" fmla="*/ 18 h 1571091"/>
                <a:gd name="T114" fmla="*/ 101 w 771858"/>
                <a:gd name="T115" fmla="*/ 10 h 1571091"/>
                <a:gd name="T116" fmla="*/ 98 w 771858"/>
                <a:gd name="T117" fmla="*/ 0 h 1571091"/>
                <a:gd name="T118" fmla="*/ 94 w 771858"/>
                <a:gd name="T119" fmla="*/ 3 h 1571091"/>
                <a:gd name="T120" fmla="*/ 91 w 771858"/>
                <a:gd name="T121" fmla="*/ 9 h 15710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1858"/>
                <a:gd name="T184" fmla="*/ 0 h 1571091"/>
                <a:gd name="T185" fmla="*/ 771858 w 771858"/>
                <a:gd name="T186" fmla="*/ 1571091 h 157109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1858" h="1571091">
                  <a:moveTo>
                    <a:pt x="625523" y="60989"/>
                  </a:moveTo>
                  <a:lnTo>
                    <a:pt x="623220" y="132316"/>
                  </a:lnTo>
                  <a:lnTo>
                    <a:pt x="595126" y="170344"/>
                  </a:lnTo>
                  <a:lnTo>
                    <a:pt x="563095" y="189685"/>
                  </a:lnTo>
                  <a:lnTo>
                    <a:pt x="523325" y="179151"/>
                  </a:lnTo>
                  <a:lnTo>
                    <a:pt x="505886" y="209483"/>
                  </a:lnTo>
                  <a:lnTo>
                    <a:pt x="532084" y="265284"/>
                  </a:lnTo>
                  <a:lnTo>
                    <a:pt x="482001" y="281201"/>
                  </a:lnTo>
                  <a:lnTo>
                    <a:pt x="497205" y="325947"/>
                  </a:lnTo>
                  <a:lnTo>
                    <a:pt x="451059" y="360551"/>
                  </a:lnTo>
                  <a:lnTo>
                    <a:pt x="425609" y="346006"/>
                  </a:lnTo>
                  <a:lnTo>
                    <a:pt x="389023" y="387002"/>
                  </a:lnTo>
                  <a:lnTo>
                    <a:pt x="283505" y="446133"/>
                  </a:lnTo>
                  <a:lnTo>
                    <a:pt x="219103" y="466060"/>
                  </a:lnTo>
                  <a:lnTo>
                    <a:pt x="194129" y="477769"/>
                  </a:lnTo>
                  <a:lnTo>
                    <a:pt x="154988" y="477073"/>
                  </a:lnTo>
                  <a:lnTo>
                    <a:pt x="127083" y="550271"/>
                  </a:lnTo>
                  <a:lnTo>
                    <a:pt x="102204" y="609409"/>
                  </a:lnTo>
                  <a:lnTo>
                    <a:pt x="121254" y="695134"/>
                  </a:lnTo>
                  <a:lnTo>
                    <a:pt x="133160" y="776097"/>
                  </a:lnTo>
                  <a:lnTo>
                    <a:pt x="107486" y="858278"/>
                  </a:lnTo>
                  <a:lnTo>
                    <a:pt x="100991" y="921709"/>
                  </a:lnTo>
                  <a:lnTo>
                    <a:pt x="49198" y="1016914"/>
                  </a:lnTo>
                  <a:lnTo>
                    <a:pt x="0" y="1081588"/>
                  </a:lnTo>
                  <a:lnTo>
                    <a:pt x="26004" y="1123759"/>
                  </a:lnTo>
                  <a:lnTo>
                    <a:pt x="30766" y="1188053"/>
                  </a:lnTo>
                  <a:lnTo>
                    <a:pt x="40291" y="1228534"/>
                  </a:lnTo>
                  <a:lnTo>
                    <a:pt x="45054" y="1280922"/>
                  </a:lnTo>
                  <a:lnTo>
                    <a:pt x="73629" y="1361884"/>
                  </a:lnTo>
                  <a:lnTo>
                    <a:pt x="111729" y="1421415"/>
                  </a:lnTo>
                  <a:lnTo>
                    <a:pt x="90298" y="1464278"/>
                  </a:lnTo>
                  <a:lnTo>
                    <a:pt x="73629" y="1502378"/>
                  </a:lnTo>
                  <a:lnTo>
                    <a:pt x="69315" y="1530552"/>
                  </a:lnTo>
                  <a:lnTo>
                    <a:pt x="109628" y="1571091"/>
                  </a:lnTo>
                  <a:lnTo>
                    <a:pt x="181020" y="1539780"/>
                  </a:lnTo>
                  <a:lnTo>
                    <a:pt x="248128" y="1520272"/>
                  </a:lnTo>
                  <a:lnTo>
                    <a:pt x="309825" y="1499924"/>
                  </a:lnTo>
                  <a:lnTo>
                    <a:pt x="378429" y="1464278"/>
                  </a:lnTo>
                  <a:lnTo>
                    <a:pt x="411766" y="1426178"/>
                  </a:lnTo>
                  <a:lnTo>
                    <a:pt x="497491" y="1278540"/>
                  </a:lnTo>
                  <a:lnTo>
                    <a:pt x="561785" y="1014222"/>
                  </a:lnTo>
                  <a:lnTo>
                    <a:pt x="578603" y="845977"/>
                  </a:lnTo>
                  <a:lnTo>
                    <a:pt x="630582" y="736230"/>
                  </a:lnTo>
                  <a:lnTo>
                    <a:pt x="685610" y="664178"/>
                  </a:lnTo>
                  <a:lnTo>
                    <a:pt x="697516" y="599884"/>
                  </a:lnTo>
                  <a:lnTo>
                    <a:pt x="681131" y="547720"/>
                  </a:lnTo>
                  <a:lnTo>
                    <a:pt x="694906" y="513704"/>
                  </a:lnTo>
                  <a:lnTo>
                    <a:pt x="663235" y="453780"/>
                  </a:lnTo>
                  <a:lnTo>
                    <a:pt x="668026" y="420395"/>
                  </a:lnTo>
                  <a:lnTo>
                    <a:pt x="700126" y="404805"/>
                  </a:lnTo>
                  <a:lnTo>
                    <a:pt x="715125" y="438300"/>
                  </a:lnTo>
                  <a:lnTo>
                    <a:pt x="726324" y="460607"/>
                  </a:lnTo>
                  <a:lnTo>
                    <a:pt x="754622" y="433831"/>
                  </a:lnTo>
                  <a:lnTo>
                    <a:pt x="771858" y="392248"/>
                  </a:lnTo>
                  <a:lnTo>
                    <a:pt x="745795" y="343947"/>
                  </a:lnTo>
                  <a:lnTo>
                    <a:pt x="744366" y="265183"/>
                  </a:lnTo>
                  <a:lnTo>
                    <a:pt x="731057" y="126607"/>
                  </a:lnTo>
                  <a:lnTo>
                    <a:pt x="697596" y="67185"/>
                  </a:lnTo>
                  <a:lnTo>
                    <a:pt x="678387" y="0"/>
                  </a:lnTo>
                  <a:lnTo>
                    <a:pt x="646424" y="23091"/>
                  </a:lnTo>
                  <a:lnTo>
                    <a:pt x="625523" y="609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4" name="Freeform 357">
              <a:extLst/>
            </p:cNvPr>
            <p:cNvSpPr>
              <a:spLocks/>
            </p:cNvSpPr>
            <p:nvPr/>
          </p:nvSpPr>
          <p:spPr bwMode="auto">
            <a:xfrm>
              <a:off x="4165576" y="4594243"/>
              <a:ext cx="150813" cy="98425"/>
            </a:xfrm>
            <a:custGeom>
              <a:avLst/>
              <a:gdLst>
                <a:gd name="T0" fmla="*/ 89 w 884634"/>
                <a:gd name="T1" fmla="*/ 0 h 577358"/>
                <a:gd name="T2" fmla="*/ 70 w 884634"/>
                <a:gd name="T3" fmla="*/ 1 h 577358"/>
                <a:gd name="T4" fmla="*/ 56 w 884634"/>
                <a:gd name="T5" fmla="*/ 6 h 577358"/>
                <a:gd name="T6" fmla="*/ 47 w 884634"/>
                <a:gd name="T7" fmla="*/ 10 h 577358"/>
                <a:gd name="T8" fmla="*/ 40 w 884634"/>
                <a:gd name="T9" fmla="*/ 17 h 577358"/>
                <a:gd name="T10" fmla="*/ 32 w 884634"/>
                <a:gd name="T11" fmla="*/ 22 h 577358"/>
                <a:gd name="T12" fmla="*/ 17 w 884634"/>
                <a:gd name="T13" fmla="*/ 33 h 577358"/>
                <a:gd name="T14" fmla="*/ 19 w 884634"/>
                <a:gd name="T15" fmla="*/ 40 h 577358"/>
                <a:gd name="T16" fmla="*/ 13 w 884634"/>
                <a:gd name="T17" fmla="*/ 42 h 577358"/>
                <a:gd name="T18" fmla="*/ 6 w 884634"/>
                <a:gd name="T19" fmla="*/ 47 h 577358"/>
                <a:gd name="T20" fmla="*/ 0 w 884634"/>
                <a:gd name="T21" fmla="*/ 54 h 577358"/>
                <a:gd name="T22" fmla="*/ 2 w 884634"/>
                <a:gd name="T23" fmla="*/ 63 h 577358"/>
                <a:gd name="T24" fmla="*/ 1 w 884634"/>
                <a:gd name="T25" fmla="*/ 72 h 577358"/>
                <a:gd name="T26" fmla="*/ 7 w 884634"/>
                <a:gd name="T27" fmla="*/ 79 h 577358"/>
                <a:gd name="T28" fmla="*/ 17 w 884634"/>
                <a:gd name="T29" fmla="*/ 83 h 577358"/>
                <a:gd name="T30" fmla="*/ 31 w 884634"/>
                <a:gd name="T31" fmla="*/ 79 h 577358"/>
                <a:gd name="T32" fmla="*/ 39 w 884634"/>
                <a:gd name="T33" fmla="*/ 82 h 577358"/>
                <a:gd name="T34" fmla="*/ 41 w 884634"/>
                <a:gd name="T35" fmla="*/ 73 h 577358"/>
                <a:gd name="T36" fmla="*/ 40 w 884634"/>
                <a:gd name="T37" fmla="*/ 62 h 577358"/>
                <a:gd name="T38" fmla="*/ 48 w 884634"/>
                <a:gd name="T39" fmla="*/ 62 h 577358"/>
                <a:gd name="T40" fmla="*/ 64 w 884634"/>
                <a:gd name="T41" fmla="*/ 61 h 577358"/>
                <a:gd name="T42" fmla="*/ 82 w 884634"/>
                <a:gd name="T43" fmla="*/ 61 h 577358"/>
                <a:gd name="T44" fmla="*/ 90 w 884634"/>
                <a:gd name="T45" fmla="*/ 65 h 577358"/>
                <a:gd name="T46" fmla="*/ 98 w 884634"/>
                <a:gd name="T47" fmla="*/ 62 h 577358"/>
                <a:gd name="T48" fmla="*/ 104 w 884634"/>
                <a:gd name="T49" fmla="*/ 58 h 577358"/>
                <a:gd name="T50" fmla="*/ 115 w 884634"/>
                <a:gd name="T51" fmla="*/ 58 h 577358"/>
                <a:gd name="T52" fmla="*/ 119 w 884634"/>
                <a:gd name="T53" fmla="*/ 49 h 577358"/>
                <a:gd name="T54" fmla="*/ 127 w 884634"/>
                <a:gd name="T55" fmla="*/ 40 h 577358"/>
                <a:gd name="T56" fmla="*/ 108 w 884634"/>
                <a:gd name="T57" fmla="*/ 35 h 577358"/>
                <a:gd name="T58" fmla="*/ 101 w 884634"/>
                <a:gd name="T59" fmla="*/ 26 h 577358"/>
                <a:gd name="T60" fmla="*/ 93 w 884634"/>
                <a:gd name="T61" fmla="*/ 16 h 577358"/>
                <a:gd name="T62" fmla="*/ 89 w 884634"/>
                <a:gd name="T63" fmla="*/ 0 h 577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84634"/>
                <a:gd name="T97" fmla="*/ 0 h 577358"/>
                <a:gd name="T98" fmla="*/ 884634 w 884634"/>
                <a:gd name="T99" fmla="*/ 577358 h 5773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84634" h="577358">
                  <a:moveTo>
                    <a:pt x="616743" y="0"/>
                  </a:moveTo>
                  <a:lnTo>
                    <a:pt x="488156" y="4763"/>
                  </a:lnTo>
                  <a:lnTo>
                    <a:pt x="388143" y="40482"/>
                  </a:lnTo>
                  <a:lnTo>
                    <a:pt x="328612" y="69057"/>
                  </a:lnTo>
                  <a:lnTo>
                    <a:pt x="276225" y="119063"/>
                  </a:lnTo>
                  <a:lnTo>
                    <a:pt x="223837" y="154782"/>
                  </a:lnTo>
                  <a:lnTo>
                    <a:pt x="117871" y="230982"/>
                  </a:lnTo>
                  <a:lnTo>
                    <a:pt x="128587" y="279797"/>
                  </a:lnTo>
                  <a:lnTo>
                    <a:pt x="90487" y="295275"/>
                  </a:lnTo>
                  <a:lnTo>
                    <a:pt x="39290" y="328613"/>
                  </a:lnTo>
                  <a:lnTo>
                    <a:pt x="0" y="376238"/>
                  </a:lnTo>
                  <a:lnTo>
                    <a:pt x="16668" y="438150"/>
                  </a:lnTo>
                  <a:lnTo>
                    <a:pt x="7143" y="500063"/>
                  </a:lnTo>
                  <a:lnTo>
                    <a:pt x="51531" y="546121"/>
                  </a:lnTo>
                  <a:lnTo>
                    <a:pt x="114633" y="577358"/>
                  </a:lnTo>
                  <a:lnTo>
                    <a:pt x="214849" y="546442"/>
                  </a:lnTo>
                  <a:lnTo>
                    <a:pt x="267046" y="571776"/>
                  </a:lnTo>
                  <a:lnTo>
                    <a:pt x="283368" y="509588"/>
                  </a:lnTo>
                  <a:lnTo>
                    <a:pt x="276225" y="431007"/>
                  </a:lnTo>
                  <a:lnTo>
                    <a:pt x="334228" y="431172"/>
                  </a:lnTo>
                  <a:lnTo>
                    <a:pt x="442912" y="426244"/>
                  </a:lnTo>
                  <a:lnTo>
                    <a:pt x="571625" y="423109"/>
                  </a:lnTo>
                  <a:lnTo>
                    <a:pt x="621506" y="452438"/>
                  </a:lnTo>
                  <a:lnTo>
                    <a:pt x="678656" y="431007"/>
                  </a:lnTo>
                  <a:lnTo>
                    <a:pt x="722432" y="403478"/>
                  </a:lnTo>
                  <a:lnTo>
                    <a:pt x="799356" y="403021"/>
                  </a:lnTo>
                  <a:lnTo>
                    <a:pt x="826617" y="343392"/>
                  </a:lnTo>
                  <a:lnTo>
                    <a:pt x="884634" y="280988"/>
                  </a:lnTo>
                  <a:lnTo>
                    <a:pt x="746530" y="243945"/>
                  </a:lnTo>
                  <a:lnTo>
                    <a:pt x="704850" y="178594"/>
                  </a:lnTo>
                  <a:lnTo>
                    <a:pt x="642937" y="114300"/>
                  </a:lnTo>
                  <a:lnTo>
                    <a:pt x="61674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5" name="Freeform 358">
              <a:extLst/>
            </p:cNvPr>
            <p:cNvSpPr>
              <a:spLocks/>
            </p:cNvSpPr>
            <p:nvPr/>
          </p:nvSpPr>
          <p:spPr bwMode="auto">
            <a:xfrm>
              <a:off x="5024414" y="4632343"/>
              <a:ext cx="25400" cy="34925"/>
            </a:xfrm>
            <a:custGeom>
              <a:avLst/>
              <a:gdLst>
                <a:gd name="T0" fmla="*/ 13 w 149562"/>
                <a:gd name="T1" fmla="*/ 0 h 204788"/>
                <a:gd name="T2" fmla="*/ 11 w 149562"/>
                <a:gd name="T3" fmla="*/ 4 h 204788"/>
                <a:gd name="T4" fmla="*/ 5 w 149562"/>
                <a:gd name="T5" fmla="*/ 6 h 204788"/>
                <a:gd name="T6" fmla="*/ 0 w 149562"/>
                <a:gd name="T7" fmla="*/ 16 h 204788"/>
                <a:gd name="T8" fmla="*/ 0 w 149562"/>
                <a:gd name="T9" fmla="*/ 27 h 204788"/>
                <a:gd name="T10" fmla="*/ 8 w 149562"/>
                <a:gd name="T11" fmla="*/ 28 h 204788"/>
                <a:gd name="T12" fmla="*/ 14 w 149562"/>
                <a:gd name="T13" fmla="*/ 30 h 204788"/>
                <a:gd name="T14" fmla="*/ 19 w 149562"/>
                <a:gd name="T15" fmla="*/ 21 h 204788"/>
                <a:gd name="T16" fmla="*/ 19 w 149562"/>
                <a:gd name="T17" fmla="*/ 18 h 204788"/>
                <a:gd name="T18" fmla="*/ 14 w 149562"/>
                <a:gd name="T19" fmla="*/ 19 h 204788"/>
                <a:gd name="T20" fmla="*/ 11 w 149562"/>
                <a:gd name="T21" fmla="*/ 21 h 204788"/>
                <a:gd name="T22" fmla="*/ 8 w 149562"/>
                <a:gd name="T23" fmla="*/ 21 h 204788"/>
                <a:gd name="T24" fmla="*/ 7 w 149562"/>
                <a:gd name="T25" fmla="*/ 19 h 204788"/>
                <a:gd name="T26" fmla="*/ 11 w 149562"/>
                <a:gd name="T27" fmla="*/ 17 h 204788"/>
                <a:gd name="T28" fmla="*/ 15 w 149562"/>
                <a:gd name="T29" fmla="*/ 13 h 204788"/>
                <a:gd name="T30" fmla="*/ 21 w 149562"/>
                <a:gd name="T31" fmla="*/ 12 h 204788"/>
                <a:gd name="T32" fmla="*/ 20 w 149562"/>
                <a:gd name="T33" fmla="*/ 7 h 204788"/>
                <a:gd name="T34" fmla="*/ 17 w 149562"/>
                <a:gd name="T35" fmla="*/ 4 h 204788"/>
                <a:gd name="T36" fmla="*/ 13 w 149562"/>
                <a:gd name="T37" fmla="*/ 0 h 2047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562"/>
                <a:gd name="T58" fmla="*/ 0 h 204788"/>
                <a:gd name="T59" fmla="*/ 149562 w 149562"/>
                <a:gd name="T60" fmla="*/ 204788 h 2047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562" h="204788">
                  <a:moveTo>
                    <a:pt x="94060" y="0"/>
                  </a:moveTo>
                  <a:lnTo>
                    <a:pt x="80963" y="28575"/>
                  </a:lnTo>
                  <a:lnTo>
                    <a:pt x="38100" y="45244"/>
                  </a:lnTo>
                  <a:lnTo>
                    <a:pt x="0" y="111919"/>
                  </a:lnTo>
                  <a:lnTo>
                    <a:pt x="2382" y="186928"/>
                  </a:lnTo>
                  <a:lnTo>
                    <a:pt x="55730" y="197936"/>
                  </a:lnTo>
                  <a:lnTo>
                    <a:pt x="96441" y="204788"/>
                  </a:lnTo>
                  <a:lnTo>
                    <a:pt x="135732" y="147638"/>
                  </a:lnTo>
                  <a:lnTo>
                    <a:pt x="133233" y="125252"/>
                  </a:lnTo>
                  <a:lnTo>
                    <a:pt x="97322" y="129297"/>
                  </a:lnTo>
                  <a:lnTo>
                    <a:pt x="77105" y="148332"/>
                  </a:lnTo>
                  <a:lnTo>
                    <a:pt x="54837" y="148736"/>
                  </a:lnTo>
                  <a:lnTo>
                    <a:pt x="47729" y="134723"/>
                  </a:lnTo>
                  <a:lnTo>
                    <a:pt x="74839" y="117826"/>
                  </a:lnTo>
                  <a:lnTo>
                    <a:pt x="105148" y="88425"/>
                  </a:lnTo>
                  <a:lnTo>
                    <a:pt x="149562" y="80831"/>
                  </a:lnTo>
                  <a:lnTo>
                    <a:pt x="142125" y="48721"/>
                  </a:lnTo>
                  <a:lnTo>
                    <a:pt x="121138" y="25343"/>
                  </a:lnTo>
                  <a:lnTo>
                    <a:pt x="9406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6" name="Freeform 359">
              <a:extLst/>
            </p:cNvPr>
            <p:cNvSpPr>
              <a:spLocks/>
            </p:cNvSpPr>
            <p:nvPr/>
          </p:nvSpPr>
          <p:spPr bwMode="auto">
            <a:xfrm>
              <a:off x="4873601" y="4776806"/>
              <a:ext cx="152400" cy="158750"/>
            </a:xfrm>
            <a:custGeom>
              <a:avLst/>
              <a:gdLst>
                <a:gd name="T0" fmla="*/ 2147483647 w 480"/>
                <a:gd name="T1" fmla="*/ 2147483647 h 498"/>
                <a:gd name="T2" fmla="*/ 0 w 480"/>
                <a:gd name="T3" fmla="*/ 2147483647 h 498"/>
                <a:gd name="T4" fmla="*/ 2147483647 w 480"/>
                <a:gd name="T5" fmla="*/ 2147483647 h 498"/>
                <a:gd name="T6" fmla="*/ 2147483647 w 480"/>
                <a:gd name="T7" fmla="*/ 2147483647 h 498"/>
                <a:gd name="T8" fmla="*/ 2147483647 w 480"/>
                <a:gd name="T9" fmla="*/ 2147483647 h 498"/>
                <a:gd name="T10" fmla="*/ 2147483647 w 480"/>
                <a:gd name="T11" fmla="*/ 2147483647 h 498"/>
                <a:gd name="T12" fmla="*/ 2147483647 w 480"/>
                <a:gd name="T13" fmla="*/ 2147483647 h 498"/>
                <a:gd name="T14" fmla="*/ 2147483647 w 480"/>
                <a:gd name="T15" fmla="*/ 2147483647 h 498"/>
                <a:gd name="T16" fmla="*/ 2147483647 w 480"/>
                <a:gd name="T17" fmla="*/ 2147483647 h 498"/>
                <a:gd name="T18" fmla="*/ 2147483647 w 480"/>
                <a:gd name="T19" fmla="*/ 2147483647 h 498"/>
                <a:gd name="T20" fmla="*/ 2147483647 w 480"/>
                <a:gd name="T21" fmla="*/ 2147483647 h 498"/>
                <a:gd name="T22" fmla="*/ 2147483647 w 480"/>
                <a:gd name="T23" fmla="*/ 2147483647 h 498"/>
                <a:gd name="T24" fmla="*/ 2147483647 w 480"/>
                <a:gd name="T25" fmla="*/ 2147483647 h 498"/>
                <a:gd name="T26" fmla="*/ 2147483647 w 480"/>
                <a:gd name="T27" fmla="*/ 2147483647 h 498"/>
                <a:gd name="T28" fmla="*/ 2147483647 w 480"/>
                <a:gd name="T29" fmla="*/ 2147483647 h 498"/>
                <a:gd name="T30" fmla="*/ 2147483647 w 480"/>
                <a:gd name="T31" fmla="*/ 2147483647 h 498"/>
                <a:gd name="T32" fmla="*/ 2147483647 w 480"/>
                <a:gd name="T33" fmla="*/ 2147483647 h 498"/>
                <a:gd name="T34" fmla="*/ 2147483647 w 480"/>
                <a:gd name="T35" fmla="*/ 2147483647 h 498"/>
                <a:gd name="T36" fmla="*/ 2147483647 w 480"/>
                <a:gd name="T37" fmla="*/ 2147483647 h 498"/>
                <a:gd name="T38" fmla="*/ 2147483647 w 480"/>
                <a:gd name="T39" fmla="*/ 2147483647 h 498"/>
                <a:gd name="T40" fmla="*/ 2147483647 w 480"/>
                <a:gd name="T41" fmla="*/ 2147483647 h 498"/>
                <a:gd name="T42" fmla="*/ 2147483647 w 480"/>
                <a:gd name="T43" fmla="*/ 2147483647 h 498"/>
                <a:gd name="T44" fmla="*/ 2147483647 w 480"/>
                <a:gd name="T45" fmla="*/ 2147483647 h 498"/>
                <a:gd name="T46" fmla="*/ 2147483647 w 480"/>
                <a:gd name="T47" fmla="*/ 2147483647 h 498"/>
                <a:gd name="T48" fmla="*/ 2147483647 w 480"/>
                <a:gd name="T49" fmla="*/ 2147483647 h 498"/>
                <a:gd name="T50" fmla="*/ 2147483647 w 480"/>
                <a:gd name="T51" fmla="*/ 2147483647 h 498"/>
                <a:gd name="T52" fmla="*/ 2147483647 w 480"/>
                <a:gd name="T53" fmla="*/ 2147483647 h 498"/>
                <a:gd name="T54" fmla="*/ 2147483647 w 480"/>
                <a:gd name="T55" fmla="*/ 2147483647 h 498"/>
                <a:gd name="T56" fmla="*/ 2147483647 w 480"/>
                <a:gd name="T57" fmla="*/ 2147483647 h 498"/>
                <a:gd name="T58" fmla="*/ 2147483647 w 480"/>
                <a:gd name="T59" fmla="*/ 2147483647 h 498"/>
                <a:gd name="T60" fmla="*/ 2147483647 w 480"/>
                <a:gd name="T61" fmla="*/ 2147483647 h 498"/>
                <a:gd name="T62" fmla="*/ 2147483647 w 480"/>
                <a:gd name="T63" fmla="*/ 2147483647 h 498"/>
                <a:gd name="T64" fmla="*/ 2147483647 w 480"/>
                <a:gd name="T65" fmla="*/ 2147483647 h 498"/>
                <a:gd name="T66" fmla="*/ 2147483647 w 480"/>
                <a:gd name="T67" fmla="*/ 2147483647 h 498"/>
                <a:gd name="T68" fmla="*/ 2147483647 w 480"/>
                <a:gd name="T69" fmla="*/ 2147483647 h 498"/>
                <a:gd name="T70" fmla="*/ 2147483647 w 480"/>
                <a:gd name="T71" fmla="*/ 2147483647 h 498"/>
                <a:gd name="T72" fmla="*/ 2147483647 w 480"/>
                <a:gd name="T73" fmla="*/ 2147483647 h 498"/>
                <a:gd name="T74" fmla="*/ 2147483647 w 480"/>
                <a:gd name="T75" fmla="*/ 2147483647 h 498"/>
                <a:gd name="T76" fmla="*/ 2147483647 w 480"/>
                <a:gd name="T77" fmla="*/ 2147483647 h 498"/>
                <a:gd name="T78" fmla="*/ 2147483647 w 480"/>
                <a:gd name="T79" fmla="*/ 2147483647 h 498"/>
                <a:gd name="T80" fmla="*/ 2147483647 w 480"/>
                <a:gd name="T81" fmla="*/ 0 h 498"/>
                <a:gd name="T82" fmla="*/ 2147483647 w 480"/>
                <a:gd name="T83" fmla="*/ 2147483647 h 498"/>
                <a:gd name="T84" fmla="*/ 2147483647 w 480"/>
                <a:gd name="T85" fmla="*/ 2147483647 h 4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80"/>
                <a:gd name="T130" fmla="*/ 0 h 498"/>
                <a:gd name="T131" fmla="*/ 480 w 480"/>
                <a:gd name="T132" fmla="*/ 498 h 4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80" h="498">
                  <a:moveTo>
                    <a:pt x="28" y="24"/>
                  </a:moveTo>
                  <a:lnTo>
                    <a:pt x="0" y="36"/>
                  </a:lnTo>
                  <a:lnTo>
                    <a:pt x="41" y="92"/>
                  </a:lnTo>
                  <a:lnTo>
                    <a:pt x="64" y="139"/>
                  </a:lnTo>
                  <a:lnTo>
                    <a:pt x="95" y="147"/>
                  </a:lnTo>
                  <a:lnTo>
                    <a:pt x="103" y="174"/>
                  </a:lnTo>
                  <a:lnTo>
                    <a:pt x="107" y="199"/>
                  </a:lnTo>
                  <a:lnTo>
                    <a:pt x="74" y="229"/>
                  </a:lnTo>
                  <a:lnTo>
                    <a:pt x="41" y="285"/>
                  </a:lnTo>
                  <a:lnTo>
                    <a:pt x="57" y="309"/>
                  </a:lnTo>
                  <a:lnTo>
                    <a:pt x="86" y="303"/>
                  </a:lnTo>
                  <a:lnTo>
                    <a:pt x="98" y="318"/>
                  </a:lnTo>
                  <a:lnTo>
                    <a:pt x="79" y="335"/>
                  </a:lnTo>
                  <a:lnTo>
                    <a:pt x="59" y="333"/>
                  </a:lnTo>
                  <a:lnTo>
                    <a:pt x="60" y="351"/>
                  </a:lnTo>
                  <a:lnTo>
                    <a:pt x="83" y="365"/>
                  </a:lnTo>
                  <a:lnTo>
                    <a:pt x="108" y="375"/>
                  </a:lnTo>
                  <a:lnTo>
                    <a:pt x="155" y="397"/>
                  </a:lnTo>
                  <a:lnTo>
                    <a:pt x="198" y="424"/>
                  </a:lnTo>
                  <a:lnTo>
                    <a:pt x="227" y="456"/>
                  </a:lnTo>
                  <a:lnTo>
                    <a:pt x="264" y="485"/>
                  </a:lnTo>
                  <a:lnTo>
                    <a:pt x="286" y="498"/>
                  </a:lnTo>
                  <a:lnTo>
                    <a:pt x="340" y="498"/>
                  </a:lnTo>
                  <a:lnTo>
                    <a:pt x="357" y="471"/>
                  </a:lnTo>
                  <a:lnTo>
                    <a:pt x="376" y="431"/>
                  </a:lnTo>
                  <a:lnTo>
                    <a:pt x="413" y="403"/>
                  </a:lnTo>
                  <a:lnTo>
                    <a:pt x="441" y="374"/>
                  </a:lnTo>
                  <a:lnTo>
                    <a:pt x="461" y="351"/>
                  </a:lnTo>
                  <a:lnTo>
                    <a:pt x="480" y="328"/>
                  </a:lnTo>
                  <a:lnTo>
                    <a:pt x="463" y="292"/>
                  </a:lnTo>
                  <a:lnTo>
                    <a:pt x="428" y="120"/>
                  </a:lnTo>
                  <a:lnTo>
                    <a:pt x="468" y="34"/>
                  </a:lnTo>
                  <a:lnTo>
                    <a:pt x="414" y="30"/>
                  </a:lnTo>
                  <a:lnTo>
                    <a:pt x="365" y="57"/>
                  </a:lnTo>
                  <a:lnTo>
                    <a:pt x="336" y="62"/>
                  </a:lnTo>
                  <a:lnTo>
                    <a:pt x="292" y="50"/>
                  </a:lnTo>
                  <a:lnTo>
                    <a:pt x="254" y="52"/>
                  </a:lnTo>
                  <a:lnTo>
                    <a:pt x="214" y="36"/>
                  </a:lnTo>
                  <a:lnTo>
                    <a:pt x="176" y="6"/>
                  </a:lnTo>
                  <a:lnTo>
                    <a:pt x="142" y="2"/>
                  </a:lnTo>
                  <a:lnTo>
                    <a:pt x="102" y="0"/>
                  </a:lnTo>
                  <a:lnTo>
                    <a:pt x="62" y="6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7" name="Freeform 360">
              <a:extLst/>
            </p:cNvPr>
            <p:cNvSpPr>
              <a:spLocks/>
            </p:cNvSpPr>
            <p:nvPr/>
          </p:nvSpPr>
          <p:spPr bwMode="auto">
            <a:xfrm>
              <a:off x="4803751" y="4789506"/>
              <a:ext cx="103188" cy="109537"/>
            </a:xfrm>
            <a:custGeom>
              <a:avLst/>
              <a:gdLst>
                <a:gd name="T0" fmla="*/ 65 w 615017"/>
                <a:gd name="T1" fmla="*/ 14 h 639366"/>
                <a:gd name="T2" fmla="*/ 54 w 615017"/>
                <a:gd name="T3" fmla="*/ 0 h 639366"/>
                <a:gd name="T4" fmla="*/ 49 w 615017"/>
                <a:gd name="T5" fmla="*/ 2 h 639366"/>
                <a:gd name="T6" fmla="*/ 26 w 615017"/>
                <a:gd name="T7" fmla="*/ 7 h 639366"/>
                <a:gd name="T8" fmla="*/ 18 w 615017"/>
                <a:gd name="T9" fmla="*/ 10 h 639366"/>
                <a:gd name="T10" fmla="*/ 15 w 615017"/>
                <a:gd name="T11" fmla="*/ 24 h 639366"/>
                <a:gd name="T12" fmla="*/ 19 w 615017"/>
                <a:gd name="T13" fmla="*/ 29 h 639366"/>
                <a:gd name="T14" fmla="*/ 19 w 615017"/>
                <a:gd name="T15" fmla="*/ 36 h 639366"/>
                <a:gd name="T16" fmla="*/ 16 w 615017"/>
                <a:gd name="T17" fmla="*/ 42 h 639366"/>
                <a:gd name="T18" fmla="*/ 7 w 615017"/>
                <a:gd name="T19" fmla="*/ 51 h 639366"/>
                <a:gd name="T20" fmla="*/ 0 w 615017"/>
                <a:gd name="T21" fmla="*/ 64 h 639366"/>
                <a:gd name="T22" fmla="*/ 0 w 615017"/>
                <a:gd name="T23" fmla="*/ 67 h 639366"/>
                <a:gd name="T24" fmla="*/ 4 w 615017"/>
                <a:gd name="T25" fmla="*/ 67 h 639366"/>
                <a:gd name="T26" fmla="*/ 7 w 615017"/>
                <a:gd name="T27" fmla="*/ 70 h 639366"/>
                <a:gd name="T28" fmla="*/ 9 w 615017"/>
                <a:gd name="T29" fmla="*/ 75 h 639366"/>
                <a:gd name="T30" fmla="*/ 8 w 615017"/>
                <a:gd name="T31" fmla="*/ 83 h 639366"/>
                <a:gd name="T32" fmla="*/ 6 w 615017"/>
                <a:gd name="T33" fmla="*/ 86 h 639366"/>
                <a:gd name="T34" fmla="*/ 3 w 615017"/>
                <a:gd name="T35" fmla="*/ 91 h 639366"/>
                <a:gd name="T36" fmla="*/ 3 w 615017"/>
                <a:gd name="T37" fmla="*/ 94 h 639366"/>
                <a:gd name="T38" fmla="*/ 9 w 615017"/>
                <a:gd name="T39" fmla="*/ 94 h 639366"/>
                <a:gd name="T40" fmla="*/ 14 w 615017"/>
                <a:gd name="T41" fmla="*/ 90 h 639366"/>
                <a:gd name="T42" fmla="*/ 21 w 615017"/>
                <a:gd name="T43" fmla="*/ 89 h 639366"/>
                <a:gd name="T44" fmla="*/ 28 w 615017"/>
                <a:gd name="T45" fmla="*/ 93 h 639366"/>
                <a:gd name="T46" fmla="*/ 33 w 615017"/>
                <a:gd name="T47" fmla="*/ 91 h 639366"/>
                <a:gd name="T48" fmla="*/ 36 w 615017"/>
                <a:gd name="T49" fmla="*/ 88 h 639366"/>
                <a:gd name="T50" fmla="*/ 35 w 615017"/>
                <a:gd name="T51" fmla="*/ 85 h 639366"/>
                <a:gd name="T52" fmla="*/ 35 w 615017"/>
                <a:gd name="T53" fmla="*/ 80 h 639366"/>
                <a:gd name="T54" fmla="*/ 34 w 615017"/>
                <a:gd name="T55" fmla="*/ 76 h 639366"/>
                <a:gd name="T56" fmla="*/ 35 w 615017"/>
                <a:gd name="T57" fmla="*/ 72 h 639366"/>
                <a:gd name="T58" fmla="*/ 33 w 615017"/>
                <a:gd name="T59" fmla="*/ 66 h 639366"/>
                <a:gd name="T60" fmla="*/ 37 w 615017"/>
                <a:gd name="T61" fmla="*/ 63 h 639366"/>
                <a:gd name="T62" fmla="*/ 42 w 615017"/>
                <a:gd name="T63" fmla="*/ 63 h 639366"/>
                <a:gd name="T64" fmla="*/ 45 w 615017"/>
                <a:gd name="T65" fmla="*/ 65 h 639366"/>
                <a:gd name="T66" fmla="*/ 46 w 615017"/>
                <a:gd name="T67" fmla="*/ 69 h 639366"/>
                <a:gd name="T68" fmla="*/ 47 w 615017"/>
                <a:gd name="T69" fmla="*/ 72 h 639366"/>
                <a:gd name="T70" fmla="*/ 49 w 615017"/>
                <a:gd name="T71" fmla="*/ 76 h 639366"/>
                <a:gd name="T72" fmla="*/ 52 w 615017"/>
                <a:gd name="T73" fmla="*/ 71 h 639366"/>
                <a:gd name="T74" fmla="*/ 62 w 615017"/>
                <a:gd name="T75" fmla="*/ 69 h 639366"/>
                <a:gd name="T76" fmla="*/ 66 w 615017"/>
                <a:gd name="T77" fmla="*/ 67 h 639366"/>
                <a:gd name="T78" fmla="*/ 74 w 615017"/>
                <a:gd name="T79" fmla="*/ 52 h 639366"/>
                <a:gd name="T80" fmla="*/ 82 w 615017"/>
                <a:gd name="T81" fmla="*/ 44 h 639366"/>
                <a:gd name="T82" fmla="*/ 81 w 615017"/>
                <a:gd name="T83" fmla="*/ 37 h 639366"/>
                <a:gd name="T84" fmla="*/ 79 w 615017"/>
                <a:gd name="T85" fmla="*/ 29 h 639366"/>
                <a:gd name="T86" fmla="*/ 71 w 615017"/>
                <a:gd name="T87" fmla="*/ 27 h 639366"/>
                <a:gd name="T88" fmla="*/ 65 w 615017"/>
                <a:gd name="T89" fmla="*/ 14 h 639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15017"/>
                <a:gd name="T136" fmla="*/ 0 h 639366"/>
                <a:gd name="T137" fmla="*/ 615017 w 615017"/>
                <a:gd name="T138" fmla="*/ 639366 h 639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15017" h="639366">
                  <a:moveTo>
                    <a:pt x="489347" y="91678"/>
                  </a:moveTo>
                  <a:lnTo>
                    <a:pt x="407193" y="0"/>
                  </a:lnTo>
                  <a:lnTo>
                    <a:pt x="366712" y="10716"/>
                  </a:lnTo>
                  <a:lnTo>
                    <a:pt x="196453" y="44053"/>
                  </a:lnTo>
                  <a:lnTo>
                    <a:pt x="136922" y="69056"/>
                  </a:lnTo>
                  <a:lnTo>
                    <a:pt x="110728" y="160734"/>
                  </a:lnTo>
                  <a:lnTo>
                    <a:pt x="142179" y="196835"/>
                  </a:lnTo>
                  <a:lnTo>
                    <a:pt x="144065" y="247650"/>
                  </a:lnTo>
                  <a:lnTo>
                    <a:pt x="121443" y="283369"/>
                  </a:lnTo>
                  <a:lnTo>
                    <a:pt x="51197" y="342900"/>
                  </a:lnTo>
                  <a:lnTo>
                    <a:pt x="1190" y="434578"/>
                  </a:lnTo>
                  <a:lnTo>
                    <a:pt x="0" y="453628"/>
                  </a:lnTo>
                  <a:lnTo>
                    <a:pt x="26193" y="452438"/>
                  </a:lnTo>
                  <a:lnTo>
                    <a:pt x="48815" y="472678"/>
                  </a:lnTo>
                  <a:lnTo>
                    <a:pt x="66675" y="510778"/>
                  </a:lnTo>
                  <a:lnTo>
                    <a:pt x="60722" y="559594"/>
                  </a:lnTo>
                  <a:lnTo>
                    <a:pt x="41672" y="581025"/>
                  </a:lnTo>
                  <a:lnTo>
                    <a:pt x="20240" y="614363"/>
                  </a:lnTo>
                  <a:lnTo>
                    <a:pt x="21431" y="638175"/>
                  </a:lnTo>
                  <a:lnTo>
                    <a:pt x="67865" y="639366"/>
                  </a:lnTo>
                  <a:lnTo>
                    <a:pt x="109071" y="610087"/>
                  </a:lnTo>
                  <a:lnTo>
                    <a:pt x="157733" y="606387"/>
                  </a:lnTo>
                  <a:lnTo>
                    <a:pt x="206856" y="628029"/>
                  </a:lnTo>
                  <a:lnTo>
                    <a:pt x="247246" y="616029"/>
                  </a:lnTo>
                  <a:lnTo>
                    <a:pt x="271296" y="598693"/>
                  </a:lnTo>
                  <a:lnTo>
                    <a:pt x="260062" y="576363"/>
                  </a:lnTo>
                  <a:lnTo>
                    <a:pt x="262103" y="539708"/>
                  </a:lnTo>
                  <a:lnTo>
                    <a:pt x="258365" y="514350"/>
                  </a:lnTo>
                  <a:lnTo>
                    <a:pt x="259556" y="485775"/>
                  </a:lnTo>
                  <a:lnTo>
                    <a:pt x="246459" y="450056"/>
                  </a:lnTo>
                  <a:lnTo>
                    <a:pt x="278606" y="428625"/>
                  </a:lnTo>
                  <a:lnTo>
                    <a:pt x="319087" y="426244"/>
                  </a:lnTo>
                  <a:lnTo>
                    <a:pt x="336947" y="440531"/>
                  </a:lnTo>
                  <a:lnTo>
                    <a:pt x="347479" y="470557"/>
                  </a:lnTo>
                  <a:lnTo>
                    <a:pt x="352425" y="489347"/>
                  </a:lnTo>
                  <a:lnTo>
                    <a:pt x="365522" y="517922"/>
                  </a:lnTo>
                  <a:lnTo>
                    <a:pt x="391715" y="481013"/>
                  </a:lnTo>
                  <a:lnTo>
                    <a:pt x="463798" y="465629"/>
                  </a:lnTo>
                  <a:lnTo>
                    <a:pt x="492913" y="453834"/>
                  </a:lnTo>
                  <a:lnTo>
                    <a:pt x="557845" y="352193"/>
                  </a:lnTo>
                  <a:lnTo>
                    <a:pt x="615017" y="295290"/>
                  </a:lnTo>
                  <a:lnTo>
                    <a:pt x="608361" y="251751"/>
                  </a:lnTo>
                  <a:lnTo>
                    <a:pt x="591519" y="193845"/>
                  </a:lnTo>
                  <a:lnTo>
                    <a:pt x="535781" y="182166"/>
                  </a:lnTo>
                  <a:lnTo>
                    <a:pt x="489347" y="9167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8" name="Freeform 361">
              <a:extLst/>
            </p:cNvPr>
            <p:cNvSpPr>
              <a:spLocks/>
            </p:cNvSpPr>
            <p:nvPr/>
          </p:nvSpPr>
          <p:spPr bwMode="auto">
            <a:xfrm>
              <a:off x="4795814" y="4867293"/>
              <a:ext cx="201612" cy="206375"/>
            </a:xfrm>
            <a:custGeom>
              <a:avLst/>
              <a:gdLst>
                <a:gd name="T0" fmla="*/ 2147483647 w 636"/>
                <a:gd name="T1" fmla="*/ 2147483647 h 650"/>
                <a:gd name="T2" fmla="*/ 2147483647 w 636"/>
                <a:gd name="T3" fmla="*/ 2147483647 h 650"/>
                <a:gd name="T4" fmla="*/ 2147483647 w 636"/>
                <a:gd name="T5" fmla="*/ 2147483647 h 650"/>
                <a:gd name="T6" fmla="*/ 2147483647 w 636"/>
                <a:gd name="T7" fmla="*/ 2147483647 h 650"/>
                <a:gd name="T8" fmla="*/ 2147483647 w 636"/>
                <a:gd name="T9" fmla="*/ 2147483647 h 650"/>
                <a:gd name="T10" fmla="*/ 2147483647 w 636"/>
                <a:gd name="T11" fmla="*/ 2147483647 h 650"/>
                <a:gd name="T12" fmla="*/ 2147483647 w 636"/>
                <a:gd name="T13" fmla="*/ 2147483647 h 650"/>
                <a:gd name="T14" fmla="*/ 2147483647 w 636"/>
                <a:gd name="T15" fmla="*/ 2147483647 h 650"/>
                <a:gd name="T16" fmla="*/ 2147483647 w 636"/>
                <a:gd name="T17" fmla="*/ 2147483647 h 650"/>
                <a:gd name="T18" fmla="*/ 2147483647 w 636"/>
                <a:gd name="T19" fmla="*/ 2147483647 h 650"/>
                <a:gd name="T20" fmla="*/ 2147483647 w 636"/>
                <a:gd name="T21" fmla="*/ 2147483647 h 650"/>
                <a:gd name="T22" fmla="*/ 2147483647 w 636"/>
                <a:gd name="T23" fmla="*/ 2147483647 h 650"/>
                <a:gd name="T24" fmla="*/ 2147483647 w 636"/>
                <a:gd name="T25" fmla="*/ 2147483647 h 650"/>
                <a:gd name="T26" fmla="*/ 2147483647 w 636"/>
                <a:gd name="T27" fmla="*/ 2147483647 h 650"/>
                <a:gd name="T28" fmla="*/ 2147483647 w 636"/>
                <a:gd name="T29" fmla="*/ 2147483647 h 650"/>
                <a:gd name="T30" fmla="*/ 2147483647 w 636"/>
                <a:gd name="T31" fmla="*/ 2147483647 h 650"/>
                <a:gd name="T32" fmla="*/ 2147483647 w 636"/>
                <a:gd name="T33" fmla="*/ 2147483647 h 650"/>
                <a:gd name="T34" fmla="*/ 2147483647 w 636"/>
                <a:gd name="T35" fmla="*/ 2147483647 h 650"/>
                <a:gd name="T36" fmla="*/ 2147483647 w 636"/>
                <a:gd name="T37" fmla="*/ 2147483647 h 650"/>
                <a:gd name="T38" fmla="*/ 2147483647 w 636"/>
                <a:gd name="T39" fmla="*/ 2147483647 h 650"/>
                <a:gd name="T40" fmla="*/ 2147483647 w 636"/>
                <a:gd name="T41" fmla="*/ 2147483647 h 650"/>
                <a:gd name="T42" fmla="*/ 2147483647 w 636"/>
                <a:gd name="T43" fmla="*/ 2147483647 h 650"/>
                <a:gd name="T44" fmla="*/ 2147483647 w 636"/>
                <a:gd name="T45" fmla="*/ 2147483647 h 650"/>
                <a:gd name="T46" fmla="*/ 2147483647 w 636"/>
                <a:gd name="T47" fmla="*/ 2147483647 h 650"/>
                <a:gd name="T48" fmla="*/ 2147483647 w 636"/>
                <a:gd name="T49" fmla="*/ 2147483647 h 650"/>
                <a:gd name="T50" fmla="*/ 2147483647 w 636"/>
                <a:gd name="T51" fmla="*/ 2147483647 h 650"/>
                <a:gd name="T52" fmla="*/ 2147483647 w 636"/>
                <a:gd name="T53" fmla="*/ 2147483647 h 650"/>
                <a:gd name="T54" fmla="*/ 2147483647 w 636"/>
                <a:gd name="T55" fmla="*/ 2147483647 h 650"/>
                <a:gd name="T56" fmla="*/ 2147483647 w 636"/>
                <a:gd name="T57" fmla="*/ 2147483647 h 650"/>
                <a:gd name="T58" fmla="*/ 2147483647 w 636"/>
                <a:gd name="T59" fmla="*/ 2147483647 h 650"/>
                <a:gd name="T60" fmla="*/ 2147483647 w 636"/>
                <a:gd name="T61" fmla="*/ 2147483647 h 650"/>
                <a:gd name="T62" fmla="*/ 2147483647 w 636"/>
                <a:gd name="T63" fmla="*/ 2147483647 h 650"/>
                <a:gd name="T64" fmla="*/ 2147483647 w 636"/>
                <a:gd name="T65" fmla="*/ 2147483647 h 650"/>
                <a:gd name="T66" fmla="*/ 2147483647 w 636"/>
                <a:gd name="T67" fmla="*/ 2147483647 h 650"/>
                <a:gd name="T68" fmla="*/ 2147483647 w 636"/>
                <a:gd name="T69" fmla="*/ 2147483647 h 650"/>
                <a:gd name="T70" fmla="*/ 2147483647 w 636"/>
                <a:gd name="T71" fmla="*/ 2147483647 h 650"/>
                <a:gd name="T72" fmla="*/ 2147483647 w 636"/>
                <a:gd name="T73" fmla="*/ 2147483647 h 650"/>
                <a:gd name="T74" fmla="*/ 2147483647 w 636"/>
                <a:gd name="T75" fmla="*/ 2147483647 h 650"/>
                <a:gd name="T76" fmla="*/ 2147483647 w 636"/>
                <a:gd name="T77" fmla="*/ 2147483647 h 650"/>
                <a:gd name="T78" fmla="*/ 2147483647 w 636"/>
                <a:gd name="T79" fmla="*/ 2147483647 h 650"/>
                <a:gd name="T80" fmla="*/ 2147483647 w 636"/>
                <a:gd name="T81" fmla="*/ 2147483647 h 650"/>
                <a:gd name="T82" fmla="*/ 2147483647 w 636"/>
                <a:gd name="T83" fmla="*/ 2147483647 h 650"/>
                <a:gd name="T84" fmla="*/ 2147483647 w 636"/>
                <a:gd name="T85" fmla="*/ 2147483647 h 650"/>
                <a:gd name="T86" fmla="*/ 2147483647 w 636"/>
                <a:gd name="T87" fmla="*/ 2147483647 h 650"/>
                <a:gd name="T88" fmla="*/ 2147483647 w 636"/>
                <a:gd name="T89" fmla="*/ 2147483647 h 650"/>
                <a:gd name="T90" fmla="*/ 2147483647 w 636"/>
                <a:gd name="T91" fmla="*/ 2147483647 h 650"/>
                <a:gd name="T92" fmla="*/ 2147483647 w 636"/>
                <a:gd name="T93" fmla="*/ 2147483647 h 650"/>
                <a:gd name="T94" fmla="*/ 2147483647 w 636"/>
                <a:gd name="T95" fmla="*/ 2147483647 h 650"/>
                <a:gd name="T96" fmla="*/ 2147483647 w 636"/>
                <a:gd name="T97" fmla="*/ 2147483647 h 6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6"/>
                <a:gd name="T148" fmla="*/ 0 h 650"/>
                <a:gd name="T149" fmla="*/ 636 w 636"/>
                <a:gd name="T150" fmla="*/ 650 h 6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6" h="650">
                  <a:moveTo>
                    <a:pt x="275" y="5"/>
                  </a:moveTo>
                  <a:lnTo>
                    <a:pt x="236" y="15"/>
                  </a:lnTo>
                  <a:lnTo>
                    <a:pt x="224" y="33"/>
                  </a:lnTo>
                  <a:lnTo>
                    <a:pt x="230" y="51"/>
                  </a:lnTo>
                  <a:lnTo>
                    <a:pt x="252" y="54"/>
                  </a:lnTo>
                  <a:lnTo>
                    <a:pt x="240" y="69"/>
                  </a:lnTo>
                  <a:lnTo>
                    <a:pt x="227" y="83"/>
                  </a:lnTo>
                  <a:lnTo>
                    <a:pt x="207" y="81"/>
                  </a:lnTo>
                  <a:lnTo>
                    <a:pt x="200" y="82"/>
                  </a:lnTo>
                  <a:lnTo>
                    <a:pt x="201" y="94"/>
                  </a:lnTo>
                  <a:lnTo>
                    <a:pt x="192" y="110"/>
                  </a:lnTo>
                  <a:lnTo>
                    <a:pt x="175" y="101"/>
                  </a:lnTo>
                  <a:lnTo>
                    <a:pt x="187" y="78"/>
                  </a:lnTo>
                  <a:lnTo>
                    <a:pt x="173" y="77"/>
                  </a:lnTo>
                  <a:lnTo>
                    <a:pt x="161" y="87"/>
                  </a:lnTo>
                  <a:lnTo>
                    <a:pt x="151" y="89"/>
                  </a:lnTo>
                  <a:lnTo>
                    <a:pt x="137" y="91"/>
                  </a:lnTo>
                  <a:lnTo>
                    <a:pt x="111" y="82"/>
                  </a:lnTo>
                  <a:lnTo>
                    <a:pt x="86" y="82"/>
                  </a:lnTo>
                  <a:lnTo>
                    <a:pt x="63" y="100"/>
                  </a:lnTo>
                  <a:lnTo>
                    <a:pt x="69" y="114"/>
                  </a:lnTo>
                  <a:lnTo>
                    <a:pt x="60" y="126"/>
                  </a:lnTo>
                  <a:lnTo>
                    <a:pt x="46" y="134"/>
                  </a:lnTo>
                  <a:lnTo>
                    <a:pt x="36" y="153"/>
                  </a:lnTo>
                  <a:lnTo>
                    <a:pt x="30" y="171"/>
                  </a:lnTo>
                  <a:lnTo>
                    <a:pt x="21" y="183"/>
                  </a:lnTo>
                  <a:lnTo>
                    <a:pt x="3" y="188"/>
                  </a:lnTo>
                  <a:lnTo>
                    <a:pt x="12" y="238"/>
                  </a:lnTo>
                  <a:lnTo>
                    <a:pt x="15" y="268"/>
                  </a:lnTo>
                  <a:lnTo>
                    <a:pt x="15" y="287"/>
                  </a:lnTo>
                  <a:lnTo>
                    <a:pt x="0" y="307"/>
                  </a:lnTo>
                  <a:lnTo>
                    <a:pt x="3" y="332"/>
                  </a:lnTo>
                  <a:lnTo>
                    <a:pt x="26" y="352"/>
                  </a:lnTo>
                  <a:lnTo>
                    <a:pt x="35" y="377"/>
                  </a:lnTo>
                  <a:lnTo>
                    <a:pt x="62" y="392"/>
                  </a:lnTo>
                  <a:lnTo>
                    <a:pt x="72" y="421"/>
                  </a:lnTo>
                  <a:lnTo>
                    <a:pt x="77" y="449"/>
                  </a:lnTo>
                  <a:lnTo>
                    <a:pt x="89" y="468"/>
                  </a:lnTo>
                  <a:lnTo>
                    <a:pt x="102" y="477"/>
                  </a:lnTo>
                  <a:lnTo>
                    <a:pt x="113" y="465"/>
                  </a:lnTo>
                  <a:lnTo>
                    <a:pt x="132" y="468"/>
                  </a:lnTo>
                  <a:lnTo>
                    <a:pt x="147" y="484"/>
                  </a:lnTo>
                  <a:lnTo>
                    <a:pt x="176" y="491"/>
                  </a:lnTo>
                  <a:lnTo>
                    <a:pt x="199" y="507"/>
                  </a:lnTo>
                  <a:lnTo>
                    <a:pt x="219" y="514"/>
                  </a:lnTo>
                  <a:lnTo>
                    <a:pt x="235" y="518"/>
                  </a:lnTo>
                  <a:lnTo>
                    <a:pt x="234" y="544"/>
                  </a:lnTo>
                  <a:lnTo>
                    <a:pt x="244" y="560"/>
                  </a:lnTo>
                  <a:lnTo>
                    <a:pt x="257" y="576"/>
                  </a:lnTo>
                  <a:lnTo>
                    <a:pt x="272" y="556"/>
                  </a:lnTo>
                  <a:lnTo>
                    <a:pt x="299" y="561"/>
                  </a:lnTo>
                  <a:lnTo>
                    <a:pt x="306" y="586"/>
                  </a:lnTo>
                  <a:lnTo>
                    <a:pt x="313" y="598"/>
                  </a:lnTo>
                  <a:lnTo>
                    <a:pt x="322" y="609"/>
                  </a:lnTo>
                  <a:lnTo>
                    <a:pt x="332" y="650"/>
                  </a:lnTo>
                  <a:lnTo>
                    <a:pt x="367" y="647"/>
                  </a:lnTo>
                  <a:lnTo>
                    <a:pt x="395" y="639"/>
                  </a:lnTo>
                  <a:lnTo>
                    <a:pt x="409" y="633"/>
                  </a:lnTo>
                  <a:lnTo>
                    <a:pt x="428" y="629"/>
                  </a:lnTo>
                  <a:lnTo>
                    <a:pt x="442" y="649"/>
                  </a:lnTo>
                  <a:lnTo>
                    <a:pt x="482" y="646"/>
                  </a:lnTo>
                  <a:lnTo>
                    <a:pt x="508" y="649"/>
                  </a:lnTo>
                  <a:lnTo>
                    <a:pt x="526" y="640"/>
                  </a:lnTo>
                  <a:lnTo>
                    <a:pt x="532" y="624"/>
                  </a:lnTo>
                  <a:lnTo>
                    <a:pt x="549" y="615"/>
                  </a:lnTo>
                  <a:lnTo>
                    <a:pt x="567" y="626"/>
                  </a:lnTo>
                  <a:lnTo>
                    <a:pt x="594" y="612"/>
                  </a:lnTo>
                  <a:lnTo>
                    <a:pt x="627" y="606"/>
                  </a:lnTo>
                  <a:lnTo>
                    <a:pt x="636" y="587"/>
                  </a:lnTo>
                  <a:lnTo>
                    <a:pt x="608" y="546"/>
                  </a:lnTo>
                  <a:lnTo>
                    <a:pt x="586" y="533"/>
                  </a:lnTo>
                  <a:lnTo>
                    <a:pt x="577" y="510"/>
                  </a:lnTo>
                  <a:lnTo>
                    <a:pt x="575" y="478"/>
                  </a:lnTo>
                  <a:lnTo>
                    <a:pt x="564" y="449"/>
                  </a:lnTo>
                  <a:lnTo>
                    <a:pt x="561" y="416"/>
                  </a:lnTo>
                  <a:lnTo>
                    <a:pt x="559" y="390"/>
                  </a:lnTo>
                  <a:lnTo>
                    <a:pt x="570" y="369"/>
                  </a:lnTo>
                  <a:lnTo>
                    <a:pt x="598" y="359"/>
                  </a:lnTo>
                  <a:lnTo>
                    <a:pt x="595" y="338"/>
                  </a:lnTo>
                  <a:lnTo>
                    <a:pt x="572" y="325"/>
                  </a:lnTo>
                  <a:lnTo>
                    <a:pt x="558" y="309"/>
                  </a:lnTo>
                  <a:lnTo>
                    <a:pt x="564" y="286"/>
                  </a:lnTo>
                  <a:lnTo>
                    <a:pt x="570" y="263"/>
                  </a:lnTo>
                  <a:lnTo>
                    <a:pt x="589" y="215"/>
                  </a:lnTo>
                  <a:lnTo>
                    <a:pt x="533" y="216"/>
                  </a:lnTo>
                  <a:lnTo>
                    <a:pt x="507" y="199"/>
                  </a:lnTo>
                  <a:lnTo>
                    <a:pt x="473" y="171"/>
                  </a:lnTo>
                  <a:lnTo>
                    <a:pt x="449" y="144"/>
                  </a:lnTo>
                  <a:lnTo>
                    <a:pt x="399" y="111"/>
                  </a:lnTo>
                  <a:lnTo>
                    <a:pt x="337" y="82"/>
                  </a:lnTo>
                  <a:lnTo>
                    <a:pt x="310" y="67"/>
                  </a:lnTo>
                  <a:lnTo>
                    <a:pt x="309" y="49"/>
                  </a:lnTo>
                  <a:lnTo>
                    <a:pt x="329" y="51"/>
                  </a:lnTo>
                  <a:lnTo>
                    <a:pt x="346" y="33"/>
                  </a:lnTo>
                  <a:lnTo>
                    <a:pt x="337" y="17"/>
                  </a:lnTo>
                  <a:lnTo>
                    <a:pt x="308" y="24"/>
                  </a:lnTo>
                  <a:lnTo>
                    <a:pt x="292" y="0"/>
                  </a:lnTo>
                  <a:lnTo>
                    <a:pt x="27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79" name="Freeform 362">
              <a:extLst/>
            </p:cNvPr>
            <p:cNvSpPr>
              <a:spLocks/>
            </p:cNvSpPr>
            <p:nvPr/>
          </p:nvSpPr>
          <p:spPr bwMode="auto">
            <a:xfrm>
              <a:off x="4859314" y="5043506"/>
              <a:ext cx="57150" cy="127000"/>
            </a:xfrm>
            <a:custGeom>
              <a:avLst/>
              <a:gdLst>
                <a:gd name="T0" fmla="*/ 2147483647 w 180"/>
                <a:gd name="T1" fmla="*/ 2147483647 h 400"/>
                <a:gd name="T2" fmla="*/ 2147483647 w 180"/>
                <a:gd name="T3" fmla="*/ 0 h 400"/>
                <a:gd name="T4" fmla="*/ 2147483647 w 180"/>
                <a:gd name="T5" fmla="*/ 2147483647 h 400"/>
                <a:gd name="T6" fmla="*/ 2147483647 w 180"/>
                <a:gd name="T7" fmla="*/ 2147483647 h 400"/>
                <a:gd name="T8" fmla="*/ 2147483647 w 180"/>
                <a:gd name="T9" fmla="*/ 2147483647 h 400"/>
                <a:gd name="T10" fmla="*/ 2147483647 w 180"/>
                <a:gd name="T11" fmla="*/ 2147483647 h 400"/>
                <a:gd name="T12" fmla="*/ 2147483647 w 180"/>
                <a:gd name="T13" fmla="*/ 2147483647 h 400"/>
                <a:gd name="T14" fmla="*/ 2147483647 w 180"/>
                <a:gd name="T15" fmla="*/ 2147483647 h 400"/>
                <a:gd name="T16" fmla="*/ 2147483647 w 180"/>
                <a:gd name="T17" fmla="*/ 2147483647 h 400"/>
                <a:gd name="T18" fmla="*/ 2147483647 w 180"/>
                <a:gd name="T19" fmla="*/ 2147483647 h 400"/>
                <a:gd name="T20" fmla="*/ 2147483647 w 180"/>
                <a:gd name="T21" fmla="*/ 2147483647 h 400"/>
                <a:gd name="T22" fmla="*/ 2147483647 w 180"/>
                <a:gd name="T23" fmla="*/ 2147483647 h 400"/>
                <a:gd name="T24" fmla="*/ 0 w 180"/>
                <a:gd name="T25" fmla="*/ 2147483647 h 400"/>
                <a:gd name="T26" fmla="*/ 2147483647 w 180"/>
                <a:gd name="T27" fmla="*/ 2147483647 h 400"/>
                <a:gd name="T28" fmla="*/ 2147483647 w 180"/>
                <a:gd name="T29" fmla="*/ 2147483647 h 400"/>
                <a:gd name="T30" fmla="*/ 2147483647 w 180"/>
                <a:gd name="T31" fmla="*/ 2147483647 h 400"/>
                <a:gd name="T32" fmla="*/ 2147483647 w 180"/>
                <a:gd name="T33" fmla="*/ 2147483647 h 400"/>
                <a:gd name="T34" fmla="*/ 2147483647 w 180"/>
                <a:gd name="T35" fmla="*/ 2147483647 h 400"/>
                <a:gd name="T36" fmla="*/ 2147483647 w 180"/>
                <a:gd name="T37" fmla="*/ 2147483647 h 400"/>
                <a:gd name="T38" fmla="*/ 2147483647 w 180"/>
                <a:gd name="T39" fmla="*/ 2147483647 h 400"/>
                <a:gd name="T40" fmla="*/ 2147483647 w 180"/>
                <a:gd name="T41" fmla="*/ 2147483647 h 400"/>
                <a:gd name="T42" fmla="*/ 2147483647 w 180"/>
                <a:gd name="T43" fmla="*/ 2147483647 h 400"/>
                <a:gd name="T44" fmla="*/ 2147483647 w 180"/>
                <a:gd name="T45" fmla="*/ 2147483647 h 400"/>
                <a:gd name="T46" fmla="*/ 2147483647 w 180"/>
                <a:gd name="T47" fmla="*/ 2147483647 h 400"/>
                <a:gd name="T48" fmla="*/ 2147483647 w 180"/>
                <a:gd name="T49" fmla="*/ 2147483647 h 400"/>
                <a:gd name="T50" fmla="*/ 2147483647 w 180"/>
                <a:gd name="T51" fmla="*/ 2147483647 h 400"/>
                <a:gd name="T52" fmla="*/ 2147483647 w 180"/>
                <a:gd name="T53" fmla="*/ 2147483647 h 400"/>
                <a:gd name="T54" fmla="*/ 2147483647 w 180"/>
                <a:gd name="T55" fmla="*/ 2147483647 h 400"/>
                <a:gd name="T56" fmla="*/ 2147483647 w 180"/>
                <a:gd name="T57" fmla="*/ 2147483647 h 400"/>
                <a:gd name="T58" fmla="*/ 2147483647 w 180"/>
                <a:gd name="T59" fmla="*/ 2147483647 h 400"/>
                <a:gd name="T60" fmla="*/ 2147483647 w 180"/>
                <a:gd name="T61" fmla="*/ 2147483647 h 400"/>
                <a:gd name="T62" fmla="*/ 2147483647 w 180"/>
                <a:gd name="T63" fmla="*/ 2147483647 h 400"/>
                <a:gd name="T64" fmla="*/ 2147483647 w 180"/>
                <a:gd name="T65" fmla="*/ 2147483647 h 400"/>
                <a:gd name="T66" fmla="*/ 2147483647 w 180"/>
                <a:gd name="T67" fmla="*/ 2147483647 h 400"/>
                <a:gd name="T68" fmla="*/ 2147483647 w 180"/>
                <a:gd name="T69" fmla="*/ 2147483647 h 400"/>
                <a:gd name="T70" fmla="*/ 2147483647 w 180"/>
                <a:gd name="T71" fmla="*/ 2147483647 h 400"/>
                <a:gd name="T72" fmla="*/ 2147483647 w 180"/>
                <a:gd name="T73" fmla="*/ 2147483647 h 400"/>
                <a:gd name="T74" fmla="*/ 2147483647 w 180"/>
                <a:gd name="T75" fmla="*/ 2147483647 h 400"/>
                <a:gd name="T76" fmla="*/ 2147483647 w 180"/>
                <a:gd name="T77" fmla="*/ 2147483647 h 400"/>
                <a:gd name="T78" fmla="*/ 2147483647 w 180"/>
                <a:gd name="T79" fmla="*/ 2147483647 h 400"/>
                <a:gd name="T80" fmla="*/ 2147483647 w 180"/>
                <a:gd name="T81" fmla="*/ 2147483647 h 400"/>
                <a:gd name="T82" fmla="*/ 2147483647 w 180"/>
                <a:gd name="T83" fmla="*/ 2147483647 h 400"/>
                <a:gd name="T84" fmla="*/ 2147483647 w 180"/>
                <a:gd name="T85" fmla="*/ 2147483647 h 400"/>
                <a:gd name="T86" fmla="*/ 2147483647 w 180"/>
                <a:gd name="T87" fmla="*/ 2147483647 h 4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0"/>
                <a:gd name="T133" fmla="*/ 0 h 400"/>
                <a:gd name="T134" fmla="*/ 180 w 180"/>
                <a:gd name="T135" fmla="*/ 400 h 4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0" h="400">
                  <a:moveTo>
                    <a:pt x="95" y="5"/>
                  </a:moveTo>
                  <a:lnTo>
                    <a:pt x="69" y="0"/>
                  </a:lnTo>
                  <a:lnTo>
                    <a:pt x="56" y="19"/>
                  </a:lnTo>
                  <a:lnTo>
                    <a:pt x="43" y="29"/>
                  </a:lnTo>
                  <a:lnTo>
                    <a:pt x="22" y="61"/>
                  </a:lnTo>
                  <a:lnTo>
                    <a:pt x="30" y="94"/>
                  </a:lnTo>
                  <a:lnTo>
                    <a:pt x="47" y="117"/>
                  </a:lnTo>
                  <a:lnTo>
                    <a:pt x="44" y="139"/>
                  </a:lnTo>
                  <a:lnTo>
                    <a:pt x="36" y="144"/>
                  </a:lnTo>
                  <a:lnTo>
                    <a:pt x="30" y="154"/>
                  </a:lnTo>
                  <a:lnTo>
                    <a:pt x="11" y="167"/>
                  </a:lnTo>
                  <a:lnTo>
                    <a:pt x="14" y="187"/>
                  </a:lnTo>
                  <a:lnTo>
                    <a:pt x="0" y="212"/>
                  </a:lnTo>
                  <a:lnTo>
                    <a:pt x="27" y="232"/>
                  </a:lnTo>
                  <a:lnTo>
                    <a:pt x="55" y="256"/>
                  </a:lnTo>
                  <a:lnTo>
                    <a:pt x="86" y="260"/>
                  </a:lnTo>
                  <a:lnTo>
                    <a:pt x="93" y="270"/>
                  </a:lnTo>
                  <a:lnTo>
                    <a:pt x="92" y="298"/>
                  </a:lnTo>
                  <a:lnTo>
                    <a:pt x="84" y="338"/>
                  </a:lnTo>
                  <a:lnTo>
                    <a:pt x="100" y="354"/>
                  </a:lnTo>
                  <a:lnTo>
                    <a:pt x="106" y="365"/>
                  </a:lnTo>
                  <a:lnTo>
                    <a:pt x="121" y="382"/>
                  </a:lnTo>
                  <a:lnTo>
                    <a:pt x="132" y="399"/>
                  </a:lnTo>
                  <a:lnTo>
                    <a:pt x="152" y="400"/>
                  </a:lnTo>
                  <a:lnTo>
                    <a:pt x="161" y="378"/>
                  </a:lnTo>
                  <a:lnTo>
                    <a:pt x="173" y="365"/>
                  </a:lnTo>
                  <a:lnTo>
                    <a:pt x="176" y="354"/>
                  </a:lnTo>
                  <a:lnTo>
                    <a:pt x="176" y="341"/>
                  </a:lnTo>
                  <a:lnTo>
                    <a:pt x="179" y="320"/>
                  </a:lnTo>
                  <a:lnTo>
                    <a:pt x="180" y="294"/>
                  </a:lnTo>
                  <a:lnTo>
                    <a:pt x="176" y="269"/>
                  </a:lnTo>
                  <a:lnTo>
                    <a:pt x="134" y="236"/>
                  </a:lnTo>
                  <a:lnTo>
                    <a:pt x="139" y="218"/>
                  </a:lnTo>
                  <a:lnTo>
                    <a:pt x="132" y="201"/>
                  </a:lnTo>
                  <a:lnTo>
                    <a:pt x="122" y="193"/>
                  </a:lnTo>
                  <a:lnTo>
                    <a:pt x="123" y="179"/>
                  </a:lnTo>
                  <a:lnTo>
                    <a:pt x="117" y="144"/>
                  </a:lnTo>
                  <a:lnTo>
                    <a:pt x="105" y="120"/>
                  </a:lnTo>
                  <a:lnTo>
                    <a:pt x="115" y="101"/>
                  </a:lnTo>
                  <a:lnTo>
                    <a:pt x="131" y="88"/>
                  </a:lnTo>
                  <a:lnTo>
                    <a:pt x="118" y="53"/>
                  </a:lnTo>
                  <a:lnTo>
                    <a:pt x="106" y="38"/>
                  </a:lnTo>
                  <a:lnTo>
                    <a:pt x="99" y="24"/>
                  </a:lnTo>
                  <a:lnTo>
                    <a:pt x="9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0" name="Freeform 363">
              <a:extLst/>
            </p:cNvPr>
            <p:cNvSpPr>
              <a:spLocks/>
            </p:cNvSpPr>
            <p:nvPr/>
          </p:nvSpPr>
          <p:spPr bwMode="auto">
            <a:xfrm>
              <a:off x="4805339" y="5053031"/>
              <a:ext cx="204787" cy="314325"/>
            </a:xfrm>
            <a:custGeom>
              <a:avLst/>
              <a:gdLst>
                <a:gd name="T0" fmla="*/ 168 w 1200150"/>
                <a:gd name="T1" fmla="*/ 9 h 1838325"/>
                <a:gd name="T2" fmla="*/ 164 w 1200150"/>
                <a:gd name="T3" fmla="*/ 27 h 1838325"/>
                <a:gd name="T4" fmla="*/ 170 w 1200150"/>
                <a:gd name="T5" fmla="*/ 42 h 1838325"/>
                <a:gd name="T6" fmla="*/ 167 w 1200150"/>
                <a:gd name="T7" fmla="*/ 55 h 1838325"/>
                <a:gd name="T8" fmla="*/ 168 w 1200150"/>
                <a:gd name="T9" fmla="*/ 78 h 1838325"/>
                <a:gd name="T10" fmla="*/ 159 w 1200150"/>
                <a:gd name="T11" fmla="*/ 96 h 1838325"/>
                <a:gd name="T12" fmla="*/ 139 w 1200150"/>
                <a:gd name="T13" fmla="*/ 104 h 1838325"/>
                <a:gd name="T14" fmla="*/ 120 w 1200150"/>
                <a:gd name="T15" fmla="*/ 116 h 1838325"/>
                <a:gd name="T16" fmla="*/ 110 w 1200150"/>
                <a:gd name="T17" fmla="*/ 130 h 1838325"/>
                <a:gd name="T18" fmla="*/ 98 w 1200150"/>
                <a:gd name="T19" fmla="*/ 137 h 1838325"/>
                <a:gd name="T20" fmla="*/ 79 w 1200150"/>
                <a:gd name="T21" fmla="*/ 155 h 1838325"/>
                <a:gd name="T22" fmla="*/ 86 w 1200150"/>
                <a:gd name="T23" fmla="*/ 167 h 1838325"/>
                <a:gd name="T24" fmla="*/ 88 w 1200150"/>
                <a:gd name="T25" fmla="*/ 184 h 1838325"/>
                <a:gd name="T26" fmla="*/ 90 w 1200150"/>
                <a:gd name="T27" fmla="*/ 199 h 1838325"/>
                <a:gd name="T28" fmla="*/ 87 w 1200150"/>
                <a:gd name="T29" fmla="*/ 224 h 1838325"/>
                <a:gd name="T30" fmla="*/ 67 w 1200150"/>
                <a:gd name="T31" fmla="*/ 236 h 1838325"/>
                <a:gd name="T32" fmla="*/ 46 w 1200150"/>
                <a:gd name="T33" fmla="*/ 247 h 1838325"/>
                <a:gd name="T34" fmla="*/ 47 w 1200150"/>
                <a:gd name="T35" fmla="*/ 269 h 1838325"/>
                <a:gd name="T36" fmla="*/ 34 w 1200150"/>
                <a:gd name="T37" fmla="*/ 264 h 1838325"/>
                <a:gd name="T38" fmla="*/ 35 w 1200150"/>
                <a:gd name="T39" fmla="*/ 255 h 1838325"/>
                <a:gd name="T40" fmla="*/ 29 w 1200150"/>
                <a:gd name="T41" fmla="*/ 235 h 1838325"/>
                <a:gd name="T42" fmla="*/ 24 w 1200150"/>
                <a:gd name="T43" fmla="*/ 216 h 1838325"/>
                <a:gd name="T44" fmla="*/ 22 w 1200150"/>
                <a:gd name="T45" fmla="*/ 199 h 1838325"/>
                <a:gd name="T46" fmla="*/ 43 w 1200150"/>
                <a:gd name="T47" fmla="*/ 173 h 1838325"/>
                <a:gd name="T48" fmla="*/ 44 w 1200150"/>
                <a:gd name="T49" fmla="*/ 159 h 1838325"/>
                <a:gd name="T50" fmla="*/ 55 w 1200150"/>
                <a:gd name="T51" fmla="*/ 148 h 1838325"/>
                <a:gd name="T52" fmla="*/ 51 w 1200150"/>
                <a:gd name="T53" fmla="*/ 129 h 1838325"/>
                <a:gd name="T54" fmla="*/ 55 w 1200150"/>
                <a:gd name="T55" fmla="*/ 114 h 1838325"/>
                <a:gd name="T56" fmla="*/ 49 w 1200150"/>
                <a:gd name="T57" fmla="*/ 100 h 1838325"/>
                <a:gd name="T58" fmla="*/ 33 w 1200150"/>
                <a:gd name="T59" fmla="*/ 96 h 1838325"/>
                <a:gd name="T60" fmla="*/ 15 w 1200150"/>
                <a:gd name="T61" fmla="*/ 87 h 1838325"/>
                <a:gd name="T62" fmla="*/ 1 w 1200150"/>
                <a:gd name="T63" fmla="*/ 73 h 1838325"/>
                <a:gd name="T64" fmla="*/ 18 w 1200150"/>
                <a:gd name="T65" fmla="*/ 68 h 1838325"/>
                <a:gd name="T66" fmla="*/ 44 w 1200150"/>
                <a:gd name="T67" fmla="*/ 58 h 1838325"/>
                <a:gd name="T68" fmla="*/ 52 w 1200150"/>
                <a:gd name="T69" fmla="*/ 54 h 1838325"/>
                <a:gd name="T70" fmla="*/ 60 w 1200150"/>
                <a:gd name="T71" fmla="*/ 62 h 1838325"/>
                <a:gd name="T72" fmla="*/ 71 w 1200150"/>
                <a:gd name="T73" fmla="*/ 66 h 1838325"/>
                <a:gd name="T74" fmla="*/ 68 w 1200150"/>
                <a:gd name="T75" fmla="*/ 84 h 1838325"/>
                <a:gd name="T76" fmla="*/ 74 w 1200150"/>
                <a:gd name="T77" fmla="*/ 91 h 1838325"/>
                <a:gd name="T78" fmla="*/ 82 w 1200150"/>
                <a:gd name="T79" fmla="*/ 101 h 1838325"/>
                <a:gd name="T80" fmla="*/ 90 w 1200150"/>
                <a:gd name="T81" fmla="*/ 95 h 1838325"/>
                <a:gd name="T82" fmla="*/ 94 w 1200150"/>
                <a:gd name="T83" fmla="*/ 89 h 1838325"/>
                <a:gd name="T84" fmla="*/ 95 w 1200150"/>
                <a:gd name="T85" fmla="*/ 80 h 1838325"/>
                <a:gd name="T86" fmla="*/ 94 w 1200150"/>
                <a:gd name="T87" fmla="*/ 66 h 1838325"/>
                <a:gd name="T88" fmla="*/ 86 w 1200150"/>
                <a:gd name="T89" fmla="*/ 59 h 1838325"/>
                <a:gd name="T90" fmla="*/ 83 w 1200150"/>
                <a:gd name="T91" fmla="*/ 51 h 1838325"/>
                <a:gd name="T92" fmla="*/ 79 w 1200150"/>
                <a:gd name="T93" fmla="*/ 44 h 1838325"/>
                <a:gd name="T94" fmla="*/ 77 w 1200150"/>
                <a:gd name="T95" fmla="*/ 31 h 1838325"/>
                <a:gd name="T96" fmla="*/ 77 w 1200150"/>
                <a:gd name="T97" fmla="*/ 19 h 1838325"/>
                <a:gd name="T98" fmla="*/ 90 w 1200150"/>
                <a:gd name="T99" fmla="*/ 16 h 1838325"/>
                <a:gd name="T100" fmla="*/ 101 w 1200150"/>
                <a:gd name="T101" fmla="*/ 12 h 1838325"/>
                <a:gd name="T102" fmla="*/ 110 w 1200150"/>
                <a:gd name="T103" fmla="*/ 17 h 1838325"/>
                <a:gd name="T104" fmla="*/ 127 w 1200150"/>
                <a:gd name="T105" fmla="*/ 17 h 1838325"/>
                <a:gd name="T106" fmla="*/ 134 w 1200150"/>
                <a:gd name="T107" fmla="*/ 10 h 1838325"/>
                <a:gd name="T108" fmla="*/ 144 w 1200150"/>
                <a:gd name="T109" fmla="*/ 11 h 1838325"/>
                <a:gd name="T110" fmla="*/ 160 w 1200150"/>
                <a:gd name="T111" fmla="*/ 5 h 1838325"/>
                <a:gd name="T112" fmla="*/ 168 w 1200150"/>
                <a:gd name="T113" fmla="*/ 1 h 1838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00150"/>
                <a:gd name="T172" fmla="*/ 0 h 1838325"/>
                <a:gd name="T173" fmla="*/ 1200150 w 1200150"/>
                <a:gd name="T174" fmla="*/ 1838325 h 1838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00150" h="1838325">
                  <a:moveTo>
                    <a:pt x="1164431" y="7144"/>
                  </a:moveTo>
                  <a:lnTo>
                    <a:pt x="1158478" y="63104"/>
                  </a:lnTo>
                  <a:lnTo>
                    <a:pt x="1138237" y="127397"/>
                  </a:lnTo>
                  <a:lnTo>
                    <a:pt x="1132284" y="180975"/>
                  </a:lnTo>
                  <a:lnTo>
                    <a:pt x="1168003" y="233363"/>
                  </a:lnTo>
                  <a:lnTo>
                    <a:pt x="1178718" y="290513"/>
                  </a:lnTo>
                  <a:lnTo>
                    <a:pt x="1156096" y="317897"/>
                  </a:lnTo>
                  <a:lnTo>
                    <a:pt x="1152525" y="376238"/>
                  </a:lnTo>
                  <a:lnTo>
                    <a:pt x="1200150" y="448866"/>
                  </a:lnTo>
                  <a:lnTo>
                    <a:pt x="1164431" y="535782"/>
                  </a:lnTo>
                  <a:lnTo>
                    <a:pt x="1148677" y="596285"/>
                  </a:lnTo>
                  <a:lnTo>
                    <a:pt x="1100417" y="657100"/>
                  </a:lnTo>
                  <a:lnTo>
                    <a:pt x="1039808" y="705028"/>
                  </a:lnTo>
                  <a:lnTo>
                    <a:pt x="961911" y="715339"/>
                  </a:lnTo>
                  <a:lnTo>
                    <a:pt x="900996" y="746414"/>
                  </a:lnTo>
                  <a:lnTo>
                    <a:pt x="828274" y="794562"/>
                  </a:lnTo>
                  <a:lnTo>
                    <a:pt x="796307" y="838223"/>
                  </a:lnTo>
                  <a:lnTo>
                    <a:pt x="759998" y="889925"/>
                  </a:lnTo>
                  <a:lnTo>
                    <a:pt x="715299" y="899633"/>
                  </a:lnTo>
                  <a:lnTo>
                    <a:pt x="674723" y="938769"/>
                  </a:lnTo>
                  <a:lnTo>
                    <a:pt x="614428" y="1004017"/>
                  </a:lnTo>
                  <a:lnTo>
                    <a:pt x="545904" y="1060985"/>
                  </a:lnTo>
                  <a:lnTo>
                    <a:pt x="562828" y="1103291"/>
                  </a:lnTo>
                  <a:lnTo>
                    <a:pt x="596358" y="1145765"/>
                  </a:lnTo>
                  <a:lnTo>
                    <a:pt x="581134" y="1197084"/>
                  </a:lnTo>
                  <a:lnTo>
                    <a:pt x="606894" y="1256555"/>
                  </a:lnTo>
                  <a:lnTo>
                    <a:pt x="636778" y="1320635"/>
                  </a:lnTo>
                  <a:lnTo>
                    <a:pt x="620953" y="1363535"/>
                  </a:lnTo>
                  <a:lnTo>
                    <a:pt x="614195" y="1436241"/>
                  </a:lnTo>
                  <a:lnTo>
                    <a:pt x="599388" y="1535317"/>
                  </a:lnTo>
                  <a:lnTo>
                    <a:pt x="534512" y="1570679"/>
                  </a:lnTo>
                  <a:lnTo>
                    <a:pt x="461264" y="1614621"/>
                  </a:lnTo>
                  <a:lnTo>
                    <a:pt x="380161" y="1646063"/>
                  </a:lnTo>
                  <a:lnTo>
                    <a:pt x="319035" y="1690254"/>
                  </a:lnTo>
                  <a:lnTo>
                    <a:pt x="339328" y="1774032"/>
                  </a:lnTo>
                  <a:lnTo>
                    <a:pt x="325040" y="1838325"/>
                  </a:lnTo>
                  <a:lnTo>
                    <a:pt x="270271" y="1812132"/>
                  </a:lnTo>
                  <a:lnTo>
                    <a:pt x="234553" y="1803797"/>
                  </a:lnTo>
                  <a:lnTo>
                    <a:pt x="240506" y="1770460"/>
                  </a:lnTo>
                  <a:lnTo>
                    <a:pt x="245268" y="1741885"/>
                  </a:lnTo>
                  <a:lnTo>
                    <a:pt x="197643" y="1672829"/>
                  </a:lnTo>
                  <a:lnTo>
                    <a:pt x="198834" y="1606154"/>
                  </a:lnTo>
                  <a:lnTo>
                    <a:pt x="177403" y="1544241"/>
                  </a:lnTo>
                  <a:lnTo>
                    <a:pt x="167878" y="1476375"/>
                  </a:lnTo>
                  <a:lnTo>
                    <a:pt x="160734" y="1412082"/>
                  </a:lnTo>
                  <a:lnTo>
                    <a:pt x="151209" y="1359694"/>
                  </a:lnTo>
                  <a:lnTo>
                    <a:pt x="141684" y="1309688"/>
                  </a:lnTo>
                  <a:lnTo>
                    <a:pt x="297656" y="1181100"/>
                  </a:lnTo>
                  <a:lnTo>
                    <a:pt x="304800" y="1132285"/>
                  </a:lnTo>
                  <a:lnTo>
                    <a:pt x="302418" y="1088232"/>
                  </a:lnTo>
                  <a:lnTo>
                    <a:pt x="342900" y="1040607"/>
                  </a:lnTo>
                  <a:lnTo>
                    <a:pt x="377428" y="1010841"/>
                  </a:lnTo>
                  <a:lnTo>
                    <a:pt x="352425" y="962025"/>
                  </a:lnTo>
                  <a:lnTo>
                    <a:pt x="348853" y="885825"/>
                  </a:lnTo>
                  <a:lnTo>
                    <a:pt x="369093" y="835819"/>
                  </a:lnTo>
                  <a:lnTo>
                    <a:pt x="378618" y="777479"/>
                  </a:lnTo>
                  <a:lnTo>
                    <a:pt x="348853" y="734616"/>
                  </a:lnTo>
                  <a:lnTo>
                    <a:pt x="336946" y="686991"/>
                  </a:lnTo>
                  <a:lnTo>
                    <a:pt x="298846" y="672704"/>
                  </a:lnTo>
                  <a:lnTo>
                    <a:pt x="226218" y="653654"/>
                  </a:lnTo>
                  <a:lnTo>
                    <a:pt x="180975" y="627460"/>
                  </a:lnTo>
                  <a:lnTo>
                    <a:pt x="100012" y="596504"/>
                  </a:lnTo>
                  <a:lnTo>
                    <a:pt x="0" y="556022"/>
                  </a:lnTo>
                  <a:lnTo>
                    <a:pt x="8334" y="501254"/>
                  </a:lnTo>
                  <a:lnTo>
                    <a:pt x="75009" y="479822"/>
                  </a:lnTo>
                  <a:lnTo>
                    <a:pt x="127396" y="461963"/>
                  </a:lnTo>
                  <a:lnTo>
                    <a:pt x="186928" y="427435"/>
                  </a:lnTo>
                  <a:lnTo>
                    <a:pt x="304052" y="394800"/>
                  </a:lnTo>
                  <a:lnTo>
                    <a:pt x="310753" y="340519"/>
                  </a:lnTo>
                  <a:lnTo>
                    <a:pt x="355996" y="370285"/>
                  </a:lnTo>
                  <a:lnTo>
                    <a:pt x="396478" y="403622"/>
                  </a:lnTo>
                  <a:lnTo>
                    <a:pt x="416718" y="422672"/>
                  </a:lnTo>
                  <a:lnTo>
                    <a:pt x="475634" y="428212"/>
                  </a:lnTo>
                  <a:lnTo>
                    <a:pt x="490537" y="448866"/>
                  </a:lnTo>
                  <a:lnTo>
                    <a:pt x="484584" y="509588"/>
                  </a:lnTo>
                  <a:lnTo>
                    <a:pt x="471487" y="573882"/>
                  </a:lnTo>
                  <a:lnTo>
                    <a:pt x="502443" y="604838"/>
                  </a:lnTo>
                  <a:lnTo>
                    <a:pt x="513159" y="625079"/>
                  </a:lnTo>
                  <a:lnTo>
                    <a:pt x="532209" y="647700"/>
                  </a:lnTo>
                  <a:lnTo>
                    <a:pt x="564356" y="688182"/>
                  </a:lnTo>
                  <a:lnTo>
                    <a:pt x="603646" y="692944"/>
                  </a:lnTo>
                  <a:lnTo>
                    <a:pt x="622319" y="647514"/>
                  </a:lnTo>
                  <a:lnTo>
                    <a:pt x="642572" y="626074"/>
                  </a:lnTo>
                  <a:lnTo>
                    <a:pt x="647700" y="606029"/>
                  </a:lnTo>
                  <a:lnTo>
                    <a:pt x="648890" y="582216"/>
                  </a:lnTo>
                  <a:lnTo>
                    <a:pt x="656034" y="544116"/>
                  </a:lnTo>
                  <a:lnTo>
                    <a:pt x="654843" y="491729"/>
                  </a:lnTo>
                  <a:lnTo>
                    <a:pt x="650081" y="450057"/>
                  </a:lnTo>
                  <a:lnTo>
                    <a:pt x="626268" y="427435"/>
                  </a:lnTo>
                  <a:lnTo>
                    <a:pt x="593667" y="404061"/>
                  </a:lnTo>
                  <a:lnTo>
                    <a:pt x="569535" y="384831"/>
                  </a:lnTo>
                  <a:lnTo>
                    <a:pt x="576947" y="348171"/>
                  </a:lnTo>
                  <a:lnTo>
                    <a:pt x="564342" y="321240"/>
                  </a:lnTo>
                  <a:lnTo>
                    <a:pt x="546523" y="303769"/>
                  </a:lnTo>
                  <a:lnTo>
                    <a:pt x="544091" y="268692"/>
                  </a:lnTo>
                  <a:lnTo>
                    <a:pt x="534937" y="209386"/>
                  </a:lnTo>
                  <a:lnTo>
                    <a:pt x="511268" y="166267"/>
                  </a:lnTo>
                  <a:lnTo>
                    <a:pt x="529828" y="132160"/>
                  </a:lnTo>
                  <a:lnTo>
                    <a:pt x="553640" y="113110"/>
                  </a:lnTo>
                  <a:lnTo>
                    <a:pt x="621081" y="109485"/>
                  </a:lnTo>
                  <a:lnTo>
                    <a:pt x="663469" y="96072"/>
                  </a:lnTo>
                  <a:lnTo>
                    <a:pt x="695574" y="84719"/>
                  </a:lnTo>
                  <a:lnTo>
                    <a:pt x="733595" y="77942"/>
                  </a:lnTo>
                  <a:lnTo>
                    <a:pt x="761182" y="114435"/>
                  </a:lnTo>
                  <a:lnTo>
                    <a:pt x="827974" y="110413"/>
                  </a:lnTo>
                  <a:lnTo>
                    <a:pt x="880563" y="115078"/>
                  </a:lnTo>
                  <a:lnTo>
                    <a:pt x="915248" y="97590"/>
                  </a:lnTo>
                  <a:lnTo>
                    <a:pt x="924151" y="68864"/>
                  </a:lnTo>
                  <a:lnTo>
                    <a:pt x="956594" y="51417"/>
                  </a:lnTo>
                  <a:lnTo>
                    <a:pt x="991993" y="73253"/>
                  </a:lnTo>
                  <a:lnTo>
                    <a:pt x="1042176" y="44245"/>
                  </a:lnTo>
                  <a:lnTo>
                    <a:pt x="1103889" y="32354"/>
                  </a:lnTo>
                  <a:lnTo>
                    <a:pt x="1120378" y="0"/>
                  </a:lnTo>
                  <a:lnTo>
                    <a:pt x="1164431" y="71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1" name="Freeform 364">
              <a:extLst/>
            </p:cNvPr>
            <p:cNvSpPr>
              <a:spLocks/>
            </p:cNvSpPr>
            <p:nvPr/>
          </p:nvSpPr>
          <p:spPr bwMode="auto">
            <a:xfrm>
              <a:off x="4621189" y="5187968"/>
              <a:ext cx="173037" cy="179388"/>
            </a:xfrm>
            <a:custGeom>
              <a:avLst/>
              <a:gdLst>
                <a:gd name="T0" fmla="*/ 16 w 1004887"/>
                <a:gd name="T1" fmla="*/ 0 h 1047750"/>
                <a:gd name="T2" fmla="*/ 49 w 1004887"/>
                <a:gd name="T3" fmla="*/ 1 h 1047750"/>
                <a:gd name="T4" fmla="*/ 58 w 1004887"/>
                <a:gd name="T5" fmla="*/ 3 h 1047750"/>
                <a:gd name="T6" fmla="*/ 69 w 1004887"/>
                <a:gd name="T7" fmla="*/ 2 h 1047750"/>
                <a:gd name="T8" fmla="*/ 75 w 1004887"/>
                <a:gd name="T9" fmla="*/ 2 h 1047750"/>
                <a:gd name="T10" fmla="*/ 83 w 1004887"/>
                <a:gd name="T11" fmla="*/ 1 h 1047750"/>
                <a:gd name="T12" fmla="*/ 88 w 1004887"/>
                <a:gd name="T13" fmla="*/ 7 h 1047750"/>
                <a:gd name="T14" fmla="*/ 94 w 1004887"/>
                <a:gd name="T15" fmla="*/ 13 h 1047750"/>
                <a:gd name="T16" fmla="*/ 97 w 1004887"/>
                <a:gd name="T17" fmla="*/ 20 h 1047750"/>
                <a:gd name="T18" fmla="*/ 101 w 1004887"/>
                <a:gd name="T19" fmla="*/ 27 h 1047750"/>
                <a:gd name="T20" fmla="*/ 108 w 1004887"/>
                <a:gd name="T21" fmla="*/ 31 h 1047750"/>
                <a:gd name="T22" fmla="*/ 115 w 1004887"/>
                <a:gd name="T23" fmla="*/ 34 h 1047750"/>
                <a:gd name="T24" fmla="*/ 123 w 1004887"/>
                <a:gd name="T25" fmla="*/ 39 h 1047750"/>
                <a:gd name="T26" fmla="*/ 130 w 1004887"/>
                <a:gd name="T27" fmla="*/ 47 h 1047750"/>
                <a:gd name="T28" fmla="*/ 132 w 1004887"/>
                <a:gd name="T29" fmla="*/ 58 h 1047750"/>
                <a:gd name="T30" fmla="*/ 137 w 1004887"/>
                <a:gd name="T31" fmla="*/ 67 h 1047750"/>
                <a:gd name="T32" fmla="*/ 143 w 1004887"/>
                <a:gd name="T33" fmla="*/ 73 h 1047750"/>
                <a:gd name="T34" fmla="*/ 145 w 1004887"/>
                <a:gd name="T35" fmla="*/ 83 h 1047750"/>
                <a:gd name="T36" fmla="*/ 152 w 1004887"/>
                <a:gd name="T37" fmla="*/ 88 h 1047750"/>
                <a:gd name="T38" fmla="*/ 149 w 1004887"/>
                <a:gd name="T39" fmla="*/ 94 h 1047750"/>
                <a:gd name="T40" fmla="*/ 141 w 1004887"/>
                <a:gd name="T41" fmla="*/ 95 h 1047750"/>
                <a:gd name="T42" fmla="*/ 133 w 1004887"/>
                <a:gd name="T43" fmla="*/ 99 h 1047750"/>
                <a:gd name="T44" fmla="*/ 129 w 1004887"/>
                <a:gd name="T45" fmla="*/ 106 h 1047750"/>
                <a:gd name="T46" fmla="*/ 106 w 1004887"/>
                <a:gd name="T47" fmla="*/ 119 h 1047750"/>
                <a:gd name="T48" fmla="*/ 100 w 1004887"/>
                <a:gd name="T49" fmla="*/ 129 h 1047750"/>
                <a:gd name="T50" fmla="*/ 89 w 1004887"/>
                <a:gd name="T51" fmla="*/ 134 h 1047750"/>
                <a:gd name="T52" fmla="*/ 73 w 1004887"/>
                <a:gd name="T53" fmla="*/ 128 h 1047750"/>
                <a:gd name="T54" fmla="*/ 63 w 1004887"/>
                <a:gd name="T55" fmla="*/ 125 h 1047750"/>
                <a:gd name="T56" fmla="*/ 53 w 1004887"/>
                <a:gd name="T57" fmla="*/ 126 h 1047750"/>
                <a:gd name="T58" fmla="*/ 31 w 1004887"/>
                <a:gd name="T59" fmla="*/ 153 h 1047750"/>
                <a:gd name="T60" fmla="*/ 23 w 1004887"/>
                <a:gd name="T61" fmla="*/ 154 h 1047750"/>
                <a:gd name="T62" fmla="*/ 17 w 1004887"/>
                <a:gd name="T63" fmla="*/ 149 h 1047750"/>
                <a:gd name="T64" fmla="*/ 20 w 1004887"/>
                <a:gd name="T65" fmla="*/ 142 h 1047750"/>
                <a:gd name="T66" fmla="*/ 14 w 1004887"/>
                <a:gd name="T67" fmla="*/ 137 h 1047750"/>
                <a:gd name="T68" fmla="*/ 7 w 1004887"/>
                <a:gd name="T69" fmla="*/ 129 h 1047750"/>
                <a:gd name="T70" fmla="*/ 2 w 1004887"/>
                <a:gd name="T71" fmla="*/ 108 h 1047750"/>
                <a:gd name="T72" fmla="*/ 0 w 1004887"/>
                <a:gd name="T73" fmla="*/ 65 h 1047750"/>
                <a:gd name="T74" fmla="*/ 16 w 1004887"/>
                <a:gd name="T75" fmla="*/ 63 h 1047750"/>
                <a:gd name="T76" fmla="*/ 16 w 1004887"/>
                <a:gd name="T77" fmla="*/ 0 h 104775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4887"/>
                <a:gd name="T118" fmla="*/ 0 h 1047750"/>
                <a:gd name="T119" fmla="*/ 1004887 w 1004887"/>
                <a:gd name="T120" fmla="*/ 1047750 h 104775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4887" h="1047750">
                  <a:moveTo>
                    <a:pt x="104775" y="0"/>
                  </a:moveTo>
                  <a:lnTo>
                    <a:pt x="321468" y="4763"/>
                  </a:lnTo>
                  <a:lnTo>
                    <a:pt x="383381" y="21431"/>
                  </a:lnTo>
                  <a:lnTo>
                    <a:pt x="457200" y="16669"/>
                  </a:lnTo>
                  <a:lnTo>
                    <a:pt x="497681" y="14288"/>
                  </a:lnTo>
                  <a:lnTo>
                    <a:pt x="549270" y="5605"/>
                  </a:lnTo>
                  <a:lnTo>
                    <a:pt x="579421" y="49371"/>
                  </a:lnTo>
                  <a:lnTo>
                    <a:pt x="622146" y="89176"/>
                  </a:lnTo>
                  <a:lnTo>
                    <a:pt x="640992" y="132214"/>
                  </a:lnTo>
                  <a:lnTo>
                    <a:pt x="666287" y="182131"/>
                  </a:lnTo>
                  <a:lnTo>
                    <a:pt x="712370" y="207883"/>
                  </a:lnTo>
                  <a:lnTo>
                    <a:pt x="761613" y="233577"/>
                  </a:lnTo>
                  <a:lnTo>
                    <a:pt x="812006" y="266700"/>
                  </a:lnTo>
                  <a:lnTo>
                    <a:pt x="857250" y="319088"/>
                  </a:lnTo>
                  <a:lnTo>
                    <a:pt x="869156" y="395288"/>
                  </a:lnTo>
                  <a:lnTo>
                    <a:pt x="902493" y="457200"/>
                  </a:lnTo>
                  <a:lnTo>
                    <a:pt x="943029" y="499426"/>
                  </a:lnTo>
                  <a:lnTo>
                    <a:pt x="959643" y="566738"/>
                  </a:lnTo>
                  <a:lnTo>
                    <a:pt x="1004887" y="600075"/>
                  </a:lnTo>
                  <a:lnTo>
                    <a:pt x="985837" y="640556"/>
                  </a:lnTo>
                  <a:lnTo>
                    <a:pt x="928687" y="642938"/>
                  </a:lnTo>
                  <a:lnTo>
                    <a:pt x="881062" y="676275"/>
                  </a:lnTo>
                  <a:lnTo>
                    <a:pt x="852487" y="723900"/>
                  </a:lnTo>
                  <a:lnTo>
                    <a:pt x="702468" y="807244"/>
                  </a:lnTo>
                  <a:lnTo>
                    <a:pt x="659606" y="876300"/>
                  </a:lnTo>
                  <a:lnTo>
                    <a:pt x="585787" y="912019"/>
                  </a:lnTo>
                  <a:lnTo>
                    <a:pt x="480931" y="868844"/>
                  </a:lnTo>
                  <a:lnTo>
                    <a:pt x="415611" y="853237"/>
                  </a:lnTo>
                  <a:lnTo>
                    <a:pt x="350043" y="857250"/>
                  </a:lnTo>
                  <a:lnTo>
                    <a:pt x="204787" y="1040606"/>
                  </a:lnTo>
                  <a:lnTo>
                    <a:pt x="150018" y="1047750"/>
                  </a:lnTo>
                  <a:lnTo>
                    <a:pt x="114300" y="1012031"/>
                  </a:lnTo>
                  <a:lnTo>
                    <a:pt x="135731" y="962025"/>
                  </a:lnTo>
                  <a:lnTo>
                    <a:pt x="91807" y="929080"/>
                  </a:lnTo>
                  <a:lnTo>
                    <a:pt x="42862" y="878681"/>
                  </a:lnTo>
                  <a:lnTo>
                    <a:pt x="15061" y="731766"/>
                  </a:lnTo>
                  <a:lnTo>
                    <a:pt x="0" y="440531"/>
                  </a:lnTo>
                  <a:lnTo>
                    <a:pt x="107156" y="431006"/>
                  </a:lnTo>
                  <a:lnTo>
                    <a:pt x="10477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2" name="Freeform 365">
              <a:extLst/>
            </p:cNvPr>
            <p:cNvSpPr>
              <a:spLocks/>
            </p:cNvSpPr>
            <p:nvPr/>
          </p:nvSpPr>
          <p:spPr bwMode="auto">
            <a:xfrm>
              <a:off x="4564039" y="5276868"/>
              <a:ext cx="296862" cy="254000"/>
            </a:xfrm>
            <a:custGeom>
              <a:avLst/>
              <a:gdLst>
                <a:gd name="T0" fmla="*/ 0 w 1747837"/>
                <a:gd name="T1" fmla="*/ 102 h 1494500"/>
                <a:gd name="T2" fmla="*/ 21 w 1747837"/>
                <a:gd name="T3" fmla="*/ 101 h 1494500"/>
                <a:gd name="T4" fmla="*/ 38 w 1747837"/>
                <a:gd name="T5" fmla="*/ 105 h 1494500"/>
                <a:gd name="T6" fmla="*/ 55 w 1747837"/>
                <a:gd name="T7" fmla="*/ 75 h 1494500"/>
                <a:gd name="T8" fmla="*/ 62 w 1747837"/>
                <a:gd name="T9" fmla="*/ 58 h 1494500"/>
                <a:gd name="T10" fmla="*/ 65 w 1747837"/>
                <a:gd name="T11" fmla="*/ 70 h 1494500"/>
                <a:gd name="T12" fmla="*/ 77 w 1747837"/>
                <a:gd name="T13" fmla="*/ 74 h 1494500"/>
                <a:gd name="T14" fmla="*/ 98 w 1747837"/>
                <a:gd name="T15" fmla="*/ 48 h 1494500"/>
                <a:gd name="T16" fmla="*/ 117 w 1747837"/>
                <a:gd name="T17" fmla="*/ 50 h 1494500"/>
                <a:gd name="T18" fmla="*/ 142 w 1747837"/>
                <a:gd name="T19" fmla="*/ 51 h 1494500"/>
                <a:gd name="T20" fmla="*/ 159 w 1747837"/>
                <a:gd name="T21" fmla="*/ 35 h 1494500"/>
                <a:gd name="T22" fmla="*/ 170 w 1747837"/>
                <a:gd name="T23" fmla="*/ 29 h 1494500"/>
                <a:gd name="T24" fmla="*/ 180 w 1747837"/>
                <a:gd name="T25" fmla="*/ 18 h 1494500"/>
                <a:gd name="T26" fmla="*/ 191 w 1747837"/>
                <a:gd name="T27" fmla="*/ 12 h 1494500"/>
                <a:gd name="T28" fmla="*/ 207 w 1747837"/>
                <a:gd name="T29" fmla="*/ 3 h 1494500"/>
                <a:gd name="T30" fmla="*/ 223 w 1747837"/>
                <a:gd name="T31" fmla="*/ 15 h 1494500"/>
                <a:gd name="T32" fmla="*/ 226 w 1747837"/>
                <a:gd name="T33" fmla="*/ 33 h 1494500"/>
                <a:gd name="T34" fmla="*/ 229 w 1747837"/>
                <a:gd name="T35" fmla="*/ 51 h 1494500"/>
                <a:gd name="T36" fmla="*/ 219 w 1747837"/>
                <a:gd name="T37" fmla="*/ 63 h 1494500"/>
                <a:gd name="T38" fmla="*/ 221 w 1747837"/>
                <a:gd name="T39" fmla="*/ 79 h 1494500"/>
                <a:gd name="T40" fmla="*/ 239 w 1747837"/>
                <a:gd name="T41" fmla="*/ 72 h 1494500"/>
                <a:gd name="T42" fmla="*/ 240 w 1747837"/>
                <a:gd name="T43" fmla="*/ 87 h 1494500"/>
                <a:gd name="T44" fmla="*/ 236 w 1747837"/>
                <a:gd name="T45" fmla="*/ 101 h 1494500"/>
                <a:gd name="T46" fmla="*/ 224 w 1747837"/>
                <a:gd name="T47" fmla="*/ 118 h 1494500"/>
                <a:gd name="T48" fmla="*/ 201 w 1747837"/>
                <a:gd name="T49" fmla="*/ 151 h 1494500"/>
                <a:gd name="T50" fmla="*/ 185 w 1747837"/>
                <a:gd name="T51" fmla="*/ 166 h 1494500"/>
                <a:gd name="T52" fmla="*/ 169 w 1747837"/>
                <a:gd name="T53" fmla="*/ 183 h 1494500"/>
                <a:gd name="T54" fmla="*/ 154 w 1747837"/>
                <a:gd name="T55" fmla="*/ 192 h 1494500"/>
                <a:gd name="T56" fmla="*/ 143 w 1747837"/>
                <a:gd name="T57" fmla="*/ 193 h 1494500"/>
                <a:gd name="T58" fmla="*/ 128 w 1747837"/>
                <a:gd name="T59" fmla="*/ 198 h 1494500"/>
                <a:gd name="T60" fmla="*/ 116 w 1747837"/>
                <a:gd name="T61" fmla="*/ 201 h 1494500"/>
                <a:gd name="T62" fmla="*/ 103 w 1747837"/>
                <a:gd name="T63" fmla="*/ 201 h 1494500"/>
                <a:gd name="T64" fmla="*/ 92 w 1747837"/>
                <a:gd name="T65" fmla="*/ 200 h 1494500"/>
                <a:gd name="T66" fmla="*/ 79 w 1747837"/>
                <a:gd name="T67" fmla="*/ 205 h 1494500"/>
                <a:gd name="T68" fmla="*/ 60 w 1747837"/>
                <a:gd name="T69" fmla="*/ 212 h 1494500"/>
                <a:gd name="T70" fmla="*/ 51 w 1747837"/>
                <a:gd name="T71" fmla="*/ 205 h 1494500"/>
                <a:gd name="T72" fmla="*/ 41 w 1747837"/>
                <a:gd name="T73" fmla="*/ 203 h 1494500"/>
                <a:gd name="T74" fmla="*/ 38 w 1747837"/>
                <a:gd name="T75" fmla="*/ 195 h 1494500"/>
                <a:gd name="T76" fmla="*/ 32 w 1747837"/>
                <a:gd name="T77" fmla="*/ 185 h 1494500"/>
                <a:gd name="T78" fmla="*/ 38 w 1747837"/>
                <a:gd name="T79" fmla="*/ 179 h 1494500"/>
                <a:gd name="T80" fmla="*/ 36 w 1747837"/>
                <a:gd name="T81" fmla="*/ 165 h 1494500"/>
                <a:gd name="T82" fmla="*/ 25 w 1747837"/>
                <a:gd name="T83" fmla="*/ 149 h 1494500"/>
                <a:gd name="T84" fmla="*/ 19 w 1747837"/>
                <a:gd name="T85" fmla="*/ 135 h 1494500"/>
                <a:gd name="T86" fmla="*/ 10 w 1747837"/>
                <a:gd name="T87" fmla="*/ 117 h 14945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47837"/>
                <a:gd name="T133" fmla="*/ 0 h 1494500"/>
                <a:gd name="T134" fmla="*/ 1747837 w 1747837"/>
                <a:gd name="T135" fmla="*/ 1494500 h 14945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47837" h="1494500">
                  <a:moveTo>
                    <a:pt x="69105" y="826041"/>
                  </a:moveTo>
                  <a:lnTo>
                    <a:pt x="0" y="719138"/>
                  </a:lnTo>
                  <a:lnTo>
                    <a:pt x="40481" y="669132"/>
                  </a:lnTo>
                  <a:lnTo>
                    <a:pt x="144864" y="714058"/>
                  </a:lnTo>
                  <a:lnTo>
                    <a:pt x="199787" y="784301"/>
                  </a:lnTo>
                  <a:lnTo>
                    <a:pt x="271462" y="740569"/>
                  </a:lnTo>
                  <a:lnTo>
                    <a:pt x="397668" y="697707"/>
                  </a:lnTo>
                  <a:lnTo>
                    <a:pt x="390525" y="528638"/>
                  </a:lnTo>
                  <a:lnTo>
                    <a:pt x="388143" y="369094"/>
                  </a:lnTo>
                  <a:lnTo>
                    <a:pt x="436249" y="412567"/>
                  </a:lnTo>
                  <a:lnTo>
                    <a:pt x="478631" y="446485"/>
                  </a:lnTo>
                  <a:lnTo>
                    <a:pt x="457200" y="495300"/>
                  </a:lnTo>
                  <a:lnTo>
                    <a:pt x="495300" y="533400"/>
                  </a:lnTo>
                  <a:lnTo>
                    <a:pt x="547687" y="523875"/>
                  </a:lnTo>
                  <a:lnTo>
                    <a:pt x="611981" y="442913"/>
                  </a:lnTo>
                  <a:lnTo>
                    <a:pt x="690562" y="341710"/>
                  </a:lnTo>
                  <a:lnTo>
                    <a:pt x="757237" y="335757"/>
                  </a:lnTo>
                  <a:lnTo>
                    <a:pt x="823912" y="354807"/>
                  </a:lnTo>
                  <a:lnTo>
                    <a:pt x="926306" y="392907"/>
                  </a:lnTo>
                  <a:lnTo>
                    <a:pt x="1003974" y="360083"/>
                  </a:lnTo>
                  <a:lnTo>
                    <a:pt x="1047750" y="288132"/>
                  </a:lnTo>
                  <a:lnTo>
                    <a:pt x="1126162" y="244446"/>
                  </a:lnTo>
                  <a:lnTo>
                    <a:pt x="1163811" y="225016"/>
                  </a:lnTo>
                  <a:lnTo>
                    <a:pt x="1200523" y="203259"/>
                  </a:lnTo>
                  <a:lnTo>
                    <a:pt x="1220390" y="160735"/>
                  </a:lnTo>
                  <a:lnTo>
                    <a:pt x="1270396" y="126207"/>
                  </a:lnTo>
                  <a:lnTo>
                    <a:pt x="1329150" y="122187"/>
                  </a:lnTo>
                  <a:lnTo>
                    <a:pt x="1350168" y="84535"/>
                  </a:lnTo>
                  <a:lnTo>
                    <a:pt x="1415940" y="76087"/>
                  </a:lnTo>
                  <a:lnTo>
                    <a:pt x="1464468" y="23813"/>
                  </a:lnTo>
                  <a:lnTo>
                    <a:pt x="1559718" y="0"/>
                  </a:lnTo>
                  <a:lnTo>
                    <a:pt x="1580068" y="103573"/>
                  </a:lnTo>
                  <a:lnTo>
                    <a:pt x="1585912" y="169069"/>
                  </a:lnTo>
                  <a:lnTo>
                    <a:pt x="1597818" y="235744"/>
                  </a:lnTo>
                  <a:lnTo>
                    <a:pt x="1617116" y="297401"/>
                  </a:lnTo>
                  <a:lnTo>
                    <a:pt x="1618059" y="361950"/>
                  </a:lnTo>
                  <a:lnTo>
                    <a:pt x="1583531" y="395288"/>
                  </a:lnTo>
                  <a:lnTo>
                    <a:pt x="1552575" y="440532"/>
                  </a:lnTo>
                  <a:lnTo>
                    <a:pt x="1538287" y="519113"/>
                  </a:lnTo>
                  <a:lnTo>
                    <a:pt x="1566862" y="557213"/>
                  </a:lnTo>
                  <a:lnTo>
                    <a:pt x="1611899" y="601198"/>
                  </a:lnTo>
                  <a:lnTo>
                    <a:pt x="1693068" y="504825"/>
                  </a:lnTo>
                  <a:lnTo>
                    <a:pt x="1747837" y="531019"/>
                  </a:lnTo>
                  <a:lnTo>
                    <a:pt x="1700697" y="616459"/>
                  </a:lnTo>
                  <a:lnTo>
                    <a:pt x="1721643" y="692944"/>
                  </a:lnTo>
                  <a:lnTo>
                    <a:pt x="1670304" y="715433"/>
                  </a:lnTo>
                  <a:lnTo>
                    <a:pt x="1647547" y="791772"/>
                  </a:lnTo>
                  <a:lnTo>
                    <a:pt x="1586586" y="832246"/>
                  </a:lnTo>
                  <a:lnTo>
                    <a:pt x="1497453" y="946346"/>
                  </a:lnTo>
                  <a:lnTo>
                    <a:pt x="1424512" y="1065777"/>
                  </a:lnTo>
                  <a:lnTo>
                    <a:pt x="1356067" y="1137320"/>
                  </a:lnTo>
                  <a:lnTo>
                    <a:pt x="1308360" y="1169118"/>
                  </a:lnTo>
                  <a:lnTo>
                    <a:pt x="1266323" y="1217687"/>
                  </a:lnTo>
                  <a:lnTo>
                    <a:pt x="1195247" y="1292090"/>
                  </a:lnTo>
                  <a:lnTo>
                    <a:pt x="1150120" y="1318217"/>
                  </a:lnTo>
                  <a:lnTo>
                    <a:pt x="1089107" y="1355881"/>
                  </a:lnTo>
                  <a:lnTo>
                    <a:pt x="1051667" y="1362185"/>
                  </a:lnTo>
                  <a:lnTo>
                    <a:pt x="1011393" y="1360104"/>
                  </a:lnTo>
                  <a:lnTo>
                    <a:pt x="955743" y="1397671"/>
                  </a:lnTo>
                  <a:lnTo>
                    <a:pt x="904743" y="1395784"/>
                  </a:lnTo>
                  <a:lnTo>
                    <a:pt x="878488" y="1427193"/>
                  </a:lnTo>
                  <a:lnTo>
                    <a:pt x="821921" y="1414159"/>
                  </a:lnTo>
                  <a:lnTo>
                    <a:pt x="767830" y="1389832"/>
                  </a:lnTo>
                  <a:lnTo>
                    <a:pt x="728066" y="1415862"/>
                  </a:lnTo>
                  <a:lnTo>
                    <a:pt x="690320" y="1405299"/>
                  </a:lnTo>
                  <a:lnTo>
                    <a:pt x="652829" y="1408792"/>
                  </a:lnTo>
                  <a:lnTo>
                    <a:pt x="599861" y="1446310"/>
                  </a:lnTo>
                  <a:lnTo>
                    <a:pt x="556956" y="1447088"/>
                  </a:lnTo>
                  <a:lnTo>
                    <a:pt x="487287" y="1451165"/>
                  </a:lnTo>
                  <a:lnTo>
                    <a:pt x="423695" y="1494500"/>
                  </a:lnTo>
                  <a:lnTo>
                    <a:pt x="396777" y="1489365"/>
                  </a:lnTo>
                  <a:lnTo>
                    <a:pt x="358470" y="1447879"/>
                  </a:lnTo>
                  <a:lnTo>
                    <a:pt x="334183" y="1439883"/>
                  </a:lnTo>
                  <a:lnTo>
                    <a:pt x="291074" y="1429418"/>
                  </a:lnTo>
                  <a:lnTo>
                    <a:pt x="266583" y="1410178"/>
                  </a:lnTo>
                  <a:lnTo>
                    <a:pt x="271283" y="1373536"/>
                  </a:lnTo>
                  <a:lnTo>
                    <a:pt x="259893" y="1337185"/>
                  </a:lnTo>
                  <a:lnTo>
                    <a:pt x="227153" y="1306846"/>
                  </a:lnTo>
                  <a:lnTo>
                    <a:pt x="226490" y="1270302"/>
                  </a:lnTo>
                  <a:lnTo>
                    <a:pt x="266561" y="1261139"/>
                  </a:lnTo>
                  <a:lnTo>
                    <a:pt x="271056" y="1213252"/>
                  </a:lnTo>
                  <a:lnTo>
                    <a:pt x="254100" y="1165755"/>
                  </a:lnTo>
                  <a:lnTo>
                    <a:pt x="204658" y="1101975"/>
                  </a:lnTo>
                  <a:lnTo>
                    <a:pt x="179555" y="1049002"/>
                  </a:lnTo>
                  <a:lnTo>
                    <a:pt x="143879" y="1004656"/>
                  </a:lnTo>
                  <a:lnTo>
                    <a:pt x="137597" y="954152"/>
                  </a:lnTo>
                  <a:lnTo>
                    <a:pt x="109404" y="878738"/>
                  </a:lnTo>
                  <a:lnTo>
                    <a:pt x="69105" y="8260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3" name="Freeform 366">
              <a:extLst/>
            </p:cNvPr>
            <p:cNvSpPr>
              <a:spLocks/>
            </p:cNvSpPr>
            <p:nvPr/>
          </p:nvSpPr>
          <p:spPr bwMode="auto">
            <a:xfrm rot="21537619">
              <a:off x="4756126" y="5405456"/>
              <a:ext cx="42863" cy="41275"/>
            </a:xfrm>
            <a:custGeom>
              <a:avLst/>
              <a:gdLst>
                <a:gd name="T0" fmla="*/ 2147483647 w 560"/>
                <a:gd name="T1" fmla="*/ 2147483647 h 504"/>
                <a:gd name="T2" fmla="*/ 2147483647 w 560"/>
                <a:gd name="T3" fmla="*/ 2147483647 h 504"/>
                <a:gd name="T4" fmla="*/ 2147483647 w 560"/>
                <a:gd name="T5" fmla="*/ 2147483647 h 504"/>
                <a:gd name="T6" fmla="*/ 2147483647 w 560"/>
                <a:gd name="T7" fmla="*/ 2147483647 h 504"/>
                <a:gd name="T8" fmla="*/ 2147483647 w 560"/>
                <a:gd name="T9" fmla="*/ 2147483647 h 504"/>
                <a:gd name="T10" fmla="*/ 0 w 560"/>
                <a:gd name="T11" fmla="*/ 2147483647 h 504"/>
                <a:gd name="T12" fmla="*/ 2147483647 w 560"/>
                <a:gd name="T13" fmla="*/ 2147483647 h 504"/>
                <a:gd name="T14" fmla="*/ 2147483647 w 560"/>
                <a:gd name="T15" fmla="*/ 2147483647 h 504"/>
                <a:gd name="T16" fmla="*/ 2147483647 w 560"/>
                <a:gd name="T17" fmla="*/ 0 h 504"/>
                <a:gd name="T18" fmla="*/ 2147483647 w 560"/>
                <a:gd name="T19" fmla="*/ 2147483647 h 504"/>
                <a:gd name="T20" fmla="*/ 2147483647 w 560"/>
                <a:gd name="T21" fmla="*/ 2147483647 h 504"/>
                <a:gd name="T22" fmla="*/ 2147483647 w 560"/>
                <a:gd name="T23" fmla="*/ 2147483647 h 504"/>
                <a:gd name="T24" fmla="*/ 2147483647 w 560"/>
                <a:gd name="T25" fmla="*/ 2147483647 h 5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0"/>
                <a:gd name="T40" fmla="*/ 0 h 504"/>
                <a:gd name="T41" fmla="*/ 560 w 560"/>
                <a:gd name="T42" fmla="*/ 504 h 5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0" h="504">
                  <a:moveTo>
                    <a:pt x="432" y="344"/>
                  </a:moveTo>
                  <a:lnTo>
                    <a:pt x="288" y="408"/>
                  </a:lnTo>
                  <a:lnTo>
                    <a:pt x="168" y="504"/>
                  </a:lnTo>
                  <a:lnTo>
                    <a:pt x="96" y="456"/>
                  </a:lnTo>
                  <a:lnTo>
                    <a:pt x="56" y="360"/>
                  </a:lnTo>
                  <a:lnTo>
                    <a:pt x="0" y="304"/>
                  </a:lnTo>
                  <a:lnTo>
                    <a:pt x="96" y="160"/>
                  </a:lnTo>
                  <a:lnTo>
                    <a:pt x="216" y="40"/>
                  </a:lnTo>
                  <a:lnTo>
                    <a:pt x="392" y="0"/>
                  </a:lnTo>
                  <a:lnTo>
                    <a:pt x="496" y="96"/>
                  </a:lnTo>
                  <a:lnTo>
                    <a:pt x="560" y="192"/>
                  </a:lnTo>
                  <a:lnTo>
                    <a:pt x="488" y="272"/>
                  </a:lnTo>
                  <a:lnTo>
                    <a:pt x="432" y="3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4" name="Freeform 367">
              <a:extLst/>
            </p:cNvPr>
            <p:cNvSpPr>
              <a:spLocks/>
            </p:cNvSpPr>
            <p:nvPr/>
          </p:nvSpPr>
          <p:spPr bwMode="auto">
            <a:xfrm>
              <a:off x="4316389" y="4616468"/>
              <a:ext cx="214312" cy="171450"/>
            </a:xfrm>
            <a:custGeom>
              <a:avLst/>
              <a:gdLst>
                <a:gd name="T0" fmla="*/ 88 w 1257300"/>
                <a:gd name="T1" fmla="*/ 135 h 1004887"/>
                <a:gd name="T2" fmla="*/ 89 w 1257300"/>
                <a:gd name="T3" fmla="*/ 141 h 1004887"/>
                <a:gd name="T4" fmla="*/ 66 w 1257300"/>
                <a:gd name="T5" fmla="*/ 145 h 1004887"/>
                <a:gd name="T6" fmla="*/ 55 w 1257300"/>
                <a:gd name="T7" fmla="*/ 144 h 1004887"/>
                <a:gd name="T8" fmla="*/ 46 w 1257300"/>
                <a:gd name="T9" fmla="*/ 143 h 1004887"/>
                <a:gd name="T10" fmla="*/ 41 w 1257300"/>
                <a:gd name="T11" fmla="*/ 139 h 1004887"/>
                <a:gd name="T12" fmla="*/ 34 w 1257300"/>
                <a:gd name="T13" fmla="*/ 130 h 1004887"/>
                <a:gd name="T14" fmla="*/ 30 w 1257300"/>
                <a:gd name="T15" fmla="*/ 119 h 1004887"/>
                <a:gd name="T16" fmla="*/ 22 w 1257300"/>
                <a:gd name="T17" fmla="*/ 114 h 1004887"/>
                <a:gd name="T18" fmla="*/ 12 w 1257300"/>
                <a:gd name="T19" fmla="*/ 114 h 1004887"/>
                <a:gd name="T20" fmla="*/ 1 w 1257300"/>
                <a:gd name="T21" fmla="*/ 113 h 1004887"/>
                <a:gd name="T22" fmla="*/ 0 w 1257300"/>
                <a:gd name="T23" fmla="*/ 86 h 1004887"/>
                <a:gd name="T24" fmla="*/ 3 w 1257300"/>
                <a:gd name="T25" fmla="*/ 74 h 1004887"/>
                <a:gd name="T26" fmla="*/ 12 w 1257300"/>
                <a:gd name="T27" fmla="*/ 65 h 1004887"/>
                <a:gd name="T28" fmla="*/ 17 w 1257300"/>
                <a:gd name="T29" fmla="*/ 56 h 1004887"/>
                <a:gd name="T30" fmla="*/ 18 w 1257300"/>
                <a:gd name="T31" fmla="*/ 46 h 1004887"/>
                <a:gd name="T32" fmla="*/ 13 w 1257300"/>
                <a:gd name="T33" fmla="*/ 33 h 1004887"/>
                <a:gd name="T34" fmla="*/ 16 w 1257300"/>
                <a:gd name="T35" fmla="*/ 30 h 1004887"/>
                <a:gd name="T36" fmla="*/ 17 w 1257300"/>
                <a:gd name="T37" fmla="*/ 21 h 1004887"/>
                <a:gd name="T38" fmla="*/ 24 w 1257300"/>
                <a:gd name="T39" fmla="*/ 13 h 1004887"/>
                <a:gd name="T40" fmla="*/ 25 w 1257300"/>
                <a:gd name="T41" fmla="*/ 3 h 1004887"/>
                <a:gd name="T42" fmla="*/ 33 w 1257300"/>
                <a:gd name="T43" fmla="*/ 1 h 1004887"/>
                <a:gd name="T44" fmla="*/ 43 w 1257300"/>
                <a:gd name="T45" fmla="*/ 0 h 1004887"/>
                <a:gd name="T46" fmla="*/ 53 w 1257300"/>
                <a:gd name="T47" fmla="*/ 5 h 1004887"/>
                <a:gd name="T48" fmla="*/ 62 w 1257300"/>
                <a:gd name="T49" fmla="*/ 10 h 1004887"/>
                <a:gd name="T50" fmla="*/ 71 w 1257300"/>
                <a:gd name="T51" fmla="*/ 8 h 1004887"/>
                <a:gd name="T52" fmla="*/ 84 w 1257300"/>
                <a:gd name="T53" fmla="*/ 8 h 1004887"/>
                <a:gd name="T54" fmla="*/ 91 w 1257300"/>
                <a:gd name="T55" fmla="*/ 11 h 1004887"/>
                <a:gd name="T56" fmla="*/ 102 w 1257300"/>
                <a:gd name="T57" fmla="*/ 12 h 1004887"/>
                <a:gd name="T58" fmla="*/ 120 w 1257300"/>
                <a:gd name="T59" fmla="*/ 6 h 1004887"/>
                <a:gd name="T60" fmla="*/ 131 w 1257300"/>
                <a:gd name="T61" fmla="*/ 5 h 1004887"/>
                <a:gd name="T62" fmla="*/ 140 w 1257300"/>
                <a:gd name="T63" fmla="*/ 9 h 1004887"/>
                <a:gd name="T64" fmla="*/ 149 w 1257300"/>
                <a:gd name="T65" fmla="*/ 8 h 1004887"/>
                <a:gd name="T66" fmla="*/ 157 w 1257300"/>
                <a:gd name="T67" fmla="*/ 6 h 1004887"/>
                <a:gd name="T68" fmla="*/ 164 w 1257300"/>
                <a:gd name="T69" fmla="*/ 4 h 1004887"/>
                <a:gd name="T70" fmla="*/ 168 w 1257300"/>
                <a:gd name="T71" fmla="*/ 14 h 1004887"/>
                <a:gd name="T72" fmla="*/ 175 w 1257300"/>
                <a:gd name="T73" fmla="*/ 18 h 1004887"/>
                <a:gd name="T74" fmla="*/ 176 w 1257300"/>
                <a:gd name="T75" fmla="*/ 26 h 1004887"/>
                <a:gd name="T76" fmla="*/ 181 w 1257300"/>
                <a:gd name="T77" fmla="*/ 28 h 1004887"/>
                <a:gd name="T78" fmla="*/ 176 w 1257300"/>
                <a:gd name="T79" fmla="*/ 36 h 1004887"/>
                <a:gd name="T80" fmla="*/ 180 w 1257300"/>
                <a:gd name="T81" fmla="*/ 41 h 1004887"/>
                <a:gd name="T82" fmla="*/ 175 w 1257300"/>
                <a:gd name="T83" fmla="*/ 46 h 1004887"/>
                <a:gd name="T84" fmla="*/ 169 w 1257300"/>
                <a:gd name="T85" fmla="*/ 55 h 1004887"/>
                <a:gd name="T86" fmla="*/ 164 w 1257300"/>
                <a:gd name="T87" fmla="*/ 72 h 1004887"/>
                <a:gd name="T88" fmla="*/ 158 w 1257300"/>
                <a:gd name="T89" fmla="*/ 79 h 1004887"/>
                <a:gd name="T90" fmla="*/ 152 w 1257300"/>
                <a:gd name="T91" fmla="*/ 87 h 1004887"/>
                <a:gd name="T92" fmla="*/ 145 w 1257300"/>
                <a:gd name="T93" fmla="*/ 90 h 1004887"/>
                <a:gd name="T94" fmla="*/ 139 w 1257300"/>
                <a:gd name="T95" fmla="*/ 101 h 1004887"/>
                <a:gd name="T96" fmla="*/ 133 w 1257300"/>
                <a:gd name="T97" fmla="*/ 111 h 1004887"/>
                <a:gd name="T98" fmla="*/ 126 w 1257300"/>
                <a:gd name="T99" fmla="*/ 111 h 1004887"/>
                <a:gd name="T100" fmla="*/ 117 w 1257300"/>
                <a:gd name="T101" fmla="*/ 109 h 1004887"/>
                <a:gd name="T102" fmla="*/ 108 w 1257300"/>
                <a:gd name="T103" fmla="*/ 107 h 1004887"/>
                <a:gd name="T104" fmla="*/ 101 w 1257300"/>
                <a:gd name="T105" fmla="*/ 115 h 1004887"/>
                <a:gd name="T106" fmla="*/ 93 w 1257300"/>
                <a:gd name="T107" fmla="*/ 124 h 1004887"/>
                <a:gd name="T108" fmla="*/ 88 w 1257300"/>
                <a:gd name="T109" fmla="*/ 135 h 10048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7300"/>
                <a:gd name="T166" fmla="*/ 0 h 1004887"/>
                <a:gd name="T167" fmla="*/ 1257300 w 1257300"/>
                <a:gd name="T168" fmla="*/ 1004887 h 10048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7300" h="1004887">
                  <a:moveTo>
                    <a:pt x="614363" y="933450"/>
                  </a:moveTo>
                  <a:lnTo>
                    <a:pt x="615553" y="977503"/>
                  </a:lnTo>
                  <a:lnTo>
                    <a:pt x="456010" y="1004887"/>
                  </a:lnTo>
                  <a:lnTo>
                    <a:pt x="381000" y="996553"/>
                  </a:lnTo>
                  <a:lnTo>
                    <a:pt x="317897" y="989409"/>
                  </a:lnTo>
                  <a:lnTo>
                    <a:pt x="287927" y="959735"/>
                  </a:lnTo>
                  <a:lnTo>
                    <a:pt x="233027" y="901125"/>
                  </a:lnTo>
                  <a:lnTo>
                    <a:pt x="209550" y="821531"/>
                  </a:lnTo>
                  <a:lnTo>
                    <a:pt x="154781" y="785812"/>
                  </a:lnTo>
                  <a:lnTo>
                    <a:pt x="86916" y="787003"/>
                  </a:lnTo>
                  <a:lnTo>
                    <a:pt x="8335" y="782240"/>
                  </a:lnTo>
                  <a:lnTo>
                    <a:pt x="0" y="594121"/>
                  </a:lnTo>
                  <a:lnTo>
                    <a:pt x="23813" y="510778"/>
                  </a:lnTo>
                  <a:lnTo>
                    <a:pt x="82153" y="448865"/>
                  </a:lnTo>
                  <a:lnTo>
                    <a:pt x="120253" y="385762"/>
                  </a:lnTo>
                  <a:lnTo>
                    <a:pt x="125016" y="320278"/>
                  </a:lnTo>
                  <a:lnTo>
                    <a:pt x="94060" y="227409"/>
                  </a:lnTo>
                  <a:lnTo>
                    <a:pt x="109538" y="204787"/>
                  </a:lnTo>
                  <a:lnTo>
                    <a:pt x="119063" y="144065"/>
                  </a:lnTo>
                  <a:lnTo>
                    <a:pt x="166688" y="88106"/>
                  </a:lnTo>
                  <a:lnTo>
                    <a:pt x="172641" y="23812"/>
                  </a:lnTo>
                  <a:lnTo>
                    <a:pt x="232172" y="9525"/>
                  </a:lnTo>
                  <a:lnTo>
                    <a:pt x="296466" y="0"/>
                  </a:lnTo>
                  <a:lnTo>
                    <a:pt x="366713" y="38100"/>
                  </a:lnTo>
                  <a:lnTo>
                    <a:pt x="431006" y="66675"/>
                  </a:lnTo>
                  <a:lnTo>
                    <a:pt x="491728" y="55959"/>
                  </a:lnTo>
                  <a:lnTo>
                    <a:pt x="582216" y="53578"/>
                  </a:lnTo>
                  <a:lnTo>
                    <a:pt x="634603" y="77390"/>
                  </a:lnTo>
                  <a:lnTo>
                    <a:pt x="706041" y="85725"/>
                  </a:lnTo>
                  <a:lnTo>
                    <a:pt x="833438" y="40481"/>
                  </a:lnTo>
                  <a:lnTo>
                    <a:pt x="908447" y="34528"/>
                  </a:lnTo>
                  <a:lnTo>
                    <a:pt x="973931" y="60721"/>
                  </a:lnTo>
                  <a:lnTo>
                    <a:pt x="1035844" y="55959"/>
                  </a:lnTo>
                  <a:lnTo>
                    <a:pt x="1094185" y="44053"/>
                  </a:lnTo>
                  <a:lnTo>
                    <a:pt x="1141810" y="25003"/>
                  </a:lnTo>
                  <a:lnTo>
                    <a:pt x="1168003" y="97631"/>
                  </a:lnTo>
                  <a:lnTo>
                    <a:pt x="1215628" y="127396"/>
                  </a:lnTo>
                  <a:lnTo>
                    <a:pt x="1225153" y="177403"/>
                  </a:lnTo>
                  <a:lnTo>
                    <a:pt x="1257300" y="191690"/>
                  </a:lnTo>
                  <a:lnTo>
                    <a:pt x="1220391" y="247650"/>
                  </a:lnTo>
                  <a:lnTo>
                    <a:pt x="1253728" y="283368"/>
                  </a:lnTo>
                  <a:lnTo>
                    <a:pt x="1218358" y="315228"/>
                  </a:lnTo>
                  <a:lnTo>
                    <a:pt x="1175775" y="379113"/>
                  </a:lnTo>
                  <a:lnTo>
                    <a:pt x="1140874" y="495453"/>
                  </a:lnTo>
                  <a:lnTo>
                    <a:pt x="1098101" y="548824"/>
                  </a:lnTo>
                  <a:lnTo>
                    <a:pt x="1054894" y="598884"/>
                  </a:lnTo>
                  <a:lnTo>
                    <a:pt x="1009650" y="621506"/>
                  </a:lnTo>
                  <a:lnTo>
                    <a:pt x="969169" y="701278"/>
                  </a:lnTo>
                  <a:lnTo>
                    <a:pt x="921544" y="764381"/>
                  </a:lnTo>
                  <a:lnTo>
                    <a:pt x="873919" y="767953"/>
                  </a:lnTo>
                  <a:lnTo>
                    <a:pt x="812006" y="752475"/>
                  </a:lnTo>
                  <a:lnTo>
                    <a:pt x="753666" y="740568"/>
                  </a:lnTo>
                  <a:lnTo>
                    <a:pt x="700088" y="796528"/>
                  </a:lnTo>
                  <a:lnTo>
                    <a:pt x="642938" y="856059"/>
                  </a:lnTo>
                  <a:lnTo>
                    <a:pt x="614363" y="9334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5" name="Freeform 368">
              <a:extLst/>
            </p:cNvPr>
            <p:cNvSpPr>
              <a:spLocks/>
            </p:cNvSpPr>
            <p:nvPr/>
          </p:nvSpPr>
          <p:spPr bwMode="auto">
            <a:xfrm>
              <a:off x="4421164" y="4619643"/>
              <a:ext cx="136525" cy="214313"/>
            </a:xfrm>
            <a:custGeom>
              <a:avLst/>
              <a:gdLst>
                <a:gd name="T0" fmla="*/ 2147483647 w 430"/>
                <a:gd name="T1" fmla="*/ 2147483647 h 675"/>
                <a:gd name="T2" fmla="*/ 2147483647 w 430"/>
                <a:gd name="T3" fmla="*/ 2147483647 h 675"/>
                <a:gd name="T4" fmla="*/ 2147483647 w 430"/>
                <a:gd name="T5" fmla="*/ 2147483647 h 675"/>
                <a:gd name="T6" fmla="*/ 2147483647 w 430"/>
                <a:gd name="T7" fmla="*/ 2147483647 h 675"/>
                <a:gd name="T8" fmla="*/ 2147483647 w 430"/>
                <a:gd name="T9" fmla="*/ 2147483647 h 675"/>
                <a:gd name="T10" fmla="*/ 2147483647 w 430"/>
                <a:gd name="T11" fmla="*/ 2147483647 h 675"/>
                <a:gd name="T12" fmla="*/ 2147483647 w 430"/>
                <a:gd name="T13" fmla="*/ 2147483647 h 675"/>
                <a:gd name="T14" fmla="*/ 2147483647 w 430"/>
                <a:gd name="T15" fmla="*/ 2147483647 h 675"/>
                <a:gd name="T16" fmla="*/ 2147483647 w 430"/>
                <a:gd name="T17" fmla="*/ 2147483647 h 675"/>
                <a:gd name="T18" fmla="*/ 2147483647 w 430"/>
                <a:gd name="T19" fmla="*/ 2147483647 h 675"/>
                <a:gd name="T20" fmla="*/ 2147483647 w 430"/>
                <a:gd name="T21" fmla="*/ 2147483647 h 675"/>
                <a:gd name="T22" fmla="*/ 2147483647 w 430"/>
                <a:gd name="T23" fmla="*/ 2147483647 h 675"/>
                <a:gd name="T24" fmla="*/ 2147483647 w 430"/>
                <a:gd name="T25" fmla="*/ 2147483647 h 675"/>
                <a:gd name="T26" fmla="*/ 2147483647 w 430"/>
                <a:gd name="T27" fmla="*/ 2147483647 h 675"/>
                <a:gd name="T28" fmla="*/ 0 w 430"/>
                <a:gd name="T29" fmla="*/ 2147483647 h 675"/>
                <a:gd name="T30" fmla="*/ 2147483647 w 430"/>
                <a:gd name="T31" fmla="*/ 2147483647 h 675"/>
                <a:gd name="T32" fmla="*/ 2147483647 w 430"/>
                <a:gd name="T33" fmla="*/ 2147483647 h 675"/>
                <a:gd name="T34" fmla="*/ 2147483647 w 430"/>
                <a:gd name="T35" fmla="*/ 2147483647 h 675"/>
                <a:gd name="T36" fmla="*/ 2147483647 w 430"/>
                <a:gd name="T37" fmla="*/ 2147483647 h 675"/>
                <a:gd name="T38" fmla="*/ 2147483647 w 430"/>
                <a:gd name="T39" fmla="*/ 2147483647 h 675"/>
                <a:gd name="T40" fmla="*/ 2147483647 w 430"/>
                <a:gd name="T41" fmla="*/ 2147483647 h 675"/>
                <a:gd name="T42" fmla="*/ 2147483647 w 430"/>
                <a:gd name="T43" fmla="*/ 2147483647 h 675"/>
                <a:gd name="T44" fmla="*/ 2147483647 w 430"/>
                <a:gd name="T45" fmla="*/ 2147483647 h 675"/>
                <a:gd name="T46" fmla="*/ 2147483647 w 430"/>
                <a:gd name="T47" fmla="*/ 2147483647 h 675"/>
                <a:gd name="T48" fmla="*/ 2147483647 w 430"/>
                <a:gd name="T49" fmla="*/ 2147483647 h 675"/>
                <a:gd name="T50" fmla="*/ 2147483647 w 430"/>
                <a:gd name="T51" fmla="*/ 2147483647 h 675"/>
                <a:gd name="T52" fmla="*/ 2147483647 w 430"/>
                <a:gd name="T53" fmla="*/ 2147483647 h 675"/>
                <a:gd name="T54" fmla="*/ 2147483647 w 430"/>
                <a:gd name="T55" fmla="*/ 2147483647 h 675"/>
                <a:gd name="T56" fmla="*/ 2147483647 w 430"/>
                <a:gd name="T57" fmla="*/ 2147483647 h 675"/>
                <a:gd name="T58" fmla="*/ 2147483647 w 430"/>
                <a:gd name="T59" fmla="*/ 2147483647 h 675"/>
                <a:gd name="T60" fmla="*/ 2147483647 w 430"/>
                <a:gd name="T61" fmla="*/ 2147483647 h 675"/>
                <a:gd name="T62" fmla="*/ 2147483647 w 430"/>
                <a:gd name="T63" fmla="*/ 2147483647 h 675"/>
                <a:gd name="T64" fmla="*/ 2147483647 w 430"/>
                <a:gd name="T65" fmla="*/ 0 h 675"/>
                <a:gd name="T66" fmla="*/ 2147483647 w 430"/>
                <a:gd name="T67" fmla="*/ 2147483647 h 675"/>
                <a:gd name="T68" fmla="*/ 2147483647 w 430"/>
                <a:gd name="T69" fmla="*/ 2147483647 h 675"/>
                <a:gd name="T70" fmla="*/ 2147483647 w 430"/>
                <a:gd name="T71" fmla="*/ 2147483647 h 675"/>
                <a:gd name="T72" fmla="*/ 2147483647 w 430"/>
                <a:gd name="T73" fmla="*/ 2147483647 h 675"/>
                <a:gd name="T74" fmla="*/ 2147483647 w 430"/>
                <a:gd name="T75" fmla="*/ 2147483647 h 675"/>
                <a:gd name="T76" fmla="*/ 2147483647 w 430"/>
                <a:gd name="T77" fmla="*/ 2147483647 h 675"/>
                <a:gd name="T78" fmla="*/ 2147483647 w 430"/>
                <a:gd name="T79" fmla="*/ 2147483647 h 675"/>
                <a:gd name="T80" fmla="*/ 2147483647 w 430"/>
                <a:gd name="T81" fmla="*/ 2147483647 h 675"/>
                <a:gd name="T82" fmla="*/ 2147483647 w 430"/>
                <a:gd name="T83" fmla="*/ 2147483647 h 675"/>
                <a:gd name="T84" fmla="*/ 2147483647 w 430"/>
                <a:gd name="T85" fmla="*/ 2147483647 h 675"/>
                <a:gd name="T86" fmla="*/ 2147483647 w 430"/>
                <a:gd name="T87" fmla="*/ 2147483647 h 675"/>
                <a:gd name="T88" fmla="*/ 2147483647 w 430"/>
                <a:gd name="T89" fmla="*/ 2147483647 h 675"/>
                <a:gd name="T90" fmla="*/ 2147483647 w 430"/>
                <a:gd name="T91" fmla="*/ 2147483647 h 675"/>
                <a:gd name="T92" fmla="*/ 2147483647 w 430"/>
                <a:gd name="T93" fmla="*/ 2147483647 h 675"/>
                <a:gd name="T94" fmla="*/ 2147483647 w 430"/>
                <a:gd name="T95" fmla="*/ 2147483647 h 675"/>
                <a:gd name="T96" fmla="*/ 2147483647 w 430"/>
                <a:gd name="T97" fmla="*/ 2147483647 h 675"/>
                <a:gd name="T98" fmla="*/ 2147483647 w 430"/>
                <a:gd name="T99" fmla="*/ 2147483647 h 675"/>
                <a:gd name="T100" fmla="*/ 2147483647 w 430"/>
                <a:gd name="T101" fmla="*/ 2147483647 h 675"/>
                <a:gd name="T102" fmla="*/ 2147483647 w 430"/>
                <a:gd name="T103" fmla="*/ 2147483647 h 675"/>
                <a:gd name="T104" fmla="*/ 2147483647 w 430"/>
                <a:gd name="T105" fmla="*/ 2147483647 h 675"/>
                <a:gd name="T106" fmla="*/ 2147483647 w 430"/>
                <a:gd name="T107" fmla="*/ 2147483647 h 675"/>
                <a:gd name="T108" fmla="*/ 2147483647 w 430"/>
                <a:gd name="T109" fmla="*/ 2147483647 h 6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30"/>
                <a:gd name="T166" fmla="*/ 0 h 675"/>
                <a:gd name="T167" fmla="*/ 800100 w 430"/>
                <a:gd name="T168" fmla="*/ 1254919 h 6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30" h="675">
                  <a:moveTo>
                    <a:pt x="372" y="673"/>
                  </a:moveTo>
                  <a:lnTo>
                    <a:pt x="319" y="664"/>
                  </a:lnTo>
                  <a:lnTo>
                    <a:pt x="271" y="653"/>
                  </a:lnTo>
                  <a:lnTo>
                    <a:pt x="232" y="647"/>
                  </a:lnTo>
                  <a:lnTo>
                    <a:pt x="203" y="647"/>
                  </a:lnTo>
                  <a:lnTo>
                    <a:pt x="163" y="653"/>
                  </a:lnTo>
                  <a:lnTo>
                    <a:pt x="135" y="649"/>
                  </a:lnTo>
                  <a:lnTo>
                    <a:pt x="93" y="653"/>
                  </a:lnTo>
                  <a:lnTo>
                    <a:pt x="77" y="644"/>
                  </a:lnTo>
                  <a:lnTo>
                    <a:pt x="67" y="619"/>
                  </a:lnTo>
                  <a:lnTo>
                    <a:pt x="53" y="613"/>
                  </a:lnTo>
                  <a:lnTo>
                    <a:pt x="44" y="575"/>
                  </a:lnTo>
                  <a:lnTo>
                    <a:pt x="24" y="556"/>
                  </a:lnTo>
                  <a:lnTo>
                    <a:pt x="3" y="517"/>
                  </a:lnTo>
                  <a:lnTo>
                    <a:pt x="0" y="493"/>
                  </a:lnTo>
                  <a:lnTo>
                    <a:pt x="15" y="451"/>
                  </a:lnTo>
                  <a:lnTo>
                    <a:pt x="75" y="389"/>
                  </a:lnTo>
                  <a:lnTo>
                    <a:pt x="138" y="403"/>
                  </a:lnTo>
                  <a:lnTo>
                    <a:pt x="166" y="402"/>
                  </a:lnTo>
                  <a:lnTo>
                    <a:pt x="190" y="370"/>
                  </a:lnTo>
                  <a:lnTo>
                    <a:pt x="212" y="326"/>
                  </a:lnTo>
                  <a:lnTo>
                    <a:pt x="236" y="314"/>
                  </a:lnTo>
                  <a:lnTo>
                    <a:pt x="284" y="257"/>
                  </a:lnTo>
                  <a:lnTo>
                    <a:pt x="303" y="195"/>
                  </a:lnTo>
                  <a:lnTo>
                    <a:pt x="324" y="161"/>
                  </a:lnTo>
                  <a:lnTo>
                    <a:pt x="346" y="143"/>
                  </a:lnTo>
                  <a:lnTo>
                    <a:pt x="325" y="125"/>
                  </a:lnTo>
                  <a:lnTo>
                    <a:pt x="347" y="94"/>
                  </a:lnTo>
                  <a:lnTo>
                    <a:pt x="330" y="87"/>
                  </a:lnTo>
                  <a:lnTo>
                    <a:pt x="323" y="60"/>
                  </a:lnTo>
                  <a:lnTo>
                    <a:pt x="300" y="44"/>
                  </a:lnTo>
                  <a:lnTo>
                    <a:pt x="285" y="4"/>
                  </a:lnTo>
                  <a:lnTo>
                    <a:pt x="296" y="0"/>
                  </a:lnTo>
                  <a:lnTo>
                    <a:pt x="331" y="24"/>
                  </a:lnTo>
                  <a:lnTo>
                    <a:pt x="351" y="42"/>
                  </a:lnTo>
                  <a:lnTo>
                    <a:pt x="370" y="66"/>
                  </a:lnTo>
                  <a:lnTo>
                    <a:pt x="376" y="88"/>
                  </a:lnTo>
                  <a:lnTo>
                    <a:pt x="397" y="106"/>
                  </a:lnTo>
                  <a:lnTo>
                    <a:pt x="392" y="151"/>
                  </a:lnTo>
                  <a:lnTo>
                    <a:pt x="397" y="183"/>
                  </a:lnTo>
                  <a:lnTo>
                    <a:pt x="392" y="200"/>
                  </a:lnTo>
                  <a:lnTo>
                    <a:pt x="369" y="213"/>
                  </a:lnTo>
                  <a:lnTo>
                    <a:pt x="354" y="244"/>
                  </a:lnTo>
                  <a:lnTo>
                    <a:pt x="362" y="276"/>
                  </a:lnTo>
                  <a:lnTo>
                    <a:pt x="372" y="313"/>
                  </a:lnTo>
                  <a:lnTo>
                    <a:pt x="391" y="352"/>
                  </a:lnTo>
                  <a:lnTo>
                    <a:pt x="378" y="387"/>
                  </a:lnTo>
                  <a:lnTo>
                    <a:pt x="338" y="438"/>
                  </a:lnTo>
                  <a:lnTo>
                    <a:pt x="357" y="500"/>
                  </a:lnTo>
                  <a:lnTo>
                    <a:pt x="376" y="561"/>
                  </a:lnTo>
                  <a:lnTo>
                    <a:pt x="394" y="578"/>
                  </a:lnTo>
                  <a:lnTo>
                    <a:pt x="425" y="602"/>
                  </a:lnTo>
                  <a:lnTo>
                    <a:pt x="430" y="627"/>
                  </a:lnTo>
                  <a:lnTo>
                    <a:pt x="422" y="675"/>
                  </a:lnTo>
                  <a:lnTo>
                    <a:pt x="372" y="67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6" name="Freeform 369">
              <a:extLst/>
            </p:cNvPr>
            <p:cNvSpPr>
              <a:spLocks/>
            </p:cNvSpPr>
            <p:nvPr/>
          </p:nvSpPr>
          <p:spPr bwMode="auto">
            <a:xfrm>
              <a:off x="4111601" y="4672031"/>
              <a:ext cx="104775" cy="114300"/>
            </a:xfrm>
            <a:custGeom>
              <a:avLst/>
              <a:gdLst>
                <a:gd name="T0" fmla="*/ 24 w 619222"/>
                <a:gd name="T1" fmla="*/ 99 h 666750"/>
                <a:gd name="T2" fmla="*/ 13 w 619222"/>
                <a:gd name="T3" fmla="*/ 99 h 666750"/>
                <a:gd name="T4" fmla="*/ 13 w 619222"/>
                <a:gd name="T5" fmla="*/ 89 h 666750"/>
                <a:gd name="T6" fmla="*/ 13 w 619222"/>
                <a:gd name="T7" fmla="*/ 77 h 666750"/>
                <a:gd name="T8" fmla="*/ 0 w 619222"/>
                <a:gd name="T9" fmla="*/ 67 h 666750"/>
                <a:gd name="T10" fmla="*/ 1 w 619222"/>
                <a:gd name="T11" fmla="*/ 60 h 666750"/>
                <a:gd name="T12" fmla="*/ 0 w 619222"/>
                <a:gd name="T13" fmla="*/ 50 h 666750"/>
                <a:gd name="T14" fmla="*/ 5 w 619222"/>
                <a:gd name="T15" fmla="*/ 42 h 666750"/>
                <a:gd name="T16" fmla="*/ 7 w 619222"/>
                <a:gd name="T17" fmla="*/ 34 h 666750"/>
                <a:gd name="T18" fmla="*/ 8 w 619222"/>
                <a:gd name="T19" fmla="*/ 6 h 666750"/>
                <a:gd name="T20" fmla="*/ 14 w 619222"/>
                <a:gd name="T21" fmla="*/ 7 h 666750"/>
                <a:gd name="T22" fmla="*/ 19 w 619222"/>
                <a:gd name="T23" fmla="*/ 7 h 666750"/>
                <a:gd name="T24" fmla="*/ 25 w 619222"/>
                <a:gd name="T25" fmla="*/ 2 h 666750"/>
                <a:gd name="T26" fmla="*/ 32 w 619222"/>
                <a:gd name="T27" fmla="*/ 0 h 666750"/>
                <a:gd name="T28" fmla="*/ 36 w 619222"/>
                <a:gd name="T29" fmla="*/ 8 h 666750"/>
                <a:gd name="T30" fmla="*/ 45 w 619222"/>
                <a:gd name="T31" fmla="*/ 6 h 666750"/>
                <a:gd name="T32" fmla="*/ 51 w 619222"/>
                <a:gd name="T33" fmla="*/ 12 h 666750"/>
                <a:gd name="T34" fmla="*/ 59 w 619222"/>
                <a:gd name="T35" fmla="*/ 17 h 666750"/>
                <a:gd name="T36" fmla="*/ 73 w 619222"/>
                <a:gd name="T37" fmla="*/ 13 h 666750"/>
                <a:gd name="T38" fmla="*/ 81 w 619222"/>
                <a:gd name="T39" fmla="*/ 16 h 666750"/>
                <a:gd name="T40" fmla="*/ 86 w 619222"/>
                <a:gd name="T41" fmla="*/ 35 h 666750"/>
                <a:gd name="T42" fmla="*/ 83 w 619222"/>
                <a:gd name="T43" fmla="*/ 50 h 666750"/>
                <a:gd name="T44" fmla="*/ 77 w 619222"/>
                <a:gd name="T45" fmla="*/ 68 h 666750"/>
                <a:gd name="T46" fmla="*/ 79 w 619222"/>
                <a:gd name="T47" fmla="*/ 84 h 666750"/>
                <a:gd name="T48" fmla="*/ 84 w 619222"/>
                <a:gd name="T49" fmla="*/ 92 h 666750"/>
                <a:gd name="T50" fmla="*/ 71 w 619222"/>
                <a:gd name="T51" fmla="*/ 89 h 666750"/>
                <a:gd name="T52" fmla="*/ 60 w 619222"/>
                <a:gd name="T53" fmla="*/ 87 h 666750"/>
                <a:gd name="T54" fmla="*/ 48 w 619222"/>
                <a:gd name="T55" fmla="*/ 88 h 666750"/>
                <a:gd name="T56" fmla="*/ 33 w 619222"/>
                <a:gd name="T57" fmla="*/ 89 h 666750"/>
                <a:gd name="T58" fmla="*/ 24 w 619222"/>
                <a:gd name="T59" fmla="*/ 99 h 6667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9222"/>
                <a:gd name="T91" fmla="*/ 0 h 666750"/>
                <a:gd name="T92" fmla="*/ 619222 w 619222"/>
                <a:gd name="T93" fmla="*/ 666750 h 6667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9222" h="666750">
                  <a:moveTo>
                    <a:pt x="172641" y="666750"/>
                  </a:moveTo>
                  <a:lnTo>
                    <a:pt x="90487" y="665560"/>
                  </a:lnTo>
                  <a:lnTo>
                    <a:pt x="96441" y="598885"/>
                  </a:lnTo>
                  <a:lnTo>
                    <a:pt x="94059" y="522685"/>
                  </a:lnTo>
                  <a:lnTo>
                    <a:pt x="0" y="453628"/>
                  </a:lnTo>
                  <a:lnTo>
                    <a:pt x="8334" y="404813"/>
                  </a:lnTo>
                  <a:lnTo>
                    <a:pt x="1191" y="334566"/>
                  </a:lnTo>
                  <a:lnTo>
                    <a:pt x="35719" y="280988"/>
                  </a:lnTo>
                  <a:lnTo>
                    <a:pt x="51197" y="227410"/>
                  </a:lnTo>
                  <a:lnTo>
                    <a:pt x="57150" y="40481"/>
                  </a:lnTo>
                  <a:lnTo>
                    <a:pt x="97631" y="44053"/>
                  </a:lnTo>
                  <a:lnTo>
                    <a:pt x="136922" y="46435"/>
                  </a:lnTo>
                  <a:lnTo>
                    <a:pt x="180975" y="14288"/>
                  </a:lnTo>
                  <a:lnTo>
                    <a:pt x="229791" y="0"/>
                  </a:lnTo>
                  <a:lnTo>
                    <a:pt x="257175" y="57150"/>
                  </a:lnTo>
                  <a:lnTo>
                    <a:pt x="321469" y="38100"/>
                  </a:lnTo>
                  <a:lnTo>
                    <a:pt x="366712" y="83344"/>
                  </a:lnTo>
                  <a:lnTo>
                    <a:pt x="427434" y="115491"/>
                  </a:lnTo>
                  <a:lnTo>
                    <a:pt x="527447" y="85725"/>
                  </a:lnTo>
                  <a:lnTo>
                    <a:pt x="583406" y="109538"/>
                  </a:lnTo>
                  <a:lnTo>
                    <a:pt x="619222" y="237593"/>
                  </a:lnTo>
                  <a:lnTo>
                    <a:pt x="598570" y="340042"/>
                  </a:lnTo>
                  <a:lnTo>
                    <a:pt x="555685" y="457811"/>
                  </a:lnTo>
                  <a:lnTo>
                    <a:pt x="571216" y="569391"/>
                  </a:lnTo>
                  <a:lnTo>
                    <a:pt x="603647" y="619125"/>
                  </a:lnTo>
                  <a:lnTo>
                    <a:pt x="510778" y="602456"/>
                  </a:lnTo>
                  <a:lnTo>
                    <a:pt x="435769" y="588169"/>
                  </a:lnTo>
                  <a:lnTo>
                    <a:pt x="347662" y="591741"/>
                  </a:lnTo>
                  <a:lnTo>
                    <a:pt x="240506" y="604838"/>
                  </a:lnTo>
                  <a:lnTo>
                    <a:pt x="172641" y="6667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7" name="Freeform 370">
              <a:extLst/>
            </p:cNvPr>
            <p:cNvSpPr>
              <a:spLocks/>
            </p:cNvSpPr>
            <p:nvPr/>
          </p:nvSpPr>
          <p:spPr bwMode="auto">
            <a:xfrm>
              <a:off x="4281464" y="4640281"/>
              <a:ext cx="55562" cy="112712"/>
            </a:xfrm>
            <a:custGeom>
              <a:avLst/>
              <a:gdLst>
                <a:gd name="T0" fmla="*/ 20 w 327422"/>
                <a:gd name="T1" fmla="*/ 9 h 656034"/>
                <a:gd name="T2" fmla="*/ 16 w 327422"/>
                <a:gd name="T3" fmla="*/ 18 h 656034"/>
                <a:gd name="T4" fmla="*/ 6 w 327422"/>
                <a:gd name="T5" fmla="*/ 18 h 656034"/>
                <a:gd name="T6" fmla="*/ 0 w 327422"/>
                <a:gd name="T7" fmla="*/ 22 h 656034"/>
                <a:gd name="T8" fmla="*/ 3 w 327422"/>
                <a:gd name="T9" fmla="*/ 27 h 656034"/>
                <a:gd name="T10" fmla="*/ 9 w 327422"/>
                <a:gd name="T11" fmla="*/ 42 h 656034"/>
                <a:gd name="T12" fmla="*/ 9 w 327422"/>
                <a:gd name="T13" fmla="*/ 49 h 656034"/>
                <a:gd name="T14" fmla="*/ 13 w 327422"/>
                <a:gd name="T15" fmla="*/ 57 h 656034"/>
                <a:gd name="T16" fmla="*/ 12 w 327422"/>
                <a:gd name="T17" fmla="*/ 97 h 656034"/>
                <a:gd name="T18" fmla="*/ 19 w 327422"/>
                <a:gd name="T19" fmla="*/ 98 h 656034"/>
                <a:gd name="T20" fmla="*/ 24 w 327422"/>
                <a:gd name="T21" fmla="*/ 97 h 656034"/>
                <a:gd name="T22" fmla="*/ 30 w 327422"/>
                <a:gd name="T23" fmla="*/ 96 h 656034"/>
                <a:gd name="T24" fmla="*/ 29 w 327422"/>
                <a:gd name="T25" fmla="*/ 67 h 656034"/>
                <a:gd name="T26" fmla="*/ 32 w 327422"/>
                <a:gd name="T27" fmla="*/ 55 h 656034"/>
                <a:gd name="T28" fmla="*/ 40 w 327422"/>
                <a:gd name="T29" fmla="*/ 46 h 656034"/>
                <a:gd name="T30" fmla="*/ 46 w 327422"/>
                <a:gd name="T31" fmla="*/ 36 h 656034"/>
                <a:gd name="T32" fmla="*/ 46 w 327422"/>
                <a:gd name="T33" fmla="*/ 26 h 656034"/>
                <a:gd name="T34" fmla="*/ 42 w 327422"/>
                <a:gd name="T35" fmla="*/ 13 h 656034"/>
                <a:gd name="T36" fmla="*/ 44 w 327422"/>
                <a:gd name="T37" fmla="*/ 9 h 656034"/>
                <a:gd name="T38" fmla="*/ 31 w 327422"/>
                <a:gd name="T39" fmla="*/ 10 h 656034"/>
                <a:gd name="T40" fmla="*/ 28 w 327422"/>
                <a:gd name="T41" fmla="*/ 0 h 656034"/>
                <a:gd name="T42" fmla="*/ 20 w 327422"/>
                <a:gd name="T43" fmla="*/ 9 h 6560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7422"/>
                <a:gd name="T67" fmla="*/ 0 h 656034"/>
                <a:gd name="T68" fmla="*/ 327422 w 327422"/>
                <a:gd name="T69" fmla="*/ 656034 h 6560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7422" h="656034">
                  <a:moveTo>
                    <a:pt x="145257" y="58340"/>
                  </a:moveTo>
                  <a:lnTo>
                    <a:pt x="115491" y="120253"/>
                  </a:lnTo>
                  <a:lnTo>
                    <a:pt x="41672" y="121444"/>
                  </a:lnTo>
                  <a:lnTo>
                    <a:pt x="0" y="148828"/>
                  </a:lnTo>
                  <a:lnTo>
                    <a:pt x="20862" y="182335"/>
                  </a:lnTo>
                  <a:lnTo>
                    <a:pt x="62603" y="281067"/>
                  </a:lnTo>
                  <a:lnTo>
                    <a:pt x="64294" y="327422"/>
                  </a:lnTo>
                  <a:lnTo>
                    <a:pt x="89297" y="377428"/>
                  </a:lnTo>
                  <a:lnTo>
                    <a:pt x="85725" y="646509"/>
                  </a:lnTo>
                  <a:lnTo>
                    <a:pt x="136922" y="656034"/>
                  </a:lnTo>
                  <a:lnTo>
                    <a:pt x="173832" y="646509"/>
                  </a:lnTo>
                  <a:lnTo>
                    <a:pt x="213122" y="639365"/>
                  </a:lnTo>
                  <a:lnTo>
                    <a:pt x="204606" y="447444"/>
                  </a:lnTo>
                  <a:lnTo>
                    <a:pt x="227902" y="366959"/>
                  </a:lnTo>
                  <a:lnTo>
                    <a:pt x="286406" y="304085"/>
                  </a:lnTo>
                  <a:lnTo>
                    <a:pt x="324043" y="238646"/>
                  </a:lnTo>
                  <a:lnTo>
                    <a:pt x="327422" y="176772"/>
                  </a:lnTo>
                  <a:lnTo>
                    <a:pt x="297588" y="83123"/>
                  </a:lnTo>
                  <a:lnTo>
                    <a:pt x="314325" y="59531"/>
                  </a:lnTo>
                  <a:lnTo>
                    <a:pt x="221457" y="66675"/>
                  </a:lnTo>
                  <a:lnTo>
                    <a:pt x="200025" y="0"/>
                  </a:lnTo>
                  <a:lnTo>
                    <a:pt x="145257" y="583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8" name="Freeform 371">
              <a:extLst/>
            </p:cNvPr>
            <p:cNvSpPr>
              <a:spLocks/>
            </p:cNvSpPr>
            <p:nvPr/>
          </p:nvSpPr>
          <p:spPr bwMode="auto">
            <a:xfrm>
              <a:off x="4529114" y="4662506"/>
              <a:ext cx="230187" cy="161925"/>
            </a:xfrm>
            <a:custGeom>
              <a:avLst/>
              <a:gdLst>
                <a:gd name="T0" fmla="*/ 186 w 1348979"/>
                <a:gd name="T1" fmla="*/ 100 h 940594"/>
                <a:gd name="T2" fmla="*/ 178 w 1348979"/>
                <a:gd name="T3" fmla="*/ 97 h 940594"/>
                <a:gd name="T4" fmla="*/ 167 w 1348979"/>
                <a:gd name="T5" fmla="*/ 94 h 940594"/>
                <a:gd name="T6" fmla="*/ 161 w 1348979"/>
                <a:gd name="T7" fmla="*/ 102 h 940594"/>
                <a:gd name="T8" fmla="*/ 152 w 1348979"/>
                <a:gd name="T9" fmla="*/ 97 h 940594"/>
                <a:gd name="T10" fmla="*/ 143 w 1348979"/>
                <a:gd name="T11" fmla="*/ 102 h 940594"/>
                <a:gd name="T12" fmla="*/ 136 w 1348979"/>
                <a:gd name="T13" fmla="*/ 108 h 940594"/>
                <a:gd name="T14" fmla="*/ 128 w 1348979"/>
                <a:gd name="T15" fmla="*/ 105 h 940594"/>
                <a:gd name="T16" fmla="*/ 120 w 1348979"/>
                <a:gd name="T17" fmla="*/ 115 h 940594"/>
                <a:gd name="T18" fmla="*/ 114 w 1348979"/>
                <a:gd name="T19" fmla="*/ 114 h 940594"/>
                <a:gd name="T20" fmla="*/ 103 w 1348979"/>
                <a:gd name="T21" fmla="*/ 113 h 940594"/>
                <a:gd name="T22" fmla="*/ 97 w 1348979"/>
                <a:gd name="T23" fmla="*/ 111 h 940594"/>
                <a:gd name="T24" fmla="*/ 90 w 1348979"/>
                <a:gd name="T25" fmla="*/ 111 h 940594"/>
                <a:gd name="T26" fmla="*/ 87 w 1348979"/>
                <a:gd name="T27" fmla="*/ 105 h 940594"/>
                <a:gd name="T28" fmla="*/ 81 w 1348979"/>
                <a:gd name="T29" fmla="*/ 101 h 940594"/>
                <a:gd name="T30" fmla="*/ 72 w 1348979"/>
                <a:gd name="T31" fmla="*/ 100 h 940594"/>
                <a:gd name="T32" fmla="*/ 65 w 1348979"/>
                <a:gd name="T33" fmla="*/ 106 h 940594"/>
                <a:gd name="T34" fmla="*/ 62 w 1348979"/>
                <a:gd name="T35" fmla="*/ 116 h 940594"/>
                <a:gd name="T36" fmla="*/ 59 w 1348979"/>
                <a:gd name="T37" fmla="*/ 126 h 940594"/>
                <a:gd name="T38" fmla="*/ 52 w 1348979"/>
                <a:gd name="T39" fmla="*/ 126 h 940594"/>
                <a:gd name="T40" fmla="*/ 41 w 1348979"/>
                <a:gd name="T41" fmla="*/ 126 h 940594"/>
                <a:gd name="T42" fmla="*/ 30 w 1348979"/>
                <a:gd name="T43" fmla="*/ 128 h 940594"/>
                <a:gd name="T44" fmla="*/ 29 w 1348979"/>
                <a:gd name="T45" fmla="*/ 133 h 940594"/>
                <a:gd name="T46" fmla="*/ 29 w 1348979"/>
                <a:gd name="T47" fmla="*/ 139 h 940594"/>
                <a:gd name="T48" fmla="*/ 24 w 1348979"/>
                <a:gd name="T49" fmla="*/ 142 h 940594"/>
                <a:gd name="T50" fmla="*/ 25 w 1348979"/>
                <a:gd name="T51" fmla="*/ 137 h 940594"/>
                <a:gd name="T52" fmla="*/ 24 w 1348979"/>
                <a:gd name="T53" fmla="*/ 131 h 940594"/>
                <a:gd name="T54" fmla="*/ 16 w 1348979"/>
                <a:gd name="T55" fmla="*/ 124 h 940594"/>
                <a:gd name="T56" fmla="*/ 10 w 1348979"/>
                <a:gd name="T57" fmla="*/ 119 h 940594"/>
                <a:gd name="T58" fmla="*/ 0 w 1348979"/>
                <a:gd name="T59" fmla="*/ 84 h 940594"/>
                <a:gd name="T60" fmla="*/ 11 w 1348979"/>
                <a:gd name="T61" fmla="*/ 70 h 940594"/>
                <a:gd name="T62" fmla="*/ 15 w 1348979"/>
                <a:gd name="T63" fmla="*/ 61 h 940594"/>
                <a:gd name="T64" fmla="*/ 26 w 1348979"/>
                <a:gd name="T65" fmla="*/ 58 h 940594"/>
                <a:gd name="T66" fmla="*/ 40 w 1348979"/>
                <a:gd name="T67" fmla="*/ 55 h 940594"/>
                <a:gd name="T68" fmla="*/ 52 w 1348979"/>
                <a:gd name="T69" fmla="*/ 53 h 940594"/>
                <a:gd name="T70" fmla="*/ 64 w 1348979"/>
                <a:gd name="T71" fmla="*/ 49 h 940594"/>
                <a:gd name="T72" fmla="*/ 68 w 1348979"/>
                <a:gd name="T73" fmla="*/ 38 h 940594"/>
                <a:gd name="T74" fmla="*/ 75 w 1348979"/>
                <a:gd name="T75" fmla="*/ 40 h 940594"/>
                <a:gd name="T76" fmla="*/ 85 w 1348979"/>
                <a:gd name="T77" fmla="*/ 38 h 940594"/>
                <a:gd name="T78" fmla="*/ 93 w 1348979"/>
                <a:gd name="T79" fmla="*/ 31 h 940594"/>
                <a:gd name="T80" fmla="*/ 105 w 1348979"/>
                <a:gd name="T81" fmla="*/ 19 h 940594"/>
                <a:gd name="T82" fmla="*/ 115 w 1348979"/>
                <a:gd name="T83" fmla="*/ 7 h 940594"/>
                <a:gd name="T84" fmla="*/ 126 w 1348979"/>
                <a:gd name="T85" fmla="*/ 0 h 940594"/>
                <a:gd name="T86" fmla="*/ 136 w 1348979"/>
                <a:gd name="T87" fmla="*/ 13 h 940594"/>
                <a:gd name="T88" fmla="*/ 140 w 1348979"/>
                <a:gd name="T89" fmla="*/ 23 h 940594"/>
                <a:gd name="T90" fmla="*/ 138 w 1348979"/>
                <a:gd name="T91" fmla="*/ 38 h 940594"/>
                <a:gd name="T92" fmla="*/ 147 w 1348979"/>
                <a:gd name="T93" fmla="*/ 46 h 940594"/>
                <a:gd name="T94" fmla="*/ 163 w 1348979"/>
                <a:gd name="T95" fmla="*/ 54 h 940594"/>
                <a:gd name="T96" fmla="*/ 185 w 1348979"/>
                <a:gd name="T97" fmla="*/ 83 h 940594"/>
                <a:gd name="T98" fmla="*/ 191 w 1348979"/>
                <a:gd name="T99" fmla="*/ 90 h 940594"/>
                <a:gd name="T100" fmla="*/ 195 w 1348979"/>
                <a:gd name="T101" fmla="*/ 98 h 940594"/>
                <a:gd name="T102" fmla="*/ 186 w 1348979"/>
                <a:gd name="T103" fmla="*/ 100 h 9405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48979"/>
                <a:gd name="T157" fmla="*/ 0 h 940594"/>
                <a:gd name="T158" fmla="*/ 1348979 w 1348979"/>
                <a:gd name="T159" fmla="*/ 940594 h 9405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48979" h="940594">
                  <a:moveTo>
                    <a:pt x="1288506" y="658030"/>
                  </a:moveTo>
                  <a:lnTo>
                    <a:pt x="1231355" y="641614"/>
                  </a:lnTo>
                  <a:lnTo>
                    <a:pt x="1157424" y="622012"/>
                  </a:lnTo>
                  <a:lnTo>
                    <a:pt x="1114850" y="671653"/>
                  </a:lnTo>
                  <a:lnTo>
                    <a:pt x="1050822" y="644890"/>
                  </a:lnTo>
                  <a:lnTo>
                    <a:pt x="991214" y="677387"/>
                  </a:lnTo>
                  <a:lnTo>
                    <a:pt x="938419" y="716741"/>
                  </a:lnTo>
                  <a:lnTo>
                    <a:pt x="884484" y="693287"/>
                  </a:lnTo>
                  <a:lnTo>
                    <a:pt x="830567" y="762912"/>
                  </a:lnTo>
                  <a:lnTo>
                    <a:pt x="785202" y="750937"/>
                  </a:lnTo>
                  <a:lnTo>
                    <a:pt x="714931" y="748721"/>
                  </a:lnTo>
                  <a:lnTo>
                    <a:pt x="671153" y="732063"/>
                  </a:lnTo>
                  <a:lnTo>
                    <a:pt x="624411" y="736402"/>
                  </a:lnTo>
                  <a:lnTo>
                    <a:pt x="603592" y="694894"/>
                  </a:lnTo>
                  <a:lnTo>
                    <a:pt x="559624" y="667767"/>
                  </a:lnTo>
                  <a:lnTo>
                    <a:pt x="499908" y="663615"/>
                  </a:lnTo>
                  <a:lnTo>
                    <a:pt x="449868" y="701174"/>
                  </a:lnTo>
                  <a:lnTo>
                    <a:pt x="431011" y="767836"/>
                  </a:lnTo>
                  <a:lnTo>
                    <a:pt x="408749" y="831070"/>
                  </a:lnTo>
                  <a:lnTo>
                    <a:pt x="358665" y="835470"/>
                  </a:lnTo>
                  <a:lnTo>
                    <a:pt x="285050" y="833315"/>
                  </a:lnTo>
                  <a:lnTo>
                    <a:pt x="205004" y="845240"/>
                  </a:lnTo>
                  <a:lnTo>
                    <a:pt x="200025" y="879872"/>
                  </a:lnTo>
                  <a:lnTo>
                    <a:pt x="201216" y="922734"/>
                  </a:lnTo>
                  <a:lnTo>
                    <a:pt x="164307" y="940594"/>
                  </a:lnTo>
                  <a:lnTo>
                    <a:pt x="172641" y="907256"/>
                  </a:lnTo>
                  <a:lnTo>
                    <a:pt x="163116" y="866775"/>
                  </a:lnTo>
                  <a:lnTo>
                    <a:pt x="107157" y="820341"/>
                  </a:lnTo>
                  <a:lnTo>
                    <a:pt x="71438" y="790575"/>
                  </a:lnTo>
                  <a:lnTo>
                    <a:pt x="0" y="558403"/>
                  </a:lnTo>
                  <a:lnTo>
                    <a:pt x="76200" y="465534"/>
                  </a:lnTo>
                  <a:lnTo>
                    <a:pt x="100013" y="401241"/>
                  </a:lnTo>
                  <a:lnTo>
                    <a:pt x="183357" y="383381"/>
                  </a:lnTo>
                  <a:lnTo>
                    <a:pt x="275035" y="365522"/>
                  </a:lnTo>
                  <a:lnTo>
                    <a:pt x="361950" y="348853"/>
                  </a:lnTo>
                  <a:lnTo>
                    <a:pt x="444104" y="321469"/>
                  </a:lnTo>
                  <a:lnTo>
                    <a:pt x="469107" y="250031"/>
                  </a:lnTo>
                  <a:lnTo>
                    <a:pt x="521494" y="263128"/>
                  </a:lnTo>
                  <a:lnTo>
                    <a:pt x="589360" y="251222"/>
                  </a:lnTo>
                  <a:lnTo>
                    <a:pt x="645319" y="207169"/>
                  </a:lnTo>
                  <a:lnTo>
                    <a:pt x="722710" y="126206"/>
                  </a:lnTo>
                  <a:lnTo>
                    <a:pt x="792957" y="42863"/>
                  </a:lnTo>
                  <a:lnTo>
                    <a:pt x="867966" y="0"/>
                  </a:lnTo>
                  <a:lnTo>
                    <a:pt x="938213" y="86916"/>
                  </a:lnTo>
                  <a:lnTo>
                    <a:pt x="965597" y="148828"/>
                  </a:lnTo>
                  <a:lnTo>
                    <a:pt x="951310" y="251222"/>
                  </a:lnTo>
                  <a:lnTo>
                    <a:pt x="1017313" y="303423"/>
                  </a:lnTo>
                  <a:lnTo>
                    <a:pt x="1129904" y="359569"/>
                  </a:lnTo>
                  <a:lnTo>
                    <a:pt x="1279922" y="546497"/>
                  </a:lnTo>
                  <a:lnTo>
                    <a:pt x="1322785" y="597694"/>
                  </a:lnTo>
                  <a:lnTo>
                    <a:pt x="1348979" y="651272"/>
                  </a:lnTo>
                  <a:lnTo>
                    <a:pt x="1288506" y="6580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89" name="Freeform 372">
              <a:extLst/>
            </p:cNvPr>
            <p:cNvSpPr>
              <a:spLocks/>
            </p:cNvSpPr>
            <p:nvPr/>
          </p:nvSpPr>
          <p:spPr bwMode="auto">
            <a:xfrm>
              <a:off x="4471964" y="4975243"/>
              <a:ext cx="228600" cy="217488"/>
            </a:xfrm>
            <a:custGeom>
              <a:avLst/>
              <a:gdLst>
                <a:gd name="T0" fmla="*/ 2147483647 w 720"/>
                <a:gd name="T1" fmla="*/ 2147483647 h 687"/>
                <a:gd name="T2" fmla="*/ 2147483647 w 720"/>
                <a:gd name="T3" fmla="*/ 2147483647 h 687"/>
                <a:gd name="T4" fmla="*/ 2147483647 w 720"/>
                <a:gd name="T5" fmla="*/ 2147483647 h 687"/>
                <a:gd name="T6" fmla="*/ 2147483647 w 720"/>
                <a:gd name="T7" fmla="*/ 2147483647 h 687"/>
                <a:gd name="T8" fmla="*/ 2147483647 w 720"/>
                <a:gd name="T9" fmla="*/ 2147483647 h 687"/>
                <a:gd name="T10" fmla="*/ 2147483647 w 720"/>
                <a:gd name="T11" fmla="*/ 2147483647 h 687"/>
                <a:gd name="T12" fmla="*/ 2147483647 w 720"/>
                <a:gd name="T13" fmla="*/ 2147483647 h 687"/>
                <a:gd name="T14" fmla="*/ 2147483647 w 720"/>
                <a:gd name="T15" fmla="*/ 2147483647 h 687"/>
                <a:gd name="T16" fmla="*/ 2147483647 w 720"/>
                <a:gd name="T17" fmla="*/ 2147483647 h 687"/>
                <a:gd name="T18" fmla="*/ 2147483647 w 720"/>
                <a:gd name="T19" fmla="*/ 2147483647 h 687"/>
                <a:gd name="T20" fmla="*/ 2147483647 w 720"/>
                <a:gd name="T21" fmla="*/ 2147483647 h 687"/>
                <a:gd name="T22" fmla="*/ 2147483647 w 720"/>
                <a:gd name="T23" fmla="*/ 2147483647 h 687"/>
                <a:gd name="T24" fmla="*/ 2147483647 w 720"/>
                <a:gd name="T25" fmla="*/ 2147483647 h 687"/>
                <a:gd name="T26" fmla="*/ 2147483647 w 720"/>
                <a:gd name="T27" fmla="*/ 2147483647 h 687"/>
                <a:gd name="T28" fmla="*/ 2147483647 w 720"/>
                <a:gd name="T29" fmla="*/ 2147483647 h 687"/>
                <a:gd name="T30" fmla="*/ 2147483647 w 720"/>
                <a:gd name="T31" fmla="*/ 2147483647 h 687"/>
                <a:gd name="T32" fmla="*/ 2147483647 w 720"/>
                <a:gd name="T33" fmla="*/ 2147483647 h 687"/>
                <a:gd name="T34" fmla="*/ 0 w 720"/>
                <a:gd name="T35" fmla="*/ 2147483647 h 687"/>
                <a:gd name="T36" fmla="*/ 2147483647 w 720"/>
                <a:gd name="T37" fmla="*/ 2147483647 h 687"/>
                <a:gd name="T38" fmla="*/ 2147483647 w 720"/>
                <a:gd name="T39" fmla="*/ 2147483647 h 687"/>
                <a:gd name="T40" fmla="*/ 2147483647 w 720"/>
                <a:gd name="T41" fmla="*/ 2147483647 h 687"/>
                <a:gd name="T42" fmla="*/ 2147483647 w 720"/>
                <a:gd name="T43" fmla="*/ 2147483647 h 687"/>
                <a:gd name="T44" fmla="*/ 2147483647 w 720"/>
                <a:gd name="T45" fmla="*/ 2147483647 h 687"/>
                <a:gd name="T46" fmla="*/ 2147483647 w 720"/>
                <a:gd name="T47" fmla="*/ 2147483647 h 687"/>
                <a:gd name="T48" fmla="*/ 2147483647 w 720"/>
                <a:gd name="T49" fmla="*/ 2147483647 h 687"/>
                <a:gd name="T50" fmla="*/ 2147483647 w 720"/>
                <a:gd name="T51" fmla="*/ 2147483647 h 687"/>
                <a:gd name="T52" fmla="*/ 2147483647 w 720"/>
                <a:gd name="T53" fmla="*/ 2147483647 h 687"/>
                <a:gd name="T54" fmla="*/ 2147483647 w 720"/>
                <a:gd name="T55" fmla="*/ 2147483647 h 687"/>
                <a:gd name="T56" fmla="*/ 2147483647 w 720"/>
                <a:gd name="T57" fmla="*/ 2147483647 h 687"/>
                <a:gd name="T58" fmla="*/ 2147483647 w 720"/>
                <a:gd name="T59" fmla="*/ 2147483647 h 687"/>
                <a:gd name="T60" fmla="*/ 2147483647 w 720"/>
                <a:gd name="T61" fmla="*/ 2147483647 h 687"/>
                <a:gd name="T62" fmla="*/ 2147483647 w 720"/>
                <a:gd name="T63" fmla="*/ 2147483647 h 687"/>
                <a:gd name="T64" fmla="*/ 2147483647 w 720"/>
                <a:gd name="T65" fmla="*/ 2147483647 h 687"/>
                <a:gd name="T66" fmla="*/ 2147483647 w 720"/>
                <a:gd name="T67" fmla="*/ 2147483647 h 687"/>
                <a:gd name="T68" fmla="*/ 2147483647 w 720"/>
                <a:gd name="T69" fmla="*/ 2147483647 h 687"/>
                <a:gd name="T70" fmla="*/ 2147483647 w 720"/>
                <a:gd name="T71" fmla="*/ 2147483647 h 687"/>
                <a:gd name="T72" fmla="*/ 2147483647 w 720"/>
                <a:gd name="T73" fmla="*/ 2147483647 h 687"/>
                <a:gd name="T74" fmla="*/ 2147483647 w 720"/>
                <a:gd name="T75" fmla="*/ 2147483647 h 687"/>
                <a:gd name="T76" fmla="*/ 2147483647 w 720"/>
                <a:gd name="T77" fmla="*/ 2147483647 h 687"/>
                <a:gd name="T78" fmla="*/ 2147483647 w 720"/>
                <a:gd name="T79" fmla="*/ 2147483647 h 687"/>
                <a:gd name="T80" fmla="*/ 2147483647 w 720"/>
                <a:gd name="T81" fmla="*/ 2147483647 h 687"/>
                <a:gd name="T82" fmla="*/ 2147483647 w 720"/>
                <a:gd name="T83" fmla="*/ 2147483647 h 687"/>
                <a:gd name="T84" fmla="*/ 2147483647 w 720"/>
                <a:gd name="T85" fmla="*/ 2147483647 h 687"/>
                <a:gd name="T86" fmla="*/ 2147483647 w 720"/>
                <a:gd name="T87" fmla="*/ 2147483647 h 687"/>
                <a:gd name="T88" fmla="*/ 2147483647 w 720"/>
                <a:gd name="T89" fmla="*/ 2147483647 h 687"/>
                <a:gd name="T90" fmla="*/ 2147483647 w 720"/>
                <a:gd name="T91" fmla="*/ 2147483647 h 687"/>
                <a:gd name="T92" fmla="*/ 2147483647 w 720"/>
                <a:gd name="T93" fmla="*/ 2147483647 h 687"/>
                <a:gd name="T94" fmla="*/ 2147483647 w 720"/>
                <a:gd name="T95" fmla="*/ 2147483647 h 687"/>
                <a:gd name="T96" fmla="*/ 2147483647 w 720"/>
                <a:gd name="T97" fmla="*/ 2147483647 h 687"/>
                <a:gd name="T98" fmla="*/ 2147483647 w 720"/>
                <a:gd name="T99" fmla="*/ 2147483647 h 687"/>
                <a:gd name="T100" fmla="*/ 2147483647 w 720"/>
                <a:gd name="T101" fmla="*/ 2147483647 h 687"/>
                <a:gd name="T102" fmla="*/ 2147483647 w 720"/>
                <a:gd name="T103" fmla="*/ 2147483647 h 687"/>
                <a:gd name="T104" fmla="*/ 2147483647 w 720"/>
                <a:gd name="T105" fmla="*/ 2147483647 h 687"/>
                <a:gd name="T106" fmla="*/ 2147483647 w 720"/>
                <a:gd name="T107" fmla="*/ 0 h 687"/>
                <a:gd name="T108" fmla="*/ 2147483647 w 720"/>
                <a:gd name="T109" fmla="*/ 2147483647 h 687"/>
                <a:gd name="T110" fmla="*/ 2147483647 w 720"/>
                <a:gd name="T111" fmla="*/ 2147483647 h 6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0"/>
                <a:gd name="T169" fmla="*/ 0 h 687"/>
                <a:gd name="T170" fmla="*/ 1338263 w 720"/>
                <a:gd name="T171" fmla="*/ 1322784 h 6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0" h="687">
                  <a:moveTo>
                    <a:pt x="71" y="21"/>
                  </a:moveTo>
                  <a:lnTo>
                    <a:pt x="106" y="64"/>
                  </a:lnTo>
                  <a:lnTo>
                    <a:pt x="129" y="127"/>
                  </a:lnTo>
                  <a:lnTo>
                    <a:pt x="124" y="167"/>
                  </a:lnTo>
                  <a:lnTo>
                    <a:pt x="125" y="205"/>
                  </a:lnTo>
                  <a:lnTo>
                    <a:pt x="157" y="258"/>
                  </a:lnTo>
                  <a:lnTo>
                    <a:pt x="164" y="291"/>
                  </a:lnTo>
                  <a:lnTo>
                    <a:pt x="163" y="327"/>
                  </a:lnTo>
                  <a:lnTo>
                    <a:pt x="153" y="371"/>
                  </a:lnTo>
                  <a:lnTo>
                    <a:pt x="119" y="395"/>
                  </a:lnTo>
                  <a:lnTo>
                    <a:pt x="100" y="433"/>
                  </a:lnTo>
                  <a:lnTo>
                    <a:pt x="99" y="460"/>
                  </a:lnTo>
                  <a:lnTo>
                    <a:pt x="78" y="489"/>
                  </a:lnTo>
                  <a:lnTo>
                    <a:pt x="54" y="510"/>
                  </a:lnTo>
                  <a:lnTo>
                    <a:pt x="35" y="542"/>
                  </a:lnTo>
                  <a:lnTo>
                    <a:pt x="19" y="573"/>
                  </a:lnTo>
                  <a:lnTo>
                    <a:pt x="0" y="632"/>
                  </a:lnTo>
                  <a:lnTo>
                    <a:pt x="40" y="636"/>
                  </a:lnTo>
                  <a:lnTo>
                    <a:pt x="69" y="619"/>
                  </a:lnTo>
                  <a:lnTo>
                    <a:pt x="99" y="622"/>
                  </a:lnTo>
                  <a:lnTo>
                    <a:pt x="132" y="646"/>
                  </a:lnTo>
                  <a:lnTo>
                    <a:pt x="160" y="641"/>
                  </a:lnTo>
                  <a:lnTo>
                    <a:pt x="257" y="628"/>
                  </a:lnTo>
                  <a:lnTo>
                    <a:pt x="332" y="646"/>
                  </a:lnTo>
                  <a:lnTo>
                    <a:pt x="398" y="658"/>
                  </a:lnTo>
                  <a:lnTo>
                    <a:pt x="462" y="662"/>
                  </a:lnTo>
                  <a:lnTo>
                    <a:pt x="529" y="675"/>
                  </a:lnTo>
                  <a:lnTo>
                    <a:pt x="645" y="678"/>
                  </a:lnTo>
                  <a:lnTo>
                    <a:pt x="685" y="687"/>
                  </a:lnTo>
                  <a:lnTo>
                    <a:pt x="697" y="661"/>
                  </a:lnTo>
                  <a:lnTo>
                    <a:pt x="641" y="598"/>
                  </a:lnTo>
                  <a:lnTo>
                    <a:pt x="607" y="565"/>
                  </a:lnTo>
                  <a:lnTo>
                    <a:pt x="609" y="398"/>
                  </a:lnTo>
                  <a:lnTo>
                    <a:pt x="712" y="390"/>
                  </a:lnTo>
                  <a:lnTo>
                    <a:pt x="720" y="329"/>
                  </a:lnTo>
                  <a:lnTo>
                    <a:pt x="712" y="269"/>
                  </a:lnTo>
                  <a:lnTo>
                    <a:pt x="673" y="278"/>
                  </a:lnTo>
                  <a:lnTo>
                    <a:pt x="631" y="284"/>
                  </a:lnTo>
                  <a:lnTo>
                    <a:pt x="605" y="255"/>
                  </a:lnTo>
                  <a:lnTo>
                    <a:pt x="614" y="203"/>
                  </a:lnTo>
                  <a:lnTo>
                    <a:pt x="603" y="168"/>
                  </a:lnTo>
                  <a:lnTo>
                    <a:pt x="607" y="121"/>
                  </a:lnTo>
                  <a:lnTo>
                    <a:pt x="580" y="55"/>
                  </a:lnTo>
                  <a:lnTo>
                    <a:pt x="553" y="52"/>
                  </a:lnTo>
                  <a:lnTo>
                    <a:pt x="504" y="51"/>
                  </a:lnTo>
                  <a:lnTo>
                    <a:pt x="471" y="45"/>
                  </a:lnTo>
                  <a:lnTo>
                    <a:pt x="451" y="97"/>
                  </a:lnTo>
                  <a:lnTo>
                    <a:pt x="410" y="104"/>
                  </a:lnTo>
                  <a:lnTo>
                    <a:pt x="366" y="108"/>
                  </a:lnTo>
                  <a:lnTo>
                    <a:pt x="328" y="63"/>
                  </a:lnTo>
                  <a:lnTo>
                    <a:pt x="317" y="34"/>
                  </a:lnTo>
                  <a:lnTo>
                    <a:pt x="304" y="0"/>
                  </a:lnTo>
                  <a:lnTo>
                    <a:pt x="247" y="0"/>
                  </a:lnTo>
                  <a:lnTo>
                    <a:pt x="119" y="3"/>
                  </a:lnTo>
                  <a:lnTo>
                    <a:pt x="71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0" name="Freeform 373">
              <a:extLst/>
            </p:cNvPr>
            <p:cNvSpPr>
              <a:spLocks/>
            </p:cNvSpPr>
            <p:nvPr/>
          </p:nvSpPr>
          <p:spPr bwMode="auto">
            <a:xfrm>
              <a:off x="4471964" y="5170506"/>
              <a:ext cx="168275" cy="239712"/>
            </a:xfrm>
            <a:custGeom>
              <a:avLst/>
              <a:gdLst>
                <a:gd name="T0" fmla="*/ 1 w 992943"/>
                <a:gd name="T1" fmla="*/ 3 h 1403016"/>
                <a:gd name="T2" fmla="*/ 11 w 992943"/>
                <a:gd name="T3" fmla="*/ 5 h 1403016"/>
                <a:gd name="T4" fmla="*/ 19 w 992943"/>
                <a:gd name="T5" fmla="*/ 0 h 1403016"/>
                <a:gd name="T6" fmla="*/ 26 w 992943"/>
                <a:gd name="T7" fmla="*/ 1 h 1403016"/>
                <a:gd name="T8" fmla="*/ 35 w 992943"/>
                <a:gd name="T9" fmla="*/ 7 h 1403016"/>
                <a:gd name="T10" fmla="*/ 42 w 992943"/>
                <a:gd name="T11" fmla="*/ 6 h 1403016"/>
                <a:gd name="T12" fmla="*/ 67 w 992943"/>
                <a:gd name="T13" fmla="*/ 3 h 1403016"/>
                <a:gd name="T14" fmla="*/ 87 w 992943"/>
                <a:gd name="T15" fmla="*/ 7 h 1403016"/>
                <a:gd name="T16" fmla="*/ 105 w 992943"/>
                <a:gd name="T17" fmla="*/ 11 h 1403016"/>
                <a:gd name="T18" fmla="*/ 122 w 992943"/>
                <a:gd name="T19" fmla="*/ 11 h 1403016"/>
                <a:gd name="T20" fmla="*/ 138 w 992943"/>
                <a:gd name="T21" fmla="*/ 15 h 1403016"/>
                <a:gd name="T22" fmla="*/ 139 w 992943"/>
                <a:gd name="T23" fmla="*/ 78 h 1403016"/>
                <a:gd name="T24" fmla="*/ 124 w 992943"/>
                <a:gd name="T25" fmla="*/ 79 h 1403016"/>
                <a:gd name="T26" fmla="*/ 125 w 992943"/>
                <a:gd name="T27" fmla="*/ 120 h 1403016"/>
                <a:gd name="T28" fmla="*/ 130 w 992943"/>
                <a:gd name="T29" fmla="*/ 143 h 1403016"/>
                <a:gd name="T30" fmla="*/ 131 w 992943"/>
                <a:gd name="T31" fmla="*/ 192 h 1403016"/>
                <a:gd name="T32" fmla="*/ 114 w 992943"/>
                <a:gd name="T33" fmla="*/ 198 h 1403016"/>
                <a:gd name="T34" fmla="*/ 104 w 992943"/>
                <a:gd name="T35" fmla="*/ 204 h 1403016"/>
                <a:gd name="T36" fmla="*/ 96 w 992943"/>
                <a:gd name="T37" fmla="*/ 194 h 1403016"/>
                <a:gd name="T38" fmla="*/ 81 w 992943"/>
                <a:gd name="T39" fmla="*/ 188 h 1403016"/>
                <a:gd name="T40" fmla="*/ 76 w 992943"/>
                <a:gd name="T41" fmla="*/ 194 h 1403016"/>
                <a:gd name="T42" fmla="*/ 71 w 992943"/>
                <a:gd name="T43" fmla="*/ 183 h 1403016"/>
                <a:gd name="T44" fmla="*/ 64 w 992943"/>
                <a:gd name="T45" fmla="*/ 174 h 1403016"/>
                <a:gd name="T46" fmla="*/ 56 w 992943"/>
                <a:gd name="T47" fmla="*/ 160 h 1403016"/>
                <a:gd name="T48" fmla="*/ 56 w 992943"/>
                <a:gd name="T49" fmla="*/ 152 h 1403016"/>
                <a:gd name="T50" fmla="*/ 53 w 992943"/>
                <a:gd name="T51" fmla="*/ 146 h 1403016"/>
                <a:gd name="T52" fmla="*/ 51 w 992943"/>
                <a:gd name="T53" fmla="*/ 138 h 1403016"/>
                <a:gd name="T54" fmla="*/ 51 w 992943"/>
                <a:gd name="T55" fmla="*/ 128 h 1403016"/>
                <a:gd name="T56" fmla="*/ 46 w 992943"/>
                <a:gd name="T57" fmla="*/ 119 h 1403016"/>
                <a:gd name="T58" fmla="*/ 46 w 992943"/>
                <a:gd name="T59" fmla="*/ 108 h 1403016"/>
                <a:gd name="T60" fmla="*/ 43 w 992943"/>
                <a:gd name="T61" fmla="*/ 98 h 1403016"/>
                <a:gd name="T62" fmla="*/ 46 w 992943"/>
                <a:gd name="T63" fmla="*/ 90 h 1403016"/>
                <a:gd name="T64" fmla="*/ 42 w 992943"/>
                <a:gd name="T65" fmla="*/ 85 h 1403016"/>
                <a:gd name="T66" fmla="*/ 37 w 992943"/>
                <a:gd name="T67" fmla="*/ 78 h 1403016"/>
                <a:gd name="T68" fmla="*/ 27 w 992943"/>
                <a:gd name="T69" fmla="*/ 64 h 1403016"/>
                <a:gd name="T70" fmla="*/ 26 w 992943"/>
                <a:gd name="T71" fmla="*/ 55 h 1403016"/>
                <a:gd name="T72" fmla="*/ 17 w 992943"/>
                <a:gd name="T73" fmla="*/ 41 h 1403016"/>
                <a:gd name="T74" fmla="*/ 13 w 992943"/>
                <a:gd name="T75" fmla="*/ 30 h 1403016"/>
                <a:gd name="T76" fmla="*/ 6 w 992943"/>
                <a:gd name="T77" fmla="*/ 26 h 1403016"/>
                <a:gd name="T78" fmla="*/ 1 w 992943"/>
                <a:gd name="T79" fmla="*/ 18 h 1403016"/>
                <a:gd name="T80" fmla="*/ 0 w 992943"/>
                <a:gd name="T81" fmla="*/ 12 h 1403016"/>
                <a:gd name="T82" fmla="*/ 1 w 992943"/>
                <a:gd name="T83" fmla="*/ 3 h 14030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92943"/>
                <a:gd name="T127" fmla="*/ 0 h 1403016"/>
                <a:gd name="T128" fmla="*/ 992943 w 992943"/>
                <a:gd name="T129" fmla="*/ 1403016 h 14030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92943" h="1403016">
                  <a:moveTo>
                    <a:pt x="2983" y="23498"/>
                  </a:moveTo>
                  <a:lnTo>
                    <a:pt x="80234" y="31959"/>
                  </a:lnTo>
                  <a:lnTo>
                    <a:pt x="133307" y="0"/>
                  </a:lnTo>
                  <a:lnTo>
                    <a:pt x="187964" y="5584"/>
                  </a:lnTo>
                  <a:lnTo>
                    <a:pt x="253709" y="50882"/>
                  </a:lnTo>
                  <a:lnTo>
                    <a:pt x="303535" y="38707"/>
                  </a:lnTo>
                  <a:lnTo>
                    <a:pt x="479122" y="17128"/>
                  </a:lnTo>
                  <a:lnTo>
                    <a:pt x="621997" y="50466"/>
                  </a:lnTo>
                  <a:lnTo>
                    <a:pt x="752764" y="72820"/>
                  </a:lnTo>
                  <a:lnTo>
                    <a:pt x="869652" y="79153"/>
                  </a:lnTo>
                  <a:lnTo>
                    <a:pt x="987519" y="104044"/>
                  </a:lnTo>
                  <a:lnTo>
                    <a:pt x="992943" y="537612"/>
                  </a:lnTo>
                  <a:lnTo>
                    <a:pt x="883935" y="541003"/>
                  </a:lnTo>
                  <a:lnTo>
                    <a:pt x="897570" y="822522"/>
                  </a:lnTo>
                  <a:lnTo>
                    <a:pt x="929178" y="983916"/>
                  </a:lnTo>
                  <a:lnTo>
                    <a:pt x="936322" y="1317291"/>
                  </a:lnTo>
                  <a:lnTo>
                    <a:pt x="814878" y="1360153"/>
                  </a:lnTo>
                  <a:lnTo>
                    <a:pt x="741060" y="1403016"/>
                  </a:lnTo>
                  <a:lnTo>
                    <a:pt x="686291" y="1331578"/>
                  </a:lnTo>
                  <a:lnTo>
                    <a:pt x="579135" y="1291097"/>
                  </a:lnTo>
                  <a:lnTo>
                    <a:pt x="543416" y="1333959"/>
                  </a:lnTo>
                  <a:lnTo>
                    <a:pt x="505539" y="1256991"/>
                  </a:lnTo>
                  <a:lnTo>
                    <a:pt x="458390" y="1193039"/>
                  </a:lnTo>
                  <a:lnTo>
                    <a:pt x="402617" y="1101067"/>
                  </a:lnTo>
                  <a:lnTo>
                    <a:pt x="401595" y="1044731"/>
                  </a:lnTo>
                  <a:lnTo>
                    <a:pt x="381950" y="1005639"/>
                  </a:lnTo>
                  <a:lnTo>
                    <a:pt x="364701" y="949598"/>
                  </a:lnTo>
                  <a:lnTo>
                    <a:pt x="366076" y="876312"/>
                  </a:lnTo>
                  <a:lnTo>
                    <a:pt x="327092" y="815030"/>
                  </a:lnTo>
                  <a:lnTo>
                    <a:pt x="325763" y="741793"/>
                  </a:lnTo>
                  <a:lnTo>
                    <a:pt x="308258" y="671669"/>
                  </a:lnTo>
                  <a:lnTo>
                    <a:pt x="326268" y="620622"/>
                  </a:lnTo>
                  <a:lnTo>
                    <a:pt x="301266" y="584446"/>
                  </a:lnTo>
                  <a:lnTo>
                    <a:pt x="262485" y="534432"/>
                  </a:lnTo>
                  <a:lnTo>
                    <a:pt x="193140" y="439887"/>
                  </a:lnTo>
                  <a:lnTo>
                    <a:pt x="186606" y="378016"/>
                  </a:lnTo>
                  <a:lnTo>
                    <a:pt x="122669" y="283374"/>
                  </a:lnTo>
                  <a:lnTo>
                    <a:pt x="91542" y="207861"/>
                  </a:lnTo>
                  <a:lnTo>
                    <a:pt x="45007" y="177710"/>
                  </a:lnTo>
                  <a:lnTo>
                    <a:pt x="6175" y="124878"/>
                  </a:lnTo>
                  <a:lnTo>
                    <a:pt x="0" y="82725"/>
                  </a:lnTo>
                  <a:lnTo>
                    <a:pt x="2983" y="2349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1" name="Freeform 374">
              <a:extLst/>
            </p:cNvPr>
            <p:cNvSpPr>
              <a:spLocks/>
            </p:cNvSpPr>
            <p:nvPr/>
          </p:nvSpPr>
          <p:spPr bwMode="auto">
            <a:xfrm>
              <a:off x="4471964" y="4805381"/>
              <a:ext cx="128587" cy="155575"/>
            </a:xfrm>
            <a:custGeom>
              <a:avLst/>
              <a:gdLst>
                <a:gd name="T0" fmla="*/ 2147483647 w 405"/>
                <a:gd name="T1" fmla="*/ 2147483647 h 490"/>
                <a:gd name="T2" fmla="*/ 2147483647 w 405"/>
                <a:gd name="T3" fmla="*/ 2147483647 h 490"/>
                <a:gd name="T4" fmla="*/ 2147483647 w 405"/>
                <a:gd name="T5" fmla="*/ 2147483647 h 490"/>
                <a:gd name="T6" fmla="*/ 2147483647 w 405"/>
                <a:gd name="T7" fmla="*/ 0 h 490"/>
                <a:gd name="T8" fmla="*/ 2147483647 w 405"/>
                <a:gd name="T9" fmla="*/ 2147483647 h 490"/>
                <a:gd name="T10" fmla="*/ 2147483647 w 405"/>
                <a:gd name="T11" fmla="*/ 2147483647 h 490"/>
                <a:gd name="T12" fmla="*/ 2147483647 w 405"/>
                <a:gd name="T13" fmla="*/ 2147483647 h 490"/>
                <a:gd name="T14" fmla="*/ 2147483647 w 405"/>
                <a:gd name="T15" fmla="*/ 2147483647 h 490"/>
                <a:gd name="T16" fmla="*/ 2147483647 w 405"/>
                <a:gd name="T17" fmla="*/ 2147483647 h 490"/>
                <a:gd name="T18" fmla="*/ 2147483647 w 405"/>
                <a:gd name="T19" fmla="*/ 2147483647 h 490"/>
                <a:gd name="T20" fmla="*/ 2147483647 w 405"/>
                <a:gd name="T21" fmla="*/ 2147483647 h 490"/>
                <a:gd name="T22" fmla="*/ 2147483647 w 405"/>
                <a:gd name="T23" fmla="*/ 2147483647 h 490"/>
                <a:gd name="T24" fmla="*/ 2147483647 w 405"/>
                <a:gd name="T25" fmla="*/ 2147483647 h 490"/>
                <a:gd name="T26" fmla="*/ 2147483647 w 405"/>
                <a:gd name="T27" fmla="*/ 2147483647 h 490"/>
                <a:gd name="T28" fmla="*/ 2147483647 w 405"/>
                <a:gd name="T29" fmla="*/ 2147483647 h 490"/>
                <a:gd name="T30" fmla="*/ 2147483647 w 405"/>
                <a:gd name="T31" fmla="*/ 2147483647 h 490"/>
                <a:gd name="T32" fmla="*/ 2147483647 w 405"/>
                <a:gd name="T33" fmla="*/ 2147483647 h 490"/>
                <a:gd name="T34" fmla="*/ 2147483647 w 405"/>
                <a:gd name="T35" fmla="*/ 2147483647 h 490"/>
                <a:gd name="T36" fmla="*/ 2147483647 w 405"/>
                <a:gd name="T37" fmla="*/ 2147483647 h 490"/>
                <a:gd name="T38" fmla="*/ 2147483647 w 405"/>
                <a:gd name="T39" fmla="*/ 2147483647 h 490"/>
                <a:gd name="T40" fmla="*/ 2147483647 w 405"/>
                <a:gd name="T41" fmla="*/ 2147483647 h 490"/>
                <a:gd name="T42" fmla="*/ 2147483647 w 405"/>
                <a:gd name="T43" fmla="*/ 2147483647 h 490"/>
                <a:gd name="T44" fmla="*/ 2147483647 w 405"/>
                <a:gd name="T45" fmla="*/ 2147483647 h 490"/>
                <a:gd name="T46" fmla="*/ 2147483647 w 405"/>
                <a:gd name="T47" fmla="*/ 2147483647 h 490"/>
                <a:gd name="T48" fmla="*/ 2147483647 w 405"/>
                <a:gd name="T49" fmla="*/ 2147483647 h 490"/>
                <a:gd name="T50" fmla="*/ 2147483647 w 405"/>
                <a:gd name="T51" fmla="*/ 2147483647 h 490"/>
                <a:gd name="T52" fmla="*/ 2147483647 w 405"/>
                <a:gd name="T53" fmla="*/ 2147483647 h 490"/>
                <a:gd name="T54" fmla="*/ 2147483647 w 405"/>
                <a:gd name="T55" fmla="*/ 2147483647 h 490"/>
                <a:gd name="T56" fmla="*/ 2147483647 w 405"/>
                <a:gd name="T57" fmla="*/ 2147483647 h 490"/>
                <a:gd name="T58" fmla="*/ 2147483647 w 405"/>
                <a:gd name="T59" fmla="*/ 2147483647 h 490"/>
                <a:gd name="T60" fmla="*/ 0 w 405"/>
                <a:gd name="T61" fmla="*/ 2147483647 h 490"/>
                <a:gd name="T62" fmla="*/ 2147483647 w 405"/>
                <a:gd name="T63" fmla="*/ 2147483647 h 490"/>
                <a:gd name="T64" fmla="*/ 2147483647 w 405"/>
                <a:gd name="T65" fmla="*/ 2147483647 h 490"/>
                <a:gd name="T66" fmla="*/ 2147483647 w 405"/>
                <a:gd name="T67" fmla="*/ 2147483647 h 490"/>
                <a:gd name="T68" fmla="*/ 2147483647 w 405"/>
                <a:gd name="T69" fmla="*/ 2147483647 h 490"/>
                <a:gd name="T70" fmla="*/ 2147483647 w 405"/>
                <a:gd name="T71" fmla="*/ 2147483647 h 490"/>
                <a:gd name="T72" fmla="*/ 2147483647 w 405"/>
                <a:gd name="T73" fmla="*/ 2147483647 h 490"/>
                <a:gd name="T74" fmla="*/ 2147483647 w 405"/>
                <a:gd name="T75" fmla="*/ 2147483647 h 490"/>
                <a:gd name="T76" fmla="*/ 2147483647 w 405"/>
                <a:gd name="T77" fmla="*/ 2147483647 h 490"/>
                <a:gd name="T78" fmla="*/ 2147483647 w 405"/>
                <a:gd name="T79" fmla="*/ 2147483647 h 490"/>
                <a:gd name="T80" fmla="*/ 2147483647 w 405"/>
                <a:gd name="T81" fmla="*/ 2147483647 h 490"/>
                <a:gd name="T82" fmla="*/ 2147483647 w 405"/>
                <a:gd name="T83" fmla="*/ 2147483647 h 490"/>
                <a:gd name="T84" fmla="*/ 2147483647 w 405"/>
                <a:gd name="T85" fmla="*/ 2147483647 h 490"/>
                <a:gd name="T86" fmla="*/ 2147483647 w 405"/>
                <a:gd name="T87" fmla="*/ 2147483647 h 490"/>
                <a:gd name="T88" fmla="*/ 2147483647 w 405"/>
                <a:gd name="T89" fmla="*/ 2147483647 h 490"/>
                <a:gd name="T90" fmla="*/ 2147483647 w 405"/>
                <a:gd name="T91" fmla="*/ 2147483647 h 490"/>
                <a:gd name="T92" fmla="*/ 2147483647 w 405"/>
                <a:gd name="T93" fmla="*/ 2147483647 h 490"/>
                <a:gd name="T94" fmla="*/ 2147483647 w 405"/>
                <a:gd name="T95" fmla="*/ 2147483647 h 490"/>
                <a:gd name="T96" fmla="*/ 2147483647 w 405"/>
                <a:gd name="T97" fmla="*/ 2147483647 h 490"/>
                <a:gd name="T98" fmla="*/ 2147483647 w 405"/>
                <a:gd name="T99" fmla="*/ 2147483647 h 490"/>
                <a:gd name="T100" fmla="*/ 2147483647 w 405"/>
                <a:gd name="T101" fmla="*/ 2147483647 h 490"/>
                <a:gd name="T102" fmla="*/ 2147483647 w 405"/>
                <a:gd name="T103" fmla="*/ 2147483647 h 4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5"/>
                <a:gd name="T157" fmla="*/ 0 h 490"/>
                <a:gd name="T158" fmla="*/ 756981 w 405"/>
                <a:gd name="T159" fmla="*/ 915591 h 4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5" h="490">
                  <a:moveTo>
                    <a:pt x="381" y="124"/>
                  </a:moveTo>
                  <a:lnTo>
                    <a:pt x="376" y="94"/>
                  </a:lnTo>
                  <a:lnTo>
                    <a:pt x="405" y="31"/>
                  </a:lnTo>
                  <a:lnTo>
                    <a:pt x="398" y="0"/>
                  </a:lnTo>
                  <a:lnTo>
                    <a:pt x="373" y="2"/>
                  </a:lnTo>
                  <a:lnTo>
                    <a:pt x="331" y="2"/>
                  </a:lnTo>
                  <a:lnTo>
                    <a:pt x="289" y="8"/>
                  </a:lnTo>
                  <a:lnTo>
                    <a:pt x="284" y="26"/>
                  </a:lnTo>
                  <a:lnTo>
                    <a:pt x="286" y="49"/>
                  </a:lnTo>
                  <a:lnTo>
                    <a:pt x="267" y="57"/>
                  </a:lnTo>
                  <a:lnTo>
                    <a:pt x="263" y="91"/>
                  </a:lnTo>
                  <a:lnTo>
                    <a:pt x="205" y="87"/>
                  </a:lnTo>
                  <a:lnTo>
                    <a:pt x="159" y="78"/>
                  </a:lnTo>
                  <a:lnTo>
                    <a:pt x="112" y="69"/>
                  </a:lnTo>
                  <a:lnTo>
                    <a:pt x="100" y="68"/>
                  </a:lnTo>
                  <a:lnTo>
                    <a:pt x="85" y="101"/>
                  </a:lnTo>
                  <a:lnTo>
                    <a:pt x="88" y="121"/>
                  </a:lnTo>
                  <a:lnTo>
                    <a:pt x="104" y="135"/>
                  </a:lnTo>
                  <a:lnTo>
                    <a:pt x="129" y="125"/>
                  </a:lnTo>
                  <a:lnTo>
                    <a:pt x="154" y="134"/>
                  </a:lnTo>
                  <a:lnTo>
                    <a:pt x="168" y="164"/>
                  </a:lnTo>
                  <a:lnTo>
                    <a:pt x="173" y="182"/>
                  </a:lnTo>
                  <a:lnTo>
                    <a:pt x="162" y="250"/>
                  </a:lnTo>
                  <a:lnTo>
                    <a:pt x="167" y="286"/>
                  </a:lnTo>
                  <a:lnTo>
                    <a:pt x="167" y="312"/>
                  </a:lnTo>
                  <a:lnTo>
                    <a:pt x="97" y="311"/>
                  </a:lnTo>
                  <a:lnTo>
                    <a:pt x="69" y="299"/>
                  </a:lnTo>
                  <a:lnTo>
                    <a:pt x="20" y="322"/>
                  </a:lnTo>
                  <a:lnTo>
                    <a:pt x="21" y="354"/>
                  </a:lnTo>
                  <a:lnTo>
                    <a:pt x="23" y="394"/>
                  </a:lnTo>
                  <a:lnTo>
                    <a:pt x="0" y="404"/>
                  </a:lnTo>
                  <a:lnTo>
                    <a:pt x="18" y="435"/>
                  </a:lnTo>
                  <a:lnTo>
                    <a:pt x="45" y="456"/>
                  </a:lnTo>
                  <a:lnTo>
                    <a:pt x="56" y="490"/>
                  </a:lnTo>
                  <a:lnTo>
                    <a:pt x="70" y="473"/>
                  </a:lnTo>
                  <a:lnTo>
                    <a:pt x="83" y="460"/>
                  </a:lnTo>
                  <a:lnTo>
                    <a:pt x="100" y="452"/>
                  </a:lnTo>
                  <a:lnTo>
                    <a:pt x="118" y="467"/>
                  </a:lnTo>
                  <a:lnTo>
                    <a:pt x="151" y="417"/>
                  </a:lnTo>
                  <a:lnTo>
                    <a:pt x="172" y="432"/>
                  </a:lnTo>
                  <a:lnTo>
                    <a:pt x="194" y="439"/>
                  </a:lnTo>
                  <a:lnTo>
                    <a:pt x="224" y="426"/>
                  </a:lnTo>
                  <a:lnTo>
                    <a:pt x="254" y="401"/>
                  </a:lnTo>
                  <a:lnTo>
                    <a:pt x="266" y="385"/>
                  </a:lnTo>
                  <a:lnTo>
                    <a:pt x="269" y="360"/>
                  </a:lnTo>
                  <a:lnTo>
                    <a:pt x="273" y="329"/>
                  </a:lnTo>
                  <a:lnTo>
                    <a:pt x="280" y="295"/>
                  </a:lnTo>
                  <a:lnTo>
                    <a:pt x="318" y="277"/>
                  </a:lnTo>
                  <a:lnTo>
                    <a:pt x="348" y="258"/>
                  </a:lnTo>
                  <a:lnTo>
                    <a:pt x="358" y="211"/>
                  </a:lnTo>
                  <a:lnTo>
                    <a:pt x="376" y="188"/>
                  </a:lnTo>
                  <a:lnTo>
                    <a:pt x="366" y="153"/>
                  </a:lnTo>
                  <a:lnTo>
                    <a:pt x="381" y="1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2" name="Freeform 375">
              <a:extLst/>
            </p:cNvPr>
            <p:cNvSpPr>
              <a:spLocks/>
            </p:cNvSpPr>
            <p:nvPr/>
          </p:nvSpPr>
          <p:spPr bwMode="auto">
            <a:xfrm>
              <a:off x="4427514" y="4824431"/>
              <a:ext cx="98425" cy="109537"/>
            </a:xfrm>
            <a:custGeom>
              <a:avLst/>
              <a:gdLst>
                <a:gd name="T0" fmla="*/ 2147483647 w 310"/>
                <a:gd name="T1" fmla="*/ 2147483647 h 345"/>
                <a:gd name="T2" fmla="*/ 2147483647 w 310"/>
                <a:gd name="T3" fmla="*/ 2147483647 h 345"/>
                <a:gd name="T4" fmla="*/ 2147483647 w 310"/>
                <a:gd name="T5" fmla="*/ 2147483647 h 345"/>
                <a:gd name="T6" fmla="*/ 2147483647 w 310"/>
                <a:gd name="T7" fmla="*/ 2147483647 h 345"/>
                <a:gd name="T8" fmla="*/ 2147483647 w 310"/>
                <a:gd name="T9" fmla="*/ 2147483647 h 345"/>
                <a:gd name="T10" fmla="*/ 2147483647 w 310"/>
                <a:gd name="T11" fmla="*/ 2147483647 h 345"/>
                <a:gd name="T12" fmla="*/ 2147483647 w 310"/>
                <a:gd name="T13" fmla="*/ 2147483647 h 345"/>
                <a:gd name="T14" fmla="*/ 2147483647 w 310"/>
                <a:gd name="T15" fmla="*/ 0 h 345"/>
                <a:gd name="T16" fmla="*/ 2147483647 w 310"/>
                <a:gd name="T17" fmla="*/ 2147483647 h 345"/>
                <a:gd name="T18" fmla="*/ 2147483647 w 310"/>
                <a:gd name="T19" fmla="*/ 2147483647 h 345"/>
                <a:gd name="T20" fmla="*/ 2147483647 w 310"/>
                <a:gd name="T21" fmla="*/ 2147483647 h 345"/>
                <a:gd name="T22" fmla="*/ 2147483647 w 310"/>
                <a:gd name="T23" fmla="*/ 2147483647 h 345"/>
                <a:gd name="T24" fmla="*/ 2147483647 w 310"/>
                <a:gd name="T25" fmla="*/ 2147483647 h 345"/>
                <a:gd name="T26" fmla="*/ 2147483647 w 310"/>
                <a:gd name="T27" fmla="*/ 2147483647 h 345"/>
                <a:gd name="T28" fmla="*/ 2147483647 w 310"/>
                <a:gd name="T29" fmla="*/ 2147483647 h 345"/>
                <a:gd name="T30" fmla="*/ 2147483647 w 310"/>
                <a:gd name="T31" fmla="*/ 2147483647 h 345"/>
                <a:gd name="T32" fmla="*/ 2147483647 w 310"/>
                <a:gd name="T33" fmla="*/ 2147483647 h 345"/>
                <a:gd name="T34" fmla="*/ 2147483647 w 310"/>
                <a:gd name="T35" fmla="*/ 2147483647 h 345"/>
                <a:gd name="T36" fmla="*/ 2147483647 w 310"/>
                <a:gd name="T37" fmla="*/ 2147483647 h 345"/>
                <a:gd name="T38" fmla="*/ 0 w 310"/>
                <a:gd name="T39" fmla="*/ 2147483647 h 345"/>
                <a:gd name="T40" fmla="*/ 2147483647 w 310"/>
                <a:gd name="T41" fmla="*/ 2147483647 h 345"/>
                <a:gd name="T42" fmla="*/ 2147483647 w 310"/>
                <a:gd name="T43" fmla="*/ 2147483647 h 345"/>
                <a:gd name="T44" fmla="*/ 2147483647 w 310"/>
                <a:gd name="T45" fmla="*/ 2147483647 h 345"/>
                <a:gd name="T46" fmla="*/ 2147483647 w 310"/>
                <a:gd name="T47" fmla="*/ 2147483647 h 345"/>
                <a:gd name="T48" fmla="*/ 2147483647 w 310"/>
                <a:gd name="T49" fmla="*/ 2147483647 h 345"/>
                <a:gd name="T50" fmla="*/ 2147483647 w 310"/>
                <a:gd name="T51" fmla="*/ 2147483647 h 345"/>
                <a:gd name="T52" fmla="*/ 2147483647 w 310"/>
                <a:gd name="T53" fmla="*/ 2147483647 h 345"/>
                <a:gd name="T54" fmla="*/ 2147483647 w 310"/>
                <a:gd name="T55" fmla="*/ 2147483647 h 345"/>
                <a:gd name="T56" fmla="*/ 2147483647 w 310"/>
                <a:gd name="T57" fmla="*/ 2147483647 h 345"/>
                <a:gd name="T58" fmla="*/ 2147483647 w 310"/>
                <a:gd name="T59" fmla="*/ 2147483647 h 345"/>
                <a:gd name="T60" fmla="*/ 2147483647 w 310"/>
                <a:gd name="T61" fmla="*/ 2147483647 h 345"/>
                <a:gd name="T62" fmla="*/ 2147483647 w 310"/>
                <a:gd name="T63" fmla="*/ 2147483647 h 345"/>
                <a:gd name="T64" fmla="*/ 2147483647 w 310"/>
                <a:gd name="T65" fmla="*/ 2147483647 h 345"/>
                <a:gd name="T66" fmla="*/ 2147483647 w 310"/>
                <a:gd name="T67" fmla="*/ 2147483647 h 345"/>
                <a:gd name="T68" fmla="*/ 2147483647 w 310"/>
                <a:gd name="T69" fmla="*/ 2147483647 h 345"/>
                <a:gd name="T70" fmla="*/ 2147483647 w 310"/>
                <a:gd name="T71" fmla="*/ 2147483647 h 345"/>
                <a:gd name="T72" fmla="*/ 2147483647 w 310"/>
                <a:gd name="T73" fmla="*/ 2147483647 h 345"/>
                <a:gd name="T74" fmla="*/ 2147483647 w 310"/>
                <a:gd name="T75" fmla="*/ 2147483647 h 345"/>
                <a:gd name="T76" fmla="*/ 2147483647 w 310"/>
                <a:gd name="T77" fmla="*/ 2147483647 h 345"/>
                <a:gd name="T78" fmla="*/ 2147483647 w 310"/>
                <a:gd name="T79" fmla="*/ 2147483647 h 3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10"/>
                <a:gd name="T121" fmla="*/ 0 h 345"/>
                <a:gd name="T122" fmla="*/ 582220 w 310"/>
                <a:gd name="T123" fmla="*/ 639365 h 3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10" h="345">
                  <a:moveTo>
                    <a:pt x="303" y="95"/>
                  </a:moveTo>
                  <a:lnTo>
                    <a:pt x="290" y="72"/>
                  </a:lnTo>
                  <a:lnTo>
                    <a:pt x="266" y="61"/>
                  </a:lnTo>
                  <a:lnTo>
                    <a:pt x="242" y="73"/>
                  </a:lnTo>
                  <a:lnTo>
                    <a:pt x="225" y="59"/>
                  </a:lnTo>
                  <a:lnTo>
                    <a:pt x="222" y="40"/>
                  </a:lnTo>
                  <a:lnTo>
                    <a:pt x="238" y="5"/>
                  </a:lnTo>
                  <a:lnTo>
                    <a:pt x="210" y="0"/>
                  </a:lnTo>
                  <a:lnTo>
                    <a:pt x="176" y="1"/>
                  </a:lnTo>
                  <a:lnTo>
                    <a:pt x="140" y="8"/>
                  </a:lnTo>
                  <a:lnTo>
                    <a:pt x="120" y="8"/>
                  </a:lnTo>
                  <a:lnTo>
                    <a:pt x="124" y="48"/>
                  </a:lnTo>
                  <a:lnTo>
                    <a:pt x="124" y="67"/>
                  </a:lnTo>
                  <a:lnTo>
                    <a:pt x="66" y="67"/>
                  </a:lnTo>
                  <a:lnTo>
                    <a:pt x="34" y="76"/>
                  </a:lnTo>
                  <a:lnTo>
                    <a:pt x="17" y="114"/>
                  </a:lnTo>
                  <a:lnTo>
                    <a:pt x="28" y="129"/>
                  </a:lnTo>
                  <a:lnTo>
                    <a:pt x="29" y="152"/>
                  </a:lnTo>
                  <a:lnTo>
                    <a:pt x="11" y="152"/>
                  </a:lnTo>
                  <a:lnTo>
                    <a:pt x="0" y="181"/>
                  </a:lnTo>
                  <a:lnTo>
                    <a:pt x="17" y="202"/>
                  </a:lnTo>
                  <a:lnTo>
                    <a:pt x="31" y="233"/>
                  </a:lnTo>
                  <a:lnTo>
                    <a:pt x="45" y="260"/>
                  </a:lnTo>
                  <a:lnTo>
                    <a:pt x="81" y="284"/>
                  </a:lnTo>
                  <a:lnTo>
                    <a:pt x="100" y="311"/>
                  </a:lnTo>
                  <a:lnTo>
                    <a:pt x="115" y="334"/>
                  </a:lnTo>
                  <a:lnTo>
                    <a:pt x="138" y="345"/>
                  </a:lnTo>
                  <a:lnTo>
                    <a:pt x="162" y="333"/>
                  </a:lnTo>
                  <a:lnTo>
                    <a:pt x="158" y="294"/>
                  </a:lnTo>
                  <a:lnTo>
                    <a:pt x="158" y="262"/>
                  </a:lnTo>
                  <a:lnTo>
                    <a:pt x="186" y="249"/>
                  </a:lnTo>
                  <a:lnTo>
                    <a:pt x="207" y="239"/>
                  </a:lnTo>
                  <a:lnTo>
                    <a:pt x="236" y="251"/>
                  </a:lnTo>
                  <a:lnTo>
                    <a:pt x="274" y="251"/>
                  </a:lnTo>
                  <a:lnTo>
                    <a:pt x="304" y="251"/>
                  </a:lnTo>
                  <a:lnTo>
                    <a:pt x="304" y="229"/>
                  </a:lnTo>
                  <a:lnTo>
                    <a:pt x="300" y="187"/>
                  </a:lnTo>
                  <a:lnTo>
                    <a:pt x="307" y="145"/>
                  </a:lnTo>
                  <a:lnTo>
                    <a:pt x="310" y="118"/>
                  </a:lnTo>
                  <a:lnTo>
                    <a:pt x="303" y="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3" name="Freeform 84">
              <a:extLst/>
            </p:cNvPr>
            <p:cNvSpPr>
              <a:spLocks/>
            </p:cNvSpPr>
            <p:nvPr/>
          </p:nvSpPr>
          <p:spPr bwMode="auto">
            <a:xfrm>
              <a:off x="4205264" y="4665681"/>
              <a:ext cx="77787" cy="114300"/>
            </a:xfrm>
            <a:custGeom>
              <a:avLst/>
              <a:gdLst>
                <a:gd name="T0" fmla="*/ 35 w 445207"/>
                <a:gd name="T1" fmla="*/ 1 h 665560"/>
                <a:gd name="T2" fmla="*/ 19 w 445207"/>
                <a:gd name="T3" fmla="*/ 1 h 665560"/>
                <a:gd name="T4" fmla="*/ 6 w 445207"/>
                <a:gd name="T5" fmla="*/ 1 h 665560"/>
                <a:gd name="T6" fmla="*/ 7 w 445207"/>
                <a:gd name="T7" fmla="*/ 13 h 665560"/>
                <a:gd name="T8" fmla="*/ 4 w 445207"/>
                <a:gd name="T9" fmla="*/ 22 h 665560"/>
                <a:gd name="T10" fmla="*/ 10 w 445207"/>
                <a:gd name="T11" fmla="*/ 41 h 665560"/>
                <a:gd name="T12" fmla="*/ 6 w 445207"/>
                <a:gd name="T13" fmla="*/ 57 h 665560"/>
                <a:gd name="T14" fmla="*/ 0 w 445207"/>
                <a:gd name="T15" fmla="*/ 74 h 665560"/>
                <a:gd name="T16" fmla="*/ 2 w 445207"/>
                <a:gd name="T17" fmla="*/ 91 h 665560"/>
                <a:gd name="T18" fmla="*/ 8 w 445207"/>
                <a:gd name="T19" fmla="*/ 98 h 665560"/>
                <a:gd name="T20" fmla="*/ 14 w 445207"/>
                <a:gd name="T21" fmla="*/ 99 h 665560"/>
                <a:gd name="T22" fmla="*/ 25 w 445207"/>
                <a:gd name="T23" fmla="*/ 99 h 665560"/>
                <a:gd name="T24" fmla="*/ 34 w 445207"/>
                <a:gd name="T25" fmla="*/ 94 h 665560"/>
                <a:gd name="T26" fmla="*/ 44 w 445207"/>
                <a:gd name="T27" fmla="*/ 91 h 665560"/>
                <a:gd name="T28" fmla="*/ 52 w 445207"/>
                <a:gd name="T29" fmla="*/ 90 h 665560"/>
                <a:gd name="T30" fmla="*/ 61 w 445207"/>
                <a:gd name="T31" fmla="*/ 86 h 665560"/>
                <a:gd name="T32" fmla="*/ 72 w 445207"/>
                <a:gd name="T33" fmla="*/ 87 h 665560"/>
                <a:gd name="T34" fmla="*/ 73 w 445207"/>
                <a:gd name="T35" fmla="*/ 83 h 665560"/>
                <a:gd name="T36" fmla="*/ 68 w 445207"/>
                <a:gd name="T37" fmla="*/ 77 h 665560"/>
                <a:gd name="T38" fmla="*/ 70 w 445207"/>
                <a:gd name="T39" fmla="*/ 70 h 665560"/>
                <a:gd name="T40" fmla="*/ 70 w 445207"/>
                <a:gd name="T41" fmla="*/ 65 h 665560"/>
                <a:gd name="T42" fmla="*/ 67 w 445207"/>
                <a:gd name="T43" fmla="*/ 61 h 665560"/>
                <a:gd name="T44" fmla="*/ 68 w 445207"/>
                <a:gd name="T45" fmla="*/ 54 h 665560"/>
                <a:gd name="T46" fmla="*/ 72 w 445207"/>
                <a:gd name="T47" fmla="*/ 49 h 665560"/>
                <a:gd name="T48" fmla="*/ 70 w 445207"/>
                <a:gd name="T49" fmla="*/ 47 h 665560"/>
                <a:gd name="T50" fmla="*/ 67 w 445207"/>
                <a:gd name="T51" fmla="*/ 43 h 665560"/>
                <a:gd name="T52" fmla="*/ 71 w 445207"/>
                <a:gd name="T53" fmla="*/ 40 h 665560"/>
                <a:gd name="T54" fmla="*/ 70 w 445207"/>
                <a:gd name="T55" fmla="*/ 35 h 665560"/>
                <a:gd name="T56" fmla="*/ 69 w 445207"/>
                <a:gd name="T57" fmla="*/ 29 h 665560"/>
                <a:gd name="T58" fmla="*/ 66 w 445207"/>
                <a:gd name="T59" fmla="*/ 26 h 665560"/>
                <a:gd name="T60" fmla="*/ 67 w 445207"/>
                <a:gd name="T61" fmla="*/ 15 h 665560"/>
                <a:gd name="T62" fmla="*/ 62 w 445207"/>
                <a:gd name="T63" fmla="*/ 5 h 665560"/>
                <a:gd name="T64" fmla="*/ 54 w 445207"/>
                <a:gd name="T65" fmla="*/ 0 h 665560"/>
                <a:gd name="T66" fmla="*/ 35 w 445207"/>
                <a:gd name="T67" fmla="*/ 1 h 6655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5207"/>
                <a:gd name="T103" fmla="*/ 0 h 665560"/>
                <a:gd name="T104" fmla="*/ 445207 w 445207"/>
                <a:gd name="T105" fmla="*/ 665560 h 6655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5207" h="665560">
                  <a:moveTo>
                    <a:pt x="214313" y="3572"/>
                  </a:moveTo>
                  <a:lnTo>
                    <a:pt x="115491" y="9525"/>
                  </a:lnTo>
                  <a:lnTo>
                    <a:pt x="34529" y="8335"/>
                  </a:lnTo>
                  <a:lnTo>
                    <a:pt x="41672" y="88106"/>
                  </a:lnTo>
                  <a:lnTo>
                    <a:pt x="26194" y="147638"/>
                  </a:lnTo>
                  <a:lnTo>
                    <a:pt x="61913" y="276225"/>
                  </a:lnTo>
                  <a:lnTo>
                    <a:pt x="39291" y="382191"/>
                  </a:lnTo>
                  <a:lnTo>
                    <a:pt x="0" y="496491"/>
                  </a:lnTo>
                  <a:lnTo>
                    <a:pt x="14288" y="610791"/>
                  </a:lnTo>
                  <a:lnTo>
                    <a:pt x="48816" y="658416"/>
                  </a:lnTo>
                  <a:lnTo>
                    <a:pt x="86916" y="664369"/>
                  </a:lnTo>
                  <a:lnTo>
                    <a:pt x="154782" y="665560"/>
                  </a:lnTo>
                  <a:lnTo>
                    <a:pt x="207169" y="632222"/>
                  </a:lnTo>
                  <a:lnTo>
                    <a:pt x="269082" y="611981"/>
                  </a:lnTo>
                  <a:lnTo>
                    <a:pt x="319088" y="602456"/>
                  </a:lnTo>
                  <a:lnTo>
                    <a:pt x="372666" y="577453"/>
                  </a:lnTo>
                  <a:lnTo>
                    <a:pt x="442913" y="582216"/>
                  </a:lnTo>
                  <a:lnTo>
                    <a:pt x="445207" y="557514"/>
                  </a:lnTo>
                  <a:lnTo>
                    <a:pt x="418590" y="512668"/>
                  </a:lnTo>
                  <a:lnTo>
                    <a:pt x="430891" y="467115"/>
                  </a:lnTo>
                  <a:lnTo>
                    <a:pt x="432162" y="437345"/>
                  </a:lnTo>
                  <a:lnTo>
                    <a:pt x="412215" y="410793"/>
                  </a:lnTo>
                  <a:lnTo>
                    <a:pt x="419904" y="360603"/>
                  </a:lnTo>
                  <a:lnTo>
                    <a:pt x="441095" y="330944"/>
                  </a:lnTo>
                  <a:lnTo>
                    <a:pt x="428090" y="312765"/>
                  </a:lnTo>
                  <a:lnTo>
                    <a:pt x="410766" y="288131"/>
                  </a:lnTo>
                  <a:lnTo>
                    <a:pt x="438171" y="269614"/>
                  </a:lnTo>
                  <a:lnTo>
                    <a:pt x="428504" y="235793"/>
                  </a:lnTo>
                  <a:lnTo>
                    <a:pt x="425957" y="195231"/>
                  </a:lnTo>
                  <a:lnTo>
                    <a:pt x="403858" y="174857"/>
                  </a:lnTo>
                  <a:lnTo>
                    <a:pt x="412453" y="99624"/>
                  </a:lnTo>
                  <a:lnTo>
                    <a:pt x="378619" y="32147"/>
                  </a:lnTo>
                  <a:lnTo>
                    <a:pt x="329804" y="0"/>
                  </a:lnTo>
                  <a:lnTo>
                    <a:pt x="214313" y="35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4" name="Freeform 85">
              <a:extLst/>
            </p:cNvPr>
            <p:cNvSpPr>
              <a:spLocks/>
            </p:cNvSpPr>
            <p:nvPr/>
          </p:nvSpPr>
          <p:spPr bwMode="auto">
            <a:xfrm>
              <a:off x="4270351" y="4667268"/>
              <a:ext cx="26988" cy="96838"/>
            </a:xfrm>
            <a:custGeom>
              <a:avLst/>
              <a:gdLst>
                <a:gd name="T0" fmla="*/ 0 w 152226"/>
                <a:gd name="T1" fmla="*/ 3 h 576263"/>
                <a:gd name="T2" fmla="*/ 6 w 152226"/>
                <a:gd name="T3" fmla="*/ 13 h 576263"/>
                <a:gd name="T4" fmla="*/ 4 w 152226"/>
                <a:gd name="T5" fmla="*/ 23 h 576263"/>
                <a:gd name="T6" fmla="*/ 8 w 152226"/>
                <a:gd name="T7" fmla="*/ 25 h 576263"/>
                <a:gd name="T8" fmla="*/ 9 w 152226"/>
                <a:gd name="T9" fmla="*/ 31 h 576263"/>
                <a:gd name="T10" fmla="*/ 10 w 152226"/>
                <a:gd name="T11" fmla="*/ 35 h 576263"/>
                <a:gd name="T12" fmla="*/ 6 w 152226"/>
                <a:gd name="T13" fmla="*/ 38 h 576263"/>
                <a:gd name="T14" fmla="*/ 11 w 152226"/>
                <a:gd name="T15" fmla="*/ 44 h 576263"/>
                <a:gd name="T16" fmla="*/ 7 w 152226"/>
                <a:gd name="T17" fmla="*/ 48 h 576263"/>
                <a:gd name="T18" fmla="*/ 6 w 152226"/>
                <a:gd name="T19" fmla="*/ 54 h 576263"/>
                <a:gd name="T20" fmla="*/ 9 w 152226"/>
                <a:gd name="T21" fmla="*/ 58 h 576263"/>
                <a:gd name="T22" fmla="*/ 9 w 152226"/>
                <a:gd name="T23" fmla="*/ 62 h 576263"/>
                <a:gd name="T24" fmla="*/ 7 w 152226"/>
                <a:gd name="T25" fmla="*/ 68 h 576263"/>
                <a:gd name="T26" fmla="*/ 11 w 152226"/>
                <a:gd name="T27" fmla="*/ 74 h 576263"/>
                <a:gd name="T28" fmla="*/ 12 w 152226"/>
                <a:gd name="T29" fmla="*/ 77 h 576263"/>
                <a:gd name="T30" fmla="*/ 16 w 152226"/>
                <a:gd name="T31" fmla="*/ 76 h 576263"/>
                <a:gd name="T32" fmla="*/ 20 w 152226"/>
                <a:gd name="T33" fmla="*/ 73 h 576263"/>
                <a:gd name="T34" fmla="*/ 23 w 152226"/>
                <a:gd name="T35" fmla="*/ 69 h 576263"/>
                <a:gd name="T36" fmla="*/ 26 w 152226"/>
                <a:gd name="T37" fmla="*/ 67 h 576263"/>
                <a:gd name="T38" fmla="*/ 27 w 152226"/>
                <a:gd name="T39" fmla="*/ 30 h 576263"/>
                <a:gd name="T40" fmla="*/ 22 w 152226"/>
                <a:gd name="T41" fmla="*/ 24 h 576263"/>
                <a:gd name="T42" fmla="*/ 22 w 152226"/>
                <a:gd name="T43" fmla="*/ 17 h 576263"/>
                <a:gd name="T44" fmla="*/ 15 w 152226"/>
                <a:gd name="T45" fmla="*/ 5 h 576263"/>
                <a:gd name="T46" fmla="*/ 11 w 152226"/>
                <a:gd name="T47" fmla="*/ 0 h 576263"/>
                <a:gd name="T48" fmla="*/ 0 w 152226"/>
                <a:gd name="T49" fmla="*/ 3 h 5762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2226"/>
                <a:gd name="T76" fmla="*/ 0 h 576263"/>
                <a:gd name="T77" fmla="*/ 152226 w 152226"/>
                <a:gd name="T78" fmla="*/ 576263 h 5762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2226" h="576263">
                  <a:moveTo>
                    <a:pt x="0" y="25003"/>
                  </a:moveTo>
                  <a:lnTo>
                    <a:pt x="32147" y="94060"/>
                  </a:lnTo>
                  <a:lnTo>
                    <a:pt x="25003" y="167878"/>
                  </a:lnTo>
                  <a:lnTo>
                    <a:pt x="47625" y="188119"/>
                  </a:lnTo>
                  <a:lnTo>
                    <a:pt x="48816" y="232172"/>
                  </a:lnTo>
                  <a:lnTo>
                    <a:pt x="59531" y="264319"/>
                  </a:lnTo>
                  <a:lnTo>
                    <a:pt x="32147" y="282178"/>
                  </a:lnTo>
                  <a:lnTo>
                    <a:pt x="63103" y="325041"/>
                  </a:lnTo>
                  <a:lnTo>
                    <a:pt x="41672" y="354807"/>
                  </a:lnTo>
                  <a:lnTo>
                    <a:pt x="32147" y="402432"/>
                  </a:lnTo>
                  <a:lnTo>
                    <a:pt x="53578" y="431007"/>
                  </a:lnTo>
                  <a:lnTo>
                    <a:pt x="52388" y="461963"/>
                  </a:lnTo>
                  <a:lnTo>
                    <a:pt x="40481" y="506016"/>
                  </a:lnTo>
                  <a:lnTo>
                    <a:pt x="64294" y="550069"/>
                  </a:lnTo>
                  <a:lnTo>
                    <a:pt x="65485" y="576263"/>
                  </a:lnTo>
                  <a:lnTo>
                    <a:pt x="93683" y="567736"/>
                  </a:lnTo>
                  <a:lnTo>
                    <a:pt x="116681" y="541735"/>
                  </a:lnTo>
                  <a:lnTo>
                    <a:pt x="130969" y="514350"/>
                  </a:lnTo>
                  <a:lnTo>
                    <a:pt x="148828" y="501253"/>
                  </a:lnTo>
                  <a:lnTo>
                    <a:pt x="152226" y="226972"/>
                  </a:lnTo>
                  <a:lnTo>
                    <a:pt x="125860" y="176237"/>
                  </a:lnTo>
                  <a:lnTo>
                    <a:pt x="124974" y="127389"/>
                  </a:lnTo>
                  <a:lnTo>
                    <a:pt x="83344" y="33338"/>
                  </a:lnTo>
                  <a:lnTo>
                    <a:pt x="60722" y="0"/>
                  </a:lnTo>
                  <a:lnTo>
                    <a:pt x="0" y="250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5" name="Freeform 86">
              <a:extLst/>
            </p:cNvPr>
            <p:cNvSpPr>
              <a:spLocks/>
            </p:cNvSpPr>
            <p:nvPr/>
          </p:nvSpPr>
          <p:spPr bwMode="auto">
            <a:xfrm>
              <a:off x="4056039" y="4710131"/>
              <a:ext cx="71437" cy="77787"/>
            </a:xfrm>
            <a:custGeom>
              <a:avLst/>
              <a:gdLst>
                <a:gd name="T0" fmla="*/ 58 w 422672"/>
                <a:gd name="T1" fmla="*/ 68 h 449732"/>
                <a:gd name="T2" fmla="*/ 58 w 422672"/>
                <a:gd name="T3" fmla="*/ 59 h 449732"/>
                <a:gd name="T4" fmla="*/ 58 w 422672"/>
                <a:gd name="T5" fmla="*/ 46 h 449732"/>
                <a:gd name="T6" fmla="*/ 45 w 422672"/>
                <a:gd name="T7" fmla="*/ 35 h 449732"/>
                <a:gd name="T8" fmla="*/ 46 w 422672"/>
                <a:gd name="T9" fmla="*/ 28 h 449732"/>
                <a:gd name="T10" fmla="*/ 45 w 422672"/>
                <a:gd name="T11" fmla="*/ 17 h 449732"/>
                <a:gd name="T12" fmla="*/ 39 w 422672"/>
                <a:gd name="T13" fmla="*/ 17 h 449732"/>
                <a:gd name="T14" fmla="*/ 34 w 422672"/>
                <a:gd name="T15" fmla="*/ 15 h 449732"/>
                <a:gd name="T16" fmla="*/ 31 w 422672"/>
                <a:gd name="T17" fmla="*/ 11 h 449732"/>
                <a:gd name="T18" fmla="*/ 27 w 422672"/>
                <a:gd name="T19" fmla="*/ 7 h 449732"/>
                <a:gd name="T20" fmla="*/ 21 w 422672"/>
                <a:gd name="T21" fmla="*/ 7 h 449732"/>
                <a:gd name="T22" fmla="*/ 19 w 422672"/>
                <a:gd name="T23" fmla="*/ 2 h 449732"/>
                <a:gd name="T24" fmla="*/ 16 w 422672"/>
                <a:gd name="T25" fmla="*/ 0 h 449732"/>
                <a:gd name="T26" fmla="*/ 14 w 422672"/>
                <a:gd name="T27" fmla="*/ 8 h 449732"/>
                <a:gd name="T28" fmla="*/ 11 w 422672"/>
                <a:gd name="T29" fmla="*/ 12 h 449732"/>
                <a:gd name="T30" fmla="*/ 10 w 422672"/>
                <a:gd name="T31" fmla="*/ 17 h 449732"/>
                <a:gd name="T32" fmla="*/ 6 w 422672"/>
                <a:gd name="T33" fmla="*/ 20 h 449732"/>
                <a:gd name="T34" fmla="*/ 3 w 422672"/>
                <a:gd name="T35" fmla="*/ 24 h 449732"/>
                <a:gd name="T36" fmla="*/ 0 w 422672"/>
                <a:gd name="T37" fmla="*/ 28 h 449732"/>
                <a:gd name="T38" fmla="*/ 3 w 422672"/>
                <a:gd name="T39" fmla="*/ 30 h 449732"/>
                <a:gd name="T40" fmla="*/ 8 w 422672"/>
                <a:gd name="T41" fmla="*/ 32 h 449732"/>
                <a:gd name="T42" fmla="*/ 13 w 422672"/>
                <a:gd name="T43" fmla="*/ 35 h 449732"/>
                <a:gd name="T44" fmla="*/ 19 w 422672"/>
                <a:gd name="T45" fmla="*/ 43 h 449732"/>
                <a:gd name="T46" fmla="*/ 23 w 422672"/>
                <a:gd name="T47" fmla="*/ 45 h 449732"/>
                <a:gd name="T48" fmla="*/ 27 w 422672"/>
                <a:gd name="T49" fmla="*/ 51 h 449732"/>
                <a:gd name="T50" fmla="*/ 30 w 422672"/>
                <a:gd name="T51" fmla="*/ 57 h 449732"/>
                <a:gd name="T52" fmla="*/ 35 w 422672"/>
                <a:gd name="T53" fmla="*/ 61 h 449732"/>
                <a:gd name="T54" fmla="*/ 39 w 422672"/>
                <a:gd name="T55" fmla="*/ 62 h 449732"/>
                <a:gd name="T56" fmla="*/ 43 w 422672"/>
                <a:gd name="T57" fmla="*/ 66 h 449732"/>
                <a:gd name="T58" fmla="*/ 48 w 422672"/>
                <a:gd name="T59" fmla="*/ 68 h 449732"/>
                <a:gd name="T60" fmla="*/ 53 w 422672"/>
                <a:gd name="T61" fmla="*/ 70 h 449732"/>
                <a:gd name="T62" fmla="*/ 58 w 422672"/>
                <a:gd name="T63" fmla="*/ 68 h 4497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2672"/>
                <a:gd name="T97" fmla="*/ 0 h 449732"/>
                <a:gd name="T98" fmla="*/ 422672 w 422672"/>
                <a:gd name="T99" fmla="*/ 449732 h 4497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2672" h="449732">
                  <a:moveTo>
                    <a:pt x="417909" y="441722"/>
                  </a:moveTo>
                  <a:lnTo>
                    <a:pt x="422672" y="378619"/>
                  </a:lnTo>
                  <a:lnTo>
                    <a:pt x="422672" y="298847"/>
                  </a:lnTo>
                  <a:lnTo>
                    <a:pt x="327422" y="228600"/>
                  </a:lnTo>
                  <a:lnTo>
                    <a:pt x="336947" y="177403"/>
                  </a:lnTo>
                  <a:lnTo>
                    <a:pt x="327422" y="108347"/>
                  </a:lnTo>
                  <a:lnTo>
                    <a:pt x="283369" y="109538"/>
                  </a:lnTo>
                  <a:lnTo>
                    <a:pt x="247650" y="98822"/>
                  </a:lnTo>
                  <a:lnTo>
                    <a:pt x="222647" y="70247"/>
                  </a:lnTo>
                  <a:lnTo>
                    <a:pt x="194072" y="45244"/>
                  </a:lnTo>
                  <a:lnTo>
                    <a:pt x="154781" y="46435"/>
                  </a:lnTo>
                  <a:lnTo>
                    <a:pt x="136922" y="13097"/>
                  </a:lnTo>
                  <a:lnTo>
                    <a:pt x="116681" y="0"/>
                  </a:lnTo>
                  <a:lnTo>
                    <a:pt x="102394" y="50007"/>
                  </a:lnTo>
                  <a:lnTo>
                    <a:pt x="78581" y="78582"/>
                  </a:lnTo>
                  <a:lnTo>
                    <a:pt x="76200" y="107157"/>
                  </a:lnTo>
                  <a:lnTo>
                    <a:pt x="41672" y="130969"/>
                  </a:lnTo>
                  <a:lnTo>
                    <a:pt x="22622" y="153591"/>
                  </a:lnTo>
                  <a:lnTo>
                    <a:pt x="0" y="180975"/>
                  </a:lnTo>
                  <a:lnTo>
                    <a:pt x="19956" y="197096"/>
                  </a:lnTo>
                  <a:lnTo>
                    <a:pt x="60562" y="204904"/>
                  </a:lnTo>
                  <a:lnTo>
                    <a:pt x="90589" y="224296"/>
                  </a:lnTo>
                  <a:lnTo>
                    <a:pt x="134668" y="274762"/>
                  </a:lnTo>
                  <a:lnTo>
                    <a:pt x="166688" y="294085"/>
                  </a:lnTo>
                  <a:lnTo>
                    <a:pt x="192283" y="327832"/>
                  </a:lnTo>
                  <a:lnTo>
                    <a:pt x="220027" y="370050"/>
                  </a:lnTo>
                  <a:lnTo>
                    <a:pt x="255550" y="395039"/>
                  </a:lnTo>
                  <a:lnTo>
                    <a:pt x="279034" y="400784"/>
                  </a:lnTo>
                  <a:lnTo>
                    <a:pt x="310054" y="425380"/>
                  </a:lnTo>
                  <a:lnTo>
                    <a:pt x="348069" y="438930"/>
                  </a:lnTo>
                  <a:lnTo>
                    <a:pt x="380637" y="449732"/>
                  </a:lnTo>
                  <a:lnTo>
                    <a:pt x="417909" y="4417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6" name="Freeform 87">
              <a:extLst/>
            </p:cNvPr>
            <p:cNvSpPr>
              <a:spLocks/>
            </p:cNvSpPr>
            <p:nvPr/>
          </p:nvSpPr>
          <p:spPr bwMode="auto">
            <a:xfrm>
              <a:off x="4022701" y="4679968"/>
              <a:ext cx="52388" cy="61913"/>
            </a:xfrm>
            <a:custGeom>
              <a:avLst/>
              <a:gdLst>
                <a:gd name="T0" fmla="*/ 1 w 311748"/>
                <a:gd name="T1" fmla="*/ 26 h 355997"/>
                <a:gd name="T2" fmla="*/ 0 w 311748"/>
                <a:gd name="T3" fmla="*/ 19 h 355997"/>
                <a:gd name="T4" fmla="*/ 5 w 311748"/>
                <a:gd name="T5" fmla="*/ 15 h 355997"/>
                <a:gd name="T6" fmla="*/ 10 w 311748"/>
                <a:gd name="T7" fmla="*/ 8 h 355997"/>
                <a:gd name="T8" fmla="*/ 13 w 311748"/>
                <a:gd name="T9" fmla="*/ 1 h 355997"/>
                <a:gd name="T10" fmla="*/ 20 w 311748"/>
                <a:gd name="T11" fmla="*/ 0 h 355997"/>
                <a:gd name="T12" fmla="*/ 26 w 311748"/>
                <a:gd name="T13" fmla="*/ 2 h 355997"/>
                <a:gd name="T14" fmla="*/ 31 w 311748"/>
                <a:gd name="T15" fmla="*/ 7 h 355997"/>
                <a:gd name="T16" fmla="*/ 36 w 311748"/>
                <a:gd name="T17" fmla="*/ 15 h 355997"/>
                <a:gd name="T18" fmla="*/ 42 w 311748"/>
                <a:gd name="T19" fmla="*/ 28 h 355997"/>
                <a:gd name="T20" fmla="*/ 39 w 311748"/>
                <a:gd name="T21" fmla="*/ 36 h 355997"/>
                <a:gd name="T22" fmla="*/ 36 w 311748"/>
                <a:gd name="T23" fmla="*/ 40 h 355997"/>
                <a:gd name="T24" fmla="*/ 36 w 311748"/>
                <a:gd name="T25" fmla="*/ 45 h 355997"/>
                <a:gd name="T26" fmla="*/ 32 w 311748"/>
                <a:gd name="T27" fmla="*/ 48 h 355997"/>
                <a:gd name="T28" fmla="*/ 28 w 311748"/>
                <a:gd name="T29" fmla="*/ 54 h 355997"/>
                <a:gd name="T30" fmla="*/ 26 w 311748"/>
                <a:gd name="T31" fmla="*/ 57 h 355997"/>
                <a:gd name="T32" fmla="*/ 21 w 311748"/>
                <a:gd name="T33" fmla="*/ 56 h 355997"/>
                <a:gd name="T34" fmla="*/ 17 w 311748"/>
                <a:gd name="T35" fmla="*/ 50 h 355997"/>
                <a:gd name="T36" fmla="*/ 11 w 311748"/>
                <a:gd name="T37" fmla="*/ 49 h 355997"/>
                <a:gd name="T38" fmla="*/ 7 w 311748"/>
                <a:gd name="T39" fmla="*/ 42 h 355997"/>
                <a:gd name="T40" fmla="*/ 3 w 311748"/>
                <a:gd name="T41" fmla="*/ 36 h 355997"/>
                <a:gd name="T42" fmla="*/ 0 w 311748"/>
                <a:gd name="T43" fmla="*/ 30 h 355997"/>
                <a:gd name="T44" fmla="*/ 1 w 311748"/>
                <a:gd name="T45" fmla="*/ 26 h 3559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1748"/>
                <a:gd name="T70" fmla="*/ 0 h 355997"/>
                <a:gd name="T71" fmla="*/ 311748 w 311748"/>
                <a:gd name="T72" fmla="*/ 355997 h 35599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1748" h="355997">
                  <a:moveTo>
                    <a:pt x="10520" y="160734"/>
                  </a:moveTo>
                  <a:lnTo>
                    <a:pt x="2185" y="117872"/>
                  </a:lnTo>
                  <a:lnTo>
                    <a:pt x="40285" y="92869"/>
                  </a:lnTo>
                  <a:lnTo>
                    <a:pt x="77195" y="50006"/>
                  </a:lnTo>
                  <a:lnTo>
                    <a:pt x="93864" y="7144"/>
                  </a:lnTo>
                  <a:lnTo>
                    <a:pt x="151014" y="0"/>
                  </a:lnTo>
                  <a:lnTo>
                    <a:pt x="192685" y="11906"/>
                  </a:lnTo>
                  <a:lnTo>
                    <a:pt x="229595" y="41672"/>
                  </a:lnTo>
                  <a:lnTo>
                    <a:pt x="271267" y="94059"/>
                  </a:lnTo>
                  <a:lnTo>
                    <a:pt x="311748" y="173831"/>
                  </a:lnTo>
                  <a:lnTo>
                    <a:pt x="293889" y="225028"/>
                  </a:lnTo>
                  <a:lnTo>
                    <a:pt x="272428" y="254027"/>
                  </a:lnTo>
                  <a:lnTo>
                    <a:pt x="270076" y="282178"/>
                  </a:lnTo>
                  <a:lnTo>
                    <a:pt x="237923" y="302490"/>
                  </a:lnTo>
                  <a:lnTo>
                    <a:pt x="209980" y="337570"/>
                  </a:lnTo>
                  <a:lnTo>
                    <a:pt x="192685" y="355997"/>
                  </a:lnTo>
                  <a:lnTo>
                    <a:pt x="156967" y="351234"/>
                  </a:lnTo>
                  <a:lnTo>
                    <a:pt x="126010" y="315516"/>
                  </a:lnTo>
                  <a:lnTo>
                    <a:pt x="82015" y="310529"/>
                  </a:lnTo>
                  <a:lnTo>
                    <a:pt x="53382" y="264319"/>
                  </a:lnTo>
                  <a:lnTo>
                    <a:pt x="24807" y="228600"/>
                  </a:lnTo>
                  <a:lnTo>
                    <a:pt x="0" y="190771"/>
                  </a:lnTo>
                  <a:lnTo>
                    <a:pt x="10520" y="16073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7" name="Freeform 88">
              <a:extLst/>
            </p:cNvPr>
            <p:cNvSpPr>
              <a:spLocks/>
            </p:cNvSpPr>
            <p:nvPr/>
          </p:nvSpPr>
          <p:spPr bwMode="auto">
            <a:xfrm>
              <a:off x="4492601" y="4770456"/>
              <a:ext cx="334963" cy="338137"/>
            </a:xfrm>
            <a:custGeom>
              <a:avLst/>
              <a:gdLst>
                <a:gd name="T0" fmla="*/ 2147483647 w 1054"/>
                <a:gd name="T1" fmla="*/ 2147483647 h 1065"/>
                <a:gd name="T2" fmla="*/ 2147483647 w 1054"/>
                <a:gd name="T3" fmla="*/ 2147483647 h 1065"/>
                <a:gd name="T4" fmla="*/ 2147483647 w 1054"/>
                <a:gd name="T5" fmla="*/ 2147483647 h 1065"/>
                <a:gd name="T6" fmla="*/ 2147483647 w 1054"/>
                <a:gd name="T7" fmla="*/ 2147483647 h 1065"/>
                <a:gd name="T8" fmla="*/ 2147483647 w 1054"/>
                <a:gd name="T9" fmla="*/ 2147483647 h 1065"/>
                <a:gd name="T10" fmla="*/ 2147483647 w 1054"/>
                <a:gd name="T11" fmla="*/ 2147483647 h 1065"/>
                <a:gd name="T12" fmla="*/ 2147483647 w 1054"/>
                <a:gd name="T13" fmla="*/ 2147483647 h 1065"/>
                <a:gd name="T14" fmla="*/ 2147483647 w 1054"/>
                <a:gd name="T15" fmla="*/ 2147483647 h 1065"/>
                <a:gd name="T16" fmla="*/ 2147483647 w 1054"/>
                <a:gd name="T17" fmla="*/ 2147483647 h 1065"/>
                <a:gd name="T18" fmla="*/ 2147483647 w 1054"/>
                <a:gd name="T19" fmla="*/ 2147483647 h 1065"/>
                <a:gd name="T20" fmla="*/ 2147483647 w 1054"/>
                <a:gd name="T21" fmla="*/ 2147483647 h 1065"/>
                <a:gd name="T22" fmla="*/ 2147483647 w 1054"/>
                <a:gd name="T23" fmla="*/ 2147483647 h 1065"/>
                <a:gd name="T24" fmla="*/ 2147483647 w 1054"/>
                <a:gd name="T25" fmla="*/ 2147483647 h 1065"/>
                <a:gd name="T26" fmla="*/ 2147483647 w 1054"/>
                <a:gd name="T27" fmla="*/ 2147483647 h 1065"/>
                <a:gd name="T28" fmla="*/ 2147483647 w 1054"/>
                <a:gd name="T29" fmla="*/ 2147483647 h 1065"/>
                <a:gd name="T30" fmla="*/ 2147483647 w 1054"/>
                <a:gd name="T31" fmla="*/ 2147483647 h 1065"/>
                <a:gd name="T32" fmla="*/ 2147483647 w 1054"/>
                <a:gd name="T33" fmla="*/ 2147483647 h 1065"/>
                <a:gd name="T34" fmla="*/ 2147483647 w 1054"/>
                <a:gd name="T35" fmla="*/ 2147483647 h 1065"/>
                <a:gd name="T36" fmla="*/ 2147483647 w 1054"/>
                <a:gd name="T37" fmla="*/ 2147483647 h 1065"/>
                <a:gd name="T38" fmla="*/ 2147483647 w 1054"/>
                <a:gd name="T39" fmla="*/ 0 h 1065"/>
                <a:gd name="T40" fmla="*/ 2147483647 w 1054"/>
                <a:gd name="T41" fmla="*/ 2147483647 h 1065"/>
                <a:gd name="T42" fmla="*/ 2147483647 w 1054"/>
                <a:gd name="T43" fmla="*/ 2147483647 h 1065"/>
                <a:gd name="T44" fmla="*/ 2147483647 w 1054"/>
                <a:gd name="T45" fmla="*/ 2147483647 h 1065"/>
                <a:gd name="T46" fmla="*/ 2147483647 w 1054"/>
                <a:gd name="T47" fmla="*/ 2147483647 h 1065"/>
                <a:gd name="T48" fmla="*/ 2147483647 w 1054"/>
                <a:gd name="T49" fmla="*/ 2147483647 h 1065"/>
                <a:gd name="T50" fmla="*/ 2147483647 w 1054"/>
                <a:gd name="T51" fmla="*/ 2147483647 h 1065"/>
                <a:gd name="T52" fmla="*/ 2147483647 w 1054"/>
                <a:gd name="T53" fmla="*/ 2147483647 h 1065"/>
                <a:gd name="T54" fmla="*/ 2147483647 w 1054"/>
                <a:gd name="T55" fmla="*/ 2147483647 h 1065"/>
                <a:gd name="T56" fmla="*/ 2147483647 w 1054"/>
                <a:gd name="T57" fmla="*/ 2147483647 h 1065"/>
                <a:gd name="T58" fmla="*/ 2147483647 w 1054"/>
                <a:gd name="T59" fmla="*/ 2147483647 h 1065"/>
                <a:gd name="T60" fmla="*/ 2147483647 w 1054"/>
                <a:gd name="T61" fmla="*/ 2147483647 h 1065"/>
                <a:gd name="T62" fmla="*/ 2147483647 w 1054"/>
                <a:gd name="T63" fmla="*/ 2147483647 h 1065"/>
                <a:gd name="T64" fmla="*/ 2147483647 w 1054"/>
                <a:gd name="T65" fmla="*/ 2147483647 h 1065"/>
                <a:gd name="T66" fmla="*/ 2147483647 w 1054"/>
                <a:gd name="T67" fmla="*/ 2147483647 h 1065"/>
                <a:gd name="T68" fmla="*/ 2147483647 w 1054"/>
                <a:gd name="T69" fmla="*/ 2147483647 h 1065"/>
                <a:gd name="T70" fmla="*/ 2147483647 w 1054"/>
                <a:gd name="T71" fmla="*/ 2147483647 h 1065"/>
                <a:gd name="T72" fmla="*/ 2147483647 w 1054"/>
                <a:gd name="T73" fmla="*/ 2147483647 h 1065"/>
                <a:gd name="T74" fmla="*/ 2147483647 w 1054"/>
                <a:gd name="T75" fmla="*/ 2147483647 h 1065"/>
                <a:gd name="T76" fmla="*/ 2147483647 w 1054"/>
                <a:gd name="T77" fmla="*/ 2147483647 h 1065"/>
                <a:gd name="T78" fmla="*/ 2147483647 w 1054"/>
                <a:gd name="T79" fmla="*/ 2147483647 h 1065"/>
                <a:gd name="T80" fmla="*/ 2147483647 w 1054"/>
                <a:gd name="T81" fmla="*/ 2147483647 h 1065"/>
                <a:gd name="T82" fmla="*/ 2147483647 w 1054"/>
                <a:gd name="T83" fmla="*/ 2147483647 h 1065"/>
                <a:gd name="T84" fmla="*/ 2147483647 w 1054"/>
                <a:gd name="T85" fmla="*/ 2147483647 h 1065"/>
                <a:gd name="T86" fmla="*/ 2147483647 w 1054"/>
                <a:gd name="T87" fmla="*/ 2147483647 h 1065"/>
                <a:gd name="T88" fmla="*/ 2147483647 w 1054"/>
                <a:gd name="T89" fmla="*/ 2147483647 h 1065"/>
                <a:gd name="T90" fmla="*/ 2147483647 w 1054"/>
                <a:gd name="T91" fmla="*/ 2147483647 h 1065"/>
                <a:gd name="T92" fmla="*/ 2147483647 w 1054"/>
                <a:gd name="T93" fmla="*/ 2147483647 h 1065"/>
                <a:gd name="T94" fmla="*/ 2147483647 w 1054"/>
                <a:gd name="T95" fmla="*/ 2147483647 h 1065"/>
                <a:gd name="T96" fmla="*/ 2147483647 w 1054"/>
                <a:gd name="T97" fmla="*/ 2147483647 h 1065"/>
                <a:gd name="T98" fmla="*/ 2147483647 w 1054"/>
                <a:gd name="T99" fmla="*/ 2147483647 h 1065"/>
                <a:gd name="T100" fmla="*/ 2147483647 w 1054"/>
                <a:gd name="T101" fmla="*/ 2147483647 h 1065"/>
                <a:gd name="T102" fmla="*/ 2147483647 w 1054"/>
                <a:gd name="T103" fmla="*/ 2147483647 h 1065"/>
                <a:gd name="T104" fmla="*/ 2147483647 w 1054"/>
                <a:gd name="T105" fmla="*/ 2147483647 h 1065"/>
                <a:gd name="T106" fmla="*/ 2147483647 w 1054"/>
                <a:gd name="T107" fmla="*/ 2147483647 h 1065"/>
                <a:gd name="T108" fmla="*/ 2147483647 w 1054"/>
                <a:gd name="T109" fmla="*/ 2147483647 h 1065"/>
                <a:gd name="T110" fmla="*/ 2147483647 w 1054"/>
                <a:gd name="T111" fmla="*/ 2147483647 h 1065"/>
                <a:gd name="T112" fmla="*/ 2147483647 w 1054"/>
                <a:gd name="T113" fmla="*/ 2147483647 h 1065"/>
                <a:gd name="T114" fmla="*/ 2147483647 w 1054"/>
                <a:gd name="T115" fmla="*/ 2147483647 h 1065"/>
                <a:gd name="T116" fmla="*/ 2147483647 w 1054"/>
                <a:gd name="T117" fmla="*/ 2147483647 h 1065"/>
                <a:gd name="T118" fmla="*/ 2147483647 w 1054"/>
                <a:gd name="T119" fmla="*/ 2147483647 h 10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4"/>
                <a:gd name="T181" fmla="*/ 0 h 1065"/>
                <a:gd name="T182" fmla="*/ 1059 w 1054"/>
                <a:gd name="T183" fmla="*/ 1066 h 10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4" h="1065">
                  <a:moveTo>
                    <a:pt x="44" y="646"/>
                  </a:moveTo>
                  <a:lnTo>
                    <a:pt x="8" y="663"/>
                  </a:lnTo>
                  <a:lnTo>
                    <a:pt x="0" y="639"/>
                  </a:lnTo>
                  <a:lnTo>
                    <a:pt x="10" y="640"/>
                  </a:lnTo>
                  <a:lnTo>
                    <a:pt x="22" y="636"/>
                  </a:lnTo>
                  <a:lnTo>
                    <a:pt x="20" y="601"/>
                  </a:lnTo>
                  <a:lnTo>
                    <a:pt x="34" y="582"/>
                  </a:lnTo>
                  <a:lnTo>
                    <a:pt x="52" y="574"/>
                  </a:lnTo>
                  <a:lnTo>
                    <a:pt x="85" y="531"/>
                  </a:lnTo>
                  <a:lnTo>
                    <a:pt x="103" y="540"/>
                  </a:lnTo>
                  <a:lnTo>
                    <a:pt x="128" y="552"/>
                  </a:lnTo>
                  <a:lnTo>
                    <a:pt x="157" y="539"/>
                  </a:lnTo>
                  <a:lnTo>
                    <a:pt x="188" y="514"/>
                  </a:lnTo>
                  <a:lnTo>
                    <a:pt x="198" y="498"/>
                  </a:lnTo>
                  <a:lnTo>
                    <a:pt x="201" y="480"/>
                  </a:lnTo>
                  <a:lnTo>
                    <a:pt x="205" y="444"/>
                  </a:lnTo>
                  <a:lnTo>
                    <a:pt x="213" y="407"/>
                  </a:lnTo>
                  <a:lnTo>
                    <a:pt x="247" y="393"/>
                  </a:lnTo>
                  <a:lnTo>
                    <a:pt x="281" y="371"/>
                  </a:lnTo>
                  <a:lnTo>
                    <a:pt x="290" y="326"/>
                  </a:lnTo>
                  <a:lnTo>
                    <a:pt x="309" y="299"/>
                  </a:lnTo>
                  <a:lnTo>
                    <a:pt x="299" y="266"/>
                  </a:lnTo>
                  <a:lnTo>
                    <a:pt x="314" y="236"/>
                  </a:lnTo>
                  <a:lnTo>
                    <a:pt x="308" y="205"/>
                  </a:lnTo>
                  <a:lnTo>
                    <a:pt x="339" y="142"/>
                  </a:lnTo>
                  <a:lnTo>
                    <a:pt x="331" y="111"/>
                  </a:lnTo>
                  <a:lnTo>
                    <a:pt x="342" y="79"/>
                  </a:lnTo>
                  <a:lnTo>
                    <a:pt x="352" y="42"/>
                  </a:lnTo>
                  <a:lnTo>
                    <a:pt x="379" y="22"/>
                  </a:lnTo>
                  <a:lnTo>
                    <a:pt x="410" y="24"/>
                  </a:lnTo>
                  <a:lnTo>
                    <a:pt x="434" y="38"/>
                  </a:lnTo>
                  <a:lnTo>
                    <a:pt x="444" y="61"/>
                  </a:lnTo>
                  <a:lnTo>
                    <a:pt x="469" y="58"/>
                  </a:lnTo>
                  <a:lnTo>
                    <a:pt x="495" y="68"/>
                  </a:lnTo>
                  <a:lnTo>
                    <a:pt x="533" y="69"/>
                  </a:lnTo>
                  <a:lnTo>
                    <a:pt x="557" y="76"/>
                  </a:lnTo>
                  <a:lnTo>
                    <a:pt x="585" y="38"/>
                  </a:lnTo>
                  <a:lnTo>
                    <a:pt x="615" y="51"/>
                  </a:lnTo>
                  <a:lnTo>
                    <a:pt x="642" y="29"/>
                  </a:lnTo>
                  <a:lnTo>
                    <a:pt x="675" y="12"/>
                  </a:lnTo>
                  <a:lnTo>
                    <a:pt x="710" y="26"/>
                  </a:lnTo>
                  <a:lnTo>
                    <a:pt x="732" y="0"/>
                  </a:lnTo>
                  <a:lnTo>
                    <a:pt x="803" y="18"/>
                  </a:lnTo>
                  <a:lnTo>
                    <a:pt x="836" y="17"/>
                  </a:lnTo>
                  <a:lnTo>
                    <a:pt x="848" y="38"/>
                  </a:lnTo>
                  <a:lnTo>
                    <a:pt x="880" y="44"/>
                  </a:lnTo>
                  <a:lnTo>
                    <a:pt x="902" y="30"/>
                  </a:lnTo>
                  <a:lnTo>
                    <a:pt x="930" y="46"/>
                  </a:lnTo>
                  <a:lnTo>
                    <a:pt x="968" y="50"/>
                  </a:lnTo>
                  <a:lnTo>
                    <a:pt x="986" y="30"/>
                  </a:lnTo>
                  <a:lnTo>
                    <a:pt x="1028" y="68"/>
                  </a:lnTo>
                  <a:lnTo>
                    <a:pt x="1050" y="102"/>
                  </a:lnTo>
                  <a:lnTo>
                    <a:pt x="1035" y="150"/>
                  </a:lnTo>
                  <a:lnTo>
                    <a:pt x="1053" y="171"/>
                  </a:lnTo>
                  <a:lnTo>
                    <a:pt x="1054" y="198"/>
                  </a:lnTo>
                  <a:lnTo>
                    <a:pt x="1041" y="218"/>
                  </a:lnTo>
                  <a:lnTo>
                    <a:pt x="1002" y="251"/>
                  </a:lnTo>
                  <a:lnTo>
                    <a:pt x="977" y="298"/>
                  </a:lnTo>
                  <a:lnTo>
                    <a:pt x="977" y="308"/>
                  </a:lnTo>
                  <a:lnTo>
                    <a:pt x="959" y="315"/>
                  </a:lnTo>
                  <a:lnTo>
                    <a:pt x="942" y="306"/>
                  </a:lnTo>
                  <a:lnTo>
                    <a:pt x="919" y="337"/>
                  </a:lnTo>
                  <a:lnTo>
                    <a:pt x="909" y="369"/>
                  </a:lnTo>
                  <a:lnTo>
                    <a:pt x="903" y="392"/>
                  </a:lnTo>
                  <a:lnTo>
                    <a:pt x="920" y="413"/>
                  </a:lnTo>
                  <a:lnTo>
                    <a:pt x="923" y="430"/>
                  </a:lnTo>
                  <a:lnTo>
                    <a:pt x="921" y="442"/>
                  </a:lnTo>
                  <a:lnTo>
                    <a:pt x="931" y="442"/>
                  </a:lnTo>
                  <a:lnTo>
                    <a:pt x="933" y="464"/>
                  </a:lnTo>
                  <a:lnTo>
                    <a:pt x="943" y="486"/>
                  </a:lnTo>
                  <a:lnTo>
                    <a:pt x="957" y="499"/>
                  </a:lnTo>
                  <a:lnTo>
                    <a:pt x="968" y="551"/>
                  </a:lnTo>
                  <a:lnTo>
                    <a:pt x="968" y="592"/>
                  </a:lnTo>
                  <a:lnTo>
                    <a:pt x="957" y="611"/>
                  </a:lnTo>
                  <a:lnTo>
                    <a:pt x="959" y="636"/>
                  </a:lnTo>
                  <a:lnTo>
                    <a:pt x="984" y="665"/>
                  </a:lnTo>
                  <a:lnTo>
                    <a:pt x="988" y="678"/>
                  </a:lnTo>
                  <a:lnTo>
                    <a:pt x="1016" y="702"/>
                  </a:lnTo>
                  <a:lnTo>
                    <a:pt x="1025" y="725"/>
                  </a:lnTo>
                  <a:lnTo>
                    <a:pt x="1028" y="756"/>
                  </a:lnTo>
                  <a:lnTo>
                    <a:pt x="976" y="762"/>
                  </a:lnTo>
                  <a:lnTo>
                    <a:pt x="945" y="782"/>
                  </a:lnTo>
                  <a:lnTo>
                    <a:pt x="915" y="815"/>
                  </a:lnTo>
                  <a:lnTo>
                    <a:pt x="905" y="847"/>
                  </a:lnTo>
                  <a:lnTo>
                    <a:pt x="914" y="892"/>
                  </a:lnTo>
                  <a:lnTo>
                    <a:pt x="896" y="942"/>
                  </a:lnTo>
                  <a:lnTo>
                    <a:pt x="912" y="975"/>
                  </a:lnTo>
                  <a:lnTo>
                    <a:pt x="944" y="998"/>
                  </a:lnTo>
                  <a:lnTo>
                    <a:pt x="979" y="985"/>
                  </a:lnTo>
                  <a:lnTo>
                    <a:pt x="982" y="1027"/>
                  </a:lnTo>
                  <a:lnTo>
                    <a:pt x="973" y="1057"/>
                  </a:lnTo>
                  <a:lnTo>
                    <a:pt x="949" y="1065"/>
                  </a:lnTo>
                  <a:lnTo>
                    <a:pt x="917" y="1043"/>
                  </a:lnTo>
                  <a:lnTo>
                    <a:pt x="878" y="1002"/>
                  </a:lnTo>
                  <a:lnTo>
                    <a:pt x="843" y="959"/>
                  </a:lnTo>
                  <a:lnTo>
                    <a:pt x="808" y="947"/>
                  </a:lnTo>
                  <a:lnTo>
                    <a:pt x="779" y="973"/>
                  </a:lnTo>
                  <a:lnTo>
                    <a:pt x="745" y="955"/>
                  </a:lnTo>
                  <a:lnTo>
                    <a:pt x="718" y="939"/>
                  </a:lnTo>
                  <a:lnTo>
                    <a:pt x="688" y="933"/>
                  </a:lnTo>
                  <a:lnTo>
                    <a:pt x="646" y="914"/>
                  </a:lnTo>
                  <a:lnTo>
                    <a:pt x="611" y="923"/>
                  </a:lnTo>
                  <a:lnTo>
                    <a:pt x="563" y="929"/>
                  </a:lnTo>
                  <a:lnTo>
                    <a:pt x="538" y="900"/>
                  </a:lnTo>
                  <a:lnTo>
                    <a:pt x="548" y="851"/>
                  </a:lnTo>
                  <a:lnTo>
                    <a:pt x="536" y="813"/>
                  </a:lnTo>
                  <a:lnTo>
                    <a:pt x="539" y="768"/>
                  </a:lnTo>
                  <a:lnTo>
                    <a:pt x="529" y="740"/>
                  </a:lnTo>
                  <a:lnTo>
                    <a:pt x="512" y="701"/>
                  </a:lnTo>
                  <a:lnTo>
                    <a:pt x="472" y="693"/>
                  </a:lnTo>
                  <a:lnTo>
                    <a:pt x="433" y="697"/>
                  </a:lnTo>
                  <a:lnTo>
                    <a:pt x="404" y="691"/>
                  </a:lnTo>
                  <a:lnTo>
                    <a:pt x="384" y="743"/>
                  </a:lnTo>
                  <a:lnTo>
                    <a:pt x="343" y="750"/>
                  </a:lnTo>
                  <a:lnTo>
                    <a:pt x="299" y="754"/>
                  </a:lnTo>
                  <a:lnTo>
                    <a:pt x="262" y="709"/>
                  </a:lnTo>
                  <a:lnTo>
                    <a:pt x="248" y="676"/>
                  </a:lnTo>
                  <a:lnTo>
                    <a:pt x="238" y="643"/>
                  </a:lnTo>
                  <a:lnTo>
                    <a:pt x="151" y="645"/>
                  </a:lnTo>
                  <a:lnTo>
                    <a:pt x="98" y="646"/>
                  </a:lnTo>
                  <a:lnTo>
                    <a:pt x="44" y="6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8" name="Freeform 89">
              <a:extLst/>
            </p:cNvPr>
            <p:cNvSpPr>
              <a:spLocks/>
            </p:cNvSpPr>
            <p:nvPr/>
          </p:nvSpPr>
          <p:spPr bwMode="auto">
            <a:xfrm rot="21537619">
              <a:off x="4779939" y="4865706"/>
              <a:ext cx="34925" cy="30162"/>
            </a:xfrm>
            <a:custGeom>
              <a:avLst/>
              <a:gdLst>
                <a:gd name="T0" fmla="*/ 2147483647 w 452"/>
                <a:gd name="T1" fmla="*/ 2147483647 h 369"/>
                <a:gd name="T2" fmla="*/ 2147483647 w 452"/>
                <a:gd name="T3" fmla="*/ 2147483647 h 369"/>
                <a:gd name="T4" fmla="*/ 2147483647 w 452"/>
                <a:gd name="T5" fmla="*/ 2147483647 h 369"/>
                <a:gd name="T6" fmla="*/ 2147483647 w 452"/>
                <a:gd name="T7" fmla="*/ 2147483647 h 369"/>
                <a:gd name="T8" fmla="*/ 2147483647 w 452"/>
                <a:gd name="T9" fmla="*/ 2147483647 h 369"/>
                <a:gd name="T10" fmla="*/ 0 w 452"/>
                <a:gd name="T11" fmla="*/ 2147483647 h 369"/>
                <a:gd name="T12" fmla="*/ 2147483647 w 452"/>
                <a:gd name="T13" fmla="*/ 2147483647 h 369"/>
                <a:gd name="T14" fmla="*/ 2147483647 w 452"/>
                <a:gd name="T15" fmla="*/ 2147483647 h 369"/>
                <a:gd name="T16" fmla="*/ 2147483647 w 452"/>
                <a:gd name="T17" fmla="*/ 0 h 369"/>
                <a:gd name="T18" fmla="*/ 2147483647 w 452"/>
                <a:gd name="T19" fmla="*/ 2147483647 h 369"/>
                <a:gd name="T20" fmla="*/ 2147483647 w 452"/>
                <a:gd name="T21" fmla="*/ 2147483647 h 369"/>
                <a:gd name="T22" fmla="*/ 2147483647 w 452"/>
                <a:gd name="T23" fmla="*/ 2147483647 h 369"/>
                <a:gd name="T24" fmla="*/ 2147483647 w 452"/>
                <a:gd name="T25" fmla="*/ 2147483647 h 369"/>
                <a:gd name="T26" fmla="*/ 2147483647 w 452"/>
                <a:gd name="T27" fmla="*/ 2147483647 h 369"/>
                <a:gd name="T28" fmla="*/ 2147483647 w 452"/>
                <a:gd name="T29" fmla="*/ 2147483647 h 369"/>
                <a:gd name="T30" fmla="*/ 2147483647 w 452"/>
                <a:gd name="T31" fmla="*/ 2147483647 h 3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2"/>
                <a:gd name="T49" fmla="*/ 0 h 369"/>
                <a:gd name="T50" fmla="*/ 452 w 452"/>
                <a:gd name="T51" fmla="*/ 369 h 3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2" h="369">
                  <a:moveTo>
                    <a:pt x="390" y="283"/>
                  </a:moveTo>
                  <a:lnTo>
                    <a:pt x="280" y="297"/>
                  </a:lnTo>
                  <a:lnTo>
                    <a:pt x="241" y="355"/>
                  </a:lnTo>
                  <a:lnTo>
                    <a:pt x="150" y="369"/>
                  </a:lnTo>
                  <a:lnTo>
                    <a:pt x="78" y="355"/>
                  </a:lnTo>
                  <a:lnTo>
                    <a:pt x="0" y="340"/>
                  </a:lnTo>
                  <a:lnTo>
                    <a:pt x="21" y="264"/>
                  </a:lnTo>
                  <a:lnTo>
                    <a:pt x="72" y="114"/>
                  </a:lnTo>
                  <a:lnTo>
                    <a:pt x="168" y="0"/>
                  </a:lnTo>
                  <a:lnTo>
                    <a:pt x="236" y="37"/>
                  </a:lnTo>
                  <a:lnTo>
                    <a:pt x="305" y="7"/>
                  </a:lnTo>
                  <a:lnTo>
                    <a:pt x="371" y="9"/>
                  </a:lnTo>
                  <a:lnTo>
                    <a:pt x="414" y="57"/>
                  </a:lnTo>
                  <a:lnTo>
                    <a:pt x="452" y="139"/>
                  </a:lnTo>
                  <a:lnTo>
                    <a:pt x="438" y="240"/>
                  </a:lnTo>
                  <a:lnTo>
                    <a:pt x="390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99" name="Freeform 90">
              <a:extLst/>
            </p:cNvPr>
            <p:cNvSpPr>
              <a:spLocks/>
            </p:cNvSpPr>
            <p:nvPr/>
          </p:nvSpPr>
          <p:spPr bwMode="auto">
            <a:xfrm>
              <a:off x="4779939" y="4889518"/>
              <a:ext cx="36512" cy="38100"/>
            </a:xfrm>
            <a:custGeom>
              <a:avLst/>
              <a:gdLst>
                <a:gd name="T0" fmla="*/ 26 w 212685"/>
                <a:gd name="T1" fmla="*/ 0 h 225329"/>
                <a:gd name="T2" fmla="*/ 24 w 212685"/>
                <a:gd name="T3" fmla="*/ 3 h 225329"/>
                <a:gd name="T4" fmla="*/ 23 w 212685"/>
                <a:gd name="T5" fmla="*/ 5 h 225329"/>
                <a:gd name="T6" fmla="*/ 23 w 212685"/>
                <a:gd name="T7" fmla="*/ 8 h 225329"/>
                <a:gd name="T8" fmla="*/ 26 w 212685"/>
                <a:gd name="T9" fmla="*/ 8 h 225329"/>
                <a:gd name="T10" fmla="*/ 30 w 212685"/>
                <a:gd name="T11" fmla="*/ 8 h 225329"/>
                <a:gd name="T12" fmla="*/ 32 w 212685"/>
                <a:gd name="T13" fmla="*/ 12 h 225329"/>
                <a:gd name="T14" fmla="*/ 29 w 212685"/>
                <a:gd name="T15" fmla="*/ 15 h 225329"/>
                <a:gd name="T16" fmla="*/ 25 w 212685"/>
                <a:gd name="T17" fmla="*/ 17 h 225329"/>
                <a:gd name="T18" fmla="*/ 22 w 212685"/>
                <a:gd name="T19" fmla="*/ 22 h 225329"/>
                <a:gd name="T20" fmla="*/ 21 w 212685"/>
                <a:gd name="T21" fmla="*/ 26 h 225329"/>
                <a:gd name="T22" fmla="*/ 19 w 212685"/>
                <a:gd name="T23" fmla="*/ 29 h 225329"/>
                <a:gd name="T24" fmla="*/ 14 w 212685"/>
                <a:gd name="T25" fmla="*/ 31 h 225329"/>
                <a:gd name="T26" fmla="*/ 10 w 212685"/>
                <a:gd name="T27" fmla="*/ 28 h 225329"/>
                <a:gd name="T28" fmla="*/ 8 w 212685"/>
                <a:gd name="T29" fmla="*/ 23 h 225329"/>
                <a:gd name="T30" fmla="*/ 8 w 212685"/>
                <a:gd name="T31" fmla="*/ 20 h 225329"/>
                <a:gd name="T32" fmla="*/ 8 w 212685"/>
                <a:gd name="T33" fmla="*/ 17 h 225329"/>
                <a:gd name="T34" fmla="*/ 5 w 212685"/>
                <a:gd name="T35" fmla="*/ 17 h 225329"/>
                <a:gd name="T36" fmla="*/ 5 w 212685"/>
                <a:gd name="T37" fmla="*/ 14 h 225329"/>
                <a:gd name="T38" fmla="*/ 4 w 212685"/>
                <a:gd name="T39" fmla="*/ 9 h 225329"/>
                <a:gd name="T40" fmla="*/ 0 w 212685"/>
                <a:gd name="T41" fmla="*/ 4 h 225329"/>
                <a:gd name="T42" fmla="*/ 10 w 212685"/>
                <a:gd name="T43" fmla="*/ 6 h 225329"/>
                <a:gd name="T44" fmla="*/ 16 w 212685"/>
                <a:gd name="T45" fmla="*/ 5 h 225329"/>
                <a:gd name="T46" fmla="*/ 19 w 212685"/>
                <a:gd name="T47" fmla="*/ 1 h 225329"/>
                <a:gd name="T48" fmla="*/ 26 w 212685"/>
                <a:gd name="T49" fmla="*/ 0 h 2253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2685"/>
                <a:gd name="T76" fmla="*/ 0 h 225329"/>
                <a:gd name="T77" fmla="*/ 212685 w 212685"/>
                <a:gd name="T78" fmla="*/ 225329 h 2253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2685" h="225329">
                  <a:moveTo>
                    <a:pt x="175286" y="0"/>
                  </a:moveTo>
                  <a:lnTo>
                    <a:pt x="162936" y="18650"/>
                  </a:lnTo>
                  <a:lnTo>
                    <a:pt x="153288" y="36329"/>
                  </a:lnTo>
                  <a:lnTo>
                    <a:pt x="153664" y="57052"/>
                  </a:lnTo>
                  <a:lnTo>
                    <a:pt x="174502" y="56674"/>
                  </a:lnTo>
                  <a:lnTo>
                    <a:pt x="201969" y="58214"/>
                  </a:lnTo>
                  <a:lnTo>
                    <a:pt x="212685" y="85598"/>
                  </a:lnTo>
                  <a:lnTo>
                    <a:pt x="196016" y="110602"/>
                  </a:lnTo>
                  <a:lnTo>
                    <a:pt x="167441" y="124889"/>
                  </a:lnTo>
                  <a:lnTo>
                    <a:pt x="150772" y="159417"/>
                  </a:lnTo>
                  <a:lnTo>
                    <a:pt x="141247" y="190373"/>
                  </a:lnTo>
                  <a:lnTo>
                    <a:pt x="125769" y="211805"/>
                  </a:lnTo>
                  <a:lnTo>
                    <a:pt x="95090" y="225329"/>
                  </a:lnTo>
                  <a:lnTo>
                    <a:pt x="70210" y="202749"/>
                  </a:lnTo>
                  <a:lnTo>
                    <a:pt x="52731" y="163450"/>
                  </a:lnTo>
                  <a:lnTo>
                    <a:pt x="52355" y="142728"/>
                  </a:lnTo>
                  <a:lnTo>
                    <a:pt x="51971" y="121546"/>
                  </a:lnTo>
                  <a:lnTo>
                    <a:pt x="31586" y="121916"/>
                  </a:lnTo>
                  <a:lnTo>
                    <a:pt x="33877" y="98381"/>
                  </a:lnTo>
                  <a:lnTo>
                    <a:pt x="27840" y="65324"/>
                  </a:lnTo>
                  <a:lnTo>
                    <a:pt x="0" y="29438"/>
                  </a:lnTo>
                  <a:lnTo>
                    <a:pt x="67285" y="41576"/>
                  </a:lnTo>
                  <a:lnTo>
                    <a:pt x="109289" y="33903"/>
                  </a:lnTo>
                  <a:lnTo>
                    <a:pt x="125121" y="7360"/>
                  </a:lnTo>
                  <a:lnTo>
                    <a:pt x="17528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0" name="Freeform 91">
              <a:extLst/>
            </p:cNvPr>
            <p:cNvSpPr>
              <a:spLocks/>
            </p:cNvSpPr>
            <p:nvPr/>
          </p:nvSpPr>
          <p:spPr bwMode="auto">
            <a:xfrm>
              <a:off x="4664051" y="5010168"/>
              <a:ext cx="212725" cy="184150"/>
            </a:xfrm>
            <a:custGeom>
              <a:avLst/>
              <a:gdLst>
                <a:gd name="T0" fmla="*/ 110 w 1243454"/>
                <a:gd name="T1" fmla="*/ 7 h 1081396"/>
                <a:gd name="T2" fmla="*/ 100 w 1243454"/>
                <a:gd name="T3" fmla="*/ 24 h 1081396"/>
                <a:gd name="T4" fmla="*/ 97 w 1243454"/>
                <a:gd name="T5" fmla="*/ 50 h 1081396"/>
                <a:gd name="T6" fmla="*/ 111 w 1243454"/>
                <a:gd name="T7" fmla="*/ 64 h 1081396"/>
                <a:gd name="T8" fmla="*/ 120 w 1243454"/>
                <a:gd name="T9" fmla="*/ 72 h 1081396"/>
                <a:gd name="T10" fmla="*/ 112 w 1243454"/>
                <a:gd name="T11" fmla="*/ 82 h 1081396"/>
                <a:gd name="T12" fmla="*/ 94 w 1243454"/>
                <a:gd name="T13" fmla="*/ 67 h 1081396"/>
                <a:gd name="T14" fmla="*/ 73 w 1243454"/>
                <a:gd name="T15" fmla="*/ 51 h 1081396"/>
                <a:gd name="T16" fmla="*/ 49 w 1243454"/>
                <a:gd name="T17" fmla="*/ 49 h 1081396"/>
                <a:gd name="T18" fmla="*/ 28 w 1243454"/>
                <a:gd name="T19" fmla="*/ 42 h 1081396"/>
                <a:gd name="T20" fmla="*/ 29 w 1243454"/>
                <a:gd name="T21" fmla="*/ 74 h 1081396"/>
                <a:gd name="T22" fmla="*/ 0 w 1243454"/>
                <a:gd name="T23" fmla="*/ 120 h 1081396"/>
                <a:gd name="T24" fmla="*/ 25 w 1243454"/>
                <a:gd name="T25" fmla="*/ 146 h 1081396"/>
                <a:gd name="T26" fmla="*/ 29 w 1243454"/>
                <a:gd name="T27" fmla="*/ 152 h 1081396"/>
                <a:gd name="T28" fmla="*/ 45 w 1243454"/>
                <a:gd name="T29" fmla="*/ 150 h 1081396"/>
                <a:gd name="T30" fmla="*/ 56 w 1243454"/>
                <a:gd name="T31" fmla="*/ 152 h 1081396"/>
                <a:gd name="T32" fmla="*/ 70 w 1243454"/>
                <a:gd name="T33" fmla="*/ 155 h 1081396"/>
                <a:gd name="T34" fmla="*/ 82 w 1243454"/>
                <a:gd name="T35" fmla="*/ 149 h 1081396"/>
                <a:gd name="T36" fmla="*/ 95 w 1243454"/>
                <a:gd name="T37" fmla="*/ 135 h 1081396"/>
                <a:gd name="T38" fmla="*/ 104 w 1243454"/>
                <a:gd name="T39" fmla="*/ 129 h 1081396"/>
                <a:gd name="T40" fmla="*/ 108 w 1243454"/>
                <a:gd name="T41" fmla="*/ 120 h 1081396"/>
                <a:gd name="T42" fmla="*/ 121 w 1243454"/>
                <a:gd name="T43" fmla="*/ 116 h 1081396"/>
                <a:gd name="T44" fmla="*/ 132 w 1243454"/>
                <a:gd name="T45" fmla="*/ 105 h 1081396"/>
                <a:gd name="T46" fmla="*/ 149 w 1243454"/>
                <a:gd name="T47" fmla="*/ 97 h 1081396"/>
                <a:gd name="T48" fmla="*/ 166 w 1243454"/>
                <a:gd name="T49" fmla="*/ 93 h 1081396"/>
                <a:gd name="T50" fmla="*/ 171 w 1243454"/>
                <a:gd name="T51" fmla="*/ 78 h 1081396"/>
                <a:gd name="T52" fmla="*/ 175 w 1243454"/>
                <a:gd name="T53" fmla="*/ 69 h 1081396"/>
                <a:gd name="T54" fmla="*/ 179 w 1243454"/>
                <a:gd name="T55" fmla="*/ 65 h 1081396"/>
                <a:gd name="T56" fmla="*/ 175 w 1243454"/>
                <a:gd name="T57" fmla="*/ 53 h 1081396"/>
                <a:gd name="T58" fmla="*/ 176 w 1243454"/>
                <a:gd name="T59" fmla="*/ 40 h 1081396"/>
                <a:gd name="T60" fmla="*/ 182 w 1243454"/>
                <a:gd name="T61" fmla="*/ 33 h 1081396"/>
                <a:gd name="T62" fmla="*/ 176 w 1243454"/>
                <a:gd name="T63" fmla="*/ 25 h 1081396"/>
                <a:gd name="T64" fmla="*/ 172 w 1243454"/>
                <a:gd name="T65" fmla="*/ 17 h 1081396"/>
                <a:gd name="T66" fmla="*/ 159 w 1243454"/>
                <a:gd name="T67" fmla="*/ 11 h 1081396"/>
                <a:gd name="T68" fmla="*/ 148 w 1243454"/>
                <a:gd name="T69" fmla="*/ 5 h 1081396"/>
                <a:gd name="T70" fmla="*/ 140 w 1243454"/>
                <a:gd name="T71" fmla="*/ 7 h 1081396"/>
                <a:gd name="T72" fmla="*/ 133 w 1243454"/>
                <a:gd name="T73" fmla="*/ 0 h 10813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43454"/>
                <a:gd name="T112" fmla="*/ 0 h 1081396"/>
                <a:gd name="T113" fmla="*/ 1243454 w 1243454"/>
                <a:gd name="T114" fmla="*/ 1081396 h 10813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43454" h="1081396">
                  <a:moveTo>
                    <a:pt x="809625" y="10716"/>
                  </a:moveTo>
                  <a:lnTo>
                    <a:pt x="753666" y="48816"/>
                  </a:lnTo>
                  <a:lnTo>
                    <a:pt x="702469" y="107157"/>
                  </a:lnTo>
                  <a:lnTo>
                    <a:pt x="679847" y="169069"/>
                  </a:lnTo>
                  <a:lnTo>
                    <a:pt x="697854" y="251657"/>
                  </a:lnTo>
                  <a:lnTo>
                    <a:pt x="663765" y="347607"/>
                  </a:lnTo>
                  <a:lnTo>
                    <a:pt x="691250" y="405988"/>
                  </a:lnTo>
                  <a:lnTo>
                    <a:pt x="755641" y="449680"/>
                  </a:lnTo>
                  <a:lnTo>
                    <a:pt x="817890" y="424719"/>
                  </a:lnTo>
                  <a:lnTo>
                    <a:pt x="821531" y="504825"/>
                  </a:lnTo>
                  <a:lnTo>
                    <a:pt x="809625" y="560785"/>
                  </a:lnTo>
                  <a:lnTo>
                    <a:pt x="762000" y="573882"/>
                  </a:lnTo>
                  <a:lnTo>
                    <a:pt x="702469" y="533400"/>
                  </a:lnTo>
                  <a:lnTo>
                    <a:pt x="638175" y="466725"/>
                  </a:lnTo>
                  <a:lnTo>
                    <a:pt x="567928" y="379810"/>
                  </a:lnTo>
                  <a:lnTo>
                    <a:pt x="500063" y="355997"/>
                  </a:lnTo>
                  <a:lnTo>
                    <a:pt x="446485" y="403622"/>
                  </a:lnTo>
                  <a:lnTo>
                    <a:pt x="335756" y="341710"/>
                  </a:lnTo>
                  <a:lnTo>
                    <a:pt x="277416" y="328613"/>
                  </a:lnTo>
                  <a:lnTo>
                    <a:pt x="194072" y="292894"/>
                  </a:lnTo>
                  <a:lnTo>
                    <a:pt x="211931" y="404813"/>
                  </a:lnTo>
                  <a:lnTo>
                    <a:pt x="196453" y="519113"/>
                  </a:lnTo>
                  <a:lnTo>
                    <a:pt x="3572" y="533400"/>
                  </a:lnTo>
                  <a:lnTo>
                    <a:pt x="0" y="840582"/>
                  </a:lnTo>
                  <a:lnTo>
                    <a:pt x="71438" y="914400"/>
                  </a:lnTo>
                  <a:lnTo>
                    <a:pt x="167878" y="1021557"/>
                  </a:lnTo>
                  <a:lnTo>
                    <a:pt x="147638" y="1066800"/>
                  </a:lnTo>
                  <a:lnTo>
                    <a:pt x="198835" y="1063228"/>
                  </a:lnTo>
                  <a:lnTo>
                    <a:pt x="259556" y="1058466"/>
                  </a:lnTo>
                  <a:lnTo>
                    <a:pt x="304800" y="1048941"/>
                  </a:lnTo>
                  <a:lnTo>
                    <a:pt x="331159" y="1047591"/>
                  </a:lnTo>
                  <a:lnTo>
                    <a:pt x="382454" y="1060679"/>
                  </a:lnTo>
                  <a:lnTo>
                    <a:pt x="436384" y="1070916"/>
                  </a:lnTo>
                  <a:lnTo>
                    <a:pt x="476883" y="1081396"/>
                  </a:lnTo>
                  <a:lnTo>
                    <a:pt x="509018" y="1075205"/>
                  </a:lnTo>
                  <a:lnTo>
                    <a:pt x="556762" y="1040693"/>
                  </a:lnTo>
                  <a:lnTo>
                    <a:pt x="588031" y="986853"/>
                  </a:lnTo>
                  <a:lnTo>
                    <a:pt x="646368" y="943736"/>
                  </a:lnTo>
                  <a:lnTo>
                    <a:pt x="686257" y="920582"/>
                  </a:lnTo>
                  <a:lnTo>
                    <a:pt x="710027" y="897720"/>
                  </a:lnTo>
                  <a:lnTo>
                    <a:pt x="704854" y="859494"/>
                  </a:lnTo>
                  <a:lnTo>
                    <a:pt x="738560" y="841126"/>
                  </a:lnTo>
                  <a:lnTo>
                    <a:pt x="778448" y="817971"/>
                  </a:lnTo>
                  <a:lnTo>
                    <a:pt x="826650" y="808685"/>
                  </a:lnTo>
                  <a:lnTo>
                    <a:pt x="836428" y="755235"/>
                  </a:lnTo>
                  <a:lnTo>
                    <a:pt x="903231" y="734395"/>
                  </a:lnTo>
                  <a:lnTo>
                    <a:pt x="959289" y="713751"/>
                  </a:lnTo>
                  <a:lnTo>
                    <a:pt x="1017779" y="679044"/>
                  </a:lnTo>
                  <a:lnTo>
                    <a:pt x="1065610" y="667941"/>
                  </a:lnTo>
                  <a:lnTo>
                    <a:pt x="1132285" y="648891"/>
                  </a:lnTo>
                  <a:lnTo>
                    <a:pt x="1137139" y="592763"/>
                  </a:lnTo>
                  <a:lnTo>
                    <a:pt x="1165772" y="541774"/>
                  </a:lnTo>
                  <a:lnTo>
                    <a:pt x="1157103" y="508285"/>
                  </a:lnTo>
                  <a:lnTo>
                    <a:pt x="1195388" y="484585"/>
                  </a:lnTo>
                  <a:lnTo>
                    <a:pt x="1207381" y="465315"/>
                  </a:lnTo>
                  <a:lnTo>
                    <a:pt x="1223963" y="453628"/>
                  </a:lnTo>
                  <a:lnTo>
                    <a:pt x="1228725" y="414338"/>
                  </a:lnTo>
                  <a:lnTo>
                    <a:pt x="1194957" y="373014"/>
                  </a:lnTo>
                  <a:lnTo>
                    <a:pt x="1181100" y="310753"/>
                  </a:lnTo>
                  <a:lnTo>
                    <a:pt x="1201286" y="277569"/>
                  </a:lnTo>
                  <a:lnTo>
                    <a:pt x="1219582" y="249199"/>
                  </a:lnTo>
                  <a:lnTo>
                    <a:pt x="1243454" y="231942"/>
                  </a:lnTo>
                  <a:lnTo>
                    <a:pt x="1216031" y="201598"/>
                  </a:lnTo>
                  <a:lnTo>
                    <a:pt x="1199404" y="173861"/>
                  </a:lnTo>
                  <a:lnTo>
                    <a:pt x="1201217" y="125696"/>
                  </a:lnTo>
                  <a:lnTo>
                    <a:pt x="1176491" y="120537"/>
                  </a:lnTo>
                  <a:lnTo>
                    <a:pt x="1133204" y="104500"/>
                  </a:lnTo>
                  <a:lnTo>
                    <a:pt x="1086977" y="74496"/>
                  </a:lnTo>
                  <a:lnTo>
                    <a:pt x="1042457" y="64557"/>
                  </a:lnTo>
                  <a:lnTo>
                    <a:pt x="1007414" y="33882"/>
                  </a:lnTo>
                  <a:lnTo>
                    <a:pt x="975979" y="29313"/>
                  </a:lnTo>
                  <a:lnTo>
                    <a:pt x="955292" y="49315"/>
                  </a:lnTo>
                  <a:lnTo>
                    <a:pt x="930810" y="32936"/>
                  </a:lnTo>
                  <a:lnTo>
                    <a:pt x="909638" y="0"/>
                  </a:lnTo>
                  <a:lnTo>
                    <a:pt x="809625" y="107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1" name="Freeform 92">
              <a:extLst/>
            </p:cNvPr>
            <p:cNvSpPr>
              <a:spLocks/>
            </p:cNvSpPr>
            <p:nvPr/>
          </p:nvSpPr>
          <p:spPr bwMode="auto">
            <a:xfrm>
              <a:off x="4714851" y="5148281"/>
              <a:ext cx="155575" cy="142875"/>
            </a:xfrm>
            <a:custGeom>
              <a:avLst/>
              <a:gdLst>
                <a:gd name="T0" fmla="*/ 89 w 903533"/>
                <a:gd name="T1" fmla="*/ 4 h 835819"/>
                <a:gd name="T2" fmla="*/ 80 w 903533"/>
                <a:gd name="T3" fmla="*/ 0 h 835819"/>
                <a:gd name="T4" fmla="*/ 72 w 903533"/>
                <a:gd name="T5" fmla="*/ 1 h 835819"/>
                <a:gd name="T6" fmla="*/ 61 w 903533"/>
                <a:gd name="T7" fmla="*/ 7 h 835819"/>
                <a:gd name="T8" fmla="*/ 62 w 903533"/>
                <a:gd name="T9" fmla="*/ 13 h 835819"/>
                <a:gd name="T10" fmla="*/ 58 w 903533"/>
                <a:gd name="T11" fmla="*/ 16 h 835819"/>
                <a:gd name="T12" fmla="*/ 51 w 903533"/>
                <a:gd name="T13" fmla="*/ 20 h 835819"/>
                <a:gd name="T14" fmla="*/ 43 w 903533"/>
                <a:gd name="T15" fmla="*/ 26 h 835819"/>
                <a:gd name="T16" fmla="*/ 38 w 903533"/>
                <a:gd name="T17" fmla="*/ 33 h 835819"/>
                <a:gd name="T18" fmla="*/ 32 w 903533"/>
                <a:gd name="T19" fmla="*/ 38 h 835819"/>
                <a:gd name="T20" fmla="*/ 27 w 903533"/>
                <a:gd name="T21" fmla="*/ 39 h 835819"/>
                <a:gd name="T22" fmla="*/ 22 w 903533"/>
                <a:gd name="T23" fmla="*/ 38 h 835819"/>
                <a:gd name="T24" fmla="*/ 14 w 903533"/>
                <a:gd name="T25" fmla="*/ 37 h 835819"/>
                <a:gd name="T26" fmla="*/ 5 w 903533"/>
                <a:gd name="T27" fmla="*/ 34 h 835819"/>
                <a:gd name="T28" fmla="*/ 0 w 903533"/>
                <a:gd name="T29" fmla="*/ 35 h 835819"/>
                <a:gd name="T30" fmla="*/ 4 w 903533"/>
                <a:gd name="T31" fmla="*/ 41 h 835819"/>
                <a:gd name="T32" fmla="*/ 11 w 903533"/>
                <a:gd name="T33" fmla="*/ 47 h 835819"/>
                <a:gd name="T34" fmla="*/ 18 w 903533"/>
                <a:gd name="T35" fmla="*/ 61 h 835819"/>
                <a:gd name="T36" fmla="*/ 28 w 903533"/>
                <a:gd name="T37" fmla="*/ 66 h 835819"/>
                <a:gd name="T38" fmla="*/ 35 w 903533"/>
                <a:gd name="T39" fmla="*/ 70 h 835819"/>
                <a:gd name="T40" fmla="*/ 40 w 903533"/>
                <a:gd name="T41" fmla="*/ 73 h 835819"/>
                <a:gd name="T42" fmla="*/ 46 w 903533"/>
                <a:gd name="T43" fmla="*/ 81 h 835819"/>
                <a:gd name="T44" fmla="*/ 49 w 903533"/>
                <a:gd name="T45" fmla="*/ 92 h 835819"/>
                <a:gd name="T46" fmla="*/ 53 w 903533"/>
                <a:gd name="T47" fmla="*/ 101 h 835819"/>
                <a:gd name="T48" fmla="*/ 59 w 903533"/>
                <a:gd name="T49" fmla="*/ 107 h 835819"/>
                <a:gd name="T50" fmla="*/ 62 w 903533"/>
                <a:gd name="T51" fmla="*/ 117 h 835819"/>
                <a:gd name="T52" fmla="*/ 69 w 903533"/>
                <a:gd name="T53" fmla="*/ 122 h 835819"/>
                <a:gd name="T54" fmla="*/ 80 w 903533"/>
                <a:gd name="T55" fmla="*/ 121 h 835819"/>
                <a:gd name="T56" fmla="*/ 86 w 903533"/>
                <a:gd name="T57" fmla="*/ 113 h 835819"/>
                <a:gd name="T58" fmla="*/ 101 w 903533"/>
                <a:gd name="T59" fmla="*/ 110 h 835819"/>
                <a:gd name="T60" fmla="*/ 111 w 903533"/>
                <a:gd name="T61" fmla="*/ 102 h 835819"/>
                <a:gd name="T62" fmla="*/ 125 w 903533"/>
                <a:gd name="T63" fmla="*/ 91 h 835819"/>
                <a:gd name="T64" fmla="*/ 126 w 903533"/>
                <a:gd name="T65" fmla="*/ 83 h 835819"/>
                <a:gd name="T66" fmla="*/ 125 w 903533"/>
                <a:gd name="T67" fmla="*/ 77 h 835819"/>
                <a:gd name="T68" fmla="*/ 131 w 903533"/>
                <a:gd name="T69" fmla="*/ 71 h 835819"/>
                <a:gd name="T70" fmla="*/ 137 w 903533"/>
                <a:gd name="T71" fmla="*/ 66 h 835819"/>
                <a:gd name="T72" fmla="*/ 133 w 903533"/>
                <a:gd name="T73" fmla="*/ 58 h 835819"/>
                <a:gd name="T74" fmla="*/ 133 w 903533"/>
                <a:gd name="T75" fmla="*/ 48 h 835819"/>
                <a:gd name="T76" fmla="*/ 136 w 903533"/>
                <a:gd name="T77" fmla="*/ 41 h 835819"/>
                <a:gd name="T78" fmla="*/ 137 w 903533"/>
                <a:gd name="T79" fmla="*/ 32 h 835819"/>
                <a:gd name="T80" fmla="*/ 132 w 903533"/>
                <a:gd name="T81" fmla="*/ 26 h 835819"/>
                <a:gd name="T82" fmla="*/ 131 w 903533"/>
                <a:gd name="T83" fmla="*/ 19 h 835819"/>
                <a:gd name="T84" fmla="*/ 123 w 903533"/>
                <a:gd name="T85" fmla="*/ 16 h 835819"/>
                <a:gd name="T86" fmla="*/ 113 w 903533"/>
                <a:gd name="T87" fmla="*/ 14 h 835819"/>
                <a:gd name="T88" fmla="*/ 106 w 903533"/>
                <a:gd name="T89" fmla="*/ 10 h 835819"/>
                <a:gd name="T90" fmla="*/ 96 w 903533"/>
                <a:gd name="T91" fmla="*/ 6 h 835819"/>
                <a:gd name="T92" fmla="*/ 89 w 903533"/>
                <a:gd name="T93" fmla="*/ 4 h 83581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03533"/>
                <a:gd name="T142" fmla="*/ 0 h 835819"/>
                <a:gd name="T143" fmla="*/ 903533 w 903533"/>
                <a:gd name="T144" fmla="*/ 835819 h 83581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03533" h="835819">
                  <a:moveTo>
                    <a:pt x="590550" y="26194"/>
                  </a:moveTo>
                  <a:lnTo>
                    <a:pt x="526257" y="0"/>
                  </a:lnTo>
                  <a:lnTo>
                    <a:pt x="476250" y="7144"/>
                  </a:lnTo>
                  <a:lnTo>
                    <a:pt x="404813" y="48816"/>
                  </a:lnTo>
                  <a:lnTo>
                    <a:pt x="408385" y="89297"/>
                  </a:lnTo>
                  <a:lnTo>
                    <a:pt x="383382" y="110728"/>
                  </a:lnTo>
                  <a:lnTo>
                    <a:pt x="334566" y="139303"/>
                  </a:lnTo>
                  <a:lnTo>
                    <a:pt x="284560" y="177403"/>
                  </a:lnTo>
                  <a:lnTo>
                    <a:pt x="253603" y="228600"/>
                  </a:lnTo>
                  <a:lnTo>
                    <a:pt x="211932" y="261937"/>
                  </a:lnTo>
                  <a:lnTo>
                    <a:pt x="176213" y="270272"/>
                  </a:lnTo>
                  <a:lnTo>
                    <a:pt x="145257" y="261937"/>
                  </a:lnTo>
                  <a:lnTo>
                    <a:pt x="90488" y="252412"/>
                  </a:lnTo>
                  <a:lnTo>
                    <a:pt x="30957" y="235744"/>
                  </a:lnTo>
                  <a:lnTo>
                    <a:pt x="0" y="240506"/>
                  </a:lnTo>
                  <a:lnTo>
                    <a:pt x="27385" y="283369"/>
                  </a:lnTo>
                  <a:lnTo>
                    <a:pt x="72628" y="323850"/>
                  </a:lnTo>
                  <a:lnTo>
                    <a:pt x="116682" y="420291"/>
                  </a:lnTo>
                  <a:lnTo>
                    <a:pt x="183357" y="452437"/>
                  </a:lnTo>
                  <a:lnTo>
                    <a:pt x="233363" y="482203"/>
                  </a:lnTo>
                  <a:lnTo>
                    <a:pt x="263128" y="501253"/>
                  </a:lnTo>
                  <a:lnTo>
                    <a:pt x="305991" y="551259"/>
                  </a:lnTo>
                  <a:lnTo>
                    <a:pt x="320278" y="631031"/>
                  </a:lnTo>
                  <a:lnTo>
                    <a:pt x="351235" y="690562"/>
                  </a:lnTo>
                  <a:lnTo>
                    <a:pt x="392907" y="731044"/>
                  </a:lnTo>
                  <a:lnTo>
                    <a:pt x="410766" y="801291"/>
                  </a:lnTo>
                  <a:lnTo>
                    <a:pt x="457200" y="835819"/>
                  </a:lnTo>
                  <a:lnTo>
                    <a:pt x="527447" y="826294"/>
                  </a:lnTo>
                  <a:lnTo>
                    <a:pt x="570310" y="775097"/>
                  </a:lnTo>
                  <a:lnTo>
                    <a:pt x="669132" y="752475"/>
                  </a:lnTo>
                  <a:lnTo>
                    <a:pt x="734616" y="698897"/>
                  </a:lnTo>
                  <a:lnTo>
                    <a:pt x="824175" y="622115"/>
                  </a:lnTo>
                  <a:lnTo>
                    <a:pt x="831336" y="570006"/>
                  </a:lnTo>
                  <a:lnTo>
                    <a:pt x="827021" y="530748"/>
                  </a:lnTo>
                  <a:lnTo>
                    <a:pt x="867647" y="486462"/>
                  </a:lnTo>
                  <a:lnTo>
                    <a:pt x="903533" y="453967"/>
                  </a:lnTo>
                  <a:lnTo>
                    <a:pt x="877355" y="401058"/>
                  </a:lnTo>
                  <a:lnTo>
                    <a:pt x="876072" y="330371"/>
                  </a:lnTo>
                  <a:lnTo>
                    <a:pt x="895350" y="279797"/>
                  </a:lnTo>
                  <a:lnTo>
                    <a:pt x="903303" y="217958"/>
                  </a:lnTo>
                  <a:lnTo>
                    <a:pt x="875110" y="176212"/>
                  </a:lnTo>
                  <a:lnTo>
                    <a:pt x="863203" y="130969"/>
                  </a:lnTo>
                  <a:lnTo>
                    <a:pt x="813197" y="111919"/>
                  </a:lnTo>
                  <a:lnTo>
                    <a:pt x="748903" y="94059"/>
                  </a:lnTo>
                  <a:lnTo>
                    <a:pt x="701278" y="69056"/>
                  </a:lnTo>
                  <a:lnTo>
                    <a:pt x="632222" y="41672"/>
                  </a:lnTo>
                  <a:lnTo>
                    <a:pt x="590550" y="261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2" name="Freeform 93">
              <a:extLst/>
            </p:cNvPr>
            <p:cNvSpPr>
              <a:spLocks/>
            </p:cNvSpPr>
            <p:nvPr/>
          </p:nvSpPr>
          <p:spPr bwMode="auto">
            <a:xfrm>
              <a:off x="4825976" y="5338781"/>
              <a:ext cx="25400" cy="41275"/>
            </a:xfrm>
            <a:custGeom>
              <a:avLst/>
              <a:gdLst>
                <a:gd name="T0" fmla="*/ 16 w 152400"/>
                <a:gd name="T1" fmla="*/ 11 h 235743"/>
                <a:gd name="T2" fmla="*/ 15 w 152400"/>
                <a:gd name="T3" fmla="*/ 22 h 235743"/>
                <a:gd name="T4" fmla="*/ 20 w 152400"/>
                <a:gd name="T5" fmla="*/ 23 h 235743"/>
                <a:gd name="T6" fmla="*/ 14 w 152400"/>
                <a:gd name="T7" fmla="*/ 32 h 235743"/>
                <a:gd name="T8" fmla="*/ 9 w 152400"/>
                <a:gd name="T9" fmla="*/ 39 h 235743"/>
                <a:gd name="T10" fmla="*/ 4 w 152400"/>
                <a:gd name="T11" fmla="*/ 33 h 235743"/>
                <a:gd name="T12" fmla="*/ 0 w 152400"/>
                <a:gd name="T13" fmla="*/ 25 h 235743"/>
                <a:gd name="T14" fmla="*/ 2 w 152400"/>
                <a:gd name="T15" fmla="*/ 13 h 235743"/>
                <a:gd name="T16" fmla="*/ 5 w 152400"/>
                <a:gd name="T17" fmla="*/ 6 h 235743"/>
                <a:gd name="T18" fmla="*/ 10 w 152400"/>
                <a:gd name="T19" fmla="*/ 0 h 235743"/>
                <a:gd name="T20" fmla="*/ 13 w 152400"/>
                <a:gd name="T21" fmla="*/ 6 h 235743"/>
                <a:gd name="T22" fmla="*/ 16 w 152400"/>
                <a:gd name="T23" fmla="*/ 11 h 2357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2400"/>
                <a:gd name="T37" fmla="*/ 0 h 235743"/>
                <a:gd name="T38" fmla="*/ 152400 w 152400"/>
                <a:gd name="T39" fmla="*/ 235743 h 2357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2400" h="235743">
                  <a:moveTo>
                    <a:pt x="123716" y="68211"/>
                  </a:moveTo>
                  <a:lnTo>
                    <a:pt x="115519" y="131749"/>
                  </a:lnTo>
                  <a:lnTo>
                    <a:pt x="152400" y="140493"/>
                  </a:lnTo>
                  <a:lnTo>
                    <a:pt x="110728" y="192881"/>
                  </a:lnTo>
                  <a:lnTo>
                    <a:pt x="72628" y="235743"/>
                  </a:lnTo>
                  <a:lnTo>
                    <a:pt x="33338" y="198834"/>
                  </a:lnTo>
                  <a:lnTo>
                    <a:pt x="0" y="154781"/>
                  </a:lnTo>
                  <a:lnTo>
                    <a:pt x="14288" y="79771"/>
                  </a:lnTo>
                  <a:lnTo>
                    <a:pt x="39291" y="35718"/>
                  </a:lnTo>
                  <a:lnTo>
                    <a:pt x="77391" y="0"/>
                  </a:lnTo>
                  <a:lnTo>
                    <a:pt x="102235" y="37611"/>
                  </a:lnTo>
                  <a:lnTo>
                    <a:pt x="123716" y="682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3" name="Freeform 94">
              <a:extLst/>
            </p:cNvPr>
            <p:cNvSpPr>
              <a:spLocks/>
            </p:cNvSpPr>
            <p:nvPr/>
          </p:nvSpPr>
          <p:spPr bwMode="auto">
            <a:xfrm>
              <a:off x="6827814" y="3679843"/>
              <a:ext cx="52387" cy="242888"/>
            </a:xfrm>
            <a:custGeom>
              <a:avLst/>
              <a:gdLst>
                <a:gd name="T0" fmla="*/ 2147483647 w 432"/>
                <a:gd name="T1" fmla="*/ 2147483647 h 1904"/>
                <a:gd name="T2" fmla="*/ 2147483647 w 432"/>
                <a:gd name="T3" fmla="*/ 2147483647 h 1904"/>
                <a:gd name="T4" fmla="*/ 2147483647 w 432"/>
                <a:gd name="T5" fmla="*/ 2147483647 h 1904"/>
                <a:gd name="T6" fmla="*/ 2147483647 w 432"/>
                <a:gd name="T7" fmla="*/ 2147483647 h 1904"/>
                <a:gd name="T8" fmla="*/ 2147483647 w 432"/>
                <a:gd name="T9" fmla="*/ 2147483647 h 1904"/>
                <a:gd name="T10" fmla="*/ 2147483647 w 432"/>
                <a:gd name="T11" fmla="*/ 2147483647 h 1904"/>
                <a:gd name="T12" fmla="*/ 0 w 432"/>
                <a:gd name="T13" fmla="*/ 2147483647 h 1904"/>
                <a:gd name="T14" fmla="*/ 2147483647 w 432"/>
                <a:gd name="T15" fmla="*/ 2147483647 h 1904"/>
                <a:gd name="T16" fmla="*/ 2147483647 w 432"/>
                <a:gd name="T17" fmla="*/ 2147483647 h 1904"/>
                <a:gd name="T18" fmla="*/ 2147483647 w 432"/>
                <a:gd name="T19" fmla="*/ 2147483647 h 1904"/>
                <a:gd name="T20" fmla="*/ 2147483647 w 432"/>
                <a:gd name="T21" fmla="*/ 2147483647 h 1904"/>
                <a:gd name="T22" fmla="*/ 2147483647 w 432"/>
                <a:gd name="T23" fmla="*/ 2147483647 h 1904"/>
                <a:gd name="T24" fmla="*/ 2147483647 w 432"/>
                <a:gd name="T25" fmla="*/ 2147483647 h 1904"/>
                <a:gd name="T26" fmla="*/ 2147483647 w 432"/>
                <a:gd name="T27" fmla="*/ 2147483647 h 1904"/>
                <a:gd name="T28" fmla="*/ 2147483647 w 432"/>
                <a:gd name="T29" fmla="*/ 2147483647 h 1904"/>
                <a:gd name="T30" fmla="*/ 2147483647 w 432"/>
                <a:gd name="T31" fmla="*/ 2147483647 h 1904"/>
                <a:gd name="T32" fmla="*/ 2147483647 w 432"/>
                <a:gd name="T33" fmla="*/ 2147483647 h 1904"/>
                <a:gd name="T34" fmla="*/ 2147483647 w 432"/>
                <a:gd name="T35" fmla="*/ 2147483647 h 1904"/>
                <a:gd name="T36" fmla="*/ 2147483647 w 432"/>
                <a:gd name="T37" fmla="*/ 2147483647 h 1904"/>
                <a:gd name="T38" fmla="*/ 2147483647 w 432"/>
                <a:gd name="T39" fmla="*/ 2147483647 h 1904"/>
                <a:gd name="T40" fmla="*/ 2147483647 w 432"/>
                <a:gd name="T41" fmla="*/ 2147483647 h 1904"/>
                <a:gd name="T42" fmla="*/ 2147483647 w 432"/>
                <a:gd name="T43" fmla="*/ 2147483647 h 1904"/>
                <a:gd name="T44" fmla="*/ 2147483647 w 432"/>
                <a:gd name="T45" fmla="*/ 2147483647 h 1904"/>
                <a:gd name="T46" fmla="*/ 2147483647 w 432"/>
                <a:gd name="T47" fmla="*/ 2147483647 h 1904"/>
                <a:gd name="T48" fmla="*/ 2147483647 w 432"/>
                <a:gd name="T49" fmla="*/ 2147483647 h 1904"/>
                <a:gd name="T50" fmla="*/ 2147483647 w 432"/>
                <a:gd name="T51" fmla="*/ 2147483647 h 1904"/>
                <a:gd name="T52" fmla="*/ 2147483647 w 432"/>
                <a:gd name="T53" fmla="*/ 2147483647 h 1904"/>
                <a:gd name="T54" fmla="*/ 2147483647 w 432"/>
                <a:gd name="T55" fmla="*/ 0 h 1904"/>
                <a:gd name="T56" fmla="*/ 2147483647 w 432"/>
                <a:gd name="T57" fmla="*/ 2147483647 h 1904"/>
                <a:gd name="T58" fmla="*/ 2147483647 w 432"/>
                <a:gd name="T59" fmla="*/ 2147483647 h 1904"/>
                <a:gd name="T60" fmla="*/ 2147483647 w 432"/>
                <a:gd name="T61" fmla="*/ 2147483647 h 1904"/>
                <a:gd name="T62" fmla="*/ 2147483647 w 432"/>
                <a:gd name="T63" fmla="*/ 2147483647 h 1904"/>
                <a:gd name="T64" fmla="*/ 2147483647 w 432"/>
                <a:gd name="T65" fmla="*/ 2147483647 h 1904"/>
                <a:gd name="T66" fmla="*/ 2147483647 w 432"/>
                <a:gd name="T67" fmla="*/ 2147483647 h 1904"/>
                <a:gd name="T68" fmla="*/ 2147483647 w 432"/>
                <a:gd name="T69" fmla="*/ 2147483647 h 1904"/>
                <a:gd name="T70" fmla="*/ 2147483647 w 432"/>
                <a:gd name="T71" fmla="*/ 2147483647 h 1904"/>
                <a:gd name="T72" fmla="*/ 2147483647 w 432"/>
                <a:gd name="T73" fmla="*/ 2147483647 h 1904"/>
                <a:gd name="T74" fmla="*/ 2147483647 w 432"/>
                <a:gd name="T75" fmla="*/ 2147483647 h 1904"/>
                <a:gd name="T76" fmla="*/ 2147483647 w 432"/>
                <a:gd name="T77" fmla="*/ 2147483647 h 1904"/>
                <a:gd name="T78" fmla="*/ 2147483647 w 432"/>
                <a:gd name="T79" fmla="*/ 2147483647 h 1904"/>
                <a:gd name="T80" fmla="*/ 2147483647 w 432"/>
                <a:gd name="T81" fmla="*/ 2147483647 h 1904"/>
                <a:gd name="T82" fmla="*/ 2147483647 w 432"/>
                <a:gd name="T83" fmla="*/ 2147483647 h 1904"/>
                <a:gd name="T84" fmla="*/ 2147483647 w 432"/>
                <a:gd name="T85" fmla="*/ 2147483647 h 1904"/>
                <a:gd name="T86" fmla="*/ 2147483647 w 432"/>
                <a:gd name="T87" fmla="*/ 2147483647 h 1904"/>
                <a:gd name="T88" fmla="*/ 2147483647 w 432"/>
                <a:gd name="T89" fmla="*/ 2147483647 h 1904"/>
                <a:gd name="T90" fmla="*/ 2147483647 w 432"/>
                <a:gd name="T91" fmla="*/ 2147483647 h 1904"/>
                <a:gd name="T92" fmla="*/ 2147483647 w 432"/>
                <a:gd name="T93" fmla="*/ 2147483647 h 1904"/>
                <a:gd name="T94" fmla="*/ 2147483647 w 432"/>
                <a:gd name="T95" fmla="*/ 2147483647 h 1904"/>
                <a:gd name="T96" fmla="*/ 2147483647 w 432"/>
                <a:gd name="T97" fmla="*/ 2147483647 h 19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2"/>
                <a:gd name="T148" fmla="*/ 0 h 1904"/>
                <a:gd name="T149" fmla="*/ 432 w 432"/>
                <a:gd name="T150" fmla="*/ 1904 h 19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2" h="1904">
                  <a:moveTo>
                    <a:pt x="288" y="1880"/>
                  </a:moveTo>
                  <a:lnTo>
                    <a:pt x="216" y="1760"/>
                  </a:lnTo>
                  <a:lnTo>
                    <a:pt x="160" y="1768"/>
                  </a:lnTo>
                  <a:lnTo>
                    <a:pt x="136" y="1832"/>
                  </a:lnTo>
                  <a:lnTo>
                    <a:pt x="120" y="1904"/>
                  </a:lnTo>
                  <a:lnTo>
                    <a:pt x="48" y="1896"/>
                  </a:lnTo>
                  <a:lnTo>
                    <a:pt x="0" y="1840"/>
                  </a:lnTo>
                  <a:lnTo>
                    <a:pt x="32" y="1736"/>
                  </a:lnTo>
                  <a:lnTo>
                    <a:pt x="48" y="1664"/>
                  </a:lnTo>
                  <a:lnTo>
                    <a:pt x="56" y="1560"/>
                  </a:lnTo>
                  <a:lnTo>
                    <a:pt x="96" y="1504"/>
                  </a:lnTo>
                  <a:lnTo>
                    <a:pt x="104" y="1432"/>
                  </a:lnTo>
                  <a:lnTo>
                    <a:pt x="72" y="1376"/>
                  </a:lnTo>
                  <a:lnTo>
                    <a:pt x="32" y="1288"/>
                  </a:lnTo>
                  <a:lnTo>
                    <a:pt x="88" y="1200"/>
                  </a:lnTo>
                  <a:lnTo>
                    <a:pt x="80" y="1064"/>
                  </a:lnTo>
                  <a:lnTo>
                    <a:pt x="64" y="968"/>
                  </a:lnTo>
                  <a:lnTo>
                    <a:pt x="74" y="857"/>
                  </a:lnTo>
                  <a:lnTo>
                    <a:pt x="96" y="776"/>
                  </a:lnTo>
                  <a:lnTo>
                    <a:pt x="64" y="688"/>
                  </a:lnTo>
                  <a:lnTo>
                    <a:pt x="24" y="576"/>
                  </a:lnTo>
                  <a:lnTo>
                    <a:pt x="40" y="440"/>
                  </a:lnTo>
                  <a:lnTo>
                    <a:pt x="64" y="344"/>
                  </a:lnTo>
                  <a:lnTo>
                    <a:pt x="56" y="240"/>
                  </a:lnTo>
                  <a:lnTo>
                    <a:pt x="128" y="232"/>
                  </a:lnTo>
                  <a:lnTo>
                    <a:pt x="152" y="160"/>
                  </a:lnTo>
                  <a:lnTo>
                    <a:pt x="112" y="8"/>
                  </a:lnTo>
                  <a:lnTo>
                    <a:pt x="184" y="0"/>
                  </a:lnTo>
                  <a:lnTo>
                    <a:pt x="232" y="80"/>
                  </a:lnTo>
                  <a:lnTo>
                    <a:pt x="216" y="168"/>
                  </a:lnTo>
                  <a:lnTo>
                    <a:pt x="264" y="376"/>
                  </a:lnTo>
                  <a:lnTo>
                    <a:pt x="248" y="496"/>
                  </a:lnTo>
                  <a:lnTo>
                    <a:pt x="224" y="584"/>
                  </a:lnTo>
                  <a:lnTo>
                    <a:pt x="248" y="680"/>
                  </a:lnTo>
                  <a:lnTo>
                    <a:pt x="296" y="800"/>
                  </a:lnTo>
                  <a:lnTo>
                    <a:pt x="296" y="920"/>
                  </a:lnTo>
                  <a:lnTo>
                    <a:pt x="344" y="1024"/>
                  </a:lnTo>
                  <a:lnTo>
                    <a:pt x="376" y="1120"/>
                  </a:lnTo>
                  <a:lnTo>
                    <a:pt x="432" y="1192"/>
                  </a:lnTo>
                  <a:lnTo>
                    <a:pt x="376" y="1240"/>
                  </a:lnTo>
                  <a:lnTo>
                    <a:pt x="312" y="1200"/>
                  </a:lnTo>
                  <a:lnTo>
                    <a:pt x="240" y="1224"/>
                  </a:lnTo>
                  <a:lnTo>
                    <a:pt x="208" y="1336"/>
                  </a:lnTo>
                  <a:lnTo>
                    <a:pt x="168" y="1432"/>
                  </a:lnTo>
                  <a:lnTo>
                    <a:pt x="192" y="1552"/>
                  </a:lnTo>
                  <a:lnTo>
                    <a:pt x="232" y="1632"/>
                  </a:lnTo>
                  <a:lnTo>
                    <a:pt x="264" y="1696"/>
                  </a:lnTo>
                  <a:lnTo>
                    <a:pt x="320" y="1768"/>
                  </a:lnTo>
                  <a:lnTo>
                    <a:pt x="288" y="18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4" name="Freeform 95">
              <a:extLst/>
            </p:cNvPr>
            <p:cNvSpPr>
              <a:spLocks/>
            </p:cNvSpPr>
            <p:nvPr/>
          </p:nvSpPr>
          <p:spPr bwMode="auto">
            <a:xfrm>
              <a:off x="6507139" y="3998931"/>
              <a:ext cx="114300" cy="131762"/>
            </a:xfrm>
            <a:custGeom>
              <a:avLst/>
              <a:gdLst>
                <a:gd name="T0" fmla="*/ 0 w 358"/>
                <a:gd name="T1" fmla="*/ 2147483647 h 414"/>
                <a:gd name="T2" fmla="*/ 2147483647 w 358"/>
                <a:gd name="T3" fmla="*/ 2147483647 h 414"/>
                <a:gd name="T4" fmla="*/ 2147483647 w 358"/>
                <a:gd name="T5" fmla="*/ 2147483647 h 414"/>
                <a:gd name="T6" fmla="*/ 2147483647 w 358"/>
                <a:gd name="T7" fmla="*/ 2147483647 h 414"/>
                <a:gd name="T8" fmla="*/ 2147483647 w 358"/>
                <a:gd name="T9" fmla="*/ 2147483647 h 414"/>
                <a:gd name="T10" fmla="*/ 2147483647 w 358"/>
                <a:gd name="T11" fmla="*/ 2147483647 h 414"/>
                <a:gd name="T12" fmla="*/ 2147483647 w 358"/>
                <a:gd name="T13" fmla="*/ 2147483647 h 414"/>
                <a:gd name="T14" fmla="*/ 2147483647 w 358"/>
                <a:gd name="T15" fmla="*/ 2147483647 h 414"/>
                <a:gd name="T16" fmla="*/ 2147483647 w 358"/>
                <a:gd name="T17" fmla="*/ 2147483647 h 414"/>
                <a:gd name="T18" fmla="*/ 2147483647 w 358"/>
                <a:gd name="T19" fmla="*/ 2147483647 h 414"/>
                <a:gd name="T20" fmla="*/ 2147483647 w 358"/>
                <a:gd name="T21" fmla="*/ 2147483647 h 414"/>
                <a:gd name="T22" fmla="*/ 2147483647 w 358"/>
                <a:gd name="T23" fmla="*/ 2147483647 h 414"/>
                <a:gd name="T24" fmla="*/ 2147483647 w 358"/>
                <a:gd name="T25" fmla="*/ 2147483647 h 414"/>
                <a:gd name="T26" fmla="*/ 2147483647 w 358"/>
                <a:gd name="T27" fmla="*/ 2147483647 h 414"/>
                <a:gd name="T28" fmla="*/ 2147483647 w 358"/>
                <a:gd name="T29" fmla="*/ 2147483647 h 414"/>
                <a:gd name="T30" fmla="*/ 2147483647 w 358"/>
                <a:gd name="T31" fmla="*/ 2147483647 h 414"/>
                <a:gd name="T32" fmla="*/ 2147483647 w 358"/>
                <a:gd name="T33" fmla="*/ 2147483647 h 414"/>
                <a:gd name="T34" fmla="*/ 2147483647 w 358"/>
                <a:gd name="T35" fmla="*/ 2147483647 h 414"/>
                <a:gd name="T36" fmla="*/ 2147483647 w 358"/>
                <a:gd name="T37" fmla="*/ 2147483647 h 414"/>
                <a:gd name="T38" fmla="*/ 2147483647 w 358"/>
                <a:gd name="T39" fmla="*/ 2147483647 h 414"/>
                <a:gd name="T40" fmla="*/ 2147483647 w 358"/>
                <a:gd name="T41" fmla="*/ 2147483647 h 414"/>
                <a:gd name="T42" fmla="*/ 2147483647 w 358"/>
                <a:gd name="T43" fmla="*/ 2147483647 h 414"/>
                <a:gd name="T44" fmla="*/ 2147483647 w 358"/>
                <a:gd name="T45" fmla="*/ 2147483647 h 414"/>
                <a:gd name="T46" fmla="*/ 2147483647 w 358"/>
                <a:gd name="T47" fmla="*/ 2147483647 h 414"/>
                <a:gd name="T48" fmla="*/ 2147483647 w 358"/>
                <a:gd name="T49" fmla="*/ 2147483647 h 414"/>
                <a:gd name="T50" fmla="*/ 2147483647 w 358"/>
                <a:gd name="T51" fmla="*/ 2147483647 h 414"/>
                <a:gd name="T52" fmla="*/ 2147483647 w 358"/>
                <a:gd name="T53" fmla="*/ 2147483647 h 414"/>
                <a:gd name="T54" fmla="*/ 2147483647 w 358"/>
                <a:gd name="T55" fmla="*/ 2147483647 h 414"/>
                <a:gd name="T56" fmla="*/ 2147483647 w 358"/>
                <a:gd name="T57" fmla="*/ 2147483647 h 414"/>
                <a:gd name="T58" fmla="*/ 2147483647 w 358"/>
                <a:gd name="T59" fmla="*/ 2147483647 h 414"/>
                <a:gd name="T60" fmla="*/ 2147483647 w 358"/>
                <a:gd name="T61" fmla="*/ 0 h 414"/>
                <a:gd name="T62" fmla="*/ 2147483647 w 358"/>
                <a:gd name="T63" fmla="*/ 2147483647 h 414"/>
                <a:gd name="T64" fmla="*/ 2147483647 w 358"/>
                <a:gd name="T65" fmla="*/ 2147483647 h 414"/>
                <a:gd name="T66" fmla="*/ 2147483647 w 358"/>
                <a:gd name="T67" fmla="*/ 2147483647 h 414"/>
                <a:gd name="T68" fmla="*/ 2147483647 w 358"/>
                <a:gd name="T69" fmla="*/ 2147483647 h 414"/>
                <a:gd name="T70" fmla="*/ 2147483647 w 358"/>
                <a:gd name="T71" fmla="*/ 2147483647 h 414"/>
                <a:gd name="T72" fmla="*/ 2147483647 w 358"/>
                <a:gd name="T73" fmla="*/ 2147483647 h 414"/>
                <a:gd name="T74" fmla="*/ 2147483647 w 358"/>
                <a:gd name="T75" fmla="*/ 2147483647 h 414"/>
                <a:gd name="T76" fmla="*/ 2147483647 w 358"/>
                <a:gd name="T77" fmla="*/ 2147483647 h 414"/>
                <a:gd name="T78" fmla="*/ 2147483647 w 358"/>
                <a:gd name="T79" fmla="*/ 2147483647 h 414"/>
                <a:gd name="T80" fmla="*/ 0 w 358"/>
                <a:gd name="T81" fmla="*/ 2147483647 h 4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8"/>
                <a:gd name="T124" fmla="*/ 0 h 414"/>
                <a:gd name="T125" fmla="*/ 358 w 358"/>
                <a:gd name="T126" fmla="*/ 414 h 4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8" h="414">
                  <a:moveTo>
                    <a:pt x="0" y="251"/>
                  </a:moveTo>
                  <a:lnTo>
                    <a:pt x="30" y="268"/>
                  </a:lnTo>
                  <a:lnTo>
                    <a:pt x="58" y="268"/>
                  </a:lnTo>
                  <a:lnTo>
                    <a:pt x="74" y="273"/>
                  </a:lnTo>
                  <a:lnTo>
                    <a:pt x="75" y="315"/>
                  </a:lnTo>
                  <a:lnTo>
                    <a:pt x="64" y="341"/>
                  </a:lnTo>
                  <a:lnTo>
                    <a:pt x="40" y="347"/>
                  </a:lnTo>
                  <a:lnTo>
                    <a:pt x="30" y="373"/>
                  </a:lnTo>
                  <a:lnTo>
                    <a:pt x="58" y="402"/>
                  </a:lnTo>
                  <a:lnTo>
                    <a:pt x="78" y="414"/>
                  </a:lnTo>
                  <a:lnTo>
                    <a:pt x="100" y="405"/>
                  </a:lnTo>
                  <a:lnTo>
                    <a:pt x="126" y="407"/>
                  </a:lnTo>
                  <a:lnTo>
                    <a:pt x="152" y="384"/>
                  </a:lnTo>
                  <a:lnTo>
                    <a:pt x="180" y="371"/>
                  </a:lnTo>
                  <a:lnTo>
                    <a:pt x="208" y="367"/>
                  </a:lnTo>
                  <a:lnTo>
                    <a:pt x="236" y="366"/>
                  </a:lnTo>
                  <a:lnTo>
                    <a:pt x="222" y="346"/>
                  </a:lnTo>
                  <a:lnTo>
                    <a:pt x="203" y="327"/>
                  </a:lnTo>
                  <a:lnTo>
                    <a:pt x="177" y="291"/>
                  </a:lnTo>
                  <a:lnTo>
                    <a:pt x="183" y="272"/>
                  </a:lnTo>
                  <a:lnTo>
                    <a:pt x="211" y="255"/>
                  </a:lnTo>
                  <a:lnTo>
                    <a:pt x="233" y="248"/>
                  </a:lnTo>
                  <a:lnTo>
                    <a:pt x="244" y="218"/>
                  </a:lnTo>
                  <a:lnTo>
                    <a:pt x="280" y="195"/>
                  </a:lnTo>
                  <a:lnTo>
                    <a:pt x="294" y="176"/>
                  </a:lnTo>
                  <a:lnTo>
                    <a:pt x="310" y="154"/>
                  </a:lnTo>
                  <a:lnTo>
                    <a:pt x="307" y="122"/>
                  </a:lnTo>
                  <a:lnTo>
                    <a:pt x="318" y="93"/>
                  </a:lnTo>
                  <a:lnTo>
                    <a:pt x="327" y="80"/>
                  </a:lnTo>
                  <a:lnTo>
                    <a:pt x="358" y="42"/>
                  </a:lnTo>
                  <a:lnTo>
                    <a:pt x="326" y="0"/>
                  </a:lnTo>
                  <a:lnTo>
                    <a:pt x="283" y="61"/>
                  </a:lnTo>
                  <a:lnTo>
                    <a:pt x="246" y="71"/>
                  </a:lnTo>
                  <a:lnTo>
                    <a:pt x="223" y="91"/>
                  </a:lnTo>
                  <a:lnTo>
                    <a:pt x="208" y="122"/>
                  </a:lnTo>
                  <a:lnTo>
                    <a:pt x="191" y="140"/>
                  </a:lnTo>
                  <a:lnTo>
                    <a:pt x="143" y="116"/>
                  </a:lnTo>
                  <a:lnTo>
                    <a:pt x="110" y="151"/>
                  </a:lnTo>
                  <a:lnTo>
                    <a:pt x="90" y="188"/>
                  </a:lnTo>
                  <a:lnTo>
                    <a:pt x="35" y="195"/>
                  </a:lnTo>
                  <a:lnTo>
                    <a:pt x="0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5" name="Freeform 96">
              <a:extLst/>
            </p:cNvPr>
            <p:cNvSpPr>
              <a:spLocks/>
            </p:cNvSpPr>
            <p:nvPr/>
          </p:nvSpPr>
          <p:spPr bwMode="auto">
            <a:xfrm>
              <a:off x="6542064" y="4114818"/>
              <a:ext cx="65087" cy="98425"/>
            </a:xfrm>
            <a:custGeom>
              <a:avLst/>
              <a:gdLst>
                <a:gd name="T0" fmla="*/ 0 w 241"/>
                <a:gd name="T1" fmla="*/ 2147483647 h 351"/>
                <a:gd name="T2" fmla="*/ 2147483647 w 241"/>
                <a:gd name="T3" fmla="*/ 2147483647 h 351"/>
                <a:gd name="T4" fmla="*/ 2147483647 w 241"/>
                <a:gd name="T5" fmla="*/ 2147483647 h 351"/>
                <a:gd name="T6" fmla="*/ 2147483647 w 241"/>
                <a:gd name="T7" fmla="*/ 2147483647 h 351"/>
                <a:gd name="T8" fmla="*/ 2147483647 w 241"/>
                <a:gd name="T9" fmla="*/ 2147483647 h 351"/>
                <a:gd name="T10" fmla="*/ 2147483647 w 241"/>
                <a:gd name="T11" fmla="*/ 2147483647 h 351"/>
                <a:gd name="T12" fmla="*/ 2147483647 w 241"/>
                <a:gd name="T13" fmla="*/ 2147483647 h 351"/>
                <a:gd name="T14" fmla="*/ 2147483647 w 241"/>
                <a:gd name="T15" fmla="*/ 2147483647 h 351"/>
                <a:gd name="T16" fmla="*/ 2147483647 w 241"/>
                <a:gd name="T17" fmla="*/ 2147483647 h 351"/>
                <a:gd name="T18" fmla="*/ 2147483647 w 241"/>
                <a:gd name="T19" fmla="*/ 2147483647 h 351"/>
                <a:gd name="T20" fmla="*/ 2147483647 w 241"/>
                <a:gd name="T21" fmla="*/ 2147483647 h 351"/>
                <a:gd name="T22" fmla="*/ 2147483647 w 241"/>
                <a:gd name="T23" fmla="*/ 2147483647 h 351"/>
                <a:gd name="T24" fmla="*/ 2147483647 w 241"/>
                <a:gd name="T25" fmla="*/ 2147483647 h 351"/>
                <a:gd name="T26" fmla="*/ 2147483647 w 241"/>
                <a:gd name="T27" fmla="*/ 2147483647 h 351"/>
                <a:gd name="T28" fmla="*/ 2147483647 w 241"/>
                <a:gd name="T29" fmla="*/ 0 h 351"/>
                <a:gd name="T30" fmla="*/ 2147483647 w 241"/>
                <a:gd name="T31" fmla="*/ 2147483647 h 351"/>
                <a:gd name="T32" fmla="*/ 2147483647 w 241"/>
                <a:gd name="T33" fmla="*/ 2147483647 h 351"/>
                <a:gd name="T34" fmla="*/ 2147483647 w 241"/>
                <a:gd name="T35" fmla="*/ 2147483647 h 351"/>
                <a:gd name="T36" fmla="*/ 2147483647 w 241"/>
                <a:gd name="T37" fmla="*/ 2147483647 h 351"/>
                <a:gd name="T38" fmla="*/ 0 w 241"/>
                <a:gd name="T39" fmla="*/ 2147483647 h 351"/>
                <a:gd name="T40" fmla="*/ 2147483647 w 241"/>
                <a:gd name="T41" fmla="*/ 2147483647 h 351"/>
                <a:gd name="T42" fmla="*/ 2147483647 w 241"/>
                <a:gd name="T43" fmla="*/ 2147483647 h 351"/>
                <a:gd name="T44" fmla="*/ 2147483647 w 241"/>
                <a:gd name="T45" fmla="*/ 2147483647 h 351"/>
                <a:gd name="T46" fmla="*/ 0 w 241"/>
                <a:gd name="T47" fmla="*/ 2147483647 h 3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1"/>
                <a:gd name="T73" fmla="*/ 0 h 351"/>
                <a:gd name="T74" fmla="*/ 241 w 241"/>
                <a:gd name="T75" fmla="*/ 351 h 3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1" h="351">
                  <a:moveTo>
                    <a:pt x="0" y="289"/>
                  </a:moveTo>
                  <a:lnTo>
                    <a:pt x="20" y="330"/>
                  </a:lnTo>
                  <a:lnTo>
                    <a:pt x="40" y="351"/>
                  </a:lnTo>
                  <a:lnTo>
                    <a:pt x="80" y="310"/>
                  </a:lnTo>
                  <a:lnTo>
                    <a:pt x="141" y="310"/>
                  </a:lnTo>
                  <a:lnTo>
                    <a:pt x="181" y="294"/>
                  </a:lnTo>
                  <a:lnTo>
                    <a:pt x="220" y="292"/>
                  </a:lnTo>
                  <a:lnTo>
                    <a:pt x="217" y="274"/>
                  </a:lnTo>
                  <a:lnTo>
                    <a:pt x="195" y="258"/>
                  </a:lnTo>
                  <a:lnTo>
                    <a:pt x="213" y="210"/>
                  </a:lnTo>
                  <a:lnTo>
                    <a:pt x="241" y="186"/>
                  </a:lnTo>
                  <a:lnTo>
                    <a:pt x="241" y="103"/>
                  </a:lnTo>
                  <a:lnTo>
                    <a:pt x="224" y="79"/>
                  </a:lnTo>
                  <a:lnTo>
                    <a:pt x="192" y="50"/>
                  </a:lnTo>
                  <a:lnTo>
                    <a:pt x="151" y="0"/>
                  </a:lnTo>
                  <a:lnTo>
                    <a:pt x="91" y="3"/>
                  </a:lnTo>
                  <a:lnTo>
                    <a:pt x="55" y="17"/>
                  </a:lnTo>
                  <a:lnTo>
                    <a:pt x="22" y="44"/>
                  </a:lnTo>
                  <a:lnTo>
                    <a:pt x="40" y="62"/>
                  </a:lnTo>
                  <a:lnTo>
                    <a:pt x="0" y="103"/>
                  </a:lnTo>
                  <a:lnTo>
                    <a:pt x="20" y="144"/>
                  </a:lnTo>
                  <a:lnTo>
                    <a:pt x="29" y="207"/>
                  </a:lnTo>
                  <a:lnTo>
                    <a:pt x="29" y="261"/>
                  </a:lnTo>
                  <a:lnTo>
                    <a:pt x="0" y="2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6" name="Freeform 97">
              <a:extLst/>
            </p:cNvPr>
            <p:cNvSpPr>
              <a:spLocks/>
            </p:cNvSpPr>
            <p:nvPr/>
          </p:nvSpPr>
          <p:spPr bwMode="auto">
            <a:xfrm>
              <a:off x="6643664" y="3935431"/>
              <a:ext cx="254000" cy="285750"/>
            </a:xfrm>
            <a:custGeom>
              <a:avLst/>
              <a:gdLst>
                <a:gd name="T0" fmla="*/ 2147483647 w 943"/>
                <a:gd name="T1" fmla="*/ 0 h 1055"/>
                <a:gd name="T2" fmla="*/ 2147483647 w 943"/>
                <a:gd name="T3" fmla="*/ 2147483647 h 1055"/>
                <a:gd name="T4" fmla="*/ 2147483647 w 943"/>
                <a:gd name="T5" fmla="*/ 2147483647 h 1055"/>
                <a:gd name="T6" fmla="*/ 2147483647 w 943"/>
                <a:gd name="T7" fmla="*/ 2147483647 h 1055"/>
                <a:gd name="T8" fmla="*/ 2147483647 w 943"/>
                <a:gd name="T9" fmla="*/ 2147483647 h 1055"/>
                <a:gd name="T10" fmla="*/ 2147483647 w 943"/>
                <a:gd name="T11" fmla="*/ 2147483647 h 1055"/>
                <a:gd name="T12" fmla="*/ 2147483647 w 943"/>
                <a:gd name="T13" fmla="*/ 2147483647 h 1055"/>
                <a:gd name="T14" fmla="*/ 2147483647 w 943"/>
                <a:gd name="T15" fmla="*/ 2147483647 h 1055"/>
                <a:gd name="T16" fmla="*/ 2147483647 w 943"/>
                <a:gd name="T17" fmla="*/ 2147483647 h 1055"/>
                <a:gd name="T18" fmla="*/ 2147483647 w 943"/>
                <a:gd name="T19" fmla="*/ 2147483647 h 1055"/>
                <a:gd name="T20" fmla="*/ 2147483647 w 943"/>
                <a:gd name="T21" fmla="*/ 2147483647 h 1055"/>
                <a:gd name="T22" fmla="*/ 2147483647 w 943"/>
                <a:gd name="T23" fmla="*/ 2147483647 h 1055"/>
                <a:gd name="T24" fmla="*/ 2147483647 w 943"/>
                <a:gd name="T25" fmla="*/ 2147483647 h 1055"/>
                <a:gd name="T26" fmla="*/ 2147483647 w 943"/>
                <a:gd name="T27" fmla="*/ 2147483647 h 1055"/>
                <a:gd name="T28" fmla="*/ 2147483647 w 943"/>
                <a:gd name="T29" fmla="*/ 2147483647 h 1055"/>
                <a:gd name="T30" fmla="*/ 2147483647 w 943"/>
                <a:gd name="T31" fmla="*/ 2147483647 h 1055"/>
                <a:gd name="T32" fmla="*/ 2147483647 w 943"/>
                <a:gd name="T33" fmla="*/ 2147483647 h 1055"/>
                <a:gd name="T34" fmla="*/ 2147483647 w 943"/>
                <a:gd name="T35" fmla="*/ 2147483647 h 1055"/>
                <a:gd name="T36" fmla="*/ 2147483647 w 943"/>
                <a:gd name="T37" fmla="*/ 2147483647 h 1055"/>
                <a:gd name="T38" fmla="*/ 2147483647 w 943"/>
                <a:gd name="T39" fmla="*/ 2147483647 h 1055"/>
                <a:gd name="T40" fmla="*/ 2147483647 w 943"/>
                <a:gd name="T41" fmla="*/ 2147483647 h 1055"/>
                <a:gd name="T42" fmla="*/ 2147483647 w 943"/>
                <a:gd name="T43" fmla="*/ 2147483647 h 1055"/>
                <a:gd name="T44" fmla="*/ 2147483647 w 943"/>
                <a:gd name="T45" fmla="*/ 2147483647 h 1055"/>
                <a:gd name="T46" fmla="*/ 2147483647 w 943"/>
                <a:gd name="T47" fmla="*/ 2147483647 h 1055"/>
                <a:gd name="T48" fmla="*/ 2147483647 w 943"/>
                <a:gd name="T49" fmla="*/ 2147483647 h 1055"/>
                <a:gd name="T50" fmla="*/ 2147483647 w 943"/>
                <a:gd name="T51" fmla="*/ 2147483647 h 1055"/>
                <a:gd name="T52" fmla="*/ 2147483647 w 943"/>
                <a:gd name="T53" fmla="*/ 2147483647 h 1055"/>
                <a:gd name="T54" fmla="*/ 2147483647 w 943"/>
                <a:gd name="T55" fmla="*/ 2147483647 h 1055"/>
                <a:gd name="T56" fmla="*/ 2147483647 w 943"/>
                <a:gd name="T57" fmla="*/ 2147483647 h 1055"/>
                <a:gd name="T58" fmla="*/ 2147483647 w 943"/>
                <a:gd name="T59" fmla="*/ 2147483647 h 1055"/>
                <a:gd name="T60" fmla="*/ 2147483647 w 943"/>
                <a:gd name="T61" fmla="*/ 2147483647 h 1055"/>
                <a:gd name="T62" fmla="*/ 2147483647 w 943"/>
                <a:gd name="T63" fmla="*/ 2147483647 h 1055"/>
                <a:gd name="T64" fmla="*/ 2147483647 w 943"/>
                <a:gd name="T65" fmla="*/ 2147483647 h 1055"/>
                <a:gd name="T66" fmla="*/ 2147483647 w 943"/>
                <a:gd name="T67" fmla="*/ 2147483647 h 1055"/>
                <a:gd name="T68" fmla="*/ 2147483647 w 943"/>
                <a:gd name="T69" fmla="*/ 2147483647 h 10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43"/>
                <a:gd name="T106" fmla="*/ 0 h 1055"/>
                <a:gd name="T107" fmla="*/ 943 w 943"/>
                <a:gd name="T108" fmla="*/ 1055 h 10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43" h="1055">
                  <a:moveTo>
                    <a:pt x="664" y="40"/>
                  </a:moveTo>
                  <a:lnTo>
                    <a:pt x="702" y="0"/>
                  </a:lnTo>
                  <a:lnTo>
                    <a:pt x="767" y="45"/>
                  </a:lnTo>
                  <a:lnTo>
                    <a:pt x="805" y="107"/>
                  </a:lnTo>
                  <a:lnTo>
                    <a:pt x="849" y="124"/>
                  </a:lnTo>
                  <a:lnTo>
                    <a:pt x="903" y="175"/>
                  </a:lnTo>
                  <a:lnTo>
                    <a:pt x="943" y="235"/>
                  </a:lnTo>
                  <a:lnTo>
                    <a:pt x="903" y="226"/>
                  </a:lnTo>
                  <a:lnTo>
                    <a:pt x="843" y="249"/>
                  </a:lnTo>
                  <a:lnTo>
                    <a:pt x="805" y="277"/>
                  </a:lnTo>
                  <a:lnTo>
                    <a:pt x="789" y="333"/>
                  </a:lnTo>
                  <a:lnTo>
                    <a:pt x="740" y="305"/>
                  </a:lnTo>
                  <a:lnTo>
                    <a:pt x="697" y="277"/>
                  </a:lnTo>
                  <a:lnTo>
                    <a:pt x="675" y="300"/>
                  </a:lnTo>
                  <a:lnTo>
                    <a:pt x="631" y="288"/>
                  </a:lnTo>
                  <a:lnTo>
                    <a:pt x="626" y="311"/>
                  </a:lnTo>
                  <a:lnTo>
                    <a:pt x="671" y="348"/>
                  </a:lnTo>
                  <a:lnTo>
                    <a:pt x="631" y="384"/>
                  </a:lnTo>
                  <a:lnTo>
                    <a:pt x="669" y="418"/>
                  </a:lnTo>
                  <a:lnTo>
                    <a:pt x="697" y="469"/>
                  </a:lnTo>
                  <a:lnTo>
                    <a:pt x="712" y="503"/>
                  </a:lnTo>
                  <a:lnTo>
                    <a:pt x="708" y="593"/>
                  </a:lnTo>
                  <a:lnTo>
                    <a:pt x="686" y="667"/>
                  </a:lnTo>
                  <a:lnTo>
                    <a:pt x="642" y="684"/>
                  </a:lnTo>
                  <a:lnTo>
                    <a:pt x="644" y="744"/>
                  </a:lnTo>
                  <a:lnTo>
                    <a:pt x="644" y="801"/>
                  </a:lnTo>
                  <a:lnTo>
                    <a:pt x="621" y="887"/>
                  </a:lnTo>
                  <a:lnTo>
                    <a:pt x="588" y="938"/>
                  </a:lnTo>
                  <a:lnTo>
                    <a:pt x="535" y="928"/>
                  </a:lnTo>
                  <a:lnTo>
                    <a:pt x="485" y="972"/>
                  </a:lnTo>
                  <a:lnTo>
                    <a:pt x="430" y="955"/>
                  </a:lnTo>
                  <a:lnTo>
                    <a:pt x="381" y="944"/>
                  </a:lnTo>
                  <a:lnTo>
                    <a:pt x="365" y="983"/>
                  </a:lnTo>
                  <a:lnTo>
                    <a:pt x="339" y="1009"/>
                  </a:lnTo>
                  <a:lnTo>
                    <a:pt x="314" y="1040"/>
                  </a:lnTo>
                  <a:lnTo>
                    <a:pt x="291" y="1055"/>
                  </a:lnTo>
                  <a:lnTo>
                    <a:pt x="251" y="1006"/>
                  </a:lnTo>
                  <a:lnTo>
                    <a:pt x="267" y="961"/>
                  </a:lnTo>
                  <a:lnTo>
                    <a:pt x="229" y="972"/>
                  </a:lnTo>
                  <a:lnTo>
                    <a:pt x="159" y="978"/>
                  </a:lnTo>
                  <a:lnTo>
                    <a:pt x="88" y="978"/>
                  </a:lnTo>
                  <a:lnTo>
                    <a:pt x="36" y="1015"/>
                  </a:lnTo>
                  <a:lnTo>
                    <a:pt x="0" y="988"/>
                  </a:lnTo>
                  <a:lnTo>
                    <a:pt x="45" y="950"/>
                  </a:lnTo>
                  <a:lnTo>
                    <a:pt x="99" y="910"/>
                  </a:lnTo>
                  <a:lnTo>
                    <a:pt x="191" y="882"/>
                  </a:lnTo>
                  <a:lnTo>
                    <a:pt x="236" y="887"/>
                  </a:lnTo>
                  <a:lnTo>
                    <a:pt x="281" y="905"/>
                  </a:lnTo>
                  <a:lnTo>
                    <a:pt x="322" y="882"/>
                  </a:lnTo>
                  <a:lnTo>
                    <a:pt x="327" y="836"/>
                  </a:lnTo>
                  <a:lnTo>
                    <a:pt x="360" y="797"/>
                  </a:lnTo>
                  <a:lnTo>
                    <a:pt x="371" y="757"/>
                  </a:lnTo>
                  <a:lnTo>
                    <a:pt x="392" y="729"/>
                  </a:lnTo>
                  <a:lnTo>
                    <a:pt x="414" y="780"/>
                  </a:lnTo>
                  <a:lnTo>
                    <a:pt x="479" y="746"/>
                  </a:lnTo>
                  <a:lnTo>
                    <a:pt x="512" y="684"/>
                  </a:lnTo>
                  <a:lnTo>
                    <a:pt x="528" y="639"/>
                  </a:lnTo>
                  <a:lnTo>
                    <a:pt x="555" y="599"/>
                  </a:lnTo>
                  <a:lnTo>
                    <a:pt x="572" y="554"/>
                  </a:lnTo>
                  <a:lnTo>
                    <a:pt x="563" y="489"/>
                  </a:lnTo>
                  <a:lnTo>
                    <a:pt x="555" y="458"/>
                  </a:lnTo>
                  <a:lnTo>
                    <a:pt x="593" y="430"/>
                  </a:lnTo>
                  <a:lnTo>
                    <a:pt x="576" y="376"/>
                  </a:lnTo>
                  <a:lnTo>
                    <a:pt x="566" y="328"/>
                  </a:lnTo>
                  <a:lnTo>
                    <a:pt x="599" y="294"/>
                  </a:lnTo>
                  <a:lnTo>
                    <a:pt x="603" y="221"/>
                  </a:lnTo>
                  <a:lnTo>
                    <a:pt x="648" y="203"/>
                  </a:lnTo>
                  <a:lnTo>
                    <a:pt x="680" y="147"/>
                  </a:lnTo>
                  <a:lnTo>
                    <a:pt x="696" y="103"/>
                  </a:lnTo>
                  <a:lnTo>
                    <a:pt x="66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7" name="Freeform 98">
              <a:extLst/>
            </p:cNvPr>
            <p:cNvSpPr>
              <a:spLocks/>
            </p:cNvSpPr>
            <p:nvPr/>
          </p:nvSpPr>
          <p:spPr bwMode="auto">
            <a:xfrm>
              <a:off x="6607151" y="4211656"/>
              <a:ext cx="38100" cy="58737"/>
            </a:xfrm>
            <a:custGeom>
              <a:avLst/>
              <a:gdLst>
                <a:gd name="T0" fmla="*/ 2147483647 w 317"/>
                <a:gd name="T1" fmla="*/ 2147483647 h 456"/>
                <a:gd name="T2" fmla="*/ 2147483647 w 317"/>
                <a:gd name="T3" fmla="*/ 2147483647 h 456"/>
                <a:gd name="T4" fmla="*/ 2147483647 w 317"/>
                <a:gd name="T5" fmla="*/ 2147483647 h 456"/>
                <a:gd name="T6" fmla="*/ 2147483647 w 317"/>
                <a:gd name="T7" fmla="*/ 2147483647 h 456"/>
                <a:gd name="T8" fmla="*/ 2147483647 w 317"/>
                <a:gd name="T9" fmla="*/ 2147483647 h 456"/>
                <a:gd name="T10" fmla="*/ 2147483647 w 317"/>
                <a:gd name="T11" fmla="*/ 2147483647 h 456"/>
                <a:gd name="T12" fmla="*/ 2147483647 w 317"/>
                <a:gd name="T13" fmla="*/ 2147483647 h 456"/>
                <a:gd name="T14" fmla="*/ 2147483647 w 317"/>
                <a:gd name="T15" fmla="*/ 0 h 456"/>
                <a:gd name="T16" fmla="*/ 2147483647 w 317"/>
                <a:gd name="T17" fmla="*/ 2147483647 h 456"/>
                <a:gd name="T18" fmla="*/ 0 w 317"/>
                <a:gd name="T19" fmla="*/ 2147483647 h 456"/>
                <a:gd name="T20" fmla="*/ 2147483647 w 317"/>
                <a:gd name="T21" fmla="*/ 2147483647 h 456"/>
                <a:gd name="T22" fmla="*/ 0 w 317"/>
                <a:gd name="T23" fmla="*/ 2147483647 h 456"/>
                <a:gd name="T24" fmla="*/ 2147483647 w 317"/>
                <a:gd name="T25" fmla="*/ 2147483647 h 456"/>
                <a:gd name="T26" fmla="*/ 2147483647 w 317"/>
                <a:gd name="T27" fmla="*/ 2147483647 h 456"/>
                <a:gd name="T28" fmla="*/ 2147483647 w 317"/>
                <a:gd name="T29" fmla="*/ 2147483647 h 456"/>
                <a:gd name="T30" fmla="*/ 2147483647 w 317"/>
                <a:gd name="T31" fmla="*/ 2147483647 h 4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7"/>
                <a:gd name="T49" fmla="*/ 0 h 456"/>
                <a:gd name="T50" fmla="*/ 317 w 317"/>
                <a:gd name="T51" fmla="*/ 456 h 4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7" h="456">
                  <a:moveTo>
                    <a:pt x="177" y="456"/>
                  </a:moveTo>
                  <a:lnTo>
                    <a:pt x="257" y="432"/>
                  </a:lnTo>
                  <a:lnTo>
                    <a:pt x="281" y="344"/>
                  </a:lnTo>
                  <a:lnTo>
                    <a:pt x="317" y="240"/>
                  </a:lnTo>
                  <a:lnTo>
                    <a:pt x="313" y="152"/>
                  </a:lnTo>
                  <a:lnTo>
                    <a:pt x="272" y="58"/>
                  </a:lnTo>
                  <a:lnTo>
                    <a:pt x="201" y="40"/>
                  </a:lnTo>
                  <a:lnTo>
                    <a:pt x="145" y="0"/>
                  </a:lnTo>
                  <a:lnTo>
                    <a:pt x="73" y="40"/>
                  </a:lnTo>
                  <a:lnTo>
                    <a:pt x="0" y="58"/>
                  </a:lnTo>
                  <a:lnTo>
                    <a:pt x="33" y="128"/>
                  </a:lnTo>
                  <a:lnTo>
                    <a:pt x="0" y="194"/>
                  </a:lnTo>
                  <a:lnTo>
                    <a:pt x="90" y="194"/>
                  </a:lnTo>
                  <a:lnTo>
                    <a:pt x="137" y="296"/>
                  </a:lnTo>
                  <a:lnTo>
                    <a:pt x="97" y="400"/>
                  </a:lnTo>
                  <a:lnTo>
                    <a:pt x="177" y="4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8" name="Freeform 99">
              <a:extLst/>
            </p:cNvPr>
            <p:cNvSpPr>
              <a:spLocks/>
            </p:cNvSpPr>
            <p:nvPr/>
          </p:nvSpPr>
          <p:spPr bwMode="auto">
            <a:xfrm>
              <a:off x="6659539" y="4205306"/>
              <a:ext cx="41275" cy="36512"/>
            </a:xfrm>
            <a:custGeom>
              <a:avLst/>
              <a:gdLst>
                <a:gd name="T0" fmla="*/ 2147483647 w 317"/>
                <a:gd name="T1" fmla="*/ 2147483647 h 272"/>
                <a:gd name="T2" fmla="*/ 2147483647 w 317"/>
                <a:gd name="T3" fmla="*/ 2147483647 h 272"/>
                <a:gd name="T4" fmla="*/ 2147483647 w 317"/>
                <a:gd name="T5" fmla="*/ 2147483647 h 272"/>
                <a:gd name="T6" fmla="*/ 2147483647 w 317"/>
                <a:gd name="T7" fmla="*/ 2147483647 h 272"/>
                <a:gd name="T8" fmla="*/ 2147483647 w 317"/>
                <a:gd name="T9" fmla="*/ 2147483647 h 272"/>
                <a:gd name="T10" fmla="*/ 2147483647 w 317"/>
                <a:gd name="T11" fmla="*/ 2147483647 h 272"/>
                <a:gd name="T12" fmla="*/ 2147483647 w 317"/>
                <a:gd name="T13" fmla="*/ 2147483647 h 272"/>
                <a:gd name="T14" fmla="*/ 2147483647 w 317"/>
                <a:gd name="T15" fmla="*/ 0 h 272"/>
                <a:gd name="T16" fmla="*/ 2147483647 w 317"/>
                <a:gd name="T17" fmla="*/ 2147483647 h 272"/>
                <a:gd name="T18" fmla="*/ 2147483647 w 317"/>
                <a:gd name="T19" fmla="*/ 2147483647 h 272"/>
                <a:gd name="T20" fmla="*/ 0 w 317"/>
                <a:gd name="T21" fmla="*/ 2147483647 h 272"/>
                <a:gd name="T22" fmla="*/ 2147483647 w 317"/>
                <a:gd name="T23" fmla="*/ 2147483647 h 272"/>
                <a:gd name="T24" fmla="*/ 0 w 317"/>
                <a:gd name="T25" fmla="*/ 2147483647 h 272"/>
                <a:gd name="T26" fmla="*/ 2147483647 w 317"/>
                <a:gd name="T27" fmla="*/ 2147483647 h 272"/>
                <a:gd name="T28" fmla="*/ 2147483647 w 317"/>
                <a:gd name="T29" fmla="*/ 2147483647 h 2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7"/>
                <a:gd name="T46" fmla="*/ 0 h 272"/>
                <a:gd name="T47" fmla="*/ 317 w 317"/>
                <a:gd name="T48" fmla="*/ 272 h 2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7" h="272">
                  <a:moveTo>
                    <a:pt x="136" y="272"/>
                  </a:moveTo>
                  <a:lnTo>
                    <a:pt x="136" y="226"/>
                  </a:lnTo>
                  <a:lnTo>
                    <a:pt x="136" y="136"/>
                  </a:lnTo>
                  <a:lnTo>
                    <a:pt x="230" y="144"/>
                  </a:lnTo>
                  <a:lnTo>
                    <a:pt x="286" y="136"/>
                  </a:lnTo>
                  <a:lnTo>
                    <a:pt x="317" y="45"/>
                  </a:lnTo>
                  <a:lnTo>
                    <a:pt x="262" y="16"/>
                  </a:lnTo>
                  <a:lnTo>
                    <a:pt x="181" y="0"/>
                  </a:lnTo>
                  <a:lnTo>
                    <a:pt x="126" y="48"/>
                  </a:lnTo>
                  <a:lnTo>
                    <a:pt x="54" y="32"/>
                  </a:lnTo>
                  <a:lnTo>
                    <a:pt x="0" y="90"/>
                  </a:lnTo>
                  <a:lnTo>
                    <a:pt x="38" y="144"/>
                  </a:lnTo>
                  <a:lnTo>
                    <a:pt x="0" y="226"/>
                  </a:lnTo>
                  <a:lnTo>
                    <a:pt x="45" y="272"/>
                  </a:lnTo>
                  <a:lnTo>
                    <a:pt x="136" y="2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09" name="Freeform 100">
              <a:extLst/>
            </p:cNvPr>
            <p:cNvSpPr>
              <a:spLocks/>
            </p:cNvSpPr>
            <p:nvPr/>
          </p:nvSpPr>
          <p:spPr bwMode="auto">
            <a:xfrm>
              <a:off x="5176814" y="2613043"/>
              <a:ext cx="341312" cy="428625"/>
            </a:xfrm>
            <a:custGeom>
              <a:avLst/>
              <a:gdLst>
                <a:gd name="T0" fmla="*/ 2147483647 w 1252"/>
                <a:gd name="T1" fmla="*/ 2147483647 h 1584"/>
                <a:gd name="T2" fmla="*/ 2147483647 w 1252"/>
                <a:gd name="T3" fmla="*/ 2147483647 h 1584"/>
                <a:gd name="T4" fmla="*/ 2147483647 w 1252"/>
                <a:gd name="T5" fmla="*/ 2147483647 h 1584"/>
                <a:gd name="T6" fmla="*/ 2147483647 w 1252"/>
                <a:gd name="T7" fmla="*/ 2147483647 h 1584"/>
                <a:gd name="T8" fmla="*/ 2147483647 w 1252"/>
                <a:gd name="T9" fmla="*/ 2147483647 h 1584"/>
                <a:gd name="T10" fmla="*/ 2147483647 w 1252"/>
                <a:gd name="T11" fmla="*/ 2147483647 h 1584"/>
                <a:gd name="T12" fmla="*/ 2147483647 w 1252"/>
                <a:gd name="T13" fmla="*/ 2147483647 h 1584"/>
                <a:gd name="T14" fmla="*/ 2147483647 w 1252"/>
                <a:gd name="T15" fmla="*/ 2147483647 h 1584"/>
                <a:gd name="T16" fmla="*/ 2147483647 w 1252"/>
                <a:gd name="T17" fmla="*/ 2147483647 h 1584"/>
                <a:gd name="T18" fmla="*/ 2147483647 w 1252"/>
                <a:gd name="T19" fmla="*/ 2147483647 h 1584"/>
                <a:gd name="T20" fmla="*/ 2147483647 w 1252"/>
                <a:gd name="T21" fmla="*/ 2147483647 h 1584"/>
                <a:gd name="T22" fmla="*/ 2147483647 w 1252"/>
                <a:gd name="T23" fmla="*/ 2147483647 h 1584"/>
                <a:gd name="T24" fmla="*/ 2147483647 w 1252"/>
                <a:gd name="T25" fmla="*/ 2147483647 h 1584"/>
                <a:gd name="T26" fmla="*/ 2147483647 w 1252"/>
                <a:gd name="T27" fmla="*/ 2147483647 h 1584"/>
                <a:gd name="T28" fmla="*/ 2147483647 w 1252"/>
                <a:gd name="T29" fmla="*/ 2147483647 h 1584"/>
                <a:gd name="T30" fmla="*/ 2147483647 w 1252"/>
                <a:gd name="T31" fmla="*/ 2147483647 h 1584"/>
                <a:gd name="T32" fmla="*/ 2147483647 w 1252"/>
                <a:gd name="T33" fmla="*/ 2147483647 h 1584"/>
                <a:gd name="T34" fmla="*/ 2147483647 w 1252"/>
                <a:gd name="T35" fmla="*/ 2147483647 h 1584"/>
                <a:gd name="T36" fmla="*/ 2147483647 w 1252"/>
                <a:gd name="T37" fmla="*/ 2147483647 h 1584"/>
                <a:gd name="T38" fmla="*/ 0 w 1252"/>
                <a:gd name="T39" fmla="*/ 2147483647 h 1584"/>
                <a:gd name="T40" fmla="*/ 2147483647 w 1252"/>
                <a:gd name="T41" fmla="*/ 2147483647 h 1584"/>
                <a:gd name="T42" fmla="*/ 2147483647 w 1252"/>
                <a:gd name="T43" fmla="*/ 2147483647 h 1584"/>
                <a:gd name="T44" fmla="*/ 2147483647 w 1252"/>
                <a:gd name="T45" fmla="*/ 2147483647 h 1584"/>
                <a:gd name="T46" fmla="*/ 2147483647 w 1252"/>
                <a:gd name="T47" fmla="*/ 2147483647 h 1584"/>
                <a:gd name="T48" fmla="*/ 2147483647 w 1252"/>
                <a:gd name="T49" fmla="*/ 2147483647 h 1584"/>
                <a:gd name="T50" fmla="*/ 2147483647 w 1252"/>
                <a:gd name="T51" fmla="*/ 2147483647 h 1584"/>
                <a:gd name="T52" fmla="*/ 2147483647 w 1252"/>
                <a:gd name="T53" fmla="*/ 2147483647 h 1584"/>
                <a:gd name="T54" fmla="*/ 2147483647 w 1252"/>
                <a:gd name="T55" fmla="*/ 2147483647 h 1584"/>
                <a:gd name="T56" fmla="*/ 2147483647 w 1252"/>
                <a:gd name="T57" fmla="*/ 2147483647 h 1584"/>
                <a:gd name="T58" fmla="*/ 2147483647 w 1252"/>
                <a:gd name="T59" fmla="*/ 2147483647 h 1584"/>
                <a:gd name="T60" fmla="*/ 2147483647 w 1252"/>
                <a:gd name="T61" fmla="*/ 2147483647 h 1584"/>
                <a:gd name="T62" fmla="*/ 2147483647 w 1252"/>
                <a:gd name="T63" fmla="*/ 2147483647 h 1584"/>
                <a:gd name="T64" fmla="*/ 2147483647 w 1252"/>
                <a:gd name="T65" fmla="*/ 2147483647 h 1584"/>
                <a:gd name="T66" fmla="*/ 2147483647 w 1252"/>
                <a:gd name="T67" fmla="*/ 2147483647 h 1584"/>
                <a:gd name="T68" fmla="*/ 2147483647 w 1252"/>
                <a:gd name="T69" fmla="*/ 2147483647 h 1584"/>
                <a:gd name="T70" fmla="*/ 2147483647 w 1252"/>
                <a:gd name="T71" fmla="*/ 2147483647 h 1584"/>
                <a:gd name="T72" fmla="*/ 2147483647 w 1252"/>
                <a:gd name="T73" fmla="*/ 2147483647 h 1584"/>
                <a:gd name="T74" fmla="*/ 2147483647 w 1252"/>
                <a:gd name="T75" fmla="*/ 2147483647 h 1584"/>
                <a:gd name="T76" fmla="*/ 2147483647 w 1252"/>
                <a:gd name="T77" fmla="*/ 2147483647 h 1584"/>
                <a:gd name="T78" fmla="*/ 2147483647 w 1252"/>
                <a:gd name="T79" fmla="*/ 2147483647 h 1584"/>
                <a:gd name="T80" fmla="*/ 2147483647 w 1252"/>
                <a:gd name="T81" fmla="*/ 2147483647 h 1584"/>
                <a:gd name="T82" fmla="*/ 2147483647 w 1252"/>
                <a:gd name="T83" fmla="*/ 0 h 1584"/>
                <a:gd name="T84" fmla="*/ 2147483647 w 1252"/>
                <a:gd name="T85" fmla="*/ 2147483647 h 1584"/>
                <a:gd name="T86" fmla="*/ 2147483647 w 1252"/>
                <a:gd name="T87" fmla="*/ 2147483647 h 1584"/>
                <a:gd name="T88" fmla="*/ 2147483647 w 1252"/>
                <a:gd name="T89" fmla="*/ 2147483647 h 1584"/>
                <a:gd name="T90" fmla="*/ 2147483647 w 1252"/>
                <a:gd name="T91" fmla="*/ 2147483647 h 1584"/>
                <a:gd name="T92" fmla="*/ 2147483647 w 1252"/>
                <a:gd name="T93" fmla="*/ 2147483647 h 15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52"/>
                <a:gd name="T142" fmla="*/ 0 h 1584"/>
                <a:gd name="T143" fmla="*/ 1252 w 1252"/>
                <a:gd name="T144" fmla="*/ 1584 h 15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52" h="1584">
                  <a:moveTo>
                    <a:pt x="1191" y="216"/>
                  </a:moveTo>
                  <a:lnTo>
                    <a:pt x="1057" y="300"/>
                  </a:lnTo>
                  <a:lnTo>
                    <a:pt x="883" y="391"/>
                  </a:lnTo>
                  <a:lnTo>
                    <a:pt x="797" y="460"/>
                  </a:lnTo>
                  <a:lnTo>
                    <a:pt x="683" y="511"/>
                  </a:lnTo>
                  <a:lnTo>
                    <a:pt x="655" y="634"/>
                  </a:lnTo>
                  <a:lnTo>
                    <a:pt x="569" y="666"/>
                  </a:lnTo>
                  <a:lnTo>
                    <a:pt x="491" y="818"/>
                  </a:lnTo>
                  <a:lnTo>
                    <a:pt x="448" y="944"/>
                  </a:lnTo>
                  <a:lnTo>
                    <a:pt x="370" y="1039"/>
                  </a:lnTo>
                  <a:lnTo>
                    <a:pt x="327" y="1164"/>
                  </a:lnTo>
                  <a:lnTo>
                    <a:pt x="341" y="1341"/>
                  </a:lnTo>
                  <a:lnTo>
                    <a:pt x="391" y="1429"/>
                  </a:lnTo>
                  <a:lnTo>
                    <a:pt x="491" y="1503"/>
                  </a:lnTo>
                  <a:lnTo>
                    <a:pt x="427" y="1584"/>
                  </a:lnTo>
                  <a:lnTo>
                    <a:pt x="334" y="1540"/>
                  </a:lnTo>
                  <a:lnTo>
                    <a:pt x="220" y="1540"/>
                  </a:lnTo>
                  <a:lnTo>
                    <a:pt x="156" y="1451"/>
                  </a:lnTo>
                  <a:lnTo>
                    <a:pt x="99" y="1378"/>
                  </a:lnTo>
                  <a:lnTo>
                    <a:pt x="0" y="1301"/>
                  </a:lnTo>
                  <a:lnTo>
                    <a:pt x="93" y="1243"/>
                  </a:lnTo>
                  <a:lnTo>
                    <a:pt x="135" y="1224"/>
                  </a:lnTo>
                  <a:lnTo>
                    <a:pt x="154" y="1150"/>
                  </a:lnTo>
                  <a:lnTo>
                    <a:pt x="121" y="1080"/>
                  </a:lnTo>
                  <a:lnTo>
                    <a:pt x="171" y="1045"/>
                  </a:lnTo>
                  <a:lnTo>
                    <a:pt x="192" y="967"/>
                  </a:lnTo>
                  <a:lnTo>
                    <a:pt x="263" y="909"/>
                  </a:lnTo>
                  <a:lnTo>
                    <a:pt x="216" y="864"/>
                  </a:lnTo>
                  <a:lnTo>
                    <a:pt x="241" y="798"/>
                  </a:lnTo>
                  <a:lnTo>
                    <a:pt x="306" y="739"/>
                  </a:lnTo>
                  <a:lnTo>
                    <a:pt x="342" y="660"/>
                  </a:lnTo>
                  <a:lnTo>
                    <a:pt x="334" y="577"/>
                  </a:lnTo>
                  <a:lnTo>
                    <a:pt x="327" y="518"/>
                  </a:lnTo>
                  <a:lnTo>
                    <a:pt x="412" y="430"/>
                  </a:lnTo>
                  <a:lnTo>
                    <a:pt x="499" y="397"/>
                  </a:lnTo>
                  <a:lnTo>
                    <a:pt x="568" y="319"/>
                  </a:lnTo>
                  <a:lnTo>
                    <a:pt x="705" y="234"/>
                  </a:lnTo>
                  <a:lnTo>
                    <a:pt x="747" y="186"/>
                  </a:lnTo>
                  <a:lnTo>
                    <a:pt x="808" y="234"/>
                  </a:lnTo>
                  <a:lnTo>
                    <a:pt x="933" y="172"/>
                  </a:lnTo>
                  <a:lnTo>
                    <a:pt x="1018" y="127"/>
                  </a:lnTo>
                  <a:lnTo>
                    <a:pt x="1131" y="0"/>
                  </a:lnTo>
                  <a:lnTo>
                    <a:pt x="1211" y="3"/>
                  </a:lnTo>
                  <a:lnTo>
                    <a:pt x="1252" y="48"/>
                  </a:lnTo>
                  <a:lnTo>
                    <a:pt x="1248" y="108"/>
                  </a:lnTo>
                  <a:lnTo>
                    <a:pt x="1228" y="159"/>
                  </a:lnTo>
                  <a:lnTo>
                    <a:pt x="1191" y="2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0" name="Freeform 101">
              <a:extLst/>
            </p:cNvPr>
            <p:cNvSpPr>
              <a:spLocks/>
            </p:cNvSpPr>
            <p:nvPr/>
          </p:nvSpPr>
          <p:spPr bwMode="auto">
            <a:xfrm>
              <a:off x="4649764" y="3060718"/>
              <a:ext cx="184150" cy="442913"/>
            </a:xfrm>
            <a:custGeom>
              <a:avLst/>
              <a:gdLst>
                <a:gd name="T0" fmla="*/ 2147483647 w 681"/>
                <a:gd name="T1" fmla="*/ 2147483647 h 1634"/>
                <a:gd name="T2" fmla="*/ 2147483647 w 681"/>
                <a:gd name="T3" fmla="*/ 2147483647 h 1634"/>
                <a:gd name="T4" fmla="*/ 2147483647 w 681"/>
                <a:gd name="T5" fmla="*/ 2147483647 h 1634"/>
                <a:gd name="T6" fmla="*/ 2147483647 w 681"/>
                <a:gd name="T7" fmla="*/ 2147483647 h 1634"/>
                <a:gd name="T8" fmla="*/ 2147483647 w 681"/>
                <a:gd name="T9" fmla="*/ 2147483647 h 1634"/>
                <a:gd name="T10" fmla="*/ 2147483647 w 681"/>
                <a:gd name="T11" fmla="*/ 2147483647 h 1634"/>
                <a:gd name="T12" fmla="*/ 2147483647 w 681"/>
                <a:gd name="T13" fmla="*/ 2147483647 h 1634"/>
                <a:gd name="T14" fmla="*/ 2147483647 w 681"/>
                <a:gd name="T15" fmla="*/ 2147483647 h 1634"/>
                <a:gd name="T16" fmla="*/ 2147483647 w 681"/>
                <a:gd name="T17" fmla="*/ 2147483647 h 1634"/>
                <a:gd name="T18" fmla="*/ 2147483647 w 681"/>
                <a:gd name="T19" fmla="*/ 2147483647 h 1634"/>
                <a:gd name="T20" fmla="*/ 2147483647 w 681"/>
                <a:gd name="T21" fmla="*/ 2147483647 h 1634"/>
                <a:gd name="T22" fmla="*/ 2147483647 w 681"/>
                <a:gd name="T23" fmla="*/ 2147483647 h 1634"/>
                <a:gd name="T24" fmla="*/ 2147483647 w 681"/>
                <a:gd name="T25" fmla="*/ 2147483647 h 1634"/>
                <a:gd name="T26" fmla="*/ 2147483647 w 681"/>
                <a:gd name="T27" fmla="*/ 2147483647 h 1634"/>
                <a:gd name="T28" fmla="*/ 2147483647 w 681"/>
                <a:gd name="T29" fmla="*/ 2147483647 h 1634"/>
                <a:gd name="T30" fmla="*/ 2147483647 w 681"/>
                <a:gd name="T31" fmla="*/ 2147483647 h 1634"/>
                <a:gd name="T32" fmla="*/ 2147483647 w 681"/>
                <a:gd name="T33" fmla="*/ 2147483647 h 1634"/>
                <a:gd name="T34" fmla="*/ 2147483647 w 681"/>
                <a:gd name="T35" fmla="*/ 2147483647 h 1634"/>
                <a:gd name="T36" fmla="*/ 2147483647 w 681"/>
                <a:gd name="T37" fmla="*/ 2147483647 h 1634"/>
                <a:gd name="T38" fmla="*/ 2147483647 w 681"/>
                <a:gd name="T39" fmla="*/ 2147483647 h 1634"/>
                <a:gd name="T40" fmla="*/ 2147483647 w 681"/>
                <a:gd name="T41" fmla="*/ 2147483647 h 1634"/>
                <a:gd name="T42" fmla="*/ 2147483647 w 681"/>
                <a:gd name="T43" fmla="*/ 2147483647 h 1634"/>
                <a:gd name="T44" fmla="*/ 2147483647 w 681"/>
                <a:gd name="T45" fmla="*/ 2147483647 h 1634"/>
                <a:gd name="T46" fmla="*/ 2147483647 w 681"/>
                <a:gd name="T47" fmla="*/ 2147483647 h 1634"/>
                <a:gd name="T48" fmla="*/ 2147483647 w 681"/>
                <a:gd name="T49" fmla="*/ 2147483647 h 1634"/>
                <a:gd name="T50" fmla="*/ 2147483647 w 681"/>
                <a:gd name="T51" fmla="*/ 2147483647 h 1634"/>
                <a:gd name="T52" fmla="*/ 2147483647 w 681"/>
                <a:gd name="T53" fmla="*/ 2147483647 h 1634"/>
                <a:gd name="T54" fmla="*/ 2147483647 w 681"/>
                <a:gd name="T55" fmla="*/ 2147483647 h 1634"/>
                <a:gd name="T56" fmla="*/ 2147483647 w 681"/>
                <a:gd name="T57" fmla="*/ 2147483647 h 1634"/>
                <a:gd name="T58" fmla="*/ 2147483647 w 681"/>
                <a:gd name="T59" fmla="*/ 2147483647 h 1634"/>
                <a:gd name="T60" fmla="*/ 2147483647 w 681"/>
                <a:gd name="T61" fmla="*/ 2147483647 h 1634"/>
                <a:gd name="T62" fmla="*/ 2147483647 w 681"/>
                <a:gd name="T63" fmla="*/ 2147483647 h 1634"/>
                <a:gd name="T64" fmla="*/ 2147483647 w 681"/>
                <a:gd name="T65" fmla="*/ 2147483647 h 1634"/>
                <a:gd name="T66" fmla="*/ 2147483647 w 681"/>
                <a:gd name="T67" fmla="*/ 2147483647 h 1634"/>
                <a:gd name="T68" fmla="*/ 2147483647 w 681"/>
                <a:gd name="T69" fmla="*/ 2147483647 h 1634"/>
                <a:gd name="T70" fmla="*/ 2147483647 w 681"/>
                <a:gd name="T71" fmla="*/ 0 h 1634"/>
                <a:gd name="T72" fmla="*/ 2147483647 w 681"/>
                <a:gd name="T73" fmla="*/ 2147483647 h 1634"/>
                <a:gd name="T74" fmla="*/ 2147483647 w 681"/>
                <a:gd name="T75" fmla="*/ 2147483647 h 1634"/>
                <a:gd name="T76" fmla="*/ 2147483647 w 681"/>
                <a:gd name="T77" fmla="*/ 2147483647 h 1634"/>
                <a:gd name="T78" fmla="*/ 2147483647 w 681"/>
                <a:gd name="T79" fmla="*/ 2147483647 h 1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1"/>
                <a:gd name="T121" fmla="*/ 0 h 1634"/>
                <a:gd name="T122" fmla="*/ 681 w 681"/>
                <a:gd name="T123" fmla="*/ 1634 h 16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1" h="1634">
                  <a:moveTo>
                    <a:pt x="248" y="280"/>
                  </a:moveTo>
                  <a:lnTo>
                    <a:pt x="210" y="245"/>
                  </a:lnTo>
                  <a:lnTo>
                    <a:pt x="179" y="238"/>
                  </a:lnTo>
                  <a:lnTo>
                    <a:pt x="138" y="260"/>
                  </a:lnTo>
                  <a:lnTo>
                    <a:pt x="95" y="316"/>
                  </a:lnTo>
                  <a:lnTo>
                    <a:pt x="138" y="356"/>
                  </a:lnTo>
                  <a:lnTo>
                    <a:pt x="179" y="404"/>
                  </a:lnTo>
                  <a:lnTo>
                    <a:pt x="183" y="437"/>
                  </a:lnTo>
                  <a:lnTo>
                    <a:pt x="186" y="475"/>
                  </a:lnTo>
                  <a:lnTo>
                    <a:pt x="198" y="521"/>
                  </a:lnTo>
                  <a:lnTo>
                    <a:pt x="218" y="575"/>
                  </a:lnTo>
                  <a:lnTo>
                    <a:pt x="221" y="622"/>
                  </a:lnTo>
                  <a:lnTo>
                    <a:pt x="216" y="656"/>
                  </a:lnTo>
                  <a:lnTo>
                    <a:pt x="194" y="677"/>
                  </a:lnTo>
                  <a:lnTo>
                    <a:pt x="192" y="715"/>
                  </a:lnTo>
                  <a:lnTo>
                    <a:pt x="194" y="779"/>
                  </a:lnTo>
                  <a:lnTo>
                    <a:pt x="225" y="791"/>
                  </a:lnTo>
                  <a:lnTo>
                    <a:pt x="264" y="812"/>
                  </a:lnTo>
                  <a:lnTo>
                    <a:pt x="288" y="851"/>
                  </a:lnTo>
                  <a:lnTo>
                    <a:pt x="301" y="881"/>
                  </a:lnTo>
                  <a:lnTo>
                    <a:pt x="261" y="909"/>
                  </a:lnTo>
                  <a:lnTo>
                    <a:pt x="251" y="949"/>
                  </a:lnTo>
                  <a:lnTo>
                    <a:pt x="219" y="979"/>
                  </a:lnTo>
                  <a:lnTo>
                    <a:pt x="170" y="1040"/>
                  </a:lnTo>
                  <a:lnTo>
                    <a:pt x="134" y="1099"/>
                  </a:lnTo>
                  <a:lnTo>
                    <a:pt x="104" y="1093"/>
                  </a:lnTo>
                  <a:lnTo>
                    <a:pt x="80" y="1115"/>
                  </a:lnTo>
                  <a:lnTo>
                    <a:pt x="83" y="1148"/>
                  </a:lnTo>
                  <a:lnTo>
                    <a:pt x="39" y="1175"/>
                  </a:lnTo>
                  <a:lnTo>
                    <a:pt x="9" y="1226"/>
                  </a:lnTo>
                  <a:lnTo>
                    <a:pt x="0" y="1301"/>
                  </a:lnTo>
                  <a:lnTo>
                    <a:pt x="24" y="1361"/>
                  </a:lnTo>
                  <a:lnTo>
                    <a:pt x="21" y="1397"/>
                  </a:lnTo>
                  <a:lnTo>
                    <a:pt x="15" y="1445"/>
                  </a:lnTo>
                  <a:lnTo>
                    <a:pt x="12" y="1484"/>
                  </a:lnTo>
                  <a:lnTo>
                    <a:pt x="18" y="1535"/>
                  </a:lnTo>
                  <a:lnTo>
                    <a:pt x="33" y="1565"/>
                  </a:lnTo>
                  <a:lnTo>
                    <a:pt x="63" y="1571"/>
                  </a:lnTo>
                  <a:lnTo>
                    <a:pt x="78" y="1598"/>
                  </a:lnTo>
                  <a:lnTo>
                    <a:pt x="105" y="1613"/>
                  </a:lnTo>
                  <a:lnTo>
                    <a:pt x="120" y="1628"/>
                  </a:lnTo>
                  <a:lnTo>
                    <a:pt x="150" y="1634"/>
                  </a:lnTo>
                  <a:lnTo>
                    <a:pt x="188" y="1625"/>
                  </a:lnTo>
                  <a:lnTo>
                    <a:pt x="235" y="1617"/>
                  </a:lnTo>
                  <a:lnTo>
                    <a:pt x="288" y="1617"/>
                  </a:lnTo>
                  <a:lnTo>
                    <a:pt x="329" y="1594"/>
                  </a:lnTo>
                  <a:lnTo>
                    <a:pt x="386" y="1587"/>
                  </a:lnTo>
                  <a:lnTo>
                    <a:pt x="425" y="1558"/>
                  </a:lnTo>
                  <a:lnTo>
                    <a:pt x="481" y="1558"/>
                  </a:lnTo>
                  <a:lnTo>
                    <a:pt x="507" y="1502"/>
                  </a:lnTo>
                  <a:lnTo>
                    <a:pt x="570" y="1406"/>
                  </a:lnTo>
                  <a:lnTo>
                    <a:pt x="612" y="1328"/>
                  </a:lnTo>
                  <a:lnTo>
                    <a:pt x="660" y="1274"/>
                  </a:lnTo>
                  <a:lnTo>
                    <a:pt x="681" y="1199"/>
                  </a:lnTo>
                  <a:lnTo>
                    <a:pt x="642" y="1154"/>
                  </a:lnTo>
                  <a:lnTo>
                    <a:pt x="606" y="1124"/>
                  </a:lnTo>
                  <a:lnTo>
                    <a:pt x="595" y="1092"/>
                  </a:lnTo>
                  <a:lnTo>
                    <a:pt x="624" y="1034"/>
                  </a:lnTo>
                  <a:lnTo>
                    <a:pt x="581" y="917"/>
                  </a:lnTo>
                  <a:lnTo>
                    <a:pt x="573" y="821"/>
                  </a:lnTo>
                  <a:lnTo>
                    <a:pt x="591" y="748"/>
                  </a:lnTo>
                  <a:lnTo>
                    <a:pt x="538" y="640"/>
                  </a:lnTo>
                  <a:lnTo>
                    <a:pt x="578" y="457"/>
                  </a:lnTo>
                  <a:lnTo>
                    <a:pt x="507" y="367"/>
                  </a:lnTo>
                  <a:lnTo>
                    <a:pt x="510" y="305"/>
                  </a:lnTo>
                  <a:lnTo>
                    <a:pt x="527" y="188"/>
                  </a:lnTo>
                  <a:lnTo>
                    <a:pt x="548" y="139"/>
                  </a:lnTo>
                  <a:lnTo>
                    <a:pt x="521" y="89"/>
                  </a:lnTo>
                  <a:lnTo>
                    <a:pt x="501" y="46"/>
                  </a:lnTo>
                  <a:lnTo>
                    <a:pt x="455" y="14"/>
                  </a:lnTo>
                  <a:lnTo>
                    <a:pt x="422" y="2"/>
                  </a:lnTo>
                  <a:lnTo>
                    <a:pt x="401" y="0"/>
                  </a:lnTo>
                  <a:lnTo>
                    <a:pt x="354" y="19"/>
                  </a:lnTo>
                  <a:lnTo>
                    <a:pt x="333" y="65"/>
                  </a:lnTo>
                  <a:lnTo>
                    <a:pt x="333" y="109"/>
                  </a:lnTo>
                  <a:lnTo>
                    <a:pt x="323" y="136"/>
                  </a:lnTo>
                  <a:lnTo>
                    <a:pt x="309" y="170"/>
                  </a:lnTo>
                  <a:lnTo>
                    <a:pt x="308" y="191"/>
                  </a:lnTo>
                  <a:lnTo>
                    <a:pt x="279" y="235"/>
                  </a:lnTo>
                  <a:lnTo>
                    <a:pt x="248" y="2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1" name="Freeform 102">
              <a:extLst/>
            </p:cNvPr>
            <p:cNvSpPr>
              <a:spLocks/>
            </p:cNvSpPr>
            <p:nvPr/>
          </p:nvSpPr>
          <p:spPr bwMode="auto">
            <a:xfrm>
              <a:off x="4465614" y="3101993"/>
              <a:ext cx="244475" cy="561975"/>
            </a:xfrm>
            <a:custGeom>
              <a:avLst/>
              <a:gdLst>
                <a:gd name="T0" fmla="*/ 2147483647 w 899"/>
                <a:gd name="T1" fmla="*/ 2147483647 h 2074"/>
                <a:gd name="T2" fmla="*/ 2147483647 w 899"/>
                <a:gd name="T3" fmla="*/ 2147483647 h 2074"/>
                <a:gd name="T4" fmla="*/ 2147483647 w 899"/>
                <a:gd name="T5" fmla="*/ 2147483647 h 2074"/>
                <a:gd name="T6" fmla="*/ 2147483647 w 899"/>
                <a:gd name="T7" fmla="*/ 2147483647 h 2074"/>
                <a:gd name="T8" fmla="*/ 2147483647 w 899"/>
                <a:gd name="T9" fmla="*/ 2147483647 h 2074"/>
                <a:gd name="T10" fmla="*/ 2147483647 w 899"/>
                <a:gd name="T11" fmla="*/ 2147483647 h 2074"/>
                <a:gd name="T12" fmla="*/ 2147483647 w 899"/>
                <a:gd name="T13" fmla="*/ 2147483647 h 2074"/>
                <a:gd name="T14" fmla="*/ 2147483647 w 899"/>
                <a:gd name="T15" fmla="*/ 2147483647 h 2074"/>
                <a:gd name="T16" fmla="*/ 2147483647 w 899"/>
                <a:gd name="T17" fmla="*/ 2147483647 h 2074"/>
                <a:gd name="T18" fmla="*/ 2147483647 w 899"/>
                <a:gd name="T19" fmla="*/ 2147483647 h 2074"/>
                <a:gd name="T20" fmla="*/ 2147483647 w 899"/>
                <a:gd name="T21" fmla="*/ 2147483647 h 2074"/>
                <a:gd name="T22" fmla="*/ 2147483647 w 899"/>
                <a:gd name="T23" fmla="*/ 2147483647 h 2074"/>
                <a:gd name="T24" fmla="*/ 2147483647 w 899"/>
                <a:gd name="T25" fmla="*/ 2147483647 h 2074"/>
                <a:gd name="T26" fmla="*/ 2147483647 w 899"/>
                <a:gd name="T27" fmla="*/ 2147483647 h 2074"/>
                <a:gd name="T28" fmla="*/ 2147483647 w 899"/>
                <a:gd name="T29" fmla="*/ 2147483647 h 2074"/>
                <a:gd name="T30" fmla="*/ 2147483647 w 899"/>
                <a:gd name="T31" fmla="*/ 2147483647 h 2074"/>
                <a:gd name="T32" fmla="*/ 2147483647 w 899"/>
                <a:gd name="T33" fmla="*/ 2147483647 h 2074"/>
                <a:gd name="T34" fmla="*/ 2147483647 w 899"/>
                <a:gd name="T35" fmla="*/ 2147483647 h 2074"/>
                <a:gd name="T36" fmla="*/ 2147483647 w 899"/>
                <a:gd name="T37" fmla="*/ 2147483647 h 2074"/>
                <a:gd name="T38" fmla="*/ 2147483647 w 899"/>
                <a:gd name="T39" fmla="*/ 2147483647 h 2074"/>
                <a:gd name="T40" fmla="*/ 2147483647 w 899"/>
                <a:gd name="T41" fmla="*/ 2147483647 h 2074"/>
                <a:gd name="T42" fmla="*/ 2147483647 w 899"/>
                <a:gd name="T43" fmla="*/ 2147483647 h 2074"/>
                <a:gd name="T44" fmla="*/ 2147483647 w 899"/>
                <a:gd name="T45" fmla="*/ 2147483647 h 2074"/>
                <a:gd name="T46" fmla="*/ 2147483647 w 899"/>
                <a:gd name="T47" fmla="*/ 2147483647 h 2074"/>
                <a:gd name="T48" fmla="*/ 2147483647 w 899"/>
                <a:gd name="T49" fmla="*/ 2147483647 h 2074"/>
                <a:gd name="T50" fmla="*/ 2147483647 w 899"/>
                <a:gd name="T51" fmla="*/ 2147483647 h 2074"/>
                <a:gd name="T52" fmla="*/ 2147483647 w 899"/>
                <a:gd name="T53" fmla="*/ 2147483647 h 2074"/>
                <a:gd name="T54" fmla="*/ 2147483647 w 899"/>
                <a:gd name="T55" fmla="*/ 2147483647 h 2074"/>
                <a:gd name="T56" fmla="*/ 2147483647 w 899"/>
                <a:gd name="T57" fmla="*/ 2147483647 h 2074"/>
                <a:gd name="T58" fmla="*/ 2147483647 w 899"/>
                <a:gd name="T59" fmla="*/ 2147483647 h 2074"/>
                <a:gd name="T60" fmla="*/ 2147483647 w 899"/>
                <a:gd name="T61" fmla="*/ 2147483647 h 2074"/>
                <a:gd name="T62" fmla="*/ 2147483647 w 899"/>
                <a:gd name="T63" fmla="*/ 2147483647 h 2074"/>
                <a:gd name="T64" fmla="*/ 2147483647 w 899"/>
                <a:gd name="T65" fmla="*/ 2147483647 h 2074"/>
                <a:gd name="T66" fmla="*/ 2147483647 w 899"/>
                <a:gd name="T67" fmla="*/ 2147483647 h 2074"/>
                <a:gd name="T68" fmla="*/ 2147483647 w 899"/>
                <a:gd name="T69" fmla="*/ 2147483647 h 2074"/>
                <a:gd name="T70" fmla="*/ 2147483647 w 899"/>
                <a:gd name="T71" fmla="*/ 2147483647 h 2074"/>
                <a:gd name="T72" fmla="*/ 2147483647 w 899"/>
                <a:gd name="T73" fmla="*/ 2147483647 h 2074"/>
                <a:gd name="T74" fmla="*/ 2147483647 w 899"/>
                <a:gd name="T75" fmla="*/ 2147483647 h 2074"/>
                <a:gd name="T76" fmla="*/ 2147483647 w 899"/>
                <a:gd name="T77" fmla="*/ 2147483647 h 2074"/>
                <a:gd name="T78" fmla="*/ 2147483647 w 899"/>
                <a:gd name="T79" fmla="*/ 2147483647 h 2074"/>
                <a:gd name="T80" fmla="*/ 2147483647 w 899"/>
                <a:gd name="T81" fmla="*/ 2147483647 h 2074"/>
                <a:gd name="T82" fmla="*/ 2147483647 w 899"/>
                <a:gd name="T83" fmla="*/ 2147483647 h 2074"/>
                <a:gd name="T84" fmla="*/ 2147483647 w 899"/>
                <a:gd name="T85" fmla="*/ 2147483647 h 2074"/>
                <a:gd name="T86" fmla="*/ 2147483647 w 899"/>
                <a:gd name="T87" fmla="*/ 2147483647 h 2074"/>
                <a:gd name="T88" fmla="*/ 2147483647 w 899"/>
                <a:gd name="T89" fmla="*/ 2147483647 h 2074"/>
                <a:gd name="T90" fmla="*/ 2147483647 w 899"/>
                <a:gd name="T91" fmla="*/ 2147483647 h 2074"/>
                <a:gd name="T92" fmla="*/ 2147483647 w 899"/>
                <a:gd name="T93" fmla="*/ 2147483647 h 20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99"/>
                <a:gd name="T142" fmla="*/ 0 h 2074"/>
                <a:gd name="T143" fmla="*/ 899 w 899"/>
                <a:gd name="T144" fmla="*/ 2074 h 20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99" h="2074">
                  <a:moveTo>
                    <a:pt x="746" y="59"/>
                  </a:moveTo>
                  <a:lnTo>
                    <a:pt x="770" y="101"/>
                  </a:lnTo>
                  <a:lnTo>
                    <a:pt x="818" y="107"/>
                  </a:lnTo>
                  <a:lnTo>
                    <a:pt x="769" y="163"/>
                  </a:lnTo>
                  <a:lnTo>
                    <a:pt x="808" y="197"/>
                  </a:lnTo>
                  <a:lnTo>
                    <a:pt x="835" y="229"/>
                  </a:lnTo>
                  <a:lnTo>
                    <a:pt x="854" y="251"/>
                  </a:lnTo>
                  <a:lnTo>
                    <a:pt x="860" y="283"/>
                  </a:lnTo>
                  <a:lnTo>
                    <a:pt x="860" y="298"/>
                  </a:lnTo>
                  <a:lnTo>
                    <a:pt x="863" y="322"/>
                  </a:lnTo>
                  <a:lnTo>
                    <a:pt x="872" y="358"/>
                  </a:lnTo>
                  <a:lnTo>
                    <a:pt x="883" y="392"/>
                  </a:lnTo>
                  <a:lnTo>
                    <a:pt x="896" y="428"/>
                  </a:lnTo>
                  <a:lnTo>
                    <a:pt x="899" y="464"/>
                  </a:lnTo>
                  <a:lnTo>
                    <a:pt x="892" y="503"/>
                  </a:lnTo>
                  <a:lnTo>
                    <a:pt x="871" y="523"/>
                  </a:lnTo>
                  <a:lnTo>
                    <a:pt x="869" y="559"/>
                  </a:lnTo>
                  <a:lnTo>
                    <a:pt x="871" y="587"/>
                  </a:lnTo>
                  <a:lnTo>
                    <a:pt x="872" y="622"/>
                  </a:lnTo>
                  <a:lnTo>
                    <a:pt x="844" y="626"/>
                  </a:lnTo>
                  <a:lnTo>
                    <a:pt x="808" y="631"/>
                  </a:lnTo>
                  <a:lnTo>
                    <a:pt x="779" y="635"/>
                  </a:lnTo>
                  <a:lnTo>
                    <a:pt x="757" y="651"/>
                  </a:lnTo>
                  <a:lnTo>
                    <a:pt x="722" y="692"/>
                  </a:lnTo>
                  <a:lnTo>
                    <a:pt x="701" y="740"/>
                  </a:lnTo>
                  <a:lnTo>
                    <a:pt x="682" y="790"/>
                  </a:lnTo>
                  <a:lnTo>
                    <a:pt x="717" y="825"/>
                  </a:lnTo>
                  <a:lnTo>
                    <a:pt x="694" y="861"/>
                  </a:lnTo>
                  <a:lnTo>
                    <a:pt x="650" y="885"/>
                  </a:lnTo>
                  <a:lnTo>
                    <a:pt x="615" y="907"/>
                  </a:lnTo>
                  <a:lnTo>
                    <a:pt x="573" y="930"/>
                  </a:lnTo>
                  <a:lnTo>
                    <a:pt x="565" y="963"/>
                  </a:lnTo>
                  <a:lnTo>
                    <a:pt x="532" y="983"/>
                  </a:lnTo>
                  <a:lnTo>
                    <a:pt x="516" y="1018"/>
                  </a:lnTo>
                  <a:lnTo>
                    <a:pt x="483" y="1044"/>
                  </a:lnTo>
                  <a:lnTo>
                    <a:pt x="478" y="1088"/>
                  </a:lnTo>
                  <a:lnTo>
                    <a:pt x="472" y="1130"/>
                  </a:lnTo>
                  <a:lnTo>
                    <a:pt x="456" y="1173"/>
                  </a:lnTo>
                  <a:lnTo>
                    <a:pt x="452" y="1224"/>
                  </a:lnTo>
                  <a:lnTo>
                    <a:pt x="416" y="1233"/>
                  </a:lnTo>
                  <a:lnTo>
                    <a:pt x="424" y="1277"/>
                  </a:lnTo>
                  <a:lnTo>
                    <a:pt x="424" y="1317"/>
                  </a:lnTo>
                  <a:lnTo>
                    <a:pt x="432" y="1369"/>
                  </a:lnTo>
                  <a:lnTo>
                    <a:pt x="468" y="1373"/>
                  </a:lnTo>
                  <a:lnTo>
                    <a:pt x="492" y="1397"/>
                  </a:lnTo>
                  <a:lnTo>
                    <a:pt x="512" y="1429"/>
                  </a:lnTo>
                  <a:lnTo>
                    <a:pt x="540" y="1457"/>
                  </a:lnTo>
                  <a:lnTo>
                    <a:pt x="539" y="1482"/>
                  </a:lnTo>
                  <a:lnTo>
                    <a:pt x="524" y="1507"/>
                  </a:lnTo>
                  <a:lnTo>
                    <a:pt x="504" y="1559"/>
                  </a:lnTo>
                  <a:lnTo>
                    <a:pt x="503" y="1600"/>
                  </a:lnTo>
                  <a:lnTo>
                    <a:pt x="475" y="1603"/>
                  </a:lnTo>
                  <a:lnTo>
                    <a:pt x="455" y="1606"/>
                  </a:lnTo>
                  <a:lnTo>
                    <a:pt x="422" y="1627"/>
                  </a:lnTo>
                  <a:lnTo>
                    <a:pt x="403" y="1648"/>
                  </a:lnTo>
                  <a:lnTo>
                    <a:pt x="393" y="1687"/>
                  </a:lnTo>
                  <a:lnTo>
                    <a:pt x="383" y="1722"/>
                  </a:lnTo>
                  <a:lnTo>
                    <a:pt x="374" y="1746"/>
                  </a:lnTo>
                  <a:lnTo>
                    <a:pt x="389" y="1779"/>
                  </a:lnTo>
                  <a:lnTo>
                    <a:pt x="382" y="1810"/>
                  </a:lnTo>
                  <a:lnTo>
                    <a:pt x="368" y="1863"/>
                  </a:lnTo>
                  <a:lnTo>
                    <a:pt x="356" y="1898"/>
                  </a:lnTo>
                  <a:lnTo>
                    <a:pt x="348" y="1941"/>
                  </a:lnTo>
                  <a:lnTo>
                    <a:pt x="328" y="1979"/>
                  </a:lnTo>
                  <a:lnTo>
                    <a:pt x="289" y="1972"/>
                  </a:lnTo>
                  <a:lnTo>
                    <a:pt x="251" y="1981"/>
                  </a:lnTo>
                  <a:lnTo>
                    <a:pt x="222" y="1992"/>
                  </a:lnTo>
                  <a:lnTo>
                    <a:pt x="193" y="2017"/>
                  </a:lnTo>
                  <a:lnTo>
                    <a:pt x="197" y="2046"/>
                  </a:lnTo>
                  <a:lnTo>
                    <a:pt x="192" y="2067"/>
                  </a:lnTo>
                  <a:lnTo>
                    <a:pt x="158" y="2074"/>
                  </a:lnTo>
                  <a:lnTo>
                    <a:pt x="108" y="2069"/>
                  </a:lnTo>
                  <a:lnTo>
                    <a:pt x="113" y="2025"/>
                  </a:lnTo>
                  <a:lnTo>
                    <a:pt x="99" y="1987"/>
                  </a:lnTo>
                  <a:lnTo>
                    <a:pt x="75" y="1959"/>
                  </a:lnTo>
                  <a:lnTo>
                    <a:pt x="92" y="1935"/>
                  </a:lnTo>
                  <a:lnTo>
                    <a:pt x="107" y="1905"/>
                  </a:lnTo>
                  <a:lnTo>
                    <a:pt x="86" y="1871"/>
                  </a:lnTo>
                  <a:lnTo>
                    <a:pt x="69" y="1832"/>
                  </a:lnTo>
                  <a:lnTo>
                    <a:pt x="41" y="1760"/>
                  </a:lnTo>
                  <a:lnTo>
                    <a:pt x="37" y="1702"/>
                  </a:lnTo>
                  <a:lnTo>
                    <a:pt x="44" y="1676"/>
                  </a:lnTo>
                  <a:lnTo>
                    <a:pt x="21" y="1642"/>
                  </a:lnTo>
                  <a:lnTo>
                    <a:pt x="13" y="1605"/>
                  </a:lnTo>
                  <a:lnTo>
                    <a:pt x="0" y="1534"/>
                  </a:lnTo>
                  <a:lnTo>
                    <a:pt x="21" y="1525"/>
                  </a:lnTo>
                  <a:lnTo>
                    <a:pt x="30" y="1570"/>
                  </a:lnTo>
                  <a:lnTo>
                    <a:pt x="49" y="1548"/>
                  </a:lnTo>
                  <a:lnTo>
                    <a:pt x="54" y="1511"/>
                  </a:lnTo>
                  <a:lnTo>
                    <a:pt x="67" y="1484"/>
                  </a:lnTo>
                  <a:lnTo>
                    <a:pt x="51" y="1458"/>
                  </a:lnTo>
                  <a:lnTo>
                    <a:pt x="71" y="1427"/>
                  </a:lnTo>
                  <a:lnTo>
                    <a:pt x="94" y="1400"/>
                  </a:lnTo>
                  <a:lnTo>
                    <a:pt x="111" y="1371"/>
                  </a:lnTo>
                  <a:lnTo>
                    <a:pt x="113" y="1345"/>
                  </a:lnTo>
                  <a:lnTo>
                    <a:pt x="129" y="1320"/>
                  </a:lnTo>
                  <a:lnTo>
                    <a:pt x="111" y="1290"/>
                  </a:lnTo>
                  <a:lnTo>
                    <a:pt x="109" y="1243"/>
                  </a:lnTo>
                  <a:lnTo>
                    <a:pt x="131" y="1237"/>
                  </a:lnTo>
                  <a:lnTo>
                    <a:pt x="153" y="1195"/>
                  </a:lnTo>
                  <a:lnTo>
                    <a:pt x="133" y="1157"/>
                  </a:lnTo>
                  <a:lnTo>
                    <a:pt x="112" y="1126"/>
                  </a:lnTo>
                  <a:lnTo>
                    <a:pt x="107" y="1092"/>
                  </a:lnTo>
                  <a:lnTo>
                    <a:pt x="109" y="1048"/>
                  </a:lnTo>
                  <a:lnTo>
                    <a:pt x="108" y="1008"/>
                  </a:lnTo>
                  <a:lnTo>
                    <a:pt x="110" y="971"/>
                  </a:lnTo>
                  <a:lnTo>
                    <a:pt x="123" y="928"/>
                  </a:lnTo>
                  <a:lnTo>
                    <a:pt x="114" y="886"/>
                  </a:lnTo>
                  <a:lnTo>
                    <a:pt x="128" y="829"/>
                  </a:lnTo>
                  <a:lnTo>
                    <a:pt x="155" y="788"/>
                  </a:lnTo>
                  <a:lnTo>
                    <a:pt x="185" y="754"/>
                  </a:lnTo>
                  <a:lnTo>
                    <a:pt x="222" y="747"/>
                  </a:lnTo>
                  <a:lnTo>
                    <a:pt x="249" y="756"/>
                  </a:lnTo>
                  <a:lnTo>
                    <a:pt x="265" y="744"/>
                  </a:lnTo>
                  <a:lnTo>
                    <a:pt x="274" y="718"/>
                  </a:lnTo>
                  <a:lnTo>
                    <a:pt x="267" y="690"/>
                  </a:lnTo>
                  <a:lnTo>
                    <a:pt x="254" y="671"/>
                  </a:lnTo>
                  <a:lnTo>
                    <a:pt x="258" y="637"/>
                  </a:lnTo>
                  <a:lnTo>
                    <a:pt x="291" y="587"/>
                  </a:lnTo>
                  <a:lnTo>
                    <a:pt x="310" y="535"/>
                  </a:lnTo>
                  <a:lnTo>
                    <a:pt x="319" y="479"/>
                  </a:lnTo>
                  <a:lnTo>
                    <a:pt x="316" y="419"/>
                  </a:lnTo>
                  <a:lnTo>
                    <a:pt x="358" y="410"/>
                  </a:lnTo>
                  <a:lnTo>
                    <a:pt x="380" y="352"/>
                  </a:lnTo>
                  <a:lnTo>
                    <a:pt x="411" y="322"/>
                  </a:lnTo>
                  <a:lnTo>
                    <a:pt x="424" y="287"/>
                  </a:lnTo>
                  <a:lnTo>
                    <a:pt x="452" y="248"/>
                  </a:lnTo>
                  <a:lnTo>
                    <a:pt x="433" y="191"/>
                  </a:lnTo>
                  <a:lnTo>
                    <a:pt x="459" y="152"/>
                  </a:lnTo>
                  <a:lnTo>
                    <a:pt x="485" y="106"/>
                  </a:lnTo>
                  <a:lnTo>
                    <a:pt x="519" y="83"/>
                  </a:lnTo>
                  <a:lnTo>
                    <a:pt x="538" y="101"/>
                  </a:lnTo>
                  <a:lnTo>
                    <a:pt x="563" y="106"/>
                  </a:lnTo>
                  <a:lnTo>
                    <a:pt x="571" y="64"/>
                  </a:lnTo>
                  <a:lnTo>
                    <a:pt x="575" y="36"/>
                  </a:lnTo>
                  <a:lnTo>
                    <a:pt x="575" y="7"/>
                  </a:lnTo>
                  <a:lnTo>
                    <a:pt x="609" y="0"/>
                  </a:lnTo>
                  <a:lnTo>
                    <a:pt x="638" y="17"/>
                  </a:lnTo>
                  <a:lnTo>
                    <a:pt x="661" y="25"/>
                  </a:lnTo>
                  <a:lnTo>
                    <a:pt x="684" y="50"/>
                  </a:lnTo>
                  <a:lnTo>
                    <a:pt x="711" y="37"/>
                  </a:lnTo>
                  <a:lnTo>
                    <a:pt x="746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2" name="Freeform 103">
              <a:extLst/>
            </p:cNvPr>
            <p:cNvSpPr>
              <a:spLocks/>
            </p:cNvSpPr>
            <p:nvPr/>
          </p:nvSpPr>
          <p:spPr bwMode="auto">
            <a:xfrm>
              <a:off x="4354489" y="2997218"/>
              <a:ext cx="471487" cy="568325"/>
            </a:xfrm>
            <a:custGeom>
              <a:avLst/>
              <a:gdLst>
                <a:gd name="T0" fmla="*/ 327 w 2762250"/>
                <a:gd name="T1" fmla="*/ 70 h 3324225"/>
                <a:gd name="T2" fmla="*/ 307 w 2762250"/>
                <a:gd name="T3" fmla="*/ 119 h 3324225"/>
                <a:gd name="T4" fmla="*/ 266 w 2762250"/>
                <a:gd name="T5" fmla="*/ 102 h 3324225"/>
                <a:gd name="T6" fmla="*/ 234 w 2762250"/>
                <a:gd name="T7" fmla="*/ 89 h 3324225"/>
                <a:gd name="T8" fmla="*/ 214 w 2762250"/>
                <a:gd name="T9" fmla="*/ 109 h 3324225"/>
                <a:gd name="T10" fmla="*/ 193 w 2762250"/>
                <a:gd name="T11" fmla="*/ 156 h 3324225"/>
                <a:gd name="T12" fmla="*/ 168 w 2762250"/>
                <a:gd name="T13" fmla="*/ 200 h 3324225"/>
                <a:gd name="T14" fmla="*/ 157 w 2762250"/>
                <a:gd name="T15" fmla="*/ 249 h 3324225"/>
                <a:gd name="T16" fmla="*/ 138 w 2762250"/>
                <a:gd name="T17" fmla="*/ 264 h 3324225"/>
                <a:gd name="T18" fmla="*/ 121 w 2762250"/>
                <a:gd name="T19" fmla="*/ 314 h 3324225"/>
                <a:gd name="T20" fmla="*/ 125 w 2762250"/>
                <a:gd name="T21" fmla="*/ 357 h 3324225"/>
                <a:gd name="T22" fmla="*/ 124 w 2762250"/>
                <a:gd name="T23" fmla="*/ 394 h 3324225"/>
                <a:gd name="T24" fmla="*/ 107 w 2762250"/>
                <a:gd name="T25" fmla="*/ 427 h 3324225"/>
                <a:gd name="T26" fmla="*/ 99 w 2762250"/>
                <a:gd name="T27" fmla="*/ 443 h 3324225"/>
                <a:gd name="T28" fmla="*/ 65 w 2762250"/>
                <a:gd name="T29" fmla="*/ 467 h 3324225"/>
                <a:gd name="T30" fmla="*/ 23 w 2762250"/>
                <a:gd name="T31" fmla="*/ 480 h 3324225"/>
                <a:gd name="T32" fmla="*/ 1 w 2762250"/>
                <a:gd name="T33" fmla="*/ 436 h 3324225"/>
                <a:gd name="T34" fmla="*/ 20 w 2762250"/>
                <a:gd name="T35" fmla="*/ 422 h 3324225"/>
                <a:gd name="T36" fmla="*/ 0 w 2762250"/>
                <a:gd name="T37" fmla="*/ 413 h 3324225"/>
                <a:gd name="T38" fmla="*/ 16 w 2762250"/>
                <a:gd name="T39" fmla="*/ 402 h 3324225"/>
                <a:gd name="T40" fmla="*/ 10 w 2762250"/>
                <a:gd name="T41" fmla="*/ 398 h 3324225"/>
                <a:gd name="T42" fmla="*/ 1 w 2762250"/>
                <a:gd name="T43" fmla="*/ 369 h 3324225"/>
                <a:gd name="T44" fmla="*/ 32 w 2762250"/>
                <a:gd name="T45" fmla="*/ 367 h 3324225"/>
                <a:gd name="T46" fmla="*/ 6 w 2762250"/>
                <a:gd name="T47" fmla="*/ 350 h 3324225"/>
                <a:gd name="T48" fmla="*/ 16 w 2762250"/>
                <a:gd name="T49" fmla="*/ 335 h 3324225"/>
                <a:gd name="T50" fmla="*/ 34 w 2762250"/>
                <a:gd name="T51" fmla="*/ 316 h 3324225"/>
                <a:gd name="T52" fmla="*/ 40 w 2762250"/>
                <a:gd name="T53" fmla="*/ 307 h 3324225"/>
                <a:gd name="T54" fmla="*/ 63 w 2762250"/>
                <a:gd name="T55" fmla="*/ 306 h 3324225"/>
                <a:gd name="T56" fmla="*/ 80 w 2762250"/>
                <a:gd name="T57" fmla="*/ 279 h 3324225"/>
                <a:gd name="T58" fmla="*/ 107 w 2762250"/>
                <a:gd name="T59" fmla="*/ 276 h 3324225"/>
                <a:gd name="T60" fmla="*/ 98 w 2762250"/>
                <a:gd name="T61" fmla="*/ 276 h 3324225"/>
                <a:gd name="T62" fmla="*/ 97 w 2762250"/>
                <a:gd name="T63" fmla="*/ 253 h 3324225"/>
                <a:gd name="T64" fmla="*/ 115 w 2762250"/>
                <a:gd name="T65" fmla="*/ 240 h 3324225"/>
                <a:gd name="T66" fmla="*/ 137 w 2762250"/>
                <a:gd name="T67" fmla="*/ 219 h 3324225"/>
                <a:gd name="T68" fmla="*/ 137 w 2762250"/>
                <a:gd name="T69" fmla="*/ 194 h 3324225"/>
                <a:gd name="T70" fmla="*/ 154 w 2762250"/>
                <a:gd name="T71" fmla="*/ 156 h 3324225"/>
                <a:gd name="T72" fmla="*/ 178 w 2762250"/>
                <a:gd name="T73" fmla="*/ 124 h 3324225"/>
                <a:gd name="T74" fmla="*/ 187 w 2762250"/>
                <a:gd name="T75" fmla="*/ 104 h 3324225"/>
                <a:gd name="T76" fmla="*/ 190 w 2762250"/>
                <a:gd name="T77" fmla="*/ 89 h 3324225"/>
                <a:gd name="T78" fmla="*/ 220 w 2762250"/>
                <a:gd name="T79" fmla="*/ 77 h 3324225"/>
                <a:gd name="T80" fmla="*/ 226 w 2762250"/>
                <a:gd name="T81" fmla="*/ 64 h 3324225"/>
                <a:gd name="T82" fmla="*/ 263 w 2762250"/>
                <a:gd name="T83" fmla="*/ 63 h 3324225"/>
                <a:gd name="T84" fmla="*/ 275 w 2762250"/>
                <a:gd name="T85" fmla="*/ 44 h 3324225"/>
                <a:gd name="T86" fmla="*/ 272 w 2762250"/>
                <a:gd name="T87" fmla="*/ 34 h 3324225"/>
                <a:gd name="T88" fmla="*/ 302 w 2762250"/>
                <a:gd name="T89" fmla="*/ 34 h 3324225"/>
                <a:gd name="T90" fmla="*/ 313 w 2762250"/>
                <a:gd name="T91" fmla="*/ 11 h 3324225"/>
                <a:gd name="T92" fmla="*/ 316 w 2762250"/>
                <a:gd name="T93" fmla="*/ 31 h 3324225"/>
                <a:gd name="T94" fmla="*/ 335 w 2762250"/>
                <a:gd name="T95" fmla="*/ 17 h 3324225"/>
                <a:gd name="T96" fmla="*/ 345 w 2762250"/>
                <a:gd name="T97" fmla="*/ 11 h 3324225"/>
                <a:gd name="T98" fmla="*/ 364 w 2762250"/>
                <a:gd name="T99" fmla="*/ 13 h 3324225"/>
                <a:gd name="T100" fmla="*/ 365 w 2762250"/>
                <a:gd name="T101" fmla="*/ 23 h 3324225"/>
                <a:gd name="T102" fmla="*/ 385 w 2762250"/>
                <a:gd name="T103" fmla="*/ 25 h 3324225"/>
                <a:gd name="T104" fmla="*/ 399 w 2762250"/>
                <a:gd name="T105" fmla="*/ 47 h 3324225"/>
                <a:gd name="T106" fmla="*/ 377 w 2762250"/>
                <a:gd name="T107" fmla="*/ 51 h 3324225"/>
                <a:gd name="T108" fmla="*/ 366 w 2762250"/>
                <a:gd name="T109" fmla="*/ 65 h 33242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62250"/>
                <a:gd name="T166" fmla="*/ 0 h 3324225"/>
                <a:gd name="T167" fmla="*/ 2762250 w 2762250"/>
                <a:gd name="T168" fmla="*/ 3324225 h 33242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62250" h="3324225">
                  <a:moveTo>
                    <a:pt x="2462213" y="395288"/>
                  </a:moveTo>
                  <a:lnTo>
                    <a:pt x="2401888" y="369888"/>
                  </a:lnTo>
                  <a:lnTo>
                    <a:pt x="2365375" y="369888"/>
                  </a:lnTo>
                  <a:lnTo>
                    <a:pt x="2295525" y="395288"/>
                  </a:lnTo>
                  <a:lnTo>
                    <a:pt x="2259013" y="476250"/>
                  </a:lnTo>
                  <a:lnTo>
                    <a:pt x="2257425" y="547688"/>
                  </a:lnTo>
                  <a:lnTo>
                    <a:pt x="2219325" y="636588"/>
                  </a:lnTo>
                  <a:lnTo>
                    <a:pt x="2220913" y="674688"/>
                  </a:lnTo>
                  <a:lnTo>
                    <a:pt x="2178050" y="728663"/>
                  </a:lnTo>
                  <a:lnTo>
                    <a:pt x="2120900" y="812800"/>
                  </a:lnTo>
                  <a:lnTo>
                    <a:pt x="2068513" y="757238"/>
                  </a:lnTo>
                  <a:lnTo>
                    <a:pt x="2014538" y="742950"/>
                  </a:lnTo>
                  <a:lnTo>
                    <a:pt x="1943100" y="781050"/>
                  </a:lnTo>
                  <a:lnTo>
                    <a:pt x="1873250" y="771525"/>
                  </a:lnTo>
                  <a:lnTo>
                    <a:pt x="1835150" y="700088"/>
                  </a:lnTo>
                  <a:lnTo>
                    <a:pt x="1784350" y="669925"/>
                  </a:lnTo>
                  <a:lnTo>
                    <a:pt x="1739900" y="688975"/>
                  </a:lnTo>
                  <a:lnTo>
                    <a:pt x="1704975" y="649288"/>
                  </a:lnTo>
                  <a:lnTo>
                    <a:pt x="1668463" y="638175"/>
                  </a:lnTo>
                  <a:lnTo>
                    <a:pt x="1617663" y="611188"/>
                  </a:lnTo>
                  <a:lnTo>
                    <a:pt x="1570038" y="622300"/>
                  </a:lnTo>
                  <a:lnTo>
                    <a:pt x="1570038" y="668338"/>
                  </a:lnTo>
                  <a:lnTo>
                    <a:pt x="1547813" y="779463"/>
                  </a:lnTo>
                  <a:lnTo>
                    <a:pt x="1509713" y="769938"/>
                  </a:lnTo>
                  <a:lnTo>
                    <a:pt x="1479550" y="742950"/>
                  </a:lnTo>
                  <a:lnTo>
                    <a:pt x="1423988" y="779463"/>
                  </a:lnTo>
                  <a:lnTo>
                    <a:pt x="1385888" y="849313"/>
                  </a:lnTo>
                  <a:lnTo>
                    <a:pt x="1344613" y="917575"/>
                  </a:lnTo>
                  <a:lnTo>
                    <a:pt x="1373188" y="1003300"/>
                  </a:lnTo>
                  <a:lnTo>
                    <a:pt x="1330325" y="1066800"/>
                  </a:lnTo>
                  <a:lnTo>
                    <a:pt x="1308100" y="1120775"/>
                  </a:lnTo>
                  <a:lnTo>
                    <a:pt x="1260475" y="1173163"/>
                  </a:lnTo>
                  <a:lnTo>
                    <a:pt x="1225550" y="1263650"/>
                  </a:lnTo>
                  <a:lnTo>
                    <a:pt x="1158875" y="1276350"/>
                  </a:lnTo>
                  <a:lnTo>
                    <a:pt x="1162050" y="1370013"/>
                  </a:lnTo>
                  <a:lnTo>
                    <a:pt x="1149350" y="1457325"/>
                  </a:lnTo>
                  <a:lnTo>
                    <a:pt x="1114425" y="1547813"/>
                  </a:lnTo>
                  <a:lnTo>
                    <a:pt x="1066800" y="1622425"/>
                  </a:lnTo>
                  <a:lnTo>
                    <a:pt x="1058863" y="1676400"/>
                  </a:lnTo>
                  <a:lnTo>
                    <a:pt x="1082675" y="1708150"/>
                  </a:lnTo>
                  <a:lnTo>
                    <a:pt x="1092200" y="1751013"/>
                  </a:lnTo>
                  <a:lnTo>
                    <a:pt x="1077913" y="1792288"/>
                  </a:lnTo>
                  <a:lnTo>
                    <a:pt x="1052513" y="1809750"/>
                  </a:lnTo>
                  <a:lnTo>
                    <a:pt x="1008063" y="1793875"/>
                  </a:lnTo>
                  <a:lnTo>
                    <a:pt x="950913" y="1806575"/>
                  </a:lnTo>
                  <a:lnTo>
                    <a:pt x="901700" y="1860550"/>
                  </a:lnTo>
                  <a:lnTo>
                    <a:pt x="858838" y="1925638"/>
                  </a:lnTo>
                  <a:lnTo>
                    <a:pt x="838200" y="2016125"/>
                  </a:lnTo>
                  <a:lnTo>
                    <a:pt x="850900" y="2084388"/>
                  </a:lnTo>
                  <a:lnTo>
                    <a:pt x="833438" y="2151063"/>
                  </a:lnTo>
                  <a:lnTo>
                    <a:pt x="828675" y="2216150"/>
                  </a:lnTo>
                  <a:lnTo>
                    <a:pt x="830263" y="2274888"/>
                  </a:lnTo>
                  <a:lnTo>
                    <a:pt x="828675" y="2344738"/>
                  </a:lnTo>
                  <a:lnTo>
                    <a:pt x="835025" y="2400300"/>
                  </a:lnTo>
                  <a:lnTo>
                    <a:pt x="865188" y="2446338"/>
                  </a:lnTo>
                  <a:lnTo>
                    <a:pt x="900113" y="2508250"/>
                  </a:lnTo>
                  <a:lnTo>
                    <a:pt x="865188" y="2573338"/>
                  </a:lnTo>
                  <a:lnTo>
                    <a:pt x="828675" y="2582863"/>
                  </a:lnTo>
                  <a:lnTo>
                    <a:pt x="836613" y="2660650"/>
                  </a:lnTo>
                  <a:lnTo>
                    <a:pt x="858838" y="2700338"/>
                  </a:lnTo>
                  <a:lnTo>
                    <a:pt x="838200" y="2746375"/>
                  </a:lnTo>
                  <a:lnTo>
                    <a:pt x="835025" y="2787650"/>
                  </a:lnTo>
                  <a:lnTo>
                    <a:pt x="804863" y="2833688"/>
                  </a:lnTo>
                  <a:lnTo>
                    <a:pt x="768350" y="2876550"/>
                  </a:lnTo>
                  <a:lnTo>
                    <a:pt x="738188" y="2925763"/>
                  </a:lnTo>
                  <a:lnTo>
                    <a:pt x="759954" y="2960937"/>
                  </a:lnTo>
                  <a:lnTo>
                    <a:pt x="742950" y="3008313"/>
                  </a:lnTo>
                  <a:lnTo>
                    <a:pt x="733425" y="3068638"/>
                  </a:lnTo>
                  <a:lnTo>
                    <a:pt x="706438" y="3103563"/>
                  </a:lnTo>
                  <a:lnTo>
                    <a:pt x="686135" y="3032375"/>
                  </a:lnTo>
                  <a:lnTo>
                    <a:pt x="652798" y="3049043"/>
                  </a:lnTo>
                  <a:lnTo>
                    <a:pt x="636588" y="3070225"/>
                  </a:lnTo>
                  <a:lnTo>
                    <a:pt x="585788" y="3114675"/>
                  </a:lnTo>
                  <a:lnTo>
                    <a:pt x="515938" y="3152775"/>
                  </a:lnTo>
                  <a:lnTo>
                    <a:pt x="446088" y="3197225"/>
                  </a:lnTo>
                  <a:lnTo>
                    <a:pt x="407988" y="3228975"/>
                  </a:lnTo>
                  <a:lnTo>
                    <a:pt x="382588" y="3279775"/>
                  </a:lnTo>
                  <a:lnTo>
                    <a:pt x="325438" y="3317875"/>
                  </a:lnTo>
                  <a:lnTo>
                    <a:pt x="242888" y="3324225"/>
                  </a:lnTo>
                  <a:lnTo>
                    <a:pt x="160338" y="3286125"/>
                  </a:lnTo>
                  <a:lnTo>
                    <a:pt x="109538" y="3241675"/>
                  </a:lnTo>
                  <a:lnTo>
                    <a:pt x="79375" y="3163888"/>
                  </a:lnTo>
                  <a:lnTo>
                    <a:pt x="11113" y="3087688"/>
                  </a:lnTo>
                  <a:lnTo>
                    <a:pt x="7938" y="3033713"/>
                  </a:lnTo>
                  <a:lnTo>
                    <a:pt x="9525" y="2984500"/>
                  </a:lnTo>
                  <a:lnTo>
                    <a:pt x="47625" y="2979738"/>
                  </a:lnTo>
                  <a:lnTo>
                    <a:pt x="77788" y="3024188"/>
                  </a:lnTo>
                  <a:lnTo>
                    <a:pt x="76200" y="2959100"/>
                  </a:lnTo>
                  <a:lnTo>
                    <a:pt x="104775" y="2925763"/>
                  </a:lnTo>
                  <a:lnTo>
                    <a:pt x="134938" y="2889250"/>
                  </a:lnTo>
                  <a:lnTo>
                    <a:pt x="123825" y="2854325"/>
                  </a:lnTo>
                  <a:lnTo>
                    <a:pt x="93663" y="2879725"/>
                  </a:lnTo>
                  <a:lnTo>
                    <a:pt x="60325" y="2886075"/>
                  </a:lnTo>
                  <a:lnTo>
                    <a:pt x="9525" y="2898775"/>
                  </a:lnTo>
                  <a:lnTo>
                    <a:pt x="0" y="2825750"/>
                  </a:lnTo>
                  <a:lnTo>
                    <a:pt x="26988" y="2820988"/>
                  </a:lnTo>
                  <a:lnTo>
                    <a:pt x="61913" y="2832100"/>
                  </a:lnTo>
                  <a:lnTo>
                    <a:pt x="93663" y="2817813"/>
                  </a:lnTo>
                  <a:lnTo>
                    <a:pt x="65088" y="2782888"/>
                  </a:lnTo>
                  <a:lnTo>
                    <a:pt x="111125" y="2752725"/>
                  </a:lnTo>
                  <a:lnTo>
                    <a:pt x="141288" y="2711450"/>
                  </a:lnTo>
                  <a:lnTo>
                    <a:pt x="203200" y="2665413"/>
                  </a:lnTo>
                  <a:lnTo>
                    <a:pt x="161925" y="2652713"/>
                  </a:lnTo>
                  <a:lnTo>
                    <a:pt x="112713" y="2679700"/>
                  </a:lnTo>
                  <a:lnTo>
                    <a:pt x="69850" y="2722563"/>
                  </a:lnTo>
                  <a:lnTo>
                    <a:pt x="47625" y="2690813"/>
                  </a:lnTo>
                  <a:lnTo>
                    <a:pt x="7938" y="2671763"/>
                  </a:lnTo>
                  <a:lnTo>
                    <a:pt x="23813" y="2620963"/>
                  </a:lnTo>
                  <a:lnTo>
                    <a:pt x="36513" y="2573338"/>
                  </a:lnTo>
                  <a:lnTo>
                    <a:pt x="4763" y="2528888"/>
                  </a:lnTo>
                  <a:lnTo>
                    <a:pt x="11113" y="2489200"/>
                  </a:lnTo>
                  <a:lnTo>
                    <a:pt x="68263" y="2506663"/>
                  </a:lnTo>
                  <a:lnTo>
                    <a:pt x="117475" y="2505075"/>
                  </a:lnTo>
                  <a:lnTo>
                    <a:pt x="171450" y="2524125"/>
                  </a:lnTo>
                  <a:lnTo>
                    <a:pt x="220663" y="2513013"/>
                  </a:lnTo>
                  <a:lnTo>
                    <a:pt x="249238" y="2516188"/>
                  </a:lnTo>
                  <a:lnTo>
                    <a:pt x="295275" y="2451100"/>
                  </a:lnTo>
                  <a:lnTo>
                    <a:pt x="104775" y="2463800"/>
                  </a:lnTo>
                  <a:lnTo>
                    <a:pt x="22225" y="2433638"/>
                  </a:lnTo>
                  <a:lnTo>
                    <a:pt x="41275" y="2397125"/>
                  </a:lnTo>
                  <a:lnTo>
                    <a:pt x="55563" y="2352675"/>
                  </a:lnTo>
                  <a:lnTo>
                    <a:pt x="38100" y="2263775"/>
                  </a:lnTo>
                  <a:lnTo>
                    <a:pt x="60325" y="2249488"/>
                  </a:lnTo>
                  <a:lnTo>
                    <a:pt x="85725" y="2306638"/>
                  </a:lnTo>
                  <a:lnTo>
                    <a:pt x="109538" y="2295525"/>
                  </a:lnTo>
                  <a:lnTo>
                    <a:pt x="87313" y="2236788"/>
                  </a:lnTo>
                  <a:lnTo>
                    <a:pt x="111125" y="2212975"/>
                  </a:lnTo>
                  <a:lnTo>
                    <a:pt x="165100" y="2244725"/>
                  </a:lnTo>
                  <a:lnTo>
                    <a:pt x="201613" y="2193925"/>
                  </a:lnTo>
                  <a:lnTo>
                    <a:pt x="236538" y="2162175"/>
                  </a:lnTo>
                  <a:lnTo>
                    <a:pt x="246063" y="2116138"/>
                  </a:lnTo>
                  <a:lnTo>
                    <a:pt x="293688" y="2151063"/>
                  </a:lnTo>
                  <a:lnTo>
                    <a:pt x="328613" y="2152650"/>
                  </a:lnTo>
                  <a:lnTo>
                    <a:pt x="341313" y="2117725"/>
                  </a:lnTo>
                  <a:lnTo>
                    <a:pt x="279400" y="2098675"/>
                  </a:lnTo>
                  <a:lnTo>
                    <a:pt x="263525" y="2035175"/>
                  </a:lnTo>
                  <a:lnTo>
                    <a:pt x="306388" y="2063750"/>
                  </a:lnTo>
                  <a:lnTo>
                    <a:pt x="387350" y="2051050"/>
                  </a:lnTo>
                  <a:lnTo>
                    <a:pt x="393700" y="2097088"/>
                  </a:lnTo>
                  <a:lnTo>
                    <a:pt x="433388" y="2093913"/>
                  </a:lnTo>
                  <a:lnTo>
                    <a:pt x="434975" y="2024063"/>
                  </a:lnTo>
                  <a:lnTo>
                    <a:pt x="442913" y="1965325"/>
                  </a:lnTo>
                  <a:lnTo>
                    <a:pt x="490538" y="1920875"/>
                  </a:lnTo>
                  <a:lnTo>
                    <a:pt x="538163" y="1958975"/>
                  </a:lnTo>
                  <a:lnTo>
                    <a:pt x="554038" y="1911350"/>
                  </a:lnTo>
                  <a:lnTo>
                    <a:pt x="588963" y="1919288"/>
                  </a:lnTo>
                  <a:lnTo>
                    <a:pt x="609600" y="1957388"/>
                  </a:lnTo>
                  <a:lnTo>
                    <a:pt x="654050" y="1931988"/>
                  </a:lnTo>
                  <a:lnTo>
                    <a:pt x="706438" y="1930400"/>
                  </a:lnTo>
                  <a:lnTo>
                    <a:pt x="735013" y="1890713"/>
                  </a:lnTo>
                  <a:lnTo>
                    <a:pt x="769938" y="1878013"/>
                  </a:lnTo>
                  <a:lnTo>
                    <a:pt x="763588" y="1808163"/>
                  </a:lnTo>
                  <a:lnTo>
                    <a:pt x="735013" y="1828800"/>
                  </a:lnTo>
                  <a:lnTo>
                    <a:pt x="714375" y="1860550"/>
                  </a:lnTo>
                  <a:lnTo>
                    <a:pt x="674688" y="1889125"/>
                  </a:lnTo>
                  <a:lnTo>
                    <a:pt x="650875" y="1914525"/>
                  </a:lnTo>
                  <a:lnTo>
                    <a:pt x="604838" y="1889125"/>
                  </a:lnTo>
                  <a:lnTo>
                    <a:pt x="596900" y="1849438"/>
                  </a:lnTo>
                  <a:lnTo>
                    <a:pt x="625475" y="1797050"/>
                  </a:lnTo>
                  <a:lnTo>
                    <a:pt x="671513" y="1730375"/>
                  </a:lnTo>
                  <a:lnTo>
                    <a:pt x="719138" y="1711325"/>
                  </a:lnTo>
                  <a:lnTo>
                    <a:pt x="736600" y="1673225"/>
                  </a:lnTo>
                  <a:lnTo>
                    <a:pt x="774700" y="1709738"/>
                  </a:lnTo>
                  <a:lnTo>
                    <a:pt x="830263" y="1662113"/>
                  </a:lnTo>
                  <a:lnTo>
                    <a:pt x="790575" y="1641475"/>
                  </a:lnTo>
                  <a:lnTo>
                    <a:pt x="838200" y="1604963"/>
                  </a:lnTo>
                  <a:lnTo>
                    <a:pt x="828675" y="1535113"/>
                  </a:lnTo>
                  <a:lnTo>
                    <a:pt x="874713" y="1512888"/>
                  </a:lnTo>
                  <a:lnTo>
                    <a:pt x="903288" y="1524000"/>
                  </a:lnTo>
                  <a:lnTo>
                    <a:pt x="947738" y="1500188"/>
                  </a:lnTo>
                  <a:lnTo>
                    <a:pt x="890588" y="1462088"/>
                  </a:lnTo>
                  <a:lnTo>
                    <a:pt x="955675" y="1433513"/>
                  </a:lnTo>
                  <a:lnTo>
                    <a:pt x="901700" y="1384300"/>
                  </a:lnTo>
                  <a:lnTo>
                    <a:pt x="942975" y="1377950"/>
                  </a:lnTo>
                  <a:lnTo>
                    <a:pt x="942975" y="1328738"/>
                  </a:lnTo>
                  <a:lnTo>
                    <a:pt x="966788" y="1274763"/>
                  </a:lnTo>
                  <a:lnTo>
                    <a:pt x="998538" y="1270000"/>
                  </a:lnTo>
                  <a:lnTo>
                    <a:pt x="1011238" y="1195388"/>
                  </a:lnTo>
                  <a:lnTo>
                    <a:pt x="1044575" y="1117600"/>
                  </a:lnTo>
                  <a:lnTo>
                    <a:pt x="1065213" y="1069975"/>
                  </a:lnTo>
                  <a:lnTo>
                    <a:pt x="1092200" y="1025525"/>
                  </a:lnTo>
                  <a:lnTo>
                    <a:pt x="1139825" y="1011238"/>
                  </a:lnTo>
                  <a:lnTo>
                    <a:pt x="1152525" y="950913"/>
                  </a:lnTo>
                  <a:lnTo>
                    <a:pt x="1181100" y="890588"/>
                  </a:lnTo>
                  <a:lnTo>
                    <a:pt x="1227138" y="850900"/>
                  </a:lnTo>
                  <a:lnTo>
                    <a:pt x="1198563" y="822325"/>
                  </a:lnTo>
                  <a:lnTo>
                    <a:pt x="1212850" y="779463"/>
                  </a:lnTo>
                  <a:lnTo>
                    <a:pt x="1257300" y="768350"/>
                  </a:lnTo>
                  <a:lnTo>
                    <a:pt x="1322388" y="766763"/>
                  </a:lnTo>
                  <a:lnTo>
                    <a:pt x="1293813" y="714375"/>
                  </a:lnTo>
                  <a:lnTo>
                    <a:pt x="1347788" y="695325"/>
                  </a:lnTo>
                  <a:lnTo>
                    <a:pt x="1373188" y="681038"/>
                  </a:lnTo>
                  <a:lnTo>
                    <a:pt x="1395413" y="650875"/>
                  </a:lnTo>
                  <a:lnTo>
                    <a:pt x="1323975" y="641350"/>
                  </a:lnTo>
                  <a:lnTo>
                    <a:pt x="1309688" y="609600"/>
                  </a:lnTo>
                  <a:lnTo>
                    <a:pt x="1339850" y="561975"/>
                  </a:lnTo>
                  <a:lnTo>
                    <a:pt x="1387475" y="552450"/>
                  </a:lnTo>
                  <a:lnTo>
                    <a:pt x="1430338" y="569913"/>
                  </a:lnTo>
                  <a:lnTo>
                    <a:pt x="1474788" y="563563"/>
                  </a:lnTo>
                  <a:lnTo>
                    <a:pt x="1519238" y="525463"/>
                  </a:lnTo>
                  <a:lnTo>
                    <a:pt x="1508125" y="471488"/>
                  </a:lnTo>
                  <a:lnTo>
                    <a:pt x="1471613" y="384175"/>
                  </a:lnTo>
                  <a:lnTo>
                    <a:pt x="1516063" y="338138"/>
                  </a:lnTo>
                  <a:lnTo>
                    <a:pt x="1566863" y="371475"/>
                  </a:lnTo>
                  <a:lnTo>
                    <a:pt x="1562100" y="436563"/>
                  </a:lnTo>
                  <a:lnTo>
                    <a:pt x="1624013" y="471488"/>
                  </a:lnTo>
                  <a:lnTo>
                    <a:pt x="1701800" y="457200"/>
                  </a:lnTo>
                  <a:lnTo>
                    <a:pt x="1738313" y="400050"/>
                  </a:lnTo>
                  <a:lnTo>
                    <a:pt x="1776413" y="436563"/>
                  </a:lnTo>
                  <a:lnTo>
                    <a:pt x="1811338" y="433388"/>
                  </a:lnTo>
                  <a:lnTo>
                    <a:pt x="1811338" y="393700"/>
                  </a:lnTo>
                  <a:lnTo>
                    <a:pt x="1776413" y="333375"/>
                  </a:lnTo>
                  <a:lnTo>
                    <a:pt x="1795463" y="293688"/>
                  </a:lnTo>
                  <a:lnTo>
                    <a:pt x="1838325" y="303213"/>
                  </a:lnTo>
                  <a:lnTo>
                    <a:pt x="1895475" y="304800"/>
                  </a:lnTo>
                  <a:lnTo>
                    <a:pt x="1901825" y="374650"/>
                  </a:lnTo>
                  <a:lnTo>
                    <a:pt x="1924050" y="404813"/>
                  </a:lnTo>
                  <a:lnTo>
                    <a:pt x="1971675" y="388938"/>
                  </a:lnTo>
                  <a:lnTo>
                    <a:pt x="1954213" y="307975"/>
                  </a:lnTo>
                  <a:lnTo>
                    <a:pt x="1876425" y="231775"/>
                  </a:lnTo>
                  <a:lnTo>
                    <a:pt x="1897063" y="190500"/>
                  </a:lnTo>
                  <a:lnTo>
                    <a:pt x="1979613" y="204788"/>
                  </a:lnTo>
                  <a:lnTo>
                    <a:pt x="2020888" y="207963"/>
                  </a:lnTo>
                  <a:lnTo>
                    <a:pt x="2068513" y="149225"/>
                  </a:lnTo>
                  <a:lnTo>
                    <a:pt x="2081213" y="233363"/>
                  </a:lnTo>
                  <a:lnTo>
                    <a:pt x="2128838" y="219075"/>
                  </a:lnTo>
                  <a:lnTo>
                    <a:pt x="2111375" y="185738"/>
                  </a:lnTo>
                  <a:lnTo>
                    <a:pt x="2114550" y="138113"/>
                  </a:lnTo>
                  <a:lnTo>
                    <a:pt x="2128838" y="98425"/>
                  </a:lnTo>
                  <a:lnTo>
                    <a:pt x="2157413" y="73025"/>
                  </a:lnTo>
                  <a:lnTo>
                    <a:pt x="2187575" y="57150"/>
                  </a:lnTo>
                  <a:lnTo>
                    <a:pt x="2198688" y="15875"/>
                  </a:lnTo>
                  <a:lnTo>
                    <a:pt x="2230438" y="0"/>
                  </a:lnTo>
                  <a:lnTo>
                    <a:pt x="2209800" y="147638"/>
                  </a:lnTo>
                  <a:lnTo>
                    <a:pt x="2181225" y="212725"/>
                  </a:lnTo>
                  <a:lnTo>
                    <a:pt x="2143125" y="304800"/>
                  </a:lnTo>
                  <a:lnTo>
                    <a:pt x="2128838" y="376238"/>
                  </a:lnTo>
                  <a:lnTo>
                    <a:pt x="2173288" y="331788"/>
                  </a:lnTo>
                  <a:lnTo>
                    <a:pt x="2287588" y="90488"/>
                  </a:lnTo>
                  <a:lnTo>
                    <a:pt x="2311400" y="117475"/>
                  </a:lnTo>
                  <a:lnTo>
                    <a:pt x="2292350" y="261938"/>
                  </a:lnTo>
                  <a:lnTo>
                    <a:pt x="2343150" y="255588"/>
                  </a:lnTo>
                  <a:lnTo>
                    <a:pt x="2371725" y="200025"/>
                  </a:lnTo>
                  <a:lnTo>
                    <a:pt x="2378075" y="147638"/>
                  </a:lnTo>
                  <a:lnTo>
                    <a:pt x="2378075" y="74613"/>
                  </a:lnTo>
                  <a:lnTo>
                    <a:pt x="2395538" y="41275"/>
                  </a:lnTo>
                  <a:lnTo>
                    <a:pt x="2424113" y="20638"/>
                  </a:lnTo>
                  <a:lnTo>
                    <a:pt x="2449513" y="47625"/>
                  </a:lnTo>
                  <a:lnTo>
                    <a:pt x="2479675" y="76200"/>
                  </a:lnTo>
                  <a:lnTo>
                    <a:pt x="2509838" y="88900"/>
                  </a:lnTo>
                  <a:lnTo>
                    <a:pt x="2471738" y="150813"/>
                  </a:lnTo>
                  <a:lnTo>
                    <a:pt x="2452688" y="195263"/>
                  </a:lnTo>
                  <a:lnTo>
                    <a:pt x="2462213" y="227013"/>
                  </a:lnTo>
                  <a:lnTo>
                    <a:pt x="2501900" y="209550"/>
                  </a:lnTo>
                  <a:lnTo>
                    <a:pt x="2516188" y="155575"/>
                  </a:lnTo>
                  <a:lnTo>
                    <a:pt x="2552700" y="114300"/>
                  </a:lnTo>
                  <a:lnTo>
                    <a:pt x="2581275" y="119063"/>
                  </a:lnTo>
                  <a:lnTo>
                    <a:pt x="2592388" y="142875"/>
                  </a:lnTo>
                  <a:lnTo>
                    <a:pt x="2619375" y="160338"/>
                  </a:lnTo>
                  <a:lnTo>
                    <a:pt x="2655888" y="174625"/>
                  </a:lnTo>
                  <a:lnTo>
                    <a:pt x="2716213" y="217488"/>
                  </a:lnTo>
                  <a:lnTo>
                    <a:pt x="2740025" y="233363"/>
                  </a:lnTo>
                  <a:lnTo>
                    <a:pt x="2762250" y="261938"/>
                  </a:lnTo>
                  <a:lnTo>
                    <a:pt x="2749550" y="290513"/>
                  </a:lnTo>
                  <a:lnTo>
                    <a:pt x="2752725" y="320675"/>
                  </a:lnTo>
                  <a:lnTo>
                    <a:pt x="2746375" y="352425"/>
                  </a:lnTo>
                  <a:lnTo>
                    <a:pt x="2705100" y="365125"/>
                  </a:lnTo>
                  <a:lnTo>
                    <a:pt x="2681288" y="374650"/>
                  </a:lnTo>
                  <a:lnTo>
                    <a:pt x="2638425" y="366713"/>
                  </a:lnTo>
                  <a:lnTo>
                    <a:pt x="2601913" y="352425"/>
                  </a:lnTo>
                  <a:lnTo>
                    <a:pt x="2566988" y="357188"/>
                  </a:lnTo>
                  <a:lnTo>
                    <a:pt x="2667000" y="450850"/>
                  </a:lnTo>
                  <a:lnTo>
                    <a:pt x="2663825" y="517525"/>
                  </a:lnTo>
                  <a:lnTo>
                    <a:pt x="2600325" y="585788"/>
                  </a:lnTo>
                  <a:lnTo>
                    <a:pt x="2525713" y="442913"/>
                  </a:lnTo>
                  <a:lnTo>
                    <a:pt x="2462213" y="3952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3" name="Freeform 104">
              <a:extLst/>
            </p:cNvPr>
            <p:cNvSpPr>
              <a:spLocks/>
            </p:cNvSpPr>
            <p:nvPr/>
          </p:nvSpPr>
          <p:spPr bwMode="auto">
            <a:xfrm>
              <a:off x="5841976" y="3760806"/>
              <a:ext cx="590550" cy="273050"/>
            </a:xfrm>
            <a:custGeom>
              <a:avLst/>
              <a:gdLst>
                <a:gd name="T0" fmla="*/ 0 w 2171"/>
                <a:gd name="T1" fmla="*/ 2147483647 h 1006"/>
                <a:gd name="T2" fmla="*/ 2147483647 w 2171"/>
                <a:gd name="T3" fmla="*/ 2147483647 h 1006"/>
                <a:gd name="T4" fmla="*/ 2147483647 w 2171"/>
                <a:gd name="T5" fmla="*/ 2147483647 h 1006"/>
                <a:gd name="T6" fmla="*/ 2147483647 w 2171"/>
                <a:gd name="T7" fmla="*/ 2147483647 h 1006"/>
                <a:gd name="T8" fmla="*/ 2147483647 w 2171"/>
                <a:gd name="T9" fmla="*/ 2147483647 h 1006"/>
                <a:gd name="T10" fmla="*/ 2147483647 w 2171"/>
                <a:gd name="T11" fmla="*/ 2147483647 h 1006"/>
                <a:gd name="T12" fmla="*/ 2147483647 w 2171"/>
                <a:gd name="T13" fmla="*/ 2147483647 h 1006"/>
                <a:gd name="T14" fmla="*/ 2147483647 w 2171"/>
                <a:gd name="T15" fmla="*/ 2147483647 h 1006"/>
                <a:gd name="T16" fmla="*/ 2147483647 w 2171"/>
                <a:gd name="T17" fmla="*/ 2147483647 h 1006"/>
                <a:gd name="T18" fmla="*/ 2147483647 w 2171"/>
                <a:gd name="T19" fmla="*/ 2147483647 h 1006"/>
                <a:gd name="T20" fmla="*/ 2147483647 w 2171"/>
                <a:gd name="T21" fmla="*/ 2147483647 h 1006"/>
                <a:gd name="T22" fmla="*/ 2147483647 w 2171"/>
                <a:gd name="T23" fmla="*/ 2147483647 h 1006"/>
                <a:gd name="T24" fmla="*/ 2147483647 w 2171"/>
                <a:gd name="T25" fmla="*/ 2147483647 h 1006"/>
                <a:gd name="T26" fmla="*/ 2147483647 w 2171"/>
                <a:gd name="T27" fmla="*/ 2147483647 h 1006"/>
                <a:gd name="T28" fmla="*/ 2147483647 w 2171"/>
                <a:gd name="T29" fmla="*/ 2147483647 h 1006"/>
                <a:gd name="T30" fmla="*/ 2147483647 w 2171"/>
                <a:gd name="T31" fmla="*/ 2147483647 h 1006"/>
                <a:gd name="T32" fmla="*/ 2147483647 w 2171"/>
                <a:gd name="T33" fmla="*/ 2147483647 h 1006"/>
                <a:gd name="T34" fmla="*/ 2147483647 w 2171"/>
                <a:gd name="T35" fmla="*/ 2147483647 h 1006"/>
                <a:gd name="T36" fmla="*/ 2147483647 w 2171"/>
                <a:gd name="T37" fmla="*/ 2147483647 h 1006"/>
                <a:gd name="T38" fmla="*/ 2147483647 w 2171"/>
                <a:gd name="T39" fmla="*/ 2147483647 h 1006"/>
                <a:gd name="T40" fmla="*/ 2147483647 w 2171"/>
                <a:gd name="T41" fmla="*/ 2147483647 h 1006"/>
                <a:gd name="T42" fmla="*/ 2147483647 w 2171"/>
                <a:gd name="T43" fmla="*/ 2147483647 h 1006"/>
                <a:gd name="T44" fmla="*/ 2147483647 w 2171"/>
                <a:gd name="T45" fmla="*/ 2147483647 h 1006"/>
                <a:gd name="T46" fmla="*/ 2147483647 w 2171"/>
                <a:gd name="T47" fmla="*/ 2147483647 h 1006"/>
                <a:gd name="T48" fmla="*/ 2147483647 w 2171"/>
                <a:gd name="T49" fmla="*/ 2147483647 h 1006"/>
                <a:gd name="T50" fmla="*/ 2147483647 w 2171"/>
                <a:gd name="T51" fmla="*/ 2147483647 h 1006"/>
                <a:gd name="T52" fmla="*/ 2147483647 w 2171"/>
                <a:gd name="T53" fmla="*/ 2147483647 h 1006"/>
                <a:gd name="T54" fmla="*/ 2147483647 w 2171"/>
                <a:gd name="T55" fmla="*/ 2147483647 h 1006"/>
                <a:gd name="T56" fmla="*/ 2147483647 w 2171"/>
                <a:gd name="T57" fmla="*/ 2147483647 h 1006"/>
                <a:gd name="T58" fmla="*/ 2147483647 w 2171"/>
                <a:gd name="T59" fmla="*/ 2147483647 h 1006"/>
                <a:gd name="T60" fmla="*/ 2147483647 w 2171"/>
                <a:gd name="T61" fmla="*/ 2147483647 h 1006"/>
                <a:gd name="T62" fmla="*/ 2147483647 w 2171"/>
                <a:gd name="T63" fmla="*/ 2147483647 h 1006"/>
                <a:gd name="T64" fmla="*/ 2147483647 w 2171"/>
                <a:gd name="T65" fmla="*/ 0 h 1006"/>
                <a:gd name="T66" fmla="*/ 2147483647 w 2171"/>
                <a:gd name="T67" fmla="*/ 2147483647 h 1006"/>
                <a:gd name="T68" fmla="*/ 2147483647 w 2171"/>
                <a:gd name="T69" fmla="*/ 2147483647 h 1006"/>
                <a:gd name="T70" fmla="*/ 2147483647 w 2171"/>
                <a:gd name="T71" fmla="*/ 2147483647 h 1006"/>
                <a:gd name="T72" fmla="*/ 2147483647 w 2171"/>
                <a:gd name="T73" fmla="*/ 2147483647 h 1006"/>
                <a:gd name="T74" fmla="*/ 2147483647 w 2171"/>
                <a:gd name="T75" fmla="*/ 2147483647 h 1006"/>
                <a:gd name="T76" fmla="*/ 2147483647 w 2171"/>
                <a:gd name="T77" fmla="*/ 2147483647 h 1006"/>
                <a:gd name="T78" fmla="*/ 2147483647 w 2171"/>
                <a:gd name="T79" fmla="*/ 2147483647 h 10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71"/>
                <a:gd name="T121" fmla="*/ 0 h 1006"/>
                <a:gd name="T122" fmla="*/ 2171 w 2171"/>
                <a:gd name="T123" fmla="*/ 1006 h 10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71" h="1006">
                  <a:moveTo>
                    <a:pt x="63" y="279"/>
                  </a:moveTo>
                  <a:lnTo>
                    <a:pt x="0" y="295"/>
                  </a:lnTo>
                  <a:lnTo>
                    <a:pt x="72" y="313"/>
                  </a:lnTo>
                  <a:lnTo>
                    <a:pt x="80" y="354"/>
                  </a:lnTo>
                  <a:lnTo>
                    <a:pt x="146" y="366"/>
                  </a:lnTo>
                  <a:lnTo>
                    <a:pt x="255" y="471"/>
                  </a:lnTo>
                  <a:lnTo>
                    <a:pt x="273" y="558"/>
                  </a:lnTo>
                  <a:lnTo>
                    <a:pt x="252" y="637"/>
                  </a:lnTo>
                  <a:lnTo>
                    <a:pt x="281" y="684"/>
                  </a:lnTo>
                  <a:lnTo>
                    <a:pt x="362" y="706"/>
                  </a:lnTo>
                  <a:lnTo>
                    <a:pt x="395" y="687"/>
                  </a:lnTo>
                  <a:lnTo>
                    <a:pt x="464" y="720"/>
                  </a:lnTo>
                  <a:lnTo>
                    <a:pt x="494" y="756"/>
                  </a:lnTo>
                  <a:lnTo>
                    <a:pt x="552" y="762"/>
                  </a:lnTo>
                  <a:lnTo>
                    <a:pt x="615" y="868"/>
                  </a:lnTo>
                  <a:lnTo>
                    <a:pt x="636" y="925"/>
                  </a:lnTo>
                  <a:lnTo>
                    <a:pt x="713" y="916"/>
                  </a:lnTo>
                  <a:lnTo>
                    <a:pt x="819" y="922"/>
                  </a:lnTo>
                  <a:lnTo>
                    <a:pt x="894" y="936"/>
                  </a:lnTo>
                  <a:lnTo>
                    <a:pt x="969" y="922"/>
                  </a:lnTo>
                  <a:lnTo>
                    <a:pt x="1025" y="958"/>
                  </a:lnTo>
                  <a:lnTo>
                    <a:pt x="1095" y="979"/>
                  </a:lnTo>
                  <a:lnTo>
                    <a:pt x="1148" y="1000"/>
                  </a:lnTo>
                  <a:lnTo>
                    <a:pt x="1190" y="1006"/>
                  </a:lnTo>
                  <a:lnTo>
                    <a:pt x="1244" y="991"/>
                  </a:lnTo>
                  <a:lnTo>
                    <a:pt x="1266" y="951"/>
                  </a:lnTo>
                  <a:lnTo>
                    <a:pt x="1337" y="940"/>
                  </a:lnTo>
                  <a:lnTo>
                    <a:pt x="1388" y="945"/>
                  </a:lnTo>
                  <a:lnTo>
                    <a:pt x="1454" y="937"/>
                  </a:lnTo>
                  <a:lnTo>
                    <a:pt x="1532" y="924"/>
                  </a:lnTo>
                  <a:lnTo>
                    <a:pt x="1590" y="874"/>
                  </a:lnTo>
                  <a:lnTo>
                    <a:pt x="1655" y="825"/>
                  </a:lnTo>
                  <a:lnTo>
                    <a:pt x="1632" y="733"/>
                  </a:lnTo>
                  <a:lnTo>
                    <a:pt x="1661" y="709"/>
                  </a:lnTo>
                  <a:lnTo>
                    <a:pt x="1692" y="703"/>
                  </a:lnTo>
                  <a:lnTo>
                    <a:pt x="1745" y="724"/>
                  </a:lnTo>
                  <a:lnTo>
                    <a:pt x="1793" y="715"/>
                  </a:lnTo>
                  <a:lnTo>
                    <a:pt x="1826" y="691"/>
                  </a:lnTo>
                  <a:lnTo>
                    <a:pt x="1848" y="666"/>
                  </a:lnTo>
                  <a:lnTo>
                    <a:pt x="1887" y="657"/>
                  </a:lnTo>
                  <a:lnTo>
                    <a:pt x="1979" y="561"/>
                  </a:lnTo>
                  <a:lnTo>
                    <a:pt x="2034" y="547"/>
                  </a:lnTo>
                  <a:lnTo>
                    <a:pt x="2082" y="543"/>
                  </a:lnTo>
                  <a:lnTo>
                    <a:pt x="2165" y="546"/>
                  </a:lnTo>
                  <a:lnTo>
                    <a:pt x="2171" y="510"/>
                  </a:lnTo>
                  <a:lnTo>
                    <a:pt x="2156" y="477"/>
                  </a:lnTo>
                  <a:lnTo>
                    <a:pt x="2073" y="405"/>
                  </a:lnTo>
                  <a:lnTo>
                    <a:pt x="2021" y="411"/>
                  </a:lnTo>
                  <a:lnTo>
                    <a:pt x="1962" y="441"/>
                  </a:lnTo>
                  <a:lnTo>
                    <a:pt x="1904" y="424"/>
                  </a:lnTo>
                  <a:lnTo>
                    <a:pt x="1901" y="381"/>
                  </a:lnTo>
                  <a:lnTo>
                    <a:pt x="1952" y="223"/>
                  </a:lnTo>
                  <a:lnTo>
                    <a:pt x="1863" y="198"/>
                  </a:lnTo>
                  <a:lnTo>
                    <a:pt x="1791" y="204"/>
                  </a:lnTo>
                  <a:lnTo>
                    <a:pt x="1736" y="240"/>
                  </a:lnTo>
                  <a:lnTo>
                    <a:pt x="1653" y="280"/>
                  </a:lnTo>
                  <a:lnTo>
                    <a:pt x="1553" y="288"/>
                  </a:lnTo>
                  <a:lnTo>
                    <a:pt x="1457" y="288"/>
                  </a:lnTo>
                  <a:lnTo>
                    <a:pt x="1421" y="250"/>
                  </a:lnTo>
                  <a:lnTo>
                    <a:pt x="1293" y="180"/>
                  </a:lnTo>
                  <a:lnTo>
                    <a:pt x="1130" y="195"/>
                  </a:lnTo>
                  <a:lnTo>
                    <a:pt x="1067" y="193"/>
                  </a:lnTo>
                  <a:lnTo>
                    <a:pt x="995" y="123"/>
                  </a:lnTo>
                  <a:lnTo>
                    <a:pt x="983" y="60"/>
                  </a:lnTo>
                  <a:lnTo>
                    <a:pt x="916" y="20"/>
                  </a:lnTo>
                  <a:lnTo>
                    <a:pt x="865" y="0"/>
                  </a:lnTo>
                  <a:lnTo>
                    <a:pt x="769" y="0"/>
                  </a:lnTo>
                  <a:lnTo>
                    <a:pt x="714" y="36"/>
                  </a:lnTo>
                  <a:lnTo>
                    <a:pt x="722" y="165"/>
                  </a:lnTo>
                  <a:lnTo>
                    <a:pt x="689" y="213"/>
                  </a:lnTo>
                  <a:lnTo>
                    <a:pt x="633" y="219"/>
                  </a:lnTo>
                  <a:lnTo>
                    <a:pt x="524" y="222"/>
                  </a:lnTo>
                  <a:lnTo>
                    <a:pt x="482" y="153"/>
                  </a:lnTo>
                  <a:lnTo>
                    <a:pt x="423" y="144"/>
                  </a:lnTo>
                  <a:lnTo>
                    <a:pt x="351" y="130"/>
                  </a:lnTo>
                  <a:lnTo>
                    <a:pt x="285" y="133"/>
                  </a:lnTo>
                  <a:lnTo>
                    <a:pt x="257" y="171"/>
                  </a:lnTo>
                  <a:lnTo>
                    <a:pt x="212" y="205"/>
                  </a:lnTo>
                  <a:lnTo>
                    <a:pt x="143" y="220"/>
                  </a:lnTo>
                  <a:lnTo>
                    <a:pt x="63" y="27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4" name="Freeform 105">
              <a:extLst/>
            </p:cNvPr>
            <p:cNvSpPr>
              <a:spLocks noChangeAspect="1"/>
            </p:cNvSpPr>
            <p:nvPr/>
          </p:nvSpPr>
          <p:spPr bwMode="auto">
            <a:xfrm>
              <a:off x="5199039" y="4398981"/>
              <a:ext cx="4762" cy="11112"/>
            </a:xfrm>
            <a:custGeom>
              <a:avLst/>
              <a:gdLst>
                <a:gd name="T0" fmla="*/ 2147483647 w 38"/>
                <a:gd name="T1" fmla="*/ 0 h 85"/>
                <a:gd name="T2" fmla="*/ 2147483647 w 38"/>
                <a:gd name="T3" fmla="*/ 2147483647 h 85"/>
                <a:gd name="T4" fmla="*/ 2147483647 w 38"/>
                <a:gd name="T5" fmla="*/ 2147483647 h 85"/>
                <a:gd name="T6" fmla="*/ 2147483647 w 38"/>
                <a:gd name="T7" fmla="*/ 2147483647 h 85"/>
                <a:gd name="T8" fmla="*/ 2147483647 w 38"/>
                <a:gd name="T9" fmla="*/ 2147483647 h 85"/>
                <a:gd name="T10" fmla="*/ 0 w 38"/>
                <a:gd name="T11" fmla="*/ 2147483647 h 85"/>
                <a:gd name="T12" fmla="*/ 2147483647 w 38"/>
                <a:gd name="T13" fmla="*/ 2147483647 h 85"/>
                <a:gd name="T14" fmla="*/ 2147483647 w 38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85"/>
                <a:gd name="T26" fmla="*/ 38 w 38"/>
                <a:gd name="T27" fmla="*/ 85 h 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85">
                  <a:moveTo>
                    <a:pt x="38" y="0"/>
                  </a:moveTo>
                  <a:lnTo>
                    <a:pt x="33" y="30"/>
                  </a:lnTo>
                  <a:lnTo>
                    <a:pt x="36" y="61"/>
                  </a:lnTo>
                  <a:lnTo>
                    <a:pt x="38" y="85"/>
                  </a:lnTo>
                  <a:lnTo>
                    <a:pt x="6" y="84"/>
                  </a:lnTo>
                  <a:lnTo>
                    <a:pt x="0" y="46"/>
                  </a:lnTo>
                  <a:lnTo>
                    <a:pt x="14" y="6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5" name="Freeform 106">
              <a:extLst/>
            </p:cNvPr>
            <p:cNvSpPr>
              <a:spLocks/>
            </p:cNvSpPr>
            <p:nvPr/>
          </p:nvSpPr>
          <p:spPr bwMode="auto">
            <a:xfrm>
              <a:off x="5378426" y="4137043"/>
              <a:ext cx="249238" cy="285750"/>
            </a:xfrm>
            <a:custGeom>
              <a:avLst/>
              <a:gdLst>
                <a:gd name="T0" fmla="*/ 2147483647 w 918"/>
                <a:gd name="T1" fmla="*/ 2147483647 h 1056"/>
                <a:gd name="T2" fmla="*/ 2147483647 w 918"/>
                <a:gd name="T3" fmla="*/ 2147483647 h 1056"/>
                <a:gd name="T4" fmla="*/ 2147483647 w 918"/>
                <a:gd name="T5" fmla="*/ 2147483647 h 1056"/>
                <a:gd name="T6" fmla="*/ 2147483647 w 918"/>
                <a:gd name="T7" fmla="*/ 2147483647 h 1056"/>
                <a:gd name="T8" fmla="*/ 2147483647 w 918"/>
                <a:gd name="T9" fmla="*/ 2147483647 h 1056"/>
                <a:gd name="T10" fmla="*/ 2147483647 w 918"/>
                <a:gd name="T11" fmla="*/ 2147483647 h 1056"/>
                <a:gd name="T12" fmla="*/ 2147483647 w 918"/>
                <a:gd name="T13" fmla="*/ 2147483647 h 1056"/>
                <a:gd name="T14" fmla="*/ 2147483647 w 918"/>
                <a:gd name="T15" fmla="*/ 2147483647 h 1056"/>
                <a:gd name="T16" fmla="*/ 2147483647 w 918"/>
                <a:gd name="T17" fmla="*/ 2147483647 h 1056"/>
                <a:gd name="T18" fmla="*/ 2147483647 w 918"/>
                <a:gd name="T19" fmla="*/ 2147483647 h 1056"/>
                <a:gd name="T20" fmla="*/ 2147483647 w 918"/>
                <a:gd name="T21" fmla="*/ 2147483647 h 1056"/>
                <a:gd name="T22" fmla="*/ 2147483647 w 918"/>
                <a:gd name="T23" fmla="*/ 2147483647 h 1056"/>
                <a:gd name="T24" fmla="*/ 2147483647 w 918"/>
                <a:gd name="T25" fmla="*/ 2147483647 h 1056"/>
                <a:gd name="T26" fmla="*/ 2147483647 w 918"/>
                <a:gd name="T27" fmla="*/ 2147483647 h 1056"/>
                <a:gd name="T28" fmla="*/ 2147483647 w 918"/>
                <a:gd name="T29" fmla="*/ 2147483647 h 1056"/>
                <a:gd name="T30" fmla="*/ 2147483647 w 918"/>
                <a:gd name="T31" fmla="*/ 2147483647 h 1056"/>
                <a:gd name="T32" fmla="*/ 2147483647 w 918"/>
                <a:gd name="T33" fmla="*/ 2147483647 h 1056"/>
                <a:gd name="T34" fmla="*/ 2147483647 w 918"/>
                <a:gd name="T35" fmla="*/ 2147483647 h 1056"/>
                <a:gd name="T36" fmla="*/ 2147483647 w 918"/>
                <a:gd name="T37" fmla="*/ 2147483647 h 1056"/>
                <a:gd name="T38" fmla="*/ 2147483647 w 918"/>
                <a:gd name="T39" fmla="*/ 2147483647 h 1056"/>
                <a:gd name="T40" fmla="*/ 2147483647 w 918"/>
                <a:gd name="T41" fmla="*/ 2147483647 h 1056"/>
                <a:gd name="T42" fmla="*/ 2147483647 w 918"/>
                <a:gd name="T43" fmla="*/ 2147483647 h 1056"/>
                <a:gd name="T44" fmla="*/ 2147483647 w 918"/>
                <a:gd name="T45" fmla="*/ 2147483647 h 1056"/>
                <a:gd name="T46" fmla="*/ 2147483647 w 918"/>
                <a:gd name="T47" fmla="*/ 2147483647 h 1056"/>
                <a:gd name="T48" fmla="*/ 2147483647 w 918"/>
                <a:gd name="T49" fmla="*/ 2147483647 h 1056"/>
                <a:gd name="T50" fmla="*/ 2147483647 w 918"/>
                <a:gd name="T51" fmla="*/ 2147483647 h 1056"/>
                <a:gd name="T52" fmla="*/ 2147483647 w 918"/>
                <a:gd name="T53" fmla="*/ 0 h 1056"/>
                <a:gd name="T54" fmla="*/ 2147483647 w 918"/>
                <a:gd name="T55" fmla="*/ 2147483647 h 1056"/>
                <a:gd name="T56" fmla="*/ 2147483647 w 918"/>
                <a:gd name="T57" fmla="*/ 2147483647 h 1056"/>
                <a:gd name="T58" fmla="*/ 2147483647 w 918"/>
                <a:gd name="T59" fmla="*/ 2147483647 h 1056"/>
                <a:gd name="T60" fmla="*/ 2147483647 w 918"/>
                <a:gd name="T61" fmla="*/ 2147483647 h 1056"/>
                <a:gd name="T62" fmla="*/ 2147483647 w 918"/>
                <a:gd name="T63" fmla="*/ 2147483647 h 1056"/>
                <a:gd name="T64" fmla="*/ 2147483647 w 918"/>
                <a:gd name="T65" fmla="*/ 2147483647 h 1056"/>
                <a:gd name="T66" fmla="*/ 2147483647 w 918"/>
                <a:gd name="T67" fmla="*/ 2147483647 h 1056"/>
                <a:gd name="T68" fmla="*/ 2147483647 w 918"/>
                <a:gd name="T69" fmla="*/ 2147483647 h 1056"/>
                <a:gd name="T70" fmla="*/ 2147483647 w 918"/>
                <a:gd name="T71" fmla="*/ 2147483647 h 1056"/>
                <a:gd name="T72" fmla="*/ 2147483647 w 918"/>
                <a:gd name="T73" fmla="*/ 2147483647 h 1056"/>
                <a:gd name="T74" fmla="*/ 2147483647 w 918"/>
                <a:gd name="T75" fmla="*/ 2147483647 h 1056"/>
                <a:gd name="T76" fmla="*/ 2147483647 w 918"/>
                <a:gd name="T77" fmla="*/ 2147483647 h 1056"/>
                <a:gd name="T78" fmla="*/ 2147483647 w 918"/>
                <a:gd name="T79" fmla="*/ 2147483647 h 1056"/>
                <a:gd name="T80" fmla="*/ 2147483647 w 918"/>
                <a:gd name="T81" fmla="*/ 2147483647 h 1056"/>
                <a:gd name="T82" fmla="*/ 2147483647 w 918"/>
                <a:gd name="T83" fmla="*/ 2147483647 h 10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18"/>
                <a:gd name="T127" fmla="*/ 0 h 1056"/>
                <a:gd name="T128" fmla="*/ 918 w 918"/>
                <a:gd name="T129" fmla="*/ 1056 h 10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18" h="1056">
                  <a:moveTo>
                    <a:pt x="18" y="687"/>
                  </a:moveTo>
                  <a:lnTo>
                    <a:pt x="49" y="720"/>
                  </a:lnTo>
                  <a:lnTo>
                    <a:pt x="81" y="749"/>
                  </a:lnTo>
                  <a:lnTo>
                    <a:pt x="106" y="782"/>
                  </a:lnTo>
                  <a:lnTo>
                    <a:pt x="120" y="810"/>
                  </a:lnTo>
                  <a:lnTo>
                    <a:pt x="84" y="827"/>
                  </a:lnTo>
                  <a:lnTo>
                    <a:pt x="72" y="851"/>
                  </a:lnTo>
                  <a:lnTo>
                    <a:pt x="34" y="867"/>
                  </a:lnTo>
                  <a:lnTo>
                    <a:pt x="9" y="898"/>
                  </a:lnTo>
                  <a:lnTo>
                    <a:pt x="2" y="933"/>
                  </a:lnTo>
                  <a:lnTo>
                    <a:pt x="43" y="963"/>
                  </a:lnTo>
                  <a:lnTo>
                    <a:pt x="85" y="929"/>
                  </a:lnTo>
                  <a:lnTo>
                    <a:pt x="130" y="946"/>
                  </a:lnTo>
                  <a:lnTo>
                    <a:pt x="180" y="933"/>
                  </a:lnTo>
                  <a:lnTo>
                    <a:pt x="213" y="920"/>
                  </a:lnTo>
                  <a:lnTo>
                    <a:pt x="267" y="933"/>
                  </a:lnTo>
                  <a:lnTo>
                    <a:pt x="308" y="933"/>
                  </a:lnTo>
                  <a:lnTo>
                    <a:pt x="354" y="956"/>
                  </a:lnTo>
                  <a:lnTo>
                    <a:pt x="386" y="967"/>
                  </a:lnTo>
                  <a:lnTo>
                    <a:pt x="399" y="1001"/>
                  </a:lnTo>
                  <a:lnTo>
                    <a:pt x="396" y="1037"/>
                  </a:lnTo>
                  <a:lnTo>
                    <a:pt x="430" y="1056"/>
                  </a:lnTo>
                  <a:lnTo>
                    <a:pt x="457" y="1052"/>
                  </a:lnTo>
                  <a:lnTo>
                    <a:pt x="486" y="1031"/>
                  </a:lnTo>
                  <a:lnTo>
                    <a:pt x="634" y="1028"/>
                  </a:lnTo>
                  <a:lnTo>
                    <a:pt x="645" y="996"/>
                  </a:lnTo>
                  <a:lnTo>
                    <a:pt x="594" y="909"/>
                  </a:lnTo>
                  <a:lnTo>
                    <a:pt x="594" y="852"/>
                  </a:lnTo>
                  <a:lnTo>
                    <a:pt x="550" y="800"/>
                  </a:lnTo>
                  <a:lnTo>
                    <a:pt x="651" y="755"/>
                  </a:lnTo>
                  <a:lnTo>
                    <a:pt x="676" y="779"/>
                  </a:lnTo>
                  <a:lnTo>
                    <a:pt x="729" y="767"/>
                  </a:lnTo>
                  <a:lnTo>
                    <a:pt x="768" y="726"/>
                  </a:lnTo>
                  <a:lnTo>
                    <a:pt x="813" y="690"/>
                  </a:lnTo>
                  <a:lnTo>
                    <a:pt x="823" y="636"/>
                  </a:lnTo>
                  <a:lnTo>
                    <a:pt x="867" y="584"/>
                  </a:lnTo>
                  <a:lnTo>
                    <a:pt x="873" y="527"/>
                  </a:lnTo>
                  <a:lnTo>
                    <a:pt x="871" y="459"/>
                  </a:lnTo>
                  <a:lnTo>
                    <a:pt x="904" y="417"/>
                  </a:lnTo>
                  <a:lnTo>
                    <a:pt x="918" y="386"/>
                  </a:lnTo>
                  <a:lnTo>
                    <a:pt x="886" y="369"/>
                  </a:lnTo>
                  <a:lnTo>
                    <a:pt x="873" y="329"/>
                  </a:lnTo>
                  <a:lnTo>
                    <a:pt x="855" y="290"/>
                  </a:lnTo>
                  <a:lnTo>
                    <a:pt x="837" y="239"/>
                  </a:lnTo>
                  <a:lnTo>
                    <a:pt x="842" y="187"/>
                  </a:lnTo>
                  <a:lnTo>
                    <a:pt x="866" y="149"/>
                  </a:lnTo>
                  <a:lnTo>
                    <a:pt x="866" y="128"/>
                  </a:lnTo>
                  <a:lnTo>
                    <a:pt x="833" y="107"/>
                  </a:lnTo>
                  <a:lnTo>
                    <a:pt x="804" y="93"/>
                  </a:lnTo>
                  <a:lnTo>
                    <a:pt x="775" y="67"/>
                  </a:lnTo>
                  <a:lnTo>
                    <a:pt x="791" y="33"/>
                  </a:lnTo>
                  <a:lnTo>
                    <a:pt x="833" y="12"/>
                  </a:lnTo>
                  <a:lnTo>
                    <a:pt x="882" y="5"/>
                  </a:lnTo>
                  <a:lnTo>
                    <a:pt x="813" y="0"/>
                  </a:lnTo>
                  <a:lnTo>
                    <a:pt x="762" y="14"/>
                  </a:lnTo>
                  <a:lnTo>
                    <a:pt x="726" y="27"/>
                  </a:lnTo>
                  <a:lnTo>
                    <a:pt x="703" y="44"/>
                  </a:lnTo>
                  <a:lnTo>
                    <a:pt x="672" y="85"/>
                  </a:lnTo>
                  <a:lnTo>
                    <a:pt x="659" y="119"/>
                  </a:lnTo>
                  <a:lnTo>
                    <a:pt x="659" y="154"/>
                  </a:lnTo>
                  <a:lnTo>
                    <a:pt x="672" y="205"/>
                  </a:lnTo>
                  <a:lnTo>
                    <a:pt x="639" y="244"/>
                  </a:lnTo>
                  <a:lnTo>
                    <a:pt x="602" y="257"/>
                  </a:lnTo>
                  <a:lnTo>
                    <a:pt x="573" y="296"/>
                  </a:lnTo>
                  <a:lnTo>
                    <a:pt x="544" y="326"/>
                  </a:lnTo>
                  <a:lnTo>
                    <a:pt x="544" y="369"/>
                  </a:lnTo>
                  <a:lnTo>
                    <a:pt x="535" y="416"/>
                  </a:lnTo>
                  <a:lnTo>
                    <a:pt x="511" y="431"/>
                  </a:lnTo>
                  <a:lnTo>
                    <a:pt x="477" y="421"/>
                  </a:lnTo>
                  <a:lnTo>
                    <a:pt x="448" y="451"/>
                  </a:lnTo>
                  <a:lnTo>
                    <a:pt x="403" y="464"/>
                  </a:lnTo>
                  <a:lnTo>
                    <a:pt x="348" y="488"/>
                  </a:lnTo>
                  <a:lnTo>
                    <a:pt x="337" y="533"/>
                  </a:lnTo>
                  <a:lnTo>
                    <a:pt x="341" y="567"/>
                  </a:lnTo>
                  <a:lnTo>
                    <a:pt x="316" y="558"/>
                  </a:lnTo>
                  <a:lnTo>
                    <a:pt x="316" y="593"/>
                  </a:lnTo>
                  <a:lnTo>
                    <a:pt x="267" y="615"/>
                  </a:lnTo>
                  <a:lnTo>
                    <a:pt x="209" y="606"/>
                  </a:lnTo>
                  <a:lnTo>
                    <a:pt x="167" y="619"/>
                  </a:lnTo>
                  <a:lnTo>
                    <a:pt x="134" y="602"/>
                  </a:lnTo>
                  <a:lnTo>
                    <a:pt x="93" y="615"/>
                  </a:lnTo>
                  <a:lnTo>
                    <a:pt x="43" y="606"/>
                  </a:lnTo>
                  <a:lnTo>
                    <a:pt x="0" y="615"/>
                  </a:lnTo>
                  <a:lnTo>
                    <a:pt x="3" y="654"/>
                  </a:lnTo>
                  <a:lnTo>
                    <a:pt x="18" y="6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6" name="Freeform 107">
              <a:extLst/>
            </p:cNvPr>
            <p:cNvSpPr>
              <a:spLocks/>
            </p:cNvSpPr>
            <p:nvPr/>
          </p:nvSpPr>
          <p:spPr bwMode="auto">
            <a:xfrm>
              <a:off x="5589564" y="4138631"/>
              <a:ext cx="112712" cy="112712"/>
            </a:xfrm>
            <a:custGeom>
              <a:avLst/>
              <a:gdLst>
                <a:gd name="T0" fmla="*/ 114132424 w 357"/>
                <a:gd name="T1" fmla="*/ 23084370 h 355"/>
                <a:gd name="T2" fmla="*/ 80142021 w 357"/>
                <a:gd name="T3" fmla="*/ 0 h 355"/>
                <a:gd name="T4" fmla="*/ 44755820 w 357"/>
                <a:gd name="T5" fmla="*/ 6854795 h 355"/>
                <a:gd name="T6" fmla="*/ 8472659 w 357"/>
                <a:gd name="T7" fmla="*/ 23084370 h 355"/>
                <a:gd name="T8" fmla="*/ 0 w 357"/>
                <a:gd name="T9" fmla="*/ 46068093 h 355"/>
                <a:gd name="T10" fmla="*/ 23923043 w 357"/>
                <a:gd name="T11" fmla="*/ 69858263 h 355"/>
                <a:gd name="T12" fmla="*/ 49341020 w 357"/>
                <a:gd name="T13" fmla="*/ 81349807 h 355"/>
                <a:gd name="T14" fmla="*/ 68579095 w 357"/>
                <a:gd name="T15" fmla="*/ 95160360 h 355"/>
                <a:gd name="T16" fmla="*/ 68579095 w 357"/>
                <a:gd name="T17" fmla="*/ 111288971 h 355"/>
                <a:gd name="T18" fmla="*/ 50138528 w 357"/>
                <a:gd name="T19" fmla="*/ 142740382 h 355"/>
                <a:gd name="T20" fmla="*/ 47846086 w 357"/>
                <a:gd name="T21" fmla="*/ 184171408 h 355"/>
                <a:gd name="T22" fmla="*/ 59907217 w 357"/>
                <a:gd name="T23" fmla="*/ 214312184 h 355"/>
                <a:gd name="T24" fmla="*/ 75556821 w 357"/>
                <a:gd name="T25" fmla="*/ 247174876 h 355"/>
                <a:gd name="T26" fmla="*/ 85325194 w 357"/>
                <a:gd name="T27" fmla="*/ 279331768 h 355"/>
                <a:gd name="T28" fmla="*/ 109049018 w 357"/>
                <a:gd name="T29" fmla="*/ 293142005 h 355"/>
                <a:gd name="T30" fmla="*/ 138055467 w 357"/>
                <a:gd name="T31" fmla="*/ 292436205 h 355"/>
                <a:gd name="T32" fmla="*/ 182711835 w 357"/>
                <a:gd name="T33" fmla="*/ 270158282 h 355"/>
                <a:gd name="T34" fmla="*/ 216602471 w 357"/>
                <a:gd name="T35" fmla="*/ 277114041 h 355"/>
                <a:gd name="T36" fmla="*/ 250194435 w 357"/>
                <a:gd name="T37" fmla="*/ 285077540 h 355"/>
                <a:gd name="T38" fmla="*/ 281393875 w 357"/>
                <a:gd name="T39" fmla="*/ 323181816 h 355"/>
                <a:gd name="T40" fmla="*/ 324554993 w 357"/>
                <a:gd name="T41" fmla="*/ 273988902 h 355"/>
                <a:gd name="T42" fmla="*/ 306114426 w 357"/>
                <a:gd name="T43" fmla="*/ 251710978 h 355"/>
                <a:gd name="T44" fmla="*/ 295249242 w 357"/>
                <a:gd name="T45" fmla="*/ 221066014 h 355"/>
                <a:gd name="T46" fmla="*/ 297641767 w 357"/>
                <a:gd name="T47" fmla="*/ 189614921 h 355"/>
                <a:gd name="T48" fmla="*/ 304519409 w 357"/>
                <a:gd name="T49" fmla="*/ 155038690 h 355"/>
                <a:gd name="T50" fmla="*/ 323059744 w 357"/>
                <a:gd name="T51" fmla="*/ 164211859 h 355"/>
                <a:gd name="T52" fmla="*/ 355455446 w 357"/>
                <a:gd name="T53" fmla="*/ 141228453 h 355"/>
                <a:gd name="T54" fmla="*/ 359243137 w 357"/>
                <a:gd name="T55" fmla="*/ 115926038 h 355"/>
                <a:gd name="T56" fmla="*/ 350770478 w 357"/>
                <a:gd name="T57" fmla="*/ 92841668 h 355"/>
                <a:gd name="T58" fmla="*/ 331532403 w 357"/>
                <a:gd name="T59" fmla="*/ 88305566 h 355"/>
                <a:gd name="T60" fmla="*/ 299934209 w 357"/>
                <a:gd name="T61" fmla="*/ 90623940 h 355"/>
                <a:gd name="T62" fmla="*/ 276011166 w 357"/>
                <a:gd name="T63" fmla="*/ 98990981 h 355"/>
                <a:gd name="T64" fmla="*/ 244412973 w 357"/>
                <a:gd name="T65" fmla="*/ 112801217 h 355"/>
                <a:gd name="T66" fmla="*/ 205039861 w 357"/>
                <a:gd name="T67" fmla="*/ 98990981 h 355"/>
                <a:gd name="T68" fmla="*/ 168058959 w 357"/>
                <a:gd name="T69" fmla="*/ 60684776 h 355"/>
                <a:gd name="T70" fmla="*/ 114132424 w 357"/>
                <a:gd name="T71" fmla="*/ 23084370 h 3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7"/>
                <a:gd name="T109" fmla="*/ 0 h 355"/>
                <a:gd name="T110" fmla="*/ 739775 w 357"/>
                <a:gd name="T111" fmla="*/ 668338 h 3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7" h="355">
                  <a:moveTo>
                    <a:pt x="125" y="25"/>
                  </a:moveTo>
                  <a:lnTo>
                    <a:pt x="88" y="0"/>
                  </a:lnTo>
                  <a:lnTo>
                    <a:pt x="49" y="8"/>
                  </a:lnTo>
                  <a:lnTo>
                    <a:pt x="9" y="25"/>
                  </a:lnTo>
                  <a:lnTo>
                    <a:pt x="0" y="51"/>
                  </a:lnTo>
                  <a:lnTo>
                    <a:pt x="26" y="77"/>
                  </a:lnTo>
                  <a:lnTo>
                    <a:pt x="54" y="89"/>
                  </a:lnTo>
                  <a:lnTo>
                    <a:pt x="75" y="105"/>
                  </a:lnTo>
                  <a:lnTo>
                    <a:pt x="75" y="122"/>
                  </a:lnTo>
                  <a:lnTo>
                    <a:pt x="55" y="157"/>
                  </a:lnTo>
                  <a:lnTo>
                    <a:pt x="53" y="202"/>
                  </a:lnTo>
                  <a:lnTo>
                    <a:pt x="66" y="235"/>
                  </a:lnTo>
                  <a:lnTo>
                    <a:pt x="83" y="272"/>
                  </a:lnTo>
                  <a:lnTo>
                    <a:pt x="94" y="307"/>
                  </a:lnTo>
                  <a:lnTo>
                    <a:pt x="120" y="322"/>
                  </a:lnTo>
                  <a:lnTo>
                    <a:pt x="152" y="321"/>
                  </a:lnTo>
                  <a:lnTo>
                    <a:pt x="201" y="297"/>
                  </a:lnTo>
                  <a:lnTo>
                    <a:pt x="238" y="304"/>
                  </a:lnTo>
                  <a:lnTo>
                    <a:pt x="275" y="313"/>
                  </a:lnTo>
                  <a:lnTo>
                    <a:pt x="309" y="355"/>
                  </a:lnTo>
                  <a:lnTo>
                    <a:pt x="357" y="301"/>
                  </a:lnTo>
                  <a:lnTo>
                    <a:pt x="337" y="277"/>
                  </a:lnTo>
                  <a:lnTo>
                    <a:pt x="325" y="243"/>
                  </a:lnTo>
                  <a:lnTo>
                    <a:pt x="327" y="208"/>
                  </a:lnTo>
                  <a:lnTo>
                    <a:pt x="335" y="170"/>
                  </a:lnTo>
                  <a:lnTo>
                    <a:pt x="312" y="142"/>
                  </a:lnTo>
                  <a:lnTo>
                    <a:pt x="269" y="124"/>
                  </a:lnTo>
                  <a:lnTo>
                    <a:pt x="225" y="109"/>
                  </a:lnTo>
                  <a:lnTo>
                    <a:pt x="185" y="67"/>
                  </a:lnTo>
                  <a:lnTo>
                    <a:pt x="125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7" name="Freeform 108">
              <a:extLst/>
            </p:cNvPr>
            <p:cNvSpPr>
              <a:spLocks/>
            </p:cNvSpPr>
            <p:nvPr/>
          </p:nvSpPr>
          <p:spPr bwMode="auto">
            <a:xfrm>
              <a:off x="5362551" y="4113231"/>
              <a:ext cx="255588" cy="190500"/>
            </a:xfrm>
            <a:custGeom>
              <a:avLst/>
              <a:gdLst>
                <a:gd name="T0" fmla="*/ 1 w 1489076"/>
                <a:gd name="T1" fmla="*/ 75 h 1112837"/>
                <a:gd name="T2" fmla="*/ 2 w 1489076"/>
                <a:gd name="T3" fmla="*/ 105 h 1112837"/>
                <a:gd name="T4" fmla="*/ 0 w 1489076"/>
                <a:gd name="T5" fmla="*/ 121 h 1112837"/>
                <a:gd name="T6" fmla="*/ 15 w 1489076"/>
                <a:gd name="T7" fmla="*/ 139 h 1112837"/>
                <a:gd name="T8" fmla="*/ 4 w 1489076"/>
                <a:gd name="T9" fmla="*/ 160 h 1112837"/>
                <a:gd name="T10" fmla="*/ 22 w 1489076"/>
                <a:gd name="T11" fmla="*/ 161 h 1112837"/>
                <a:gd name="T12" fmla="*/ 44 w 1489076"/>
                <a:gd name="T13" fmla="*/ 160 h 1112837"/>
                <a:gd name="T14" fmla="*/ 62 w 1489076"/>
                <a:gd name="T15" fmla="*/ 162 h 1112837"/>
                <a:gd name="T16" fmla="*/ 87 w 1489076"/>
                <a:gd name="T17" fmla="*/ 159 h 1112837"/>
                <a:gd name="T18" fmla="*/ 93 w 1489076"/>
                <a:gd name="T19" fmla="*/ 151 h 1112837"/>
                <a:gd name="T20" fmla="*/ 95 w 1489076"/>
                <a:gd name="T21" fmla="*/ 134 h 1112837"/>
                <a:gd name="T22" fmla="*/ 119 w 1489076"/>
                <a:gd name="T23" fmla="*/ 125 h 1112837"/>
                <a:gd name="T24" fmla="*/ 134 w 1489076"/>
                <a:gd name="T25" fmla="*/ 120 h 1112837"/>
                <a:gd name="T26" fmla="*/ 142 w 1489076"/>
                <a:gd name="T27" fmla="*/ 108 h 1112837"/>
                <a:gd name="T28" fmla="*/ 148 w 1489076"/>
                <a:gd name="T29" fmla="*/ 90 h 1112837"/>
                <a:gd name="T30" fmla="*/ 164 w 1489076"/>
                <a:gd name="T31" fmla="*/ 77 h 1112837"/>
                <a:gd name="T32" fmla="*/ 169 w 1489076"/>
                <a:gd name="T33" fmla="*/ 55 h 1112837"/>
                <a:gd name="T34" fmla="*/ 172 w 1489076"/>
                <a:gd name="T35" fmla="*/ 39 h 1112837"/>
                <a:gd name="T36" fmla="*/ 185 w 1489076"/>
                <a:gd name="T37" fmla="*/ 26 h 1112837"/>
                <a:gd name="T38" fmla="*/ 206 w 1489076"/>
                <a:gd name="T39" fmla="*/ 20 h 1112837"/>
                <a:gd name="T40" fmla="*/ 222 w 1489076"/>
                <a:gd name="T41" fmla="*/ 14 h 1112837"/>
                <a:gd name="T42" fmla="*/ 203 w 1489076"/>
                <a:gd name="T43" fmla="*/ 11 h 1112837"/>
                <a:gd name="T44" fmla="*/ 183 w 1489076"/>
                <a:gd name="T45" fmla="*/ 22 h 1112837"/>
                <a:gd name="T46" fmla="*/ 169 w 1489076"/>
                <a:gd name="T47" fmla="*/ 16 h 1112837"/>
                <a:gd name="T48" fmla="*/ 160 w 1489076"/>
                <a:gd name="T49" fmla="*/ 0 h 1112837"/>
                <a:gd name="T50" fmla="*/ 144 w 1489076"/>
                <a:gd name="T51" fmla="*/ 15 h 1112837"/>
                <a:gd name="T52" fmla="*/ 123 w 1489076"/>
                <a:gd name="T53" fmla="*/ 25 h 1112837"/>
                <a:gd name="T54" fmla="*/ 93 w 1489076"/>
                <a:gd name="T55" fmla="*/ 18 h 1112837"/>
                <a:gd name="T56" fmla="*/ 71 w 1489076"/>
                <a:gd name="T57" fmla="*/ 22 h 1112837"/>
                <a:gd name="T58" fmla="*/ 58 w 1489076"/>
                <a:gd name="T59" fmla="*/ 43 h 1112837"/>
                <a:gd name="T60" fmla="*/ 35 w 1489076"/>
                <a:gd name="T61" fmla="*/ 53 h 1112837"/>
                <a:gd name="T62" fmla="*/ 14 w 1489076"/>
                <a:gd name="T63" fmla="*/ 55 h 11128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89076"/>
                <a:gd name="T97" fmla="*/ 0 h 1112837"/>
                <a:gd name="T98" fmla="*/ 1489076 w 1489076"/>
                <a:gd name="T99" fmla="*/ 1112837 h 111283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89076" h="1112837">
                  <a:moveTo>
                    <a:pt x="55563" y="427037"/>
                  </a:moveTo>
                  <a:lnTo>
                    <a:pt x="9525" y="512762"/>
                  </a:lnTo>
                  <a:lnTo>
                    <a:pt x="9525" y="619125"/>
                  </a:lnTo>
                  <a:lnTo>
                    <a:pt x="12700" y="712787"/>
                  </a:lnTo>
                  <a:lnTo>
                    <a:pt x="22225" y="757237"/>
                  </a:lnTo>
                  <a:lnTo>
                    <a:pt x="0" y="823912"/>
                  </a:lnTo>
                  <a:lnTo>
                    <a:pt x="58738" y="892175"/>
                  </a:lnTo>
                  <a:lnTo>
                    <a:pt x="103188" y="942975"/>
                  </a:lnTo>
                  <a:lnTo>
                    <a:pt x="98425" y="995362"/>
                  </a:lnTo>
                  <a:lnTo>
                    <a:pt x="28575" y="1085850"/>
                  </a:lnTo>
                  <a:lnTo>
                    <a:pt x="88900" y="1112837"/>
                  </a:lnTo>
                  <a:lnTo>
                    <a:pt x="146050" y="1095375"/>
                  </a:lnTo>
                  <a:lnTo>
                    <a:pt x="241300" y="1109662"/>
                  </a:lnTo>
                  <a:lnTo>
                    <a:pt x="295275" y="1090612"/>
                  </a:lnTo>
                  <a:lnTo>
                    <a:pt x="352425" y="1112837"/>
                  </a:lnTo>
                  <a:lnTo>
                    <a:pt x="417513" y="1100137"/>
                  </a:lnTo>
                  <a:lnTo>
                    <a:pt x="517525" y="1108075"/>
                  </a:lnTo>
                  <a:lnTo>
                    <a:pt x="585788" y="1079500"/>
                  </a:lnTo>
                  <a:lnTo>
                    <a:pt x="589298" y="1022599"/>
                  </a:lnTo>
                  <a:lnTo>
                    <a:pt x="627063" y="1028700"/>
                  </a:lnTo>
                  <a:lnTo>
                    <a:pt x="622300" y="984250"/>
                  </a:lnTo>
                  <a:lnTo>
                    <a:pt x="638175" y="908050"/>
                  </a:lnTo>
                  <a:lnTo>
                    <a:pt x="728663" y="871537"/>
                  </a:lnTo>
                  <a:lnTo>
                    <a:pt x="800101" y="850900"/>
                  </a:lnTo>
                  <a:lnTo>
                    <a:pt x="846138" y="803275"/>
                  </a:lnTo>
                  <a:lnTo>
                    <a:pt x="900113" y="817562"/>
                  </a:lnTo>
                  <a:lnTo>
                    <a:pt x="941388" y="793750"/>
                  </a:lnTo>
                  <a:lnTo>
                    <a:pt x="950913" y="731837"/>
                  </a:lnTo>
                  <a:lnTo>
                    <a:pt x="950913" y="652462"/>
                  </a:lnTo>
                  <a:lnTo>
                    <a:pt x="992919" y="610643"/>
                  </a:lnTo>
                  <a:lnTo>
                    <a:pt x="1042926" y="542777"/>
                  </a:lnTo>
                  <a:lnTo>
                    <a:pt x="1102457" y="522537"/>
                  </a:lnTo>
                  <a:lnTo>
                    <a:pt x="1157226" y="460624"/>
                  </a:lnTo>
                  <a:lnTo>
                    <a:pt x="1136651" y="374650"/>
                  </a:lnTo>
                  <a:lnTo>
                    <a:pt x="1131888" y="322262"/>
                  </a:lnTo>
                  <a:lnTo>
                    <a:pt x="1157288" y="266700"/>
                  </a:lnTo>
                  <a:lnTo>
                    <a:pt x="1204913" y="204787"/>
                  </a:lnTo>
                  <a:lnTo>
                    <a:pt x="1241426" y="174625"/>
                  </a:lnTo>
                  <a:lnTo>
                    <a:pt x="1303338" y="155575"/>
                  </a:lnTo>
                  <a:lnTo>
                    <a:pt x="1381126" y="133350"/>
                  </a:lnTo>
                  <a:lnTo>
                    <a:pt x="1489076" y="141287"/>
                  </a:lnTo>
                  <a:lnTo>
                    <a:pt x="1489076" y="93662"/>
                  </a:lnTo>
                  <a:lnTo>
                    <a:pt x="1417638" y="79375"/>
                  </a:lnTo>
                  <a:lnTo>
                    <a:pt x="1363663" y="77787"/>
                  </a:lnTo>
                  <a:lnTo>
                    <a:pt x="1304926" y="109537"/>
                  </a:lnTo>
                  <a:lnTo>
                    <a:pt x="1231901" y="150812"/>
                  </a:lnTo>
                  <a:lnTo>
                    <a:pt x="1166813" y="198437"/>
                  </a:lnTo>
                  <a:lnTo>
                    <a:pt x="1131888" y="107950"/>
                  </a:lnTo>
                  <a:lnTo>
                    <a:pt x="1146176" y="41275"/>
                  </a:lnTo>
                  <a:lnTo>
                    <a:pt x="1076326" y="0"/>
                  </a:lnTo>
                  <a:lnTo>
                    <a:pt x="1033463" y="38100"/>
                  </a:lnTo>
                  <a:lnTo>
                    <a:pt x="965201" y="103187"/>
                  </a:lnTo>
                  <a:lnTo>
                    <a:pt x="903288" y="174625"/>
                  </a:lnTo>
                  <a:lnTo>
                    <a:pt x="828676" y="171450"/>
                  </a:lnTo>
                  <a:lnTo>
                    <a:pt x="731838" y="146050"/>
                  </a:lnTo>
                  <a:lnTo>
                    <a:pt x="623888" y="123825"/>
                  </a:lnTo>
                  <a:lnTo>
                    <a:pt x="547688" y="109537"/>
                  </a:lnTo>
                  <a:lnTo>
                    <a:pt x="479425" y="152400"/>
                  </a:lnTo>
                  <a:lnTo>
                    <a:pt x="422275" y="209550"/>
                  </a:lnTo>
                  <a:lnTo>
                    <a:pt x="388938" y="293687"/>
                  </a:lnTo>
                  <a:lnTo>
                    <a:pt x="300038" y="307975"/>
                  </a:lnTo>
                  <a:lnTo>
                    <a:pt x="231775" y="357187"/>
                  </a:lnTo>
                  <a:lnTo>
                    <a:pt x="179388" y="382587"/>
                  </a:lnTo>
                  <a:lnTo>
                    <a:pt x="93663" y="371475"/>
                  </a:lnTo>
                  <a:lnTo>
                    <a:pt x="55563" y="4270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8" name="Freeform 109">
              <a:extLst/>
            </p:cNvPr>
            <p:cNvSpPr>
              <a:spLocks/>
            </p:cNvSpPr>
            <p:nvPr/>
          </p:nvSpPr>
          <p:spPr bwMode="auto">
            <a:xfrm>
              <a:off x="5065689" y="4081481"/>
              <a:ext cx="346075" cy="319087"/>
            </a:xfrm>
            <a:custGeom>
              <a:avLst/>
              <a:gdLst>
                <a:gd name="T0" fmla="*/ 2147483647 w 1090"/>
                <a:gd name="T1" fmla="*/ 0 h 1006"/>
                <a:gd name="T2" fmla="*/ 0 w 1090"/>
                <a:gd name="T3" fmla="*/ 2147483647 h 1006"/>
                <a:gd name="T4" fmla="*/ 2147483647 w 1090"/>
                <a:gd name="T5" fmla="*/ 2147483647 h 1006"/>
                <a:gd name="T6" fmla="*/ 2147483647 w 1090"/>
                <a:gd name="T7" fmla="*/ 2147483647 h 1006"/>
                <a:gd name="T8" fmla="*/ 2147483647 w 1090"/>
                <a:gd name="T9" fmla="*/ 2147483647 h 1006"/>
                <a:gd name="T10" fmla="*/ 2147483647 w 1090"/>
                <a:gd name="T11" fmla="*/ 2147483647 h 1006"/>
                <a:gd name="T12" fmla="*/ 2147483647 w 1090"/>
                <a:gd name="T13" fmla="*/ 2147483647 h 1006"/>
                <a:gd name="T14" fmla="*/ 2147483647 w 1090"/>
                <a:gd name="T15" fmla="*/ 2147483647 h 1006"/>
                <a:gd name="T16" fmla="*/ 2147483647 w 1090"/>
                <a:gd name="T17" fmla="*/ 2147483647 h 1006"/>
                <a:gd name="T18" fmla="*/ 2147483647 w 1090"/>
                <a:gd name="T19" fmla="*/ 2147483647 h 1006"/>
                <a:gd name="T20" fmla="*/ 2147483647 w 1090"/>
                <a:gd name="T21" fmla="*/ 2147483647 h 1006"/>
                <a:gd name="T22" fmla="*/ 2147483647 w 1090"/>
                <a:gd name="T23" fmla="*/ 2147483647 h 1006"/>
                <a:gd name="T24" fmla="*/ 2147483647 w 1090"/>
                <a:gd name="T25" fmla="*/ 2147483647 h 1006"/>
                <a:gd name="T26" fmla="*/ 2147483647 w 1090"/>
                <a:gd name="T27" fmla="*/ 2147483647 h 1006"/>
                <a:gd name="T28" fmla="*/ 2147483647 w 1090"/>
                <a:gd name="T29" fmla="*/ 2147483647 h 1006"/>
                <a:gd name="T30" fmla="*/ 2147483647 w 1090"/>
                <a:gd name="T31" fmla="*/ 2147483647 h 1006"/>
                <a:gd name="T32" fmla="*/ 2147483647 w 1090"/>
                <a:gd name="T33" fmla="*/ 2147483647 h 1006"/>
                <a:gd name="T34" fmla="*/ 2147483647 w 1090"/>
                <a:gd name="T35" fmla="*/ 2147483647 h 1006"/>
                <a:gd name="T36" fmla="*/ 2147483647 w 1090"/>
                <a:gd name="T37" fmla="*/ 2147483647 h 1006"/>
                <a:gd name="T38" fmla="*/ 2147483647 w 1090"/>
                <a:gd name="T39" fmla="*/ 2147483647 h 1006"/>
                <a:gd name="T40" fmla="*/ 2147483647 w 1090"/>
                <a:gd name="T41" fmla="*/ 2147483647 h 1006"/>
                <a:gd name="T42" fmla="*/ 2147483647 w 1090"/>
                <a:gd name="T43" fmla="*/ 2147483647 h 1006"/>
                <a:gd name="T44" fmla="*/ 2147483647 w 1090"/>
                <a:gd name="T45" fmla="*/ 2147483647 h 1006"/>
                <a:gd name="T46" fmla="*/ 2147483647 w 1090"/>
                <a:gd name="T47" fmla="*/ 2147483647 h 1006"/>
                <a:gd name="T48" fmla="*/ 2147483647 w 1090"/>
                <a:gd name="T49" fmla="*/ 2147483647 h 1006"/>
                <a:gd name="T50" fmla="*/ 2147483647 w 1090"/>
                <a:gd name="T51" fmla="*/ 2147483647 h 1006"/>
                <a:gd name="T52" fmla="*/ 2147483647 w 1090"/>
                <a:gd name="T53" fmla="*/ 2147483647 h 1006"/>
                <a:gd name="T54" fmla="*/ 2147483647 w 1090"/>
                <a:gd name="T55" fmla="*/ 2147483647 h 1006"/>
                <a:gd name="T56" fmla="*/ 2147483647 w 1090"/>
                <a:gd name="T57" fmla="*/ 2147483647 h 1006"/>
                <a:gd name="T58" fmla="*/ 2147483647 w 1090"/>
                <a:gd name="T59" fmla="*/ 2147483647 h 1006"/>
                <a:gd name="T60" fmla="*/ 2147483647 w 1090"/>
                <a:gd name="T61" fmla="*/ 2147483647 h 1006"/>
                <a:gd name="T62" fmla="*/ 2147483647 w 1090"/>
                <a:gd name="T63" fmla="*/ 2147483647 h 1006"/>
                <a:gd name="T64" fmla="*/ 2147483647 w 1090"/>
                <a:gd name="T65" fmla="*/ 2147483647 h 1006"/>
                <a:gd name="T66" fmla="*/ 2147483647 w 1090"/>
                <a:gd name="T67" fmla="*/ 2147483647 h 1006"/>
                <a:gd name="T68" fmla="*/ 2147483647 w 1090"/>
                <a:gd name="T69" fmla="*/ 2147483647 h 1006"/>
                <a:gd name="T70" fmla="*/ 2147483647 w 1090"/>
                <a:gd name="T71" fmla="*/ 2147483647 h 1006"/>
                <a:gd name="T72" fmla="*/ 2147483647 w 1090"/>
                <a:gd name="T73" fmla="*/ 2147483647 h 1006"/>
                <a:gd name="T74" fmla="*/ 2147483647 w 1090"/>
                <a:gd name="T75" fmla="*/ 2147483647 h 1006"/>
                <a:gd name="T76" fmla="*/ 2147483647 w 1090"/>
                <a:gd name="T77" fmla="*/ 2147483647 h 1006"/>
                <a:gd name="T78" fmla="*/ 2147483647 w 1090"/>
                <a:gd name="T79" fmla="*/ 2147483647 h 1006"/>
                <a:gd name="T80" fmla="*/ 2147483647 w 1090"/>
                <a:gd name="T81" fmla="*/ 2147483647 h 1006"/>
                <a:gd name="T82" fmla="*/ 2147483647 w 1090"/>
                <a:gd name="T83" fmla="*/ 2147483647 h 1006"/>
                <a:gd name="T84" fmla="*/ 2147483647 w 1090"/>
                <a:gd name="T85" fmla="*/ 2147483647 h 1006"/>
                <a:gd name="T86" fmla="*/ 2147483647 w 1090"/>
                <a:gd name="T87" fmla="*/ 2147483647 h 1006"/>
                <a:gd name="T88" fmla="*/ 2147483647 w 1090"/>
                <a:gd name="T89" fmla="*/ 2147483647 h 1006"/>
                <a:gd name="T90" fmla="*/ 2147483647 w 1090"/>
                <a:gd name="T91" fmla="*/ 2147483647 h 1006"/>
                <a:gd name="T92" fmla="*/ 2147483647 w 1090"/>
                <a:gd name="T93" fmla="*/ 2147483647 h 1006"/>
                <a:gd name="T94" fmla="*/ 2147483647 w 1090"/>
                <a:gd name="T95" fmla="*/ 2147483647 h 1006"/>
                <a:gd name="T96" fmla="*/ 2147483647 w 1090"/>
                <a:gd name="T97" fmla="*/ 2147483647 h 1006"/>
                <a:gd name="T98" fmla="*/ 2147483647 w 1090"/>
                <a:gd name="T99" fmla="*/ 2147483647 h 1006"/>
                <a:gd name="T100" fmla="*/ 2147483647 w 1090"/>
                <a:gd name="T101" fmla="*/ 2147483647 h 1006"/>
                <a:gd name="T102" fmla="*/ 2147483647 w 1090"/>
                <a:gd name="T103" fmla="*/ 2147483647 h 1006"/>
                <a:gd name="T104" fmla="*/ 2147483647 w 1090"/>
                <a:gd name="T105" fmla="*/ 2147483647 h 1006"/>
                <a:gd name="T106" fmla="*/ 2147483647 w 1090"/>
                <a:gd name="T107" fmla="*/ 2147483647 h 1006"/>
                <a:gd name="T108" fmla="*/ 2147483647 w 1090"/>
                <a:gd name="T109" fmla="*/ 2147483647 h 1006"/>
                <a:gd name="T110" fmla="*/ 2147483647 w 1090"/>
                <a:gd name="T111" fmla="*/ 2147483647 h 1006"/>
                <a:gd name="T112" fmla="*/ 2147483647 w 1090"/>
                <a:gd name="T113" fmla="*/ 2147483647 h 1006"/>
                <a:gd name="T114" fmla="*/ 2147483647 w 1090"/>
                <a:gd name="T115" fmla="*/ 2147483647 h 100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90"/>
                <a:gd name="T175" fmla="*/ 0 h 1006"/>
                <a:gd name="T176" fmla="*/ 1090 w 1090"/>
                <a:gd name="T177" fmla="*/ 1006 h 100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90" h="1006">
                  <a:moveTo>
                    <a:pt x="73" y="20"/>
                  </a:moveTo>
                  <a:lnTo>
                    <a:pt x="49" y="0"/>
                  </a:lnTo>
                  <a:lnTo>
                    <a:pt x="23" y="11"/>
                  </a:lnTo>
                  <a:lnTo>
                    <a:pt x="0" y="26"/>
                  </a:lnTo>
                  <a:lnTo>
                    <a:pt x="3" y="61"/>
                  </a:lnTo>
                  <a:lnTo>
                    <a:pt x="7" y="93"/>
                  </a:lnTo>
                  <a:lnTo>
                    <a:pt x="26" y="142"/>
                  </a:lnTo>
                  <a:lnTo>
                    <a:pt x="28" y="190"/>
                  </a:lnTo>
                  <a:lnTo>
                    <a:pt x="44" y="226"/>
                  </a:lnTo>
                  <a:lnTo>
                    <a:pt x="56" y="254"/>
                  </a:lnTo>
                  <a:lnTo>
                    <a:pt x="74" y="279"/>
                  </a:lnTo>
                  <a:lnTo>
                    <a:pt x="108" y="283"/>
                  </a:lnTo>
                  <a:lnTo>
                    <a:pt x="132" y="289"/>
                  </a:lnTo>
                  <a:lnTo>
                    <a:pt x="115" y="318"/>
                  </a:lnTo>
                  <a:lnTo>
                    <a:pt x="103" y="341"/>
                  </a:lnTo>
                  <a:lnTo>
                    <a:pt x="118" y="373"/>
                  </a:lnTo>
                  <a:lnTo>
                    <a:pt x="116" y="397"/>
                  </a:lnTo>
                  <a:lnTo>
                    <a:pt x="117" y="411"/>
                  </a:lnTo>
                  <a:lnTo>
                    <a:pt x="129" y="450"/>
                  </a:lnTo>
                  <a:lnTo>
                    <a:pt x="146" y="478"/>
                  </a:lnTo>
                  <a:lnTo>
                    <a:pt x="177" y="503"/>
                  </a:lnTo>
                  <a:lnTo>
                    <a:pt x="207" y="521"/>
                  </a:lnTo>
                  <a:lnTo>
                    <a:pt x="227" y="528"/>
                  </a:lnTo>
                  <a:lnTo>
                    <a:pt x="233" y="569"/>
                  </a:lnTo>
                  <a:lnTo>
                    <a:pt x="220" y="601"/>
                  </a:lnTo>
                  <a:lnTo>
                    <a:pt x="236" y="632"/>
                  </a:lnTo>
                  <a:lnTo>
                    <a:pt x="239" y="675"/>
                  </a:lnTo>
                  <a:lnTo>
                    <a:pt x="261" y="652"/>
                  </a:lnTo>
                  <a:lnTo>
                    <a:pt x="290" y="673"/>
                  </a:lnTo>
                  <a:lnTo>
                    <a:pt x="326" y="667"/>
                  </a:lnTo>
                  <a:lnTo>
                    <a:pt x="338" y="684"/>
                  </a:lnTo>
                  <a:lnTo>
                    <a:pt x="355" y="718"/>
                  </a:lnTo>
                  <a:lnTo>
                    <a:pt x="377" y="742"/>
                  </a:lnTo>
                  <a:lnTo>
                    <a:pt x="391" y="783"/>
                  </a:lnTo>
                  <a:lnTo>
                    <a:pt x="409" y="805"/>
                  </a:lnTo>
                  <a:lnTo>
                    <a:pt x="428" y="806"/>
                  </a:lnTo>
                  <a:lnTo>
                    <a:pt x="452" y="834"/>
                  </a:lnTo>
                  <a:lnTo>
                    <a:pt x="493" y="844"/>
                  </a:lnTo>
                  <a:lnTo>
                    <a:pt x="515" y="883"/>
                  </a:lnTo>
                  <a:lnTo>
                    <a:pt x="533" y="909"/>
                  </a:lnTo>
                  <a:lnTo>
                    <a:pt x="579" y="912"/>
                  </a:lnTo>
                  <a:lnTo>
                    <a:pt x="615" y="915"/>
                  </a:lnTo>
                  <a:lnTo>
                    <a:pt x="650" y="918"/>
                  </a:lnTo>
                  <a:lnTo>
                    <a:pt x="671" y="892"/>
                  </a:lnTo>
                  <a:lnTo>
                    <a:pt x="689" y="873"/>
                  </a:lnTo>
                  <a:lnTo>
                    <a:pt x="727" y="878"/>
                  </a:lnTo>
                  <a:lnTo>
                    <a:pt x="737" y="913"/>
                  </a:lnTo>
                  <a:lnTo>
                    <a:pt x="752" y="960"/>
                  </a:lnTo>
                  <a:lnTo>
                    <a:pt x="765" y="979"/>
                  </a:lnTo>
                  <a:lnTo>
                    <a:pt x="807" y="976"/>
                  </a:lnTo>
                  <a:lnTo>
                    <a:pt x="841" y="992"/>
                  </a:lnTo>
                  <a:lnTo>
                    <a:pt x="845" y="980"/>
                  </a:lnTo>
                  <a:lnTo>
                    <a:pt x="878" y="980"/>
                  </a:lnTo>
                  <a:lnTo>
                    <a:pt x="909" y="1002"/>
                  </a:lnTo>
                  <a:lnTo>
                    <a:pt x="943" y="1005"/>
                  </a:lnTo>
                  <a:lnTo>
                    <a:pt x="973" y="1006"/>
                  </a:lnTo>
                  <a:lnTo>
                    <a:pt x="986" y="975"/>
                  </a:lnTo>
                  <a:lnTo>
                    <a:pt x="997" y="944"/>
                  </a:lnTo>
                  <a:lnTo>
                    <a:pt x="1015" y="921"/>
                  </a:lnTo>
                  <a:lnTo>
                    <a:pt x="1049" y="906"/>
                  </a:lnTo>
                  <a:lnTo>
                    <a:pt x="1057" y="886"/>
                  </a:lnTo>
                  <a:lnTo>
                    <a:pt x="1090" y="870"/>
                  </a:lnTo>
                  <a:lnTo>
                    <a:pt x="1074" y="841"/>
                  </a:lnTo>
                  <a:lnTo>
                    <a:pt x="1051" y="816"/>
                  </a:lnTo>
                  <a:lnTo>
                    <a:pt x="1026" y="791"/>
                  </a:lnTo>
                  <a:lnTo>
                    <a:pt x="1003" y="765"/>
                  </a:lnTo>
                  <a:lnTo>
                    <a:pt x="989" y="737"/>
                  </a:lnTo>
                  <a:lnTo>
                    <a:pt x="989" y="706"/>
                  </a:lnTo>
                  <a:lnTo>
                    <a:pt x="954" y="693"/>
                  </a:lnTo>
                  <a:lnTo>
                    <a:pt x="992" y="639"/>
                  </a:lnTo>
                  <a:lnTo>
                    <a:pt x="995" y="614"/>
                  </a:lnTo>
                  <a:lnTo>
                    <a:pt x="977" y="595"/>
                  </a:lnTo>
                  <a:lnTo>
                    <a:pt x="938" y="549"/>
                  </a:lnTo>
                  <a:lnTo>
                    <a:pt x="950" y="514"/>
                  </a:lnTo>
                  <a:lnTo>
                    <a:pt x="947" y="493"/>
                  </a:lnTo>
                  <a:lnTo>
                    <a:pt x="943" y="442"/>
                  </a:lnTo>
                  <a:lnTo>
                    <a:pt x="943" y="382"/>
                  </a:lnTo>
                  <a:lnTo>
                    <a:pt x="967" y="336"/>
                  </a:lnTo>
                  <a:lnTo>
                    <a:pt x="990" y="306"/>
                  </a:lnTo>
                  <a:lnTo>
                    <a:pt x="980" y="280"/>
                  </a:lnTo>
                  <a:lnTo>
                    <a:pt x="980" y="251"/>
                  </a:lnTo>
                  <a:lnTo>
                    <a:pt x="974" y="232"/>
                  </a:lnTo>
                  <a:lnTo>
                    <a:pt x="949" y="222"/>
                  </a:lnTo>
                  <a:lnTo>
                    <a:pt x="925" y="222"/>
                  </a:lnTo>
                  <a:lnTo>
                    <a:pt x="903" y="196"/>
                  </a:lnTo>
                  <a:lnTo>
                    <a:pt x="869" y="169"/>
                  </a:lnTo>
                  <a:lnTo>
                    <a:pt x="841" y="154"/>
                  </a:lnTo>
                  <a:lnTo>
                    <a:pt x="807" y="143"/>
                  </a:lnTo>
                  <a:lnTo>
                    <a:pt x="758" y="125"/>
                  </a:lnTo>
                  <a:lnTo>
                    <a:pt x="723" y="123"/>
                  </a:lnTo>
                  <a:lnTo>
                    <a:pt x="702" y="119"/>
                  </a:lnTo>
                  <a:lnTo>
                    <a:pt x="674" y="125"/>
                  </a:lnTo>
                  <a:lnTo>
                    <a:pt x="647" y="129"/>
                  </a:lnTo>
                  <a:lnTo>
                    <a:pt x="629" y="154"/>
                  </a:lnTo>
                  <a:lnTo>
                    <a:pt x="613" y="172"/>
                  </a:lnTo>
                  <a:lnTo>
                    <a:pt x="562" y="172"/>
                  </a:lnTo>
                  <a:lnTo>
                    <a:pt x="557" y="202"/>
                  </a:lnTo>
                  <a:lnTo>
                    <a:pt x="518" y="210"/>
                  </a:lnTo>
                  <a:lnTo>
                    <a:pt x="477" y="232"/>
                  </a:lnTo>
                  <a:lnTo>
                    <a:pt x="440" y="225"/>
                  </a:lnTo>
                  <a:lnTo>
                    <a:pt x="407" y="216"/>
                  </a:lnTo>
                  <a:lnTo>
                    <a:pt x="379" y="183"/>
                  </a:lnTo>
                  <a:lnTo>
                    <a:pt x="350" y="167"/>
                  </a:lnTo>
                  <a:lnTo>
                    <a:pt x="323" y="178"/>
                  </a:lnTo>
                  <a:lnTo>
                    <a:pt x="311" y="154"/>
                  </a:lnTo>
                  <a:lnTo>
                    <a:pt x="282" y="146"/>
                  </a:lnTo>
                  <a:lnTo>
                    <a:pt x="267" y="134"/>
                  </a:lnTo>
                  <a:lnTo>
                    <a:pt x="257" y="100"/>
                  </a:lnTo>
                  <a:lnTo>
                    <a:pt x="252" y="81"/>
                  </a:lnTo>
                  <a:lnTo>
                    <a:pt x="223" y="60"/>
                  </a:lnTo>
                  <a:lnTo>
                    <a:pt x="202" y="15"/>
                  </a:lnTo>
                  <a:lnTo>
                    <a:pt x="185" y="28"/>
                  </a:lnTo>
                  <a:lnTo>
                    <a:pt x="149" y="46"/>
                  </a:lnTo>
                  <a:lnTo>
                    <a:pt x="124" y="44"/>
                  </a:lnTo>
                  <a:lnTo>
                    <a:pt x="100" y="39"/>
                  </a:lnTo>
                  <a:lnTo>
                    <a:pt x="73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19" name="Freeform 110">
              <a:extLst/>
            </p:cNvPr>
            <p:cNvSpPr>
              <a:spLocks/>
            </p:cNvSpPr>
            <p:nvPr/>
          </p:nvSpPr>
          <p:spPr bwMode="auto">
            <a:xfrm>
              <a:off x="5278414" y="3944956"/>
              <a:ext cx="303212" cy="193675"/>
            </a:xfrm>
            <a:custGeom>
              <a:avLst/>
              <a:gdLst>
                <a:gd name="T0" fmla="*/ 0 w 1771650"/>
                <a:gd name="T1" fmla="*/ 45 h 1135063"/>
                <a:gd name="T2" fmla="*/ 4 w 1771650"/>
                <a:gd name="T3" fmla="*/ 70 h 1135063"/>
                <a:gd name="T4" fmla="*/ 10 w 1771650"/>
                <a:gd name="T5" fmla="*/ 80 h 1135063"/>
                <a:gd name="T6" fmla="*/ 28 w 1771650"/>
                <a:gd name="T7" fmla="*/ 70 h 1135063"/>
                <a:gd name="T8" fmla="*/ 47 w 1771650"/>
                <a:gd name="T9" fmla="*/ 63 h 1135063"/>
                <a:gd name="T10" fmla="*/ 67 w 1771650"/>
                <a:gd name="T11" fmla="*/ 68 h 1135063"/>
                <a:gd name="T12" fmla="*/ 72 w 1771650"/>
                <a:gd name="T13" fmla="*/ 88 h 1135063"/>
                <a:gd name="T14" fmla="*/ 87 w 1771650"/>
                <a:gd name="T15" fmla="*/ 86 h 1135063"/>
                <a:gd name="T16" fmla="*/ 106 w 1771650"/>
                <a:gd name="T17" fmla="*/ 110 h 1135063"/>
                <a:gd name="T18" fmla="*/ 132 w 1771650"/>
                <a:gd name="T19" fmla="*/ 130 h 1135063"/>
                <a:gd name="T20" fmla="*/ 161 w 1771650"/>
                <a:gd name="T21" fmla="*/ 145 h 1135063"/>
                <a:gd name="T22" fmla="*/ 164 w 1771650"/>
                <a:gd name="T23" fmla="*/ 161 h 1135063"/>
                <a:gd name="T24" fmla="*/ 185 w 1771650"/>
                <a:gd name="T25" fmla="*/ 157 h 1135063"/>
                <a:gd name="T26" fmla="*/ 186 w 1771650"/>
                <a:gd name="T27" fmla="*/ 137 h 1135063"/>
                <a:gd name="T28" fmla="*/ 180 w 1771650"/>
                <a:gd name="T29" fmla="*/ 121 h 1135063"/>
                <a:gd name="T30" fmla="*/ 197 w 1771650"/>
                <a:gd name="T31" fmla="*/ 109 h 1135063"/>
                <a:gd name="T32" fmla="*/ 209 w 1771650"/>
                <a:gd name="T33" fmla="*/ 100 h 1135063"/>
                <a:gd name="T34" fmla="*/ 225 w 1771650"/>
                <a:gd name="T35" fmla="*/ 92 h 1135063"/>
                <a:gd name="T36" fmla="*/ 236 w 1771650"/>
                <a:gd name="T37" fmla="*/ 105 h 1135063"/>
                <a:gd name="T38" fmla="*/ 253 w 1771650"/>
                <a:gd name="T39" fmla="*/ 99 h 1135063"/>
                <a:gd name="T40" fmla="*/ 248 w 1771650"/>
                <a:gd name="T41" fmla="*/ 90 h 1135063"/>
                <a:gd name="T42" fmla="*/ 228 w 1771650"/>
                <a:gd name="T43" fmla="*/ 81 h 1135063"/>
                <a:gd name="T44" fmla="*/ 240 w 1771650"/>
                <a:gd name="T45" fmla="*/ 57 h 1135063"/>
                <a:gd name="T46" fmla="*/ 219 w 1771650"/>
                <a:gd name="T47" fmla="*/ 68 h 1135063"/>
                <a:gd name="T48" fmla="*/ 199 w 1771650"/>
                <a:gd name="T49" fmla="*/ 85 h 1135063"/>
                <a:gd name="T50" fmla="*/ 170 w 1771650"/>
                <a:gd name="T51" fmla="*/ 89 h 1135063"/>
                <a:gd name="T52" fmla="*/ 161 w 1771650"/>
                <a:gd name="T53" fmla="*/ 72 h 1135063"/>
                <a:gd name="T54" fmla="*/ 153 w 1771650"/>
                <a:gd name="T55" fmla="*/ 49 h 1135063"/>
                <a:gd name="T56" fmla="*/ 137 w 1771650"/>
                <a:gd name="T57" fmla="*/ 33 h 1135063"/>
                <a:gd name="T58" fmla="*/ 111 w 1771650"/>
                <a:gd name="T59" fmla="*/ 36 h 1135063"/>
                <a:gd name="T60" fmla="*/ 85 w 1771650"/>
                <a:gd name="T61" fmla="*/ 34 h 1135063"/>
                <a:gd name="T62" fmla="*/ 76 w 1771650"/>
                <a:gd name="T63" fmla="*/ 34 h 1135063"/>
                <a:gd name="T64" fmla="*/ 52 w 1771650"/>
                <a:gd name="T65" fmla="*/ 34 h 1135063"/>
                <a:gd name="T66" fmla="*/ 38 w 1771650"/>
                <a:gd name="T67" fmla="*/ 21 h 1135063"/>
                <a:gd name="T68" fmla="*/ 37 w 1771650"/>
                <a:gd name="T69" fmla="*/ 1 h 1135063"/>
                <a:gd name="T70" fmla="*/ 17 w 1771650"/>
                <a:gd name="T71" fmla="*/ 3 h 1135063"/>
                <a:gd name="T72" fmla="*/ 0 w 1771650"/>
                <a:gd name="T73" fmla="*/ 22 h 113506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71650"/>
                <a:gd name="T112" fmla="*/ 0 h 1135063"/>
                <a:gd name="T113" fmla="*/ 1771650 w 1771650"/>
                <a:gd name="T114" fmla="*/ 1135063 h 113506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71650" h="1135063">
                  <a:moveTo>
                    <a:pt x="23813" y="206375"/>
                  </a:moveTo>
                  <a:lnTo>
                    <a:pt x="0" y="307975"/>
                  </a:lnTo>
                  <a:lnTo>
                    <a:pt x="33338" y="393700"/>
                  </a:lnTo>
                  <a:lnTo>
                    <a:pt x="25400" y="484188"/>
                  </a:lnTo>
                  <a:lnTo>
                    <a:pt x="22225" y="561975"/>
                  </a:lnTo>
                  <a:lnTo>
                    <a:pt x="71438" y="550863"/>
                  </a:lnTo>
                  <a:lnTo>
                    <a:pt x="142875" y="533400"/>
                  </a:lnTo>
                  <a:lnTo>
                    <a:pt x="193675" y="485775"/>
                  </a:lnTo>
                  <a:lnTo>
                    <a:pt x="252413" y="444500"/>
                  </a:lnTo>
                  <a:lnTo>
                    <a:pt x="320675" y="433388"/>
                  </a:lnTo>
                  <a:lnTo>
                    <a:pt x="401638" y="420688"/>
                  </a:lnTo>
                  <a:lnTo>
                    <a:pt x="458788" y="468313"/>
                  </a:lnTo>
                  <a:lnTo>
                    <a:pt x="493713" y="533400"/>
                  </a:lnTo>
                  <a:lnTo>
                    <a:pt x="487363" y="604838"/>
                  </a:lnTo>
                  <a:lnTo>
                    <a:pt x="528638" y="593725"/>
                  </a:lnTo>
                  <a:lnTo>
                    <a:pt x="592138" y="593725"/>
                  </a:lnTo>
                  <a:lnTo>
                    <a:pt x="660400" y="681038"/>
                  </a:lnTo>
                  <a:lnTo>
                    <a:pt x="723900" y="758825"/>
                  </a:lnTo>
                  <a:lnTo>
                    <a:pt x="815975" y="830263"/>
                  </a:lnTo>
                  <a:lnTo>
                    <a:pt x="896938" y="901700"/>
                  </a:lnTo>
                  <a:lnTo>
                    <a:pt x="1017588" y="960438"/>
                  </a:lnTo>
                  <a:lnTo>
                    <a:pt x="1098550" y="1004888"/>
                  </a:lnTo>
                  <a:lnTo>
                    <a:pt x="1122363" y="1054100"/>
                  </a:lnTo>
                  <a:lnTo>
                    <a:pt x="1118728" y="1113484"/>
                  </a:lnTo>
                  <a:lnTo>
                    <a:pt x="1217613" y="1135063"/>
                  </a:lnTo>
                  <a:lnTo>
                    <a:pt x="1260475" y="1082675"/>
                  </a:lnTo>
                  <a:lnTo>
                    <a:pt x="1296988" y="1020763"/>
                  </a:lnTo>
                  <a:lnTo>
                    <a:pt x="1268413" y="944563"/>
                  </a:lnTo>
                  <a:lnTo>
                    <a:pt x="1230313" y="895350"/>
                  </a:lnTo>
                  <a:lnTo>
                    <a:pt x="1223963" y="835025"/>
                  </a:lnTo>
                  <a:lnTo>
                    <a:pt x="1287463" y="806450"/>
                  </a:lnTo>
                  <a:lnTo>
                    <a:pt x="1339850" y="752475"/>
                  </a:lnTo>
                  <a:lnTo>
                    <a:pt x="1357313" y="717550"/>
                  </a:lnTo>
                  <a:lnTo>
                    <a:pt x="1423528" y="689621"/>
                  </a:lnTo>
                  <a:lnTo>
                    <a:pt x="1471613" y="646113"/>
                  </a:lnTo>
                  <a:lnTo>
                    <a:pt x="1535113" y="635000"/>
                  </a:lnTo>
                  <a:lnTo>
                    <a:pt x="1558925" y="700088"/>
                  </a:lnTo>
                  <a:lnTo>
                    <a:pt x="1609725" y="723900"/>
                  </a:lnTo>
                  <a:lnTo>
                    <a:pt x="1679575" y="723900"/>
                  </a:lnTo>
                  <a:lnTo>
                    <a:pt x="1725613" y="687388"/>
                  </a:lnTo>
                  <a:lnTo>
                    <a:pt x="1771650" y="658813"/>
                  </a:lnTo>
                  <a:lnTo>
                    <a:pt x="1685925" y="622300"/>
                  </a:lnTo>
                  <a:lnTo>
                    <a:pt x="1604963" y="574675"/>
                  </a:lnTo>
                  <a:lnTo>
                    <a:pt x="1552575" y="557213"/>
                  </a:lnTo>
                  <a:lnTo>
                    <a:pt x="1563688" y="492125"/>
                  </a:lnTo>
                  <a:lnTo>
                    <a:pt x="1631950" y="396875"/>
                  </a:lnTo>
                  <a:lnTo>
                    <a:pt x="1574800" y="400050"/>
                  </a:lnTo>
                  <a:lnTo>
                    <a:pt x="1492250" y="466725"/>
                  </a:lnTo>
                  <a:lnTo>
                    <a:pt x="1422400" y="509588"/>
                  </a:lnTo>
                  <a:lnTo>
                    <a:pt x="1354138" y="585788"/>
                  </a:lnTo>
                  <a:lnTo>
                    <a:pt x="1250950" y="628650"/>
                  </a:lnTo>
                  <a:lnTo>
                    <a:pt x="1160463" y="615950"/>
                  </a:lnTo>
                  <a:lnTo>
                    <a:pt x="1111250" y="558800"/>
                  </a:lnTo>
                  <a:lnTo>
                    <a:pt x="1093788" y="496888"/>
                  </a:lnTo>
                  <a:lnTo>
                    <a:pt x="1041400" y="423863"/>
                  </a:lnTo>
                  <a:lnTo>
                    <a:pt x="1041400" y="338138"/>
                  </a:lnTo>
                  <a:lnTo>
                    <a:pt x="982663" y="290513"/>
                  </a:lnTo>
                  <a:lnTo>
                    <a:pt x="931863" y="225425"/>
                  </a:lnTo>
                  <a:lnTo>
                    <a:pt x="849313" y="215900"/>
                  </a:lnTo>
                  <a:lnTo>
                    <a:pt x="755650" y="247650"/>
                  </a:lnTo>
                  <a:lnTo>
                    <a:pt x="654050" y="242888"/>
                  </a:lnTo>
                  <a:lnTo>
                    <a:pt x="579438" y="238125"/>
                  </a:lnTo>
                  <a:lnTo>
                    <a:pt x="501650" y="185738"/>
                  </a:lnTo>
                  <a:lnTo>
                    <a:pt x="515938" y="238125"/>
                  </a:lnTo>
                  <a:lnTo>
                    <a:pt x="436563" y="266700"/>
                  </a:lnTo>
                  <a:lnTo>
                    <a:pt x="355600" y="238125"/>
                  </a:lnTo>
                  <a:lnTo>
                    <a:pt x="292100" y="219075"/>
                  </a:lnTo>
                  <a:lnTo>
                    <a:pt x="257175" y="149225"/>
                  </a:lnTo>
                  <a:lnTo>
                    <a:pt x="263525" y="84138"/>
                  </a:lnTo>
                  <a:lnTo>
                    <a:pt x="254000" y="9525"/>
                  </a:lnTo>
                  <a:lnTo>
                    <a:pt x="187325" y="0"/>
                  </a:lnTo>
                  <a:lnTo>
                    <a:pt x="112713" y="22225"/>
                  </a:lnTo>
                  <a:lnTo>
                    <a:pt x="19050" y="63500"/>
                  </a:lnTo>
                  <a:lnTo>
                    <a:pt x="0" y="153988"/>
                  </a:lnTo>
                  <a:lnTo>
                    <a:pt x="23813" y="2063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0" name="Freeform 111">
              <a:extLst/>
            </p:cNvPr>
            <p:cNvSpPr>
              <a:spLocks/>
            </p:cNvSpPr>
            <p:nvPr/>
          </p:nvSpPr>
          <p:spPr bwMode="auto">
            <a:xfrm>
              <a:off x="5524476" y="3995756"/>
              <a:ext cx="188913" cy="96837"/>
            </a:xfrm>
            <a:custGeom>
              <a:avLst/>
              <a:gdLst>
                <a:gd name="T0" fmla="*/ 46 w 1112838"/>
                <a:gd name="T1" fmla="*/ 14 h 560388"/>
                <a:gd name="T2" fmla="*/ 27 w 1112838"/>
                <a:gd name="T3" fmla="*/ 15 h 560388"/>
                <a:gd name="T4" fmla="*/ 17 w 1112838"/>
                <a:gd name="T5" fmla="*/ 30 h 560388"/>
                <a:gd name="T6" fmla="*/ 17 w 1112838"/>
                <a:gd name="T7" fmla="*/ 39 h 560388"/>
                <a:gd name="T8" fmla="*/ 26 w 1112838"/>
                <a:gd name="T9" fmla="*/ 43 h 560388"/>
                <a:gd name="T10" fmla="*/ 36 w 1112838"/>
                <a:gd name="T11" fmla="*/ 50 h 560388"/>
                <a:gd name="T12" fmla="*/ 47 w 1112838"/>
                <a:gd name="T13" fmla="*/ 55 h 560388"/>
                <a:gd name="T14" fmla="*/ 41 w 1112838"/>
                <a:gd name="T15" fmla="*/ 59 h 560388"/>
                <a:gd name="T16" fmla="*/ 35 w 1112838"/>
                <a:gd name="T17" fmla="*/ 65 h 560388"/>
                <a:gd name="T18" fmla="*/ 24 w 1112838"/>
                <a:gd name="T19" fmla="*/ 65 h 560388"/>
                <a:gd name="T20" fmla="*/ 17 w 1112838"/>
                <a:gd name="T21" fmla="*/ 61 h 560388"/>
                <a:gd name="T22" fmla="*/ 2 w 1112838"/>
                <a:gd name="T23" fmla="*/ 71 h 560388"/>
                <a:gd name="T24" fmla="*/ 0 w 1112838"/>
                <a:gd name="T25" fmla="*/ 77 h 560388"/>
                <a:gd name="T26" fmla="*/ 6 w 1112838"/>
                <a:gd name="T27" fmla="*/ 82 h 560388"/>
                <a:gd name="T28" fmla="*/ 17 w 1112838"/>
                <a:gd name="T29" fmla="*/ 83 h 560388"/>
                <a:gd name="T30" fmla="*/ 24 w 1112838"/>
                <a:gd name="T31" fmla="*/ 81 h 560388"/>
                <a:gd name="T32" fmla="*/ 38 w 1112838"/>
                <a:gd name="T33" fmla="*/ 82 h 560388"/>
                <a:gd name="T34" fmla="*/ 48 w 1112838"/>
                <a:gd name="T35" fmla="*/ 86 h 560388"/>
                <a:gd name="T36" fmla="*/ 57 w 1112838"/>
                <a:gd name="T37" fmla="*/ 86 h 560388"/>
                <a:gd name="T38" fmla="*/ 61 w 1112838"/>
                <a:gd name="T39" fmla="*/ 81 h 560388"/>
                <a:gd name="T40" fmla="*/ 78 w 1112838"/>
                <a:gd name="T41" fmla="*/ 68 h 560388"/>
                <a:gd name="T42" fmla="*/ 84 w 1112838"/>
                <a:gd name="T43" fmla="*/ 58 h 560388"/>
                <a:gd name="T44" fmla="*/ 96 w 1112838"/>
                <a:gd name="T45" fmla="*/ 65 h 560388"/>
                <a:gd name="T46" fmla="*/ 107 w 1112838"/>
                <a:gd name="T47" fmla="*/ 52 h 560388"/>
                <a:gd name="T48" fmla="*/ 129 w 1112838"/>
                <a:gd name="T49" fmla="*/ 46 h 560388"/>
                <a:gd name="T50" fmla="*/ 138 w 1112838"/>
                <a:gd name="T51" fmla="*/ 44 h 560388"/>
                <a:gd name="T52" fmla="*/ 150 w 1112838"/>
                <a:gd name="T53" fmla="*/ 34 h 560388"/>
                <a:gd name="T54" fmla="*/ 157 w 1112838"/>
                <a:gd name="T55" fmla="*/ 17 h 560388"/>
                <a:gd name="T56" fmla="*/ 148 w 1112838"/>
                <a:gd name="T57" fmla="*/ 12 h 560388"/>
                <a:gd name="T58" fmla="*/ 138 w 1112838"/>
                <a:gd name="T59" fmla="*/ 16 h 560388"/>
                <a:gd name="T60" fmla="*/ 109 w 1112838"/>
                <a:gd name="T61" fmla="*/ 10 h 560388"/>
                <a:gd name="T62" fmla="*/ 93 w 1112838"/>
                <a:gd name="T63" fmla="*/ 11 h 560388"/>
                <a:gd name="T64" fmla="*/ 77 w 1112838"/>
                <a:gd name="T65" fmla="*/ 8 h 560388"/>
                <a:gd name="T66" fmla="*/ 70 w 1112838"/>
                <a:gd name="T67" fmla="*/ 0 h 560388"/>
                <a:gd name="T68" fmla="*/ 60 w 1112838"/>
                <a:gd name="T69" fmla="*/ 3 h 560388"/>
                <a:gd name="T70" fmla="*/ 46 w 1112838"/>
                <a:gd name="T71" fmla="*/ 14 h 5603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2838"/>
                <a:gd name="T109" fmla="*/ 0 h 560388"/>
                <a:gd name="T110" fmla="*/ 1112838 w 1112838"/>
                <a:gd name="T111" fmla="*/ 560388 h 5603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2838" h="560388">
                  <a:moveTo>
                    <a:pt x="328613" y="88900"/>
                  </a:moveTo>
                  <a:lnTo>
                    <a:pt x="193675" y="100013"/>
                  </a:lnTo>
                  <a:lnTo>
                    <a:pt x="123825" y="193675"/>
                  </a:lnTo>
                  <a:lnTo>
                    <a:pt x="117475" y="252413"/>
                  </a:lnTo>
                  <a:lnTo>
                    <a:pt x="184150" y="279400"/>
                  </a:lnTo>
                  <a:lnTo>
                    <a:pt x="257175" y="327025"/>
                  </a:lnTo>
                  <a:lnTo>
                    <a:pt x="336550" y="355600"/>
                  </a:lnTo>
                  <a:lnTo>
                    <a:pt x="290513" y="384175"/>
                  </a:lnTo>
                  <a:lnTo>
                    <a:pt x="247650" y="420688"/>
                  </a:lnTo>
                  <a:lnTo>
                    <a:pt x="172579" y="422525"/>
                  </a:lnTo>
                  <a:lnTo>
                    <a:pt x="123825" y="398463"/>
                  </a:lnTo>
                  <a:lnTo>
                    <a:pt x="14288" y="457200"/>
                  </a:lnTo>
                  <a:lnTo>
                    <a:pt x="0" y="500063"/>
                  </a:lnTo>
                  <a:lnTo>
                    <a:pt x="41275" y="530225"/>
                  </a:lnTo>
                  <a:lnTo>
                    <a:pt x="117475" y="538163"/>
                  </a:lnTo>
                  <a:lnTo>
                    <a:pt x="171450" y="528638"/>
                  </a:lnTo>
                  <a:lnTo>
                    <a:pt x="269875" y="533400"/>
                  </a:lnTo>
                  <a:lnTo>
                    <a:pt x="341313" y="560388"/>
                  </a:lnTo>
                  <a:lnTo>
                    <a:pt x="406400" y="560388"/>
                  </a:lnTo>
                  <a:lnTo>
                    <a:pt x="433388" y="528638"/>
                  </a:lnTo>
                  <a:lnTo>
                    <a:pt x="550863" y="442913"/>
                  </a:lnTo>
                  <a:lnTo>
                    <a:pt x="593725" y="376238"/>
                  </a:lnTo>
                  <a:lnTo>
                    <a:pt x="684213" y="419100"/>
                  </a:lnTo>
                  <a:lnTo>
                    <a:pt x="762000" y="336550"/>
                  </a:lnTo>
                  <a:lnTo>
                    <a:pt x="912813" y="296863"/>
                  </a:lnTo>
                  <a:lnTo>
                    <a:pt x="979488" y="285750"/>
                  </a:lnTo>
                  <a:lnTo>
                    <a:pt x="1066800" y="219075"/>
                  </a:lnTo>
                  <a:lnTo>
                    <a:pt x="1112838" y="112713"/>
                  </a:lnTo>
                  <a:lnTo>
                    <a:pt x="1047750" y="74613"/>
                  </a:lnTo>
                  <a:lnTo>
                    <a:pt x="979488" y="103188"/>
                  </a:lnTo>
                  <a:lnTo>
                    <a:pt x="776288" y="61913"/>
                  </a:lnTo>
                  <a:lnTo>
                    <a:pt x="661988" y="71438"/>
                  </a:lnTo>
                  <a:lnTo>
                    <a:pt x="542925" y="52388"/>
                  </a:lnTo>
                  <a:lnTo>
                    <a:pt x="498475" y="0"/>
                  </a:lnTo>
                  <a:lnTo>
                    <a:pt x="422275" y="17463"/>
                  </a:lnTo>
                  <a:lnTo>
                    <a:pt x="328613" y="889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1" name="Freeform 112">
              <a:extLst/>
            </p:cNvPr>
            <p:cNvSpPr>
              <a:spLocks/>
            </p:cNvSpPr>
            <p:nvPr/>
          </p:nvSpPr>
          <p:spPr bwMode="auto">
            <a:xfrm>
              <a:off x="5486376" y="4054493"/>
              <a:ext cx="131763" cy="93663"/>
            </a:xfrm>
            <a:custGeom>
              <a:avLst/>
              <a:gdLst>
                <a:gd name="T0" fmla="*/ 97 w 768351"/>
                <a:gd name="T1" fmla="*/ 27 h 552700"/>
                <a:gd name="T2" fmla="*/ 94 w 768351"/>
                <a:gd name="T3" fmla="*/ 32 h 552700"/>
                <a:gd name="T4" fmla="*/ 83 w 768351"/>
                <a:gd name="T5" fmla="*/ 31 h 552700"/>
                <a:gd name="T6" fmla="*/ 73 w 768351"/>
                <a:gd name="T7" fmla="*/ 27 h 552700"/>
                <a:gd name="T8" fmla="*/ 59 w 768351"/>
                <a:gd name="T9" fmla="*/ 27 h 552700"/>
                <a:gd name="T10" fmla="*/ 50 w 768351"/>
                <a:gd name="T11" fmla="*/ 28 h 552700"/>
                <a:gd name="T12" fmla="*/ 39 w 768351"/>
                <a:gd name="T13" fmla="*/ 27 h 552700"/>
                <a:gd name="T14" fmla="*/ 33 w 768351"/>
                <a:gd name="T15" fmla="*/ 23 h 552700"/>
                <a:gd name="T16" fmla="*/ 35 w 768351"/>
                <a:gd name="T17" fmla="*/ 17 h 552700"/>
                <a:gd name="T18" fmla="*/ 51 w 768351"/>
                <a:gd name="T19" fmla="*/ 9 h 552700"/>
                <a:gd name="T20" fmla="*/ 48 w 768351"/>
                <a:gd name="T21" fmla="*/ 0 h 552700"/>
                <a:gd name="T22" fmla="*/ 38 w 768351"/>
                <a:gd name="T23" fmla="*/ 1 h 552700"/>
                <a:gd name="T24" fmla="*/ 31 w 768351"/>
                <a:gd name="T25" fmla="*/ 7 h 552700"/>
                <a:gd name="T26" fmla="*/ 21 w 768351"/>
                <a:gd name="T27" fmla="*/ 11 h 552700"/>
                <a:gd name="T28" fmla="*/ 18 w 768351"/>
                <a:gd name="T29" fmla="*/ 17 h 552700"/>
                <a:gd name="T30" fmla="*/ 11 w 768351"/>
                <a:gd name="T31" fmla="*/ 24 h 552700"/>
                <a:gd name="T32" fmla="*/ 2 w 768351"/>
                <a:gd name="T33" fmla="*/ 27 h 552700"/>
                <a:gd name="T34" fmla="*/ 3 w 768351"/>
                <a:gd name="T35" fmla="*/ 37 h 552700"/>
                <a:gd name="T36" fmla="*/ 8 w 768351"/>
                <a:gd name="T37" fmla="*/ 44 h 552700"/>
                <a:gd name="T38" fmla="*/ 12 w 768351"/>
                <a:gd name="T39" fmla="*/ 53 h 552700"/>
                <a:gd name="T40" fmla="*/ 7 w 768351"/>
                <a:gd name="T41" fmla="*/ 63 h 552700"/>
                <a:gd name="T42" fmla="*/ 0 w 768351"/>
                <a:gd name="T43" fmla="*/ 70 h 552700"/>
                <a:gd name="T44" fmla="*/ 16 w 768351"/>
                <a:gd name="T45" fmla="*/ 73 h 552700"/>
                <a:gd name="T46" fmla="*/ 27 w 768351"/>
                <a:gd name="T47" fmla="*/ 74 h 552700"/>
                <a:gd name="T48" fmla="*/ 34 w 768351"/>
                <a:gd name="T49" fmla="*/ 66 h 552700"/>
                <a:gd name="T50" fmla="*/ 45 w 768351"/>
                <a:gd name="T51" fmla="*/ 56 h 552700"/>
                <a:gd name="T52" fmla="*/ 52 w 768351"/>
                <a:gd name="T53" fmla="*/ 50 h 552700"/>
                <a:gd name="T54" fmla="*/ 63 w 768351"/>
                <a:gd name="T55" fmla="*/ 55 h 552700"/>
                <a:gd name="T56" fmla="*/ 61 w 768351"/>
                <a:gd name="T57" fmla="*/ 65 h 552700"/>
                <a:gd name="T58" fmla="*/ 66 w 768351"/>
                <a:gd name="T59" fmla="*/ 77 h 552700"/>
                <a:gd name="T60" fmla="*/ 78 w 768351"/>
                <a:gd name="T61" fmla="*/ 69 h 552700"/>
                <a:gd name="T62" fmla="*/ 96 w 768351"/>
                <a:gd name="T63" fmla="*/ 60 h 552700"/>
                <a:gd name="T64" fmla="*/ 104 w 768351"/>
                <a:gd name="T65" fmla="*/ 61 h 552700"/>
                <a:gd name="T66" fmla="*/ 114 w 768351"/>
                <a:gd name="T67" fmla="*/ 62 h 552700"/>
                <a:gd name="T68" fmla="*/ 113 w 768351"/>
                <a:gd name="T69" fmla="*/ 55 h 552700"/>
                <a:gd name="T70" fmla="*/ 103 w 768351"/>
                <a:gd name="T71" fmla="*/ 41 h 552700"/>
                <a:gd name="T72" fmla="*/ 97 w 768351"/>
                <a:gd name="T73" fmla="*/ 27 h 5527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8351"/>
                <a:gd name="T112" fmla="*/ 0 h 552700"/>
                <a:gd name="T113" fmla="*/ 768351 w 768351"/>
                <a:gd name="T114" fmla="*/ 552700 h 55270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8351" h="552700">
                  <a:moveTo>
                    <a:pt x="650876" y="196850"/>
                  </a:moveTo>
                  <a:lnTo>
                    <a:pt x="631763" y="226468"/>
                  </a:lnTo>
                  <a:lnTo>
                    <a:pt x="560388" y="222250"/>
                  </a:lnTo>
                  <a:lnTo>
                    <a:pt x="492126" y="196850"/>
                  </a:lnTo>
                  <a:lnTo>
                    <a:pt x="397210" y="191940"/>
                  </a:lnTo>
                  <a:lnTo>
                    <a:pt x="337679" y="202656"/>
                  </a:lnTo>
                  <a:lnTo>
                    <a:pt x="266241" y="196703"/>
                  </a:lnTo>
                  <a:lnTo>
                    <a:pt x="223379" y="165746"/>
                  </a:lnTo>
                  <a:lnTo>
                    <a:pt x="236538" y="119063"/>
                  </a:lnTo>
                  <a:lnTo>
                    <a:pt x="344488" y="61913"/>
                  </a:lnTo>
                  <a:lnTo>
                    <a:pt x="320675" y="0"/>
                  </a:lnTo>
                  <a:lnTo>
                    <a:pt x="258763" y="6350"/>
                  </a:lnTo>
                  <a:lnTo>
                    <a:pt x="211138" y="49213"/>
                  </a:lnTo>
                  <a:lnTo>
                    <a:pt x="144463" y="80963"/>
                  </a:lnTo>
                  <a:lnTo>
                    <a:pt x="120650" y="120650"/>
                  </a:lnTo>
                  <a:lnTo>
                    <a:pt x="74613" y="168275"/>
                  </a:lnTo>
                  <a:lnTo>
                    <a:pt x="12700" y="195263"/>
                  </a:lnTo>
                  <a:lnTo>
                    <a:pt x="17463" y="261938"/>
                  </a:lnTo>
                  <a:lnTo>
                    <a:pt x="57150" y="314325"/>
                  </a:lnTo>
                  <a:lnTo>
                    <a:pt x="82885" y="381250"/>
                  </a:lnTo>
                  <a:lnTo>
                    <a:pt x="43594" y="447925"/>
                  </a:lnTo>
                  <a:lnTo>
                    <a:pt x="0" y="500063"/>
                  </a:lnTo>
                  <a:lnTo>
                    <a:pt x="109079" y="525315"/>
                  </a:lnTo>
                  <a:lnTo>
                    <a:pt x="184150" y="528638"/>
                  </a:lnTo>
                  <a:lnTo>
                    <a:pt x="230188" y="471488"/>
                  </a:lnTo>
                  <a:lnTo>
                    <a:pt x="303213" y="400050"/>
                  </a:lnTo>
                  <a:lnTo>
                    <a:pt x="354013" y="357188"/>
                  </a:lnTo>
                  <a:lnTo>
                    <a:pt x="427038" y="395288"/>
                  </a:lnTo>
                  <a:lnTo>
                    <a:pt x="411163" y="468313"/>
                  </a:lnTo>
                  <a:lnTo>
                    <a:pt x="446026" y="552700"/>
                  </a:lnTo>
                  <a:lnTo>
                    <a:pt x="522288" y="495300"/>
                  </a:lnTo>
                  <a:lnTo>
                    <a:pt x="643669" y="431256"/>
                  </a:lnTo>
                  <a:lnTo>
                    <a:pt x="701676" y="434975"/>
                  </a:lnTo>
                  <a:lnTo>
                    <a:pt x="768351" y="444500"/>
                  </a:lnTo>
                  <a:lnTo>
                    <a:pt x="760413" y="395288"/>
                  </a:lnTo>
                  <a:lnTo>
                    <a:pt x="692151" y="292100"/>
                  </a:lnTo>
                  <a:lnTo>
                    <a:pt x="650876" y="1968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2" name="Freeform 113">
              <a:extLst/>
            </p:cNvPr>
            <p:cNvSpPr>
              <a:spLocks/>
            </p:cNvSpPr>
            <p:nvPr/>
          </p:nvSpPr>
          <p:spPr bwMode="auto">
            <a:xfrm>
              <a:off x="5221264" y="4016393"/>
              <a:ext cx="250825" cy="163513"/>
            </a:xfrm>
            <a:custGeom>
              <a:avLst/>
              <a:gdLst>
                <a:gd name="T0" fmla="*/ 2147483647 w 927"/>
                <a:gd name="T1" fmla="*/ 2147483647 h 601"/>
                <a:gd name="T2" fmla="*/ 2147483647 w 927"/>
                <a:gd name="T3" fmla="*/ 2147483647 h 601"/>
                <a:gd name="T4" fmla="*/ 2147483647 w 927"/>
                <a:gd name="T5" fmla="*/ 2147483647 h 601"/>
                <a:gd name="T6" fmla="*/ 2147483647 w 927"/>
                <a:gd name="T7" fmla="*/ 2147483647 h 601"/>
                <a:gd name="T8" fmla="*/ 2147483647 w 927"/>
                <a:gd name="T9" fmla="*/ 2147483647 h 601"/>
                <a:gd name="T10" fmla="*/ 2147483647 w 927"/>
                <a:gd name="T11" fmla="*/ 2147483647 h 601"/>
                <a:gd name="T12" fmla="*/ 2147483647 w 927"/>
                <a:gd name="T13" fmla="*/ 2147483647 h 601"/>
                <a:gd name="T14" fmla="*/ 2147483647 w 927"/>
                <a:gd name="T15" fmla="*/ 2147483647 h 601"/>
                <a:gd name="T16" fmla="*/ 2147483647 w 927"/>
                <a:gd name="T17" fmla="*/ 2147483647 h 601"/>
                <a:gd name="T18" fmla="*/ 2147483647 w 927"/>
                <a:gd name="T19" fmla="*/ 2147483647 h 601"/>
                <a:gd name="T20" fmla="*/ 2147483647 w 927"/>
                <a:gd name="T21" fmla="*/ 2147483647 h 601"/>
                <a:gd name="T22" fmla="*/ 2147483647 w 927"/>
                <a:gd name="T23" fmla="*/ 2147483647 h 601"/>
                <a:gd name="T24" fmla="*/ 2147483647 w 927"/>
                <a:gd name="T25" fmla="*/ 2147483647 h 601"/>
                <a:gd name="T26" fmla="*/ 2147483647 w 927"/>
                <a:gd name="T27" fmla="*/ 2147483647 h 601"/>
                <a:gd name="T28" fmla="*/ 2147483647 w 927"/>
                <a:gd name="T29" fmla="*/ 2147483647 h 601"/>
                <a:gd name="T30" fmla="*/ 2147483647 w 927"/>
                <a:gd name="T31" fmla="*/ 2147483647 h 601"/>
                <a:gd name="T32" fmla="*/ 2147483647 w 927"/>
                <a:gd name="T33" fmla="*/ 2147483647 h 601"/>
                <a:gd name="T34" fmla="*/ 2147483647 w 927"/>
                <a:gd name="T35" fmla="*/ 2147483647 h 601"/>
                <a:gd name="T36" fmla="*/ 2147483647 w 927"/>
                <a:gd name="T37" fmla="*/ 2147483647 h 601"/>
                <a:gd name="T38" fmla="*/ 2147483647 w 927"/>
                <a:gd name="T39" fmla="*/ 2147483647 h 601"/>
                <a:gd name="T40" fmla="*/ 2147483647 w 927"/>
                <a:gd name="T41" fmla="*/ 2147483647 h 601"/>
                <a:gd name="T42" fmla="*/ 2147483647 w 927"/>
                <a:gd name="T43" fmla="*/ 2147483647 h 601"/>
                <a:gd name="T44" fmla="*/ 2147483647 w 927"/>
                <a:gd name="T45" fmla="*/ 2147483647 h 601"/>
                <a:gd name="T46" fmla="*/ 2147483647 w 927"/>
                <a:gd name="T47" fmla="*/ 2147483647 h 601"/>
                <a:gd name="T48" fmla="*/ 2147483647 w 927"/>
                <a:gd name="T49" fmla="*/ 2147483647 h 601"/>
                <a:gd name="T50" fmla="*/ 2147483647 w 927"/>
                <a:gd name="T51" fmla="*/ 2147483647 h 601"/>
                <a:gd name="T52" fmla="*/ 2147483647 w 927"/>
                <a:gd name="T53" fmla="*/ 2147483647 h 601"/>
                <a:gd name="T54" fmla="*/ 2147483647 w 927"/>
                <a:gd name="T55" fmla="*/ 2147483647 h 601"/>
                <a:gd name="T56" fmla="*/ 2147483647 w 927"/>
                <a:gd name="T57" fmla="*/ 2147483647 h 601"/>
                <a:gd name="T58" fmla="*/ 2147483647 w 927"/>
                <a:gd name="T59" fmla="*/ 2147483647 h 601"/>
                <a:gd name="T60" fmla="*/ 2147483647 w 927"/>
                <a:gd name="T61" fmla="*/ 2147483647 h 601"/>
                <a:gd name="T62" fmla="*/ 2147483647 w 927"/>
                <a:gd name="T63" fmla="*/ 2147483647 h 601"/>
                <a:gd name="T64" fmla="*/ 2147483647 w 927"/>
                <a:gd name="T65" fmla="*/ 2147483647 h 601"/>
                <a:gd name="T66" fmla="*/ 2147483647 w 927"/>
                <a:gd name="T67" fmla="*/ 2147483647 h 601"/>
                <a:gd name="T68" fmla="*/ 2147483647 w 927"/>
                <a:gd name="T69" fmla="*/ 2147483647 h 601"/>
                <a:gd name="T70" fmla="*/ 2147483647 w 927"/>
                <a:gd name="T71" fmla="*/ 2147483647 h 601"/>
                <a:gd name="T72" fmla="*/ 2147483647 w 927"/>
                <a:gd name="T73" fmla="*/ 2147483647 h 601"/>
                <a:gd name="T74" fmla="*/ 2147483647 w 927"/>
                <a:gd name="T75" fmla="*/ 2147483647 h 601"/>
                <a:gd name="T76" fmla="*/ 2147483647 w 927"/>
                <a:gd name="T77" fmla="*/ 0 h 601"/>
                <a:gd name="T78" fmla="*/ 2147483647 w 927"/>
                <a:gd name="T79" fmla="*/ 2147483647 h 601"/>
                <a:gd name="T80" fmla="*/ 2147483647 w 927"/>
                <a:gd name="T81" fmla="*/ 2147483647 h 601"/>
                <a:gd name="T82" fmla="*/ 2147483647 w 927"/>
                <a:gd name="T83" fmla="*/ 2147483647 h 601"/>
                <a:gd name="T84" fmla="*/ 2147483647 w 927"/>
                <a:gd name="T85" fmla="*/ 2147483647 h 601"/>
                <a:gd name="T86" fmla="*/ 2147483647 w 927"/>
                <a:gd name="T87" fmla="*/ 2147483647 h 601"/>
                <a:gd name="T88" fmla="*/ 2147483647 w 927"/>
                <a:gd name="T89" fmla="*/ 2147483647 h 601"/>
                <a:gd name="T90" fmla="*/ 2147483647 w 927"/>
                <a:gd name="T91" fmla="*/ 2147483647 h 601"/>
                <a:gd name="T92" fmla="*/ 2147483647 w 927"/>
                <a:gd name="T93" fmla="*/ 2147483647 h 601"/>
                <a:gd name="T94" fmla="*/ 2147483647 w 927"/>
                <a:gd name="T95" fmla="*/ 2147483647 h 601"/>
                <a:gd name="T96" fmla="*/ 2147483647 w 927"/>
                <a:gd name="T97" fmla="*/ 2147483647 h 601"/>
                <a:gd name="T98" fmla="*/ 2147483647 w 927"/>
                <a:gd name="T99" fmla="*/ 2147483647 h 601"/>
                <a:gd name="T100" fmla="*/ 2147483647 w 927"/>
                <a:gd name="T101" fmla="*/ 2147483647 h 601"/>
                <a:gd name="T102" fmla="*/ 2147483647 w 927"/>
                <a:gd name="T103" fmla="*/ 2147483647 h 601"/>
                <a:gd name="T104" fmla="*/ 2147483647 w 927"/>
                <a:gd name="T105" fmla="*/ 2147483647 h 601"/>
                <a:gd name="T106" fmla="*/ 0 w 927"/>
                <a:gd name="T107" fmla="*/ 2147483647 h 601"/>
                <a:gd name="T108" fmla="*/ 2147483647 w 927"/>
                <a:gd name="T109" fmla="*/ 2147483647 h 601"/>
                <a:gd name="T110" fmla="*/ 2147483647 w 927"/>
                <a:gd name="T111" fmla="*/ 2147483647 h 601"/>
                <a:gd name="T112" fmla="*/ 2147483647 w 927"/>
                <a:gd name="T113" fmla="*/ 2147483647 h 601"/>
                <a:gd name="T114" fmla="*/ 2147483647 w 927"/>
                <a:gd name="T115" fmla="*/ 2147483647 h 601"/>
                <a:gd name="T116" fmla="*/ 2147483647 w 927"/>
                <a:gd name="T117" fmla="*/ 2147483647 h 601"/>
                <a:gd name="T118" fmla="*/ 2147483647 w 927"/>
                <a:gd name="T119" fmla="*/ 2147483647 h 601"/>
                <a:gd name="T120" fmla="*/ 2147483647 w 927"/>
                <a:gd name="T121" fmla="*/ 2147483647 h 6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7"/>
                <a:gd name="T184" fmla="*/ 0 h 601"/>
                <a:gd name="T185" fmla="*/ 927 w 927"/>
                <a:gd name="T186" fmla="*/ 601 h 6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7" h="601">
                  <a:moveTo>
                    <a:pt x="72" y="407"/>
                  </a:moveTo>
                  <a:lnTo>
                    <a:pt x="91" y="436"/>
                  </a:lnTo>
                  <a:lnTo>
                    <a:pt x="148" y="437"/>
                  </a:lnTo>
                  <a:lnTo>
                    <a:pt x="169" y="416"/>
                  </a:lnTo>
                  <a:lnTo>
                    <a:pt x="186" y="389"/>
                  </a:lnTo>
                  <a:lnTo>
                    <a:pt x="214" y="382"/>
                  </a:lnTo>
                  <a:lnTo>
                    <a:pt x="250" y="373"/>
                  </a:lnTo>
                  <a:lnTo>
                    <a:pt x="273" y="378"/>
                  </a:lnTo>
                  <a:lnTo>
                    <a:pt x="316" y="382"/>
                  </a:lnTo>
                  <a:lnTo>
                    <a:pt x="371" y="399"/>
                  </a:lnTo>
                  <a:lnTo>
                    <a:pt x="413" y="416"/>
                  </a:lnTo>
                  <a:lnTo>
                    <a:pt x="446" y="432"/>
                  </a:lnTo>
                  <a:lnTo>
                    <a:pt x="484" y="463"/>
                  </a:lnTo>
                  <a:lnTo>
                    <a:pt x="511" y="493"/>
                  </a:lnTo>
                  <a:lnTo>
                    <a:pt x="538" y="493"/>
                  </a:lnTo>
                  <a:lnTo>
                    <a:pt x="568" y="505"/>
                  </a:lnTo>
                  <a:lnTo>
                    <a:pt x="577" y="533"/>
                  </a:lnTo>
                  <a:lnTo>
                    <a:pt x="576" y="565"/>
                  </a:lnTo>
                  <a:lnTo>
                    <a:pt x="587" y="592"/>
                  </a:lnTo>
                  <a:lnTo>
                    <a:pt x="637" y="601"/>
                  </a:lnTo>
                  <a:lnTo>
                    <a:pt x="675" y="586"/>
                  </a:lnTo>
                  <a:lnTo>
                    <a:pt x="715" y="554"/>
                  </a:lnTo>
                  <a:lnTo>
                    <a:pt x="774" y="544"/>
                  </a:lnTo>
                  <a:lnTo>
                    <a:pt x="795" y="494"/>
                  </a:lnTo>
                  <a:lnTo>
                    <a:pt x="828" y="460"/>
                  </a:lnTo>
                  <a:lnTo>
                    <a:pt x="873" y="428"/>
                  </a:lnTo>
                  <a:lnTo>
                    <a:pt x="924" y="437"/>
                  </a:lnTo>
                  <a:lnTo>
                    <a:pt x="927" y="401"/>
                  </a:lnTo>
                  <a:lnTo>
                    <a:pt x="912" y="367"/>
                  </a:lnTo>
                  <a:lnTo>
                    <a:pt x="863" y="341"/>
                  </a:lnTo>
                  <a:lnTo>
                    <a:pt x="787" y="303"/>
                  </a:lnTo>
                  <a:lnTo>
                    <a:pt x="734" y="257"/>
                  </a:lnTo>
                  <a:lnTo>
                    <a:pt x="675" y="213"/>
                  </a:lnTo>
                  <a:lnTo>
                    <a:pt x="594" y="108"/>
                  </a:lnTo>
                  <a:lnTo>
                    <a:pt x="554" y="108"/>
                  </a:lnTo>
                  <a:lnTo>
                    <a:pt x="527" y="115"/>
                  </a:lnTo>
                  <a:lnTo>
                    <a:pt x="528" y="71"/>
                  </a:lnTo>
                  <a:lnTo>
                    <a:pt x="505" y="29"/>
                  </a:lnTo>
                  <a:lnTo>
                    <a:pt x="475" y="0"/>
                  </a:lnTo>
                  <a:lnTo>
                    <a:pt x="416" y="8"/>
                  </a:lnTo>
                  <a:lnTo>
                    <a:pt x="380" y="14"/>
                  </a:lnTo>
                  <a:lnTo>
                    <a:pt x="343" y="39"/>
                  </a:lnTo>
                  <a:lnTo>
                    <a:pt x="312" y="70"/>
                  </a:lnTo>
                  <a:lnTo>
                    <a:pt x="232" y="89"/>
                  </a:lnTo>
                  <a:lnTo>
                    <a:pt x="180" y="101"/>
                  </a:lnTo>
                  <a:lnTo>
                    <a:pt x="136" y="53"/>
                  </a:lnTo>
                  <a:lnTo>
                    <a:pt x="114" y="13"/>
                  </a:lnTo>
                  <a:lnTo>
                    <a:pt x="63" y="10"/>
                  </a:lnTo>
                  <a:lnTo>
                    <a:pt x="24" y="34"/>
                  </a:lnTo>
                  <a:lnTo>
                    <a:pt x="124" y="130"/>
                  </a:lnTo>
                  <a:lnTo>
                    <a:pt x="91" y="140"/>
                  </a:lnTo>
                  <a:lnTo>
                    <a:pt x="54" y="158"/>
                  </a:lnTo>
                  <a:lnTo>
                    <a:pt x="22" y="131"/>
                  </a:lnTo>
                  <a:lnTo>
                    <a:pt x="0" y="161"/>
                  </a:lnTo>
                  <a:lnTo>
                    <a:pt x="3" y="206"/>
                  </a:lnTo>
                  <a:lnTo>
                    <a:pt x="48" y="221"/>
                  </a:lnTo>
                  <a:lnTo>
                    <a:pt x="45" y="248"/>
                  </a:lnTo>
                  <a:lnTo>
                    <a:pt x="54" y="287"/>
                  </a:lnTo>
                  <a:lnTo>
                    <a:pt x="82" y="322"/>
                  </a:lnTo>
                  <a:lnTo>
                    <a:pt x="63" y="371"/>
                  </a:lnTo>
                  <a:lnTo>
                    <a:pt x="72" y="4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3" name="Freeform 114">
              <a:extLst/>
            </p:cNvPr>
            <p:cNvSpPr>
              <a:spLocks/>
            </p:cNvSpPr>
            <p:nvPr/>
          </p:nvSpPr>
          <p:spPr bwMode="auto">
            <a:xfrm>
              <a:off x="5713389" y="4287856"/>
              <a:ext cx="149225" cy="84137"/>
            </a:xfrm>
            <a:custGeom>
              <a:avLst/>
              <a:gdLst>
                <a:gd name="T0" fmla="*/ 2147483647 w 470"/>
                <a:gd name="T1" fmla="*/ 2147483647 h 266"/>
                <a:gd name="T2" fmla="*/ 0 w 470"/>
                <a:gd name="T3" fmla="*/ 2147483647 h 266"/>
                <a:gd name="T4" fmla="*/ 2147483647 w 470"/>
                <a:gd name="T5" fmla="*/ 2147483647 h 266"/>
                <a:gd name="T6" fmla="*/ 2147483647 w 470"/>
                <a:gd name="T7" fmla="*/ 2147483647 h 266"/>
                <a:gd name="T8" fmla="*/ 2147483647 w 470"/>
                <a:gd name="T9" fmla="*/ 2147483647 h 266"/>
                <a:gd name="T10" fmla="*/ 2147483647 w 470"/>
                <a:gd name="T11" fmla="*/ 2147483647 h 266"/>
                <a:gd name="T12" fmla="*/ 2147483647 w 470"/>
                <a:gd name="T13" fmla="*/ 2147483647 h 266"/>
                <a:gd name="T14" fmla="*/ 2147483647 w 470"/>
                <a:gd name="T15" fmla="*/ 2147483647 h 266"/>
                <a:gd name="T16" fmla="*/ 2147483647 w 470"/>
                <a:gd name="T17" fmla="*/ 2147483647 h 266"/>
                <a:gd name="T18" fmla="*/ 2147483647 w 470"/>
                <a:gd name="T19" fmla="*/ 2147483647 h 266"/>
                <a:gd name="T20" fmla="*/ 2147483647 w 470"/>
                <a:gd name="T21" fmla="*/ 2147483647 h 266"/>
                <a:gd name="T22" fmla="*/ 2147483647 w 470"/>
                <a:gd name="T23" fmla="*/ 2147483647 h 266"/>
                <a:gd name="T24" fmla="*/ 2147483647 w 470"/>
                <a:gd name="T25" fmla="*/ 2147483647 h 266"/>
                <a:gd name="T26" fmla="*/ 2147483647 w 470"/>
                <a:gd name="T27" fmla="*/ 2147483647 h 266"/>
                <a:gd name="T28" fmla="*/ 2147483647 w 470"/>
                <a:gd name="T29" fmla="*/ 2147483647 h 266"/>
                <a:gd name="T30" fmla="*/ 2147483647 w 470"/>
                <a:gd name="T31" fmla="*/ 2147483647 h 266"/>
                <a:gd name="T32" fmla="*/ 2147483647 w 470"/>
                <a:gd name="T33" fmla="*/ 2147483647 h 266"/>
                <a:gd name="T34" fmla="*/ 2147483647 w 470"/>
                <a:gd name="T35" fmla="*/ 2147483647 h 266"/>
                <a:gd name="T36" fmla="*/ 2147483647 w 470"/>
                <a:gd name="T37" fmla="*/ 0 h 266"/>
                <a:gd name="T38" fmla="*/ 2147483647 w 470"/>
                <a:gd name="T39" fmla="*/ 2147483647 h 26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70"/>
                <a:gd name="T61" fmla="*/ 0 h 266"/>
                <a:gd name="T62" fmla="*/ 470 w 470"/>
                <a:gd name="T63" fmla="*/ 266 h 26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70" h="266">
                  <a:moveTo>
                    <a:pt x="27" y="13"/>
                  </a:moveTo>
                  <a:lnTo>
                    <a:pt x="0" y="58"/>
                  </a:lnTo>
                  <a:lnTo>
                    <a:pt x="3" y="108"/>
                  </a:lnTo>
                  <a:lnTo>
                    <a:pt x="46" y="136"/>
                  </a:lnTo>
                  <a:lnTo>
                    <a:pt x="94" y="154"/>
                  </a:lnTo>
                  <a:lnTo>
                    <a:pt x="168" y="185"/>
                  </a:lnTo>
                  <a:lnTo>
                    <a:pt x="231" y="185"/>
                  </a:lnTo>
                  <a:lnTo>
                    <a:pt x="285" y="230"/>
                  </a:lnTo>
                  <a:lnTo>
                    <a:pt x="373" y="248"/>
                  </a:lnTo>
                  <a:lnTo>
                    <a:pt x="444" y="266"/>
                  </a:lnTo>
                  <a:lnTo>
                    <a:pt x="462" y="234"/>
                  </a:lnTo>
                  <a:lnTo>
                    <a:pt x="470" y="200"/>
                  </a:lnTo>
                  <a:lnTo>
                    <a:pt x="458" y="157"/>
                  </a:lnTo>
                  <a:lnTo>
                    <a:pt x="420" y="158"/>
                  </a:lnTo>
                  <a:lnTo>
                    <a:pt x="347" y="159"/>
                  </a:lnTo>
                  <a:lnTo>
                    <a:pt x="297" y="127"/>
                  </a:lnTo>
                  <a:lnTo>
                    <a:pt x="223" y="63"/>
                  </a:lnTo>
                  <a:lnTo>
                    <a:pt x="130" y="10"/>
                  </a:lnTo>
                  <a:lnTo>
                    <a:pt x="73" y="0"/>
                  </a:lnTo>
                  <a:lnTo>
                    <a:pt x="27" y="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4" name="Freeform 115">
              <a:extLst/>
            </p:cNvPr>
            <p:cNvSpPr>
              <a:spLocks/>
            </p:cNvSpPr>
            <p:nvPr/>
          </p:nvSpPr>
          <p:spPr bwMode="auto">
            <a:xfrm>
              <a:off x="5878489" y="4333893"/>
              <a:ext cx="58737" cy="31750"/>
            </a:xfrm>
            <a:custGeom>
              <a:avLst/>
              <a:gdLst>
                <a:gd name="T0" fmla="*/ 2147483647 w 185"/>
                <a:gd name="T1" fmla="*/ 2147483647 h 101"/>
                <a:gd name="T2" fmla="*/ 0 w 185"/>
                <a:gd name="T3" fmla="*/ 2147483647 h 101"/>
                <a:gd name="T4" fmla="*/ 2147483647 w 185"/>
                <a:gd name="T5" fmla="*/ 2147483647 h 101"/>
                <a:gd name="T6" fmla="*/ 2147483647 w 185"/>
                <a:gd name="T7" fmla="*/ 2147483647 h 101"/>
                <a:gd name="T8" fmla="*/ 2147483647 w 185"/>
                <a:gd name="T9" fmla="*/ 2147483647 h 101"/>
                <a:gd name="T10" fmla="*/ 2147483647 w 185"/>
                <a:gd name="T11" fmla="*/ 2147483647 h 101"/>
                <a:gd name="T12" fmla="*/ 2147483647 w 185"/>
                <a:gd name="T13" fmla="*/ 2147483647 h 101"/>
                <a:gd name="T14" fmla="*/ 2147483647 w 185"/>
                <a:gd name="T15" fmla="*/ 2147483647 h 101"/>
                <a:gd name="T16" fmla="*/ 2147483647 w 185"/>
                <a:gd name="T17" fmla="*/ 0 h 101"/>
                <a:gd name="T18" fmla="*/ 2147483647 w 185"/>
                <a:gd name="T19" fmla="*/ 2147483647 h 101"/>
                <a:gd name="T20" fmla="*/ 2147483647 w 185"/>
                <a:gd name="T21" fmla="*/ 2147483647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5"/>
                <a:gd name="T34" fmla="*/ 0 h 101"/>
                <a:gd name="T35" fmla="*/ 185 w 185"/>
                <a:gd name="T36" fmla="*/ 101 h 1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5" h="101">
                  <a:moveTo>
                    <a:pt x="1" y="22"/>
                  </a:moveTo>
                  <a:lnTo>
                    <a:pt x="0" y="84"/>
                  </a:lnTo>
                  <a:lnTo>
                    <a:pt x="40" y="88"/>
                  </a:lnTo>
                  <a:lnTo>
                    <a:pt x="92" y="99"/>
                  </a:lnTo>
                  <a:lnTo>
                    <a:pt x="139" y="101"/>
                  </a:lnTo>
                  <a:lnTo>
                    <a:pt x="184" y="98"/>
                  </a:lnTo>
                  <a:lnTo>
                    <a:pt x="185" y="63"/>
                  </a:lnTo>
                  <a:lnTo>
                    <a:pt x="156" y="45"/>
                  </a:lnTo>
                  <a:lnTo>
                    <a:pt x="112" y="0"/>
                  </a:lnTo>
                  <a:lnTo>
                    <a:pt x="62" y="11"/>
                  </a:lnTo>
                  <a:lnTo>
                    <a:pt x="1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5" name="Freeform 116">
              <a:extLst/>
            </p:cNvPr>
            <p:cNvSpPr>
              <a:spLocks/>
            </p:cNvSpPr>
            <p:nvPr/>
          </p:nvSpPr>
          <p:spPr bwMode="auto">
            <a:xfrm>
              <a:off x="4102076" y="3984643"/>
              <a:ext cx="223838" cy="185738"/>
            </a:xfrm>
            <a:custGeom>
              <a:avLst/>
              <a:gdLst>
                <a:gd name="T0" fmla="*/ 2147483647 w 832"/>
                <a:gd name="T1" fmla="*/ 0 h 685"/>
                <a:gd name="T2" fmla="*/ 2147483647 w 832"/>
                <a:gd name="T3" fmla="*/ 2147483647 h 685"/>
                <a:gd name="T4" fmla="*/ 2147483647 w 832"/>
                <a:gd name="T5" fmla="*/ 2147483647 h 685"/>
                <a:gd name="T6" fmla="*/ 0 w 832"/>
                <a:gd name="T7" fmla="*/ 2147483647 h 685"/>
                <a:gd name="T8" fmla="*/ 2147483647 w 832"/>
                <a:gd name="T9" fmla="*/ 2147483647 h 685"/>
                <a:gd name="T10" fmla="*/ 2147483647 w 832"/>
                <a:gd name="T11" fmla="*/ 2147483647 h 685"/>
                <a:gd name="T12" fmla="*/ 2147483647 w 832"/>
                <a:gd name="T13" fmla="*/ 2147483647 h 685"/>
                <a:gd name="T14" fmla="*/ 2147483647 w 832"/>
                <a:gd name="T15" fmla="*/ 2147483647 h 685"/>
                <a:gd name="T16" fmla="*/ 2147483647 w 832"/>
                <a:gd name="T17" fmla="*/ 2147483647 h 685"/>
                <a:gd name="T18" fmla="*/ 2147483647 w 832"/>
                <a:gd name="T19" fmla="*/ 2147483647 h 685"/>
                <a:gd name="T20" fmla="*/ 2147483647 w 832"/>
                <a:gd name="T21" fmla="*/ 2147483647 h 685"/>
                <a:gd name="T22" fmla="*/ 2147483647 w 832"/>
                <a:gd name="T23" fmla="*/ 2147483647 h 685"/>
                <a:gd name="T24" fmla="*/ 2147483647 w 832"/>
                <a:gd name="T25" fmla="*/ 2147483647 h 685"/>
                <a:gd name="T26" fmla="*/ 2147483647 w 832"/>
                <a:gd name="T27" fmla="*/ 2147483647 h 685"/>
                <a:gd name="T28" fmla="*/ 2147483647 w 832"/>
                <a:gd name="T29" fmla="*/ 2147483647 h 685"/>
                <a:gd name="T30" fmla="*/ 2147483647 w 832"/>
                <a:gd name="T31" fmla="*/ 2147483647 h 685"/>
                <a:gd name="T32" fmla="*/ 2147483647 w 832"/>
                <a:gd name="T33" fmla="*/ 2147483647 h 685"/>
                <a:gd name="T34" fmla="*/ 2147483647 w 832"/>
                <a:gd name="T35" fmla="*/ 2147483647 h 685"/>
                <a:gd name="T36" fmla="*/ 2147483647 w 832"/>
                <a:gd name="T37" fmla="*/ 2147483647 h 685"/>
                <a:gd name="T38" fmla="*/ 2147483647 w 832"/>
                <a:gd name="T39" fmla="*/ 2147483647 h 685"/>
                <a:gd name="T40" fmla="*/ 2147483647 w 832"/>
                <a:gd name="T41" fmla="*/ 2147483647 h 685"/>
                <a:gd name="T42" fmla="*/ 2147483647 w 832"/>
                <a:gd name="T43" fmla="*/ 2147483647 h 685"/>
                <a:gd name="T44" fmla="*/ 2147483647 w 832"/>
                <a:gd name="T45" fmla="*/ 2147483647 h 685"/>
                <a:gd name="T46" fmla="*/ 2147483647 w 832"/>
                <a:gd name="T47" fmla="*/ 2147483647 h 685"/>
                <a:gd name="T48" fmla="*/ 2147483647 w 832"/>
                <a:gd name="T49" fmla="*/ 2147483647 h 685"/>
                <a:gd name="T50" fmla="*/ 2147483647 w 832"/>
                <a:gd name="T51" fmla="*/ 2147483647 h 685"/>
                <a:gd name="T52" fmla="*/ 2147483647 w 832"/>
                <a:gd name="T53" fmla="*/ 2147483647 h 685"/>
                <a:gd name="T54" fmla="*/ 2147483647 w 832"/>
                <a:gd name="T55" fmla="*/ 2147483647 h 685"/>
                <a:gd name="T56" fmla="*/ 2147483647 w 832"/>
                <a:gd name="T57" fmla="*/ 2147483647 h 685"/>
                <a:gd name="T58" fmla="*/ 2147483647 w 832"/>
                <a:gd name="T59" fmla="*/ 2147483647 h 685"/>
                <a:gd name="T60" fmla="*/ 2147483647 w 832"/>
                <a:gd name="T61" fmla="*/ 2147483647 h 685"/>
                <a:gd name="T62" fmla="*/ 2147483647 w 832"/>
                <a:gd name="T63" fmla="*/ 2147483647 h 685"/>
                <a:gd name="T64" fmla="*/ 2147483647 w 832"/>
                <a:gd name="T65" fmla="*/ 2147483647 h 685"/>
                <a:gd name="T66" fmla="*/ 2147483647 w 832"/>
                <a:gd name="T67" fmla="*/ 2147483647 h 685"/>
                <a:gd name="T68" fmla="*/ 2147483647 w 832"/>
                <a:gd name="T69" fmla="*/ 2147483647 h 685"/>
                <a:gd name="T70" fmla="*/ 2147483647 w 832"/>
                <a:gd name="T71" fmla="*/ 2147483647 h 685"/>
                <a:gd name="T72" fmla="*/ 2147483647 w 832"/>
                <a:gd name="T73" fmla="*/ 2147483647 h 685"/>
                <a:gd name="T74" fmla="*/ 2147483647 w 832"/>
                <a:gd name="T75" fmla="*/ 2147483647 h 685"/>
                <a:gd name="T76" fmla="*/ 2147483647 w 832"/>
                <a:gd name="T77" fmla="*/ 2147483647 h 685"/>
                <a:gd name="T78" fmla="*/ 2147483647 w 832"/>
                <a:gd name="T79" fmla="*/ 2147483647 h 685"/>
                <a:gd name="T80" fmla="*/ 2147483647 w 832"/>
                <a:gd name="T81" fmla="*/ 2147483647 h 685"/>
                <a:gd name="T82" fmla="*/ 2147483647 w 832"/>
                <a:gd name="T83" fmla="*/ 2147483647 h 685"/>
                <a:gd name="T84" fmla="*/ 2147483647 w 832"/>
                <a:gd name="T85" fmla="*/ 2147483647 h 685"/>
                <a:gd name="T86" fmla="*/ 2147483647 w 832"/>
                <a:gd name="T87" fmla="*/ 2147483647 h 685"/>
                <a:gd name="T88" fmla="*/ 2147483647 w 832"/>
                <a:gd name="T89" fmla="*/ 2147483647 h 685"/>
                <a:gd name="T90" fmla="*/ 2147483647 w 832"/>
                <a:gd name="T91" fmla="*/ 2147483647 h 685"/>
                <a:gd name="T92" fmla="*/ 2147483647 w 832"/>
                <a:gd name="T93" fmla="*/ 2147483647 h 685"/>
                <a:gd name="T94" fmla="*/ 2147483647 w 832"/>
                <a:gd name="T95" fmla="*/ 2147483647 h 6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2"/>
                <a:gd name="T145" fmla="*/ 0 h 685"/>
                <a:gd name="T146" fmla="*/ 832 w 832"/>
                <a:gd name="T147" fmla="*/ 685 h 68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2" h="685">
                  <a:moveTo>
                    <a:pt x="117" y="0"/>
                  </a:moveTo>
                  <a:lnTo>
                    <a:pt x="82" y="0"/>
                  </a:lnTo>
                  <a:lnTo>
                    <a:pt x="57" y="3"/>
                  </a:lnTo>
                  <a:lnTo>
                    <a:pt x="67" y="24"/>
                  </a:lnTo>
                  <a:lnTo>
                    <a:pt x="25" y="34"/>
                  </a:lnTo>
                  <a:lnTo>
                    <a:pt x="6" y="51"/>
                  </a:lnTo>
                  <a:lnTo>
                    <a:pt x="1" y="69"/>
                  </a:lnTo>
                  <a:lnTo>
                    <a:pt x="0" y="90"/>
                  </a:lnTo>
                  <a:lnTo>
                    <a:pt x="21" y="102"/>
                  </a:lnTo>
                  <a:lnTo>
                    <a:pt x="61" y="84"/>
                  </a:lnTo>
                  <a:lnTo>
                    <a:pt x="96" y="43"/>
                  </a:lnTo>
                  <a:lnTo>
                    <a:pt x="102" y="68"/>
                  </a:lnTo>
                  <a:lnTo>
                    <a:pt x="139" y="70"/>
                  </a:lnTo>
                  <a:lnTo>
                    <a:pt x="171" y="71"/>
                  </a:lnTo>
                  <a:lnTo>
                    <a:pt x="200" y="69"/>
                  </a:lnTo>
                  <a:lnTo>
                    <a:pt x="226" y="96"/>
                  </a:lnTo>
                  <a:lnTo>
                    <a:pt x="222" y="121"/>
                  </a:lnTo>
                  <a:lnTo>
                    <a:pt x="203" y="140"/>
                  </a:lnTo>
                  <a:lnTo>
                    <a:pt x="182" y="151"/>
                  </a:lnTo>
                  <a:lnTo>
                    <a:pt x="170" y="168"/>
                  </a:lnTo>
                  <a:lnTo>
                    <a:pt x="171" y="196"/>
                  </a:lnTo>
                  <a:lnTo>
                    <a:pt x="174" y="224"/>
                  </a:lnTo>
                  <a:lnTo>
                    <a:pt x="156" y="254"/>
                  </a:lnTo>
                  <a:lnTo>
                    <a:pt x="160" y="283"/>
                  </a:lnTo>
                  <a:lnTo>
                    <a:pt x="131" y="291"/>
                  </a:lnTo>
                  <a:lnTo>
                    <a:pt x="130" y="328"/>
                  </a:lnTo>
                  <a:lnTo>
                    <a:pt x="147" y="340"/>
                  </a:lnTo>
                  <a:lnTo>
                    <a:pt x="119" y="380"/>
                  </a:lnTo>
                  <a:lnTo>
                    <a:pt x="139" y="399"/>
                  </a:lnTo>
                  <a:lnTo>
                    <a:pt x="159" y="429"/>
                  </a:lnTo>
                  <a:lnTo>
                    <a:pt x="145" y="462"/>
                  </a:lnTo>
                  <a:lnTo>
                    <a:pt x="126" y="489"/>
                  </a:lnTo>
                  <a:lnTo>
                    <a:pt x="120" y="516"/>
                  </a:lnTo>
                  <a:lnTo>
                    <a:pt x="126" y="547"/>
                  </a:lnTo>
                  <a:lnTo>
                    <a:pt x="151" y="559"/>
                  </a:lnTo>
                  <a:lnTo>
                    <a:pt x="162" y="571"/>
                  </a:lnTo>
                  <a:lnTo>
                    <a:pt x="171" y="585"/>
                  </a:lnTo>
                  <a:lnTo>
                    <a:pt x="179" y="603"/>
                  </a:lnTo>
                  <a:lnTo>
                    <a:pt x="192" y="635"/>
                  </a:lnTo>
                  <a:lnTo>
                    <a:pt x="180" y="663"/>
                  </a:lnTo>
                  <a:lnTo>
                    <a:pt x="202" y="669"/>
                  </a:lnTo>
                  <a:lnTo>
                    <a:pt x="237" y="685"/>
                  </a:lnTo>
                  <a:lnTo>
                    <a:pt x="241" y="666"/>
                  </a:lnTo>
                  <a:lnTo>
                    <a:pt x="227" y="646"/>
                  </a:lnTo>
                  <a:lnTo>
                    <a:pt x="241" y="633"/>
                  </a:lnTo>
                  <a:lnTo>
                    <a:pt x="259" y="619"/>
                  </a:lnTo>
                  <a:lnTo>
                    <a:pt x="282" y="616"/>
                  </a:lnTo>
                  <a:lnTo>
                    <a:pt x="304" y="612"/>
                  </a:lnTo>
                  <a:lnTo>
                    <a:pt x="334" y="604"/>
                  </a:lnTo>
                  <a:lnTo>
                    <a:pt x="381" y="603"/>
                  </a:lnTo>
                  <a:lnTo>
                    <a:pt x="415" y="609"/>
                  </a:lnTo>
                  <a:lnTo>
                    <a:pt x="466" y="598"/>
                  </a:lnTo>
                  <a:lnTo>
                    <a:pt x="477" y="570"/>
                  </a:lnTo>
                  <a:lnTo>
                    <a:pt x="499" y="541"/>
                  </a:lnTo>
                  <a:lnTo>
                    <a:pt x="534" y="525"/>
                  </a:lnTo>
                  <a:lnTo>
                    <a:pt x="564" y="528"/>
                  </a:lnTo>
                  <a:lnTo>
                    <a:pt x="560" y="503"/>
                  </a:lnTo>
                  <a:lnTo>
                    <a:pt x="573" y="478"/>
                  </a:lnTo>
                  <a:lnTo>
                    <a:pt x="591" y="471"/>
                  </a:lnTo>
                  <a:lnTo>
                    <a:pt x="625" y="450"/>
                  </a:lnTo>
                  <a:lnTo>
                    <a:pt x="604" y="420"/>
                  </a:lnTo>
                  <a:lnTo>
                    <a:pt x="583" y="379"/>
                  </a:lnTo>
                  <a:lnTo>
                    <a:pt x="595" y="346"/>
                  </a:lnTo>
                  <a:lnTo>
                    <a:pt x="623" y="330"/>
                  </a:lnTo>
                  <a:lnTo>
                    <a:pt x="652" y="296"/>
                  </a:lnTo>
                  <a:lnTo>
                    <a:pt x="682" y="253"/>
                  </a:lnTo>
                  <a:lnTo>
                    <a:pt x="714" y="237"/>
                  </a:lnTo>
                  <a:lnTo>
                    <a:pt x="764" y="203"/>
                  </a:lnTo>
                  <a:lnTo>
                    <a:pt x="807" y="194"/>
                  </a:lnTo>
                  <a:lnTo>
                    <a:pt x="832" y="174"/>
                  </a:lnTo>
                  <a:lnTo>
                    <a:pt x="823" y="144"/>
                  </a:lnTo>
                  <a:lnTo>
                    <a:pt x="817" y="114"/>
                  </a:lnTo>
                  <a:lnTo>
                    <a:pt x="832" y="96"/>
                  </a:lnTo>
                  <a:lnTo>
                    <a:pt x="801" y="84"/>
                  </a:lnTo>
                  <a:lnTo>
                    <a:pt x="773" y="55"/>
                  </a:lnTo>
                  <a:lnTo>
                    <a:pt x="769" y="62"/>
                  </a:lnTo>
                  <a:lnTo>
                    <a:pt x="757" y="65"/>
                  </a:lnTo>
                  <a:lnTo>
                    <a:pt x="754" y="59"/>
                  </a:lnTo>
                  <a:lnTo>
                    <a:pt x="754" y="53"/>
                  </a:lnTo>
                  <a:lnTo>
                    <a:pt x="724" y="39"/>
                  </a:lnTo>
                  <a:lnTo>
                    <a:pt x="701" y="51"/>
                  </a:lnTo>
                  <a:lnTo>
                    <a:pt x="663" y="43"/>
                  </a:lnTo>
                  <a:lnTo>
                    <a:pt x="631" y="40"/>
                  </a:lnTo>
                  <a:lnTo>
                    <a:pt x="606" y="33"/>
                  </a:lnTo>
                  <a:lnTo>
                    <a:pt x="576" y="36"/>
                  </a:lnTo>
                  <a:lnTo>
                    <a:pt x="541" y="37"/>
                  </a:lnTo>
                  <a:lnTo>
                    <a:pt x="507" y="31"/>
                  </a:lnTo>
                  <a:lnTo>
                    <a:pt x="484" y="28"/>
                  </a:lnTo>
                  <a:lnTo>
                    <a:pt x="459" y="31"/>
                  </a:lnTo>
                  <a:lnTo>
                    <a:pt x="423" y="25"/>
                  </a:lnTo>
                  <a:lnTo>
                    <a:pt x="388" y="22"/>
                  </a:lnTo>
                  <a:lnTo>
                    <a:pt x="349" y="25"/>
                  </a:lnTo>
                  <a:lnTo>
                    <a:pt x="306" y="24"/>
                  </a:lnTo>
                  <a:lnTo>
                    <a:pt x="258" y="15"/>
                  </a:lnTo>
                  <a:lnTo>
                    <a:pt x="195" y="9"/>
                  </a:lnTo>
                  <a:lnTo>
                    <a:pt x="144" y="12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6" name="Freeform 117">
              <a:extLst/>
            </p:cNvPr>
            <p:cNvSpPr>
              <a:spLocks/>
            </p:cNvSpPr>
            <p:nvPr/>
          </p:nvSpPr>
          <p:spPr bwMode="auto">
            <a:xfrm>
              <a:off x="4090964" y="3995756"/>
              <a:ext cx="71437" cy="147637"/>
            </a:xfrm>
            <a:custGeom>
              <a:avLst/>
              <a:gdLst>
                <a:gd name="T0" fmla="*/ 2147483647 w 263"/>
                <a:gd name="T1" fmla="*/ 2147483647 h 544"/>
                <a:gd name="T2" fmla="*/ 2147483647 w 263"/>
                <a:gd name="T3" fmla="*/ 0 h 544"/>
                <a:gd name="T4" fmla="*/ 2147483647 w 263"/>
                <a:gd name="T5" fmla="*/ 2147483647 h 544"/>
                <a:gd name="T6" fmla="*/ 2147483647 w 263"/>
                <a:gd name="T7" fmla="*/ 2147483647 h 544"/>
                <a:gd name="T8" fmla="*/ 2147483647 w 263"/>
                <a:gd name="T9" fmla="*/ 2147483647 h 544"/>
                <a:gd name="T10" fmla="*/ 2147483647 w 263"/>
                <a:gd name="T11" fmla="*/ 2147483647 h 544"/>
                <a:gd name="T12" fmla="*/ 2147483647 w 263"/>
                <a:gd name="T13" fmla="*/ 2147483647 h 544"/>
                <a:gd name="T14" fmla="*/ 2147483647 w 263"/>
                <a:gd name="T15" fmla="*/ 2147483647 h 544"/>
                <a:gd name="T16" fmla="*/ 2147483647 w 263"/>
                <a:gd name="T17" fmla="*/ 2147483647 h 544"/>
                <a:gd name="T18" fmla="*/ 2147483647 w 263"/>
                <a:gd name="T19" fmla="*/ 2147483647 h 544"/>
                <a:gd name="T20" fmla="*/ 2147483647 w 263"/>
                <a:gd name="T21" fmla="*/ 2147483647 h 544"/>
                <a:gd name="T22" fmla="*/ 2147483647 w 263"/>
                <a:gd name="T23" fmla="*/ 2147483647 h 544"/>
                <a:gd name="T24" fmla="*/ 2147483647 w 263"/>
                <a:gd name="T25" fmla="*/ 2147483647 h 544"/>
                <a:gd name="T26" fmla="*/ 2147483647 w 263"/>
                <a:gd name="T27" fmla="*/ 2147483647 h 544"/>
                <a:gd name="T28" fmla="*/ 2147483647 w 263"/>
                <a:gd name="T29" fmla="*/ 2147483647 h 544"/>
                <a:gd name="T30" fmla="*/ 2147483647 w 263"/>
                <a:gd name="T31" fmla="*/ 2147483647 h 544"/>
                <a:gd name="T32" fmla="*/ 2147483647 w 263"/>
                <a:gd name="T33" fmla="*/ 2147483647 h 544"/>
                <a:gd name="T34" fmla="*/ 2147483647 w 263"/>
                <a:gd name="T35" fmla="*/ 2147483647 h 544"/>
                <a:gd name="T36" fmla="*/ 2147483647 w 263"/>
                <a:gd name="T37" fmla="*/ 2147483647 h 544"/>
                <a:gd name="T38" fmla="*/ 2147483647 w 263"/>
                <a:gd name="T39" fmla="*/ 2147483647 h 544"/>
                <a:gd name="T40" fmla="*/ 2147483647 w 263"/>
                <a:gd name="T41" fmla="*/ 2147483647 h 544"/>
                <a:gd name="T42" fmla="*/ 2147483647 w 263"/>
                <a:gd name="T43" fmla="*/ 2147483647 h 544"/>
                <a:gd name="T44" fmla="*/ 2147483647 w 263"/>
                <a:gd name="T45" fmla="*/ 2147483647 h 544"/>
                <a:gd name="T46" fmla="*/ 2147483647 w 263"/>
                <a:gd name="T47" fmla="*/ 2147483647 h 544"/>
                <a:gd name="T48" fmla="*/ 2147483647 w 263"/>
                <a:gd name="T49" fmla="*/ 2147483647 h 544"/>
                <a:gd name="T50" fmla="*/ 2147483647 w 263"/>
                <a:gd name="T51" fmla="*/ 2147483647 h 544"/>
                <a:gd name="T52" fmla="*/ 2147483647 w 263"/>
                <a:gd name="T53" fmla="*/ 2147483647 h 544"/>
                <a:gd name="T54" fmla="*/ 2147483647 w 263"/>
                <a:gd name="T55" fmla="*/ 2147483647 h 544"/>
                <a:gd name="T56" fmla="*/ 2147483647 w 263"/>
                <a:gd name="T57" fmla="*/ 2147483647 h 544"/>
                <a:gd name="T58" fmla="*/ 2147483647 w 263"/>
                <a:gd name="T59" fmla="*/ 2147483647 h 544"/>
                <a:gd name="T60" fmla="*/ 2147483647 w 263"/>
                <a:gd name="T61" fmla="*/ 2147483647 h 544"/>
                <a:gd name="T62" fmla="*/ 2147483647 w 263"/>
                <a:gd name="T63" fmla="*/ 2147483647 h 544"/>
                <a:gd name="T64" fmla="*/ 2147483647 w 263"/>
                <a:gd name="T65" fmla="*/ 2147483647 h 544"/>
                <a:gd name="T66" fmla="*/ 2147483647 w 263"/>
                <a:gd name="T67" fmla="*/ 2147483647 h 544"/>
                <a:gd name="T68" fmla="*/ 0 w 263"/>
                <a:gd name="T69" fmla="*/ 2147483647 h 544"/>
                <a:gd name="T70" fmla="*/ 2147483647 w 263"/>
                <a:gd name="T71" fmla="*/ 2147483647 h 544"/>
                <a:gd name="T72" fmla="*/ 2147483647 w 263"/>
                <a:gd name="T73" fmla="*/ 2147483647 h 544"/>
                <a:gd name="T74" fmla="*/ 2147483647 w 263"/>
                <a:gd name="T75" fmla="*/ 2147483647 h 544"/>
                <a:gd name="T76" fmla="*/ 2147483647 w 263"/>
                <a:gd name="T77" fmla="*/ 2147483647 h 544"/>
                <a:gd name="T78" fmla="*/ 2147483647 w 263"/>
                <a:gd name="T79" fmla="*/ 2147483647 h 544"/>
                <a:gd name="T80" fmla="*/ 2147483647 w 263"/>
                <a:gd name="T81" fmla="*/ 2147483647 h 544"/>
                <a:gd name="T82" fmla="*/ 2147483647 w 263"/>
                <a:gd name="T83" fmla="*/ 2147483647 h 544"/>
                <a:gd name="T84" fmla="*/ 2147483647 w 263"/>
                <a:gd name="T85" fmla="*/ 2147483647 h 544"/>
                <a:gd name="T86" fmla="*/ 2147483647 w 263"/>
                <a:gd name="T87" fmla="*/ 2147483647 h 544"/>
                <a:gd name="T88" fmla="*/ 2147483647 w 263"/>
                <a:gd name="T89" fmla="*/ 2147483647 h 544"/>
                <a:gd name="T90" fmla="*/ 2147483647 w 263"/>
                <a:gd name="T91" fmla="*/ 2147483647 h 544"/>
                <a:gd name="T92" fmla="*/ 2147483647 w 263"/>
                <a:gd name="T93" fmla="*/ 2147483647 h 544"/>
                <a:gd name="T94" fmla="*/ 2147483647 w 263"/>
                <a:gd name="T95" fmla="*/ 2147483647 h 544"/>
                <a:gd name="T96" fmla="*/ 2147483647 w 263"/>
                <a:gd name="T97" fmla="*/ 2147483647 h 544"/>
                <a:gd name="T98" fmla="*/ 2147483647 w 263"/>
                <a:gd name="T99" fmla="*/ 2147483647 h 5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3"/>
                <a:gd name="T151" fmla="*/ 0 h 544"/>
                <a:gd name="T152" fmla="*/ 263 w 263"/>
                <a:gd name="T153" fmla="*/ 544 h 54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3" h="544">
                  <a:moveTo>
                    <a:pt x="101" y="39"/>
                  </a:moveTo>
                  <a:lnTo>
                    <a:pt x="134" y="0"/>
                  </a:lnTo>
                  <a:lnTo>
                    <a:pt x="139" y="24"/>
                  </a:lnTo>
                  <a:lnTo>
                    <a:pt x="185" y="28"/>
                  </a:lnTo>
                  <a:lnTo>
                    <a:pt x="216" y="28"/>
                  </a:lnTo>
                  <a:lnTo>
                    <a:pt x="236" y="25"/>
                  </a:lnTo>
                  <a:lnTo>
                    <a:pt x="263" y="52"/>
                  </a:lnTo>
                  <a:lnTo>
                    <a:pt x="258" y="77"/>
                  </a:lnTo>
                  <a:lnTo>
                    <a:pt x="239" y="97"/>
                  </a:lnTo>
                  <a:lnTo>
                    <a:pt x="218" y="107"/>
                  </a:lnTo>
                  <a:lnTo>
                    <a:pt x="206" y="125"/>
                  </a:lnTo>
                  <a:lnTo>
                    <a:pt x="210" y="180"/>
                  </a:lnTo>
                  <a:lnTo>
                    <a:pt x="198" y="207"/>
                  </a:lnTo>
                  <a:lnTo>
                    <a:pt x="196" y="239"/>
                  </a:lnTo>
                  <a:lnTo>
                    <a:pt x="168" y="252"/>
                  </a:lnTo>
                  <a:lnTo>
                    <a:pt x="166" y="285"/>
                  </a:lnTo>
                  <a:lnTo>
                    <a:pt x="186" y="300"/>
                  </a:lnTo>
                  <a:lnTo>
                    <a:pt x="158" y="336"/>
                  </a:lnTo>
                  <a:lnTo>
                    <a:pt x="179" y="357"/>
                  </a:lnTo>
                  <a:lnTo>
                    <a:pt x="198" y="391"/>
                  </a:lnTo>
                  <a:lnTo>
                    <a:pt x="180" y="421"/>
                  </a:lnTo>
                  <a:lnTo>
                    <a:pt x="165" y="450"/>
                  </a:lnTo>
                  <a:lnTo>
                    <a:pt x="158" y="480"/>
                  </a:lnTo>
                  <a:lnTo>
                    <a:pt x="164" y="508"/>
                  </a:lnTo>
                  <a:lnTo>
                    <a:pt x="135" y="525"/>
                  </a:lnTo>
                  <a:lnTo>
                    <a:pt x="102" y="543"/>
                  </a:lnTo>
                  <a:lnTo>
                    <a:pt x="68" y="544"/>
                  </a:lnTo>
                  <a:lnTo>
                    <a:pt x="56" y="508"/>
                  </a:lnTo>
                  <a:lnTo>
                    <a:pt x="53" y="484"/>
                  </a:lnTo>
                  <a:lnTo>
                    <a:pt x="59" y="456"/>
                  </a:lnTo>
                  <a:lnTo>
                    <a:pt x="60" y="430"/>
                  </a:lnTo>
                  <a:lnTo>
                    <a:pt x="41" y="416"/>
                  </a:lnTo>
                  <a:lnTo>
                    <a:pt x="9" y="411"/>
                  </a:lnTo>
                  <a:lnTo>
                    <a:pt x="3" y="390"/>
                  </a:lnTo>
                  <a:lnTo>
                    <a:pt x="0" y="363"/>
                  </a:lnTo>
                  <a:lnTo>
                    <a:pt x="21" y="339"/>
                  </a:lnTo>
                  <a:lnTo>
                    <a:pt x="36" y="323"/>
                  </a:lnTo>
                  <a:lnTo>
                    <a:pt x="42" y="300"/>
                  </a:lnTo>
                  <a:lnTo>
                    <a:pt x="51" y="283"/>
                  </a:lnTo>
                  <a:lnTo>
                    <a:pt x="56" y="262"/>
                  </a:lnTo>
                  <a:lnTo>
                    <a:pt x="63" y="240"/>
                  </a:lnTo>
                  <a:lnTo>
                    <a:pt x="68" y="223"/>
                  </a:lnTo>
                  <a:lnTo>
                    <a:pt x="71" y="193"/>
                  </a:lnTo>
                  <a:lnTo>
                    <a:pt x="66" y="163"/>
                  </a:lnTo>
                  <a:lnTo>
                    <a:pt x="60" y="144"/>
                  </a:lnTo>
                  <a:lnTo>
                    <a:pt x="71" y="127"/>
                  </a:lnTo>
                  <a:lnTo>
                    <a:pt x="68" y="109"/>
                  </a:lnTo>
                  <a:lnTo>
                    <a:pt x="59" y="87"/>
                  </a:lnTo>
                  <a:lnTo>
                    <a:pt x="56" y="63"/>
                  </a:lnTo>
                  <a:lnTo>
                    <a:pt x="101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7" name="Freeform 118">
              <a:extLst/>
            </p:cNvPr>
            <p:cNvSpPr>
              <a:spLocks/>
            </p:cNvSpPr>
            <p:nvPr/>
          </p:nvSpPr>
          <p:spPr bwMode="auto">
            <a:xfrm>
              <a:off x="4732314" y="4024331"/>
              <a:ext cx="349250" cy="144462"/>
            </a:xfrm>
            <a:custGeom>
              <a:avLst/>
              <a:gdLst>
                <a:gd name="T0" fmla="*/ 2147483647 w 1101"/>
                <a:gd name="T1" fmla="*/ 2147483647 h 456"/>
                <a:gd name="T2" fmla="*/ 2147483647 w 1101"/>
                <a:gd name="T3" fmla="*/ 2147483647 h 456"/>
                <a:gd name="T4" fmla="*/ 2147483647 w 1101"/>
                <a:gd name="T5" fmla="*/ 2147483647 h 456"/>
                <a:gd name="T6" fmla="*/ 2147483647 w 1101"/>
                <a:gd name="T7" fmla="*/ 2147483647 h 456"/>
                <a:gd name="T8" fmla="*/ 2147483647 w 1101"/>
                <a:gd name="T9" fmla="*/ 2147483647 h 456"/>
                <a:gd name="T10" fmla="*/ 2147483647 w 1101"/>
                <a:gd name="T11" fmla="*/ 2147483647 h 456"/>
                <a:gd name="T12" fmla="*/ 2147483647 w 1101"/>
                <a:gd name="T13" fmla="*/ 2147483647 h 456"/>
                <a:gd name="T14" fmla="*/ 2147483647 w 1101"/>
                <a:gd name="T15" fmla="*/ 2147483647 h 456"/>
                <a:gd name="T16" fmla="*/ 2147483647 w 1101"/>
                <a:gd name="T17" fmla="*/ 2147483647 h 456"/>
                <a:gd name="T18" fmla="*/ 2147483647 w 1101"/>
                <a:gd name="T19" fmla="*/ 2147483647 h 456"/>
                <a:gd name="T20" fmla="*/ 2147483647 w 1101"/>
                <a:gd name="T21" fmla="*/ 2147483647 h 456"/>
                <a:gd name="T22" fmla="*/ 2147483647 w 1101"/>
                <a:gd name="T23" fmla="*/ 2147483647 h 456"/>
                <a:gd name="T24" fmla="*/ 2147483647 w 1101"/>
                <a:gd name="T25" fmla="*/ 2147483647 h 456"/>
                <a:gd name="T26" fmla="*/ 2147483647 w 1101"/>
                <a:gd name="T27" fmla="*/ 2147483647 h 456"/>
                <a:gd name="T28" fmla="*/ 2147483647 w 1101"/>
                <a:gd name="T29" fmla="*/ 2147483647 h 456"/>
                <a:gd name="T30" fmla="*/ 2147483647 w 1101"/>
                <a:gd name="T31" fmla="*/ 2147483647 h 456"/>
                <a:gd name="T32" fmla="*/ 2147483647 w 1101"/>
                <a:gd name="T33" fmla="*/ 2147483647 h 456"/>
                <a:gd name="T34" fmla="*/ 2147483647 w 1101"/>
                <a:gd name="T35" fmla="*/ 2147483647 h 456"/>
                <a:gd name="T36" fmla="*/ 2147483647 w 1101"/>
                <a:gd name="T37" fmla="*/ 2147483647 h 456"/>
                <a:gd name="T38" fmla="*/ 2147483647 w 1101"/>
                <a:gd name="T39" fmla="*/ 2147483647 h 456"/>
                <a:gd name="T40" fmla="*/ 2147483647 w 1101"/>
                <a:gd name="T41" fmla="*/ 2147483647 h 456"/>
                <a:gd name="T42" fmla="*/ 2147483647 w 1101"/>
                <a:gd name="T43" fmla="*/ 2147483647 h 456"/>
                <a:gd name="T44" fmla="*/ 2147483647 w 1101"/>
                <a:gd name="T45" fmla="*/ 2147483647 h 456"/>
                <a:gd name="T46" fmla="*/ 2147483647 w 1101"/>
                <a:gd name="T47" fmla="*/ 2147483647 h 456"/>
                <a:gd name="T48" fmla="*/ 2147483647 w 1101"/>
                <a:gd name="T49" fmla="*/ 2147483647 h 456"/>
                <a:gd name="T50" fmla="*/ 2147483647 w 1101"/>
                <a:gd name="T51" fmla="*/ 2147483647 h 456"/>
                <a:gd name="T52" fmla="*/ 2147483647 w 1101"/>
                <a:gd name="T53" fmla="*/ 2147483647 h 456"/>
                <a:gd name="T54" fmla="*/ 2147483647 w 1101"/>
                <a:gd name="T55" fmla="*/ 2147483647 h 456"/>
                <a:gd name="T56" fmla="*/ 2147483647 w 1101"/>
                <a:gd name="T57" fmla="*/ 2147483647 h 456"/>
                <a:gd name="T58" fmla="*/ 2147483647 w 1101"/>
                <a:gd name="T59" fmla="*/ 2147483647 h 456"/>
                <a:gd name="T60" fmla="*/ 2147483647 w 1101"/>
                <a:gd name="T61" fmla="*/ 2147483647 h 456"/>
                <a:gd name="T62" fmla="*/ 2147483647 w 1101"/>
                <a:gd name="T63" fmla="*/ 2147483647 h 456"/>
                <a:gd name="T64" fmla="*/ 2147483647 w 1101"/>
                <a:gd name="T65" fmla="*/ 2147483647 h 456"/>
                <a:gd name="T66" fmla="*/ 2147483647 w 1101"/>
                <a:gd name="T67" fmla="*/ 2147483647 h 456"/>
                <a:gd name="T68" fmla="*/ 2147483647 w 1101"/>
                <a:gd name="T69" fmla="*/ 2147483647 h 456"/>
                <a:gd name="T70" fmla="*/ 2147483647 w 1101"/>
                <a:gd name="T71" fmla="*/ 2147483647 h 456"/>
                <a:gd name="T72" fmla="*/ 2147483647 w 1101"/>
                <a:gd name="T73" fmla="*/ 2147483647 h 456"/>
                <a:gd name="T74" fmla="*/ 2147483647 w 1101"/>
                <a:gd name="T75" fmla="*/ 2147483647 h 456"/>
                <a:gd name="T76" fmla="*/ 2147483647 w 1101"/>
                <a:gd name="T77" fmla="*/ 2147483647 h 456"/>
                <a:gd name="T78" fmla="*/ 2147483647 w 1101"/>
                <a:gd name="T79" fmla="*/ 2147483647 h 456"/>
                <a:gd name="T80" fmla="*/ 2147483647 w 1101"/>
                <a:gd name="T81" fmla="*/ 2147483647 h 456"/>
                <a:gd name="T82" fmla="*/ 2147483647 w 1101"/>
                <a:gd name="T83" fmla="*/ 2147483647 h 456"/>
                <a:gd name="T84" fmla="*/ 2147483647 w 1101"/>
                <a:gd name="T85" fmla="*/ 2147483647 h 456"/>
                <a:gd name="T86" fmla="*/ 2147483647 w 1101"/>
                <a:gd name="T87" fmla="*/ 2147483647 h 456"/>
                <a:gd name="T88" fmla="*/ 2147483647 w 1101"/>
                <a:gd name="T89" fmla="*/ 2147483647 h 456"/>
                <a:gd name="T90" fmla="*/ 2147483647 w 1101"/>
                <a:gd name="T91" fmla="*/ 2147483647 h 456"/>
                <a:gd name="T92" fmla="*/ 2147483647 w 1101"/>
                <a:gd name="T93" fmla="*/ 2147483647 h 456"/>
                <a:gd name="T94" fmla="*/ 0 w 1101"/>
                <a:gd name="T95" fmla="*/ 2147483647 h 456"/>
                <a:gd name="T96" fmla="*/ 2147483647 w 1101"/>
                <a:gd name="T97" fmla="*/ 2147483647 h 4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456"/>
                <a:gd name="T149" fmla="*/ 1101 w 1101"/>
                <a:gd name="T150" fmla="*/ 456 h 4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456">
                  <a:moveTo>
                    <a:pt x="53" y="226"/>
                  </a:moveTo>
                  <a:lnTo>
                    <a:pt x="52" y="285"/>
                  </a:lnTo>
                  <a:lnTo>
                    <a:pt x="68" y="334"/>
                  </a:lnTo>
                  <a:lnTo>
                    <a:pt x="102" y="384"/>
                  </a:lnTo>
                  <a:lnTo>
                    <a:pt x="162" y="420"/>
                  </a:lnTo>
                  <a:lnTo>
                    <a:pt x="187" y="448"/>
                  </a:lnTo>
                  <a:lnTo>
                    <a:pt x="241" y="456"/>
                  </a:lnTo>
                  <a:lnTo>
                    <a:pt x="272" y="445"/>
                  </a:lnTo>
                  <a:lnTo>
                    <a:pt x="272" y="411"/>
                  </a:lnTo>
                  <a:lnTo>
                    <a:pt x="311" y="395"/>
                  </a:lnTo>
                  <a:lnTo>
                    <a:pt x="335" y="430"/>
                  </a:lnTo>
                  <a:lnTo>
                    <a:pt x="392" y="456"/>
                  </a:lnTo>
                  <a:lnTo>
                    <a:pt x="435" y="448"/>
                  </a:lnTo>
                  <a:lnTo>
                    <a:pt x="468" y="430"/>
                  </a:lnTo>
                  <a:lnTo>
                    <a:pt x="496" y="404"/>
                  </a:lnTo>
                  <a:lnTo>
                    <a:pt x="523" y="419"/>
                  </a:lnTo>
                  <a:lnTo>
                    <a:pt x="555" y="400"/>
                  </a:lnTo>
                  <a:lnTo>
                    <a:pt x="585" y="393"/>
                  </a:lnTo>
                  <a:lnTo>
                    <a:pt x="583" y="430"/>
                  </a:lnTo>
                  <a:lnTo>
                    <a:pt x="621" y="443"/>
                  </a:lnTo>
                  <a:lnTo>
                    <a:pt x="623" y="403"/>
                  </a:lnTo>
                  <a:lnTo>
                    <a:pt x="657" y="391"/>
                  </a:lnTo>
                  <a:lnTo>
                    <a:pt x="683" y="393"/>
                  </a:lnTo>
                  <a:lnTo>
                    <a:pt x="734" y="394"/>
                  </a:lnTo>
                  <a:lnTo>
                    <a:pt x="779" y="386"/>
                  </a:lnTo>
                  <a:lnTo>
                    <a:pt x="816" y="385"/>
                  </a:lnTo>
                  <a:lnTo>
                    <a:pt x="849" y="374"/>
                  </a:lnTo>
                  <a:lnTo>
                    <a:pt x="911" y="372"/>
                  </a:lnTo>
                  <a:lnTo>
                    <a:pt x="931" y="377"/>
                  </a:lnTo>
                  <a:lnTo>
                    <a:pt x="951" y="349"/>
                  </a:lnTo>
                  <a:lnTo>
                    <a:pt x="992" y="355"/>
                  </a:lnTo>
                  <a:lnTo>
                    <a:pt x="1032" y="366"/>
                  </a:lnTo>
                  <a:lnTo>
                    <a:pt x="1054" y="361"/>
                  </a:lnTo>
                  <a:lnTo>
                    <a:pt x="1080" y="372"/>
                  </a:lnTo>
                  <a:lnTo>
                    <a:pt x="1077" y="322"/>
                  </a:lnTo>
                  <a:lnTo>
                    <a:pt x="1054" y="269"/>
                  </a:lnTo>
                  <a:lnTo>
                    <a:pt x="1050" y="209"/>
                  </a:lnTo>
                  <a:lnTo>
                    <a:pt x="1072" y="192"/>
                  </a:lnTo>
                  <a:lnTo>
                    <a:pt x="1101" y="177"/>
                  </a:lnTo>
                  <a:lnTo>
                    <a:pt x="1087" y="168"/>
                  </a:lnTo>
                  <a:lnTo>
                    <a:pt x="1068" y="162"/>
                  </a:lnTo>
                  <a:lnTo>
                    <a:pt x="1050" y="164"/>
                  </a:lnTo>
                  <a:lnTo>
                    <a:pt x="1033" y="158"/>
                  </a:lnTo>
                  <a:lnTo>
                    <a:pt x="1027" y="146"/>
                  </a:lnTo>
                  <a:lnTo>
                    <a:pt x="1020" y="132"/>
                  </a:lnTo>
                  <a:lnTo>
                    <a:pt x="1027" y="125"/>
                  </a:lnTo>
                  <a:lnTo>
                    <a:pt x="1023" y="110"/>
                  </a:lnTo>
                  <a:lnTo>
                    <a:pt x="1014" y="104"/>
                  </a:lnTo>
                  <a:lnTo>
                    <a:pt x="1009" y="89"/>
                  </a:lnTo>
                  <a:lnTo>
                    <a:pt x="1000" y="59"/>
                  </a:lnTo>
                  <a:lnTo>
                    <a:pt x="958" y="33"/>
                  </a:lnTo>
                  <a:lnTo>
                    <a:pt x="927" y="38"/>
                  </a:lnTo>
                  <a:lnTo>
                    <a:pt x="897" y="28"/>
                  </a:lnTo>
                  <a:lnTo>
                    <a:pt x="873" y="59"/>
                  </a:lnTo>
                  <a:lnTo>
                    <a:pt x="849" y="88"/>
                  </a:lnTo>
                  <a:lnTo>
                    <a:pt x="808" y="90"/>
                  </a:lnTo>
                  <a:lnTo>
                    <a:pt x="789" y="75"/>
                  </a:lnTo>
                  <a:lnTo>
                    <a:pt x="753" y="72"/>
                  </a:lnTo>
                  <a:lnTo>
                    <a:pt x="729" y="90"/>
                  </a:lnTo>
                  <a:lnTo>
                    <a:pt x="674" y="78"/>
                  </a:lnTo>
                  <a:lnTo>
                    <a:pt x="632" y="78"/>
                  </a:lnTo>
                  <a:lnTo>
                    <a:pt x="594" y="56"/>
                  </a:lnTo>
                  <a:lnTo>
                    <a:pt x="556" y="41"/>
                  </a:lnTo>
                  <a:lnTo>
                    <a:pt x="520" y="3"/>
                  </a:lnTo>
                  <a:lnTo>
                    <a:pt x="460" y="0"/>
                  </a:lnTo>
                  <a:lnTo>
                    <a:pt x="418" y="9"/>
                  </a:lnTo>
                  <a:lnTo>
                    <a:pt x="385" y="25"/>
                  </a:lnTo>
                  <a:lnTo>
                    <a:pt x="364" y="43"/>
                  </a:lnTo>
                  <a:lnTo>
                    <a:pt x="339" y="51"/>
                  </a:lnTo>
                  <a:lnTo>
                    <a:pt x="298" y="69"/>
                  </a:lnTo>
                  <a:lnTo>
                    <a:pt x="261" y="81"/>
                  </a:lnTo>
                  <a:lnTo>
                    <a:pt x="208" y="69"/>
                  </a:lnTo>
                  <a:lnTo>
                    <a:pt x="198" y="96"/>
                  </a:lnTo>
                  <a:lnTo>
                    <a:pt x="180" y="122"/>
                  </a:lnTo>
                  <a:lnTo>
                    <a:pt x="160" y="154"/>
                  </a:lnTo>
                  <a:lnTo>
                    <a:pt x="110" y="147"/>
                  </a:lnTo>
                  <a:lnTo>
                    <a:pt x="67" y="140"/>
                  </a:lnTo>
                  <a:lnTo>
                    <a:pt x="71" y="115"/>
                  </a:lnTo>
                  <a:lnTo>
                    <a:pt x="110" y="96"/>
                  </a:lnTo>
                  <a:lnTo>
                    <a:pt x="145" y="96"/>
                  </a:lnTo>
                  <a:lnTo>
                    <a:pt x="173" y="84"/>
                  </a:lnTo>
                  <a:lnTo>
                    <a:pt x="160" y="62"/>
                  </a:lnTo>
                  <a:lnTo>
                    <a:pt x="131" y="47"/>
                  </a:lnTo>
                  <a:lnTo>
                    <a:pt x="116" y="13"/>
                  </a:lnTo>
                  <a:lnTo>
                    <a:pt x="99" y="23"/>
                  </a:lnTo>
                  <a:lnTo>
                    <a:pt x="82" y="7"/>
                  </a:lnTo>
                  <a:lnTo>
                    <a:pt x="61" y="5"/>
                  </a:lnTo>
                  <a:lnTo>
                    <a:pt x="22" y="24"/>
                  </a:lnTo>
                  <a:lnTo>
                    <a:pt x="42" y="59"/>
                  </a:lnTo>
                  <a:lnTo>
                    <a:pt x="23" y="69"/>
                  </a:lnTo>
                  <a:lnTo>
                    <a:pt x="16" y="84"/>
                  </a:lnTo>
                  <a:lnTo>
                    <a:pt x="25" y="101"/>
                  </a:lnTo>
                  <a:lnTo>
                    <a:pt x="35" y="122"/>
                  </a:lnTo>
                  <a:lnTo>
                    <a:pt x="53" y="136"/>
                  </a:lnTo>
                  <a:lnTo>
                    <a:pt x="28" y="154"/>
                  </a:lnTo>
                  <a:lnTo>
                    <a:pt x="0" y="178"/>
                  </a:lnTo>
                  <a:lnTo>
                    <a:pt x="18" y="203"/>
                  </a:lnTo>
                  <a:lnTo>
                    <a:pt x="53" y="2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8" name="Freeform 119">
              <a:extLst/>
            </p:cNvPr>
            <p:cNvSpPr>
              <a:spLocks/>
            </p:cNvSpPr>
            <p:nvPr/>
          </p:nvSpPr>
          <p:spPr bwMode="auto">
            <a:xfrm>
              <a:off x="4951389" y="4135456"/>
              <a:ext cx="190500" cy="179387"/>
            </a:xfrm>
            <a:custGeom>
              <a:avLst/>
              <a:gdLst>
                <a:gd name="T0" fmla="*/ 2147483647 w 600"/>
                <a:gd name="T1" fmla="*/ 0 h 565"/>
                <a:gd name="T2" fmla="*/ 2147483647 w 600"/>
                <a:gd name="T3" fmla="*/ 2147483647 h 565"/>
                <a:gd name="T4" fmla="*/ 2147483647 w 600"/>
                <a:gd name="T5" fmla="*/ 2147483647 h 565"/>
                <a:gd name="T6" fmla="*/ 2147483647 w 600"/>
                <a:gd name="T7" fmla="*/ 2147483647 h 565"/>
                <a:gd name="T8" fmla="*/ 2147483647 w 600"/>
                <a:gd name="T9" fmla="*/ 2147483647 h 565"/>
                <a:gd name="T10" fmla="*/ 2147483647 w 600"/>
                <a:gd name="T11" fmla="*/ 2147483647 h 565"/>
                <a:gd name="T12" fmla="*/ 2147483647 w 600"/>
                <a:gd name="T13" fmla="*/ 2147483647 h 565"/>
                <a:gd name="T14" fmla="*/ 2147483647 w 600"/>
                <a:gd name="T15" fmla="*/ 2147483647 h 565"/>
                <a:gd name="T16" fmla="*/ 2147483647 w 600"/>
                <a:gd name="T17" fmla="*/ 2147483647 h 565"/>
                <a:gd name="T18" fmla="*/ 2147483647 w 600"/>
                <a:gd name="T19" fmla="*/ 2147483647 h 565"/>
                <a:gd name="T20" fmla="*/ 2147483647 w 600"/>
                <a:gd name="T21" fmla="*/ 2147483647 h 565"/>
                <a:gd name="T22" fmla="*/ 2147483647 w 600"/>
                <a:gd name="T23" fmla="*/ 2147483647 h 565"/>
                <a:gd name="T24" fmla="*/ 0 w 600"/>
                <a:gd name="T25" fmla="*/ 2147483647 h 565"/>
                <a:gd name="T26" fmla="*/ 2147483647 w 600"/>
                <a:gd name="T27" fmla="*/ 2147483647 h 565"/>
                <a:gd name="T28" fmla="*/ 2147483647 w 600"/>
                <a:gd name="T29" fmla="*/ 2147483647 h 565"/>
                <a:gd name="T30" fmla="*/ 2147483647 w 600"/>
                <a:gd name="T31" fmla="*/ 2147483647 h 565"/>
                <a:gd name="T32" fmla="*/ 2147483647 w 600"/>
                <a:gd name="T33" fmla="*/ 2147483647 h 565"/>
                <a:gd name="T34" fmla="*/ 2147483647 w 600"/>
                <a:gd name="T35" fmla="*/ 2147483647 h 565"/>
                <a:gd name="T36" fmla="*/ 2147483647 w 600"/>
                <a:gd name="T37" fmla="*/ 2147483647 h 565"/>
                <a:gd name="T38" fmla="*/ 2147483647 w 600"/>
                <a:gd name="T39" fmla="*/ 2147483647 h 565"/>
                <a:gd name="T40" fmla="*/ 2147483647 w 600"/>
                <a:gd name="T41" fmla="*/ 2147483647 h 565"/>
                <a:gd name="T42" fmla="*/ 2147483647 w 600"/>
                <a:gd name="T43" fmla="*/ 2147483647 h 565"/>
                <a:gd name="T44" fmla="*/ 2147483647 w 600"/>
                <a:gd name="T45" fmla="*/ 2147483647 h 565"/>
                <a:gd name="T46" fmla="*/ 2147483647 w 600"/>
                <a:gd name="T47" fmla="*/ 2147483647 h 565"/>
                <a:gd name="T48" fmla="*/ 2147483647 w 600"/>
                <a:gd name="T49" fmla="*/ 2147483647 h 565"/>
                <a:gd name="T50" fmla="*/ 2147483647 w 600"/>
                <a:gd name="T51" fmla="*/ 2147483647 h 565"/>
                <a:gd name="T52" fmla="*/ 2147483647 w 600"/>
                <a:gd name="T53" fmla="*/ 2147483647 h 565"/>
                <a:gd name="T54" fmla="*/ 2147483647 w 600"/>
                <a:gd name="T55" fmla="*/ 2147483647 h 565"/>
                <a:gd name="T56" fmla="*/ 2147483647 w 600"/>
                <a:gd name="T57" fmla="*/ 2147483647 h 565"/>
                <a:gd name="T58" fmla="*/ 2147483647 w 600"/>
                <a:gd name="T59" fmla="*/ 2147483647 h 565"/>
                <a:gd name="T60" fmla="*/ 2147483647 w 600"/>
                <a:gd name="T61" fmla="*/ 2147483647 h 565"/>
                <a:gd name="T62" fmla="*/ 2147483647 w 600"/>
                <a:gd name="T63" fmla="*/ 2147483647 h 565"/>
                <a:gd name="T64" fmla="*/ 2147483647 w 600"/>
                <a:gd name="T65" fmla="*/ 2147483647 h 565"/>
                <a:gd name="T66" fmla="*/ 2147483647 w 600"/>
                <a:gd name="T67" fmla="*/ 2147483647 h 565"/>
                <a:gd name="T68" fmla="*/ 2147483647 w 600"/>
                <a:gd name="T69" fmla="*/ 2147483647 h 565"/>
                <a:gd name="T70" fmla="*/ 2147483647 w 600"/>
                <a:gd name="T71" fmla="*/ 2147483647 h 565"/>
                <a:gd name="T72" fmla="*/ 2147483647 w 600"/>
                <a:gd name="T73" fmla="*/ 2147483647 h 565"/>
                <a:gd name="T74" fmla="*/ 2147483647 w 600"/>
                <a:gd name="T75" fmla="*/ 2147483647 h 565"/>
                <a:gd name="T76" fmla="*/ 2147483647 w 600"/>
                <a:gd name="T77" fmla="*/ 2147483647 h 565"/>
                <a:gd name="T78" fmla="*/ 2147483647 w 600"/>
                <a:gd name="T79" fmla="*/ 2147483647 h 565"/>
                <a:gd name="T80" fmla="*/ 2147483647 w 600"/>
                <a:gd name="T81" fmla="*/ 2147483647 h 565"/>
                <a:gd name="T82" fmla="*/ 2147483647 w 600"/>
                <a:gd name="T83" fmla="*/ 2147483647 h 565"/>
                <a:gd name="T84" fmla="*/ 2147483647 w 600"/>
                <a:gd name="T85" fmla="*/ 2147483647 h 565"/>
                <a:gd name="T86" fmla="*/ 2147483647 w 600"/>
                <a:gd name="T87" fmla="*/ 2147483647 h 565"/>
                <a:gd name="T88" fmla="*/ 2147483647 w 600"/>
                <a:gd name="T89" fmla="*/ 2147483647 h 565"/>
                <a:gd name="T90" fmla="*/ 2147483647 w 600"/>
                <a:gd name="T91" fmla="*/ 2147483647 h 565"/>
                <a:gd name="T92" fmla="*/ 2147483647 w 600"/>
                <a:gd name="T93" fmla="*/ 2147483647 h 565"/>
                <a:gd name="T94" fmla="*/ 2147483647 w 600"/>
                <a:gd name="T95" fmla="*/ 2147483647 h 565"/>
                <a:gd name="T96" fmla="*/ 2147483647 w 600"/>
                <a:gd name="T97" fmla="*/ 2147483647 h 565"/>
                <a:gd name="T98" fmla="*/ 2147483647 w 600"/>
                <a:gd name="T99" fmla="*/ 2147483647 h 565"/>
                <a:gd name="T100" fmla="*/ 2147483647 w 600"/>
                <a:gd name="T101" fmla="*/ 2147483647 h 565"/>
                <a:gd name="T102" fmla="*/ 2147483647 w 600"/>
                <a:gd name="T103" fmla="*/ 2147483647 h 565"/>
                <a:gd name="T104" fmla="*/ 2147483647 w 600"/>
                <a:gd name="T105" fmla="*/ 2147483647 h 565"/>
                <a:gd name="T106" fmla="*/ 2147483647 w 600"/>
                <a:gd name="T107" fmla="*/ 0 h 565"/>
                <a:gd name="T108" fmla="*/ 2147483647 w 600"/>
                <a:gd name="T109" fmla="*/ 0 h 5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00"/>
                <a:gd name="T166" fmla="*/ 0 h 565"/>
                <a:gd name="T167" fmla="*/ 600 w 600"/>
                <a:gd name="T168" fmla="*/ 565 h 5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00" h="565">
                  <a:moveTo>
                    <a:pt x="260" y="0"/>
                  </a:moveTo>
                  <a:lnTo>
                    <a:pt x="243" y="26"/>
                  </a:lnTo>
                  <a:lnTo>
                    <a:pt x="218" y="44"/>
                  </a:lnTo>
                  <a:lnTo>
                    <a:pt x="202" y="58"/>
                  </a:lnTo>
                  <a:lnTo>
                    <a:pt x="190" y="106"/>
                  </a:lnTo>
                  <a:lnTo>
                    <a:pt x="168" y="135"/>
                  </a:lnTo>
                  <a:lnTo>
                    <a:pt x="183" y="164"/>
                  </a:lnTo>
                  <a:lnTo>
                    <a:pt x="189" y="202"/>
                  </a:lnTo>
                  <a:lnTo>
                    <a:pt x="146" y="206"/>
                  </a:lnTo>
                  <a:lnTo>
                    <a:pt x="114" y="225"/>
                  </a:lnTo>
                  <a:lnTo>
                    <a:pt x="71" y="243"/>
                  </a:lnTo>
                  <a:lnTo>
                    <a:pt x="21" y="279"/>
                  </a:lnTo>
                  <a:lnTo>
                    <a:pt x="0" y="314"/>
                  </a:lnTo>
                  <a:lnTo>
                    <a:pt x="15" y="348"/>
                  </a:lnTo>
                  <a:lnTo>
                    <a:pt x="21" y="379"/>
                  </a:lnTo>
                  <a:lnTo>
                    <a:pt x="49" y="367"/>
                  </a:lnTo>
                  <a:lnTo>
                    <a:pt x="95" y="371"/>
                  </a:lnTo>
                  <a:lnTo>
                    <a:pt x="143" y="395"/>
                  </a:lnTo>
                  <a:lnTo>
                    <a:pt x="190" y="423"/>
                  </a:lnTo>
                  <a:lnTo>
                    <a:pt x="254" y="453"/>
                  </a:lnTo>
                  <a:lnTo>
                    <a:pt x="283" y="472"/>
                  </a:lnTo>
                  <a:lnTo>
                    <a:pt x="310" y="500"/>
                  </a:lnTo>
                  <a:lnTo>
                    <a:pt x="335" y="529"/>
                  </a:lnTo>
                  <a:lnTo>
                    <a:pt x="378" y="551"/>
                  </a:lnTo>
                  <a:lnTo>
                    <a:pt x="411" y="564"/>
                  </a:lnTo>
                  <a:lnTo>
                    <a:pt x="462" y="557"/>
                  </a:lnTo>
                  <a:lnTo>
                    <a:pt x="498" y="565"/>
                  </a:lnTo>
                  <a:lnTo>
                    <a:pt x="507" y="508"/>
                  </a:lnTo>
                  <a:lnTo>
                    <a:pt x="545" y="515"/>
                  </a:lnTo>
                  <a:lnTo>
                    <a:pt x="573" y="516"/>
                  </a:lnTo>
                  <a:lnTo>
                    <a:pt x="600" y="503"/>
                  </a:lnTo>
                  <a:lnTo>
                    <a:pt x="597" y="465"/>
                  </a:lnTo>
                  <a:lnTo>
                    <a:pt x="583" y="428"/>
                  </a:lnTo>
                  <a:lnTo>
                    <a:pt x="596" y="397"/>
                  </a:lnTo>
                  <a:lnTo>
                    <a:pt x="590" y="356"/>
                  </a:lnTo>
                  <a:lnTo>
                    <a:pt x="569" y="348"/>
                  </a:lnTo>
                  <a:lnTo>
                    <a:pt x="540" y="331"/>
                  </a:lnTo>
                  <a:lnTo>
                    <a:pt x="510" y="308"/>
                  </a:lnTo>
                  <a:lnTo>
                    <a:pt x="499" y="293"/>
                  </a:lnTo>
                  <a:lnTo>
                    <a:pt x="489" y="272"/>
                  </a:lnTo>
                  <a:lnTo>
                    <a:pt x="480" y="241"/>
                  </a:lnTo>
                  <a:lnTo>
                    <a:pt x="478" y="220"/>
                  </a:lnTo>
                  <a:lnTo>
                    <a:pt x="483" y="202"/>
                  </a:lnTo>
                  <a:lnTo>
                    <a:pt x="466" y="170"/>
                  </a:lnTo>
                  <a:lnTo>
                    <a:pt x="495" y="116"/>
                  </a:lnTo>
                  <a:lnTo>
                    <a:pt x="466" y="110"/>
                  </a:lnTo>
                  <a:lnTo>
                    <a:pt x="435" y="108"/>
                  </a:lnTo>
                  <a:lnTo>
                    <a:pt x="419" y="85"/>
                  </a:lnTo>
                  <a:lnTo>
                    <a:pt x="407" y="59"/>
                  </a:lnTo>
                  <a:lnTo>
                    <a:pt x="401" y="39"/>
                  </a:lnTo>
                  <a:lnTo>
                    <a:pt x="391" y="19"/>
                  </a:lnTo>
                  <a:lnTo>
                    <a:pt x="368" y="11"/>
                  </a:lnTo>
                  <a:lnTo>
                    <a:pt x="346" y="13"/>
                  </a:lnTo>
                  <a:lnTo>
                    <a:pt x="28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29" name="Freeform 120">
              <a:extLst/>
            </p:cNvPr>
            <p:cNvSpPr>
              <a:spLocks/>
            </p:cNvSpPr>
            <p:nvPr/>
          </p:nvSpPr>
          <p:spPr bwMode="auto">
            <a:xfrm>
              <a:off x="4997426" y="3995756"/>
              <a:ext cx="112713" cy="57150"/>
            </a:xfrm>
            <a:custGeom>
              <a:avLst/>
              <a:gdLst>
                <a:gd name="T0" fmla="*/ 2147483647 w 355"/>
                <a:gd name="T1" fmla="*/ 2147483647 h 179"/>
                <a:gd name="T2" fmla="*/ 2147483647 w 355"/>
                <a:gd name="T3" fmla="*/ 2147483647 h 179"/>
                <a:gd name="T4" fmla="*/ 2147483647 w 355"/>
                <a:gd name="T5" fmla="*/ 2147483647 h 179"/>
                <a:gd name="T6" fmla="*/ 2147483647 w 355"/>
                <a:gd name="T7" fmla="*/ 2147483647 h 179"/>
                <a:gd name="T8" fmla="*/ 2147483647 w 355"/>
                <a:gd name="T9" fmla="*/ 2147483647 h 179"/>
                <a:gd name="T10" fmla="*/ 2147483647 w 355"/>
                <a:gd name="T11" fmla="*/ 2147483647 h 179"/>
                <a:gd name="T12" fmla="*/ 2147483647 w 355"/>
                <a:gd name="T13" fmla="*/ 2147483647 h 179"/>
                <a:gd name="T14" fmla="*/ 2147483647 w 355"/>
                <a:gd name="T15" fmla="*/ 2147483647 h 179"/>
                <a:gd name="T16" fmla="*/ 2147483647 w 355"/>
                <a:gd name="T17" fmla="*/ 2147483647 h 179"/>
                <a:gd name="T18" fmla="*/ 2147483647 w 355"/>
                <a:gd name="T19" fmla="*/ 2147483647 h 179"/>
                <a:gd name="T20" fmla="*/ 2147483647 w 355"/>
                <a:gd name="T21" fmla="*/ 2147483647 h 179"/>
                <a:gd name="T22" fmla="*/ 2147483647 w 355"/>
                <a:gd name="T23" fmla="*/ 2147483647 h 179"/>
                <a:gd name="T24" fmla="*/ 2147483647 w 355"/>
                <a:gd name="T25" fmla="*/ 2147483647 h 179"/>
                <a:gd name="T26" fmla="*/ 2147483647 w 355"/>
                <a:gd name="T27" fmla="*/ 2147483647 h 179"/>
                <a:gd name="T28" fmla="*/ 2147483647 w 355"/>
                <a:gd name="T29" fmla="*/ 2147483647 h 179"/>
                <a:gd name="T30" fmla="*/ 2147483647 w 355"/>
                <a:gd name="T31" fmla="*/ 2147483647 h 179"/>
                <a:gd name="T32" fmla="*/ 2147483647 w 355"/>
                <a:gd name="T33" fmla="*/ 2147483647 h 179"/>
                <a:gd name="T34" fmla="*/ 2147483647 w 355"/>
                <a:gd name="T35" fmla="*/ 2147483647 h 179"/>
                <a:gd name="T36" fmla="*/ 0 w 355"/>
                <a:gd name="T37" fmla="*/ 0 h 179"/>
                <a:gd name="T38" fmla="*/ 2147483647 w 355"/>
                <a:gd name="T39" fmla="*/ 2147483647 h 179"/>
                <a:gd name="T40" fmla="*/ 2147483647 w 355"/>
                <a:gd name="T41" fmla="*/ 2147483647 h 179"/>
                <a:gd name="T42" fmla="*/ 2147483647 w 355"/>
                <a:gd name="T43" fmla="*/ 2147483647 h 179"/>
                <a:gd name="T44" fmla="*/ 2147483647 w 355"/>
                <a:gd name="T45" fmla="*/ 2147483647 h 179"/>
                <a:gd name="T46" fmla="*/ 2147483647 w 355"/>
                <a:gd name="T47" fmla="*/ 2147483647 h 179"/>
                <a:gd name="T48" fmla="*/ 2147483647 w 355"/>
                <a:gd name="T49" fmla="*/ 2147483647 h 179"/>
                <a:gd name="T50" fmla="*/ 2147483647 w 355"/>
                <a:gd name="T51" fmla="*/ 2147483647 h 179"/>
                <a:gd name="T52" fmla="*/ 2147483647 w 355"/>
                <a:gd name="T53" fmla="*/ 2147483647 h 1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5"/>
                <a:gd name="T82" fmla="*/ 0 h 179"/>
                <a:gd name="T83" fmla="*/ 355 w 355"/>
                <a:gd name="T84" fmla="*/ 179 h 1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5" h="179">
                  <a:moveTo>
                    <a:pt x="355" y="135"/>
                  </a:moveTo>
                  <a:lnTo>
                    <a:pt x="324" y="149"/>
                  </a:lnTo>
                  <a:lnTo>
                    <a:pt x="294" y="158"/>
                  </a:lnTo>
                  <a:lnTo>
                    <a:pt x="276" y="170"/>
                  </a:lnTo>
                  <a:lnTo>
                    <a:pt x="270" y="161"/>
                  </a:lnTo>
                  <a:lnTo>
                    <a:pt x="257" y="161"/>
                  </a:lnTo>
                  <a:lnTo>
                    <a:pt x="254" y="170"/>
                  </a:lnTo>
                  <a:lnTo>
                    <a:pt x="221" y="167"/>
                  </a:lnTo>
                  <a:lnTo>
                    <a:pt x="189" y="176"/>
                  </a:lnTo>
                  <a:lnTo>
                    <a:pt x="176" y="179"/>
                  </a:lnTo>
                  <a:lnTo>
                    <a:pt x="164" y="148"/>
                  </a:lnTo>
                  <a:lnTo>
                    <a:pt x="121" y="121"/>
                  </a:lnTo>
                  <a:lnTo>
                    <a:pt x="89" y="128"/>
                  </a:lnTo>
                  <a:lnTo>
                    <a:pt x="64" y="118"/>
                  </a:lnTo>
                  <a:lnTo>
                    <a:pt x="70" y="82"/>
                  </a:lnTo>
                  <a:lnTo>
                    <a:pt x="67" y="57"/>
                  </a:lnTo>
                  <a:lnTo>
                    <a:pt x="42" y="32"/>
                  </a:lnTo>
                  <a:lnTo>
                    <a:pt x="8" y="19"/>
                  </a:lnTo>
                  <a:lnTo>
                    <a:pt x="0" y="0"/>
                  </a:lnTo>
                  <a:lnTo>
                    <a:pt x="49" y="7"/>
                  </a:lnTo>
                  <a:lnTo>
                    <a:pt x="84" y="12"/>
                  </a:lnTo>
                  <a:lnTo>
                    <a:pt x="138" y="4"/>
                  </a:lnTo>
                  <a:lnTo>
                    <a:pt x="178" y="55"/>
                  </a:lnTo>
                  <a:lnTo>
                    <a:pt x="245" y="49"/>
                  </a:lnTo>
                  <a:lnTo>
                    <a:pt x="305" y="77"/>
                  </a:lnTo>
                  <a:lnTo>
                    <a:pt x="324" y="100"/>
                  </a:lnTo>
                  <a:lnTo>
                    <a:pt x="355" y="1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0" name="Freeform 121">
              <a:extLst/>
            </p:cNvPr>
            <p:cNvSpPr>
              <a:spLocks/>
            </p:cNvSpPr>
            <p:nvPr/>
          </p:nvSpPr>
          <p:spPr bwMode="auto">
            <a:xfrm>
              <a:off x="5084739" y="4033856"/>
              <a:ext cx="82550" cy="74612"/>
            </a:xfrm>
            <a:custGeom>
              <a:avLst/>
              <a:gdLst>
                <a:gd name="T0" fmla="*/ 2147483647 w 260"/>
                <a:gd name="T1" fmla="*/ 2147483647 h 236"/>
                <a:gd name="T2" fmla="*/ 2147483647 w 260"/>
                <a:gd name="T3" fmla="*/ 0 h 236"/>
                <a:gd name="T4" fmla="*/ 2147483647 w 260"/>
                <a:gd name="T5" fmla="*/ 2147483647 h 236"/>
                <a:gd name="T6" fmla="*/ 2147483647 w 260"/>
                <a:gd name="T7" fmla="*/ 2147483647 h 236"/>
                <a:gd name="T8" fmla="*/ 2147483647 w 260"/>
                <a:gd name="T9" fmla="*/ 2147483647 h 236"/>
                <a:gd name="T10" fmla="*/ 2147483647 w 260"/>
                <a:gd name="T11" fmla="*/ 2147483647 h 236"/>
                <a:gd name="T12" fmla="*/ 2147483647 w 260"/>
                <a:gd name="T13" fmla="*/ 2147483647 h 236"/>
                <a:gd name="T14" fmla="*/ 2147483647 w 260"/>
                <a:gd name="T15" fmla="*/ 2147483647 h 236"/>
                <a:gd name="T16" fmla="*/ 2147483647 w 260"/>
                <a:gd name="T17" fmla="*/ 2147483647 h 236"/>
                <a:gd name="T18" fmla="*/ 2147483647 w 260"/>
                <a:gd name="T19" fmla="*/ 2147483647 h 236"/>
                <a:gd name="T20" fmla="*/ 2147483647 w 260"/>
                <a:gd name="T21" fmla="*/ 2147483647 h 236"/>
                <a:gd name="T22" fmla="*/ 2147483647 w 260"/>
                <a:gd name="T23" fmla="*/ 2147483647 h 236"/>
                <a:gd name="T24" fmla="*/ 2147483647 w 260"/>
                <a:gd name="T25" fmla="*/ 2147483647 h 236"/>
                <a:gd name="T26" fmla="*/ 2147483647 w 260"/>
                <a:gd name="T27" fmla="*/ 2147483647 h 236"/>
                <a:gd name="T28" fmla="*/ 2147483647 w 260"/>
                <a:gd name="T29" fmla="*/ 2147483647 h 236"/>
                <a:gd name="T30" fmla="*/ 2147483647 w 260"/>
                <a:gd name="T31" fmla="*/ 2147483647 h 236"/>
                <a:gd name="T32" fmla="*/ 2147483647 w 260"/>
                <a:gd name="T33" fmla="*/ 2147483647 h 236"/>
                <a:gd name="T34" fmla="*/ 2147483647 w 260"/>
                <a:gd name="T35" fmla="*/ 2147483647 h 236"/>
                <a:gd name="T36" fmla="*/ 2147483647 w 260"/>
                <a:gd name="T37" fmla="*/ 2147483647 h 236"/>
                <a:gd name="T38" fmla="*/ 2147483647 w 260"/>
                <a:gd name="T39" fmla="*/ 2147483647 h 236"/>
                <a:gd name="T40" fmla="*/ 2147483647 w 260"/>
                <a:gd name="T41" fmla="*/ 2147483647 h 236"/>
                <a:gd name="T42" fmla="*/ 2147483647 w 260"/>
                <a:gd name="T43" fmla="*/ 2147483647 h 236"/>
                <a:gd name="T44" fmla="*/ 2147483647 w 260"/>
                <a:gd name="T45" fmla="*/ 2147483647 h 236"/>
                <a:gd name="T46" fmla="*/ 2147483647 w 260"/>
                <a:gd name="T47" fmla="*/ 2147483647 h 236"/>
                <a:gd name="T48" fmla="*/ 2147483647 w 260"/>
                <a:gd name="T49" fmla="*/ 2147483647 h 236"/>
                <a:gd name="T50" fmla="*/ 2147483647 w 260"/>
                <a:gd name="T51" fmla="*/ 2147483647 h 236"/>
                <a:gd name="T52" fmla="*/ 2147483647 w 260"/>
                <a:gd name="T53" fmla="*/ 2147483647 h 236"/>
                <a:gd name="T54" fmla="*/ 2147483647 w 260"/>
                <a:gd name="T55" fmla="*/ 2147483647 h 236"/>
                <a:gd name="T56" fmla="*/ 2147483647 w 260"/>
                <a:gd name="T57" fmla="*/ 2147483647 h 236"/>
                <a:gd name="T58" fmla="*/ 0 w 260"/>
                <a:gd name="T59" fmla="*/ 2147483647 h 236"/>
                <a:gd name="T60" fmla="*/ 2147483647 w 260"/>
                <a:gd name="T61" fmla="*/ 2147483647 h 236"/>
                <a:gd name="T62" fmla="*/ 2147483647 w 260"/>
                <a:gd name="T63" fmla="*/ 2147483647 h 236"/>
                <a:gd name="T64" fmla="*/ 2147483647 w 260"/>
                <a:gd name="T65" fmla="*/ 2147483647 h 236"/>
                <a:gd name="T66" fmla="*/ 2147483647 w 260"/>
                <a:gd name="T67" fmla="*/ 2147483647 h 2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236"/>
                <a:gd name="T104" fmla="*/ 260 w 260"/>
                <a:gd name="T105" fmla="*/ 236 h 2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236">
                  <a:moveTo>
                    <a:pt x="124" y="43"/>
                  </a:moveTo>
                  <a:lnTo>
                    <a:pt x="184" y="0"/>
                  </a:lnTo>
                  <a:lnTo>
                    <a:pt x="209" y="13"/>
                  </a:lnTo>
                  <a:lnTo>
                    <a:pt x="229" y="45"/>
                  </a:lnTo>
                  <a:lnTo>
                    <a:pt x="248" y="72"/>
                  </a:lnTo>
                  <a:lnTo>
                    <a:pt x="260" y="96"/>
                  </a:lnTo>
                  <a:lnTo>
                    <a:pt x="238" y="134"/>
                  </a:lnTo>
                  <a:lnTo>
                    <a:pt x="227" y="165"/>
                  </a:lnTo>
                  <a:lnTo>
                    <a:pt x="206" y="198"/>
                  </a:lnTo>
                  <a:lnTo>
                    <a:pt x="193" y="236"/>
                  </a:lnTo>
                  <a:lnTo>
                    <a:pt x="183" y="224"/>
                  </a:lnTo>
                  <a:lnTo>
                    <a:pt x="163" y="212"/>
                  </a:lnTo>
                  <a:lnTo>
                    <a:pt x="144" y="163"/>
                  </a:lnTo>
                  <a:lnTo>
                    <a:pt x="128" y="173"/>
                  </a:lnTo>
                  <a:lnTo>
                    <a:pt x="108" y="188"/>
                  </a:lnTo>
                  <a:lnTo>
                    <a:pt x="103" y="174"/>
                  </a:lnTo>
                  <a:lnTo>
                    <a:pt x="105" y="164"/>
                  </a:lnTo>
                  <a:lnTo>
                    <a:pt x="96" y="158"/>
                  </a:lnTo>
                  <a:lnTo>
                    <a:pt x="103" y="144"/>
                  </a:lnTo>
                  <a:lnTo>
                    <a:pt x="85" y="144"/>
                  </a:lnTo>
                  <a:lnTo>
                    <a:pt x="76" y="137"/>
                  </a:lnTo>
                  <a:lnTo>
                    <a:pt x="51" y="128"/>
                  </a:lnTo>
                  <a:lnTo>
                    <a:pt x="45" y="117"/>
                  </a:lnTo>
                  <a:lnTo>
                    <a:pt x="61" y="113"/>
                  </a:lnTo>
                  <a:lnTo>
                    <a:pt x="54" y="101"/>
                  </a:lnTo>
                  <a:lnTo>
                    <a:pt x="40" y="99"/>
                  </a:lnTo>
                  <a:lnTo>
                    <a:pt x="19" y="81"/>
                  </a:lnTo>
                  <a:lnTo>
                    <a:pt x="28" y="65"/>
                  </a:lnTo>
                  <a:lnTo>
                    <a:pt x="15" y="57"/>
                  </a:lnTo>
                  <a:lnTo>
                    <a:pt x="0" y="53"/>
                  </a:lnTo>
                  <a:lnTo>
                    <a:pt x="18" y="36"/>
                  </a:lnTo>
                  <a:lnTo>
                    <a:pt x="54" y="27"/>
                  </a:lnTo>
                  <a:lnTo>
                    <a:pt x="79" y="16"/>
                  </a:lnTo>
                  <a:lnTo>
                    <a:pt x="124" y="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1" name="Freeform 122">
              <a:extLst/>
            </p:cNvPr>
            <p:cNvSpPr>
              <a:spLocks/>
            </p:cNvSpPr>
            <p:nvPr/>
          </p:nvSpPr>
          <p:spPr bwMode="auto">
            <a:xfrm>
              <a:off x="4914876" y="4140218"/>
              <a:ext cx="115888" cy="103188"/>
            </a:xfrm>
            <a:custGeom>
              <a:avLst/>
              <a:gdLst>
                <a:gd name="T0" fmla="*/ 0 w 364"/>
                <a:gd name="T1" fmla="*/ 2147483647 h 326"/>
                <a:gd name="T2" fmla="*/ 0 w 364"/>
                <a:gd name="T3" fmla="*/ 2147483647 h 326"/>
                <a:gd name="T4" fmla="*/ 2147483647 w 364"/>
                <a:gd name="T5" fmla="*/ 2147483647 h 326"/>
                <a:gd name="T6" fmla="*/ 2147483647 w 364"/>
                <a:gd name="T7" fmla="*/ 2147483647 h 326"/>
                <a:gd name="T8" fmla="*/ 2147483647 w 364"/>
                <a:gd name="T9" fmla="*/ 2147483647 h 326"/>
                <a:gd name="T10" fmla="*/ 2147483647 w 364"/>
                <a:gd name="T11" fmla="*/ 2147483647 h 326"/>
                <a:gd name="T12" fmla="*/ 2147483647 w 364"/>
                <a:gd name="T13" fmla="*/ 2147483647 h 326"/>
                <a:gd name="T14" fmla="*/ 0 w 364"/>
                <a:gd name="T15" fmla="*/ 2147483647 h 326"/>
                <a:gd name="T16" fmla="*/ 2147483647 w 364"/>
                <a:gd name="T17" fmla="*/ 2147483647 h 326"/>
                <a:gd name="T18" fmla="*/ 2147483647 w 364"/>
                <a:gd name="T19" fmla="*/ 2147483647 h 326"/>
                <a:gd name="T20" fmla="*/ 2147483647 w 364"/>
                <a:gd name="T21" fmla="*/ 2147483647 h 326"/>
                <a:gd name="T22" fmla="*/ 2147483647 w 364"/>
                <a:gd name="T23" fmla="*/ 2147483647 h 326"/>
                <a:gd name="T24" fmla="*/ 2147483647 w 364"/>
                <a:gd name="T25" fmla="*/ 2147483647 h 326"/>
                <a:gd name="T26" fmla="*/ 2147483647 w 364"/>
                <a:gd name="T27" fmla="*/ 2147483647 h 326"/>
                <a:gd name="T28" fmla="*/ 2147483647 w 364"/>
                <a:gd name="T29" fmla="*/ 2147483647 h 326"/>
                <a:gd name="T30" fmla="*/ 2147483647 w 364"/>
                <a:gd name="T31" fmla="*/ 2147483647 h 326"/>
                <a:gd name="T32" fmla="*/ 2147483647 w 364"/>
                <a:gd name="T33" fmla="*/ 2147483647 h 326"/>
                <a:gd name="T34" fmla="*/ 2147483647 w 364"/>
                <a:gd name="T35" fmla="*/ 2147483647 h 326"/>
                <a:gd name="T36" fmla="*/ 2147483647 w 364"/>
                <a:gd name="T37" fmla="*/ 2147483647 h 326"/>
                <a:gd name="T38" fmla="*/ 2147483647 w 364"/>
                <a:gd name="T39" fmla="*/ 2147483647 h 326"/>
                <a:gd name="T40" fmla="*/ 2147483647 w 364"/>
                <a:gd name="T41" fmla="*/ 2147483647 h 326"/>
                <a:gd name="T42" fmla="*/ 2147483647 w 364"/>
                <a:gd name="T43" fmla="*/ 2147483647 h 326"/>
                <a:gd name="T44" fmla="*/ 2147483647 w 364"/>
                <a:gd name="T45" fmla="*/ 2147483647 h 326"/>
                <a:gd name="T46" fmla="*/ 2147483647 w 364"/>
                <a:gd name="T47" fmla="*/ 0 h 326"/>
                <a:gd name="T48" fmla="*/ 2147483647 w 364"/>
                <a:gd name="T49" fmla="*/ 2147483647 h 326"/>
                <a:gd name="T50" fmla="*/ 2147483647 w 364"/>
                <a:gd name="T51" fmla="*/ 2147483647 h 326"/>
                <a:gd name="T52" fmla="*/ 2147483647 w 364"/>
                <a:gd name="T53" fmla="*/ 2147483647 h 326"/>
                <a:gd name="T54" fmla="*/ 2147483647 w 364"/>
                <a:gd name="T55" fmla="*/ 2147483647 h 326"/>
                <a:gd name="T56" fmla="*/ 2147483647 w 364"/>
                <a:gd name="T57" fmla="*/ 2147483647 h 326"/>
                <a:gd name="T58" fmla="*/ 2147483647 w 364"/>
                <a:gd name="T59" fmla="*/ 2147483647 h 326"/>
                <a:gd name="T60" fmla="*/ 2147483647 w 364"/>
                <a:gd name="T61" fmla="*/ 2147483647 h 326"/>
                <a:gd name="T62" fmla="*/ 0 w 364"/>
                <a:gd name="T63" fmla="*/ 2147483647 h 3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4"/>
                <a:gd name="T97" fmla="*/ 0 h 326"/>
                <a:gd name="T98" fmla="*/ 364 w 364"/>
                <a:gd name="T99" fmla="*/ 326 h 3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4" h="326">
                  <a:moveTo>
                    <a:pt x="0" y="94"/>
                  </a:moveTo>
                  <a:lnTo>
                    <a:pt x="0" y="139"/>
                  </a:lnTo>
                  <a:lnTo>
                    <a:pt x="10" y="174"/>
                  </a:lnTo>
                  <a:lnTo>
                    <a:pt x="18" y="189"/>
                  </a:lnTo>
                  <a:lnTo>
                    <a:pt x="31" y="204"/>
                  </a:lnTo>
                  <a:lnTo>
                    <a:pt x="28" y="228"/>
                  </a:lnTo>
                  <a:lnTo>
                    <a:pt x="3" y="261"/>
                  </a:lnTo>
                  <a:lnTo>
                    <a:pt x="0" y="299"/>
                  </a:lnTo>
                  <a:lnTo>
                    <a:pt x="21" y="315"/>
                  </a:lnTo>
                  <a:lnTo>
                    <a:pt x="53" y="326"/>
                  </a:lnTo>
                  <a:lnTo>
                    <a:pt x="80" y="300"/>
                  </a:lnTo>
                  <a:lnTo>
                    <a:pt x="114" y="297"/>
                  </a:lnTo>
                  <a:lnTo>
                    <a:pt x="135" y="264"/>
                  </a:lnTo>
                  <a:lnTo>
                    <a:pt x="184" y="229"/>
                  </a:lnTo>
                  <a:lnTo>
                    <a:pt x="228" y="207"/>
                  </a:lnTo>
                  <a:lnTo>
                    <a:pt x="266" y="189"/>
                  </a:lnTo>
                  <a:lnTo>
                    <a:pt x="304" y="185"/>
                  </a:lnTo>
                  <a:lnTo>
                    <a:pt x="298" y="148"/>
                  </a:lnTo>
                  <a:lnTo>
                    <a:pt x="284" y="115"/>
                  </a:lnTo>
                  <a:lnTo>
                    <a:pt x="308" y="95"/>
                  </a:lnTo>
                  <a:lnTo>
                    <a:pt x="316" y="43"/>
                  </a:lnTo>
                  <a:lnTo>
                    <a:pt x="364" y="5"/>
                  </a:lnTo>
                  <a:lnTo>
                    <a:pt x="334" y="3"/>
                  </a:lnTo>
                  <a:lnTo>
                    <a:pt x="273" y="0"/>
                  </a:lnTo>
                  <a:lnTo>
                    <a:pt x="238" y="13"/>
                  </a:lnTo>
                  <a:lnTo>
                    <a:pt x="202" y="15"/>
                  </a:lnTo>
                  <a:lnTo>
                    <a:pt x="150" y="24"/>
                  </a:lnTo>
                  <a:lnTo>
                    <a:pt x="84" y="17"/>
                  </a:lnTo>
                  <a:lnTo>
                    <a:pt x="50" y="32"/>
                  </a:lnTo>
                  <a:lnTo>
                    <a:pt x="43" y="68"/>
                  </a:lnTo>
                  <a:lnTo>
                    <a:pt x="8" y="58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2" name="Freeform 123">
              <a:extLst/>
            </p:cNvPr>
            <p:cNvSpPr>
              <a:spLocks/>
            </p:cNvSpPr>
            <p:nvPr/>
          </p:nvSpPr>
          <p:spPr bwMode="auto">
            <a:xfrm>
              <a:off x="5110139" y="4297381"/>
              <a:ext cx="28575" cy="30162"/>
            </a:xfrm>
            <a:custGeom>
              <a:avLst/>
              <a:gdLst>
                <a:gd name="T0" fmla="*/ 18 w 176213"/>
                <a:gd name="T1" fmla="*/ 9 h 184150"/>
                <a:gd name="T2" fmla="*/ 16 w 176213"/>
                <a:gd name="T3" fmla="*/ 11 h 184150"/>
                <a:gd name="T4" fmla="*/ 19 w 176213"/>
                <a:gd name="T5" fmla="*/ 13 h 184150"/>
                <a:gd name="T6" fmla="*/ 20 w 176213"/>
                <a:gd name="T7" fmla="*/ 21 h 184150"/>
                <a:gd name="T8" fmla="*/ 16 w 176213"/>
                <a:gd name="T9" fmla="*/ 22 h 184150"/>
                <a:gd name="T10" fmla="*/ 9 w 176213"/>
                <a:gd name="T11" fmla="*/ 16 h 184150"/>
                <a:gd name="T12" fmla="*/ 0 w 176213"/>
                <a:gd name="T13" fmla="*/ 12 h 184150"/>
                <a:gd name="T14" fmla="*/ 1 w 176213"/>
                <a:gd name="T15" fmla="*/ 0 h 184150"/>
                <a:gd name="T16" fmla="*/ 10 w 176213"/>
                <a:gd name="T17" fmla="*/ 1 h 184150"/>
                <a:gd name="T18" fmla="*/ 16 w 176213"/>
                <a:gd name="T19" fmla="*/ 2 h 184150"/>
                <a:gd name="T20" fmla="*/ 18 w 176213"/>
                <a:gd name="T21" fmla="*/ 9 h 184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6213"/>
                <a:gd name="T34" fmla="*/ 0 h 184150"/>
                <a:gd name="T35" fmla="*/ 176213 w 176213"/>
                <a:gd name="T36" fmla="*/ 184150 h 1841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6213" h="184150">
                  <a:moveTo>
                    <a:pt x="157163" y="74613"/>
                  </a:moveTo>
                  <a:lnTo>
                    <a:pt x="142875" y="96838"/>
                  </a:lnTo>
                  <a:lnTo>
                    <a:pt x="171450" y="114300"/>
                  </a:lnTo>
                  <a:lnTo>
                    <a:pt x="176213" y="176213"/>
                  </a:lnTo>
                  <a:lnTo>
                    <a:pt x="138113" y="184150"/>
                  </a:lnTo>
                  <a:lnTo>
                    <a:pt x="84138" y="131763"/>
                  </a:lnTo>
                  <a:lnTo>
                    <a:pt x="0" y="103188"/>
                  </a:lnTo>
                  <a:lnTo>
                    <a:pt x="12700" y="0"/>
                  </a:lnTo>
                  <a:lnTo>
                    <a:pt x="88044" y="12949"/>
                  </a:lnTo>
                  <a:lnTo>
                    <a:pt x="146050" y="14288"/>
                  </a:lnTo>
                  <a:lnTo>
                    <a:pt x="157163" y="746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3" name="Freeform 124">
              <a:extLst/>
            </p:cNvPr>
            <p:cNvSpPr>
              <a:spLocks/>
            </p:cNvSpPr>
            <p:nvPr/>
          </p:nvSpPr>
          <p:spPr bwMode="auto">
            <a:xfrm>
              <a:off x="4849789" y="4178318"/>
              <a:ext cx="31750" cy="20638"/>
            </a:xfrm>
            <a:custGeom>
              <a:avLst/>
              <a:gdLst>
                <a:gd name="T0" fmla="*/ 2147483647 w 122"/>
                <a:gd name="T1" fmla="*/ 0 h 78"/>
                <a:gd name="T2" fmla="*/ 2147483647 w 122"/>
                <a:gd name="T3" fmla="*/ 2147483647 h 78"/>
                <a:gd name="T4" fmla="*/ 2147483647 w 122"/>
                <a:gd name="T5" fmla="*/ 2147483647 h 78"/>
                <a:gd name="T6" fmla="*/ 0 w 122"/>
                <a:gd name="T7" fmla="*/ 2147483647 h 78"/>
                <a:gd name="T8" fmla="*/ 2147483647 w 122"/>
                <a:gd name="T9" fmla="*/ 2147483647 h 78"/>
                <a:gd name="T10" fmla="*/ 2147483647 w 122"/>
                <a:gd name="T11" fmla="*/ 2147483647 h 78"/>
                <a:gd name="T12" fmla="*/ 2147483647 w 122"/>
                <a:gd name="T13" fmla="*/ 2147483647 h 78"/>
                <a:gd name="T14" fmla="*/ 2147483647 w 122"/>
                <a:gd name="T15" fmla="*/ 2147483647 h 78"/>
                <a:gd name="T16" fmla="*/ 2147483647 w 122"/>
                <a:gd name="T17" fmla="*/ 2147483647 h 78"/>
                <a:gd name="T18" fmla="*/ 2147483647 w 122"/>
                <a:gd name="T19" fmla="*/ 2147483647 h 78"/>
                <a:gd name="T20" fmla="*/ 2147483647 w 122"/>
                <a:gd name="T21" fmla="*/ 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78"/>
                <a:gd name="T35" fmla="*/ 122 w 122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78">
                  <a:moveTo>
                    <a:pt x="92" y="0"/>
                  </a:moveTo>
                  <a:lnTo>
                    <a:pt x="50" y="1"/>
                  </a:lnTo>
                  <a:lnTo>
                    <a:pt x="20" y="7"/>
                  </a:lnTo>
                  <a:lnTo>
                    <a:pt x="0" y="50"/>
                  </a:lnTo>
                  <a:lnTo>
                    <a:pt x="29" y="78"/>
                  </a:lnTo>
                  <a:lnTo>
                    <a:pt x="51" y="78"/>
                  </a:lnTo>
                  <a:lnTo>
                    <a:pt x="76" y="67"/>
                  </a:lnTo>
                  <a:lnTo>
                    <a:pt x="101" y="50"/>
                  </a:lnTo>
                  <a:lnTo>
                    <a:pt x="121" y="29"/>
                  </a:lnTo>
                  <a:lnTo>
                    <a:pt x="122" y="7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4" name="Freeform 125">
              <a:extLst/>
            </p:cNvPr>
            <p:cNvSpPr>
              <a:spLocks/>
            </p:cNvSpPr>
            <p:nvPr/>
          </p:nvSpPr>
          <p:spPr bwMode="auto">
            <a:xfrm>
              <a:off x="4902176" y="4233881"/>
              <a:ext cx="55563" cy="79375"/>
            </a:xfrm>
            <a:custGeom>
              <a:avLst/>
              <a:gdLst>
                <a:gd name="T0" fmla="*/ 2147483647 w 175"/>
                <a:gd name="T1" fmla="*/ 2147483647 h 248"/>
                <a:gd name="T2" fmla="*/ 2147483647 w 175"/>
                <a:gd name="T3" fmla="*/ 2147483647 h 248"/>
                <a:gd name="T4" fmla="*/ 2147483647 w 175"/>
                <a:gd name="T5" fmla="*/ 2147483647 h 248"/>
                <a:gd name="T6" fmla="*/ 2147483647 w 175"/>
                <a:gd name="T7" fmla="*/ 2147483647 h 248"/>
                <a:gd name="T8" fmla="*/ 2147483647 w 175"/>
                <a:gd name="T9" fmla="*/ 2147483647 h 248"/>
                <a:gd name="T10" fmla="*/ 2147483647 w 175"/>
                <a:gd name="T11" fmla="*/ 2147483647 h 248"/>
                <a:gd name="T12" fmla="*/ 2147483647 w 175"/>
                <a:gd name="T13" fmla="*/ 2147483647 h 248"/>
                <a:gd name="T14" fmla="*/ 2147483647 w 175"/>
                <a:gd name="T15" fmla="*/ 2147483647 h 248"/>
                <a:gd name="T16" fmla="*/ 0 w 175"/>
                <a:gd name="T17" fmla="*/ 2147483647 h 248"/>
                <a:gd name="T18" fmla="*/ 2147483647 w 175"/>
                <a:gd name="T19" fmla="*/ 2147483647 h 248"/>
                <a:gd name="T20" fmla="*/ 2147483647 w 175"/>
                <a:gd name="T21" fmla="*/ 2147483647 h 248"/>
                <a:gd name="T22" fmla="*/ 2147483647 w 175"/>
                <a:gd name="T23" fmla="*/ 2147483647 h 248"/>
                <a:gd name="T24" fmla="*/ 2147483647 w 175"/>
                <a:gd name="T25" fmla="*/ 2147483647 h 248"/>
                <a:gd name="T26" fmla="*/ 2147483647 w 175"/>
                <a:gd name="T27" fmla="*/ 2147483647 h 248"/>
                <a:gd name="T28" fmla="*/ 2147483647 w 175"/>
                <a:gd name="T29" fmla="*/ 2147483647 h 248"/>
                <a:gd name="T30" fmla="*/ 2147483647 w 175"/>
                <a:gd name="T31" fmla="*/ 2147483647 h 248"/>
                <a:gd name="T32" fmla="*/ 2147483647 w 175"/>
                <a:gd name="T33" fmla="*/ 2147483647 h 248"/>
                <a:gd name="T34" fmla="*/ 2147483647 w 175"/>
                <a:gd name="T35" fmla="*/ 2147483647 h 248"/>
                <a:gd name="T36" fmla="*/ 2147483647 w 175"/>
                <a:gd name="T37" fmla="*/ 2147483647 h 248"/>
                <a:gd name="T38" fmla="*/ 2147483647 w 175"/>
                <a:gd name="T39" fmla="*/ 2147483647 h 248"/>
                <a:gd name="T40" fmla="*/ 2147483647 w 175"/>
                <a:gd name="T41" fmla="*/ 0 h 248"/>
                <a:gd name="T42" fmla="*/ 2147483647 w 175"/>
                <a:gd name="T43" fmla="*/ 2147483647 h 248"/>
                <a:gd name="T44" fmla="*/ 2147483647 w 175"/>
                <a:gd name="T45" fmla="*/ 2147483647 h 248"/>
                <a:gd name="T46" fmla="*/ 2147483647 w 175"/>
                <a:gd name="T47" fmla="*/ 2147483647 h 248"/>
                <a:gd name="T48" fmla="*/ 2147483647 w 175"/>
                <a:gd name="T49" fmla="*/ 2147483647 h 2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5"/>
                <a:gd name="T76" fmla="*/ 0 h 248"/>
                <a:gd name="T77" fmla="*/ 175 w 175"/>
                <a:gd name="T78" fmla="*/ 248 h 24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5" h="248">
                  <a:moveTo>
                    <a:pt x="39" y="3"/>
                  </a:moveTo>
                  <a:lnTo>
                    <a:pt x="20" y="30"/>
                  </a:lnTo>
                  <a:lnTo>
                    <a:pt x="22" y="45"/>
                  </a:lnTo>
                  <a:lnTo>
                    <a:pt x="20" y="61"/>
                  </a:lnTo>
                  <a:lnTo>
                    <a:pt x="13" y="78"/>
                  </a:lnTo>
                  <a:lnTo>
                    <a:pt x="8" y="101"/>
                  </a:lnTo>
                  <a:lnTo>
                    <a:pt x="5" y="126"/>
                  </a:lnTo>
                  <a:lnTo>
                    <a:pt x="8" y="175"/>
                  </a:lnTo>
                  <a:lnTo>
                    <a:pt x="0" y="209"/>
                  </a:lnTo>
                  <a:lnTo>
                    <a:pt x="2" y="240"/>
                  </a:lnTo>
                  <a:lnTo>
                    <a:pt x="49" y="248"/>
                  </a:lnTo>
                  <a:lnTo>
                    <a:pt x="75" y="232"/>
                  </a:lnTo>
                  <a:lnTo>
                    <a:pt x="105" y="222"/>
                  </a:lnTo>
                  <a:lnTo>
                    <a:pt x="129" y="192"/>
                  </a:lnTo>
                  <a:lnTo>
                    <a:pt x="145" y="168"/>
                  </a:lnTo>
                  <a:lnTo>
                    <a:pt x="112" y="112"/>
                  </a:lnTo>
                  <a:lnTo>
                    <a:pt x="110" y="86"/>
                  </a:lnTo>
                  <a:lnTo>
                    <a:pt x="158" y="75"/>
                  </a:lnTo>
                  <a:lnTo>
                    <a:pt x="175" y="66"/>
                  </a:lnTo>
                  <a:lnTo>
                    <a:pt x="171" y="37"/>
                  </a:lnTo>
                  <a:lnTo>
                    <a:pt x="158" y="0"/>
                  </a:lnTo>
                  <a:lnTo>
                    <a:pt x="122" y="1"/>
                  </a:lnTo>
                  <a:lnTo>
                    <a:pt x="96" y="27"/>
                  </a:lnTo>
                  <a:lnTo>
                    <a:pt x="65" y="21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5" name="Freeform 126">
              <a:extLst/>
            </p:cNvPr>
            <p:cNvSpPr>
              <a:spLocks/>
            </p:cNvSpPr>
            <p:nvPr/>
          </p:nvSpPr>
          <p:spPr bwMode="gray">
            <a:xfrm>
              <a:off x="4905351" y="4200543"/>
              <a:ext cx="19050" cy="28575"/>
            </a:xfrm>
            <a:custGeom>
              <a:avLst/>
              <a:gdLst>
                <a:gd name="T0" fmla="*/ 2147483647 w 61"/>
                <a:gd name="T1" fmla="*/ 2147483647 h 92"/>
                <a:gd name="T2" fmla="*/ 2147483647 w 61"/>
                <a:gd name="T3" fmla="*/ 2147483647 h 92"/>
                <a:gd name="T4" fmla="*/ 2147483647 w 61"/>
                <a:gd name="T5" fmla="*/ 2147483647 h 92"/>
                <a:gd name="T6" fmla="*/ 0 w 61"/>
                <a:gd name="T7" fmla="*/ 2147483647 h 92"/>
                <a:gd name="T8" fmla="*/ 2147483647 w 61"/>
                <a:gd name="T9" fmla="*/ 2147483647 h 92"/>
                <a:gd name="T10" fmla="*/ 2147483647 w 61"/>
                <a:gd name="T11" fmla="*/ 2147483647 h 92"/>
                <a:gd name="T12" fmla="*/ 2147483647 w 61"/>
                <a:gd name="T13" fmla="*/ 2147483647 h 92"/>
                <a:gd name="T14" fmla="*/ 2147483647 w 61"/>
                <a:gd name="T15" fmla="*/ 2147483647 h 92"/>
                <a:gd name="T16" fmla="*/ 2147483647 w 61"/>
                <a:gd name="T17" fmla="*/ 2147483647 h 92"/>
                <a:gd name="T18" fmla="*/ 2147483647 w 61"/>
                <a:gd name="T19" fmla="*/ 2147483647 h 92"/>
                <a:gd name="T20" fmla="*/ 2147483647 w 61"/>
                <a:gd name="T21" fmla="*/ 0 h 92"/>
                <a:gd name="T22" fmla="*/ 2147483647 w 61"/>
                <a:gd name="T23" fmla="*/ 2147483647 h 92"/>
                <a:gd name="T24" fmla="*/ 2147483647 w 61"/>
                <a:gd name="T25" fmla="*/ 2147483647 h 92"/>
                <a:gd name="T26" fmla="*/ 2147483647 w 6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92"/>
                <a:gd name="T44" fmla="*/ 61 w 6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92">
                  <a:moveTo>
                    <a:pt x="33" y="78"/>
                  </a:moveTo>
                  <a:lnTo>
                    <a:pt x="12" y="73"/>
                  </a:lnTo>
                  <a:lnTo>
                    <a:pt x="3" y="92"/>
                  </a:lnTo>
                  <a:lnTo>
                    <a:pt x="0" y="73"/>
                  </a:lnTo>
                  <a:lnTo>
                    <a:pt x="5" y="58"/>
                  </a:lnTo>
                  <a:lnTo>
                    <a:pt x="11" y="46"/>
                  </a:lnTo>
                  <a:lnTo>
                    <a:pt x="17" y="35"/>
                  </a:lnTo>
                  <a:lnTo>
                    <a:pt x="22" y="24"/>
                  </a:lnTo>
                  <a:lnTo>
                    <a:pt x="25" y="14"/>
                  </a:lnTo>
                  <a:lnTo>
                    <a:pt x="42" y="5"/>
                  </a:lnTo>
                  <a:lnTo>
                    <a:pt x="47" y="0"/>
                  </a:lnTo>
                  <a:lnTo>
                    <a:pt x="61" y="13"/>
                  </a:lnTo>
                  <a:lnTo>
                    <a:pt x="58" y="39"/>
                  </a:lnTo>
                  <a:lnTo>
                    <a:pt x="33" y="7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6" name="Freeform 127">
              <a:extLst/>
            </p:cNvPr>
            <p:cNvSpPr>
              <a:spLocks/>
            </p:cNvSpPr>
            <p:nvPr/>
          </p:nvSpPr>
          <p:spPr bwMode="auto">
            <a:xfrm>
              <a:off x="4886301" y="4224356"/>
              <a:ext cx="28575" cy="77787"/>
            </a:xfrm>
            <a:custGeom>
              <a:avLst/>
              <a:gdLst>
                <a:gd name="T0" fmla="*/ 2147483647 w 89"/>
                <a:gd name="T1" fmla="*/ 2147483647 h 245"/>
                <a:gd name="T2" fmla="*/ 2147483647 w 89"/>
                <a:gd name="T3" fmla="*/ 2147483647 h 245"/>
                <a:gd name="T4" fmla="*/ 2147483647 w 89"/>
                <a:gd name="T5" fmla="*/ 2147483647 h 245"/>
                <a:gd name="T6" fmla="*/ 2147483647 w 89"/>
                <a:gd name="T7" fmla="*/ 0 h 245"/>
                <a:gd name="T8" fmla="*/ 2147483647 w 89"/>
                <a:gd name="T9" fmla="*/ 2147483647 h 245"/>
                <a:gd name="T10" fmla="*/ 2147483647 w 89"/>
                <a:gd name="T11" fmla="*/ 2147483647 h 245"/>
                <a:gd name="T12" fmla="*/ 2147483647 w 89"/>
                <a:gd name="T13" fmla="*/ 2147483647 h 245"/>
                <a:gd name="T14" fmla="*/ 2147483647 w 89"/>
                <a:gd name="T15" fmla="*/ 2147483647 h 245"/>
                <a:gd name="T16" fmla="*/ 2147483647 w 89"/>
                <a:gd name="T17" fmla="*/ 2147483647 h 245"/>
                <a:gd name="T18" fmla="*/ 2147483647 w 89"/>
                <a:gd name="T19" fmla="*/ 2147483647 h 245"/>
                <a:gd name="T20" fmla="*/ 2147483647 w 89"/>
                <a:gd name="T21" fmla="*/ 2147483647 h 245"/>
                <a:gd name="T22" fmla="*/ 2147483647 w 89"/>
                <a:gd name="T23" fmla="*/ 2147483647 h 245"/>
                <a:gd name="T24" fmla="*/ 2147483647 w 89"/>
                <a:gd name="T25" fmla="*/ 2147483647 h 245"/>
                <a:gd name="T26" fmla="*/ 2147483647 w 89"/>
                <a:gd name="T27" fmla="*/ 2147483647 h 245"/>
                <a:gd name="T28" fmla="*/ 2147483647 w 89"/>
                <a:gd name="T29" fmla="*/ 2147483647 h 245"/>
                <a:gd name="T30" fmla="*/ 2147483647 w 89"/>
                <a:gd name="T31" fmla="*/ 2147483647 h 245"/>
                <a:gd name="T32" fmla="*/ 2147483647 w 89"/>
                <a:gd name="T33" fmla="*/ 2147483647 h 245"/>
                <a:gd name="T34" fmla="*/ 0 w 89"/>
                <a:gd name="T35" fmla="*/ 2147483647 h 245"/>
                <a:gd name="T36" fmla="*/ 2147483647 w 89"/>
                <a:gd name="T37" fmla="*/ 2147483647 h 245"/>
                <a:gd name="T38" fmla="*/ 2147483647 w 89"/>
                <a:gd name="T39" fmla="*/ 2147483647 h 245"/>
                <a:gd name="T40" fmla="*/ 2147483647 w 89"/>
                <a:gd name="T41" fmla="*/ 2147483647 h 245"/>
                <a:gd name="T42" fmla="*/ 2147483647 w 89"/>
                <a:gd name="T43" fmla="*/ 2147483647 h 245"/>
                <a:gd name="T44" fmla="*/ 2147483647 w 89"/>
                <a:gd name="T45" fmla="*/ 2147483647 h 245"/>
                <a:gd name="T46" fmla="*/ 2147483647 w 89"/>
                <a:gd name="T47" fmla="*/ 2147483647 h 245"/>
                <a:gd name="T48" fmla="*/ 2147483647 w 89"/>
                <a:gd name="T49" fmla="*/ 2147483647 h 245"/>
                <a:gd name="T50" fmla="*/ 2147483647 w 89"/>
                <a:gd name="T51" fmla="*/ 2147483647 h 245"/>
                <a:gd name="T52" fmla="*/ 2147483647 w 89"/>
                <a:gd name="T53" fmla="*/ 2147483647 h 245"/>
                <a:gd name="T54" fmla="*/ 2147483647 w 89"/>
                <a:gd name="T55" fmla="*/ 2147483647 h 245"/>
                <a:gd name="T56" fmla="*/ 2147483647 w 89"/>
                <a:gd name="T57" fmla="*/ 2147483647 h 245"/>
                <a:gd name="T58" fmla="*/ 2147483647 w 89"/>
                <a:gd name="T59" fmla="*/ 2147483647 h 245"/>
                <a:gd name="T60" fmla="*/ 2147483647 w 89"/>
                <a:gd name="T61" fmla="*/ 2147483647 h 245"/>
                <a:gd name="T62" fmla="*/ 2147483647 w 89"/>
                <a:gd name="T63" fmla="*/ 2147483647 h 245"/>
                <a:gd name="T64" fmla="*/ 2147483647 w 89"/>
                <a:gd name="T65" fmla="*/ 2147483647 h 245"/>
                <a:gd name="T66" fmla="*/ 2147483647 w 89"/>
                <a:gd name="T67" fmla="*/ 2147483647 h 245"/>
                <a:gd name="T68" fmla="*/ 2147483647 w 89"/>
                <a:gd name="T69" fmla="*/ 2147483647 h 245"/>
                <a:gd name="T70" fmla="*/ 2147483647 w 89"/>
                <a:gd name="T71" fmla="*/ 2147483647 h 245"/>
                <a:gd name="T72" fmla="*/ 2147483647 w 89"/>
                <a:gd name="T73" fmla="*/ 2147483647 h 245"/>
                <a:gd name="T74" fmla="*/ 2147483647 w 89"/>
                <a:gd name="T75" fmla="*/ 2147483647 h 245"/>
                <a:gd name="T76" fmla="*/ 2147483647 w 89"/>
                <a:gd name="T77" fmla="*/ 2147483647 h 245"/>
                <a:gd name="T78" fmla="*/ 2147483647 w 89"/>
                <a:gd name="T79" fmla="*/ 2147483647 h 245"/>
                <a:gd name="T80" fmla="*/ 2147483647 w 89"/>
                <a:gd name="T81" fmla="*/ 2147483647 h 245"/>
                <a:gd name="T82" fmla="*/ 2147483647 w 89"/>
                <a:gd name="T83" fmla="*/ 2147483647 h 245"/>
                <a:gd name="T84" fmla="*/ 2147483647 w 89"/>
                <a:gd name="T85" fmla="*/ 2147483647 h 245"/>
                <a:gd name="T86" fmla="*/ 2147483647 w 89"/>
                <a:gd name="T87" fmla="*/ 2147483647 h 245"/>
                <a:gd name="T88" fmla="*/ 2147483647 w 89"/>
                <a:gd name="T89" fmla="*/ 2147483647 h 245"/>
                <a:gd name="T90" fmla="*/ 2147483647 w 89"/>
                <a:gd name="T91" fmla="*/ 2147483647 h 245"/>
                <a:gd name="T92" fmla="*/ 2147483647 w 89"/>
                <a:gd name="T93" fmla="*/ 2147483647 h 245"/>
                <a:gd name="T94" fmla="*/ 2147483647 w 89"/>
                <a:gd name="T95" fmla="*/ 2147483647 h 245"/>
                <a:gd name="T96" fmla="*/ 2147483647 w 89"/>
                <a:gd name="T97" fmla="*/ 2147483647 h 245"/>
                <a:gd name="T98" fmla="*/ 2147483647 w 89"/>
                <a:gd name="T99" fmla="*/ 2147483647 h 245"/>
                <a:gd name="T100" fmla="*/ 2147483647 w 89"/>
                <a:gd name="T101" fmla="*/ 2147483647 h 245"/>
                <a:gd name="T102" fmla="*/ 2147483647 w 89"/>
                <a:gd name="T103" fmla="*/ 2147483647 h 2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9"/>
                <a:gd name="T157" fmla="*/ 0 h 245"/>
                <a:gd name="T158" fmla="*/ 89 w 89"/>
                <a:gd name="T159" fmla="*/ 245 h 2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9" h="245">
                  <a:moveTo>
                    <a:pt x="80" y="49"/>
                  </a:moveTo>
                  <a:lnTo>
                    <a:pt x="88" y="40"/>
                  </a:lnTo>
                  <a:lnTo>
                    <a:pt x="89" y="4"/>
                  </a:lnTo>
                  <a:lnTo>
                    <a:pt x="72" y="0"/>
                  </a:lnTo>
                  <a:lnTo>
                    <a:pt x="61" y="12"/>
                  </a:lnTo>
                  <a:lnTo>
                    <a:pt x="56" y="25"/>
                  </a:lnTo>
                  <a:lnTo>
                    <a:pt x="52" y="35"/>
                  </a:lnTo>
                  <a:lnTo>
                    <a:pt x="50" y="46"/>
                  </a:lnTo>
                  <a:lnTo>
                    <a:pt x="46" y="61"/>
                  </a:lnTo>
                  <a:lnTo>
                    <a:pt x="40" y="73"/>
                  </a:lnTo>
                  <a:lnTo>
                    <a:pt x="35" y="83"/>
                  </a:lnTo>
                  <a:lnTo>
                    <a:pt x="30" y="94"/>
                  </a:lnTo>
                  <a:lnTo>
                    <a:pt x="24" y="99"/>
                  </a:lnTo>
                  <a:lnTo>
                    <a:pt x="19" y="105"/>
                  </a:lnTo>
                  <a:lnTo>
                    <a:pt x="16" y="111"/>
                  </a:lnTo>
                  <a:lnTo>
                    <a:pt x="27" y="120"/>
                  </a:lnTo>
                  <a:lnTo>
                    <a:pt x="10" y="135"/>
                  </a:lnTo>
                  <a:lnTo>
                    <a:pt x="0" y="153"/>
                  </a:lnTo>
                  <a:lnTo>
                    <a:pt x="48" y="245"/>
                  </a:lnTo>
                  <a:lnTo>
                    <a:pt x="50" y="227"/>
                  </a:lnTo>
                  <a:lnTo>
                    <a:pt x="55" y="202"/>
                  </a:lnTo>
                  <a:lnTo>
                    <a:pt x="51" y="156"/>
                  </a:lnTo>
                  <a:lnTo>
                    <a:pt x="57" y="124"/>
                  </a:lnTo>
                  <a:lnTo>
                    <a:pt x="63" y="106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4" y="113"/>
                  </a:lnTo>
                  <a:lnTo>
                    <a:pt x="51" y="113"/>
                  </a:lnTo>
                  <a:lnTo>
                    <a:pt x="48" y="114"/>
                  </a:lnTo>
                  <a:lnTo>
                    <a:pt x="46" y="111"/>
                  </a:lnTo>
                  <a:lnTo>
                    <a:pt x="49" y="105"/>
                  </a:lnTo>
                  <a:lnTo>
                    <a:pt x="49" y="102"/>
                  </a:lnTo>
                  <a:lnTo>
                    <a:pt x="50" y="99"/>
                  </a:lnTo>
                  <a:lnTo>
                    <a:pt x="53" y="95"/>
                  </a:lnTo>
                  <a:lnTo>
                    <a:pt x="55" y="94"/>
                  </a:lnTo>
                  <a:lnTo>
                    <a:pt x="57" y="94"/>
                  </a:lnTo>
                  <a:lnTo>
                    <a:pt x="58" y="92"/>
                  </a:lnTo>
                  <a:lnTo>
                    <a:pt x="52" y="90"/>
                  </a:lnTo>
                  <a:lnTo>
                    <a:pt x="50" y="91"/>
                  </a:lnTo>
                  <a:lnTo>
                    <a:pt x="48" y="89"/>
                  </a:lnTo>
                  <a:lnTo>
                    <a:pt x="51" y="87"/>
                  </a:lnTo>
                  <a:lnTo>
                    <a:pt x="50" y="84"/>
                  </a:lnTo>
                  <a:lnTo>
                    <a:pt x="49" y="74"/>
                  </a:lnTo>
                  <a:lnTo>
                    <a:pt x="51" y="70"/>
                  </a:lnTo>
                  <a:lnTo>
                    <a:pt x="50" y="68"/>
                  </a:lnTo>
                  <a:lnTo>
                    <a:pt x="50" y="66"/>
                  </a:lnTo>
                  <a:lnTo>
                    <a:pt x="52" y="61"/>
                  </a:lnTo>
                  <a:lnTo>
                    <a:pt x="56" y="57"/>
                  </a:lnTo>
                  <a:lnTo>
                    <a:pt x="58" y="58"/>
                  </a:lnTo>
                  <a:lnTo>
                    <a:pt x="63" y="59"/>
                  </a:lnTo>
                  <a:lnTo>
                    <a:pt x="64" y="63"/>
                  </a:lnTo>
                  <a:lnTo>
                    <a:pt x="80" y="4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7" name="Freeform 128">
              <a:extLst/>
            </p:cNvPr>
            <p:cNvSpPr>
              <a:spLocks/>
            </p:cNvSpPr>
            <p:nvPr/>
          </p:nvSpPr>
          <p:spPr bwMode="auto">
            <a:xfrm>
              <a:off x="4900589" y="4241818"/>
              <a:ext cx="6350" cy="19050"/>
            </a:xfrm>
            <a:custGeom>
              <a:avLst/>
              <a:gdLst>
                <a:gd name="T0" fmla="*/ 2147483647 w 26"/>
                <a:gd name="T1" fmla="*/ 2147483647 h 68"/>
                <a:gd name="T2" fmla="*/ 2147483647 w 26"/>
                <a:gd name="T3" fmla="*/ 2147483647 h 68"/>
                <a:gd name="T4" fmla="*/ 2147483647 w 26"/>
                <a:gd name="T5" fmla="*/ 2147483647 h 68"/>
                <a:gd name="T6" fmla="*/ 2147483647 w 26"/>
                <a:gd name="T7" fmla="*/ 2147483647 h 68"/>
                <a:gd name="T8" fmla="*/ 2147483647 w 26"/>
                <a:gd name="T9" fmla="*/ 2147483647 h 68"/>
                <a:gd name="T10" fmla="*/ 2147483647 w 26"/>
                <a:gd name="T11" fmla="*/ 0 h 68"/>
                <a:gd name="T12" fmla="*/ 2147483647 w 26"/>
                <a:gd name="T13" fmla="*/ 2147483647 h 68"/>
                <a:gd name="T14" fmla="*/ 2147483647 w 26"/>
                <a:gd name="T15" fmla="*/ 2147483647 h 68"/>
                <a:gd name="T16" fmla="*/ 2147483647 w 26"/>
                <a:gd name="T17" fmla="*/ 2147483647 h 68"/>
                <a:gd name="T18" fmla="*/ 2147483647 w 26"/>
                <a:gd name="T19" fmla="*/ 2147483647 h 68"/>
                <a:gd name="T20" fmla="*/ 2147483647 w 26"/>
                <a:gd name="T21" fmla="*/ 2147483647 h 68"/>
                <a:gd name="T22" fmla="*/ 2147483647 w 26"/>
                <a:gd name="T23" fmla="*/ 2147483647 h 68"/>
                <a:gd name="T24" fmla="*/ 2147483647 w 26"/>
                <a:gd name="T25" fmla="*/ 2147483647 h 68"/>
                <a:gd name="T26" fmla="*/ 2147483647 w 26"/>
                <a:gd name="T27" fmla="*/ 2147483647 h 68"/>
                <a:gd name="T28" fmla="*/ 2147483647 w 26"/>
                <a:gd name="T29" fmla="*/ 2147483647 h 68"/>
                <a:gd name="T30" fmla="*/ 2147483647 w 26"/>
                <a:gd name="T31" fmla="*/ 2147483647 h 68"/>
                <a:gd name="T32" fmla="*/ 2147483647 w 26"/>
                <a:gd name="T33" fmla="*/ 2147483647 h 68"/>
                <a:gd name="T34" fmla="*/ 2147483647 w 26"/>
                <a:gd name="T35" fmla="*/ 2147483647 h 68"/>
                <a:gd name="T36" fmla="*/ 2147483647 w 26"/>
                <a:gd name="T37" fmla="*/ 2147483647 h 68"/>
                <a:gd name="T38" fmla="*/ 2147483647 w 26"/>
                <a:gd name="T39" fmla="*/ 2147483647 h 68"/>
                <a:gd name="T40" fmla="*/ 2147483647 w 26"/>
                <a:gd name="T41" fmla="*/ 2147483647 h 68"/>
                <a:gd name="T42" fmla="*/ 2147483647 w 26"/>
                <a:gd name="T43" fmla="*/ 2147483647 h 68"/>
                <a:gd name="T44" fmla="*/ 2147483647 w 26"/>
                <a:gd name="T45" fmla="*/ 2147483647 h 68"/>
                <a:gd name="T46" fmla="*/ 2147483647 w 26"/>
                <a:gd name="T47" fmla="*/ 2147483647 h 68"/>
                <a:gd name="T48" fmla="*/ 2147483647 w 26"/>
                <a:gd name="T49" fmla="*/ 2147483647 h 68"/>
                <a:gd name="T50" fmla="*/ 2147483647 w 26"/>
                <a:gd name="T51" fmla="*/ 2147483647 h 68"/>
                <a:gd name="T52" fmla="*/ 2147483647 w 26"/>
                <a:gd name="T53" fmla="*/ 2147483647 h 68"/>
                <a:gd name="T54" fmla="*/ 0 w 26"/>
                <a:gd name="T55" fmla="*/ 2147483647 h 68"/>
                <a:gd name="T56" fmla="*/ 2147483647 w 26"/>
                <a:gd name="T57" fmla="*/ 2147483647 h 68"/>
                <a:gd name="T58" fmla="*/ 2147483647 w 26"/>
                <a:gd name="T59" fmla="*/ 2147483647 h 68"/>
                <a:gd name="T60" fmla="*/ 2147483647 w 26"/>
                <a:gd name="T61" fmla="*/ 2147483647 h 68"/>
                <a:gd name="T62" fmla="*/ 2147483647 w 26"/>
                <a:gd name="T63" fmla="*/ 2147483647 h 68"/>
                <a:gd name="T64" fmla="*/ 2147483647 w 26"/>
                <a:gd name="T65" fmla="*/ 2147483647 h 68"/>
                <a:gd name="T66" fmla="*/ 2147483647 w 26"/>
                <a:gd name="T67" fmla="*/ 2147483647 h 68"/>
                <a:gd name="T68" fmla="*/ 2147483647 w 26"/>
                <a:gd name="T69" fmla="*/ 2147483647 h 68"/>
                <a:gd name="T70" fmla="*/ 2147483647 w 26"/>
                <a:gd name="T71" fmla="*/ 2147483647 h 68"/>
                <a:gd name="T72" fmla="*/ 2147483647 w 26"/>
                <a:gd name="T73" fmla="*/ 2147483647 h 68"/>
                <a:gd name="T74" fmla="*/ 2147483647 w 26"/>
                <a:gd name="T75" fmla="*/ 2147483647 h 68"/>
                <a:gd name="T76" fmla="*/ 2147483647 w 26"/>
                <a:gd name="T77" fmla="*/ 2147483647 h 68"/>
                <a:gd name="T78" fmla="*/ 2147483647 w 26"/>
                <a:gd name="T79" fmla="*/ 2147483647 h 68"/>
                <a:gd name="T80" fmla="*/ 2147483647 w 26"/>
                <a:gd name="T81" fmla="*/ 2147483647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"/>
                <a:gd name="T124" fmla="*/ 0 h 68"/>
                <a:gd name="T125" fmla="*/ 26 w 26"/>
                <a:gd name="T126" fmla="*/ 68 h 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" h="68">
                  <a:moveTo>
                    <a:pt x="24" y="9"/>
                  </a:moveTo>
                  <a:lnTo>
                    <a:pt x="21" y="7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3" y="28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2" y="39"/>
                  </a:lnTo>
                  <a:lnTo>
                    <a:pt x="4" y="42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4" y="42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7"/>
                  </a:lnTo>
                  <a:lnTo>
                    <a:pt x="4" y="51"/>
                  </a:lnTo>
                  <a:lnTo>
                    <a:pt x="2" y="54"/>
                  </a:lnTo>
                  <a:lnTo>
                    <a:pt x="3" y="58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6" y="67"/>
                  </a:lnTo>
                  <a:lnTo>
                    <a:pt x="10" y="68"/>
                  </a:lnTo>
                  <a:lnTo>
                    <a:pt x="14" y="66"/>
                  </a:lnTo>
                  <a:lnTo>
                    <a:pt x="20" y="59"/>
                  </a:lnTo>
                  <a:lnTo>
                    <a:pt x="21" y="51"/>
                  </a:lnTo>
                  <a:lnTo>
                    <a:pt x="24" y="46"/>
                  </a:lnTo>
                  <a:lnTo>
                    <a:pt x="26" y="42"/>
                  </a:lnTo>
                  <a:lnTo>
                    <a:pt x="26" y="32"/>
                  </a:lnTo>
                  <a:lnTo>
                    <a:pt x="26" y="17"/>
                  </a:lnTo>
                  <a:lnTo>
                    <a:pt x="25" y="12"/>
                  </a:lnTo>
                  <a:lnTo>
                    <a:pt x="24" y="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8" name="Freeform 158">
              <a:extLst/>
            </p:cNvPr>
            <p:cNvSpPr>
              <a:spLocks/>
            </p:cNvSpPr>
            <p:nvPr/>
          </p:nvSpPr>
          <p:spPr bwMode="auto">
            <a:xfrm>
              <a:off x="4511511" y="3909981"/>
              <a:ext cx="98425" cy="82550"/>
            </a:xfrm>
            <a:custGeom>
              <a:avLst/>
              <a:gdLst>
                <a:gd name="T0" fmla="*/ 3 w 580661"/>
                <a:gd name="T1" fmla="*/ 19 h 479512"/>
                <a:gd name="T2" fmla="*/ 2 w 580661"/>
                <a:gd name="T3" fmla="*/ 27 h 479512"/>
                <a:gd name="T4" fmla="*/ 4 w 580661"/>
                <a:gd name="T5" fmla="*/ 32 h 479512"/>
                <a:gd name="T6" fmla="*/ 9 w 580661"/>
                <a:gd name="T7" fmla="*/ 28 h 479512"/>
                <a:gd name="T8" fmla="*/ 14 w 580661"/>
                <a:gd name="T9" fmla="*/ 25 h 479512"/>
                <a:gd name="T10" fmla="*/ 20 w 580661"/>
                <a:gd name="T11" fmla="*/ 31 h 479512"/>
                <a:gd name="T12" fmla="*/ 20 w 580661"/>
                <a:gd name="T13" fmla="*/ 39 h 479512"/>
                <a:gd name="T14" fmla="*/ 25 w 580661"/>
                <a:gd name="T15" fmla="*/ 47 h 479512"/>
                <a:gd name="T16" fmla="*/ 28 w 580661"/>
                <a:gd name="T17" fmla="*/ 53 h 479512"/>
                <a:gd name="T18" fmla="*/ 24 w 580661"/>
                <a:gd name="T19" fmla="*/ 58 h 479512"/>
                <a:gd name="T20" fmla="*/ 30 w 580661"/>
                <a:gd name="T21" fmla="*/ 61 h 479512"/>
                <a:gd name="T22" fmla="*/ 38 w 580661"/>
                <a:gd name="T23" fmla="*/ 65 h 479512"/>
                <a:gd name="T24" fmla="*/ 45 w 580661"/>
                <a:gd name="T25" fmla="*/ 69 h 479512"/>
                <a:gd name="T26" fmla="*/ 51 w 580661"/>
                <a:gd name="T27" fmla="*/ 70 h 479512"/>
                <a:gd name="T28" fmla="*/ 48 w 580661"/>
                <a:gd name="T29" fmla="*/ 61 h 479512"/>
                <a:gd name="T30" fmla="*/ 41 w 580661"/>
                <a:gd name="T31" fmla="*/ 58 h 479512"/>
                <a:gd name="T32" fmla="*/ 37 w 580661"/>
                <a:gd name="T33" fmla="*/ 47 h 479512"/>
                <a:gd name="T34" fmla="*/ 36 w 580661"/>
                <a:gd name="T35" fmla="*/ 34 h 479512"/>
                <a:gd name="T36" fmla="*/ 45 w 580661"/>
                <a:gd name="T37" fmla="*/ 31 h 479512"/>
                <a:gd name="T38" fmla="*/ 54 w 580661"/>
                <a:gd name="T39" fmla="*/ 32 h 479512"/>
                <a:gd name="T40" fmla="*/ 63 w 580661"/>
                <a:gd name="T41" fmla="*/ 33 h 479512"/>
                <a:gd name="T42" fmla="*/ 72 w 580661"/>
                <a:gd name="T43" fmla="*/ 36 h 479512"/>
                <a:gd name="T44" fmla="*/ 80 w 580661"/>
                <a:gd name="T45" fmla="*/ 39 h 479512"/>
                <a:gd name="T46" fmla="*/ 79 w 580661"/>
                <a:gd name="T47" fmla="*/ 29 h 479512"/>
                <a:gd name="T48" fmla="*/ 76 w 580661"/>
                <a:gd name="T49" fmla="*/ 19 h 479512"/>
                <a:gd name="T50" fmla="*/ 61 w 580661"/>
                <a:gd name="T51" fmla="*/ 19 h 479512"/>
                <a:gd name="T52" fmla="*/ 49 w 580661"/>
                <a:gd name="T53" fmla="*/ 8 h 479512"/>
                <a:gd name="T54" fmla="*/ 42 w 580661"/>
                <a:gd name="T55" fmla="*/ 3 h 479512"/>
                <a:gd name="T56" fmla="*/ 34 w 580661"/>
                <a:gd name="T57" fmla="*/ 0 h 479512"/>
                <a:gd name="T58" fmla="*/ 31 w 580661"/>
                <a:gd name="T59" fmla="*/ 9 h 479512"/>
                <a:gd name="T60" fmla="*/ 28 w 580661"/>
                <a:gd name="T61" fmla="*/ 17 h 479512"/>
                <a:gd name="T62" fmla="*/ 22 w 580661"/>
                <a:gd name="T63" fmla="*/ 20 h 479512"/>
                <a:gd name="T64" fmla="*/ 12 w 580661"/>
                <a:gd name="T65" fmla="*/ 20 h 4795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0661"/>
                <a:gd name="T100" fmla="*/ 0 h 479512"/>
                <a:gd name="T101" fmla="*/ 580661 w 580661"/>
                <a:gd name="T102" fmla="*/ 479512 h 4795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0661" h="479512">
                  <a:moveTo>
                    <a:pt x="50472" y="129921"/>
                  </a:moveTo>
                  <a:lnTo>
                    <a:pt x="17945" y="127168"/>
                  </a:lnTo>
                  <a:lnTo>
                    <a:pt x="0" y="143544"/>
                  </a:lnTo>
                  <a:lnTo>
                    <a:pt x="14999" y="179009"/>
                  </a:lnTo>
                  <a:lnTo>
                    <a:pt x="11898" y="198628"/>
                  </a:lnTo>
                  <a:lnTo>
                    <a:pt x="25693" y="211392"/>
                  </a:lnTo>
                  <a:lnTo>
                    <a:pt x="60511" y="202741"/>
                  </a:lnTo>
                  <a:lnTo>
                    <a:pt x="66794" y="183789"/>
                  </a:lnTo>
                  <a:lnTo>
                    <a:pt x="75032" y="163014"/>
                  </a:lnTo>
                  <a:lnTo>
                    <a:pt x="96679" y="162461"/>
                  </a:lnTo>
                  <a:lnTo>
                    <a:pt x="119669" y="171562"/>
                  </a:lnTo>
                  <a:lnTo>
                    <a:pt x="144743" y="207085"/>
                  </a:lnTo>
                  <a:lnTo>
                    <a:pt x="164185" y="232588"/>
                  </a:lnTo>
                  <a:lnTo>
                    <a:pt x="144622" y="259562"/>
                  </a:lnTo>
                  <a:lnTo>
                    <a:pt x="151654" y="282822"/>
                  </a:lnTo>
                  <a:lnTo>
                    <a:pt x="181362" y="310386"/>
                  </a:lnTo>
                  <a:lnTo>
                    <a:pt x="206497" y="319671"/>
                  </a:lnTo>
                  <a:lnTo>
                    <a:pt x="199802" y="347733"/>
                  </a:lnTo>
                  <a:lnTo>
                    <a:pt x="175810" y="350475"/>
                  </a:lnTo>
                  <a:lnTo>
                    <a:pt x="169759" y="382842"/>
                  </a:lnTo>
                  <a:lnTo>
                    <a:pt x="198538" y="388185"/>
                  </a:lnTo>
                  <a:lnTo>
                    <a:pt x="216437" y="406400"/>
                  </a:lnTo>
                  <a:lnTo>
                    <a:pt x="254731" y="417592"/>
                  </a:lnTo>
                  <a:lnTo>
                    <a:pt x="270595" y="430068"/>
                  </a:lnTo>
                  <a:lnTo>
                    <a:pt x="294186" y="432065"/>
                  </a:lnTo>
                  <a:lnTo>
                    <a:pt x="318587" y="457852"/>
                  </a:lnTo>
                  <a:lnTo>
                    <a:pt x="347411" y="479512"/>
                  </a:lnTo>
                  <a:lnTo>
                    <a:pt x="364999" y="463107"/>
                  </a:lnTo>
                  <a:lnTo>
                    <a:pt x="360269" y="442428"/>
                  </a:lnTo>
                  <a:lnTo>
                    <a:pt x="342399" y="406655"/>
                  </a:lnTo>
                  <a:lnTo>
                    <a:pt x="315892" y="405272"/>
                  </a:lnTo>
                  <a:lnTo>
                    <a:pt x="289940" y="384388"/>
                  </a:lnTo>
                  <a:lnTo>
                    <a:pt x="276862" y="347495"/>
                  </a:lnTo>
                  <a:lnTo>
                    <a:pt x="263818" y="310206"/>
                  </a:lnTo>
                  <a:lnTo>
                    <a:pt x="243577" y="253064"/>
                  </a:lnTo>
                  <a:lnTo>
                    <a:pt x="260246" y="224489"/>
                  </a:lnTo>
                  <a:lnTo>
                    <a:pt x="288989" y="204181"/>
                  </a:lnTo>
                  <a:lnTo>
                    <a:pt x="321516" y="206933"/>
                  </a:lnTo>
                  <a:lnTo>
                    <a:pt x="356522" y="205919"/>
                  </a:lnTo>
                  <a:lnTo>
                    <a:pt x="386212" y="212408"/>
                  </a:lnTo>
                  <a:lnTo>
                    <a:pt x="418740" y="215160"/>
                  </a:lnTo>
                  <a:lnTo>
                    <a:pt x="451267" y="217912"/>
                  </a:lnTo>
                  <a:lnTo>
                    <a:pt x="483437" y="220635"/>
                  </a:lnTo>
                  <a:lnTo>
                    <a:pt x="514460" y="241153"/>
                  </a:lnTo>
                  <a:lnTo>
                    <a:pt x="546987" y="243906"/>
                  </a:lnTo>
                  <a:lnTo>
                    <a:pt x="574414" y="260143"/>
                  </a:lnTo>
                  <a:lnTo>
                    <a:pt x="580661" y="228861"/>
                  </a:lnTo>
                  <a:lnTo>
                    <a:pt x="567616" y="191574"/>
                  </a:lnTo>
                  <a:lnTo>
                    <a:pt x="554571" y="154286"/>
                  </a:lnTo>
                  <a:lnTo>
                    <a:pt x="541234" y="129239"/>
                  </a:lnTo>
                  <a:lnTo>
                    <a:pt x="498371" y="134002"/>
                  </a:lnTo>
                  <a:lnTo>
                    <a:pt x="436459" y="126858"/>
                  </a:lnTo>
                  <a:lnTo>
                    <a:pt x="398359" y="86377"/>
                  </a:lnTo>
                  <a:lnTo>
                    <a:pt x="353115" y="53039"/>
                  </a:lnTo>
                  <a:lnTo>
                    <a:pt x="318446" y="702"/>
                  </a:lnTo>
                  <a:lnTo>
                    <a:pt x="296893" y="17169"/>
                  </a:lnTo>
                  <a:lnTo>
                    <a:pt x="265395" y="19275"/>
                  </a:lnTo>
                  <a:lnTo>
                    <a:pt x="239666" y="0"/>
                  </a:lnTo>
                  <a:lnTo>
                    <a:pt x="223337" y="19702"/>
                  </a:lnTo>
                  <a:lnTo>
                    <a:pt x="222146" y="62564"/>
                  </a:lnTo>
                  <a:lnTo>
                    <a:pt x="228284" y="87709"/>
                  </a:lnTo>
                  <a:lnTo>
                    <a:pt x="203096" y="113761"/>
                  </a:lnTo>
                  <a:lnTo>
                    <a:pt x="179284" y="132811"/>
                  </a:lnTo>
                  <a:lnTo>
                    <a:pt x="157434" y="129429"/>
                  </a:lnTo>
                  <a:lnTo>
                    <a:pt x="115884" y="135456"/>
                  </a:lnTo>
                  <a:lnTo>
                    <a:pt x="87165" y="130243"/>
                  </a:lnTo>
                  <a:lnTo>
                    <a:pt x="50472" y="1299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39" name="Freeform 129">
              <a:extLst/>
            </p:cNvPr>
            <p:cNvSpPr>
              <a:spLocks/>
            </p:cNvSpPr>
            <p:nvPr/>
          </p:nvSpPr>
          <p:spPr bwMode="auto">
            <a:xfrm>
              <a:off x="4163989" y="3530618"/>
              <a:ext cx="139700" cy="287338"/>
            </a:xfrm>
            <a:custGeom>
              <a:avLst/>
              <a:gdLst>
                <a:gd name="T0" fmla="*/ 2147483647 w 514"/>
                <a:gd name="T1" fmla="*/ 2147483647 h 1066"/>
                <a:gd name="T2" fmla="*/ 2147483647 w 514"/>
                <a:gd name="T3" fmla="*/ 2147483647 h 1066"/>
                <a:gd name="T4" fmla="*/ 2147483647 w 514"/>
                <a:gd name="T5" fmla="*/ 2147483647 h 1066"/>
                <a:gd name="T6" fmla="*/ 2147483647 w 514"/>
                <a:gd name="T7" fmla="*/ 2147483647 h 1066"/>
                <a:gd name="T8" fmla="*/ 2147483647 w 514"/>
                <a:gd name="T9" fmla="*/ 2147483647 h 1066"/>
                <a:gd name="T10" fmla="*/ 2147483647 w 514"/>
                <a:gd name="T11" fmla="*/ 2147483647 h 1066"/>
                <a:gd name="T12" fmla="*/ 2147483647 w 514"/>
                <a:gd name="T13" fmla="*/ 2147483647 h 1066"/>
                <a:gd name="T14" fmla="*/ 2147483647 w 514"/>
                <a:gd name="T15" fmla="*/ 2147483647 h 1066"/>
                <a:gd name="T16" fmla="*/ 2147483647 w 514"/>
                <a:gd name="T17" fmla="*/ 2147483647 h 1066"/>
                <a:gd name="T18" fmla="*/ 2147483647 w 514"/>
                <a:gd name="T19" fmla="*/ 2147483647 h 1066"/>
                <a:gd name="T20" fmla="*/ 2147483647 w 514"/>
                <a:gd name="T21" fmla="*/ 2147483647 h 1066"/>
                <a:gd name="T22" fmla="*/ 2147483647 w 514"/>
                <a:gd name="T23" fmla="*/ 2147483647 h 1066"/>
                <a:gd name="T24" fmla="*/ 2147483647 w 514"/>
                <a:gd name="T25" fmla="*/ 2147483647 h 1066"/>
                <a:gd name="T26" fmla="*/ 2147483647 w 514"/>
                <a:gd name="T27" fmla="*/ 2147483647 h 1066"/>
                <a:gd name="T28" fmla="*/ 2147483647 w 514"/>
                <a:gd name="T29" fmla="*/ 2147483647 h 1066"/>
                <a:gd name="T30" fmla="*/ 2147483647 w 514"/>
                <a:gd name="T31" fmla="*/ 2147483647 h 1066"/>
                <a:gd name="T32" fmla="*/ 2147483647 w 514"/>
                <a:gd name="T33" fmla="*/ 2147483647 h 1066"/>
                <a:gd name="T34" fmla="*/ 2147483647 w 514"/>
                <a:gd name="T35" fmla="*/ 2147483647 h 1066"/>
                <a:gd name="T36" fmla="*/ 2147483647 w 514"/>
                <a:gd name="T37" fmla="*/ 2147483647 h 1066"/>
                <a:gd name="T38" fmla="*/ 2147483647 w 514"/>
                <a:gd name="T39" fmla="*/ 2147483647 h 1066"/>
                <a:gd name="T40" fmla="*/ 2147483647 w 514"/>
                <a:gd name="T41" fmla="*/ 2147483647 h 1066"/>
                <a:gd name="T42" fmla="*/ 2147483647 w 514"/>
                <a:gd name="T43" fmla="*/ 2147483647 h 1066"/>
                <a:gd name="T44" fmla="*/ 2147483647 w 514"/>
                <a:gd name="T45" fmla="*/ 2147483647 h 1066"/>
                <a:gd name="T46" fmla="*/ 2147483647 w 514"/>
                <a:gd name="T47" fmla="*/ 2147483647 h 1066"/>
                <a:gd name="T48" fmla="*/ 2147483647 w 514"/>
                <a:gd name="T49" fmla="*/ 2147483647 h 1066"/>
                <a:gd name="T50" fmla="*/ 2147483647 w 514"/>
                <a:gd name="T51" fmla="*/ 2147483647 h 1066"/>
                <a:gd name="T52" fmla="*/ 2147483647 w 514"/>
                <a:gd name="T53" fmla="*/ 2147483647 h 1066"/>
                <a:gd name="T54" fmla="*/ 2147483647 w 514"/>
                <a:gd name="T55" fmla="*/ 2147483647 h 1066"/>
                <a:gd name="T56" fmla="*/ 2147483647 w 514"/>
                <a:gd name="T57" fmla="*/ 2147483647 h 1066"/>
                <a:gd name="T58" fmla="*/ 0 w 514"/>
                <a:gd name="T59" fmla="*/ 2147483647 h 1066"/>
                <a:gd name="T60" fmla="*/ 2147483647 w 514"/>
                <a:gd name="T61" fmla="*/ 2147483647 h 1066"/>
                <a:gd name="T62" fmla="*/ 2147483647 w 514"/>
                <a:gd name="T63" fmla="*/ 2147483647 h 1066"/>
                <a:gd name="T64" fmla="*/ 2147483647 w 514"/>
                <a:gd name="T65" fmla="*/ 2147483647 h 1066"/>
                <a:gd name="T66" fmla="*/ 2147483647 w 514"/>
                <a:gd name="T67" fmla="*/ 2147483647 h 1066"/>
                <a:gd name="T68" fmla="*/ 2147483647 w 514"/>
                <a:gd name="T69" fmla="*/ 2147483647 h 1066"/>
                <a:gd name="T70" fmla="*/ 2147483647 w 514"/>
                <a:gd name="T71" fmla="*/ 2147483647 h 1066"/>
                <a:gd name="T72" fmla="*/ 2147483647 w 514"/>
                <a:gd name="T73" fmla="*/ 2147483647 h 1066"/>
                <a:gd name="T74" fmla="*/ 2147483647 w 514"/>
                <a:gd name="T75" fmla="*/ 2147483647 h 1066"/>
                <a:gd name="T76" fmla="*/ 2147483647 w 514"/>
                <a:gd name="T77" fmla="*/ 2147483647 h 1066"/>
                <a:gd name="T78" fmla="*/ 2147483647 w 514"/>
                <a:gd name="T79" fmla="*/ 2147483647 h 1066"/>
                <a:gd name="T80" fmla="*/ 2147483647 w 514"/>
                <a:gd name="T81" fmla="*/ 2147483647 h 1066"/>
                <a:gd name="T82" fmla="*/ 2147483647 w 514"/>
                <a:gd name="T83" fmla="*/ 2147483647 h 1066"/>
                <a:gd name="T84" fmla="*/ 2147483647 w 514"/>
                <a:gd name="T85" fmla="*/ 2147483647 h 1066"/>
                <a:gd name="T86" fmla="*/ 2147483647 w 514"/>
                <a:gd name="T87" fmla="*/ 2147483647 h 1066"/>
                <a:gd name="T88" fmla="*/ 2147483647 w 514"/>
                <a:gd name="T89" fmla="*/ 2147483647 h 1066"/>
                <a:gd name="T90" fmla="*/ 2147483647 w 514"/>
                <a:gd name="T91" fmla="*/ 2147483647 h 1066"/>
                <a:gd name="T92" fmla="*/ 2147483647 w 514"/>
                <a:gd name="T93" fmla="*/ 2147483647 h 1066"/>
                <a:gd name="T94" fmla="*/ 2147483647 w 514"/>
                <a:gd name="T95" fmla="*/ 2147483647 h 1066"/>
                <a:gd name="T96" fmla="*/ 2147483647 w 514"/>
                <a:gd name="T97" fmla="*/ 2147483647 h 1066"/>
                <a:gd name="T98" fmla="*/ 2147483647 w 514"/>
                <a:gd name="T99" fmla="*/ 2147483647 h 1066"/>
                <a:gd name="T100" fmla="*/ 2147483647 w 514"/>
                <a:gd name="T101" fmla="*/ 2147483647 h 1066"/>
                <a:gd name="T102" fmla="*/ 2147483647 w 514"/>
                <a:gd name="T103" fmla="*/ 2147483647 h 1066"/>
                <a:gd name="T104" fmla="*/ 2147483647 w 514"/>
                <a:gd name="T105" fmla="*/ 2147483647 h 1066"/>
                <a:gd name="T106" fmla="*/ 2147483647 w 514"/>
                <a:gd name="T107" fmla="*/ 2147483647 h 1066"/>
                <a:gd name="T108" fmla="*/ 2147483647 w 514"/>
                <a:gd name="T109" fmla="*/ 2147483647 h 1066"/>
                <a:gd name="T110" fmla="*/ 2147483647 w 514"/>
                <a:gd name="T111" fmla="*/ 2147483647 h 1066"/>
                <a:gd name="T112" fmla="*/ 2147483647 w 514"/>
                <a:gd name="T113" fmla="*/ 2147483647 h 10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4"/>
                <a:gd name="T172" fmla="*/ 0 h 1066"/>
                <a:gd name="T173" fmla="*/ 514 w 514"/>
                <a:gd name="T174" fmla="*/ 1066 h 10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4" h="1066">
                  <a:moveTo>
                    <a:pt x="169" y="0"/>
                  </a:moveTo>
                  <a:lnTo>
                    <a:pt x="204" y="11"/>
                  </a:lnTo>
                  <a:lnTo>
                    <a:pt x="234" y="8"/>
                  </a:lnTo>
                  <a:lnTo>
                    <a:pt x="285" y="4"/>
                  </a:lnTo>
                  <a:lnTo>
                    <a:pt x="285" y="31"/>
                  </a:lnTo>
                  <a:lnTo>
                    <a:pt x="260" y="49"/>
                  </a:lnTo>
                  <a:lnTo>
                    <a:pt x="230" y="77"/>
                  </a:lnTo>
                  <a:lnTo>
                    <a:pt x="161" y="103"/>
                  </a:lnTo>
                  <a:lnTo>
                    <a:pt x="182" y="147"/>
                  </a:lnTo>
                  <a:lnTo>
                    <a:pt x="210" y="131"/>
                  </a:lnTo>
                  <a:lnTo>
                    <a:pt x="257" y="123"/>
                  </a:lnTo>
                  <a:lnTo>
                    <a:pt x="314" y="136"/>
                  </a:lnTo>
                  <a:lnTo>
                    <a:pt x="347" y="137"/>
                  </a:lnTo>
                  <a:lnTo>
                    <a:pt x="366" y="160"/>
                  </a:lnTo>
                  <a:lnTo>
                    <a:pt x="349" y="182"/>
                  </a:lnTo>
                  <a:lnTo>
                    <a:pt x="331" y="212"/>
                  </a:lnTo>
                  <a:lnTo>
                    <a:pt x="313" y="243"/>
                  </a:lnTo>
                  <a:lnTo>
                    <a:pt x="264" y="295"/>
                  </a:lnTo>
                  <a:lnTo>
                    <a:pt x="251" y="323"/>
                  </a:lnTo>
                  <a:lnTo>
                    <a:pt x="222" y="339"/>
                  </a:lnTo>
                  <a:lnTo>
                    <a:pt x="262" y="351"/>
                  </a:lnTo>
                  <a:lnTo>
                    <a:pt x="287" y="355"/>
                  </a:lnTo>
                  <a:lnTo>
                    <a:pt x="316" y="378"/>
                  </a:lnTo>
                  <a:lnTo>
                    <a:pt x="335" y="412"/>
                  </a:lnTo>
                  <a:lnTo>
                    <a:pt x="347" y="453"/>
                  </a:lnTo>
                  <a:lnTo>
                    <a:pt x="366" y="500"/>
                  </a:lnTo>
                  <a:lnTo>
                    <a:pt x="378" y="538"/>
                  </a:lnTo>
                  <a:lnTo>
                    <a:pt x="413" y="575"/>
                  </a:lnTo>
                  <a:lnTo>
                    <a:pt x="396" y="619"/>
                  </a:lnTo>
                  <a:lnTo>
                    <a:pt x="385" y="652"/>
                  </a:lnTo>
                  <a:lnTo>
                    <a:pt x="394" y="681"/>
                  </a:lnTo>
                  <a:lnTo>
                    <a:pt x="412" y="705"/>
                  </a:lnTo>
                  <a:lnTo>
                    <a:pt x="440" y="736"/>
                  </a:lnTo>
                  <a:lnTo>
                    <a:pt x="440" y="763"/>
                  </a:lnTo>
                  <a:lnTo>
                    <a:pt x="472" y="745"/>
                  </a:lnTo>
                  <a:lnTo>
                    <a:pt x="514" y="759"/>
                  </a:lnTo>
                  <a:lnTo>
                    <a:pt x="504" y="778"/>
                  </a:lnTo>
                  <a:lnTo>
                    <a:pt x="507" y="817"/>
                  </a:lnTo>
                  <a:lnTo>
                    <a:pt x="481" y="850"/>
                  </a:lnTo>
                  <a:lnTo>
                    <a:pt x="451" y="876"/>
                  </a:lnTo>
                  <a:lnTo>
                    <a:pt x="433" y="909"/>
                  </a:lnTo>
                  <a:lnTo>
                    <a:pt x="474" y="907"/>
                  </a:lnTo>
                  <a:lnTo>
                    <a:pt x="478" y="936"/>
                  </a:lnTo>
                  <a:lnTo>
                    <a:pt x="456" y="966"/>
                  </a:lnTo>
                  <a:lnTo>
                    <a:pt x="434" y="998"/>
                  </a:lnTo>
                  <a:lnTo>
                    <a:pt x="394" y="1002"/>
                  </a:lnTo>
                  <a:lnTo>
                    <a:pt x="349" y="987"/>
                  </a:lnTo>
                  <a:lnTo>
                    <a:pt x="309" y="984"/>
                  </a:lnTo>
                  <a:lnTo>
                    <a:pt x="285" y="996"/>
                  </a:lnTo>
                  <a:lnTo>
                    <a:pt x="250" y="993"/>
                  </a:lnTo>
                  <a:lnTo>
                    <a:pt x="235" y="1010"/>
                  </a:lnTo>
                  <a:lnTo>
                    <a:pt x="204" y="994"/>
                  </a:lnTo>
                  <a:lnTo>
                    <a:pt x="171" y="986"/>
                  </a:lnTo>
                  <a:lnTo>
                    <a:pt x="131" y="985"/>
                  </a:lnTo>
                  <a:lnTo>
                    <a:pt x="119" y="1008"/>
                  </a:lnTo>
                  <a:lnTo>
                    <a:pt x="107" y="1036"/>
                  </a:lnTo>
                  <a:lnTo>
                    <a:pt x="71" y="1028"/>
                  </a:lnTo>
                  <a:lnTo>
                    <a:pt x="57" y="1047"/>
                  </a:lnTo>
                  <a:lnTo>
                    <a:pt x="13" y="1066"/>
                  </a:lnTo>
                  <a:lnTo>
                    <a:pt x="0" y="1047"/>
                  </a:lnTo>
                  <a:lnTo>
                    <a:pt x="15" y="1024"/>
                  </a:lnTo>
                  <a:lnTo>
                    <a:pt x="37" y="996"/>
                  </a:lnTo>
                  <a:lnTo>
                    <a:pt x="66" y="975"/>
                  </a:lnTo>
                  <a:lnTo>
                    <a:pt x="82" y="939"/>
                  </a:lnTo>
                  <a:lnTo>
                    <a:pt x="99" y="928"/>
                  </a:lnTo>
                  <a:lnTo>
                    <a:pt x="137" y="926"/>
                  </a:lnTo>
                  <a:lnTo>
                    <a:pt x="170" y="931"/>
                  </a:lnTo>
                  <a:lnTo>
                    <a:pt x="196" y="915"/>
                  </a:lnTo>
                  <a:lnTo>
                    <a:pt x="210" y="890"/>
                  </a:lnTo>
                  <a:lnTo>
                    <a:pt x="188" y="890"/>
                  </a:lnTo>
                  <a:lnTo>
                    <a:pt x="160" y="896"/>
                  </a:lnTo>
                  <a:lnTo>
                    <a:pt x="126" y="898"/>
                  </a:lnTo>
                  <a:lnTo>
                    <a:pt x="92" y="873"/>
                  </a:lnTo>
                  <a:lnTo>
                    <a:pt x="66" y="889"/>
                  </a:lnTo>
                  <a:lnTo>
                    <a:pt x="34" y="894"/>
                  </a:lnTo>
                  <a:lnTo>
                    <a:pt x="9" y="864"/>
                  </a:lnTo>
                  <a:lnTo>
                    <a:pt x="60" y="829"/>
                  </a:lnTo>
                  <a:lnTo>
                    <a:pt x="89" y="796"/>
                  </a:lnTo>
                  <a:lnTo>
                    <a:pt x="119" y="761"/>
                  </a:lnTo>
                  <a:lnTo>
                    <a:pt x="96" y="747"/>
                  </a:lnTo>
                  <a:lnTo>
                    <a:pt x="69" y="739"/>
                  </a:lnTo>
                  <a:lnTo>
                    <a:pt x="75" y="697"/>
                  </a:lnTo>
                  <a:lnTo>
                    <a:pt x="99" y="703"/>
                  </a:lnTo>
                  <a:lnTo>
                    <a:pt x="124" y="709"/>
                  </a:lnTo>
                  <a:lnTo>
                    <a:pt x="153" y="703"/>
                  </a:lnTo>
                  <a:lnTo>
                    <a:pt x="180" y="666"/>
                  </a:lnTo>
                  <a:lnTo>
                    <a:pt x="192" y="686"/>
                  </a:lnTo>
                  <a:lnTo>
                    <a:pt x="223" y="686"/>
                  </a:lnTo>
                  <a:lnTo>
                    <a:pt x="227" y="662"/>
                  </a:lnTo>
                  <a:lnTo>
                    <a:pt x="208" y="647"/>
                  </a:lnTo>
                  <a:lnTo>
                    <a:pt x="211" y="613"/>
                  </a:lnTo>
                  <a:lnTo>
                    <a:pt x="201" y="569"/>
                  </a:lnTo>
                  <a:lnTo>
                    <a:pt x="179" y="533"/>
                  </a:lnTo>
                  <a:lnTo>
                    <a:pt x="179" y="479"/>
                  </a:lnTo>
                  <a:lnTo>
                    <a:pt x="133" y="474"/>
                  </a:lnTo>
                  <a:lnTo>
                    <a:pt x="84" y="485"/>
                  </a:lnTo>
                  <a:lnTo>
                    <a:pt x="76" y="440"/>
                  </a:lnTo>
                  <a:lnTo>
                    <a:pt x="101" y="420"/>
                  </a:lnTo>
                  <a:lnTo>
                    <a:pt x="123" y="393"/>
                  </a:lnTo>
                  <a:lnTo>
                    <a:pt x="108" y="355"/>
                  </a:lnTo>
                  <a:lnTo>
                    <a:pt x="130" y="331"/>
                  </a:lnTo>
                  <a:lnTo>
                    <a:pt x="100" y="328"/>
                  </a:lnTo>
                  <a:lnTo>
                    <a:pt x="69" y="333"/>
                  </a:lnTo>
                  <a:lnTo>
                    <a:pt x="60" y="312"/>
                  </a:lnTo>
                  <a:lnTo>
                    <a:pt x="64" y="261"/>
                  </a:lnTo>
                  <a:lnTo>
                    <a:pt x="33" y="224"/>
                  </a:lnTo>
                  <a:lnTo>
                    <a:pt x="60" y="197"/>
                  </a:lnTo>
                  <a:lnTo>
                    <a:pt x="91" y="168"/>
                  </a:lnTo>
                  <a:lnTo>
                    <a:pt x="88" y="139"/>
                  </a:lnTo>
                  <a:lnTo>
                    <a:pt x="72" y="98"/>
                  </a:lnTo>
                  <a:lnTo>
                    <a:pt x="96" y="81"/>
                  </a:lnTo>
                  <a:lnTo>
                    <a:pt x="123" y="57"/>
                  </a:lnTo>
                  <a:lnTo>
                    <a:pt x="142" y="37"/>
                  </a:lnTo>
                  <a:lnTo>
                    <a:pt x="140" y="2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0" name="Freeform 130">
              <a:extLst/>
            </p:cNvPr>
            <p:cNvSpPr>
              <a:spLocks/>
            </p:cNvSpPr>
            <p:nvPr/>
          </p:nvSpPr>
          <p:spPr bwMode="auto">
            <a:xfrm rot="290201">
              <a:off x="4071914" y="3652856"/>
              <a:ext cx="87312" cy="127000"/>
            </a:xfrm>
            <a:custGeom>
              <a:avLst/>
              <a:gdLst>
                <a:gd name="T0" fmla="*/ 2147483647 w 1176"/>
                <a:gd name="T1" fmla="*/ 2147483647 h 1616"/>
                <a:gd name="T2" fmla="*/ 2147483647 w 1176"/>
                <a:gd name="T3" fmla="*/ 2147483647 h 1616"/>
                <a:gd name="T4" fmla="*/ 2147483647 w 1176"/>
                <a:gd name="T5" fmla="*/ 2147483647 h 1616"/>
                <a:gd name="T6" fmla="*/ 2147483647 w 1176"/>
                <a:gd name="T7" fmla="*/ 2147483647 h 1616"/>
                <a:gd name="T8" fmla="*/ 2147483647 w 1176"/>
                <a:gd name="T9" fmla="*/ 2147483647 h 1616"/>
                <a:gd name="T10" fmla="*/ 2147483647 w 1176"/>
                <a:gd name="T11" fmla="*/ 2147483647 h 1616"/>
                <a:gd name="T12" fmla="*/ 2147483647 w 1176"/>
                <a:gd name="T13" fmla="*/ 2147483647 h 1616"/>
                <a:gd name="T14" fmla="*/ 2147483647 w 1176"/>
                <a:gd name="T15" fmla="*/ 0 h 1616"/>
                <a:gd name="T16" fmla="*/ 2147483647 w 1176"/>
                <a:gd name="T17" fmla="*/ 2147483647 h 1616"/>
                <a:gd name="T18" fmla="*/ 2147483647 w 1176"/>
                <a:gd name="T19" fmla="*/ 2147483647 h 1616"/>
                <a:gd name="T20" fmla="*/ 2147483647 w 1176"/>
                <a:gd name="T21" fmla="*/ 2147483647 h 1616"/>
                <a:gd name="T22" fmla="*/ 2147483647 w 1176"/>
                <a:gd name="T23" fmla="*/ 2147483647 h 1616"/>
                <a:gd name="T24" fmla="*/ 2147483647 w 1176"/>
                <a:gd name="T25" fmla="*/ 2147483647 h 1616"/>
                <a:gd name="T26" fmla="*/ 2147483647 w 1176"/>
                <a:gd name="T27" fmla="*/ 2147483647 h 1616"/>
                <a:gd name="T28" fmla="*/ 2147483647 w 1176"/>
                <a:gd name="T29" fmla="*/ 2147483647 h 1616"/>
                <a:gd name="T30" fmla="*/ 2147483647 w 1176"/>
                <a:gd name="T31" fmla="*/ 2147483647 h 1616"/>
                <a:gd name="T32" fmla="*/ 2147483647 w 1176"/>
                <a:gd name="T33" fmla="*/ 2147483647 h 1616"/>
                <a:gd name="T34" fmla="*/ 2147483647 w 1176"/>
                <a:gd name="T35" fmla="*/ 2147483647 h 1616"/>
                <a:gd name="T36" fmla="*/ 2147483647 w 1176"/>
                <a:gd name="T37" fmla="*/ 2147483647 h 1616"/>
                <a:gd name="T38" fmla="*/ 2147483647 w 1176"/>
                <a:gd name="T39" fmla="*/ 2147483647 h 1616"/>
                <a:gd name="T40" fmla="*/ 2147483647 w 1176"/>
                <a:gd name="T41" fmla="*/ 2147483647 h 1616"/>
                <a:gd name="T42" fmla="*/ 2147483647 w 1176"/>
                <a:gd name="T43" fmla="*/ 2147483647 h 1616"/>
                <a:gd name="T44" fmla="*/ 2147483647 w 1176"/>
                <a:gd name="T45" fmla="*/ 2147483647 h 1616"/>
                <a:gd name="T46" fmla="*/ 2147483647 w 1176"/>
                <a:gd name="T47" fmla="*/ 2147483647 h 1616"/>
                <a:gd name="T48" fmla="*/ 2147483647 w 1176"/>
                <a:gd name="T49" fmla="*/ 2147483647 h 1616"/>
                <a:gd name="T50" fmla="*/ 2147483647 w 1176"/>
                <a:gd name="T51" fmla="*/ 2147483647 h 1616"/>
                <a:gd name="T52" fmla="*/ 2147483647 w 1176"/>
                <a:gd name="T53" fmla="*/ 2147483647 h 1616"/>
                <a:gd name="T54" fmla="*/ 2147483647 w 1176"/>
                <a:gd name="T55" fmla="*/ 2147483647 h 1616"/>
                <a:gd name="T56" fmla="*/ 2147483647 w 1176"/>
                <a:gd name="T57" fmla="*/ 2147483647 h 1616"/>
                <a:gd name="T58" fmla="*/ 2147483647 w 1176"/>
                <a:gd name="T59" fmla="*/ 2147483647 h 1616"/>
                <a:gd name="T60" fmla="*/ 2147483647 w 1176"/>
                <a:gd name="T61" fmla="*/ 2147483647 h 1616"/>
                <a:gd name="T62" fmla="*/ 2147483647 w 1176"/>
                <a:gd name="T63" fmla="*/ 2147483647 h 1616"/>
                <a:gd name="T64" fmla="*/ 2147483647 w 1176"/>
                <a:gd name="T65" fmla="*/ 2147483647 h 1616"/>
                <a:gd name="T66" fmla="*/ 2147483647 w 1176"/>
                <a:gd name="T67" fmla="*/ 2147483647 h 1616"/>
                <a:gd name="T68" fmla="*/ 0 w 1176"/>
                <a:gd name="T69" fmla="*/ 2147483647 h 1616"/>
                <a:gd name="T70" fmla="*/ 2147483647 w 1176"/>
                <a:gd name="T71" fmla="*/ 2147483647 h 1616"/>
                <a:gd name="T72" fmla="*/ 2147483647 w 1176"/>
                <a:gd name="T73" fmla="*/ 2147483647 h 1616"/>
                <a:gd name="T74" fmla="*/ 2147483647 w 1176"/>
                <a:gd name="T75" fmla="*/ 2147483647 h 1616"/>
                <a:gd name="T76" fmla="*/ 2147483647 w 1176"/>
                <a:gd name="T77" fmla="*/ 2147483647 h 1616"/>
                <a:gd name="T78" fmla="*/ 2147483647 w 1176"/>
                <a:gd name="T79" fmla="*/ 2147483647 h 1616"/>
                <a:gd name="T80" fmla="*/ 2147483647 w 1176"/>
                <a:gd name="T81" fmla="*/ 2147483647 h 1616"/>
                <a:gd name="T82" fmla="*/ 2147483647 w 1176"/>
                <a:gd name="T83" fmla="*/ 2147483647 h 1616"/>
                <a:gd name="T84" fmla="*/ 2147483647 w 1176"/>
                <a:gd name="T85" fmla="*/ 2147483647 h 1616"/>
                <a:gd name="T86" fmla="*/ 2147483647 w 1176"/>
                <a:gd name="T87" fmla="*/ 2147483647 h 1616"/>
                <a:gd name="T88" fmla="*/ 2147483647 w 1176"/>
                <a:gd name="T89" fmla="*/ 2147483647 h 1616"/>
                <a:gd name="T90" fmla="*/ 2147483647 w 1176"/>
                <a:gd name="T91" fmla="*/ 2147483647 h 1616"/>
                <a:gd name="T92" fmla="*/ 2147483647 w 1176"/>
                <a:gd name="T93" fmla="*/ 2147483647 h 1616"/>
                <a:gd name="T94" fmla="*/ 2147483647 w 1176"/>
                <a:gd name="T95" fmla="*/ 2147483647 h 1616"/>
                <a:gd name="T96" fmla="*/ 2147483647 w 1176"/>
                <a:gd name="T97" fmla="*/ 2147483647 h 1616"/>
                <a:gd name="T98" fmla="*/ 2147483647 w 1176"/>
                <a:gd name="T99" fmla="*/ 2147483647 h 1616"/>
                <a:gd name="T100" fmla="*/ 2147483647 w 1176"/>
                <a:gd name="T101" fmla="*/ 2147483647 h 1616"/>
                <a:gd name="T102" fmla="*/ 2147483647 w 1176"/>
                <a:gd name="T103" fmla="*/ 2147483647 h 1616"/>
                <a:gd name="T104" fmla="*/ 2147483647 w 1176"/>
                <a:gd name="T105" fmla="*/ 2147483647 h 1616"/>
                <a:gd name="T106" fmla="*/ 2147483647 w 1176"/>
                <a:gd name="T107" fmla="*/ 2147483647 h 1616"/>
                <a:gd name="T108" fmla="*/ 2147483647 w 1176"/>
                <a:gd name="T109" fmla="*/ 2147483647 h 1616"/>
                <a:gd name="T110" fmla="*/ 2147483647 w 1176"/>
                <a:gd name="T111" fmla="*/ 2147483647 h 1616"/>
                <a:gd name="T112" fmla="*/ 2147483647 w 1176"/>
                <a:gd name="T113" fmla="*/ 2147483647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6"/>
                <a:gd name="T172" fmla="*/ 0 h 1616"/>
                <a:gd name="T173" fmla="*/ 1176 w 1176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6" h="1616">
                  <a:moveTo>
                    <a:pt x="664" y="464"/>
                  </a:moveTo>
                  <a:lnTo>
                    <a:pt x="608" y="320"/>
                  </a:lnTo>
                  <a:lnTo>
                    <a:pt x="664" y="256"/>
                  </a:lnTo>
                  <a:lnTo>
                    <a:pt x="744" y="264"/>
                  </a:lnTo>
                  <a:lnTo>
                    <a:pt x="792" y="168"/>
                  </a:lnTo>
                  <a:lnTo>
                    <a:pt x="928" y="112"/>
                  </a:lnTo>
                  <a:lnTo>
                    <a:pt x="952" y="32"/>
                  </a:lnTo>
                  <a:lnTo>
                    <a:pt x="904" y="0"/>
                  </a:lnTo>
                  <a:lnTo>
                    <a:pt x="856" y="64"/>
                  </a:lnTo>
                  <a:lnTo>
                    <a:pt x="813" y="147"/>
                  </a:lnTo>
                  <a:lnTo>
                    <a:pt x="768" y="160"/>
                  </a:lnTo>
                  <a:lnTo>
                    <a:pt x="760" y="48"/>
                  </a:lnTo>
                  <a:lnTo>
                    <a:pt x="632" y="48"/>
                  </a:lnTo>
                  <a:lnTo>
                    <a:pt x="584" y="104"/>
                  </a:lnTo>
                  <a:lnTo>
                    <a:pt x="584" y="184"/>
                  </a:lnTo>
                  <a:lnTo>
                    <a:pt x="480" y="256"/>
                  </a:lnTo>
                  <a:lnTo>
                    <a:pt x="560" y="280"/>
                  </a:lnTo>
                  <a:lnTo>
                    <a:pt x="584" y="336"/>
                  </a:lnTo>
                  <a:lnTo>
                    <a:pt x="544" y="424"/>
                  </a:lnTo>
                  <a:lnTo>
                    <a:pt x="504" y="496"/>
                  </a:lnTo>
                  <a:lnTo>
                    <a:pt x="432" y="432"/>
                  </a:lnTo>
                  <a:lnTo>
                    <a:pt x="384" y="496"/>
                  </a:lnTo>
                  <a:lnTo>
                    <a:pt x="280" y="432"/>
                  </a:lnTo>
                  <a:lnTo>
                    <a:pt x="195" y="457"/>
                  </a:lnTo>
                  <a:lnTo>
                    <a:pt x="152" y="552"/>
                  </a:lnTo>
                  <a:lnTo>
                    <a:pt x="184" y="632"/>
                  </a:lnTo>
                  <a:lnTo>
                    <a:pt x="120" y="680"/>
                  </a:lnTo>
                  <a:lnTo>
                    <a:pt x="144" y="856"/>
                  </a:lnTo>
                  <a:lnTo>
                    <a:pt x="192" y="896"/>
                  </a:lnTo>
                  <a:lnTo>
                    <a:pt x="240" y="976"/>
                  </a:lnTo>
                  <a:lnTo>
                    <a:pt x="216" y="1080"/>
                  </a:lnTo>
                  <a:lnTo>
                    <a:pt x="216" y="1168"/>
                  </a:lnTo>
                  <a:lnTo>
                    <a:pt x="88" y="1200"/>
                  </a:lnTo>
                  <a:lnTo>
                    <a:pt x="40" y="1288"/>
                  </a:lnTo>
                  <a:lnTo>
                    <a:pt x="0" y="1448"/>
                  </a:lnTo>
                  <a:lnTo>
                    <a:pt x="40" y="1552"/>
                  </a:lnTo>
                  <a:lnTo>
                    <a:pt x="120" y="1528"/>
                  </a:lnTo>
                  <a:lnTo>
                    <a:pt x="160" y="1616"/>
                  </a:lnTo>
                  <a:lnTo>
                    <a:pt x="288" y="1616"/>
                  </a:lnTo>
                  <a:lnTo>
                    <a:pt x="424" y="1552"/>
                  </a:lnTo>
                  <a:lnTo>
                    <a:pt x="520" y="1456"/>
                  </a:lnTo>
                  <a:lnTo>
                    <a:pt x="624" y="1448"/>
                  </a:lnTo>
                  <a:lnTo>
                    <a:pt x="728" y="1376"/>
                  </a:lnTo>
                  <a:lnTo>
                    <a:pt x="1006" y="1327"/>
                  </a:lnTo>
                  <a:lnTo>
                    <a:pt x="1048" y="1224"/>
                  </a:lnTo>
                  <a:lnTo>
                    <a:pt x="1112" y="1112"/>
                  </a:lnTo>
                  <a:lnTo>
                    <a:pt x="1160" y="1000"/>
                  </a:lnTo>
                  <a:lnTo>
                    <a:pt x="1144" y="888"/>
                  </a:lnTo>
                  <a:lnTo>
                    <a:pt x="1176" y="768"/>
                  </a:lnTo>
                  <a:lnTo>
                    <a:pt x="1136" y="664"/>
                  </a:lnTo>
                  <a:lnTo>
                    <a:pt x="1088" y="568"/>
                  </a:lnTo>
                  <a:lnTo>
                    <a:pt x="1024" y="528"/>
                  </a:lnTo>
                  <a:lnTo>
                    <a:pt x="984" y="456"/>
                  </a:lnTo>
                  <a:lnTo>
                    <a:pt x="912" y="440"/>
                  </a:lnTo>
                  <a:lnTo>
                    <a:pt x="848" y="496"/>
                  </a:lnTo>
                  <a:lnTo>
                    <a:pt x="776" y="528"/>
                  </a:lnTo>
                  <a:lnTo>
                    <a:pt x="664" y="4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1" name="Freeform 131">
              <a:extLst/>
            </p:cNvPr>
            <p:cNvSpPr>
              <a:spLocks/>
            </p:cNvSpPr>
            <p:nvPr/>
          </p:nvSpPr>
          <p:spPr bwMode="auto">
            <a:xfrm>
              <a:off x="4119539" y="3659206"/>
              <a:ext cx="50800" cy="41275"/>
            </a:xfrm>
            <a:custGeom>
              <a:avLst/>
              <a:gdLst>
                <a:gd name="T0" fmla="*/ 2147483647 w 161"/>
                <a:gd name="T1" fmla="*/ 0 h 130"/>
                <a:gd name="T2" fmla="*/ 2147483647 w 161"/>
                <a:gd name="T3" fmla="*/ 2147483647 h 130"/>
                <a:gd name="T4" fmla="*/ 2147483647 w 161"/>
                <a:gd name="T5" fmla="*/ 2147483647 h 130"/>
                <a:gd name="T6" fmla="*/ 2147483647 w 161"/>
                <a:gd name="T7" fmla="*/ 2147483647 h 130"/>
                <a:gd name="T8" fmla="*/ 2147483647 w 161"/>
                <a:gd name="T9" fmla="*/ 2147483647 h 130"/>
                <a:gd name="T10" fmla="*/ 2147483647 w 161"/>
                <a:gd name="T11" fmla="*/ 2147483647 h 130"/>
                <a:gd name="T12" fmla="*/ 2147483647 w 161"/>
                <a:gd name="T13" fmla="*/ 2147483647 h 130"/>
                <a:gd name="T14" fmla="*/ 0 w 161"/>
                <a:gd name="T15" fmla="*/ 2147483647 h 130"/>
                <a:gd name="T16" fmla="*/ 2147483647 w 161"/>
                <a:gd name="T17" fmla="*/ 2147483647 h 130"/>
                <a:gd name="T18" fmla="*/ 2147483647 w 161"/>
                <a:gd name="T19" fmla="*/ 2147483647 h 130"/>
                <a:gd name="T20" fmla="*/ 2147483647 w 161"/>
                <a:gd name="T21" fmla="*/ 2147483647 h 130"/>
                <a:gd name="T22" fmla="*/ 2147483647 w 161"/>
                <a:gd name="T23" fmla="*/ 2147483647 h 130"/>
                <a:gd name="T24" fmla="*/ 2147483647 w 161"/>
                <a:gd name="T25" fmla="*/ 2147483647 h 130"/>
                <a:gd name="T26" fmla="*/ 2147483647 w 161"/>
                <a:gd name="T27" fmla="*/ 2147483647 h 130"/>
                <a:gd name="T28" fmla="*/ 2147483647 w 161"/>
                <a:gd name="T29" fmla="*/ 2147483647 h 130"/>
                <a:gd name="T30" fmla="*/ 2147483647 w 161"/>
                <a:gd name="T31" fmla="*/ 2147483647 h 130"/>
                <a:gd name="T32" fmla="*/ 2147483647 w 161"/>
                <a:gd name="T33" fmla="*/ 2147483647 h 130"/>
                <a:gd name="T34" fmla="*/ 2147483647 w 161"/>
                <a:gd name="T35" fmla="*/ 2147483647 h 130"/>
                <a:gd name="T36" fmla="*/ 2147483647 w 161"/>
                <a:gd name="T37" fmla="*/ 2147483647 h 130"/>
                <a:gd name="T38" fmla="*/ 2147483647 w 161"/>
                <a:gd name="T39" fmla="*/ 2147483647 h 130"/>
                <a:gd name="T40" fmla="*/ 2147483647 w 161"/>
                <a:gd name="T41" fmla="*/ 2147483647 h 130"/>
                <a:gd name="T42" fmla="*/ 2147483647 w 161"/>
                <a:gd name="T43" fmla="*/ 2147483647 h 130"/>
                <a:gd name="T44" fmla="*/ 2147483647 w 161"/>
                <a:gd name="T45" fmla="*/ 2147483647 h 130"/>
                <a:gd name="T46" fmla="*/ 2147483647 w 161"/>
                <a:gd name="T47" fmla="*/ 2147483647 h 130"/>
                <a:gd name="T48" fmla="*/ 2147483647 w 161"/>
                <a:gd name="T49" fmla="*/ 2147483647 h 130"/>
                <a:gd name="T50" fmla="*/ 2147483647 w 161"/>
                <a:gd name="T51" fmla="*/ 0 h 1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"/>
                <a:gd name="T79" fmla="*/ 0 h 130"/>
                <a:gd name="T80" fmla="*/ 161 w 161"/>
                <a:gd name="T81" fmla="*/ 130 h 1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" h="130">
                  <a:moveTo>
                    <a:pt x="138" y="0"/>
                  </a:moveTo>
                  <a:lnTo>
                    <a:pt x="124" y="9"/>
                  </a:lnTo>
                  <a:lnTo>
                    <a:pt x="106" y="8"/>
                  </a:lnTo>
                  <a:lnTo>
                    <a:pt x="77" y="14"/>
                  </a:lnTo>
                  <a:lnTo>
                    <a:pt x="45" y="26"/>
                  </a:lnTo>
                  <a:lnTo>
                    <a:pt x="32" y="48"/>
                  </a:lnTo>
                  <a:lnTo>
                    <a:pt x="13" y="45"/>
                  </a:lnTo>
                  <a:lnTo>
                    <a:pt x="0" y="58"/>
                  </a:lnTo>
                  <a:lnTo>
                    <a:pt x="9" y="96"/>
                  </a:lnTo>
                  <a:lnTo>
                    <a:pt x="32" y="114"/>
                  </a:lnTo>
                  <a:lnTo>
                    <a:pt x="53" y="111"/>
                  </a:lnTo>
                  <a:lnTo>
                    <a:pt x="69" y="97"/>
                  </a:lnTo>
                  <a:lnTo>
                    <a:pt x="84" y="101"/>
                  </a:lnTo>
                  <a:lnTo>
                    <a:pt x="91" y="118"/>
                  </a:lnTo>
                  <a:lnTo>
                    <a:pt x="105" y="130"/>
                  </a:lnTo>
                  <a:lnTo>
                    <a:pt x="117" y="124"/>
                  </a:lnTo>
                  <a:lnTo>
                    <a:pt x="128" y="123"/>
                  </a:lnTo>
                  <a:lnTo>
                    <a:pt x="142" y="116"/>
                  </a:lnTo>
                  <a:lnTo>
                    <a:pt x="158" y="103"/>
                  </a:lnTo>
                  <a:lnTo>
                    <a:pt x="161" y="93"/>
                  </a:lnTo>
                  <a:lnTo>
                    <a:pt x="160" y="79"/>
                  </a:lnTo>
                  <a:lnTo>
                    <a:pt x="149" y="68"/>
                  </a:lnTo>
                  <a:lnTo>
                    <a:pt x="154" y="58"/>
                  </a:lnTo>
                  <a:lnTo>
                    <a:pt x="157" y="40"/>
                  </a:lnTo>
                  <a:lnTo>
                    <a:pt x="146" y="23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2" name="Freeform 132">
              <a:extLst/>
            </p:cNvPr>
            <p:cNvSpPr>
              <a:spLocks/>
            </p:cNvSpPr>
            <p:nvPr/>
          </p:nvSpPr>
          <p:spPr bwMode="auto">
            <a:xfrm>
              <a:off x="4665639" y="3751281"/>
              <a:ext cx="320675" cy="220662"/>
            </a:xfrm>
            <a:custGeom>
              <a:avLst/>
              <a:gdLst>
                <a:gd name="T0" fmla="*/ 35 w 1879600"/>
                <a:gd name="T1" fmla="*/ 11 h 1290637"/>
                <a:gd name="T2" fmla="*/ 25 w 1879600"/>
                <a:gd name="T3" fmla="*/ 31 h 1290637"/>
                <a:gd name="T4" fmla="*/ 16 w 1879600"/>
                <a:gd name="T5" fmla="*/ 53 h 1290637"/>
                <a:gd name="T6" fmla="*/ 6 w 1879600"/>
                <a:gd name="T7" fmla="*/ 76 h 1290637"/>
                <a:gd name="T8" fmla="*/ 5 w 1879600"/>
                <a:gd name="T9" fmla="*/ 99 h 1290637"/>
                <a:gd name="T10" fmla="*/ 32 w 1879600"/>
                <a:gd name="T11" fmla="*/ 107 h 1290637"/>
                <a:gd name="T12" fmla="*/ 59 w 1879600"/>
                <a:gd name="T13" fmla="*/ 99 h 1290637"/>
                <a:gd name="T14" fmla="*/ 84 w 1879600"/>
                <a:gd name="T15" fmla="*/ 95 h 1290637"/>
                <a:gd name="T16" fmla="*/ 108 w 1879600"/>
                <a:gd name="T17" fmla="*/ 105 h 1290637"/>
                <a:gd name="T18" fmla="*/ 122 w 1879600"/>
                <a:gd name="T19" fmla="*/ 132 h 1290637"/>
                <a:gd name="T20" fmla="*/ 115 w 1879600"/>
                <a:gd name="T21" fmla="*/ 143 h 1290637"/>
                <a:gd name="T22" fmla="*/ 102 w 1879600"/>
                <a:gd name="T23" fmla="*/ 152 h 1290637"/>
                <a:gd name="T24" fmla="*/ 95 w 1879600"/>
                <a:gd name="T25" fmla="*/ 163 h 1290637"/>
                <a:gd name="T26" fmla="*/ 114 w 1879600"/>
                <a:gd name="T27" fmla="*/ 166 h 1290637"/>
                <a:gd name="T28" fmla="*/ 128 w 1879600"/>
                <a:gd name="T29" fmla="*/ 148 h 1290637"/>
                <a:gd name="T30" fmla="*/ 143 w 1879600"/>
                <a:gd name="T31" fmla="*/ 136 h 1290637"/>
                <a:gd name="T32" fmla="*/ 153 w 1879600"/>
                <a:gd name="T33" fmla="*/ 143 h 1290637"/>
                <a:gd name="T34" fmla="*/ 170 w 1879600"/>
                <a:gd name="T35" fmla="*/ 145 h 1290637"/>
                <a:gd name="T36" fmla="*/ 173 w 1879600"/>
                <a:gd name="T37" fmla="*/ 156 h 1290637"/>
                <a:gd name="T38" fmla="*/ 167 w 1879600"/>
                <a:gd name="T39" fmla="*/ 165 h 1290637"/>
                <a:gd name="T40" fmla="*/ 175 w 1879600"/>
                <a:gd name="T41" fmla="*/ 176 h 1290637"/>
                <a:gd name="T42" fmla="*/ 185 w 1879600"/>
                <a:gd name="T43" fmla="*/ 186 h 1290637"/>
                <a:gd name="T44" fmla="*/ 207 w 1879600"/>
                <a:gd name="T45" fmla="*/ 174 h 1290637"/>
                <a:gd name="T46" fmla="*/ 218 w 1879600"/>
                <a:gd name="T47" fmla="*/ 167 h 1290637"/>
                <a:gd name="T48" fmla="*/ 209 w 1879600"/>
                <a:gd name="T49" fmla="*/ 166 h 1290637"/>
                <a:gd name="T50" fmla="*/ 196 w 1879600"/>
                <a:gd name="T51" fmla="*/ 161 h 1290637"/>
                <a:gd name="T52" fmla="*/ 195 w 1879600"/>
                <a:gd name="T53" fmla="*/ 145 h 1290637"/>
                <a:gd name="T54" fmla="*/ 214 w 1879600"/>
                <a:gd name="T55" fmla="*/ 138 h 1290637"/>
                <a:gd name="T56" fmla="*/ 234 w 1879600"/>
                <a:gd name="T57" fmla="*/ 129 h 1290637"/>
                <a:gd name="T58" fmla="*/ 249 w 1879600"/>
                <a:gd name="T59" fmla="*/ 118 h 1290637"/>
                <a:gd name="T60" fmla="*/ 269 w 1879600"/>
                <a:gd name="T61" fmla="*/ 91 h 1290637"/>
                <a:gd name="T62" fmla="*/ 265 w 1879600"/>
                <a:gd name="T63" fmla="*/ 65 h 1290637"/>
                <a:gd name="T64" fmla="*/ 243 w 1879600"/>
                <a:gd name="T65" fmla="*/ 63 h 1290637"/>
                <a:gd name="T66" fmla="*/ 215 w 1879600"/>
                <a:gd name="T67" fmla="*/ 48 h 1290637"/>
                <a:gd name="T68" fmla="*/ 196 w 1879600"/>
                <a:gd name="T69" fmla="*/ 31 h 1290637"/>
                <a:gd name="T70" fmla="*/ 179 w 1879600"/>
                <a:gd name="T71" fmla="*/ 1 h 1290637"/>
                <a:gd name="T72" fmla="*/ 148 w 1879600"/>
                <a:gd name="T73" fmla="*/ 7 h 1290637"/>
                <a:gd name="T74" fmla="*/ 134 w 1879600"/>
                <a:gd name="T75" fmla="*/ 11 h 1290637"/>
                <a:gd name="T76" fmla="*/ 130 w 1879600"/>
                <a:gd name="T77" fmla="*/ 21 h 1290637"/>
                <a:gd name="T78" fmla="*/ 113 w 1879600"/>
                <a:gd name="T79" fmla="*/ 19 h 1290637"/>
                <a:gd name="T80" fmla="*/ 103 w 1879600"/>
                <a:gd name="T81" fmla="*/ 16 h 1290637"/>
                <a:gd name="T82" fmla="*/ 88 w 1879600"/>
                <a:gd name="T83" fmla="*/ 12 h 1290637"/>
                <a:gd name="T84" fmla="*/ 66 w 1879600"/>
                <a:gd name="T85" fmla="*/ 8 h 12906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79600"/>
                <a:gd name="T130" fmla="*/ 0 h 1290637"/>
                <a:gd name="T131" fmla="*/ 1879600 w 1879600"/>
                <a:gd name="T132" fmla="*/ 1290637 h 129063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79600" h="1290637">
                  <a:moveTo>
                    <a:pt x="331788" y="61912"/>
                  </a:moveTo>
                  <a:lnTo>
                    <a:pt x="277813" y="77787"/>
                  </a:lnTo>
                  <a:lnTo>
                    <a:pt x="239713" y="77787"/>
                  </a:lnTo>
                  <a:lnTo>
                    <a:pt x="207963" y="92075"/>
                  </a:lnTo>
                  <a:lnTo>
                    <a:pt x="182563" y="133350"/>
                  </a:lnTo>
                  <a:lnTo>
                    <a:pt x="174625" y="209550"/>
                  </a:lnTo>
                  <a:lnTo>
                    <a:pt x="201613" y="290512"/>
                  </a:lnTo>
                  <a:lnTo>
                    <a:pt x="165100" y="328612"/>
                  </a:lnTo>
                  <a:lnTo>
                    <a:pt x="111125" y="363537"/>
                  </a:lnTo>
                  <a:lnTo>
                    <a:pt x="61913" y="392112"/>
                  </a:lnTo>
                  <a:lnTo>
                    <a:pt x="57150" y="444500"/>
                  </a:lnTo>
                  <a:lnTo>
                    <a:pt x="39688" y="522287"/>
                  </a:lnTo>
                  <a:lnTo>
                    <a:pt x="0" y="555625"/>
                  </a:lnTo>
                  <a:lnTo>
                    <a:pt x="25400" y="649287"/>
                  </a:lnTo>
                  <a:lnTo>
                    <a:pt x="36451" y="676525"/>
                  </a:lnTo>
                  <a:lnTo>
                    <a:pt x="69850" y="725487"/>
                  </a:lnTo>
                  <a:lnTo>
                    <a:pt x="136525" y="733425"/>
                  </a:lnTo>
                  <a:lnTo>
                    <a:pt x="220663" y="728662"/>
                  </a:lnTo>
                  <a:lnTo>
                    <a:pt x="288925" y="738187"/>
                  </a:lnTo>
                  <a:lnTo>
                    <a:pt x="360363" y="725487"/>
                  </a:lnTo>
                  <a:lnTo>
                    <a:pt x="407988" y="679450"/>
                  </a:lnTo>
                  <a:lnTo>
                    <a:pt x="477838" y="668337"/>
                  </a:lnTo>
                  <a:lnTo>
                    <a:pt x="517525" y="639762"/>
                  </a:lnTo>
                  <a:lnTo>
                    <a:pt x="584200" y="647700"/>
                  </a:lnTo>
                  <a:lnTo>
                    <a:pt x="646113" y="657225"/>
                  </a:lnTo>
                  <a:lnTo>
                    <a:pt x="715963" y="688975"/>
                  </a:lnTo>
                  <a:lnTo>
                    <a:pt x="749300" y="719137"/>
                  </a:lnTo>
                  <a:lnTo>
                    <a:pt x="765175" y="801687"/>
                  </a:lnTo>
                  <a:lnTo>
                    <a:pt x="806450" y="847725"/>
                  </a:lnTo>
                  <a:lnTo>
                    <a:pt x="846138" y="904875"/>
                  </a:lnTo>
                  <a:lnTo>
                    <a:pt x="841375" y="963612"/>
                  </a:lnTo>
                  <a:lnTo>
                    <a:pt x="820738" y="981075"/>
                  </a:lnTo>
                  <a:lnTo>
                    <a:pt x="796925" y="981075"/>
                  </a:lnTo>
                  <a:lnTo>
                    <a:pt x="758825" y="957262"/>
                  </a:lnTo>
                  <a:lnTo>
                    <a:pt x="720725" y="963612"/>
                  </a:lnTo>
                  <a:lnTo>
                    <a:pt x="701675" y="1042987"/>
                  </a:lnTo>
                  <a:lnTo>
                    <a:pt x="684213" y="1073150"/>
                  </a:lnTo>
                  <a:lnTo>
                    <a:pt x="665163" y="1092200"/>
                  </a:lnTo>
                  <a:lnTo>
                    <a:pt x="657225" y="1116012"/>
                  </a:lnTo>
                  <a:lnTo>
                    <a:pt x="696913" y="1135062"/>
                  </a:lnTo>
                  <a:lnTo>
                    <a:pt x="741363" y="1138237"/>
                  </a:lnTo>
                  <a:lnTo>
                    <a:pt x="792163" y="1138237"/>
                  </a:lnTo>
                  <a:lnTo>
                    <a:pt x="820738" y="1077912"/>
                  </a:lnTo>
                  <a:lnTo>
                    <a:pt x="849313" y="1054100"/>
                  </a:lnTo>
                  <a:lnTo>
                    <a:pt x="889000" y="1016000"/>
                  </a:lnTo>
                  <a:lnTo>
                    <a:pt x="915988" y="981075"/>
                  </a:lnTo>
                  <a:lnTo>
                    <a:pt x="963613" y="949325"/>
                  </a:lnTo>
                  <a:lnTo>
                    <a:pt x="987425" y="933450"/>
                  </a:lnTo>
                  <a:lnTo>
                    <a:pt x="1016000" y="903287"/>
                  </a:lnTo>
                  <a:lnTo>
                    <a:pt x="1046163" y="923925"/>
                  </a:lnTo>
                  <a:lnTo>
                    <a:pt x="1057275" y="977900"/>
                  </a:lnTo>
                  <a:lnTo>
                    <a:pt x="1082675" y="1004887"/>
                  </a:lnTo>
                  <a:lnTo>
                    <a:pt x="1120775" y="996950"/>
                  </a:lnTo>
                  <a:lnTo>
                    <a:pt x="1174750" y="992187"/>
                  </a:lnTo>
                  <a:lnTo>
                    <a:pt x="1217613" y="1009650"/>
                  </a:lnTo>
                  <a:lnTo>
                    <a:pt x="1238250" y="1047750"/>
                  </a:lnTo>
                  <a:lnTo>
                    <a:pt x="1198563" y="1066800"/>
                  </a:lnTo>
                  <a:lnTo>
                    <a:pt x="1165225" y="1082675"/>
                  </a:lnTo>
                  <a:lnTo>
                    <a:pt x="1147763" y="1100137"/>
                  </a:lnTo>
                  <a:lnTo>
                    <a:pt x="1152525" y="1131887"/>
                  </a:lnTo>
                  <a:lnTo>
                    <a:pt x="1187450" y="1146175"/>
                  </a:lnTo>
                  <a:lnTo>
                    <a:pt x="1222375" y="1163637"/>
                  </a:lnTo>
                  <a:lnTo>
                    <a:pt x="1211263" y="1206500"/>
                  </a:lnTo>
                  <a:lnTo>
                    <a:pt x="1222375" y="1258887"/>
                  </a:lnTo>
                  <a:lnTo>
                    <a:pt x="1236663" y="1290637"/>
                  </a:lnTo>
                  <a:lnTo>
                    <a:pt x="1281113" y="1270000"/>
                  </a:lnTo>
                  <a:lnTo>
                    <a:pt x="1311275" y="1235075"/>
                  </a:lnTo>
                  <a:lnTo>
                    <a:pt x="1381125" y="1203325"/>
                  </a:lnTo>
                  <a:lnTo>
                    <a:pt x="1430338" y="1190625"/>
                  </a:lnTo>
                  <a:lnTo>
                    <a:pt x="1473200" y="1185862"/>
                  </a:lnTo>
                  <a:lnTo>
                    <a:pt x="1512888" y="1181100"/>
                  </a:lnTo>
                  <a:lnTo>
                    <a:pt x="1511300" y="1144587"/>
                  </a:lnTo>
                  <a:lnTo>
                    <a:pt x="1508125" y="1104900"/>
                  </a:lnTo>
                  <a:lnTo>
                    <a:pt x="1477963" y="1100137"/>
                  </a:lnTo>
                  <a:lnTo>
                    <a:pt x="1446213" y="1133475"/>
                  </a:lnTo>
                  <a:lnTo>
                    <a:pt x="1411288" y="1143000"/>
                  </a:lnTo>
                  <a:lnTo>
                    <a:pt x="1387475" y="1143000"/>
                  </a:lnTo>
                  <a:lnTo>
                    <a:pt x="1355725" y="1101725"/>
                  </a:lnTo>
                  <a:lnTo>
                    <a:pt x="1328738" y="1077912"/>
                  </a:lnTo>
                  <a:lnTo>
                    <a:pt x="1333500" y="1041400"/>
                  </a:lnTo>
                  <a:lnTo>
                    <a:pt x="1346200" y="995362"/>
                  </a:lnTo>
                  <a:lnTo>
                    <a:pt x="1395413" y="965200"/>
                  </a:lnTo>
                  <a:lnTo>
                    <a:pt x="1438275" y="952500"/>
                  </a:lnTo>
                  <a:lnTo>
                    <a:pt x="1482725" y="947737"/>
                  </a:lnTo>
                  <a:lnTo>
                    <a:pt x="1533525" y="911225"/>
                  </a:lnTo>
                  <a:lnTo>
                    <a:pt x="1585913" y="915987"/>
                  </a:lnTo>
                  <a:lnTo>
                    <a:pt x="1616075" y="882650"/>
                  </a:lnTo>
                  <a:lnTo>
                    <a:pt x="1671638" y="874712"/>
                  </a:lnTo>
                  <a:lnTo>
                    <a:pt x="1706563" y="842962"/>
                  </a:lnTo>
                  <a:lnTo>
                    <a:pt x="1722438" y="806450"/>
                  </a:lnTo>
                  <a:lnTo>
                    <a:pt x="1849438" y="752475"/>
                  </a:lnTo>
                  <a:lnTo>
                    <a:pt x="1879600" y="685800"/>
                  </a:lnTo>
                  <a:lnTo>
                    <a:pt x="1860550" y="623887"/>
                  </a:lnTo>
                  <a:lnTo>
                    <a:pt x="1865313" y="530225"/>
                  </a:lnTo>
                  <a:lnTo>
                    <a:pt x="1879600" y="471487"/>
                  </a:lnTo>
                  <a:lnTo>
                    <a:pt x="1836738" y="444500"/>
                  </a:lnTo>
                  <a:lnTo>
                    <a:pt x="1797050" y="454025"/>
                  </a:lnTo>
                  <a:lnTo>
                    <a:pt x="1728788" y="423862"/>
                  </a:lnTo>
                  <a:lnTo>
                    <a:pt x="1679575" y="428625"/>
                  </a:lnTo>
                  <a:lnTo>
                    <a:pt x="1614488" y="342900"/>
                  </a:lnTo>
                  <a:lnTo>
                    <a:pt x="1544638" y="330200"/>
                  </a:lnTo>
                  <a:lnTo>
                    <a:pt x="1487488" y="330200"/>
                  </a:lnTo>
                  <a:lnTo>
                    <a:pt x="1439863" y="268287"/>
                  </a:lnTo>
                  <a:lnTo>
                    <a:pt x="1403350" y="239712"/>
                  </a:lnTo>
                  <a:lnTo>
                    <a:pt x="1354138" y="209550"/>
                  </a:lnTo>
                  <a:lnTo>
                    <a:pt x="1265238" y="166687"/>
                  </a:lnTo>
                  <a:lnTo>
                    <a:pt x="1282700" y="90487"/>
                  </a:lnTo>
                  <a:lnTo>
                    <a:pt x="1239838" y="9525"/>
                  </a:lnTo>
                  <a:lnTo>
                    <a:pt x="1184275" y="0"/>
                  </a:lnTo>
                  <a:lnTo>
                    <a:pt x="1116013" y="47625"/>
                  </a:lnTo>
                  <a:lnTo>
                    <a:pt x="1020763" y="47625"/>
                  </a:lnTo>
                  <a:lnTo>
                    <a:pt x="996950" y="14287"/>
                  </a:lnTo>
                  <a:lnTo>
                    <a:pt x="947738" y="42862"/>
                  </a:lnTo>
                  <a:lnTo>
                    <a:pt x="923925" y="73025"/>
                  </a:lnTo>
                  <a:lnTo>
                    <a:pt x="920750" y="109537"/>
                  </a:lnTo>
                  <a:lnTo>
                    <a:pt x="927100" y="142875"/>
                  </a:lnTo>
                  <a:lnTo>
                    <a:pt x="896938" y="146050"/>
                  </a:lnTo>
                  <a:lnTo>
                    <a:pt x="863600" y="111125"/>
                  </a:lnTo>
                  <a:lnTo>
                    <a:pt x="814388" y="107950"/>
                  </a:lnTo>
                  <a:lnTo>
                    <a:pt x="784225" y="131762"/>
                  </a:lnTo>
                  <a:lnTo>
                    <a:pt x="763588" y="85725"/>
                  </a:lnTo>
                  <a:lnTo>
                    <a:pt x="735013" y="92075"/>
                  </a:lnTo>
                  <a:lnTo>
                    <a:pt x="712788" y="112712"/>
                  </a:lnTo>
                  <a:lnTo>
                    <a:pt x="692150" y="82550"/>
                  </a:lnTo>
                  <a:lnTo>
                    <a:pt x="655638" y="82550"/>
                  </a:lnTo>
                  <a:lnTo>
                    <a:pt x="609600" y="85725"/>
                  </a:lnTo>
                  <a:lnTo>
                    <a:pt x="558800" y="57150"/>
                  </a:lnTo>
                  <a:lnTo>
                    <a:pt x="511175" y="82550"/>
                  </a:lnTo>
                  <a:lnTo>
                    <a:pt x="458788" y="53975"/>
                  </a:lnTo>
                  <a:lnTo>
                    <a:pt x="392113" y="53975"/>
                  </a:lnTo>
                  <a:lnTo>
                    <a:pt x="331788" y="619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3" name="Freeform 133">
              <a:extLst/>
            </p:cNvPr>
            <p:cNvSpPr>
              <a:spLocks/>
            </p:cNvSpPr>
            <p:nvPr/>
          </p:nvSpPr>
          <p:spPr bwMode="auto">
            <a:xfrm>
              <a:off x="4689451" y="3632218"/>
              <a:ext cx="165100" cy="144463"/>
            </a:xfrm>
            <a:custGeom>
              <a:avLst/>
              <a:gdLst>
                <a:gd name="T0" fmla="*/ 2147483647 w 610"/>
                <a:gd name="T1" fmla="*/ 2147483647 h 532"/>
                <a:gd name="T2" fmla="*/ 2147483647 w 610"/>
                <a:gd name="T3" fmla="*/ 2147483647 h 532"/>
                <a:gd name="T4" fmla="*/ 2147483647 w 610"/>
                <a:gd name="T5" fmla="*/ 2147483647 h 532"/>
                <a:gd name="T6" fmla="*/ 2147483647 w 610"/>
                <a:gd name="T7" fmla="*/ 2147483647 h 532"/>
                <a:gd name="T8" fmla="*/ 2147483647 w 610"/>
                <a:gd name="T9" fmla="*/ 2147483647 h 532"/>
                <a:gd name="T10" fmla="*/ 2147483647 w 610"/>
                <a:gd name="T11" fmla="*/ 2147483647 h 532"/>
                <a:gd name="T12" fmla="*/ 2147483647 w 610"/>
                <a:gd name="T13" fmla="*/ 2147483647 h 532"/>
                <a:gd name="T14" fmla="*/ 2147483647 w 610"/>
                <a:gd name="T15" fmla="*/ 2147483647 h 532"/>
                <a:gd name="T16" fmla="*/ 2147483647 w 610"/>
                <a:gd name="T17" fmla="*/ 2147483647 h 532"/>
                <a:gd name="T18" fmla="*/ 2147483647 w 610"/>
                <a:gd name="T19" fmla="*/ 2147483647 h 532"/>
                <a:gd name="T20" fmla="*/ 2147483647 w 610"/>
                <a:gd name="T21" fmla="*/ 2147483647 h 532"/>
                <a:gd name="T22" fmla="*/ 2147483647 w 610"/>
                <a:gd name="T23" fmla="*/ 2147483647 h 532"/>
                <a:gd name="T24" fmla="*/ 2147483647 w 610"/>
                <a:gd name="T25" fmla="*/ 2147483647 h 532"/>
                <a:gd name="T26" fmla="*/ 2147483647 w 610"/>
                <a:gd name="T27" fmla="*/ 2147483647 h 532"/>
                <a:gd name="T28" fmla="*/ 2147483647 w 610"/>
                <a:gd name="T29" fmla="*/ 2147483647 h 532"/>
                <a:gd name="T30" fmla="*/ 2147483647 w 610"/>
                <a:gd name="T31" fmla="*/ 2147483647 h 532"/>
                <a:gd name="T32" fmla="*/ 2147483647 w 610"/>
                <a:gd name="T33" fmla="*/ 2147483647 h 532"/>
                <a:gd name="T34" fmla="*/ 2147483647 w 610"/>
                <a:gd name="T35" fmla="*/ 2147483647 h 532"/>
                <a:gd name="T36" fmla="*/ 2147483647 w 610"/>
                <a:gd name="T37" fmla="*/ 2147483647 h 532"/>
                <a:gd name="T38" fmla="*/ 2147483647 w 610"/>
                <a:gd name="T39" fmla="*/ 2147483647 h 532"/>
                <a:gd name="T40" fmla="*/ 2147483647 w 610"/>
                <a:gd name="T41" fmla="*/ 2147483647 h 532"/>
                <a:gd name="T42" fmla="*/ 2147483647 w 610"/>
                <a:gd name="T43" fmla="*/ 2147483647 h 532"/>
                <a:gd name="T44" fmla="*/ 2147483647 w 610"/>
                <a:gd name="T45" fmla="*/ 2147483647 h 532"/>
                <a:gd name="T46" fmla="*/ 2147483647 w 610"/>
                <a:gd name="T47" fmla="*/ 2147483647 h 532"/>
                <a:gd name="T48" fmla="*/ 2147483647 w 610"/>
                <a:gd name="T49" fmla="*/ 2147483647 h 532"/>
                <a:gd name="T50" fmla="*/ 2147483647 w 610"/>
                <a:gd name="T51" fmla="*/ 2147483647 h 532"/>
                <a:gd name="T52" fmla="*/ 2147483647 w 610"/>
                <a:gd name="T53" fmla="*/ 2147483647 h 532"/>
                <a:gd name="T54" fmla="*/ 2147483647 w 610"/>
                <a:gd name="T55" fmla="*/ 0 h 532"/>
                <a:gd name="T56" fmla="*/ 2147483647 w 610"/>
                <a:gd name="T57" fmla="*/ 2147483647 h 532"/>
                <a:gd name="T58" fmla="*/ 2147483647 w 610"/>
                <a:gd name="T59" fmla="*/ 2147483647 h 532"/>
                <a:gd name="T60" fmla="*/ 2147483647 w 610"/>
                <a:gd name="T61" fmla="*/ 2147483647 h 532"/>
                <a:gd name="T62" fmla="*/ 2147483647 w 610"/>
                <a:gd name="T63" fmla="*/ 2147483647 h 532"/>
                <a:gd name="T64" fmla="*/ 2147483647 w 610"/>
                <a:gd name="T65" fmla="*/ 2147483647 h 532"/>
                <a:gd name="T66" fmla="*/ 2147483647 w 610"/>
                <a:gd name="T67" fmla="*/ 2147483647 h 532"/>
                <a:gd name="T68" fmla="*/ 2147483647 w 610"/>
                <a:gd name="T69" fmla="*/ 2147483647 h 532"/>
                <a:gd name="T70" fmla="*/ 2147483647 w 610"/>
                <a:gd name="T71" fmla="*/ 2147483647 h 532"/>
                <a:gd name="T72" fmla="*/ 2147483647 w 610"/>
                <a:gd name="T73" fmla="*/ 2147483647 h 532"/>
                <a:gd name="T74" fmla="*/ 2147483647 w 610"/>
                <a:gd name="T75" fmla="*/ 2147483647 h 532"/>
                <a:gd name="T76" fmla="*/ 2147483647 w 610"/>
                <a:gd name="T77" fmla="*/ 2147483647 h 532"/>
                <a:gd name="T78" fmla="*/ 2147483647 w 610"/>
                <a:gd name="T79" fmla="*/ 2147483647 h 532"/>
                <a:gd name="T80" fmla="*/ 2147483647 w 610"/>
                <a:gd name="T81" fmla="*/ 2147483647 h 532"/>
                <a:gd name="T82" fmla="*/ 2147483647 w 610"/>
                <a:gd name="T83" fmla="*/ 2147483647 h 532"/>
                <a:gd name="T84" fmla="*/ 2147483647 w 610"/>
                <a:gd name="T85" fmla="*/ 2147483647 h 532"/>
                <a:gd name="T86" fmla="*/ 2147483647 w 610"/>
                <a:gd name="T87" fmla="*/ 2147483647 h 532"/>
                <a:gd name="T88" fmla="*/ 2147483647 w 610"/>
                <a:gd name="T89" fmla="*/ 2147483647 h 532"/>
                <a:gd name="T90" fmla="*/ 2147483647 w 610"/>
                <a:gd name="T91" fmla="*/ 2147483647 h 532"/>
                <a:gd name="T92" fmla="*/ 2147483647 w 610"/>
                <a:gd name="T93" fmla="*/ 2147483647 h 532"/>
                <a:gd name="T94" fmla="*/ 2147483647 w 610"/>
                <a:gd name="T95" fmla="*/ 2147483647 h 532"/>
                <a:gd name="T96" fmla="*/ 0 w 610"/>
                <a:gd name="T97" fmla="*/ 2147483647 h 532"/>
                <a:gd name="T98" fmla="*/ 2147483647 w 610"/>
                <a:gd name="T99" fmla="*/ 2147483647 h 532"/>
                <a:gd name="T100" fmla="*/ 2147483647 w 610"/>
                <a:gd name="T101" fmla="*/ 2147483647 h 532"/>
                <a:gd name="T102" fmla="*/ 2147483647 w 610"/>
                <a:gd name="T103" fmla="*/ 2147483647 h 532"/>
                <a:gd name="T104" fmla="*/ 2147483647 w 610"/>
                <a:gd name="T105" fmla="*/ 2147483647 h 532"/>
                <a:gd name="T106" fmla="*/ 2147483647 w 610"/>
                <a:gd name="T107" fmla="*/ 2147483647 h 532"/>
                <a:gd name="T108" fmla="*/ 2147483647 w 610"/>
                <a:gd name="T109" fmla="*/ 2147483647 h 532"/>
                <a:gd name="T110" fmla="*/ 2147483647 w 610"/>
                <a:gd name="T111" fmla="*/ 2147483647 h 532"/>
                <a:gd name="T112" fmla="*/ 2147483647 w 610"/>
                <a:gd name="T113" fmla="*/ 2147483647 h 532"/>
                <a:gd name="T114" fmla="*/ 2147483647 w 610"/>
                <a:gd name="T115" fmla="*/ 2147483647 h 532"/>
                <a:gd name="T116" fmla="*/ 2147483647 w 610"/>
                <a:gd name="T117" fmla="*/ 2147483647 h 532"/>
                <a:gd name="T118" fmla="*/ 2147483647 w 610"/>
                <a:gd name="T119" fmla="*/ 2147483647 h 532"/>
                <a:gd name="T120" fmla="*/ 2147483647 w 610"/>
                <a:gd name="T121" fmla="*/ 2147483647 h 5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532"/>
                <a:gd name="T185" fmla="*/ 610 w 610"/>
                <a:gd name="T186" fmla="*/ 532 h 5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532">
                  <a:moveTo>
                    <a:pt x="346" y="492"/>
                  </a:moveTo>
                  <a:lnTo>
                    <a:pt x="361" y="510"/>
                  </a:lnTo>
                  <a:lnTo>
                    <a:pt x="373" y="501"/>
                  </a:lnTo>
                  <a:lnTo>
                    <a:pt x="390" y="492"/>
                  </a:lnTo>
                  <a:lnTo>
                    <a:pt x="405" y="525"/>
                  </a:lnTo>
                  <a:lnTo>
                    <a:pt x="424" y="510"/>
                  </a:lnTo>
                  <a:lnTo>
                    <a:pt x="453" y="508"/>
                  </a:lnTo>
                  <a:lnTo>
                    <a:pt x="478" y="532"/>
                  </a:lnTo>
                  <a:lnTo>
                    <a:pt x="499" y="531"/>
                  </a:lnTo>
                  <a:lnTo>
                    <a:pt x="493" y="514"/>
                  </a:lnTo>
                  <a:lnTo>
                    <a:pt x="495" y="489"/>
                  </a:lnTo>
                  <a:lnTo>
                    <a:pt x="508" y="468"/>
                  </a:lnTo>
                  <a:lnTo>
                    <a:pt x="537" y="451"/>
                  </a:lnTo>
                  <a:lnTo>
                    <a:pt x="526" y="423"/>
                  </a:lnTo>
                  <a:lnTo>
                    <a:pt x="517" y="382"/>
                  </a:lnTo>
                  <a:lnTo>
                    <a:pt x="571" y="366"/>
                  </a:lnTo>
                  <a:lnTo>
                    <a:pt x="610" y="348"/>
                  </a:lnTo>
                  <a:lnTo>
                    <a:pt x="592" y="310"/>
                  </a:lnTo>
                  <a:lnTo>
                    <a:pt x="558" y="292"/>
                  </a:lnTo>
                  <a:lnTo>
                    <a:pt x="552" y="255"/>
                  </a:lnTo>
                  <a:lnTo>
                    <a:pt x="529" y="223"/>
                  </a:lnTo>
                  <a:lnTo>
                    <a:pt x="495" y="183"/>
                  </a:lnTo>
                  <a:lnTo>
                    <a:pt x="480" y="148"/>
                  </a:lnTo>
                  <a:lnTo>
                    <a:pt x="495" y="97"/>
                  </a:lnTo>
                  <a:lnTo>
                    <a:pt x="474" y="66"/>
                  </a:lnTo>
                  <a:lnTo>
                    <a:pt x="414" y="40"/>
                  </a:lnTo>
                  <a:lnTo>
                    <a:pt x="349" y="27"/>
                  </a:lnTo>
                  <a:lnTo>
                    <a:pt x="288" y="0"/>
                  </a:lnTo>
                  <a:lnTo>
                    <a:pt x="255" y="27"/>
                  </a:lnTo>
                  <a:lnTo>
                    <a:pt x="226" y="64"/>
                  </a:lnTo>
                  <a:lnTo>
                    <a:pt x="222" y="101"/>
                  </a:lnTo>
                  <a:lnTo>
                    <a:pt x="202" y="130"/>
                  </a:lnTo>
                  <a:lnTo>
                    <a:pt x="187" y="150"/>
                  </a:lnTo>
                  <a:lnTo>
                    <a:pt x="154" y="154"/>
                  </a:lnTo>
                  <a:lnTo>
                    <a:pt x="151" y="181"/>
                  </a:lnTo>
                  <a:lnTo>
                    <a:pt x="159" y="210"/>
                  </a:lnTo>
                  <a:lnTo>
                    <a:pt x="142" y="229"/>
                  </a:lnTo>
                  <a:lnTo>
                    <a:pt x="117" y="247"/>
                  </a:lnTo>
                  <a:lnTo>
                    <a:pt x="90" y="256"/>
                  </a:lnTo>
                  <a:lnTo>
                    <a:pt x="47" y="253"/>
                  </a:lnTo>
                  <a:lnTo>
                    <a:pt x="18" y="265"/>
                  </a:lnTo>
                  <a:lnTo>
                    <a:pt x="10" y="288"/>
                  </a:lnTo>
                  <a:lnTo>
                    <a:pt x="21" y="318"/>
                  </a:lnTo>
                  <a:lnTo>
                    <a:pt x="45" y="346"/>
                  </a:lnTo>
                  <a:lnTo>
                    <a:pt x="27" y="363"/>
                  </a:lnTo>
                  <a:lnTo>
                    <a:pt x="13" y="384"/>
                  </a:lnTo>
                  <a:lnTo>
                    <a:pt x="25" y="406"/>
                  </a:lnTo>
                  <a:lnTo>
                    <a:pt x="12" y="424"/>
                  </a:lnTo>
                  <a:lnTo>
                    <a:pt x="0" y="451"/>
                  </a:lnTo>
                  <a:lnTo>
                    <a:pt x="13" y="486"/>
                  </a:lnTo>
                  <a:lnTo>
                    <a:pt x="27" y="520"/>
                  </a:lnTo>
                  <a:lnTo>
                    <a:pt x="43" y="499"/>
                  </a:lnTo>
                  <a:lnTo>
                    <a:pt x="64" y="489"/>
                  </a:lnTo>
                  <a:lnTo>
                    <a:pt x="90" y="489"/>
                  </a:lnTo>
                  <a:lnTo>
                    <a:pt x="124" y="478"/>
                  </a:lnTo>
                  <a:lnTo>
                    <a:pt x="159" y="477"/>
                  </a:lnTo>
                  <a:lnTo>
                    <a:pt x="198" y="474"/>
                  </a:lnTo>
                  <a:lnTo>
                    <a:pt x="231" y="492"/>
                  </a:lnTo>
                  <a:lnTo>
                    <a:pt x="264" y="475"/>
                  </a:lnTo>
                  <a:lnTo>
                    <a:pt x="295" y="493"/>
                  </a:lnTo>
                  <a:lnTo>
                    <a:pt x="346" y="4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4" name="Freeform 134">
              <a:extLst/>
            </p:cNvPr>
            <p:cNvSpPr>
              <a:spLocks/>
            </p:cNvSpPr>
            <p:nvPr/>
          </p:nvSpPr>
          <p:spPr bwMode="auto">
            <a:xfrm>
              <a:off x="4686276" y="3514743"/>
              <a:ext cx="84138" cy="71438"/>
            </a:xfrm>
            <a:custGeom>
              <a:avLst/>
              <a:gdLst>
                <a:gd name="T0" fmla="*/ 2147483647 w 307"/>
                <a:gd name="T1" fmla="*/ 2147483647 h 265"/>
                <a:gd name="T2" fmla="*/ 2147483647 w 307"/>
                <a:gd name="T3" fmla="*/ 2147483647 h 265"/>
                <a:gd name="T4" fmla="*/ 2147483647 w 307"/>
                <a:gd name="T5" fmla="*/ 2147483647 h 265"/>
                <a:gd name="T6" fmla="*/ 2147483647 w 307"/>
                <a:gd name="T7" fmla="*/ 2147483647 h 265"/>
                <a:gd name="T8" fmla="*/ 2147483647 w 307"/>
                <a:gd name="T9" fmla="*/ 2147483647 h 265"/>
                <a:gd name="T10" fmla="*/ 2147483647 w 307"/>
                <a:gd name="T11" fmla="*/ 2147483647 h 265"/>
                <a:gd name="T12" fmla="*/ 2147483647 w 307"/>
                <a:gd name="T13" fmla="*/ 2147483647 h 265"/>
                <a:gd name="T14" fmla="*/ 2147483647 w 307"/>
                <a:gd name="T15" fmla="*/ 0 h 265"/>
                <a:gd name="T16" fmla="*/ 2147483647 w 307"/>
                <a:gd name="T17" fmla="*/ 2147483647 h 265"/>
                <a:gd name="T18" fmla="*/ 2147483647 w 307"/>
                <a:gd name="T19" fmla="*/ 2147483647 h 265"/>
                <a:gd name="T20" fmla="*/ 2147483647 w 307"/>
                <a:gd name="T21" fmla="*/ 2147483647 h 265"/>
                <a:gd name="T22" fmla="*/ 2147483647 w 307"/>
                <a:gd name="T23" fmla="*/ 2147483647 h 265"/>
                <a:gd name="T24" fmla="*/ 0 w 307"/>
                <a:gd name="T25" fmla="*/ 2147483647 h 265"/>
                <a:gd name="T26" fmla="*/ 2147483647 w 307"/>
                <a:gd name="T27" fmla="*/ 2147483647 h 265"/>
                <a:gd name="T28" fmla="*/ 2147483647 w 307"/>
                <a:gd name="T29" fmla="*/ 2147483647 h 265"/>
                <a:gd name="T30" fmla="*/ 2147483647 w 307"/>
                <a:gd name="T31" fmla="*/ 2147483647 h 265"/>
                <a:gd name="T32" fmla="*/ 2147483647 w 307"/>
                <a:gd name="T33" fmla="*/ 2147483647 h 265"/>
                <a:gd name="T34" fmla="*/ 2147483647 w 307"/>
                <a:gd name="T35" fmla="*/ 2147483647 h 265"/>
                <a:gd name="T36" fmla="*/ 2147483647 w 307"/>
                <a:gd name="T37" fmla="*/ 2147483647 h 265"/>
                <a:gd name="T38" fmla="*/ 2147483647 w 307"/>
                <a:gd name="T39" fmla="*/ 2147483647 h 265"/>
                <a:gd name="T40" fmla="*/ 2147483647 w 307"/>
                <a:gd name="T41" fmla="*/ 2147483647 h 265"/>
                <a:gd name="T42" fmla="*/ 2147483647 w 307"/>
                <a:gd name="T43" fmla="*/ 2147483647 h 265"/>
                <a:gd name="T44" fmla="*/ 2147483647 w 307"/>
                <a:gd name="T45" fmla="*/ 2147483647 h 265"/>
                <a:gd name="T46" fmla="*/ 2147483647 w 307"/>
                <a:gd name="T47" fmla="*/ 2147483647 h 265"/>
                <a:gd name="T48" fmla="*/ 2147483647 w 307"/>
                <a:gd name="T49" fmla="*/ 2147483647 h 265"/>
                <a:gd name="T50" fmla="*/ 2147483647 w 307"/>
                <a:gd name="T51" fmla="*/ 2147483647 h 265"/>
                <a:gd name="T52" fmla="*/ 2147483647 w 307"/>
                <a:gd name="T53" fmla="*/ 2147483647 h 265"/>
                <a:gd name="T54" fmla="*/ 2147483647 w 307"/>
                <a:gd name="T55" fmla="*/ 2147483647 h 265"/>
                <a:gd name="T56" fmla="*/ 2147483647 w 307"/>
                <a:gd name="T57" fmla="*/ 2147483647 h 265"/>
                <a:gd name="T58" fmla="*/ 2147483647 w 307"/>
                <a:gd name="T59" fmla="*/ 2147483647 h 265"/>
                <a:gd name="T60" fmla="*/ 2147483647 w 307"/>
                <a:gd name="T61" fmla="*/ 2147483647 h 265"/>
                <a:gd name="T62" fmla="*/ 2147483647 w 307"/>
                <a:gd name="T63" fmla="*/ 2147483647 h 2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7"/>
                <a:gd name="T97" fmla="*/ 0 h 265"/>
                <a:gd name="T98" fmla="*/ 307 w 307"/>
                <a:gd name="T99" fmla="*/ 265 h 2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7" h="265">
                  <a:moveTo>
                    <a:pt x="307" y="41"/>
                  </a:moveTo>
                  <a:lnTo>
                    <a:pt x="271" y="31"/>
                  </a:lnTo>
                  <a:lnTo>
                    <a:pt x="237" y="23"/>
                  </a:lnTo>
                  <a:lnTo>
                    <a:pt x="216" y="6"/>
                  </a:lnTo>
                  <a:lnTo>
                    <a:pt x="188" y="2"/>
                  </a:lnTo>
                  <a:lnTo>
                    <a:pt x="155" y="3"/>
                  </a:lnTo>
                  <a:lnTo>
                    <a:pt x="140" y="16"/>
                  </a:lnTo>
                  <a:lnTo>
                    <a:pt x="107" y="0"/>
                  </a:lnTo>
                  <a:lnTo>
                    <a:pt x="73" y="7"/>
                  </a:lnTo>
                  <a:lnTo>
                    <a:pt x="59" y="25"/>
                  </a:lnTo>
                  <a:lnTo>
                    <a:pt x="31" y="31"/>
                  </a:lnTo>
                  <a:lnTo>
                    <a:pt x="4" y="46"/>
                  </a:lnTo>
                  <a:lnTo>
                    <a:pt x="0" y="83"/>
                  </a:lnTo>
                  <a:lnTo>
                    <a:pt x="18" y="102"/>
                  </a:lnTo>
                  <a:lnTo>
                    <a:pt x="12" y="134"/>
                  </a:lnTo>
                  <a:lnTo>
                    <a:pt x="35" y="149"/>
                  </a:lnTo>
                  <a:lnTo>
                    <a:pt x="52" y="151"/>
                  </a:lnTo>
                  <a:lnTo>
                    <a:pt x="75" y="148"/>
                  </a:lnTo>
                  <a:lnTo>
                    <a:pt x="85" y="162"/>
                  </a:lnTo>
                  <a:lnTo>
                    <a:pt x="92" y="182"/>
                  </a:lnTo>
                  <a:lnTo>
                    <a:pt x="106" y="188"/>
                  </a:lnTo>
                  <a:lnTo>
                    <a:pt x="137" y="194"/>
                  </a:lnTo>
                  <a:lnTo>
                    <a:pt x="155" y="226"/>
                  </a:lnTo>
                  <a:lnTo>
                    <a:pt x="179" y="241"/>
                  </a:lnTo>
                  <a:lnTo>
                    <a:pt x="202" y="236"/>
                  </a:lnTo>
                  <a:lnTo>
                    <a:pt x="227" y="253"/>
                  </a:lnTo>
                  <a:lnTo>
                    <a:pt x="253" y="256"/>
                  </a:lnTo>
                  <a:lnTo>
                    <a:pt x="269" y="265"/>
                  </a:lnTo>
                  <a:lnTo>
                    <a:pt x="289" y="193"/>
                  </a:lnTo>
                  <a:lnTo>
                    <a:pt x="287" y="166"/>
                  </a:lnTo>
                  <a:lnTo>
                    <a:pt x="290" y="116"/>
                  </a:lnTo>
                  <a:lnTo>
                    <a:pt x="307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5" name="Freeform 135">
              <a:extLst/>
            </p:cNvPr>
            <p:cNvSpPr>
              <a:spLocks/>
            </p:cNvSpPr>
            <p:nvPr/>
          </p:nvSpPr>
          <p:spPr bwMode="auto">
            <a:xfrm>
              <a:off x="4638651" y="3614756"/>
              <a:ext cx="119063" cy="88900"/>
            </a:xfrm>
            <a:custGeom>
              <a:avLst/>
              <a:gdLst>
                <a:gd name="T0" fmla="*/ 2147483647 w 439"/>
                <a:gd name="T1" fmla="*/ 2147483647 h 324"/>
                <a:gd name="T2" fmla="*/ 2147483647 w 439"/>
                <a:gd name="T3" fmla="*/ 2147483647 h 324"/>
                <a:gd name="T4" fmla="*/ 2147483647 w 439"/>
                <a:gd name="T5" fmla="*/ 2147483647 h 324"/>
                <a:gd name="T6" fmla="*/ 2147483647 w 439"/>
                <a:gd name="T7" fmla="*/ 2147483647 h 324"/>
                <a:gd name="T8" fmla="*/ 2147483647 w 439"/>
                <a:gd name="T9" fmla="*/ 2147483647 h 324"/>
                <a:gd name="T10" fmla="*/ 2147483647 w 439"/>
                <a:gd name="T11" fmla="*/ 2147483647 h 324"/>
                <a:gd name="T12" fmla="*/ 2147483647 w 439"/>
                <a:gd name="T13" fmla="*/ 2147483647 h 324"/>
                <a:gd name="T14" fmla="*/ 2147483647 w 439"/>
                <a:gd name="T15" fmla="*/ 2147483647 h 324"/>
                <a:gd name="T16" fmla="*/ 2147483647 w 439"/>
                <a:gd name="T17" fmla="*/ 2147483647 h 324"/>
                <a:gd name="T18" fmla="*/ 2147483647 w 439"/>
                <a:gd name="T19" fmla="*/ 2147483647 h 324"/>
                <a:gd name="T20" fmla="*/ 2147483647 w 439"/>
                <a:gd name="T21" fmla="*/ 2147483647 h 324"/>
                <a:gd name="T22" fmla="*/ 2147483647 w 439"/>
                <a:gd name="T23" fmla="*/ 2147483647 h 324"/>
                <a:gd name="T24" fmla="*/ 2147483647 w 439"/>
                <a:gd name="T25" fmla="*/ 0 h 324"/>
                <a:gd name="T26" fmla="*/ 2147483647 w 439"/>
                <a:gd name="T27" fmla="*/ 2147483647 h 324"/>
                <a:gd name="T28" fmla="*/ 2147483647 w 439"/>
                <a:gd name="T29" fmla="*/ 2147483647 h 324"/>
                <a:gd name="T30" fmla="*/ 2147483647 w 439"/>
                <a:gd name="T31" fmla="*/ 2147483647 h 324"/>
                <a:gd name="T32" fmla="*/ 2147483647 w 439"/>
                <a:gd name="T33" fmla="*/ 2147483647 h 324"/>
                <a:gd name="T34" fmla="*/ 2147483647 w 439"/>
                <a:gd name="T35" fmla="*/ 2147483647 h 324"/>
                <a:gd name="T36" fmla="*/ 2147483647 w 439"/>
                <a:gd name="T37" fmla="*/ 2147483647 h 324"/>
                <a:gd name="T38" fmla="*/ 2147483647 w 439"/>
                <a:gd name="T39" fmla="*/ 2147483647 h 324"/>
                <a:gd name="T40" fmla="*/ 0 w 439"/>
                <a:gd name="T41" fmla="*/ 2147483647 h 324"/>
                <a:gd name="T42" fmla="*/ 2147483647 w 439"/>
                <a:gd name="T43" fmla="*/ 2147483647 h 324"/>
                <a:gd name="T44" fmla="*/ 2147483647 w 439"/>
                <a:gd name="T45" fmla="*/ 2147483647 h 324"/>
                <a:gd name="T46" fmla="*/ 2147483647 w 439"/>
                <a:gd name="T47" fmla="*/ 2147483647 h 324"/>
                <a:gd name="T48" fmla="*/ 2147483647 w 439"/>
                <a:gd name="T49" fmla="*/ 2147483647 h 324"/>
                <a:gd name="T50" fmla="*/ 2147483647 w 439"/>
                <a:gd name="T51" fmla="*/ 2147483647 h 324"/>
                <a:gd name="T52" fmla="*/ 2147483647 w 439"/>
                <a:gd name="T53" fmla="*/ 2147483647 h 324"/>
                <a:gd name="T54" fmla="*/ 2147483647 w 439"/>
                <a:gd name="T55" fmla="*/ 2147483647 h 324"/>
                <a:gd name="T56" fmla="*/ 2147483647 w 439"/>
                <a:gd name="T57" fmla="*/ 2147483647 h 324"/>
                <a:gd name="T58" fmla="*/ 2147483647 w 439"/>
                <a:gd name="T59" fmla="*/ 2147483647 h 324"/>
                <a:gd name="T60" fmla="*/ 2147483647 w 439"/>
                <a:gd name="T61" fmla="*/ 2147483647 h 324"/>
                <a:gd name="T62" fmla="*/ 2147483647 w 439"/>
                <a:gd name="T63" fmla="*/ 2147483647 h 324"/>
                <a:gd name="T64" fmla="*/ 2147483647 w 439"/>
                <a:gd name="T65" fmla="*/ 2147483647 h 324"/>
                <a:gd name="T66" fmla="*/ 2147483647 w 439"/>
                <a:gd name="T67" fmla="*/ 2147483647 h 324"/>
                <a:gd name="T68" fmla="*/ 2147483647 w 439"/>
                <a:gd name="T69" fmla="*/ 2147483647 h 324"/>
                <a:gd name="T70" fmla="*/ 2147483647 w 439"/>
                <a:gd name="T71" fmla="*/ 2147483647 h 324"/>
                <a:gd name="T72" fmla="*/ 2147483647 w 439"/>
                <a:gd name="T73" fmla="*/ 2147483647 h 324"/>
                <a:gd name="T74" fmla="*/ 2147483647 w 439"/>
                <a:gd name="T75" fmla="*/ 2147483647 h 324"/>
                <a:gd name="T76" fmla="*/ 2147483647 w 439"/>
                <a:gd name="T77" fmla="*/ 2147483647 h 324"/>
                <a:gd name="T78" fmla="*/ 2147483647 w 439"/>
                <a:gd name="T79" fmla="*/ 2147483647 h 324"/>
                <a:gd name="T80" fmla="*/ 2147483647 w 439"/>
                <a:gd name="T81" fmla="*/ 2147483647 h 324"/>
                <a:gd name="T82" fmla="*/ 2147483647 w 439"/>
                <a:gd name="T83" fmla="*/ 2147483647 h 324"/>
                <a:gd name="T84" fmla="*/ 2147483647 w 439"/>
                <a:gd name="T85" fmla="*/ 2147483647 h 324"/>
                <a:gd name="T86" fmla="*/ 2147483647 w 439"/>
                <a:gd name="T87" fmla="*/ 2147483647 h 3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39"/>
                <a:gd name="T133" fmla="*/ 0 h 324"/>
                <a:gd name="T134" fmla="*/ 439 w 439"/>
                <a:gd name="T135" fmla="*/ 324 h 3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39" h="324">
                  <a:moveTo>
                    <a:pt x="406" y="164"/>
                  </a:moveTo>
                  <a:lnTo>
                    <a:pt x="415" y="122"/>
                  </a:lnTo>
                  <a:lnTo>
                    <a:pt x="439" y="90"/>
                  </a:lnTo>
                  <a:lnTo>
                    <a:pt x="400" y="93"/>
                  </a:lnTo>
                  <a:lnTo>
                    <a:pt x="341" y="39"/>
                  </a:lnTo>
                  <a:lnTo>
                    <a:pt x="319" y="34"/>
                  </a:lnTo>
                  <a:lnTo>
                    <a:pt x="305" y="6"/>
                  </a:lnTo>
                  <a:lnTo>
                    <a:pt x="286" y="20"/>
                  </a:lnTo>
                  <a:lnTo>
                    <a:pt x="257" y="23"/>
                  </a:lnTo>
                  <a:lnTo>
                    <a:pt x="227" y="6"/>
                  </a:lnTo>
                  <a:lnTo>
                    <a:pt x="205" y="6"/>
                  </a:lnTo>
                  <a:lnTo>
                    <a:pt x="190" y="12"/>
                  </a:lnTo>
                  <a:lnTo>
                    <a:pt x="164" y="0"/>
                  </a:lnTo>
                  <a:lnTo>
                    <a:pt x="125" y="2"/>
                  </a:lnTo>
                  <a:lnTo>
                    <a:pt x="76" y="11"/>
                  </a:lnTo>
                  <a:lnTo>
                    <a:pt x="61" y="30"/>
                  </a:lnTo>
                  <a:lnTo>
                    <a:pt x="37" y="47"/>
                  </a:lnTo>
                  <a:lnTo>
                    <a:pt x="19" y="57"/>
                  </a:lnTo>
                  <a:lnTo>
                    <a:pt x="7" y="78"/>
                  </a:lnTo>
                  <a:lnTo>
                    <a:pt x="13" y="106"/>
                  </a:lnTo>
                  <a:lnTo>
                    <a:pt x="0" y="126"/>
                  </a:lnTo>
                  <a:lnTo>
                    <a:pt x="28" y="137"/>
                  </a:lnTo>
                  <a:lnTo>
                    <a:pt x="63" y="150"/>
                  </a:lnTo>
                  <a:lnTo>
                    <a:pt x="87" y="175"/>
                  </a:lnTo>
                  <a:lnTo>
                    <a:pt x="107" y="164"/>
                  </a:lnTo>
                  <a:lnTo>
                    <a:pt x="122" y="169"/>
                  </a:lnTo>
                  <a:lnTo>
                    <a:pt x="138" y="191"/>
                  </a:lnTo>
                  <a:lnTo>
                    <a:pt x="121" y="236"/>
                  </a:lnTo>
                  <a:lnTo>
                    <a:pt x="126" y="249"/>
                  </a:lnTo>
                  <a:lnTo>
                    <a:pt x="144" y="242"/>
                  </a:lnTo>
                  <a:lnTo>
                    <a:pt x="149" y="261"/>
                  </a:lnTo>
                  <a:lnTo>
                    <a:pt x="164" y="271"/>
                  </a:lnTo>
                  <a:lnTo>
                    <a:pt x="185" y="275"/>
                  </a:lnTo>
                  <a:lnTo>
                    <a:pt x="182" y="314"/>
                  </a:lnTo>
                  <a:lnTo>
                    <a:pt x="206" y="324"/>
                  </a:lnTo>
                  <a:lnTo>
                    <a:pt x="236" y="312"/>
                  </a:lnTo>
                  <a:lnTo>
                    <a:pt x="275" y="315"/>
                  </a:lnTo>
                  <a:lnTo>
                    <a:pt x="310" y="303"/>
                  </a:lnTo>
                  <a:lnTo>
                    <a:pt x="328" y="290"/>
                  </a:lnTo>
                  <a:lnTo>
                    <a:pt x="346" y="270"/>
                  </a:lnTo>
                  <a:lnTo>
                    <a:pt x="337" y="243"/>
                  </a:lnTo>
                  <a:lnTo>
                    <a:pt x="341" y="215"/>
                  </a:lnTo>
                  <a:lnTo>
                    <a:pt x="374" y="207"/>
                  </a:lnTo>
                  <a:lnTo>
                    <a:pt x="406" y="1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6" name="Freeform 136">
              <a:extLst/>
            </p:cNvPr>
            <p:cNvSpPr>
              <a:spLocks/>
            </p:cNvSpPr>
            <p:nvPr/>
          </p:nvSpPr>
          <p:spPr bwMode="auto">
            <a:xfrm>
              <a:off x="4648176" y="3565543"/>
              <a:ext cx="120650" cy="76200"/>
            </a:xfrm>
            <a:custGeom>
              <a:avLst/>
              <a:gdLst>
                <a:gd name="T0" fmla="*/ 2147483647 w 380"/>
                <a:gd name="T1" fmla="*/ 2147483647 h 241"/>
                <a:gd name="T2" fmla="*/ 2147483647 w 380"/>
                <a:gd name="T3" fmla="*/ 2147483647 h 241"/>
                <a:gd name="T4" fmla="*/ 2147483647 w 380"/>
                <a:gd name="T5" fmla="*/ 2147483647 h 241"/>
                <a:gd name="T6" fmla="*/ 2147483647 w 380"/>
                <a:gd name="T7" fmla="*/ 2147483647 h 241"/>
                <a:gd name="T8" fmla="*/ 2147483647 w 380"/>
                <a:gd name="T9" fmla="*/ 2147483647 h 241"/>
                <a:gd name="T10" fmla="*/ 0 w 380"/>
                <a:gd name="T11" fmla="*/ 2147483647 h 241"/>
                <a:gd name="T12" fmla="*/ 2147483647 w 380"/>
                <a:gd name="T13" fmla="*/ 2147483647 h 241"/>
                <a:gd name="T14" fmla="*/ 2147483647 w 380"/>
                <a:gd name="T15" fmla="*/ 2147483647 h 241"/>
                <a:gd name="T16" fmla="*/ 2147483647 w 380"/>
                <a:gd name="T17" fmla="*/ 2147483647 h 241"/>
                <a:gd name="T18" fmla="*/ 2147483647 w 380"/>
                <a:gd name="T19" fmla="*/ 2147483647 h 241"/>
                <a:gd name="T20" fmla="*/ 2147483647 w 380"/>
                <a:gd name="T21" fmla="*/ 2147483647 h 241"/>
                <a:gd name="T22" fmla="*/ 2147483647 w 380"/>
                <a:gd name="T23" fmla="*/ 2147483647 h 241"/>
                <a:gd name="T24" fmla="*/ 2147483647 w 380"/>
                <a:gd name="T25" fmla="*/ 2147483647 h 241"/>
                <a:gd name="T26" fmla="*/ 2147483647 w 380"/>
                <a:gd name="T27" fmla="*/ 2147483647 h 241"/>
                <a:gd name="T28" fmla="*/ 2147483647 w 380"/>
                <a:gd name="T29" fmla="*/ 2147483647 h 241"/>
                <a:gd name="T30" fmla="*/ 2147483647 w 380"/>
                <a:gd name="T31" fmla="*/ 2147483647 h 241"/>
                <a:gd name="T32" fmla="*/ 2147483647 w 380"/>
                <a:gd name="T33" fmla="*/ 2147483647 h 241"/>
                <a:gd name="T34" fmla="*/ 2147483647 w 380"/>
                <a:gd name="T35" fmla="*/ 2147483647 h 241"/>
                <a:gd name="T36" fmla="*/ 2147483647 w 380"/>
                <a:gd name="T37" fmla="*/ 2147483647 h 241"/>
                <a:gd name="T38" fmla="*/ 2147483647 w 380"/>
                <a:gd name="T39" fmla="*/ 2147483647 h 241"/>
                <a:gd name="T40" fmla="*/ 2147483647 w 380"/>
                <a:gd name="T41" fmla="*/ 2147483647 h 241"/>
                <a:gd name="T42" fmla="*/ 2147483647 w 380"/>
                <a:gd name="T43" fmla="*/ 2147483647 h 241"/>
                <a:gd name="T44" fmla="*/ 2147483647 w 380"/>
                <a:gd name="T45" fmla="*/ 2147483647 h 241"/>
                <a:gd name="T46" fmla="*/ 2147483647 w 380"/>
                <a:gd name="T47" fmla="*/ 2147483647 h 241"/>
                <a:gd name="T48" fmla="*/ 2147483647 w 380"/>
                <a:gd name="T49" fmla="*/ 2147483647 h 241"/>
                <a:gd name="T50" fmla="*/ 2147483647 w 380"/>
                <a:gd name="T51" fmla="*/ 2147483647 h 241"/>
                <a:gd name="T52" fmla="*/ 2147483647 w 380"/>
                <a:gd name="T53" fmla="*/ 2147483647 h 241"/>
                <a:gd name="T54" fmla="*/ 2147483647 w 380"/>
                <a:gd name="T55" fmla="*/ 2147483647 h 241"/>
                <a:gd name="T56" fmla="*/ 2147483647 w 380"/>
                <a:gd name="T57" fmla="*/ 2147483647 h 241"/>
                <a:gd name="T58" fmla="*/ 2147483647 w 380"/>
                <a:gd name="T59" fmla="*/ 2147483647 h 241"/>
                <a:gd name="T60" fmla="*/ 2147483647 w 380"/>
                <a:gd name="T61" fmla="*/ 2147483647 h 241"/>
                <a:gd name="T62" fmla="*/ 2147483647 w 380"/>
                <a:gd name="T63" fmla="*/ 2147483647 h 241"/>
                <a:gd name="T64" fmla="*/ 2147483647 w 380"/>
                <a:gd name="T65" fmla="*/ 2147483647 h 241"/>
                <a:gd name="T66" fmla="*/ 2147483647 w 380"/>
                <a:gd name="T67" fmla="*/ 2147483647 h 241"/>
                <a:gd name="T68" fmla="*/ 2147483647 w 380"/>
                <a:gd name="T69" fmla="*/ 2147483647 h 241"/>
                <a:gd name="T70" fmla="*/ 2147483647 w 380"/>
                <a:gd name="T71" fmla="*/ 0 h 241"/>
                <a:gd name="T72" fmla="*/ 2147483647 w 380"/>
                <a:gd name="T73" fmla="*/ 2147483647 h 241"/>
                <a:gd name="T74" fmla="*/ 2147483647 w 380"/>
                <a:gd name="T75" fmla="*/ 2147483647 h 241"/>
                <a:gd name="T76" fmla="*/ 2147483647 w 380"/>
                <a:gd name="T77" fmla="*/ 2147483647 h 241"/>
                <a:gd name="T78" fmla="*/ 2147483647 w 380"/>
                <a:gd name="T79" fmla="*/ 2147483647 h 241"/>
                <a:gd name="T80" fmla="*/ 2147483647 w 380"/>
                <a:gd name="T81" fmla="*/ 2147483647 h 241"/>
                <a:gd name="T82" fmla="*/ 2147483647 w 380"/>
                <a:gd name="T83" fmla="*/ 2147483647 h 241"/>
                <a:gd name="T84" fmla="*/ 2147483647 w 380"/>
                <a:gd name="T85" fmla="*/ 2147483647 h 241"/>
                <a:gd name="T86" fmla="*/ 2147483647 w 380"/>
                <a:gd name="T87" fmla="*/ 2147483647 h 241"/>
                <a:gd name="T88" fmla="*/ 2147483647 w 380"/>
                <a:gd name="T89" fmla="*/ 2147483647 h 241"/>
                <a:gd name="T90" fmla="*/ 2147483647 w 380"/>
                <a:gd name="T91" fmla="*/ 2147483647 h 241"/>
                <a:gd name="T92" fmla="*/ 2147483647 w 380"/>
                <a:gd name="T93" fmla="*/ 2147483647 h 2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0"/>
                <a:gd name="T142" fmla="*/ 0 h 241"/>
                <a:gd name="T143" fmla="*/ 380 w 380"/>
                <a:gd name="T144" fmla="*/ 241 h 2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0" h="241">
                  <a:moveTo>
                    <a:pt x="65" y="39"/>
                  </a:moveTo>
                  <a:lnTo>
                    <a:pt x="42" y="56"/>
                  </a:lnTo>
                  <a:lnTo>
                    <a:pt x="34" y="94"/>
                  </a:lnTo>
                  <a:lnTo>
                    <a:pt x="16" y="119"/>
                  </a:lnTo>
                  <a:lnTo>
                    <a:pt x="1" y="141"/>
                  </a:lnTo>
                  <a:lnTo>
                    <a:pt x="0" y="165"/>
                  </a:lnTo>
                  <a:lnTo>
                    <a:pt x="5" y="196"/>
                  </a:lnTo>
                  <a:lnTo>
                    <a:pt x="19" y="187"/>
                  </a:lnTo>
                  <a:lnTo>
                    <a:pt x="33" y="172"/>
                  </a:lnTo>
                  <a:lnTo>
                    <a:pt x="56" y="167"/>
                  </a:lnTo>
                  <a:lnTo>
                    <a:pt x="84" y="162"/>
                  </a:lnTo>
                  <a:lnTo>
                    <a:pt x="108" y="162"/>
                  </a:lnTo>
                  <a:lnTo>
                    <a:pt x="131" y="174"/>
                  </a:lnTo>
                  <a:lnTo>
                    <a:pt x="143" y="166"/>
                  </a:lnTo>
                  <a:lnTo>
                    <a:pt x="159" y="166"/>
                  </a:lnTo>
                  <a:lnTo>
                    <a:pt x="180" y="178"/>
                  </a:lnTo>
                  <a:lnTo>
                    <a:pt x="196" y="182"/>
                  </a:lnTo>
                  <a:lnTo>
                    <a:pt x="215" y="178"/>
                  </a:lnTo>
                  <a:lnTo>
                    <a:pt x="229" y="169"/>
                  </a:lnTo>
                  <a:lnTo>
                    <a:pt x="241" y="193"/>
                  </a:lnTo>
                  <a:lnTo>
                    <a:pt x="259" y="195"/>
                  </a:lnTo>
                  <a:lnTo>
                    <a:pt x="277" y="209"/>
                  </a:lnTo>
                  <a:lnTo>
                    <a:pt x="299" y="228"/>
                  </a:lnTo>
                  <a:lnTo>
                    <a:pt x="312" y="241"/>
                  </a:lnTo>
                  <a:lnTo>
                    <a:pt x="331" y="239"/>
                  </a:lnTo>
                  <a:lnTo>
                    <a:pt x="349" y="238"/>
                  </a:lnTo>
                  <a:lnTo>
                    <a:pt x="380" y="211"/>
                  </a:lnTo>
                  <a:lnTo>
                    <a:pt x="377" y="113"/>
                  </a:lnTo>
                  <a:lnTo>
                    <a:pt x="357" y="71"/>
                  </a:lnTo>
                  <a:lnTo>
                    <a:pt x="338" y="63"/>
                  </a:lnTo>
                  <a:lnTo>
                    <a:pt x="318" y="61"/>
                  </a:lnTo>
                  <a:lnTo>
                    <a:pt x="298" y="47"/>
                  </a:lnTo>
                  <a:lnTo>
                    <a:pt x="277" y="48"/>
                  </a:lnTo>
                  <a:lnTo>
                    <a:pt x="256" y="38"/>
                  </a:lnTo>
                  <a:lnTo>
                    <a:pt x="242" y="3"/>
                  </a:lnTo>
                  <a:lnTo>
                    <a:pt x="207" y="0"/>
                  </a:lnTo>
                  <a:lnTo>
                    <a:pt x="200" y="21"/>
                  </a:lnTo>
                  <a:lnTo>
                    <a:pt x="193" y="37"/>
                  </a:lnTo>
                  <a:lnTo>
                    <a:pt x="183" y="66"/>
                  </a:lnTo>
                  <a:lnTo>
                    <a:pt x="193" y="93"/>
                  </a:lnTo>
                  <a:lnTo>
                    <a:pt x="174" y="108"/>
                  </a:lnTo>
                  <a:lnTo>
                    <a:pt x="160" y="126"/>
                  </a:lnTo>
                  <a:lnTo>
                    <a:pt x="138" y="129"/>
                  </a:lnTo>
                  <a:lnTo>
                    <a:pt x="121" y="103"/>
                  </a:lnTo>
                  <a:lnTo>
                    <a:pt x="112" y="80"/>
                  </a:lnTo>
                  <a:lnTo>
                    <a:pt x="81" y="58"/>
                  </a:lnTo>
                  <a:lnTo>
                    <a:pt x="65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7" name="Freeform 137">
              <a:extLst/>
            </p:cNvPr>
            <p:cNvSpPr>
              <a:spLocks/>
            </p:cNvSpPr>
            <p:nvPr/>
          </p:nvSpPr>
          <p:spPr bwMode="auto">
            <a:xfrm>
              <a:off x="4598964" y="3641743"/>
              <a:ext cx="77787" cy="38100"/>
            </a:xfrm>
            <a:custGeom>
              <a:avLst/>
              <a:gdLst>
                <a:gd name="T0" fmla="*/ 2147483647 w 284"/>
                <a:gd name="T1" fmla="*/ 2147483647 h 138"/>
                <a:gd name="T2" fmla="*/ 2147483647 w 284"/>
                <a:gd name="T3" fmla="*/ 0 h 138"/>
                <a:gd name="T4" fmla="*/ 2147483647 w 284"/>
                <a:gd name="T5" fmla="*/ 2147483647 h 138"/>
                <a:gd name="T6" fmla="*/ 2147483647 w 284"/>
                <a:gd name="T7" fmla="*/ 2147483647 h 138"/>
                <a:gd name="T8" fmla="*/ 2147483647 w 284"/>
                <a:gd name="T9" fmla="*/ 2147483647 h 138"/>
                <a:gd name="T10" fmla="*/ 2147483647 w 284"/>
                <a:gd name="T11" fmla="*/ 2147483647 h 138"/>
                <a:gd name="T12" fmla="*/ 2147483647 w 284"/>
                <a:gd name="T13" fmla="*/ 2147483647 h 138"/>
                <a:gd name="T14" fmla="*/ 2147483647 w 284"/>
                <a:gd name="T15" fmla="*/ 2147483647 h 138"/>
                <a:gd name="T16" fmla="*/ 2147483647 w 284"/>
                <a:gd name="T17" fmla="*/ 2147483647 h 138"/>
                <a:gd name="T18" fmla="*/ 2147483647 w 284"/>
                <a:gd name="T19" fmla="*/ 2147483647 h 138"/>
                <a:gd name="T20" fmla="*/ 2147483647 w 284"/>
                <a:gd name="T21" fmla="*/ 2147483647 h 138"/>
                <a:gd name="T22" fmla="*/ 2147483647 w 284"/>
                <a:gd name="T23" fmla="*/ 2147483647 h 138"/>
                <a:gd name="T24" fmla="*/ 2147483647 w 284"/>
                <a:gd name="T25" fmla="*/ 2147483647 h 138"/>
                <a:gd name="T26" fmla="*/ 0 w 284"/>
                <a:gd name="T27" fmla="*/ 2147483647 h 138"/>
                <a:gd name="T28" fmla="*/ 2147483647 w 284"/>
                <a:gd name="T29" fmla="*/ 2147483647 h 138"/>
                <a:gd name="T30" fmla="*/ 2147483647 w 284"/>
                <a:gd name="T31" fmla="*/ 2147483647 h 138"/>
                <a:gd name="T32" fmla="*/ 2147483647 w 284"/>
                <a:gd name="T33" fmla="*/ 2147483647 h 138"/>
                <a:gd name="T34" fmla="*/ 2147483647 w 284"/>
                <a:gd name="T35" fmla="*/ 2147483647 h 138"/>
                <a:gd name="T36" fmla="*/ 2147483647 w 284"/>
                <a:gd name="T37" fmla="*/ 2147483647 h 138"/>
                <a:gd name="T38" fmla="*/ 2147483647 w 284"/>
                <a:gd name="T39" fmla="*/ 2147483647 h 138"/>
                <a:gd name="T40" fmla="*/ 2147483647 w 284"/>
                <a:gd name="T41" fmla="*/ 2147483647 h 138"/>
                <a:gd name="T42" fmla="*/ 2147483647 w 284"/>
                <a:gd name="T43" fmla="*/ 2147483647 h 138"/>
                <a:gd name="T44" fmla="*/ 2147483647 w 284"/>
                <a:gd name="T45" fmla="*/ 2147483647 h 138"/>
                <a:gd name="T46" fmla="*/ 2147483647 w 284"/>
                <a:gd name="T47" fmla="*/ 2147483647 h 138"/>
                <a:gd name="T48" fmla="*/ 2147483647 w 284"/>
                <a:gd name="T49" fmla="*/ 2147483647 h 138"/>
                <a:gd name="T50" fmla="*/ 2147483647 w 284"/>
                <a:gd name="T51" fmla="*/ 2147483647 h 138"/>
                <a:gd name="T52" fmla="*/ 2147483647 w 284"/>
                <a:gd name="T53" fmla="*/ 2147483647 h 138"/>
                <a:gd name="T54" fmla="*/ 2147483647 w 284"/>
                <a:gd name="T55" fmla="*/ 2147483647 h 138"/>
                <a:gd name="T56" fmla="*/ 2147483647 w 284"/>
                <a:gd name="T57" fmla="*/ 2147483647 h 138"/>
                <a:gd name="T58" fmla="*/ 2147483647 w 28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4"/>
                <a:gd name="T91" fmla="*/ 0 h 138"/>
                <a:gd name="T92" fmla="*/ 284 w 28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4" h="138">
                  <a:moveTo>
                    <a:pt x="119" y="7"/>
                  </a:moveTo>
                  <a:lnTo>
                    <a:pt x="86" y="0"/>
                  </a:lnTo>
                  <a:lnTo>
                    <a:pt x="72" y="12"/>
                  </a:lnTo>
                  <a:lnTo>
                    <a:pt x="59" y="11"/>
                  </a:lnTo>
                  <a:lnTo>
                    <a:pt x="58" y="25"/>
                  </a:lnTo>
                  <a:lnTo>
                    <a:pt x="46" y="24"/>
                  </a:lnTo>
                  <a:lnTo>
                    <a:pt x="20" y="22"/>
                  </a:lnTo>
                  <a:lnTo>
                    <a:pt x="19" y="36"/>
                  </a:lnTo>
                  <a:lnTo>
                    <a:pt x="18" y="49"/>
                  </a:lnTo>
                  <a:lnTo>
                    <a:pt x="29" y="50"/>
                  </a:lnTo>
                  <a:lnTo>
                    <a:pt x="41" y="59"/>
                  </a:lnTo>
                  <a:lnTo>
                    <a:pt x="28" y="71"/>
                  </a:lnTo>
                  <a:lnTo>
                    <a:pt x="19" y="80"/>
                  </a:lnTo>
                  <a:lnTo>
                    <a:pt x="0" y="97"/>
                  </a:lnTo>
                  <a:lnTo>
                    <a:pt x="24" y="117"/>
                  </a:lnTo>
                  <a:lnTo>
                    <a:pt x="48" y="114"/>
                  </a:lnTo>
                  <a:lnTo>
                    <a:pt x="62" y="133"/>
                  </a:lnTo>
                  <a:lnTo>
                    <a:pt x="107" y="123"/>
                  </a:lnTo>
                  <a:lnTo>
                    <a:pt x="164" y="130"/>
                  </a:lnTo>
                  <a:lnTo>
                    <a:pt x="201" y="130"/>
                  </a:lnTo>
                  <a:lnTo>
                    <a:pt x="231" y="129"/>
                  </a:lnTo>
                  <a:lnTo>
                    <a:pt x="269" y="138"/>
                  </a:lnTo>
                  <a:lnTo>
                    <a:pt x="284" y="94"/>
                  </a:lnTo>
                  <a:lnTo>
                    <a:pt x="272" y="70"/>
                  </a:lnTo>
                  <a:lnTo>
                    <a:pt x="254" y="69"/>
                  </a:lnTo>
                  <a:lnTo>
                    <a:pt x="233" y="78"/>
                  </a:lnTo>
                  <a:lnTo>
                    <a:pt x="213" y="51"/>
                  </a:lnTo>
                  <a:lnTo>
                    <a:pt x="188" y="43"/>
                  </a:lnTo>
                  <a:lnTo>
                    <a:pt x="153" y="28"/>
                  </a:lnTo>
                  <a:lnTo>
                    <a:pt x="119" y="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8" name="Freeform 138">
              <a:extLst/>
            </p:cNvPr>
            <p:cNvSpPr>
              <a:spLocks/>
            </p:cNvSpPr>
            <p:nvPr/>
          </p:nvSpPr>
          <p:spPr bwMode="auto">
            <a:xfrm>
              <a:off x="4521176" y="3651268"/>
              <a:ext cx="180975" cy="193675"/>
            </a:xfrm>
            <a:custGeom>
              <a:avLst/>
              <a:gdLst>
                <a:gd name="T0" fmla="*/ 78 w 1058863"/>
                <a:gd name="T1" fmla="*/ 18 h 1138238"/>
                <a:gd name="T2" fmla="*/ 65 w 1058863"/>
                <a:gd name="T3" fmla="*/ 14 h 1138238"/>
                <a:gd name="T4" fmla="*/ 52 w 1058863"/>
                <a:gd name="T5" fmla="*/ 0 h 1138238"/>
                <a:gd name="T6" fmla="*/ 40 w 1058863"/>
                <a:gd name="T7" fmla="*/ 10 h 1138238"/>
                <a:gd name="T8" fmla="*/ 38 w 1058863"/>
                <a:gd name="T9" fmla="*/ 25 h 1138238"/>
                <a:gd name="T10" fmla="*/ 20 w 1058863"/>
                <a:gd name="T11" fmla="*/ 36 h 1138238"/>
                <a:gd name="T12" fmla="*/ 2 w 1058863"/>
                <a:gd name="T13" fmla="*/ 43 h 1138238"/>
                <a:gd name="T14" fmla="*/ 1 w 1058863"/>
                <a:gd name="T15" fmla="*/ 59 h 1138238"/>
                <a:gd name="T16" fmla="*/ 2 w 1058863"/>
                <a:gd name="T17" fmla="*/ 72 h 1138238"/>
                <a:gd name="T18" fmla="*/ 2 w 1058863"/>
                <a:gd name="T19" fmla="*/ 90 h 1138238"/>
                <a:gd name="T20" fmla="*/ 5 w 1058863"/>
                <a:gd name="T21" fmla="*/ 106 h 1138238"/>
                <a:gd name="T22" fmla="*/ 10 w 1058863"/>
                <a:gd name="T23" fmla="*/ 120 h 1138238"/>
                <a:gd name="T24" fmla="*/ 21 w 1058863"/>
                <a:gd name="T25" fmla="*/ 117 h 1138238"/>
                <a:gd name="T26" fmla="*/ 29 w 1058863"/>
                <a:gd name="T27" fmla="*/ 121 h 1138238"/>
                <a:gd name="T28" fmla="*/ 50 w 1058863"/>
                <a:gd name="T29" fmla="*/ 132 h 1138238"/>
                <a:gd name="T30" fmla="*/ 64 w 1058863"/>
                <a:gd name="T31" fmla="*/ 143 h 1138238"/>
                <a:gd name="T32" fmla="*/ 73 w 1058863"/>
                <a:gd name="T33" fmla="*/ 147 h 1138238"/>
                <a:gd name="T34" fmla="*/ 89 w 1058863"/>
                <a:gd name="T35" fmla="*/ 151 h 1138238"/>
                <a:gd name="T36" fmla="*/ 106 w 1058863"/>
                <a:gd name="T37" fmla="*/ 153 h 1138238"/>
                <a:gd name="T38" fmla="*/ 116 w 1058863"/>
                <a:gd name="T39" fmla="*/ 156 h 1138238"/>
                <a:gd name="T40" fmla="*/ 129 w 1058863"/>
                <a:gd name="T41" fmla="*/ 158 h 1138238"/>
                <a:gd name="T42" fmla="*/ 132 w 1058863"/>
                <a:gd name="T43" fmla="*/ 139 h 1138238"/>
                <a:gd name="T44" fmla="*/ 153 w 1058863"/>
                <a:gd name="T45" fmla="*/ 125 h 1138238"/>
                <a:gd name="T46" fmla="*/ 150 w 1058863"/>
                <a:gd name="T47" fmla="*/ 102 h 1138238"/>
                <a:gd name="T48" fmla="*/ 144 w 1058863"/>
                <a:gd name="T49" fmla="*/ 87 h 1138238"/>
                <a:gd name="T50" fmla="*/ 150 w 1058863"/>
                <a:gd name="T51" fmla="*/ 76 h 1138238"/>
                <a:gd name="T52" fmla="*/ 150 w 1058863"/>
                <a:gd name="T53" fmla="*/ 66 h 1138238"/>
                <a:gd name="T54" fmla="*/ 149 w 1058863"/>
                <a:gd name="T55" fmla="*/ 56 h 1138238"/>
                <a:gd name="T56" fmla="*/ 148 w 1058863"/>
                <a:gd name="T57" fmla="*/ 44 h 1138238"/>
                <a:gd name="T58" fmla="*/ 144 w 1058863"/>
                <a:gd name="T59" fmla="*/ 33 h 1138238"/>
                <a:gd name="T60" fmla="*/ 135 w 1058863"/>
                <a:gd name="T61" fmla="*/ 29 h 1138238"/>
                <a:gd name="T62" fmla="*/ 130 w 1058863"/>
                <a:gd name="T63" fmla="*/ 27 h 1138238"/>
                <a:gd name="T64" fmla="*/ 120 w 1058863"/>
                <a:gd name="T65" fmla="*/ 22 h 1138238"/>
                <a:gd name="T66" fmla="*/ 101 w 1058863"/>
                <a:gd name="T67" fmla="*/ 21 h 1138238"/>
                <a:gd name="T68" fmla="*/ 81 w 1058863"/>
                <a:gd name="T69" fmla="*/ 23 h 11382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8863"/>
                <a:gd name="T106" fmla="*/ 0 h 1138238"/>
                <a:gd name="T107" fmla="*/ 1058863 w 1058863"/>
                <a:gd name="T108" fmla="*/ 1138238 h 11382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8863" h="1138238">
                  <a:moveTo>
                    <a:pt x="552450" y="163513"/>
                  </a:moveTo>
                  <a:lnTo>
                    <a:pt x="533400" y="128588"/>
                  </a:lnTo>
                  <a:lnTo>
                    <a:pt x="493713" y="133350"/>
                  </a:lnTo>
                  <a:lnTo>
                    <a:pt x="444500" y="95250"/>
                  </a:lnTo>
                  <a:lnTo>
                    <a:pt x="431800" y="38100"/>
                  </a:lnTo>
                  <a:lnTo>
                    <a:pt x="354013" y="0"/>
                  </a:lnTo>
                  <a:lnTo>
                    <a:pt x="287338" y="15875"/>
                  </a:lnTo>
                  <a:lnTo>
                    <a:pt x="271463" y="66675"/>
                  </a:lnTo>
                  <a:lnTo>
                    <a:pt x="300038" y="128588"/>
                  </a:lnTo>
                  <a:lnTo>
                    <a:pt x="263525" y="177800"/>
                  </a:lnTo>
                  <a:lnTo>
                    <a:pt x="211138" y="223838"/>
                  </a:lnTo>
                  <a:lnTo>
                    <a:pt x="138113" y="254000"/>
                  </a:lnTo>
                  <a:lnTo>
                    <a:pt x="77788" y="271463"/>
                  </a:lnTo>
                  <a:lnTo>
                    <a:pt x="14288" y="303213"/>
                  </a:lnTo>
                  <a:lnTo>
                    <a:pt x="0" y="344488"/>
                  </a:lnTo>
                  <a:lnTo>
                    <a:pt x="6350" y="411163"/>
                  </a:lnTo>
                  <a:lnTo>
                    <a:pt x="20638" y="457200"/>
                  </a:lnTo>
                  <a:lnTo>
                    <a:pt x="15875" y="506413"/>
                  </a:lnTo>
                  <a:lnTo>
                    <a:pt x="19050" y="560388"/>
                  </a:lnTo>
                  <a:lnTo>
                    <a:pt x="15875" y="628650"/>
                  </a:lnTo>
                  <a:lnTo>
                    <a:pt x="39688" y="688975"/>
                  </a:lnTo>
                  <a:lnTo>
                    <a:pt x="38100" y="741363"/>
                  </a:lnTo>
                  <a:lnTo>
                    <a:pt x="44450" y="790575"/>
                  </a:lnTo>
                  <a:lnTo>
                    <a:pt x="67011" y="840831"/>
                  </a:lnTo>
                  <a:lnTo>
                    <a:pt x="104775" y="838200"/>
                  </a:lnTo>
                  <a:lnTo>
                    <a:pt x="145592" y="817019"/>
                  </a:lnTo>
                  <a:lnTo>
                    <a:pt x="176548" y="812256"/>
                  </a:lnTo>
                  <a:lnTo>
                    <a:pt x="200025" y="850900"/>
                  </a:lnTo>
                  <a:lnTo>
                    <a:pt x="277813" y="914400"/>
                  </a:lnTo>
                  <a:lnTo>
                    <a:pt x="342900" y="922338"/>
                  </a:lnTo>
                  <a:lnTo>
                    <a:pt x="395288" y="958850"/>
                  </a:lnTo>
                  <a:lnTo>
                    <a:pt x="441325" y="1004888"/>
                  </a:lnTo>
                  <a:lnTo>
                    <a:pt x="463550" y="1058863"/>
                  </a:lnTo>
                  <a:lnTo>
                    <a:pt x="501650" y="1031875"/>
                  </a:lnTo>
                  <a:lnTo>
                    <a:pt x="561975" y="1081088"/>
                  </a:lnTo>
                  <a:lnTo>
                    <a:pt x="609600" y="1055688"/>
                  </a:lnTo>
                  <a:lnTo>
                    <a:pt x="669925" y="1090613"/>
                  </a:lnTo>
                  <a:lnTo>
                    <a:pt x="723900" y="1073150"/>
                  </a:lnTo>
                  <a:lnTo>
                    <a:pt x="758825" y="1076325"/>
                  </a:lnTo>
                  <a:lnTo>
                    <a:pt x="793750" y="1093788"/>
                  </a:lnTo>
                  <a:lnTo>
                    <a:pt x="842963" y="1138238"/>
                  </a:lnTo>
                  <a:lnTo>
                    <a:pt x="882650" y="1111250"/>
                  </a:lnTo>
                  <a:lnTo>
                    <a:pt x="900113" y="1035050"/>
                  </a:lnTo>
                  <a:lnTo>
                    <a:pt x="906463" y="976313"/>
                  </a:lnTo>
                  <a:lnTo>
                    <a:pt x="1009650" y="915988"/>
                  </a:lnTo>
                  <a:lnTo>
                    <a:pt x="1049338" y="877888"/>
                  </a:lnTo>
                  <a:lnTo>
                    <a:pt x="1020763" y="795338"/>
                  </a:lnTo>
                  <a:lnTo>
                    <a:pt x="1028700" y="715963"/>
                  </a:lnTo>
                  <a:lnTo>
                    <a:pt x="1009650" y="668338"/>
                  </a:lnTo>
                  <a:lnTo>
                    <a:pt x="987425" y="609600"/>
                  </a:lnTo>
                  <a:lnTo>
                    <a:pt x="1004888" y="557213"/>
                  </a:lnTo>
                  <a:lnTo>
                    <a:pt x="1028700" y="534988"/>
                  </a:lnTo>
                  <a:lnTo>
                    <a:pt x="1006475" y="492125"/>
                  </a:lnTo>
                  <a:lnTo>
                    <a:pt x="1030288" y="463550"/>
                  </a:lnTo>
                  <a:lnTo>
                    <a:pt x="1058863" y="439738"/>
                  </a:lnTo>
                  <a:lnTo>
                    <a:pt x="1023938" y="395288"/>
                  </a:lnTo>
                  <a:lnTo>
                    <a:pt x="1001713" y="347663"/>
                  </a:lnTo>
                  <a:lnTo>
                    <a:pt x="1016000" y="306388"/>
                  </a:lnTo>
                  <a:lnTo>
                    <a:pt x="973138" y="290513"/>
                  </a:lnTo>
                  <a:lnTo>
                    <a:pt x="985838" y="230188"/>
                  </a:lnTo>
                  <a:lnTo>
                    <a:pt x="952500" y="225425"/>
                  </a:lnTo>
                  <a:lnTo>
                    <a:pt x="925513" y="204788"/>
                  </a:lnTo>
                  <a:lnTo>
                    <a:pt x="920750" y="177800"/>
                  </a:lnTo>
                  <a:lnTo>
                    <a:pt x="890588" y="190500"/>
                  </a:lnTo>
                  <a:lnTo>
                    <a:pt x="876300" y="165100"/>
                  </a:lnTo>
                  <a:lnTo>
                    <a:pt x="823913" y="153988"/>
                  </a:lnTo>
                  <a:lnTo>
                    <a:pt x="769938" y="157163"/>
                  </a:lnTo>
                  <a:lnTo>
                    <a:pt x="692150" y="150813"/>
                  </a:lnTo>
                  <a:lnTo>
                    <a:pt x="630238" y="142875"/>
                  </a:lnTo>
                  <a:lnTo>
                    <a:pt x="552450" y="1635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49" name="Freeform 139">
              <a:extLst/>
            </p:cNvPr>
            <p:cNvSpPr>
              <a:spLocks/>
            </p:cNvSpPr>
            <p:nvPr/>
          </p:nvSpPr>
          <p:spPr bwMode="auto">
            <a:xfrm>
              <a:off x="4373539" y="3676668"/>
              <a:ext cx="158750" cy="209550"/>
            </a:xfrm>
            <a:custGeom>
              <a:avLst/>
              <a:gdLst>
                <a:gd name="T0" fmla="*/ 2147483647 w 500"/>
                <a:gd name="T1" fmla="*/ 2147483647 h 662"/>
                <a:gd name="T2" fmla="*/ 2147483647 w 500"/>
                <a:gd name="T3" fmla="*/ 2147483647 h 662"/>
                <a:gd name="T4" fmla="*/ 2147483647 w 500"/>
                <a:gd name="T5" fmla="*/ 2147483647 h 662"/>
                <a:gd name="T6" fmla="*/ 2147483647 w 500"/>
                <a:gd name="T7" fmla="*/ 2147483647 h 662"/>
                <a:gd name="T8" fmla="*/ 2147483647 w 500"/>
                <a:gd name="T9" fmla="*/ 2147483647 h 662"/>
                <a:gd name="T10" fmla="*/ 2147483647 w 500"/>
                <a:gd name="T11" fmla="*/ 2147483647 h 662"/>
                <a:gd name="T12" fmla="*/ 2147483647 w 500"/>
                <a:gd name="T13" fmla="*/ 2147483647 h 662"/>
                <a:gd name="T14" fmla="*/ 2147483647 w 500"/>
                <a:gd name="T15" fmla="*/ 2147483647 h 662"/>
                <a:gd name="T16" fmla="*/ 2147483647 w 500"/>
                <a:gd name="T17" fmla="*/ 2147483647 h 662"/>
                <a:gd name="T18" fmla="*/ 2147483647 w 500"/>
                <a:gd name="T19" fmla="*/ 2147483647 h 662"/>
                <a:gd name="T20" fmla="*/ 0 w 500"/>
                <a:gd name="T21" fmla="*/ 2147483647 h 662"/>
                <a:gd name="T22" fmla="*/ 2147483647 w 500"/>
                <a:gd name="T23" fmla="*/ 2147483647 h 662"/>
                <a:gd name="T24" fmla="*/ 2147483647 w 500"/>
                <a:gd name="T25" fmla="*/ 2147483647 h 662"/>
                <a:gd name="T26" fmla="*/ 2147483647 w 500"/>
                <a:gd name="T27" fmla="*/ 2147483647 h 662"/>
                <a:gd name="T28" fmla="*/ 2147483647 w 500"/>
                <a:gd name="T29" fmla="*/ 2147483647 h 662"/>
                <a:gd name="T30" fmla="*/ 2147483647 w 500"/>
                <a:gd name="T31" fmla="*/ 2147483647 h 662"/>
                <a:gd name="T32" fmla="*/ 2147483647 w 500"/>
                <a:gd name="T33" fmla="*/ 2147483647 h 662"/>
                <a:gd name="T34" fmla="*/ 2147483647 w 500"/>
                <a:gd name="T35" fmla="*/ 2147483647 h 662"/>
                <a:gd name="T36" fmla="*/ 2147483647 w 500"/>
                <a:gd name="T37" fmla="*/ 2147483647 h 662"/>
                <a:gd name="T38" fmla="*/ 2147483647 w 500"/>
                <a:gd name="T39" fmla="*/ 2147483647 h 662"/>
                <a:gd name="T40" fmla="*/ 2147483647 w 500"/>
                <a:gd name="T41" fmla="*/ 2147483647 h 662"/>
                <a:gd name="T42" fmla="*/ 2147483647 w 500"/>
                <a:gd name="T43" fmla="*/ 2147483647 h 662"/>
                <a:gd name="T44" fmla="*/ 2147483647 w 500"/>
                <a:gd name="T45" fmla="*/ 2147483647 h 662"/>
                <a:gd name="T46" fmla="*/ 2147483647 w 500"/>
                <a:gd name="T47" fmla="*/ 2147483647 h 662"/>
                <a:gd name="T48" fmla="*/ 2147483647 w 500"/>
                <a:gd name="T49" fmla="*/ 2147483647 h 662"/>
                <a:gd name="T50" fmla="*/ 2147483647 w 500"/>
                <a:gd name="T51" fmla="*/ 2147483647 h 662"/>
                <a:gd name="T52" fmla="*/ 2147483647 w 500"/>
                <a:gd name="T53" fmla="*/ 2147483647 h 662"/>
                <a:gd name="T54" fmla="*/ 2147483647 w 500"/>
                <a:gd name="T55" fmla="*/ 2147483647 h 662"/>
                <a:gd name="T56" fmla="*/ 2147483647 w 500"/>
                <a:gd name="T57" fmla="*/ 2147483647 h 662"/>
                <a:gd name="T58" fmla="*/ 2147483647 w 500"/>
                <a:gd name="T59" fmla="*/ 2147483647 h 662"/>
                <a:gd name="T60" fmla="*/ 2147483647 w 500"/>
                <a:gd name="T61" fmla="*/ 2147483647 h 662"/>
                <a:gd name="T62" fmla="*/ 2147483647 w 500"/>
                <a:gd name="T63" fmla="*/ 2147483647 h 662"/>
                <a:gd name="T64" fmla="*/ 2147483647 w 500"/>
                <a:gd name="T65" fmla="*/ 2147483647 h 662"/>
                <a:gd name="T66" fmla="*/ 2147483647 w 500"/>
                <a:gd name="T67" fmla="*/ 2147483647 h 662"/>
                <a:gd name="T68" fmla="*/ 2147483647 w 500"/>
                <a:gd name="T69" fmla="*/ 2147483647 h 662"/>
                <a:gd name="T70" fmla="*/ 2147483647 w 500"/>
                <a:gd name="T71" fmla="*/ 2147483647 h 662"/>
                <a:gd name="T72" fmla="*/ 2147483647 w 500"/>
                <a:gd name="T73" fmla="*/ 2147483647 h 662"/>
                <a:gd name="T74" fmla="*/ 2147483647 w 500"/>
                <a:gd name="T75" fmla="*/ 2147483647 h 662"/>
                <a:gd name="T76" fmla="*/ 2147483647 w 500"/>
                <a:gd name="T77" fmla="*/ 2147483647 h 662"/>
                <a:gd name="T78" fmla="*/ 2147483647 w 500"/>
                <a:gd name="T79" fmla="*/ 2147483647 h 662"/>
                <a:gd name="T80" fmla="*/ 2147483647 w 500"/>
                <a:gd name="T81" fmla="*/ 2147483647 h 662"/>
                <a:gd name="T82" fmla="*/ 2147483647 w 500"/>
                <a:gd name="T83" fmla="*/ 2147483647 h 662"/>
                <a:gd name="T84" fmla="*/ 2147483647 w 500"/>
                <a:gd name="T85" fmla="*/ 2147483647 h 662"/>
                <a:gd name="T86" fmla="*/ 2147483647 w 500"/>
                <a:gd name="T87" fmla="*/ 2147483647 h 662"/>
                <a:gd name="T88" fmla="*/ 2147483647 w 500"/>
                <a:gd name="T89" fmla="*/ 2147483647 h 662"/>
                <a:gd name="T90" fmla="*/ 2147483647 w 500"/>
                <a:gd name="T91" fmla="*/ 2147483647 h 662"/>
                <a:gd name="T92" fmla="*/ 2147483647 w 500"/>
                <a:gd name="T93" fmla="*/ 2147483647 h 6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"/>
                <a:gd name="T142" fmla="*/ 0 h 662"/>
                <a:gd name="T143" fmla="*/ 927436 w 500"/>
                <a:gd name="T144" fmla="*/ 1259681 h 66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" h="662">
                  <a:moveTo>
                    <a:pt x="155" y="0"/>
                  </a:moveTo>
                  <a:lnTo>
                    <a:pt x="162" y="28"/>
                  </a:lnTo>
                  <a:lnTo>
                    <a:pt x="169" y="51"/>
                  </a:lnTo>
                  <a:lnTo>
                    <a:pt x="172" y="80"/>
                  </a:lnTo>
                  <a:lnTo>
                    <a:pt x="167" y="102"/>
                  </a:lnTo>
                  <a:lnTo>
                    <a:pt x="155" y="117"/>
                  </a:lnTo>
                  <a:lnTo>
                    <a:pt x="137" y="111"/>
                  </a:lnTo>
                  <a:lnTo>
                    <a:pt x="110" y="110"/>
                  </a:lnTo>
                  <a:lnTo>
                    <a:pt x="89" y="99"/>
                  </a:lnTo>
                  <a:lnTo>
                    <a:pt x="72" y="113"/>
                  </a:lnTo>
                  <a:lnTo>
                    <a:pt x="56" y="135"/>
                  </a:lnTo>
                  <a:lnTo>
                    <a:pt x="58" y="171"/>
                  </a:lnTo>
                  <a:lnTo>
                    <a:pt x="56" y="200"/>
                  </a:lnTo>
                  <a:lnTo>
                    <a:pt x="61" y="230"/>
                  </a:lnTo>
                  <a:lnTo>
                    <a:pt x="46" y="247"/>
                  </a:lnTo>
                  <a:lnTo>
                    <a:pt x="40" y="271"/>
                  </a:lnTo>
                  <a:lnTo>
                    <a:pt x="13" y="281"/>
                  </a:lnTo>
                  <a:lnTo>
                    <a:pt x="23" y="306"/>
                  </a:lnTo>
                  <a:lnTo>
                    <a:pt x="33" y="325"/>
                  </a:lnTo>
                  <a:lnTo>
                    <a:pt x="21" y="341"/>
                  </a:lnTo>
                  <a:lnTo>
                    <a:pt x="3" y="347"/>
                  </a:lnTo>
                  <a:lnTo>
                    <a:pt x="0" y="369"/>
                  </a:lnTo>
                  <a:lnTo>
                    <a:pt x="6" y="387"/>
                  </a:lnTo>
                  <a:lnTo>
                    <a:pt x="24" y="403"/>
                  </a:lnTo>
                  <a:lnTo>
                    <a:pt x="12" y="415"/>
                  </a:lnTo>
                  <a:lnTo>
                    <a:pt x="4" y="444"/>
                  </a:lnTo>
                  <a:lnTo>
                    <a:pt x="7" y="458"/>
                  </a:lnTo>
                  <a:lnTo>
                    <a:pt x="13" y="464"/>
                  </a:lnTo>
                  <a:lnTo>
                    <a:pt x="29" y="503"/>
                  </a:lnTo>
                  <a:lnTo>
                    <a:pt x="46" y="517"/>
                  </a:lnTo>
                  <a:lnTo>
                    <a:pt x="71" y="520"/>
                  </a:lnTo>
                  <a:lnTo>
                    <a:pt x="95" y="536"/>
                  </a:lnTo>
                  <a:lnTo>
                    <a:pt x="95" y="574"/>
                  </a:lnTo>
                  <a:lnTo>
                    <a:pt x="80" y="606"/>
                  </a:lnTo>
                  <a:lnTo>
                    <a:pt x="78" y="634"/>
                  </a:lnTo>
                  <a:lnTo>
                    <a:pt x="76" y="655"/>
                  </a:lnTo>
                  <a:lnTo>
                    <a:pt x="103" y="650"/>
                  </a:lnTo>
                  <a:lnTo>
                    <a:pt x="125" y="648"/>
                  </a:lnTo>
                  <a:lnTo>
                    <a:pt x="144" y="645"/>
                  </a:lnTo>
                  <a:lnTo>
                    <a:pt x="173" y="647"/>
                  </a:lnTo>
                  <a:lnTo>
                    <a:pt x="200" y="651"/>
                  </a:lnTo>
                  <a:lnTo>
                    <a:pt x="228" y="660"/>
                  </a:lnTo>
                  <a:lnTo>
                    <a:pt x="249" y="656"/>
                  </a:lnTo>
                  <a:lnTo>
                    <a:pt x="296" y="662"/>
                  </a:lnTo>
                  <a:lnTo>
                    <a:pt x="347" y="654"/>
                  </a:lnTo>
                  <a:lnTo>
                    <a:pt x="368" y="650"/>
                  </a:lnTo>
                  <a:lnTo>
                    <a:pt x="419" y="639"/>
                  </a:lnTo>
                  <a:lnTo>
                    <a:pt x="406" y="626"/>
                  </a:lnTo>
                  <a:lnTo>
                    <a:pt x="402" y="600"/>
                  </a:lnTo>
                  <a:lnTo>
                    <a:pt x="425" y="579"/>
                  </a:lnTo>
                  <a:lnTo>
                    <a:pt x="436" y="554"/>
                  </a:lnTo>
                  <a:lnTo>
                    <a:pt x="420" y="531"/>
                  </a:lnTo>
                  <a:lnTo>
                    <a:pt x="400" y="511"/>
                  </a:lnTo>
                  <a:lnTo>
                    <a:pt x="383" y="495"/>
                  </a:lnTo>
                  <a:lnTo>
                    <a:pt x="370" y="475"/>
                  </a:lnTo>
                  <a:lnTo>
                    <a:pt x="364" y="444"/>
                  </a:lnTo>
                  <a:lnTo>
                    <a:pt x="389" y="435"/>
                  </a:lnTo>
                  <a:lnTo>
                    <a:pt x="413" y="419"/>
                  </a:lnTo>
                  <a:lnTo>
                    <a:pt x="446" y="408"/>
                  </a:lnTo>
                  <a:lnTo>
                    <a:pt x="464" y="393"/>
                  </a:lnTo>
                  <a:lnTo>
                    <a:pt x="482" y="396"/>
                  </a:lnTo>
                  <a:lnTo>
                    <a:pt x="498" y="397"/>
                  </a:lnTo>
                  <a:lnTo>
                    <a:pt x="500" y="372"/>
                  </a:lnTo>
                  <a:lnTo>
                    <a:pt x="488" y="344"/>
                  </a:lnTo>
                  <a:lnTo>
                    <a:pt x="486" y="318"/>
                  </a:lnTo>
                  <a:lnTo>
                    <a:pt x="485" y="290"/>
                  </a:lnTo>
                  <a:lnTo>
                    <a:pt x="474" y="259"/>
                  </a:lnTo>
                  <a:lnTo>
                    <a:pt x="475" y="228"/>
                  </a:lnTo>
                  <a:lnTo>
                    <a:pt x="472" y="194"/>
                  </a:lnTo>
                  <a:lnTo>
                    <a:pt x="475" y="167"/>
                  </a:lnTo>
                  <a:lnTo>
                    <a:pt x="469" y="142"/>
                  </a:lnTo>
                  <a:lnTo>
                    <a:pt x="464" y="110"/>
                  </a:lnTo>
                  <a:lnTo>
                    <a:pt x="469" y="87"/>
                  </a:lnTo>
                  <a:lnTo>
                    <a:pt x="443" y="59"/>
                  </a:lnTo>
                  <a:lnTo>
                    <a:pt x="436" y="36"/>
                  </a:lnTo>
                  <a:lnTo>
                    <a:pt x="413" y="36"/>
                  </a:lnTo>
                  <a:lnTo>
                    <a:pt x="387" y="39"/>
                  </a:lnTo>
                  <a:lnTo>
                    <a:pt x="369" y="56"/>
                  </a:lnTo>
                  <a:lnTo>
                    <a:pt x="354" y="75"/>
                  </a:lnTo>
                  <a:lnTo>
                    <a:pt x="341" y="93"/>
                  </a:lnTo>
                  <a:lnTo>
                    <a:pt x="332" y="106"/>
                  </a:lnTo>
                  <a:lnTo>
                    <a:pt x="316" y="109"/>
                  </a:lnTo>
                  <a:lnTo>
                    <a:pt x="294" y="110"/>
                  </a:lnTo>
                  <a:lnTo>
                    <a:pt x="293" y="96"/>
                  </a:lnTo>
                  <a:lnTo>
                    <a:pt x="310" y="77"/>
                  </a:lnTo>
                  <a:lnTo>
                    <a:pt x="312" y="59"/>
                  </a:lnTo>
                  <a:lnTo>
                    <a:pt x="295" y="61"/>
                  </a:lnTo>
                  <a:lnTo>
                    <a:pt x="282" y="67"/>
                  </a:lnTo>
                  <a:lnTo>
                    <a:pt x="263" y="59"/>
                  </a:lnTo>
                  <a:lnTo>
                    <a:pt x="247" y="53"/>
                  </a:lnTo>
                  <a:lnTo>
                    <a:pt x="256" y="37"/>
                  </a:lnTo>
                  <a:lnTo>
                    <a:pt x="229" y="20"/>
                  </a:lnTo>
                  <a:lnTo>
                    <a:pt x="202" y="5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0" name="Freeform 157">
              <a:extLst/>
            </p:cNvPr>
            <p:cNvSpPr>
              <a:spLocks/>
            </p:cNvSpPr>
            <p:nvPr/>
          </p:nvSpPr>
          <p:spPr bwMode="auto">
            <a:xfrm>
              <a:off x="4513239" y="3903681"/>
              <a:ext cx="55562" cy="31750"/>
            </a:xfrm>
            <a:custGeom>
              <a:avLst/>
              <a:gdLst>
                <a:gd name="T0" fmla="*/ 0 w 205"/>
                <a:gd name="T1" fmla="*/ 2147483647 h 117"/>
                <a:gd name="T2" fmla="*/ 2147483647 w 205"/>
                <a:gd name="T3" fmla="*/ 2147483647 h 117"/>
                <a:gd name="T4" fmla="*/ 2147483647 w 205"/>
                <a:gd name="T5" fmla="*/ 2147483647 h 117"/>
                <a:gd name="T6" fmla="*/ 2147483647 w 205"/>
                <a:gd name="T7" fmla="*/ 2147483647 h 117"/>
                <a:gd name="T8" fmla="*/ 2147483647 w 205"/>
                <a:gd name="T9" fmla="*/ 2147483647 h 117"/>
                <a:gd name="T10" fmla="*/ 2147483647 w 205"/>
                <a:gd name="T11" fmla="*/ 2147483647 h 117"/>
                <a:gd name="T12" fmla="*/ 2147483647 w 205"/>
                <a:gd name="T13" fmla="*/ 2147483647 h 117"/>
                <a:gd name="T14" fmla="*/ 2147483647 w 205"/>
                <a:gd name="T15" fmla="*/ 2147483647 h 117"/>
                <a:gd name="T16" fmla="*/ 2147483647 w 205"/>
                <a:gd name="T17" fmla="*/ 2147483647 h 117"/>
                <a:gd name="T18" fmla="*/ 2147483647 w 205"/>
                <a:gd name="T19" fmla="*/ 2147483647 h 117"/>
                <a:gd name="T20" fmla="*/ 2147483647 w 205"/>
                <a:gd name="T21" fmla="*/ 2147483647 h 117"/>
                <a:gd name="T22" fmla="*/ 2147483647 w 205"/>
                <a:gd name="T23" fmla="*/ 2147483647 h 117"/>
                <a:gd name="T24" fmla="*/ 2147483647 w 205"/>
                <a:gd name="T25" fmla="*/ 2147483647 h 117"/>
                <a:gd name="T26" fmla="*/ 2147483647 w 205"/>
                <a:gd name="T27" fmla="*/ 2147483647 h 117"/>
                <a:gd name="T28" fmla="*/ 2147483647 w 205"/>
                <a:gd name="T29" fmla="*/ 2147483647 h 117"/>
                <a:gd name="T30" fmla="*/ 2147483647 w 205"/>
                <a:gd name="T31" fmla="*/ 2147483647 h 117"/>
                <a:gd name="T32" fmla="*/ 2147483647 w 205"/>
                <a:gd name="T33" fmla="*/ 2147483647 h 117"/>
                <a:gd name="T34" fmla="*/ 2147483647 w 205"/>
                <a:gd name="T35" fmla="*/ 2147483647 h 117"/>
                <a:gd name="T36" fmla="*/ 2147483647 w 205"/>
                <a:gd name="T37" fmla="*/ 0 h 117"/>
                <a:gd name="T38" fmla="*/ 2147483647 w 205"/>
                <a:gd name="T39" fmla="*/ 2147483647 h 117"/>
                <a:gd name="T40" fmla="*/ 2147483647 w 205"/>
                <a:gd name="T41" fmla="*/ 2147483647 h 117"/>
                <a:gd name="T42" fmla="*/ 2147483647 w 205"/>
                <a:gd name="T43" fmla="*/ 2147483647 h 117"/>
                <a:gd name="T44" fmla="*/ 2147483647 w 205"/>
                <a:gd name="T45" fmla="*/ 2147483647 h 117"/>
                <a:gd name="T46" fmla="*/ 2147483647 w 205"/>
                <a:gd name="T47" fmla="*/ 2147483647 h 117"/>
                <a:gd name="T48" fmla="*/ 2147483647 w 205"/>
                <a:gd name="T49" fmla="*/ 2147483647 h 117"/>
                <a:gd name="T50" fmla="*/ 0 w 205"/>
                <a:gd name="T51" fmla="*/ 2147483647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5"/>
                <a:gd name="T79" fmla="*/ 0 h 117"/>
                <a:gd name="T80" fmla="*/ 205 w 205"/>
                <a:gd name="T81" fmla="*/ 117 h 1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5" h="117">
                  <a:moveTo>
                    <a:pt x="0" y="89"/>
                  </a:moveTo>
                  <a:lnTo>
                    <a:pt x="2" y="107"/>
                  </a:lnTo>
                  <a:lnTo>
                    <a:pt x="20" y="113"/>
                  </a:lnTo>
                  <a:lnTo>
                    <a:pt x="37" y="113"/>
                  </a:lnTo>
                  <a:lnTo>
                    <a:pt x="58" y="113"/>
                  </a:lnTo>
                  <a:lnTo>
                    <a:pt x="78" y="116"/>
                  </a:lnTo>
                  <a:lnTo>
                    <a:pt x="101" y="113"/>
                  </a:lnTo>
                  <a:lnTo>
                    <a:pt x="120" y="117"/>
                  </a:lnTo>
                  <a:lnTo>
                    <a:pt x="138" y="100"/>
                  </a:lnTo>
                  <a:lnTo>
                    <a:pt x="148" y="86"/>
                  </a:lnTo>
                  <a:lnTo>
                    <a:pt x="146" y="59"/>
                  </a:lnTo>
                  <a:lnTo>
                    <a:pt x="149" y="41"/>
                  </a:lnTo>
                  <a:lnTo>
                    <a:pt x="155" y="32"/>
                  </a:lnTo>
                  <a:lnTo>
                    <a:pt x="172" y="44"/>
                  </a:lnTo>
                  <a:lnTo>
                    <a:pt x="191" y="43"/>
                  </a:lnTo>
                  <a:lnTo>
                    <a:pt x="205" y="33"/>
                  </a:lnTo>
                  <a:lnTo>
                    <a:pt x="196" y="8"/>
                  </a:lnTo>
                  <a:lnTo>
                    <a:pt x="171" y="8"/>
                  </a:lnTo>
                  <a:lnTo>
                    <a:pt x="148" y="0"/>
                  </a:lnTo>
                  <a:lnTo>
                    <a:pt x="118" y="6"/>
                  </a:lnTo>
                  <a:lnTo>
                    <a:pt x="82" y="21"/>
                  </a:lnTo>
                  <a:lnTo>
                    <a:pt x="57" y="38"/>
                  </a:lnTo>
                  <a:lnTo>
                    <a:pt x="41" y="42"/>
                  </a:lnTo>
                  <a:lnTo>
                    <a:pt x="11" y="45"/>
                  </a:lnTo>
                  <a:lnTo>
                    <a:pt x="12" y="71"/>
                  </a:lnTo>
                  <a:lnTo>
                    <a:pt x="0" y="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1" name="Freeform 141">
              <a:extLst/>
            </p:cNvPr>
            <p:cNvSpPr>
              <a:spLocks/>
            </p:cNvSpPr>
            <p:nvPr/>
          </p:nvSpPr>
          <p:spPr bwMode="auto">
            <a:xfrm>
              <a:off x="4313214" y="3773506"/>
              <a:ext cx="68262" cy="57150"/>
            </a:xfrm>
            <a:custGeom>
              <a:avLst/>
              <a:gdLst>
                <a:gd name="T0" fmla="*/ 51 w 402767"/>
                <a:gd name="T1" fmla="*/ 11 h 339079"/>
                <a:gd name="T2" fmla="*/ 47 w 402767"/>
                <a:gd name="T3" fmla="*/ 6 h 339079"/>
                <a:gd name="T4" fmla="*/ 42 w 402767"/>
                <a:gd name="T5" fmla="*/ 3 h 339079"/>
                <a:gd name="T6" fmla="*/ 37 w 402767"/>
                <a:gd name="T7" fmla="*/ 0 h 339079"/>
                <a:gd name="T8" fmla="*/ 31 w 402767"/>
                <a:gd name="T9" fmla="*/ 0 h 339079"/>
                <a:gd name="T10" fmla="*/ 24 w 402767"/>
                <a:gd name="T11" fmla="*/ 1 h 339079"/>
                <a:gd name="T12" fmla="*/ 18 w 402767"/>
                <a:gd name="T13" fmla="*/ 1 h 339079"/>
                <a:gd name="T14" fmla="*/ 10 w 402767"/>
                <a:gd name="T15" fmla="*/ 2 h 339079"/>
                <a:gd name="T16" fmla="*/ 6 w 402767"/>
                <a:gd name="T17" fmla="*/ 5 h 339079"/>
                <a:gd name="T18" fmla="*/ 0 w 402767"/>
                <a:gd name="T19" fmla="*/ 7 h 339079"/>
                <a:gd name="T20" fmla="*/ 7 w 402767"/>
                <a:gd name="T21" fmla="*/ 11 h 339079"/>
                <a:gd name="T22" fmla="*/ 9 w 402767"/>
                <a:gd name="T23" fmla="*/ 16 h 339079"/>
                <a:gd name="T24" fmla="*/ 15 w 402767"/>
                <a:gd name="T25" fmla="*/ 18 h 339079"/>
                <a:gd name="T26" fmla="*/ 18 w 402767"/>
                <a:gd name="T27" fmla="*/ 23 h 339079"/>
                <a:gd name="T28" fmla="*/ 23 w 402767"/>
                <a:gd name="T29" fmla="*/ 28 h 339079"/>
                <a:gd name="T30" fmla="*/ 28 w 402767"/>
                <a:gd name="T31" fmla="*/ 31 h 339079"/>
                <a:gd name="T32" fmla="*/ 34 w 402767"/>
                <a:gd name="T33" fmla="*/ 31 h 339079"/>
                <a:gd name="T34" fmla="*/ 36 w 402767"/>
                <a:gd name="T35" fmla="*/ 39 h 339079"/>
                <a:gd name="T36" fmla="*/ 41 w 402767"/>
                <a:gd name="T37" fmla="*/ 43 h 339079"/>
                <a:gd name="T38" fmla="*/ 47 w 402767"/>
                <a:gd name="T39" fmla="*/ 46 h 339079"/>
                <a:gd name="T40" fmla="*/ 48 w 402767"/>
                <a:gd name="T41" fmla="*/ 45 h 339079"/>
                <a:gd name="T42" fmla="*/ 48 w 402767"/>
                <a:gd name="T43" fmla="*/ 42 h 339079"/>
                <a:gd name="T44" fmla="*/ 48 w 402767"/>
                <a:gd name="T45" fmla="*/ 39 h 339079"/>
                <a:gd name="T46" fmla="*/ 49 w 402767"/>
                <a:gd name="T47" fmla="*/ 37 h 339079"/>
                <a:gd name="T48" fmla="*/ 51 w 402767"/>
                <a:gd name="T49" fmla="*/ 36 h 339079"/>
                <a:gd name="T50" fmla="*/ 53 w 402767"/>
                <a:gd name="T51" fmla="*/ 29 h 339079"/>
                <a:gd name="T52" fmla="*/ 56 w 402767"/>
                <a:gd name="T53" fmla="*/ 25 h 339079"/>
                <a:gd name="T54" fmla="*/ 52 w 402767"/>
                <a:gd name="T55" fmla="*/ 21 h 339079"/>
                <a:gd name="T56" fmla="*/ 50 w 402767"/>
                <a:gd name="T57" fmla="*/ 18 h 339079"/>
                <a:gd name="T58" fmla="*/ 51 w 402767"/>
                <a:gd name="T59" fmla="*/ 11 h 33907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2767"/>
                <a:gd name="T91" fmla="*/ 0 h 339079"/>
                <a:gd name="T92" fmla="*/ 402767 w 402767"/>
                <a:gd name="T93" fmla="*/ 339079 h 33907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2767" h="339079">
                  <a:moveTo>
                    <a:pt x="364667" y="79772"/>
                  </a:moveTo>
                  <a:lnTo>
                    <a:pt x="336092" y="46435"/>
                  </a:lnTo>
                  <a:lnTo>
                    <a:pt x="303213" y="24754"/>
                  </a:lnTo>
                  <a:lnTo>
                    <a:pt x="262273" y="2382"/>
                  </a:lnTo>
                  <a:lnTo>
                    <a:pt x="222982" y="0"/>
                  </a:lnTo>
                  <a:lnTo>
                    <a:pt x="173038" y="10467"/>
                  </a:lnTo>
                  <a:lnTo>
                    <a:pt x="128588" y="10467"/>
                  </a:lnTo>
                  <a:lnTo>
                    <a:pt x="73025" y="12054"/>
                  </a:lnTo>
                  <a:lnTo>
                    <a:pt x="46038" y="39042"/>
                  </a:lnTo>
                  <a:lnTo>
                    <a:pt x="0" y="50154"/>
                  </a:lnTo>
                  <a:lnTo>
                    <a:pt x="47625" y="83492"/>
                  </a:lnTo>
                  <a:lnTo>
                    <a:pt x="65088" y="118417"/>
                  </a:lnTo>
                  <a:lnTo>
                    <a:pt x="104775" y="132704"/>
                  </a:lnTo>
                  <a:lnTo>
                    <a:pt x="127000" y="170804"/>
                  </a:lnTo>
                  <a:lnTo>
                    <a:pt x="161925" y="208904"/>
                  </a:lnTo>
                  <a:lnTo>
                    <a:pt x="200025" y="229542"/>
                  </a:lnTo>
                  <a:lnTo>
                    <a:pt x="246063" y="226367"/>
                  </a:lnTo>
                  <a:lnTo>
                    <a:pt x="255588" y="285104"/>
                  </a:lnTo>
                  <a:lnTo>
                    <a:pt x="290513" y="316854"/>
                  </a:lnTo>
                  <a:lnTo>
                    <a:pt x="338138" y="339079"/>
                  </a:lnTo>
                  <a:lnTo>
                    <a:pt x="342900" y="327967"/>
                  </a:lnTo>
                  <a:lnTo>
                    <a:pt x="346075" y="307329"/>
                  </a:lnTo>
                  <a:lnTo>
                    <a:pt x="342900" y="289867"/>
                  </a:lnTo>
                  <a:lnTo>
                    <a:pt x="352425" y="269229"/>
                  </a:lnTo>
                  <a:lnTo>
                    <a:pt x="363538" y="267642"/>
                  </a:lnTo>
                  <a:lnTo>
                    <a:pt x="381336" y="211932"/>
                  </a:lnTo>
                  <a:lnTo>
                    <a:pt x="402767" y="185738"/>
                  </a:lnTo>
                  <a:lnTo>
                    <a:pt x="371811" y="157163"/>
                  </a:lnTo>
                  <a:lnTo>
                    <a:pt x="358775" y="129529"/>
                  </a:lnTo>
                  <a:lnTo>
                    <a:pt x="364667" y="797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2" name="Freeform 142">
              <a:extLst/>
            </p:cNvPr>
            <p:cNvSpPr>
              <a:spLocks/>
            </p:cNvSpPr>
            <p:nvPr/>
          </p:nvSpPr>
          <p:spPr bwMode="auto">
            <a:xfrm>
              <a:off x="4333851" y="3717943"/>
              <a:ext cx="60325" cy="69850"/>
            </a:xfrm>
            <a:custGeom>
              <a:avLst/>
              <a:gdLst>
                <a:gd name="T0" fmla="*/ 50 w 352425"/>
                <a:gd name="T1" fmla="*/ 0 h 401637"/>
                <a:gd name="T2" fmla="*/ 45 w 352425"/>
                <a:gd name="T3" fmla="*/ 3 h 401637"/>
                <a:gd name="T4" fmla="*/ 39 w 352425"/>
                <a:gd name="T5" fmla="*/ 3 h 401637"/>
                <a:gd name="T6" fmla="*/ 34 w 352425"/>
                <a:gd name="T7" fmla="*/ 0 h 401637"/>
                <a:gd name="T8" fmla="*/ 33 w 352425"/>
                <a:gd name="T9" fmla="*/ 5 h 401637"/>
                <a:gd name="T10" fmla="*/ 35 w 352425"/>
                <a:gd name="T11" fmla="*/ 8 h 401637"/>
                <a:gd name="T12" fmla="*/ 35 w 352425"/>
                <a:gd name="T13" fmla="*/ 14 h 401637"/>
                <a:gd name="T14" fmla="*/ 37 w 352425"/>
                <a:gd name="T15" fmla="*/ 18 h 401637"/>
                <a:gd name="T16" fmla="*/ 36 w 352425"/>
                <a:gd name="T17" fmla="*/ 22 h 401637"/>
                <a:gd name="T18" fmla="*/ 31 w 352425"/>
                <a:gd name="T19" fmla="*/ 25 h 401637"/>
                <a:gd name="T20" fmla="*/ 29 w 352425"/>
                <a:gd name="T21" fmla="*/ 22 h 401637"/>
                <a:gd name="T22" fmla="*/ 29 w 352425"/>
                <a:gd name="T23" fmla="*/ 17 h 401637"/>
                <a:gd name="T24" fmla="*/ 28 w 352425"/>
                <a:gd name="T25" fmla="*/ 13 h 401637"/>
                <a:gd name="T26" fmla="*/ 24 w 352425"/>
                <a:gd name="T27" fmla="*/ 14 h 401637"/>
                <a:gd name="T28" fmla="*/ 17 w 352425"/>
                <a:gd name="T29" fmla="*/ 23 h 401637"/>
                <a:gd name="T30" fmla="*/ 15 w 352425"/>
                <a:gd name="T31" fmla="*/ 29 h 401637"/>
                <a:gd name="T32" fmla="*/ 13 w 352425"/>
                <a:gd name="T33" fmla="*/ 32 h 401637"/>
                <a:gd name="T34" fmla="*/ 13 w 352425"/>
                <a:gd name="T35" fmla="*/ 37 h 401637"/>
                <a:gd name="T36" fmla="*/ 9 w 352425"/>
                <a:gd name="T37" fmla="*/ 40 h 401637"/>
                <a:gd name="T38" fmla="*/ 7 w 352425"/>
                <a:gd name="T39" fmla="*/ 44 h 401637"/>
                <a:gd name="T40" fmla="*/ 0 w 352425"/>
                <a:gd name="T41" fmla="*/ 52 h 401637"/>
                <a:gd name="T42" fmla="*/ 9 w 352425"/>
                <a:gd name="T43" fmla="*/ 53 h 401637"/>
                <a:gd name="T44" fmla="*/ 15 w 352425"/>
                <a:gd name="T45" fmla="*/ 51 h 401637"/>
                <a:gd name="T46" fmla="*/ 21 w 352425"/>
                <a:gd name="T47" fmla="*/ 52 h 401637"/>
                <a:gd name="T48" fmla="*/ 27 w 352425"/>
                <a:gd name="T49" fmla="*/ 55 h 401637"/>
                <a:gd name="T50" fmla="*/ 32 w 352425"/>
                <a:gd name="T51" fmla="*/ 58 h 401637"/>
                <a:gd name="T52" fmla="*/ 36 w 352425"/>
                <a:gd name="T53" fmla="*/ 64 h 401637"/>
                <a:gd name="T54" fmla="*/ 41 w 352425"/>
                <a:gd name="T55" fmla="*/ 62 h 401637"/>
                <a:gd name="T56" fmla="*/ 44 w 352425"/>
                <a:gd name="T57" fmla="*/ 57 h 401637"/>
                <a:gd name="T58" fmla="*/ 41 w 352425"/>
                <a:gd name="T59" fmla="*/ 51 h 401637"/>
                <a:gd name="T60" fmla="*/ 39 w 352425"/>
                <a:gd name="T61" fmla="*/ 45 h 401637"/>
                <a:gd name="T62" fmla="*/ 46 w 352425"/>
                <a:gd name="T63" fmla="*/ 42 h 401637"/>
                <a:gd name="T64" fmla="*/ 48 w 352425"/>
                <a:gd name="T65" fmla="*/ 35 h 401637"/>
                <a:gd name="T66" fmla="*/ 52 w 352425"/>
                <a:gd name="T67" fmla="*/ 29 h 401637"/>
                <a:gd name="T68" fmla="*/ 51 w 352425"/>
                <a:gd name="T69" fmla="*/ 22 h 401637"/>
                <a:gd name="T70" fmla="*/ 51 w 352425"/>
                <a:gd name="T71" fmla="*/ 13 h 401637"/>
                <a:gd name="T72" fmla="*/ 51 w 352425"/>
                <a:gd name="T73" fmla="*/ 7 h 401637"/>
                <a:gd name="T74" fmla="*/ 50 w 352425"/>
                <a:gd name="T75" fmla="*/ 0 h 4016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2425"/>
                <a:gd name="T115" fmla="*/ 0 h 401637"/>
                <a:gd name="T116" fmla="*/ 352425 w 352425"/>
                <a:gd name="T117" fmla="*/ 401637 h 4016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2425" h="401637">
                  <a:moveTo>
                    <a:pt x="342900" y="1587"/>
                  </a:moveTo>
                  <a:lnTo>
                    <a:pt x="306388" y="17462"/>
                  </a:lnTo>
                  <a:lnTo>
                    <a:pt x="268288" y="17462"/>
                  </a:lnTo>
                  <a:lnTo>
                    <a:pt x="231775" y="0"/>
                  </a:lnTo>
                  <a:lnTo>
                    <a:pt x="227013" y="31750"/>
                  </a:lnTo>
                  <a:lnTo>
                    <a:pt x="236538" y="47625"/>
                  </a:lnTo>
                  <a:lnTo>
                    <a:pt x="236538" y="87312"/>
                  </a:lnTo>
                  <a:lnTo>
                    <a:pt x="254000" y="114300"/>
                  </a:lnTo>
                  <a:lnTo>
                    <a:pt x="246063" y="141287"/>
                  </a:lnTo>
                  <a:lnTo>
                    <a:pt x="214313" y="153987"/>
                  </a:lnTo>
                  <a:lnTo>
                    <a:pt x="200025" y="141287"/>
                  </a:lnTo>
                  <a:lnTo>
                    <a:pt x="200025" y="104775"/>
                  </a:lnTo>
                  <a:lnTo>
                    <a:pt x="190500" y="79375"/>
                  </a:lnTo>
                  <a:lnTo>
                    <a:pt x="160338" y="87312"/>
                  </a:lnTo>
                  <a:lnTo>
                    <a:pt x="114300" y="142875"/>
                  </a:lnTo>
                  <a:lnTo>
                    <a:pt x="101600" y="179387"/>
                  </a:lnTo>
                  <a:lnTo>
                    <a:pt x="90488" y="200025"/>
                  </a:lnTo>
                  <a:lnTo>
                    <a:pt x="87313" y="234950"/>
                  </a:lnTo>
                  <a:lnTo>
                    <a:pt x="58738" y="250825"/>
                  </a:lnTo>
                  <a:lnTo>
                    <a:pt x="47625" y="276225"/>
                  </a:lnTo>
                  <a:lnTo>
                    <a:pt x="0" y="328612"/>
                  </a:lnTo>
                  <a:lnTo>
                    <a:pt x="58738" y="331787"/>
                  </a:lnTo>
                  <a:lnTo>
                    <a:pt x="104775" y="320675"/>
                  </a:lnTo>
                  <a:lnTo>
                    <a:pt x="142875" y="325437"/>
                  </a:lnTo>
                  <a:lnTo>
                    <a:pt x="184150" y="344487"/>
                  </a:lnTo>
                  <a:lnTo>
                    <a:pt x="215900" y="366712"/>
                  </a:lnTo>
                  <a:lnTo>
                    <a:pt x="246063" y="401637"/>
                  </a:lnTo>
                  <a:lnTo>
                    <a:pt x="276225" y="392112"/>
                  </a:lnTo>
                  <a:lnTo>
                    <a:pt x="300373" y="360612"/>
                  </a:lnTo>
                  <a:lnTo>
                    <a:pt x="278941" y="322512"/>
                  </a:lnTo>
                  <a:lnTo>
                    <a:pt x="265113" y="282575"/>
                  </a:lnTo>
                  <a:lnTo>
                    <a:pt x="312738" y="263525"/>
                  </a:lnTo>
                  <a:lnTo>
                    <a:pt x="325438" y="217487"/>
                  </a:lnTo>
                  <a:lnTo>
                    <a:pt x="352425" y="184150"/>
                  </a:lnTo>
                  <a:lnTo>
                    <a:pt x="344488" y="138112"/>
                  </a:lnTo>
                  <a:lnTo>
                    <a:pt x="349250" y="84137"/>
                  </a:lnTo>
                  <a:lnTo>
                    <a:pt x="349250" y="42862"/>
                  </a:lnTo>
                  <a:lnTo>
                    <a:pt x="342900" y="15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3" name="Freeform 143">
              <a:extLst/>
            </p:cNvPr>
            <p:cNvSpPr>
              <a:spLocks/>
            </p:cNvSpPr>
            <p:nvPr/>
          </p:nvSpPr>
          <p:spPr bwMode="auto">
            <a:xfrm>
              <a:off x="4405289" y="3584593"/>
              <a:ext cx="58737" cy="93663"/>
            </a:xfrm>
            <a:custGeom>
              <a:avLst/>
              <a:gdLst>
                <a:gd name="T0" fmla="*/ 23 w 341166"/>
                <a:gd name="T1" fmla="*/ 76 h 554288"/>
                <a:gd name="T2" fmla="*/ 29 w 341166"/>
                <a:gd name="T3" fmla="*/ 76 h 554288"/>
                <a:gd name="T4" fmla="*/ 29 w 341166"/>
                <a:gd name="T5" fmla="*/ 70 h 554288"/>
                <a:gd name="T6" fmla="*/ 29 w 341166"/>
                <a:gd name="T7" fmla="*/ 65 h 554288"/>
                <a:gd name="T8" fmla="*/ 34 w 341166"/>
                <a:gd name="T9" fmla="*/ 68 h 554288"/>
                <a:gd name="T10" fmla="*/ 36 w 341166"/>
                <a:gd name="T11" fmla="*/ 70 h 554288"/>
                <a:gd name="T12" fmla="*/ 40 w 341166"/>
                <a:gd name="T13" fmla="*/ 74 h 554288"/>
                <a:gd name="T14" fmla="*/ 45 w 341166"/>
                <a:gd name="T15" fmla="*/ 70 h 554288"/>
                <a:gd name="T16" fmla="*/ 46 w 341166"/>
                <a:gd name="T17" fmla="*/ 65 h 554288"/>
                <a:gd name="T18" fmla="*/ 46 w 341166"/>
                <a:gd name="T19" fmla="*/ 58 h 554288"/>
                <a:gd name="T20" fmla="*/ 40 w 341166"/>
                <a:gd name="T21" fmla="*/ 57 h 554288"/>
                <a:gd name="T22" fmla="*/ 35 w 341166"/>
                <a:gd name="T23" fmla="*/ 53 h 554288"/>
                <a:gd name="T24" fmla="*/ 36 w 341166"/>
                <a:gd name="T25" fmla="*/ 49 h 554288"/>
                <a:gd name="T26" fmla="*/ 38 w 341166"/>
                <a:gd name="T27" fmla="*/ 42 h 554288"/>
                <a:gd name="T28" fmla="*/ 41 w 341166"/>
                <a:gd name="T29" fmla="*/ 38 h 554288"/>
                <a:gd name="T30" fmla="*/ 47 w 341166"/>
                <a:gd name="T31" fmla="*/ 37 h 554288"/>
                <a:gd name="T32" fmla="*/ 52 w 341166"/>
                <a:gd name="T33" fmla="*/ 37 h 554288"/>
                <a:gd name="T34" fmla="*/ 51 w 341166"/>
                <a:gd name="T35" fmla="*/ 32 h 554288"/>
                <a:gd name="T36" fmla="*/ 45 w 341166"/>
                <a:gd name="T37" fmla="*/ 31 h 554288"/>
                <a:gd name="T38" fmla="*/ 40 w 341166"/>
                <a:gd name="T39" fmla="*/ 28 h 554288"/>
                <a:gd name="T40" fmla="*/ 41 w 341166"/>
                <a:gd name="T41" fmla="*/ 24 h 554288"/>
                <a:gd name="T42" fmla="*/ 39 w 341166"/>
                <a:gd name="T43" fmla="*/ 17 h 554288"/>
                <a:gd name="T44" fmla="*/ 44 w 341166"/>
                <a:gd name="T45" fmla="*/ 14 h 554288"/>
                <a:gd name="T46" fmla="*/ 47 w 341166"/>
                <a:gd name="T47" fmla="*/ 6 h 554288"/>
                <a:gd name="T48" fmla="*/ 44 w 341166"/>
                <a:gd name="T49" fmla="*/ 0 h 554288"/>
                <a:gd name="T50" fmla="*/ 38 w 341166"/>
                <a:gd name="T51" fmla="*/ 1 h 554288"/>
                <a:gd name="T52" fmla="*/ 34 w 341166"/>
                <a:gd name="T53" fmla="*/ 3 h 554288"/>
                <a:gd name="T54" fmla="*/ 31 w 341166"/>
                <a:gd name="T55" fmla="*/ 7 h 554288"/>
                <a:gd name="T56" fmla="*/ 27 w 341166"/>
                <a:gd name="T57" fmla="*/ 11 h 554288"/>
                <a:gd name="T58" fmla="*/ 22 w 341166"/>
                <a:gd name="T59" fmla="*/ 9 h 554288"/>
                <a:gd name="T60" fmla="*/ 16 w 341166"/>
                <a:gd name="T61" fmla="*/ 9 h 554288"/>
                <a:gd name="T62" fmla="*/ 11 w 341166"/>
                <a:gd name="T63" fmla="*/ 13 h 554288"/>
                <a:gd name="T64" fmla="*/ 9 w 341166"/>
                <a:gd name="T65" fmla="*/ 19 h 554288"/>
                <a:gd name="T66" fmla="*/ 7 w 341166"/>
                <a:gd name="T67" fmla="*/ 26 h 554288"/>
                <a:gd name="T68" fmla="*/ 1 w 341166"/>
                <a:gd name="T69" fmla="*/ 28 h 554288"/>
                <a:gd name="T70" fmla="*/ 0 w 341166"/>
                <a:gd name="T71" fmla="*/ 35 h 554288"/>
                <a:gd name="T72" fmla="*/ 1 w 341166"/>
                <a:gd name="T73" fmla="*/ 41 h 554288"/>
                <a:gd name="T74" fmla="*/ 1 w 341166"/>
                <a:gd name="T75" fmla="*/ 47 h 554288"/>
                <a:gd name="T76" fmla="*/ 4 w 341166"/>
                <a:gd name="T77" fmla="*/ 52 h 554288"/>
                <a:gd name="T78" fmla="*/ 7 w 341166"/>
                <a:gd name="T79" fmla="*/ 62 h 554288"/>
                <a:gd name="T80" fmla="*/ 15 w 341166"/>
                <a:gd name="T81" fmla="*/ 66 h 554288"/>
                <a:gd name="T82" fmla="*/ 13 w 341166"/>
                <a:gd name="T83" fmla="*/ 70 h 554288"/>
                <a:gd name="T84" fmla="*/ 16 w 341166"/>
                <a:gd name="T85" fmla="*/ 75 h 554288"/>
                <a:gd name="T86" fmla="*/ 23 w 341166"/>
                <a:gd name="T87" fmla="*/ 76 h 5542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1166"/>
                <a:gd name="T133" fmla="*/ 0 h 554288"/>
                <a:gd name="T134" fmla="*/ 341166 w 341166"/>
                <a:gd name="T135" fmla="*/ 554288 h 5542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1166" h="554288">
                  <a:moveTo>
                    <a:pt x="151988" y="547966"/>
                  </a:moveTo>
                  <a:lnTo>
                    <a:pt x="194804" y="554288"/>
                  </a:lnTo>
                  <a:lnTo>
                    <a:pt x="194804" y="511425"/>
                  </a:lnTo>
                  <a:lnTo>
                    <a:pt x="190794" y="471543"/>
                  </a:lnTo>
                  <a:lnTo>
                    <a:pt x="221515" y="495933"/>
                  </a:lnTo>
                  <a:lnTo>
                    <a:pt x="239301" y="510567"/>
                  </a:lnTo>
                  <a:lnTo>
                    <a:pt x="266788" y="533332"/>
                  </a:lnTo>
                  <a:lnTo>
                    <a:pt x="297509" y="507315"/>
                  </a:lnTo>
                  <a:lnTo>
                    <a:pt x="307211" y="473169"/>
                  </a:lnTo>
                  <a:lnTo>
                    <a:pt x="307211" y="422763"/>
                  </a:lnTo>
                  <a:lnTo>
                    <a:pt x="261938" y="413007"/>
                  </a:lnTo>
                  <a:lnTo>
                    <a:pt x="231216" y="383739"/>
                  </a:lnTo>
                  <a:lnTo>
                    <a:pt x="236067" y="354470"/>
                  </a:lnTo>
                  <a:lnTo>
                    <a:pt x="249002" y="304064"/>
                  </a:lnTo>
                  <a:lnTo>
                    <a:pt x="268405" y="276422"/>
                  </a:lnTo>
                  <a:lnTo>
                    <a:pt x="308828" y="271544"/>
                  </a:lnTo>
                  <a:lnTo>
                    <a:pt x="341166" y="269918"/>
                  </a:lnTo>
                  <a:lnTo>
                    <a:pt x="339549" y="230894"/>
                  </a:lnTo>
                  <a:lnTo>
                    <a:pt x="299126" y="224389"/>
                  </a:lnTo>
                  <a:lnTo>
                    <a:pt x="265171" y="203251"/>
                  </a:lnTo>
                  <a:lnTo>
                    <a:pt x="273256" y="172357"/>
                  </a:lnTo>
                  <a:lnTo>
                    <a:pt x="260321" y="121951"/>
                  </a:lnTo>
                  <a:lnTo>
                    <a:pt x="287808" y="100813"/>
                  </a:lnTo>
                  <a:lnTo>
                    <a:pt x="310444" y="47154"/>
                  </a:lnTo>
                  <a:lnTo>
                    <a:pt x="291042" y="0"/>
                  </a:lnTo>
                  <a:lnTo>
                    <a:pt x="250619" y="4878"/>
                  </a:lnTo>
                  <a:lnTo>
                    <a:pt x="221515" y="21138"/>
                  </a:lnTo>
                  <a:lnTo>
                    <a:pt x="206963" y="52032"/>
                  </a:lnTo>
                  <a:lnTo>
                    <a:pt x="181093" y="79675"/>
                  </a:lnTo>
                  <a:lnTo>
                    <a:pt x="143904" y="68292"/>
                  </a:lnTo>
                  <a:lnTo>
                    <a:pt x="106715" y="68292"/>
                  </a:lnTo>
                  <a:lnTo>
                    <a:pt x="69527" y="95935"/>
                  </a:lnTo>
                  <a:lnTo>
                    <a:pt x="61442" y="138211"/>
                  </a:lnTo>
                  <a:lnTo>
                    <a:pt x="46890" y="185365"/>
                  </a:lnTo>
                  <a:lnTo>
                    <a:pt x="8084" y="203251"/>
                  </a:lnTo>
                  <a:lnTo>
                    <a:pt x="0" y="253658"/>
                  </a:lnTo>
                  <a:lnTo>
                    <a:pt x="4851" y="295934"/>
                  </a:lnTo>
                  <a:lnTo>
                    <a:pt x="8084" y="343088"/>
                  </a:lnTo>
                  <a:lnTo>
                    <a:pt x="29104" y="378861"/>
                  </a:lnTo>
                  <a:lnTo>
                    <a:pt x="48507" y="447153"/>
                  </a:lnTo>
                  <a:lnTo>
                    <a:pt x="99554" y="478088"/>
                  </a:lnTo>
                  <a:lnTo>
                    <a:pt x="87648" y="511425"/>
                  </a:lnTo>
                  <a:lnTo>
                    <a:pt x="104316" y="547144"/>
                  </a:lnTo>
                  <a:lnTo>
                    <a:pt x="151988" y="54796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4" name="Freeform 144">
              <a:extLst/>
            </p:cNvPr>
            <p:cNvSpPr>
              <a:spLocks/>
            </p:cNvSpPr>
            <p:nvPr/>
          </p:nvSpPr>
          <p:spPr bwMode="auto">
            <a:xfrm>
              <a:off x="4746601" y="3860818"/>
              <a:ext cx="63500" cy="80963"/>
            </a:xfrm>
            <a:custGeom>
              <a:avLst/>
              <a:gdLst>
                <a:gd name="T0" fmla="*/ 0 w 366713"/>
                <a:gd name="T1" fmla="*/ 4 h 477294"/>
                <a:gd name="T2" fmla="*/ 5 w 366713"/>
                <a:gd name="T3" fmla="*/ 7 h 477294"/>
                <a:gd name="T4" fmla="*/ 8 w 366713"/>
                <a:gd name="T5" fmla="*/ 11 h 477294"/>
                <a:gd name="T6" fmla="*/ 12 w 366713"/>
                <a:gd name="T7" fmla="*/ 11 h 477294"/>
                <a:gd name="T8" fmla="*/ 12 w 366713"/>
                <a:gd name="T9" fmla="*/ 17 h 477294"/>
                <a:gd name="T10" fmla="*/ 13 w 366713"/>
                <a:gd name="T11" fmla="*/ 23 h 477294"/>
                <a:gd name="T12" fmla="*/ 17 w 366713"/>
                <a:gd name="T13" fmla="*/ 25 h 477294"/>
                <a:gd name="T14" fmla="*/ 18 w 366713"/>
                <a:gd name="T15" fmla="*/ 30 h 477294"/>
                <a:gd name="T16" fmla="*/ 22 w 366713"/>
                <a:gd name="T17" fmla="*/ 32 h 477294"/>
                <a:gd name="T18" fmla="*/ 26 w 366713"/>
                <a:gd name="T19" fmla="*/ 35 h 477294"/>
                <a:gd name="T20" fmla="*/ 25 w 366713"/>
                <a:gd name="T21" fmla="*/ 42 h 477294"/>
                <a:gd name="T22" fmla="*/ 27 w 366713"/>
                <a:gd name="T23" fmla="*/ 46 h 477294"/>
                <a:gd name="T24" fmla="*/ 25 w 366713"/>
                <a:gd name="T25" fmla="*/ 49 h 477294"/>
                <a:gd name="T26" fmla="*/ 27 w 366713"/>
                <a:gd name="T27" fmla="*/ 53 h 477294"/>
                <a:gd name="T28" fmla="*/ 24 w 366713"/>
                <a:gd name="T29" fmla="*/ 58 h 477294"/>
                <a:gd name="T30" fmla="*/ 24 w 366713"/>
                <a:gd name="T31" fmla="*/ 63 h 477294"/>
                <a:gd name="T32" fmla="*/ 28 w 366713"/>
                <a:gd name="T33" fmla="*/ 67 h 477294"/>
                <a:gd name="T34" fmla="*/ 29 w 366713"/>
                <a:gd name="T35" fmla="*/ 64 h 477294"/>
                <a:gd name="T36" fmla="*/ 33 w 366713"/>
                <a:gd name="T37" fmla="*/ 60 h 477294"/>
                <a:gd name="T38" fmla="*/ 35 w 366713"/>
                <a:gd name="T39" fmla="*/ 56 h 477294"/>
                <a:gd name="T40" fmla="*/ 37 w 366713"/>
                <a:gd name="T41" fmla="*/ 50 h 477294"/>
                <a:gd name="T42" fmla="*/ 38 w 366713"/>
                <a:gd name="T43" fmla="*/ 46 h 477294"/>
                <a:gd name="T44" fmla="*/ 44 w 366713"/>
                <a:gd name="T45" fmla="*/ 45 h 477294"/>
                <a:gd name="T46" fmla="*/ 50 w 366713"/>
                <a:gd name="T47" fmla="*/ 48 h 477294"/>
                <a:gd name="T48" fmla="*/ 53 w 366713"/>
                <a:gd name="T49" fmla="*/ 48 h 477294"/>
                <a:gd name="T50" fmla="*/ 57 w 366713"/>
                <a:gd name="T51" fmla="*/ 45 h 477294"/>
                <a:gd name="T52" fmla="*/ 57 w 366713"/>
                <a:gd name="T53" fmla="*/ 37 h 477294"/>
                <a:gd name="T54" fmla="*/ 51 w 366713"/>
                <a:gd name="T55" fmla="*/ 29 h 477294"/>
                <a:gd name="T56" fmla="*/ 45 w 366713"/>
                <a:gd name="T57" fmla="*/ 23 h 477294"/>
                <a:gd name="T58" fmla="*/ 42 w 366713"/>
                <a:gd name="T59" fmla="*/ 11 h 477294"/>
                <a:gd name="T60" fmla="*/ 37 w 366713"/>
                <a:gd name="T61" fmla="*/ 6 h 477294"/>
                <a:gd name="T62" fmla="*/ 25 w 366713"/>
                <a:gd name="T63" fmla="*/ 2 h 477294"/>
                <a:gd name="T64" fmla="*/ 16 w 366713"/>
                <a:gd name="T65" fmla="*/ 1 h 477294"/>
                <a:gd name="T66" fmla="*/ 7 w 366713"/>
                <a:gd name="T67" fmla="*/ 0 h 477294"/>
                <a:gd name="T68" fmla="*/ 0 w 366713"/>
                <a:gd name="T69" fmla="*/ 4 h 477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6713"/>
                <a:gd name="T106" fmla="*/ 0 h 477294"/>
                <a:gd name="T107" fmla="*/ 366713 w 366713"/>
                <a:gd name="T108" fmla="*/ 477294 h 477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6713" h="477294">
                  <a:moveTo>
                    <a:pt x="0" y="25400"/>
                  </a:moveTo>
                  <a:lnTo>
                    <a:pt x="33338" y="47625"/>
                  </a:lnTo>
                  <a:lnTo>
                    <a:pt x="53975" y="77788"/>
                  </a:lnTo>
                  <a:lnTo>
                    <a:pt x="77788" y="79375"/>
                  </a:lnTo>
                  <a:lnTo>
                    <a:pt x="76200" y="123825"/>
                  </a:lnTo>
                  <a:lnTo>
                    <a:pt x="85725" y="161925"/>
                  </a:lnTo>
                  <a:lnTo>
                    <a:pt x="112713" y="180975"/>
                  </a:lnTo>
                  <a:lnTo>
                    <a:pt x="117475" y="209550"/>
                  </a:lnTo>
                  <a:lnTo>
                    <a:pt x="139700" y="225425"/>
                  </a:lnTo>
                  <a:lnTo>
                    <a:pt x="165100" y="252413"/>
                  </a:lnTo>
                  <a:lnTo>
                    <a:pt x="158750" y="300038"/>
                  </a:lnTo>
                  <a:lnTo>
                    <a:pt x="173038" y="327025"/>
                  </a:lnTo>
                  <a:lnTo>
                    <a:pt x="163513" y="349250"/>
                  </a:lnTo>
                  <a:lnTo>
                    <a:pt x="171450" y="379413"/>
                  </a:lnTo>
                  <a:lnTo>
                    <a:pt x="152400" y="411163"/>
                  </a:lnTo>
                  <a:lnTo>
                    <a:pt x="155575" y="450850"/>
                  </a:lnTo>
                  <a:lnTo>
                    <a:pt x="181311" y="477294"/>
                  </a:lnTo>
                  <a:lnTo>
                    <a:pt x="184150" y="457200"/>
                  </a:lnTo>
                  <a:lnTo>
                    <a:pt x="211138" y="428625"/>
                  </a:lnTo>
                  <a:lnTo>
                    <a:pt x="225364" y="401094"/>
                  </a:lnTo>
                  <a:lnTo>
                    <a:pt x="234950" y="354013"/>
                  </a:lnTo>
                  <a:lnTo>
                    <a:pt x="243223" y="326084"/>
                  </a:lnTo>
                  <a:lnTo>
                    <a:pt x="280988" y="317500"/>
                  </a:lnTo>
                  <a:lnTo>
                    <a:pt x="319423" y="340372"/>
                  </a:lnTo>
                  <a:lnTo>
                    <a:pt x="339725" y="344488"/>
                  </a:lnTo>
                  <a:lnTo>
                    <a:pt x="364667" y="323703"/>
                  </a:lnTo>
                  <a:lnTo>
                    <a:pt x="366713" y="261938"/>
                  </a:lnTo>
                  <a:lnTo>
                    <a:pt x="330139" y="209403"/>
                  </a:lnTo>
                  <a:lnTo>
                    <a:pt x="285750" y="161925"/>
                  </a:lnTo>
                  <a:lnTo>
                    <a:pt x="271463" y="79375"/>
                  </a:lnTo>
                  <a:lnTo>
                    <a:pt x="234950" y="46038"/>
                  </a:lnTo>
                  <a:lnTo>
                    <a:pt x="163513" y="17463"/>
                  </a:lnTo>
                  <a:lnTo>
                    <a:pt x="104775" y="7938"/>
                  </a:lnTo>
                  <a:lnTo>
                    <a:pt x="42863" y="0"/>
                  </a:lnTo>
                  <a:lnTo>
                    <a:pt x="0" y="254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5" name="Freeform 145">
              <a:extLst/>
            </p:cNvPr>
            <p:cNvSpPr>
              <a:spLocks/>
            </p:cNvSpPr>
            <p:nvPr/>
          </p:nvSpPr>
          <p:spPr bwMode="auto">
            <a:xfrm>
              <a:off x="4638651" y="3863993"/>
              <a:ext cx="163513" cy="120650"/>
            </a:xfrm>
            <a:custGeom>
              <a:avLst/>
              <a:gdLst>
                <a:gd name="T0" fmla="*/ 82 w 953356"/>
                <a:gd name="T1" fmla="*/ 104 h 699837"/>
                <a:gd name="T2" fmla="*/ 92 w 953356"/>
                <a:gd name="T3" fmla="*/ 103 h 699837"/>
                <a:gd name="T4" fmla="*/ 99 w 953356"/>
                <a:gd name="T5" fmla="*/ 99 h 699837"/>
                <a:gd name="T6" fmla="*/ 110 w 953356"/>
                <a:gd name="T7" fmla="*/ 101 h 699837"/>
                <a:gd name="T8" fmla="*/ 116 w 953356"/>
                <a:gd name="T9" fmla="*/ 102 h 699837"/>
                <a:gd name="T10" fmla="*/ 120 w 953356"/>
                <a:gd name="T11" fmla="*/ 105 h 699837"/>
                <a:gd name="T12" fmla="*/ 123 w 953356"/>
                <a:gd name="T13" fmla="*/ 100 h 699837"/>
                <a:gd name="T14" fmla="*/ 128 w 953356"/>
                <a:gd name="T15" fmla="*/ 97 h 699837"/>
                <a:gd name="T16" fmla="*/ 127 w 953356"/>
                <a:gd name="T17" fmla="*/ 94 h 699837"/>
                <a:gd name="T18" fmla="*/ 129 w 953356"/>
                <a:gd name="T19" fmla="*/ 88 h 699837"/>
                <a:gd name="T20" fmla="*/ 132 w 953356"/>
                <a:gd name="T21" fmla="*/ 83 h 699837"/>
                <a:gd name="T22" fmla="*/ 135 w 953356"/>
                <a:gd name="T23" fmla="*/ 78 h 699837"/>
                <a:gd name="T24" fmla="*/ 141 w 953356"/>
                <a:gd name="T25" fmla="*/ 72 h 699837"/>
                <a:gd name="T26" fmla="*/ 132 w 953356"/>
                <a:gd name="T27" fmla="*/ 72 h 699837"/>
                <a:gd name="T28" fmla="*/ 127 w 953356"/>
                <a:gd name="T29" fmla="*/ 71 h 699837"/>
                <a:gd name="T30" fmla="*/ 121 w 953356"/>
                <a:gd name="T31" fmla="*/ 69 h 699837"/>
                <a:gd name="T32" fmla="*/ 117 w 953356"/>
                <a:gd name="T33" fmla="*/ 64 h 699837"/>
                <a:gd name="T34" fmla="*/ 117 w 953356"/>
                <a:gd name="T35" fmla="*/ 59 h 699837"/>
                <a:gd name="T36" fmla="*/ 120 w 953356"/>
                <a:gd name="T37" fmla="*/ 54 h 699837"/>
                <a:gd name="T38" fmla="*/ 119 w 953356"/>
                <a:gd name="T39" fmla="*/ 49 h 699837"/>
                <a:gd name="T40" fmla="*/ 120 w 953356"/>
                <a:gd name="T41" fmla="*/ 46 h 699837"/>
                <a:gd name="T42" fmla="*/ 117 w 953356"/>
                <a:gd name="T43" fmla="*/ 42 h 699837"/>
                <a:gd name="T44" fmla="*/ 119 w 953356"/>
                <a:gd name="T45" fmla="*/ 35 h 699837"/>
                <a:gd name="T46" fmla="*/ 116 w 953356"/>
                <a:gd name="T47" fmla="*/ 31 h 699837"/>
                <a:gd name="T48" fmla="*/ 111 w 953356"/>
                <a:gd name="T49" fmla="*/ 27 h 699837"/>
                <a:gd name="T50" fmla="*/ 110 w 953356"/>
                <a:gd name="T51" fmla="*/ 23 h 699837"/>
                <a:gd name="T52" fmla="*/ 107 w 953356"/>
                <a:gd name="T53" fmla="*/ 21 h 699837"/>
                <a:gd name="T54" fmla="*/ 106 w 953356"/>
                <a:gd name="T55" fmla="*/ 14 h 699837"/>
                <a:gd name="T56" fmla="*/ 105 w 953356"/>
                <a:gd name="T57" fmla="*/ 8 h 699837"/>
                <a:gd name="T58" fmla="*/ 103 w 953356"/>
                <a:gd name="T59" fmla="*/ 8 h 699837"/>
                <a:gd name="T60" fmla="*/ 99 w 953356"/>
                <a:gd name="T61" fmla="*/ 4 h 699837"/>
                <a:gd name="T62" fmla="*/ 95 w 953356"/>
                <a:gd name="T63" fmla="*/ 0 h 699837"/>
                <a:gd name="T64" fmla="*/ 83 w 953356"/>
                <a:gd name="T65" fmla="*/ 2 h 699837"/>
                <a:gd name="T66" fmla="*/ 77 w 953356"/>
                <a:gd name="T67" fmla="*/ 8 h 699837"/>
                <a:gd name="T68" fmla="*/ 72 w 953356"/>
                <a:gd name="T69" fmla="*/ 10 h 699837"/>
                <a:gd name="T70" fmla="*/ 65 w 953356"/>
                <a:gd name="T71" fmla="*/ 11 h 699837"/>
                <a:gd name="T72" fmla="*/ 55 w 953356"/>
                <a:gd name="T73" fmla="*/ 9 h 699837"/>
                <a:gd name="T74" fmla="*/ 43 w 953356"/>
                <a:gd name="T75" fmla="*/ 10 h 699837"/>
                <a:gd name="T76" fmla="*/ 34 w 953356"/>
                <a:gd name="T77" fmla="*/ 9 h 699837"/>
                <a:gd name="T78" fmla="*/ 29 w 953356"/>
                <a:gd name="T79" fmla="*/ 12 h 699837"/>
                <a:gd name="T80" fmla="*/ 28 w 953356"/>
                <a:gd name="T81" fmla="*/ 16 h 699837"/>
                <a:gd name="T82" fmla="*/ 22 w 953356"/>
                <a:gd name="T83" fmla="*/ 22 h 699837"/>
                <a:gd name="T84" fmla="*/ 17 w 953356"/>
                <a:gd name="T85" fmla="*/ 29 h 699837"/>
                <a:gd name="T86" fmla="*/ 14 w 953356"/>
                <a:gd name="T87" fmla="*/ 36 h 699837"/>
                <a:gd name="T88" fmla="*/ 8 w 953356"/>
                <a:gd name="T89" fmla="*/ 44 h 699837"/>
                <a:gd name="T90" fmla="*/ 6 w 953356"/>
                <a:gd name="T91" fmla="*/ 51 h 699837"/>
                <a:gd name="T92" fmla="*/ 0 w 953356"/>
                <a:gd name="T93" fmla="*/ 58 h 699837"/>
                <a:gd name="T94" fmla="*/ 7 w 953356"/>
                <a:gd name="T95" fmla="*/ 66 h 699837"/>
                <a:gd name="T96" fmla="*/ 12 w 953356"/>
                <a:gd name="T97" fmla="*/ 73 h 699837"/>
                <a:gd name="T98" fmla="*/ 18 w 953356"/>
                <a:gd name="T99" fmla="*/ 81 h 699837"/>
                <a:gd name="T100" fmla="*/ 27 w 953356"/>
                <a:gd name="T101" fmla="*/ 86 h 699837"/>
                <a:gd name="T102" fmla="*/ 32 w 953356"/>
                <a:gd name="T103" fmla="*/ 93 h 699837"/>
                <a:gd name="T104" fmla="*/ 37 w 953356"/>
                <a:gd name="T105" fmla="*/ 103 h 699837"/>
                <a:gd name="T106" fmla="*/ 44 w 953356"/>
                <a:gd name="T107" fmla="*/ 105 h 699837"/>
                <a:gd name="T108" fmla="*/ 56 w 953356"/>
                <a:gd name="T109" fmla="*/ 107 h 699837"/>
                <a:gd name="T110" fmla="*/ 63 w 953356"/>
                <a:gd name="T111" fmla="*/ 105 h 699837"/>
                <a:gd name="T112" fmla="*/ 73 w 953356"/>
                <a:gd name="T113" fmla="*/ 106 h 699837"/>
                <a:gd name="T114" fmla="*/ 82 w 953356"/>
                <a:gd name="T115" fmla="*/ 104 h 6998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53356"/>
                <a:gd name="T175" fmla="*/ 0 h 699837"/>
                <a:gd name="T176" fmla="*/ 953356 w 953356"/>
                <a:gd name="T177" fmla="*/ 699837 h 6998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53356" h="699837">
                  <a:moveTo>
                    <a:pt x="553306" y="685550"/>
                  </a:moveTo>
                  <a:lnTo>
                    <a:pt x="621569" y="677612"/>
                  </a:lnTo>
                  <a:lnTo>
                    <a:pt x="664431" y="652212"/>
                  </a:lnTo>
                  <a:lnTo>
                    <a:pt x="739044" y="663325"/>
                  </a:lnTo>
                  <a:lnTo>
                    <a:pt x="778731" y="671262"/>
                  </a:lnTo>
                  <a:lnTo>
                    <a:pt x="805719" y="690312"/>
                  </a:lnTo>
                  <a:lnTo>
                    <a:pt x="826356" y="656975"/>
                  </a:lnTo>
                  <a:lnTo>
                    <a:pt x="864456" y="636337"/>
                  </a:lnTo>
                  <a:lnTo>
                    <a:pt x="853344" y="614112"/>
                  </a:lnTo>
                  <a:lnTo>
                    <a:pt x="869219" y="580775"/>
                  </a:lnTo>
                  <a:lnTo>
                    <a:pt x="891444" y="545850"/>
                  </a:lnTo>
                  <a:lnTo>
                    <a:pt x="910494" y="509337"/>
                  </a:lnTo>
                  <a:lnTo>
                    <a:pt x="953356" y="471237"/>
                  </a:lnTo>
                  <a:lnTo>
                    <a:pt x="888269" y="471237"/>
                  </a:lnTo>
                  <a:lnTo>
                    <a:pt x="853344" y="468062"/>
                  </a:lnTo>
                  <a:lnTo>
                    <a:pt x="816769" y="450056"/>
                  </a:lnTo>
                  <a:lnTo>
                    <a:pt x="788194" y="421481"/>
                  </a:lnTo>
                  <a:lnTo>
                    <a:pt x="788256" y="385512"/>
                  </a:lnTo>
                  <a:lnTo>
                    <a:pt x="806054" y="354806"/>
                  </a:lnTo>
                  <a:lnTo>
                    <a:pt x="798910" y="322659"/>
                  </a:lnTo>
                  <a:lnTo>
                    <a:pt x="806054" y="298846"/>
                  </a:lnTo>
                  <a:lnTo>
                    <a:pt x="791431" y="272800"/>
                  </a:lnTo>
                  <a:lnTo>
                    <a:pt x="800956" y="229937"/>
                  </a:lnTo>
                  <a:lnTo>
                    <a:pt x="778669" y="202406"/>
                  </a:lnTo>
                  <a:lnTo>
                    <a:pt x="750156" y="177550"/>
                  </a:lnTo>
                  <a:lnTo>
                    <a:pt x="743806" y="153737"/>
                  </a:lnTo>
                  <a:lnTo>
                    <a:pt x="719994" y="134687"/>
                  </a:lnTo>
                  <a:lnTo>
                    <a:pt x="711994" y="92868"/>
                  </a:lnTo>
                  <a:lnTo>
                    <a:pt x="710469" y="53725"/>
                  </a:lnTo>
                  <a:lnTo>
                    <a:pt x="691419" y="53725"/>
                  </a:lnTo>
                  <a:lnTo>
                    <a:pt x="669194" y="23562"/>
                  </a:lnTo>
                  <a:lnTo>
                    <a:pt x="639366" y="0"/>
                  </a:lnTo>
                  <a:lnTo>
                    <a:pt x="559656" y="14037"/>
                  </a:lnTo>
                  <a:lnTo>
                    <a:pt x="517922" y="55959"/>
                  </a:lnTo>
                  <a:lnTo>
                    <a:pt x="481869" y="66425"/>
                  </a:lnTo>
                  <a:lnTo>
                    <a:pt x="439341" y="71437"/>
                  </a:lnTo>
                  <a:lnTo>
                    <a:pt x="370285" y="61912"/>
                  </a:lnTo>
                  <a:lnTo>
                    <a:pt x="292956" y="66425"/>
                  </a:lnTo>
                  <a:lnTo>
                    <a:pt x="229456" y="58487"/>
                  </a:lnTo>
                  <a:lnTo>
                    <a:pt x="196119" y="75950"/>
                  </a:lnTo>
                  <a:lnTo>
                    <a:pt x="186594" y="106112"/>
                  </a:lnTo>
                  <a:lnTo>
                    <a:pt x="145319" y="144212"/>
                  </a:lnTo>
                  <a:lnTo>
                    <a:pt x="116744" y="191837"/>
                  </a:lnTo>
                  <a:lnTo>
                    <a:pt x="96106" y="233112"/>
                  </a:lnTo>
                  <a:lnTo>
                    <a:pt x="53244" y="287087"/>
                  </a:lnTo>
                  <a:lnTo>
                    <a:pt x="38956" y="334712"/>
                  </a:lnTo>
                  <a:lnTo>
                    <a:pt x="0" y="383381"/>
                  </a:lnTo>
                  <a:lnTo>
                    <a:pt x="50069" y="433137"/>
                  </a:lnTo>
                  <a:lnTo>
                    <a:pt x="83406" y="480762"/>
                  </a:lnTo>
                  <a:lnTo>
                    <a:pt x="121506" y="533150"/>
                  </a:lnTo>
                  <a:lnTo>
                    <a:pt x="183419" y="561725"/>
                  </a:lnTo>
                  <a:lnTo>
                    <a:pt x="211994" y="610937"/>
                  </a:lnTo>
                  <a:lnTo>
                    <a:pt x="248506" y="676025"/>
                  </a:lnTo>
                  <a:lnTo>
                    <a:pt x="296131" y="690312"/>
                  </a:lnTo>
                  <a:lnTo>
                    <a:pt x="378681" y="699837"/>
                  </a:lnTo>
                  <a:lnTo>
                    <a:pt x="426306" y="691900"/>
                  </a:lnTo>
                  <a:lnTo>
                    <a:pt x="491394" y="695075"/>
                  </a:lnTo>
                  <a:lnTo>
                    <a:pt x="553306" y="6855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6" name="Freeform 146">
              <a:extLst/>
            </p:cNvPr>
            <p:cNvSpPr>
              <a:spLocks/>
            </p:cNvSpPr>
            <p:nvPr/>
          </p:nvSpPr>
          <p:spPr bwMode="auto">
            <a:xfrm>
              <a:off x="4667226" y="3976706"/>
              <a:ext cx="109538" cy="73025"/>
            </a:xfrm>
            <a:custGeom>
              <a:avLst/>
              <a:gdLst>
                <a:gd name="T0" fmla="*/ 2147483647 w 343"/>
                <a:gd name="T1" fmla="*/ 2147483647 h 228"/>
                <a:gd name="T2" fmla="*/ 2147483647 w 343"/>
                <a:gd name="T3" fmla="*/ 2147483647 h 228"/>
                <a:gd name="T4" fmla="*/ 2147483647 w 343"/>
                <a:gd name="T5" fmla="*/ 2147483647 h 228"/>
                <a:gd name="T6" fmla="*/ 2147483647 w 343"/>
                <a:gd name="T7" fmla="*/ 2147483647 h 228"/>
                <a:gd name="T8" fmla="*/ 2147483647 w 343"/>
                <a:gd name="T9" fmla="*/ 2147483647 h 228"/>
                <a:gd name="T10" fmla="*/ 2147483647 w 343"/>
                <a:gd name="T11" fmla="*/ 2147483647 h 228"/>
                <a:gd name="T12" fmla="*/ 2147483647 w 343"/>
                <a:gd name="T13" fmla="*/ 2147483647 h 228"/>
                <a:gd name="T14" fmla="*/ 2147483647 w 343"/>
                <a:gd name="T15" fmla="*/ 2147483647 h 228"/>
                <a:gd name="T16" fmla="*/ 2147483647 w 343"/>
                <a:gd name="T17" fmla="*/ 2147483647 h 228"/>
                <a:gd name="T18" fmla="*/ 2147483647 w 343"/>
                <a:gd name="T19" fmla="*/ 2147483647 h 228"/>
                <a:gd name="T20" fmla="*/ 2147483647 w 343"/>
                <a:gd name="T21" fmla="*/ 2147483647 h 228"/>
                <a:gd name="T22" fmla="*/ 2147483647 w 343"/>
                <a:gd name="T23" fmla="*/ 0 h 228"/>
                <a:gd name="T24" fmla="*/ 2147483647 w 343"/>
                <a:gd name="T25" fmla="*/ 2147483647 h 228"/>
                <a:gd name="T26" fmla="*/ 2147483647 w 343"/>
                <a:gd name="T27" fmla="*/ 2147483647 h 228"/>
                <a:gd name="T28" fmla="*/ 2147483647 w 343"/>
                <a:gd name="T29" fmla="*/ 2147483647 h 228"/>
                <a:gd name="T30" fmla="*/ 2147483647 w 343"/>
                <a:gd name="T31" fmla="*/ 2147483647 h 228"/>
                <a:gd name="T32" fmla="*/ 2147483647 w 343"/>
                <a:gd name="T33" fmla="*/ 2147483647 h 228"/>
                <a:gd name="T34" fmla="*/ 2147483647 w 343"/>
                <a:gd name="T35" fmla="*/ 2147483647 h 228"/>
                <a:gd name="T36" fmla="*/ 2147483647 w 343"/>
                <a:gd name="T37" fmla="*/ 2147483647 h 228"/>
                <a:gd name="T38" fmla="*/ 0 w 343"/>
                <a:gd name="T39" fmla="*/ 2147483647 h 228"/>
                <a:gd name="T40" fmla="*/ 2147483647 w 343"/>
                <a:gd name="T41" fmla="*/ 2147483647 h 228"/>
                <a:gd name="T42" fmla="*/ 2147483647 w 343"/>
                <a:gd name="T43" fmla="*/ 2147483647 h 228"/>
                <a:gd name="T44" fmla="*/ 2147483647 w 343"/>
                <a:gd name="T45" fmla="*/ 2147483647 h 228"/>
                <a:gd name="T46" fmla="*/ 2147483647 w 343"/>
                <a:gd name="T47" fmla="*/ 2147483647 h 228"/>
                <a:gd name="T48" fmla="*/ 2147483647 w 343"/>
                <a:gd name="T49" fmla="*/ 2147483647 h 228"/>
                <a:gd name="T50" fmla="*/ 2147483647 w 343"/>
                <a:gd name="T51" fmla="*/ 2147483647 h 228"/>
                <a:gd name="T52" fmla="*/ 2147483647 w 343"/>
                <a:gd name="T53" fmla="*/ 2147483647 h 228"/>
                <a:gd name="T54" fmla="*/ 2147483647 w 343"/>
                <a:gd name="T55" fmla="*/ 2147483647 h 228"/>
                <a:gd name="T56" fmla="*/ 2147483647 w 343"/>
                <a:gd name="T57" fmla="*/ 2147483647 h 228"/>
                <a:gd name="T58" fmla="*/ 2147483647 w 343"/>
                <a:gd name="T59" fmla="*/ 2147483647 h 228"/>
                <a:gd name="T60" fmla="*/ 2147483647 w 343"/>
                <a:gd name="T61" fmla="*/ 2147483647 h 228"/>
                <a:gd name="T62" fmla="*/ 2147483647 w 343"/>
                <a:gd name="T63" fmla="*/ 2147483647 h 228"/>
                <a:gd name="T64" fmla="*/ 2147483647 w 343"/>
                <a:gd name="T65" fmla="*/ 2147483647 h 228"/>
                <a:gd name="T66" fmla="*/ 2147483647 w 343"/>
                <a:gd name="T67" fmla="*/ 2147483647 h 228"/>
                <a:gd name="T68" fmla="*/ 2147483647 w 343"/>
                <a:gd name="T69" fmla="*/ 2147483647 h 228"/>
                <a:gd name="T70" fmla="*/ 2147483647 w 343"/>
                <a:gd name="T71" fmla="*/ 2147483647 h 228"/>
                <a:gd name="T72" fmla="*/ 2147483647 w 343"/>
                <a:gd name="T73" fmla="*/ 2147483647 h 228"/>
                <a:gd name="T74" fmla="*/ 2147483647 w 343"/>
                <a:gd name="T75" fmla="*/ 2147483647 h 228"/>
                <a:gd name="T76" fmla="*/ 2147483647 w 343"/>
                <a:gd name="T77" fmla="*/ 2147483647 h 228"/>
                <a:gd name="T78" fmla="*/ 2147483647 w 343"/>
                <a:gd name="T79" fmla="*/ 2147483647 h 228"/>
                <a:gd name="T80" fmla="*/ 2147483647 w 343"/>
                <a:gd name="T81" fmla="*/ 2147483647 h 228"/>
                <a:gd name="T82" fmla="*/ 2147483647 w 343"/>
                <a:gd name="T83" fmla="*/ 2147483647 h 228"/>
                <a:gd name="T84" fmla="*/ 2147483647 w 343"/>
                <a:gd name="T85" fmla="*/ 2147483647 h 228"/>
                <a:gd name="T86" fmla="*/ 2147483647 w 343"/>
                <a:gd name="T87" fmla="*/ 2147483647 h 228"/>
                <a:gd name="T88" fmla="*/ 2147483647 w 343"/>
                <a:gd name="T89" fmla="*/ 2147483647 h 228"/>
                <a:gd name="T90" fmla="*/ 2147483647 w 343"/>
                <a:gd name="T91" fmla="*/ 2147483647 h 2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3"/>
                <a:gd name="T139" fmla="*/ 0 h 228"/>
                <a:gd name="T140" fmla="*/ 343 w 343"/>
                <a:gd name="T141" fmla="*/ 228 h 2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3" h="228">
                  <a:moveTo>
                    <a:pt x="343" y="21"/>
                  </a:moveTo>
                  <a:lnTo>
                    <a:pt x="328" y="11"/>
                  </a:lnTo>
                  <a:lnTo>
                    <a:pt x="304" y="6"/>
                  </a:lnTo>
                  <a:lnTo>
                    <a:pt x="263" y="1"/>
                  </a:lnTo>
                  <a:lnTo>
                    <a:pt x="243" y="14"/>
                  </a:lnTo>
                  <a:lnTo>
                    <a:pt x="212" y="18"/>
                  </a:lnTo>
                  <a:lnTo>
                    <a:pt x="165" y="24"/>
                  </a:lnTo>
                  <a:lnTo>
                    <a:pt x="134" y="22"/>
                  </a:lnTo>
                  <a:lnTo>
                    <a:pt x="108" y="27"/>
                  </a:lnTo>
                  <a:lnTo>
                    <a:pt x="69" y="21"/>
                  </a:lnTo>
                  <a:lnTo>
                    <a:pt x="40" y="13"/>
                  </a:lnTo>
                  <a:lnTo>
                    <a:pt x="33" y="0"/>
                  </a:lnTo>
                  <a:lnTo>
                    <a:pt x="13" y="23"/>
                  </a:lnTo>
                  <a:lnTo>
                    <a:pt x="25" y="41"/>
                  </a:lnTo>
                  <a:lnTo>
                    <a:pt x="38" y="47"/>
                  </a:lnTo>
                  <a:lnTo>
                    <a:pt x="45" y="68"/>
                  </a:lnTo>
                  <a:lnTo>
                    <a:pt x="33" y="92"/>
                  </a:lnTo>
                  <a:lnTo>
                    <a:pt x="17" y="109"/>
                  </a:lnTo>
                  <a:lnTo>
                    <a:pt x="2" y="131"/>
                  </a:lnTo>
                  <a:lnTo>
                    <a:pt x="0" y="150"/>
                  </a:lnTo>
                  <a:lnTo>
                    <a:pt x="12" y="150"/>
                  </a:lnTo>
                  <a:lnTo>
                    <a:pt x="20" y="167"/>
                  </a:lnTo>
                  <a:lnTo>
                    <a:pt x="30" y="180"/>
                  </a:lnTo>
                  <a:lnTo>
                    <a:pt x="38" y="198"/>
                  </a:lnTo>
                  <a:lnTo>
                    <a:pt x="39" y="228"/>
                  </a:lnTo>
                  <a:lnTo>
                    <a:pt x="57" y="216"/>
                  </a:lnTo>
                  <a:lnTo>
                    <a:pt x="73" y="206"/>
                  </a:lnTo>
                  <a:lnTo>
                    <a:pt x="98" y="204"/>
                  </a:lnTo>
                  <a:lnTo>
                    <a:pt x="125" y="185"/>
                  </a:lnTo>
                  <a:lnTo>
                    <a:pt x="147" y="200"/>
                  </a:lnTo>
                  <a:lnTo>
                    <a:pt x="167" y="207"/>
                  </a:lnTo>
                  <a:lnTo>
                    <a:pt x="182" y="208"/>
                  </a:lnTo>
                  <a:lnTo>
                    <a:pt x="215" y="207"/>
                  </a:lnTo>
                  <a:lnTo>
                    <a:pt x="225" y="174"/>
                  </a:lnTo>
                  <a:lnTo>
                    <a:pt x="243" y="166"/>
                  </a:lnTo>
                  <a:lnTo>
                    <a:pt x="261" y="156"/>
                  </a:lnTo>
                  <a:lnTo>
                    <a:pt x="283" y="159"/>
                  </a:lnTo>
                  <a:lnTo>
                    <a:pt x="300" y="174"/>
                  </a:lnTo>
                  <a:lnTo>
                    <a:pt x="317" y="165"/>
                  </a:lnTo>
                  <a:lnTo>
                    <a:pt x="314" y="152"/>
                  </a:lnTo>
                  <a:lnTo>
                    <a:pt x="309" y="129"/>
                  </a:lnTo>
                  <a:lnTo>
                    <a:pt x="310" y="103"/>
                  </a:lnTo>
                  <a:lnTo>
                    <a:pt x="310" y="74"/>
                  </a:lnTo>
                  <a:lnTo>
                    <a:pt x="321" y="64"/>
                  </a:lnTo>
                  <a:lnTo>
                    <a:pt x="338" y="59"/>
                  </a:lnTo>
                  <a:lnTo>
                    <a:pt x="343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7" name="Freeform 147">
              <a:extLst/>
            </p:cNvPr>
            <p:cNvSpPr>
              <a:spLocks/>
            </p:cNvSpPr>
            <p:nvPr/>
          </p:nvSpPr>
          <p:spPr bwMode="auto">
            <a:xfrm>
              <a:off x="4625951" y="4032268"/>
              <a:ext cx="119063" cy="123825"/>
            </a:xfrm>
            <a:custGeom>
              <a:avLst/>
              <a:gdLst>
                <a:gd name="T0" fmla="*/ 2147483647 w 375"/>
                <a:gd name="T1" fmla="*/ 2147483647 h 391"/>
                <a:gd name="T2" fmla="*/ 2147483647 w 375"/>
                <a:gd name="T3" fmla="*/ 2147483647 h 391"/>
                <a:gd name="T4" fmla="*/ 2147483647 w 375"/>
                <a:gd name="T5" fmla="*/ 2147483647 h 391"/>
                <a:gd name="T6" fmla="*/ 2147483647 w 375"/>
                <a:gd name="T7" fmla="*/ 2147483647 h 391"/>
                <a:gd name="T8" fmla="*/ 2147483647 w 375"/>
                <a:gd name="T9" fmla="*/ 2147483647 h 391"/>
                <a:gd name="T10" fmla="*/ 2147483647 w 375"/>
                <a:gd name="T11" fmla="*/ 2147483647 h 391"/>
                <a:gd name="T12" fmla="*/ 2147483647 w 375"/>
                <a:gd name="T13" fmla="*/ 2147483647 h 391"/>
                <a:gd name="T14" fmla="*/ 2147483647 w 375"/>
                <a:gd name="T15" fmla="*/ 2147483647 h 391"/>
                <a:gd name="T16" fmla="*/ 2147483647 w 375"/>
                <a:gd name="T17" fmla="*/ 2147483647 h 391"/>
                <a:gd name="T18" fmla="*/ 2147483647 w 375"/>
                <a:gd name="T19" fmla="*/ 2147483647 h 391"/>
                <a:gd name="T20" fmla="*/ 0 w 375"/>
                <a:gd name="T21" fmla="*/ 2147483647 h 391"/>
                <a:gd name="T22" fmla="*/ 2147483647 w 375"/>
                <a:gd name="T23" fmla="*/ 2147483647 h 391"/>
                <a:gd name="T24" fmla="*/ 2147483647 w 375"/>
                <a:gd name="T25" fmla="*/ 2147483647 h 391"/>
                <a:gd name="T26" fmla="*/ 2147483647 w 375"/>
                <a:gd name="T27" fmla="*/ 2147483647 h 391"/>
                <a:gd name="T28" fmla="*/ 2147483647 w 375"/>
                <a:gd name="T29" fmla="*/ 2147483647 h 391"/>
                <a:gd name="T30" fmla="*/ 2147483647 w 375"/>
                <a:gd name="T31" fmla="*/ 2147483647 h 391"/>
                <a:gd name="T32" fmla="*/ 2147483647 w 375"/>
                <a:gd name="T33" fmla="*/ 2147483647 h 391"/>
                <a:gd name="T34" fmla="*/ 2147483647 w 375"/>
                <a:gd name="T35" fmla="*/ 2147483647 h 391"/>
                <a:gd name="T36" fmla="*/ 2147483647 w 375"/>
                <a:gd name="T37" fmla="*/ 2147483647 h 391"/>
                <a:gd name="T38" fmla="*/ 2147483647 w 375"/>
                <a:gd name="T39" fmla="*/ 2147483647 h 391"/>
                <a:gd name="T40" fmla="*/ 2147483647 w 375"/>
                <a:gd name="T41" fmla="*/ 2147483647 h 391"/>
                <a:gd name="T42" fmla="*/ 2147483647 w 375"/>
                <a:gd name="T43" fmla="*/ 2147483647 h 391"/>
                <a:gd name="T44" fmla="*/ 2147483647 w 375"/>
                <a:gd name="T45" fmla="*/ 2147483647 h 391"/>
                <a:gd name="T46" fmla="*/ 2147483647 w 375"/>
                <a:gd name="T47" fmla="*/ 2147483647 h 391"/>
                <a:gd name="T48" fmla="*/ 2147483647 w 375"/>
                <a:gd name="T49" fmla="*/ 2147483647 h 391"/>
                <a:gd name="T50" fmla="*/ 2147483647 w 375"/>
                <a:gd name="T51" fmla="*/ 2147483647 h 391"/>
                <a:gd name="T52" fmla="*/ 2147483647 w 375"/>
                <a:gd name="T53" fmla="*/ 2147483647 h 391"/>
                <a:gd name="T54" fmla="*/ 2147483647 w 375"/>
                <a:gd name="T55" fmla="*/ 2147483647 h 391"/>
                <a:gd name="T56" fmla="*/ 2147483647 w 375"/>
                <a:gd name="T57" fmla="*/ 2147483647 h 391"/>
                <a:gd name="T58" fmla="*/ 2147483647 w 375"/>
                <a:gd name="T59" fmla="*/ 2147483647 h 391"/>
                <a:gd name="T60" fmla="*/ 2147483647 w 375"/>
                <a:gd name="T61" fmla="*/ 2147483647 h 391"/>
                <a:gd name="T62" fmla="*/ 2147483647 w 375"/>
                <a:gd name="T63" fmla="*/ 2147483647 h 391"/>
                <a:gd name="T64" fmla="*/ 2147483647 w 375"/>
                <a:gd name="T65" fmla="*/ 2147483647 h 391"/>
                <a:gd name="T66" fmla="*/ 2147483647 w 375"/>
                <a:gd name="T67" fmla="*/ 2147483647 h 391"/>
                <a:gd name="T68" fmla="*/ 2147483647 w 375"/>
                <a:gd name="T69" fmla="*/ 2147483647 h 391"/>
                <a:gd name="T70" fmla="*/ 2147483647 w 375"/>
                <a:gd name="T71" fmla="*/ 2147483647 h 391"/>
                <a:gd name="T72" fmla="*/ 2147483647 w 375"/>
                <a:gd name="T73" fmla="*/ 2147483647 h 391"/>
                <a:gd name="T74" fmla="*/ 2147483647 w 375"/>
                <a:gd name="T75" fmla="*/ 2147483647 h 3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75"/>
                <a:gd name="T115" fmla="*/ 0 h 391"/>
                <a:gd name="T116" fmla="*/ 375 w 375"/>
                <a:gd name="T117" fmla="*/ 391 h 39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75" h="391">
                  <a:moveTo>
                    <a:pt x="355" y="46"/>
                  </a:moveTo>
                  <a:lnTo>
                    <a:pt x="375" y="32"/>
                  </a:lnTo>
                  <a:lnTo>
                    <a:pt x="357" y="0"/>
                  </a:lnTo>
                  <a:lnTo>
                    <a:pt x="349" y="28"/>
                  </a:lnTo>
                  <a:lnTo>
                    <a:pt x="324" y="31"/>
                  </a:lnTo>
                  <a:lnTo>
                    <a:pt x="305" y="31"/>
                  </a:lnTo>
                  <a:lnTo>
                    <a:pt x="280" y="23"/>
                  </a:lnTo>
                  <a:lnTo>
                    <a:pt x="257" y="8"/>
                  </a:lnTo>
                  <a:lnTo>
                    <a:pt x="230" y="29"/>
                  </a:lnTo>
                  <a:lnTo>
                    <a:pt x="205" y="31"/>
                  </a:lnTo>
                  <a:lnTo>
                    <a:pt x="184" y="43"/>
                  </a:lnTo>
                  <a:lnTo>
                    <a:pt x="173" y="50"/>
                  </a:lnTo>
                  <a:lnTo>
                    <a:pt x="161" y="58"/>
                  </a:lnTo>
                  <a:lnTo>
                    <a:pt x="143" y="76"/>
                  </a:lnTo>
                  <a:lnTo>
                    <a:pt x="114" y="74"/>
                  </a:lnTo>
                  <a:lnTo>
                    <a:pt x="98" y="82"/>
                  </a:lnTo>
                  <a:lnTo>
                    <a:pt x="71" y="89"/>
                  </a:lnTo>
                  <a:lnTo>
                    <a:pt x="52" y="83"/>
                  </a:lnTo>
                  <a:lnTo>
                    <a:pt x="47" y="112"/>
                  </a:lnTo>
                  <a:lnTo>
                    <a:pt x="42" y="131"/>
                  </a:lnTo>
                  <a:lnTo>
                    <a:pt x="26" y="147"/>
                  </a:lnTo>
                  <a:lnTo>
                    <a:pt x="0" y="170"/>
                  </a:lnTo>
                  <a:lnTo>
                    <a:pt x="8" y="186"/>
                  </a:lnTo>
                  <a:lnTo>
                    <a:pt x="26" y="200"/>
                  </a:lnTo>
                  <a:lnTo>
                    <a:pt x="49" y="201"/>
                  </a:lnTo>
                  <a:lnTo>
                    <a:pt x="60" y="231"/>
                  </a:lnTo>
                  <a:lnTo>
                    <a:pt x="70" y="258"/>
                  </a:lnTo>
                  <a:lnTo>
                    <a:pt x="90" y="261"/>
                  </a:lnTo>
                  <a:lnTo>
                    <a:pt x="90" y="278"/>
                  </a:lnTo>
                  <a:lnTo>
                    <a:pt x="83" y="288"/>
                  </a:lnTo>
                  <a:lnTo>
                    <a:pt x="79" y="299"/>
                  </a:lnTo>
                  <a:lnTo>
                    <a:pt x="106" y="340"/>
                  </a:lnTo>
                  <a:lnTo>
                    <a:pt x="99" y="353"/>
                  </a:lnTo>
                  <a:lnTo>
                    <a:pt x="117" y="366"/>
                  </a:lnTo>
                  <a:lnTo>
                    <a:pt x="119" y="375"/>
                  </a:lnTo>
                  <a:lnTo>
                    <a:pt x="134" y="374"/>
                  </a:lnTo>
                  <a:lnTo>
                    <a:pt x="153" y="375"/>
                  </a:lnTo>
                  <a:lnTo>
                    <a:pt x="168" y="386"/>
                  </a:lnTo>
                  <a:lnTo>
                    <a:pt x="181" y="391"/>
                  </a:lnTo>
                  <a:lnTo>
                    <a:pt x="195" y="374"/>
                  </a:lnTo>
                  <a:lnTo>
                    <a:pt x="183" y="355"/>
                  </a:lnTo>
                  <a:lnTo>
                    <a:pt x="178" y="337"/>
                  </a:lnTo>
                  <a:lnTo>
                    <a:pt x="186" y="314"/>
                  </a:lnTo>
                  <a:lnTo>
                    <a:pt x="206" y="301"/>
                  </a:lnTo>
                  <a:lnTo>
                    <a:pt x="222" y="301"/>
                  </a:lnTo>
                  <a:lnTo>
                    <a:pt x="224" y="282"/>
                  </a:lnTo>
                  <a:lnTo>
                    <a:pt x="207" y="276"/>
                  </a:lnTo>
                  <a:lnTo>
                    <a:pt x="189" y="268"/>
                  </a:lnTo>
                  <a:lnTo>
                    <a:pt x="272" y="279"/>
                  </a:lnTo>
                  <a:lnTo>
                    <a:pt x="264" y="264"/>
                  </a:lnTo>
                  <a:lnTo>
                    <a:pt x="248" y="254"/>
                  </a:lnTo>
                  <a:lnTo>
                    <a:pt x="231" y="240"/>
                  </a:lnTo>
                  <a:lnTo>
                    <a:pt x="202" y="223"/>
                  </a:lnTo>
                  <a:lnTo>
                    <a:pt x="191" y="215"/>
                  </a:lnTo>
                  <a:lnTo>
                    <a:pt x="181" y="204"/>
                  </a:lnTo>
                  <a:lnTo>
                    <a:pt x="174" y="189"/>
                  </a:lnTo>
                  <a:lnTo>
                    <a:pt x="171" y="171"/>
                  </a:lnTo>
                  <a:lnTo>
                    <a:pt x="164" y="150"/>
                  </a:lnTo>
                  <a:lnTo>
                    <a:pt x="150" y="137"/>
                  </a:lnTo>
                  <a:lnTo>
                    <a:pt x="145" y="127"/>
                  </a:lnTo>
                  <a:lnTo>
                    <a:pt x="149" y="115"/>
                  </a:lnTo>
                  <a:lnTo>
                    <a:pt x="161" y="103"/>
                  </a:lnTo>
                  <a:lnTo>
                    <a:pt x="178" y="109"/>
                  </a:lnTo>
                  <a:lnTo>
                    <a:pt x="187" y="123"/>
                  </a:lnTo>
                  <a:lnTo>
                    <a:pt x="201" y="119"/>
                  </a:lnTo>
                  <a:lnTo>
                    <a:pt x="218" y="119"/>
                  </a:lnTo>
                  <a:lnTo>
                    <a:pt x="231" y="110"/>
                  </a:lnTo>
                  <a:lnTo>
                    <a:pt x="227" y="88"/>
                  </a:lnTo>
                  <a:lnTo>
                    <a:pt x="243" y="77"/>
                  </a:lnTo>
                  <a:lnTo>
                    <a:pt x="259" y="69"/>
                  </a:lnTo>
                  <a:lnTo>
                    <a:pt x="275" y="62"/>
                  </a:lnTo>
                  <a:lnTo>
                    <a:pt x="296" y="72"/>
                  </a:lnTo>
                  <a:lnTo>
                    <a:pt x="311" y="70"/>
                  </a:lnTo>
                  <a:lnTo>
                    <a:pt x="327" y="70"/>
                  </a:lnTo>
                  <a:lnTo>
                    <a:pt x="336" y="67"/>
                  </a:lnTo>
                  <a:lnTo>
                    <a:pt x="349" y="61"/>
                  </a:lnTo>
                  <a:lnTo>
                    <a:pt x="355" y="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8" name="Freeform 148">
              <a:extLst/>
            </p:cNvPr>
            <p:cNvSpPr>
              <a:spLocks/>
            </p:cNvSpPr>
            <p:nvPr/>
          </p:nvSpPr>
          <p:spPr bwMode="auto">
            <a:xfrm>
              <a:off x="4567214" y="3860818"/>
              <a:ext cx="109537" cy="74613"/>
            </a:xfrm>
            <a:custGeom>
              <a:avLst/>
              <a:gdLst>
                <a:gd name="T0" fmla="*/ 2147483647 w 347"/>
                <a:gd name="T1" fmla="*/ 2147483647 h 235"/>
                <a:gd name="T2" fmla="*/ 2147483647 w 347"/>
                <a:gd name="T3" fmla="*/ 2147483647 h 235"/>
                <a:gd name="T4" fmla="*/ 2147483647 w 347"/>
                <a:gd name="T5" fmla="*/ 2147483647 h 235"/>
                <a:gd name="T6" fmla="*/ 2147483647 w 347"/>
                <a:gd name="T7" fmla="*/ 2147483647 h 235"/>
                <a:gd name="T8" fmla="*/ 2147483647 w 347"/>
                <a:gd name="T9" fmla="*/ 2147483647 h 235"/>
                <a:gd name="T10" fmla="*/ 2147483647 w 347"/>
                <a:gd name="T11" fmla="*/ 2147483647 h 235"/>
                <a:gd name="T12" fmla="*/ 2147483647 w 347"/>
                <a:gd name="T13" fmla="*/ 2147483647 h 235"/>
                <a:gd name="T14" fmla="*/ 2147483647 w 347"/>
                <a:gd name="T15" fmla="*/ 2147483647 h 235"/>
                <a:gd name="T16" fmla="*/ 2147483647 w 347"/>
                <a:gd name="T17" fmla="*/ 2147483647 h 235"/>
                <a:gd name="T18" fmla="*/ 2147483647 w 347"/>
                <a:gd name="T19" fmla="*/ 2147483647 h 235"/>
                <a:gd name="T20" fmla="*/ 0 w 347"/>
                <a:gd name="T21" fmla="*/ 2147483647 h 235"/>
                <a:gd name="T22" fmla="*/ 2147483647 w 347"/>
                <a:gd name="T23" fmla="*/ 2147483647 h 235"/>
                <a:gd name="T24" fmla="*/ 2147483647 w 347"/>
                <a:gd name="T25" fmla="*/ 2147483647 h 235"/>
                <a:gd name="T26" fmla="*/ 2147483647 w 347"/>
                <a:gd name="T27" fmla="*/ 2147483647 h 235"/>
                <a:gd name="T28" fmla="*/ 2147483647 w 347"/>
                <a:gd name="T29" fmla="*/ 2147483647 h 235"/>
                <a:gd name="T30" fmla="*/ 2147483647 w 347"/>
                <a:gd name="T31" fmla="*/ 2147483647 h 235"/>
                <a:gd name="T32" fmla="*/ 2147483647 w 347"/>
                <a:gd name="T33" fmla="*/ 2147483647 h 235"/>
                <a:gd name="T34" fmla="*/ 2147483647 w 347"/>
                <a:gd name="T35" fmla="*/ 2147483647 h 235"/>
                <a:gd name="T36" fmla="*/ 2147483647 w 347"/>
                <a:gd name="T37" fmla="*/ 2147483647 h 235"/>
                <a:gd name="T38" fmla="*/ 2147483647 w 347"/>
                <a:gd name="T39" fmla="*/ 2147483647 h 235"/>
                <a:gd name="T40" fmla="*/ 2147483647 w 347"/>
                <a:gd name="T41" fmla="*/ 2147483647 h 235"/>
                <a:gd name="T42" fmla="*/ 2147483647 w 347"/>
                <a:gd name="T43" fmla="*/ 2147483647 h 235"/>
                <a:gd name="T44" fmla="*/ 2147483647 w 347"/>
                <a:gd name="T45" fmla="*/ 2147483647 h 235"/>
                <a:gd name="T46" fmla="*/ 2147483647 w 347"/>
                <a:gd name="T47" fmla="*/ 2147483647 h 235"/>
                <a:gd name="T48" fmla="*/ 2147483647 w 347"/>
                <a:gd name="T49" fmla="*/ 2147483647 h 235"/>
                <a:gd name="T50" fmla="*/ 2147483647 w 347"/>
                <a:gd name="T51" fmla="*/ 2147483647 h 235"/>
                <a:gd name="T52" fmla="*/ 2147483647 w 347"/>
                <a:gd name="T53" fmla="*/ 2147483647 h 235"/>
                <a:gd name="T54" fmla="*/ 2147483647 w 347"/>
                <a:gd name="T55" fmla="*/ 2147483647 h 235"/>
                <a:gd name="T56" fmla="*/ 2147483647 w 347"/>
                <a:gd name="T57" fmla="*/ 2147483647 h 235"/>
                <a:gd name="T58" fmla="*/ 2147483647 w 347"/>
                <a:gd name="T59" fmla="*/ 2147483647 h 235"/>
                <a:gd name="T60" fmla="*/ 2147483647 w 347"/>
                <a:gd name="T61" fmla="*/ 2147483647 h 235"/>
                <a:gd name="T62" fmla="*/ 2147483647 w 347"/>
                <a:gd name="T63" fmla="*/ 0 h 235"/>
                <a:gd name="T64" fmla="*/ 2147483647 w 347"/>
                <a:gd name="T65" fmla="*/ 2147483647 h 235"/>
                <a:gd name="T66" fmla="*/ 2147483647 w 347"/>
                <a:gd name="T67" fmla="*/ 2147483647 h 235"/>
                <a:gd name="T68" fmla="*/ 2147483647 w 347"/>
                <a:gd name="T69" fmla="*/ 2147483647 h 2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7"/>
                <a:gd name="T106" fmla="*/ 0 h 235"/>
                <a:gd name="T107" fmla="*/ 351 w 347"/>
                <a:gd name="T108" fmla="*/ 234 h 23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7" h="235">
                  <a:moveTo>
                    <a:pt x="191" y="32"/>
                  </a:moveTo>
                  <a:lnTo>
                    <a:pt x="160" y="46"/>
                  </a:lnTo>
                  <a:lnTo>
                    <a:pt x="142" y="60"/>
                  </a:lnTo>
                  <a:lnTo>
                    <a:pt x="116" y="64"/>
                  </a:lnTo>
                  <a:lnTo>
                    <a:pt x="90" y="58"/>
                  </a:lnTo>
                  <a:lnTo>
                    <a:pt x="64" y="46"/>
                  </a:lnTo>
                  <a:lnTo>
                    <a:pt x="42" y="55"/>
                  </a:lnTo>
                  <a:lnTo>
                    <a:pt x="9" y="67"/>
                  </a:lnTo>
                  <a:lnTo>
                    <a:pt x="9" y="99"/>
                  </a:lnTo>
                  <a:lnTo>
                    <a:pt x="3" y="123"/>
                  </a:lnTo>
                  <a:lnTo>
                    <a:pt x="0" y="145"/>
                  </a:lnTo>
                  <a:lnTo>
                    <a:pt x="7" y="166"/>
                  </a:lnTo>
                  <a:lnTo>
                    <a:pt x="31" y="196"/>
                  </a:lnTo>
                  <a:lnTo>
                    <a:pt x="51" y="210"/>
                  </a:lnTo>
                  <a:lnTo>
                    <a:pt x="71" y="230"/>
                  </a:lnTo>
                  <a:lnTo>
                    <a:pt x="107" y="235"/>
                  </a:lnTo>
                  <a:lnTo>
                    <a:pt x="127" y="232"/>
                  </a:lnTo>
                  <a:lnTo>
                    <a:pt x="148" y="219"/>
                  </a:lnTo>
                  <a:lnTo>
                    <a:pt x="184" y="217"/>
                  </a:lnTo>
                  <a:lnTo>
                    <a:pt x="208" y="210"/>
                  </a:lnTo>
                  <a:lnTo>
                    <a:pt x="226" y="220"/>
                  </a:lnTo>
                  <a:lnTo>
                    <a:pt x="246" y="193"/>
                  </a:lnTo>
                  <a:lnTo>
                    <a:pt x="251" y="174"/>
                  </a:lnTo>
                  <a:lnTo>
                    <a:pt x="277" y="141"/>
                  </a:lnTo>
                  <a:lnTo>
                    <a:pt x="290" y="115"/>
                  </a:lnTo>
                  <a:lnTo>
                    <a:pt x="303" y="92"/>
                  </a:lnTo>
                  <a:lnTo>
                    <a:pt x="324" y="73"/>
                  </a:lnTo>
                  <a:lnTo>
                    <a:pt x="329" y="57"/>
                  </a:lnTo>
                  <a:lnTo>
                    <a:pt x="347" y="48"/>
                  </a:lnTo>
                  <a:lnTo>
                    <a:pt x="333" y="16"/>
                  </a:lnTo>
                  <a:lnTo>
                    <a:pt x="295" y="10"/>
                  </a:lnTo>
                  <a:lnTo>
                    <a:pt x="261" y="0"/>
                  </a:lnTo>
                  <a:lnTo>
                    <a:pt x="237" y="8"/>
                  </a:lnTo>
                  <a:lnTo>
                    <a:pt x="220" y="31"/>
                  </a:lnTo>
                  <a:lnTo>
                    <a:pt x="191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59" name="Freeform 149">
              <a:extLst/>
            </p:cNvPr>
            <p:cNvSpPr>
              <a:spLocks/>
            </p:cNvSpPr>
            <p:nvPr/>
          </p:nvSpPr>
          <p:spPr bwMode="auto">
            <a:xfrm>
              <a:off x="4575151" y="3832243"/>
              <a:ext cx="96838" cy="49213"/>
            </a:xfrm>
            <a:custGeom>
              <a:avLst/>
              <a:gdLst>
                <a:gd name="T0" fmla="*/ 2147483647 w 307"/>
                <a:gd name="T1" fmla="*/ 2147483647 h 155"/>
                <a:gd name="T2" fmla="*/ 2147483647 w 307"/>
                <a:gd name="T3" fmla="*/ 2147483647 h 155"/>
                <a:gd name="T4" fmla="*/ 2147483647 w 307"/>
                <a:gd name="T5" fmla="*/ 2147483647 h 155"/>
                <a:gd name="T6" fmla="*/ 2147483647 w 307"/>
                <a:gd name="T7" fmla="*/ 2147483647 h 155"/>
                <a:gd name="T8" fmla="*/ 2147483647 w 307"/>
                <a:gd name="T9" fmla="*/ 2147483647 h 155"/>
                <a:gd name="T10" fmla="*/ 2147483647 w 307"/>
                <a:gd name="T11" fmla="*/ 2147483647 h 155"/>
                <a:gd name="T12" fmla="*/ 2147483647 w 307"/>
                <a:gd name="T13" fmla="*/ 2147483647 h 155"/>
                <a:gd name="T14" fmla="*/ 2147483647 w 307"/>
                <a:gd name="T15" fmla="*/ 2147483647 h 155"/>
                <a:gd name="T16" fmla="*/ 2147483647 w 307"/>
                <a:gd name="T17" fmla="*/ 2147483647 h 155"/>
                <a:gd name="T18" fmla="*/ 2147483647 w 307"/>
                <a:gd name="T19" fmla="*/ 2147483647 h 155"/>
                <a:gd name="T20" fmla="*/ 0 w 307"/>
                <a:gd name="T21" fmla="*/ 2147483647 h 155"/>
                <a:gd name="T22" fmla="*/ 2147483647 w 307"/>
                <a:gd name="T23" fmla="*/ 2147483647 h 155"/>
                <a:gd name="T24" fmla="*/ 2147483647 w 307"/>
                <a:gd name="T25" fmla="*/ 2147483647 h 155"/>
                <a:gd name="T26" fmla="*/ 2147483647 w 307"/>
                <a:gd name="T27" fmla="*/ 2147483647 h 155"/>
                <a:gd name="T28" fmla="*/ 2147483647 w 307"/>
                <a:gd name="T29" fmla="*/ 2147483647 h 155"/>
                <a:gd name="T30" fmla="*/ 2147483647 w 307"/>
                <a:gd name="T31" fmla="*/ 2147483647 h 155"/>
                <a:gd name="T32" fmla="*/ 2147483647 w 307"/>
                <a:gd name="T33" fmla="*/ 2147483647 h 155"/>
                <a:gd name="T34" fmla="*/ 2147483647 w 307"/>
                <a:gd name="T35" fmla="*/ 2147483647 h 155"/>
                <a:gd name="T36" fmla="*/ 2147483647 w 307"/>
                <a:gd name="T37" fmla="*/ 2147483647 h 155"/>
                <a:gd name="T38" fmla="*/ 2147483647 w 307"/>
                <a:gd name="T39" fmla="*/ 2147483647 h 155"/>
                <a:gd name="T40" fmla="*/ 2147483647 w 307"/>
                <a:gd name="T41" fmla="*/ 2147483647 h 155"/>
                <a:gd name="T42" fmla="*/ 2147483647 w 307"/>
                <a:gd name="T43" fmla="*/ 2147483647 h 155"/>
                <a:gd name="T44" fmla="*/ 2147483647 w 307"/>
                <a:gd name="T45" fmla="*/ 2147483647 h 155"/>
                <a:gd name="T46" fmla="*/ 2147483647 w 307"/>
                <a:gd name="T47" fmla="*/ 2147483647 h 155"/>
                <a:gd name="T48" fmla="*/ 2147483647 w 307"/>
                <a:gd name="T49" fmla="*/ 2147483647 h 155"/>
                <a:gd name="T50" fmla="*/ 2147483647 w 307"/>
                <a:gd name="T51" fmla="*/ 2147483647 h 155"/>
                <a:gd name="T52" fmla="*/ 2147483647 w 307"/>
                <a:gd name="T53" fmla="*/ 2147483647 h 155"/>
                <a:gd name="T54" fmla="*/ 2147483647 w 307"/>
                <a:gd name="T55" fmla="*/ 2147483647 h 155"/>
                <a:gd name="T56" fmla="*/ 2147483647 w 307"/>
                <a:gd name="T57" fmla="*/ 2147483647 h 155"/>
                <a:gd name="T58" fmla="*/ 2147483647 w 307"/>
                <a:gd name="T59" fmla="*/ 2147483647 h 155"/>
                <a:gd name="T60" fmla="*/ 2147483647 w 307"/>
                <a:gd name="T61" fmla="*/ 2147483647 h 155"/>
                <a:gd name="T62" fmla="*/ 2147483647 w 307"/>
                <a:gd name="T63" fmla="*/ 0 h 155"/>
                <a:gd name="T64" fmla="*/ 2147483647 w 307"/>
                <a:gd name="T65" fmla="*/ 2147483647 h 155"/>
                <a:gd name="T66" fmla="*/ 2147483647 w 307"/>
                <a:gd name="T67" fmla="*/ 2147483647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7"/>
                <a:gd name="T103" fmla="*/ 0 h 155"/>
                <a:gd name="T104" fmla="*/ 558800 w 307"/>
                <a:gd name="T105" fmla="*/ 295275 h 1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7" h="155">
                  <a:moveTo>
                    <a:pt x="137" y="25"/>
                  </a:moveTo>
                  <a:lnTo>
                    <a:pt x="120" y="19"/>
                  </a:lnTo>
                  <a:lnTo>
                    <a:pt x="102" y="22"/>
                  </a:lnTo>
                  <a:lnTo>
                    <a:pt x="82" y="34"/>
                  </a:lnTo>
                  <a:lnTo>
                    <a:pt x="74" y="48"/>
                  </a:lnTo>
                  <a:lnTo>
                    <a:pt x="69" y="66"/>
                  </a:lnTo>
                  <a:lnTo>
                    <a:pt x="51" y="62"/>
                  </a:lnTo>
                  <a:lnTo>
                    <a:pt x="29" y="67"/>
                  </a:lnTo>
                  <a:lnTo>
                    <a:pt x="5" y="68"/>
                  </a:lnTo>
                  <a:lnTo>
                    <a:pt x="2" y="82"/>
                  </a:lnTo>
                  <a:lnTo>
                    <a:pt x="0" y="98"/>
                  </a:lnTo>
                  <a:lnTo>
                    <a:pt x="4" y="120"/>
                  </a:lnTo>
                  <a:lnTo>
                    <a:pt x="12" y="131"/>
                  </a:lnTo>
                  <a:lnTo>
                    <a:pt x="40" y="138"/>
                  </a:lnTo>
                  <a:lnTo>
                    <a:pt x="61" y="149"/>
                  </a:lnTo>
                  <a:lnTo>
                    <a:pt x="91" y="155"/>
                  </a:lnTo>
                  <a:lnTo>
                    <a:pt x="118" y="149"/>
                  </a:lnTo>
                  <a:lnTo>
                    <a:pt x="134" y="133"/>
                  </a:lnTo>
                  <a:lnTo>
                    <a:pt x="164" y="124"/>
                  </a:lnTo>
                  <a:lnTo>
                    <a:pt x="197" y="117"/>
                  </a:lnTo>
                  <a:lnTo>
                    <a:pt x="214" y="95"/>
                  </a:lnTo>
                  <a:lnTo>
                    <a:pt x="236" y="89"/>
                  </a:lnTo>
                  <a:lnTo>
                    <a:pt x="269" y="104"/>
                  </a:lnTo>
                  <a:lnTo>
                    <a:pt x="307" y="107"/>
                  </a:lnTo>
                  <a:lnTo>
                    <a:pt x="302" y="91"/>
                  </a:lnTo>
                  <a:lnTo>
                    <a:pt x="286" y="42"/>
                  </a:lnTo>
                  <a:lnTo>
                    <a:pt x="271" y="30"/>
                  </a:lnTo>
                  <a:lnTo>
                    <a:pt x="261" y="18"/>
                  </a:lnTo>
                  <a:lnTo>
                    <a:pt x="240" y="10"/>
                  </a:lnTo>
                  <a:lnTo>
                    <a:pt x="221" y="10"/>
                  </a:lnTo>
                  <a:lnTo>
                    <a:pt x="193" y="16"/>
                  </a:lnTo>
                  <a:lnTo>
                    <a:pt x="158" y="0"/>
                  </a:lnTo>
                  <a:lnTo>
                    <a:pt x="134" y="10"/>
                  </a:lnTo>
                  <a:lnTo>
                    <a:pt x="137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0" name="Freeform 154">
              <a:extLst/>
            </p:cNvPr>
            <p:cNvSpPr>
              <a:spLocks/>
            </p:cNvSpPr>
            <p:nvPr/>
          </p:nvSpPr>
          <p:spPr bwMode="auto">
            <a:xfrm>
              <a:off x="4414814" y="4041793"/>
              <a:ext cx="26987" cy="55563"/>
            </a:xfrm>
            <a:custGeom>
              <a:avLst/>
              <a:gdLst>
                <a:gd name="T0" fmla="*/ 0 w 161870"/>
                <a:gd name="T1" fmla="*/ 10 h 324297"/>
                <a:gd name="T2" fmla="*/ 2 w 161870"/>
                <a:gd name="T3" fmla="*/ 16 h 324297"/>
                <a:gd name="T4" fmla="*/ 3 w 161870"/>
                <a:gd name="T5" fmla="*/ 23 h 324297"/>
                <a:gd name="T6" fmla="*/ 3 w 161870"/>
                <a:gd name="T7" fmla="*/ 29 h 324297"/>
                <a:gd name="T8" fmla="*/ 4 w 161870"/>
                <a:gd name="T9" fmla="*/ 36 h 324297"/>
                <a:gd name="T10" fmla="*/ 1 w 161870"/>
                <a:gd name="T11" fmla="*/ 40 h 324297"/>
                <a:gd name="T12" fmla="*/ 1 w 161870"/>
                <a:gd name="T13" fmla="*/ 46 h 324297"/>
                <a:gd name="T14" fmla="*/ 4 w 161870"/>
                <a:gd name="T15" fmla="*/ 48 h 324297"/>
                <a:gd name="T16" fmla="*/ 6 w 161870"/>
                <a:gd name="T17" fmla="*/ 46 h 324297"/>
                <a:gd name="T18" fmla="*/ 9 w 161870"/>
                <a:gd name="T19" fmla="*/ 44 h 324297"/>
                <a:gd name="T20" fmla="*/ 13 w 161870"/>
                <a:gd name="T21" fmla="*/ 42 h 324297"/>
                <a:gd name="T22" fmla="*/ 15 w 161870"/>
                <a:gd name="T23" fmla="*/ 47 h 324297"/>
                <a:gd name="T24" fmla="*/ 19 w 161870"/>
                <a:gd name="T25" fmla="*/ 44 h 324297"/>
                <a:gd name="T26" fmla="*/ 18 w 161870"/>
                <a:gd name="T27" fmla="*/ 36 h 324297"/>
                <a:gd name="T28" fmla="*/ 17 w 161870"/>
                <a:gd name="T29" fmla="*/ 29 h 324297"/>
                <a:gd name="T30" fmla="*/ 19 w 161870"/>
                <a:gd name="T31" fmla="*/ 21 h 324297"/>
                <a:gd name="T32" fmla="*/ 21 w 161870"/>
                <a:gd name="T33" fmla="*/ 17 h 324297"/>
                <a:gd name="T34" fmla="*/ 18 w 161870"/>
                <a:gd name="T35" fmla="*/ 10 h 324297"/>
                <a:gd name="T36" fmla="*/ 19 w 161870"/>
                <a:gd name="T37" fmla="*/ 13 h 324297"/>
                <a:gd name="T38" fmla="*/ 16 w 161870"/>
                <a:gd name="T39" fmla="*/ 3 h 324297"/>
                <a:gd name="T40" fmla="*/ 14 w 161870"/>
                <a:gd name="T41" fmla="*/ 0 h 324297"/>
                <a:gd name="T42" fmla="*/ 12 w 161870"/>
                <a:gd name="T43" fmla="*/ 4 h 324297"/>
                <a:gd name="T44" fmla="*/ 9 w 161870"/>
                <a:gd name="T45" fmla="*/ 7 h 324297"/>
                <a:gd name="T46" fmla="*/ 6 w 161870"/>
                <a:gd name="T47" fmla="*/ 10 h 324297"/>
                <a:gd name="T48" fmla="*/ 3 w 161870"/>
                <a:gd name="T49" fmla="*/ 9 h 324297"/>
                <a:gd name="T50" fmla="*/ 0 w 161870"/>
                <a:gd name="T51" fmla="*/ 10 h 3242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1870"/>
                <a:gd name="T79" fmla="*/ 0 h 324297"/>
                <a:gd name="T80" fmla="*/ 161870 w 161870"/>
                <a:gd name="T81" fmla="*/ 324297 h 3242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1870" h="324297">
                  <a:moveTo>
                    <a:pt x="0" y="67206"/>
                  </a:moveTo>
                  <a:lnTo>
                    <a:pt x="13281" y="106067"/>
                  </a:lnTo>
                  <a:lnTo>
                    <a:pt x="20351" y="153051"/>
                  </a:lnTo>
                  <a:lnTo>
                    <a:pt x="24812" y="198241"/>
                  </a:lnTo>
                  <a:lnTo>
                    <a:pt x="28310" y="242564"/>
                  </a:lnTo>
                  <a:lnTo>
                    <a:pt x="7767" y="269128"/>
                  </a:lnTo>
                  <a:lnTo>
                    <a:pt x="6877" y="312294"/>
                  </a:lnTo>
                  <a:lnTo>
                    <a:pt x="27953" y="324297"/>
                  </a:lnTo>
                  <a:lnTo>
                    <a:pt x="48203" y="313432"/>
                  </a:lnTo>
                  <a:lnTo>
                    <a:pt x="68716" y="299444"/>
                  </a:lnTo>
                  <a:lnTo>
                    <a:pt x="103105" y="284665"/>
                  </a:lnTo>
                  <a:lnTo>
                    <a:pt x="115522" y="321487"/>
                  </a:lnTo>
                  <a:lnTo>
                    <a:pt x="143275" y="299464"/>
                  </a:lnTo>
                  <a:lnTo>
                    <a:pt x="142283" y="245918"/>
                  </a:lnTo>
                  <a:lnTo>
                    <a:pt x="132537" y="197922"/>
                  </a:lnTo>
                  <a:lnTo>
                    <a:pt x="146283" y="145624"/>
                  </a:lnTo>
                  <a:lnTo>
                    <a:pt x="161870" y="112350"/>
                  </a:lnTo>
                  <a:lnTo>
                    <a:pt x="138150" y="66317"/>
                  </a:lnTo>
                  <a:lnTo>
                    <a:pt x="145755" y="89795"/>
                  </a:lnTo>
                  <a:lnTo>
                    <a:pt x="125563" y="19259"/>
                  </a:lnTo>
                  <a:lnTo>
                    <a:pt x="111659" y="0"/>
                  </a:lnTo>
                  <a:lnTo>
                    <a:pt x="89225" y="24440"/>
                  </a:lnTo>
                  <a:lnTo>
                    <a:pt x="70925" y="44905"/>
                  </a:lnTo>
                  <a:lnTo>
                    <a:pt x="43271" y="65757"/>
                  </a:lnTo>
                  <a:lnTo>
                    <a:pt x="25205" y="63050"/>
                  </a:lnTo>
                  <a:lnTo>
                    <a:pt x="0" y="672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1" name="Freeform 155">
              <a:extLst/>
            </p:cNvPr>
            <p:cNvSpPr>
              <a:spLocks/>
            </p:cNvSpPr>
            <p:nvPr/>
          </p:nvSpPr>
          <p:spPr bwMode="auto">
            <a:xfrm rot="290201">
              <a:off x="4483076" y="4114818"/>
              <a:ext cx="52388" cy="36513"/>
            </a:xfrm>
            <a:custGeom>
              <a:avLst/>
              <a:gdLst>
                <a:gd name="T0" fmla="*/ 2147483647 w 840"/>
                <a:gd name="T1" fmla="*/ 2147483647 h 552"/>
                <a:gd name="T2" fmla="*/ 2147483647 w 840"/>
                <a:gd name="T3" fmla="*/ 2147483647 h 552"/>
                <a:gd name="T4" fmla="*/ 2147483647 w 840"/>
                <a:gd name="T5" fmla="*/ 2147483647 h 552"/>
                <a:gd name="T6" fmla="*/ 2147483647 w 840"/>
                <a:gd name="T7" fmla="*/ 2147483647 h 552"/>
                <a:gd name="T8" fmla="*/ 2147483647 w 840"/>
                <a:gd name="T9" fmla="*/ 2147483647 h 552"/>
                <a:gd name="T10" fmla="*/ 2147483647 w 840"/>
                <a:gd name="T11" fmla="*/ 2147483647 h 552"/>
                <a:gd name="T12" fmla="*/ 2147483647 w 840"/>
                <a:gd name="T13" fmla="*/ 2147483647 h 552"/>
                <a:gd name="T14" fmla="*/ 2147483647 w 840"/>
                <a:gd name="T15" fmla="*/ 2147483647 h 552"/>
                <a:gd name="T16" fmla="*/ 0 w 840"/>
                <a:gd name="T17" fmla="*/ 2147483647 h 552"/>
                <a:gd name="T18" fmla="*/ 2147483647 w 840"/>
                <a:gd name="T19" fmla="*/ 2147483647 h 552"/>
                <a:gd name="T20" fmla="*/ 2147483647 w 840"/>
                <a:gd name="T21" fmla="*/ 2147483647 h 552"/>
                <a:gd name="T22" fmla="*/ 2147483647 w 840"/>
                <a:gd name="T23" fmla="*/ 2147483647 h 552"/>
                <a:gd name="T24" fmla="*/ 2147483647 w 840"/>
                <a:gd name="T25" fmla="*/ 0 h 552"/>
                <a:gd name="T26" fmla="*/ 2147483647 w 840"/>
                <a:gd name="T27" fmla="*/ 2147483647 h 552"/>
                <a:gd name="T28" fmla="*/ 2147483647 w 840"/>
                <a:gd name="T29" fmla="*/ 2147483647 h 552"/>
                <a:gd name="T30" fmla="*/ 2147483647 w 840"/>
                <a:gd name="T31" fmla="*/ 2147483647 h 552"/>
                <a:gd name="T32" fmla="*/ 2147483647 w 840"/>
                <a:gd name="T33" fmla="*/ 2147483647 h 552"/>
                <a:gd name="T34" fmla="*/ 2147483647 w 840"/>
                <a:gd name="T35" fmla="*/ 2147483647 h 552"/>
                <a:gd name="T36" fmla="*/ 2147483647 w 840"/>
                <a:gd name="T37" fmla="*/ 2147483647 h 552"/>
                <a:gd name="T38" fmla="*/ 2147483647 w 840"/>
                <a:gd name="T39" fmla="*/ 2147483647 h 552"/>
                <a:gd name="T40" fmla="*/ 2147483647 w 840"/>
                <a:gd name="T41" fmla="*/ 2147483647 h 552"/>
                <a:gd name="T42" fmla="*/ 2147483647 w 840"/>
                <a:gd name="T43" fmla="*/ 2147483647 h 552"/>
                <a:gd name="T44" fmla="*/ 2147483647 w 840"/>
                <a:gd name="T45" fmla="*/ 2147483647 h 552"/>
                <a:gd name="T46" fmla="*/ 2147483647 w 840"/>
                <a:gd name="T47" fmla="*/ 2147483647 h 5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40"/>
                <a:gd name="T73" fmla="*/ 0 h 552"/>
                <a:gd name="T74" fmla="*/ 840 w 840"/>
                <a:gd name="T75" fmla="*/ 552 h 5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40" h="552">
                  <a:moveTo>
                    <a:pt x="676" y="489"/>
                  </a:moveTo>
                  <a:lnTo>
                    <a:pt x="585" y="444"/>
                  </a:lnTo>
                  <a:lnTo>
                    <a:pt x="520" y="400"/>
                  </a:lnTo>
                  <a:lnTo>
                    <a:pt x="449" y="398"/>
                  </a:lnTo>
                  <a:lnTo>
                    <a:pt x="352" y="376"/>
                  </a:lnTo>
                  <a:lnTo>
                    <a:pt x="267" y="307"/>
                  </a:lnTo>
                  <a:lnTo>
                    <a:pt x="136" y="232"/>
                  </a:lnTo>
                  <a:lnTo>
                    <a:pt x="41" y="217"/>
                  </a:lnTo>
                  <a:lnTo>
                    <a:pt x="0" y="160"/>
                  </a:lnTo>
                  <a:lnTo>
                    <a:pt x="8" y="72"/>
                  </a:lnTo>
                  <a:lnTo>
                    <a:pt x="88" y="72"/>
                  </a:lnTo>
                  <a:lnTo>
                    <a:pt x="168" y="80"/>
                  </a:lnTo>
                  <a:lnTo>
                    <a:pt x="232" y="0"/>
                  </a:lnTo>
                  <a:lnTo>
                    <a:pt x="313" y="81"/>
                  </a:lnTo>
                  <a:lnTo>
                    <a:pt x="472" y="96"/>
                  </a:lnTo>
                  <a:lnTo>
                    <a:pt x="630" y="81"/>
                  </a:lnTo>
                  <a:lnTo>
                    <a:pt x="752" y="72"/>
                  </a:lnTo>
                  <a:lnTo>
                    <a:pt x="840" y="96"/>
                  </a:lnTo>
                  <a:lnTo>
                    <a:pt x="800" y="168"/>
                  </a:lnTo>
                  <a:lnTo>
                    <a:pt x="760" y="312"/>
                  </a:lnTo>
                  <a:lnTo>
                    <a:pt x="816" y="408"/>
                  </a:lnTo>
                  <a:lnTo>
                    <a:pt x="792" y="488"/>
                  </a:lnTo>
                  <a:lnTo>
                    <a:pt x="768" y="552"/>
                  </a:lnTo>
                  <a:lnTo>
                    <a:pt x="676" y="4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2" name="Freeform 151">
              <a:extLst/>
            </p:cNvPr>
            <p:cNvSpPr>
              <a:spLocks/>
            </p:cNvSpPr>
            <p:nvPr/>
          </p:nvSpPr>
          <p:spPr bwMode="auto">
            <a:xfrm>
              <a:off x="4489426" y="3789381"/>
              <a:ext cx="128588" cy="71437"/>
            </a:xfrm>
            <a:custGeom>
              <a:avLst/>
              <a:gdLst>
                <a:gd name="T0" fmla="*/ 2147483647 w 405"/>
                <a:gd name="T1" fmla="*/ 0 h 223"/>
                <a:gd name="T2" fmla="*/ 2147483647 w 405"/>
                <a:gd name="T3" fmla="*/ 2147483647 h 223"/>
                <a:gd name="T4" fmla="*/ 2147483647 w 405"/>
                <a:gd name="T5" fmla="*/ 2147483647 h 223"/>
                <a:gd name="T6" fmla="*/ 2147483647 w 405"/>
                <a:gd name="T7" fmla="*/ 2147483647 h 223"/>
                <a:gd name="T8" fmla="*/ 2147483647 w 405"/>
                <a:gd name="T9" fmla="*/ 2147483647 h 223"/>
                <a:gd name="T10" fmla="*/ 2147483647 w 405"/>
                <a:gd name="T11" fmla="*/ 2147483647 h 223"/>
                <a:gd name="T12" fmla="*/ 2147483647 w 405"/>
                <a:gd name="T13" fmla="*/ 2147483647 h 223"/>
                <a:gd name="T14" fmla="*/ 2147483647 w 405"/>
                <a:gd name="T15" fmla="*/ 2147483647 h 223"/>
                <a:gd name="T16" fmla="*/ 2147483647 w 405"/>
                <a:gd name="T17" fmla="*/ 2147483647 h 223"/>
                <a:gd name="T18" fmla="*/ 2147483647 w 405"/>
                <a:gd name="T19" fmla="*/ 2147483647 h 223"/>
                <a:gd name="T20" fmla="*/ 0 w 405"/>
                <a:gd name="T21" fmla="*/ 2147483647 h 223"/>
                <a:gd name="T22" fmla="*/ 2147483647 w 405"/>
                <a:gd name="T23" fmla="*/ 2147483647 h 223"/>
                <a:gd name="T24" fmla="*/ 2147483647 w 405"/>
                <a:gd name="T25" fmla="*/ 2147483647 h 223"/>
                <a:gd name="T26" fmla="*/ 2147483647 w 405"/>
                <a:gd name="T27" fmla="*/ 2147483647 h 223"/>
                <a:gd name="T28" fmla="*/ 2147483647 w 405"/>
                <a:gd name="T29" fmla="*/ 2147483647 h 223"/>
                <a:gd name="T30" fmla="*/ 2147483647 w 405"/>
                <a:gd name="T31" fmla="*/ 2147483647 h 223"/>
                <a:gd name="T32" fmla="*/ 2147483647 w 405"/>
                <a:gd name="T33" fmla="*/ 2147483647 h 223"/>
                <a:gd name="T34" fmla="*/ 2147483647 w 405"/>
                <a:gd name="T35" fmla="*/ 2147483647 h 223"/>
                <a:gd name="T36" fmla="*/ 2147483647 w 405"/>
                <a:gd name="T37" fmla="*/ 2147483647 h 223"/>
                <a:gd name="T38" fmla="*/ 2147483647 w 405"/>
                <a:gd name="T39" fmla="*/ 2147483647 h 223"/>
                <a:gd name="T40" fmla="*/ 2147483647 w 405"/>
                <a:gd name="T41" fmla="*/ 2147483647 h 223"/>
                <a:gd name="T42" fmla="*/ 2147483647 w 405"/>
                <a:gd name="T43" fmla="*/ 2147483647 h 223"/>
                <a:gd name="T44" fmla="*/ 2147483647 w 405"/>
                <a:gd name="T45" fmla="*/ 2147483647 h 223"/>
                <a:gd name="T46" fmla="*/ 2147483647 w 405"/>
                <a:gd name="T47" fmla="*/ 2147483647 h 223"/>
                <a:gd name="T48" fmla="*/ 2147483647 w 405"/>
                <a:gd name="T49" fmla="*/ 2147483647 h 223"/>
                <a:gd name="T50" fmla="*/ 2147483647 w 405"/>
                <a:gd name="T51" fmla="*/ 2147483647 h 223"/>
                <a:gd name="T52" fmla="*/ 2147483647 w 405"/>
                <a:gd name="T53" fmla="*/ 2147483647 h 223"/>
                <a:gd name="T54" fmla="*/ 2147483647 w 405"/>
                <a:gd name="T55" fmla="*/ 2147483647 h 223"/>
                <a:gd name="T56" fmla="*/ 2147483647 w 405"/>
                <a:gd name="T57" fmla="*/ 2147483647 h 223"/>
                <a:gd name="T58" fmla="*/ 2147483647 w 405"/>
                <a:gd name="T59" fmla="*/ 2147483647 h 223"/>
                <a:gd name="T60" fmla="*/ 2147483647 w 405"/>
                <a:gd name="T61" fmla="*/ 2147483647 h 223"/>
                <a:gd name="T62" fmla="*/ 2147483647 w 405"/>
                <a:gd name="T63" fmla="*/ 2147483647 h 223"/>
                <a:gd name="T64" fmla="*/ 2147483647 w 405"/>
                <a:gd name="T65" fmla="*/ 2147483647 h 223"/>
                <a:gd name="T66" fmla="*/ 2147483647 w 405"/>
                <a:gd name="T67" fmla="*/ 2147483647 h 223"/>
                <a:gd name="T68" fmla="*/ 2147483647 w 405"/>
                <a:gd name="T69" fmla="*/ 2147483647 h 223"/>
                <a:gd name="T70" fmla="*/ 2147483647 w 405"/>
                <a:gd name="T71" fmla="*/ 2147483647 h 223"/>
                <a:gd name="T72" fmla="*/ 2147483647 w 405"/>
                <a:gd name="T73" fmla="*/ 2147483647 h 223"/>
                <a:gd name="T74" fmla="*/ 2147483647 w 405"/>
                <a:gd name="T75" fmla="*/ 2147483647 h 223"/>
                <a:gd name="T76" fmla="*/ 2147483647 w 405"/>
                <a:gd name="T77" fmla="*/ 2147483647 h 223"/>
                <a:gd name="T78" fmla="*/ 2147483647 w 405"/>
                <a:gd name="T79" fmla="*/ 2147483647 h 223"/>
                <a:gd name="T80" fmla="*/ 2147483647 w 405"/>
                <a:gd name="T81" fmla="*/ 2147483647 h 223"/>
                <a:gd name="T82" fmla="*/ 2147483647 w 405"/>
                <a:gd name="T83" fmla="*/ 2147483647 h 223"/>
                <a:gd name="T84" fmla="*/ 2147483647 w 405"/>
                <a:gd name="T85" fmla="*/ 2147483647 h 223"/>
                <a:gd name="T86" fmla="*/ 2147483647 w 405"/>
                <a:gd name="T87" fmla="*/ 2147483647 h 223"/>
                <a:gd name="T88" fmla="*/ 2147483647 w 405"/>
                <a:gd name="T89" fmla="*/ 2147483647 h 223"/>
                <a:gd name="T90" fmla="*/ 2147483647 w 405"/>
                <a:gd name="T91" fmla="*/ 2147483647 h 223"/>
                <a:gd name="T92" fmla="*/ 2147483647 w 405"/>
                <a:gd name="T93" fmla="*/ 0 h 2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5"/>
                <a:gd name="T142" fmla="*/ 0 h 223"/>
                <a:gd name="T143" fmla="*/ 754521 w 405"/>
                <a:gd name="T144" fmla="*/ 375296 h 2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5" h="223">
                  <a:moveTo>
                    <a:pt x="195" y="0"/>
                  </a:moveTo>
                  <a:lnTo>
                    <a:pt x="178" y="1"/>
                  </a:lnTo>
                  <a:lnTo>
                    <a:pt x="160" y="13"/>
                  </a:lnTo>
                  <a:lnTo>
                    <a:pt x="137" y="16"/>
                  </a:lnTo>
                  <a:lnTo>
                    <a:pt x="135" y="39"/>
                  </a:lnTo>
                  <a:lnTo>
                    <a:pt x="121" y="40"/>
                  </a:lnTo>
                  <a:lnTo>
                    <a:pt x="99" y="37"/>
                  </a:lnTo>
                  <a:lnTo>
                    <a:pt x="81" y="53"/>
                  </a:lnTo>
                  <a:lnTo>
                    <a:pt x="53" y="61"/>
                  </a:lnTo>
                  <a:lnTo>
                    <a:pt x="25" y="79"/>
                  </a:lnTo>
                  <a:lnTo>
                    <a:pt x="0" y="87"/>
                  </a:lnTo>
                  <a:lnTo>
                    <a:pt x="9" y="122"/>
                  </a:lnTo>
                  <a:lnTo>
                    <a:pt x="25" y="146"/>
                  </a:lnTo>
                  <a:lnTo>
                    <a:pt x="59" y="176"/>
                  </a:lnTo>
                  <a:lnTo>
                    <a:pt x="72" y="203"/>
                  </a:lnTo>
                  <a:lnTo>
                    <a:pt x="64" y="223"/>
                  </a:lnTo>
                  <a:lnTo>
                    <a:pt x="82" y="220"/>
                  </a:lnTo>
                  <a:lnTo>
                    <a:pt x="110" y="205"/>
                  </a:lnTo>
                  <a:lnTo>
                    <a:pt x="129" y="208"/>
                  </a:lnTo>
                  <a:lnTo>
                    <a:pt x="145" y="209"/>
                  </a:lnTo>
                  <a:lnTo>
                    <a:pt x="165" y="197"/>
                  </a:lnTo>
                  <a:lnTo>
                    <a:pt x="169" y="181"/>
                  </a:lnTo>
                  <a:lnTo>
                    <a:pt x="183" y="187"/>
                  </a:lnTo>
                  <a:lnTo>
                    <a:pt x="207" y="187"/>
                  </a:lnTo>
                  <a:lnTo>
                    <a:pt x="217" y="196"/>
                  </a:lnTo>
                  <a:lnTo>
                    <a:pt x="241" y="206"/>
                  </a:lnTo>
                  <a:lnTo>
                    <a:pt x="257" y="202"/>
                  </a:lnTo>
                  <a:lnTo>
                    <a:pt x="271" y="199"/>
                  </a:lnTo>
                  <a:lnTo>
                    <a:pt x="298" y="204"/>
                  </a:lnTo>
                  <a:lnTo>
                    <a:pt x="320" y="198"/>
                  </a:lnTo>
                  <a:lnTo>
                    <a:pt x="340" y="202"/>
                  </a:lnTo>
                  <a:lnTo>
                    <a:pt x="345" y="183"/>
                  </a:lnTo>
                  <a:lnTo>
                    <a:pt x="352" y="166"/>
                  </a:lnTo>
                  <a:lnTo>
                    <a:pt x="371" y="156"/>
                  </a:lnTo>
                  <a:lnTo>
                    <a:pt x="387" y="151"/>
                  </a:lnTo>
                  <a:lnTo>
                    <a:pt x="405" y="156"/>
                  </a:lnTo>
                  <a:lnTo>
                    <a:pt x="402" y="143"/>
                  </a:lnTo>
                  <a:lnTo>
                    <a:pt x="390" y="134"/>
                  </a:lnTo>
                  <a:lnTo>
                    <a:pt x="368" y="121"/>
                  </a:lnTo>
                  <a:lnTo>
                    <a:pt x="349" y="130"/>
                  </a:lnTo>
                  <a:lnTo>
                    <a:pt x="336" y="104"/>
                  </a:lnTo>
                  <a:lnTo>
                    <a:pt x="316" y="81"/>
                  </a:lnTo>
                  <a:lnTo>
                    <a:pt x="298" y="66"/>
                  </a:lnTo>
                  <a:lnTo>
                    <a:pt x="277" y="59"/>
                  </a:lnTo>
                  <a:lnTo>
                    <a:pt x="252" y="55"/>
                  </a:lnTo>
                  <a:lnTo>
                    <a:pt x="229" y="37"/>
                  </a:lnTo>
                  <a:lnTo>
                    <a:pt x="221" y="29"/>
                  </a:lnTo>
                  <a:lnTo>
                    <a:pt x="204" y="16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3" name="Freeform 156">
              <a:extLst/>
            </p:cNvPr>
            <p:cNvSpPr>
              <a:spLocks/>
            </p:cNvSpPr>
            <p:nvPr/>
          </p:nvSpPr>
          <p:spPr bwMode="auto">
            <a:xfrm rot="290201">
              <a:off x="4425926" y="3992581"/>
              <a:ext cx="14288" cy="34925"/>
            </a:xfrm>
            <a:custGeom>
              <a:avLst/>
              <a:gdLst>
                <a:gd name="T0" fmla="*/ 2147483647 w 253"/>
                <a:gd name="T1" fmla="*/ 0 h 499"/>
                <a:gd name="T2" fmla="*/ 2147483647 w 253"/>
                <a:gd name="T3" fmla="*/ 2147483647 h 499"/>
                <a:gd name="T4" fmla="*/ 2147483647 w 253"/>
                <a:gd name="T5" fmla="*/ 2147483647 h 499"/>
                <a:gd name="T6" fmla="*/ 2147483647 w 253"/>
                <a:gd name="T7" fmla="*/ 2147483647 h 499"/>
                <a:gd name="T8" fmla="*/ 2147483647 w 253"/>
                <a:gd name="T9" fmla="*/ 2147483647 h 499"/>
                <a:gd name="T10" fmla="*/ 2147483647 w 253"/>
                <a:gd name="T11" fmla="*/ 2147483647 h 499"/>
                <a:gd name="T12" fmla="*/ 0 w 253"/>
                <a:gd name="T13" fmla="*/ 2147483647 h 499"/>
                <a:gd name="T14" fmla="*/ 2147483647 w 253"/>
                <a:gd name="T15" fmla="*/ 2147483647 h 499"/>
                <a:gd name="T16" fmla="*/ 2147483647 w 253"/>
                <a:gd name="T17" fmla="*/ 2147483647 h 499"/>
                <a:gd name="T18" fmla="*/ 2147483647 w 253"/>
                <a:gd name="T19" fmla="*/ 0 h 4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3"/>
                <a:gd name="T31" fmla="*/ 0 h 499"/>
                <a:gd name="T32" fmla="*/ 253 w 253"/>
                <a:gd name="T33" fmla="*/ 499 h 4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3" h="499">
                  <a:moveTo>
                    <a:pt x="181" y="0"/>
                  </a:moveTo>
                  <a:lnTo>
                    <a:pt x="253" y="200"/>
                  </a:lnTo>
                  <a:lnTo>
                    <a:pt x="226" y="363"/>
                  </a:lnTo>
                  <a:lnTo>
                    <a:pt x="181" y="499"/>
                  </a:lnTo>
                  <a:lnTo>
                    <a:pt x="77" y="488"/>
                  </a:lnTo>
                  <a:lnTo>
                    <a:pt x="45" y="363"/>
                  </a:lnTo>
                  <a:lnTo>
                    <a:pt x="0" y="272"/>
                  </a:lnTo>
                  <a:lnTo>
                    <a:pt x="21" y="184"/>
                  </a:lnTo>
                  <a:lnTo>
                    <a:pt x="90" y="90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4" name="Freeform 159">
              <a:extLst/>
            </p:cNvPr>
            <p:cNvSpPr>
              <a:spLocks/>
            </p:cNvSpPr>
            <p:nvPr/>
          </p:nvSpPr>
          <p:spPr bwMode="auto">
            <a:xfrm>
              <a:off x="4556101" y="3946543"/>
              <a:ext cx="63500" cy="69850"/>
            </a:xfrm>
            <a:custGeom>
              <a:avLst/>
              <a:gdLst>
                <a:gd name="T0" fmla="*/ 2147483647 w 200"/>
                <a:gd name="T1" fmla="*/ 2147483647 h 221"/>
                <a:gd name="T2" fmla="*/ 2147483647 w 200"/>
                <a:gd name="T3" fmla="*/ 2147483647 h 221"/>
                <a:gd name="T4" fmla="*/ 2147483647 w 200"/>
                <a:gd name="T5" fmla="*/ 2147483647 h 221"/>
                <a:gd name="T6" fmla="*/ 2147483647 w 200"/>
                <a:gd name="T7" fmla="*/ 2147483647 h 221"/>
                <a:gd name="T8" fmla="*/ 2147483647 w 200"/>
                <a:gd name="T9" fmla="*/ 2147483647 h 221"/>
                <a:gd name="T10" fmla="*/ 2147483647 w 200"/>
                <a:gd name="T11" fmla="*/ 2147483647 h 221"/>
                <a:gd name="T12" fmla="*/ 2147483647 w 200"/>
                <a:gd name="T13" fmla="*/ 2147483647 h 221"/>
                <a:gd name="T14" fmla="*/ 2147483647 w 200"/>
                <a:gd name="T15" fmla="*/ 2147483647 h 221"/>
                <a:gd name="T16" fmla="*/ 2147483647 w 200"/>
                <a:gd name="T17" fmla="*/ 2147483647 h 221"/>
                <a:gd name="T18" fmla="*/ 2147483647 w 200"/>
                <a:gd name="T19" fmla="*/ 2147483647 h 221"/>
                <a:gd name="T20" fmla="*/ 2147483647 w 200"/>
                <a:gd name="T21" fmla="*/ 2147483647 h 221"/>
                <a:gd name="T22" fmla="*/ 2147483647 w 200"/>
                <a:gd name="T23" fmla="*/ 2147483647 h 221"/>
                <a:gd name="T24" fmla="*/ 2147483647 w 200"/>
                <a:gd name="T25" fmla="*/ 2147483647 h 221"/>
                <a:gd name="T26" fmla="*/ 2147483647 w 200"/>
                <a:gd name="T27" fmla="*/ 2147483647 h 221"/>
                <a:gd name="T28" fmla="*/ 2147483647 w 200"/>
                <a:gd name="T29" fmla="*/ 2147483647 h 221"/>
                <a:gd name="T30" fmla="*/ 2147483647 w 200"/>
                <a:gd name="T31" fmla="*/ 2147483647 h 221"/>
                <a:gd name="T32" fmla="*/ 2147483647 w 200"/>
                <a:gd name="T33" fmla="*/ 2147483647 h 221"/>
                <a:gd name="T34" fmla="*/ 2147483647 w 200"/>
                <a:gd name="T35" fmla="*/ 2147483647 h 221"/>
                <a:gd name="T36" fmla="*/ 2147483647 w 200"/>
                <a:gd name="T37" fmla="*/ 2147483647 h 221"/>
                <a:gd name="T38" fmla="*/ 2147483647 w 200"/>
                <a:gd name="T39" fmla="*/ 2147483647 h 221"/>
                <a:gd name="T40" fmla="*/ 2147483647 w 200"/>
                <a:gd name="T41" fmla="*/ 2147483647 h 221"/>
                <a:gd name="T42" fmla="*/ 2147483647 w 200"/>
                <a:gd name="T43" fmla="*/ 2147483647 h 221"/>
                <a:gd name="T44" fmla="*/ 2147483647 w 200"/>
                <a:gd name="T45" fmla="*/ 2147483647 h 221"/>
                <a:gd name="T46" fmla="*/ 2147483647 w 200"/>
                <a:gd name="T47" fmla="*/ 2147483647 h 221"/>
                <a:gd name="T48" fmla="*/ 2147483647 w 200"/>
                <a:gd name="T49" fmla="*/ 2147483647 h 221"/>
                <a:gd name="T50" fmla="*/ 2147483647 w 200"/>
                <a:gd name="T51" fmla="*/ 2147483647 h 221"/>
                <a:gd name="T52" fmla="*/ 2147483647 w 200"/>
                <a:gd name="T53" fmla="*/ 2147483647 h 221"/>
                <a:gd name="T54" fmla="*/ 2147483647 w 200"/>
                <a:gd name="T55" fmla="*/ 2147483647 h 221"/>
                <a:gd name="T56" fmla="*/ 2147483647 w 200"/>
                <a:gd name="T57" fmla="*/ 2147483647 h 221"/>
                <a:gd name="T58" fmla="*/ 2147483647 w 200"/>
                <a:gd name="T59" fmla="*/ 2147483647 h 221"/>
                <a:gd name="T60" fmla="*/ 2147483647 w 200"/>
                <a:gd name="T61" fmla="*/ 2147483647 h 221"/>
                <a:gd name="T62" fmla="*/ 2147483647 w 200"/>
                <a:gd name="T63" fmla="*/ 2147483647 h 221"/>
                <a:gd name="T64" fmla="*/ 2147483647 w 200"/>
                <a:gd name="T65" fmla="*/ 2147483647 h 221"/>
                <a:gd name="T66" fmla="*/ 2147483647 w 200"/>
                <a:gd name="T67" fmla="*/ 2147483647 h 221"/>
                <a:gd name="T68" fmla="*/ 2147483647 w 200"/>
                <a:gd name="T69" fmla="*/ 2147483647 h 221"/>
                <a:gd name="T70" fmla="*/ 2147483647 w 200"/>
                <a:gd name="T71" fmla="*/ 2147483647 h 221"/>
                <a:gd name="T72" fmla="*/ 0 w 200"/>
                <a:gd name="T73" fmla="*/ 2147483647 h 221"/>
                <a:gd name="T74" fmla="*/ 2147483647 w 200"/>
                <a:gd name="T75" fmla="*/ 2147483647 h 221"/>
                <a:gd name="T76" fmla="*/ 2147483647 w 200"/>
                <a:gd name="T77" fmla="*/ 0 h 221"/>
                <a:gd name="T78" fmla="*/ 2147483647 w 200"/>
                <a:gd name="T79" fmla="*/ 2147483647 h 221"/>
                <a:gd name="T80" fmla="*/ 2147483647 w 200"/>
                <a:gd name="T81" fmla="*/ 2147483647 h 221"/>
                <a:gd name="T82" fmla="*/ 2147483647 w 200"/>
                <a:gd name="T83" fmla="*/ 2147483647 h 221"/>
                <a:gd name="T84" fmla="*/ 2147483647 w 200"/>
                <a:gd name="T85" fmla="*/ 2147483647 h 221"/>
                <a:gd name="T86" fmla="*/ 2147483647 w 200"/>
                <a:gd name="T87" fmla="*/ 2147483647 h 221"/>
                <a:gd name="T88" fmla="*/ 2147483647 w 200"/>
                <a:gd name="T89" fmla="*/ 2147483647 h 221"/>
                <a:gd name="T90" fmla="*/ 2147483647 w 200"/>
                <a:gd name="T91" fmla="*/ 2147483647 h 2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0"/>
                <a:gd name="T139" fmla="*/ 0 h 221"/>
                <a:gd name="T140" fmla="*/ 200 w 200"/>
                <a:gd name="T141" fmla="*/ 221 h 22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0" h="221">
                  <a:moveTo>
                    <a:pt x="180" y="30"/>
                  </a:moveTo>
                  <a:lnTo>
                    <a:pt x="185" y="58"/>
                  </a:lnTo>
                  <a:lnTo>
                    <a:pt x="179" y="72"/>
                  </a:lnTo>
                  <a:lnTo>
                    <a:pt x="186" y="88"/>
                  </a:lnTo>
                  <a:lnTo>
                    <a:pt x="195" y="83"/>
                  </a:lnTo>
                  <a:lnTo>
                    <a:pt x="200" y="98"/>
                  </a:lnTo>
                  <a:lnTo>
                    <a:pt x="199" y="110"/>
                  </a:lnTo>
                  <a:lnTo>
                    <a:pt x="183" y="106"/>
                  </a:lnTo>
                  <a:lnTo>
                    <a:pt x="184" y="120"/>
                  </a:lnTo>
                  <a:lnTo>
                    <a:pt x="192" y="126"/>
                  </a:lnTo>
                  <a:lnTo>
                    <a:pt x="192" y="141"/>
                  </a:lnTo>
                  <a:lnTo>
                    <a:pt x="181" y="142"/>
                  </a:lnTo>
                  <a:lnTo>
                    <a:pt x="169" y="145"/>
                  </a:lnTo>
                  <a:lnTo>
                    <a:pt x="172" y="154"/>
                  </a:lnTo>
                  <a:lnTo>
                    <a:pt x="181" y="163"/>
                  </a:lnTo>
                  <a:lnTo>
                    <a:pt x="177" y="172"/>
                  </a:lnTo>
                  <a:lnTo>
                    <a:pt x="168" y="167"/>
                  </a:lnTo>
                  <a:lnTo>
                    <a:pt x="160" y="163"/>
                  </a:lnTo>
                  <a:lnTo>
                    <a:pt x="153" y="164"/>
                  </a:lnTo>
                  <a:lnTo>
                    <a:pt x="153" y="181"/>
                  </a:lnTo>
                  <a:lnTo>
                    <a:pt x="145" y="190"/>
                  </a:lnTo>
                  <a:lnTo>
                    <a:pt x="148" y="202"/>
                  </a:lnTo>
                  <a:lnTo>
                    <a:pt x="147" y="221"/>
                  </a:lnTo>
                  <a:lnTo>
                    <a:pt x="124" y="211"/>
                  </a:lnTo>
                  <a:lnTo>
                    <a:pt x="108" y="202"/>
                  </a:lnTo>
                  <a:lnTo>
                    <a:pt x="95" y="190"/>
                  </a:lnTo>
                  <a:lnTo>
                    <a:pt x="84" y="172"/>
                  </a:lnTo>
                  <a:lnTo>
                    <a:pt x="66" y="154"/>
                  </a:lnTo>
                  <a:lnTo>
                    <a:pt x="55" y="149"/>
                  </a:lnTo>
                  <a:lnTo>
                    <a:pt x="66" y="139"/>
                  </a:lnTo>
                  <a:lnTo>
                    <a:pt x="63" y="128"/>
                  </a:lnTo>
                  <a:lnTo>
                    <a:pt x="54" y="111"/>
                  </a:lnTo>
                  <a:lnTo>
                    <a:pt x="39" y="112"/>
                  </a:lnTo>
                  <a:lnTo>
                    <a:pt x="22" y="97"/>
                  </a:lnTo>
                  <a:lnTo>
                    <a:pt x="16" y="73"/>
                  </a:lnTo>
                  <a:lnTo>
                    <a:pt x="7" y="48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28" y="0"/>
                  </a:lnTo>
                  <a:lnTo>
                    <a:pt x="49" y="2"/>
                  </a:lnTo>
                  <a:lnTo>
                    <a:pt x="63" y="1"/>
                  </a:lnTo>
                  <a:lnTo>
                    <a:pt x="79" y="4"/>
                  </a:lnTo>
                  <a:lnTo>
                    <a:pt x="132" y="9"/>
                  </a:lnTo>
                  <a:lnTo>
                    <a:pt x="148" y="20"/>
                  </a:lnTo>
                  <a:lnTo>
                    <a:pt x="166" y="22"/>
                  </a:lnTo>
                  <a:lnTo>
                    <a:pt x="180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5" name="Freeform 160">
              <a:extLst/>
            </p:cNvPr>
            <p:cNvSpPr>
              <a:spLocks/>
            </p:cNvSpPr>
            <p:nvPr/>
          </p:nvSpPr>
          <p:spPr bwMode="auto">
            <a:xfrm>
              <a:off x="6053114" y="2398731"/>
              <a:ext cx="117475" cy="128587"/>
            </a:xfrm>
            <a:custGeom>
              <a:avLst/>
              <a:gdLst>
                <a:gd name="T0" fmla="*/ 2147483647 w 430"/>
                <a:gd name="T1" fmla="*/ 2147483647 h 476"/>
                <a:gd name="T2" fmla="*/ 2147483647 w 430"/>
                <a:gd name="T3" fmla="*/ 2147483647 h 476"/>
                <a:gd name="T4" fmla="*/ 2147483647 w 430"/>
                <a:gd name="T5" fmla="*/ 2147483647 h 476"/>
                <a:gd name="T6" fmla="*/ 2147483647 w 430"/>
                <a:gd name="T7" fmla="*/ 0 h 476"/>
                <a:gd name="T8" fmla="*/ 2147483647 w 430"/>
                <a:gd name="T9" fmla="*/ 2147483647 h 476"/>
                <a:gd name="T10" fmla="*/ 2147483647 w 430"/>
                <a:gd name="T11" fmla="*/ 2147483647 h 476"/>
                <a:gd name="T12" fmla="*/ 2147483647 w 430"/>
                <a:gd name="T13" fmla="*/ 2147483647 h 476"/>
                <a:gd name="T14" fmla="*/ 2147483647 w 430"/>
                <a:gd name="T15" fmla="*/ 2147483647 h 476"/>
                <a:gd name="T16" fmla="*/ 2147483647 w 430"/>
                <a:gd name="T17" fmla="*/ 2147483647 h 476"/>
                <a:gd name="T18" fmla="*/ 2147483647 w 430"/>
                <a:gd name="T19" fmla="*/ 2147483647 h 476"/>
                <a:gd name="T20" fmla="*/ 2147483647 w 430"/>
                <a:gd name="T21" fmla="*/ 2147483647 h 476"/>
                <a:gd name="T22" fmla="*/ 0 w 430"/>
                <a:gd name="T23" fmla="*/ 2147483647 h 476"/>
                <a:gd name="T24" fmla="*/ 2147483647 w 430"/>
                <a:gd name="T25" fmla="*/ 2147483647 h 4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0"/>
                <a:gd name="T40" fmla="*/ 0 h 476"/>
                <a:gd name="T41" fmla="*/ 430 w 430"/>
                <a:gd name="T42" fmla="*/ 476 h 47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0" h="476">
                  <a:moveTo>
                    <a:pt x="34" y="337"/>
                  </a:moveTo>
                  <a:lnTo>
                    <a:pt x="64" y="183"/>
                  </a:lnTo>
                  <a:lnTo>
                    <a:pt x="125" y="19"/>
                  </a:lnTo>
                  <a:lnTo>
                    <a:pt x="229" y="0"/>
                  </a:lnTo>
                  <a:lnTo>
                    <a:pt x="320" y="92"/>
                  </a:lnTo>
                  <a:lnTo>
                    <a:pt x="397" y="201"/>
                  </a:lnTo>
                  <a:lnTo>
                    <a:pt x="430" y="275"/>
                  </a:lnTo>
                  <a:lnTo>
                    <a:pt x="366" y="330"/>
                  </a:lnTo>
                  <a:lnTo>
                    <a:pt x="306" y="382"/>
                  </a:lnTo>
                  <a:lnTo>
                    <a:pt x="146" y="412"/>
                  </a:lnTo>
                  <a:lnTo>
                    <a:pt x="18" y="476"/>
                  </a:lnTo>
                  <a:lnTo>
                    <a:pt x="0" y="403"/>
                  </a:lnTo>
                  <a:lnTo>
                    <a:pt x="34" y="3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6" name="Freeform 161">
              <a:extLst/>
            </p:cNvPr>
            <p:cNvSpPr>
              <a:spLocks/>
            </p:cNvSpPr>
            <p:nvPr/>
          </p:nvSpPr>
          <p:spPr bwMode="auto">
            <a:xfrm>
              <a:off x="6740501" y="2684481"/>
              <a:ext cx="146050" cy="106362"/>
            </a:xfrm>
            <a:custGeom>
              <a:avLst/>
              <a:gdLst>
                <a:gd name="T0" fmla="*/ 2147483647 w 539"/>
                <a:gd name="T1" fmla="*/ 2147483647 h 393"/>
                <a:gd name="T2" fmla="*/ 0 w 539"/>
                <a:gd name="T3" fmla="*/ 2147483647 h 393"/>
                <a:gd name="T4" fmla="*/ 2147483647 w 539"/>
                <a:gd name="T5" fmla="*/ 2147483647 h 393"/>
                <a:gd name="T6" fmla="*/ 2147483647 w 539"/>
                <a:gd name="T7" fmla="*/ 2147483647 h 393"/>
                <a:gd name="T8" fmla="*/ 2147483647 w 539"/>
                <a:gd name="T9" fmla="*/ 0 h 393"/>
                <a:gd name="T10" fmla="*/ 2147483647 w 539"/>
                <a:gd name="T11" fmla="*/ 2147483647 h 393"/>
                <a:gd name="T12" fmla="*/ 2147483647 w 539"/>
                <a:gd name="T13" fmla="*/ 2147483647 h 393"/>
                <a:gd name="T14" fmla="*/ 2147483647 w 539"/>
                <a:gd name="T15" fmla="*/ 2147483647 h 393"/>
                <a:gd name="T16" fmla="*/ 2147483647 w 539"/>
                <a:gd name="T17" fmla="*/ 2147483647 h 393"/>
                <a:gd name="T18" fmla="*/ 2147483647 w 539"/>
                <a:gd name="T19" fmla="*/ 2147483647 h 393"/>
                <a:gd name="T20" fmla="*/ 2147483647 w 539"/>
                <a:gd name="T21" fmla="*/ 2147483647 h 393"/>
                <a:gd name="T22" fmla="*/ 2147483647 w 539"/>
                <a:gd name="T23" fmla="*/ 2147483647 h 393"/>
                <a:gd name="T24" fmla="*/ 2147483647 w 539"/>
                <a:gd name="T25" fmla="*/ 2147483647 h 393"/>
                <a:gd name="T26" fmla="*/ 2147483647 w 539"/>
                <a:gd name="T27" fmla="*/ 2147483647 h 3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9"/>
                <a:gd name="T43" fmla="*/ 0 h 393"/>
                <a:gd name="T44" fmla="*/ 539 w 539"/>
                <a:gd name="T45" fmla="*/ 393 h 39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9" h="393">
                  <a:moveTo>
                    <a:pt x="6" y="230"/>
                  </a:moveTo>
                  <a:lnTo>
                    <a:pt x="0" y="119"/>
                  </a:lnTo>
                  <a:lnTo>
                    <a:pt x="55" y="18"/>
                  </a:lnTo>
                  <a:lnTo>
                    <a:pt x="237" y="55"/>
                  </a:lnTo>
                  <a:lnTo>
                    <a:pt x="329" y="0"/>
                  </a:lnTo>
                  <a:lnTo>
                    <a:pt x="369" y="94"/>
                  </a:lnTo>
                  <a:lnTo>
                    <a:pt x="539" y="146"/>
                  </a:lnTo>
                  <a:lnTo>
                    <a:pt x="493" y="228"/>
                  </a:lnTo>
                  <a:lnTo>
                    <a:pt x="420" y="320"/>
                  </a:lnTo>
                  <a:lnTo>
                    <a:pt x="329" y="338"/>
                  </a:lnTo>
                  <a:lnTo>
                    <a:pt x="247" y="320"/>
                  </a:lnTo>
                  <a:lnTo>
                    <a:pt x="128" y="393"/>
                  </a:lnTo>
                  <a:lnTo>
                    <a:pt x="36" y="338"/>
                  </a:lnTo>
                  <a:lnTo>
                    <a:pt x="6" y="2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7" name="Freeform 162">
              <a:extLst/>
            </p:cNvPr>
            <p:cNvSpPr>
              <a:spLocks/>
            </p:cNvSpPr>
            <p:nvPr/>
          </p:nvSpPr>
          <p:spPr bwMode="auto">
            <a:xfrm>
              <a:off x="6902426" y="2732106"/>
              <a:ext cx="96838" cy="53975"/>
            </a:xfrm>
            <a:custGeom>
              <a:avLst/>
              <a:gdLst>
                <a:gd name="T0" fmla="*/ 0 w 356"/>
                <a:gd name="T1" fmla="*/ 2147483647 h 201"/>
                <a:gd name="T2" fmla="*/ 2147483647 w 356"/>
                <a:gd name="T3" fmla="*/ 0 h 201"/>
                <a:gd name="T4" fmla="*/ 2147483647 w 356"/>
                <a:gd name="T5" fmla="*/ 2147483647 h 201"/>
                <a:gd name="T6" fmla="*/ 2147483647 w 356"/>
                <a:gd name="T7" fmla="*/ 2147483647 h 201"/>
                <a:gd name="T8" fmla="*/ 2147483647 w 356"/>
                <a:gd name="T9" fmla="*/ 2147483647 h 201"/>
                <a:gd name="T10" fmla="*/ 2147483647 w 356"/>
                <a:gd name="T11" fmla="*/ 2147483647 h 201"/>
                <a:gd name="T12" fmla="*/ 2147483647 w 356"/>
                <a:gd name="T13" fmla="*/ 2147483647 h 201"/>
                <a:gd name="T14" fmla="*/ 2147483647 w 356"/>
                <a:gd name="T15" fmla="*/ 2147483647 h 201"/>
                <a:gd name="T16" fmla="*/ 0 w 356"/>
                <a:gd name="T17" fmla="*/ 2147483647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6"/>
                <a:gd name="T28" fmla="*/ 0 h 201"/>
                <a:gd name="T29" fmla="*/ 356 w 356"/>
                <a:gd name="T30" fmla="*/ 201 h 2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6" h="201">
                  <a:moveTo>
                    <a:pt x="0" y="56"/>
                  </a:moveTo>
                  <a:lnTo>
                    <a:pt x="72" y="0"/>
                  </a:lnTo>
                  <a:lnTo>
                    <a:pt x="182" y="36"/>
                  </a:lnTo>
                  <a:lnTo>
                    <a:pt x="273" y="54"/>
                  </a:lnTo>
                  <a:lnTo>
                    <a:pt x="356" y="109"/>
                  </a:lnTo>
                  <a:lnTo>
                    <a:pt x="264" y="182"/>
                  </a:lnTo>
                  <a:lnTo>
                    <a:pt x="173" y="201"/>
                  </a:lnTo>
                  <a:lnTo>
                    <a:pt x="72" y="128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8" name="Freeform 163">
              <a:extLst/>
            </p:cNvPr>
            <p:cNvSpPr>
              <a:spLocks/>
            </p:cNvSpPr>
            <p:nvPr/>
          </p:nvSpPr>
          <p:spPr bwMode="auto">
            <a:xfrm>
              <a:off x="6808764" y="2835293"/>
              <a:ext cx="55562" cy="47625"/>
            </a:xfrm>
            <a:custGeom>
              <a:avLst/>
              <a:gdLst>
                <a:gd name="T0" fmla="*/ 0 w 326231"/>
                <a:gd name="T1" fmla="*/ 26 h 273844"/>
                <a:gd name="T2" fmla="*/ 5 w 326231"/>
                <a:gd name="T3" fmla="*/ 17 h 273844"/>
                <a:gd name="T4" fmla="*/ 10 w 326231"/>
                <a:gd name="T5" fmla="*/ 6 h 273844"/>
                <a:gd name="T6" fmla="*/ 22 w 326231"/>
                <a:gd name="T7" fmla="*/ 0 h 273844"/>
                <a:gd name="T8" fmla="*/ 32 w 326231"/>
                <a:gd name="T9" fmla="*/ 6 h 273844"/>
                <a:gd name="T10" fmla="*/ 45 w 326231"/>
                <a:gd name="T11" fmla="*/ 21 h 273844"/>
                <a:gd name="T12" fmla="*/ 47 w 326231"/>
                <a:gd name="T13" fmla="*/ 44 h 273844"/>
                <a:gd name="T14" fmla="*/ 35 w 326231"/>
                <a:gd name="T15" fmla="*/ 41 h 273844"/>
                <a:gd name="T16" fmla="*/ 15 w 326231"/>
                <a:gd name="T17" fmla="*/ 41 h 273844"/>
                <a:gd name="T18" fmla="*/ 0 w 326231"/>
                <a:gd name="T19" fmla="*/ 26 h 2738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6231"/>
                <a:gd name="T31" fmla="*/ 0 h 273844"/>
                <a:gd name="T32" fmla="*/ 326231 w 326231"/>
                <a:gd name="T33" fmla="*/ 273844 h 2738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6231" h="273844">
                  <a:moveTo>
                    <a:pt x="0" y="161925"/>
                  </a:moveTo>
                  <a:lnTo>
                    <a:pt x="38100" y="107156"/>
                  </a:lnTo>
                  <a:lnTo>
                    <a:pt x="66675" y="38100"/>
                  </a:lnTo>
                  <a:lnTo>
                    <a:pt x="154781" y="0"/>
                  </a:lnTo>
                  <a:lnTo>
                    <a:pt x="221456" y="35719"/>
                  </a:lnTo>
                  <a:lnTo>
                    <a:pt x="314325" y="130969"/>
                  </a:lnTo>
                  <a:lnTo>
                    <a:pt x="326231" y="273844"/>
                  </a:lnTo>
                  <a:lnTo>
                    <a:pt x="245268" y="254794"/>
                  </a:lnTo>
                  <a:lnTo>
                    <a:pt x="107156" y="254794"/>
                  </a:lnTo>
                  <a:lnTo>
                    <a:pt x="0" y="1619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69" name="Freeform 164">
              <a:extLst/>
            </p:cNvPr>
            <p:cNvSpPr>
              <a:spLocks/>
            </p:cNvSpPr>
            <p:nvPr/>
          </p:nvSpPr>
          <p:spPr bwMode="auto">
            <a:xfrm>
              <a:off x="5913414" y="2219343"/>
              <a:ext cx="149225" cy="241300"/>
            </a:xfrm>
            <a:custGeom>
              <a:avLst/>
              <a:gdLst>
                <a:gd name="T0" fmla="*/ 2147483647 w 558"/>
                <a:gd name="T1" fmla="*/ 2147483647 h 887"/>
                <a:gd name="T2" fmla="*/ 2147483647 w 558"/>
                <a:gd name="T3" fmla="*/ 2147483647 h 887"/>
                <a:gd name="T4" fmla="*/ 2147483647 w 558"/>
                <a:gd name="T5" fmla="*/ 2147483647 h 887"/>
                <a:gd name="T6" fmla="*/ 2147483647 w 558"/>
                <a:gd name="T7" fmla="*/ 2147483647 h 887"/>
                <a:gd name="T8" fmla="*/ 2147483647 w 558"/>
                <a:gd name="T9" fmla="*/ 0 h 887"/>
                <a:gd name="T10" fmla="*/ 2147483647 w 558"/>
                <a:gd name="T11" fmla="*/ 2147483647 h 887"/>
                <a:gd name="T12" fmla="*/ 2147483647 w 558"/>
                <a:gd name="T13" fmla="*/ 2147483647 h 887"/>
                <a:gd name="T14" fmla="*/ 2147483647 w 558"/>
                <a:gd name="T15" fmla="*/ 2147483647 h 887"/>
                <a:gd name="T16" fmla="*/ 2147483647 w 558"/>
                <a:gd name="T17" fmla="*/ 2147483647 h 887"/>
                <a:gd name="T18" fmla="*/ 2147483647 w 558"/>
                <a:gd name="T19" fmla="*/ 2147483647 h 887"/>
                <a:gd name="T20" fmla="*/ 2147483647 w 558"/>
                <a:gd name="T21" fmla="*/ 2147483647 h 887"/>
                <a:gd name="T22" fmla="*/ 2147483647 w 558"/>
                <a:gd name="T23" fmla="*/ 2147483647 h 887"/>
                <a:gd name="T24" fmla="*/ 2147483647 w 558"/>
                <a:gd name="T25" fmla="*/ 2147483647 h 887"/>
                <a:gd name="T26" fmla="*/ 2147483647 w 558"/>
                <a:gd name="T27" fmla="*/ 2147483647 h 887"/>
                <a:gd name="T28" fmla="*/ 2147483647 w 558"/>
                <a:gd name="T29" fmla="*/ 2147483647 h 887"/>
                <a:gd name="T30" fmla="*/ 2147483647 w 558"/>
                <a:gd name="T31" fmla="*/ 2147483647 h 887"/>
                <a:gd name="T32" fmla="*/ 2147483647 w 558"/>
                <a:gd name="T33" fmla="*/ 2147483647 h 887"/>
                <a:gd name="T34" fmla="*/ 2147483647 w 558"/>
                <a:gd name="T35" fmla="*/ 2147483647 h 887"/>
                <a:gd name="T36" fmla="*/ 2147483647 w 558"/>
                <a:gd name="T37" fmla="*/ 2147483647 h 887"/>
                <a:gd name="T38" fmla="*/ 2147483647 w 558"/>
                <a:gd name="T39" fmla="*/ 2147483647 h 887"/>
                <a:gd name="T40" fmla="*/ 0 w 558"/>
                <a:gd name="T41" fmla="*/ 2147483647 h 887"/>
                <a:gd name="T42" fmla="*/ 2147483647 w 558"/>
                <a:gd name="T43" fmla="*/ 2147483647 h 8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58"/>
                <a:gd name="T67" fmla="*/ 0 h 887"/>
                <a:gd name="T68" fmla="*/ 558 w 558"/>
                <a:gd name="T69" fmla="*/ 887 h 88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58" h="887">
                  <a:moveTo>
                    <a:pt x="11" y="451"/>
                  </a:moveTo>
                  <a:lnTo>
                    <a:pt x="9" y="329"/>
                  </a:lnTo>
                  <a:lnTo>
                    <a:pt x="102" y="133"/>
                  </a:lnTo>
                  <a:lnTo>
                    <a:pt x="155" y="64"/>
                  </a:lnTo>
                  <a:lnTo>
                    <a:pt x="247" y="0"/>
                  </a:lnTo>
                  <a:lnTo>
                    <a:pt x="347" y="73"/>
                  </a:lnTo>
                  <a:lnTo>
                    <a:pt x="402" y="146"/>
                  </a:lnTo>
                  <a:lnTo>
                    <a:pt x="448" y="192"/>
                  </a:lnTo>
                  <a:lnTo>
                    <a:pt x="374" y="315"/>
                  </a:lnTo>
                  <a:lnTo>
                    <a:pt x="375" y="402"/>
                  </a:lnTo>
                  <a:lnTo>
                    <a:pt x="475" y="430"/>
                  </a:lnTo>
                  <a:lnTo>
                    <a:pt x="558" y="494"/>
                  </a:lnTo>
                  <a:lnTo>
                    <a:pt x="548" y="585"/>
                  </a:lnTo>
                  <a:lnTo>
                    <a:pt x="539" y="668"/>
                  </a:lnTo>
                  <a:lnTo>
                    <a:pt x="521" y="777"/>
                  </a:lnTo>
                  <a:lnTo>
                    <a:pt x="494" y="887"/>
                  </a:lnTo>
                  <a:lnTo>
                    <a:pt x="393" y="850"/>
                  </a:lnTo>
                  <a:lnTo>
                    <a:pt x="292" y="796"/>
                  </a:lnTo>
                  <a:lnTo>
                    <a:pt x="210" y="732"/>
                  </a:lnTo>
                  <a:lnTo>
                    <a:pt x="146" y="640"/>
                  </a:lnTo>
                  <a:lnTo>
                    <a:pt x="0" y="576"/>
                  </a:lnTo>
                  <a:lnTo>
                    <a:pt x="11" y="4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0" name="Freeform 165">
              <a:extLst/>
            </p:cNvPr>
            <p:cNvSpPr>
              <a:spLocks/>
            </p:cNvSpPr>
            <p:nvPr/>
          </p:nvSpPr>
          <p:spPr bwMode="auto">
            <a:xfrm>
              <a:off x="4451326" y="2303481"/>
              <a:ext cx="311150" cy="328612"/>
            </a:xfrm>
            <a:custGeom>
              <a:avLst/>
              <a:gdLst>
                <a:gd name="T0" fmla="*/ 0 w 1152"/>
                <a:gd name="T1" fmla="*/ 2147483647 h 1207"/>
                <a:gd name="T2" fmla="*/ 2147483647 w 1152"/>
                <a:gd name="T3" fmla="*/ 2147483647 h 1207"/>
                <a:gd name="T4" fmla="*/ 2147483647 w 1152"/>
                <a:gd name="T5" fmla="*/ 2147483647 h 1207"/>
                <a:gd name="T6" fmla="*/ 2147483647 w 1152"/>
                <a:gd name="T7" fmla="*/ 2147483647 h 1207"/>
                <a:gd name="T8" fmla="*/ 2147483647 w 1152"/>
                <a:gd name="T9" fmla="*/ 2147483647 h 1207"/>
                <a:gd name="T10" fmla="*/ 2147483647 w 1152"/>
                <a:gd name="T11" fmla="*/ 2147483647 h 1207"/>
                <a:gd name="T12" fmla="*/ 2147483647 w 1152"/>
                <a:gd name="T13" fmla="*/ 2147483647 h 1207"/>
                <a:gd name="T14" fmla="*/ 2147483647 w 1152"/>
                <a:gd name="T15" fmla="*/ 2147483647 h 1207"/>
                <a:gd name="T16" fmla="*/ 2147483647 w 1152"/>
                <a:gd name="T17" fmla="*/ 2147483647 h 1207"/>
                <a:gd name="T18" fmla="*/ 2147483647 w 1152"/>
                <a:gd name="T19" fmla="*/ 2147483647 h 1207"/>
                <a:gd name="T20" fmla="*/ 2147483647 w 1152"/>
                <a:gd name="T21" fmla="*/ 2147483647 h 1207"/>
                <a:gd name="T22" fmla="*/ 2147483647 w 1152"/>
                <a:gd name="T23" fmla="*/ 0 h 1207"/>
                <a:gd name="T24" fmla="*/ 2147483647 w 1152"/>
                <a:gd name="T25" fmla="*/ 2147483647 h 1207"/>
                <a:gd name="T26" fmla="*/ 2147483647 w 1152"/>
                <a:gd name="T27" fmla="*/ 2147483647 h 1207"/>
                <a:gd name="T28" fmla="*/ 2147483647 w 1152"/>
                <a:gd name="T29" fmla="*/ 2147483647 h 1207"/>
                <a:gd name="T30" fmla="*/ 2147483647 w 1152"/>
                <a:gd name="T31" fmla="*/ 2147483647 h 1207"/>
                <a:gd name="T32" fmla="*/ 2147483647 w 1152"/>
                <a:gd name="T33" fmla="*/ 2147483647 h 1207"/>
                <a:gd name="T34" fmla="*/ 2147483647 w 1152"/>
                <a:gd name="T35" fmla="*/ 2147483647 h 1207"/>
                <a:gd name="T36" fmla="*/ 2147483647 w 1152"/>
                <a:gd name="T37" fmla="*/ 2147483647 h 1207"/>
                <a:gd name="T38" fmla="*/ 2147483647 w 1152"/>
                <a:gd name="T39" fmla="*/ 2147483647 h 1207"/>
                <a:gd name="T40" fmla="*/ 2147483647 w 1152"/>
                <a:gd name="T41" fmla="*/ 2147483647 h 1207"/>
                <a:gd name="T42" fmla="*/ 2147483647 w 1152"/>
                <a:gd name="T43" fmla="*/ 2147483647 h 1207"/>
                <a:gd name="T44" fmla="*/ 2147483647 w 1152"/>
                <a:gd name="T45" fmla="*/ 2147483647 h 1207"/>
                <a:gd name="T46" fmla="*/ 2147483647 w 1152"/>
                <a:gd name="T47" fmla="*/ 2147483647 h 1207"/>
                <a:gd name="T48" fmla="*/ 2147483647 w 1152"/>
                <a:gd name="T49" fmla="*/ 2147483647 h 1207"/>
                <a:gd name="T50" fmla="*/ 2147483647 w 1152"/>
                <a:gd name="T51" fmla="*/ 2147483647 h 1207"/>
                <a:gd name="T52" fmla="*/ 2147483647 w 1152"/>
                <a:gd name="T53" fmla="*/ 2147483647 h 1207"/>
                <a:gd name="T54" fmla="*/ 2147483647 w 1152"/>
                <a:gd name="T55" fmla="*/ 2147483647 h 1207"/>
                <a:gd name="T56" fmla="*/ 2147483647 w 1152"/>
                <a:gd name="T57" fmla="*/ 2147483647 h 1207"/>
                <a:gd name="T58" fmla="*/ 2147483647 w 1152"/>
                <a:gd name="T59" fmla="*/ 2147483647 h 1207"/>
                <a:gd name="T60" fmla="*/ 2147483647 w 1152"/>
                <a:gd name="T61" fmla="*/ 2147483647 h 1207"/>
                <a:gd name="T62" fmla="*/ 2147483647 w 1152"/>
                <a:gd name="T63" fmla="*/ 2147483647 h 1207"/>
                <a:gd name="T64" fmla="*/ 2147483647 w 1152"/>
                <a:gd name="T65" fmla="*/ 2147483647 h 1207"/>
                <a:gd name="T66" fmla="*/ 2147483647 w 1152"/>
                <a:gd name="T67" fmla="*/ 2147483647 h 1207"/>
                <a:gd name="T68" fmla="*/ 2147483647 w 1152"/>
                <a:gd name="T69" fmla="*/ 2147483647 h 1207"/>
                <a:gd name="T70" fmla="*/ 2147483647 w 1152"/>
                <a:gd name="T71" fmla="*/ 2147483647 h 1207"/>
                <a:gd name="T72" fmla="*/ 2147483647 w 1152"/>
                <a:gd name="T73" fmla="*/ 2147483647 h 1207"/>
                <a:gd name="T74" fmla="*/ 2147483647 w 1152"/>
                <a:gd name="T75" fmla="*/ 2147483647 h 1207"/>
                <a:gd name="T76" fmla="*/ 2147483647 w 1152"/>
                <a:gd name="T77" fmla="*/ 2147483647 h 1207"/>
                <a:gd name="T78" fmla="*/ 2147483647 w 1152"/>
                <a:gd name="T79" fmla="*/ 2147483647 h 1207"/>
                <a:gd name="T80" fmla="*/ 2147483647 w 1152"/>
                <a:gd name="T81" fmla="*/ 2147483647 h 1207"/>
                <a:gd name="T82" fmla="*/ 2147483647 w 1152"/>
                <a:gd name="T83" fmla="*/ 2147483647 h 1207"/>
                <a:gd name="T84" fmla="*/ 0 w 1152"/>
                <a:gd name="T85" fmla="*/ 2147483647 h 1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52"/>
                <a:gd name="T130" fmla="*/ 0 h 1207"/>
                <a:gd name="T131" fmla="*/ 1152 w 1152"/>
                <a:gd name="T132" fmla="*/ 1207 h 12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52" h="1207">
                  <a:moveTo>
                    <a:pt x="0" y="567"/>
                  </a:moveTo>
                  <a:lnTo>
                    <a:pt x="100" y="549"/>
                  </a:lnTo>
                  <a:lnTo>
                    <a:pt x="64" y="458"/>
                  </a:lnTo>
                  <a:lnTo>
                    <a:pt x="45" y="348"/>
                  </a:lnTo>
                  <a:lnTo>
                    <a:pt x="18" y="247"/>
                  </a:lnTo>
                  <a:lnTo>
                    <a:pt x="173" y="247"/>
                  </a:lnTo>
                  <a:lnTo>
                    <a:pt x="301" y="266"/>
                  </a:lnTo>
                  <a:lnTo>
                    <a:pt x="411" y="192"/>
                  </a:lnTo>
                  <a:lnTo>
                    <a:pt x="512" y="220"/>
                  </a:lnTo>
                  <a:lnTo>
                    <a:pt x="512" y="119"/>
                  </a:lnTo>
                  <a:lnTo>
                    <a:pt x="539" y="37"/>
                  </a:lnTo>
                  <a:lnTo>
                    <a:pt x="640" y="0"/>
                  </a:lnTo>
                  <a:lnTo>
                    <a:pt x="713" y="46"/>
                  </a:lnTo>
                  <a:lnTo>
                    <a:pt x="795" y="37"/>
                  </a:lnTo>
                  <a:lnTo>
                    <a:pt x="905" y="37"/>
                  </a:lnTo>
                  <a:lnTo>
                    <a:pt x="1024" y="74"/>
                  </a:lnTo>
                  <a:lnTo>
                    <a:pt x="1152" y="156"/>
                  </a:lnTo>
                  <a:lnTo>
                    <a:pt x="1079" y="266"/>
                  </a:lnTo>
                  <a:lnTo>
                    <a:pt x="987" y="412"/>
                  </a:lnTo>
                  <a:lnTo>
                    <a:pt x="859" y="394"/>
                  </a:lnTo>
                  <a:lnTo>
                    <a:pt x="685" y="412"/>
                  </a:lnTo>
                  <a:lnTo>
                    <a:pt x="759" y="576"/>
                  </a:lnTo>
                  <a:lnTo>
                    <a:pt x="813" y="659"/>
                  </a:lnTo>
                  <a:lnTo>
                    <a:pt x="896" y="778"/>
                  </a:lnTo>
                  <a:lnTo>
                    <a:pt x="960" y="860"/>
                  </a:lnTo>
                  <a:lnTo>
                    <a:pt x="932" y="933"/>
                  </a:lnTo>
                  <a:lnTo>
                    <a:pt x="877" y="1006"/>
                  </a:lnTo>
                  <a:lnTo>
                    <a:pt x="768" y="997"/>
                  </a:lnTo>
                  <a:lnTo>
                    <a:pt x="676" y="970"/>
                  </a:lnTo>
                  <a:lnTo>
                    <a:pt x="704" y="869"/>
                  </a:lnTo>
                  <a:lnTo>
                    <a:pt x="685" y="768"/>
                  </a:lnTo>
                  <a:lnTo>
                    <a:pt x="612" y="723"/>
                  </a:lnTo>
                  <a:lnTo>
                    <a:pt x="539" y="759"/>
                  </a:lnTo>
                  <a:lnTo>
                    <a:pt x="548" y="860"/>
                  </a:lnTo>
                  <a:lnTo>
                    <a:pt x="503" y="1070"/>
                  </a:lnTo>
                  <a:lnTo>
                    <a:pt x="448" y="1207"/>
                  </a:lnTo>
                  <a:lnTo>
                    <a:pt x="356" y="1125"/>
                  </a:lnTo>
                  <a:lnTo>
                    <a:pt x="265" y="1024"/>
                  </a:lnTo>
                  <a:lnTo>
                    <a:pt x="219" y="924"/>
                  </a:lnTo>
                  <a:lnTo>
                    <a:pt x="219" y="814"/>
                  </a:lnTo>
                  <a:lnTo>
                    <a:pt x="146" y="723"/>
                  </a:lnTo>
                  <a:lnTo>
                    <a:pt x="73" y="750"/>
                  </a:lnTo>
                  <a:lnTo>
                    <a:pt x="0" y="5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1" name="Freeform 166">
              <a:extLst/>
            </p:cNvPr>
            <p:cNvSpPr>
              <a:spLocks/>
            </p:cNvSpPr>
            <p:nvPr/>
          </p:nvSpPr>
          <p:spPr bwMode="auto">
            <a:xfrm>
              <a:off x="5070451" y="2257443"/>
              <a:ext cx="128588" cy="98425"/>
            </a:xfrm>
            <a:custGeom>
              <a:avLst/>
              <a:gdLst>
                <a:gd name="T0" fmla="*/ 2147483647 w 476"/>
                <a:gd name="T1" fmla="*/ 2147483647 h 366"/>
                <a:gd name="T2" fmla="*/ 2147483647 w 476"/>
                <a:gd name="T3" fmla="*/ 2147483647 h 366"/>
                <a:gd name="T4" fmla="*/ 2147483647 w 476"/>
                <a:gd name="T5" fmla="*/ 2147483647 h 366"/>
                <a:gd name="T6" fmla="*/ 2147483647 w 476"/>
                <a:gd name="T7" fmla="*/ 2147483647 h 366"/>
                <a:gd name="T8" fmla="*/ 2147483647 w 476"/>
                <a:gd name="T9" fmla="*/ 2147483647 h 366"/>
                <a:gd name="T10" fmla="*/ 2147483647 w 476"/>
                <a:gd name="T11" fmla="*/ 0 h 366"/>
                <a:gd name="T12" fmla="*/ 2147483647 w 476"/>
                <a:gd name="T13" fmla="*/ 2147483647 h 366"/>
                <a:gd name="T14" fmla="*/ 0 w 476"/>
                <a:gd name="T15" fmla="*/ 2147483647 h 366"/>
                <a:gd name="T16" fmla="*/ 2147483647 w 476"/>
                <a:gd name="T17" fmla="*/ 2147483647 h 366"/>
                <a:gd name="T18" fmla="*/ 2147483647 w 476"/>
                <a:gd name="T19" fmla="*/ 2147483647 h 366"/>
                <a:gd name="T20" fmla="*/ 2147483647 w 476"/>
                <a:gd name="T21" fmla="*/ 2147483647 h 366"/>
                <a:gd name="T22" fmla="*/ 2147483647 w 476"/>
                <a:gd name="T23" fmla="*/ 2147483647 h 366"/>
                <a:gd name="T24" fmla="*/ 2147483647 w 476"/>
                <a:gd name="T25" fmla="*/ 2147483647 h 366"/>
                <a:gd name="T26" fmla="*/ 2147483647 w 476"/>
                <a:gd name="T27" fmla="*/ 2147483647 h 3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76"/>
                <a:gd name="T43" fmla="*/ 0 h 366"/>
                <a:gd name="T44" fmla="*/ 476 w 476"/>
                <a:gd name="T45" fmla="*/ 366 h 3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76" h="366">
                  <a:moveTo>
                    <a:pt x="457" y="302"/>
                  </a:moveTo>
                  <a:lnTo>
                    <a:pt x="398" y="178"/>
                  </a:lnTo>
                  <a:lnTo>
                    <a:pt x="476" y="83"/>
                  </a:lnTo>
                  <a:lnTo>
                    <a:pt x="398" y="41"/>
                  </a:lnTo>
                  <a:lnTo>
                    <a:pt x="284" y="9"/>
                  </a:lnTo>
                  <a:lnTo>
                    <a:pt x="174" y="0"/>
                  </a:lnTo>
                  <a:lnTo>
                    <a:pt x="64" y="46"/>
                  </a:lnTo>
                  <a:lnTo>
                    <a:pt x="0" y="110"/>
                  </a:lnTo>
                  <a:lnTo>
                    <a:pt x="126" y="178"/>
                  </a:lnTo>
                  <a:lnTo>
                    <a:pt x="211" y="256"/>
                  </a:lnTo>
                  <a:lnTo>
                    <a:pt x="201" y="329"/>
                  </a:lnTo>
                  <a:lnTo>
                    <a:pt x="311" y="366"/>
                  </a:lnTo>
                  <a:lnTo>
                    <a:pt x="393" y="357"/>
                  </a:lnTo>
                  <a:lnTo>
                    <a:pt x="457" y="30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2" name="Freeform 167">
              <a:extLst/>
            </p:cNvPr>
            <p:cNvSpPr>
              <a:spLocks/>
            </p:cNvSpPr>
            <p:nvPr/>
          </p:nvSpPr>
          <p:spPr bwMode="auto">
            <a:xfrm>
              <a:off x="5203801" y="2155843"/>
              <a:ext cx="244475" cy="209550"/>
            </a:xfrm>
            <a:custGeom>
              <a:avLst/>
              <a:gdLst>
                <a:gd name="T0" fmla="*/ 2147483647 w 907"/>
                <a:gd name="T1" fmla="*/ 2147483647 h 778"/>
                <a:gd name="T2" fmla="*/ 2147483647 w 907"/>
                <a:gd name="T3" fmla="*/ 2147483647 h 778"/>
                <a:gd name="T4" fmla="*/ 2147483647 w 907"/>
                <a:gd name="T5" fmla="*/ 2147483647 h 778"/>
                <a:gd name="T6" fmla="*/ 2147483647 w 907"/>
                <a:gd name="T7" fmla="*/ 2147483647 h 778"/>
                <a:gd name="T8" fmla="*/ 2147483647 w 907"/>
                <a:gd name="T9" fmla="*/ 2147483647 h 778"/>
                <a:gd name="T10" fmla="*/ 2147483647 w 907"/>
                <a:gd name="T11" fmla="*/ 2147483647 h 778"/>
                <a:gd name="T12" fmla="*/ 2147483647 w 907"/>
                <a:gd name="T13" fmla="*/ 2147483647 h 778"/>
                <a:gd name="T14" fmla="*/ 2147483647 w 907"/>
                <a:gd name="T15" fmla="*/ 2147483647 h 778"/>
                <a:gd name="T16" fmla="*/ 2147483647 w 907"/>
                <a:gd name="T17" fmla="*/ 2147483647 h 778"/>
                <a:gd name="T18" fmla="*/ 2147483647 w 907"/>
                <a:gd name="T19" fmla="*/ 2147483647 h 778"/>
                <a:gd name="T20" fmla="*/ 2147483647 w 907"/>
                <a:gd name="T21" fmla="*/ 2147483647 h 778"/>
                <a:gd name="T22" fmla="*/ 2147483647 w 907"/>
                <a:gd name="T23" fmla="*/ 2147483647 h 778"/>
                <a:gd name="T24" fmla="*/ 2147483647 w 907"/>
                <a:gd name="T25" fmla="*/ 2147483647 h 778"/>
                <a:gd name="T26" fmla="*/ 2147483647 w 907"/>
                <a:gd name="T27" fmla="*/ 2147483647 h 778"/>
                <a:gd name="T28" fmla="*/ 2147483647 w 907"/>
                <a:gd name="T29" fmla="*/ 2147483647 h 778"/>
                <a:gd name="T30" fmla="*/ 2147483647 w 907"/>
                <a:gd name="T31" fmla="*/ 2147483647 h 778"/>
                <a:gd name="T32" fmla="*/ 2147483647 w 907"/>
                <a:gd name="T33" fmla="*/ 0 h 778"/>
                <a:gd name="T34" fmla="*/ 2147483647 w 907"/>
                <a:gd name="T35" fmla="*/ 0 h 778"/>
                <a:gd name="T36" fmla="*/ 2147483647 w 907"/>
                <a:gd name="T37" fmla="*/ 2147483647 h 778"/>
                <a:gd name="T38" fmla="*/ 2147483647 w 907"/>
                <a:gd name="T39" fmla="*/ 2147483647 h 778"/>
                <a:gd name="T40" fmla="*/ 2147483647 w 907"/>
                <a:gd name="T41" fmla="*/ 2147483647 h 778"/>
                <a:gd name="T42" fmla="*/ 2147483647 w 907"/>
                <a:gd name="T43" fmla="*/ 2147483647 h 778"/>
                <a:gd name="T44" fmla="*/ 2147483647 w 907"/>
                <a:gd name="T45" fmla="*/ 2147483647 h 778"/>
                <a:gd name="T46" fmla="*/ 2147483647 w 907"/>
                <a:gd name="T47" fmla="*/ 2147483647 h 778"/>
                <a:gd name="T48" fmla="*/ 2147483647 w 907"/>
                <a:gd name="T49" fmla="*/ 2147483647 h 778"/>
                <a:gd name="T50" fmla="*/ 2147483647 w 907"/>
                <a:gd name="T51" fmla="*/ 2147483647 h 778"/>
                <a:gd name="T52" fmla="*/ 2147483647 w 907"/>
                <a:gd name="T53" fmla="*/ 2147483647 h 778"/>
                <a:gd name="T54" fmla="*/ 2147483647 w 907"/>
                <a:gd name="T55" fmla="*/ 2147483647 h 778"/>
                <a:gd name="T56" fmla="*/ 0 w 907"/>
                <a:gd name="T57" fmla="*/ 2147483647 h 778"/>
                <a:gd name="T58" fmla="*/ 2147483647 w 907"/>
                <a:gd name="T59" fmla="*/ 2147483647 h 778"/>
                <a:gd name="T60" fmla="*/ 2147483647 w 907"/>
                <a:gd name="T61" fmla="*/ 2147483647 h 778"/>
                <a:gd name="T62" fmla="*/ 2147483647 w 907"/>
                <a:gd name="T63" fmla="*/ 2147483647 h 778"/>
                <a:gd name="T64" fmla="*/ 2147483647 w 907"/>
                <a:gd name="T65" fmla="*/ 2147483647 h 778"/>
                <a:gd name="T66" fmla="*/ 2147483647 w 907"/>
                <a:gd name="T67" fmla="*/ 2147483647 h 778"/>
                <a:gd name="T68" fmla="*/ 2147483647 w 907"/>
                <a:gd name="T69" fmla="*/ 2147483647 h 778"/>
                <a:gd name="T70" fmla="*/ 2147483647 w 907"/>
                <a:gd name="T71" fmla="*/ 2147483647 h 778"/>
                <a:gd name="T72" fmla="*/ 2147483647 w 907"/>
                <a:gd name="T73" fmla="*/ 2147483647 h 7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07"/>
                <a:gd name="T112" fmla="*/ 0 h 778"/>
                <a:gd name="T113" fmla="*/ 907 w 907"/>
                <a:gd name="T114" fmla="*/ 778 h 7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07" h="778">
                  <a:moveTo>
                    <a:pt x="635" y="507"/>
                  </a:moveTo>
                  <a:lnTo>
                    <a:pt x="709" y="430"/>
                  </a:lnTo>
                  <a:lnTo>
                    <a:pt x="819" y="403"/>
                  </a:lnTo>
                  <a:lnTo>
                    <a:pt x="907" y="280"/>
                  </a:lnTo>
                  <a:lnTo>
                    <a:pt x="907" y="190"/>
                  </a:lnTo>
                  <a:lnTo>
                    <a:pt x="791" y="183"/>
                  </a:lnTo>
                  <a:lnTo>
                    <a:pt x="727" y="275"/>
                  </a:lnTo>
                  <a:lnTo>
                    <a:pt x="645" y="357"/>
                  </a:lnTo>
                  <a:lnTo>
                    <a:pt x="590" y="320"/>
                  </a:lnTo>
                  <a:lnTo>
                    <a:pt x="517" y="384"/>
                  </a:lnTo>
                  <a:lnTo>
                    <a:pt x="408" y="462"/>
                  </a:lnTo>
                  <a:lnTo>
                    <a:pt x="462" y="330"/>
                  </a:lnTo>
                  <a:lnTo>
                    <a:pt x="435" y="183"/>
                  </a:lnTo>
                  <a:lnTo>
                    <a:pt x="480" y="220"/>
                  </a:lnTo>
                  <a:lnTo>
                    <a:pt x="517" y="202"/>
                  </a:lnTo>
                  <a:lnTo>
                    <a:pt x="508" y="101"/>
                  </a:lnTo>
                  <a:lnTo>
                    <a:pt x="471" y="0"/>
                  </a:lnTo>
                  <a:lnTo>
                    <a:pt x="426" y="0"/>
                  </a:lnTo>
                  <a:lnTo>
                    <a:pt x="325" y="74"/>
                  </a:lnTo>
                  <a:lnTo>
                    <a:pt x="272" y="190"/>
                  </a:lnTo>
                  <a:lnTo>
                    <a:pt x="182" y="280"/>
                  </a:lnTo>
                  <a:lnTo>
                    <a:pt x="151" y="357"/>
                  </a:lnTo>
                  <a:lnTo>
                    <a:pt x="179" y="421"/>
                  </a:lnTo>
                  <a:lnTo>
                    <a:pt x="325" y="476"/>
                  </a:lnTo>
                  <a:lnTo>
                    <a:pt x="325" y="540"/>
                  </a:lnTo>
                  <a:lnTo>
                    <a:pt x="234" y="494"/>
                  </a:lnTo>
                  <a:lnTo>
                    <a:pt x="160" y="467"/>
                  </a:lnTo>
                  <a:lnTo>
                    <a:pt x="78" y="512"/>
                  </a:lnTo>
                  <a:lnTo>
                    <a:pt x="0" y="553"/>
                  </a:lnTo>
                  <a:lnTo>
                    <a:pt x="91" y="643"/>
                  </a:lnTo>
                  <a:lnTo>
                    <a:pt x="227" y="643"/>
                  </a:lnTo>
                  <a:lnTo>
                    <a:pt x="408" y="689"/>
                  </a:lnTo>
                  <a:lnTo>
                    <a:pt x="471" y="778"/>
                  </a:lnTo>
                  <a:lnTo>
                    <a:pt x="563" y="732"/>
                  </a:lnTo>
                  <a:lnTo>
                    <a:pt x="499" y="598"/>
                  </a:lnTo>
                  <a:lnTo>
                    <a:pt x="636" y="595"/>
                  </a:lnTo>
                  <a:lnTo>
                    <a:pt x="635" y="5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3" name="Freeform 168">
              <a:extLst/>
            </p:cNvPr>
            <p:cNvSpPr>
              <a:spLocks/>
            </p:cNvSpPr>
            <p:nvPr/>
          </p:nvSpPr>
          <p:spPr bwMode="auto">
            <a:xfrm>
              <a:off x="2004989" y="3848118"/>
              <a:ext cx="1042987" cy="549275"/>
            </a:xfrm>
            <a:custGeom>
              <a:avLst/>
              <a:gdLst>
                <a:gd name="T0" fmla="*/ 25 w 6115050"/>
                <a:gd name="T1" fmla="*/ 11 h 3214874"/>
                <a:gd name="T2" fmla="*/ 15 w 6115050"/>
                <a:gd name="T3" fmla="*/ 51 h 3214874"/>
                <a:gd name="T4" fmla="*/ 12 w 6115050"/>
                <a:gd name="T5" fmla="*/ 112 h 3214874"/>
                <a:gd name="T6" fmla="*/ 10 w 6115050"/>
                <a:gd name="T7" fmla="*/ 160 h 3214874"/>
                <a:gd name="T8" fmla="*/ 27 w 6115050"/>
                <a:gd name="T9" fmla="*/ 240 h 3214874"/>
                <a:gd name="T10" fmla="*/ 59 w 6115050"/>
                <a:gd name="T11" fmla="*/ 289 h 3214874"/>
                <a:gd name="T12" fmla="*/ 136 w 6115050"/>
                <a:gd name="T13" fmla="*/ 330 h 3214874"/>
                <a:gd name="T14" fmla="*/ 173 w 6115050"/>
                <a:gd name="T15" fmla="*/ 342 h 3214874"/>
                <a:gd name="T16" fmla="*/ 213 w 6115050"/>
                <a:gd name="T17" fmla="*/ 349 h 3214874"/>
                <a:gd name="T18" fmla="*/ 247 w 6115050"/>
                <a:gd name="T19" fmla="*/ 349 h 3214874"/>
                <a:gd name="T20" fmla="*/ 296 w 6115050"/>
                <a:gd name="T21" fmla="*/ 363 h 3214874"/>
                <a:gd name="T22" fmla="*/ 355 w 6115050"/>
                <a:gd name="T23" fmla="*/ 384 h 3214874"/>
                <a:gd name="T24" fmla="*/ 383 w 6115050"/>
                <a:gd name="T25" fmla="*/ 419 h 3214874"/>
                <a:gd name="T26" fmla="*/ 412 w 6115050"/>
                <a:gd name="T27" fmla="*/ 444 h 3214874"/>
                <a:gd name="T28" fmla="*/ 421 w 6115050"/>
                <a:gd name="T29" fmla="*/ 428 h 3214874"/>
                <a:gd name="T30" fmla="*/ 460 w 6115050"/>
                <a:gd name="T31" fmla="*/ 391 h 3214874"/>
                <a:gd name="T32" fmla="*/ 513 w 6115050"/>
                <a:gd name="T33" fmla="*/ 388 h 3214874"/>
                <a:gd name="T34" fmla="*/ 551 w 6115050"/>
                <a:gd name="T35" fmla="*/ 380 h 3214874"/>
                <a:gd name="T36" fmla="*/ 606 w 6115050"/>
                <a:gd name="T37" fmla="*/ 382 h 3214874"/>
                <a:gd name="T38" fmla="*/ 637 w 6115050"/>
                <a:gd name="T39" fmla="*/ 393 h 3214874"/>
                <a:gd name="T40" fmla="*/ 645 w 6115050"/>
                <a:gd name="T41" fmla="*/ 415 h 3214874"/>
                <a:gd name="T42" fmla="*/ 663 w 6115050"/>
                <a:gd name="T43" fmla="*/ 454 h 3214874"/>
                <a:gd name="T44" fmla="*/ 685 w 6115050"/>
                <a:gd name="T45" fmla="*/ 467 h 3214874"/>
                <a:gd name="T46" fmla="*/ 689 w 6115050"/>
                <a:gd name="T47" fmla="*/ 433 h 3214874"/>
                <a:gd name="T48" fmla="*/ 673 w 6115050"/>
                <a:gd name="T49" fmla="*/ 391 h 3214874"/>
                <a:gd name="T50" fmla="*/ 670 w 6115050"/>
                <a:gd name="T51" fmla="*/ 360 h 3214874"/>
                <a:gd name="T52" fmla="*/ 697 w 6115050"/>
                <a:gd name="T53" fmla="*/ 321 h 3214874"/>
                <a:gd name="T54" fmla="*/ 733 w 6115050"/>
                <a:gd name="T55" fmla="*/ 296 h 3214874"/>
                <a:gd name="T56" fmla="*/ 749 w 6115050"/>
                <a:gd name="T57" fmla="*/ 274 h 3214874"/>
                <a:gd name="T58" fmla="*/ 757 w 6115050"/>
                <a:gd name="T59" fmla="*/ 260 h 3214874"/>
                <a:gd name="T60" fmla="*/ 746 w 6115050"/>
                <a:gd name="T61" fmla="*/ 237 h 3214874"/>
                <a:gd name="T62" fmla="*/ 776 w 6115050"/>
                <a:gd name="T63" fmla="*/ 201 h 3214874"/>
                <a:gd name="T64" fmla="*/ 816 w 6115050"/>
                <a:gd name="T65" fmla="*/ 169 h 3214874"/>
                <a:gd name="T66" fmla="*/ 837 w 6115050"/>
                <a:gd name="T67" fmla="*/ 165 h 3214874"/>
                <a:gd name="T68" fmla="*/ 834 w 6115050"/>
                <a:gd name="T69" fmla="*/ 151 h 3214874"/>
                <a:gd name="T70" fmla="*/ 834 w 6115050"/>
                <a:gd name="T71" fmla="*/ 126 h 3214874"/>
                <a:gd name="T72" fmla="*/ 863 w 6115050"/>
                <a:gd name="T73" fmla="*/ 105 h 3214874"/>
                <a:gd name="T74" fmla="*/ 871 w 6115050"/>
                <a:gd name="T75" fmla="*/ 63 h 3214874"/>
                <a:gd name="T76" fmla="*/ 845 w 6115050"/>
                <a:gd name="T77" fmla="*/ 35 h 3214874"/>
                <a:gd name="T78" fmla="*/ 826 w 6115050"/>
                <a:gd name="T79" fmla="*/ 85 h 3214874"/>
                <a:gd name="T80" fmla="*/ 777 w 6115050"/>
                <a:gd name="T81" fmla="*/ 85 h 3214874"/>
                <a:gd name="T82" fmla="*/ 739 w 6115050"/>
                <a:gd name="T83" fmla="*/ 119 h 3214874"/>
                <a:gd name="T84" fmla="*/ 698 w 6115050"/>
                <a:gd name="T85" fmla="*/ 137 h 3214874"/>
                <a:gd name="T86" fmla="*/ 649 w 6115050"/>
                <a:gd name="T87" fmla="*/ 158 h 3214874"/>
                <a:gd name="T88" fmla="*/ 643 w 6115050"/>
                <a:gd name="T89" fmla="*/ 144 h 3214874"/>
                <a:gd name="T90" fmla="*/ 658 w 6115050"/>
                <a:gd name="T91" fmla="*/ 115 h 3214874"/>
                <a:gd name="T92" fmla="*/ 634 w 6115050"/>
                <a:gd name="T93" fmla="*/ 85 h 3214874"/>
                <a:gd name="T94" fmla="*/ 611 w 6115050"/>
                <a:gd name="T95" fmla="*/ 68 h 3214874"/>
                <a:gd name="T96" fmla="*/ 589 w 6115050"/>
                <a:gd name="T97" fmla="*/ 101 h 3214874"/>
                <a:gd name="T98" fmla="*/ 595 w 6115050"/>
                <a:gd name="T99" fmla="*/ 141 h 3214874"/>
                <a:gd name="T100" fmla="*/ 566 w 6115050"/>
                <a:gd name="T101" fmla="*/ 152 h 3214874"/>
                <a:gd name="T102" fmla="*/ 574 w 6115050"/>
                <a:gd name="T103" fmla="*/ 100 h 3214874"/>
                <a:gd name="T104" fmla="*/ 593 w 6115050"/>
                <a:gd name="T105" fmla="*/ 70 h 3214874"/>
                <a:gd name="T106" fmla="*/ 614 w 6115050"/>
                <a:gd name="T107" fmla="*/ 59 h 3214874"/>
                <a:gd name="T108" fmla="*/ 579 w 6115050"/>
                <a:gd name="T109" fmla="*/ 53 h 3214874"/>
                <a:gd name="T110" fmla="*/ 536 w 6115050"/>
                <a:gd name="T111" fmla="*/ 49 h 3214874"/>
                <a:gd name="T112" fmla="*/ 503 w 6115050"/>
                <a:gd name="T113" fmla="*/ 42 h 3214874"/>
                <a:gd name="T114" fmla="*/ 512 w 6115050"/>
                <a:gd name="T115" fmla="*/ 16 h 3214874"/>
                <a:gd name="T116" fmla="*/ 455 w 6115050"/>
                <a:gd name="T117" fmla="*/ 3 h 32148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15050"/>
                <a:gd name="T178" fmla="*/ 0 h 3214874"/>
                <a:gd name="T179" fmla="*/ 6115050 w 6115050"/>
                <a:gd name="T180" fmla="*/ 3214874 h 321487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15050" h="3214874">
                  <a:moveTo>
                    <a:pt x="174479" y="0"/>
                  </a:moveTo>
                  <a:lnTo>
                    <a:pt x="173831" y="76387"/>
                  </a:lnTo>
                  <a:lnTo>
                    <a:pt x="0" y="90674"/>
                  </a:lnTo>
                  <a:lnTo>
                    <a:pt x="106217" y="347603"/>
                  </a:lnTo>
                  <a:lnTo>
                    <a:pt x="93517" y="531109"/>
                  </a:lnTo>
                  <a:lnTo>
                    <a:pt x="80817" y="772843"/>
                  </a:lnTo>
                  <a:lnTo>
                    <a:pt x="3029" y="887535"/>
                  </a:lnTo>
                  <a:lnTo>
                    <a:pt x="68117" y="1097508"/>
                  </a:lnTo>
                  <a:lnTo>
                    <a:pt x="80817" y="1353358"/>
                  </a:lnTo>
                  <a:lnTo>
                    <a:pt x="184004" y="1649791"/>
                  </a:lnTo>
                  <a:lnTo>
                    <a:pt x="299892" y="1768011"/>
                  </a:lnTo>
                  <a:lnTo>
                    <a:pt x="411017" y="1981514"/>
                  </a:lnTo>
                  <a:lnTo>
                    <a:pt x="841229" y="2265595"/>
                  </a:lnTo>
                  <a:lnTo>
                    <a:pt x="942975" y="2267137"/>
                  </a:lnTo>
                  <a:lnTo>
                    <a:pt x="1088231" y="2290949"/>
                  </a:lnTo>
                  <a:lnTo>
                    <a:pt x="1200150" y="2345718"/>
                  </a:lnTo>
                  <a:lnTo>
                    <a:pt x="1328738" y="2410012"/>
                  </a:lnTo>
                  <a:lnTo>
                    <a:pt x="1478756" y="2400487"/>
                  </a:lnTo>
                  <a:lnTo>
                    <a:pt x="1571625" y="2400487"/>
                  </a:lnTo>
                  <a:lnTo>
                    <a:pt x="1712119" y="2400487"/>
                  </a:lnTo>
                  <a:lnTo>
                    <a:pt x="1933575" y="2390962"/>
                  </a:lnTo>
                  <a:lnTo>
                    <a:pt x="2047875" y="2490974"/>
                  </a:lnTo>
                  <a:lnTo>
                    <a:pt x="2288381" y="2724337"/>
                  </a:lnTo>
                  <a:lnTo>
                    <a:pt x="2459831" y="2636230"/>
                  </a:lnTo>
                  <a:lnTo>
                    <a:pt x="2559844" y="2750530"/>
                  </a:lnTo>
                  <a:lnTo>
                    <a:pt x="2650331" y="2876737"/>
                  </a:lnTo>
                  <a:lnTo>
                    <a:pt x="2736056" y="3041043"/>
                  </a:lnTo>
                  <a:lnTo>
                    <a:pt x="2851004" y="3052554"/>
                  </a:lnTo>
                  <a:lnTo>
                    <a:pt x="2919413" y="3102955"/>
                  </a:lnTo>
                  <a:lnTo>
                    <a:pt x="2917679" y="2939628"/>
                  </a:lnTo>
                  <a:lnTo>
                    <a:pt x="3031979" y="2780824"/>
                  </a:lnTo>
                  <a:lnTo>
                    <a:pt x="3184379" y="2683778"/>
                  </a:lnTo>
                  <a:lnTo>
                    <a:pt x="3370117" y="2613198"/>
                  </a:lnTo>
                  <a:lnTo>
                    <a:pt x="3554267" y="2667897"/>
                  </a:lnTo>
                  <a:lnTo>
                    <a:pt x="3678092" y="2689071"/>
                  </a:lnTo>
                  <a:lnTo>
                    <a:pt x="3819379" y="2607905"/>
                  </a:lnTo>
                  <a:lnTo>
                    <a:pt x="4013054" y="2597318"/>
                  </a:lnTo>
                  <a:lnTo>
                    <a:pt x="4197204" y="2623785"/>
                  </a:lnTo>
                  <a:lnTo>
                    <a:pt x="4351192" y="2655546"/>
                  </a:lnTo>
                  <a:lnTo>
                    <a:pt x="4416279" y="2703187"/>
                  </a:lnTo>
                  <a:lnTo>
                    <a:pt x="4486275" y="2771962"/>
                  </a:lnTo>
                  <a:lnTo>
                    <a:pt x="4464844" y="2848162"/>
                  </a:lnTo>
                  <a:lnTo>
                    <a:pt x="4468667" y="2932570"/>
                  </a:lnTo>
                  <a:lnTo>
                    <a:pt x="4591050" y="3119624"/>
                  </a:lnTo>
                  <a:lnTo>
                    <a:pt x="4648200" y="3214874"/>
                  </a:lnTo>
                  <a:lnTo>
                    <a:pt x="4743450" y="3205349"/>
                  </a:lnTo>
                  <a:lnTo>
                    <a:pt x="4774406" y="3117243"/>
                  </a:lnTo>
                  <a:lnTo>
                    <a:pt x="4776788" y="2971987"/>
                  </a:lnTo>
                  <a:lnTo>
                    <a:pt x="4724400" y="2802918"/>
                  </a:lnTo>
                  <a:lnTo>
                    <a:pt x="4660106" y="2683855"/>
                  </a:lnTo>
                  <a:lnTo>
                    <a:pt x="4627417" y="2565557"/>
                  </a:lnTo>
                  <a:lnTo>
                    <a:pt x="4643438" y="2471924"/>
                  </a:lnTo>
                  <a:lnTo>
                    <a:pt x="4675042" y="2313236"/>
                  </a:lnTo>
                  <a:lnTo>
                    <a:pt x="4830617" y="2207367"/>
                  </a:lnTo>
                  <a:lnTo>
                    <a:pt x="4994129" y="2071502"/>
                  </a:lnTo>
                  <a:lnTo>
                    <a:pt x="5079206" y="2033774"/>
                  </a:lnTo>
                  <a:lnTo>
                    <a:pt x="5111604" y="1969162"/>
                  </a:lnTo>
                  <a:lnTo>
                    <a:pt x="5192567" y="1884467"/>
                  </a:lnTo>
                  <a:lnTo>
                    <a:pt x="5222729" y="1813888"/>
                  </a:lnTo>
                  <a:lnTo>
                    <a:pt x="5241779" y="1783892"/>
                  </a:lnTo>
                  <a:lnTo>
                    <a:pt x="5225904" y="1688610"/>
                  </a:lnTo>
                  <a:lnTo>
                    <a:pt x="5170342" y="1625088"/>
                  </a:lnTo>
                  <a:lnTo>
                    <a:pt x="5268767" y="1538629"/>
                  </a:lnTo>
                  <a:lnTo>
                    <a:pt x="5379244" y="1381312"/>
                  </a:lnTo>
                  <a:lnTo>
                    <a:pt x="5464969" y="1255105"/>
                  </a:lnTo>
                  <a:lnTo>
                    <a:pt x="5651354" y="1162794"/>
                  </a:lnTo>
                  <a:lnTo>
                    <a:pt x="5673579" y="1078099"/>
                  </a:lnTo>
                  <a:lnTo>
                    <a:pt x="5795963" y="1133662"/>
                  </a:lnTo>
                  <a:lnTo>
                    <a:pt x="5836444" y="1102705"/>
                  </a:lnTo>
                  <a:lnTo>
                    <a:pt x="5774531" y="1036030"/>
                  </a:lnTo>
                  <a:lnTo>
                    <a:pt x="5751367" y="956349"/>
                  </a:lnTo>
                  <a:lnTo>
                    <a:pt x="5776913" y="864580"/>
                  </a:lnTo>
                  <a:lnTo>
                    <a:pt x="5862638" y="783618"/>
                  </a:lnTo>
                  <a:lnTo>
                    <a:pt x="5976938" y="724087"/>
                  </a:lnTo>
                  <a:lnTo>
                    <a:pt x="6115050" y="647887"/>
                  </a:lnTo>
                  <a:lnTo>
                    <a:pt x="6030767" y="432298"/>
                  </a:lnTo>
                  <a:lnTo>
                    <a:pt x="6008542" y="254085"/>
                  </a:lnTo>
                  <a:lnTo>
                    <a:pt x="5854554" y="241734"/>
                  </a:lnTo>
                  <a:lnTo>
                    <a:pt x="5798344" y="445480"/>
                  </a:lnTo>
                  <a:lnTo>
                    <a:pt x="5722144" y="583593"/>
                  </a:lnTo>
                  <a:lnTo>
                    <a:pt x="5570392" y="580515"/>
                  </a:lnTo>
                  <a:lnTo>
                    <a:pt x="5379892" y="584044"/>
                  </a:lnTo>
                  <a:lnTo>
                    <a:pt x="5260181" y="666937"/>
                  </a:lnTo>
                  <a:lnTo>
                    <a:pt x="5122069" y="819337"/>
                  </a:lnTo>
                  <a:lnTo>
                    <a:pt x="4860131" y="831243"/>
                  </a:lnTo>
                  <a:lnTo>
                    <a:pt x="4838554" y="938705"/>
                  </a:lnTo>
                  <a:lnTo>
                    <a:pt x="4645819" y="1021743"/>
                  </a:lnTo>
                  <a:lnTo>
                    <a:pt x="4495800" y="1086037"/>
                  </a:lnTo>
                  <a:lnTo>
                    <a:pt x="4424363" y="1024124"/>
                  </a:lnTo>
                  <a:lnTo>
                    <a:pt x="4452938" y="990787"/>
                  </a:lnTo>
                  <a:lnTo>
                    <a:pt x="4507706" y="895537"/>
                  </a:lnTo>
                  <a:lnTo>
                    <a:pt x="4557713" y="790762"/>
                  </a:lnTo>
                  <a:lnTo>
                    <a:pt x="4379119" y="776474"/>
                  </a:lnTo>
                  <a:lnTo>
                    <a:pt x="4395788" y="585974"/>
                  </a:lnTo>
                  <a:lnTo>
                    <a:pt x="4255294" y="407380"/>
                  </a:lnTo>
                  <a:lnTo>
                    <a:pt x="4236244" y="466912"/>
                  </a:lnTo>
                  <a:lnTo>
                    <a:pt x="4168629" y="622862"/>
                  </a:lnTo>
                  <a:lnTo>
                    <a:pt x="4081463" y="690749"/>
                  </a:lnTo>
                  <a:lnTo>
                    <a:pt x="4112419" y="824099"/>
                  </a:lnTo>
                  <a:lnTo>
                    <a:pt x="4124325" y="969355"/>
                  </a:lnTo>
                  <a:lnTo>
                    <a:pt x="4040042" y="1058689"/>
                  </a:lnTo>
                  <a:lnTo>
                    <a:pt x="3922567" y="1044574"/>
                  </a:lnTo>
                  <a:lnTo>
                    <a:pt x="3924300" y="852674"/>
                  </a:lnTo>
                  <a:lnTo>
                    <a:pt x="3976688" y="688368"/>
                  </a:lnTo>
                  <a:lnTo>
                    <a:pt x="4002881" y="509774"/>
                  </a:lnTo>
                  <a:lnTo>
                    <a:pt x="4105275" y="481199"/>
                  </a:lnTo>
                  <a:lnTo>
                    <a:pt x="4188619" y="459768"/>
                  </a:lnTo>
                  <a:lnTo>
                    <a:pt x="4255294" y="402618"/>
                  </a:lnTo>
                  <a:lnTo>
                    <a:pt x="4200525" y="369280"/>
                  </a:lnTo>
                  <a:lnTo>
                    <a:pt x="4007644" y="362137"/>
                  </a:lnTo>
                  <a:lnTo>
                    <a:pt x="3819379" y="241734"/>
                  </a:lnTo>
                  <a:lnTo>
                    <a:pt x="3716192" y="333487"/>
                  </a:lnTo>
                  <a:lnTo>
                    <a:pt x="3562204" y="372306"/>
                  </a:lnTo>
                  <a:lnTo>
                    <a:pt x="3487592" y="289375"/>
                  </a:lnTo>
                  <a:lnTo>
                    <a:pt x="3639992" y="162332"/>
                  </a:lnTo>
                  <a:lnTo>
                    <a:pt x="3549504" y="109398"/>
                  </a:lnTo>
                  <a:lnTo>
                    <a:pt x="3343129" y="82931"/>
                  </a:lnTo>
                  <a:lnTo>
                    <a:pt x="3149454" y="17645"/>
                  </a:lnTo>
                  <a:lnTo>
                    <a:pt x="17447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4" name="Freeform 169">
              <a:extLst/>
            </p:cNvPr>
            <p:cNvSpPr>
              <a:spLocks/>
            </p:cNvSpPr>
            <p:nvPr/>
          </p:nvSpPr>
          <p:spPr bwMode="auto">
            <a:xfrm>
              <a:off x="1214414" y="3001981"/>
              <a:ext cx="704850" cy="731837"/>
            </a:xfrm>
            <a:custGeom>
              <a:avLst/>
              <a:gdLst>
                <a:gd name="T0" fmla="*/ 601 w 4125765"/>
                <a:gd name="T1" fmla="*/ 554 h 4278499"/>
                <a:gd name="T2" fmla="*/ 537 w 4125765"/>
                <a:gd name="T3" fmla="*/ 473 h 4278499"/>
                <a:gd name="T4" fmla="*/ 491 w 4125765"/>
                <a:gd name="T5" fmla="*/ 470 h 4278499"/>
                <a:gd name="T6" fmla="*/ 463 w 4125765"/>
                <a:gd name="T7" fmla="*/ 421 h 4278499"/>
                <a:gd name="T8" fmla="*/ 424 w 4125765"/>
                <a:gd name="T9" fmla="*/ 419 h 4278499"/>
                <a:gd name="T10" fmla="*/ 405 w 4125765"/>
                <a:gd name="T11" fmla="*/ 56 h 4278499"/>
                <a:gd name="T12" fmla="*/ 370 w 4125765"/>
                <a:gd name="T13" fmla="*/ 60 h 4278499"/>
                <a:gd name="T14" fmla="*/ 342 w 4125765"/>
                <a:gd name="T15" fmla="*/ 58 h 4278499"/>
                <a:gd name="T16" fmla="*/ 317 w 4125765"/>
                <a:gd name="T17" fmla="*/ 43 h 4278499"/>
                <a:gd name="T18" fmla="*/ 287 w 4125765"/>
                <a:gd name="T19" fmla="*/ 39 h 4278499"/>
                <a:gd name="T20" fmla="*/ 261 w 4125765"/>
                <a:gd name="T21" fmla="*/ 21 h 4278499"/>
                <a:gd name="T22" fmla="*/ 223 w 4125765"/>
                <a:gd name="T23" fmla="*/ 14 h 4278499"/>
                <a:gd name="T24" fmla="*/ 174 w 4125765"/>
                <a:gd name="T25" fmla="*/ 17 h 4278499"/>
                <a:gd name="T26" fmla="*/ 137 w 4125765"/>
                <a:gd name="T27" fmla="*/ 35 h 4278499"/>
                <a:gd name="T28" fmla="*/ 109 w 4125765"/>
                <a:gd name="T29" fmla="*/ 58 h 4278499"/>
                <a:gd name="T30" fmla="*/ 86 w 4125765"/>
                <a:gd name="T31" fmla="*/ 97 h 4278499"/>
                <a:gd name="T32" fmla="*/ 51 w 4125765"/>
                <a:gd name="T33" fmla="*/ 108 h 4278499"/>
                <a:gd name="T34" fmla="*/ 43 w 4125765"/>
                <a:gd name="T35" fmla="*/ 138 h 4278499"/>
                <a:gd name="T36" fmla="*/ 126 w 4125765"/>
                <a:gd name="T37" fmla="*/ 216 h 4278499"/>
                <a:gd name="T38" fmla="*/ 88 w 4125765"/>
                <a:gd name="T39" fmla="*/ 218 h 4278499"/>
                <a:gd name="T40" fmla="*/ 53 w 4125765"/>
                <a:gd name="T41" fmla="*/ 209 h 4278499"/>
                <a:gd name="T42" fmla="*/ 34 w 4125765"/>
                <a:gd name="T43" fmla="*/ 230 h 4278499"/>
                <a:gd name="T44" fmla="*/ 38 w 4125765"/>
                <a:gd name="T45" fmla="*/ 261 h 4278499"/>
                <a:gd name="T46" fmla="*/ 75 w 4125765"/>
                <a:gd name="T47" fmla="*/ 286 h 4278499"/>
                <a:gd name="T48" fmla="*/ 109 w 4125765"/>
                <a:gd name="T49" fmla="*/ 282 h 4278499"/>
                <a:gd name="T50" fmla="*/ 133 w 4125765"/>
                <a:gd name="T51" fmla="*/ 308 h 4278499"/>
                <a:gd name="T52" fmla="*/ 94 w 4125765"/>
                <a:gd name="T53" fmla="*/ 334 h 4278499"/>
                <a:gd name="T54" fmla="*/ 64 w 4125765"/>
                <a:gd name="T55" fmla="*/ 349 h 4278499"/>
                <a:gd name="T56" fmla="*/ 43 w 4125765"/>
                <a:gd name="T57" fmla="*/ 386 h 4278499"/>
                <a:gd name="T58" fmla="*/ 64 w 4125765"/>
                <a:gd name="T59" fmla="*/ 421 h 4278499"/>
                <a:gd name="T60" fmla="*/ 43 w 4125765"/>
                <a:gd name="T61" fmla="*/ 444 h 4278499"/>
                <a:gd name="T62" fmla="*/ 62 w 4125765"/>
                <a:gd name="T63" fmla="*/ 436 h 4278499"/>
                <a:gd name="T64" fmla="*/ 90 w 4125765"/>
                <a:gd name="T65" fmla="*/ 440 h 4278499"/>
                <a:gd name="T66" fmla="*/ 119 w 4125765"/>
                <a:gd name="T67" fmla="*/ 449 h 4278499"/>
                <a:gd name="T68" fmla="*/ 126 w 4125765"/>
                <a:gd name="T69" fmla="*/ 482 h 4278499"/>
                <a:gd name="T70" fmla="*/ 159 w 4125765"/>
                <a:gd name="T71" fmla="*/ 470 h 4278499"/>
                <a:gd name="T72" fmla="*/ 172 w 4125765"/>
                <a:gd name="T73" fmla="*/ 492 h 4278499"/>
                <a:gd name="T74" fmla="*/ 144 w 4125765"/>
                <a:gd name="T75" fmla="*/ 526 h 4278499"/>
                <a:gd name="T76" fmla="*/ 68 w 4125765"/>
                <a:gd name="T77" fmla="*/ 573 h 4278499"/>
                <a:gd name="T78" fmla="*/ 1 w 4125765"/>
                <a:gd name="T79" fmla="*/ 614 h 4278499"/>
                <a:gd name="T80" fmla="*/ 26 w 4125765"/>
                <a:gd name="T81" fmla="*/ 618 h 4278499"/>
                <a:gd name="T82" fmla="*/ 86 w 4125765"/>
                <a:gd name="T83" fmla="*/ 587 h 4278499"/>
                <a:gd name="T84" fmla="*/ 129 w 4125765"/>
                <a:gd name="T85" fmla="*/ 560 h 4278499"/>
                <a:gd name="T86" fmla="*/ 168 w 4125765"/>
                <a:gd name="T87" fmla="*/ 532 h 4278499"/>
                <a:gd name="T88" fmla="*/ 203 w 4125765"/>
                <a:gd name="T89" fmla="*/ 501 h 4278499"/>
                <a:gd name="T90" fmla="*/ 239 w 4125765"/>
                <a:gd name="T91" fmla="*/ 469 h 4278499"/>
                <a:gd name="T92" fmla="*/ 223 w 4125765"/>
                <a:gd name="T93" fmla="*/ 451 h 4278499"/>
                <a:gd name="T94" fmla="*/ 268 w 4125765"/>
                <a:gd name="T95" fmla="*/ 455 h 4278499"/>
                <a:gd name="T96" fmla="*/ 316 w 4125765"/>
                <a:gd name="T97" fmla="*/ 435 h 4278499"/>
                <a:gd name="T98" fmla="*/ 328 w 4125765"/>
                <a:gd name="T99" fmla="*/ 422 h 4278499"/>
                <a:gd name="T100" fmla="*/ 344 w 4125765"/>
                <a:gd name="T101" fmla="*/ 407 h 4278499"/>
                <a:gd name="T102" fmla="*/ 375 w 4125765"/>
                <a:gd name="T103" fmla="*/ 428 h 4278499"/>
                <a:gd name="T104" fmla="*/ 432 w 4125765"/>
                <a:gd name="T105" fmla="*/ 444 h 4278499"/>
                <a:gd name="T106" fmla="*/ 484 w 4125765"/>
                <a:gd name="T107" fmla="*/ 478 h 4278499"/>
                <a:gd name="T108" fmla="*/ 503 w 4125765"/>
                <a:gd name="T109" fmla="*/ 508 h 4278499"/>
                <a:gd name="T110" fmla="*/ 537 w 4125765"/>
                <a:gd name="T111" fmla="*/ 558 h 4278499"/>
                <a:gd name="T112" fmla="*/ 553 w 4125765"/>
                <a:gd name="T113" fmla="*/ 591 h 42784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25765"/>
                <a:gd name="T172" fmla="*/ 0 h 4278499"/>
                <a:gd name="T173" fmla="*/ 4125765 w 4125765"/>
                <a:gd name="T174" fmla="*/ 4278499 h 42784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25765" h="4278499">
                  <a:moveTo>
                    <a:pt x="4010131" y="3965811"/>
                  </a:moveTo>
                  <a:lnTo>
                    <a:pt x="4125765" y="3781355"/>
                  </a:lnTo>
                  <a:lnTo>
                    <a:pt x="3939622" y="3647336"/>
                  </a:lnTo>
                  <a:lnTo>
                    <a:pt x="3687200" y="3227986"/>
                  </a:lnTo>
                  <a:lnTo>
                    <a:pt x="3513749" y="3019032"/>
                  </a:lnTo>
                  <a:lnTo>
                    <a:pt x="3371321" y="3212134"/>
                  </a:lnTo>
                  <a:lnTo>
                    <a:pt x="3223253" y="3017591"/>
                  </a:lnTo>
                  <a:lnTo>
                    <a:pt x="3182357" y="2874925"/>
                  </a:lnTo>
                  <a:lnTo>
                    <a:pt x="3042750" y="2899423"/>
                  </a:lnTo>
                  <a:lnTo>
                    <a:pt x="2914424" y="2859073"/>
                  </a:lnTo>
                  <a:lnTo>
                    <a:pt x="2927116" y="514460"/>
                  </a:lnTo>
                  <a:lnTo>
                    <a:pt x="2784688" y="383323"/>
                  </a:lnTo>
                  <a:lnTo>
                    <a:pt x="2669054" y="409263"/>
                  </a:lnTo>
                  <a:lnTo>
                    <a:pt x="2540728" y="409263"/>
                  </a:lnTo>
                  <a:lnTo>
                    <a:pt x="2410991" y="342974"/>
                  </a:lnTo>
                  <a:lnTo>
                    <a:pt x="2347533" y="396293"/>
                  </a:lnTo>
                  <a:lnTo>
                    <a:pt x="2257282" y="330004"/>
                  </a:lnTo>
                  <a:lnTo>
                    <a:pt x="2179723" y="291095"/>
                  </a:lnTo>
                  <a:lnTo>
                    <a:pt x="2089471" y="250745"/>
                  </a:lnTo>
                  <a:lnTo>
                    <a:pt x="1972427" y="263715"/>
                  </a:lnTo>
                  <a:lnTo>
                    <a:pt x="1844101" y="291095"/>
                  </a:lnTo>
                  <a:lnTo>
                    <a:pt x="1791924" y="145548"/>
                  </a:lnTo>
                  <a:lnTo>
                    <a:pt x="1586039" y="171487"/>
                  </a:lnTo>
                  <a:lnTo>
                    <a:pt x="1535272" y="92228"/>
                  </a:lnTo>
                  <a:lnTo>
                    <a:pt x="1367461" y="0"/>
                  </a:lnTo>
                  <a:lnTo>
                    <a:pt x="1195420" y="119608"/>
                  </a:lnTo>
                  <a:lnTo>
                    <a:pt x="1019148" y="145548"/>
                  </a:lnTo>
                  <a:lnTo>
                    <a:pt x="941588" y="237776"/>
                  </a:lnTo>
                  <a:lnTo>
                    <a:pt x="825954" y="304065"/>
                  </a:lnTo>
                  <a:lnTo>
                    <a:pt x="748394" y="396293"/>
                  </a:lnTo>
                  <a:lnTo>
                    <a:pt x="675065" y="505814"/>
                  </a:lnTo>
                  <a:lnTo>
                    <a:pt x="593275" y="660008"/>
                  </a:lnTo>
                  <a:lnTo>
                    <a:pt x="486102" y="747913"/>
                  </a:lnTo>
                  <a:lnTo>
                    <a:pt x="347904" y="737825"/>
                  </a:lnTo>
                  <a:lnTo>
                    <a:pt x="284446" y="817084"/>
                  </a:lnTo>
                  <a:lnTo>
                    <a:pt x="297138" y="941016"/>
                  </a:lnTo>
                  <a:lnTo>
                    <a:pt x="464949" y="1093768"/>
                  </a:lnTo>
                  <a:lnTo>
                    <a:pt x="864029" y="1472769"/>
                  </a:lnTo>
                  <a:lnTo>
                    <a:pt x="708909" y="1541940"/>
                  </a:lnTo>
                  <a:lnTo>
                    <a:pt x="605967" y="1490061"/>
                  </a:lnTo>
                  <a:lnTo>
                    <a:pt x="580583" y="1376217"/>
                  </a:lnTo>
                  <a:lnTo>
                    <a:pt x="362006" y="1423772"/>
                  </a:lnTo>
                  <a:lnTo>
                    <a:pt x="322521" y="1490061"/>
                  </a:lnTo>
                  <a:lnTo>
                    <a:pt x="232270" y="1567879"/>
                  </a:lnTo>
                  <a:lnTo>
                    <a:pt x="154710" y="1665871"/>
                  </a:lnTo>
                  <a:lnTo>
                    <a:pt x="257653" y="1779716"/>
                  </a:lnTo>
                  <a:lnTo>
                    <a:pt x="362006" y="1951202"/>
                  </a:lnTo>
                  <a:lnTo>
                    <a:pt x="515715" y="1951202"/>
                  </a:lnTo>
                  <a:lnTo>
                    <a:pt x="670835" y="1977141"/>
                  </a:lnTo>
                  <a:lnTo>
                    <a:pt x="748394" y="1923822"/>
                  </a:lnTo>
                  <a:lnTo>
                    <a:pt x="864029" y="1955525"/>
                  </a:lnTo>
                  <a:lnTo>
                    <a:pt x="911975" y="2101073"/>
                  </a:lnTo>
                  <a:lnTo>
                    <a:pt x="696218" y="2148628"/>
                  </a:lnTo>
                  <a:lnTo>
                    <a:pt x="645451" y="2279765"/>
                  </a:lnTo>
                  <a:lnTo>
                    <a:pt x="515715" y="2240856"/>
                  </a:lnTo>
                  <a:lnTo>
                    <a:pt x="438156" y="2384963"/>
                  </a:lnTo>
                  <a:lnTo>
                    <a:pt x="374698" y="2517541"/>
                  </a:lnTo>
                  <a:lnTo>
                    <a:pt x="297138" y="2632826"/>
                  </a:lnTo>
                  <a:lnTo>
                    <a:pt x="412772" y="2701997"/>
                  </a:lnTo>
                  <a:lnTo>
                    <a:pt x="438156" y="2873484"/>
                  </a:lnTo>
                  <a:lnTo>
                    <a:pt x="271755" y="2912393"/>
                  </a:lnTo>
                  <a:lnTo>
                    <a:pt x="297138" y="3030560"/>
                  </a:lnTo>
                  <a:lnTo>
                    <a:pt x="387389" y="3043530"/>
                  </a:lnTo>
                  <a:lnTo>
                    <a:pt x="425464" y="2978682"/>
                  </a:lnTo>
                  <a:lnTo>
                    <a:pt x="528407" y="2978682"/>
                  </a:lnTo>
                  <a:lnTo>
                    <a:pt x="618658" y="3004621"/>
                  </a:lnTo>
                  <a:lnTo>
                    <a:pt x="761086" y="2965712"/>
                  </a:lnTo>
                  <a:lnTo>
                    <a:pt x="817493" y="3068028"/>
                  </a:lnTo>
                  <a:lnTo>
                    <a:pt x="761086" y="3189077"/>
                  </a:lnTo>
                  <a:lnTo>
                    <a:pt x="864029" y="3294275"/>
                  </a:lnTo>
                  <a:lnTo>
                    <a:pt x="993765" y="3255366"/>
                  </a:lnTo>
                  <a:lnTo>
                    <a:pt x="1092993" y="3206937"/>
                  </a:lnTo>
                  <a:lnTo>
                    <a:pt x="1188243" y="3268849"/>
                  </a:lnTo>
                  <a:lnTo>
                    <a:pt x="1183481" y="3361718"/>
                  </a:lnTo>
                  <a:lnTo>
                    <a:pt x="1112043" y="3480780"/>
                  </a:lnTo>
                  <a:lnTo>
                    <a:pt x="985837" y="3595080"/>
                  </a:lnTo>
                  <a:lnTo>
                    <a:pt x="728662" y="3764149"/>
                  </a:lnTo>
                  <a:lnTo>
                    <a:pt x="469106" y="3914168"/>
                  </a:lnTo>
                  <a:lnTo>
                    <a:pt x="244962" y="4137298"/>
                  </a:lnTo>
                  <a:lnTo>
                    <a:pt x="4762" y="4192774"/>
                  </a:lnTo>
                  <a:lnTo>
                    <a:pt x="0" y="4278499"/>
                  </a:lnTo>
                  <a:lnTo>
                    <a:pt x="176212" y="4221349"/>
                  </a:lnTo>
                  <a:lnTo>
                    <a:pt x="414337" y="4099905"/>
                  </a:lnTo>
                  <a:lnTo>
                    <a:pt x="588168" y="4009418"/>
                  </a:lnTo>
                  <a:lnTo>
                    <a:pt x="757237" y="3911787"/>
                  </a:lnTo>
                  <a:lnTo>
                    <a:pt x="883443" y="3823680"/>
                  </a:lnTo>
                  <a:lnTo>
                    <a:pt x="1054893" y="3759387"/>
                  </a:lnTo>
                  <a:lnTo>
                    <a:pt x="1154906" y="3633180"/>
                  </a:lnTo>
                  <a:lnTo>
                    <a:pt x="1285875" y="3530787"/>
                  </a:lnTo>
                  <a:lnTo>
                    <a:pt x="1393031" y="3421249"/>
                  </a:lnTo>
                  <a:lnTo>
                    <a:pt x="1512093" y="3349812"/>
                  </a:lnTo>
                  <a:lnTo>
                    <a:pt x="1643062" y="3204555"/>
                  </a:lnTo>
                  <a:lnTo>
                    <a:pt x="1701673" y="3122788"/>
                  </a:lnTo>
                  <a:lnTo>
                    <a:pt x="1535906" y="3080730"/>
                  </a:lnTo>
                  <a:lnTo>
                    <a:pt x="1709737" y="2956905"/>
                  </a:lnTo>
                  <a:lnTo>
                    <a:pt x="1844101" y="3109819"/>
                  </a:lnTo>
                  <a:lnTo>
                    <a:pt x="2093702" y="3019032"/>
                  </a:lnTo>
                  <a:lnTo>
                    <a:pt x="2171700" y="2971193"/>
                  </a:lnTo>
                  <a:lnTo>
                    <a:pt x="2308049" y="2965712"/>
                  </a:lnTo>
                  <a:lnTo>
                    <a:pt x="2250281" y="2885468"/>
                  </a:lnTo>
                  <a:lnTo>
                    <a:pt x="2228850" y="2797362"/>
                  </a:lnTo>
                  <a:lnTo>
                    <a:pt x="2360225" y="2781256"/>
                  </a:lnTo>
                  <a:lnTo>
                    <a:pt x="2450476" y="2899423"/>
                  </a:lnTo>
                  <a:lnTo>
                    <a:pt x="2578802" y="2925362"/>
                  </a:lnTo>
                  <a:lnTo>
                    <a:pt x="2784688" y="2951302"/>
                  </a:lnTo>
                  <a:lnTo>
                    <a:pt x="2965190" y="3030560"/>
                  </a:lnTo>
                  <a:lnTo>
                    <a:pt x="3145693" y="3096849"/>
                  </a:lnTo>
                  <a:lnTo>
                    <a:pt x="3324785" y="3261131"/>
                  </a:lnTo>
                  <a:lnTo>
                    <a:pt x="3455932" y="3465762"/>
                  </a:lnTo>
                  <a:lnTo>
                    <a:pt x="3546183" y="3624279"/>
                  </a:lnTo>
                  <a:lnTo>
                    <a:pt x="3687200" y="3808735"/>
                  </a:lnTo>
                  <a:lnTo>
                    <a:pt x="3726685" y="3952842"/>
                  </a:lnTo>
                  <a:lnTo>
                    <a:pt x="3797194" y="4034983"/>
                  </a:lnTo>
                  <a:lnTo>
                    <a:pt x="4010131" y="39658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5" name="Freeform 170">
              <a:extLst/>
            </p:cNvPr>
            <p:cNvSpPr>
              <a:spLocks/>
            </p:cNvSpPr>
            <p:nvPr/>
          </p:nvSpPr>
          <p:spPr bwMode="auto">
            <a:xfrm rot="290201">
              <a:off x="3822676" y="3224231"/>
              <a:ext cx="192088" cy="128587"/>
            </a:xfrm>
            <a:custGeom>
              <a:avLst/>
              <a:gdLst>
                <a:gd name="T0" fmla="*/ 2147483647 w 2600"/>
                <a:gd name="T1" fmla="*/ 0 h 1664"/>
                <a:gd name="T2" fmla="*/ 2147483647 w 2600"/>
                <a:gd name="T3" fmla="*/ 2147483647 h 1664"/>
                <a:gd name="T4" fmla="*/ 2147483647 w 2600"/>
                <a:gd name="T5" fmla="*/ 2147483647 h 1664"/>
                <a:gd name="T6" fmla="*/ 2147483647 w 2600"/>
                <a:gd name="T7" fmla="*/ 2147483647 h 1664"/>
                <a:gd name="T8" fmla="*/ 2147483647 w 2600"/>
                <a:gd name="T9" fmla="*/ 2147483647 h 1664"/>
                <a:gd name="T10" fmla="*/ 2147483647 w 2600"/>
                <a:gd name="T11" fmla="*/ 2147483647 h 1664"/>
                <a:gd name="T12" fmla="*/ 2147483647 w 2600"/>
                <a:gd name="T13" fmla="*/ 2147483647 h 1664"/>
                <a:gd name="T14" fmla="*/ 2147483647 w 2600"/>
                <a:gd name="T15" fmla="*/ 2147483647 h 1664"/>
                <a:gd name="T16" fmla="*/ 2147483647 w 2600"/>
                <a:gd name="T17" fmla="*/ 2147483647 h 1664"/>
                <a:gd name="T18" fmla="*/ 2147483647 w 2600"/>
                <a:gd name="T19" fmla="*/ 2147483647 h 1664"/>
                <a:gd name="T20" fmla="*/ 2147483647 w 2600"/>
                <a:gd name="T21" fmla="*/ 2147483647 h 1664"/>
                <a:gd name="T22" fmla="*/ 2147483647 w 2600"/>
                <a:gd name="T23" fmla="*/ 2147483647 h 1664"/>
                <a:gd name="T24" fmla="*/ 2147483647 w 2600"/>
                <a:gd name="T25" fmla="*/ 2147483647 h 1664"/>
                <a:gd name="T26" fmla="*/ 2147483647 w 2600"/>
                <a:gd name="T27" fmla="*/ 2147483647 h 1664"/>
                <a:gd name="T28" fmla="*/ 2147483647 w 2600"/>
                <a:gd name="T29" fmla="*/ 2147483647 h 1664"/>
                <a:gd name="T30" fmla="*/ 2147483647 w 2600"/>
                <a:gd name="T31" fmla="*/ 2147483647 h 1664"/>
                <a:gd name="T32" fmla="*/ 2147483647 w 2600"/>
                <a:gd name="T33" fmla="*/ 2147483647 h 1664"/>
                <a:gd name="T34" fmla="*/ 2147483647 w 2600"/>
                <a:gd name="T35" fmla="*/ 2147483647 h 1664"/>
                <a:gd name="T36" fmla="*/ 2147483647 w 2600"/>
                <a:gd name="T37" fmla="*/ 2147483647 h 1664"/>
                <a:gd name="T38" fmla="*/ 2147483647 w 2600"/>
                <a:gd name="T39" fmla="*/ 2147483647 h 1664"/>
                <a:gd name="T40" fmla="*/ 2147483647 w 2600"/>
                <a:gd name="T41" fmla="*/ 2147483647 h 1664"/>
                <a:gd name="T42" fmla="*/ 2147483647 w 2600"/>
                <a:gd name="T43" fmla="*/ 2147483647 h 1664"/>
                <a:gd name="T44" fmla="*/ 2147483647 w 2600"/>
                <a:gd name="T45" fmla="*/ 2147483647 h 1664"/>
                <a:gd name="T46" fmla="*/ 2147483647 w 2600"/>
                <a:gd name="T47" fmla="*/ 2147483647 h 1664"/>
                <a:gd name="T48" fmla="*/ 2147483647 w 2600"/>
                <a:gd name="T49" fmla="*/ 2147483647 h 1664"/>
                <a:gd name="T50" fmla="*/ 2147483647 w 2600"/>
                <a:gd name="T51" fmla="*/ 2147483647 h 1664"/>
                <a:gd name="T52" fmla="*/ 2147483647 w 2600"/>
                <a:gd name="T53" fmla="*/ 2147483647 h 1664"/>
                <a:gd name="T54" fmla="*/ 0 w 2600"/>
                <a:gd name="T55" fmla="*/ 2147483647 h 1664"/>
                <a:gd name="T56" fmla="*/ 2147483647 w 2600"/>
                <a:gd name="T57" fmla="*/ 2147483647 h 1664"/>
                <a:gd name="T58" fmla="*/ 2147483647 w 2600"/>
                <a:gd name="T59" fmla="*/ 2147483647 h 1664"/>
                <a:gd name="T60" fmla="*/ 2147483647 w 2600"/>
                <a:gd name="T61" fmla="*/ 2147483647 h 1664"/>
                <a:gd name="T62" fmla="*/ 2147483647 w 2600"/>
                <a:gd name="T63" fmla="*/ 2147483647 h 1664"/>
                <a:gd name="T64" fmla="*/ 2147483647 w 2600"/>
                <a:gd name="T65" fmla="*/ 2147483647 h 1664"/>
                <a:gd name="T66" fmla="*/ 2147483647 w 2600"/>
                <a:gd name="T67" fmla="*/ 2147483647 h 1664"/>
                <a:gd name="T68" fmla="*/ 2147483647 w 2600"/>
                <a:gd name="T69" fmla="*/ 2147483647 h 1664"/>
                <a:gd name="T70" fmla="*/ 2147483647 w 2600"/>
                <a:gd name="T71" fmla="*/ 2147483647 h 1664"/>
                <a:gd name="T72" fmla="*/ 2147483647 w 2600"/>
                <a:gd name="T73" fmla="*/ 2147483647 h 1664"/>
                <a:gd name="T74" fmla="*/ 2147483647 w 2600"/>
                <a:gd name="T75" fmla="*/ 2147483647 h 1664"/>
                <a:gd name="T76" fmla="*/ 2147483647 w 2600"/>
                <a:gd name="T77" fmla="*/ 2147483647 h 1664"/>
                <a:gd name="T78" fmla="*/ 2147483647 w 2600"/>
                <a:gd name="T79" fmla="*/ 2147483647 h 1664"/>
                <a:gd name="T80" fmla="*/ 2147483647 w 2600"/>
                <a:gd name="T81" fmla="*/ 2147483647 h 1664"/>
                <a:gd name="T82" fmla="*/ 2147483647 w 2600"/>
                <a:gd name="T83" fmla="*/ 2147483647 h 1664"/>
                <a:gd name="T84" fmla="*/ 2147483647 w 2600"/>
                <a:gd name="T85" fmla="*/ 2147483647 h 1664"/>
                <a:gd name="T86" fmla="*/ 2147483647 w 2600"/>
                <a:gd name="T87" fmla="*/ 2147483647 h 1664"/>
                <a:gd name="T88" fmla="*/ 2147483647 w 2600"/>
                <a:gd name="T89" fmla="*/ 2147483647 h 1664"/>
                <a:gd name="T90" fmla="*/ 2147483647 w 2600"/>
                <a:gd name="T91" fmla="*/ 2147483647 h 1664"/>
                <a:gd name="T92" fmla="*/ 2147483647 w 2600"/>
                <a:gd name="T93" fmla="*/ 2147483647 h 1664"/>
                <a:gd name="T94" fmla="*/ 2147483647 w 2600"/>
                <a:gd name="T95" fmla="*/ 2147483647 h 1664"/>
                <a:gd name="T96" fmla="*/ 2147483647 w 2600"/>
                <a:gd name="T97" fmla="*/ 2147483647 h 1664"/>
                <a:gd name="T98" fmla="*/ 2147483647 w 2600"/>
                <a:gd name="T99" fmla="*/ 2147483647 h 1664"/>
                <a:gd name="T100" fmla="*/ 2147483647 w 2600"/>
                <a:gd name="T101" fmla="*/ 2147483647 h 1664"/>
                <a:gd name="T102" fmla="*/ 2147483647 w 2600"/>
                <a:gd name="T103" fmla="*/ 2147483647 h 1664"/>
                <a:gd name="T104" fmla="*/ 2147483647 w 2600"/>
                <a:gd name="T105" fmla="*/ 2147483647 h 1664"/>
                <a:gd name="T106" fmla="*/ 2147483647 w 2600"/>
                <a:gd name="T107" fmla="*/ 2147483647 h 1664"/>
                <a:gd name="T108" fmla="*/ 2147483647 w 2600"/>
                <a:gd name="T109" fmla="*/ 2147483647 h 1664"/>
                <a:gd name="T110" fmla="*/ 2147483647 w 2600"/>
                <a:gd name="T111" fmla="*/ 2147483647 h 1664"/>
                <a:gd name="T112" fmla="*/ 2147483647 w 2600"/>
                <a:gd name="T113" fmla="*/ 2147483647 h 1664"/>
                <a:gd name="T114" fmla="*/ 2147483647 w 2600"/>
                <a:gd name="T115" fmla="*/ 2147483647 h 1664"/>
                <a:gd name="T116" fmla="*/ 2147483647 w 2600"/>
                <a:gd name="T117" fmla="*/ 2147483647 h 1664"/>
                <a:gd name="T118" fmla="*/ 2147483647 w 2600"/>
                <a:gd name="T119" fmla="*/ 2147483647 h 1664"/>
                <a:gd name="T120" fmla="*/ 2147483647 w 2600"/>
                <a:gd name="T121" fmla="*/ 2147483647 h 1664"/>
                <a:gd name="T122" fmla="*/ 2147483647 w 2600"/>
                <a:gd name="T123" fmla="*/ 2147483647 h 16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0"/>
                <a:gd name="T187" fmla="*/ 0 h 1664"/>
                <a:gd name="T188" fmla="*/ 2600 w 2600"/>
                <a:gd name="T189" fmla="*/ 1664 h 16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0" h="1664">
                  <a:moveTo>
                    <a:pt x="2104" y="48"/>
                  </a:moveTo>
                  <a:lnTo>
                    <a:pt x="2024" y="0"/>
                  </a:lnTo>
                  <a:lnTo>
                    <a:pt x="1952" y="40"/>
                  </a:lnTo>
                  <a:lnTo>
                    <a:pt x="1944" y="112"/>
                  </a:lnTo>
                  <a:lnTo>
                    <a:pt x="1952" y="216"/>
                  </a:lnTo>
                  <a:lnTo>
                    <a:pt x="1856" y="272"/>
                  </a:lnTo>
                  <a:lnTo>
                    <a:pt x="1792" y="216"/>
                  </a:lnTo>
                  <a:lnTo>
                    <a:pt x="1712" y="224"/>
                  </a:lnTo>
                  <a:lnTo>
                    <a:pt x="1680" y="296"/>
                  </a:lnTo>
                  <a:lnTo>
                    <a:pt x="1632" y="256"/>
                  </a:lnTo>
                  <a:lnTo>
                    <a:pt x="1600" y="200"/>
                  </a:lnTo>
                  <a:lnTo>
                    <a:pt x="1512" y="192"/>
                  </a:lnTo>
                  <a:lnTo>
                    <a:pt x="1480" y="248"/>
                  </a:lnTo>
                  <a:lnTo>
                    <a:pt x="1512" y="296"/>
                  </a:lnTo>
                  <a:lnTo>
                    <a:pt x="1552" y="376"/>
                  </a:lnTo>
                  <a:lnTo>
                    <a:pt x="1552" y="440"/>
                  </a:lnTo>
                  <a:lnTo>
                    <a:pt x="1480" y="432"/>
                  </a:lnTo>
                  <a:lnTo>
                    <a:pt x="1472" y="360"/>
                  </a:lnTo>
                  <a:lnTo>
                    <a:pt x="1400" y="336"/>
                  </a:lnTo>
                  <a:lnTo>
                    <a:pt x="1424" y="272"/>
                  </a:lnTo>
                  <a:lnTo>
                    <a:pt x="1360" y="160"/>
                  </a:lnTo>
                  <a:lnTo>
                    <a:pt x="1272" y="176"/>
                  </a:lnTo>
                  <a:lnTo>
                    <a:pt x="1200" y="248"/>
                  </a:lnTo>
                  <a:lnTo>
                    <a:pt x="1200" y="328"/>
                  </a:lnTo>
                  <a:lnTo>
                    <a:pt x="1200" y="392"/>
                  </a:lnTo>
                  <a:lnTo>
                    <a:pt x="1120" y="400"/>
                  </a:lnTo>
                  <a:lnTo>
                    <a:pt x="1088" y="304"/>
                  </a:lnTo>
                  <a:lnTo>
                    <a:pt x="1056" y="224"/>
                  </a:lnTo>
                  <a:lnTo>
                    <a:pt x="976" y="184"/>
                  </a:lnTo>
                  <a:lnTo>
                    <a:pt x="912" y="256"/>
                  </a:lnTo>
                  <a:lnTo>
                    <a:pt x="960" y="312"/>
                  </a:lnTo>
                  <a:lnTo>
                    <a:pt x="968" y="376"/>
                  </a:lnTo>
                  <a:lnTo>
                    <a:pt x="944" y="456"/>
                  </a:lnTo>
                  <a:lnTo>
                    <a:pt x="904" y="512"/>
                  </a:lnTo>
                  <a:lnTo>
                    <a:pt x="848" y="432"/>
                  </a:lnTo>
                  <a:lnTo>
                    <a:pt x="784" y="416"/>
                  </a:lnTo>
                  <a:lnTo>
                    <a:pt x="768" y="512"/>
                  </a:lnTo>
                  <a:lnTo>
                    <a:pt x="664" y="504"/>
                  </a:lnTo>
                  <a:lnTo>
                    <a:pt x="696" y="456"/>
                  </a:lnTo>
                  <a:lnTo>
                    <a:pt x="704" y="368"/>
                  </a:lnTo>
                  <a:lnTo>
                    <a:pt x="696" y="248"/>
                  </a:lnTo>
                  <a:lnTo>
                    <a:pt x="616" y="168"/>
                  </a:lnTo>
                  <a:lnTo>
                    <a:pt x="560" y="104"/>
                  </a:lnTo>
                  <a:lnTo>
                    <a:pt x="480" y="24"/>
                  </a:lnTo>
                  <a:lnTo>
                    <a:pt x="488" y="128"/>
                  </a:lnTo>
                  <a:lnTo>
                    <a:pt x="480" y="240"/>
                  </a:lnTo>
                  <a:lnTo>
                    <a:pt x="416" y="296"/>
                  </a:lnTo>
                  <a:lnTo>
                    <a:pt x="400" y="208"/>
                  </a:lnTo>
                  <a:lnTo>
                    <a:pt x="320" y="216"/>
                  </a:lnTo>
                  <a:lnTo>
                    <a:pt x="312" y="96"/>
                  </a:lnTo>
                  <a:lnTo>
                    <a:pt x="232" y="80"/>
                  </a:lnTo>
                  <a:lnTo>
                    <a:pt x="216" y="200"/>
                  </a:lnTo>
                  <a:lnTo>
                    <a:pt x="144" y="240"/>
                  </a:lnTo>
                  <a:lnTo>
                    <a:pt x="80" y="344"/>
                  </a:lnTo>
                  <a:lnTo>
                    <a:pt x="88" y="400"/>
                  </a:lnTo>
                  <a:lnTo>
                    <a:pt x="0" y="464"/>
                  </a:lnTo>
                  <a:lnTo>
                    <a:pt x="32" y="520"/>
                  </a:lnTo>
                  <a:lnTo>
                    <a:pt x="160" y="456"/>
                  </a:lnTo>
                  <a:lnTo>
                    <a:pt x="256" y="432"/>
                  </a:lnTo>
                  <a:lnTo>
                    <a:pt x="336" y="424"/>
                  </a:lnTo>
                  <a:lnTo>
                    <a:pt x="416" y="448"/>
                  </a:lnTo>
                  <a:lnTo>
                    <a:pt x="504" y="472"/>
                  </a:lnTo>
                  <a:lnTo>
                    <a:pt x="568" y="544"/>
                  </a:lnTo>
                  <a:lnTo>
                    <a:pt x="488" y="552"/>
                  </a:lnTo>
                  <a:lnTo>
                    <a:pt x="392" y="616"/>
                  </a:lnTo>
                  <a:lnTo>
                    <a:pt x="416" y="656"/>
                  </a:lnTo>
                  <a:lnTo>
                    <a:pt x="488" y="672"/>
                  </a:lnTo>
                  <a:lnTo>
                    <a:pt x="568" y="680"/>
                  </a:lnTo>
                  <a:lnTo>
                    <a:pt x="512" y="752"/>
                  </a:lnTo>
                  <a:lnTo>
                    <a:pt x="432" y="768"/>
                  </a:lnTo>
                  <a:lnTo>
                    <a:pt x="336" y="760"/>
                  </a:lnTo>
                  <a:lnTo>
                    <a:pt x="208" y="768"/>
                  </a:lnTo>
                  <a:lnTo>
                    <a:pt x="104" y="776"/>
                  </a:lnTo>
                  <a:lnTo>
                    <a:pt x="184" y="832"/>
                  </a:lnTo>
                  <a:lnTo>
                    <a:pt x="264" y="848"/>
                  </a:lnTo>
                  <a:lnTo>
                    <a:pt x="360" y="880"/>
                  </a:lnTo>
                  <a:lnTo>
                    <a:pt x="368" y="992"/>
                  </a:lnTo>
                  <a:lnTo>
                    <a:pt x="448" y="1024"/>
                  </a:lnTo>
                  <a:lnTo>
                    <a:pt x="512" y="1072"/>
                  </a:lnTo>
                  <a:lnTo>
                    <a:pt x="456" y="1152"/>
                  </a:lnTo>
                  <a:lnTo>
                    <a:pt x="384" y="1232"/>
                  </a:lnTo>
                  <a:lnTo>
                    <a:pt x="296" y="1272"/>
                  </a:lnTo>
                  <a:lnTo>
                    <a:pt x="200" y="1304"/>
                  </a:lnTo>
                  <a:lnTo>
                    <a:pt x="232" y="1384"/>
                  </a:lnTo>
                  <a:lnTo>
                    <a:pt x="312" y="1384"/>
                  </a:lnTo>
                  <a:lnTo>
                    <a:pt x="416" y="1368"/>
                  </a:lnTo>
                  <a:lnTo>
                    <a:pt x="576" y="1328"/>
                  </a:lnTo>
                  <a:lnTo>
                    <a:pt x="688" y="1392"/>
                  </a:lnTo>
                  <a:lnTo>
                    <a:pt x="744" y="1480"/>
                  </a:lnTo>
                  <a:lnTo>
                    <a:pt x="800" y="1568"/>
                  </a:lnTo>
                  <a:lnTo>
                    <a:pt x="912" y="1552"/>
                  </a:lnTo>
                  <a:lnTo>
                    <a:pt x="990" y="1582"/>
                  </a:lnTo>
                  <a:lnTo>
                    <a:pt x="1120" y="1632"/>
                  </a:lnTo>
                  <a:lnTo>
                    <a:pt x="1232" y="1664"/>
                  </a:lnTo>
                  <a:lnTo>
                    <a:pt x="1288" y="1600"/>
                  </a:lnTo>
                  <a:lnTo>
                    <a:pt x="1432" y="1520"/>
                  </a:lnTo>
                  <a:lnTo>
                    <a:pt x="1544" y="1424"/>
                  </a:lnTo>
                  <a:lnTo>
                    <a:pt x="1664" y="1368"/>
                  </a:lnTo>
                  <a:lnTo>
                    <a:pt x="1712" y="1424"/>
                  </a:lnTo>
                  <a:lnTo>
                    <a:pt x="1784" y="1424"/>
                  </a:lnTo>
                  <a:lnTo>
                    <a:pt x="1832" y="1336"/>
                  </a:lnTo>
                  <a:lnTo>
                    <a:pt x="1960" y="1272"/>
                  </a:lnTo>
                  <a:lnTo>
                    <a:pt x="2072" y="1264"/>
                  </a:lnTo>
                  <a:lnTo>
                    <a:pt x="2152" y="1192"/>
                  </a:lnTo>
                  <a:lnTo>
                    <a:pt x="2250" y="1162"/>
                  </a:lnTo>
                  <a:lnTo>
                    <a:pt x="2304" y="1056"/>
                  </a:lnTo>
                  <a:lnTo>
                    <a:pt x="2320" y="976"/>
                  </a:lnTo>
                  <a:lnTo>
                    <a:pt x="2416" y="1008"/>
                  </a:lnTo>
                  <a:lnTo>
                    <a:pt x="2432" y="944"/>
                  </a:lnTo>
                  <a:lnTo>
                    <a:pt x="2488" y="824"/>
                  </a:lnTo>
                  <a:lnTo>
                    <a:pt x="2600" y="776"/>
                  </a:lnTo>
                  <a:lnTo>
                    <a:pt x="2536" y="688"/>
                  </a:lnTo>
                  <a:lnTo>
                    <a:pt x="2600" y="632"/>
                  </a:lnTo>
                  <a:lnTo>
                    <a:pt x="2584" y="560"/>
                  </a:lnTo>
                  <a:lnTo>
                    <a:pt x="2520" y="532"/>
                  </a:lnTo>
                  <a:lnTo>
                    <a:pt x="2408" y="472"/>
                  </a:lnTo>
                  <a:lnTo>
                    <a:pt x="2320" y="432"/>
                  </a:lnTo>
                  <a:lnTo>
                    <a:pt x="2384" y="376"/>
                  </a:lnTo>
                  <a:lnTo>
                    <a:pt x="2360" y="296"/>
                  </a:lnTo>
                  <a:lnTo>
                    <a:pt x="2272" y="296"/>
                  </a:lnTo>
                  <a:lnTo>
                    <a:pt x="2280" y="160"/>
                  </a:lnTo>
                  <a:lnTo>
                    <a:pt x="2224" y="216"/>
                  </a:lnTo>
                  <a:lnTo>
                    <a:pt x="2144" y="184"/>
                  </a:lnTo>
                  <a:lnTo>
                    <a:pt x="2104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6" name="Freeform 171">
              <a:extLst/>
            </p:cNvPr>
            <p:cNvSpPr>
              <a:spLocks/>
            </p:cNvSpPr>
            <p:nvPr/>
          </p:nvSpPr>
          <p:spPr bwMode="auto">
            <a:xfrm>
              <a:off x="1711301" y="2813068"/>
              <a:ext cx="1592263" cy="1220788"/>
            </a:xfrm>
            <a:custGeom>
              <a:avLst/>
              <a:gdLst>
                <a:gd name="T0" fmla="*/ 204 w 9324976"/>
                <a:gd name="T1" fmla="*/ 825 h 7146317"/>
                <a:gd name="T2" fmla="*/ 88 w 9324976"/>
                <a:gd name="T3" fmla="*/ 600 h 7146317"/>
                <a:gd name="T4" fmla="*/ 37 w 9324976"/>
                <a:gd name="T5" fmla="*/ 236 h 7146317"/>
                <a:gd name="T6" fmla="*/ 151 w 9324976"/>
                <a:gd name="T7" fmla="*/ 219 h 7146317"/>
                <a:gd name="T8" fmla="*/ 233 w 9324976"/>
                <a:gd name="T9" fmla="*/ 225 h 7146317"/>
                <a:gd name="T10" fmla="*/ 283 w 9324976"/>
                <a:gd name="T11" fmla="*/ 230 h 7146317"/>
                <a:gd name="T12" fmla="*/ 381 w 9324976"/>
                <a:gd name="T13" fmla="*/ 251 h 7146317"/>
                <a:gd name="T14" fmla="*/ 473 w 9324976"/>
                <a:gd name="T15" fmla="*/ 302 h 7146317"/>
                <a:gd name="T16" fmla="*/ 639 w 9324976"/>
                <a:gd name="T17" fmla="*/ 295 h 7146317"/>
                <a:gd name="T18" fmla="*/ 654 w 9324976"/>
                <a:gd name="T19" fmla="*/ 214 h 7146317"/>
                <a:gd name="T20" fmla="*/ 700 w 9324976"/>
                <a:gd name="T21" fmla="*/ 109 h 7146317"/>
                <a:gd name="T22" fmla="*/ 739 w 9324976"/>
                <a:gd name="T23" fmla="*/ 2 h 7146317"/>
                <a:gd name="T24" fmla="*/ 727 w 9324976"/>
                <a:gd name="T25" fmla="*/ 92 h 7146317"/>
                <a:gd name="T26" fmla="*/ 749 w 9324976"/>
                <a:gd name="T27" fmla="*/ 200 h 7146317"/>
                <a:gd name="T28" fmla="*/ 810 w 9324976"/>
                <a:gd name="T29" fmla="*/ 302 h 7146317"/>
                <a:gd name="T30" fmla="*/ 851 w 9324976"/>
                <a:gd name="T31" fmla="*/ 251 h 7146317"/>
                <a:gd name="T32" fmla="*/ 788 w 9324976"/>
                <a:gd name="T33" fmla="*/ 164 h 7146317"/>
                <a:gd name="T34" fmla="*/ 803 w 9324976"/>
                <a:gd name="T35" fmla="*/ 35 h 7146317"/>
                <a:gd name="T36" fmla="*/ 833 w 9324976"/>
                <a:gd name="T37" fmla="*/ 80 h 7146317"/>
                <a:gd name="T38" fmla="*/ 909 w 9324976"/>
                <a:gd name="T39" fmla="*/ 27 h 7146317"/>
                <a:gd name="T40" fmla="*/ 1005 w 9324976"/>
                <a:gd name="T41" fmla="*/ 84 h 7146317"/>
                <a:gd name="T42" fmla="*/ 1070 w 9324976"/>
                <a:gd name="T43" fmla="*/ 137 h 7146317"/>
                <a:gd name="T44" fmla="*/ 1127 w 9324976"/>
                <a:gd name="T45" fmla="*/ 222 h 7146317"/>
                <a:gd name="T46" fmla="*/ 1180 w 9324976"/>
                <a:gd name="T47" fmla="*/ 311 h 7146317"/>
                <a:gd name="T48" fmla="*/ 1205 w 9324976"/>
                <a:gd name="T49" fmla="*/ 387 h 7146317"/>
                <a:gd name="T50" fmla="*/ 1140 w 9324976"/>
                <a:gd name="T51" fmla="*/ 362 h 7146317"/>
                <a:gd name="T52" fmla="*/ 1176 w 9324976"/>
                <a:gd name="T53" fmla="*/ 450 h 7146317"/>
                <a:gd name="T54" fmla="*/ 1141 w 9324976"/>
                <a:gd name="T55" fmla="*/ 479 h 7146317"/>
                <a:gd name="T56" fmla="*/ 1070 w 9324976"/>
                <a:gd name="T57" fmla="*/ 489 h 7146317"/>
                <a:gd name="T58" fmla="*/ 973 w 9324976"/>
                <a:gd name="T59" fmla="*/ 407 h 7146317"/>
                <a:gd name="T60" fmla="*/ 1049 w 9324976"/>
                <a:gd name="T61" fmla="*/ 342 h 7146317"/>
                <a:gd name="T62" fmla="*/ 976 w 9324976"/>
                <a:gd name="T63" fmla="*/ 237 h 7146317"/>
                <a:gd name="T64" fmla="*/ 907 w 9324976"/>
                <a:gd name="T65" fmla="*/ 276 h 7146317"/>
                <a:gd name="T66" fmla="*/ 887 w 9324976"/>
                <a:gd name="T67" fmla="*/ 384 h 7146317"/>
                <a:gd name="T68" fmla="*/ 918 w 9324976"/>
                <a:gd name="T69" fmla="*/ 464 h 7146317"/>
                <a:gd name="T70" fmla="*/ 823 w 9324976"/>
                <a:gd name="T71" fmla="*/ 456 h 7146317"/>
                <a:gd name="T72" fmla="*/ 752 w 9324976"/>
                <a:gd name="T73" fmla="*/ 499 h 7146317"/>
                <a:gd name="T74" fmla="*/ 751 w 9324976"/>
                <a:gd name="T75" fmla="*/ 658 h 7146317"/>
                <a:gd name="T76" fmla="*/ 900 w 9324976"/>
                <a:gd name="T77" fmla="*/ 732 h 7146317"/>
                <a:gd name="T78" fmla="*/ 939 w 9324976"/>
                <a:gd name="T79" fmla="*/ 733 h 7146317"/>
                <a:gd name="T80" fmla="*/ 958 w 9324976"/>
                <a:gd name="T81" fmla="*/ 621 h 7146317"/>
                <a:gd name="T82" fmla="*/ 965 w 9324976"/>
                <a:gd name="T83" fmla="*/ 541 h 7146317"/>
                <a:gd name="T84" fmla="*/ 1026 w 9324976"/>
                <a:gd name="T85" fmla="*/ 493 h 7146317"/>
                <a:gd name="T86" fmla="*/ 1092 w 9324976"/>
                <a:gd name="T87" fmla="*/ 574 h 7146317"/>
                <a:gd name="T88" fmla="*/ 1168 w 9324976"/>
                <a:gd name="T89" fmla="*/ 583 h 7146317"/>
                <a:gd name="T90" fmla="*/ 1205 w 9324976"/>
                <a:gd name="T91" fmla="*/ 650 h 7146317"/>
                <a:gd name="T92" fmla="*/ 1255 w 9324976"/>
                <a:gd name="T93" fmla="*/ 720 h 7146317"/>
                <a:gd name="T94" fmla="*/ 1305 w 9324976"/>
                <a:gd name="T95" fmla="*/ 792 h 7146317"/>
                <a:gd name="T96" fmla="*/ 1318 w 9324976"/>
                <a:gd name="T97" fmla="*/ 867 h 7146317"/>
                <a:gd name="T98" fmla="*/ 1336 w 9324976"/>
                <a:gd name="T99" fmla="*/ 923 h 7146317"/>
                <a:gd name="T100" fmla="*/ 1263 w 9324976"/>
                <a:gd name="T101" fmla="*/ 913 h 7146317"/>
                <a:gd name="T102" fmla="*/ 1259 w 9324976"/>
                <a:gd name="T103" fmla="*/ 841 h 7146317"/>
                <a:gd name="T104" fmla="*/ 1158 w 9324976"/>
                <a:gd name="T105" fmla="*/ 847 h 7146317"/>
                <a:gd name="T106" fmla="*/ 1183 w 9324976"/>
                <a:gd name="T107" fmla="*/ 897 h 7146317"/>
                <a:gd name="T108" fmla="*/ 1230 w 9324976"/>
                <a:gd name="T109" fmla="*/ 929 h 7146317"/>
                <a:gd name="T110" fmla="*/ 1152 w 9324976"/>
                <a:gd name="T111" fmla="*/ 995 h 7146317"/>
                <a:gd name="T112" fmla="*/ 1098 w 9324976"/>
                <a:gd name="T113" fmla="*/ 917 h 7146317"/>
                <a:gd name="T114" fmla="*/ 954 w 9324976"/>
                <a:gd name="T115" fmla="*/ 1004 h 7146317"/>
                <a:gd name="T116" fmla="*/ 923 w 9324976"/>
                <a:gd name="T117" fmla="*/ 973 h 7146317"/>
                <a:gd name="T118" fmla="*/ 851 w 9324976"/>
                <a:gd name="T119" fmla="*/ 905 h 7146317"/>
                <a:gd name="T120" fmla="*/ 706 w 9324976"/>
                <a:gd name="T121" fmla="*/ 885 h 71463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324976"/>
                <a:gd name="T184" fmla="*/ 0 h 7146317"/>
                <a:gd name="T185" fmla="*/ 9324976 w 9324976"/>
                <a:gd name="T186" fmla="*/ 7146317 h 71463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324976" h="7146317">
                  <a:moveTo>
                    <a:pt x="1886890" y="6060467"/>
                  </a:moveTo>
                  <a:lnTo>
                    <a:pt x="1884509" y="6139049"/>
                  </a:lnTo>
                  <a:lnTo>
                    <a:pt x="1705915" y="6150955"/>
                  </a:lnTo>
                  <a:lnTo>
                    <a:pt x="1608138" y="6019335"/>
                  </a:lnTo>
                  <a:lnTo>
                    <a:pt x="1403350" y="5890513"/>
                  </a:lnTo>
                  <a:lnTo>
                    <a:pt x="1403350" y="5747574"/>
                  </a:lnTo>
                  <a:lnTo>
                    <a:pt x="1403350" y="5669928"/>
                  </a:lnTo>
                  <a:lnTo>
                    <a:pt x="1312863" y="5502283"/>
                  </a:lnTo>
                  <a:lnTo>
                    <a:pt x="1171575" y="5361108"/>
                  </a:lnTo>
                  <a:lnTo>
                    <a:pt x="1101725" y="5062877"/>
                  </a:lnTo>
                  <a:lnTo>
                    <a:pt x="1216025" y="4884644"/>
                  </a:lnTo>
                  <a:lnTo>
                    <a:pt x="1028700" y="4748763"/>
                  </a:lnTo>
                  <a:lnTo>
                    <a:pt x="774700" y="4332298"/>
                  </a:lnTo>
                  <a:lnTo>
                    <a:pt x="604838" y="4124065"/>
                  </a:lnTo>
                  <a:lnTo>
                    <a:pt x="460375" y="4312886"/>
                  </a:lnTo>
                  <a:lnTo>
                    <a:pt x="307975" y="4120536"/>
                  </a:lnTo>
                  <a:lnTo>
                    <a:pt x="274638" y="3974067"/>
                  </a:lnTo>
                  <a:lnTo>
                    <a:pt x="130175" y="3998773"/>
                  </a:lnTo>
                  <a:lnTo>
                    <a:pt x="0" y="3959950"/>
                  </a:lnTo>
                  <a:lnTo>
                    <a:pt x="17463" y="1621744"/>
                  </a:lnTo>
                  <a:lnTo>
                    <a:pt x="252413" y="1621744"/>
                  </a:lnTo>
                  <a:lnTo>
                    <a:pt x="358775" y="1672920"/>
                  </a:lnTo>
                  <a:lnTo>
                    <a:pt x="466725" y="1743507"/>
                  </a:lnTo>
                  <a:lnTo>
                    <a:pt x="558800" y="1695861"/>
                  </a:lnTo>
                  <a:lnTo>
                    <a:pt x="661988" y="1591744"/>
                  </a:lnTo>
                  <a:lnTo>
                    <a:pt x="728663" y="1508804"/>
                  </a:lnTo>
                  <a:lnTo>
                    <a:pt x="852488" y="1577627"/>
                  </a:lnTo>
                  <a:lnTo>
                    <a:pt x="1042988" y="1503510"/>
                  </a:lnTo>
                  <a:lnTo>
                    <a:pt x="1249363" y="1445276"/>
                  </a:lnTo>
                  <a:lnTo>
                    <a:pt x="1336675" y="1473511"/>
                  </a:lnTo>
                  <a:lnTo>
                    <a:pt x="1368425" y="1355277"/>
                  </a:lnTo>
                  <a:lnTo>
                    <a:pt x="1368425" y="1207043"/>
                  </a:lnTo>
                  <a:lnTo>
                    <a:pt x="1490663" y="1261749"/>
                  </a:lnTo>
                  <a:lnTo>
                    <a:pt x="1557338" y="1489393"/>
                  </a:lnTo>
                  <a:lnTo>
                    <a:pt x="1601788" y="1547627"/>
                  </a:lnTo>
                  <a:lnTo>
                    <a:pt x="1676400" y="1552921"/>
                  </a:lnTo>
                  <a:lnTo>
                    <a:pt x="1709738" y="1371159"/>
                  </a:lnTo>
                  <a:lnTo>
                    <a:pt x="1776413" y="1399394"/>
                  </a:lnTo>
                  <a:lnTo>
                    <a:pt x="1816100" y="1429394"/>
                  </a:lnTo>
                  <a:lnTo>
                    <a:pt x="1838325" y="1577627"/>
                  </a:lnTo>
                  <a:lnTo>
                    <a:pt x="1878013" y="1584686"/>
                  </a:lnTo>
                  <a:lnTo>
                    <a:pt x="1952625" y="1577627"/>
                  </a:lnTo>
                  <a:lnTo>
                    <a:pt x="1958975" y="1489393"/>
                  </a:lnTo>
                  <a:lnTo>
                    <a:pt x="2043113" y="1452334"/>
                  </a:lnTo>
                  <a:lnTo>
                    <a:pt x="2166938" y="1519392"/>
                  </a:lnTo>
                  <a:lnTo>
                    <a:pt x="2239963" y="1589980"/>
                  </a:lnTo>
                  <a:lnTo>
                    <a:pt x="2363788" y="1595274"/>
                  </a:lnTo>
                  <a:lnTo>
                    <a:pt x="2490788" y="1694096"/>
                  </a:lnTo>
                  <a:lnTo>
                    <a:pt x="2624138" y="1725860"/>
                  </a:lnTo>
                  <a:lnTo>
                    <a:pt x="2708422" y="1776599"/>
                  </a:lnTo>
                  <a:lnTo>
                    <a:pt x="2765572" y="1843274"/>
                  </a:lnTo>
                  <a:lnTo>
                    <a:pt x="2865584" y="1952811"/>
                  </a:lnTo>
                  <a:lnTo>
                    <a:pt x="2751284" y="2019486"/>
                  </a:lnTo>
                  <a:lnTo>
                    <a:pt x="2732234" y="2095686"/>
                  </a:lnTo>
                  <a:lnTo>
                    <a:pt x="3006725" y="2108797"/>
                  </a:lnTo>
                  <a:lnTo>
                    <a:pt x="3257550" y="2078797"/>
                  </a:lnTo>
                  <a:lnTo>
                    <a:pt x="3403747" y="2148074"/>
                  </a:lnTo>
                  <a:lnTo>
                    <a:pt x="3608534" y="2043299"/>
                  </a:lnTo>
                  <a:lnTo>
                    <a:pt x="3789509" y="1971861"/>
                  </a:lnTo>
                  <a:lnTo>
                    <a:pt x="3944938" y="2018798"/>
                  </a:lnTo>
                  <a:lnTo>
                    <a:pt x="4081463" y="2038209"/>
                  </a:lnTo>
                  <a:lnTo>
                    <a:pt x="4262438" y="2092915"/>
                  </a:lnTo>
                  <a:lnTo>
                    <a:pt x="4402138" y="2029386"/>
                  </a:lnTo>
                  <a:lnTo>
                    <a:pt x="4445000" y="1971151"/>
                  </a:lnTo>
                  <a:lnTo>
                    <a:pt x="4429125" y="1847624"/>
                  </a:lnTo>
                  <a:lnTo>
                    <a:pt x="4516438" y="1822918"/>
                  </a:lnTo>
                  <a:lnTo>
                    <a:pt x="4519613" y="1764683"/>
                  </a:lnTo>
                  <a:lnTo>
                    <a:pt x="4410075" y="1678214"/>
                  </a:lnTo>
                  <a:lnTo>
                    <a:pt x="4491038" y="1552921"/>
                  </a:lnTo>
                  <a:lnTo>
                    <a:pt x="4505325" y="1471746"/>
                  </a:lnTo>
                  <a:lnTo>
                    <a:pt x="4672013" y="1344689"/>
                  </a:lnTo>
                  <a:lnTo>
                    <a:pt x="4684713" y="1254690"/>
                  </a:lnTo>
                  <a:lnTo>
                    <a:pt x="4721226" y="1175279"/>
                  </a:lnTo>
                  <a:lnTo>
                    <a:pt x="4678363" y="1065869"/>
                  </a:lnTo>
                  <a:lnTo>
                    <a:pt x="4760913" y="1021752"/>
                  </a:lnTo>
                  <a:lnTo>
                    <a:pt x="4799013" y="905283"/>
                  </a:lnTo>
                  <a:lnTo>
                    <a:pt x="4826001" y="751755"/>
                  </a:lnTo>
                  <a:lnTo>
                    <a:pt x="4799013" y="569993"/>
                  </a:lnTo>
                  <a:lnTo>
                    <a:pt x="4773613" y="389995"/>
                  </a:lnTo>
                  <a:lnTo>
                    <a:pt x="4826001" y="273526"/>
                  </a:lnTo>
                  <a:lnTo>
                    <a:pt x="4838701" y="132351"/>
                  </a:lnTo>
                  <a:lnTo>
                    <a:pt x="4838701" y="33529"/>
                  </a:lnTo>
                  <a:lnTo>
                    <a:pt x="4973638" y="0"/>
                  </a:lnTo>
                  <a:lnTo>
                    <a:pt x="5091113" y="12353"/>
                  </a:lnTo>
                  <a:lnTo>
                    <a:pt x="5192713" y="26470"/>
                  </a:lnTo>
                  <a:lnTo>
                    <a:pt x="5307013" y="28235"/>
                  </a:lnTo>
                  <a:lnTo>
                    <a:pt x="5364163" y="105881"/>
                  </a:lnTo>
                  <a:lnTo>
                    <a:pt x="5248276" y="389995"/>
                  </a:lnTo>
                  <a:lnTo>
                    <a:pt x="5173663" y="539993"/>
                  </a:lnTo>
                  <a:lnTo>
                    <a:pt x="5038726" y="539993"/>
                  </a:lnTo>
                  <a:lnTo>
                    <a:pt x="5005388" y="635286"/>
                  </a:lnTo>
                  <a:lnTo>
                    <a:pt x="4995863" y="727050"/>
                  </a:lnTo>
                  <a:lnTo>
                    <a:pt x="4987926" y="762343"/>
                  </a:lnTo>
                  <a:lnTo>
                    <a:pt x="4957763" y="811754"/>
                  </a:lnTo>
                  <a:lnTo>
                    <a:pt x="5092701" y="926459"/>
                  </a:lnTo>
                  <a:lnTo>
                    <a:pt x="5110163" y="1092339"/>
                  </a:lnTo>
                  <a:lnTo>
                    <a:pt x="5159376" y="1182338"/>
                  </a:lnTo>
                  <a:lnTo>
                    <a:pt x="5159376" y="1371159"/>
                  </a:lnTo>
                  <a:lnTo>
                    <a:pt x="5248276" y="1489393"/>
                  </a:lnTo>
                  <a:lnTo>
                    <a:pt x="5330826" y="1529981"/>
                  </a:lnTo>
                  <a:lnTo>
                    <a:pt x="5487988" y="1600568"/>
                  </a:lnTo>
                  <a:lnTo>
                    <a:pt x="5634038" y="1805271"/>
                  </a:lnTo>
                  <a:lnTo>
                    <a:pt x="5621338" y="1964093"/>
                  </a:lnTo>
                  <a:lnTo>
                    <a:pt x="5576888" y="1987034"/>
                  </a:lnTo>
                  <a:lnTo>
                    <a:pt x="5581651" y="2075268"/>
                  </a:lnTo>
                  <a:lnTo>
                    <a:pt x="5683251" y="2172325"/>
                  </a:lnTo>
                  <a:lnTo>
                    <a:pt x="5735638" y="2158208"/>
                  </a:lnTo>
                  <a:lnTo>
                    <a:pt x="5672138" y="2017033"/>
                  </a:lnTo>
                  <a:lnTo>
                    <a:pt x="5702301" y="1902329"/>
                  </a:lnTo>
                  <a:lnTo>
                    <a:pt x="5773738" y="1900564"/>
                  </a:lnTo>
                  <a:lnTo>
                    <a:pt x="5821363" y="1821153"/>
                  </a:lnTo>
                  <a:lnTo>
                    <a:pt x="5859463" y="1727625"/>
                  </a:lnTo>
                  <a:lnTo>
                    <a:pt x="5851526" y="1589980"/>
                  </a:lnTo>
                  <a:lnTo>
                    <a:pt x="5834063" y="1445276"/>
                  </a:lnTo>
                  <a:lnTo>
                    <a:pt x="5697538" y="1434688"/>
                  </a:lnTo>
                  <a:lnTo>
                    <a:pt x="5592763" y="1388806"/>
                  </a:lnTo>
                  <a:lnTo>
                    <a:pt x="5486401" y="1286454"/>
                  </a:lnTo>
                  <a:lnTo>
                    <a:pt x="5429251" y="1233514"/>
                  </a:lnTo>
                  <a:lnTo>
                    <a:pt x="5427663" y="1125868"/>
                  </a:lnTo>
                  <a:lnTo>
                    <a:pt x="5348288" y="944106"/>
                  </a:lnTo>
                  <a:lnTo>
                    <a:pt x="5345113" y="806460"/>
                  </a:lnTo>
                  <a:lnTo>
                    <a:pt x="5338763" y="698815"/>
                  </a:lnTo>
                  <a:lnTo>
                    <a:pt x="5373688" y="531170"/>
                  </a:lnTo>
                  <a:lnTo>
                    <a:pt x="5416551" y="423524"/>
                  </a:lnTo>
                  <a:lnTo>
                    <a:pt x="5438776" y="365289"/>
                  </a:lnTo>
                  <a:lnTo>
                    <a:pt x="5529263" y="238232"/>
                  </a:lnTo>
                  <a:lnTo>
                    <a:pt x="5659438" y="121763"/>
                  </a:lnTo>
                  <a:lnTo>
                    <a:pt x="5776913" y="91764"/>
                  </a:lnTo>
                  <a:lnTo>
                    <a:pt x="5915026" y="128822"/>
                  </a:lnTo>
                  <a:lnTo>
                    <a:pt x="5878513" y="206468"/>
                  </a:lnTo>
                  <a:lnTo>
                    <a:pt x="5791201" y="307055"/>
                  </a:lnTo>
                  <a:lnTo>
                    <a:pt x="5743576" y="418230"/>
                  </a:lnTo>
                  <a:lnTo>
                    <a:pt x="5735638" y="552346"/>
                  </a:lnTo>
                  <a:lnTo>
                    <a:pt x="5830888" y="578816"/>
                  </a:lnTo>
                  <a:lnTo>
                    <a:pt x="5830888" y="462347"/>
                  </a:lnTo>
                  <a:lnTo>
                    <a:pt x="5872163" y="361760"/>
                  </a:lnTo>
                  <a:lnTo>
                    <a:pt x="5940426" y="259408"/>
                  </a:lnTo>
                  <a:lnTo>
                    <a:pt x="6043613" y="187056"/>
                  </a:lnTo>
                  <a:lnTo>
                    <a:pt x="6169026" y="137645"/>
                  </a:lnTo>
                  <a:lnTo>
                    <a:pt x="6261101" y="183527"/>
                  </a:lnTo>
                  <a:lnTo>
                    <a:pt x="6424613" y="139410"/>
                  </a:lnTo>
                  <a:lnTo>
                    <a:pt x="6524626" y="165880"/>
                  </a:lnTo>
                  <a:lnTo>
                    <a:pt x="6619876" y="165880"/>
                  </a:lnTo>
                  <a:lnTo>
                    <a:pt x="6759576" y="239997"/>
                  </a:lnTo>
                  <a:lnTo>
                    <a:pt x="6800851" y="389995"/>
                  </a:lnTo>
                  <a:lnTo>
                    <a:pt x="6850063" y="529405"/>
                  </a:lnTo>
                  <a:lnTo>
                    <a:pt x="6919913" y="577051"/>
                  </a:lnTo>
                  <a:lnTo>
                    <a:pt x="6992938" y="624698"/>
                  </a:lnTo>
                  <a:lnTo>
                    <a:pt x="7005638" y="711167"/>
                  </a:lnTo>
                  <a:lnTo>
                    <a:pt x="7035801" y="809990"/>
                  </a:lnTo>
                  <a:lnTo>
                    <a:pt x="7140576" y="827637"/>
                  </a:lnTo>
                  <a:lnTo>
                    <a:pt x="7205663" y="854107"/>
                  </a:lnTo>
                  <a:lnTo>
                    <a:pt x="7292976" y="852342"/>
                  </a:lnTo>
                  <a:lnTo>
                    <a:pt x="7373938" y="944106"/>
                  </a:lnTo>
                  <a:lnTo>
                    <a:pt x="7372351" y="1065869"/>
                  </a:lnTo>
                  <a:lnTo>
                    <a:pt x="7462838" y="1090574"/>
                  </a:lnTo>
                  <a:lnTo>
                    <a:pt x="7615238" y="1198220"/>
                  </a:lnTo>
                  <a:lnTo>
                    <a:pt x="7634288" y="1270572"/>
                  </a:lnTo>
                  <a:lnTo>
                    <a:pt x="7715251" y="1282925"/>
                  </a:lnTo>
                  <a:lnTo>
                    <a:pt x="7777163" y="1402923"/>
                  </a:lnTo>
                  <a:lnTo>
                    <a:pt x="7762876" y="1526451"/>
                  </a:lnTo>
                  <a:lnTo>
                    <a:pt x="7762876" y="1667626"/>
                  </a:lnTo>
                  <a:lnTo>
                    <a:pt x="7659688" y="1784095"/>
                  </a:lnTo>
                  <a:lnTo>
                    <a:pt x="7791451" y="1870564"/>
                  </a:lnTo>
                  <a:lnTo>
                    <a:pt x="7904163" y="2017033"/>
                  </a:lnTo>
                  <a:lnTo>
                    <a:pt x="7993063" y="1955269"/>
                  </a:lnTo>
                  <a:lnTo>
                    <a:pt x="8069263" y="2055856"/>
                  </a:lnTo>
                  <a:lnTo>
                    <a:pt x="8129588" y="2138796"/>
                  </a:lnTo>
                  <a:lnTo>
                    <a:pt x="8221663" y="2175855"/>
                  </a:lnTo>
                  <a:lnTo>
                    <a:pt x="8229601" y="2255265"/>
                  </a:lnTo>
                  <a:lnTo>
                    <a:pt x="8329613" y="2249971"/>
                  </a:lnTo>
                  <a:lnTo>
                    <a:pt x="8396288" y="2320559"/>
                  </a:lnTo>
                  <a:lnTo>
                    <a:pt x="8407401" y="2421146"/>
                  </a:lnTo>
                  <a:lnTo>
                    <a:pt x="8329613" y="2498792"/>
                  </a:lnTo>
                  <a:lnTo>
                    <a:pt x="8301038" y="2661143"/>
                  </a:lnTo>
                  <a:lnTo>
                    <a:pt x="8210551" y="2691142"/>
                  </a:lnTo>
                  <a:lnTo>
                    <a:pt x="8172451" y="2777612"/>
                  </a:lnTo>
                  <a:lnTo>
                    <a:pt x="8102601" y="2789965"/>
                  </a:lnTo>
                  <a:lnTo>
                    <a:pt x="7991476" y="2722907"/>
                  </a:lnTo>
                  <a:lnTo>
                    <a:pt x="7916863" y="2699966"/>
                  </a:lnTo>
                  <a:lnTo>
                    <a:pt x="7934326" y="2617026"/>
                  </a:lnTo>
                  <a:lnTo>
                    <a:pt x="7854951" y="2488204"/>
                  </a:lnTo>
                  <a:lnTo>
                    <a:pt x="7800976" y="2544674"/>
                  </a:lnTo>
                  <a:lnTo>
                    <a:pt x="7786688" y="2636437"/>
                  </a:lnTo>
                  <a:lnTo>
                    <a:pt x="7829551" y="2752906"/>
                  </a:lnTo>
                  <a:lnTo>
                    <a:pt x="7926388" y="2816435"/>
                  </a:lnTo>
                  <a:lnTo>
                    <a:pt x="8024813" y="2876434"/>
                  </a:lnTo>
                  <a:lnTo>
                    <a:pt x="8067676" y="2992903"/>
                  </a:lnTo>
                  <a:lnTo>
                    <a:pt x="8102601" y="3093490"/>
                  </a:lnTo>
                  <a:lnTo>
                    <a:pt x="8116888" y="3183489"/>
                  </a:lnTo>
                  <a:lnTo>
                    <a:pt x="8067676" y="3218783"/>
                  </a:lnTo>
                  <a:lnTo>
                    <a:pt x="8062913" y="3324664"/>
                  </a:lnTo>
                  <a:lnTo>
                    <a:pt x="8096251" y="3377604"/>
                  </a:lnTo>
                  <a:lnTo>
                    <a:pt x="8064501" y="3405839"/>
                  </a:lnTo>
                  <a:lnTo>
                    <a:pt x="7991476" y="3395251"/>
                  </a:lnTo>
                  <a:lnTo>
                    <a:pt x="7862888" y="3292899"/>
                  </a:lnTo>
                  <a:lnTo>
                    <a:pt x="7812088" y="3331722"/>
                  </a:lnTo>
                  <a:lnTo>
                    <a:pt x="7921626" y="3479956"/>
                  </a:lnTo>
                  <a:lnTo>
                    <a:pt x="7867651" y="3554072"/>
                  </a:lnTo>
                  <a:lnTo>
                    <a:pt x="7758113" y="3495838"/>
                  </a:lnTo>
                  <a:lnTo>
                    <a:pt x="7677151" y="3490544"/>
                  </a:lnTo>
                  <a:lnTo>
                    <a:pt x="7521576" y="3368781"/>
                  </a:lnTo>
                  <a:lnTo>
                    <a:pt x="7369176" y="3361722"/>
                  </a:lnTo>
                  <a:lnTo>
                    <a:pt x="7273926" y="3215253"/>
                  </a:lnTo>
                  <a:lnTo>
                    <a:pt x="7121526" y="3151725"/>
                  </a:lnTo>
                  <a:lnTo>
                    <a:pt x="7102476" y="2991138"/>
                  </a:lnTo>
                  <a:lnTo>
                    <a:pt x="6837509" y="3076761"/>
                  </a:lnTo>
                  <a:lnTo>
                    <a:pt x="6713684" y="3052949"/>
                  </a:lnTo>
                  <a:lnTo>
                    <a:pt x="6608763" y="2894081"/>
                  </a:lnTo>
                  <a:lnTo>
                    <a:pt x="6704159" y="2800536"/>
                  </a:lnTo>
                  <a:lnTo>
                    <a:pt x="6823222" y="2771961"/>
                  </a:lnTo>
                  <a:lnTo>
                    <a:pt x="6961334" y="2810061"/>
                  </a:lnTo>
                  <a:lnTo>
                    <a:pt x="7066109" y="2748149"/>
                  </a:lnTo>
                  <a:lnTo>
                    <a:pt x="7038976" y="2617026"/>
                  </a:lnTo>
                  <a:lnTo>
                    <a:pt x="7113734" y="2548124"/>
                  </a:lnTo>
                  <a:lnTo>
                    <a:pt x="7081838" y="2454675"/>
                  </a:lnTo>
                  <a:lnTo>
                    <a:pt x="7228034" y="2348099"/>
                  </a:lnTo>
                  <a:lnTo>
                    <a:pt x="7210426" y="2158208"/>
                  </a:lnTo>
                  <a:lnTo>
                    <a:pt x="7153276" y="2055856"/>
                  </a:lnTo>
                  <a:lnTo>
                    <a:pt x="7043738" y="2092915"/>
                  </a:lnTo>
                  <a:lnTo>
                    <a:pt x="7018338" y="1886447"/>
                  </a:lnTo>
                  <a:lnTo>
                    <a:pt x="6929438" y="1769977"/>
                  </a:lnTo>
                  <a:lnTo>
                    <a:pt x="6802438" y="1807036"/>
                  </a:lnTo>
                  <a:lnTo>
                    <a:pt x="6723063" y="1628803"/>
                  </a:lnTo>
                  <a:lnTo>
                    <a:pt x="6667501" y="1441746"/>
                  </a:lnTo>
                  <a:lnTo>
                    <a:pt x="6543676" y="1473511"/>
                  </a:lnTo>
                  <a:lnTo>
                    <a:pt x="6454776" y="1577627"/>
                  </a:lnTo>
                  <a:lnTo>
                    <a:pt x="6288088" y="1526451"/>
                  </a:lnTo>
                  <a:lnTo>
                    <a:pt x="6197601" y="1589980"/>
                  </a:lnTo>
                  <a:lnTo>
                    <a:pt x="6288088" y="1757625"/>
                  </a:lnTo>
                  <a:lnTo>
                    <a:pt x="6248401" y="1900564"/>
                  </a:lnTo>
                  <a:lnTo>
                    <a:pt x="6210301" y="2041739"/>
                  </a:lnTo>
                  <a:lnTo>
                    <a:pt x="6288088" y="2170561"/>
                  </a:lnTo>
                  <a:lnTo>
                    <a:pt x="6261101" y="2352323"/>
                  </a:lnTo>
                  <a:lnTo>
                    <a:pt x="6186488" y="2378793"/>
                  </a:lnTo>
                  <a:lnTo>
                    <a:pt x="6172201" y="2468792"/>
                  </a:lnTo>
                  <a:lnTo>
                    <a:pt x="6119813" y="2511145"/>
                  </a:lnTo>
                  <a:lnTo>
                    <a:pt x="6108701" y="2636437"/>
                  </a:lnTo>
                  <a:lnTo>
                    <a:pt x="6021388" y="2617026"/>
                  </a:lnTo>
                  <a:lnTo>
                    <a:pt x="5972176" y="2678789"/>
                  </a:lnTo>
                  <a:lnTo>
                    <a:pt x="6105526" y="2786435"/>
                  </a:lnTo>
                  <a:lnTo>
                    <a:pt x="6264276" y="2911728"/>
                  </a:lnTo>
                  <a:lnTo>
                    <a:pt x="6396038" y="3040550"/>
                  </a:lnTo>
                  <a:lnTo>
                    <a:pt x="6351588" y="3127019"/>
                  </a:lnTo>
                  <a:lnTo>
                    <a:pt x="6326188" y="3188783"/>
                  </a:lnTo>
                  <a:lnTo>
                    <a:pt x="6211888" y="3149960"/>
                  </a:lnTo>
                  <a:lnTo>
                    <a:pt x="6088063" y="3038785"/>
                  </a:lnTo>
                  <a:lnTo>
                    <a:pt x="6018213" y="3164077"/>
                  </a:lnTo>
                  <a:lnTo>
                    <a:pt x="5959476" y="3202900"/>
                  </a:lnTo>
                  <a:lnTo>
                    <a:pt x="5886451" y="3245253"/>
                  </a:lnTo>
                  <a:lnTo>
                    <a:pt x="5791201" y="3151725"/>
                  </a:lnTo>
                  <a:lnTo>
                    <a:pt x="5667376" y="3135842"/>
                  </a:lnTo>
                  <a:lnTo>
                    <a:pt x="5735638" y="3022903"/>
                  </a:lnTo>
                  <a:lnTo>
                    <a:pt x="5754688" y="2917022"/>
                  </a:lnTo>
                  <a:lnTo>
                    <a:pt x="5722938" y="2855258"/>
                  </a:lnTo>
                  <a:lnTo>
                    <a:pt x="5562601" y="3042314"/>
                  </a:lnTo>
                  <a:lnTo>
                    <a:pt x="5419726" y="3038785"/>
                  </a:lnTo>
                  <a:lnTo>
                    <a:pt x="5351463" y="3217018"/>
                  </a:lnTo>
                  <a:lnTo>
                    <a:pt x="5178426" y="3428780"/>
                  </a:lnTo>
                  <a:lnTo>
                    <a:pt x="4986338" y="3644071"/>
                  </a:lnTo>
                  <a:lnTo>
                    <a:pt x="4914901" y="3790540"/>
                  </a:lnTo>
                  <a:lnTo>
                    <a:pt x="4889501" y="3935244"/>
                  </a:lnTo>
                  <a:lnTo>
                    <a:pt x="4892676" y="4177006"/>
                  </a:lnTo>
                  <a:lnTo>
                    <a:pt x="5054601" y="4219358"/>
                  </a:lnTo>
                  <a:lnTo>
                    <a:pt x="5092701" y="4385238"/>
                  </a:lnTo>
                  <a:lnTo>
                    <a:pt x="5172076" y="4521119"/>
                  </a:lnTo>
                  <a:lnTo>
                    <a:pt x="5314951" y="4499943"/>
                  </a:lnTo>
                  <a:lnTo>
                    <a:pt x="5467351" y="4581118"/>
                  </a:lnTo>
                  <a:lnTo>
                    <a:pt x="5649913" y="4729352"/>
                  </a:lnTo>
                  <a:lnTo>
                    <a:pt x="5834063" y="4798174"/>
                  </a:lnTo>
                  <a:lnTo>
                    <a:pt x="5957888" y="4888173"/>
                  </a:lnTo>
                  <a:lnTo>
                    <a:pt x="6188076" y="4888173"/>
                  </a:lnTo>
                  <a:lnTo>
                    <a:pt x="6197601" y="5034642"/>
                  </a:lnTo>
                  <a:lnTo>
                    <a:pt x="6178551" y="5174052"/>
                  </a:lnTo>
                  <a:lnTo>
                    <a:pt x="6291263" y="5426402"/>
                  </a:lnTo>
                  <a:lnTo>
                    <a:pt x="6434138" y="5592282"/>
                  </a:lnTo>
                  <a:lnTo>
                    <a:pt x="6491288" y="5539341"/>
                  </a:lnTo>
                  <a:lnTo>
                    <a:pt x="6588126" y="5428166"/>
                  </a:lnTo>
                  <a:lnTo>
                    <a:pt x="6538913" y="5147582"/>
                  </a:lnTo>
                  <a:lnTo>
                    <a:pt x="6469063" y="5036407"/>
                  </a:lnTo>
                  <a:lnTo>
                    <a:pt x="6488113" y="4914643"/>
                  </a:lnTo>
                  <a:lnTo>
                    <a:pt x="6602413" y="4902291"/>
                  </a:lnTo>
                  <a:lnTo>
                    <a:pt x="6735763" y="4805233"/>
                  </a:lnTo>
                  <a:lnTo>
                    <a:pt x="6775451" y="4593471"/>
                  </a:lnTo>
                  <a:lnTo>
                    <a:pt x="6777038" y="4438179"/>
                  </a:lnTo>
                  <a:lnTo>
                    <a:pt x="6667501" y="4304063"/>
                  </a:lnTo>
                  <a:lnTo>
                    <a:pt x="6597651" y="4267005"/>
                  </a:lnTo>
                  <a:lnTo>
                    <a:pt x="6564313" y="4155829"/>
                  </a:lnTo>
                  <a:lnTo>
                    <a:pt x="6629401" y="4076419"/>
                  </a:lnTo>
                  <a:lnTo>
                    <a:pt x="6672263" y="3993479"/>
                  </a:lnTo>
                  <a:lnTo>
                    <a:pt x="6667501" y="3877010"/>
                  </a:lnTo>
                  <a:lnTo>
                    <a:pt x="6573838" y="3827598"/>
                  </a:lnTo>
                  <a:lnTo>
                    <a:pt x="6557963" y="3771128"/>
                  </a:lnTo>
                  <a:lnTo>
                    <a:pt x="6646863" y="3721717"/>
                  </a:lnTo>
                  <a:lnTo>
                    <a:pt x="6643688" y="3637013"/>
                  </a:lnTo>
                  <a:lnTo>
                    <a:pt x="6692253" y="3548249"/>
                  </a:lnTo>
                  <a:lnTo>
                    <a:pt x="6716065" y="3476811"/>
                  </a:lnTo>
                  <a:lnTo>
                    <a:pt x="6839890" y="3469667"/>
                  </a:lnTo>
                  <a:lnTo>
                    <a:pt x="6907213" y="3432309"/>
                  </a:lnTo>
                  <a:lnTo>
                    <a:pt x="6992938" y="3474662"/>
                  </a:lnTo>
                  <a:lnTo>
                    <a:pt x="7067551" y="3388192"/>
                  </a:lnTo>
                  <a:lnTo>
                    <a:pt x="7153276" y="3435839"/>
                  </a:lnTo>
                  <a:lnTo>
                    <a:pt x="7235826" y="3501132"/>
                  </a:lnTo>
                  <a:lnTo>
                    <a:pt x="7315201" y="3599954"/>
                  </a:lnTo>
                  <a:lnTo>
                    <a:pt x="7416801" y="3760540"/>
                  </a:lnTo>
                  <a:lnTo>
                    <a:pt x="7526338" y="3700541"/>
                  </a:lnTo>
                  <a:lnTo>
                    <a:pt x="7556501" y="3811716"/>
                  </a:lnTo>
                  <a:lnTo>
                    <a:pt x="7519988" y="3944067"/>
                  </a:lnTo>
                  <a:lnTo>
                    <a:pt x="7556501" y="4161124"/>
                  </a:lnTo>
                  <a:lnTo>
                    <a:pt x="7669213" y="4205241"/>
                  </a:lnTo>
                  <a:lnTo>
                    <a:pt x="7811440" y="4405499"/>
                  </a:lnTo>
                  <a:lnTo>
                    <a:pt x="7994797" y="4250717"/>
                  </a:lnTo>
                  <a:lnTo>
                    <a:pt x="7963840" y="4176899"/>
                  </a:lnTo>
                  <a:lnTo>
                    <a:pt x="8009084" y="4098317"/>
                  </a:lnTo>
                  <a:lnTo>
                    <a:pt x="8049565" y="4007830"/>
                  </a:lnTo>
                  <a:lnTo>
                    <a:pt x="8085284" y="3948299"/>
                  </a:lnTo>
                  <a:lnTo>
                    <a:pt x="8137672" y="3962586"/>
                  </a:lnTo>
                  <a:lnTo>
                    <a:pt x="8134351" y="4044654"/>
                  </a:lnTo>
                  <a:lnTo>
                    <a:pt x="8243888" y="4168182"/>
                  </a:lnTo>
                  <a:lnTo>
                    <a:pt x="8267701" y="4279357"/>
                  </a:lnTo>
                  <a:lnTo>
                    <a:pt x="8316913" y="4362297"/>
                  </a:lnTo>
                  <a:lnTo>
                    <a:pt x="8301038" y="4469943"/>
                  </a:lnTo>
                  <a:lnTo>
                    <a:pt x="8416926" y="4528178"/>
                  </a:lnTo>
                  <a:lnTo>
                    <a:pt x="8364538" y="4637588"/>
                  </a:lnTo>
                  <a:lnTo>
                    <a:pt x="8372476" y="4702881"/>
                  </a:lnTo>
                  <a:lnTo>
                    <a:pt x="8448676" y="4771704"/>
                  </a:lnTo>
                  <a:lnTo>
                    <a:pt x="8501063" y="4859938"/>
                  </a:lnTo>
                  <a:lnTo>
                    <a:pt x="8615363" y="4896997"/>
                  </a:lnTo>
                  <a:lnTo>
                    <a:pt x="8647113" y="4948172"/>
                  </a:lnTo>
                  <a:lnTo>
                    <a:pt x="8755063" y="4928761"/>
                  </a:lnTo>
                  <a:lnTo>
                    <a:pt x="8813801" y="5038171"/>
                  </a:lnTo>
                  <a:lnTo>
                    <a:pt x="8834438" y="5110523"/>
                  </a:lnTo>
                  <a:lnTo>
                    <a:pt x="8915401" y="5131699"/>
                  </a:lnTo>
                  <a:lnTo>
                    <a:pt x="8983663" y="5230522"/>
                  </a:lnTo>
                  <a:lnTo>
                    <a:pt x="8964613" y="5316991"/>
                  </a:lnTo>
                  <a:lnTo>
                    <a:pt x="8988426" y="5444048"/>
                  </a:lnTo>
                  <a:lnTo>
                    <a:pt x="8988426" y="5507577"/>
                  </a:lnTo>
                  <a:lnTo>
                    <a:pt x="9031288" y="5553459"/>
                  </a:lnTo>
                  <a:lnTo>
                    <a:pt x="8955088" y="5618752"/>
                  </a:lnTo>
                  <a:lnTo>
                    <a:pt x="8985397" y="5669942"/>
                  </a:lnTo>
                  <a:lnTo>
                    <a:pt x="9017001" y="5777574"/>
                  </a:lnTo>
                  <a:lnTo>
                    <a:pt x="9064626" y="5849926"/>
                  </a:lnTo>
                  <a:lnTo>
                    <a:pt x="9083028" y="5960455"/>
                  </a:lnTo>
                  <a:lnTo>
                    <a:pt x="9171134" y="5977124"/>
                  </a:lnTo>
                  <a:lnTo>
                    <a:pt x="9242572" y="5941405"/>
                  </a:lnTo>
                  <a:lnTo>
                    <a:pt x="9294959" y="5984267"/>
                  </a:lnTo>
                  <a:lnTo>
                    <a:pt x="9321801" y="6114628"/>
                  </a:lnTo>
                  <a:lnTo>
                    <a:pt x="9324976" y="6236391"/>
                  </a:lnTo>
                  <a:lnTo>
                    <a:pt x="9264651" y="6322861"/>
                  </a:lnTo>
                  <a:lnTo>
                    <a:pt x="9201151" y="6344037"/>
                  </a:lnTo>
                  <a:lnTo>
                    <a:pt x="9124951" y="6342272"/>
                  </a:lnTo>
                  <a:lnTo>
                    <a:pt x="9097963" y="6259332"/>
                  </a:lnTo>
                  <a:lnTo>
                    <a:pt x="9010651" y="6289332"/>
                  </a:lnTo>
                  <a:lnTo>
                    <a:pt x="8940153" y="6286686"/>
                  </a:lnTo>
                  <a:lnTo>
                    <a:pt x="8874126" y="6289332"/>
                  </a:lnTo>
                  <a:lnTo>
                    <a:pt x="8823472" y="6255730"/>
                  </a:lnTo>
                  <a:lnTo>
                    <a:pt x="8702028" y="6277161"/>
                  </a:lnTo>
                  <a:lnTo>
                    <a:pt x="8711553" y="6179530"/>
                  </a:lnTo>
                  <a:lnTo>
                    <a:pt x="8785372" y="6046180"/>
                  </a:lnTo>
                  <a:lnTo>
                    <a:pt x="8837759" y="5946167"/>
                  </a:lnTo>
                  <a:lnTo>
                    <a:pt x="8906815" y="5767574"/>
                  </a:lnTo>
                  <a:lnTo>
                    <a:pt x="8866334" y="5643749"/>
                  </a:lnTo>
                  <a:lnTo>
                    <a:pt x="8771084" y="5674705"/>
                  </a:lnTo>
                  <a:lnTo>
                    <a:pt x="8675834" y="5779480"/>
                  </a:lnTo>
                  <a:lnTo>
                    <a:pt x="8571059" y="5850917"/>
                  </a:lnTo>
                  <a:lnTo>
                    <a:pt x="8442472" y="5881874"/>
                  </a:lnTo>
                  <a:lnTo>
                    <a:pt x="8328172" y="5858061"/>
                  </a:lnTo>
                  <a:lnTo>
                    <a:pt x="8206728" y="5860442"/>
                  </a:lnTo>
                  <a:lnTo>
                    <a:pt x="8137672" y="5836630"/>
                  </a:lnTo>
                  <a:lnTo>
                    <a:pt x="8051947" y="5834249"/>
                  </a:lnTo>
                  <a:lnTo>
                    <a:pt x="7978128" y="5822342"/>
                  </a:lnTo>
                  <a:lnTo>
                    <a:pt x="7892403" y="5860442"/>
                  </a:lnTo>
                  <a:lnTo>
                    <a:pt x="7849540" y="5912830"/>
                  </a:lnTo>
                  <a:lnTo>
                    <a:pt x="7882878" y="6017605"/>
                  </a:lnTo>
                  <a:lnTo>
                    <a:pt x="8015288" y="5945218"/>
                  </a:lnTo>
                  <a:lnTo>
                    <a:pt x="8105776" y="5987571"/>
                  </a:lnTo>
                  <a:lnTo>
                    <a:pt x="8161484" y="6079517"/>
                  </a:lnTo>
                  <a:lnTo>
                    <a:pt x="8151959" y="6162861"/>
                  </a:lnTo>
                  <a:lnTo>
                    <a:pt x="8064501" y="6160510"/>
                  </a:lnTo>
                  <a:lnTo>
                    <a:pt x="8040688" y="6231097"/>
                  </a:lnTo>
                  <a:lnTo>
                    <a:pt x="8121651" y="6315802"/>
                  </a:lnTo>
                  <a:lnTo>
                    <a:pt x="8130528" y="6408130"/>
                  </a:lnTo>
                  <a:lnTo>
                    <a:pt x="8296276" y="6336978"/>
                  </a:lnTo>
                  <a:lnTo>
                    <a:pt x="8423422" y="6498617"/>
                  </a:lnTo>
                  <a:lnTo>
                    <a:pt x="8475809" y="6384317"/>
                  </a:lnTo>
                  <a:lnTo>
                    <a:pt x="8566297" y="6360505"/>
                  </a:lnTo>
                  <a:lnTo>
                    <a:pt x="8597253" y="6539099"/>
                  </a:lnTo>
                  <a:lnTo>
                    <a:pt x="8440090" y="6646255"/>
                  </a:lnTo>
                  <a:lnTo>
                    <a:pt x="8256734" y="6727217"/>
                  </a:lnTo>
                  <a:lnTo>
                    <a:pt x="8123384" y="6784367"/>
                  </a:lnTo>
                  <a:lnTo>
                    <a:pt x="8023372" y="6889142"/>
                  </a:lnTo>
                  <a:lnTo>
                    <a:pt x="7937647" y="6836755"/>
                  </a:lnTo>
                  <a:lnTo>
                    <a:pt x="7930503" y="6779605"/>
                  </a:lnTo>
                  <a:lnTo>
                    <a:pt x="8099572" y="6634349"/>
                  </a:lnTo>
                  <a:lnTo>
                    <a:pt x="8059090" y="6589105"/>
                  </a:lnTo>
                  <a:lnTo>
                    <a:pt x="7828109" y="6710549"/>
                  </a:lnTo>
                  <a:lnTo>
                    <a:pt x="7740651" y="6481682"/>
                  </a:lnTo>
                  <a:lnTo>
                    <a:pt x="7720953" y="6317642"/>
                  </a:lnTo>
                  <a:lnTo>
                    <a:pt x="7567613" y="6303449"/>
                  </a:lnTo>
                  <a:lnTo>
                    <a:pt x="7518547" y="6496236"/>
                  </a:lnTo>
                  <a:lnTo>
                    <a:pt x="7435203" y="6646255"/>
                  </a:lnTo>
                  <a:lnTo>
                    <a:pt x="7281863" y="6645798"/>
                  </a:lnTo>
                  <a:lnTo>
                    <a:pt x="7097713" y="6645798"/>
                  </a:lnTo>
                  <a:lnTo>
                    <a:pt x="6978003" y="6720074"/>
                  </a:lnTo>
                  <a:lnTo>
                    <a:pt x="6839890" y="6879617"/>
                  </a:lnTo>
                  <a:lnTo>
                    <a:pt x="6570809" y="6898667"/>
                  </a:lnTo>
                  <a:lnTo>
                    <a:pt x="6551759" y="7003442"/>
                  </a:lnTo>
                  <a:lnTo>
                    <a:pt x="6211240" y="7146317"/>
                  </a:lnTo>
                  <a:lnTo>
                    <a:pt x="6135040" y="7084405"/>
                  </a:lnTo>
                  <a:lnTo>
                    <a:pt x="6165997" y="7058211"/>
                  </a:lnTo>
                  <a:lnTo>
                    <a:pt x="6194572" y="7008205"/>
                  </a:lnTo>
                  <a:lnTo>
                    <a:pt x="6270772" y="6855805"/>
                  </a:lnTo>
                  <a:lnTo>
                    <a:pt x="6361259" y="6686736"/>
                  </a:lnTo>
                  <a:lnTo>
                    <a:pt x="6477940" y="6746267"/>
                  </a:lnTo>
                  <a:lnTo>
                    <a:pt x="6492228" y="6651017"/>
                  </a:lnTo>
                  <a:lnTo>
                    <a:pt x="6385072" y="6529574"/>
                  </a:lnTo>
                  <a:lnTo>
                    <a:pt x="6197601" y="6490506"/>
                  </a:lnTo>
                  <a:lnTo>
                    <a:pt x="5967413" y="6471094"/>
                  </a:lnTo>
                  <a:lnTo>
                    <a:pt x="5973115" y="6253349"/>
                  </a:lnTo>
                  <a:lnTo>
                    <a:pt x="5863578" y="6217630"/>
                  </a:lnTo>
                  <a:lnTo>
                    <a:pt x="5796903" y="6129524"/>
                  </a:lnTo>
                  <a:lnTo>
                    <a:pt x="5651647" y="6084280"/>
                  </a:lnTo>
                  <a:lnTo>
                    <a:pt x="5580209" y="6162861"/>
                  </a:lnTo>
                  <a:lnTo>
                    <a:pt x="5353051" y="6225803"/>
                  </a:lnTo>
                  <a:lnTo>
                    <a:pt x="5254626" y="6171098"/>
                  </a:lnTo>
                  <a:lnTo>
                    <a:pt x="5054601" y="6146392"/>
                  </a:lnTo>
                  <a:lnTo>
                    <a:pt x="4865688" y="6081099"/>
                  </a:lnTo>
                  <a:lnTo>
                    <a:pt x="1886890" y="60604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7" name="Freeform 172">
              <a:extLst/>
            </p:cNvPr>
            <p:cNvSpPr>
              <a:spLocks/>
            </p:cNvSpPr>
            <p:nvPr/>
          </p:nvSpPr>
          <p:spPr bwMode="auto">
            <a:xfrm>
              <a:off x="2951139" y="1863743"/>
              <a:ext cx="1106487" cy="1647825"/>
            </a:xfrm>
            <a:custGeom>
              <a:avLst/>
              <a:gdLst>
                <a:gd name="T0" fmla="*/ 121 w 6476107"/>
                <a:gd name="T1" fmla="*/ 440 h 9653587"/>
                <a:gd name="T2" fmla="*/ 74 w 6476107"/>
                <a:gd name="T3" fmla="*/ 365 h 9653587"/>
                <a:gd name="T4" fmla="*/ 121 w 6476107"/>
                <a:gd name="T5" fmla="*/ 310 h 9653587"/>
                <a:gd name="T6" fmla="*/ 172 w 6476107"/>
                <a:gd name="T7" fmla="*/ 263 h 9653587"/>
                <a:gd name="T8" fmla="*/ 190 w 6476107"/>
                <a:gd name="T9" fmla="*/ 200 h 9653587"/>
                <a:gd name="T10" fmla="*/ 263 w 6476107"/>
                <a:gd name="T11" fmla="*/ 170 h 9653587"/>
                <a:gd name="T12" fmla="*/ 355 w 6476107"/>
                <a:gd name="T13" fmla="*/ 145 h 9653587"/>
                <a:gd name="T14" fmla="*/ 409 w 6476107"/>
                <a:gd name="T15" fmla="*/ 223 h 9653587"/>
                <a:gd name="T16" fmla="*/ 416 w 6476107"/>
                <a:gd name="T17" fmla="*/ 160 h 9653587"/>
                <a:gd name="T18" fmla="*/ 372 w 6476107"/>
                <a:gd name="T19" fmla="*/ 128 h 9653587"/>
                <a:gd name="T20" fmla="*/ 397 w 6476107"/>
                <a:gd name="T21" fmla="*/ 65 h 9653587"/>
                <a:gd name="T22" fmla="*/ 512 w 6476107"/>
                <a:gd name="T23" fmla="*/ 18 h 9653587"/>
                <a:gd name="T24" fmla="*/ 638 w 6476107"/>
                <a:gd name="T25" fmla="*/ 5 h 9653587"/>
                <a:gd name="T26" fmla="*/ 697 w 6476107"/>
                <a:gd name="T27" fmla="*/ 58 h 9653587"/>
                <a:gd name="T28" fmla="*/ 773 w 6476107"/>
                <a:gd name="T29" fmla="*/ 142 h 9653587"/>
                <a:gd name="T30" fmla="*/ 702 w 6476107"/>
                <a:gd name="T31" fmla="*/ 205 h 9653587"/>
                <a:gd name="T32" fmla="*/ 737 w 6476107"/>
                <a:gd name="T33" fmla="*/ 208 h 9653587"/>
                <a:gd name="T34" fmla="*/ 769 w 6476107"/>
                <a:gd name="T35" fmla="*/ 240 h 9653587"/>
                <a:gd name="T36" fmla="*/ 786 w 6476107"/>
                <a:gd name="T37" fmla="*/ 245 h 9653587"/>
                <a:gd name="T38" fmla="*/ 821 w 6476107"/>
                <a:gd name="T39" fmla="*/ 219 h 9653587"/>
                <a:gd name="T40" fmla="*/ 890 w 6476107"/>
                <a:gd name="T41" fmla="*/ 226 h 9653587"/>
                <a:gd name="T42" fmla="*/ 926 w 6476107"/>
                <a:gd name="T43" fmla="*/ 292 h 9653587"/>
                <a:gd name="T44" fmla="*/ 868 w 6476107"/>
                <a:gd name="T45" fmla="*/ 369 h 9653587"/>
                <a:gd name="T46" fmla="*/ 825 w 6476107"/>
                <a:gd name="T47" fmla="*/ 431 h 9653587"/>
                <a:gd name="T48" fmla="*/ 833 w 6476107"/>
                <a:gd name="T49" fmla="*/ 488 h 9653587"/>
                <a:gd name="T50" fmla="*/ 806 w 6476107"/>
                <a:gd name="T51" fmla="*/ 556 h 9653587"/>
                <a:gd name="T52" fmla="*/ 838 w 6476107"/>
                <a:gd name="T53" fmla="*/ 631 h 9653587"/>
                <a:gd name="T54" fmla="*/ 811 w 6476107"/>
                <a:gd name="T55" fmla="*/ 703 h 9653587"/>
                <a:gd name="T56" fmla="*/ 818 w 6476107"/>
                <a:gd name="T57" fmla="*/ 793 h 9653587"/>
                <a:gd name="T58" fmla="*/ 771 w 6476107"/>
                <a:gd name="T59" fmla="*/ 856 h 9653587"/>
                <a:gd name="T60" fmla="*/ 764 w 6476107"/>
                <a:gd name="T61" fmla="*/ 921 h 9653587"/>
                <a:gd name="T62" fmla="*/ 791 w 6476107"/>
                <a:gd name="T63" fmla="*/ 984 h 9653587"/>
                <a:gd name="T64" fmla="*/ 742 w 6476107"/>
                <a:gd name="T65" fmla="*/ 1044 h 9653587"/>
                <a:gd name="T66" fmla="*/ 660 w 6476107"/>
                <a:gd name="T67" fmla="*/ 1096 h 9653587"/>
                <a:gd name="T68" fmla="*/ 599 w 6476107"/>
                <a:gd name="T69" fmla="*/ 1146 h 9653587"/>
                <a:gd name="T70" fmla="*/ 527 w 6476107"/>
                <a:gd name="T71" fmla="*/ 1194 h 9653587"/>
                <a:gd name="T72" fmla="*/ 493 w 6476107"/>
                <a:gd name="T73" fmla="*/ 1261 h 9653587"/>
                <a:gd name="T74" fmla="*/ 471 w 6476107"/>
                <a:gd name="T75" fmla="*/ 1334 h 9653587"/>
                <a:gd name="T76" fmla="*/ 424 w 6476107"/>
                <a:gd name="T77" fmla="*/ 1394 h 9653587"/>
                <a:gd name="T78" fmla="*/ 352 w 6476107"/>
                <a:gd name="T79" fmla="*/ 1334 h 9653587"/>
                <a:gd name="T80" fmla="*/ 308 w 6476107"/>
                <a:gd name="T81" fmla="*/ 1201 h 9653587"/>
                <a:gd name="T82" fmla="*/ 293 w 6476107"/>
                <a:gd name="T83" fmla="*/ 1106 h 9653587"/>
                <a:gd name="T84" fmla="*/ 328 w 6476107"/>
                <a:gd name="T85" fmla="*/ 1044 h 9653587"/>
                <a:gd name="T86" fmla="*/ 269 w 6476107"/>
                <a:gd name="T87" fmla="*/ 1026 h 9653587"/>
                <a:gd name="T88" fmla="*/ 325 w 6476107"/>
                <a:gd name="T89" fmla="*/ 986 h 9653587"/>
                <a:gd name="T90" fmla="*/ 249 w 6476107"/>
                <a:gd name="T91" fmla="*/ 913 h 9653587"/>
                <a:gd name="T92" fmla="*/ 244 w 6476107"/>
                <a:gd name="T93" fmla="*/ 846 h 9653587"/>
                <a:gd name="T94" fmla="*/ 224 w 6476107"/>
                <a:gd name="T95" fmla="*/ 726 h 9653587"/>
                <a:gd name="T96" fmla="*/ 140 w 6476107"/>
                <a:gd name="T97" fmla="*/ 698 h 9653587"/>
                <a:gd name="T98" fmla="*/ 47 w 6476107"/>
                <a:gd name="T99" fmla="*/ 691 h 9653587"/>
                <a:gd name="T100" fmla="*/ 10 w 6476107"/>
                <a:gd name="T101" fmla="*/ 616 h 9653587"/>
                <a:gd name="T102" fmla="*/ 30 w 6476107"/>
                <a:gd name="T103" fmla="*/ 571 h 9653587"/>
                <a:gd name="T104" fmla="*/ 12 w 6476107"/>
                <a:gd name="T105" fmla="*/ 523 h 9653587"/>
                <a:gd name="T106" fmla="*/ 96 w 6476107"/>
                <a:gd name="T107" fmla="*/ 473 h 965358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476107"/>
                <a:gd name="T163" fmla="*/ 0 h 9653587"/>
                <a:gd name="T164" fmla="*/ 6476107 w 6476107"/>
                <a:gd name="T165" fmla="*/ 9653587 h 965358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476107" h="9653587">
                  <a:moveTo>
                    <a:pt x="659957" y="3263914"/>
                  </a:moveTo>
                  <a:lnTo>
                    <a:pt x="778411" y="3177567"/>
                  </a:lnTo>
                  <a:lnTo>
                    <a:pt x="829177" y="3039412"/>
                  </a:lnTo>
                  <a:lnTo>
                    <a:pt x="810845" y="2816349"/>
                  </a:lnTo>
                  <a:lnTo>
                    <a:pt x="527402" y="2719928"/>
                  </a:lnTo>
                  <a:lnTo>
                    <a:pt x="507660" y="2521330"/>
                  </a:lnTo>
                  <a:lnTo>
                    <a:pt x="643035" y="2365906"/>
                  </a:lnTo>
                  <a:lnTo>
                    <a:pt x="778411" y="2262290"/>
                  </a:lnTo>
                  <a:lnTo>
                    <a:pt x="829177" y="2141404"/>
                  </a:lnTo>
                  <a:lnTo>
                    <a:pt x="964553" y="2003249"/>
                  </a:lnTo>
                  <a:lnTo>
                    <a:pt x="1142234" y="1947123"/>
                  </a:lnTo>
                  <a:lnTo>
                    <a:pt x="1184539" y="1813286"/>
                  </a:lnTo>
                  <a:lnTo>
                    <a:pt x="1095698" y="1610370"/>
                  </a:lnTo>
                  <a:lnTo>
                    <a:pt x="1302993" y="1381551"/>
                  </a:lnTo>
                  <a:lnTo>
                    <a:pt x="1472213" y="1347012"/>
                  </a:lnTo>
                  <a:lnTo>
                    <a:pt x="1607588" y="1191588"/>
                  </a:lnTo>
                  <a:lnTo>
                    <a:pt x="1805012" y="1175757"/>
                  </a:lnTo>
                  <a:lnTo>
                    <a:pt x="2064482" y="1139780"/>
                  </a:lnTo>
                  <a:lnTo>
                    <a:pt x="2216780" y="1018894"/>
                  </a:lnTo>
                  <a:lnTo>
                    <a:pt x="2436766" y="1001624"/>
                  </a:lnTo>
                  <a:lnTo>
                    <a:pt x="2605986" y="1174318"/>
                  </a:lnTo>
                  <a:lnTo>
                    <a:pt x="2673673" y="1312473"/>
                  </a:lnTo>
                  <a:lnTo>
                    <a:pt x="2809049" y="1536975"/>
                  </a:lnTo>
                  <a:lnTo>
                    <a:pt x="2842893" y="1329743"/>
                  </a:lnTo>
                  <a:lnTo>
                    <a:pt x="2792127" y="1243396"/>
                  </a:lnTo>
                  <a:lnTo>
                    <a:pt x="2859815" y="1105241"/>
                  </a:lnTo>
                  <a:lnTo>
                    <a:pt x="2809049" y="1001624"/>
                  </a:lnTo>
                  <a:lnTo>
                    <a:pt x="2724439" y="846200"/>
                  </a:lnTo>
                  <a:lnTo>
                    <a:pt x="2555220" y="880739"/>
                  </a:lnTo>
                  <a:lnTo>
                    <a:pt x="2521376" y="759853"/>
                  </a:lnTo>
                  <a:lnTo>
                    <a:pt x="2538298" y="569890"/>
                  </a:lnTo>
                  <a:lnTo>
                    <a:pt x="2724439" y="449004"/>
                  </a:lnTo>
                  <a:lnTo>
                    <a:pt x="2988140" y="402952"/>
                  </a:lnTo>
                  <a:lnTo>
                    <a:pt x="3232099" y="207233"/>
                  </a:lnTo>
                  <a:lnTo>
                    <a:pt x="3519773" y="120886"/>
                  </a:lnTo>
                  <a:lnTo>
                    <a:pt x="3739758" y="17269"/>
                  </a:lnTo>
                  <a:lnTo>
                    <a:pt x="4044354" y="0"/>
                  </a:lnTo>
                  <a:lnTo>
                    <a:pt x="4382794" y="34539"/>
                  </a:lnTo>
                  <a:lnTo>
                    <a:pt x="4585858" y="138155"/>
                  </a:lnTo>
                  <a:lnTo>
                    <a:pt x="4822765" y="241771"/>
                  </a:lnTo>
                  <a:lnTo>
                    <a:pt x="4786101" y="402952"/>
                  </a:lnTo>
                  <a:lnTo>
                    <a:pt x="4991985" y="604429"/>
                  </a:lnTo>
                  <a:lnTo>
                    <a:pt x="5195049" y="777122"/>
                  </a:lnTo>
                  <a:lnTo>
                    <a:pt x="5306452" y="981477"/>
                  </a:lnTo>
                  <a:lnTo>
                    <a:pt x="5025829" y="1260665"/>
                  </a:lnTo>
                  <a:lnTo>
                    <a:pt x="4805843" y="1295204"/>
                  </a:lnTo>
                  <a:lnTo>
                    <a:pt x="4822765" y="1416090"/>
                  </a:lnTo>
                  <a:lnTo>
                    <a:pt x="4873531" y="1554245"/>
                  </a:lnTo>
                  <a:lnTo>
                    <a:pt x="5025829" y="1536975"/>
                  </a:lnTo>
                  <a:lnTo>
                    <a:pt x="5059673" y="1433359"/>
                  </a:lnTo>
                  <a:lnTo>
                    <a:pt x="5144283" y="1381551"/>
                  </a:lnTo>
                  <a:lnTo>
                    <a:pt x="5262737" y="1450628"/>
                  </a:lnTo>
                  <a:lnTo>
                    <a:pt x="5279659" y="1657861"/>
                  </a:lnTo>
                  <a:lnTo>
                    <a:pt x="5228893" y="1813286"/>
                  </a:lnTo>
                  <a:lnTo>
                    <a:pt x="5178127" y="1968710"/>
                  </a:lnTo>
                  <a:lnTo>
                    <a:pt x="5398113" y="1692400"/>
                  </a:lnTo>
                  <a:lnTo>
                    <a:pt x="5601177" y="1726939"/>
                  </a:lnTo>
                  <a:lnTo>
                    <a:pt x="5584255" y="1657861"/>
                  </a:lnTo>
                  <a:lnTo>
                    <a:pt x="5636431" y="1512510"/>
                  </a:lnTo>
                  <a:lnTo>
                    <a:pt x="5736553" y="1416090"/>
                  </a:lnTo>
                  <a:lnTo>
                    <a:pt x="5939616" y="1450628"/>
                  </a:lnTo>
                  <a:lnTo>
                    <a:pt x="6110246" y="1561440"/>
                  </a:lnTo>
                  <a:lnTo>
                    <a:pt x="6278056" y="1657861"/>
                  </a:lnTo>
                  <a:lnTo>
                    <a:pt x="6476107" y="1823365"/>
                  </a:lnTo>
                  <a:lnTo>
                    <a:pt x="6358120" y="2015094"/>
                  </a:lnTo>
                  <a:lnTo>
                    <a:pt x="6225384" y="2206823"/>
                  </a:lnTo>
                  <a:lnTo>
                    <a:pt x="6063152" y="2398552"/>
                  </a:lnTo>
                  <a:lnTo>
                    <a:pt x="5959913" y="2546036"/>
                  </a:lnTo>
                  <a:lnTo>
                    <a:pt x="5945165" y="2708268"/>
                  </a:lnTo>
                  <a:lnTo>
                    <a:pt x="5827178" y="2929494"/>
                  </a:lnTo>
                  <a:lnTo>
                    <a:pt x="5664946" y="2973739"/>
                  </a:lnTo>
                  <a:lnTo>
                    <a:pt x="5589895" y="3107050"/>
                  </a:lnTo>
                  <a:lnTo>
                    <a:pt x="5635021" y="3212106"/>
                  </a:lnTo>
                  <a:lnTo>
                    <a:pt x="5719631" y="3367530"/>
                  </a:lnTo>
                  <a:lnTo>
                    <a:pt x="5533489" y="3402069"/>
                  </a:lnTo>
                  <a:lnTo>
                    <a:pt x="5651943" y="3661110"/>
                  </a:lnTo>
                  <a:lnTo>
                    <a:pt x="5533489" y="3833804"/>
                  </a:lnTo>
                  <a:lnTo>
                    <a:pt x="5651943" y="4092845"/>
                  </a:lnTo>
                  <a:lnTo>
                    <a:pt x="5651943" y="4265538"/>
                  </a:lnTo>
                  <a:lnTo>
                    <a:pt x="5753475" y="4351885"/>
                  </a:lnTo>
                  <a:lnTo>
                    <a:pt x="5685787" y="4541849"/>
                  </a:lnTo>
                  <a:lnTo>
                    <a:pt x="5651943" y="4731812"/>
                  </a:lnTo>
                  <a:lnTo>
                    <a:pt x="5567333" y="4852698"/>
                  </a:lnTo>
                  <a:lnTo>
                    <a:pt x="5635021" y="5094469"/>
                  </a:lnTo>
                  <a:lnTo>
                    <a:pt x="5702709" y="5336240"/>
                  </a:lnTo>
                  <a:lnTo>
                    <a:pt x="5618099" y="5474395"/>
                  </a:lnTo>
                  <a:lnTo>
                    <a:pt x="5516567" y="5629820"/>
                  </a:lnTo>
                  <a:lnTo>
                    <a:pt x="5495414" y="5809709"/>
                  </a:lnTo>
                  <a:lnTo>
                    <a:pt x="5296581" y="5906130"/>
                  </a:lnTo>
                  <a:lnTo>
                    <a:pt x="5296581" y="6027016"/>
                  </a:lnTo>
                  <a:lnTo>
                    <a:pt x="5364269" y="6182440"/>
                  </a:lnTo>
                  <a:lnTo>
                    <a:pt x="5245815" y="6355134"/>
                  </a:lnTo>
                  <a:lnTo>
                    <a:pt x="5306452" y="6486094"/>
                  </a:lnTo>
                  <a:lnTo>
                    <a:pt x="5415035" y="6683253"/>
                  </a:lnTo>
                  <a:lnTo>
                    <a:pt x="5431957" y="6786869"/>
                  </a:lnTo>
                  <a:lnTo>
                    <a:pt x="5381191" y="6907755"/>
                  </a:lnTo>
                  <a:lnTo>
                    <a:pt x="5306452" y="7064618"/>
                  </a:lnTo>
                  <a:lnTo>
                    <a:pt x="5093517" y="7201334"/>
                  </a:lnTo>
                  <a:lnTo>
                    <a:pt x="4907375" y="7391297"/>
                  </a:lnTo>
                  <a:lnTo>
                    <a:pt x="4687390" y="7494914"/>
                  </a:lnTo>
                  <a:lnTo>
                    <a:pt x="4535092" y="7563991"/>
                  </a:lnTo>
                  <a:lnTo>
                    <a:pt x="4281262" y="7615799"/>
                  </a:lnTo>
                  <a:lnTo>
                    <a:pt x="4230496" y="7736685"/>
                  </a:lnTo>
                  <a:lnTo>
                    <a:pt x="4112042" y="7909379"/>
                  </a:lnTo>
                  <a:lnTo>
                    <a:pt x="3942822" y="8082073"/>
                  </a:lnTo>
                  <a:lnTo>
                    <a:pt x="3790524" y="8254767"/>
                  </a:lnTo>
                  <a:lnTo>
                    <a:pt x="3621305" y="8237497"/>
                  </a:lnTo>
                  <a:lnTo>
                    <a:pt x="3519773" y="8375652"/>
                  </a:lnTo>
                  <a:lnTo>
                    <a:pt x="3366065" y="8464878"/>
                  </a:lnTo>
                  <a:lnTo>
                    <a:pt x="3384397" y="8703771"/>
                  </a:lnTo>
                  <a:lnTo>
                    <a:pt x="3333631" y="8876465"/>
                  </a:lnTo>
                  <a:lnTo>
                    <a:pt x="3181333" y="8962812"/>
                  </a:lnTo>
                  <a:lnTo>
                    <a:pt x="3232099" y="9204583"/>
                  </a:lnTo>
                  <a:lnTo>
                    <a:pt x="3164411" y="9429085"/>
                  </a:lnTo>
                  <a:lnTo>
                    <a:pt x="3079801" y="9653587"/>
                  </a:lnTo>
                  <a:lnTo>
                    <a:pt x="2910581" y="9619048"/>
                  </a:lnTo>
                  <a:lnTo>
                    <a:pt x="2825971" y="9394546"/>
                  </a:lnTo>
                  <a:lnTo>
                    <a:pt x="2639829" y="9411816"/>
                  </a:lnTo>
                  <a:lnTo>
                    <a:pt x="2419844" y="9204583"/>
                  </a:lnTo>
                  <a:lnTo>
                    <a:pt x="2318312" y="8980081"/>
                  </a:lnTo>
                  <a:lnTo>
                    <a:pt x="2199858" y="8651963"/>
                  </a:lnTo>
                  <a:lnTo>
                    <a:pt x="2115248" y="8289305"/>
                  </a:lnTo>
                  <a:lnTo>
                    <a:pt x="1979872" y="8116612"/>
                  </a:lnTo>
                  <a:lnTo>
                    <a:pt x="1946028" y="7788493"/>
                  </a:lnTo>
                  <a:lnTo>
                    <a:pt x="2013716" y="7633069"/>
                  </a:lnTo>
                  <a:lnTo>
                    <a:pt x="2047560" y="7356759"/>
                  </a:lnTo>
                  <a:lnTo>
                    <a:pt x="2216780" y="7339489"/>
                  </a:lnTo>
                  <a:lnTo>
                    <a:pt x="2250624" y="7201334"/>
                  </a:lnTo>
                  <a:lnTo>
                    <a:pt x="2081404" y="7184065"/>
                  </a:lnTo>
                  <a:lnTo>
                    <a:pt x="1929106" y="7270412"/>
                  </a:lnTo>
                  <a:lnTo>
                    <a:pt x="1844496" y="7080448"/>
                  </a:lnTo>
                  <a:lnTo>
                    <a:pt x="1912184" y="6804138"/>
                  </a:lnTo>
                  <a:lnTo>
                    <a:pt x="1996794" y="6735061"/>
                  </a:lnTo>
                  <a:lnTo>
                    <a:pt x="2233702" y="6804138"/>
                  </a:lnTo>
                  <a:lnTo>
                    <a:pt x="2081404" y="6614175"/>
                  </a:lnTo>
                  <a:lnTo>
                    <a:pt x="1827574" y="6579636"/>
                  </a:lnTo>
                  <a:lnTo>
                    <a:pt x="1709120" y="6303326"/>
                  </a:lnTo>
                  <a:lnTo>
                    <a:pt x="1742964" y="6130632"/>
                  </a:lnTo>
                  <a:lnTo>
                    <a:pt x="1776808" y="5923400"/>
                  </a:lnTo>
                  <a:lnTo>
                    <a:pt x="1675276" y="5837053"/>
                  </a:lnTo>
                  <a:lnTo>
                    <a:pt x="1675276" y="5491665"/>
                  </a:lnTo>
                  <a:lnTo>
                    <a:pt x="1590666" y="5284432"/>
                  </a:lnTo>
                  <a:lnTo>
                    <a:pt x="1539901" y="5008122"/>
                  </a:lnTo>
                  <a:lnTo>
                    <a:pt x="1387603" y="4904506"/>
                  </a:lnTo>
                  <a:lnTo>
                    <a:pt x="1150695" y="4800889"/>
                  </a:lnTo>
                  <a:lnTo>
                    <a:pt x="964553" y="4818159"/>
                  </a:lnTo>
                  <a:lnTo>
                    <a:pt x="710723" y="4869967"/>
                  </a:lnTo>
                  <a:lnTo>
                    <a:pt x="524582" y="4869967"/>
                  </a:lnTo>
                  <a:lnTo>
                    <a:pt x="321518" y="4766351"/>
                  </a:lnTo>
                  <a:lnTo>
                    <a:pt x="270752" y="4559118"/>
                  </a:lnTo>
                  <a:lnTo>
                    <a:pt x="101532" y="4409450"/>
                  </a:lnTo>
                  <a:lnTo>
                    <a:pt x="67688" y="4248269"/>
                  </a:lnTo>
                  <a:lnTo>
                    <a:pt x="169220" y="4161922"/>
                  </a:lnTo>
                  <a:lnTo>
                    <a:pt x="355362" y="4127383"/>
                  </a:lnTo>
                  <a:lnTo>
                    <a:pt x="203064" y="3937420"/>
                  </a:lnTo>
                  <a:lnTo>
                    <a:pt x="16922" y="3902881"/>
                  </a:lnTo>
                  <a:lnTo>
                    <a:pt x="0" y="3730187"/>
                  </a:lnTo>
                  <a:lnTo>
                    <a:pt x="84610" y="3609302"/>
                  </a:lnTo>
                  <a:lnTo>
                    <a:pt x="243959" y="3540224"/>
                  </a:lnTo>
                  <a:lnTo>
                    <a:pt x="439972" y="3298453"/>
                  </a:lnTo>
                  <a:lnTo>
                    <a:pt x="659957" y="32639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8" name="Freeform 173">
              <a:extLst/>
            </p:cNvPr>
            <p:cNvSpPr>
              <a:spLocks/>
            </p:cNvSpPr>
            <p:nvPr/>
          </p:nvSpPr>
          <p:spPr bwMode="auto">
            <a:xfrm>
              <a:off x="2505051" y="1946293"/>
              <a:ext cx="641350" cy="860425"/>
            </a:xfrm>
            <a:custGeom>
              <a:avLst/>
              <a:gdLst>
                <a:gd name="T0" fmla="*/ 2147483647 w 2346"/>
                <a:gd name="T1" fmla="*/ 2147483647 h 3126"/>
                <a:gd name="T2" fmla="*/ 2147483647 w 2346"/>
                <a:gd name="T3" fmla="*/ 2147483647 h 3126"/>
                <a:gd name="T4" fmla="*/ 2147483647 w 2346"/>
                <a:gd name="T5" fmla="*/ 2147483647 h 3126"/>
                <a:gd name="T6" fmla="*/ 2147483647 w 2346"/>
                <a:gd name="T7" fmla="*/ 2147483647 h 3126"/>
                <a:gd name="T8" fmla="*/ 2147483647 w 2346"/>
                <a:gd name="T9" fmla="*/ 2147483647 h 3126"/>
                <a:gd name="T10" fmla="*/ 2147483647 w 2346"/>
                <a:gd name="T11" fmla="*/ 2147483647 h 3126"/>
                <a:gd name="T12" fmla="*/ 2147483647 w 2346"/>
                <a:gd name="T13" fmla="*/ 2147483647 h 3126"/>
                <a:gd name="T14" fmla="*/ 2147483647 w 2346"/>
                <a:gd name="T15" fmla="*/ 2147483647 h 3126"/>
                <a:gd name="T16" fmla="*/ 2147483647 w 2346"/>
                <a:gd name="T17" fmla="*/ 2147483647 h 3126"/>
                <a:gd name="T18" fmla="*/ 2147483647 w 2346"/>
                <a:gd name="T19" fmla="*/ 2147483647 h 3126"/>
                <a:gd name="T20" fmla="*/ 2147483647 w 2346"/>
                <a:gd name="T21" fmla="*/ 2147483647 h 3126"/>
                <a:gd name="T22" fmla="*/ 2147483647 w 2346"/>
                <a:gd name="T23" fmla="*/ 2147483647 h 3126"/>
                <a:gd name="T24" fmla="*/ 2147483647 w 2346"/>
                <a:gd name="T25" fmla="*/ 2147483647 h 3126"/>
                <a:gd name="T26" fmla="*/ 2147483647 w 2346"/>
                <a:gd name="T27" fmla="*/ 2147483647 h 3126"/>
                <a:gd name="T28" fmla="*/ 2147483647 w 2346"/>
                <a:gd name="T29" fmla="*/ 2147483647 h 3126"/>
                <a:gd name="T30" fmla="*/ 2147483647 w 2346"/>
                <a:gd name="T31" fmla="*/ 2147483647 h 3126"/>
                <a:gd name="T32" fmla="*/ 2147483647 w 2346"/>
                <a:gd name="T33" fmla="*/ 2147483647 h 3126"/>
                <a:gd name="T34" fmla="*/ 2147483647 w 2346"/>
                <a:gd name="T35" fmla="*/ 2147483647 h 3126"/>
                <a:gd name="T36" fmla="*/ 2147483647 w 2346"/>
                <a:gd name="T37" fmla="*/ 2147483647 h 3126"/>
                <a:gd name="T38" fmla="*/ 2147483647 w 2346"/>
                <a:gd name="T39" fmla="*/ 2147483647 h 3126"/>
                <a:gd name="T40" fmla="*/ 2147483647 w 2346"/>
                <a:gd name="T41" fmla="*/ 2147483647 h 3126"/>
                <a:gd name="T42" fmla="*/ 2147483647 w 2346"/>
                <a:gd name="T43" fmla="*/ 2147483647 h 3126"/>
                <a:gd name="T44" fmla="*/ 2147483647 w 2346"/>
                <a:gd name="T45" fmla="*/ 2147483647 h 3126"/>
                <a:gd name="T46" fmla="*/ 2147483647 w 2346"/>
                <a:gd name="T47" fmla="*/ 2147483647 h 3126"/>
                <a:gd name="T48" fmla="*/ 2147483647 w 2346"/>
                <a:gd name="T49" fmla="*/ 2147483647 h 3126"/>
                <a:gd name="T50" fmla="*/ 2147483647 w 2346"/>
                <a:gd name="T51" fmla="*/ 2147483647 h 3126"/>
                <a:gd name="T52" fmla="*/ 2147483647 w 2346"/>
                <a:gd name="T53" fmla="*/ 2147483647 h 3126"/>
                <a:gd name="T54" fmla="*/ 2147483647 w 2346"/>
                <a:gd name="T55" fmla="*/ 2147483647 h 3126"/>
                <a:gd name="T56" fmla="*/ 2147483647 w 2346"/>
                <a:gd name="T57" fmla="*/ 2147483647 h 3126"/>
                <a:gd name="T58" fmla="*/ 2147483647 w 2346"/>
                <a:gd name="T59" fmla="*/ 2147483647 h 3126"/>
                <a:gd name="T60" fmla="*/ 2147483647 w 2346"/>
                <a:gd name="T61" fmla="*/ 2147483647 h 3126"/>
                <a:gd name="T62" fmla="*/ 2147483647 w 2346"/>
                <a:gd name="T63" fmla="*/ 2147483647 h 3126"/>
                <a:gd name="T64" fmla="*/ 2147483647 w 2346"/>
                <a:gd name="T65" fmla="*/ 2147483647 h 3126"/>
                <a:gd name="T66" fmla="*/ 2147483647 w 2346"/>
                <a:gd name="T67" fmla="*/ 2147483647 h 3126"/>
                <a:gd name="T68" fmla="*/ 2147483647 w 2346"/>
                <a:gd name="T69" fmla="*/ 2147483647 h 3126"/>
                <a:gd name="T70" fmla="*/ 2147483647 w 2346"/>
                <a:gd name="T71" fmla="*/ 2147483647 h 3126"/>
                <a:gd name="T72" fmla="*/ 2147483647 w 2346"/>
                <a:gd name="T73" fmla="*/ 2147483647 h 3126"/>
                <a:gd name="T74" fmla="*/ 2147483647 w 2346"/>
                <a:gd name="T75" fmla="*/ 2147483647 h 3126"/>
                <a:gd name="T76" fmla="*/ 2147483647 w 2346"/>
                <a:gd name="T77" fmla="*/ 2147483647 h 3126"/>
                <a:gd name="T78" fmla="*/ 2147483647 w 2346"/>
                <a:gd name="T79" fmla="*/ 2147483647 h 3126"/>
                <a:gd name="T80" fmla="*/ 2147483647 w 2346"/>
                <a:gd name="T81" fmla="*/ 2147483647 h 3126"/>
                <a:gd name="T82" fmla="*/ 0 w 2346"/>
                <a:gd name="T83" fmla="*/ 2147483647 h 3126"/>
                <a:gd name="T84" fmla="*/ 2147483647 w 2346"/>
                <a:gd name="T85" fmla="*/ 2147483647 h 3126"/>
                <a:gd name="T86" fmla="*/ 2147483647 w 2346"/>
                <a:gd name="T87" fmla="*/ 2147483647 h 3126"/>
                <a:gd name="T88" fmla="*/ 2147483647 w 2346"/>
                <a:gd name="T89" fmla="*/ 2147483647 h 3126"/>
                <a:gd name="T90" fmla="*/ 2147483647 w 2346"/>
                <a:gd name="T91" fmla="*/ 2147483647 h 3126"/>
                <a:gd name="T92" fmla="*/ 2147483647 w 2346"/>
                <a:gd name="T93" fmla="*/ 2147483647 h 3126"/>
                <a:gd name="T94" fmla="*/ 2147483647 w 2346"/>
                <a:gd name="T95" fmla="*/ 2147483647 h 3126"/>
                <a:gd name="T96" fmla="*/ 2147483647 w 2346"/>
                <a:gd name="T97" fmla="*/ 2147483647 h 3126"/>
                <a:gd name="T98" fmla="*/ 2147483647 w 2346"/>
                <a:gd name="T99" fmla="*/ 2147483647 h 3126"/>
                <a:gd name="T100" fmla="*/ 2147483647 w 2346"/>
                <a:gd name="T101" fmla="*/ 2147483647 h 3126"/>
                <a:gd name="T102" fmla="*/ 2147483647 w 2346"/>
                <a:gd name="T103" fmla="*/ 2147483647 h 3126"/>
                <a:gd name="T104" fmla="*/ 2147483647 w 2346"/>
                <a:gd name="T105" fmla="*/ 2147483647 h 3126"/>
                <a:gd name="T106" fmla="*/ 2147483647 w 2346"/>
                <a:gd name="T107" fmla="*/ 2147483647 h 31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46"/>
                <a:gd name="T163" fmla="*/ 0 h 3126"/>
                <a:gd name="T164" fmla="*/ 2346 w 2346"/>
                <a:gd name="T165" fmla="*/ 3126 h 312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46" h="3126">
                  <a:moveTo>
                    <a:pt x="1168" y="2627"/>
                  </a:moveTo>
                  <a:lnTo>
                    <a:pt x="1191" y="2595"/>
                  </a:lnTo>
                  <a:lnTo>
                    <a:pt x="1245" y="2571"/>
                  </a:lnTo>
                  <a:lnTo>
                    <a:pt x="1264" y="2517"/>
                  </a:lnTo>
                  <a:lnTo>
                    <a:pt x="1255" y="2451"/>
                  </a:lnTo>
                  <a:lnTo>
                    <a:pt x="1204" y="2435"/>
                  </a:lnTo>
                  <a:lnTo>
                    <a:pt x="1150" y="2403"/>
                  </a:lnTo>
                  <a:lnTo>
                    <a:pt x="1171" y="2360"/>
                  </a:lnTo>
                  <a:lnTo>
                    <a:pt x="1210" y="2342"/>
                  </a:lnTo>
                  <a:lnTo>
                    <a:pt x="1242" y="2304"/>
                  </a:lnTo>
                  <a:lnTo>
                    <a:pt x="1225" y="2270"/>
                  </a:lnTo>
                  <a:lnTo>
                    <a:pt x="1254" y="2264"/>
                  </a:lnTo>
                  <a:lnTo>
                    <a:pt x="1263" y="2210"/>
                  </a:lnTo>
                  <a:lnTo>
                    <a:pt x="1338" y="2175"/>
                  </a:lnTo>
                  <a:lnTo>
                    <a:pt x="1401" y="2115"/>
                  </a:lnTo>
                  <a:lnTo>
                    <a:pt x="1401" y="2070"/>
                  </a:lnTo>
                  <a:lnTo>
                    <a:pt x="1446" y="2048"/>
                  </a:lnTo>
                  <a:lnTo>
                    <a:pt x="1411" y="1952"/>
                  </a:lnTo>
                  <a:lnTo>
                    <a:pt x="1456" y="1923"/>
                  </a:lnTo>
                  <a:lnTo>
                    <a:pt x="1531" y="1889"/>
                  </a:lnTo>
                  <a:lnTo>
                    <a:pt x="1528" y="1856"/>
                  </a:lnTo>
                  <a:lnTo>
                    <a:pt x="1488" y="1850"/>
                  </a:lnTo>
                  <a:lnTo>
                    <a:pt x="1452" y="1820"/>
                  </a:lnTo>
                  <a:lnTo>
                    <a:pt x="1494" y="1776"/>
                  </a:lnTo>
                  <a:lnTo>
                    <a:pt x="1488" y="1728"/>
                  </a:lnTo>
                  <a:lnTo>
                    <a:pt x="1449" y="1691"/>
                  </a:lnTo>
                  <a:lnTo>
                    <a:pt x="1462" y="1652"/>
                  </a:lnTo>
                  <a:lnTo>
                    <a:pt x="1507" y="1608"/>
                  </a:lnTo>
                  <a:lnTo>
                    <a:pt x="1564" y="1583"/>
                  </a:lnTo>
                  <a:lnTo>
                    <a:pt x="1621" y="1554"/>
                  </a:lnTo>
                  <a:lnTo>
                    <a:pt x="1681" y="1509"/>
                  </a:lnTo>
                  <a:lnTo>
                    <a:pt x="1711" y="1470"/>
                  </a:lnTo>
                  <a:lnTo>
                    <a:pt x="1744" y="1425"/>
                  </a:lnTo>
                  <a:lnTo>
                    <a:pt x="1723" y="1380"/>
                  </a:lnTo>
                  <a:lnTo>
                    <a:pt x="1764" y="1371"/>
                  </a:lnTo>
                  <a:lnTo>
                    <a:pt x="1768" y="1298"/>
                  </a:lnTo>
                  <a:lnTo>
                    <a:pt x="1888" y="1118"/>
                  </a:lnTo>
                  <a:lnTo>
                    <a:pt x="1962" y="1073"/>
                  </a:lnTo>
                  <a:lnTo>
                    <a:pt x="2013" y="965"/>
                  </a:lnTo>
                  <a:lnTo>
                    <a:pt x="2086" y="864"/>
                  </a:lnTo>
                  <a:lnTo>
                    <a:pt x="2140" y="816"/>
                  </a:lnTo>
                  <a:lnTo>
                    <a:pt x="2103" y="789"/>
                  </a:lnTo>
                  <a:lnTo>
                    <a:pt x="2056" y="810"/>
                  </a:lnTo>
                  <a:lnTo>
                    <a:pt x="1990" y="845"/>
                  </a:lnTo>
                  <a:lnTo>
                    <a:pt x="1887" y="894"/>
                  </a:lnTo>
                  <a:lnTo>
                    <a:pt x="1771" y="974"/>
                  </a:lnTo>
                  <a:lnTo>
                    <a:pt x="1768" y="948"/>
                  </a:lnTo>
                  <a:lnTo>
                    <a:pt x="1842" y="894"/>
                  </a:lnTo>
                  <a:lnTo>
                    <a:pt x="1908" y="825"/>
                  </a:lnTo>
                  <a:lnTo>
                    <a:pt x="1861" y="791"/>
                  </a:lnTo>
                  <a:lnTo>
                    <a:pt x="1945" y="764"/>
                  </a:lnTo>
                  <a:lnTo>
                    <a:pt x="2023" y="750"/>
                  </a:lnTo>
                  <a:lnTo>
                    <a:pt x="2092" y="698"/>
                  </a:lnTo>
                  <a:lnTo>
                    <a:pt x="2151" y="678"/>
                  </a:lnTo>
                  <a:lnTo>
                    <a:pt x="2253" y="578"/>
                  </a:lnTo>
                  <a:lnTo>
                    <a:pt x="2346" y="477"/>
                  </a:lnTo>
                  <a:lnTo>
                    <a:pt x="2338" y="416"/>
                  </a:lnTo>
                  <a:lnTo>
                    <a:pt x="2317" y="342"/>
                  </a:lnTo>
                  <a:lnTo>
                    <a:pt x="2269" y="306"/>
                  </a:lnTo>
                  <a:lnTo>
                    <a:pt x="2199" y="312"/>
                  </a:lnTo>
                  <a:lnTo>
                    <a:pt x="2200" y="246"/>
                  </a:lnTo>
                  <a:lnTo>
                    <a:pt x="2152" y="213"/>
                  </a:lnTo>
                  <a:lnTo>
                    <a:pt x="2188" y="173"/>
                  </a:lnTo>
                  <a:lnTo>
                    <a:pt x="2149" y="146"/>
                  </a:lnTo>
                  <a:lnTo>
                    <a:pt x="2109" y="107"/>
                  </a:lnTo>
                  <a:lnTo>
                    <a:pt x="2037" y="83"/>
                  </a:lnTo>
                  <a:lnTo>
                    <a:pt x="2001" y="150"/>
                  </a:lnTo>
                  <a:lnTo>
                    <a:pt x="1945" y="123"/>
                  </a:lnTo>
                  <a:lnTo>
                    <a:pt x="1902" y="66"/>
                  </a:lnTo>
                  <a:lnTo>
                    <a:pt x="1798" y="68"/>
                  </a:lnTo>
                  <a:lnTo>
                    <a:pt x="1717" y="32"/>
                  </a:lnTo>
                  <a:lnTo>
                    <a:pt x="1668" y="3"/>
                  </a:lnTo>
                  <a:lnTo>
                    <a:pt x="1602" y="36"/>
                  </a:lnTo>
                  <a:lnTo>
                    <a:pt x="1560" y="0"/>
                  </a:lnTo>
                  <a:lnTo>
                    <a:pt x="1482" y="3"/>
                  </a:lnTo>
                  <a:lnTo>
                    <a:pt x="1398" y="15"/>
                  </a:lnTo>
                  <a:lnTo>
                    <a:pt x="1309" y="47"/>
                  </a:lnTo>
                  <a:lnTo>
                    <a:pt x="1237" y="65"/>
                  </a:lnTo>
                  <a:lnTo>
                    <a:pt x="1134" y="108"/>
                  </a:lnTo>
                  <a:lnTo>
                    <a:pt x="1043" y="93"/>
                  </a:lnTo>
                  <a:lnTo>
                    <a:pt x="991" y="150"/>
                  </a:lnTo>
                  <a:lnTo>
                    <a:pt x="924" y="143"/>
                  </a:lnTo>
                  <a:lnTo>
                    <a:pt x="948" y="258"/>
                  </a:lnTo>
                  <a:lnTo>
                    <a:pt x="888" y="273"/>
                  </a:lnTo>
                  <a:lnTo>
                    <a:pt x="859" y="375"/>
                  </a:lnTo>
                  <a:lnTo>
                    <a:pt x="924" y="470"/>
                  </a:lnTo>
                  <a:lnTo>
                    <a:pt x="909" y="513"/>
                  </a:lnTo>
                  <a:lnTo>
                    <a:pt x="733" y="330"/>
                  </a:lnTo>
                  <a:lnTo>
                    <a:pt x="703" y="332"/>
                  </a:lnTo>
                  <a:lnTo>
                    <a:pt x="669" y="357"/>
                  </a:lnTo>
                  <a:lnTo>
                    <a:pt x="667" y="432"/>
                  </a:lnTo>
                  <a:lnTo>
                    <a:pt x="604" y="470"/>
                  </a:lnTo>
                  <a:lnTo>
                    <a:pt x="646" y="536"/>
                  </a:lnTo>
                  <a:lnTo>
                    <a:pt x="631" y="585"/>
                  </a:lnTo>
                  <a:lnTo>
                    <a:pt x="556" y="524"/>
                  </a:lnTo>
                  <a:lnTo>
                    <a:pt x="435" y="614"/>
                  </a:lnTo>
                  <a:lnTo>
                    <a:pt x="367" y="663"/>
                  </a:lnTo>
                  <a:lnTo>
                    <a:pt x="324" y="723"/>
                  </a:lnTo>
                  <a:lnTo>
                    <a:pt x="340" y="818"/>
                  </a:lnTo>
                  <a:lnTo>
                    <a:pt x="430" y="747"/>
                  </a:lnTo>
                  <a:lnTo>
                    <a:pt x="460" y="797"/>
                  </a:lnTo>
                  <a:lnTo>
                    <a:pt x="400" y="857"/>
                  </a:lnTo>
                  <a:lnTo>
                    <a:pt x="478" y="921"/>
                  </a:lnTo>
                  <a:lnTo>
                    <a:pt x="438" y="959"/>
                  </a:lnTo>
                  <a:lnTo>
                    <a:pt x="447" y="1031"/>
                  </a:lnTo>
                  <a:lnTo>
                    <a:pt x="520" y="1058"/>
                  </a:lnTo>
                  <a:lnTo>
                    <a:pt x="507" y="1127"/>
                  </a:lnTo>
                  <a:lnTo>
                    <a:pt x="610" y="1194"/>
                  </a:lnTo>
                  <a:lnTo>
                    <a:pt x="676" y="1203"/>
                  </a:lnTo>
                  <a:lnTo>
                    <a:pt x="763" y="1263"/>
                  </a:lnTo>
                  <a:lnTo>
                    <a:pt x="852" y="1223"/>
                  </a:lnTo>
                  <a:lnTo>
                    <a:pt x="1000" y="1203"/>
                  </a:lnTo>
                  <a:lnTo>
                    <a:pt x="1053" y="1161"/>
                  </a:lnTo>
                  <a:lnTo>
                    <a:pt x="1123" y="1092"/>
                  </a:lnTo>
                  <a:lnTo>
                    <a:pt x="1180" y="1103"/>
                  </a:lnTo>
                  <a:lnTo>
                    <a:pt x="1099" y="1184"/>
                  </a:lnTo>
                  <a:lnTo>
                    <a:pt x="1021" y="1265"/>
                  </a:lnTo>
                  <a:lnTo>
                    <a:pt x="894" y="1316"/>
                  </a:lnTo>
                  <a:lnTo>
                    <a:pt x="816" y="1317"/>
                  </a:lnTo>
                  <a:lnTo>
                    <a:pt x="631" y="1292"/>
                  </a:lnTo>
                  <a:lnTo>
                    <a:pt x="544" y="1227"/>
                  </a:lnTo>
                  <a:lnTo>
                    <a:pt x="466" y="1233"/>
                  </a:lnTo>
                  <a:lnTo>
                    <a:pt x="421" y="1155"/>
                  </a:lnTo>
                  <a:lnTo>
                    <a:pt x="375" y="1043"/>
                  </a:lnTo>
                  <a:lnTo>
                    <a:pt x="370" y="950"/>
                  </a:lnTo>
                  <a:lnTo>
                    <a:pt x="307" y="911"/>
                  </a:lnTo>
                  <a:lnTo>
                    <a:pt x="271" y="867"/>
                  </a:lnTo>
                  <a:lnTo>
                    <a:pt x="186" y="869"/>
                  </a:lnTo>
                  <a:lnTo>
                    <a:pt x="153" y="902"/>
                  </a:lnTo>
                  <a:lnTo>
                    <a:pt x="136" y="974"/>
                  </a:lnTo>
                  <a:lnTo>
                    <a:pt x="216" y="1017"/>
                  </a:lnTo>
                  <a:lnTo>
                    <a:pt x="145" y="1034"/>
                  </a:lnTo>
                  <a:lnTo>
                    <a:pt x="112" y="1152"/>
                  </a:lnTo>
                  <a:lnTo>
                    <a:pt x="85" y="1202"/>
                  </a:lnTo>
                  <a:lnTo>
                    <a:pt x="60" y="1362"/>
                  </a:lnTo>
                  <a:lnTo>
                    <a:pt x="61" y="1463"/>
                  </a:lnTo>
                  <a:lnTo>
                    <a:pt x="130" y="1561"/>
                  </a:lnTo>
                  <a:lnTo>
                    <a:pt x="100" y="1618"/>
                  </a:lnTo>
                  <a:lnTo>
                    <a:pt x="181" y="1680"/>
                  </a:lnTo>
                  <a:lnTo>
                    <a:pt x="265" y="1624"/>
                  </a:lnTo>
                  <a:lnTo>
                    <a:pt x="315" y="1671"/>
                  </a:lnTo>
                  <a:lnTo>
                    <a:pt x="234" y="1748"/>
                  </a:lnTo>
                  <a:lnTo>
                    <a:pt x="190" y="1809"/>
                  </a:lnTo>
                  <a:lnTo>
                    <a:pt x="207" y="1896"/>
                  </a:lnTo>
                  <a:lnTo>
                    <a:pt x="297" y="1934"/>
                  </a:lnTo>
                  <a:lnTo>
                    <a:pt x="244" y="1977"/>
                  </a:lnTo>
                  <a:lnTo>
                    <a:pt x="408" y="2088"/>
                  </a:lnTo>
                  <a:lnTo>
                    <a:pt x="483" y="2041"/>
                  </a:lnTo>
                  <a:lnTo>
                    <a:pt x="520" y="2085"/>
                  </a:lnTo>
                  <a:lnTo>
                    <a:pt x="568" y="2034"/>
                  </a:lnTo>
                  <a:lnTo>
                    <a:pt x="628" y="2085"/>
                  </a:lnTo>
                  <a:lnTo>
                    <a:pt x="700" y="2100"/>
                  </a:lnTo>
                  <a:lnTo>
                    <a:pt x="754" y="2167"/>
                  </a:lnTo>
                  <a:lnTo>
                    <a:pt x="715" y="2203"/>
                  </a:lnTo>
                  <a:lnTo>
                    <a:pt x="643" y="2148"/>
                  </a:lnTo>
                  <a:lnTo>
                    <a:pt x="577" y="2176"/>
                  </a:lnTo>
                  <a:lnTo>
                    <a:pt x="556" y="2239"/>
                  </a:lnTo>
                  <a:lnTo>
                    <a:pt x="579" y="2313"/>
                  </a:lnTo>
                  <a:lnTo>
                    <a:pt x="634" y="2350"/>
                  </a:lnTo>
                  <a:lnTo>
                    <a:pt x="625" y="2380"/>
                  </a:lnTo>
                  <a:lnTo>
                    <a:pt x="559" y="2383"/>
                  </a:lnTo>
                  <a:lnTo>
                    <a:pt x="475" y="2452"/>
                  </a:lnTo>
                  <a:lnTo>
                    <a:pt x="408" y="2502"/>
                  </a:lnTo>
                  <a:lnTo>
                    <a:pt x="295" y="2539"/>
                  </a:lnTo>
                  <a:lnTo>
                    <a:pt x="201" y="2443"/>
                  </a:lnTo>
                  <a:lnTo>
                    <a:pt x="136" y="2397"/>
                  </a:lnTo>
                  <a:lnTo>
                    <a:pt x="37" y="2401"/>
                  </a:lnTo>
                  <a:lnTo>
                    <a:pt x="0" y="2451"/>
                  </a:lnTo>
                  <a:lnTo>
                    <a:pt x="43" y="2557"/>
                  </a:lnTo>
                  <a:lnTo>
                    <a:pt x="139" y="2662"/>
                  </a:lnTo>
                  <a:lnTo>
                    <a:pt x="198" y="2664"/>
                  </a:lnTo>
                  <a:lnTo>
                    <a:pt x="227" y="2633"/>
                  </a:lnTo>
                  <a:lnTo>
                    <a:pt x="277" y="2667"/>
                  </a:lnTo>
                  <a:lnTo>
                    <a:pt x="300" y="2761"/>
                  </a:lnTo>
                  <a:lnTo>
                    <a:pt x="328" y="2811"/>
                  </a:lnTo>
                  <a:lnTo>
                    <a:pt x="292" y="2851"/>
                  </a:lnTo>
                  <a:lnTo>
                    <a:pt x="289" y="2922"/>
                  </a:lnTo>
                  <a:lnTo>
                    <a:pt x="339" y="2974"/>
                  </a:lnTo>
                  <a:lnTo>
                    <a:pt x="319" y="3028"/>
                  </a:lnTo>
                  <a:lnTo>
                    <a:pt x="358" y="3069"/>
                  </a:lnTo>
                  <a:lnTo>
                    <a:pt x="409" y="3067"/>
                  </a:lnTo>
                  <a:lnTo>
                    <a:pt x="529" y="3078"/>
                  </a:lnTo>
                  <a:lnTo>
                    <a:pt x="574" y="3126"/>
                  </a:lnTo>
                  <a:lnTo>
                    <a:pt x="700" y="3097"/>
                  </a:lnTo>
                  <a:lnTo>
                    <a:pt x="856" y="3090"/>
                  </a:lnTo>
                  <a:lnTo>
                    <a:pt x="895" y="3058"/>
                  </a:lnTo>
                  <a:lnTo>
                    <a:pt x="973" y="3114"/>
                  </a:lnTo>
                  <a:lnTo>
                    <a:pt x="1098" y="3069"/>
                  </a:lnTo>
                  <a:lnTo>
                    <a:pt x="1144" y="3006"/>
                  </a:lnTo>
                  <a:lnTo>
                    <a:pt x="1159" y="2926"/>
                  </a:lnTo>
                  <a:lnTo>
                    <a:pt x="1131" y="2841"/>
                  </a:lnTo>
                  <a:lnTo>
                    <a:pt x="1089" y="2769"/>
                  </a:lnTo>
                  <a:lnTo>
                    <a:pt x="987" y="2736"/>
                  </a:lnTo>
                  <a:lnTo>
                    <a:pt x="802" y="2767"/>
                  </a:lnTo>
                  <a:lnTo>
                    <a:pt x="681" y="2856"/>
                  </a:lnTo>
                  <a:lnTo>
                    <a:pt x="628" y="2791"/>
                  </a:lnTo>
                  <a:lnTo>
                    <a:pt x="591" y="2826"/>
                  </a:lnTo>
                  <a:lnTo>
                    <a:pt x="520" y="2788"/>
                  </a:lnTo>
                  <a:lnTo>
                    <a:pt x="453" y="2723"/>
                  </a:lnTo>
                  <a:lnTo>
                    <a:pt x="544" y="2587"/>
                  </a:lnTo>
                  <a:lnTo>
                    <a:pt x="600" y="2626"/>
                  </a:lnTo>
                  <a:lnTo>
                    <a:pt x="645" y="2581"/>
                  </a:lnTo>
                  <a:lnTo>
                    <a:pt x="756" y="2659"/>
                  </a:lnTo>
                  <a:lnTo>
                    <a:pt x="802" y="2656"/>
                  </a:lnTo>
                  <a:lnTo>
                    <a:pt x="816" y="2607"/>
                  </a:lnTo>
                  <a:lnTo>
                    <a:pt x="862" y="2587"/>
                  </a:lnTo>
                  <a:lnTo>
                    <a:pt x="928" y="2620"/>
                  </a:lnTo>
                  <a:lnTo>
                    <a:pt x="985" y="2598"/>
                  </a:lnTo>
                  <a:lnTo>
                    <a:pt x="1026" y="2602"/>
                  </a:lnTo>
                  <a:lnTo>
                    <a:pt x="1048" y="2683"/>
                  </a:lnTo>
                  <a:lnTo>
                    <a:pt x="1101" y="2653"/>
                  </a:lnTo>
                  <a:lnTo>
                    <a:pt x="1120" y="2671"/>
                  </a:lnTo>
                  <a:lnTo>
                    <a:pt x="1095" y="2728"/>
                  </a:lnTo>
                  <a:lnTo>
                    <a:pt x="1149" y="2767"/>
                  </a:lnTo>
                  <a:lnTo>
                    <a:pt x="1203" y="2712"/>
                  </a:lnTo>
                  <a:lnTo>
                    <a:pt x="1201" y="2663"/>
                  </a:lnTo>
                  <a:lnTo>
                    <a:pt x="1168" y="26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79" name="Freeform 174">
              <a:extLst/>
            </p:cNvPr>
            <p:cNvSpPr>
              <a:spLocks/>
            </p:cNvSpPr>
            <p:nvPr/>
          </p:nvSpPr>
          <p:spPr bwMode="auto">
            <a:xfrm>
              <a:off x="2114526" y="2622568"/>
              <a:ext cx="223838" cy="185738"/>
            </a:xfrm>
            <a:custGeom>
              <a:avLst/>
              <a:gdLst>
                <a:gd name="T0" fmla="*/ 2147483647 w 824"/>
                <a:gd name="T1" fmla="*/ 2147483647 h 668"/>
                <a:gd name="T2" fmla="*/ 2147483647 w 824"/>
                <a:gd name="T3" fmla="*/ 2147483647 h 668"/>
                <a:gd name="T4" fmla="*/ 2147483647 w 824"/>
                <a:gd name="T5" fmla="*/ 2147483647 h 668"/>
                <a:gd name="T6" fmla="*/ 2147483647 w 824"/>
                <a:gd name="T7" fmla="*/ 2147483647 h 668"/>
                <a:gd name="T8" fmla="*/ 2147483647 w 824"/>
                <a:gd name="T9" fmla="*/ 2147483647 h 668"/>
                <a:gd name="T10" fmla="*/ 2147483647 w 824"/>
                <a:gd name="T11" fmla="*/ 2147483647 h 668"/>
                <a:gd name="T12" fmla="*/ 2147483647 w 824"/>
                <a:gd name="T13" fmla="*/ 2147483647 h 668"/>
                <a:gd name="T14" fmla="*/ 2147483647 w 824"/>
                <a:gd name="T15" fmla="*/ 2147483647 h 668"/>
                <a:gd name="T16" fmla="*/ 0 w 824"/>
                <a:gd name="T17" fmla="*/ 2147483647 h 668"/>
                <a:gd name="T18" fmla="*/ 2147483647 w 824"/>
                <a:gd name="T19" fmla="*/ 2147483647 h 668"/>
                <a:gd name="T20" fmla="*/ 2147483647 w 824"/>
                <a:gd name="T21" fmla="*/ 2147483647 h 668"/>
                <a:gd name="T22" fmla="*/ 2147483647 w 824"/>
                <a:gd name="T23" fmla="*/ 2147483647 h 668"/>
                <a:gd name="T24" fmla="*/ 2147483647 w 824"/>
                <a:gd name="T25" fmla="*/ 2147483647 h 668"/>
                <a:gd name="T26" fmla="*/ 2147483647 w 824"/>
                <a:gd name="T27" fmla="*/ 2147483647 h 668"/>
                <a:gd name="T28" fmla="*/ 2147483647 w 824"/>
                <a:gd name="T29" fmla="*/ 2147483647 h 668"/>
                <a:gd name="T30" fmla="*/ 2147483647 w 824"/>
                <a:gd name="T31" fmla="*/ 2147483647 h 668"/>
                <a:gd name="T32" fmla="*/ 2147483647 w 824"/>
                <a:gd name="T33" fmla="*/ 2147483647 h 668"/>
                <a:gd name="T34" fmla="*/ 2147483647 w 824"/>
                <a:gd name="T35" fmla="*/ 2147483647 h 668"/>
                <a:gd name="T36" fmla="*/ 2147483647 w 824"/>
                <a:gd name="T37" fmla="*/ 2147483647 h 668"/>
                <a:gd name="T38" fmla="*/ 2147483647 w 824"/>
                <a:gd name="T39" fmla="*/ 2147483647 h 668"/>
                <a:gd name="T40" fmla="*/ 2147483647 w 824"/>
                <a:gd name="T41" fmla="*/ 2147483647 h 668"/>
                <a:gd name="T42" fmla="*/ 2147483647 w 824"/>
                <a:gd name="T43" fmla="*/ 2147483647 h 668"/>
                <a:gd name="T44" fmla="*/ 2147483647 w 824"/>
                <a:gd name="T45" fmla="*/ 2147483647 h 668"/>
                <a:gd name="T46" fmla="*/ 2147483647 w 824"/>
                <a:gd name="T47" fmla="*/ 0 h 668"/>
                <a:gd name="T48" fmla="*/ 2147483647 w 824"/>
                <a:gd name="T49" fmla="*/ 2147483647 h 668"/>
                <a:gd name="T50" fmla="*/ 2147483647 w 824"/>
                <a:gd name="T51" fmla="*/ 2147483647 h 668"/>
                <a:gd name="T52" fmla="*/ 2147483647 w 824"/>
                <a:gd name="T53" fmla="*/ 2147483647 h 668"/>
                <a:gd name="T54" fmla="*/ 2147483647 w 824"/>
                <a:gd name="T55" fmla="*/ 2147483647 h 668"/>
                <a:gd name="T56" fmla="*/ 2147483647 w 824"/>
                <a:gd name="T57" fmla="*/ 2147483647 h 668"/>
                <a:gd name="T58" fmla="*/ 2147483647 w 824"/>
                <a:gd name="T59" fmla="*/ 2147483647 h 668"/>
                <a:gd name="T60" fmla="*/ 2147483647 w 824"/>
                <a:gd name="T61" fmla="*/ 2147483647 h 668"/>
                <a:gd name="T62" fmla="*/ 2147483647 w 824"/>
                <a:gd name="T63" fmla="*/ 2147483647 h 668"/>
                <a:gd name="T64" fmla="*/ 2147483647 w 824"/>
                <a:gd name="T65" fmla="*/ 2147483647 h 668"/>
                <a:gd name="T66" fmla="*/ 2147483647 w 824"/>
                <a:gd name="T67" fmla="*/ 2147483647 h 668"/>
                <a:gd name="T68" fmla="*/ 2147483647 w 824"/>
                <a:gd name="T69" fmla="*/ 2147483647 h 668"/>
                <a:gd name="T70" fmla="*/ 2147483647 w 824"/>
                <a:gd name="T71" fmla="*/ 2147483647 h 668"/>
                <a:gd name="T72" fmla="*/ 2147483647 w 824"/>
                <a:gd name="T73" fmla="*/ 2147483647 h 668"/>
                <a:gd name="T74" fmla="*/ 2147483647 w 824"/>
                <a:gd name="T75" fmla="*/ 2147483647 h 6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24"/>
                <a:gd name="T115" fmla="*/ 0 h 668"/>
                <a:gd name="T116" fmla="*/ 824 w 824"/>
                <a:gd name="T117" fmla="*/ 668 h 6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24" h="668">
                  <a:moveTo>
                    <a:pt x="273" y="665"/>
                  </a:moveTo>
                  <a:lnTo>
                    <a:pt x="215" y="581"/>
                  </a:lnTo>
                  <a:lnTo>
                    <a:pt x="296" y="551"/>
                  </a:lnTo>
                  <a:lnTo>
                    <a:pt x="356" y="524"/>
                  </a:lnTo>
                  <a:lnTo>
                    <a:pt x="326" y="482"/>
                  </a:lnTo>
                  <a:lnTo>
                    <a:pt x="270" y="491"/>
                  </a:lnTo>
                  <a:lnTo>
                    <a:pt x="167" y="546"/>
                  </a:lnTo>
                  <a:lnTo>
                    <a:pt x="109" y="533"/>
                  </a:lnTo>
                  <a:lnTo>
                    <a:pt x="0" y="432"/>
                  </a:lnTo>
                  <a:lnTo>
                    <a:pt x="42" y="375"/>
                  </a:lnTo>
                  <a:lnTo>
                    <a:pt x="41" y="317"/>
                  </a:lnTo>
                  <a:lnTo>
                    <a:pt x="109" y="170"/>
                  </a:lnTo>
                  <a:lnTo>
                    <a:pt x="200" y="80"/>
                  </a:lnTo>
                  <a:lnTo>
                    <a:pt x="239" y="147"/>
                  </a:lnTo>
                  <a:lnTo>
                    <a:pt x="299" y="179"/>
                  </a:lnTo>
                  <a:lnTo>
                    <a:pt x="408" y="297"/>
                  </a:lnTo>
                  <a:lnTo>
                    <a:pt x="441" y="377"/>
                  </a:lnTo>
                  <a:lnTo>
                    <a:pt x="572" y="374"/>
                  </a:lnTo>
                  <a:lnTo>
                    <a:pt x="534" y="275"/>
                  </a:lnTo>
                  <a:lnTo>
                    <a:pt x="546" y="218"/>
                  </a:lnTo>
                  <a:lnTo>
                    <a:pt x="471" y="132"/>
                  </a:lnTo>
                  <a:lnTo>
                    <a:pt x="516" y="99"/>
                  </a:lnTo>
                  <a:lnTo>
                    <a:pt x="531" y="38"/>
                  </a:lnTo>
                  <a:lnTo>
                    <a:pt x="593" y="0"/>
                  </a:lnTo>
                  <a:lnTo>
                    <a:pt x="650" y="62"/>
                  </a:lnTo>
                  <a:lnTo>
                    <a:pt x="633" y="119"/>
                  </a:lnTo>
                  <a:lnTo>
                    <a:pt x="653" y="194"/>
                  </a:lnTo>
                  <a:lnTo>
                    <a:pt x="678" y="273"/>
                  </a:lnTo>
                  <a:lnTo>
                    <a:pt x="771" y="228"/>
                  </a:lnTo>
                  <a:lnTo>
                    <a:pt x="824" y="279"/>
                  </a:lnTo>
                  <a:lnTo>
                    <a:pt x="821" y="353"/>
                  </a:lnTo>
                  <a:lnTo>
                    <a:pt x="788" y="521"/>
                  </a:lnTo>
                  <a:lnTo>
                    <a:pt x="726" y="555"/>
                  </a:lnTo>
                  <a:lnTo>
                    <a:pt x="641" y="548"/>
                  </a:lnTo>
                  <a:lnTo>
                    <a:pt x="576" y="515"/>
                  </a:lnTo>
                  <a:lnTo>
                    <a:pt x="456" y="597"/>
                  </a:lnTo>
                  <a:lnTo>
                    <a:pt x="371" y="668"/>
                  </a:lnTo>
                  <a:lnTo>
                    <a:pt x="273" y="6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0" name="Freeform 175">
              <a:extLst/>
            </p:cNvPr>
            <p:cNvSpPr>
              <a:spLocks/>
            </p:cNvSpPr>
            <p:nvPr/>
          </p:nvSpPr>
          <p:spPr bwMode="auto">
            <a:xfrm>
              <a:off x="2338364" y="2395556"/>
              <a:ext cx="128587" cy="160337"/>
            </a:xfrm>
            <a:custGeom>
              <a:avLst/>
              <a:gdLst>
                <a:gd name="T0" fmla="*/ 57 w 762000"/>
                <a:gd name="T1" fmla="*/ 139 h 935038"/>
                <a:gd name="T2" fmla="*/ 47 w 762000"/>
                <a:gd name="T3" fmla="*/ 127 h 935038"/>
                <a:gd name="T4" fmla="*/ 60 w 762000"/>
                <a:gd name="T5" fmla="*/ 120 h 935038"/>
                <a:gd name="T6" fmla="*/ 77 w 762000"/>
                <a:gd name="T7" fmla="*/ 117 h 935038"/>
                <a:gd name="T8" fmla="*/ 74 w 762000"/>
                <a:gd name="T9" fmla="*/ 106 h 935038"/>
                <a:gd name="T10" fmla="*/ 62 w 762000"/>
                <a:gd name="T11" fmla="*/ 105 h 935038"/>
                <a:gd name="T12" fmla="*/ 45 w 762000"/>
                <a:gd name="T13" fmla="*/ 110 h 935038"/>
                <a:gd name="T14" fmla="*/ 32 w 762000"/>
                <a:gd name="T15" fmla="*/ 97 h 935038"/>
                <a:gd name="T16" fmla="*/ 20 w 762000"/>
                <a:gd name="T17" fmla="*/ 103 h 935038"/>
                <a:gd name="T18" fmla="*/ 19 w 762000"/>
                <a:gd name="T19" fmla="*/ 93 h 935038"/>
                <a:gd name="T20" fmla="*/ 14 w 762000"/>
                <a:gd name="T21" fmla="*/ 72 h 935038"/>
                <a:gd name="T22" fmla="*/ 28 w 762000"/>
                <a:gd name="T23" fmla="*/ 69 h 935038"/>
                <a:gd name="T24" fmla="*/ 24 w 762000"/>
                <a:gd name="T25" fmla="*/ 54 h 935038"/>
                <a:gd name="T26" fmla="*/ 15 w 762000"/>
                <a:gd name="T27" fmla="*/ 50 h 935038"/>
                <a:gd name="T28" fmla="*/ 0 w 762000"/>
                <a:gd name="T29" fmla="*/ 41 h 935038"/>
                <a:gd name="T30" fmla="*/ 8 w 762000"/>
                <a:gd name="T31" fmla="*/ 3 h 935038"/>
                <a:gd name="T32" fmla="*/ 16 w 762000"/>
                <a:gd name="T33" fmla="*/ 7 h 935038"/>
                <a:gd name="T34" fmla="*/ 27 w 762000"/>
                <a:gd name="T35" fmla="*/ 0 h 935038"/>
                <a:gd name="T36" fmla="*/ 48 w 762000"/>
                <a:gd name="T37" fmla="*/ 9 h 935038"/>
                <a:gd name="T38" fmla="*/ 45 w 762000"/>
                <a:gd name="T39" fmla="*/ 35 h 935038"/>
                <a:gd name="T40" fmla="*/ 63 w 762000"/>
                <a:gd name="T41" fmla="*/ 29 h 935038"/>
                <a:gd name="T42" fmla="*/ 72 w 762000"/>
                <a:gd name="T43" fmla="*/ 49 h 935038"/>
                <a:gd name="T44" fmla="*/ 96 w 762000"/>
                <a:gd name="T45" fmla="*/ 55 h 935038"/>
                <a:gd name="T46" fmla="*/ 100 w 762000"/>
                <a:gd name="T47" fmla="*/ 76 h 935038"/>
                <a:gd name="T48" fmla="*/ 100 w 762000"/>
                <a:gd name="T49" fmla="*/ 98 h 935038"/>
                <a:gd name="T50" fmla="*/ 104 w 762000"/>
                <a:gd name="T51" fmla="*/ 121 h 935038"/>
                <a:gd name="T52" fmla="*/ 87 w 762000"/>
                <a:gd name="T53" fmla="*/ 130 h 935038"/>
                <a:gd name="T54" fmla="*/ 72 w 762000"/>
                <a:gd name="T55" fmla="*/ 137 h 935038"/>
                <a:gd name="T56" fmla="*/ 57 w 762000"/>
                <a:gd name="T57" fmla="*/ 139 h 9350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2000"/>
                <a:gd name="T88" fmla="*/ 0 h 935038"/>
                <a:gd name="T89" fmla="*/ 762000 w 762000"/>
                <a:gd name="T90" fmla="*/ 935038 h 9350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2000" h="935038">
                  <a:moveTo>
                    <a:pt x="413288" y="935038"/>
                  </a:moveTo>
                  <a:lnTo>
                    <a:pt x="340640" y="855495"/>
                  </a:lnTo>
                  <a:lnTo>
                    <a:pt x="435890" y="808418"/>
                  </a:lnTo>
                  <a:lnTo>
                    <a:pt x="561814" y="792185"/>
                  </a:lnTo>
                  <a:lnTo>
                    <a:pt x="544055" y="715888"/>
                  </a:lnTo>
                  <a:lnTo>
                    <a:pt x="455263" y="706148"/>
                  </a:lnTo>
                  <a:lnTo>
                    <a:pt x="330953" y="740238"/>
                  </a:lnTo>
                  <a:lnTo>
                    <a:pt x="237318" y="652579"/>
                  </a:lnTo>
                  <a:lnTo>
                    <a:pt x="145297" y="696409"/>
                  </a:lnTo>
                  <a:lnTo>
                    <a:pt x="135610" y="628229"/>
                  </a:lnTo>
                  <a:lnTo>
                    <a:pt x="103322" y="482129"/>
                  </a:lnTo>
                  <a:lnTo>
                    <a:pt x="205030" y="462649"/>
                  </a:lnTo>
                  <a:lnTo>
                    <a:pt x="179199" y="365249"/>
                  </a:lnTo>
                  <a:lnTo>
                    <a:pt x="111394" y="334406"/>
                  </a:lnTo>
                  <a:lnTo>
                    <a:pt x="0" y="277589"/>
                  </a:lnTo>
                  <a:lnTo>
                    <a:pt x="59733" y="22727"/>
                  </a:lnTo>
                  <a:lnTo>
                    <a:pt x="116237" y="47077"/>
                  </a:lnTo>
                  <a:lnTo>
                    <a:pt x="200186" y="0"/>
                  </a:lnTo>
                  <a:lnTo>
                    <a:pt x="348712" y="63310"/>
                  </a:lnTo>
                  <a:lnTo>
                    <a:pt x="329339" y="233760"/>
                  </a:lnTo>
                  <a:lnTo>
                    <a:pt x="461720" y="198046"/>
                  </a:lnTo>
                  <a:lnTo>
                    <a:pt x="529525" y="331159"/>
                  </a:lnTo>
                  <a:lnTo>
                    <a:pt x="698826" y="368550"/>
                  </a:lnTo>
                  <a:lnTo>
                    <a:pt x="727401" y="516188"/>
                  </a:lnTo>
                  <a:lnTo>
                    <a:pt x="728097" y="662319"/>
                  </a:lnTo>
                  <a:lnTo>
                    <a:pt x="762000" y="816535"/>
                  </a:lnTo>
                  <a:lnTo>
                    <a:pt x="636076" y="879845"/>
                  </a:lnTo>
                  <a:lnTo>
                    <a:pt x="529525" y="923675"/>
                  </a:lnTo>
                  <a:lnTo>
                    <a:pt x="413288" y="9350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1" name="Freeform 176">
              <a:extLst/>
            </p:cNvPr>
            <p:cNvSpPr>
              <a:spLocks/>
            </p:cNvSpPr>
            <p:nvPr/>
          </p:nvSpPr>
          <p:spPr bwMode="auto">
            <a:xfrm>
              <a:off x="2478064" y="2444768"/>
              <a:ext cx="95250" cy="138113"/>
            </a:xfrm>
            <a:custGeom>
              <a:avLst/>
              <a:gdLst>
                <a:gd name="T0" fmla="*/ 2147483647 w 344"/>
                <a:gd name="T1" fmla="*/ 2147483647 h 500"/>
                <a:gd name="T2" fmla="*/ 2147483647 w 344"/>
                <a:gd name="T3" fmla="*/ 2147483647 h 500"/>
                <a:gd name="T4" fmla="*/ 2147483647 w 344"/>
                <a:gd name="T5" fmla="*/ 2147483647 h 500"/>
                <a:gd name="T6" fmla="*/ 2147483647 w 344"/>
                <a:gd name="T7" fmla="*/ 2147483647 h 500"/>
                <a:gd name="T8" fmla="*/ 2147483647 w 344"/>
                <a:gd name="T9" fmla="*/ 2147483647 h 500"/>
                <a:gd name="T10" fmla="*/ 2147483647 w 344"/>
                <a:gd name="T11" fmla="*/ 2147483647 h 500"/>
                <a:gd name="T12" fmla="*/ 2147483647 w 344"/>
                <a:gd name="T13" fmla="*/ 2147483647 h 500"/>
                <a:gd name="T14" fmla="*/ 2147483647 w 344"/>
                <a:gd name="T15" fmla="*/ 2147483647 h 500"/>
                <a:gd name="T16" fmla="*/ 2147483647 w 344"/>
                <a:gd name="T17" fmla="*/ 2147483647 h 500"/>
                <a:gd name="T18" fmla="*/ 0 w 344"/>
                <a:gd name="T19" fmla="*/ 2147483647 h 500"/>
                <a:gd name="T20" fmla="*/ 2147483647 w 344"/>
                <a:gd name="T21" fmla="*/ 2147483647 h 500"/>
                <a:gd name="T22" fmla="*/ 2147483647 w 344"/>
                <a:gd name="T23" fmla="*/ 0 h 500"/>
                <a:gd name="T24" fmla="*/ 2147483647 w 344"/>
                <a:gd name="T25" fmla="*/ 2147483647 h 500"/>
                <a:gd name="T26" fmla="*/ 2147483647 w 344"/>
                <a:gd name="T27" fmla="*/ 2147483647 h 500"/>
                <a:gd name="T28" fmla="*/ 2147483647 w 344"/>
                <a:gd name="T29" fmla="*/ 2147483647 h 500"/>
                <a:gd name="T30" fmla="*/ 2147483647 w 344"/>
                <a:gd name="T31" fmla="*/ 2147483647 h 500"/>
                <a:gd name="T32" fmla="*/ 2147483647 w 344"/>
                <a:gd name="T33" fmla="*/ 2147483647 h 500"/>
                <a:gd name="T34" fmla="*/ 2147483647 w 344"/>
                <a:gd name="T35" fmla="*/ 2147483647 h 500"/>
                <a:gd name="T36" fmla="*/ 2147483647 w 344"/>
                <a:gd name="T37" fmla="*/ 2147483647 h 5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4"/>
                <a:gd name="T58" fmla="*/ 0 h 500"/>
                <a:gd name="T59" fmla="*/ 344 w 344"/>
                <a:gd name="T60" fmla="*/ 500 h 50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4" h="500">
                  <a:moveTo>
                    <a:pt x="292" y="500"/>
                  </a:moveTo>
                  <a:lnTo>
                    <a:pt x="242" y="485"/>
                  </a:lnTo>
                  <a:lnTo>
                    <a:pt x="152" y="482"/>
                  </a:lnTo>
                  <a:lnTo>
                    <a:pt x="111" y="435"/>
                  </a:lnTo>
                  <a:lnTo>
                    <a:pt x="155" y="388"/>
                  </a:lnTo>
                  <a:lnTo>
                    <a:pt x="152" y="352"/>
                  </a:lnTo>
                  <a:lnTo>
                    <a:pt x="75" y="375"/>
                  </a:lnTo>
                  <a:lnTo>
                    <a:pt x="21" y="295"/>
                  </a:lnTo>
                  <a:lnTo>
                    <a:pt x="30" y="244"/>
                  </a:lnTo>
                  <a:lnTo>
                    <a:pt x="0" y="92"/>
                  </a:lnTo>
                  <a:lnTo>
                    <a:pt x="6" y="49"/>
                  </a:lnTo>
                  <a:lnTo>
                    <a:pt x="48" y="0"/>
                  </a:lnTo>
                  <a:lnTo>
                    <a:pt x="171" y="104"/>
                  </a:lnTo>
                  <a:lnTo>
                    <a:pt x="233" y="132"/>
                  </a:lnTo>
                  <a:lnTo>
                    <a:pt x="261" y="206"/>
                  </a:lnTo>
                  <a:lnTo>
                    <a:pt x="222" y="360"/>
                  </a:lnTo>
                  <a:lnTo>
                    <a:pt x="314" y="378"/>
                  </a:lnTo>
                  <a:lnTo>
                    <a:pt x="344" y="417"/>
                  </a:lnTo>
                  <a:lnTo>
                    <a:pt x="292" y="5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2" name="Freeform 177">
              <a:extLst/>
            </p:cNvPr>
            <p:cNvSpPr>
              <a:spLocks/>
            </p:cNvSpPr>
            <p:nvPr/>
          </p:nvSpPr>
          <p:spPr bwMode="auto">
            <a:xfrm>
              <a:off x="2365351" y="2635268"/>
              <a:ext cx="139700" cy="139700"/>
            </a:xfrm>
            <a:custGeom>
              <a:avLst/>
              <a:gdLst>
                <a:gd name="T0" fmla="*/ 2147483647 w 507"/>
                <a:gd name="T1" fmla="*/ 2147483647 h 500"/>
                <a:gd name="T2" fmla="*/ 2147483647 w 507"/>
                <a:gd name="T3" fmla="*/ 2147483647 h 500"/>
                <a:gd name="T4" fmla="*/ 2147483647 w 507"/>
                <a:gd name="T5" fmla="*/ 2147483647 h 500"/>
                <a:gd name="T6" fmla="*/ 2147483647 w 507"/>
                <a:gd name="T7" fmla="*/ 2147483647 h 500"/>
                <a:gd name="T8" fmla="*/ 2147483647 w 507"/>
                <a:gd name="T9" fmla="*/ 2147483647 h 500"/>
                <a:gd name="T10" fmla="*/ 2147483647 w 507"/>
                <a:gd name="T11" fmla="*/ 2147483647 h 500"/>
                <a:gd name="T12" fmla="*/ 2147483647 w 507"/>
                <a:gd name="T13" fmla="*/ 2147483647 h 500"/>
                <a:gd name="T14" fmla="*/ 0 w 507"/>
                <a:gd name="T15" fmla="*/ 2147483647 h 500"/>
                <a:gd name="T16" fmla="*/ 2147483647 w 507"/>
                <a:gd name="T17" fmla="*/ 2147483647 h 500"/>
                <a:gd name="T18" fmla="*/ 2147483647 w 507"/>
                <a:gd name="T19" fmla="*/ 2147483647 h 500"/>
                <a:gd name="T20" fmla="*/ 2147483647 w 507"/>
                <a:gd name="T21" fmla="*/ 2147483647 h 500"/>
                <a:gd name="T22" fmla="*/ 2147483647 w 507"/>
                <a:gd name="T23" fmla="*/ 2147483647 h 500"/>
                <a:gd name="T24" fmla="*/ 2147483647 w 507"/>
                <a:gd name="T25" fmla="*/ 0 h 500"/>
                <a:gd name="T26" fmla="*/ 2147483647 w 507"/>
                <a:gd name="T27" fmla="*/ 2147483647 h 500"/>
                <a:gd name="T28" fmla="*/ 2147483647 w 507"/>
                <a:gd name="T29" fmla="*/ 0 h 500"/>
                <a:gd name="T30" fmla="*/ 2147483647 w 507"/>
                <a:gd name="T31" fmla="*/ 2147483647 h 500"/>
                <a:gd name="T32" fmla="*/ 2147483647 w 507"/>
                <a:gd name="T33" fmla="*/ 2147483647 h 500"/>
                <a:gd name="T34" fmla="*/ 2147483647 w 507"/>
                <a:gd name="T35" fmla="*/ 2147483647 h 500"/>
                <a:gd name="T36" fmla="*/ 2147483647 w 507"/>
                <a:gd name="T37" fmla="*/ 2147483647 h 500"/>
                <a:gd name="T38" fmla="*/ 2147483647 w 507"/>
                <a:gd name="T39" fmla="*/ 2147483647 h 500"/>
                <a:gd name="T40" fmla="*/ 2147483647 w 507"/>
                <a:gd name="T41" fmla="*/ 2147483647 h 5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7"/>
                <a:gd name="T64" fmla="*/ 0 h 500"/>
                <a:gd name="T65" fmla="*/ 507 w 507"/>
                <a:gd name="T66" fmla="*/ 500 h 50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7" h="500">
                  <a:moveTo>
                    <a:pt x="433" y="491"/>
                  </a:moveTo>
                  <a:lnTo>
                    <a:pt x="336" y="500"/>
                  </a:lnTo>
                  <a:lnTo>
                    <a:pt x="253" y="386"/>
                  </a:lnTo>
                  <a:lnTo>
                    <a:pt x="204" y="320"/>
                  </a:lnTo>
                  <a:lnTo>
                    <a:pt x="154" y="343"/>
                  </a:lnTo>
                  <a:lnTo>
                    <a:pt x="19" y="194"/>
                  </a:lnTo>
                  <a:lnTo>
                    <a:pt x="33" y="122"/>
                  </a:lnTo>
                  <a:lnTo>
                    <a:pt x="0" y="68"/>
                  </a:lnTo>
                  <a:lnTo>
                    <a:pt x="48" y="19"/>
                  </a:lnTo>
                  <a:lnTo>
                    <a:pt x="165" y="131"/>
                  </a:lnTo>
                  <a:lnTo>
                    <a:pt x="195" y="111"/>
                  </a:lnTo>
                  <a:lnTo>
                    <a:pt x="181" y="39"/>
                  </a:lnTo>
                  <a:lnTo>
                    <a:pt x="231" y="0"/>
                  </a:lnTo>
                  <a:lnTo>
                    <a:pt x="352" y="1"/>
                  </a:lnTo>
                  <a:lnTo>
                    <a:pt x="412" y="0"/>
                  </a:lnTo>
                  <a:lnTo>
                    <a:pt x="486" y="101"/>
                  </a:lnTo>
                  <a:lnTo>
                    <a:pt x="454" y="256"/>
                  </a:lnTo>
                  <a:lnTo>
                    <a:pt x="507" y="304"/>
                  </a:lnTo>
                  <a:lnTo>
                    <a:pt x="498" y="367"/>
                  </a:lnTo>
                  <a:lnTo>
                    <a:pt x="448" y="376"/>
                  </a:lnTo>
                  <a:lnTo>
                    <a:pt x="433" y="49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3" name="Freeform 178">
              <a:extLst/>
            </p:cNvPr>
            <p:cNvSpPr>
              <a:spLocks/>
            </p:cNvSpPr>
            <p:nvPr/>
          </p:nvSpPr>
          <p:spPr bwMode="auto">
            <a:xfrm>
              <a:off x="2038326" y="2520968"/>
              <a:ext cx="246063" cy="187325"/>
            </a:xfrm>
            <a:custGeom>
              <a:avLst/>
              <a:gdLst>
                <a:gd name="T0" fmla="*/ 2147483647 w 905"/>
                <a:gd name="T1" fmla="*/ 2147483647 h 682"/>
                <a:gd name="T2" fmla="*/ 0 w 905"/>
                <a:gd name="T3" fmla="*/ 2147483647 h 682"/>
                <a:gd name="T4" fmla="*/ 2147483647 w 905"/>
                <a:gd name="T5" fmla="*/ 2147483647 h 682"/>
                <a:gd name="T6" fmla="*/ 2147483647 w 905"/>
                <a:gd name="T7" fmla="*/ 2147483647 h 682"/>
                <a:gd name="T8" fmla="*/ 2147483647 w 905"/>
                <a:gd name="T9" fmla="*/ 2147483647 h 682"/>
                <a:gd name="T10" fmla="*/ 2147483647 w 905"/>
                <a:gd name="T11" fmla="*/ 2147483647 h 682"/>
                <a:gd name="T12" fmla="*/ 2147483647 w 905"/>
                <a:gd name="T13" fmla="*/ 2147483647 h 682"/>
                <a:gd name="T14" fmla="*/ 2147483647 w 905"/>
                <a:gd name="T15" fmla="*/ 2147483647 h 682"/>
                <a:gd name="T16" fmla="*/ 2147483647 w 905"/>
                <a:gd name="T17" fmla="*/ 2147483647 h 682"/>
                <a:gd name="T18" fmla="*/ 2147483647 w 905"/>
                <a:gd name="T19" fmla="*/ 2147483647 h 682"/>
                <a:gd name="T20" fmla="*/ 2147483647 w 905"/>
                <a:gd name="T21" fmla="*/ 2147483647 h 682"/>
                <a:gd name="T22" fmla="*/ 2147483647 w 905"/>
                <a:gd name="T23" fmla="*/ 2147483647 h 682"/>
                <a:gd name="T24" fmla="*/ 2147483647 w 905"/>
                <a:gd name="T25" fmla="*/ 0 h 682"/>
                <a:gd name="T26" fmla="*/ 2147483647 w 905"/>
                <a:gd name="T27" fmla="*/ 2147483647 h 682"/>
                <a:gd name="T28" fmla="*/ 2147483647 w 905"/>
                <a:gd name="T29" fmla="*/ 2147483647 h 682"/>
                <a:gd name="T30" fmla="*/ 2147483647 w 905"/>
                <a:gd name="T31" fmla="*/ 2147483647 h 682"/>
                <a:gd name="T32" fmla="*/ 2147483647 w 905"/>
                <a:gd name="T33" fmla="*/ 2147483647 h 682"/>
                <a:gd name="T34" fmla="*/ 2147483647 w 905"/>
                <a:gd name="T35" fmla="*/ 2147483647 h 682"/>
                <a:gd name="T36" fmla="*/ 2147483647 w 905"/>
                <a:gd name="T37" fmla="*/ 2147483647 h 682"/>
                <a:gd name="T38" fmla="*/ 2147483647 w 905"/>
                <a:gd name="T39" fmla="*/ 2147483647 h 682"/>
                <a:gd name="T40" fmla="*/ 2147483647 w 905"/>
                <a:gd name="T41" fmla="*/ 2147483647 h 682"/>
                <a:gd name="T42" fmla="*/ 2147483647 w 905"/>
                <a:gd name="T43" fmla="*/ 2147483647 h 682"/>
                <a:gd name="T44" fmla="*/ 2147483647 w 905"/>
                <a:gd name="T45" fmla="*/ 2147483647 h 682"/>
                <a:gd name="T46" fmla="*/ 2147483647 w 905"/>
                <a:gd name="T47" fmla="*/ 2147483647 h 682"/>
                <a:gd name="T48" fmla="*/ 2147483647 w 905"/>
                <a:gd name="T49" fmla="*/ 2147483647 h 682"/>
                <a:gd name="T50" fmla="*/ 2147483647 w 905"/>
                <a:gd name="T51" fmla="*/ 2147483647 h 682"/>
                <a:gd name="T52" fmla="*/ 2147483647 w 905"/>
                <a:gd name="T53" fmla="*/ 2147483647 h 682"/>
                <a:gd name="T54" fmla="*/ 2147483647 w 905"/>
                <a:gd name="T55" fmla="*/ 2147483647 h 682"/>
                <a:gd name="T56" fmla="*/ 2147483647 w 905"/>
                <a:gd name="T57" fmla="*/ 2147483647 h 682"/>
                <a:gd name="T58" fmla="*/ 2147483647 w 905"/>
                <a:gd name="T59" fmla="*/ 2147483647 h 682"/>
                <a:gd name="T60" fmla="*/ 2147483647 w 905"/>
                <a:gd name="T61" fmla="*/ 2147483647 h 6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05"/>
                <a:gd name="T94" fmla="*/ 0 h 682"/>
                <a:gd name="T95" fmla="*/ 905 w 905"/>
                <a:gd name="T96" fmla="*/ 682 h 6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05" h="682">
                  <a:moveTo>
                    <a:pt x="136" y="682"/>
                  </a:moveTo>
                  <a:lnTo>
                    <a:pt x="0" y="591"/>
                  </a:lnTo>
                  <a:lnTo>
                    <a:pt x="76" y="496"/>
                  </a:lnTo>
                  <a:lnTo>
                    <a:pt x="301" y="223"/>
                  </a:lnTo>
                  <a:lnTo>
                    <a:pt x="362" y="240"/>
                  </a:lnTo>
                  <a:lnTo>
                    <a:pt x="509" y="114"/>
                  </a:lnTo>
                  <a:lnTo>
                    <a:pt x="497" y="66"/>
                  </a:lnTo>
                  <a:lnTo>
                    <a:pt x="517" y="22"/>
                  </a:lnTo>
                  <a:lnTo>
                    <a:pt x="547" y="10"/>
                  </a:lnTo>
                  <a:lnTo>
                    <a:pt x="637" y="84"/>
                  </a:lnTo>
                  <a:lnTo>
                    <a:pt x="695" y="39"/>
                  </a:lnTo>
                  <a:lnTo>
                    <a:pt x="745" y="10"/>
                  </a:lnTo>
                  <a:lnTo>
                    <a:pt x="824" y="0"/>
                  </a:lnTo>
                  <a:lnTo>
                    <a:pt x="905" y="19"/>
                  </a:lnTo>
                  <a:lnTo>
                    <a:pt x="892" y="70"/>
                  </a:lnTo>
                  <a:lnTo>
                    <a:pt x="824" y="109"/>
                  </a:lnTo>
                  <a:lnTo>
                    <a:pt x="869" y="156"/>
                  </a:lnTo>
                  <a:lnTo>
                    <a:pt x="830" y="213"/>
                  </a:lnTo>
                  <a:lnTo>
                    <a:pt x="776" y="253"/>
                  </a:lnTo>
                  <a:lnTo>
                    <a:pt x="710" y="249"/>
                  </a:lnTo>
                  <a:lnTo>
                    <a:pt x="649" y="222"/>
                  </a:lnTo>
                  <a:lnTo>
                    <a:pt x="593" y="154"/>
                  </a:lnTo>
                  <a:lnTo>
                    <a:pt x="529" y="144"/>
                  </a:lnTo>
                  <a:lnTo>
                    <a:pt x="479" y="192"/>
                  </a:lnTo>
                  <a:lnTo>
                    <a:pt x="473" y="237"/>
                  </a:lnTo>
                  <a:lnTo>
                    <a:pt x="509" y="276"/>
                  </a:lnTo>
                  <a:lnTo>
                    <a:pt x="453" y="319"/>
                  </a:lnTo>
                  <a:lnTo>
                    <a:pt x="464" y="430"/>
                  </a:lnTo>
                  <a:lnTo>
                    <a:pt x="403" y="510"/>
                  </a:lnTo>
                  <a:lnTo>
                    <a:pt x="293" y="549"/>
                  </a:lnTo>
                  <a:lnTo>
                    <a:pt x="136" y="68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4" name="Freeform 179">
              <a:extLst/>
            </p:cNvPr>
            <p:cNvSpPr>
              <a:spLocks/>
            </p:cNvSpPr>
            <p:nvPr/>
          </p:nvSpPr>
          <p:spPr bwMode="auto">
            <a:xfrm>
              <a:off x="2198664" y="2463818"/>
              <a:ext cx="84137" cy="47625"/>
            </a:xfrm>
            <a:custGeom>
              <a:avLst/>
              <a:gdLst>
                <a:gd name="T0" fmla="*/ 2147483647 w 309"/>
                <a:gd name="T1" fmla="*/ 2147483647 h 172"/>
                <a:gd name="T2" fmla="*/ 2147483647 w 309"/>
                <a:gd name="T3" fmla="*/ 2147483647 h 172"/>
                <a:gd name="T4" fmla="*/ 2147483647 w 309"/>
                <a:gd name="T5" fmla="*/ 2147483647 h 172"/>
                <a:gd name="T6" fmla="*/ 0 w 309"/>
                <a:gd name="T7" fmla="*/ 2147483647 h 172"/>
                <a:gd name="T8" fmla="*/ 2147483647 w 309"/>
                <a:gd name="T9" fmla="*/ 2147483647 h 172"/>
                <a:gd name="T10" fmla="*/ 2147483647 w 309"/>
                <a:gd name="T11" fmla="*/ 2147483647 h 172"/>
                <a:gd name="T12" fmla="*/ 2147483647 w 309"/>
                <a:gd name="T13" fmla="*/ 0 h 172"/>
                <a:gd name="T14" fmla="*/ 2147483647 w 309"/>
                <a:gd name="T15" fmla="*/ 2147483647 h 172"/>
                <a:gd name="T16" fmla="*/ 2147483647 w 309"/>
                <a:gd name="T17" fmla="*/ 2147483647 h 172"/>
                <a:gd name="T18" fmla="*/ 2147483647 w 309"/>
                <a:gd name="T19" fmla="*/ 2147483647 h 172"/>
                <a:gd name="T20" fmla="*/ 2147483647 w 309"/>
                <a:gd name="T21" fmla="*/ 2147483647 h 1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9"/>
                <a:gd name="T34" fmla="*/ 0 h 172"/>
                <a:gd name="T35" fmla="*/ 309 w 309"/>
                <a:gd name="T36" fmla="*/ 172 h 1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9" h="172">
                  <a:moveTo>
                    <a:pt x="211" y="163"/>
                  </a:moveTo>
                  <a:lnTo>
                    <a:pt x="121" y="156"/>
                  </a:lnTo>
                  <a:lnTo>
                    <a:pt x="30" y="172"/>
                  </a:lnTo>
                  <a:lnTo>
                    <a:pt x="0" y="127"/>
                  </a:lnTo>
                  <a:lnTo>
                    <a:pt x="102" y="58"/>
                  </a:lnTo>
                  <a:lnTo>
                    <a:pt x="162" y="43"/>
                  </a:lnTo>
                  <a:lnTo>
                    <a:pt x="223" y="0"/>
                  </a:lnTo>
                  <a:lnTo>
                    <a:pt x="285" y="36"/>
                  </a:lnTo>
                  <a:lnTo>
                    <a:pt x="309" y="120"/>
                  </a:lnTo>
                  <a:lnTo>
                    <a:pt x="269" y="157"/>
                  </a:lnTo>
                  <a:lnTo>
                    <a:pt x="211" y="1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5" name="Freeform 180">
              <a:extLst/>
            </p:cNvPr>
            <p:cNvSpPr>
              <a:spLocks/>
            </p:cNvSpPr>
            <p:nvPr/>
          </p:nvSpPr>
          <p:spPr bwMode="auto">
            <a:xfrm>
              <a:off x="1982764" y="2779731"/>
              <a:ext cx="188912" cy="231775"/>
            </a:xfrm>
            <a:custGeom>
              <a:avLst/>
              <a:gdLst>
                <a:gd name="T0" fmla="*/ 2147483647 w 702"/>
                <a:gd name="T1" fmla="*/ 2147483647 h 770"/>
                <a:gd name="T2" fmla="*/ 2147483647 w 702"/>
                <a:gd name="T3" fmla="*/ 2147483647 h 770"/>
                <a:gd name="T4" fmla="*/ 2147483647 w 702"/>
                <a:gd name="T5" fmla="*/ 2147483647 h 770"/>
                <a:gd name="T6" fmla="*/ 2147483647 w 702"/>
                <a:gd name="T7" fmla="*/ 2147483647 h 770"/>
                <a:gd name="T8" fmla="*/ 0 w 702"/>
                <a:gd name="T9" fmla="*/ 2147483647 h 770"/>
                <a:gd name="T10" fmla="*/ 2147483647 w 702"/>
                <a:gd name="T11" fmla="*/ 2147483647 h 770"/>
                <a:gd name="T12" fmla="*/ 2147483647 w 702"/>
                <a:gd name="T13" fmla="*/ 2147483647 h 770"/>
                <a:gd name="T14" fmla="*/ 2147483647 w 702"/>
                <a:gd name="T15" fmla="*/ 2147483647 h 770"/>
                <a:gd name="T16" fmla="*/ 2147483647 w 702"/>
                <a:gd name="T17" fmla="*/ 2147483647 h 770"/>
                <a:gd name="T18" fmla="*/ 2147483647 w 702"/>
                <a:gd name="T19" fmla="*/ 2147483647 h 770"/>
                <a:gd name="T20" fmla="*/ 2147483647 w 702"/>
                <a:gd name="T21" fmla="*/ 2147483647 h 770"/>
                <a:gd name="T22" fmla="*/ 2147483647 w 702"/>
                <a:gd name="T23" fmla="*/ 2147483647 h 770"/>
                <a:gd name="T24" fmla="*/ 2147483647 w 702"/>
                <a:gd name="T25" fmla="*/ 2147483647 h 770"/>
                <a:gd name="T26" fmla="*/ 2147483647 w 702"/>
                <a:gd name="T27" fmla="*/ 0 h 770"/>
                <a:gd name="T28" fmla="*/ 2147483647 w 702"/>
                <a:gd name="T29" fmla="*/ 2147483647 h 770"/>
                <a:gd name="T30" fmla="*/ 2147483647 w 702"/>
                <a:gd name="T31" fmla="*/ 2147483647 h 770"/>
                <a:gd name="T32" fmla="*/ 2147483647 w 702"/>
                <a:gd name="T33" fmla="*/ 2147483647 h 770"/>
                <a:gd name="T34" fmla="*/ 2147483647 w 702"/>
                <a:gd name="T35" fmla="*/ 2147483647 h 770"/>
                <a:gd name="T36" fmla="*/ 2147483647 w 702"/>
                <a:gd name="T37" fmla="*/ 2147483647 h 770"/>
                <a:gd name="T38" fmla="*/ 2147483647 w 702"/>
                <a:gd name="T39" fmla="*/ 2147483647 h 770"/>
                <a:gd name="T40" fmla="*/ 2147483647 w 702"/>
                <a:gd name="T41" fmla="*/ 2147483647 h 770"/>
                <a:gd name="T42" fmla="*/ 2147483647 w 702"/>
                <a:gd name="T43" fmla="*/ 2147483647 h 770"/>
                <a:gd name="T44" fmla="*/ 2147483647 w 702"/>
                <a:gd name="T45" fmla="*/ 2147483647 h 770"/>
                <a:gd name="T46" fmla="*/ 2147483647 w 702"/>
                <a:gd name="T47" fmla="*/ 2147483647 h 770"/>
                <a:gd name="T48" fmla="*/ 2147483647 w 702"/>
                <a:gd name="T49" fmla="*/ 2147483647 h 770"/>
                <a:gd name="T50" fmla="*/ 2147483647 w 702"/>
                <a:gd name="T51" fmla="*/ 2147483647 h 770"/>
                <a:gd name="T52" fmla="*/ 2147483647 w 702"/>
                <a:gd name="T53" fmla="*/ 2147483647 h 77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2"/>
                <a:gd name="T82" fmla="*/ 0 h 770"/>
                <a:gd name="T83" fmla="*/ 702 w 702"/>
                <a:gd name="T84" fmla="*/ 770 h 77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2" h="770">
                  <a:moveTo>
                    <a:pt x="188" y="770"/>
                  </a:moveTo>
                  <a:lnTo>
                    <a:pt x="147" y="730"/>
                  </a:lnTo>
                  <a:lnTo>
                    <a:pt x="105" y="643"/>
                  </a:lnTo>
                  <a:lnTo>
                    <a:pt x="44" y="593"/>
                  </a:lnTo>
                  <a:lnTo>
                    <a:pt x="0" y="580"/>
                  </a:lnTo>
                  <a:lnTo>
                    <a:pt x="18" y="466"/>
                  </a:lnTo>
                  <a:lnTo>
                    <a:pt x="21" y="406"/>
                  </a:lnTo>
                  <a:lnTo>
                    <a:pt x="50" y="371"/>
                  </a:lnTo>
                  <a:lnTo>
                    <a:pt x="48" y="283"/>
                  </a:lnTo>
                  <a:lnTo>
                    <a:pt x="66" y="141"/>
                  </a:lnTo>
                  <a:lnTo>
                    <a:pt x="53" y="61"/>
                  </a:lnTo>
                  <a:lnTo>
                    <a:pt x="140" y="25"/>
                  </a:lnTo>
                  <a:lnTo>
                    <a:pt x="217" y="25"/>
                  </a:lnTo>
                  <a:lnTo>
                    <a:pt x="261" y="0"/>
                  </a:lnTo>
                  <a:lnTo>
                    <a:pt x="334" y="83"/>
                  </a:lnTo>
                  <a:lnTo>
                    <a:pt x="430" y="120"/>
                  </a:lnTo>
                  <a:lnTo>
                    <a:pt x="520" y="91"/>
                  </a:lnTo>
                  <a:lnTo>
                    <a:pt x="594" y="159"/>
                  </a:lnTo>
                  <a:lnTo>
                    <a:pt x="702" y="251"/>
                  </a:lnTo>
                  <a:lnTo>
                    <a:pt x="676" y="300"/>
                  </a:lnTo>
                  <a:lnTo>
                    <a:pt x="543" y="376"/>
                  </a:lnTo>
                  <a:lnTo>
                    <a:pt x="445" y="446"/>
                  </a:lnTo>
                  <a:lnTo>
                    <a:pt x="369" y="562"/>
                  </a:lnTo>
                  <a:lnTo>
                    <a:pt x="362" y="632"/>
                  </a:lnTo>
                  <a:lnTo>
                    <a:pt x="312" y="691"/>
                  </a:lnTo>
                  <a:lnTo>
                    <a:pt x="251" y="710"/>
                  </a:lnTo>
                  <a:lnTo>
                    <a:pt x="188" y="77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6" name="Freeform 181">
              <a:extLst/>
            </p:cNvPr>
            <p:cNvSpPr>
              <a:spLocks/>
            </p:cNvSpPr>
            <p:nvPr/>
          </p:nvSpPr>
          <p:spPr bwMode="auto">
            <a:xfrm>
              <a:off x="2108176" y="2844818"/>
              <a:ext cx="336550" cy="296863"/>
            </a:xfrm>
            <a:custGeom>
              <a:avLst/>
              <a:gdLst>
                <a:gd name="T0" fmla="*/ 2147483647 w 1240"/>
                <a:gd name="T1" fmla="*/ 2147483647 h 981"/>
                <a:gd name="T2" fmla="*/ 2147483647 w 1240"/>
                <a:gd name="T3" fmla="*/ 2147483647 h 981"/>
                <a:gd name="T4" fmla="*/ 2147483647 w 1240"/>
                <a:gd name="T5" fmla="*/ 2147483647 h 981"/>
                <a:gd name="T6" fmla="*/ 2147483647 w 1240"/>
                <a:gd name="T7" fmla="*/ 2147483647 h 981"/>
                <a:gd name="T8" fmla="*/ 2147483647 w 1240"/>
                <a:gd name="T9" fmla="*/ 2147483647 h 981"/>
                <a:gd name="T10" fmla="*/ 2147483647 w 1240"/>
                <a:gd name="T11" fmla="*/ 2147483647 h 981"/>
                <a:gd name="T12" fmla="*/ 2147483647 w 1240"/>
                <a:gd name="T13" fmla="*/ 2147483647 h 981"/>
                <a:gd name="T14" fmla="*/ 2147483647 w 1240"/>
                <a:gd name="T15" fmla="*/ 2147483647 h 981"/>
                <a:gd name="T16" fmla="*/ 2147483647 w 1240"/>
                <a:gd name="T17" fmla="*/ 2147483647 h 981"/>
                <a:gd name="T18" fmla="*/ 0 w 1240"/>
                <a:gd name="T19" fmla="*/ 2147483647 h 981"/>
                <a:gd name="T20" fmla="*/ 2147483647 w 1240"/>
                <a:gd name="T21" fmla="*/ 2147483647 h 981"/>
                <a:gd name="T22" fmla="*/ 2147483647 w 1240"/>
                <a:gd name="T23" fmla="*/ 2147483647 h 981"/>
                <a:gd name="T24" fmla="*/ 2147483647 w 1240"/>
                <a:gd name="T25" fmla="*/ 2147483647 h 981"/>
                <a:gd name="T26" fmla="*/ 2147483647 w 1240"/>
                <a:gd name="T27" fmla="*/ 2147483647 h 981"/>
                <a:gd name="T28" fmla="*/ 2147483647 w 1240"/>
                <a:gd name="T29" fmla="*/ 2147483647 h 981"/>
                <a:gd name="T30" fmla="*/ 2147483647 w 1240"/>
                <a:gd name="T31" fmla="*/ 2147483647 h 981"/>
                <a:gd name="T32" fmla="*/ 2147483647 w 1240"/>
                <a:gd name="T33" fmla="*/ 2147483647 h 981"/>
                <a:gd name="T34" fmla="*/ 2147483647 w 1240"/>
                <a:gd name="T35" fmla="*/ 2147483647 h 981"/>
                <a:gd name="T36" fmla="*/ 2147483647 w 1240"/>
                <a:gd name="T37" fmla="*/ 2147483647 h 981"/>
                <a:gd name="T38" fmla="*/ 2147483647 w 1240"/>
                <a:gd name="T39" fmla="*/ 2147483647 h 981"/>
                <a:gd name="T40" fmla="*/ 2147483647 w 1240"/>
                <a:gd name="T41" fmla="*/ 2147483647 h 981"/>
                <a:gd name="T42" fmla="*/ 2147483647 w 1240"/>
                <a:gd name="T43" fmla="*/ 0 h 981"/>
                <a:gd name="T44" fmla="*/ 2147483647 w 1240"/>
                <a:gd name="T45" fmla="*/ 2147483647 h 981"/>
                <a:gd name="T46" fmla="*/ 2147483647 w 1240"/>
                <a:gd name="T47" fmla="*/ 2147483647 h 981"/>
                <a:gd name="T48" fmla="*/ 2147483647 w 1240"/>
                <a:gd name="T49" fmla="*/ 2147483647 h 981"/>
                <a:gd name="T50" fmla="*/ 2147483647 w 1240"/>
                <a:gd name="T51" fmla="*/ 2147483647 h 981"/>
                <a:gd name="T52" fmla="*/ 2147483647 w 1240"/>
                <a:gd name="T53" fmla="*/ 2147483647 h 981"/>
                <a:gd name="T54" fmla="*/ 2147483647 w 1240"/>
                <a:gd name="T55" fmla="*/ 2147483647 h 981"/>
                <a:gd name="T56" fmla="*/ 2147483647 w 1240"/>
                <a:gd name="T57" fmla="*/ 2147483647 h 981"/>
                <a:gd name="T58" fmla="*/ 2147483647 w 1240"/>
                <a:gd name="T59" fmla="*/ 2147483647 h 981"/>
                <a:gd name="T60" fmla="*/ 2147483647 w 1240"/>
                <a:gd name="T61" fmla="*/ 2147483647 h 981"/>
                <a:gd name="T62" fmla="*/ 2147483647 w 1240"/>
                <a:gd name="T63" fmla="*/ 2147483647 h 98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40"/>
                <a:gd name="T97" fmla="*/ 0 h 981"/>
                <a:gd name="T98" fmla="*/ 1240 w 1240"/>
                <a:gd name="T99" fmla="*/ 981 h 98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40" h="981">
                  <a:moveTo>
                    <a:pt x="599" y="934"/>
                  </a:moveTo>
                  <a:lnTo>
                    <a:pt x="490" y="975"/>
                  </a:lnTo>
                  <a:lnTo>
                    <a:pt x="399" y="981"/>
                  </a:lnTo>
                  <a:lnTo>
                    <a:pt x="326" y="926"/>
                  </a:lnTo>
                  <a:lnTo>
                    <a:pt x="345" y="865"/>
                  </a:lnTo>
                  <a:lnTo>
                    <a:pt x="276" y="860"/>
                  </a:lnTo>
                  <a:lnTo>
                    <a:pt x="224" y="860"/>
                  </a:lnTo>
                  <a:lnTo>
                    <a:pt x="121" y="771"/>
                  </a:lnTo>
                  <a:lnTo>
                    <a:pt x="115" y="700"/>
                  </a:lnTo>
                  <a:lnTo>
                    <a:pt x="218" y="700"/>
                  </a:lnTo>
                  <a:lnTo>
                    <a:pt x="272" y="673"/>
                  </a:lnTo>
                  <a:lnTo>
                    <a:pt x="387" y="673"/>
                  </a:lnTo>
                  <a:lnTo>
                    <a:pt x="471" y="645"/>
                  </a:lnTo>
                  <a:lnTo>
                    <a:pt x="357" y="601"/>
                  </a:lnTo>
                  <a:lnTo>
                    <a:pt x="250" y="610"/>
                  </a:lnTo>
                  <a:lnTo>
                    <a:pt x="145" y="629"/>
                  </a:lnTo>
                  <a:lnTo>
                    <a:pt x="66" y="596"/>
                  </a:lnTo>
                  <a:lnTo>
                    <a:pt x="54" y="557"/>
                  </a:lnTo>
                  <a:lnTo>
                    <a:pt x="92" y="501"/>
                  </a:lnTo>
                  <a:lnTo>
                    <a:pt x="0" y="431"/>
                  </a:lnTo>
                  <a:lnTo>
                    <a:pt x="18" y="370"/>
                  </a:lnTo>
                  <a:lnTo>
                    <a:pt x="84" y="332"/>
                  </a:lnTo>
                  <a:lnTo>
                    <a:pt x="12" y="276"/>
                  </a:lnTo>
                  <a:lnTo>
                    <a:pt x="112" y="188"/>
                  </a:lnTo>
                  <a:lnTo>
                    <a:pt x="183" y="153"/>
                  </a:lnTo>
                  <a:lnTo>
                    <a:pt x="248" y="116"/>
                  </a:lnTo>
                  <a:lnTo>
                    <a:pt x="291" y="102"/>
                  </a:lnTo>
                  <a:lnTo>
                    <a:pt x="314" y="84"/>
                  </a:lnTo>
                  <a:lnTo>
                    <a:pt x="351" y="128"/>
                  </a:lnTo>
                  <a:lnTo>
                    <a:pt x="343" y="197"/>
                  </a:lnTo>
                  <a:lnTo>
                    <a:pt x="380" y="146"/>
                  </a:lnTo>
                  <a:lnTo>
                    <a:pt x="422" y="164"/>
                  </a:lnTo>
                  <a:lnTo>
                    <a:pt x="464" y="168"/>
                  </a:lnTo>
                  <a:lnTo>
                    <a:pt x="522" y="200"/>
                  </a:lnTo>
                  <a:lnTo>
                    <a:pt x="552" y="239"/>
                  </a:lnTo>
                  <a:lnTo>
                    <a:pt x="603" y="239"/>
                  </a:lnTo>
                  <a:lnTo>
                    <a:pt x="656" y="162"/>
                  </a:lnTo>
                  <a:lnTo>
                    <a:pt x="689" y="238"/>
                  </a:lnTo>
                  <a:lnTo>
                    <a:pt x="733" y="373"/>
                  </a:lnTo>
                  <a:lnTo>
                    <a:pt x="784" y="402"/>
                  </a:lnTo>
                  <a:lnTo>
                    <a:pt x="725" y="216"/>
                  </a:lnTo>
                  <a:lnTo>
                    <a:pt x="725" y="123"/>
                  </a:lnTo>
                  <a:lnTo>
                    <a:pt x="762" y="51"/>
                  </a:lnTo>
                  <a:lnTo>
                    <a:pt x="912" y="0"/>
                  </a:lnTo>
                  <a:lnTo>
                    <a:pt x="996" y="40"/>
                  </a:lnTo>
                  <a:lnTo>
                    <a:pt x="982" y="113"/>
                  </a:lnTo>
                  <a:lnTo>
                    <a:pt x="945" y="203"/>
                  </a:lnTo>
                  <a:lnTo>
                    <a:pt x="929" y="294"/>
                  </a:lnTo>
                  <a:lnTo>
                    <a:pt x="949" y="392"/>
                  </a:lnTo>
                  <a:lnTo>
                    <a:pt x="970" y="494"/>
                  </a:lnTo>
                  <a:lnTo>
                    <a:pt x="1027" y="563"/>
                  </a:lnTo>
                  <a:lnTo>
                    <a:pt x="1123" y="619"/>
                  </a:lnTo>
                  <a:lnTo>
                    <a:pt x="1188" y="656"/>
                  </a:lnTo>
                  <a:lnTo>
                    <a:pt x="1240" y="662"/>
                  </a:lnTo>
                  <a:lnTo>
                    <a:pt x="1226" y="733"/>
                  </a:lnTo>
                  <a:lnTo>
                    <a:pt x="1130" y="722"/>
                  </a:lnTo>
                  <a:lnTo>
                    <a:pt x="1114" y="788"/>
                  </a:lnTo>
                  <a:lnTo>
                    <a:pt x="1176" y="823"/>
                  </a:lnTo>
                  <a:lnTo>
                    <a:pt x="1103" y="915"/>
                  </a:lnTo>
                  <a:lnTo>
                    <a:pt x="1021" y="911"/>
                  </a:lnTo>
                  <a:lnTo>
                    <a:pt x="895" y="869"/>
                  </a:lnTo>
                  <a:lnTo>
                    <a:pt x="791" y="859"/>
                  </a:lnTo>
                  <a:lnTo>
                    <a:pt x="686" y="882"/>
                  </a:lnTo>
                  <a:lnTo>
                    <a:pt x="599" y="93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7" name="Freeform 182">
              <a:extLst/>
            </p:cNvPr>
            <p:cNvSpPr>
              <a:spLocks/>
            </p:cNvSpPr>
            <p:nvPr/>
          </p:nvSpPr>
          <p:spPr bwMode="auto">
            <a:xfrm>
              <a:off x="2397101" y="2827356"/>
              <a:ext cx="122238" cy="169862"/>
            </a:xfrm>
            <a:custGeom>
              <a:avLst/>
              <a:gdLst>
                <a:gd name="T0" fmla="*/ 2147483647 w 450"/>
                <a:gd name="T1" fmla="*/ 2147483647 h 566"/>
                <a:gd name="T2" fmla="*/ 2147483647 w 450"/>
                <a:gd name="T3" fmla="*/ 2147483647 h 566"/>
                <a:gd name="T4" fmla="*/ 2147483647 w 450"/>
                <a:gd name="T5" fmla="*/ 2147483647 h 566"/>
                <a:gd name="T6" fmla="*/ 2147483647 w 450"/>
                <a:gd name="T7" fmla="*/ 2147483647 h 566"/>
                <a:gd name="T8" fmla="*/ 2147483647 w 450"/>
                <a:gd name="T9" fmla="*/ 2147483647 h 566"/>
                <a:gd name="T10" fmla="*/ 2147483647 w 450"/>
                <a:gd name="T11" fmla="*/ 2147483647 h 566"/>
                <a:gd name="T12" fmla="*/ 0 w 450"/>
                <a:gd name="T13" fmla="*/ 2147483647 h 566"/>
                <a:gd name="T14" fmla="*/ 2147483647 w 450"/>
                <a:gd name="T15" fmla="*/ 2147483647 h 566"/>
                <a:gd name="T16" fmla="*/ 2147483647 w 450"/>
                <a:gd name="T17" fmla="*/ 2147483647 h 566"/>
                <a:gd name="T18" fmla="*/ 2147483647 w 450"/>
                <a:gd name="T19" fmla="*/ 2147483647 h 566"/>
                <a:gd name="T20" fmla="*/ 2147483647 w 450"/>
                <a:gd name="T21" fmla="*/ 2147483647 h 566"/>
                <a:gd name="T22" fmla="*/ 2147483647 w 450"/>
                <a:gd name="T23" fmla="*/ 2147483647 h 566"/>
                <a:gd name="T24" fmla="*/ 2147483647 w 450"/>
                <a:gd name="T25" fmla="*/ 2147483647 h 566"/>
                <a:gd name="T26" fmla="*/ 2147483647 w 450"/>
                <a:gd name="T27" fmla="*/ 2147483647 h 566"/>
                <a:gd name="T28" fmla="*/ 2147483647 w 450"/>
                <a:gd name="T29" fmla="*/ 2147483647 h 566"/>
                <a:gd name="T30" fmla="*/ 2147483647 w 450"/>
                <a:gd name="T31" fmla="*/ 2147483647 h 566"/>
                <a:gd name="T32" fmla="*/ 2147483647 w 450"/>
                <a:gd name="T33" fmla="*/ 2147483647 h 566"/>
                <a:gd name="T34" fmla="*/ 2147483647 w 450"/>
                <a:gd name="T35" fmla="*/ 0 h 566"/>
                <a:gd name="T36" fmla="*/ 2147483647 w 450"/>
                <a:gd name="T37" fmla="*/ 2147483647 h 566"/>
                <a:gd name="T38" fmla="*/ 2147483647 w 450"/>
                <a:gd name="T39" fmla="*/ 2147483647 h 566"/>
                <a:gd name="T40" fmla="*/ 2147483647 w 450"/>
                <a:gd name="T41" fmla="*/ 2147483647 h 566"/>
                <a:gd name="T42" fmla="*/ 2147483647 w 450"/>
                <a:gd name="T43" fmla="*/ 2147483647 h 566"/>
                <a:gd name="T44" fmla="*/ 2147483647 w 450"/>
                <a:gd name="T45" fmla="*/ 2147483647 h 566"/>
                <a:gd name="T46" fmla="*/ 2147483647 w 450"/>
                <a:gd name="T47" fmla="*/ 2147483647 h 566"/>
                <a:gd name="T48" fmla="*/ 2147483647 w 450"/>
                <a:gd name="T49" fmla="*/ 2147483647 h 566"/>
                <a:gd name="T50" fmla="*/ 2147483647 w 450"/>
                <a:gd name="T51" fmla="*/ 2147483647 h 566"/>
                <a:gd name="T52" fmla="*/ 2147483647 w 450"/>
                <a:gd name="T53" fmla="*/ 2147483647 h 566"/>
                <a:gd name="T54" fmla="*/ 2147483647 w 450"/>
                <a:gd name="T55" fmla="*/ 2147483647 h 566"/>
                <a:gd name="T56" fmla="*/ 2147483647 w 450"/>
                <a:gd name="T57" fmla="*/ 2147483647 h 566"/>
                <a:gd name="T58" fmla="*/ 2147483647 w 450"/>
                <a:gd name="T59" fmla="*/ 2147483647 h 566"/>
                <a:gd name="T60" fmla="*/ 2147483647 w 450"/>
                <a:gd name="T61" fmla="*/ 2147483647 h 566"/>
                <a:gd name="T62" fmla="*/ 2147483647 w 450"/>
                <a:gd name="T63" fmla="*/ 2147483647 h 5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0"/>
                <a:gd name="T97" fmla="*/ 0 h 566"/>
                <a:gd name="T98" fmla="*/ 450 w 450"/>
                <a:gd name="T99" fmla="*/ 566 h 5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0" h="566">
                  <a:moveTo>
                    <a:pt x="233" y="535"/>
                  </a:moveTo>
                  <a:lnTo>
                    <a:pt x="222" y="479"/>
                  </a:lnTo>
                  <a:lnTo>
                    <a:pt x="181" y="425"/>
                  </a:lnTo>
                  <a:lnTo>
                    <a:pt x="134" y="401"/>
                  </a:lnTo>
                  <a:lnTo>
                    <a:pt x="99" y="401"/>
                  </a:lnTo>
                  <a:lnTo>
                    <a:pt x="59" y="362"/>
                  </a:lnTo>
                  <a:lnTo>
                    <a:pt x="0" y="307"/>
                  </a:lnTo>
                  <a:lnTo>
                    <a:pt x="14" y="259"/>
                  </a:lnTo>
                  <a:lnTo>
                    <a:pt x="42" y="219"/>
                  </a:lnTo>
                  <a:lnTo>
                    <a:pt x="138" y="274"/>
                  </a:lnTo>
                  <a:lnTo>
                    <a:pt x="159" y="236"/>
                  </a:lnTo>
                  <a:lnTo>
                    <a:pt x="139" y="192"/>
                  </a:lnTo>
                  <a:lnTo>
                    <a:pt x="111" y="164"/>
                  </a:lnTo>
                  <a:lnTo>
                    <a:pt x="103" y="121"/>
                  </a:lnTo>
                  <a:lnTo>
                    <a:pt x="91" y="82"/>
                  </a:lnTo>
                  <a:lnTo>
                    <a:pt x="133" y="49"/>
                  </a:lnTo>
                  <a:lnTo>
                    <a:pt x="192" y="44"/>
                  </a:lnTo>
                  <a:lnTo>
                    <a:pt x="230" y="0"/>
                  </a:lnTo>
                  <a:lnTo>
                    <a:pt x="296" y="16"/>
                  </a:lnTo>
                  <a:lnTo>
                    <a:pt x="356" y="33"/>
                  </a:lnTo>
                  <a:lnTo>
                    <a:pt x="411" y="93"/>
                  </a:lnTo>
                  <a:lnTo>
                    <a:pt x="402" y="136"/>
                  </a:lnTo>
                  <a:lnTo>
                    <a:pt x="417" y="198"/>
                  </a:lnTo>
                  <a:lnTo>
                    <a:pt x="419" y="265"/>
                  </a:lnTo>
                  <a:lnTo>
                    <a:pt x="444" y="317"/>
                  </a:lnTo>
                  <a:lnTo>
                    <a:pt x="429" y="381"/>
                  </a:lnTo>
                  <a:lnTo>
                    <a:pt x="450" y="468"/>
                  </a:lnTo>
                  <a:lnTo>
                    <a:pt x="371" y="504"/>
                  </a:lnTo>
                  <a:lnTo>
                    <a:pt x="327" y="532"/>
                  </a:lnTo>
                  <a:lnTo>
                    <a:pt x="297" y="566"/>
                  </a:lnTo>
                  <a:lnTo>
                    <a:pt x="254" y="563"/>
                  </a:lnTo>
                  <a:lnTo>
                    <a:pt x="233" y="5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8" name="Freeform 183">
              <a:extLst/>
            </p:cNvPr>
            <p:cNvSpPr>
              <a:spLocks/>
            </p:cNvSpPr>
            <p:nvPr/>
          </p:nvSpPr>
          <p:spPr bwMode="auto">
            <a:xfrm>
              <a:off x="2511401" y="2716231"/>
              <a:ext cx="66675" cy="73025"/>
            </a:xfrm>
            <a:custGeom>
              <a:avLst/>
              <a:gdLst>
                <a:gd name="T0" fmla="*/ 2147483647 w 246"/>
                <a:gd name="T1" fmla="*/ 2147483647 h 270"/>
                <a:gd name="T2" fmla="*/ 2147483647 w 246"/>
                <a:gd name="T3" fmla="*/ 2147483647 h 270"/>
                <a:gd name="T4" fmla="*/ 2147483647 w 246"/>
                <a:gd name="T5" fmla="*/ 2147483647 h 270"/>
                <a:gd name="T6" fmla="*/ 0 w 246"/>
                <a:gd name="T7" fmla="*/ 2147483647 h 270"/>
                <a:gd name="T8" fmla="*/ 2147483647 w 246"/>
                <a:gd name="T9" fmla="*/ 2147483647 h 270"/>
                <a:gd name="T10" fmla="*/ 2147483647 w 246"/>
                <a:gd name="T11" fmla="*/ 2147483647 h 270"/>
                <a:gd name="T12" fmla="*/ 2147483647 w 246"/>
                <a:gd name="T13" fmla="*/ 0 h 270"/>
                <a:gd name="T14" fmla="*/ 2147483647 w 246"/>
                <a:gd name="T15" fmla="*/ 2147483647 h 270"/>
                <a:gd name="T16" fmla="*/ 2147483647 w 246"/>
                <a:gd name="T17" fmla="*/ 2147483647 h 270"/>
                <a:gd name="T18" fmla="*/ 2147483647 w 246"/>
                <a:gd name="T19" fmla="*/ 2147483647 h 270"/>
                <a:gd name="T20" fmla="*/ 2147483647 w 246"/>
                <a:gd name="T21" fmla="*/ 2147483647 h 2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6"/>
                <a:gd name="T34" fmla="*/ 0 h 270"/>
                <a:gd name="T35" fmla="*/ 246 w 246"/>
                <a:gd name="T36" fmla="*/ 270 h 2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6" h="270">
                  <a:moveTo>
                    <a:pt x="174" y="270"/>
                  </a:moveTo>
                  <a:lnTo>
                    <a:pt x="66" y="246"/>
                  </a:lnTo>
                  <a:lnTo>
                    <a:pt x="36" y="192"/>
                  </a:lnTo>
                  <a:lnTo>
                    <a:pt x="0" y="126"/>
                  </a:lnTo>
                  <a:lnTo>
                    <a:pt x="36" y="60"/>
                  </a:lnTo>
                  <a:lnTo>
                    <a:pt x="78" y="12"/>
                  </a:lnTo>
                  <a:lnTo>
                    <a:pt x="156" y="0"/>
                  </a:lnTo>
                  <a:lnTo>
                    <a:pt x="210" y="78"/>
                  </a:lnTo>
                  <a:lnTo>
                    <a:pt x="234" y="180"/>
                  </a:lnTo>
                  <a:lnTo>
                    <a:pt x="246" y="252"/>
                  </a:lnTo>
                  <a:lnTo>
                    <a:pt x="174" y="27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89" name="Freeform 184">
              <a:extLst/>
            </p:cNvPr>
            <p:cNvSpPr>
              <a:spLocks/>
            </p:cNvSpPr>
            <p:nvPr/>
          </p:nvSpPr>
          <p:spPr bwMode="auto">
            <a:xfrm>
              <a:off x="2146276" y="4235468"/>
              <a:ext cx="550863" cy="363538"/>
            </a:xfrm>
            <a:custGeom>
              <a:avLst/>
              <a:gdLst>
                <a:gd name="T0" fmla="*/ 12 w 3219450"/>
                <a:gd name="T1" fmla="*/ 32 h 2128568"/>
                <a:gd name="T2" fmla="*/ 25 w 3219450"/>
                <a:gd name="T3" fmla="*/ 65 h 2128568"/>
                <a:gd name="T4" fmla="*/ 42 w 3219450"/>
                <a:gd name="T5" fmla="*/ 87 h 2128568"/>
                <a:gd name="T6" fmla="*/ 47 w 3219450"/>
                <a:gd name="T7" fmla="*/ 105 h 2128568"/>
                <a:gd name="T8" fmla="*/ 66 w 3219450"/>
                <a:gd name="T9" fmla="*/ 125 h 2128568"/>
                <a:gd name="T10" fmla="*/ 72 w 3219450"/>
                <a:gd name="T11" fmla="*/ 146 h 2128568"/>
                <a:gd name="T12" fmla="*/ 118 w 3219450"/>
                <a:gd name="T13" fmla="*/ 173 h 2128568"/>
                <a:gd name="T14" fmla="*/ 100 w 3219450"/>
                <a:gd name="T15" fmla="*/ 143 h 2128568"/>
                <a:gd name="T16" fmla="*/ 87 w 3219450"/>
                <a:gd name="T17" fmla="*/ 120 h 2128568"/>
                <a:gd name="T18" fmla="*/ 72 w 3219450"/>
                <a:gd name="T19" fmla="*/ 92 h 2128568"/>
                <a:gd name="T20" fmla="*/ 45 w 3219450"/>
                <a:gd name="T21" fmla="*/ 56 h 2128568"/>
                <a:gd name="T22" fmla="*/ 32 w 3219450"/>
                <a:gd name="T23" fmla="*/ 31 h 2128568"/>
                <a:gd name="T24" fmla="*/ 45 w 3219450"/>
                <a:gd name="T25" fmla="*/ 21 h 2128568"/>
                <a:gd name="T26" fmla="*/ 57 w 3219450"/>
                <a:gd name="T27" fmla="*/ 53 h 2128568"/>
                <a:gd name="T28" fmla="*/ 81 w 3219450"/>
                <a:gd name="T29" fmla="*/ 79 h 2128568"/>
                <a:gd name="T30" fmla="*/ 108 w 3219450"/>
                <a:gd name="T31" fmla="*/ 109 h 2128568"/>
                <a:gd name="T32" fmla="*/ 123 w 3219450"/>
                <a:gd name="T33" fmla="*/ 132 h 2128568"/>
                <a:gd name="T34" fmla="*/ 155 w 3219450"/>
                <a:gd name="T35" fmla="*/ 166 h 2128568"/>
                <a:gd name="T36" fmla="*/ 168 w 3219450"/>
                <a:gd name="T37" fmla="*/ 202 h 2128568"/>
                <a:gd name="T38" fmla="*/ 194 w 3219450"/>
                <a:gd name="T39" fmla="*/ 237 h 2128568"/>
                <a:gd name="T40" fmla="*/ 230 w 3219450"/>
                <a:gd name="T41" fmla="*/ 260 h 2128568"/>
                <a:gd name="T42" fmla="*/ 272 w 3219450"/>
                <a:gd name="T43" fmla="*/ 280 h 2128568"/>
                <a:gd name="T44" fmla="*/ 308 w 3219450"/>
                <a:gd name="T45" fmla="*/ 288 h 2128568"/>
                <a:gd name="T46" fmla="*/ 346 w 3219450"/>
                <a:gd name="T47" fmla="*/ 282 h 2128568"/>
                <a:gd name="T48" fmla="*/ 364 w 3219450"/>
                <a:gd name="T49" fmla="*/ 291 h 2128568"/>
                <a:gd name="T50" fmla="*/ 387 w 3219450"/>
                <a:gd name="T51" fmla="*/ 300 h 2128568"/>
                <a:gd name="T52" fmla="*/ 407 w 3219450"/>
                <a:gd name="T53" fmla="*/ 274 h 2128568"/>
                <a:gd name="T54" fmla="*/ 414 w 3219450"/>
                <a:gd name="T55" fmla="*/ 255 h 2128568"/>
                <a:gd name="T56" fmla="*/ 447 w 3219450"/>
                <a:gd name="T57" fmla="*/ 245 h 2128568"/>
                <a:gd name="T58" fmla="*/ 465 w 3219450"/>
                <a:gd name="T59" fmla="*/ 219 h 2128568"/>
                <a:gd name="T60" fmla="*/ 458 w 3219450"/>
                <a:gd name="T61" fmla="*/ 192 h 2128568"/>
                <a:gd name="T62" fmla="*/ 424 w 3219450"/>
                <a:gd name="T63" fmla="*/ 201 h 2128568"/>
                <a:gd name="T64" fmla="*/ 401 w 3219450"/>
                <a:gd name="T65" fmla="*/ 235 h 2128568"/>
                <a:gd name="T66" fmla="*/ 366 w 3219450"/>
                <a:gd name="T67" fmla="*/ 247 h 2128568"/>
                <a:gd name="T68" fmla="*/ 340 w 3219450"/>
                <a:gd name="T69" fmla="*/ 242 h 2128568"/>
                <a:gd name="T70" fmla="*/ 315 w 3219450"/>
                <a:gd name="T71" fmla="*/ 228 h 2128568"/>
                <a:gd name="T72" fmla="*/ 304 w 3219450"/>
                <a:gd name="T73" fmla="*/ 198 h 2128568"/>
                <a:gd name="T74" fmla="*/ 300 w 3219450"/>
                <a:gd name="T75" fmla="*/ 171 h 2128568"/>
                <a:gd name="T76" fmla="*/ 306 w 3219450"/>
                <a:gd name="T77" fmla="*/ 137 h 2128568"/>
                <a:gd name="T78" fmla="*/ 294 w 3219450"/>
                <a:gd name="T79" fmla="*/ 114 h 2128568"/>
                <a:gd name="T80" fmla="*/ 253 w 3219450"/>
                <a:gd name="T81" fmla="*/ 71 h 2128568"/>
                <a:gd name="T82" fmla="*/ 195 w 3219450"/>
                <a:gd name="T83" fmla="*/ 50 h 2128568"/>
                <a:gd name="T84" fmla="*/ 160 w 3219450"/>
                <a:gd name="T85" fmla="*/ 18 h 2128568"/>
                <a:gd name="T86" fmla="*/ 109 w 3219450"/>
                <a:gd name="T87" fmla="*/ 20 h 2128568"/>
                <a:gd name="T88" fmla="*/ 71 w 3219450"/>
                <a:gd name="T89" fmla="*/ 21 h 2128568"/>
                <a:gd name="T90" fmla="*/ 31 w 3219450"/>
                <a:gd name="T91" fmla="*/ 2 h 2128568"/>
                <a:gd name="T92" fmla="*/ 0 w 3219450"/>
                <a:gd name="T93" fmla="*/ 0 h 2128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19450"/>
                <a:gd name="T142" fmla="*/ 0 h 2128568"/>
                <a:gd name="T143" fmla="*/ 3219450 w 3219450"/>
                <a:gd name="T144" fmla="*/ 2128568 h 212856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19450" h="2128568">
                  <a:moveTo>
                    <a:pt x="35335" y="75214"/>
                  </a:moveTo>
                  <a:lnTo>
                    <a:pt x="37716" y="134745"/>
                  </a:lnTo>
                  <a:lnTo>
                    <a:pt x="85725" y="218806"/>
                  </a:lnTo>
                  <a:lnTo>
                    <a:pt x="128588" y="302149"/>
                  </a:lnTo>
                  <a:lnTo>
                    <a:pt x="136599" y="386325"/>
                  </a:lnTo>
                  <a:lnTo>
                    <a:pt x="168349" y="446303"/>
                  </a:lnTo>
                  <a:lnTo>
                    <a:pt x="264319" y="475981"/>
                  </a:lnTo>
                  <a:lnTo>
                    <a:pt x="314325" y="552181"/>
                  </a:lnTo>
                  <a:lnTo>
                    <a:pt x="288132" y="597424"/>
                  </a:lnTo>
                  <a:lnTo>
                    <a:pt x="219149" y="652696"/>
                  </a:lnTo>
                  <a:lnTo>
                    <a:pt x="268361" y="725021"/>
                  </a:lnTo>
                  <a:lnTo>
                    <a:pt x="319161" y="725021"/>
                  </a:lnTo>
                  <a:lnTo>
                    <a:pt x="369961" y="755010"/>
                  </a:lnTo>
                  <a:lnTo>
                    <a:pt x="409649" y="786763"/>
                  </a:lnTo>
                  <a:lnTo>
                    <a:pt x="450924" y="857325"/>
                  </a:lnTo>
                  <a:lnTo>
                    <a:pt x="521494" y="866506"/>
                  </a:lnTo>
                  <a:lnTo>
                    <a:pt x="495300" y="954612"/>
                  </a:lnTo>
                  <a:lnTo>
                    <a:pt x="488157" y="1004618"/>
                  </a:lnTo>
                  <a:lnTo>
                    <a:pt x="571574" y="1016088"/>
                  </a:lnTo>
                  <a:lnTo>
                    <a:pt x="736674" y="1183672"/>
                  </a:lnTo>
                  <a:lnTo>
                    <a:pt x="802482" y="1187974"/>
                  </a:lnTo>
                  <a:lnTo>
                    <a:pt x="819150" y="1140349"/>
                  </a:lnTo>
                  <a:lnTo>
                    <a:pt x="781124" y="1095470"/>
                  </a:lnTo>
                  <a:lnTo>
                    <a:pt x="684286" y="984336"/>
                  </a:lnTo>
                  <a:lnTo>
                    <a:pt x="650949" y="941999"/>
                  </a:lnTo>
                  <a:lnTo>
                    <a:pt x="650949" y="882021"/>
                  </a:lnTo>
                  <a:lnTo>
                    <a:pt x="595386" y="829100"/>
                  </a:lnTo>
                  <a:lnTo>
                    <a:pt x="569986" y="751482"/>
                  </a:lnTo>
                  <a:lnTo>
                    <a:pt x="531886" y="698561"/>
                  </a:lnTo>
                  <a:lnTo>
                    <a:pt x="489024" y="633291"/>
                  </a:lnTo>
                  <a:lnTo>
                    <a:pt x="433461" y="534505"/>
                  </a:lnTo>
                  <a:lnTo>
                    <a:pt x="374724" y="458651"/>
                  </a:lnTo>
                  <a:lnTo>
                    <a:pt x="304874" y="386325"/>
                  </a:lnTo>
                  <a:lnTo>
                    <a:pt x="269082" y="325962"/>
                  </a:lnTo>
                  <a:lnTo>
                    <a:pt x="257175" y="259287"/>
                  </a:lnTo>
                  <a:lnTo>
                    <a:pt x="216694" y="214043"/>
                  </a:lnTo>
                  <a:lnTo>
                    <a:pt x="209550" y="173562"/>
                  </a:lnTo>
                  <a:lnTo>
                    <a:pt x="235744" y="144987"/>
                  </a:lnTo>
                  <a:lnTo>
                    <a:pt x="309563" y="147368"/>
                  </a:lnTo>
                  <a:lnTo>
                    <a:pt x="319161" y="194045"/>
                  </a:lnTo>
                  <a:lnTo>
                    <a:pt x="376311" y="262843"/>
                  </a:lnTo>
                  <a:lnTo>
                    <a:pt x="389011" y="363393"/>
                  </a:lnTo>
                  <a:lnTo>
                    <a:pt x="446161" y="395146"/>
                  </a:lnTo>
                  <a:lnTo>
                    <a:pt x="508074" y="481584"/>
                  </a:lnTo>
                  <a:lnTo>
                    <a:pt x="550936" y="545089"/>
                  </a:lnTo>
                  <a:lnTo>
                    <a:pt x="617611" y="619179"/>
                  </a:lnTo>
                  <a:lnTo>
                    <a:pt x="655711" y="703853"/>
                  </a:lnTo>
                  <a:lnTo>
                    <a:pt x="738261" y="749718"/>
                  </a:lnTo>
                  <a:lnTo>
                    <a:pt x="804863" y="783162"/>
                  </a:lnTo>
                  <a:lnTo>
                    <a:pt x="776361" y="855561"/>
                  </a:lnTo>
                  <a:lnTo>
                    <a:pt x="838274" y="908482"/>
                  </a:lnTo>
                  <a:lnTo>
                    <a:pt x="904949" y="971987"/>
                  </a:lnTo>
                  <a:lnTo>
                    <a:pt x="1007269" y="1028431"/>
                  </a:lnTo>
                  <a:lnTo>
                    <a:pt x="1059657" y="1142731"/>
                  </a:lnTo>
                  <a:lnTo>
                    <a:pt x="1131961" y="1227773"/>
                  </a:lnTo>
                  <a:lnTo>
                    <a:pt x="1162124" y="1310683"/>
                  </a:lnTo>
                  <a:lnTo>
                    <a:pt x="1146249" y="1391829"/>
                  </a:lnTo>
                  <a:lnTo>
                    <a:pt x="1136724" y="1501200"/>
                  </a:lnTo>
                  <a:lnTo>
                    <a:pt x="1227211" y="1559413"/>
                  </a:lnTo>
                  <a:lnTo>
                    <a:pt x="1322461" y="1629975"/>
                  </a:lnTo>
                  <a:lnTo>
                    <a:pt x="1379611" y="1725233"/>
                  </a:lnTo>
                  <a:lnTo>
                    <a:pt x="1485974" y="1712885"/>
                  </a:lnTo>
                  <a:lnTo>
                    <a:pt x="1566936" y="1788739"/>
                  </a:lnTo>
                  <a:lnTo>
                    <a:pt x="1638374" y="1813435"/>
                  </a:lnTo>
                  <a:lnTo>
                    <a:pt x="1727274" y="1852244"/>
                  </a:lnTo>
                  <a:lnTo>
                    <a:pt x="1851099" y="1924570"/>
                  </a:lnTo>
                  <a:lnTo>
                    <a:pt x="1947936" y="1942210"/>
                  </a:lnTo>
                  <a:lnTo>
                    <a:pt x="2041599" y="1945738"/>
                  </a:lnTo>
                  <a:lnTo>
                    <a:pt x="2097882" y="1983312"/>
                  </a:lnTo>
                  <a:lnTo>
                    <a:pt x="2183607" y="2035699"/>
                  </a:lnTo>
                  <a:lnTo>
                    <a:pt x="2274094" y="1978549"/>
                  </a:lnTo>
                  <a:lnTo>
                    <a:pt x="2362274" y="1942210"/>
                  </a:lnTo>
                  <a:lnTo>
                    <a:pt x="2407444" y="1959499"/>
                  </a:lnTo>
                  <a:lnTo>
                    <a:pt x="2426494" y="1978549"/>
                  </a:lnTo>
                  <a:lnTo>
                    <a:pt x="2483644" y="2004743"/>
                  </a:lnTo>
                  <a:lnTo>
                    <a:pt x="2540794" y="2042843"/>
                  </a:lnTo>
                  <a:lnTo>
                    <a:pt x="2619375" y="2128568"/>
                  </a:lnTo>
                  <a:lnTo>
                    <a:pt x="2640807" y="2066656"/>
                  </a:lnTo>
                  <a:lnTo>
                    <a:pt x="2681288" y="1971406"/>
                  </a:lnTo>
                  <a:lnTo>
                    <a:pt x="2778919" y="1923781"/>
                  </a:lnTo>
                  <a:lnTo>
                    <a:pt x="2774157" y="1888062"/>
                  </a:lnTo>
                  <a:lnTo>
                    <a:pt x="2757488" y="1835674"/>
                  </a:lnTo>
                  <a:lnTo>
                    <a:pt x="2752725" y="1795193"/>
                  </a:lnTo>
                  <a:lnTo>
                    <a:pt x="2819400" y="1757093"/>
                  </a:lnTo>
                  <a:lnTo>
                    <a:pt x="2919413" y="1752331"/>
                  </a:lnTo>
                  <a:lnTo>
                    <a:pt x="2962275" y="1702324"/>
                  </a:lnTo>
                  <a:lnTo>
                    <a:pt x="3045619" y="1685656"/>
                  </a:lnTo>
                  <a:lnTo>
                    <a:pt x="3112294" y="1709468"/>
                  </a:lnTo>
                  <a:lnTo>
                    <a:pt x="3131344" y="1590406"/>
                  </a:lnTo>
                  <a:lnTo>
                    <a:pt x="3167063" y="1504681"/>
                  </a:lnTo>
                  <a:lnTo>
                    <a:pt x="3219450" y="1411812"/>
                  </a:lnTo>
                  <a:lnTo>
                    <a:pt x="3195638" y="1328468"/>
                  </a:lnTo>
                  <a:lnTo>
                    <a:pt x="3119438" y="1321324"/>
                  </a:lnTo>
                  <a:lnTo>
                    <a:pt x="3026569" y="1326087"/>
                  </a:lnTo>
                  <a:lnTo>
                    <a:pt x="2981325" y="1368949"/>
                  </a:lnTo>
                  <a:lnTo>
                    <a:pt x="2893219" y="1383237"/>
                  </a:lnTo>
                  <a:lnTo>
                    <a:pt x="2828925" y="1423718"/>
                  </a:lnTo>
                  <a:lnTo>
                    <a:pt x="2800350" y="1518968"/>
                  </a:lnTo>
                  <a:lnTo>
                    <a:pt x="2736057" y="1616599"/>
                  </a:lnTo>
                  <a:lnTo>
                    <a:pt x="2631282" y="1668987"/>
                  </a:lnTo>
                  <a:lnTo>
                    <a:pt x="2555082" y="1678512"/>
                  </a:lnTo>
                  <a:lnTo>
                    <a:pt x="2495550" y="1697562"/>
                  </a:lnTo>
                  <a:lnTo>
                    <a:pt x="2452688" y="1714231"/>
                  </a:lnTo>
                  <a:lnTo>
                    <a:pt x="2383632" y="1704706"/>
                  </a:lnTo>
                  <a:lnTo>
                    <a:pt x="2317824" y="1667020"/>
                  </a:lnTo>
                  <a:lnTo>
                    <a:pt x="2252736" y="1693480"/>
                  </a:lnTo>
                  <a:lnTo>
                    <a:pt x="2176536" y="1654671"/>
                  </a:lnTo>
                  <a:lnTo>
                    <a:pt x="2146374" y="1566469"/>
                  </a:lnTo>
                  <a:lnTo>
                    <a:pt x="2114624" y="1501200"/>
                  </a:lnTo>
                  <a:lnTo>
                    <a:pt x="2084461" y="1439458"/>
                  </a:lnTo>
                  <a:lnTo>
                    <a:pt x="2069307" y="1359424"/>
                  </a:lnTo>
                  <a:lnTo>
                    <a:pt x="2051124" y="1296571"/>
                  </a:lnTo>
                  <a:lnTo>
                    <a:pt x="2040732" y="1245124"/>
                  </a:lnTo>
                  <a:lnTo>
                    <a:pt x="2047875" y="1176068"/>
                  </a:lnTo>
                  <a:lnTo>
                    <a:pt x="2071688" y="1080818"/>
                  </a:lnTo>
                  <a:lnTo>
                    <a:pt x="2057400" y="1014143"/>
                  </a:lnTo>
                  <a:lnTo>
                    <a:pt x="2083594" y="945087"/>
                  </a:lnTo>
                  <a:lnTo>
                    <a:pt x="2102644" y="885556"/>
                  </a:lnTo>
                  <a:lnTo>
                    <a:pt x="2078832" y="833168"/>
                  </a:lnTo>
                  <a:lnTo>
                    <a:pt x="2005086" y="781471"/>
                  </a:lnTo>
                  <a:lnTo>
                    <a:pt x="1895475" y="773637"/>
                  </a:lnTo>
                  <a:lnTo>
                    <a:pt x="1814513" y="618856"/>
                  </a:lnTo>
                  <a:lnTo>
                    <a:pt x="1724025" y="490268"/>
                  </a:lnTo>
                  <a:lnTo>
                    <a:pt x="1621632" y="366443"/>
                  </a:lnTo>
                  <a:lnTo>
                    <a:pt x="1445419" y="456931"/>
                  </a:lnTo>
                  <a:lnTo>
                    <a:pt x="1331119" y="342631"/>
                  </a:lnTo>
                  <a:lnTo>
                    <a:pt x="1252538" y="264049"/>
                  </a:lnTo>
                  <a:lnTo>
                    <a:pt x="1159669" y="180706"/>
                  </a:lnTo>
                  <a:lnTo>
                    <a:pt x="1090613" y="123556"/>
                  </a:lnTo>
                  <a:lnTo>
                    <a:pt x="879549" y="135832"/>
                  </a:lnTo>
                  <a:lnTo>
                    <a:pt x="795411" y="130539"/>
                  </a:lnTo>
                  <a:lnTo>
                    <a:pt x="741436" y="135832"/>
                  </a:lnTo>
                  <a:lnTo>
                    <a:pt x="657299" y="132303"/>
                  </a:lnTo>
                  <a:lnTo>
                    <a:pt x="569986" y="141124"/>
                  </a:lnTo>
                  <a:lnTo>
                    <a:pt x="484261" y="142888"/>
                  </a:lnTo>
                  <a:lnTo>
                    <a:pt x="346149" y="74090"/>
                  </a:lnTo>
                  <a:lnTo>
                    <a:pt x="246136" y="24697"/>
                  </a:lnTo>
                  <a:lnTo>
                    <a:pt x="211211" y="15877"/>
                  </a:lnTo>
                  <a:lnTo>
                    <a:pt x="138186" y="5292"/>
                  </a:lnTo>
                  <a:lnTo>
                    <a:pt x="98499" y="0"/>
                  </a:lnTo>
                  <a:lnTo>
                    <a:pt x="0" y="2112"/>
                  </a:lnTo>
                  <a:lnTo>
                    <a:pt x="35335" y="752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0" name="Freeform 185">
              <a:extLst/>
            </p:cNvPr>
            <p:cNvSpPr>
              <a:spLocks/>
            </p:cNvSpPr>
            <p:nvPr/>
          </p:nvSpPr>
          <p:spPr bwMode="auto">
            <a:xfrm>
              <a:off x="2593951" y="4535506"/>
              <a:ext cx="69850" cy="77787"/>
            </a:xfrm>
            <a:custGeom>
              <a:avLst/>
              <a:gdLst>
                <a:gd name="T0" fmla="*/ 0 w 409575"/>
                <a:gd name="T1" fmla="*/ 54 h 454277"/>
                <a:gd name="T2" fmla="*/ 2 w 409575"/>
                <a:gd name="T3" fmla="*/ 49 h 454277"/>
                <a:gd name="T4" fmla="*/ 5 w 409575"/>
                <a:gd name="T5" fmla="*/ 41 h 454277"/>
                <a:gd name="T6" fmla="*/ 9 w 409575"/>
                <a:gd name="T7" fmla="*/ 32 h 454277"/>
                <a:gd name="T8" fmla="*/ 16 w 409575"/>
                <a:gd name="T9" fmla="*/ 29 h 454277"/>
                <a:gd name="T10" fmla="*/ 23 w 409575"/>
                <a:gd name="T11" fmla="*/ 24 h 454277"/>
                <a:gd name="T12" fmla="*/ 22 w 409575"/>
                <a:gd name="T13" fmla="*/ 17 h 454277"/>
                <a:gd name="T14" fmla="*/ 19 w 409575"/>
                <a:gd name="T15" fmla="*/ 12 h 454277"/>
                <a:gd name="T16" fmla="*/ 20 w 409575"/>
                <a:gd name="T17" fmla="*/ 5 h 454277"/>
                <a:gd name="T18" fmla="*/ 25 w 409575"/>
                <a:gd name="T19" fmla="*/ 3 h 454277"/>
                <a:gd name="T20" fmla="*/ 28 w 409575"/>
                <a:gd name="T21" fmla="*/ 1 h 454277"/>
                <a:gd name="T22" fmla="*/ 33 w 409575"/>
                <a:gd name="T23" fmla="*/ 0 h 454277"/>
                <a:gd name="T24" fmla="*/ 42 w 409575"/>
                <a:gd name="T25" fmla="*/ 0 h 454277"/>
                <a:gd name="T26" fmla="*/ 47 w 409575"/>
                <a:gd name="T27" fmla="*/ 4 h 454277"/>
                <a:gd name="T28" fmla="*/ 46 w 409575"/>
                <a:gd name="T29" fmla="*/ 12 h 454277"/>
                <a:gd name="T30" fmla="*/ 46 w 409575"/>
                <a:gd name="T31" fmla="*/ 20 h 454277"/>
                <a:gd name="T32" fmla="*/ 48 w 409575"/>
                <a:gd name="T33" fmla="*/ 29 h 454277"/>
                <a:gd name="T34" fmla="*/ 51 w 409575"/>
                <a:gd name="T35" fmla="*/ 33 h 454277"/>
                <a:gd name="T36" fmla="*/ 52 w 409575"/>
                <a:gd name="T37" fmla="*/ 36 h 454277"/>
                <a:gd name="T38" fmla="*/ 59 w 409575"/>
                <a:gd name="T39" fmla="*/ 37 h 454277"/>
                <a:gd name="T40" fmla="*/ 54 w 409575"/>
                <a:gd name="T41" fmla="*/ 42 h 454277"/>
                <a:gd name="T42" fmla="*/ 49 w 409575"/>
                <a:gd name="T43" fmla="*/ 48 h 454277"/>
                <a:gd name="T44" fmla="*/ 46 w 409575"/>
                <a:gd name="T45" fmla="*/ 53 h 454277"/>
                <a:gd name="T46" fmla="*/ 44 w 409575"/>
                <a:gd name="T47" fmla="*/ 58 h 454277"/>
                <a:gd name="T48" fmla="*/ 40 w 409575"/>
                <a:gd name="T49" fmla="*/ 61 h 454277"/>
                <a:gd name="T50" fmla="*/ 32 w 409575"/>
                <a:gd name="T51" fmla="*/ 65 h 454277"/>
                <a:gd name="T52" fmla="*/ 23 w 409575"/>
                <a:gd name="T53" fmla="*/ 67 h 454277"/>
                <a:gd name="T54" fmla="*/ 13 w 409575"/>
                <a:gd name="T55" fmla="*/ 65 h 454277"/>
                <a:gd name="T56" fmla="*/ 6 w 409575"/>
                <a:gd name="T57" fmla="*/ 60 h 454277"/>
                <a:gd name="T58" fmla="*/ 0 w 409575"/>
                <a:gd name="T59" fmla="*/ 54 h 4542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9575"/>
                <a:gd name="T91" fmla="*/ 0 h 454277"/>
                <a:gd name="T92" fmla="*/ 409575 w 409575"/>
                <a:gd name="T93" fmla="*/ 454277 h 4542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9575" h="454277">
                  <a:moveTo>
                    <a:pt x="0" y="370564"/>
                  </a:moveTo>
                  <a:lnTo>
                    <a:pt x="12586" y="330452"/>
                  </a:lnTo>
                  <a:lnTo>
                    <a:pt x="36513" y="275276"/>
                  </a:lnTo>
                  <a:lnTo>
                    <a:pt x="64973" y="216152"/>
                  </a:lnTo>
                  <a:lnTo>
                    <a:pt x="107836" y="194720"/>
                  </a:lnTo>
                  <a:lnTo>
                    <a:pt x="158750" y="165872"/>
                  </a:lnTo>
                  <a:lnTo>
                    <a:pt x="150813" y="118228"/>
                  </a:lnTo>
                  <a:lnTo>
                    <a:pt x="134938" y="81171"/>
                  </a:lnTo>
                  <a:lnTo>
                    <a:pt x="138113" y="35292"/>
                  </a:lnTo>
                  <a:lnTo>
                    <a:pt x="173772" y="17045"/>
                  </a:lnTo>
                  <a:lnTo>
                    <a:pt x="196394" y="3810"/>
                  </a:lnTo>
                  <a:lnTo>
                    <a:pt x="230188" y="1765"/>
                  </a:lnTo>
                  <a:lnTo>
                    <a:pt x="293688" y="0"/>
                  </a:lnTo>
                  <a:lnTo>
                    <a:pt x="322263" y="26469"/>
                  </a:lnTo>
                  <a:lnTo>
                    <a:pt x="315913" y="81171"/>
                  </a:lnTo>
                  <a:lnTo>
                    <a:pt x="317500" y="132345"/>
                  </a:lnTo>
                  <a:lnTo>
                    <a:pt x="333316" y="194386"/>
                  </a:lnTo>
                  <a:lnTo>
                    <a:pt x="351175" y="223501"/>
                  </a:lnTo>
                  <a:lnTo>
                    <a:pt x="361891" y="247324"/>
                  </a:lnTo>
                  <a:lnTo>
                    <a:pt x="409575" y="254101"/>
                  </a:lnTo>
                  <a:lnTo>
                    <a:pt x="374650" y="287629"/>
                  </a:lnTo>
                  <a:lnTo>
                    <a:pt x="341313" y="326450"/>
                  </a:lnTo>
                  <a:lnTo>
                    <a:pt x="315913" y="363506"/>
                  </a:lnTo>
                  <a:lnTo>
                    <a:pt x="306388" y="397034"/>
                  </a:lnTo>
                  <a:lnTo>
                    <a:pt x="274638" y="414680"/>
                  </a:lnTo>
                  <a:lnTo>
                    <a:pt x="220663" y="442913"/>
                  </a:lnTo>
                  <a:lnTo>
                    <a:pt x="160223" y="454277"/>
                  </a:lnTo>
                  <a:lnTo>
                    <a:pt x="93548" y="444752"/>
                  </a:lnTo>
                  <a:lnTo>
                    <a:pt x="43542" y="409033"/>
                  </a:lnTo>
                  <a:lnTo>
                    <a:pt x="0" y="3705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1" name="Freeform 186">
              <a:extLst/>
            </p:cNvPr>
            <p:cNvSpPr>
              <a:spLocks/>
            </p:cNvSpPr>
            <p:nvPr/>
          </p:nvSpPr>
          <p:spPr bwMode="auto">
            <a:xfrm>
              <a:off x="2646339" y="4564081"/>
              <a:ext cx="98425" cy="60325"/>
            </a:xfrm>
            <a:custGeom>
              <a:avLst/>
              <a:gdLst>
                <a:gd name="T0" fmla="*/ 55 w 581878"/>
                <a:gd name="T1" fmla="*/ 54 h 323850"/>
                <a:gd name="T2" fmla="*/ 59 w 581878"/>
                <a:gd name="T3" fmla="*/ 41 h 323850"/>
                <a:gd name="T4" fmla="*/ 64 w 581878"/>
                <a:gd name="T5" fmla="*/ 37 h 323850"/>
                <a:gd name="T6" fmla="*/ 71 w 581878"/>
                <a:gd name="T7" fmla="*/ 32 h 323850"/>
                <a:gd name="T8" fmla="*/ 80 w 581878"/>
                <a:gd name="T9" fmla="*/ 20 h 323850"/>
                <a:gd name="T10" fmla="*/ 81 w 581878"/>
                <a:gd name="T11" fmla="*/ 6 h 323850"/>
                <a:gd name="T12" fmla="*/ 75 w 581878"/>
                <a:gd name="T13" fmla="*/ 4 h 323850"/>
                <a:gd name="T14" fmla="*/ 67 w 581878"/>
                <a:gd name="T15" fmla="*/ 0 h 323850"/>
                <a:gd name="T16" fmla="*/ 60 w 581878"/>
                <a:gd name="T17" fmla="*/ 1 h 323850"/>
                <a:gd name="T18" fmla="*/ 52 w 581878"/>
                <a:gd name="T19" fmla="*/ 1 h 323850"/>
                <a:gd name="T20" fmla="*/ 42 w 581878"/>
                <a:gd name="T21" fmla="*/ 3 h 323850"/>
                <a:gd name="T22" fmla="*/ 35 w 581878"/>
                <a:gd name="T23" fmla="*/ 4 h 323850"/>
                <a:gd name="T24" fmla="*/ 25 w 581878"/>
                <a:gd name="T25" fmla="*/ 5 h 323850"/>
                <a:gd name="T26" fmla="*/ 17 w 581878"/>
                <a:gd name="T27" fmla="*/ 2 h 323850"/>
                <a:gd name="T28" fmla="*/ 6 w 581878"/>
                <a:gd name="T29" fmla="*/ 12 h 323850"/>
                <a:gd name="T30" fmla="*/ 8 w 581878"/>
                <a:gd name="T31" fmla="*/ 17 h 323850"/>
                <a:gd name="T32" fmla="*/ 14 w 581878"/>
                <a:gd name="T33" fmla="*/ 18 h 323850"/>
                <a:gd name="T34" fmla="*/ 6 w 581878"/>
                <a:gd name="T35" fmla="*/ 29 h 323850"/>
                <a:gd name="T36" fmla="*/ 1 w 581878"/>
                <a:gd name="T37" fmla="*/ 41 h 323850"/>
                <a:gd name="T38" fmla="*/ 0 w 581878"/>
                <a:gd name="T39" fmla="*/ 47 h 323850"/>
                <a:gd name="T40" fmla="*/ 11 w 581878"/>
                <a:gd name="T41" fmla="*/ 50 h 323850"/>
                <a:gd name="T42" fmla="*/ 16 w 581878"/>
                <a:gd name="T43" fmla="*/ 50 h 323850"/>
                <a:gd name="T44" fmla="*/ 22 w 581878"/>
                <a:gd name="T45" fmla="*/ 56 h 323850"/>
                <a:gd name="T46" fmla="*/ 26 w 581878"/>
                <a:gd name="T47" fmla="*/ 62 h 323850"/>
                <a:gd name="T48" fmla="*/ 28 w 581878"/>
                <a:gd name="T49" fmla="*/ 70 h 323850"/>
                <a:gd name="T50" fmla="*/ 37 w 581878"/>
                <a:gd name="T51" fmla="*/ 73 h 323850"/>
                <a:gd name="T52" fmla="*/ 37 w 581878"/>
                <a:gd name="T53" fmla="*/ 65 h 323850"/>
                <a:gd name="T54" fmla="*/ 40 w 581878"/>
                <a:gd name="T55" fmla="*/ 54 h 323850"/>
                <a:gd name="T56" fmla="*/ 46 w 581878"/>
                <a:gd name="T57" fmla="*/ 49 h 323850"/>
                <a:gd name="T58" fmla="*/ 55 w 581878"/>
                <a:gd name="T59" fmla="*/ 54 h 3238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1878"/>
                <a:gd name="T91" fmla="*/ 0 h 323850"/>
                <a:gd name="T92" fmla="*/ 581878 w 581878"/>
                <a:gd name="T93" fmla="*/ 323850 h 3238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1878" h="323850">
                  <a:moveTo>
                    <a:pt x="397728" y="241300"/>
                  </a:moveTo>
                  <a:lnTo>
                    <a:pt x="423128" y="180975"/>
                  </a:lnTo>
                  <a:lnTo>
                    <a:pt x="464403" y="165100"/>
                  </a:lnTo>
                  <a:lnTo>
                    <a:pt x="510441" y="142875"/>
                  </a:lnTo>
                  <a:lnTo>
                    <a:pt x="577116" y="88900"/>
                  </a:lnTo>
                  <a:lnTo>
                    <a:pt x="581878" y="28575"/>
                  </a:lnTo>
                  <a:lnTo>
                    <a:pt x="542191" y="15875"/>
                  </a:lnTo>
                  <a:lnTo>
                    <a:pt x="485041" y="0"/>
                  </a:lnTo>
                  <a:lnTo>
                    <a:pt x="429478" y="6350"/>
                  </a:lnTo>
                  <a:lnTo>
                    <a:pt x="372328" y="4762"/>
                  </a:lnTo>
                  <a:lnTo>
                    <a:pt x="305653" y="14287"/>
                  </a:lnTo>
                  <a:lnTo>
                    <a:pt x="253266" y="15875"/>
                  </a:lnTo>
                  <a:lnTo>
                    <a:pt x="177066" y="23812"/>
                  </a:lnTo>
                  <a:lnTo>
                    <a:pt x="119916" y="9525"/>
                  </a:lnTo>
                  <a:lnTo>
                    <a:pt x="43716" y="53975"/>
                  </a:lnTo>
                  <a:lnTo>
                    <a:pt x="58003" y="76200"/>
                  </a:lnTo>
                  <a:lnTo>
                    <a:pt x="100012" y="80818"/>
                  </a:lnTo>
                  <a:lnTo>
                    <a:pt x="46891" y="130175"/>
                  </a:lnTo>
                  <a:lnTo>
                    <a:pt x="8791" y="180975"/>
                  </a:lnTo>
                  <a:lnTo>
                    <a:pt x="0" y="210596"/>
                  </a:lnTo>
                  <a:lnTo>
                    <a:pt x="77053" y="223837"/>
                  </a:lnTo>
                  <a:lnTo>
                    <a:pt x="114300" y="222502"/>
                  </a:lnTo>
                  <a:lnTo>
                    <a:pt x="158016" y="249237"/>
                  </a:lnTo>
                  <a:lnTo>
                    <a:pt x="189766" y="277812"/>
                  </a:lnTo>
                  <a:lnTo>
                    <a:pt x="202406" y="314180"/>
                  </a:lnTo>
                  <a:lnTo>
                    <a:pt x="264378" y="323850"/>
                  </a:lnTo>
                  <a:lnTo>
                    <a:pt x="267553" y="290512"/>
                  </a:lnTo>
                  <a:lnTo>
                    <a:pt x="288191" y="241300"/>
                  </a:lnTo>
                  <a:lnTo>
                    <a:pt x="334228" y="217487"/>
                  </a:lnTo>
                  <a:lnTo>
                    <a:pt x="397728" y="2413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2" name="Freeform 187">
              <a:extLst/>
            </p:cNvPr>
            <p:cNvSpPr>
              <a:spLocks/>
            </p:cNvSpPr>
            <p:nvPr/>
          </p:nvSpPr>
          <p:spPr bwMode="auto">
            <a:xfrm>
              <a:off x="2679676" y="4578368"/>
              <a:ext cx="84138" cy="79375"/>
            </a:xfrm>
            <a:custGeom>
              <a:avLst/>
              <a:gdLst>
                <a:gd name="T0" fmla="*/ 67 w 494844"/>
                <a:gd name="T1" fmla="*/ 97 h 417512"/>
                <a:gd name="T2" fmla="*/ 62 w 494844"/>
                <a:gd name="T3" fmla="*/ 103 h 417512"/>
                <a:gd name="T4" fmla="*/ 54 w 494844"/>
                <a:gd name="T5" fmla="*/ 104 h 417512"/>
                <a:gd name="T6" fmla="*/ 47 w 494844"/>
                <a:gd name="T7" fmla="*/ 102 h 417512"/>
                <a:gd name="T8" fmla="*/ 38 w 494844"/>
                <a:gd name="T9" fmla="*/ 104 h 417512"/>
                <a:gd name="T10" fmla="*/ 30 w 494844"/>
                <a:gd name="T11" fmla="*/ 104 h 417512"/>
                <a:gd name="T12" fmla="*/ 28 w 494844"/>
                <a:gd name="T13" fmla="*/ 99 h 417512"/>
                <a:gd name="T14" fmla="*/ 20 w 494844"/>
                <a:gd name="T15" fmla="*/ 92 h 417512"/>
                <a:gd name="T16" fmla="*/ 15 w 494844"/>
                <a:gd name="T17" fmla="*/ 81 h 417512"/>
                <a:gd name="T18" fmla="*/ 8 w 494844"/>
                <a:gd name="T19" fmla="*/ 73 h 417512"/>
                <a:gd name="T20" fmla="*/ 0 w 494844"/>
                <a:gd name="T21" fmla="*/ 66 h 417512"/>
                <a:gd name="T22" fmla="*/ 1 w 494844"/>
                <a:gd name="T23" fmla="*/ 58 h 417512"/>
                <a:gd name="T24" fmla="*/ 10 w 494844"/>
                <a:gd name="T25" fmla="*/ 61 h 417512"/>
                <a:gd name="T26" fmla="*/ 11 w 494844"/>
                <a:gd name="T27" fmla="*/ 52 h 417512"/>
                <a:gd name="T28" fmla="*/ 13 w 494844"/>
                <a:gd name="T29" fmla="*/ 40 h 417512"/>
                <a:gd name="T30" fmla="*/ 20 w 494844"/>
                <a:gd name="T31" fmla="*/ 35 h 417512"/>
                <a:gd name="T32" fmla="*/ 29 w 494844"/>
                <a:gd name="T33" fmla="*/ 40 h 417512"/>
                <a:gd name="T34" fmla="*/ 32 w 494844"/>
                <a:gd name="T35" fmla="*/ 25 h 417512"/>
                <a:gd name="T36" fmla="*/ 39 w 494844"/>
                <a:gd name="T37" fmla="*/ 21 h 417512"/>
                <a:gd name="T38" fmla="*/ 46 w 494844"/>
                <a:gd name="T39" fmla="*/ 15 h 417512"/>
                <a:gd name="T40" fmla="*/ 55 w 494844"/>
                <a:gd name="T41" fmla="*/ 2 h 417512"/>
                <a:gd name="T42" fmla="*/ 64 w 494844"/>
                <a:gd name="T43" fmla="*/ 0 h 417512"/>
                <a:gd name="T44" fmla="*/ 69 w 494844"/>
                <a:gd name="T45" fmla="*/ 16 h 417512"/>
                <a:gd name="T46" fmla="*/ 70 w 494844"/>
                <a:gd name="T47" fmla="*/ 28 h 417512"/>
                <a:gd name="T48" fmla="*/ 68 w 494844"/>
                <a:gd name="T49" fmla="*/ 36 h 417512"/>
                <a:gd name="T50" fmla="*/ 64 w 494844"/>
                <a:gd name="T51" fmla="*/ 42 h 417512"/>
                <a:gd name="T52" fmla="*/ 66 w 494844"/>
                <a:gd name="T53" fmla="*/ 53 h 417512"/>
                <a:gd name="T54" fmla="*/ 65 w 494844"/>
                <a:gd name="T55" fmla="*/ 66 h 417512"/>
                <a:gd name="T56" fmla="*/ 63 w 494844"/>
                <a:gd name="T57" fmla="*/ 78 h 417512"/>
                <a:gd name="T58" fmla="*/ 63 w 494844"/>
                <a:gd name="T59" fmla="*/ 91 h 417512"/>
                <a:gd name="T60" fmla="*/ 67 w 494844"/>
                <a:gd name="T61" fmla="*/ 97 h 4175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94844"/>
                <a:gd name="T94" fmla="*/ 0 h 417512"/>
                <a:gd name="T95" fmla="*/ 494844 w 494844"/>
                <a:gd name="T96" fmla="*/ 417512 h 4175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94844" h="417512">
                  <a:moveTo>
                    <a:pt x="469900" y="390525"/>
                  </a:moveTo>
                  <a:lnTo>
                    <a:pt x="436563" y="414337"/>
                  </a:lnTo>
                  <a:lnTo>
                    <a:pt x="379413" y="417512"/>
                  </a:lnTo>
                  <a:lnTo>
                    <a:pt x="328613" y="412750"/>
                  </a:lnTo>
                  <a:lnTo>
                    <a:pt x="268288" y="417512"/>
                  </a:lnTo>
                  <a:lnTo>
                    <a:pt x="214313" y="417512"/>
                  </a:lnTo>
                  <a:lnTo>
                    <a:pt x="193675" y="400050"/>
                  </a:lnTo>
                  <a:lnTo>
                    <a:pt x="139700" y="369887"/>
                  </a:lnTo>
                  <a:lnTo>
                    <a:pt x="106363" y="327025"/>
                  </a:lnTo>
                  <a:lnTo>
                    <a:pt x="58738" y="295275"/>
                  </a:lnTo>
                  <a:lnTo>
                    <a:pt x="0" y="265112"/>
                  </a:lnTo>
                  <a:lnTo>
                    <a:pt x="6688" y="234805"/>
                  </a:lnTo>
                  <a:lnTo>
                    <a:pt x="68600" y="244330"/>
                  </a:lnTo>
                  <a:lnTo>
                    <a:pt x="74553" y="208611"/>
                  </a:lnTo>
                  <a:lnTo>
                    <a:pt x="92413" y="163368"/>
                  </a:lnTo>
                  <a:lnTo>
                    <a:pt x="140038" y="139555"/>
                  </a:lnTo>
                  <a:lnTo>
                    <a:pt x="204331" y="162177"/>
                  </a:lnTo>
                  <a:lnTo>
                    <a:pt x="226953" y="100265"/>
                  </a:lnTo>
                  <a:lnTo>
                    <a:pt x="273388" y="82405"/>
                  </a:lnTo>
                  <a:lnTo>
                    <a:pt x="323850" y="58737"/>
                  </a:lnTo>
                  <a:lnTo>
                    <a:pt x="385306" y="7396"/>
                  </a:lnTo>
                  <a:lnTo>
                    <a:pt x="449263" y="0"/>
                  </a:lnTo>
                  <a:lnTo>
                    <a:pt x="485319" y="65736"/>
                  </a:lnTo>
                  <a:lnTo>
                    <a:pt x="494844" y="113361"/>
                  </a:lnTo>
                  <a:lnTo>
                    <a:pt x="479366" y="145508"/>
                  </a:lnTo>
                  <a:lnTo>
                    <a:pt x="449263" y="168275"/>
                  </a:lnTo>
                  <a:lnTo>
                    <a:pt x="463550" y="212725"/>
                  </a:lnTo>
                  <a:lnTo>
                    <a:pt x="458788" y="265112"/>
                  </a:lnTo>
                  <a:lnTo>
                    <a:pt x="446088" y="312737"/>
                  </a:lnTo>
                  <a:lnTo>
                    <a:pt x="442913" y="366712"/>
                  </a:lnTo>
                  <a:lnTo>
                    <a:pt x="469900" y="3905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3" name="Freeform 188">
              <a:extLst/>
            </p:cNvPr>
            <p:cNvSpPr>
              <a:spLocks/>
            </p:cNvSpPr>
            <p:nvPr/>
          </p:nvSpPr>
          <p:spPr bwMode="auto">
            <a:xfrm>
              <a:off x="2709839" y="4652981"/>
              <a:ext cx="66675" cy="47625"/>
            </a:xfrm>
            <a:custGeom>
              <a:avLst/>
              <a:gdLst>
                <a:gd name="T0" fmla="*/ 60 w 385425"/>
                <a:gd name="T1" fmla="*/ 33 h 247650"/>
                <a:gd name="T2" fmla="*/ 57 w 385425"/>
                <a:gd name="T3" fmla="*/ 30 h 247650"/>
                <a:gd name="T4" fmla="*/ 52 w 385425"/>
                <a:gd name="T5" fmla="*/ 27 h 247650"/>
                <a:gd name="T6" fmla="*/ 48 w 385425"/>
                <a:gd name="T7" fmla="*/ 18 h 247650"/>
                <a:gd name="T8" fmla="*/ 42 w 385425"/>
                <a:gd name="T9" fmla="*/ 9 h 247650"/>
                <a:gd name="T10" fmla="*/ 41 w 385425"/>
                <a:gd name="T11" fmla="*/ 5 h 247650"/>
                <a:gd name="T12" fmla="*/ 36 w 385425"/>
                <a:gd name="T13" fmla="*/ 6 h 247650"/>
                <a:gd name="T14" fmla="*/ 29 w 385425"/>
                <a:gd name="T15" fmla="*/ 6 h 247650"/>
                <a:gd name="T16" fmla="*/ 23 w 385425"/>
                <a:gd name="T17" fmla="*/ 5 h 247650"/>
                <a:gd name="T18" fmla="*/ 17 w 385425"/>
                <a:gd name="T19" fmla="*/ 6 h 247650"/>
                <a:gd name="T20" fmla="*/ 10 w 385425"/>
                <a:gd name="T21" fmla="*/ 6 h 247650"/>
                <a:gd name="T22" fmla="*/ 6 w 385425"/>
                <a:gd name="T23" fmla="*/ 6 h 247650"/>
                <a:gd name="T24" fmla="*/ 0 w 385425"/>
                <a:gd name="T25" fmla="*/ 0 h 247650"/>
                <a:gd name="T26" fmla="*/ 0 w 385425"/>
                <a:gd name="T27" fmla="*/ 13 h 247650"/>
                <a:gd name="T28" fmla="*/ 1 w 385425"/>
                <a:gd name="T29" fmla="*/ 22 h 247650"/>
                <a:gd name="T30" fmla="*/ 8 w 385425"/>
                <a:gd name="T31" fmla="*/ 35 h 247650"/>
                <a:gd name="T32" fmla="*/ 12 w 385425"/>
                <a:gd name="T33" fmla="*/ 40 h 247650"/>
                <a:gd name="T34" fmla="*/ 17 w 385425"/>
                <a:gd name="T35" fmla="*/ 44 h 247650"/>
                <a:gd name="T36" fmla="*/ 22 w 385425"/>
                <a:gd name="T37" fmla="*/ 39 h 247650"/>
                <a:gd name="T38" fmla="*/ 26 w 385425"/>
                <a:gd name="T39" fmla="*/ 39 h 247650"/>
                <a:gd name="T40" fmla="*/ 30 w 385425"/>
                <a:gd name="T41" fmla="*/ 49 h 247650"/>
                <a:gd name="T42" fmla="*/ 33 w 385425"/>
                <a:gd name="T43" fmla="*/ 54 h 247650"/>
                <a:gd name="T44" fmla="*/ 38 w 385425"/>
                <a:gd name="T45" fmla="*/ 52 h 247650"/>
                <a:gd name="T46" fmla="*/ 40 w 385425"/>
                <a:gd name="T47" fmla="*/ 55 h 247650"/>
                <a:gd name="T48" fmla="*/ 41 w 385425"/>
                <a:gd name="T49" fmla="*/ 62 h 247650"/>
                <a:gd name="T50" fmla="*/ 46 w 385425"/>
                <a:gd name="T51" fmla="*/ 59 h 247650"/>
                <a:gd name="T52" fmla="*/ 55 w 385425"/>
                <a:gd name="T53" fmla="*/ 65 h 247650"/>
                <a:gd name="T54" fmla="*/ 53 w 385425"/>
                <a:gd name="T55" fmla="*/ 56 h 247650"/>
                <a:gd name="T56" fmla="*/ 57 w 385425"/>
                <a:gd name="T57" fmla="*/ 50 h 247650"/>
                <a:gd name="T58" fmla="*/ 54 w 385425"/>
                <a:gd name="T59" fmla="*/ 42 h 247650"/>
                <a:gd name="T60" fmla="*/ 60 w 385425"/>
                <a:gd name="T61" fmla="*/ 33 h 2476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85425"/>
                <a:gd name="T94" fmla="*/ 0 h 247650"/>
                <a:gd name="T95" fmla="*/ 385425 w 385425"/>
                <a:gd name="T96" fmla="*/ 247650 h 2476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85425" h="247650">
                  <a:moveTo>
                    <a:pt x="385425" y="127542"/>
                  </a:moveTo>
                  <a:lnTo>
                    <a:pt x="367963" y="113254"/>
                  </a:lnTo>
                  <a:lnTo>
                    <a:pt x="336213" y="102142"/>
                  </a:lnTo>
                  <a:lnTo>
                    <a:pt x="307638" y="70392"/>
                  </a:lnTo>
                  <a:lnTo>
                    <a:pt x="271125" y="33879"/>
                  </a:lnTo>
                  <a:lnTo>
                    <a:pt x="263128" y="20241"/>
                  </a:lnTo>
                  <a:lnTo>
                    <a:pt x="233025" y="21179"/>
                  </a:lnTo>
                  <a:lnTo>
                    <a:pt x="189309" y="22622"/>
                  </a:lnTo>
                  <a:lnTo>
                    <a:pt x="150018" y="17860"/>
                  </a:lnTo>
                  <a:lnTo>
                    <a:pt x="111918" y="22622"/>
                  </a:lnTo>
                  <a:lnTo>
                    <a:pt x="66338" y="24354"/>
                  </a:lnTo>
                  <a:lnTo>
                    <a:pt x="36909" y="22622"/>
                  </a:lnTo>
                  <a:lnTo>
                    <a:pt x="2381" y="0"/>
                  </a:lnTo>
                  <a:lnTo>
                    <a:pt x="0" y="50007"/>
                  </a:lnTo>
                  <a:lnTo>
                    <a:pt x="4425" y="84679"/>
                  </a:lnTo>
                  <a:lnTo>
                    <a:pt x="50463" y="132304"/>
                  </a:lnTo>
                  <a:lnTo>
                    <a:pt x="74275" y="151354"/>
                  </a:lnTo>
                  <a:lnTo>
                    <a:pt x="112375" y="167229"/>
                  </a:lnTo>
                  <a:lnTo>
                    <a:pt x="140950" y="148179"/>
                  </a:lnTo>
                  <a:lnTo>
                    <a:pt x="171113" y="148179"/>
                  </a:lnTo>
                  <a:lnTo>
                    <a:pt x="194925" y="187867"/>
                  </a:lnTo>
                  <a:lnTo>
                    <a:pt x="213975" y="203742"/>
                  </a:lnTo>
                  <a:lnTo>
                    <a:pt x="242550" y="195804"/>
                  </a:lnTo>
                  <a:lnTo>
                    <a:pt x="258425" y="210092"/>
                  </a:lnTo>
                  <a:lnTo>
                    <a:pt x="266363" y="235492"/>
                  </a:lnTo>
                  <a:lnTo>
                    <a:pt x="298113" y="224379"/>
                  </a:lnTo>
                  <a:lnTo>
                    <a:pt x="354806" y="247650"/>
                  </a:lnTo>
                  <a:lnTo>
                    <a:pt x="342900" y="213122"/>
                  </a:lnTo>
                  <a:lnTo>
                    <a:pt x="371138" y="189454"/>
                  </a:lnTo>
                  <a:lnTo>
                    <a:pt x="348913" y="160879"/>
                  </a:lnTo>
                  <a:lnTo>
                    <a:pt x="385425" y="1275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4" name="Freeform 189">
              <a:extLst/>
            </p:cNvPr>
            <p:cNvSpPr>
              <a:spLocks/>
            </p:cNvSpPr>
            <p:nvPr/>
          </p:nvSpPr>
          <p:spPr bwMode="auto">
            <a:xfrm>
              <a:off x="2746351" y="4678381"/>
              <a:ext cx="127000" cy="55562"/>
            </a:xfrm>
            <a:custGeom>
              <a:avLst/>
              <a:gdLst>
                <a:gd name="T0" fmla="*/ 7 w 736145"/>
                <a:gd name="T1" fmla="*/ 31 h 328863"/>
                <a:gd name="T2" fmla="*/ 15 w 736145"/>
                <a:gd name="T3" fmla="*/ 32 h 328863"/>
                <a:gd name="T4" fmla="*/ 26 w 736145"/>
                <a:gd name="T5" fmla="*/ 32 h 328863"/>
                <a:gd name="T6" fmla="*/ 33 w 736145"/>
                <a:gd name="T7" fmla="*/ 35 h 328863"/>
                <a:gd name="T8" fmla="*/ 38 w 736145"/>
                <a:gd name="T9" fmla="*/ 42 h 328863"/>
                <a:gd name="T10" fmla="*/ 48 w 736145"/>
                <a:gd name="T11" fmla="*/ 42 h 328863"/>
                <a:gd name="T12" fmla="*/ 54 w 736145"/>
                <a:gd name="T13" fmla="*/ 41 h 328863"/>
                <a:gd name="T14" fmla="*/ 58 w 736145"/>
                <a:gd name="T15" fmla="*/ 35 h 328863"/>
                <a:gd name="T16" fmla="*/ 55 w 736145"/>
                <a:gd name="T17" fmla="*/ 32 h 328863"/>
                <a:gd name="T18" fmla="*/ 51 w 736145"/>
                <a:gd name="T19" fmla="*/ 29 h 328863"/>
                <a:gd name="T20" fmla="*/ 58 w 736145"/>
                <a:gd name="T21" fmla="*/ 25 h 328863"/>
                <a:gd name="T22" fmla="*/ 62 w 736145"/>
                <a:gd name="T23" fmla="*/ 19 h 328863"/>
                <a:gd name="T24" fmla="*/ 66 w 736145"/>
                <a:gd name="T25" fmla="*/ 15 h 328863"/>
                <a:gd name="T26" fmla="*/ 70 w 736145"/>
                <a:gd name="T27" fmla="*/ 11 h 328863"/>
                <a:gd name="T28" fmla="*/ 81 w 736145"/>
                <a:gd name="T29" fmla="*/ 16 h 328863"/>
                <a:gd name="T30" fmla="*/ 89 w 736145"/>
                <a:gd name="T31" fmla="*/ 16 h 328863"/>
                <a:gd name="T32" fmla="*/ 90 w 736145"/>
                <a:gd name="T33" fmla="*/ 22 h 328863"/>
                <a:gd name="T34" fmla="*/ 86 w 736145"/>
                <a:gd name="T35" fmla="*/ 25 h 328863"/>
                <a:gd name="T36" fmla="*/ 87 w 736145"/>
                <a:gd name="T37" fmla="*/ 30 h 328863"/>
                <a:gd name="T38" fmla="*/ 91 w 736145"/>
                <a:gd name="T39" fmla="*/ 33 h 328863"/>
                <a:gd name="T40" fmla="*/ 92 w 736145"/>
                <a:gd name="T41" fmla="*/ 40 h 328863"/>
                <a:gd name="T42" fmla="*/ 103 w 736145"/>
                <a:gd name="T43" fmla="*/ 45 h 328863"/>
                <a:gd name="T44" fmla="*/ 109 w 736145"/>
                <a:gd name="T45" fmla="*/ 45 h 328863"/>
                <a:gd name="T46" fmla="*/ 111 w 736145"/>
                <a:gd name="T47" fmla="*/ 41 h 328863"/>
                <a:gd name="T48" fmla="*/ 112 w 736145"/>
                <a:gd name="T49" fmla="*/ 34 h 328863"/>
                <a:gd name="T50" fmla="*/ 108 w 736145"/>
                <a:gd name="T51" fmla="*/ 26 h 328863"/>
                <a:gd name="T52" fmla="*/ 104 w 736145"/>
                <a:gd name="T53" fmla="*/ 19 h 328863"/>
                <a:gd name="T54" fmla="*/ 102 w 736145"/>
                <a:gd name="T55" fmla="*/ 13 h 328863"/>
                <a:gd name="T56" fmla="*/ 98 w 736145"/>
                <a:gd name="T57" fmla="*/ 11 h 328863"/>
                <a:gd name="T58" fmla="*/ 93 w 736145"/>
                <a:gd name="T59" fmla="*/ 6 h 328863"/>
                <a:gd name="T60" fmla="*/ 86 w 736145"/>
                <a:gd name="T61" fmla="*/ 6 h 328863"/>
                <a:gd name="T62" fmla="*/ 78 w 736145"/>
                <a:gd name="T63" fmla="*/ 2 h 328863"/>
                <a:gd name="T64" fmla="*/ 70 w 736145"/>
                <a:gd name="T65" fmla="*/ 2 h 328863"/>
                <a:gd name="T66" fmla="*/ 63 w 736145"/>
                <a:gd name="T67" fmla="*/ 6 h 328863"/>
                <a:gd name="T68" fmla="*/ 53 w 736145"/>
                <a:gd name="T69" fmla="*/ 10 h 328863"/>
                <a:gd name="T70" fmla="*/ 40 w 736145"/>
                <a:gd name="T71" fmla="*/ 12 h 328863"/>
                <a:gd name="T72" fmla="*/ 26 w 736145"/>
                <a:gd name="T73" fmla="*/ 0 h 328863"/>
                <a:gd name="T74" fmla="*/ 21 w 736145"/>
                <a:gd name="T75" fmla="*/ 5 h 328863"/>
                <a:gd name="T76" fmla="*/ 24 w 736145"/>
                <a:gd name="T77" fmla="*/ 10 h 328863"/>
                <a:gd name="T78" fmla="*/ 19 w 736145"/>
                <a:gd name="T79" fmla="*/ 13 h 328863"/>
                <a:gd name="T80" fmla="*/ 21 w 736145"/>
                <a:gd name="T81" fmla="*/ 19 h 328863"/>
                <a:gd name="T82" fmla="*/ 13 w 736145"/>
                <a:gd name="T83" fmla="*/ 15 h 328863"/>
                <a:gd name="T84" fmla="*/ 8 w 736145"/>
                <a:gd name="T85" fmla="*/ 17 h 328863"/>
                <a:gd name="T86" fmla="*/ 7 w 736145"/>
                <a:gd name="T87" fmla="*/ 12 h 328863"/>
                <a:gd name="T88" fmla="*/ 4 w 736145"/>
                <a:gd name="T89" fmla="*/ 10 h 328863"/>
                <a:gd name="T90" fmla="*/ 0 w 736145"/>
                <a:gd name="T91" fmla="*/ 12 h 328863"/>
                <a:gd name="T92" fmla="*/ 3 w 736145"/>
                <a:gd name="T93" fmla="*/ 20 h 328863"/>
                <a:gd name="T94" fmla="*/ 4 w 736145"/>
                <a:gd name="T95" fmla="*/ 25 h 328863"/>
                <a:gd name="T96" fmla="*/ 7 w 736145"/>
                <a:gd name="T97" fmla="*/ 31 h 3288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145"/>
                <a:gd name="T148" fmla="*/ 0 h 328863"/>
                <a:gd name="T149" fmla="*/ 736145 w 736145"/>
                <a:gd name="T150" fmla="*/ 328863 h 3288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145" h="328863">
                  <a:moveTo>
                    <a:pt x="46093" y="223546"/>
                  </a:moveTo>
                  <a:lnTo>
                    <a:pt x="96889" y="230582"/>
                  </a:lnTo>
                  <a:lnTo>
                    <a:pt x="168320" y="230582"/>
                  </a:lnTo>
                  <a:lnTo>
                    <a:pt x="215941" y="255207"/>
                  </a:lnTo>
                  <a:lnTo>
                    <a:pt x="250864" y="307975"/>
                  </a:lnTo>
                  <a:lnTo>
                    <a:pt x="311184" y="302699"/>
                  </a:lnTo>
                  <a:lnTo>
                    <a:pt x="350869" y="299181"/>
                  </a:lnTo>
                  <a:lnTo>
                    <a:pt x="381028" y="255207"/>
                  </a:lnTo>
                  <a:lnTo>
                    <a:pt x="358805" y="230582"/>
                  </a:lnTo>
                  <a:lnTo>
                    <a:pt x="333407" y="207716"/>
                  </a:lnTo>
                  <a:lnTo>
                    <a:pt x="381028" y="183091"/>
                  </a:lnTo>
                  <a:lnTo>
                    <a:pt x="404839" y="135599"/>
                  </a:lnTo>
                  <a:lnTo>
                    <a:pt x="428649" y="110973"/>
                  </a:lnTo>
                  <a:lnTo>
                    <a:pt x="458810" y="82830"/>
                  </a:lnTo>
                  <a:lnTo>
                    <a:pt x="530241" y="112733"/>
                  </a:lnTo>
                  <a:lnTo>
                    <a:pt x="579450" y="112733"/>
                  </a:lnTo>
                  <a:lnTo>
                    <a:pt x="588974" y="160224"/>
                  </a:lnTo>
                  <a:lnTo>
                    <a:pt x="560402" y="179573"/>
                  </a:lnTo>
                  <a:lnTo>
                    <a:pt x="571513" y="218269"/>
                  </a:lnTo>
                  <a:lnTo>
                    <a:pt x="593270" y="240757"/>
                  </a:lnTo>
                  <a:lnTo>
                    <a:pt x="605176" y="288382"/>
                  </a:lnTo>
                  <a:lnTo>
                    <a:pt x="674232" y="328863"/>
                  </a:lnTo>
                  <a:lnTo>
                    <a:pt x="709951" y="324100"/>
                  </a:lnTo>
                  <a:lnTo>
                    <a:pt x="729001" y="295525"/>
                  </a:lnTo>
                  <a:lnTo>
                    <a:pt x="736145" y="250282"/>
                  </a:lnTo>
                  <a:lnTo>
                    <a:pt x="705188" y="185988"/>
                  </a:lnTo>
                  <a:lnTo>
                    <a:pt x="679454" y="135599"/>
                  </a:lnTo>
                  <a:lnTo>
                    <a:pt x="669930" y="96902"/>
                  </a:lnTo>
                  <a:lnTo>
                    <a:pt x="641357" y="81072"/>
                  </a:lnTo>
                  <a:lnTo>
                    <a:pt x="609610" y="45893"/>
                  </a:lnTo>
                  <a:lnTo>
                    <a:pt x="560402" y="40616"/>
                  </a:lnTo>
                  <a:lnTo>
                    <a:pt x="509606" y="15991"/>
                  </a:lnTo>
                  <a:lnTo>
                    <a:pt x="460397" y="15991"/>
                  </a:lnTo>
                  <a:lnTo>
                    <a:pt x="409601" y="40616"/>
                  </a:lnTo>
                  <a:lnTo>
                    <a:pt x="346106" y="74036"/>
                  </a:lnTo>
                  <a:lnTo>
                    <a:pt x="263563" y="84590"/>
                  </a:lnTo>
                  <a:lnTo>
                    <a:pt x="169054" y="0"/>
                  </a:lnTo>
                  <a:lnTo>
                    <a:pt x="135720" y="35619"/>
                  </a:lnTo>
                  <a:lnTo>
                    <a:pt x="155959" y="69918"/>
                  </a:lnTo>
                  <a:lnTo>
                    <a:pt x="125005" y="94983"/>
                  </a:lnTo>
                  <a:lnTo>
                    <a:pt x="139292" y="134559"/>
                  </a:lnTo>
                  <a:lnTo>
                    <a:pt x="82146" y="106856"/>
                  </a:lnTo>
                  <a:lnTo>
                    <a:pt x="52383" y="120048"/>
                  </a:lnTo>
                  <a:lnTo>
                    <a:pt x="42859" y="89707"/>
                  </a:lnTo>
                  <a:lnTo>
                    <a:pt x="25001" y="76514"/>
                  </a:lnTo>
                  <a:lnTo>
                    <a:pt x="0" y="87067"/>
                  </a:lnTo>
                  <a:lnTo>
                    <a:pt x="20695" y="147912"/>
                  </a:lnTo>
                  <a:lnTo>
                    <a:pt x="27045" y="181331"/>
                  </a:lnTo>
                  <a:lnTo>
                    <a:pt x="46093" y="22354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5" name="Freeform 190">
              <a:extLst/>
            </p:cNvPr>
            <p:cNvSpPr>
              <a:spLocks/>
            </p:cNvSpPr>
            <p:nvPr/>
          </p:nvSpPr>
          <p:spPr bwMode="auto">
            <a:xfrm>
              <a:off x="2735239" y="4430731"/>
              <a:ext cx="184150" cy="76200"/>
            </a:xfrm>
            <a:custGeom>
              <a:avLst/>
              <a:gdLst>
                <a:gd name="T0" fmla="*/ 0 w 1073944"/>
                <a:gd name="T1" fmla="*/ 25 h 446719"/>
                <a:gd name="T2" fmla="*/ 0 w 1073944"/>
                <a:gd name="T3" fmla="*/ 20 h 446719"/>
                <a:gd name="T4" fmla="*/ 5 w 1073944"/>
                <a:gd name="T5" fmla="*/ 11 h 446719"/>
                <a:gd name="T6" fmla="*/ 12 w 1073944"/>
                <a:gd name="T7" fmla="*/ 8 h 446719"/>
                <a:gd name="T8" fmla="*/ 21 w 1073944"/>
                <a:gd name="T9" fmla="*/ 4 h 446719"/>
                <a:gd name="T10" fmla="*/ 30 w 1073944"/>
                <a:gd name="T11" fmla="*/ 0 h 446719"/>
                <a:gd name="T12" fmla="*/ 40 w 1073944"/>
                <a:gd name="T13" fmla="*/ 3 h 446719"/>
                <a:gd name="T14" fmla="*/ 47 w 1073944"/>
                <a:gd name="T15" fmla="*/ 3 h 446719"/>
                <a:gd name="T16" fmla="*/ 55 w 1073944"/>
                <a:gd name="T17" fmla="*/ 1 h 446719"/>
                <a:gd name="T18" fmla="*/ 60 w 1073944"/>
                <a:gd name="T19" fmla="*/ 4 h 446719"/>
                <a:gd name="T20" fmla="*/ 66 w 1073944"/>
                <a:gd name="T21" fmla="*/ 0 h 446719"/>
                <a:gd name="T22" fmla="*/ 69 w 1073944"/>
                <a:gd name="T23" fmla="*/ 6 h 446719"/>
                <a:gd name="T24" fmla="*/ 74 w 1073944"/>
                <a:gd name="T25" fmla="*/ 11 h 446719"/>
                <a:gd name="T26" fmla="*/ 82 w 1073944"/>
                <a:gd name="T27" fmla="*/ 10 h 446719"/>
                <a:gd name="T28" fmla="*/ 89 w 1073944"/>
                <a:gd name="T29" fmla="*/ 10 h 446719"/>
                <a:gd name="T30" fmla="*/ 92 w 1073944"/>
                <a:gd name="T31" fmla="*/ 12 h 446719"/>
                <a:gd name="T32" fmla="*/ 98 w 1073944"/>
                <a:gd name="T33" fmla="*/ 14 h 446719"/>
                <a:gd name="T34" fmla="*/ 103 w 1073944"/>
                <a:gd name="T35" fmla="*/ 18 h 446719"/>
                <a:gd name="T36" fmla="*/ 106 w 1073944"/>
                <a:gd name="T37" fmla="*/ 18 h 446719"/>
                <a:gd name="T38" fmla="*/ 112 w 1073944"/>
                <a:gd name="T39" fmla="*/ 20 h 446719"/>
                <a:gd name="T40" fmla="*/ 118 w 1073944"/>
                <a:gd name="T41" fmla="*/ 27 h 446719"/>
                <a:gd name="T42" fmla="*/ 124 w 1073944"/>
                <a:gd name="T43" fmla="*/ 31 h 446719"/>
                <a:gd name="T44" fmla="*/ 133 w 1073944"/>
                <a:gd name="T45" fmla="*/ 33 h 446719"/>
                <a:gd name="T46" fmla="*/ 138 w 1073944"/>
                <a:gd name="T47" fmla="*/ 40 h 446719"/>
                <a:gd name="T48" fmla="*/ 145 w 1073944"/>
                <a:gd name="T49" fmla="*/ 42 h 446719"/>
                <a:gd name="T50" fmla="*/ 151 w 1073944"/>
                <a:gd name="T51" fmla="*/ 45 h 446719"/>
                <a:gd name="T52" fmla="*/ 159 w 1073944"/>
                <a:gd name="T53" fmla="*/ 47 h 446719"/>
                <a:gd name="T54" fmla="*/ 158 w 1073944"/>
                <a:gd name="T55" fmla="*/ 54 h 446719"/>
                <a:gd name="T56" fmla="*/ 147 w 1073944"/>
                <a:gd name="T57" fmla="*/ 56 h 446719"/>
                <a:gd name="T58" fmla="*/ 138 w 1073944"/>
                <a:gd name="T59" fmla="*/ 57 h 446719"/>
                <a:gd name="T60" fmla="*/ 128 w 1073944"/>
                <a:gd name="T61" fmla="*/ 61 h 446719"/>
                <a:gd name="T62" fmla="*/ 118 w 1073944"/>
                <a:gd name="T63" fmla="*/ 64 h 446719"/>
                <a:gd name="T64" fmla="*/ 120 w 1073944"/>
                <a:gd name="T65" fmla="*/ 60 h 446719"/>
                <a:gd name="T66" fmla="*/ 103 w 1073944"/>
                <a:gd name="T67" fmla="*/ 62 h 446719"/>
                <a:gd name="T68" fmla="*/ 102 w 1073944"/>
                <a:gd name="T69" fmla="*/ 59 h 446719"/>
                <a:gd name="T70" fmla="*/ 106 w 1073944"/>
                <a:gd name="T71" fmla="*/ 53 h 446719"/>
                <a:gd name="T72" fmla="*/ 110 w 1073944"/>
                <a:gd name="T73" fmla="*/ 47 h 446719"/>
                <a:gd name="T74" fmla="*/ 110 w 1073944"/>
                <a:gd name="T75" fmla="*/ 42 h 446719"/>
                <a:gd name="T76" fmla="*/ 106 w 1073944"/>
                <a:gd name="T77" fmla="*/ 42 h 446719"/>
                <a:gd name="T78" fmla="*/ 99 w 1073944"/>
                <a:gd name="T79" fmla="*/ 44 h 446719"/>
                <a:gd name="T80" fmla="*/ 93 w 1073944"/>
                <a:gd name="T81" fmla="*/ 41 h 446719"/>
                <a:gd name="T82" fmla="*/ 90 w 1073944"/>
                <a:gd name="T83" fmla="*/ 34 h 446719"/>
                <a:gd name="T84" fmla="*/ 87 w 1073944"/>
                <a:gd name="T85" fmla="*/ 31 h 446719"/>
                <a:gd name="T86" fmla="*/ 83 w 1073944"/>
                <a:gd name="T87" fmla="*/ 29 h 446719"/>
                <a:gd name="T88" fmla="*/ 75 w 1073944"/>
                <a:gd name="T89" fmla="*/ 29 h 446719"/>
                <a:gd name="T90" fmla="*/ 66 w 1073944"/>
                <a:gd name="T91" fmla="*/ 29 h 446719"/>
                <a:gd name="T92" fmla="*/ 60 w 1073944"/>
                <a:gd name="T93" fmla="*/ 24 h 446719"/>
                <a:gd name="T94" fmla="*/ 55 w 1073944"/>
                <a:gd name="T95" fmla="*/ 23 h 446719"/>
                <a:gd name="T96" fmla="*/ 52 w 1073944"/>
                <a:gd name="T97" fmla="*/ 26 h 446719"/>
                <a:gd name="T98" fmla="*/ 49 w 1073944"/>
                <a:gd name="T99" fmla="*/ 22 h 446719"/>
                <a:gd name="T100" fmla="*/ 46 w 1073944"/>
                <a:gd name="T101" fmla="*/ 27 h 446719"/>
                <a:gd name="T102" fmla="*/ 45 w 1073944"/>
                <a:gd name="T103" fmla="*/ 19 h 446719"/>
                <a:gd name="T104" fmla="*/ 39 w 1073944"/>
                <a:gd name="T105" fmla="*/ 18 h 446719"/>
                <a:gd name="T106" fmla="*/ 31 w 1073944"/>
                <a:gd name="T107" fmla="*/ 14 h 446719"/>
                <a:gd name="T108" fmla="*/ 24 w 1073944"/>
                <a:gd name="T109" fmla="*/ 19 h 446719"/>
                <a:gd name="T110" fmla="*/ 13 w 1073944"/>
                <a:gd name="T111" fmla="*/ 25 h 446719"/>
                <a:gd name="T112" fmla="*/ 7 w 1073944"/>
                <a:gd name="T113" fmla="*/ 27 h 446719"/>
                <a:gd name="T114" fmla="*/ 0 w 1073944"/>
                <a:gd name="T115" fmla="*/ 25 h 4467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73944"/>
                <a:gd name="T175" fmla="*/ 0 h 446719"/>
                <a:gd name="T176" fmla="*/ 1073944 w 1073944"/>
                <a:gd name="T177" fmla="*/ 446719 h 4467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73944" h="446719">
                  <a:moveTo>
                    <a:pt x="0" y="172331"/>
                  </a:moveTo>
                  <a:lnTo>
                    <a:pt x="458" y="139489"/>
                  </a:lnTo>
                  <a:lnTo>
                    <a:pt x="33796" y="75924"/>
                  </a:lnTo>
                  <a:lnTo>
                    <a:pt x="80963" y="58031"/>
                  </a:lnTo>
                  <a:lnTo>
                    <a:pt x="140494" y="24693"/>
                  </a:lnTo>
                  <a:lnTo>
                    <a:pt x="200025" y="881"/>
                  </a:lnTo>
                  <a:lnTo>
                    <a:pt x="266700" y="19931"/>
                  </a:lnTo>
                  <a:lnTo>
                    <a:pt x="314325" y="17549"/>
                  </a:lnTo>
                  <a:lnTo>
                    <a:pt x="370346" y="3531"/>
                  </a:lnTo>
                  <a:lnTo>
                    <a:pt x="403683" y="30016"/>
                  </a:lnTo>
                  <a:lnTo>
                    <a:pt x="443371" y="0"/>
                  </a:lnTo>
                  <a:lnTo>
                    <a:pt x="467183" y="38845"/>
                  </a:lnTo>
                  <a:lnTo>
                    <a:pt x="495758" y="74159"/>
                  </a:lnTo>
                  <a:lnTo>
                    <a:pt x="552908" y="68861"/>
                  </a:lnTo>
                  <a:lnTo>
                    <a:pt x="600533" y="68861"/>
                  </a:lnTo>
                  <a:lnTo>
                    <a:pt x="622758" y="82987"/>
                  </a:lnTo>
                  <a:lnTo>
                    <a:pt x="662446" y="98879"/>
                  </a:lnTo>
                  <a:lnTo>
                    <a:pt x="697371" y="127130"/>
                  </a:lnTo>
                  <a:lnTo>
                    <a:pt x="718008" y="121832"/>
                  </a:lnTo>
                  <a:lnTo>
                    <a:pt x="757696" y="139489"/>
                  </a:lnTo>
                  <a:lnTo>
                    <a:pt x="795338" y="184237"/>
                  </a:lnTo>
                  <a:lnTo>
                    <a:pt x="833438" y="212812"/>
                  </a:lnTo>
                  <a:lnTo>
                    <a:pt x="897396" y="231305"/>
                  </a:lnTo>
                  <a:lnTo>
                    <a:pt x="928688" y="279487"/>
                  </a:lnTo>
                  <a:lnTo>
                    <a:pt x="976313" y="293774"/>
                  </a:lnTo>
                  <a:lnTo>
                    <a:pt x="1021557" y="310443"/>
                  </a:lnTo>
                  <a:lnTo>
                    <a:pt x="1073944" y="327112"/>
                  </a:lnTo>
                  <a:lnTo>
                    <a:pt x="1069182" y="372356"/>
                  </a:lnTo>
                  <a:lnTo>
                    <a:pt x="995363" y="386643"/>
                  </a:lnTo>
                  <a:lnTo>
                    <a:pt x="931069" y="393787"/>
                  </a:lnTo>
                  <a:lnTo>
                    <a:pt x="862471" y="425531"/>
                  </a:lnTo>
                  <a:lnTo>
                    <a:pt x="795796" y="446719"/>
                  </a:lnTo>
                  <a:lnTo>
                    <a:pt x="809625" y="415218"/>
                  </a:lnTo>
                  <a:lnTo>
                    <a:pt x="695783" y="429062"/>
                  </a:lnTo>
                  <a:lnTo>
                    <a:pt x="684671" y="407874"/>
                  </a:lnTo>
                  <a:lnTo>
                    <a:pt x="718008" y="363732"/>
                  </a:lnTo>
                  <a:lnTo>
                    <a:pt x="741821" y="324887"/>
                  </a:lnTo>
                  <a:lnTo>
                    <a:pt x="744996" y="293104"/>
                  </a:lnTo>
                  <a:lnTo>
                    <a:pt x="718008" y="287807"/>
                  </a:lnTo>
                  <a:lnTo>
                    <a:pt x="670383" y="301932"/>
                  </a:lnTo>
                  <a:lnTo>
                    <a:pt x="625933" y="282510"/>
                  </a:lnTo>
                  <a:lnTo>
                    <a:pt x="608471" y="234836"/>
                  </a:lnTo>
                  <a:lnTo>
                    <a:pt x="589421" y="213648"/>
                  </a:lnTo>
                  <a:lnTo>
                    <a:pt x="557671" y="201289"/>
                  </a:lnTo>
                  <a:lnTo>
                    <a:pt x="508458" y="201289"/>
                  </a:lnTo>
                  <a:lnTo>
                    <a:pt x="444958" y="199522"/>
                  </a:lnTo>
                  <a:lnTo>
                    <a:pt x="402096" y="169506"/>
                  </a:lnTo>
                  <a:lnTo>
                    <a:pt x="373521" y="160677"/>
                  </a:lnTo>
                  <a:lnTo>
                    <a:pt x="349708" y="178334"/>
                  </a:lnTo>
                  <a:lnTo>
                    <a:pt x="329071" y="151849"/>
                  </a:lnTo>
                  <a:lnTo>
                    <a:pt x="313196" y="187163"/>
                  </a:lnTo>
                  <a:lnTo>
                    <a:pt x="304800" y="129468"/>
                  </a:lnTo>
                  <a:lnTo>
                    <a:pt x="263983" y="125363"/>
                  </a:lnTo>
                  <a:lnTo>
                    <a:pt x="209550" y="98512"/>
                  </a:lnTo>
                  <a:lnTo>
                    <a:pt x="159544" y="134231"/>
                  </a:lnTo>
                  <a:lnTo>
                    <a:pt x="88107" y="172331"/>
                  </a:lnTo>
                  <a:lnTo>
                    <a:pt x="45244" y="186618"/>
                  </a:lnTo>
                  <a:lnTo>
                    <a:pt x="0" y="17233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6" name="Freeform 191">
              <a:extLst/>
            </p:cNvPr>
            <p:cNvSpPr>
              <a:spLocks/>
            </p:cNvSpPr>
            <p:nvPr/>
          </p:nvSpPr>
          <p:spPr bwMode="auto">
            <a:xfrm>
              <a:off x="2846364" y="4527568"/>
              <a:ext cx="36512" cy="12700"/>
            </a:xfrm>
            <a:custGeom>
              <a:avLst/>
              <a:gdLst>
                <a:gd name="T0" fmla="*/ 2147483647 w 413"/>
                <a:gd name="T1" fmla="*/ 2147483647 h 168"/>
                <a:gd name="T2" fmla="*/ 2147483647 w 413"/>
                <a:gd name="T3" fmla="*/ 2147483647 h 168"/>
                <a:gd name="T4" fmla="*/ 2147483647 w 413"/>
                <a:gd name="T5" fmla="*/ 2147483647 h 168"/>
                <a:gd name="T6" fmla="*/ 2147483647 w 413"/>
                <a:gd name="T7" fmla="*/ 2147483647 h 168"/>
                <a:gd name="T8" fmla="*/ 2147483647 w 413"/>
                <a:gd name="T9" fmla="*/ 0 h 168"/>
                <a:gd name="T10" fmla="*/ 2147483647 w 413"/>
                <a:gd name="T11" fmla="*/ 2147483647 h 168"/>
                <a:gd name="T12" fmla="*/ 0 w 413"/>
                <a:gd name="T13" fmla="*/ 2147483647 h 168"/>
                <a:gd name="T14" fmla="*/ 2147483647 w 413"/>
                <a:gd name="T15" fmla="*/ 2147483647 h 168"/>
                <a:gd name="T16" fmla="*/ 2147483647 w 413"/>
                <a:gd name="T17" fmla="*/ 2147483647 h 168"/>
                <a:gd name="T18" fmla="*/ 2147483647 w 413"/>
                <a:gd name="T19" fmla="*/ 2147483647 h 168"/>
                <a:gd name="T20" fmla="*/ 2147483647 w 413"/>
                <a:gd name="T21" fmla="*/ 2147483647 h 168"/>
                <a:gd name="T22" fmla="*/ 2147483647 w 413"/>
                <a:gd name="T23" fmla="*/ 2147483647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3"/>
                <a:gd name="T37" fmla="*/ 0 h 168"/>
                <a:gd name="T38" fmla="*/ 413 w 413"/>
                <a:gd name="T39" fmla="*/ 168 h 1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3" h="168">
                  <a:moveTo>
                    <a:pt x="408" y="26"/>
                  </a:moveTo>
                  <a:lnTo>
                    <a:pt x="349" y="24"/>
                  </a:lnTo>
                  <a:lnTo>
                    <a:pt x="293" y="8"/>
                  </a:lnTo>
                  <a:lnTo>
                    <a:pt x="182" y="26"/>
                  </a:lnTo>
                  <a:lnTo>
                    <a:pt x="125" y="0"/>
                  </a:lnTo>
                  <a:lnTo>
                    <a:pt x="61" y="32"/>
                  </a:lnTo>
                  <a:lnTo>
                    <a:pt x="0" y="72"/>
                  </a:lnTo>
                  <a:lnTo>
                    <a:pt x="93" y="128"/>
                  </a:lnTo>
                  <a:lnTo>
                    <a:pt x="205" y="168"/>
                  </a:lnTo>
                  <a:lnTo>
                    <a:pt x="301" y="120"/>
                  </a:lnTo>
                  <a:lnTo>
                    <a:pt x="413" y="112"/>
                  </a:lnTo>
                  <a:lnTo>
                    <a:pt x="408" y="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7" name="Freeform 192">
              <a:extLst/>
            </p:cNvPr>
            <p:cNvSpPr>
              <a:spLocks/>
            </p:cNvSpPr>
            <p:nvPr/>
          </p:nvSpPr>
          <p:spPr bwMode="auto">
            <a:xfrm rot="441143">
              <a:off x="2908276" y="4494231"/>
              <a:ext cx="57150" cy="49212"/>
            </a:xfrm>
            <a:custGeom>
              <a:avLst/>
              <a:gdLst>
                <a:gd name="T0" fmla="*/ 2147483647 w 635"/>
                <a:gd name="T1" fmla="*/ 2147483647 h 457"/>
                <a:gd name="T2" fmla="*/ 2147483647 w 635"/>
                <a:gd name="T3" fmla="*/ 2147483647 h 457"/>
                <a:gd name="T4" fmla="*/ 2147483647 w 635"/>
                <a:gd name="T5" fmla="*/ 2147483647 h 457"/>
                <a:gd name="T6" fmla="*/ 2147483647 w 635"/>
                <a:gd name="T7" fmla="*/ 2147483647 h 457"/>
                <a:gd name="T8" fmla="*/ 2147483647 w 635"/>
                <a:gd name="T9" fmla="*/ 2147483647 h 457"/>
                <a:gd name="T10" fmla="*/ 2147483647 w 635"/>
                <a:gd name="T11" fmla="*/ 2147483647 h 457"/>
                <a:gd name="T12" fmla="*/ 2147483647 w 635"/>
                <a:gd name="T13" fmla="*/ 2147483647 h 457"/>
                <a:gd name="T14" fmla="*/ 2147483647 w 635"/>
                <a:gd name="T15" fmla="*/ 2147483647 h 457"/>
                <a:gd name="T16" fmla="*/ 0 w 635"/>
                <a:gd name="T17" fmla="*/ 2147483647 h 457"/>
                <a:gd name="T18" fmla="*/ 2147483647 w 635"/>
                <a:gd name="T19" fmla="*/ 2147483647 h 457"/>
                <a:gd name="T20" fmla="*/ 2147483647 w 635"/>
                <a:gd name="T21" fmla="*/ 2147483647 h 457"/>
                <a:gd name="T22" fmla="*/ 2147483647 w 635"/>
                <a:gd name="T23" fmla="*/ 2147483647 h 457"/>
                <a:gd name="T24" fmla="*/ 2147483647 w 635"/>
                <a:gd name="T25" fmla="*/ 2147483647 h 457"/>
                <a:gd name="T26" fmla="*/ 2147483647 w 635"/>
                <a:gd name="T27" fmla="*/ 2147483647 h 457"/>
                <a:gd name="T28" fmla="*/ 2147483647 w 635"/>
                <a:gd name="T29" fmla="*/ 2147483647 h 457"/>
                <a:gd name="T30" fmla="*/ 2147483647 w 635"/>
                <a:gd name="T31" fmla="*/ 2147483647 h 457"/>
                <a:gd name="T32" fmla="*/ 2147483647 w 635"/>
                <a:gd name="T33" fmla="*/ 2147483647 h 457"/>
                <a:gd name="T34" fmla="*/ 2147483647 w 635"/>
                <a:gd name="T35" fmla="*/ 2147483647 h 457"/>
                <a:gd name="T36" fmla="*/ 2147483647 w 635"/>
                <a:gd name="T37" fmla="*/ 2147483647 h 457"/>
                <a:gd name="T38" fmla="*/ 2147483647 w 635"/>
                <a:gd name="T39" fmla="*/ 0 h 457"/>
                <a:gd name="T40" fmla="*/ 2147483647 w 635"/>
                <a:gd name="T41" fmla="*/ 2147483647 h 457"/>
                <a:gd name="T42" fmla="*/ 2147483647 w 635"/>
                <a:gd name="T43" fmla="*/ 2147483647 h 457"/>
                <a:gd name="T44" fmla="*/ 2147483647 w 635"/>
                <a:gd name="T45" fmla="*/ 2147483647 h 457"/>
                <a:gd name="T46" fmla="*/ 2147483647 w 635"/>
                <a:gd name="T47" fmla="*/ 2147483647 h 4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5"/>
                <a:gd name="T73" fmla="*/ 0 h 457"/>
                <a:gd name="T74" fmla="*/ 635 w 635"/>
                <a:gd name="T75" fmla="*/ 457 h 4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5" h="457">
                  <a:moveTo>
                    <a:pt x="219" y="72"/>
                  </a:moveTo>
                  <a:lnTo>
                    <a:pt x="351" y="114"/>
                  </a:lnTo>
                  <a:lnTo>
                    <a:pt x="363" y="185"/>
                  </a:lnTo>
                  <a:lnTo>
                    <a:pt x="441" y="228"/>
                  </a:lnTo>
                  <a:lnTo>
                    <a:pt x="453" y="270"/>
                  </a:lnTo>
                  <a:lnTo>
                    <a:pt x="369" y="306"/>
                  </a:lnTo>
                  <a:lnTo>
                    <a:pt x="243" y="342"/>
                  </a:lnTo>
                  <a:lnTo>
                    <a:pt x="129" y="342"/>
                  </a:lnTo>
                  <a:lnTo>
                    <a:pt x="0" y="367"/>
                  </a:lnTo>
                  <a:lnTo>
                    <a:pt x="75" y="414"/>
                  </a:lnTo>
                  <a:lnTo>
                    <a:pt x="136" y="412"/>
                  </a:lnTo>
                  <a:lnTo>
                    <a:pt x="227" y="457"/>
                  </a:lnTo>
                  <a:lnTo>
                    <a:pt x="285" y="426"/>
                  </a:lnTo>
                  <a:lnTo>
                    <a:pt x="405" y="408"/>
                  </a:lnTo>
                  <a:lnTo>
                    <a:pt x="549" y="360"/>
                  </a:lnTo>
                  <a:lnTo>
                    <a:pt x="635" y="367"/>
                  </a:lnTo>
                  <a:lnTo>
                    <a:pt x="603" y="288"/>
                  </a:lnTo>
                  <a:lnTo>
                    <a:pt x="561" y="174"/>
                  </a:lnTo>
                  <a:lnTo>
                    <a:pt x="597" y="108"/>
                  </a:lnTo>
                  <a:lnTo>
                    <a:pt x="567" y="0"/>
                  </a:lnTo>
                  <a:lnTo>
                    <a:pt x="495" y="6"/>
                  </a:lnTo>
                  <a:lnTo>
                    <a:pt x="429" y="6"/>
                  </a:lnTo>
                  <a:lnTo>
                    <a:pt x="333" y="24"/>
                  </a:lnTo>
                  <a:lnTo>
                    <a:pt x="219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8" name="Freeform 193">
              <a:extLst/>
            </p:cNvPr>
            <p:cNvSpPr>
              <a:spLocks/>
            </p:cNvSpPr>
            <p:nvPr/>
          </p:nvSpPr>
          <p:spPr bwMode="auto">
            <a:xfrm rot="441143">
              <a:off x="2957489" y="4494231"/>
              <a:ext cx="65087" cy="52387"/>
            </a:xfrm>
            <a:custGeom>
              <a:avLst/>
              <a:gdLst>
                <a:gd name="T0" fmla="*/ 2147483647 w 710"/>
                <a:gd name="T1" fmla="*/ 2147483647 h 490"/>
                <a:gd name="T2" fmla="*/ 2147483647 w 710"/>
                <a:gd name="T3" fmla="*/ 2147483647 h 490"/>
                <a:gd name="T4" fmla="*/ 2147483647 w 710"/>
                <a:gd name="T5" fmla="*/ 2147483647 h 490"/>
                <a:gd name="T6" fmla="*/ 2147483647 w 710"/>
                <a:gd name="T7" fmla="*/ 2147483647 h 490"/>
                <a:gd name="T8" fmla="*/ 2147483647 w 710"/>
                <a:gd name="T9" fmla="*/ 2147483647 h 490"/>
                <a:gd name="T10" fmla="*/ 2147483647 w 710"/>
                <a:gd name="T11" fmla="*/ 2147483647 h 490"/>
                <a:gd name="T12" fmla="*/ 2147483647 w 710"/>
                <a:gd name="T13" fmla="*/ 2147483647 h 490"/>
                <a:gd name="T14" fmla="*/ 2147483647 w 710"/>
                <a:gd name="T15" fmla="*/ 0 h 490"/>
                <a:gd name="T16" fmla="*/ 2147483647 w 710"/>
                <a:gd name="T17" fmla="*/ 2147483647 h 490"/>
                <a:gd name="T18" fmla="*/ 2147483647 w 710"/>
                <a:gd name="T19" fmla="*/ 2147483647 h 490"/>
                <a:gd name="T20" fmla="*/ 2147483647 w 710"/>
                <a:gd name="T21" fmla="*/ 2147483647 h 490"/>
                <a:gd name="T22" fmla="*/ 2147483647 w 710"/>
                <a:gd name="T23" fmla="*/ 2147483647 h 490"/>
                <a:gd name="T24" fmla="*/ 2147483647 w 710"/>
                <a:gd name="T25" fmla="*/ 2147483647 h 490"/>
                <a:gd name="T26" fmla="*/ 2147483647 w 710"/>
                <a:gd name="T27" fmla="*/ 2147483647 h 490"/>
                <a:gd name="T28" fmla="*/ 2147483647 w 710"/>
                <a:gd name="T29" fmla="*/ 2147483647 h 490"/>
                <a:gd name="T30" fmla="*/ 0 w 710"/>
                <a:gd name="T31" fmla="*/ 2147483647 h 490"/>
                <a:gd name="T32" fmla="*/ 2147483647 w 710"/>
                <a:gd name="T33" fmla="*/ 2147483647 h 490"/>
                <a:gd name="T34" fmla="*/ 2147483647 w 710"/>
                <a:gd name="T35" fmla="*/ 2147483647 h 490"/>
                <a:gd name="T36" fmla="*/ 2147483647 w 710"/>
                <a:gd name="T37" fmla="*/ 2147483647 h 490"/>
                <a:gd name="T38" fmla="*/ 2147483647 w 710"/>
                <a:gd name="T39" fmla="*/ 2147483647 h 490"/>
                <a:gd name="T40" fmla="*/ 2147483647 w 710"/>
                <a:gd name="T41" fmla="*/ 2147483647 h 490"/>
                <a:gd name="T42" fmla="*/ 2147483647 w 710"/>
                <a:gd name="T43" fmla="*/ 2147483647 h 490"/>
                <a:gd name="T44" fmla="*/ 2147483647 w 710"/>
                <a:gd name="T45" fmla="*/ 2147483647 h 490"/>
                <a:gd name="T46" fmla="*/ 2147483647 w 710"/>
                <a:gd name="T47" fmla="*/ 2147483647 h 490"/>
                <a:gd name="T48" fmla="*/ 2147483647 w 710"/>
                <a:gd name="T49" fmla="*/ 2147483647 h 490"/>
                <a:gd name="T50" fmla="*/ 2147483647 w 710"/>
                <a:gd name="T51" fmla="*/ 2147483647 h 490"/>
                <a:gd name="T52" fmla="*/ 2147483647 w 710"/>
                <a:gd name="T53" fmla="*/ 2147483647 h 490"/>
                <a:gd name="T54" fmla="*/ 2147483647 w 710"/>
                <a:gd name="T55" fmla="*/ 2147483647 h 490"/>
                <a:gd name="T56" fmla="*/ 2147483647 w 710"/>
                <a:gd name="T57" fmla="*/ 2147483647 h 490"/>
                <a:gd name="T58" fmla="*/ 2147483647 w 710"/>
                <a:gd name="T59" fmla="*/ 2147483647 h 490"/>
                <a:gd name="T60" fmla="*/ 2147483647 w 710"/>
                <a:gd name="T61" fmla="*/ 2147483647 h 4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10"/>
                <a:gd name="T94" fmla="*/ 0 h 490"/>
                <a:gd name="T95" fmla="*/ 710 w 710"/>
                <a:gd name="T96" fmla="*/ 490 h 4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10" h="490">
                  <a:moveTo>
                    <a:pt x="710" y="127"/>
                  </a:moveTo>
                  <a:lnTo>
                    <a:pt x="631" y="82"/>
                  </a:lnTo>
                  <a:lnTo>
                    <a:pt x="574" y="82"/>
                  </a:lnTo>
                  <a:lnTo>
                    <a:pt x="530" y="101"/>
                  </a:lnTo>
                  <a:lnTo>
                    <a:pt x="477" y="110"/>
                  </a:lnTo>
                  <a:lnTo>
                    <a:pt x="458" y="67"/>
                  </a:lnTo>
                  <a:lnTo>
                    <a:pt x="415" y="53"/>
                  </a:lnTo>
                  <a:lnTo>
                    <a:pt x="367" y="0"/>
                  </a:lnTo>
                  <a:lnTo>
                    <a:pt x="319" y="38"/>
                  </a:lnTo>
                  <a:lnTo>
                    <a:pt x="256" y="36"/>
                  </a:lnTo>
                  <a:lnTo>
                    <a:pt x="137" y="10"/>
                  </a:lnTo>
                  <a:lnTo>
                    <a:pt x="98" y="38"/>
                  </a:lnTo>
                  <a:lnTo>
                    <a:pt x="30" y="36"/>
                  </a:lnTo>
                  <a:lnTo>
                    <a:pt x="7" y="80"/>
                  </a:lnTo>
                  <a:lnTo>
                    <a:pt x="36" y="186"/>
                  </a:lnTo>
                  <a:lnTo>
                    <a:pt x="0" y="254"/>
                  </a:lnTo>
                  <a:lnTo>
                    <a:pt x="42" y="362"/>
                  </a:lnTo>
                  <a:lnTo>
                    <a:pt x="75" y="445"/>
                  </a:lnTo>
                  <a:lnTo>
                    <a:pt x="120" y="490"/>
                  </a:lnTo>
                  <a:lnTo>
                    <a:pt x="161" y="451"/>
                  </a:lnTo>
                  <a:lnTo>
                    <a:pt x="166" y="354"/>
                  </a:lnTo>
                  <a:lnTo>
                    <a:pt x="209" y="341"/>
                  </a:lnTo>
                  <a:lnTo>
                    <a:pt x="256" y="309"/>
                  </a:lnTo>
                  <a:lnTo>
                    <a:pt x="319" y="336"/>
                  </a:lnTo>
                  <a:lnTo>
                    <a:pt x="391" y="298"/>
                  </a:lnTo>
                  <a:lnTo>
                    <a:pt x="425" y="250"/>
                  </a:lnTo>
                  <a:lnTo>
                    <a:pt x="483" y="218"/>
                  </a:lnTo>
                  <a:lnTo>
                    <a:pt x="549" y="211"/>
                  </a:lnTo>
                  <a:lnTo>
                    <a:pt x="665" y="218"/>
                  </a:lnTo>
                  <a:lnTo>
                    <a:pt x="703" y="182"/>
                  </a:lnTo>
                  <a:lnTo>
                    <a:pt x="710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199" name="Freeform 194">
              <a:extLst/>
            </p:cNvPr>
            <p:cNvSpPr>
              <a:spLocks/>
            </p:cNvSpPr>
            <p:nvPr/>
          </p:nvSpPr>
          <p:spPr bwMode="auto">
            <a:xfrm rot="441143">
              <a:off x="3043214" y="4513281"/>
              <a:ext cx="28575" cy="19050"/>
            </a:xfrm>
            <a:custGeom>
              <a:avLst/>
              <a:gdLst>
                <a:gd name="T0" fmla="*/ 2147483647 w 318"/>
                <a:gd name="T1" fmla="*/ 2147483647 h 193"/>
                <a:gd name="T2" fmla="*/ 2147483647 w 318"/>
                <a:gd name="T3" fmla="*/ 0 h 193"/>
                <a:gd name="T4" fmla="*/ 2147483647 w 318"/>
                <a:gd name="T5" fmla="*/ 2147483647 h 193"/>
                <a:gd name="T6" fmla="*/ 2147483647 w 318"/>
                <a:gd name="T7" fmla="*/ 2147483647 h 193"/>
                <a:gd name="T8" fmla="*/ 2147483647 w 318"/>
                <a:gd name="T9" fmla="*/ 2147483647 h 193"/>
                <a:gd name="T10" fmla="*/ 0 w 318"/>
                <a:gd name="T11" fmla="*/ 2147483647 h 193"/>
                <a:gd name="T12" fmla="*/ 2147483647 w 318"/>
                <a:gd name="T13" fmla="*/ 2147483647 h 193"/>
                <a:gd name="T14" fmla="*/ 2147483647 w 318"/>
                <a:gd name="T15" fmla="*/ 2147483647 h 193"/>
                <a:gd name="T16" fmla="*/ 2147483647 w 318"/>
                <a:gd name="T17" fmla="*/ 2147483647 h 193"/>
                <a:gd name="T18" fmla="*/ 2147483647 w 318"/>
                <a:gd name="T19" fmla="*/ 2147483647 h 193"/>
                <a:gd name="T20" fmla="*/ 2147483647 w 318"/>
                <a:gd name="T21" fmla="*/ 2147483647 h 1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8"/>
                <a:gd name="T34" fmla="*/ 0 h 193"/>
                <a:gd name="T35" fmla="*/ 318 w 318"/>
                <a:gd name="T36" fmla="*/ 193 h 19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8" h="193">
                  <a:moveTo>
                    <a:pt x="318" y="65"/>
                  </a:moveTo>
                  <a:lnTo>
                    <a:pt x="293" y="0"/>
                  </a:lnTo>
                  <a:lnTo>
                    <a:pt x="182" y="18"/>
                  </a:lnTo>
                  <a:lnTo>
                    <a:pt x="142" y="9"/>
                  </a:lnTo>
                  <a:lnTo>
                    <a:pt x="62" y="49"/>
                  </a:lnTo>
                  <a:lnTo>
                    <a:pt x="0" y="64"/>
                  </a:lnTo>
                  <a:lnTo>
                    <a:pt x="22" y="145"/>
                  </a:lnTo>
                  <a:lnTo>
                    <a:pt x="62" y="193"/>
                  </a:lnTo>
                  <a:lnTo>
                    <a:pt x="158" y="169"/>
                  </a:lnTo>
                  <a:lnTo>
                    <a:pt x="262" y="113"/>
                  </a:lnTo>
                  <a:lnTo>
                    <a:pt x="318" y="6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00" name="Group 195">
              <a:extLst/>
            </p:cNvPr>
            <p:cNvGrpSpPr>
              <a:grpSpLocks/>
            </p:cNvGrpSpPr>
            <p:nvPr/>
          </p:nvGrpSpPr>
          <p:grpSpPr bwMode="auto">
            <a:xfrm>
              <a:off x="2835190" y="4362486"/>
              <a:ext cx="104767" cy="66677"/>
              <a:chOff x="23104" y="15658"/>
              <a:chExt cx="3152" cy="1962"/>
            </a:xfrm>
            <a:grpFill/>
          </p:grpSpPr>
          <p:sp>
            <p:nvSpPr>
              <p:cNvPr id="301" name="Freeform 196">
                <a:extLst/>
              </p:cNvPr>
              <p:cNvSpPr>
                <a:spLocks/>
              </p:cNvSpPr>
              <p:nvPr/>
            </p:nvSpPr>
            <p:spPr bwMode="auto">
              <a:xfrm>
                <a:off x="23522" y="16648"/>
                <a:ext cx="280" cy="368"/>
              </a:xfrm>
              <a:custGeom>
                <a:avLst/>
                <a:gdLst>
                  <a:gd name="T0" fmla="*/ 14 w 280"/>
                  <a:gd name="T1" fmla="*/ 248 h 368"/>
                  <a:gd name="T2" fmla="*/ 14 w 280"/>
                  <a:gd name="T3" fmla="*/ 144 h 368"/>
                  <a:gd name="T4" fmla="*/ 86 w 280"/>
                  <a:gd name="T5" fmla="*/ 0 h 368"/>
                  <a:gd name="T6" fmla="*/ 198 w 280"/>
                  <a:gd name="T7" fmla="*/ 72 h 368"/>
                  <a:gd name="T8" fmla="*/ 280 w 280"/>
                  <a:gd name="T9" fmla="*/ 173 h 368"/>
                  <a:gd name="T10" fmla="*/ 248 w 280"/>
                  <a:gd name="T11" fmla="*/ 277 h 368"/>
                  <a:gd name="T12" fmla="*/ 222 w 280"/>
                  <a:gd name="T13" fmla="*/ 344 h 368"/>
                  <a:gd name="T14" fmla="*/ 142 w 280"/>
                  <a:gd name="T15" fmla="*/ 368 h 368"/>
                  <a:gd name="T16" fmla="*/ 0 w 280"/>
                  <a:gd name="T17" fmla="*/ 333 h 368"/>
                  <a:gd name="T18" fmla="*/ 14 w 280"/>
                  <a:gd name="T19" fmla="*/ 248 h 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0"/>
                  <a:gd name="T31" fmla="*/ 0 h 368"/>
                  <a:gd name="T32" fmla="*/ 280 w 280"/>
                  <a:gd name="T33" fmla="*/ 368 h 3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0" h="368">
                    <a:moveTo>
                      <a:pt x="14" y="248"/>
                    </a:moveTo>
                    <a:lnTo>
                      <a:pt x="14" y="144"/>
                    </a:lnTo>
                    <a:lnTo>
                      <a:pt x="86" y="0"/>
                    </a:lnTo>
                    <a:lnTo>
                      <a:pt x="198" y="72"/>
                    </a:lnTo>
                    <a:lnTo>
                      <a:pt x="280" y="173"/>
                    </a:lnTo>
                    <a:lnTo>
                      <a:pt x="248" y="277"/>
                    </a:lnTo>
                    <a:lnTo>
                      <a:pt x="222" y="344"/>
                    </a:lnTo>
                    <a:lnTo>
                      <a:pt x="142" y="368"/>
                    </a:lnTo>
                    <a:lnTo>
                      <a:pt x="0" y="333"/>
                    </a:lnTo>
                    <a:lnTo>
                      <a:pt x="14" y="24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2" name="Freeform 197">
                <a:extLst/>
              </p:cNvPr>
              <p:cNvSpPr>
                <a:spLocks/>
              </p:cNvSpPr>
              <p:nvPr/>
            </p:nvSpPr>
            <p:spPr bwMode="auto">
              <a:xfrm>
                <a:off x="23787" y="16968"/>
                <a:ext cx="183" cy="312"/>
              </a:xfrm>
              <a:custGeom>
                <a:avLst/>
                <a:gdLst>
                  <a:gd name="T0" fmla="*/ 0 w 183"/>
                  <a:gd name="T1" fmla="*/ 192 h 312"/>
                  <a:gd name="T2" fmla="*/ 33 w 183"/>
                  <a:gd name="T3" fmla="*/ 96 h 312"/>
                  <a:gd name="T4" fmla="*/ 63 w 183"/>
                  <a:gd name="T5" fmla="*/ 0 h 312"/>
                  <a:gd name="T6" fmla="*/ 147 w 183"/>
                  <a:gd name="T7" fmla="*/ 54 h 312"/>
                  <a:gd name="T8" fmla="*/ 183 w 183"/>
                  <a:gd name="T9" fmla="*/ 150 h 312"/>
                  <a:gd name="T10" fmla="*/ 177 w 183"/>
                  <a:gd name="T11" fmla="*/ 234 h 312"/>
                  <a:gd name="T12" fmla="*/ 128 w 183"/>
                  <a:gd name="T13" fmla="*/ 312 h 312"/>
                  <a:gd name="T14" fmla="*/ 33 w 183"/>
                  <a:gd name="T15" fmla="*/ 270 h 312"/>
                  <a:gd name="T16" fmla="*/ 0 w 183"/>
                  <a:gd name="T17" fmla="*/ 192 h 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312"/>
                  <a:gd name="T29" fmla="*/ 183 w 183"/>
                  <a:gd name="T30" fmla="*/ 312 h 3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312">
                    <a:moveTo>
                      <a:pt x="0" y="192"/>
                    </a:moveTo>
                    <a:lnTo>
                      <a:pt x="33" y="96"/>
                    </a:lnTo>
                    <a:lnTo>
                      <a:pt x="63" y="0"/>
                    </a:lnTo>
                    <a:lnTo>
                      <a:pt x="147" y="54"/>
                    </a:lnTo>
                    <a:lnTo>
                      <a:pt x="183" y="150"/>
                    </a:lnTo>
                    <a:lnTo>
                      <a:pt x="177" y="234"/>
                    </a:lnTo>
                    <a:lnTo>
                      <a:pt x="128" y="312"/>
                    </a:lnTo>
                    <a:lnTo>
                      <a:pt x="33" y="270"/>
                    </a:lnTo>
                    <a:lnTo>
                      <a:pt x="0" y="19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3" name="Freeform 198">
                <a:extLst/>
              </p:cNvPr>
              <p:cNvSpPr>
                <a:spLocks/>
              </p:cNvSpPr>
              <p:nvPr/>
            </p:nvSpPr>
            <p:spPr bwMode="auto">
              <a:xfrm>
                <a:off x="24136" y="16240"/>
                <a:ext cx="376" cy="416"/>
              </a:xfrm>
              <a:custGeom>
                <a:avLst/>
                <a:gdLst>
                  <a:gd name="T0" fmla="*/ 16 w 376"/>
                  <a:gd name="T1" fmla="*/ 88 h 416"/>
                  <a:gd name="T2" fmla="*/ 0 w 376"/>
                  <a:gd name="T3" fmla="*/ 16 h 416"/>
                  <a:gd name="T4" fmla="*/ 104 w 376"/>
                  <a:gd name="T5" fmla="*/ 8 h 416"/>
                  <a:gd name="T6" fmla="*/ 200 w 376"/>
                  <a:gd name="T7" fmla="*/ 0 h 416"/>
                  <a:gd name="T8" fmla="*/ 304 w 376"/>
                  <a:gd name="T9" fmla="*/ 112 h 416"/>
                  <a:gd name="T10" fmla="*/ 376 w 376"/>
                  <a:gd name="T11" fmla="*/ 224 h 416"/>
                  <a:gd name="T12" fmla="*/ 368 w 376"/>
                  <a:gd name="T13" fmla="*/ 312 h 416"/>
                  <a:gd name="T14" fmla="*/ 368 w 376"/>
                  <a:gd name="T15" fmla="*/ 416 h 416"/>
                  <a:gd name="T16" fmla="*/ 320 w 376"/>
                  <a:gd name="T17" fmla="*/ 368 h 416"/>
                  <a:gd name="T18" fmla="*/ 256 w 376"/>
                  <a:gd name="T19" fmla="*/ 360 h 416"/>
                  <a:gd name="T20" fmla="*/ 288 w 376"/>
                  <a:gd name="T21" fmla="*/ 256 h 416"/>
                  <a:gd name="T22" fmla="*/ 248 w 376"/>
                  <a:gd name="T23" fmla="*/ 168 h 416"/>
                  <a:gd name="T24" fmla="*/ 168 w 376"/>
                  <a:gd name="T25" fmla="*/ 112 h 416"/>
                  <a:gd name="T26" fmla="*/ 96 w 376"/>
                  <a:gd name="T27" fmla="*/ 104 h 416"/>
                  <a:gd name="T28" fmla="*/ 16 w 376"/>
                  <a:gd name="T29" fmla="*/ 88 h 4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6"/>
                  <a:gd name="T46" fmla="*/ 0 h 416"/>
                  <a:gd name="T47" fmla="*/ 376 w 376"/>
                  <a:gd name="T48" fmla="*/ 416 h 4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6" h="416">
                    <a:moveTo>
                      <a:pt x="16" y="88"/>
                    </a:moveTo>
                    <a:lnTo>
                      <a:pt x="0" y="16"/>
                    </a:lnTo>
                    <a:lnTo>
                      <a:pt x="104" y="8"/>
                    </a:lnTo>
                    <a:lnTo>
                      <a:pt x="200" y="0"/>
                    </a:lnTo>
                    <a:lnTo>
                      <a:pt x="304" y="112"/>
                    </a:lnTo>
                    <a:lnTo>
                      <a:pt x="376" y="224"/>
                    </a:lnTo>
                    <a:lnTo>
                      <a:pt x="368" y="312"/>
                    </a:lnTo>
                    <a:lnTo>
                      <a:pt x="368" y="416"/>
                    </a:lnTo>
                    <a:lnTo>
                      <a:pt x="320" y="368"/>
                    </a:lnTo>
                    <a:lnTo>
                      <a:pt x="256" y="360"/>
                    </a:lnTo>
                    <a:lnTo>
                      <a:pt x="288" y="256"/>
                    </a:lnTo>
                    <a:lnTo>
                      <a:pt x="248" y="168"/>
                    </a:lnTo>
                    <a:lnTo>
                      <a:pt x="168" y="112"/>
                    </a:lnTo>
                    <a:lnTo>
                      <a:pt x="96" y="104"/>
                    </a:lnTo>
                    <a:lnTo>
                      <a:pt x="16" y="8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4" name="Freeform 199">
                <a:extLst/>
              </p:cNvPr>
              <p:cNvSpPr>
                <a:spLocks/>
              </p:cNvSpPr>
              <p:nvPr/>
            </p:nvSpPr>
            <p:spPr bwMode="auto">
              <a:xfrm>
                <a:off x="23576" y="15658"/>
                <a:ext cx="384" cy="486"/>
              </a:xfrm>
              <a:custGeom>
                <a:avLst/>
                <a:gdLst>
                  <a:gd name="T0" fmla="*/ 16 w 384"/>
                  <a:gd name="T1" fmla="*/ 80 h 486"/>
                  <a:gd name="T2" fmla="*/ 0 w 384"/>
                  <a:gd name="T3" fmla="*/ 8 h 486"/>
                  <a:gd name="T4" fmla="*/ 104 w 384"/>
                  <a:gd name="T5" fmla="*/ 0 h 486"/>
                  <a:gd name="T6" fmla="*/ 240 w 384"/>
                  <a:gd name="T7" fmla="*/ 54 h 486"/>
                  <a:gd name="T8" fmla="*/ 304 w 384"/>
                  <a:gd name="T9" fmla="*/ 104 h 486"/>
                  <a:gd name="T10" fmla="*/ 384 w 384"/>
                  <a:gd name="T11" fmla="*/ 166 h 486"/>
                  <a:gd name="T12" fmla="*/ 368 w 384"/>
                  <a:gd name="T13" fmla="*/ 304 h 486"/>
                  <a:gd name="T14" fmla="*/ 368 w 384"/>
                  <a:gd name="T15" fmla="*/ 408 h 486"/>
                  <a:gd name="T16" fmla="*/ 336 w 384"/>
                  <a:gd name="T17" fmla="*/ 486 h 486"/>
                  <a:gd name="T18" fmla="*/ 280 w 384"/>
                  <a:gd name="T19" fmla="*/ 438 h 486"/>
                  <a:gd name="T20" fmla="*/ 256 w 384"/>
                  <a:gd name="T21" fmla="*/ 352 h 486"/>
                  <a:gd name="T22" fmla="*/ 288 w 384"/>
                  <a:gd name="T23" fmla="*/ 248 h 486"/>
                  <a:gd name="T24" fmla="*/ 248 w 384"/>
                  <a:gd name="T25" fmla="*/ 160 h 486"/>
                  <a:gd name="T26" fmla="*/ 168 w 384"/>
                  <a:gd name="T27" fmla="*/ 104 h 486"/>
                  <a:gd name="T28" fmla="*/ 96 w 384"/>
                  <a:gd name="T29" fmla="*/ 96 h 486"/>
                  <a:gd name="T30" fmla="*/ 16 w 384"/>
                  <a:gd name="T31" fmla="*/ 80 h 4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4"/>
                  <a:gd name="T49" fmla="*/ 0 h 486"/>
                  <a:gd name="T50" fmla="*/ 384 w 384"/>
                  <a:gd name="T51" fmla="*/ 486 h 4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4" h="486">
                    <a:moveTo>
                      <a:pt x="16" y="80"/>
                    </a:moveTo>
                    <a:lnTo>
                      <a:pt x="0" y="8"/>
                    </a:lnTo>
                    <a:lnTo>
                      <a:pt x="104" y="0"/>
                    </a:lnTo>
                    <a:lnTo>
                      <a:pt x="240" y="54"/>
                    </a:lnTo>
                    <a:lnTo>
                      <a:pt x="304" y="104"/>
                    </a:lnTo>
                    <a:lnTo>
                      <a:pt x="384" y="166"/>
                    </a:lnTo>
                    <a:lnTo>
                      <a:pt x="368" y="304"/>
                    </a:lnTo>
                    <a:lnTo>
                      <a:pt x="368" y="408"/>
                    </a:lnTo>
                    <a:lnTo>
                      <a:pt x="336" y="486"/>
                    </a:lnTo>
                    <a:lnTo>
                      <a:pt x="280" y="438"/>
                    </a:lnTo>
                    <a:lnTo>
                      <a:pt x="256" y="352"/>
                    </a:lnTo>
                    <a:lnTo>
                      <a:pt x="288" y="248"/>
                    </a:lnTo>
                    <a:lnTo>
                      <a:pt x="248" y="160"/>
                    </a:lnTo>
                    <a:lnTo>
                      <a:pt x="168" y="104"/>
                    </a:lnTo>
                    <a:lnTo>
                      <a:pt x="96" y="96"/>
                    </a:lnTo>
                    <a:lnTo>
                      <a:pt x="16" y="8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5" name="Freeform 200">
                <a:extLst/>
              </p:cNvPr>
              <p:cNvSpPr>
                <a:spLocks/>
              </p:cNvSpPr>
              <p:nvPr/>
            </p:nvSpPr>
            <p:spPr bwMode="auto">
              <a:xfrm>
                <a:off x="24939" y="16925"/>
                <a:ext cx="325" cy="403"/>
              </a:xfrm>
              <a:custGeom>
                <a:avLst/>
                <a:gdLst>
                  <a:gd name="T0" fmla="*/ 0 w 325"/>
                  <a:gd name="T1" fmla="*/ 8 h 403"/>
                  <a:gd name="T2" fmla="*/ 96 w 325"/>
                  <a:gd name="T3" fmla="*/ 0 h 403"/>
                  <a:gd name="T4" fmla="*/ 165 w 325"/>
                  <a:gd name="T5" fmla="*/ 123 h 403"/>
                  <a:gd name="T6" fmla="*/ 245 w 325"/>
                  <a:gd name="T7" fmla="*/ 275 h 403"/>
                  <a:gd name="T8" fmla="*/ 325 w 325"/>
                  <a:gd name="T9" fmla="*/ 315 h 403"/>
                  <a:gd name="T10" fmla="*/ 301 w 325"/>
                  <a:gd name="T11" fmla="*/ 403 h 403"/>
                  <a:gd name="T12" fmla="*/ 216 w 325"/>
                  <a:gd name="T13" fmla="*/ 368 h 403"/>
                  <a:gd name="T14" fmla="*/ 184 w 325"/>
                  <a:gd name="T15" fmla="*/ 256 h 403"/>
                  <a:gd name="T16" fmla="*/ 93 w 325"/>
                  <a:gd name="T17" fmla="*/ 219 h 403"/>
                  <a:gd name="T18" fmla="*/ 64 w 325"/>
                  <a:gd name="T19" fmla="*/ 112 h 403"/>
                  <a:gd name="T20" fmla="*/ 5 w 325"/>
                  <a:gd name="T21" fmla="*/ 91 h 403"/>
                  <a:gd name="T22" fmla="*/ 0 w 325"/>
                  <a:gd name="T23" fmla="*/ 8 h 4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5"/>
                  <a:gd name="T37" fmla="*/ 0 h 403"/>
                  <a:gd name="T38" fmla="*/ 325 w 325"/>
                  <a:gd name="T39" fmla="*/ 403 h 4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5" h="403">
                    <a:moveTo>
                      <a:pt x="0" y="8"/>
                    </a:moveTo>
                    <a:lnTo>
                      <a:pt x="96" y="0"/>
                    </a:lnTo>
                    <a:lnTo>
                      <a:pt x="165" y="123"/>
                    </a:lnTo>
                    <a:lnTo>
                      <a:pt x="245" y="275"/>
                    </a:lnTo>
                    <a:lnTo>
                      <a:pt x="325" y="315"/>
                    </a:lnTo>
                    <a:lnTo>
                      <a:pt x="301" y="403"/>
                    </a:lnTo>
                    <a:lnTo>
                      <a:pt x="216" y="368"/>
                    </a:lnTo>
                    <a:lnTo>
                      <a:pt x="184" y="256"/>
                    </a:lnTo>
                    <a:lnTo>
                      <a:pt x="93" y="219"/>
                    </a:lnTo>
                    <a:lnTo>
                      <a:pt x="64" y="112"/>
                    </a:lnTo>
                    <a:lnTo>
                      <a:pt x="5" y="91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6" name="Freeform 201">
                <a:extLst/>
              </p:cNvPr>
              <p:cNvSpPr>
                <a:spLocks/>
              </p:cNvSpPr>
              <p:nvPr/>
            </p:nvSpPr>
            <p:spPr bwMode="auto">
              <a:xfrm>
                <a:off x="23104" y="15792"/>
                <a:ext cx="464" cy="272"/>
              </a:xfrm>
              <a:custGeom>
                <a:avLst/>
                <a:gdLst>
                  <a:gd name="T0" fmla="*/ 464 w 464"/>
                  <a:gd name="T1" fmla="*/ 0 h 272"/>
                  <a:gd name="T2" fmla="*/ 432 w 464"/>
                  <a:gd name="T3" fmla="*/ 72 h 272"/>
                  <a:gd name="T4" fmla="*/ 376 w 464"/>
                  <a:gd name="T5" fmla="*/ 120 h 272"/>
                  <a:gd name="T6" fmla="*/ 296 w 464"/>
                  <a:gd name="T7" fmla="*/ 176 h 272"/>
                  <a:gd name="T8" fmla="*/ 208 w 464"/>
                  <a:gd name="T9" fmla="*/ 232 h 272"/>
                  <a:gd name="T10" fmla="*/ 120 w 464"/>
                  <a:gd name="T11" fmla="*/ 272 h 272"/>
                  <a:gd name="T12" fmla="*/ 0 w 464"/>
                  <a:gd name="T13" fmla="*/ 256 h 272"/>
                  <a:gd name="T14" fmla="*/ 0 w 464"/>
                  <a:gd name="T15" fmla="*/ 208 h 272"/>
                  <a:gd name="T16" fmla="*/ 72 w 464"/>
                  <a:gd name="T17" fmla="*/ 208 h 272"/>
                  <a:gd name="T18" fmla="*/ 168 w 464"/>
                  <a:gd name="T19" fmla="*/ 153 h 272"/>
                  <a:gd name="T20" fmla="*/ 263 w 464"/>
                  <a:gd name="T21" fmla="*/ 134 h 272"/>
                  <a:gd name="T22" fmla="*/ 272 w 464"/>
                  <a:gd name="T23" fmla="*/ 88 h 272"/>
                  <a:gd name="T24" fmla="*/ 336 w 464"/>
                  <a:gd name="T25" fmla="*/ 69 h 272"/>
                  <a:gd name="T26" fmla="*/ 361 w 464"/>
                  <a:gd name="T27" fmla="*/ 1 h 272"/>
                  <a:gd name="T28" fmla="*/ 464 w 464"/>
                  <a:gd name="T29" fmla="*/ 0 h 2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4"/>
                  <a:gd name="T46" fmla="*/ 0 h 272"/>
                  <a:gd name="T47" fmla="*/ 464 w 464"/>
                  <a:gd name="T48" fmla="*/ 272 h 27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4" h="272">
                    <a:moveTo>
                      <a:pt x="464" y="0"/>
                    </a:moveTo>
                    <a:lnTo>
                      <a:pt x="432" y="72"/>
                    </a:lnTo>
                    <a:lnTo>
                      <a:pt x="376" y="120"/>
                    </a:lnTo>
                    <a:lnTo>
                      <a:pt x="296" y="176"/>
                    </a:lnTo>
                    <a:lnTo>
                      <a:pt x="208" y="232"/>
                    </a:lnTo>
                    <a:lnTo>
                      <a:pt x="120" y="272"/>
                    </a:lnTo>
                    <a:lnTo>
                      <a:pt x="0" y="256"/>
                    </a:lnTo>
                    <a:lnTo>
                      <a:pt x="0" y="208"/>
                    </a:lnTo>
                    <a:lnTo>
                      <a:pt x="72" y="208"/>
                    </a:lnTo>
                    <a:lnTo>
                      <a:pt x="168" y="153"/>
                    </a:lnTo>
                    <a:lnTo>
                      <a:pt x="263" y="134"/>
                    </a:lnTo>
                    <a:lnTo>
                      <a:pt x="272" y="88"/>
                    </a:lnTo>
                    <a:lnTo>
                      <a:pt x="336" y="69"/>
                    </a:lnTo>
                    <a:lnTo>
                      <a:pt x="361" y="1"/>
                    </a:lnTo>
                    <a:lnTo>
                      <a:pt x="46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7" name="Freeform 202">
                <a:extLst/>
              </p:cNvPr>
              <p:cNvSpPr>
                <a:spLocks/>
              </p:cNvSpPr>
              <p:nvPr/>
            </p:nvSpPr>
            <p:spPr bwMode="auto">
              <a:xfrm>
                <a:off x="25598" y="17248"/>
                <a:ext cx="166" cy="372"/>
              </a:xfrm>
              <a:custGeom>
                <a:avLst/>
                <a:gdLst>
                  <a:gd name="T0" fmla="*/ 110 w 166"/>
                  <a:gd name="T1" fmla="*/ 0 h 372"/>
                  <a:gd name="T2" fmla="*/ 166 w 166"/>
                  <a:gd name="T3" fmla="*/ 59 h 372"/>
                  <a:gd name="T4" fmla="*/ 146 w 166"/>
                  <a:gd name="T5" fmla="*/ 112 h 372"/>
                  <a:gd name="T6" fmla="*/ 135 w 166"/>
                  <a:gd name="T7" fmla="*/ 157 h 372"/>
                  <a:gd name="T8" fmla="*/ 90 w 166"/>
                  <a:gd name="T9" fmla="*/ 264 h 372"/>
                  <a:gd name="T10" fmla="*/ 66 w 166"/>
                  <a:gd name="T11" fmla="*/ 352 h 372"/>
                  <a:gd name="T12" fmla="*/ 5 w 166"/>
                  <a:gd name="T13" fmla="*/ 372 h 372"/>
                  <a:gd name="T14" fmla="*/ 0 w 166"/>
                  <a:gd name="T15" fmla="*/ 267 h 372"/>
                  <a:gd name="T16" fmla="*/ 42 w 166"/>
                  <a:gd name="T17" fmla="*/ 204 h 372"/>
                  <a:gd name="T18" fmla="*/ 66 w 166"/>
                  <a:gd name="T19" fmla="*/ 116 h 372"/>
                  <a:gd name="T20" fmla="*/ 62 w 166"/>
                  <a:gd name="T21" fmla="*/ 29 h 372"/>
                  <a:gd name="T22" fmla="*/ 110 w 166"/>
                  <a:gd name="T23" fmla="*/ 0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66"/>
                  <a:gd name="T37" fmla="*/ 0 h 372"/>
                  <a:gd name="T38" fmla="*/ 166 w 166"/>
                  <a:gd name="T39" fmla="*/ 372 h 3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66" h="372">
                    <a:moveTo>
                      <a:pt x="110" y="0"/>
                    </a:moveTo>
                    <a:lnTo>
                      <a:pt x="166" y="59"/>
                    </a:lnTo>
                    <a:lnTo>
                      <a:pt x="146" y="112"/>
                    </a:lnTo>
                    <a:lnTo>
                      <a:pt x="135" y="157"/>
                    </a:lnTo>
                    <a:lnTo>
                      <a:pt x="90" y="264"/>
                    </a:lnTo>
                    <a:lnTo>
                      <a:pt x="66" y="352"/>
                    </a:lnTo>
                    <a:lnTo>
                      <a:pt x="5" y="372"/>
                    </a:lnTo>
                    <a:lnTo>
                      <a:pt x="0" y="267"/>
                    </a:lnTo>
                    <a:lnTo>
                      <a:pt x="42" y="204"/>
                    </a:lnTo>
                    <a:lnTo>
                      <a:pt x="66" y="116"/>
                    </a:lnTo>
                    <a:lnTo>
                      <a:pt x="62" y="29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8" name="Freeform 203">
                <a:extLst/>
              </p:cNvPr>
              <p:cNvSpPr>
                <a:spLocks/>
              </p:cNvSpPr>
              <p:nvPr/>
            </p:nvSpPr>
            <p:spPr bwMode="auto">
              <a:xfrm>
                <a:off x="24563" y="16970"/>
                <a:ext cx="233" cy="223"/>
              </a:xfrm>
              <a:custGeom>
                <a:avLst/>
                <a:gdLst>
                  <a:gd name="T0" fmla="*/ 123 w 233"/>
                  <a:gd name="T1" fmla="*/ 168 h 223"/>
                  <a:gd name="T2" fmla="*/ 31 w 233"/>
                  <a:gd name="T3" fmla="*/ 100 h 223"/>
                  <a:gd name="T4" fmla="*/ 0 w 233"/>
                  <a:gd name="T5" fmla="*/ 4 h 223"/>
                  <a:gd name="T6" fmla="*/ 100 w 233"/>
                  <a:gd name="T7" fmla="*/ 0 h 223"/>
                  <a:gd name="T8" fmla="*/ 185 w 233"/>
                  <a:gd name="T9" fmla="*/ 58 h 223"/>
                  <a:gd name="T10" fmla="*/ 228 w 233"/>
                  <a:gd name="T11" fmla="*/ 131 h 223"/>
                  <a:gd name="T12" fmla="*/ 233 w 233"/>
                  <a:gd name="T13" fmla="*/ 223 h 223"/>
                  <a:gd name="T14" fmla="*/ 123 w 233"/>
                  <a:gd name="T15" fmla="*/ 168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3"/>
                  <a:gd name="T25" fmla="*/ 0 h 223"/>
                  <a:gd name="T26" fmla="*/ 233 w 233"/>
                  <a:gd name="T27" fmla="*/ 223 h 2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3" h="223">
                    <a:moveTo>
                      <a:pt x="123" y="168"/>
                    </a:moveTo>
                    <a:lnTo>
                      <a:pt x="31" y="100"/>
                    </a:lnTo>
                    <a:lnTo>
                      <a:pt x="0" y="4"/>
                    </a:lnTo>
                    <a:lnTo>
                      <a:pt x="100" y="0"/>
                    </a:lnTo>
                    <a:lnTo>
                      <a:pt x="185" y="58"/>
                    </a:lnTo>
                    <a:lnTo>
                      <a:pt x="228" y="131"/>
                    </a:lnTo>
                    <a:lnTo>
                      <a:pt x="233" y="223"/>
                    </a:lnTo>
                    <a:lnTo>
                      <a:pt x="123" y="16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9" name="Freeform 204">
                <a:extLst/>
              </p:cNvPr>
              <p:cNvSpPr>
                <a:spLocks/>
              </p:cNvSpPr>
              <p:nvPr/>
            </p:nvSpPr>
            <p:spPr bwMode="auto">
              <a:xfrm>
                <a:off x="25984" y="17213"/>
                <a:ext cx="272" cy="163"/>
              </a:xfrm>
              <a:custGeom>
                <a:avLst/>
                <a:gdLst>
                  <a:gd name="T0" fmla="*/ 161 w 272"/>
                  <a:gd name="T1" fmla="*/ 140 h 163"/>
                  <a:gd name="T2" fmla="*/ 48 w 272"/>
                  <a:gd name="T3" fmla="*/ 121 h 163"/>
                  <a:gd name="T4" fmla="*/ 0 w 272"/>
                  <a:gd name="T5" fmla="*/ 51 h 163"/>
                  <a:gd name="T6" fmla="*/ 65 w 272"/>
                  <a:gd name="T7" fmla="*/ 0 h 163"/>
                  <a:gd name="T8" fmla="*/ 167 w 272"/>
                  <a:gd name="T9" fmla="*/ 14 h 163"/>
                  <a:gd name="T10" fmla="*/ 238 w 272"/>
                  <a:gd name="T11" fmla="*/ 59 h 163"/>
                  <a:gd name="T12" fmla="*/ 272 w 272"/>
                  <a:gd name="T13" fmla="*/ 163 h 163"/>
                  <a:gd name="T14" fmla="*/ 161 w 272"/>
                  <a:gd name="T15" fmla="*/ 140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2"/>
                  <a:gd name="T25" fmla="*/ 0 h 163"/>
                  <a:gd name="T26" fmla="*/ 272 w 272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2" h="163">
                    <a:moveTo>
                      <a:pt x="161" y="140"/>
                    </a:moveTo>
                    <a:lnTo>
                      <a:pt x="48" y="121"/>
                    </a:lnTo>
                    <a:lnTo>
                      <a:pt x="0" y="51"/>
                    </a:lnTo>
                    <a:lnTo>
                      <a:pt x="65" y="0"/>
                    </a:lnTo>
                    <a:lnTo>
                      <a:pt x="167" y="14"/>
                    </a:lnTo>
                    <a:lnTo>
                      <a:pt x="238" y="59"/>
                    </a:lnTo>
                    <a:lnTo>
                      <a:pt x="272" y="163"/>
                    </a:lnTo>
                    <a:lnTo>
                      <a:pt x="161" y="14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01" name="Freeform 205">
              <a:extLst/>
            </p:cNvPr>
            <p:cNvSpPr>
              <a:spLocks/>
            </p:cNvSpPr>
            <p:nvPr/>
          </p:nvSpPr>
          <p:spPr bwMode="auto">
            <a:xfrm>
              <a:off x="2644751" y="4522806"/>
              <a:ext cx="33338" cy="50800"/>
            </a:xfrm>
            <a:custGeom>
              <a:avLst/>
              <a:gdLst>
                <a:gd name="T0" fmla="*/ 7 w 195942"/>
                <a:gd name="T1" fmla="*/ 2 h 291848"/>
                <a:gd name="T2" fmla="*/ 19 w 195942"/>
                <a:gd name="T3" fmla="*/ 0 h 291848"/>
                <a:gd name="T4" fmla="*/ 28 w 195942"/>
                <a:gd name="T5" fmla="*/ 4 h 291848"/>
                <a:gd name="T6" fmla="*/ 23 w 195942"/>
                <a:gd name="T7" fmla="*/ 14 h 291848"/>
                <a:gd name="T8" fmla="*/ 21 w 195942"/>
                <a:gd name="T9" fmla="*/ 23 h 291848"/>
                <a:gd name="T10" fmla="*/ 19 w 195942"/>
                <a:gd name="T11" fmla="*/ 39 h 291848"/>
                <a:gd name="T12" fmla="*/ 8 w 195942"/>
                <a:gd name="T13" fmla="*/ 47 h 291848"/>
                <a:gd name="T14" fmla="*/ 6 w 195942"/>
                <a:gd name="T15" fmla="*/ 43 h 291848"/>
                <a:gd name="T16" fmla="*/ 3 w 195942"/>
                <a:gd name="T17" fmla="*/ 32 h 291848"/>
                <a:gd name="T18" fmla="*/ 3 w 195942"/>
                <a:gd name="T19" fmla="*/ 25 h 291848"/>
                <a:gd name="T20" fmla="*/ 4 w 195942"/>
                <a:gd name="T21" fmla="*/ 16 h 291848"/>
                <a:gd name="T22" fmla="*/ 0 w 195942"/>
                <a:gd name="T23" fmla="*/ 11 h 291848"/>
                <a:gd name="T24" fmla="*/ 7 w 195942"/>
                <a:gd name="T25" fmla="*/ 2 h 2918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5942"/>
                <a:gd name="T40" fmla="*/ 0 h 291848"/>
                <a:gd name="T41" fmla="*/ 195942 w 195942"/>
                <a:gd name="T42" fmla="*/ 291848 h 2918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5942" h="291848">
                  <a:moveTo>
                    <a:pt x="52371" y="13330"/>
                  </a:moveTo>
                  <a:lnTo>
                    <a:pt x="131648" y="0"/>
                  </a:lnTo>
                  <a:lnTo>
                    <a:pt x="195942" y="23812"/>
                  </a:lnTo>
                  <a:lnTo>
                    <a:pt x="162604" y="85725"/>
                  </a:lnTo>
                  <a:lnTo>
                    <a:pt x="150698" y="142875"/>
                  </a:lnTo>
                  <a:lnTo>
                    <a:pt x="133368" y="242728"/>
                  </a:lnTo>
                  <a:lnTo>
                    <a:pt x="55942" y="291848"/>
                  </a:lnTo>
                  <a:lnTo>
                    <a:pt x="41322" y="269128"/>
                  </a:lnTo>
                  <a:lnTo>
                    <a:pt x="23805" y="202088"/>
                  </a:lnTo>
                  <a:lnTo>
                    <a:pt x="21424" y="154569"/>
                  </a:lnTo>
                  <a:lnTo>
                    <a:pt x="27039" y="98409"/>
                  </a:lnTo>
                  <a:lnTo>
                    <a:pt x="0" y="71409"/>
                  </a:lnTo>
                  <a:lnTo>
                    <a:pt x="52371" y="133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2" name="Freeform 206">
              <a:extLst/>
            </p:cNvPr>
            <p:cNvSpPr>
              <a:spLocks/>
            </p:cNvSpPr>
            <p:nvPr/>
          </p:nvSpPr>
          <p:spPr bwMode="auto">
            <a:xfrm>
              <a:off x="2632051" y="4603768"/>
              <a:ext cx="47625" cy="23813"/>
            </a:xfrm>
            <a:custGeom>
              <a:avLst/>
              <a:gdLst>
                <a:gd name="T0" fmla="*/ 35 w 287337"/>
                <a:gd name="T1" fmla="*/ 28 h 128588"/>
                <a:gd name="T2" fmla="*/ 27 w 287337"/>
                <a:gd name="T3" fmla="*/ 25 h 128588"/>
                <a:gd name="T4" fmla="*/ 16 w 287337"/>
                <a:gd name="T5" fmla="*/ 22 h 128588"/>
                <a:gd name="T6" fmla="*/ 3 w 287337"/>
                <a:gd name="T7" fmla="*/ 17 h 128588"/>
                <a:gd name="T8" fmla="*/ 0 w 287337"/>
                <a:gd name="T9" fmla="*/ 8 h 128588"/>
                <a:gd name="T10" fmla="*/ 5 w 287337"/>
                <a:gd name="T11" fmla="*/ 4 h 128588"/>
                <a:gd name="T12" fmla="*/ 11 w 287337"/>
                <a:gd name="T13" fmla="*/ 0 h 128588"/>
                <a:gd name="T14" fmla="*/ 19 w 287337"/>
                <a:gd name="T15" fmla="*/ 2 h 128588"/>
                <a:gd name="T16" fmla="*/ 26 w 287337"/>
                <a:gd name="T17" fmla="*/ 3 h 128588"/>
                <a:gd name="T18" fmla="*/ 32 w 287337"/>
                <a:gd name="T19" fmla="*/ 10 h 128588"/>
                <a:gd name="T20" fmla="*/ 35 w 287337"/>
                <a:gd name="T21" fmla="*/ 16 h 128588"/>
                <a:gd name="T22" fmla="*/ 36 w 287337"/>
                <a:gd name="T23" fmla="*/ 22 h 128588"/>
                <a:gd name="T24" fmla="*/ 35 w 287337"/>
                <a:gd name="T25" fmla="*/ 28 h 128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7337"/>
                <a:gd name="T40" fmla="*/ 0 h 128588"/>
                <a:gd name="T41" fmla="*/ 287337 w 287337"/>
                <a:gd name="T42" fmla="*/ 128588 h 1285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7337" h="128588">
                  <a:moveTo>
                    <a:pt x="280987" y="128588"/>
                  </a:moveTo>
                  <a:lnTo>
                    <a:pt x="219075" y="112713"/>
                  </a:lnTo>
                  <a:lnTo>
                    <a:pt x="128587" y="103188"/>
                  </a:lnTo>
                  <a:lnTo>
                    <a:pt x="26987" y="76200"/>
                  </a:lnTo>
                  <a:lnTo>
                    <a:pt x="0" y="38100"/>
                  </a:lnTo>
                  <a:lnTo>
                    <a:pt x="42862" y="19050"/>
                  </a:lnTo>
                  <a:lnTo>
                    <a:pt x="85725" y="0"/>
                  </a:lnTo>
                  <a:lnTo>
                    <a:pt x="154325" y="11365"/>
                  </a:lnTo>
                  <a:lnTo>
                    <a:pt x="204787" y="12700"/>
                  </a:lnTo>
                  <a:lnTo>
                    <a:pt x="257175" y="46038"/>
                  </a:lnTo>
                  <a:lnTo>
                    <a:pt x="277812" y="71438"/>
                  </a:lnTo>
                  <a:lnTo>
                    <a:pt x="287337" y="103188"/>
                  </a:lnTo>
                  <a:lnTo>
                    <a:pt x="280987" y="1285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3" name="Freeform 207">
              <a:extLst/>
            </p:cNvPr>
            <p:cNvSpPr>
              <a:spLocks/>
            </p:cNvSpPr>
            <p:nvPr/>
          </p:nvSpPr>
          <p:spPr bwMode="auto">
            <a:xfrm>
              <a:off x="2994001" y="4610118"/>
              <a:ext cx="6350" cy="7938"/>
            </a:xfrm>
            <a:custGeom>
              <a:avLst/>
              <a:gdLst>
                <a:gd name="T0" fmla="*/ 0 w 136"/>
                <a:gd name="T1" fmla="*/ 2147483647 h 157"/>
                <a:gd name="T2" fmla="*/ 2147483647 w 136"/>
                <a:gd name="T3" fmla="*/ 0 h 157"/>
                <a:gd name="T4" fmla="*/ 2147483647 w 136"/>
                <a:gd name="T5" fmla="*/ 2147483647 h 157"/>
                <a:gd name="T6" fmla="*/ 2147483647 w 136"/>
                <a:gd name="T7" fmla="*/ 2147483647 h 157"/>
                <a:gd name="T8" fmla="*/ 2147483647 w 136"/>
                <a:gd name="T9" fmla="*/ 2147483647 h 157"/>
                <a:gd name="T10" fmla="*/ 0 w 136"/>
                <a:gd name="T11" fmla="*/ 2147483647 h 157"/>
                <a:gd name="T12" fmla="*/ 2147483647 w 136"/>
                <a:gd name="T13" fmla="*/ 2147483647 h 157"/>
                <a:gd name="T14" fmla="*/ 0 w 136"/>
                <a:gd name="T15" fmla="*/ 21474836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"/>
                <a:gd name="T25" fmla="*/ 0 h 157"/>
                <a:gd name="T26" fmla="*/ 136 w 136"/>
                <a:gd name="T27" fmla="*/ 157 h 1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" h="157">
                  <a:moveTo>
                    <a:pt x="0" y="21"/>
                  </a:moveTo>
                  <a:lnTo>
                    <a:pt x="69" y="0"/>
                  </a:lnTo>
                  <a:lnTo>
                    <a:pt x="136" y="21"/>
                  </a:lnTo>
                  <a:lnTo>
                    <a:pt x="136" y="67"/>
                  </a:lnTo>
                  <a:lnTo>
                    <a:pt x="85" y="152"/>
                  </a:lnTo>
                  <a:lnTo>
                    <a:pt x="0" y="157"/>
                  </a:lnTo>
                  <a:lnTo>
                    <a:pt x="21" y="96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4" name="Freeform 208">
              <a:extLst/>
            </p:cNvPr>
            <p:cNvSpPr>
              <a:spLocks/>
            </p:cNvSpPr>
            <p:nvPr/>
          </p:nvSpPr>
          <p:spPr bwMode="auto">
            <a:xfrm>
              <a:off x="2998764" y="5026043"/>
              <a:ext cx="231775" cy="260350"/>
            </a:xfrm>
            <a:custGeom>
              <a:avLst/>
              <a:gdLst>
                <a:gd name="T0" fmla="*/ 22 w 1354992"/>
                <a:gd name="T1" fmla="*/ 37 h 1525587"/>
                <a:gd name="T2" fmla="*/ 14 w 1354992"/>
                <a:gd name="T3" fmla="*/ 27 h 1525587"/>
                <a:gd name="T4" fmla="*/ 16 w 1354992"/>
                <a:gd name="T5" fmla="*/ 18 h 1525587"/>
                <a:gd name="T6" fmla="*/ 25 w 1354992"/>
                <a:gd name="T7" fmla="*/ 19 h 1525587"/>
                <a:gd name="T8" fmla="*/ 37 w 1354992"/>
                <a:gd name="T9" fmla="*/ 14 h 1525587"/>
                <a:gd name="T10" fmla="*/ 50 w 1354992"/>
                <a:gd name="T11" fmla="*/ 4 h 1525587"/>
                <a:gd name="T12" fmla="*/ 62 w 1354992"/>
                <a:gd name="T13" fmla="*/ 0 h 1525587"/>
                <a:gd name="T14" fmla="*/ 73 w 1354992"/>
                <a:gd name="T15" fmla="*/ 11 h 1525587"/>
                <a:gd name="T16" fmla="*/ 77 w 1354992"/>
                <a:gd name="T17" fmla="*/ 29 h 1525587"/>
                <a:gd name="T18" fmla="*/ 88 w 1354992"/>
                <a:gd name="T19" fmla="*/ 39 h 1525587"/>
                <a:gd name="T20" fmla="*/ 102 w 1354992"/>
                <a:gd name="T21" fmla="*/ 40 h 1525587"/>
                <a:gd name="T22" fmla="*/ 113 w 1354992"/>
                <a:gd name="T23" fmla="*/ 46 h 1525587"/>
                <a:gd name="T24" fmla="*/ 126 w 1354992"/>
                <a:gd name="T25" fmla="*/ 50 h 1525587"/>
                <a:gd name="T26" fmla="*/ 136 w 1354992"/>
                <a:gd name="T27" fmla="*/ 56 h 1525587"/>
                <a:gd name="T28" fmla="*/ 149 w 1354992"/>
                <a:gd name="T29" fmla="*/ 60 h 1525587"/>
                <a:gd name="T30" fmla="*/ 155 w 1354992"/>
                <a:gd name="T31" fmla="*/ 78 h 1525587"/>
                <a:gd name="T32" fmla="*/ 157 w 1354992"/>
                <a:gd name="T33" fmla="*/ 90 h 1525587"/>
                <a:gd name="T34" fmla="*/ 162 w 1354992"/>
                <a:gd name="T35" fmla="*/ 97 h 1525587"/>
                <a:gd name="T36" fmla="*/ 181 w 1354992"/>
                <a:gd name="T37" fmla="*/ 96 h 1525587"/>
                <a:gd name="T38" fmla="*/ 184 w 1354992"/>
                <a:gd name="T39" fmla="*/ 104 h 1525587"/>
                <a:gd name="T40" fmla="*/ 196 w 1354992"/>
                <a:gd name="T41" fmla="*/ 116 h 1525587"/>
                <a:gd name="T42" fmla="*/ 198 w 1354992"/>
                <a:gd name="T43" fmla="*/ 127 h 1525587"/>
                <a:gd name="T44" fmla="*/ 195 w 1354992"/>
                <a:gd name="T45" fmla="*/ 141 h 1525587"/>
                <a:gd name="T46" fmla="*/ 191 w 1354992"/>
                <a:gd name="T47" fmla="*/ 151 h 1525587"/>
                <a:gd name="T48" fmla="*/ 186 w 1354992"/>
                <a:gd name="T49" fmla="*/ 167 h 1525587"/>
                <a:gd name="T50" fmla="*/ 176 w 1354992"/>
                <a:gd name="T51" fmla="*/ 169 h 1525587"/>
                <a:gd name="T52" fmla="*/ 166 w 1354992"/>
                <a:gd name="T53" fmla="*/ 167 h 1525587"/>
                <a:gd name="T54" fmla="*/ 147 w 1354992"/>
                <a:gd name="T55" fmla="*/ 162 h 1525587"/>
                <a:gd name="T56" fmla="*/ 130 w 1354992"/>
                <a:gd name="T57" fmla="*/ 166 h 1525587"/>
                <a:gd name="T58" fmla="*/ 127 w 1354992"/>
                <a:gd name="T59" fmla="*/ 182 h 1525587"/>
                <a:gd name="T60" fmla="*/ 121 w 1354992"/>
                <a:gd name="T61" fmla="*/ 190 h 1525587"/>
                <a:gd name="T62" fmla="*/ 114 w 1354992"/>
                <a:gd name="T63" fmla="*/ 199 h 1525587"/>
                <a:gd name="T64" fmla="*/ 101 w 1354992"/>
                <a:gd name="T65" fmla="*/ 204 h 1525587"/>
                <a:gd name="T66" fmla="*/ 83 w 1354992"/>
                <a:gd name="T67" fmla="*/ 209 h 1525587"/>
                <a:gd name="T68" fmla="*/ 73 w 1354992"/>
                <a:gd name="T69" fmla="*/ 202 h 1525587"/>
                <a:gd name="T70" fmla="*/ 56 w 1354992"/>
                <a:gd name="T71" fmla="*/ 202 h 1525587"/>
                <a:gd name="T72" fmla="*/ 51 w 1354992"/>
                <a:gd name="T73" fmla="*/ 212 h 1525587"/>
                <a:gd name="T74" fmla="*/ 40 w 1354992"/>
                <a:gd name="T75" fmla="*/ 221 h 1525587"/>
                <a:gd name="T76" fmla="*/ 28 w 1354992"/>
                <a:gd name="T77" fmla="*/ 204 h 1525587"/>
                <a:gd name="T78" fmla="*/ 23 w 1354992"/>
                <a:gd name="T79" fmla="*/ 186 h 1525587"/>
                <a:gd name="T80" fmla="*/ 21 w 1354992"/>
                <a:gd name="T81" fmla="*/ 164 h 1525587"/>
                <a:gd name="T82" fmla="*/ 13 w 1354992"/>
                <a:gd name="T83" fmla="*/ 143 h 1525587"/>
                <a:gd name="T84" fmla="*/ 6 w 1354992"/>
                <a:gd name="T85" fmla="*/ 128 h 1525587"/>
                <a:gd name="T86" fmla="*/ 11 w 1354992"/>
                <a:gd name="T87" fmla="*/ 117 h 1525587"/>
                <a:gd name="T88" fmla="*/ 20 w 1354992"/>
                <a:gd name="T89" fmla="*/ 105 h 1525587"/>
                <a:gd name="T90" fmla="*/ 20 w 1354992"/>
                <a:gd name="T91" fmla="*/ 94 h 1525587"/>
                <a:gd name="T92" fmla="*/ 18 w 1354992"/>
                <a:gd name="T93" fmla="*/ 71 h 1525587"/>
                <a:gd name="T94" fmla="*/ 20 w 1354992"/>
                <a:gd name="T95" fmla="*/ 58 h 1525587"/>
                <a:gd name="T96" fmla="*/ 23 w 1354992"/>
                <a:gd name="T97" fmla="*/ 41 h 1525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4992"/>
                <a:gd name="T148" fmla="*/ 0 h 1525587"/>
                <a:gd name="T149" fmla="*/ 1354992 w 1354992"/>
                <a:gd name="T150" fmla="*/ 1525587 h 1525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4992" h="1525587">
                  <a:moveTo>
                    <a:pt x="159605" y="285750"/>
                  </a:moveTo>
                  <a:lnTo>
                    <a:pt x="151209" y="254249"/>
                  </a:lnTo>
                  <a:lnTo>
                    <a:pt x="128587" y="220912"/>
                  </a:lnTo>
                  <a:lnTo>
                    <a:pt x="95250" y="189955"/>
                  </a:lnTo>
                  <a:lnTo>
                    <a:pt x="77055" y="120650"/>
                  </a:lnTo>
                  <a:lnTo>
                    <a:pt x="107217" y="122237"/>
                  </a:lnTo>
                  <a:lnTo>
                    <a:pt x="138967" y="130175"/>
                  </a:lnTo>
                  <a:lnTo>
                    <a:pt x="170717" y="133350"/>
                  </a:lnTo>
                  <a:lnTo>
                    <a:pt x="211992" y="120650"/>
                  </a:lnTo>
                  <a:lnTo>
                    <a:pt x="251680" y="95250"/>
                  </a:lnTo>
                  <a:lnTo>
                    <a:pt x="294542" y="53975"/>
                  </a:lnTo>
                  <a:lnTo>
                    <a:pt x="342167" y="26987"/>
                  </a:lnTo>
                  <a:lnTo>
                    <a:pt x="386617" y="11112"/>
                  </a:lnTo>
                  <a:lnTo>
                    <a:pt x="426305" y="0"/>
                  </a:lnTo>
                  <a:lnTo>
                    <a:pt x="505680" y="7937"/>
                  </a:lnTo>
                  <a:lnTo>
                    <a:pt x="497742" y="73025"/>
                  </a:lnTo>
                  <a:lnTo>
                    <a:pt x="505680" y="165100"/>
                  </a:lnTo>
                  <a:lnTo>
                    <a:pt x="529492" y="203200"/>
                  </a:lnTo>
                  <a:lnTo>
                    <a:pt x="567592" y="244475"/>
                  </a:lnTo>
                  <a:lnTo>
                    <a:pt x="604105" y="269875"/>
                  </a:lnTo>
                  <a:lnTo>
                    <a:pt x="654905" y="284162"/>
                  </a:lnTo>
                  <a:lnTo>
                    <a:pt x="694592" y="277812"/>
                  </a:lnTo>
                  <a:lnTo>
                    <a:pt x="739042" y="292100"/>
                  </a:lnTo>
                  <a:lnTo>
                    <a:pt x="773967" y="317500"/>
                  </a:lnTo>
                  <a:lnTo>
                    <a:pt x="815242" y="339725"/>
                  </a:lnTo>
                  <a:lnTo>
                    <a:pt x="859692" y="342900"/>
                  </a:lnTo>
                  <a:lnTo>
                    <a:pt x="880330" y="371475"/>
                  </a:lnTo>
                  <a:lnTo>
                    <a:pt x="927955" y="387350"/>
                  </a:lnTo>
                  <a:lnTo>
                    <a:pt x="972405" y="384175"/>
                  </a:lnTo>
                  <a:lnTo>
                    <a:pt x="1016855" y="415925"/>
                  </a:lnTo>
                  <a:lnTo>
                    <a:pt x="1045430" y="487362"/>
                  </a:lnTo>
                  <a:lnTo>
                    <a:pt x="1061305" y="536575"/>
                  </a:lnTo>
                  <a:lnTo>
                    <a:pt x="1058130" y="590550"/>
                  </a:lnTo>
                  <a:lnTo>
                    <a:pt x="1069242" y="619125"/>
                  </a:lnTo>
                  <a:lnTo>
                    <a:pt x="1080355" y="658812"/>
                  </a:lnTo>
                  <a:lnTo>
                    <a:pt x="1105755" y="669925"/>
                  </a:lnTo>
                  <a:lnTo>
                    <a:pt x="1148617" y="671512"/>
                  </a:lnTo>
                  <a:lnTo>
                    <a:pt x="1237517" y="665162"/>
                  </a:lnTo>
                  <a:lnTo>
                    <a:pt x="1262917" y="673100"/>
                  </a:lnTo>
                  <a:lnTo>
                    <a:pt x="1259742" y="719137"/>
                  </a:lnTo>
                  <a:lnTo>
                    <a:pt x="1270855" y="755650"/>
                  </a:lnTo>
                  <a:lnTo>
                    <a:pt x="1337530" y="801687"/>
                  </a:lnTo>
                  <a:lnTo>
                    <a:pt x="1353405" y="841375"/>
                  </a:lnTo>
                  <a:lnTo>
                    <a:pt x="1354992" y="877887"/>
                  </a:lnTo>
                  <a:lnTo>
                    <a:pt x="1345467" y="920750"/>
                  </a:lnTo>
                  <a:lnTo>
                    <a:pt x="1331180" y="976312"/>
                  </a:lnTo>
                  <a:lnTo>
                    <a:pt x="1310542" y="1016000"/>
                  </a:lnTo>
                  <a:lnTo>
                    <a:pt x="1305780" y="1044575"/>
                  </a:lnTo>
                  <a:lnTo>
                    <a:pt x="1281967" y="1112837"/>
                  </a:lnTo>
                  <a:lnTo>
                    <a:pt x="1269267" y="1154112"/>
                  </a:lnTo>
                  <a:lnTo>
                    <a:pt x="1250217" y="1182687"/>
                  </a:lnTo>
                  <a:lnTo>
                    <a:pt x="1201005" y="1168400"/>
                  </a:lnTo>
                  <a:lnTo>
                    <a:pt x="1172430" y="1154112"/>
                  </a:lnTo>
                  <a:lnTo>
                    <a:pt x="1131155" y="1154112"/>
                  </a:lnTo>
                  <a:lnTo>
                    <a:pt x="1069242" y="1131887"/>
                  </a:lnTo>
                  <a:lnTo>
                    <a:pt x="1005742" y="1122362"/>
                  </a:lnTo>
                  <a:lnTo>
                    <a:pt x="950180" y="1125537"/>
                  </a:lnTo>
                  <a:lnTo>
                    <a:pt x="888267" y="1149350"/>
                  </a:lnTo>
                  <a:lnTo>
                    <a:pt x="872392" y="1220787"/>
                  </a:lnTo>
                  <a:lnTo>
                    <a:pt x="870805" y="1255712"/>
                  </a:lnTo>
                  <a:lnTo>
                    <a:pt x="872392" y="1287462"/>
                  </a:lnTo>
                  <a:lnTo>
                    <a:pt x="824767" y="1311275"/>
                  </a:lnTo>
                  <a:lnTo>
                    <a:pt x="805717" y="1331912"/>
                  </a:lnTo>
                  <a:lnTo>
                    <a:pt x="778730" y="1374775"/>
                  </a:lnTo>
                  <a:lnTo>
                    <a:pt x="750155" y="1417637"/>
                  </a:lnTo>
                  <a:lnTo>
                    <a:pt x="688242" y="1412875"/>
                  </a:lnTo>
                  <a:lnTo>
                    <a:pt x="634267" y="1412875"/>
                  </a:lnTo>
                  <a:lnTo>
                    <a:pt x="569180" y="1446212"/>
                  </a:lnTo>
                  <a:lnTo>
                    <a:pt x="531080" y="1422400"/>
                  </a:lnTo>
                  <a:lnTo>
                    <a:pt x="495300" y="1392487"/>
                  </a:lnTo>
                  <a:lnTo>
                    <a:pt x="433387" y="1384152"/>
                  </a:lnTo>
                  <a:lnTo>
                    <a:pt x="379809" y="1398440"/>
                  </a:lnTo>
                  <a:lnTo>
                    <a:pt x="358378" y="1425824"/>
                  </a:lnTo>
                  <a:lnTo>
                    <a:pt x="347662" y="1461543"/>
                  </a:lnTo>
                  <a:lnTo>
                    <a:pt x="321530" y="1479550"/>
                  </a:lnTo>
                  <a:lnTo>
                    <a:pt x="272317" y="1525587"/>
                  </a:lnTo>
                  <a:lnTo>
                    <a:pt x="224692" y="1468437"/>
                  </a:lnTo>
                  <a:lnTo>
                    <a:pt x="192942" y="1406525"/>
                  </a:lnTo>
                  <a:lnTo>
                    <a:pt x="181830" y="1339850"/>
                  </a:lnTo>
                  <a:lnTo>
                    <a:pt x="158017" y="1282700"/>
                  </a:lnTo>
                  <a:lnTo>
                    <a:pt x="131030" y="1208087"/>
                  </a:lnTo>
                  <a:lnTo>
                    <a:pt x="143730" y="1131887"/>
                  </a:lnTo>
                  <a:lnTo>
                    <a:pt x="145317" y="1036637"/>
                  </a:lnTo>
                  <a:lnTo>
                    <a:pt x="86580" y="987425"/>
                  </a:lnTo>
                  <a:lnTo>
                    <a:pt x="0" y="938858"/>
                  </a:lnTo>
                  <a:lnTo>
                    <a:pt x="40481" y="884090"/>
                  </a:lnTo>
                  <a:lnTo>
                    <a:pt x="73819" y="859087"/>
                  </a:lnTo>
                  <a:lnTo>
                    <a:pt x="73880" y="808037"/>
                  </a:lnTo>
                  <a:lnTo>
                    <a:pt x="104775" y="779315"/>
                  </a:lnTo>
                  <a:lnTo>
                    <a:pt x="137380" y="727075"/>
                  </a:lnTo>
                  <a:lnTo>
                    <a:pt x="172641" y="679302"/>
                  </a:lnTo>
                  <a:lnTo>
                    <a:pt x="139303" y="650727"/>
                  </a:lnTo>
                  <a:lnTo>
                    <a:pt x="92869" y="545952"/>
                  </a:lnTo>
                  <a:lnTo>
                    <a:pt x="125016" y="489993"/>
                  </a:lnTo>
                  <a:lnTo>
                    <a:pt x="151209" y="450702"/>
                  </a:lnTo>
                  <a:lnTo>
                    <a:pt x="132617" y="403225"/>
                  </a:lnTo>
                  <a:lnTo>
                    <a:pt x="134541" y="347118"/>
                  </a:lnTo>
                  <a:lnTo>
                    <a:pt x="159605" y="2857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5" name="Freeform 209">
              <a:extLst/>
            </p:cNvPr>
            <p:cNvSpPr>
              <a:spLocks/>
            </p:cNvSpPr>
            <p:nvPr/>
          </p:nvSpPr>
          <p:spPr bwMode="auto">
            <a:xfrm>
              <a:off x="2800326" y="4864118"/>
              <a:ext cx="228600" cy="328613"/>
            </a:xfrm>
            <a:custGeom>
              <a:avLst/>
              <a:gdLst>
                <a:gd name="T0" fmla="*/ 115 w 1341437"/>
                <a:gd name="T1" fmla="*/ 117 h 1921817"/>
                <a:gd name="T2" fmla="*/ 125 w 1341437"/>
                <a:gd name="T3" fmla="*/ 127 h 1921817"/>
                <a:gd name="T4" fmla="*/ 136 w 1341437"/>
                <a:gd name="T5" fmla="*/ 137 h 1921817"/>
                <a:gd name="T6" fmla="*/ 146 w 1341437"/>
                <a:gd name="T7" fmla="*/ 143 h 1921817"/>
                <a:gd name="T8" fmla="*/ 158 w 1341437"/>
                <a:gd name="T9" fmla="*/ 138 h 1921817"/>
                <a:gd name="T10" fmla="*/ 162 w 1341437"/>
                <a:gd name="T11" fmla="*/ 155 h 1921817"/>
                <a:gd name="T12" fmla="*/ 171 w 1341437"/>
                <a:gd name="T13" fmla="*/ 156 h 1921817"/>
                <a:gd name="T14" fmla="*/ 182 w 1341437"/>
                <a:gd name="T15" fmla="*/ 166 h 1921817"/>
                <a:gd name="T16" fmla="*/ 190 w 1341437"/>
                <a:gd name="T17" fmla="*/ 176 h 1921817"/>
                <a:gd name="T18" fmla="*/ 187 w 1341437"/>
                <a:gd name="T19" fmla="*/ 190 h 1921817"/>
                <a:gd name="T20" fmla="*/ 190 w 1341437"/>
                <a:gd name="T21" fmla="*/ 204 h 1921817"/>
                <a:gd name="T22" fmla="*/ 181 w 1341437"/>
                <a:gd name="T23" fmla="*/ 218 h 1921817"/>
                <a:gd name="T24" fmla="*/ 193 w 1341437"/>
                <a:gd name="T25" fmla="*/ 238 h 1921817"/>
                <a:gd name="T26" fmla="*/ 179 w 1341437"/>
                <a:gd name="T27" fmla="*/ 257 h 1921817"/>
                <a:gd name="T28" fmla="*/ 175 w 1341437"/>
                <a:gd name="T29" fmla="*/ 267 h 1921817"/>
                <a:gd name="T30" fmla="*/ 165 w 1341437"/>
                <a:gd name="T31" fmla="*/ 280 h 1921817"/>
                <a:gd name="T32" fmla="*/ 150 w 1341437"/>
                <a:gd name="T33" fmla="*/ 271 h 1921817"/>
                <a:gd name="T34" fmla="*/ 137 w 1341437"/>
                <a:gd name="T35" fmla="*/ 263 h 1921817"/>
                <a:gd name="T36" fmla="*/ 115 w 1341437"/>
                <a:gd name="T37" fmla="*/ 252 h 1921817"/>
                <a:gd name="T38" fmla="*/ 94 w 1341437"/>
                <a:gd name="T39" fmla="*/ 243 h 1921817"/>
                <a:gd name="T40" fmla="*/ 80 w 1341437"/>
                <a:gd name="T41" fmla="*/ 225 h 1921817"/>
                <a:gd name="T42" fmla="*/ 71 w 1341437"/>
                <a:gd name="T43" fmla="*/ 203 h 1921817"/>
                <a:gd name="T44" fmla="*/ 70 w 1341437"/>
                <a:gd name="T45" fmla="*/ 182 h 1921817"/>
                <a:gd name="T46" fmla="*/ 59 w 1341437"/>
                <a:gd name="T47" fmla="*/ 164 h 1921817"/>
                <a:gd name="T48" fmla="*/ 52 w 1341437"/>
                <a:gd name="T49" fmla="*/ 147 h 1921817"/>
                <a:gd name="T50" fmla="*/ 42 w 1341437"/>
                <a:gd name="T51" fmla="*/ 135 h 1921817"/>
                <a:gd name="T52" fmla="*/ 37 w 1341437"/>
                <a:gd name="T53" fmla="*/ 119 h 1921817"/>
                <a:gd name="T54" fmla="*/ 27 w 1341437"/>
                <a:gd name="T55" fmla="*/ 104 h 1921817"/>
                <a:gd name="T56" fmla="*/ 13 w 1341437"/>
                <a:gd name="T57" fmla="*/ 91 h 1921817"/>
                <a:gd name="T58" fmla="*/ 2 w 1341437"/>
                <a:gd name="T59" fmla="*/ 84 h 1921817"/>
                <a:gd name="T60" fmla="*/ 2 w 1341437"/>
                <a:gd name="T61" fmla="*/ 74 h 1921817"/>
                <a:gd name="T62" fmla="*/ 0 w 1341437"/>
                <a:gd name="T63" fmla="*/ 62 h 1921817"/>
                <a:gd name="T64" fmla="*/ 6 w 1341437"/>
                <a:gd name="T65" fmla="*/ 52 h 1921817"/>
                <a:gd name="T66" fmla="*/ 13 w 1341437"/>
                <a:gd name="T67" fmla="*/ 57 h 1921817"/>
                <a:gd name="T68" fmla="*/ 23 w 1341437"/>
                <a:gd name="T69" fmla="*/ 63 h 1921817"/>
                <a:gd name="T70" fmla="*/ 35 w 1341437"/>
                <a:gd name="T71" fmla="*/ 68 h 1921817"/>
                <a:gd name="T72" fmla="*/ 39 w 1341437"/>
                <a:gd name="T73" fmla="*/ 59 h 1921817"/>
                <a:gd name="T74" fmla="*/ 47 w 1341437"/>
                <a:gd name="T75" fmla="*/ 44 h 1921817"/>
                <a:gd name="T76" fmla="*/ 63 w 1341437"/>
                <a:gd name="T77" fmla="*/ 37 h 1921817"/>
                <a:gd name="T78" fmla="*/ 79 w 1341437"/>
                <a:gd name="T79" fmla="*/ 25 h 1921817"/>
                <a:gd name="T80" fmla="*/ 87 w 1341437"/>
                <a:gd name="T81" fmla="*/ 12 h 1921817"/>
                <a:gd name="T82" fmla="*/ 87 w 1341437"/>
                <a:gd name="T83" fmla="*/ 1 h 1921817"/>
                <a:gd name="T84" fmla="*/ 98 w 1341437"/>
                <a:gd name="T85" fmla="*/ 2 h 1921817"/>
                <a:gd name="T86" fmla="*/ 105 w 1341437"/>
                <a:gd name="T87" fmla="*/ 12 h 1921817"/>
                <a:gd name="T88" fmla="*/ 117 w 1341437"/>
                <a:gd name="T89" fmla="*/ 18 h 1921817"/>
                <a:gd name="T90" fmla="*/ 123 w 1341437"/>
                <a:gd name="T91" fmla="*/ 35 h 1921817"/>
                <a:gd name="T92" fmla="*/ 135 w 1341437"/>
                <a:gd name="T93" fmla="*/ 33 h 1921817"/>
                <a:gd name="T94" fmla="*/ 147 w 1341437"/>
                <a:gd name="T95" fmla="*/ 30 h 1921817"/>
                <a:gd name="T96" fmla="*/ 160 w 1341437"/>
                <a:gd name="T97" fmla="*/ 32 h 1921817"/>
                <a:gd name="T98" fmla="*/ 164 w 1341437"/>
                <a:gd name="T99" fmla="*/ 41 h 1921817"/>
                <a:gd name="T100" fmla="*/ 159 w 1341437"/>
                <a:gd name="T101" fmla="*/ 52 h 1921817"/>
                <a:gd name="T102" fmla="*/ 166 w 1341437"/>
                <a:gd name="T103" fmla="*/ 60 h 1921817"/>
                <a:gd name="T104" fmla="*/ 153 w 1341437"/>
                <a:gd name="T105" fmla="*/ 61 h 1921817"/>
                <a:gd name="T106" fmla="*/ 139 w 1341437"/>
                <a:gd name="T107" fmla="*/ 63 h 1921817"/>
                <a:gd name="T108" fmla="*/ 124 w 1341437"/>
                <a:gd name="T109" fmla="*/ 75 h 1921817"/>
                <a:gd name="T110" fmla="*/ 121 w 1341437"/>
                <a:gd name="T111" fmla="*/ 84 h 1921817"/>
                <a:gd name="T112" fmla="*/ 115 w 1341437"/>
                <a:gd name="T113" fmla="*/ 98 h 1921817"/>
                <a:gd name="T114" fmla="*/ 111 w 1341437"/>
                <a:gd name="T115" fmla="*/ 111 h 19218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41437"/>
                <a:gd name="T175" fmla="*/ 0 h 1921817"/>
                <a:gd name="T176" fmla="*/ 1341437 w 1341437"/>
                <a:gd name="T177" fmla="*/ 1921817 h 192181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41437" h="1921817">
                  <a:moveTo>
                    <a:pt x="771525" y="759767"/>
                  </a:moveTo>
                  <a:lnTo>
                    <a:pt x="796925" y="797867"/>
                  </a:lnTo>
                  <a:lnTo>
                    <a:pt x="828675" y="835967"/>
                  </a:lnTo>
                  <a:lnTo>
                    <a:pt x="873125" y="867717"/>
                  </a:lnTo>
                  <a:lnTo>
                    <a:pt x="884237" y="912167"/>
                  </a:lnTo>
                  <a:lnTo>
                    <a:pt x="944562" y="935979"/>
                  </a:lnTo>
                  <a:lnTo>
                    <a:pt x="971550" y="966142"/>
                  </a:lnTo>
                  <a:lnTo>
                    <a:pt x="1017587" y="980429"/>
                  </a:lnTo>
                  <a:lnTo>
                    <a:pt x="1065212" y="972492"/>
                  </a:lnTo>
                  <a:lnTo>
                    <a:pt x="1100137" y="945504"/>
                  </a:lnTo>
                  <a:lnTo>
                    <a:pt x="1123950" y="994717"/>
                  </a:lnTo>
                  <a:lnTo>
                    <a:pt x="1125537" y="1061392"/>
                  </a:lnTo>
                  <a:lnTo>
                    <a:pt x="1139825" y="1085204"/>
                  </a:lnTo>
                  <a:lnTo>
                    <a:pt x="1187450" y="1067742"/>
                  </a:lnTo>
                  <a:lnTo>
                    <a:pt x="1245333" y="1067991"/>
                  </a:lnTo>
                  <a:lnTo>
                    <a:pt x="1265237" y="1136004"/>
                  </a:lnTo>
                  <a:lnTo>
                    <a:pt x="1290637" y="1162992"/>
                  </a:lnTo>
                  <a:lnTo>
                    <a:pt x="1320800" y="1202679"/>
                  </a:lnTo>
                  <a:lnTo>
                    <a:pt x="1327150" y="1236017"/>
                  </a:lnTo>
                  <a:lnTo>
                    <a:pt x="1303337" y="1299517"/>
                  </a:lnTo>
                  <a:lnTo>
                    <a:pt x="1302483" y="1356122"/>
                  </a:lnTo>
                  <a:lnTo>
                    <a:pt x="1319212" y="1397942"/>
                  </a:lnTo>
                  <a:lnTo>
                    <a:pt x="1303337" y="1426517"/>
                  </a:lnTo>
                  <a:lnTo>
                    <a:pt x="1262062" y="1491604"/>
                  </a:lnTo>
                  <a:lnTo>
                    <a:pt x="1306512" y="1597967"/>
                  </a:lnTo>
                  <a:lnTo>
                    <a:pt x="1341437" y="1624954"/>
                  </a:lnTo>
                  <a:lnTo>
                    <a:pt x="1274762" y="1724967"/>
                  </a:lnTo>
                  <a:lnTo>
                    <a:pt x="1243012" y="1758304"/>
                  </a:lnTo>
                  <a:lnTo>
                    <a:pt x="1243012" y="1804342"/>
                  </a:lnTo>
                  <a:lnTo>
                    <a:pt x="1214437" y="1828154"/>
                  </a:lnTo>
                  <a:lnTo>
                    <a:pt x="1170324" y="1884760"/>
                  </a:lnTo>
                  <a:lnTo>
                    <a:pt x="1147762" y="1917054"/>
                  </a:lnTo>
                  <a:lnTo>
                    <a:pt x="1066800" y="1921817"/>
                  </a:lnTo>
                  <a:lnTo>
                    <a:pt x="1046162" y="1853554"/>
                  </a:lnTo>
                  <a:lnTo>
                    <a:pt x="1003300" y="1824979"/>
                  </a:lnTo>
                  <a:lnTo>
                    <a:pt x="950912" y="1796404"/>
                  </a:lnTo>
                  <a:lnTo>
                    <a:pt x="889000" y="1748779"/>
                  </a:lnTo>
                  <a:lnTo>
                    <a:pt x="803275" y="1721792"/>
                  </a:lnTo>
                  <a:lnTo>
                    <a:pt x="741362" y="1691629"/>
                  </a:lnTo>
                  <a:lnTo>
                    <a:pt x="652462" y="1663054"/>
                  </a:lnTo>
                  <a:lnTo>
                    <a:pt x="600075" y="1593204"/>
                  </a:lnTo>
                  <a:lnTo>
                    <a:pt x="557212" y="1539229"/>
                  </a:lnTo>
                  <a:lnTo>
                    <a:pt x="490537" y="1474142"/>
                  </a:lnTo>
                  <a:lnTo>
                    <a:pt x="490537" y="1391592"/>
                  </a:lnTo>
                  <a:lnTo>
                    <a:pt x="509587" y="1326504"/>
                  </a:lnTo>
                  <a:lnTo>
                    <a:pt x="485775" y="1245542"/>
                  </a:lnTo>
                  <a:lnTo>
                    <a:pt x="454025" y="1189979"/>
                  </a:lnTo>
                  <a:lnTo>
                    <a:pt x="411162" y="1120129"/>
                  </a:lnTo>
                  <a:lnTo>
                    <a:pt x="369887" y="1037579"/>
                  </a:lnTo>
                  <a:lnTo>
                    <a:pt x="361950" y="1002654"/>
                  </a:lnTo>
                  <a:lnTo>
                    <a:pt x="333375" y="945504"/>
                  </a:lnTo>
                  <a:lnTo>
                    <a:pt x="292100" y="920104"/>
                  </a:lnTo>
                  <a:lnTo>
                    <a:pt x="284162" y="859779"/>
                  </a:lnTo>
                  <a:lnTo>
                    <a:pt x="255587" y="815329"/>
                  </a:lnTo>
                  <a:lnTo>
                    <a:pt x="220662" y="756592"/>
                  </a:lnTo>
                  <a:lnTo>
                    <a:pt x="188912" y="710554"/>
                  </a:lnTo>
                  <a:lnTo>
                    <a:pt x="144462" y="662929"/>
                  </a:lnTo>
                  <a:lnTo>
                    <a:pt x="87312" y="624829"/>
                  </a:lnTo>
                  <a:lnTo>
                    <a:pt x="41275" y="612129"/>
                  </a:lnTo>
                  <a:lnTo>
                    <a:pt x="15875" y="574029"/>
                  </a:lnTo>
                  <a:lnTo>
                    <a:pt x="57150" y="554979"/>
                  </a:lnTo>
                  <a:lnTo>
                    <a:pt x="15875" y="504179"/>
                  </a:lnTo>
                  <a:lnTo>
                    <a:pt x="12700" y="467667"/>
                  </a:lnTo>
                  <a:lnTo>
                    <a:pt x="0" y="426392"/>
                  </a:lnTo>
                  <a:lnTo>
                    <a:pt x="15875" y="397817"/>
                  </a:lnTo>
                  <a:lnTo>
                    <a:pt x="41275" y="358129"/>
                  </a:lnTo>
                  <a:lnTo>
                    <a:pt x="87312" y="347017"/>
                  </a:lnTo>
                  <a:lnTo>
                    <a:pt x="87312" y="389879"/>
                  </a:lnTo>
                  <a:lnTo>
                    <a:pt x="100012" y="413692"/>
                  </a:lnTo>
                  <a:lnTo>
                    <a:pt x="157162" y="432742"/>
                  </a:lnTo>
                  <a:lnTo>
                    <a:pt x="204787" y="472429"/>
                  </a:lnTo>
                  <a:lnTo>
                    <a:pt x="242887" y="464492"/>
                  </a:lnTo>
                  <a:lnTo>
                    <a:pt x="263525" y="420042"/>
                  </a:lnTo>
                  <a:lnTo>
                    <a:pt x="273050" y="402579"/>
                  </a:lnTo>
                  <a:lnTo>
                    <a:pt x="288925" y="347017"/>
                  </a:lnTo>
                  <a:lnTo>
                    <a:pt x="330200" y="300979"/>
                  </a:lnTo>
                  <a:lnTo>
                    <a:pt x="369887" y="267642"/>
                  </a:lnTo>
                  <a:lnTo>
                    <a:pt x="436562" y="251767"/>
                  </a:lnTo>
                  <a:lnTo>
                    <a:pt x="511175" y="213667"/>
                  </a:lnTo>
                  <a:lnTo>
                    <a:pt x="547687" y="173979"/>
                  </a:lnTo>
                  <a:lnTo>
                    <a:pt x="598487" y="115242"/>
                  </a:lnTo>
                  <a:lnTo>
                    <a:pt x="606425" y="85079"/>
                  </a:lnTo>
                  <a:lnTo>
                    <a:pt x="609600" y="53329"/>
                  </a:lnTo>
                  <a:lnTo>
                    <a:pt x="607158" y="7144"/>
                  </a:lnTo>
                  <a:lnTo>
                    <a:pt x="645258" y="0"/>
                  </a:lnTo>
                  <a:lnTo>
                    <a:pt x="683358" y="16669"/>
                  </a:lnTo>
                  <a:lnTo>
                    <a:pt x="721458" y="35719"/>
                  </a:lnTo>
                  <a:lnTo>
                    <a:pt x="729792" y="83344"/>
                  </a:lnTo>
                  <a:lnTo>
                    <a:pt x="772655" y="96441"/>
                  </a:lnTo>
                  <a:lnTo>
                    <a:pt x="813136" y="121444"/>
                  </a:lnTo>
                  <a:lnTo>
                    <a:pt x="827087" y="188267"/>
                  </a:lnTo>
                  <a:lnTo>
                    <a:pt x="857189" y="236935"/>
                  </a:lnTo>
                  <a:lnTo>
                    <a:pt x="898861" y="217885"/>
                  </a:lnTo>
                  <a:lnTo>
                    <a:pt x="939800" y="224779"/>
                  </a:lnTo>
                  <a:lnTo>
                    <a:pt x="982205" y="191691"/>
                  </a:lnTo>
                  <a:lnTo>
                    <a:pt x="1023877" y="208360"/>
                  </a:lnTo>
                  <a:lnTo>
                    <a:pt x="1057214" y="203597"/>
                  </a:lnTo>
                  <a:lnTo>
                    <a:pt x="1114364" y="220266"/>
                  </a:lnTo>
                  <a:lnTo>
                    <a:pt x="1151274" y="245269"/>
                  </a:lnTo>
                  <a:lnTo>
                    <a:pt x="1144130" y="278607"/>
                  </a:lnTo>
                  <a:lnTo>
                    <a:pt x="1120775" y="307329"/>
                  </a:lnTo>
                  <a:lnTo>
                    <a:pt x="1108411" y="353616"/>
                  </a:lnTo>
                  <a:lnTo>
                    <a:pt x="1140558" y="367904"/>
                  </a:lnTo>
                  <a:lnTo>
                    <a:pt x="1156036" y="407194"/>
                  </a:lnTo>
                  <a:lnTo>
                    <a:pt x="1108075" y="394642"/>
                  </a:lnTo>
                  <a:lnTo>
                    <a:pt x="1065212" y="418454"/>
                  </a:lnTo>
                  <a:lnTo>
                    <a:pt x="1017587" y="427979"/>
                  </a:lnTo>
                  <a:lnTo>
                    <a:pt x="969962" y="429567"/>
                  </a:lnTo>
                  <a:lnTo>
                    <a:pt x="893762" y="488304"/>
                  </a:lnTo>
                  <a:lnTo>
                    <a:pt x="863600" y="515292"/>
                  </a:lnTo>
                  <a:lnTo>
                    <a:pt x="852487" y="542279"/>
                  </a:lnTo>
                  <a:lnTo>
                    <a:pt x="842962" y="577204"/>
                  </a:lnTo>
                  <a:lnTo>
                    <a:pt x="836612" y="629592"/>
                  </a:lnTo>
                  <a:lnTo>
                    <a:pt x="801687" y="667692"/>
                  </a:lnTo>
                  <a:lnTo>
                    <a:pt x="762000" y="707379"/>
                  </a:lnTo>
                  <a:lnTo>
                    <a:pt x="771525" y="7597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6" name="Freeform 210">
              <a:extLst/>
            </p:cNvPr>
            <p:cNvSpPr>
              <a:spLocks/>
            </p:cNvSpPr>
            <p:nvPr/>
          </p:nvSpPr>
          <p:spPr bwMode="auto">
            <a:xfrm>
              <a:off x="2806676" y="4840306"/>
              <a:ext cx="96838" cy="104775"/>
            </a:xfrm>
            <a:custGeom>
              <a:avLst/>
              <a:gdLst>
                <a:gd name="T0" fmla="*/ 30 w 571500"/>
                <a:gd name="T1" fmla="*/ 0 h 609600"/>
                <a:gd name="T2" fmla="*/ 37 w 571500"/>
                <a:gd name="T3" fmla="*/ 2 h 609600"/>
                <a:gd name="T4" fmla="*/ 41 w 571500"/>
                <a:gd name="T5" fmla="*/ 5 h 609600"/>
                <a:gd name="T6" fmla="*/ 46 w 571500"/>
                <a:gd name="T7" fmla="*/ 7 h 609600"/>
                <a:gd name="T8" fmla="*/ 50 w 571500"/>
                <a:gd name="T9" fmla="*/ 13 h 609600"/>
                <a:gd name="T10" fmla="*/ 57 w 571500"/>
                <a:gd name="T11" fmla="*/ 15 h 609600"/>
                <a:gd name="T12" fmla="*/ 62 w 571500"/>
                <a:gd name="T13" fmla="*/ 15 h 609600"/>
                <a:gd name="T14" fmla="*/ 75 w 571500"/>
                <a:gd name="T15" fmla="*/ 14 h 609600"/>
                <a:gd name="T16" fmla="*/ 79 w 571500"/>
                <a:gd name="T17" fmla="*/ 21 h 609600"/>
                <a:gd name="T18" fmla="*/ 80 w 571500"/>
                <a:gd name="T19" fmla="*/ 28 h 609600"/>
                <a:gd name="T20" fmla="*/ 79 w 571500"/>
                <a:gd name="T21" fmla="*/ 33 h 609600"/>
                <a:gd name="T22" fmla="*/ 77 w 571500"/>
                <a:gd name="T23" fmla="*/ 39 h 609600"/>
                <a:gd name="T24" fmla="*/ 71 w 571500"/>
                <a:gd name="T25" fmla="*/ 46 h 609600"/>
                <a:gd name="T26" fmla="*/ 67 w 571500"/>
                <a:gd name="T27" fmla="*/ 52 h 609600"/>
                <a:gd name="T28" fmla="*/ 56 w 571500"/>
                <a:gd name="T29" fmla="*/ 58 h 609600"/>
                <a:gd name="T30" fmla="*/ 46 w 571500"/>
                <a:gd name="T31" fmla="*/ 61 h 609600"/>
                <a:gd name="T32" fmla="*/ 41 w 571500"/>
                <a:gd name="T33" fmla="*/ 65 h 609600"/>
                <a:gd name="T34" fmla="*/ 35 w 571500"/>
                <a:gd name="T35" fmla="*/ 73 h 609600"/>
                <a:gd name="T36" fmla="*/ 33 w 571500"/>
                <a:gd name="T37" fmla="*/ 81 h 609600"/>
                <a:gd name="T38" fmla="*/ 29 w 571500"/>
                <a:gd name="T39" fmla="*/ 90 h 609600"/>
                <a:gd name="T40" fmla="*/ 23 w 571500"/>
                <a:gd name="T41" fmla="*/ 91 h 609600"/>
                <a:gd name="T42" fmla="*/ 16 w 571500"/>
                <a:gd name="T43" fmla="*/ 85 h 609600"/>
                <a:gd name="T44" fmla="*/ 8 w 571500"/>
                <a:gd name="T45" fmla="*/ 82 h 609600"/>
                <a:gd name="T46" fmla="*/ 6 w 571500"/>
                <a:gd name="T47" fmla="*/ 79 h 609600"/>
                <a:gd name="T48" fmla="*/ 7 w 571500"/>
                <a:gd name="T49" fmla="*/ 73 h 609600"/>
                <a:gd name="T50" fmla="*/ 12 w 571500"/>
                <a:gd name="T51" fmla="*/ 70 h 609600"/>
                <a:gd name="T52" fmla="*/ 16 w 571500"/>
                <a:gd name="T53" fmla="*/ 63 h 609600"/>
                <a:gd name="T54" fmla="*/ 18 w 571500"/>
                <a:gd name="T55" fmla="*/ 59 h 609600"/>
                <a:gd name="T56" fmla="*/ 18 w 571500"/>
                <a:gd name="T57" fmla="*/ 54 h 609600"/>
                <a:gd name="T58" fmla="*/ 10 w 571500"/>
                <a:gd name="T59" fmla="*/ 57 h 609600"/>
                <a:gd name="T60" fmla="*/ 4 w 571500"/>
                <a:gd name="T61" fmla="*/ 56 h 609600"/>
                <a:gd name="T62" fmla="*/ 0 w 571500"/>
                <a:gd name="T63" fmla="*/ 51 h 609600"/>
                <a:gd name="T64" fmla="*/ 2 w 571500"/>
                <a:gd name="T65" fmla="*/ 48 h 609600"/>
                <a:gd name="T66" fmla="*/ 5 w 571500"/>
                <a:gd name="T67" fmla="*/ 43 h 609600"/>
                <a:gd name="T68" fmla="*/ 4 w 571500"/>
                <a:gd name="T69" fmla="*/ 38 h 609600"/>
                <a:gd name="T70" fmla="*/ 0 w 571500"/>
                <a:gd name="T71" fmla="*/ 34 h 609600"/>
                <a:gd name="T72" fmla="*/ 4 w 571500"/>
                <a:gd name="T73" fmla="*/ 32 h 609600"/>
                <a:gd name="T74" fmla="*/ 6 w 571500"/>
                <a:gd name="T75" fmla="*/ 28 h 609600"/>
                <a:gd name="T76" fmla="*/ 6 w 571500"/>
                <a:gd name="T77" fmla="*/ 23 h 609600"/>
                <a:gd name="T78" fmla="*/ 11 w 571500"/>
                <a:gd name="T79" fmla="*/ 19 h 609600"/>
                <a:gd name="T80" fmla="*/ 12 w 571500"/>
                <a:gd name="T81" fmla="*/ 13 h 609600"/>
                <a:gd name="T82" fmla="*/ 12 w 571500"/>
                <a:gd name="T83" fmla="*/ 7 h 609600"/>
                <a:gd name="T84" fmla="*/ 17 w 571500"/>
                <a:gd name="T85" fmla="*/ 4 h 609600"/>
                <a:gd name="T86" fmla="*/ 25 w 571500"/>
                <a:gd name="T87" fmla="*/ 3 h 609600"/>
                <a:gd name="T88" fmla="*/ 30 w 571500"/>
                <a:gd name="T89" fmla="*/ 0 h 6096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1500"/>
                <a:gd name="T136" fmla="*/ 0 h 609600"/>
                <a:gd name="T137" fmla="*/ 571500 w 571500"/>
                <a:gd name="T138" fmla="*/ 609600 h 60960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1500" h="609600">
                  <a:moveTo>
                    <a:pt x="213855" y="0"/>
                  </a:moveTo>
                  <a:lnTo>
                    <a:pt x="266243" y="11906"/>
                  </a:lnTo>
                  <a:lnTo>
                    <a:pt x="292437" y="35719"/>
                  </a:lnTo>
                  <a:lnTo>
                    <a:pt x="329346" y="46434"/>
                  </a:lnTo>
                  <a:lnTo>
                    <a:pt x="357921" y="89297"/>
                  </a:lnTo>
                  <a:lnTo>
                    <a:pt x="407927" y="101203"/>
                  </a:lnTo>
                  <a:lnTo>
                    <a:pt x="441265" y="97631"/>
                  </a:lnTo>
                  <a:lnTo>
                    <a:pt x="540087" y="96441"/>
                  </a:lnTo>
                  <a:lnTo>
                    <a:pt x="566670" y="140230"/>
                  </a:lnTo>
                  <a:lnTo>
                    <a:pt x="571500" y="188416"/>
                  </a:lnTo>
                  <a:lnTo>
                    <a:pt x="568280" y="222001"/>
                  </a:lnTo>
                  <a:lnTo>
                    <a:pt x="554374" y="259556"/>
                  </a:lnTo>
                  <a:lnTo>
                    <a:pt x="510325" y="306693"/>
                  </a:lnTo>
                  <a:lnTo>
                    <a:pt x="478128" y="346118"/>
                  </a:lnTo>
                  <a:lnTo>
                    <a:pt x="404075" y="387004"/>
                  </a:lnTo>
                  <a:lnTo>
                    <a:pt x="330537" y="406003"/>
                  </a:lnTo>
                  <a:lnTo>
                    <a:pt x="294604" y="433730"/>
                  </a:lnTo>
                  <a:lnTo>
                    <a:pt x="251138" y="483377"/>
                  </a:lnTo>
                  <a:lnTo>
                    <a:pt x="233430" y="541785"/>
                  </a:lnTo>
                  <a:lnTo>
                    <a:pt x="206062" y="601653"/>
                  </a:lnTo>
                  <a:lnTo>
                    <a:pt x="163849" y="609600"/>
                  </a:lnTo>
                  <a:lnTo>
                    <a:pt x="115910" y="569529"/>
                  </a:lnTo>
                  <a:lnTo>
                    <a:pt x="59565" y="549086"/>
                  </a:lnTo>
                  <a:lnTo>
                    <a:pt x="46686" y="525723"/>
                  </a:lnTo>
                  <a:lnTo>
                    <a:pt x="47168" y="486966"/>
                  </a:lnTo>
                  <a:lnTo>
                    <a:pt x="83713" y="465854"/>
                  </a:lnTo>
                  <a:lnTo>
                    <a:pt x="117520" y="422048"/>
                  </a:lnTo>
                  <a:lnTo>
                    <a:pt x="130399" y="394305"/>
                  </a:lnTo>
                  <a:lnTo>
                    <a:pt x="130399" y="363640"/>
                  </a:lnTo>
                  <a:lnTo>
                    <a:pt x="70834" y="382623"/>
                  </a:lnTo>
                  <a:lnTo>
                    <a:pt x="28977" y="370941"/>
                  </a:lnTo>
                  <a:lnTo>
                    <a:pt x="0" y="343198"/>
                  </a:lnTo>
                  <a:lnTo>
                    <a:pt x="12879" y="322755"/>
                  </a:lnTo>
                  <a:lnTo>
                    <a:pt x="33807" y="287710"/>
                  </a:lnTo>
                  <a:lnTo>
                    <a:pt x="25758" y="255585"/>
                  </a:lnTo>
                  <a:lnTo>
                    <a:pt x="0" y="227842"/>
                  </a:lnTo>
                  <a:lnTo>
                    <a:pt x="25758" y="216160"/>
                  </a:lnTo>
                  <a:lnTo>
                    <a:pt x="46686" y="188416"/>
                  </a:lnTo>
                  <a:lnTo>
                    <a:pt x="43466" y="156292"/>
                  </a:lnTo>
                  <a:lnTo>
                    <a:pt x="75663" y="128548"/>
                  </a:lnTo>
                  <a:lnTo>
                    <a:pt x="83713" y="89123"/>
                  </a:lnTo>
                  <a:lnTo>
                    <a:pt x="83713" y="48237"/>
                  </a:lnTo>
                  <a:lnTo>
                    <a:pt x="122349" y="24874"/>
                  </a:lnTo>
                  <a:lnTo>
                    <a:pt x="180304" y="17573"/>
                  </a:lnTo>
                  <a:lnTo>
                    <a:pt x="21385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7" name="Freeform 211">
              <a:extLst/>
            </p:cNvPr>
            <p:cNvSpPr>
              <a:spLocks/>
            </p:cNvSpPr>
            <p:nvPr/>
          </p:nvSpPr>
          <p:spPr bwMode="auto">
            <a:xfrm>
              <a:off x="2840014" y="4651393"/>
              <a:ext cx="212725" cy="282575"/>
            </a:xfrm>
            <a:custGeom>
              <a:avLst/>
              <a:gdLst>
                <a:gd name="T0" fmla="*/ 2147483647 w 2433"/>
                <a:gd name="T1" fmla="*/ 2147483647 h 3386"/>
                <a:gd name="T2" fmla="*/ 2147483647 w 2433"/>
                <a:gd name="T3" fmla="*/ 2147483647 h 3386"/>
                <a:gd name="T4" fmla="*/ 2147483647 w 2433"/>
                <a:gd name="T5" fmla="*/ 2147483647 h 3386"/>
                <a:gd name="T6" fmla="*/ 2147483647 w 2433"/>
                <a:gd name="T7" fmla="*/ 2147483647 h 3386"/>
                <a:gd name="T8" fmla="*/ 2147483647 w 2433"/>
                <a:gd name="T9" fmla="*/ 2147483647 h 3386"/>
                <a:gd name="T10" fmla="*/ 2147483647 w 2433"/>
                <a:gd name="T11" fmla="*/ 2147483647 h 3386"/>
                <a:gd name="T12" fmla="*/ 2147483647 w 2433"/>
                <a:gd name="T13" fmla="*/ 2147483647 h 3386"/>
                <a:gd name="T14" fmla="*/ 2147483647 w 2433"/>
                <a:gd name="T15" fmla="*/ 2147483647 h 3386"/>
                <a:gd name="T16" fmla="*/ 2147483647 w 2433"/>
                <a:gd name="T17" fmla="*/ 2147483647 h 3386"/>
                <a:gd name="T18" fmla="*/ 2147483647 w 2433"/>
                <a:gd name="T19" fmla="*/ 2147483647 h 3386"/>
                <a:gd name="T20" fmla="*/ 2147483647 w 2433"/>
                <a:gd name="T21" fmla="*/ 2147483647 h 3386"/>
                <a:gd name="T22" fmla="*/ 2147483647 w 2433"/>
                <a:gd name="T23" fmla="*/ 2147483647 h 3386"/>
                <a:gd name="T24" fmla="*/ 2147483647 w 2433"/>
                <a:gd name="T25" fmla="*/ 2147483647 h 3386"/>
                <a:gd name="T26" fmla="*/ 2147483647 w 2433"/>
                <a:gd name="T27" fmla="*/ 2147483647 h 3386"/>
                <a:gd name="T28" fmla="*/ 2147483647 w 2433"/>
                <a:gd name="T29" fmla="*/ 2147483647 h 3386"/>
                <a:gd name="T30" fmla="*/ 2147483647 w 2433"/>
                <a:gd name="T31" fmla="*/ 2147483647 h 3386"/>
                <a:gd name="T32" fmla="*/ 2147483647 w 2433"/>
                <a:gd name="T33" fmla="*/ 2147483647 h 3386"/>
                <a:gd name="T34" fmla="*/ 2147483647 w 2433"/>
                <a:gd name="T35" fmla="*/ 2147483647 h 3386"/>
                <a:gd name="T36" fmla="*/ 2147483647 w 2433"/>
                <a:gd name="T37" fmla="*/ 2147483647 h 3386"/>
                <a:gd name="T38" fmla="*/ 2147483647 w 2433"/>
                <a:gd name="T39" fmla="*/ 2147483647 h 3386"/>
                <a:gd name="T40" fmla="*/ 2147483647 w 2433"/>
                <a:gd name="T41" fmla="*/ 2147483647 h 3386"/>
                <a:gd name="T42" fmla="*/ 2147483647 w 2433"/>
                <a:gd name="T43" fmla="*/ 2147483647 h 3386"/>
                <a:gd name="T44" fmla="*/ 2147483647 w 2433"/>
                <a:gd name="T45" fmla="*/ 2147483647 h 3386"/>
                <a:gd name="T46" fmla="*/ 2147483647 w 2433"/>
                <a:gd name="T47" fmla="*/ 2147483647 h 3386"/>
                <a:gd name="T48" fmla="*/ 2147483647 w 2433"/>
                <a:gd name="T49" fmla="*/ 2147483647 h 3386"/>
                <a:gd name="T50" fmla="*/ 2147483647 w 2433"/>
                <a:gd name="T51" fmla="*/ 2147483647 h 3386"/>
                <a:gd name="T52" fmla="*/ 2147483647 w 2433"/>
                <a:gd name="T53" fmla="*/ 2147483647 h 3386"/>
                <a:gd name="T54" fmla="*/ 2147483647 w 2433"/>
                <a:gd name="T55" fmla="*/ 2147483647 h 3386"/>
                <a:gd name="T56" fmla="*/ 2147483647 w 2433"/>
                <a:gd name="T57" fmla="*/ 2147483647 h 3386"/>
                <a:gd name="T58" fmla="*/ 2147483647 w 2433"/>
                <a:gd name="T59" fmla="*/ 2147483647 h 3386"/>
                <a:gd name="T60" fmla="*/ 2147483647 w 2433"/>
                <a:gd name="T61" fmla="*/ 2147483647 h 3386"/>
                <a:gd name="T62" fmla="*/ 2147483647 w 2433"/>
                <a:gd name="T63" fmla="*/ 2147483647 h 3386"/>
                <a:gd name="T64" fmla="*/ 2147483647 w 2433"/>
                <a:gd name="T65" fmla="*/ 2147483647 h 3386"/>
                <a:gd name="T66" fmla="*/ 2147483647 w 2433"/>
                <a:gd name="T67" fmla="*/ 2147483647 h 3386"/>
                <a:gd name="T68" fmla="*/ 2147483647 w 2433"/>
                <a:gd name="T69" fmla="*/ 2147483647 h 3386"/>
                <a:gd name="T70" fmla="*/ 2147483647 w 2433"/>
                <a:gd name="T71" fmla="*/ 2147483647 h 3386"/>
                <a:gd name="T72" fmla="*/ 2147483647 w 2433"/>
                <a:gd name="T73" fmla="*/ 2147483647 h 3386"/>
                <a:gd name="T74" fmla="*/ 2147483647 w 2433"/>
                <a:gd name="T75" fmla="*/ 2147483647 h 3386"/>
                <a:gd name="T76" fmla="*/ 2147483647 w 2433"/>
                <a:gd name="T77" fmla="*/ 2147483647 h 3386"/>
                <a:gd name="T78" fmla="*/ 2147483647 w 2433"/>
                <a:gd name="T79" fmla="*/ 2147483647 h 3386"/>
                <a:gd name="T80" fmla="*/ 2147483647 w 2433"/>
                <a:gd name="T81" fmla="*/ 2147483647 h 3386"/>
                <a:gd name="T82" fmla="*/ 2147483647 w 2433"/>
                <a:gd name="T83" fmla="*/ 2147483647 h 3386"/>
                <a:gd name="T84" fmla="*/ 2147483647 w 2433"/>
                <a:gd name="T85" fmla="*/ 2147483647 h 3386"/>
                <a:gd name="T86" fmla="*/ 2147483647 w 2433"/>
                <a:gd name="T87" fmla="*/ 2147483647 h 3386"/>
                <a:gd name="T88" fmla="*/ 2147483647 w 2433"/>
                <a:gd name="T89" fmla="*/ 2147483647 h 3386"/>
                <a:gd name="T90" fmla="*/ 2147483647 w 2433"/>
                <a:gd name="T91" fmla="*/ 2147483647 h 3386"/>
                <a:gd name="T92" fmla="*/ 2147483647 w 2433"/>
                <a:gd name="T93" fmla="*/ 2147483647 h 3386"/>
                <a:gd name="T94" fmla="*/ 2147483647 w 2433"/>
                <a:gd name="T95" fmla="*/ 2147483647 h 3386"/>
                <a:gd name="T96" fmla="*/ 2147483647 w 2433"/>
                <a:gd name="T97" fmla="*/ 2147483647 h 3386"/>
                <a:gd name="T98" fmla="*/ 2147483647 w 2433"/>
                <a:gd name="T99" fmla="*/ 2147483647 h 3386"/>
                <a:gd name="T100" fmla="*/ 2147483647 w 2433"/>
                <a:gd name="T101" fmla="*/ 2147483647 h 3386"/>
                <a:gd name="T102" fmla="*/ 2147483647 w 2433"/>
                <a:gd name="T103" fmla="*/ 2147483647 h 3386"/>
                <a:gd name="T104" fmla="*/ 0 w 2433"/>
                <a:gd name="T105" fmla="*/ 2147483647 h 3386"/>
                <a:gd name="T106" fmla="*/ 2147483647 w 2433"/>
                <a:gd name="T107" fmla="*/ 2147483647 h 3386"/>
                <a:gd name="T108" fmla="*/ 2147483647 w 2433"/>
                <a:gd name="T109" fmla="*/ 2147483647 h 3386"/>
                <a:gd name="T110" fmla="*/ 2147483647 w 2433"/>
                <a:gd name="T111" fmla="*/ 2147483647 h 3386"/>
                <a:gd name="T112" fmla="*/ 2147483647 w 2433"/>
                <a:gd name="T113" fmla="*/ 2147483647 h 3386"/>
                <a:gd name="T114" fmla="*/ 2147483647 w 2433"/>
                <a:gd name="T115" fmla="*/ 2147483647 h 3386"/>
                <a:gd name="T116" fmla="*/ 2147483647 w 2433"/>
                <a:gd name="T117" fmla="*/ 2147483647 h 3386"/>
                <a:gd name="T118" fmla="*/ 2147483647 w 2433"/>
                <a:gd name="T119" fmla="*/ 2147483647 h 3386"/>
                <a:gd name="T120" fmla="*/ 2147483647 w 2433"/>
                <a:gd name="T121" fmla="*/ 2147483647 h 3386"/>
                <a:gd name="T122" fmla="*/ 2147483647 w 2433"/>
                <a:gd name="T123" fmla="*/ 2147483647 h 33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33"/>
                <a:gd name="T187" fmla="*/ 0 h 3386"/>
                <a:gd name="T188" fmla="*/ 2433 w 2433"/>
                <a:gd name="T189" fmla="*/ 3386 h 33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33" h="3386">
                  <a:moveTo>
                    <a:pt x="273" y="1059"/>
                  </a:moveTo>
                  <a:lnTo>
                    <a:pt x="264" y="984"/>
                  </a:lnTo>
                  <a:lnTo>
                    <a:pt x="312" y="976"/>
                  </a:lnTo>
                  <a:lnTo>
                    <a:pt x="360" y="912"/>
                  </a:lnTo>
                  <a:lnTo>
                    <a:pt x="376" y="824"/>
                  </a:lnTo>
                  <a:lnTo>
                    <a:pt x="488" y="912"/>
                  </a:lnTo>
                  <a:lnTo>
                    <a:pt x="536" y="848"/>
                  </a:lnTo>
                  <a:lnTo>
                    <a:pt x="496" y="776"/>
                  </a:lnTo>
                  <a:lnTo>
                    <a:pt x="600" y="720"/>
                  </a:lnTo>
                  <a:lnTo>
                    <a:pt x="648" y="656"/>
                  </a:lnTo>
                  <a:lnTo>
                    <a:pt x="736" y="592"/>
                  </a:lnTo>
                  <a:lnTo>
                    <a:pt x="744" y="472"/>
                  </a:lnTo>
                  <a:lnTo>
                    <a:pt x="818" y="364"/>
                  </a:lnTo>
                  <a:lnTo>
                    <a:pt x="872" y="304"/>
                  </a:lnTo>
                  <a:lnTo>
                    <a:pt x="1008" y="304"/>
                  </a:lnTo>
                  <a:lnTo>
                    <a:pt x="1136" y="272"/>
                  </a:lnTo>
                  <a:lnTo>
                    <a:pt x="1232" y="208"/>
                  </a:lnTo>
                  <a:lnTo>
                    <a:pt x="1360" y="144"/>
                  </a:lnTo>
                  <a:lnTo>
                    <a:pt x="1448" y="112"/>
                  </a:lnTo>
                  <a:lnTo>
                    <a:pt x="1496" y="56"/>
                  </a:lnTo>
                  <a:lnTo>
                    <a:pt x="1592" y="0"/>
                  </a:lnTo>
                  <a:lnTo>
                    <a:pt x="1657" y="51"/>
                  </a:lnTo>
                  <a:lnTo>
                    <a:pt x="1362" y="275"/>
                  </a:lnTo>
                  <a:lnTo>
                    <a:pt x="1248" y="472"/>
                  </a:lnTo>
                  <a:lnTo>
                    <a:pt x="1204" y="588"/>
                  </a:lnTo>
                  <a:lnTo>
                    <a:pt x="1208" y="688"/>
                  </a:lnTo>
                  <a:lnTo>
                    <a:pt x="1296" y="768"/>
                  </a:lnTo>
                  <a:lnTo>
                    <a:pt x="1360" y="880"/>
                  </a:lnTo>
                  <a:lnTo>
                    <a:pt x="1320" y="952"/>
                  </a:lnTo>
                  <a:lnTo>
                    <a:pt x="1352" y="1040"/>
                  </a:lnTo>
                  <a:lnTo>
                    <a:pt x="1400" y="1104"/>
                  </a:lnTo>
                  <a:lnTo>
                    <a:pt x="1488" y="1104"/>
                  </a:lnTo>
                  <a:lnTo>
                    <a:pt x="1616" y="1104"/>
                  </a:lnTo>
                  <a:lnTo>
                    <a:pt x="1720" y="1096"/>
                  </a:lnTo>
                  <a:lnTo>
                    <a:pt x="1816" y="1128"/>
                  </a:lnTo>
                  <a:lnTo>
                    <a:pt x="1896" y="1240"/>
                  </a:lnTo>
                  <a:lnTo>
                    <a:pt x="1960" y="1304"/>
                  </a:lnTo>
                  <a:lnTo>
                    <a:pt x="2048" y="1296"/>
                  </a:lnTo>
                  <a:lnTo>
                    <a:pt x="2176" y="1280"/>
                  </a:lnTo>
                  <a:lnTo>
                    <a:pt x="2264" y="1280"/>
                  </a:lnTo>
                  <a:lnTo>
                    <a:pt x="2315" y="1305"/>
                  </a:lnTo>
                  <a:lnTo>
                    <a:pt x="2264" y="1416"/>
                  </a:lnTo>
                  <a:lnTo>
                    <a:pt x="2248" y="1536"/>
                  </a:lnTo>
                  <a:lnTo>
                    <a:pt x="2264" y="1640"/>
                  </a:lnTo>
                  <a:lnTo>
                    <a:pt x="2256" y="1720"/>
                  </a:lnTo>
                  <a:lnTo>
                    <a:pt x="2320" y="1776"/>
                  </a:lnTo>
                  <a:lnTo>
                    <a:pt x="2336" y="1832"/>
                  </a:lnTo>
                  <a:lnTo>
                    <a:pt x="2293" y="1887"/>
                  </a:lnTo>
                  <a:lnTo>
                    <a:pt x="2280" y="1952"/>
                  </a:lnTo>
                  <a:lnTo>
                    <a:pt x="2336" y="2016"/>
                  </a:lnTo>
                  <a:lnTo>
                    <a:pt x="2376" y="2088"/>
                  </a:lnTo>
                  <a:lnTo>
                    <a:pt x="2432" y="2144"/>
                  </a:lnTo>
                  <a:lnTo>
                    <a:pt x="2433" y="2210"/>
                  </a:lnTo>
                  <a:lnTo>
                    <a:pt x="2368" y="2146"/>
                  </a:lnTo>
                  <a:lnTo>
                    <a:pt x="2313" y="2111"/>
                  </a:lnTo>
                  <a:lnTo>
                    <a:pt x="2197" y="2153"/>
                  </a:lnTo>
                  <a:lnTo>
                    <a:pt x="2128" y="2191"/>
                  </a:lnTo>
                  <a:lnTo>
                    <a:pt x="2061" y="2168"/>
                  </a:lnTo>
                  <a:lnTo>
                    <a:pt x="1962" y="2200"/>
                  </a:lnTo>
                  <a:lnTo>
                    <a:pt x="1855" y="2185"/>
                  </a:lnTo>
                  <a:lnTo>
                    <a:pt x="1857" y="2242"/>
                  </a:lnTo>
                  <a:lnTo>
                    <a:pt x="1873" y="2288"/>
                  </a:lnTo>
                  <a:lnTo>
                    <a:pt x="1906" y="2321"/>
                  </a:lnTo>
                  <a:lnTo>
                    <a:pt x="1953" y="2336"/>
                  </a:lnTo>
                  <a:lnTo>
                    <a:pt x="2007" y="2329"/>
                  </a:lnTo>
                  <a:lnTo>
                    <a:pt x="1986" y="2408"/>
                  </a:lnTo>
                  <a:lnTo>
                    <a:pt x="1897" y="2399"/>
                  </a:lnTo>
                  <a:lnTo>
                    <a:pt x="1816" y="2417"/>
                  </a:lnTo>
                  <a:lnTo>
                    <a:pt x="1785" y="2483"/>
                  </a:lnTo>
                  <a:lnTo>
                    <a:pt x="1785" y="2551"/>
                  </a:lnTo>
                  <a:lnTo>
                    <a:pt x="1888" y="2624"/>
                  </a:lnTo>
                  <a:lnTo>
                    <a:pt x="1920" y="2719"/>
                  </a:lnTo>
                  <a:lnTo>
                    <a:pt x="1936" y="2791"/>
                  </a:lnTo>
                  <a:lnTo>
                    <a:pt x="1896" y="2885"/>
                  </a:lnTo>
                  <a:lnTo>
                    <a:pt x="1897" y="3019"/>
                  </a:lnTo>
                  <a:lnTo>
                    <a:pt x="1854" y="3229"/>
                  </a:lnTo>
                  <a:lnTo>
                    <a:pt x="1864" y="3319"/>
                  </a:lnTo>
                  <a:lnTo>
                    <a:pt x="1794" y="3386"/>
                  </a:lnTo>
                  <a:lnTo>
                    <a:pt x="1762" y="3307"/>
                  </a:lnTo>
                  <a:lnTo>
                    <a:pt x="1698" y="3280"/>
                  </a:lnTo>
                  <a:lnTo>
                    <a:pt x="1726" y="3175"/>
                  </a:lnTo>
                  <a:lnTo>
                    <a:pt x="1770" y="3118"/>
                  </a:lnTo>
                  <a:lnTo>
                    <a:pt x="1783" y="3058"/>
                  </a:lnTo>
                  <a:lnTo>
                    <a:pt x="1710" y="3002"/>
                  </a:lnTo>
                  <a:lnTo>
                    <a:pt x="1606" y="2969"/>
                  </a:lnTo>
                  <a:lnTo>
                    <a:pt x="1530" y="2975"/>
                  </a:lnTo>
                  <a:lnTo>
                    <a:pt x="1449" y="2944"/>
                  </a:lnTo>
                  <a:lnTo>
                    <a:pt x="1375" y="3008"/>
                  </a:lnTo>
                  <a:lnTo>
                    <a:pt x="1288" y="2999"/>
                  </a:lnTo>
                  <a:lnTo>
                    <a:pt x="1209" y="3041"/>
                  </a:lnTo>
                  <a:lnTo>
                    <a:pt x="1152" y="2933"/>
                  </a:lnTo>
                  <a:lnTo>
                    <a:pt x="1122" y="2803"/>
                  </a:lnTo>
                  <a:lnTo>
                    <a:pt x="1048" y="2752"/>
                  </a:lnTo>
                  <a:lnTo>
                    <a:pt x="958" y="2720"/>
                  </a:lnTo>
                  <a:lnTo>
                    <a:pt x="943" y="2624"/>
                  </a:lnTo>
                  <a:lnTo>
                    <a:pt x="801" y="2552"/>
                  </a:lnTo>
                  <a:lnTo>
                    <a:pt x="720" y="2561"/>
                  </a:lnTo>
                  <a:lnTo>
                    <a:pt x="664" y="2465"/>
                  </a:lnTo>
                  <a:lnTo>
                    <a:pt x="532" y="2464"/>
                  </a:lnTo>
                  <a:lnTo>
                    <a:pt x="408" y="2473"/>
                  </a:lnTo>
                  <a:lnTo>
                    <a:pt x="306" y="2444"/>
                  </a:lnTo>
                  <a:lnTo>
                    <a:pt x="250" y="2362"/>
                  </a:lnTo>
                  <a:lnTo>
                    <a:pt x="190" y="2344"/>
                  </a:lnTo>
                  <a:lnTo>
                    <a:pt x="130" y="2290"/>
                  </a:lnTo>
                  <a:lnTo>
                    <a:pt x="33" y="2264"/>
                  </a:lnTo>
                  <a:lnTo>
                    <a:pt x="0" y="2192"/>
                  </a:lnTo>
                  <a:lnTo>
                    <a:pt x="96" y="2184"/>
                  </a:lnTo>
                  <a:lnTo>
                    <a:pt x="64" y="2096"/>
                  </a:lnTo>
                  <a:lnTo>
                    <a:pt x="112" y="2040"/>
                  </a:lnTo>
                  <a:lnTo>
                    <a:pt x="205" y="1999"/>
                  </a:lnTo>
                  <a:lnTo>
                    <a:pt x="256" y="1984"/>
                  </a:lnTo>
                  <a:lnTo>
                    <a:pt x="312" y="1912"/>
                  </a:lnTo>
                  <a:lnTo>
                    <a:pt x="352" y="1848"/>
                  </a:lnTo>
                  <a:lnTo>
                    <a:pt x="364" y="1753"/>
                  </a:lnTo>
                  <a:lnTo>
                    <a:pt x="424" y="1736"/>
                  </a:lnTo>
                  <a:lnTo>
                    <a:pt x="320" y="1704"/>
                  </a:lnTo>
                  <a:lnTo>
                    <a:pt x="360" y="1632"/>
                  </a:lnTo>
                  <a:lnTo>
                    <a:pt x="364" y="1529"/>
                  </a:lnTo>
                  <a:lnTo>
                    <a:pt x="328" y="1464"/>
                  </a:lnTo>
                  <a:lnTo>
                    <a:pt x="376" y="1392"/>
                  </a:lnTo>
                  <a:lnTo>
                    <a:pt x="328" y="1304"/>
                  </a:lnTo>
                  <a:lnTo>
                    <a:pt x="360" y="1248"/>
                  </a:lnTo>
                  <a:lnTo>
                    <a:pt x="360" y="1184"/>
                  </a:lnTo>
                  <a:lnTo>
                    <a:pt x="272" y="1152"/>
                  </a:lnTo>
                  <a:lnTo>
                    <a:pt x="273" y="10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8" name="Freeform 212">
              <a:extLst/>
            </p:cNvPr>
            <p:cNvSpPr>
              <a:spLocks/>
            </p:cNvSpPr>
            <p:nvPr/>
          </p:nvSpPr>
          <p:spPr bwMode="auto">
            <a:xfrm>
              <a:off x="2946376" y="4668856"/>
              <a:ext cx="234950" cy="184150"/>
            </a:xfrm>
            <a:custGeom>
              <a:avLst/>
              <a:gdLst>
                <a:gd name="T0" fmla="*/ 35 w 1383567"/>
                <a:gd name="T1" fmla="*/ 6 h 1079500"/>
                <a:gd name="T2" fmla="*/ 49 w 1383567"/>
                <a:gd name="T3" fmla="*/ 2 h 1079500"/>
                <a:gd name="T4" fmla="*/ 65 w 1383567"/>
                <a:gd name="T5" fmla="*/ 2 h 1079500"/>
                <a:gd name="T6" fmla="*/ 72 w 1383567"/>
                <a:gd name="T7" fmla="*/ 16 h 1079500"/>
                <a:gd name="T8" fmla="*/ 88 w 1383567"/>
                <a:gd name="T9" fmla="*/ 15 h 1079500"/>
                <a:gd name="T10" fmla="*/ 102 w 1383567"/>
                <a:gd name="T11" fmla="*/ 14 h 1079500"/>
                <a:gd name="T12" fmla="*/ 112 w 1383567"/>
                <a:gd name="T13" fmla="*/ 21 h 1079500"/>
                <a:gd name="T14" fmla="*/ 124 w 1383567"/>
                <a:gd name="T15" fmla="*/ 24 h 1079500"/>
                <a:gd name="T16" fmla="*/ 136 w 1383567"/>
                <a:gd name="T17" fmla="*/ 15 h 1079500"/>
                <a:gd name="T18" fmla="*/ 153 w 1383567"/>
                <a:gd name="T19" fmla="*/ 14 h 1079500"/>
                <a:gd name="T20" fmla="*/ 160 w 1383567"/>
                <a:gd name="T21" fmla="*/ 26 h 1079500"/>
                <a:gd name="T22" fmla="*/ 173 w 1383567"/>
                <a:gd name="T23" fmla="*/ 26 h 1079500"/>
                <a:gd name="T24" fmla="*/ 182 w 1383567"/>
                <a:gd name="T25" fmla="*/ 36 h 1079500"/>
                <a:gd name="T26" fmla="*/ 185 w 1383567"/>
                <a:gd name="T27" fmla="*/ 46 h 1079500"/>
                <a:gd name="T28" fmla="*/ 195 w 1383567"/>
                <a:gd name="T29" fmla="*/ 48 h 1079500"/>
                <a:gd name="T30" fmla="*/ 184 w 1383567"/>
                <a:gd name="T31" fmla="*/ 62 h 1079500"/>
                <a:gd name="T32" fmla="*/ 180 w 1383567"/>
                <a:gd name="T33" fmla="*/ 70 h 1079500"/>
                <a:gd name="T34" fmla="*/ 176 w 1383567"/>
                <a:gd name="T35" fmla="*/ 75 h 1079500"/>
                <a:gd name="T36" fmla="*/ 174 w 1383567"/>
                <a:gd name="T37" fmla="*/ 85 h 1079500"/>
                <a:gd name="T38" fmla="*/ 181 w 1383567"/>
                <a:gd name="T39" fmla="*/ 91 h 1079500"/>
                <a:gd name="T40" fmla="*/ 176 w 1383567"/>
                <a:gd name="T41" fmla="*/ 98 h 1079500"/>
                <a:gd name="T42" fmla="*/ 161 w 1383567"/>
                <a:gd name="T43" fmla="*/ 106 h 1079500"/>
                <a:gd name="T44" fmla="*/ 149 w 1383567"/>
                <a:gd name="T45" fmla="*/ 110 h 1079500"/>
                <a:gd name="T46" fmla="*/ 141 w 1383567"/>
                <a:gd name="T47" fmla="*/ 108 h 1079500"/>
                <a:gd name="T48" fmla="*/ 131 w 1383567"/>
                <a:gd name="T49" fmla="*/ 106 h 1079500"/>
                <a:gd name="T50" fmla="*/ 125 w 1383567"/>
                <a:gd name="T51" fmla="*/ 110 h 1079500"/>
                <a:gd name="T52" fmla="*/ 129 w 1383567"/>
                <a:gd name="T53" fmla="*/ 120 h 1079500"/>
                <a:gd name="T54" fmla="*/ 132 w 1383567"/>
                <a:gd name="T55" fmla="*/ 129 h 1079500"/>
                <a:gd name="T56" fmla="*/ 137 w 1383567"/>
                <a:gd name="T57" fmla="*/ 134 h 1079500"/>
                <a:gd name="T58" fmla="*/ 129 w 1383567"/>
                <a:gd name="T59" fmla="*/ 143 h 1079500"/>
                <a:gd name="T60" fmla="*/ 115 w 1383567"/>
                <a:gd name="T61" fmla="*/ 150 h 1079500"/>
                <a:gd name="T62" fmla="*/ 110 w 1383567"/>
                <a:gd name="T63" fmla="*/ 153 h 1079500"/>
                <a:gd name="T64" fmla="*/ 102 w 1383567"/>
                <a:gd name="T65" fmla="*/ 154 h 1079500"/>
                <a:gd name="T66" fmla="*/ 89 w 1383567"/>
                <a:gd name="T67" fmla="*/ 142 h 1079500"/>
                <a:gd name="T68" fmla="*/ 85 w 1383567"/>
                <a:gd name="T69" fmla="*/ 134 h 1079500"/>
                <a:gd name="T70" fmla="*/ 78 w 1383567"/>
                <a:gd name="T71" fmla="*/ 124 h 1079500"/>
                <a:gd name="T72" fmla="*/ 82 w 1383567"/>
                <a:gd name="T73" fmla="*/ 115 h 1079500"/>
                <a:gd name="T74" fmla="*/ 76 w 1383567"/>
                <a:gd name="T75" fmla="*/ 107 h 1079500"/>
                <a:gd name="T76" fmla="*/ 76 w 1383567"/>
                <a:gd name="T77" fmla="*/ 95 h 1079500"/>
                <a:gd name="T78" fmla="*/ 80 w 1383567"/>
                <a:gd name="T79" fmla="*/ 78 h 1079500"/>
                <a:gd name="T80" fmla="*/ 69 w 1383567"/>
                <a:gd name="T81" fmla="*/ 77 h 1079500"/>
                <a:gd name="T82" fmla="*/ 49 w 1383567"/>
                <a:gd name="T83" fmla="*/ 73 h 1079500"/>
                <a:gd name="T84" fmla="*/ 38 w 1383567"/>
                <a:gd name="T85" fmla="*/ 63 h 1079500"/>
                <a:gd name="T86" fmla="*/ 14 w 1383567"/>
                <a:gd name="T87" fmla="*/ 64 h 1079500"/>
                <a:gd name="T88" fmla="*/ 8 w 1383567"/>
                <a:gd name="T89" fmla="*/ 53 h 1079500"/>
                <a:gd name="T90" fmla="*/ 6 w 1383567"/>
                <a:gd name="T91" fmla="*/ 40 h 1079500"/>
                <a:gd name="T92" fmla="*/ 0 w 1383567"/>
                <a:gd name="T93" fmla="*/ 27 h 1079500"/>
                <a:gd name="T94" fmla="*/ 11 w 1383567"/>
                <a:gd name="T95" fmla="*/ 6 h 1079500"/>
                <a:gd name="T96" fmla="*/ 20 w 1383567"/>
                <a:gd name="T97" fmla="*/ 8 h 1079500"/>
                <a:gd name="T98" fmla="*/ 20 w 1383567"/>
                <a:gd name="T99" fmla="*/ 18 h 1079500"/>
                <a:gd name="T100" fmla="*/ 19 w 1383567"/>
                <a:gd name="T101" fmla="*/ 32 h 1079500"/>
                <a:gd name="T102" fmla="*/ 31 w 1383567"/>
                <a:gd name="T103" fmla="*/ 35 h 1079500"/>
                <a:gd name="T104" fmla="*/ 33 w 1383567"/>
                <a:gd name="T105" fmla="*/ 26 h 1079500"/>
                <a:gd name="T106" fmla="*/ 25 w 1383567"/>
                <a:gd name="T107" fmla="*/ 15 h 10795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83567"/>
                <a:gd name="T163" fmla="*/ 0 h 1079500"/>
                <a:gd name="T164" fmla="*/ 1383567 w 1383567"/>
                <a:gd name="T165" fmla="*/ 1079500 h 10795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83567" h="1079500">
                  <a:moveTo>
                    <a:pt x="207216" y="61574"/>
                  </a:moveTo>
                  <a:lnTo>
                    <a:pt x="249449" y="39095"/>
                  </a:lnTo>
                  <a:lnTo>
                    <a:pt x="296833" y="30298"/>
                  </a:lnTo>
                  <a:lnTo>
                    <a:pt x="343701" y="16615"/>
                  </a:lnTo>
                  <a:lnTo>
                    <a:pt x="395720" y="7819"/>
                  </a:lnTo>
                  <a:lnTo>
                    <a:pt x="457010" y="16615"/>
                  </a:lnTo>
                  <a:lnTo>
                    <a:pt x="513149" y="52778"/>
                  </a:lnTo>
                  <a:lnTo>
                    <a:pt x="508514" y="110442"/>
                  </a:lnTo>
                  <a:lnTo>
                    <a:pt x="569804" y="115329"/>
                  </a:lnTo>
                  <a:lnTo>
                    <a:pt x="626458" y="101646"/>
                  </a:lnTo>
                  <a:lnTo>
                    <a:pt x="664056" y="88452"/>
                  </a:lnTo>
                  <a:lnTo>
                    <a:pt x="725346" y="97248"/>
                  </a:lnTo>
                  <a:lnTo>
                    <a:pt x="753673" y="128524"/>
                  </a:lnTo>
                  <a:lnTo>
                    <a:pt x="795906" y="146605"/>
                  </a:lnTo>
                  <a:lnTo>
                    <a:pt x="838140" y="151003"/>
                  </a:lnTo>
                  <a:lnTo>
                    <a:pt x="875738" y="164197"/>
                  </a:lnTo>
                  <a:lnTo>
                    <a:pt x="927757" y="137320"/>
                  </a:lnTo>
                  <a:lnTo>
                    <a:pt x="965354" y="106044"/>
                  </a:lnTo>
                  <a:lnTo>
                    <a:pt x="1026644" y="92850"/>
                  </a:lnTo>
                  <a:lnTo>
                    <a:pt x="1083299" y="97248"/>
                  </a:lnTo>
                  <a:lnTo>
                    <a:pt x="1111626" y="132922"/>
                  </a:lnTo>
                  <a:lnTo>
                    <a:pt x="1134803" y="182279"/>
                  </a:lnTo>
                  <a:lnTo>
                    <a:pt x="1177551" y="177880"/>
                  </a:lnTo>
                  <a:lnTo>
                    <a:pt x="1224420" y="182279"/>
                  </a:lnTo>
                  <a:lnTo>
                    <a:pt x="1278499" y="203292"/>
                  </a:lnTo>
                  <a:lnTo>
                    <a:pt x="1290345" y="249228"/>
                  </a:lnTo>
                  <a:lnTo>
                    <a:pt x="1285709" y="280504"/>
                  </a:lnTo>
                  <a:lnTo>
                    <a:pt x="1309401" y="316178"/>
                  </a:lnTo>
                  <a:lnTo>
                    <a:pt x="1346999" y="298096"/>
                  </a:lnTo>
                  <a:lnTo>
                    <a:pt x="1383567" y="334748"/>
                  </a:lnTo>
                  <a:lnTo>
                    <a:pt x="1290345" y="378729"/>
                  </a:lnTo>
                  <a:lnTo>
                    <a:pt x="1299615" y="428086"/>
                  </a:lnTo>
                  <a:lnTo>
                    <a:pt x="1301676" y="454964"/>
                  </a:lnTo>
                  <a:lnTo>
                    <a:pt x="1276439" y="481352"/>
                  </a:lnTo>
                  <a:lnTo>
                    <a:pt x="1243476" y="490637"/>
                  </a:lnTo>
                  <a:lnTo>
                    <a:pt x="1243476" y="520936"/>
                  </a:lnTo>
                  <a:lnTo>
                    <a:pt x="1229055" y="561985"/>
                  </a:lnTo>
                  <a:lnTo>
                    <a:pt x="1233690" y="588863"/>
                  </a:lnTo>
                  <a:lnTo>
                    <a:pt x="1257382" y="606455"/>
                  </a:lnTo>
                  <a:lnTo>
                    <a:pt x="1281074" y="633333"/>
                  </a:lnTo>
                  <a:lnTo>
                    <a:pt x="1291890" y="648482"/>
                  </a:lnTo>
                  <a:lnTo>
                    <a:pt x="1242961" y="681712"/>
                  </a:lnTo>
                  <a:lnTo>
                    <a:pt x="1208968" y="715431"/>
                  </a:lnTo>
                  <a:lnTo>
                    <a:pt x="1140468" y="731558"/>
                  </a:lnTo>
                  <a:lnTo>
                    <a:pt x="1083814" y="734979"/>
                  </a:lnTo>
                  <a:lnTo>
                    <a:pt x="1057032" y="762345"/>
                  </a:lnTo>
                  <a:lnTo>
                    <a:pt x="1046731" y="789222"/>
                  </a:lnTo>
                  <a:lnTo>
                    <a:pt x="1001922" y="746218"/>
                  </a:lnTo>
                  <a:lnTo>
                    <a:pt x="955569" y="750617"/>
                  </a:lnTo>
                  <a:lnTo>
                    <a:pt x="929302" y="730581"/>
                  </a:lnTo>
                  <a:lnTo>
                    <a:pt x="868527" y="721784"/>
                  </a:lnTo>
                  <a:lnTo>
                    <a:pt x="882948" y="760879"/>
                  </a:lnTo>
                  <a:lnTo>
                    <a:pt x="907670" y="782870"/>
                  </a:lnTo>
                  <a:lnTo>
                    <a:pt x="910760" y="831249"/>
                  </a:lnTo>
                  <a:lnTo>
                    <a:pt x="935482" y="863502"/>
                  </a:lnTo>
                  <a:lnTo>
                    <a:pt x="937027" y="895755"/>
                  </a:lnTo>
                  <a:lnTo>
                    <a:pt x="984411" y="903086"/>
                  </a:lnTo>
                  <a:lnTo>
                    <a:pt x="970505" y="928497"/>
                  </a:lnTo>
                  <a:lnTo>
                    <a:pt x="939602" y="952931"/>
                  </a:lnTo>
                  <a:lnTo>
                    <a:pt x="911790" y="993003"/>
                  </a:lnTo>
                  <a:lnTo>
                    <a:pt x="848955" y="1012062"/>
                  </a:lnTo>
                  <a:lnTo>
                    <a:pt x="815993" y="1039917"/>
                  </a:lnTo>
                  <a:lnTo>
                    <a:pt x="788181" y="1079500"/>
                  </a:lnTo>
                  <a:lnTo>
                    <a:pt x="778910" y="1056043"/>
                  </a:lnTo>
                  <a:lnTo>
                    <a:pt x="755733" y="1039428"/>
                  </a:lnTo>
                  <a:lnTo>
                    <a:pt x="718650" y="1067283"/>
                  </a:lnTo>
                  <a:lnTo>
                    <a:pt x="615642" y="1026722"/>
                  </a:lnTo>
                  <a:lnTo>
                    <a:pt x="629841" y="981721"/>
                  </a:lnTo>
                  <a:lnTo>
                    <a:pt x="629841" y="949574"/>
                  </a:lnTo>
                  <a:lnTo>
                    <a:pt x="601266" y="924571"/>
                  </a:lnTo>
                  <a:lnTo>
                    <a:pt x="579834" y="891233"/>
                  </a:lnTo>
                  <a:lnTo>
                    <a:pt x="550069" y="855515"/>
                  </a:lnTo>
                  <a:lnTo>
                    <a:pt x="554868" y="826851"/>
                  </a:lnTo>
                  <a:lnTo>
                    <a:pt x="579834" y="799555"/>
                  </a:lnTo>
                  <a:lnTo>
                    <a:pt x="570309" y="770980"/>
                  </a:lnTo>
                  <a:lnTo>
                    <a:pt x="538162" y="741215"/>
                  </a:lnTo>
                  <a:lnTo>
                    <a:pt x="540961" y="705658"/>
                  </a:lnTo>
                  <a:lnTo>
                    <a:pt x="535781" y="655490"/>
                  </a:lnTo>
                  <a:lnTo>
                    <a:pt x="540961" y="597170"/>
                  </a:lnTo>
                  <a:lnTo>
                    <a:pt x="569119" y="541190"/>
                  </a:lnTo>
                  <a:lnTo>
                    <a:pt x="541734" y="529283"/>
                  </a:lnTo>
                  <a:lnTo>
                    <a:pt x="492033" y="531198"/>
                  </a:lnTo>
                  <a:lnTo>
                    <a:pt x="390525" y="542380"/>
                  </a:lnTo>
                  <a:lnTo>
                    <a:pt x="350044" y="504280"/>
                  </a:lnTo>
                  <a:lnTo>
                    <a:pt x="314325" y="456655"/>
                  </a:lnTo>
                  <a:lnTo>
                    <a:pt x="265509" y="437605"/>
                  </a:lnTo>
                  <a:lnTo>
                    <a:pt x="205978" y="445940"/>
                  </a:lnTo>
                  <a:lnTo>
                    <a:pt x="102394" y="443558"/>
                  </a:lnTo>
                  <a:lnTo>
                    <a:pt x="76200" y="412602"/>
                  </a:lnTo>
                  <a:lnTo>
                    <a:pt x="58341" y="368549"/>
                  </a:lnTo>
                  <a:lnTo>
                    <a:pt x="78581" y="334021"/>
                  </a:lnTo>
                  <a:lnTo>
                    <a:pt x="45244" y="275680"/>
                  </a:lnTo>
                  <a:lnTo>
                    <a:pt x="0" y="237580"/>
                  </a:lnTo>
                  <a:lnTo>
                    <a:pt x="1191" y="186383"/>
                  </a:lnTo>
                  <a:lnTo>
                    <a:pt x="28575" y="122090"/>
                  </a:lnTo>
                  <a:lnTo>
                    <a:pt x="80962" y="38746"/>
                  </a:lnTo>
                  <a:lnTo>
                    <a:pt x="132020" y="0"/>
                  </a:lnTo>
                  <a:lnTo>
                    <a:pt x="141290" y="57176"/>
                  </a:lnTo>
                  <a:lnTo>
                    <a:pt x="164982" y="84053"/>
                  </a:lnTo>
                  <a:lnTo>
                    <a:pt x="141290" y="124125"/>
                  </a:lnTo>
                  <a:lnTo>
                    <a:pt x="109873" y="170550"/>
                  </a:lnTo>
                  <a:lnTo>
                    <a:pt x="136655" y="222351"/>
                  </a:lnTo>
                  <a:lnTo>
                    <a:pt x="169618" y="240432"/>
                  </a:lnTo>
                  <a:lnTo>
                    <a:pt x="216486" y="240432"/>
                  </a:lnTo>
                  <a:lnTo>
                    <a:pt x="226272" y="204269"/>
                  </a:lnTo>
                  <a:lnTo>
                    <a:pt x="230907" y="177880"/>
                  </a:lnTo>
                  <a:lnTo>
                    <a:pt x="211851" y="146605"/>
                  </a:lnTo>
                  <a:lnTo>
                    <a:pt x="179918" y="105067"/>
                  </a:lnTo>
                  <a:lnTo>
                    <a:pt x="207216" y="615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09" name="Freeform 213">
              <a:extLst/>
            </p:cNvPr>
            <p:cNvSpPr>
              <a:spLocks/>
            </p:cNvSpPr>
            <p:nvPr/>
          </p:nvSpPr>
          <p:spPr bwMode="auto">
            <a:xfrm>
              <a:off x="2928914" y="4776806"/>
              <a:ext cx="696912" cy="725487"/>
            </a:xfrm>
            <a:custGeom>
              <a:avLst/>
              <a:gdLst>
                <a:gd name="T0" fmla="*/ 445 w 4081463"/>
                <a:gd name="T1" fmla="*/ 104 h 4249737"/>
                <a:gd name="T2" fmla="*/ 468 w 4081463"/>
                <a:gd name="T3" fmla="*/ 108 h 4249737"/>
                <a:gd name="T4" fmla="*/ 517 w 4081463"/>
                <a:gd name="T5" fmla="*/ 116 h 4249737"/>
                <a:gd name="T6" fmla="*/ 583 w 4081463"/>
                <a:gd name="T7" fmla="*/ 146 h 4249737"/>
                <a:gd name="T8" fmla="*/ 588 w 4081463"/>
                <a:gd name="T9" fmla="*/ 199 h 4249737"/>
                <a:gd name="T10" fmla="*/ 564 w 4081463"/>
                <a:gd name="T11" fmla="*/ 225 h 4249737"/>
                <a:gd name="T12" fmla="*/ 536 w 4081463"/>
                <a:gd name="T13" fmla="*/ 255 h 4249737"/>
                <a:gd name="T14" fmla="*/ 535 w 4081463"/>
                <a:gd name="T15" fmla="*/ 301 h 4249737"/>
                <a:gd name="T16" fmla="*/ 525 w 4081463"/>
                <a:gd name="T17" fmla="*/ 338 h 4249737"/>
                <a:gd name="T18" fmla="*/ 519 w 4081463"/>
                <a:gd name="T19" fmla="*/ 367 h 4249737"/>
                <a:gd name="T20" fmla="*/ 510 w 4081463"/>
                <a:gd name="T21" fmla="*/ 400 h 4249737"/>
                <a:gd name="T22" fmla="*/ 491 w 4081463"/>
                <a:gd name="T23" fmla="*/ 423 h 4249737"/>
                <a:gd name="T24" fmla="*/ 451 w 4081463"/>
                <a:gd name="T25" fmla="*/ 432 h 4249737"/>
                <a:gd name="T26" fmla="*/ 413 w 4081463"/>
                <a:gd name="T27" fmla="*/ 454 h 4249737"/>
                <a:gd name="T28" fmla="*/ 388 w 4081463"/>
                <a:gd name="T29" fmla="*/ 490 h 4249737"/>
                <a:gd name="T30" fmla="*/ 385 w 4081463"/>
                <a:gd name="T31" fmla="*/ 521 h 4249737"/>
                <a:gd name="T32" fmla="*/ 366 w 4081463"/>
                <a:gd name="T33" fmla="*/ 547 h 4249737"/>
                <a:gd name="T34" fmla="*/ 352 w 4081463"/>
                <a:gd name="T35" fmla="*/ 572 h 4249737"/>
                <a:gd name="T36" fmla="*/ 316 w 4081463"/>
                <a:gd name="T37" fmla="*/ 610 h 4249737"/>
                <a:gd name="T38" fmla="*/ 276 w 4081463"/>
                <a:gd name="T39" fmla="*/ 571 h 4249737"/>
                <a:gd name="T40" fmla="*/ 260 w 4081463"/>
                <a:gd name="T41" fmla="*/ 540 h 4249737"/>
                <a:gd name="T42" fmla="*/ 301 w 4081463"/>
                <a:gd name="T43" fmla="*/ 501 h 4249737"/>
                <a:gd name="T44" fmla="*/ 296 w 4081463"/>
                <a:gd name="T45" fmla="*/ 466 h 4249737"/>
                <a:gd name="T46" fmla="*/ 278 w 4081463"/>
                <a:gd name="T47" fmla="*/ 444 h 4249737"/>
                <a:gd name="T48" fmla="*/ 240 w 4081463"/>
                <a:gd name="T49" fmla="*/ 395 h 4249737"/>
                <a:gd name="T50" fmla="*/ 252 w 4081463"/>
                <a:gd name="T51" fmla="*/ 354 h 4249737"/>
                <a:gd name="T52" fmla="*/ 242 w 4081463"/>
                <a:gd name="T53" fmla="*/ 317 h 4249737"/>
                <a:gd name="T54" fmla="*/ 215 w 4081463"/>
                <a:gd name="T55" fmla="*/ 303 h 4249737"/>
                <a:gd name="T56" fmla="*/ 193 w 4081463"/>
                <a:gd name="T57" fmla="*/ 268 h 4249737"/>
                <a:gd name="T58" fmla="*/ 160 w 4081463"/>
                <a:gd name="T59" fmla="*/ 252 h 4249737"/>
                <a:gd name="T60" fmla="*/ 132 w 4081463"/>
                <a:gd name="T61" fmla="*/ 230 h 4249737"/>
                <a:gd name="T62" fmla="*/ 108 w 4081463"/>
                <a:gd name="T63" fmla="*/ 216 h 4249737"/>
                <a:gd name="T64" fmla="*/ 75 w 4081463"/>
                <a:gd name="T65" fmla="*/ 229 h 4249737"/>
                <a:gd name="T66" fmla="*/ 49 w 4081463"/>
                <a:gd name="T67" fmla="*/ 212 h 4249737"/>
                <a:gd name="T68" fmla="*/ 16 w 4081463"/>
                <a:gd name="T69" fmla="*/ 200 h 4249737"/>
                <a:gd name="T70" fmla="*/ 11 w 4081463"/>
                <a:gd name="T71" fmla="*/ 166 h 4249737"/>
                <a:gd name="T72" fmla="*/ 30 w 4081463"/>
                <a:gd name="T73" fmla="*/ 137 h 4249737"/>
                <a:gd name="T74" fmla="*/ 62 w 4081463"/>
                <a:gd name="T75" fmla="*/ 122 h 4249737"/>
                <a:gd name="T76" fmla="*/ 64 w 4081463"/>
                <a:gd name="T77" fmla="*/ 80 h 4249737"/>
                <a:gd name="T78" fmla="*/ 73 w 4081463"/>
                <a:gd name="T79" fmla="*/ 59 h 4249737"/>
                <a:gd name="T80" fmla="*/ 69 w 4081463"/>
                <a:gd name="T81" fmla="*/ 50 h 4249737"/>
                <a:gd name="T82" fmla="*/ 105 w 4081463"/>
                <a:gd name="T83" fmla="*/ 51 h 4249737"/>
                <a:gd name="T84" fmla="*/ 128 w 4081463"/>
                <a:gd name="T85" fmla="*/ 64 h 4249737"/>
                <a:gd name="T86" fmla="*/ 157 w 4081463"/>
                <a:gd name="T87" fmla="*/ 39 h 4249737"/>
                <a:gd name="T88" fmla="*/ 140 w 4081463"/>
                <a:gd name="T89" fmla="*/ 13 h 4249737"/>
                <a:gd name="T90" fmla="*/ 171 w 4081463"/>
                <a:gd name="T91" fmla="*/ 14 h 4249737"/>
                <a:gd name="T92" fmla="*/ 210 w 4081463"/>
                <a:gd name="T93" fmla="*/ 8 h 4249737"/>
                <a:gd name="T94" fmla="*/ 214 w 4081463"/>
                <a:gd name="T95" fmla="*/ 43 h 4249737"/>
                <a:gd name="T96" fmla="*/ 244 w 4081463"/>
                <a:gd name="T97" fmla="*/ 50 h 4249737"/>
                <a:gd name="T98" fmla="*/ 271 w 4081463"/>
                <a:gd name="T99" fmla="*/ 43 h 4249737"/>
                <a:gd name="T100" fmla="*/ 296 w 4081463"/>
                <a:gd name="T101" fmla="*/ 42 h 4249737"/>
                <a:gd name="T102" fmla="*/ 327 w 4081463"/>
                <a:gd name="T103" fmla="*/ 30 h 4249737"/>
                <a:gd name="T104" fmla="*/ 346 w 4081463"/>
                <a:gd name="T105" fmla="*/ 29 h 4249737"/>
                <a:gd name="T106" fmla="*/ 354 w 4081463"/>
                <a:gd name="T107" fmla="*/ 64 h 4249737"/>
                <a:gd name="T108" fmla="*/ 355 w 4081463"/>
                <a:gd name="T109" fmla="*/ 82 h 4249737"/>
                <a:gd name="T110" fmla="*/ 386 w 4081463"/>
                <a:gd name="T111" fmla="*/ 82 h 4249737"/>
                <a:gd name="T112" fmla="*/ 357 w 4081463"/>
                <a:gd name="T113" fmla="*/ 99 h 4249737"/>
                <a:gd name="T114" fmla="*/ 386 w 4081463"/>
                <a:gd name="T115" fmla="*/ 95 h 42497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081463"/>
                <a:gd name="T175" fmla="*/ 0 h 4249737"/>
                <a:gd name="T176" fmla="*/ 4081463 w 4081463"/>
                <a:gd name="T177" fmla="*/ 4249737 h 42497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081463" h="4249737">
                  <a:moveTo>
                    <a:pt x="2779713" y="577850"/>
                  </a:moveTo>
                  <a:lnTo>
                    <a:pt x="2844800" y="598487"/>
                  </a:lnTo>
                  <a:lnTo>
                    <a:pt x="2906713" y="611187"/>
                  </a:lnTo>
                  <a:lnTo>
                    <a:pt x="2952750" y="638175"/>
                  </a:lnTo>
                  <a:lnTo>
                    <a:pt x="3022600" y="681037"/>
                  </a:lnTo>
                  <a:lnTo>
                    <a:pt x="3068638" y="719137"/>
                  </a:lnTo>
                  <a:lnTo>
                    <a:pt x="3049588" y="766762"/>
                  </a:lnTo>
                  <a:lnTo>
                    <a:pt x="3046413" y="801687"/>
                  </a:lnTo>
                  <a:lnTo>
                    <a:pt x="3076575" y="817562"/>
                  </a:lnTo>
                  <a:lnTo>
                    <a:pt x="3116263" y="779462"/>
                  </a:lnTo>
                  <a:lnTo>
                    <a:pt x="3170238" y="742950"/>
                  </a:lnTo>
                  <a:lnTo>
                    <a:pt x="3221038" y="747712"/>
                  </a:lnTo>
                  <a:lnTo>
                    <a:pt x="3270250" y="769937"/>
                  </a:lnTo>
                  <a:lnTo>
                    <a:pt x="3309938" y="790575"/>
                  </a:lnTo>
                  <a:lnTo>
                    <a:pt x="3338513" y="766762"/>
                  </a:lnTo>
                  <a:lnTo>
                    <a:pt x="3376613" y="798512"/>
                  </a:lnTo>
                  <a:lnTo>
                    <a:pt x="3513138" y="792162"/>
                  </a:lnTo>
                  <a:lnTo>
                    <a:pt x="3559175" y="798512"/>
                  </a:lnTo>
                  <a:lnTo>
                    <a:pt x="3627438" y="830262"/>
                  </a:lnTo>
                  <a:lnTo>
                    <a:pt x="3690938" y="876300"/>
                  </a:lnTo>
                  <a:lnTo>
                    <a:pt x="3851275" y="996950"/>
                  </a:lnTo>
                  <a:lnTo>
                    <a:pt x="3908425" y="1008062"/>
                  </a:lnTo>
                  <a:lnTo>
                    <a:pt x="3973513" y="993775"/>
                  </a:lnTo>
                  <a:lnTo>
                    <a:pt x="4017963" y="1009650"/>
                  </a:lnTo>
                  <a:lnTo>
                    <a:pt x="4037013" y="1057275"/>
                  </a:lnTo>
                  <a:lnTo>
                    <a:pt x="4073525" y="1114425"/>
                  </a:lnTo>
                  <a:lnTo>
                    <a:pt x="4081463" y="1184275"/>
                  </a:lnTo>
                  <a:lnTo>
                    <a:pt x="4075113" y="1306512"/>
                  </a:lnTo>
                  <a:lnTo>
                    <a:pt x="4068763" y="1346200"/>
                  </a:lnTo>
                  <a:lnTo>
                    <a:pt x="4052888" y="1373187"/>
                  </a:lnTo>
                  <a:lnTo>
                    <a:pt x="4037013" y="1416050"/>
                  </a:lnTo>
                  <a:lnTo>
                    <a:pt x="3998913" y="1447800"/>
                  </a:lnTo>
                  <a:lnTo>
                    <a:pt x="3970338" y="1482725"/>
                  </a:lnTo>
                  <a:lnTo>
                    <a:pt x="3941763" y="1528762"/>
                  </a:lnTo>
                  <a:lnTo>
                    <a:pt x="3900488" y="1533525"/>
                  </a:lnTo>
                  <a:lnTo>
                    <a:pt x="3884613" y="1552575"/>
                  </a:lnTo>
                  <a:lnTo>
                    <a:pt x="3844925" y="1608137"/>
                  </a:lnTo>
                  <a:lnTo>
                    <a:pt x="3821113" y="1662112"/>
                  </a:lnTo>
                  <a:lnTo>
                    <a:pt x="3776663" y="1709737"/>
                  </a:lnTo>
                  <a:lnTo>
                    <a:pt x="3763963" y="1752600"/>
                  </a:lnTo>
                  <a:lnTo>
                    <a:pt x="3722688" y="1741487"/>
                  </a:lnTo>
                  <a:lnTo>
                    <a:pt x="3690938" y="1760537"/>
                  </a:lnTo>
                  <a:lnTo>
                    <a:pt x="3681413" y="1817687"/>
                  </a:lnTo>
                  <a:lnTo>
                    <a:pt x="3668713" y="1862137"/>
                  </a:lnTo>
                  <a:lnTo>
                    <a:pt x="3663950" y="1901825"/>
                  </a:lnTo>
                  <a:lnTo>
                    <a:pt x="3663950" y="1968500"/>
                  </a:lnTo>
                  <a:lnTo>
                    <a:pt x="3673475" y="2022475"/>
                  </a:lnTo>
                  <a:lnTo>
                    <a:pt x="3684588" y="2076450"/>
                  </a:lnTo>
                  <a:lnTo>
                    <a:pt x="3676650" y="2127250"/>
                  </a:lnTo>
                  <a:lnTo>
                    <a:pt x="3663950" y="2174875"/>
                  </a:lnTo>
                  <a:lnTo>
                    <a:pt x="3656013" y="2222500"/>
                  </a:lnTo>
                  <a:lnTo>
                    <a:pt x="3668713" y="2268537"/>
                  </a:lnTo>
                  <a:lnTo>
                    <a:pt x="3635375" y="2287587"/>
                  </a:lnTo>
                  <a:lnTo>
                    <a:pt x="3616325" y="2327275"/>
                  </a:lnTo>
                  <a:lnTo>
                    <a:pt x="3619500" y="2370137"/>
                  </a:lnTo>
                  <a:lnTo>
                    <a:pt x="3627438" y="2405062"/>
                  </a:lnTo>
                  <a:lnTo>
                    <a:pt x="3632200" y="2433637"/>
                  </a:lnTo>
                  <a:lnTo>
                    <a:pt x="3603625" y="2463800"/>
                  </a:lnTo>
                  <a:lnTo>
                    <a:pt x="3587750" y="2490787"/>
                  </a:lnTo>
                  <a:lnTo>
                    <a:pt x="3573463" y="2532062"/>
                  </a:lnTo>
                  <a:lnTo>
                    <a:pt x="3584575" y="2571750"/>
                  </a:lnTo>
                  <a:lnTo>
                    <a:pt x="3571875" y="2611437"/>
                  </a:lnTo>
                  <a:lnTo>
                    <a:pt x="3562350" y="2647950"/>
                  </a:lnTo>
                  <a:lnTo>
                    <a:pt x="3556000" y="2681287"/>
                  </a:lnTo>
                  <a:lnTo>
                    <a:pt x="3536950" y="2714625"/>
                  </a:lnTo>
                  <a:lnTo>
                    <a:pt x="3513138" y="2759075"/>
                  </a:lnTo>
                  <a:lnTo>
                    <a:pt x="3455988" y="2768600"/>
                  </a:lnTo>
                  <a:lnTo>
                    <a:pt x="3462338" y="2800350"/>
                  </a:lnTo>
                  <a:lnTo>
                    <a:pt x="3479800" y="2835275"/>
                  </a:lnTo>
                  <a:lnTo>
                    <a:pt x="3462338" y="2871787"/>
                  </a:lnTo>
                  <a:lnTo>
                    <a:pt x="3419475" y="2901950"/>
                  </a:lnTo>
                  <a:lnTo>
                    <a:pt x="3381375" y="2916237"/>
                  </a:lnTo>
                  <a:lnTo>
                    <a:pt x="3371850" y="2944812"/>
                  </a:lnTo>
                  <a:lnTo>
                    <a:pt x="3348038" y="2976562"/>
                  </a:lnTo>
                  <a:lnTo>
                    <a:pt x="3314700" y="2995612"/>
                  </a:lnTo>
                  <a:lnTo>
                    <a:pt x="3246438" y="2990850"/>
                  </a:lnTo>
                  <a:lnTo>
                    <a:pt x="3190875" y="2997200"/>
                  </a:lnTo>
                  <a:lnTo>
                    <a:pt x="3109913" y="2982912"/>
                  </a:lnTo>
                  <a:lnTo>
                    <a:pt x="3060700" y="3019425"/>
                  </a:lnTo>
                  <a:lnTo>
                    <a:pt x="3024188" y="3040062"/>
                  </a:lnTo>
                  <a:lnTo>
                    <a:pt x="2979738" y="3063875"/>
                  </a:lnTo>
                  <a:lnTo>
                    <a:pt x="2936875" y="3082925"/>
                  </a:lnTo>
                  <a:lnTo>
                    <a:pt x="2889250" y="3105150"/>
                  </a:lnTo>
                  <a:lnTo>
                    <a:pt x="2847975" y="3130550"/>
                  </a:lnTo>
                  <a:lnTo>
                    <a:pt x="2813050" y="3163887"/>
                  </a:lnTo>
                  <a:lnTo>
                    <a:pt x="2779713" y="3209925"/>
                  </a:lnTo>
                  <a:lnTo>
                    <a:pt x="2767013" y="3243262"/>
                  </a:lnTo>
                  <a:lnTo>
                    <a:pt x="2724150" y="3262312"/>
                  </a:lnTo>
                  <a:lnTo>
                    <a:pt x="2684463" y="3306762"/>
                  </a:lnTo>
                  <a:lnTo>
                    <a:pt x="2670175" y="3378200"/>
                  </a:lnTo>
                  <a:lnTo>
                    <a:pt x="2681288" y="3424237"/>
                  </a:lnTo>
                  <a:lnTo>
                    <a:pt x="2720975" y="3446462"/>
                  </a:lnTo>
                  <a:lnTo>
                    <a:pt x="2703513" y="3481387"/>
                  </a:lnTo>
                  <a:lnTo>
                    <a:pt x="2687638" y="3516312"/>
                  </a:lnTo>
                  <a:lnTo>
                    <a:pt x="2667000" y="3559175"/>
                  </a:lnTo>
                  <a:lnTo>
                    <a:pt x="2651125" y="3594100"/>
                  </a:lnTo>
                  <a:lnTo>
                    <a:pt x="2638425" y="3633787"/>
                  </a:lnTo>
                  <a:lnTo>
                    <a:pt x="2614613" y="3603625"/>
                  </a:lnTo>
                  <a:lnTo>
                    <a:pt x="2576513" y="3606800"/>
                  </a:lnTo>
                  <a:lnTo>
                    <a:pt x="2593975" y="3683000"/>
                  </a:lnTo>
                  <a:lnTo>
                    <a:pt x="2557463" y="3719512"/>
                  </a:lnTo>
                  <a:lnTo>
                    <a:pt x="2519363" y="3773487"/>
                  </a:lnTo>
                  <a:lnTo>
                    <a:pt x="2473325" y="3770312"/>
                  </a:lnTo>
                  <a:lnTo>
                    <a:pt x="2470150" y="3810000"/>
                  </a:lnTo>
                  <a:lnTo>
                    <a:pt x="2457450" y="3846512"/>
                  </a:lnTo>
                  <a:lnTo>
                    <a:pt x="2460625" y="3878262"/>
                  </a:lnTo>
                  <a:lnTo>
                    <a:pt x="2443163" y="3916362"/>
                  </a:lnTo>
                  <a:lnTo>
                    <a:pt x="2425700" y="3946525"/>
                  </a:lnTo>
                  <a:lnTo>
                    <a:pt x="2400300" y="3975100"/>
                  </a:lnTo>
                  <a:lnTo>
                    <a:pt x="2366963" y="3994150"/>
                  </a:lnTo>
                  <a:lnTo>
                    <a:pt x="2308225" y="4081462"/>
                  </a:lnTo>
                  <a:lnTo>
                    <a:pt x="2257425" y="4216400"/>
                  </a:lnTo>
                  <a:lnTo>
                    <a:pt x="2209800" y="4249737"/>
                  </a:lnTo>
                  <a:lnTo>
                    <a:pt x="2179638" y="4205287"/>
                  </a:lnTo>
                  <a:lnTo>
                    <a:pt x="2209800" y="4116387"/>
                  </a:lnTo>
                  <a:lnTo>
                    <a:pt x="2151063" y="4064000"/>
                  </a:lnTo>
                  <a:lnTo>
                    <a:pt x="2105025" y="4029075"/>
                  </a:lnTo>
                  <a:lnTo>
                    <a:pt x="2032000" y="4005262"/>
                  </a:lnTo>
                  <a:lnTo>
                    <a:pt x="1960563" y="3938587"/>
                  </a:lnTo>
                  <a:lnTo>
                    <a:pt x="1900238" y="3935412"/>
                  </a:lnTo>
                  <a:lnTo>
                    <a:pt x="1884363" y="3910012"/>
                  </a:lnTo>
                  <a:lnTo>
                    <a:pt x="1828800" y="3876675"/>
                  </a:lnTo>
                  <a:lnTo>
                    <a:pt x="1808163" y="3833812"/>
                  </a:lnTo>
                  <a:lnTo>
                    <a:pt x="1743075" y="3805237"/>
                  </a:lnTo>
                  <a:lnTo>
                    <a:pt x="1755775" y="3762375"/>
                  </a:lnTo>
                  <a:lnTo>
                    <a:pt x="1789113" y="3725862"/>
                  </a:lnTo>
                  <a:lnTo>
                    <a:pt x="1814513" y="3683000"/>
                  </a:lnTo>
                  <a:lnTo>
                    <a:pt x="1884363" y="3625850"/>
                  </a:lnTo>
                  <a:lnTo>
                    <a:pt x="1890652" y="3581649"/>
                  </a:lnTo>
                  <a:lnTo>
                    <a:pt x="1971614" y="3517355"/>
                  </a:lnTo>
                  <a:lnTo>
                    <a:pt x="2036763" y="3463925"/>
                  </a:lnTo>
                  <a:lnTo>
                    <a:pt x="2074008" y="3455443"/>
                  </a:lnTo>
                  <a:lnTo>
                    <a:pt x="2105025" y="3425825"/>
                  </a:lnTo>
                  <a:lnTo>
                    <a:pt x="2083533" y="3338762"/>
                  </a:lnTo>
                  <a:lnTo>
                    <a:pt x="2065674" y="3289946"/>
                  </a:lnTo>
                  <a:lnTo>
                    <a:pt x="2034717" y="3278040"/>
                  </a:lnTo>
                  <a:lnTo>
                    <a:pt x="2007333" y="3279230"/>
                  </a:lnTo>
                  <a:lnTo>
                    <a:pt x="2036763" y="3214687"/>
                  </a:lnTo>
                  <a:lnTo>
                    <a:pt x="2028825" y="3167062"/>
                  </a:lnTo>
                  <a:lnTo>
                    <a:pt x="2038350" y="3121025"/>
                  </a:lnTo>
                  <a:lnTo>
                    <a:pt x="2027238" y="3081337"/>
                  </a:lnTo>
                  <a:lnTo>
                    <a:pt x="1981200" y="3068637"/>
                  </a:lnTo>
                  <a:lnTo>
                    <a:pt x="1936750" y="3082925"/>
                  </a:lnTo>
                  <a:lnTo>
                    <a:pt x="1912938" y="3059112"/>
                  </a:lnTo>
                  <a:lnTo>
                    <a:pt x="1893033" y="2966096"/>
                  </a:lnTo>
                  <a:lnTo>
                    <a:pt x="1843088" y="2897187"/>
                  </a:lnTo>
                  <a:lnTo>
                    <a:pt x="1715630" y="2876799"/>
                  </a:lnTo>
                  <a:lnTo>
                    <a:pt x="1674813" y="2887662"/>
                  </a:lnTo>
                  <a:lnTo>
                    <a:pt x="1662113" y="2792412"/>
                  </a:lnTo>
                  <a:lnTo>
                    <a:pt x="1655763" y="2724150"/>
                  </a:lnTo>
                  <a:lnTo>
                    <a:pt x="1657350" y="2643187"/>
                  </a:lnTo>
                  <a:lnTo>
                    <a:pt x="1677530" y="2614862"/>
                  </a:lnTo>
                  <a:lnTo>
                    <a:pt x="1685925" y="2578100"/>
                  </a:lnTo>
                  <a:lnTo>
                    <a:pt x="1711325" y="2511425"/>
                  </a:lnTo>
                  <a:lnTo>
                    <a:pt x="1714500" y="2484437"/>
                  </a:lnTo>
                  <a:lnTo>
                    <a:pt x="1735138" y="2439987"/>
                  </a:lnTo>
                  <a:lnTo>
                    <a:pt x="1752600" y="2382837"/>
                  </a:lnTo>
                  <a:lnTo>
                    <a:pt x="1760538" y="2335212"/>
                  </a:lnTo>
                  <a:lnTo>
                    <a:pt x="1762064" y="2302918"/>
                  </a:lnTo>
                  <a:lnTo>
                    <a:pt x="1745395" y="2262437"/>
                  </a:lnTo>
                  <a:lnTo>
                    <a:pt x="1677530" y="2216002"/>
                  </a:lnTo>
                  <a:lnTo>
                    <a:pt x="1666875" y="2185987"/>
                  </a:lnTo>
                  <a:lnTo>
                    <a:pt x="1671577" y="2133849"/>
                  </a:lnTo>
                  <a:lnTo>
                    <a:pt x="1643063" y="2127250"/>
                  </a:lnTo>
                  <a:lnTo>
                    <a:pt x="1594186" y="2130277"/>
                  </a:lnTo>
                  <a:lnTo>
                    <a:pt x="1513224" y="2130277"/>
                  </a:lnTo>
                  <a:lnTo>
                    <a:pt x="1485839" y="2117180"/>
                  </a:lnTo>
                  <a:lnTo>
                    <a:pt x="1479886" y="2088605"/>
                  </a:lnTo>
                  <a:lnTo>
                    <a:pt x="1463217" y="2049315"/>
                  </a:lnTo>
                  <a:lnTo>
                    <a:pt x="1466789" y="1995737"/>
                  </a:lnTo>
                  <a:lnTo>
                    <a:pt x="1451311" y="1945730"/>
                  </a:lnTo>
                  <a:lnTo>
                    <a:pt x="1422736" y="1876674"/>
                  </a:lnTo>
                  <a:lnTo>
                    <a:pt x="1381064" y="1844527"/>
                  </a:lnTo>
                  <a:lnTo>
                    <a:pt x="1332249" y="1846908"/>
                  </a:lnTo>
                  <a:lnTo>
                    <a:pt x="1287005" y="1831430"/>
                  </a:lnTo>
                  <a:lnTo>
                    <a:pt x="1265238" y="1803400"/>
                  </a:lnTo>
                  <a:lnTo>
                    <a:pt x="1216758" y="1798093"/>
                  </a:lnTo>
                  <a:lnTo>
                    <a:pt x="1179849" y="1774280"/>
                  </a:lnTo>
                  <a:lnTo>
                    <a:pt x="1145320" y="1751658"/>
                  </a:lnTo>
                  <a:lnTo>
                    <a:pt x="1100077" y="1737371"/>
                  </a:lnTo>
                  <a:lnTo>
                    <a:pt x="1058405" y="1744515"/>
                  </a:lnTo>
                  <a:lnTo>
                    <a:pt x="1009589" y="1730227"/>
                  </a:lnTo>
                  <a:lnTo>
                    <a:pt x="976252" y="1706415"/>
                  </a:lnTo>
                  <a:lnTo>
                    <a:pt x="941724" y="1670696"/>
                  </a:lnTo>
                  <a:lnTo>
                    <a:pt x="910767" y="1621880"/>
                  </a:lnTo>
                  <a:lnTo>
                    <a:pt x="908050" y="1589087"/>
                  </a:lnTo>
                  <a:lnTo>
                    <a:pt x="903288" y="1538287"/>
                  </a:lnTo>
                  <a:lnTo>
                    <a:pt x="914339" y="1467099"/>
                  </a:lnTo>
                  <a:lnTo>
                    <a:pt x="883383" y="1465908"/>
                  </a:lnTo>
                  <a:lnTo>
                    <a:pt x="829805" y="1458765"/>
                  </a:lnTo>
                  <a:lnTo>
                    <a:pt x="786942" y="1474243"/>
                  </a:lnTo>
                  <a:lnTo>
                    <a:pt x="744538" y="1490662"/>
                  </a:lnTo>
                  <a:lnTo>
                    <a:pt x="698836" y="1514724"/>
                  </a:lnTo>
                  <a:lnTo>
                    <a:pt x="657164" y="1556396"/>
                  </a:lnTo>
                  <a:lnTo>
                    <a:pt x="619064" y="1580208"/>
                  </a:lnTo>
                  <a:lnTo>
                    <a:pt x="578583" y="1594496"/>
                  </a:lnTo>
                  <a:lnTo>
                    <a:pt x="554770" y="1590924"/>
                  </a:lnTo>
                  <a:lnTo>
                    <a:pt x="514289" y="1582590"/>
                  </a:lnTo>
                  <a:lnTo>
                    <a:pt x="480952" y="1581399"/>
                  </a:lnTo>
                  <a:lnTo>
                    <a:pt x="425450" y="1579562"/>
                  </a:lnTo>
                  <a:lnTo>
                    <a:pt x="379413" y="1600200"/>
                  </a:lnTo>
                  <a:lnTo>
                    <a:pt x="361950" y="1573212"/>
                  </a:lnTo>
                  <a:lnTo>
                    <a:pt x="361950" y="1509712"/>
                  </a:lnTo>
                  <a:lnTo>
                    <a:pt x="338138" y="1458912"/>
                  </a:lnTo>
                  <a:lnTo>
                    <a:pt x="304800" y="1487487"/>
                  </a:lnTo>
                  <a:lnTo>
                    <a:pt x="255588" y="1493837"/>
                  </a:lnTo>
                  <a:lnTo>
                    <a:pt x="207108" y="1479005"/>
                  </a:lnTo>
                  <a:lnTo>
                    <a:pt x="180975" y="1450975"/>
                  </a:lnTo>
                  <a:lnTo>
                    <a:pt x="123825" y="1427162"/>
                  </a:lnTo>
                  <a:lnTo>
                    <a:pt x="111125" y="1381125"/>
                  </a:lnTo>
                  <a:lnTo>
                    <a:pt x="65088" y="1349375"/>
                  </a:lnTo>
                  <a:lnTo>
                    <a:pt x="33338" y="1311275"/>
                  </a:lnTo>
                  <a:lnTo>
                    <a:pt x="7938" y="1271587"/>
                  </a:lnTo>
                  <a:lnTo>
                    <a:pt x="0" y="1220787"/>
                  </a:lnTo>
                  <a:lnTo>
                    <a:pt x="36513" y="1184275"/>
                  </a:lnTo>
                  <a:lnTo>
                    <a:pt x="73025" y="1143000"/>
                  </a:lnTo>
                  <a:lnTo>
                    <a:pt x="82550" y="1092200"/>
                  </a:lnTo>
                  <a:lnTo>
                    <a:pt x="92075" y="1058862"/>
                  </a:lnTo>
                  <a:lnTo>
                    <a:pt x="103188" y="1028700"/>
                  </a:lnTo>
                  <a:lnTo>
                    <a:pt x="131763" y="1001712"/>
                  </a:lnTo>
                  <a:lnTo>
                    <a:pt x="173038" y="969962"/>
                  </a:lnTo>
                  <a:lnTo>
                    <a:pt x="209550" y="942975"/>
                  </a:lnTo>
                  <a:lnTo>
                    <a:pt x="255588" y="942975"/>
                  </a:lnTo>
                  <a:lnTo>
                    <a:pt x="304800" y="930275"/>
                  </a:lnTo>
                  <a:lnTo>
                    <a:pt x="346075" y="906462"/>
                  </a:lnTo>
                  <a:lnTo>
                    <a:pt x="396417" y="919412"/>
                  </a:lnTo>
                  <a:lnTo>
                    <a:pt x="432136" y="888455"/>
                  </a:lnTo>
                  <a:lnTo>
                    <a:pt x="425450" y="844550"/>
                  </a:lnTo>
                  <a:lnTo>
                    <a:pt x="436563" y="790575"/>
                  </a:lnTo>
                  <a:lnTo>
                    <a:pt x="446088" y="742950"/>
                  </a:lnTo>
                  <a:lnTo>
                    <a:pt x="446088" y="679450"/>
                  </a:lnTo>
                  <a:lnTo>
                    <a:pt x="467855" y="632471"/>
                  </a:lnTo>
                  <a:lnTo>
                    <a:pt x="457200" y="593725"/>
                  </a:lnTo>
                  <a:lnTo>
                    <a:pt x="441325" y="550862"/>
                  </a:lnTo>
                  <a:lnTo>
                    <a:pt x="390464" y="514599"/>
                  </a:lnTo>
                  <a:lnTo>
                    <a:pt x="389274" y="482452"/>
                  </a:lnTo>
                  <a:lnTo>
                    <a:pt x="404813" y="449262"/>
                  </a:lnTo>
                  <a:lnTo>
                    <a:pt x="446088" y="441325"/>
                  </a:lnTo>
                  <a:lnTo>
                    <a:pt x="492858" y="443162"/>
                  </a:lnTo>
                  <a:lnTo>
                    <a:pt x="503238" y="406400"/>
                  </a:lnTo>
                  <a:lnTo>
                    <a:pt x="474663" y="411162"/>
                  </a:lnTo>
                  <a:lnTo>
                    <a:pt x="449995" y="402680"/>
                  </a:lnTo>
                  <a:lnTo>
                    <a:pt x="436899" y="388393"/>
                  </a:lnTo>
                  <a:lnTo>
                    <a:pt x="425450" y="363537"/>
                  </a:lnTo>
                  <a:lnTo>
                    <a:pt x="425450" y="334962"/>
                  </a:lnTo>
                  <a:lnTo>
                    <a:pt x="477838" y="344487"/>
                  </a:lnTo>
                  <a:lnTo>
                    <a:pt x="529767" y="326480"/>
                  </a:lnTo>
                  <a:lnTo>
                    <a:pt x="565150" y="339725"/>
                  </a:lnTo>
                  <a:lnTo>
                    <a:pt x="600014" y="320527"/>
                  </a:lnTo>
                  <a:lnTo>
                    <a:pt x="661927" y="299096"/>
                  </a:lnTo>
                  <a:lnTo>
                    <a:pt x="687388" y="317500"/>
                  </a:lnTo>
                  <a:lnTo>
                    <a:pt x="722313" y="349250"/>
                  </a:lnTo>
                  <a:lnTo>
                    <a:pt x="709613" y="390525"/>
                  </a:lnTo>
                  <a:lnTo>
                    <a:pt x="753605" y="409824"/>
                  </a:lnTo>
                  <a:lnTo>
                    <a:pt x="809564" y="430065"/>
                  </a:lnTo>
                  <a:lnTo>
                    <a:pt x="849313" y="403225"/>
                  </a:lnTo>
                  <a:lnTo>
                    <a:pt x="871477" y="419349"/>
                  </a:lnTo>
                  <a:lnTo>
                    <a:pt x="881002" y="444352"/>
                  </a:lnTo>
                  <a:lnTo>
                    <a:pt x="911225" y="403225"/>
                  </a:lnTo>
                  <a:lnTo>
                    <a:pt x="944563" y="374650"/>
                  </a:lnTo>
                  <a:lnTo>
                    <a:pt x="1004888" y="355600"/>
                  </a:lnTo>
                  <a:lnTo>
                    <a:pt x="1035050" y="317500"/>
                  </a:lnTo>
                  <a:lnTo>
                    <a:pt x="1063625" y="293687"/>
                  </a:lnTo>
                  <a:lnTo>
                    <a:pt x="1081088" y="266700"/>
                  </a:lnTo>
                  <a:lnTo>
                    <a:pt x="1031875" y="258762"/>
                  </a:lnTo>
                  <a:lnTo>
                    <a:pt x="1027449" y="227658"/>
                  </a:lnTo>
                  <a:lnTo>
                    <a:pt x="1004888" y="196850"/>
                  </a:lnTo>
                  <a:lnTo>
                    <a:pt x="1001713" y="146050"/>
                  </a:lnTo>
                  <a:lnTo>
                    <a:pt x="976313" y="123825"/>
                  </a:lnTo>
                  <a:lnTo>
                    <a:pt x="964345" y="88355"/>
                  </a:lnTo>
                  <a:lnTo>
                    <a:pt x="1023938" y="95250"/>
                  </a:lnTo>
                  <a:lnTo>
                    <a:pt x="1048880" y="113358"/>
                  </a:lnTo>
                  <a:lnTo>
                    <a:pt x="1094124" y="110977"/>
                  </a:lnTo>
                  <a:lnTo>
                    <a:pt x="1139367" y="153840"/>
                  </a:lnTo>
                  <a:lnTo>
                    <a:pt x="1152525" y="123825"/>
                  </a:lnTo>
                  <a:lnTo>
                    <a:pt x="1179513" y="96837"/>
                  </a:lnTo>
                  <a:lnTo>
                    <a:pt x="1236663" y="95250"/>
                  </a:lnTo>
                  <a:lnTo>
                    <a:pt x="1301750" y="77787"/>
                  </a:lnTo>
                  <a:lnTo>
                    <a:pt x="1339850" y="42862"/>
                  </a:lnTo>
                  <a:lnTo>
                    <a:pt x="1385888" y="11112"/>
                  </a:lnTo>
                  <a:lnTo>
                    <a:pt x="1430338" y="0"/>
                  </a:lnTo>
                  <a:lnTo>
                    <a:pt x="1443038" y="55562"/>
                  </a:lnTo>
                  <a:lnTo>
                    <a:pt x="1512888" y="77787"/>
                  </a:lnTo>
                  <a:lnTo>
                    <a:pt x="1482725" y="128587"/>
                  </a:lnTo>
                  <a:lnTo>
                    <a:pt x="1458913" y="160337"/>
                  </a:lnTo>
                  <a:lnTo>
                    <a:pt x="1450975" y="231775"/>
                  </a:lnTo>
                  <a:lnTo>
                    <a:pt x="1450975" y="273050"/>
                  </a:lnTo>
                  <a:lnTo>
                    <a:pt x="1471613" y="293687"/>
                  </a:lnTo>
                  <a:lnTo>
                    <a:pt x="1474788" y="328612"/>
                  </a:lnTo>
                  <a:lnTo>
                    <a:pt x="1509713" y="355600"/>
                  </a:lnTo>
                  <a:lnTo>
                    <a:pt x="1550988" y="379412"/>
                  </a:lnTo>
                  <a:lnTo>
                    <a:pt x="1595438" y="371475"/>
                  </a:lnTo>
                  <a:lnTo>
                    <a:pt x="1627524" y="338387"/>
                  </a:lnTo>
                  <a:lnTo>
                    <a:pt x="1678720" y="341958"/>
                  </a:lnTo>
                  <a:lnTo>
                    <a:pt x="1723964" y="325290"/>
                  </a:lnTo>
                  <a:lnTo>
                    <a:pt x="1762064" y="314574"/>
                  </a:lnTo>
                  <a:lnTo>
                    <a:pt x="1806575" y="312737"/>
                  </a:lnTo>
                  <a:lnTo>
                    <a:pt x="1858963" y="323850"/>
                  </a:lnTo>
                  <a:lnTo>
                    <a:pt x="1897063" y="312737"/>
                  </a:lnTo>
                  <a:lnTo>
                    <a:pt x="1868488" y="298450"/>
                  </a:lnTo>
                  <a:lnTo>
                    <a:pt x="1858963" y="273050"/>
                  </a:lnTo>
                  <a:lnTo>
                    <a:pt x="1905000" y="254000"/>
                  </a:lnTo>
                  <a:lnTo>
                    <a:pt x="1944688" y="258762"/>
                  </a:lnTo>
                  <a:lnTo>
                    <a:pt x="1974850" y="254000"/>
                  </a:lnTo>
                  <a:lnTo>
                    <a:pt x="2000250" y="269875"/>
                  </a:lnTo>
                  <a:lnTo>
                    <a:pt x="2041525" y="288925"/>
                  </a:lnTo>
                  <a:lnTo>
                    <a:pt x="2097088" y="277812"/>
                  </a:lnTo>
                  <a:lnTo>
                    <a:pt x="2124075" y="287337"/>
                  </a:lnTo>
                  <a:lnTo>
                    <a:pt x="2160588" y="277812"/>
                  </a:lnTo>
                  <a:lnTo>
                    <a:pt x="2189163" y="277812"/>
                  </a:lnTo>
                  <a:lnTo>
                    <a:pt x="2222500" y="249237"/>
                  </a:lnTo>
                  <a:lnTo>
                    <a:pt x="2251075" y="203200"/>
                  </a:lnTo>
                  <a:lnTo>
                    <a:pt x="2274888" y="168275"/>
                  </a:lnTo>
                  <a:lnTo>
                    <a:pt x="2300288" y="136525"/>
                  </a:lnTo>
                  <a:lnTo>
                    <a:pt x="2325688" y="106362"/>
                  </a:lnTo>
                  <a:lnTo>
                    <a:pt x="2362200" y="82550"/>
                  </a:lnTo>
                  <a:lnTo>
                    <a:pt x="2378075" y="131762"/>
                  </a:lnTo>
                  <a:lnTo>
                    <a:pt x="2382838" y="196850"/>
                  </a:lnTo>
                  <a:lnTo>
                    <a:pt x="2411413" y="249237"/>
                  </a:lnTo>
                  <a:lnTo>
                    <a:pt x="2439988" y="320675"/>
                  </a:lnTo>
                  <a:lnTo>
                    <a:pt x="2482850" y="334962"/>
                  </a:lnTo>
                  <a:lnTo>
                    <a:pt x="2501900" y="368300"/>
                  </a:lnTo>
                  <a:lnTo>
                    <a:pt x="2470150" y="414337"/>
                  </a:lnTo>
                  <a:lnTo>
                    <a:pt x="2436813" y="438150"/>
                  </a:lnTo>
                  <a:lnTo>
                    <a:pt x="2406650" y="461962"/>
                  </a:lnTo>
                  <a:lnTo>
                    <a:pt x="2382838" y="500062"/>
                  </a:lnTo>
                  <a:lnTo>
                    <a:pt x="2354263" y="539750"/>
                  </a:lnTo>
                  <a:lnTo>
                    <a:pt x="2374900" y="555625"/>
                  </a:lnTo>
                  <a:lnTo>
                    <a:pt x="2406650" y="563562"/>
                  </a:lnTo>
                  <a:lnTo>
                    <a:pt x="2444750" y="566737"/>
                  </a:lnTo>
                  <a:lnTo>
                    <a:pt x="2454275" y="527050"/>
                  </a:lnTo>
                  <a:lnTo>
                    <a:pt x="2493963" y="520700"/>
                  </a:lnTo>
                  <a:lnTo>
                    <a:pt x="2547938" y="531812"/>
                  </a:lnTo>
                  <a:lnTo>
                    <a:pt x="2601913" y="528637"/>
                  </a:lnTo>
                  <a:lnTo>
                    <a:pt x="2646363" y="536575"/>
                  </a:lnTo>
                  <a:lnTo>
                    <a:pt x="2659063" y="566737"/>
                  </a:lnTo>
                  <a:lnTo>
                    <a:pt x="2638425" y="587375"/>
                  </a:lnTo>
                  <a:lnTo>
                    <a:pt x="2622550" y="614362"/>
                  </a:lnTo>
                  <a:lnTo>
                    <a:pt x="2587625" y="638175"/>
                  </a:lnTo>
                  <a:lnTo>
                    <a:pt x="2555875" y="661987"/>
                  </a:lnTo>
                  <a:lnTo>
                    <a:pt x="2506663" y="661987"/>
                  </a:lnTo>
                  <a:lnTo>
                    <a:pt x="2457450" y="684212"/>
                  </a:lnTo>
                  <a:lnTo>
                    <a:pt x="2486025" y="708025"/>
                  </a:lnTo>
                  <a:lnTo>
                    <a:pt x="2543175" y="688975"/>
                  </a:lnTo>
                  <a:lnTo>
                    <a:pt x="2568575" y="719137"/>
                  </a:lnTo>
                  <a:lnTo>
                    <a:pt x="2598738" y="692150"/>
                  </a:lnTo>
                  <a:lnTo>
                    <a:pt x="2638425" y="668337"/>
                  </a:lnTo>
                  <a:lnTo>
                    <a:pt x="2659063" y="652462"/>
                  </a:lnTo>
                  <a:lnTo>
                    <a:pt x="2684463" y="617537"/>
                  </a:lnTo>
                  <a:lnTo>
                    <a:pt x="2708275" y="582612"/>
                  </a:lnTo>
                  <a:lnTo>
                    <a:pt x="2741613" y="563562"/>
                  </a:lnTo>
                  <a:lnTo>
                    <a:pt x="2779713" y="5778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0" name="Freeform 214">
              <a:extLst/>
            </p:cNvPr>
            <p:cNvSpPr>
              <a:spLocks/>
            </p:cNvSpPr>
            <p:nvPr/>
          </p:nvSpPr>
          <p:spPr bwMode="auto">
            <a:xfrm>
              <a:off x="3155926" y="4724418"/>
              <a:ext cx="74613" cy="117475"/>
            </a:xfrm>
            <a:custGeom>
              <a:avLst/>
              <a:gdLst>
                <a:gd name="T0" fmla="*/ 10 w 440592"/>
                <a:gd name="T1" fmla="*/ 18 h 680493"/>
                <a:gd name="T2" fmla="*/ 10 w 440592"/>
                <a:gd name="T3" fmla="*/ 13 h 680493"/>
                <a:gd name="T4" fmla="*/ 8 w 440592"/>
                <a:gd name="T5" fmla="*/ 7 h 680493"/>
                <a:gd name="T6" fmla="*/ 22 w 440592"/>
                <a:gd name="T7" fmla="*/ 1 h 680493"/>
                <a:gd name="T8" fmla="*/ 25 w 440592"/>
                <a:gd name="T9" fmla="*/ 0 h 680493"/>
                <a:gd name="T10" fmla="*/ 30 w 440592"/>
                <a:gd name="T11" fmla="*/ 1 h 680493"/>
                <a:gd name="T12" fmla="*/ 35 w 440592"/>
                <a:gd name="T13" fmla="*/ 5 h 680493"/>
                <a:gd name="T14" fmla="*/ 38 w 440592"/>
                <a:gd name="T15" fmla="*/ 9 h 680493"/>
                <a:gd name="T16" fmla="*/ 42 w 440592"/>
                <a:gd name="T17" fmla="*/ 12 h 680493"/>
                <a:gd name="T18" fmla="*/ 42 w 440592"/>
                <a:gd name="T19" fmla="*/ 20 h 680493"/>
                <a:gd name="T20" fmla="*/ 47 w 440592"/>
                <a:gd name="T21" fmla="*/ 22 h 680493"/>
                <a:gd name="T22" fmla="*/ 51 w 440592"/>
                <a:gd name="T23" fmla="*/ 25 h 680493"/>
                <a:gd name="T24" fmla="*/ 55 w 440592"/>
                <a:gd name="T25" fmla="*/ 28 h 680493"/>
                <a:gd name="T26" fmla="*/ 58 w 440592"/>
                <a:gd name="T27" fmla="*/ 31 h 680493"/>
                <a:gd name="T28" fmla="*/ 61 w 440592"/>
                <a:gd name="T29" fmla="*/ 36 h 680493"/>
                <a:gd name="T30" fmla="*/ 59 w 440592"/>
                <a:gd name="T31" fmla="*/ 39 h 680493"/>
                <a:gd name="T32" fmla="*/ 58 w 440592"/>
                <a:gd name="T33" fmla="*/ 43 h 680493"/>
                <a:gd name="T34" fmla="*/ 57 w 440592"/>
                <a:gd name="T35" fmla="*/ 46 h 680493"/>
                <a:gd name="T36" fmla="*/ 53 w 440592"/>
                <a:gd name="T37" fmla="*/ 48 h 680493"/>
                <a:gd name="T38" fmla="*/ 49 w 440592"/>
                <a:gd name="T39" fmla="*/ 48 h 680493"/>
                <a:gd name="T40" fmla="*/ 48 w 440592"/>
                <a:gd name="T41" fmla="*/ 57 h 680493"/>
                <a:gd name="T42" fmla="*/ 49 w 440592"/>
                <a:gd name="T43" fmla="*/ 65 h 680493"/>
                <a:gd name="T44" fmla="*/ 53 w 440592"/>
                <a:gd name="T45" fmla="*/ 71 h 680493"/>
                <a:gd name="T46" fmla="*/ 56 w 440592"/>
                <a:gd name="T47" fmla="*/ 73 h 680493"/>
                <a:gd name="T48" fmla="*/ 58 w 440592"/>
                <a:gd name="T49" fmla="*/ 81 h 680493"/>
                <a:gd name="T50" fmla="*/ 61 w 440592"/>
                <a:gd name="T51" fmla="*/ 87 h 680493"/>
                <a:gd name="T52" fmla="*/ 61 w 440592"/>
                <a:gd name="T53" fmla="*/ 94 h 680493"/>
                <a:gd name="T54" fmla="*/ 56 w 440592"/>
                <a:gd name="T55" fmla="*/ 96 h 680493"/>
                <a:gd name="T56" fmla="*/ 50 w 440592"/>
                <a:gd name="T57" fmla="*/ 99 h 680493"/>
                <a:gd name="T58" fmla="*/ 43 w 440592"/>
                <a:gd name="T59" fmla="*/ 98 h 680493"/>
                <a:gd name="T60" fmla="*/ 38 w 440592"/>
                <a:gd name="T61" fmla="*/ 103 h 680493"/>
                <a:gd name="T62" fmla="*/ 32 w 440592"/>
                <a:gd name="T63" fmla="*/ 104 h 680493"/>
                <a:gd name="T64" fmla="*/ 26 w 440592"/>
                <a:gd name="T65" fmla="*/ 101 h 680493"/>
                <a:gd name="T66" fmla="*/ 21 w 440592"/>
                <a:gd name="T67" fmla="*/ 97 h 680493"/>
                <a:gd name="T68" fmla="*/ 21 w 440592"/>
                <a:gd name="T69" fmla="*/ 91 h 680493"/>
                <a:gd name="T70" fmla="*/ 18 w 440592"/>
                <a:gd name="T71" fmla="*/ 88 h 680493"/>
                <a:gd name="T72" fmla="*/ 18 w 440592"/>
                <a:gd name="T73" fmla="*/ 80 h 680493"/>
                <a:gd name="T74" fmla="*/ 19 w 440592"/>
                <a:gd name="T75" fmla="*/ 70 h 680493"/>
                <a:gd name="T76" fmla="*/ 23 w 440592"/>
                <a:gd name="T77" fmla="*/ 65 h 680493"/>
                <a:gd name="T78" fmla="*/ 27 w 440592"/>
                <a:gd name="T79" fmla="*/ 58 h 680493"/>
                <a:gd name="T80" fmla="*/ 17 w 440592"/>
                <a:gd name="T81" fmla="*/ 55 h 680493"/>
                <a:gd name="T82" fmla="*/ 15 w 440592"/>
                <a:gd name="T83" fmla="*/ 46 h 680493"/>
                <a:gd name="T84" fmla="*/ 9 w 440592"/>
                <a:gd name="T85" fmla="*/ 48 h 680493"/>
                <a:gd name="T86" fmla="*/ 4 w 440592"/>
                <a:gd name="T87" fmla="*/ 43 h 680493"/>
                <a:gd name="T88" fmla="*/ 1 w 440592"/>
                <a:gd name="T89" fmla="*/ 39 h 680493"/>
                <a:gd name="T90" fmla="*/ 0 w 440592"/>
                <a:gd name="T91" fmla="*/ 35 h 680493"/>
                <a:gd name="T92" fmla="*/ 2 w 440592"/>
                <a:gd name="T93" fmla="*/ 30 h 680493"/>
                <a:gd name="T94" fmla="*/ 2 w 440592"/>
                <a:gd name="T95" fmla="*/ 24 h 680493"/>
                <a:gd name="T96" fmla="*/ 7 w 440592"/>
                <a:gd name="T97" fmla="*/ 22 h 680493"/>
                <a:gd name="T98" fmla="*/ 10 w 440592"/>
                <a:gd name="T99" fmla="*/ 18 h 6804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0592"/>
                <a:gd name="T151" fmla="*/ 0 h 680493"/>
                <a:gd name="T152" fmla="*/ 440592 w 440592"/>
                <a:gd name="T153" fmla="*/ 680493 h 68049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0592" h="680493">
                  <a:moveTo>
                    <a:pt x="72628" y="120899"/>
                  </a:moveTo>
                  <a:lnTo>
                    <a:pt x="69056" y="86371"/>
                  </a:lnTo>
                  <a:lnTo>
                    <a:pt x="60722" y="44699"/>
                  </a:lnTo>
                  <a:lnTo>
                    <a:pt x="157068" y="2877"/>
                  </a:lnTo>
                  <a:lnTo>
                    <a:pt x="181232" y="0"/>
                  </a:lnTo>
                  <a:lnTo>
                    <a:pt x="215061" y="8631"/>
                  </a:lnTo>
                  <a:lnTo>
                    <a:pt x="248891" y="34526"/>
                  </a:lnTo>
                  <a:lnTo>
                    <a:pt x="276277" y="57543"/>
                  </a:lnTo>
                  <a:lnTo>
                    <a:pt x="300441" y="80560"/>
                  </a:lnTo>
                  <a:lnTo>
                    <a:pt x="300441" y="132348"/>
                  </a:lnTo>
                  <a:lnTo>
                    <a:pt x="337492" y="146734"/>
                  </a:lnTo>
                  <a:lnTo>
                    <a:pt x="368100" y="163996"/>
                  </a:lnTo>
                  <a:lnTo>
                    <a:pt x="393875" y="182698"/>
                  </a:lnTo>
                  <a:lnTo>
                    <a:pt x="414817" y="202838"/>
                  </a:lnTo>
                  <a:lnTo>
                    <a:pt x="435759" y="231609"/>
                  </a:lnTo>
                  <a:lnTo>
                    <a:pt x="421261" y="254626"/>
                  </a:lnTo>
                  <a:lnTo>
                    <a:pt x="414817" y="277643"/>
                  </a:lnTo>
                  <a:lnTo>
                    <a:pt x="408373" y="300660"/>
                  </a:lnTo>
                  <a:lnTo>
                    <a:pt x="380987" y="315046"/>
                  </a:lnTo>
                  <a:lnTo>
                    <a:pt x="350380" y="315046"/>
                  </a:lnTo>
                  <a:lnTo>
                    <a:pt x="343936" y="372588"/>
                  </a:lnTo>
                  <a:lnTo>
                    <a:pt x="350380" y="421500"/>
                  </a:lnTo>
                  <a:lnTo>
                    <a:pt x="379377" y="461779"/>
                  </a:lnTo>
                  <a:lnTo>
                    <a:pt x="401930" y="479042"/>
                  </a:lnTo>
                  <a:lnTo>
                    <a:pt x="414817" y="526515"/>
                  </a:lnTo>
                  <a:lnTo>
                    <a:pt x="438981" y="569672"/>
                  </a:lnTo>
                  <a:lnTo>
                    <a:pt x="440592" y="615706"/>
                  </a:lnTo>
                  <a:lnTo>
                    <a:pt x="405151" y="624337"/>
                  </a:lnTo>
                  <a:lnTo>
                    <a:pt x="356823" y="645916"/>
                  </a:lnTo>
                  <a:lnTo>
                    <a:pt x="306885" y="640161"/>
                  </a:lnTo>
                  <a:lnTo>
                    <a:pt x="276225" y="672158"/>
                  </a:lnTo>
                  <a:lnTo>
                    <a:pt x="230981" y="680493"/>
                  </a:lnTo>
                  <a:lnTo>
                    <a:pt x="187675" y="658863"/>
                  </a:lnTo>
                  <a:lnTo>
                    <a:pt x="153591" y="632868"/>
                  </a:lnTo>
                  <a:lnTo>
                    <a:pt x="150019" y="595958"/>
                  </a:lnTo>
                  <a:lnTo>
                    <a:pt x="130969" y="574527"/>
                  </a:lnTo>
                  <a:lnTo>
                    <a:pt x="131293" y="520761"/>
                  </a:lnTo>
                  <a:lnTo>
                    <a:pt x="139347" y="457464"/>
                  </a:lnTo>
                  <a:lnTo>
                    <a:pt x="165122" y="425815"/>
                  </a:lnTo>
                  <a:lnTo>
                    <a:pt x="192508" y="378343"/>
                  </a:lnTo>
                  <a:lnTo>
                    <a:pt x="122634" y="357833"/>
                  </a:lnTo>
                  <a:lnTo>
                    <a:pt x="110351" y="300660"/>
                  </a:lnTo>
                  <a:lnTo>
                    <a:pt x="63103" y="312590"/>
                  </a:lnTo>
                  <a:lnTo>
                    <a:pt x="32147" y="279252"/>
                  </a:lnTo>
                  <a:lnTo>
                    <a:pt x="4029" y="254626"/>
                  </a:lnTo>
                  <a:lnTo>
                    <a:pt x="0" y="229246"/>
                  </a:lnTo>
                  <a:lnTo>
                    <a:pt x="13695" y="192768"/>
                  </a:lnTo>
                  <a:lnTo>
                    <a:pt x="14287" y="157808"/>
                  </a:lnTo>
                  <a:lnTo>
                    <a:pt x="52357" y="146734"/>
                  </a:lnTo>
                  <a:lnTo>
                    <a:pt x="72628" y="1208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1" name="Freeform 215">
              <a:extLst/>
            </p:cNvPr>
            <p:cNvSpPr>
              <a:spLocks/>
            </p:cNvSpPr>
            <p:nvPr/>
          </p:nvSpPr>
          <p:spPr bwMode="auto">
            <a:xfrm>
              <a:off x="3214664" y="4760931"/>
              <a:ext cx="68262" cy="71437"/>
            </a:xfrm>
            <a:custGeom>
              <a:avLst/>
              <a:gdLst>
                <a:gd name="T0" fmla="*/ 33 w 404812"/>
                <a:gd name="T1" fmla="*/ 3 h 412750"/>
                <a:gd name="T2" fmla="*/ 37 w 404812"/>
                <a:gd name="T3" fmla="*/ 1 h 412750"/>
                <a:gd name="T4" fmla="*/ 43 w 404812"/>
                <a:gd name="T5" fmla="*/ 0 h 412750"/>
                <a:gd name="T6" fmla="*/ 50 w 404812"/>
                <a:gd name="T7" fmla="*/ 1 h 412750"/>
                <a:gd name="T8" fmla="*/ 55 w 404812"/>
                <a:gd name="T9" fmla="*/ 3 h 412750"/>
                <a:gd name="T10" fmla="*/ 53 w 404812"/>
                <a:gd name="T11" fmla="*/ 11 h 412750"/>
                <a:gd name="T12" fmla="*/ 48 w 404812"/>
                <a:gd name="T13" fmla="*/ 15 h 412750"/>
                <a:gd name="T14" fmla="*/ 49 w 404812"/>
                <a:gd name="T15" fmla="*/ 24 h 412750"/>
                <a:gd name="T16" fmla="*/ 51 w 404812"/>
                <a:gd name="T17" fmla="*/ 27 h 412750"/>
                <a:gd name="T18" fmla="*/ 52 w 404812"/>
                <a:gd name="T19" fmla="*/ 35 h 412750"/>
                <a:gd name="T20" fmla="*/ 54 w 404812"/>
                <a:gd name="T21" fmla="*/ 41 h 412750"/>
                <a:gd name="T22" fmla="*/ 52 w 404812"/>
                <a:gd name="T23" fmla="*/ 51 h 412750"/>
                <a:gd name="T24" fmla="*/ 51 w 404812"/>
                <a:gd name="T25" fmla="*/ 58 h 412750"/>
                <a:gd name="T26" fmla="*/ 46 w 404812"/>
                <a:gd name="T27" fmla="*/ 56 h 412750"/>
                <a:gd name="T28" fmla="*/ 42 w 404812"/>
                <a:gd name="T29" fmla="*/ 53 h 412750"/>
                <a:gd name="T30" fmla="*/ 38 w 404812"/>
                <a:gd name="T31" fmla="*/ 54 h 412750"/>
                <a:gd name="T32" fmla="*/ 33 w 404812"/>
                <a:gd name="T33" fmla="*/ 53 h 412750"/>
                <a:gd name="T34" fmla="*/ 26 w 404812"/>
                <a:gd name="T35" fmla="*/ 56 h 412750"/>
                <a:gd name="T36" fmla="*/ 27 w 404812"/>
                <a:gd name="T37" fmla="*/ 60 h 412750"/>
                <a:gd name="T38" fmla="*/ 32 w 404812"/>
                <a:gd name="T39" fmla="*/ 62 h 412750"/>
                <a:gd name="T40" fmla="*/ 26 w 404812"/>
                <a:gd name="T41" fmla="*/ 64 h 412750"/>
                <a:gd name="T42" fmla="*/ 19 w 404812"/>
                <a:gd name="T43" fmla="*/ 62 h 412750"/>
                <a:gd name="T44" fmla="*/ 13 w 404812"/>
                <a:gd name="T45" fmla="*/ 62 h 412750"/>
                <a:gd name="T46" fmla="*/ 13 w 404812"/>
                <a:gd name="T47" fmla="*/ 56 h 412750"/>
                <a:gd name="T48" fmla="*/ 10 w 404812"/>
                <a:gd name="T49" fmla="*/ 49 h 412750"/>
                <a:gd name="T50" fmla="*/ 8 w 404812"/>
                <a:gd name="T51" fmla="*/ 42 h 412750"/>
                <a:gd name="T52" fmla="*/ 5 w 404812"/>
                <a:gd name="T53" fmla="*/ 39 h 412750"/>
                <a:gd name="T54" fmla="*/ 1 w 404812"/>
                <a:gd name="T55" fmla="*/ 33 h 412750"/>
                <a:gd name="T56" fmla="*/ 0 w 404812"/>
                <a:gd name="T57" fmla="*/ 25 h 412750"/>
                <a:gd name="T58" fmla="*/ 1 w 404812"/>
                <a:gd name="T59" fmla="*/ 16 h 412750"/>
                <a:gd name="T60" fmla="*/ 5 w 404812"/>
                <a:gd name="T61" fmla="*/ 16 h 412750"/>
                <a:gd name="T62" fmla="*/ 9 w 404812"/>
                <a:gd name="T63" fmla="*/ 13 h 412750"/>
                <a:gd name="T64" fmla="*/ 11 w 404812"/>
                <a:gd name="T65" fmla="*/ 6 h 412750"/>
                <a:gd name="T66" fmla="*/ 13 w 404812"/>
                <a:gd name="T67" fmla="*/ 2 h 412750"/>
                <a:gd name="T68" fmla="*/ 16 w 404812"/>
                <a:gd name="T69" fmla="*/ 1 h 412750"/>
                <a:gd name="T70" fmla="*/ 24 w 404812"/>
                <a:gd name="T71" fmla="*/ 2 h 412750"/>
                <a:gd name="T72" fmla="*/ 28 w 404812"/>
                <a:gd name="T73" fmla="*/ 5 h 412750"/>
                <a:gd name="T74" fmla="*/ 33 w 404812"/>
                <a:gd name="T75" fmla="*/ 3 h 4127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4812"/>
                <a:gd name="T115" fmla="*/ 0 h 412750"/>
                <a:gd name="T116" fmla="*/ 404812 w 404812"/>
                <a:gd name="T117" fmla="*/ 412750 h 4127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4812" h="412750">
                  <a:moveTo>
                    <a:pt x="239583" y="19608"/>
                  </a:moveTo>
                  <a:lnTo>
                    <a:pt x="268498" y="3922"/>
                  </a:lnTo>
                  <a:lnTo>
                    <a:pt x="318067" y="0"/>
                  </a:lnTo>
                  <a:lnTo>
                    <a:pt x="363505" y="7843"/>
                  </a:lnTo>
                  <a:lnTo>
                    <a:pt x="404812" y="19608"/>
                  </a:lnTo>
                  <a:lnTo>
                    <a:pt x="392420" y="70589"/>
                  </a:lnTo>
                  <a:lnTo>
                    <a:pt x="355243" y="94119"/>
                  </a:lnTo>
                  <a:lnTo>
                    <a:pt x="359374" y="152943"/>
                  </a:lnTo>
                  <a:lnTo>
                    <a:pt x="375381" y="175982"/>
                  </a:lnTo>
                  <a:lnTo>
                    <a:pt x="384158" y="227454"/>
                  </a:lnTo>
                  <a:lnTo>
                    <a:pt x="398616" y="263729"/>
                  </a:lnTo>
                  <a:lnTo>
                    <a:pt x="384158" y="325494"/>
                  </a:lnTo>
                  <a:lnTo>
                    <a:pt x="376413" y="376965"/>
                  </a:lnTo>
                  <a:lnTo>
                    <a:pt x="336139" y="357847"/>
                  </a:lnTo>
                  <a:lnTo>
                    <a:pt x="309805" y="342161"/>
                  </a:lnTo>
                  <a:lnTo>
                    <a:pt x="279857" y="346083"/>
                  </a:lnTo>
                  <a:lnTo>
                    <a:pt x="242681" y="340690"/>
                  </a:lnTo>
                  <a:lnTo>
                    <a:pt x="194661" y="361279"/>
                  </a:lnTo>
                  <a:lnTo>
                    <a:pt x="201373" y="384808"/>
                  </a:lnTo>
                  <a:lnTo>
                    <a:pt x="230805" y="400495"/>
                  </a:lnTo>
                  <a:lnTo>
                    <a:pt x="194661" y="412750"/>
                  </a:lnTo>
                  <a:lnTo>
                    <a:pt x="141994" y="399515"/>
                  </a:lnTo>
                  <a:lnTo>
                    <a:pt x="93999" y="400696"/>
                  </a:lnTo>
                  <a:lnTo>
                    <a:pt x="95523" y="359808"/>
                  </a:lnTo>
                  <a:lnTo>
                    <a:pt x="70739" y="315690"/>
                  </a:lnTo>
                  <a:lnTo>
                    <a:pt x="58863" y="268140"/>
                  </a:lnTo>
                  <a:lnTo>
                    <a:pt x="35111" y="250983"/>
                  </a:lnTo>
                  <a:lnTo>
                    <a:pt x="6196" y="210787"/>
                  </a:lnTo>
                  <a:lnTo>
                    <a:pt x="0" y="161276"/>
                  </a:lnTo>
                  <a:lnTo>
                    <a:pt x="6196" y="100491"/>
                  </a:lnTo>
                  <a:lnTo>
                    <a:pt x="38209" y="100982"/>
                  </a:lnTo>
                  <a:lnTo>
                    <a:pt x="64543" y="86276"/>
                  </a:lnTo>
                  <a:lnTo>
                    <a:pt x="77451" y="40197"/>
                  </a:lnTo>
                  <a:lnTo>
                    <a:pt x="92942" y="15686"/>
                  </a:lnTo>
                  <a:lnTo>
                    <a:pt x="119791" y="7843"/>
                  </a:lnTo>
                  <a:lnTo>
                    <a:pt x="176073" y="11275"/>
                  </a:lnTo>
                  <a:lnTo>
                    <a:pt x="202406" y="31373"/>
                  </a:lnTo>
                  <a:lnTo>
                    <a:pt x="239583" y="196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2" name="Freeform 216">
              <a:extLst/>
            </p:cNvPr>
            <p:cNvSpPr>
              <a:spLocks/>
            </p:cNvSpPr>
            <p:nvPr/>
          </p:nvSpPr>
          <p:spPr bwMode="auto">
            <a:xfrm>
              <a:off x="3274989" y="4765693"/>
              <a:ext cx="58737" cy="60325"/>
            </a:xfrm>
            <a:custGeom>
              <a:avLst/>
              <a:gdLst>
                <a:gd name="T0" fmla="*/ 26 w 340458"/>
                <a:gd name="T1" fmla="*/ 7 h 351880"/>
                <a:gd name="T2" fmla="*/ 31 w 340458"/>
                <a:gd name="T3" fmla="*/ 9 h 351880"/>
                <a:gd name="T4" fmla="*/ 35 w 340458"/>
                <a:gd name="T5" fmla="*/ 12 h 351880"/>
                <a:gd name="T6" fmla="*/ 38 w 340458"/>
                <a:gd name="T7" fmla="*/ 16 h 351880"/>
                <a:gd name="T8" fmla="*/ 41 w 340458"/>
                <a:gd name="T9" fmla="*/ 18 h 351880"/>
                <a:gd name="T10" fmla="*/ 44 w 340458"/>
                <a:gd name="T11" fmla="*/ 20 h 351880"/>
                <a:gd name="T12" fmla="*/ 46 w 340458"/>
                <a:gd name="T13" fmla="*/ 22 h 351880"/>
                <a:gd name="T14" fmla="*/ 52 w 340458"/>
                <a:gd name="T15" fmla="*/ 21 h 351880"/>
                <a:gd name="T16" fmla="*/ 46 w 340458"/>
                <a:gd name="T17" fmla="*/ 26 h 351880"/>
                <a:gd name="T18" fmla="*/ 38 w 340458"/>
                <a:gd name="T19" fmla="*/ 34 h 351880"/>
                <a:gd name="T20" fmla="*/ 34 w 340458"/>
                <a:gd name="T21" fmla="*/ 40 h 351880"/>
                <a:gd name="T22" fmla="*/ 30 w 340458"/>
                <a:gd name="T23" fmla="*/ 46 h 351880"/>
                <a:gd name="T24" fmla="*/ 26 w 340458"/>
                <a:gd name="T25" fmla="*/ 51 h 351880"/>
                <a:gd name="T26" fmla="*/ 21 w 340458"/>
                <a:gd name="T27" fmla="*/ 51 h 351880"/>
                <a:gd name="T28" fmla="*/ 15 w 340458"/>
                <a:gd name="T29" fmla="*/ 52 h 351880"/>
                <a:gd name="T30" fmla="*/ 11 w 340458"/>
                <a:gd name="T31" fmla="*/ 50 h 351880"/>
                <a:gd name="T32" fmla="*/ 3 w 340458"/>
                <a:gd name="T33" fmla="*/ 52 h 351880"/>
                <a:gd name="T34" fmla="*/ 4 w 340458"/>
                <a:gd name="T35" fmla="*/ 44 h 351880"/>
                <a:gd name="T36" fmla="*/ 6 w 340458"/>
                <a:gd name="T37" fmla="*/ 35 h 351880"/>
                <a:gd name="T38" fmla="*/ 4 w 340458"/>
                <a:gd name="T39" fmla="*/ 30 h 351880"/>
                <a:gd name="T40" fmla="*/ 3 w 340458"/>
                <a:gd name="T41" fmla="*/ 22 h 351880"/>
                <a:gd name="T42" fmla="*/ 1 w 340458"/>
                <a:gd name="T43" fmla="*/ 19 h 351880"/>
                <a:gd name="T44" fmla="*/ 0 w 340458"/>
                <a:gd name="T45" fmla="*/ 11 h 351880"/>
                <a:gd name="T46" fmla="*/ 5 w 340458"/>
                <a:gd name="T47" fmla="*/ 7 h 351880"/>
                <a:gd name="T48" fmla="*/ 7 w 340458"/>
                <a:gd name="T49" fmla="*/ 0 h 351880"/>
                <a:gd name="T50" fmla="*/ 11 w 340458"/>
                <a:gd name="T51" fmla="*/ 4 h 351880"/>
                <a:gd name="T52" fmla="*/ 14 w 340458"/>
                <a:gd name="T53" fmla="*/ 3 h 351880"/>
                <a:gd name="T54" fmla="*/ 17 w 340458"/>
                <a:gd name="T55" fmla="*/ 5 h 351880"/>
                <a:gd name="T56" fmla="*/ 20 w 340458"/>
                <a:gd name="T57" fmla="*/ 6 h 351880"/>
                <a:gd name="T58" fmla="*/ 24 w 340458"/>
                <a:gd name="T59" fmla="*/ 7 h 351880"/>
                <a:gd name="T60" fmla="*/ 26 w 340458"/>
                <a:gd name="T61" fmla="*/ 7 h 3518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0458"/>
                <a:gd name="T94" fmla="*/ 0 h 351880"/>
                <a:gd name="T95" fmla="*/ 340458 w 340458"/>
                <a:gd name="T96" fmla="*/ 351880 h 35188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0458" h="351880">
                  <a:moveTo>
                    <a:pt x="171693" y="47494"/>
                  </a:moveTo>
                  <a:lnTo>
                    <a:pt x="199725" y="60927"/>
                  </a:lnTo>
                  <a:lnTo>
                    <a:pt x="227756" y="80116"/>
                  </a:lnTo>
                  <a:lnTo>
                    <a:pt x="247779" y="106982"/>
                  </a:lnTo>
                  <a:lnTo>
                    <a:pt x="269803" y="124252"/>
                  </a:lnTo>
                  <a:lnTo>
                    <a:pt x="287824" y="133847"/>
                  </a:lnTo>
                  <a:lnTo>
                    <a:pt x="303842" y="146320"/>
                  </a:lnTo>
                  <a:lnTo>
                    <a:pt x="340458" y="144712"/>
                  </a:lnTo>
                  <a:lnTo>
                    <a:pt x="298787" y="172096"/>
                  </a:lnTo>
                  <a:lnTo>
                    <a:pt x="251162" y="231627"/>
                  </a:lnTo>
                  <a:lnTo>
                    <a:pt x="223777" y="269727"/>
                  </a:lnTo>
                  <a:lnTo>
                    <a:pt x="196393" y="313780"/>
                  </a:lnTo>
                  <a:lnTo>
                    <a:pt x="166627" y="343546"/>
                  </a:lnTo>
                  <a:lnTo>
                    <a:pt x="134480" y="343546"/>
                  </a:lnTo>
                  <a:lnTo>
                    <a:pt x="98762" y="350690"/>
                  </a:lnTo>
                  <a:lnTo>
                    <a:pt x="71377" y="339974"/>
                  </a:lnTo>
                  <a:lnTo>
                    <a:pt x="20180" y="351880"/>
                  </a:lnTo>
                  <a:lnTo>
                    <a:pt x="28532" y="297918"/>
                  </a:lnTo>
                  <a:lnTo>
                    <a:pt x="41046" y="236991"/>
                  </a:lnTo>
                  <a:lnTo>
                    <a:pt x="27531" y="202450"/>
                  </a:lnTo>
                  <a:lnTo>
                    <a:pt x="18521" y="152077"/>
                  </a:lnTo>
                  <a:lnTo>
                    <a:pt x="3504" y="130489"/>
                  </a:lnTo>
                  <a:lnTo>
                    <a:pt x="0" y="71961"/>
                  </a:lnTo>
                  <a:lnTo>
                    <a:pt x="35039" y="48933"/>
                  </a:lnTo>
                  <a:lnTo>
                    <a:pt x="46552" y="0"/>
                  </a:lnTo>
                  <a:lnTo>
                    <a:pt x="71581" y="24467"/>
                  </a:lnTo>
                  <a:lnTo>
                    <a:pt x="93605" y="22548"/>
                  </a:lnTo>
                  <a:lnTo>
                    <a:pt x="113628" y="34061"/>
                  </a:lnTo>
                  <a:lnTo>
                    <a:pt x="131648" y="39818"/>
                  </a:lnTo>
                  <a:lnTo>
                    <a:pt x="159680" y="49413"/>
                  </a:lnTo>
                  <a:lnTo>
                    <a:pt x="171693" y="4749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3" name="Freeform 217">
              <a:extLst/>
            </p:cNvPr>
            <p:cNvSpPr>
              <a:spLocks/>
            </p:cNvSpPr>
            <p:nvPr/>
          </p:nvSpPr>
          <p:spPr bwMode="auto">
            <a:xfrm>
              <a:off x="2941614" y="5260993"/>
              <a:ext cx="347662" cy="712788"/>
            </a:xfrm>
            <a:custGeom>
              <a:avLst/>
              <a:gdLst>
                <a:gd name="T0" fmla="*/ 121 w 2035175"/>
                <a:gd name="T1" fmla="*/ 2 h 4171950"/>
                <a:gd name="T2" fmla="*/ 141 w 2035175"/>
                <a:gd name="T3" fmla="*/ 4 h 4171950"/>
                <a:gd name="T4" fmla="*/ 164 w 2035175"/>
                <a:gd name="T5" fmla="*/ 12 h 4171950"/>
                <a:gd name="T6" fmla="*/ 184 w 2035175"/>
                <a:gd name="T7" fmla="*/ 33 h 4171950"/>
                <a:gd name="T8" fmla="*/ 212 w 2035175"/>
                <a:gd name="T9" fmla="*/ 48 h 4171950"/>
                <a:gd name="T10" fmla="*/ 236 w 2035175"/>
                <a:gd name="T11" fmla="*/ 63 h 4171950"/>
                <a:gd name="T12" fmla="*/ 225 w 2035175"/>
                <a:gd name="T13" fmla="*/ 83 h 4171950"/>
                <a:gd name="T14" fmla="*/ 239 w 2035175"/>
                <a:gd name="T15" fmla="*/ 93 h 4171950"/>
                <a:gd name="T16" fmla="*/ 265 w 2035175"/>
                <a:gd name="T17" fmla="*/ 90 h 4171950"/>
                <a:gd name="T18" fmla="*/ 281 w 2035175"/>
                <a:gd name="T19" fmla="*/ 74 h 4171950"/>
                <a:gd name="T20" fmla="*/ 290 w 2035175"/>
                <a:gd name="T21" fmla="*/ 65 h 4171950"/>
                <a:gd name="T22" fmla="*/ 296 w 2035175"/>
                <a:gd name="T23" fmla="*/ 85 h 4171950"/>
                <a:gd name="T24" fmla="*/ 276 w 2035175"/>
                <a:gd name="T25" fmla="*/ 99 h 4171950"/>
                <a:gd name="T26" fmla="*/ 258 w 2035175"/>
                <a:gd name="T27" fmla="*/ 119 h 4171950"/>
                <a:gd name="T28" fmla="*/ 245 w 2035175"/>
                <a:gd name="T29" fmla="*/ 134 h 4171950"/>
                <a:gd name="T30" fmla="*/ 236 w 2035175"/>
                <a:gd name="T31" fmla="*/ 163 h 4171950"/>
                <a:gd name="T32" fmla="*/ 232 w 2035175"/>
                <a:gd name="T33" fmla="*/ 196 h 4171950"/>
                <a:gd name="T34" fmla="*/ 227 w 2035175"/>
                <a:gd name="T35" fmla="*/ 223 h 4171950"/>
                <a:gd name="T36" fmla="*/ 243 w 2035175"/>
                <a:gd name="T37" fmla="*/ 253 h 4171950"/>
                <a:gd name="T38" fmla="*/ 256 w 2035175"/>
                <a:gd name="T39" fmla="*/ 270 h 4171950"/>
                <a:gd name="T40" fmla="*/ 239 w 2035175"/>
                <a:gd name="T41" fmla="*/ 293 h 4171950"/>
                <a:gd name="T42" fmla="*/ 223 w 2035175"/>
                <a:gd name="T43" fmla="*/ 308 h 4171950"/>
                <a:gd name="T44" fmla="*/ 203 w 2035175"/>
                <a:gd name="T45" fmla="*/ 321 h 4171950"/>
                <a:gd name="T46" fmla="*/ 182 w 2035175"/>
                <a:gd name="T47" fmla="*/ 325 h 4171950"/>
                <a:gd name="T48" fmla="*/ 167 w 2035175"/>
                <a:gd name="T49" fmla="*/ 337 h 4171950"/>
                <a:gd name="T50" fmla="*/ 154 w 2035175"/>
                <a:gd name="T51" fmla="*/ 357 h 4171950"/>
                <a:gd name="T52" fmla="*/ 126 w 2035175"/>
                <a:gd name="T53" fmla="*/ 350 h 4171950"/>
                <a:gd name="T54" fmla="*/ 129 w 2035175"/>
                <a:gd name="T55" fmla="*/ 378 h 4171950"/>
                <a:gd name="T56" fmla="*/ 124 w 2035175"/>
                <a:gd name="T57" fmla="*/ 404 h 4171950"/>
                <a:gd name="T58" fmla="*/ 115 w 2035175"/>
                <a:gd name="T59" fmla="*/ 436 h 4171950"/>
                <a:gd name="T60" fmla="*/ 88 w 2035175"/>
                <a:gd name="T61" fmla="*/ 455 h 4171950"/>
                <a:gd name="T62" fmla="*/ 105 w 2035175"/>
                <a:gd name="T63" fmla="*/ 481 h 4171950"/>
                <a:gd name="T64" fmla="*/ 111 w 2035175"/>
                <a:gd name="T65" fmla="*/ 505 h 4171950"/>
                <a:gd name="T66" fmla="*/ 95 w 2035175"/>
                <a:gd name="T67" fmla="*/ 519 h 4171950"/>
                <a:gd name="T68" fmla="*/ 79 w 2035175"/>
                <a:gd name="T69" fmla="*/ 549 h 4171950"/>
                <a:gd name="T70" fmla="*/ 60 w 2035175"/>
                <a:gd name="T71" fmla="*/ 578 h 4171950"/>
                <a:gd name="T72" fmla="*/ 72 w 2035175"/>
                <a:gd name="T73" fmla="*/ 601 h 4171950"/>
                <a:gd name="T74" fmla="*/ 51 w 2035175"/>
                <a:gd name="T75" fmla="*/ 598 h 4171950"/>
                <a:gd name="T76" fmla="*/ 21 w 2035175"/>
                <a:gd name="T77" fmla="*/ 591 h 4171950"/>
                <a:gd name="T78" fmla="*/ 2 w 2035175"/>
                <a:gd name="T79" fmla="*/ 564 h 4171950"/>
                <a:gd name="T80" fmla="*/ 6 w 2035175"/>
                <a:gd name="T81" fmla="*/ 526 h 4171950"/>
                <a:gd name="T82" fmla="*/ 18 w 2035175"/>
                <a:gd name="T83" fmla="*/ 485 h 4171950"/>
                <a:gd name="T84" fmla="*/ 24 w 2035175"/>
                <a:gd name="T85" fmla="*/ 445 h 4171950"/>
                <a:gd name="T86" fmla="*/ 23 w 2035175"/>
                <a:gd name="T87" fmla="*/ 404 h 4171950"/>
                <a:gd name="T88" fmla="*/ 23 w 2035175"/>
                <a:gd name="T89" fmla="*/ 373 h 4171950"/>
                <a:gd name="T90" fmla="*/ 22 w 2035175"/>
                <a:gd name="T91" fmla="*/ 335 h 4171950"/>
                <a:gd name="T92" fmla="*/ 29 w 2035175"/>
                <a:gd name="T93" fmla="*/ 307 h 4171950"/>
                <a:gd name="T94" fmla="*/ 33 w 2035175"/>
                <a:gd name="T95" fmla="*/ 287 h 4171950"/>
                <a:gd name="T96" fmla="*/ 40 w 2035175"/>
                <a:gd name="T97" fmla="*/ 259 h 4171950"/>
                <a:gd name="T98" fmla="*/ 46 w 2035175"/>
                <a:gd name="T99" fmla="*/ 232 h 4171950"/>
                <a:gd name="T100" fmla="*/ 49 w 2035175"/>
                <a:gd name="T101" fmla="*/ 198 h 4171950"/>
                <a:gd name="T102" fmla="*/ 42 w 2035175"/>
                <a:gd name="T103" fmla="*/ 171 h 4171950"/>
                <a:gd name="T104" fmla="*/ 52 w 2035175"/>
                <a:gd name="T105" fmla="*/ 151 h 4171950"/>
                <a:gd name="T106" fmla="*/ 54 w 2035175"/>
                <a:gd name="T107" fmla="*/ 133 h 4171950"/>
                <a:gd name="T108" fmla="*/ 63 w 2035175"/>
                <a:gd name="T109" fmla="*/ 117 h 4171950"/>
                <a:gd name="T110" fmla="*/ 70 w 2035175"/>
                <a:gd name="T111" fmla="*/ 101 h 4171950"/>
                <a:gd name="T112" fmla="*/ 74 w 2035175"/>
                <a:gd name="T113" fmla="*/ 81 h 4171950"/>
                <a:gd name="T114" fmla="*/ 71 w 2035175"/>
                <a:gd name="T115" fmla="*/ 52 h 4171950"/>
                <a:gd name="T116" fmla="*/ 91 w 2035175"/>
                <a:gd name="T117" fmla="*/ 40 h 4171950"/>
                <a:gd name="T118" fmla="*/ 89 w 2035175"/>
                <a:gd name="T119" fmla="*/ 21 h 4171950"/>
                <a:gd name="T120" fmla="*/ 101 w 2035175"/>
                <a:gd name="T121" fmla="*/ 6 h 41719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35175"/>
                <a:gd name="T184" fmla="*/ 0 h 4171950"/>
                <a:gd name="T185" fmla="*/ 2035175 w 2035175"/>
                <a:gd name="T186" fmla="*/ 4171950 h 41719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35175" h="4171950">
                  <a:moveTo>
                    <a:pt x="719138" y="15875"/>
                  </a:moveTo>
                  <a:lnTo>
                    <a:pt x="773113" y="0"/>
                  </a:lnTo>
                  <a:lnTo>
                    <a:pt x="835025" y="11113"/>
                  </a:lnTo>
                  <a:lnTo>
                    <a:pt x="869492" y="41921"/>
                  </a:lnTo>
                  <a:lnTo>
                    <a:pt x="905211" y="63353"/>
                  </a:lnTo>
                  <a:lnTo>
                    <a:pt x="971886" y="30015"/>
                  </a:lnTo>
                  <a:lnTo>
                    <a:pt x="1030288" y="30163"/>
                  </a:lnTo>
                  <a:lnTo>
                    <a:pt x="1090613" y="34925"/>
                  </a:lnTo>
                  <a:lnTo>
                    <a:pt x="1128713" y="85725"/>
                  </a:lnTo>
                  <a:lnTo>
                    <a:pt x="1181100" y="133350"/>
                  </a:lnTo>
                  <a:lnTo>
                    <a:pt x="1238250" y="182563"/>
                  </a:lnTo>
                  <a:lnTo>
                    <a:pt x="1268413" y="230188"/>
                  </a:lnTo>
                  <a:lnTo>
                    <a:pt x="1328738" y="268288"/>
                  </a:lnTo>
                  <a:lnTo>
                    <a:pt x="1401763" y="292100"/>
                  </a:lnTo>
                  <a:lnTo>
                    <a:pt x="1458913" y="331788"/>
                  </a:lnTo>
                  <a:lnTo>
                    <a:pt x="1516063" y="371475"/>
                  </a:lnTo>
                  <a:lnTo>
                    <a:pt x="1611313" y="390525"/>
                  </a:lnTo>
                  <a:lnTo>
                    <a:pt x="1619250" y="433388"/>
                  </a:lnTo>
                  <a:lnTo>
                    <a:pt x="1590675" y="476250"/>
                  </a:lnTo>
                  <a:lnTo>
                    <a:pt x="1565275" y="523875"/>
                  </a:lnTo>
                  <a:lnTo>
                    <a:pt x="1544638" y="566738"/>
                  </a:lnTo>
                  <a:lnTo>
                    <a:pt x="1533525" y="617538"/>
                  </a:lnTo>
                  <a:lnTo>
                    <a:pt x="1585913" y="620713"/>
                  </a:lnTo>
                  <a:lnTo>
                    <a:pt x="1639888" y="636588"/>
                  </a:lnTo>
                  <a:lnTo>
                    <a:pt x="1697038" y="647700"/>
                  </a:lnTo>
                  <a:lnTo>
                    <a:pt x="1738313" y="636588"/>
                  </a:lnTo>
                  <a:lnTo>
                    <a:pt x="1824038" y="617538"/>
                  </a:lnTo>
                  <a:lnTo>
                    <a:pt x="1860550" y="590550"/>
                  </a:lnTo>
                  <a:lnTo>
                    <a:pt x="1901825" y="558800"/>
                  </a:lnTo>
                  <a:lnTo>
                    <a:pt x="1930400" y="511175"/>
                  </a:lnTo>
                  <a:lnTo>
                    <a:pt x="1935163" y="438150"/>
                  </a:lnTo>
                  <a:lnTo>
                    <a:pt x="1965325" y="433388"/>
                  </a:lnTo>
                  <a:lnTo>
                    <a:pt x="1995488" y="449263"/>
                  </a:lnTo>
                  <a:lnTo>
                    <a:pt x="2012950" y="490538"/>
                  </a:lnTo>
                  <a:lnTo>
                    <a:pt x="2024063" y="531813"/>
                  </a:lnTo>
                  <a:lnTo>
                    <a:pt x="2035175" y="582613"/>
                  </a:lnTo>
                  <a:lnTo>
                    <a:pt x="2003425" y="612775"/>
                  </a:lnTo>
                  <a:lnTo>
                    <a:pt x="1966913" y="622300"/>
                  </a:lnTo>
                  <a:lnTo>
                    <a:pt x="1893888" y="679450"/>
                  </a:lnTo>
                  <a:lnTo>
                    <a:pt x="1820863" y="738188"/>
                  </a:lnTo>
                  <a:lnTo>
                    <a:pt x="1813658" y="786062"/>
                  </a:lnTo>
                  <a:lnTo>
                    <a:pt x="1773238" y="814388"/>
                  </a:lnTo>
                  <a:lnTo>
                    <a:pt x="1742220" y="845593"/>
                  </a:lnTo>
                  <a:lnTo>
                    <a:pt x="1723170" y="878931"/>
                  </a:lnTo>
                  <a:lnTo>
                    <a:pt x="1686261" y="918221"/>
                  </a:lnTo>
                  <a:lnTo>
                    <a:pt x="1673225" y="958850"/>
                  </a:lnTo>
                  <a:lnTo>
                    <a:pt x="1643063" y="1028700"/>
                  </a:lnTo>
                  <a:lnTo>
                    <a:pt x="1620838" y="1120775"/>
                  </a:lnTo>
                  <a:lnTo>
                    <a:pt x="1604963" y="1195388"/>
                  </a:lnTo>
                  <a:lnTo>
                    <a:pt x="1577975" y="1249363"/>
                  </a:lnTo>
                  <a:lnTo>
                    <a:pt x="1597025" y="1349375"/>
                  </a:lnTo>
                  <a:lnTo>
                    <a:pt x="1601788" y="1414463"/>
                  </a:lnTo>
                  <a:lnTo>
                    <a:pt x="1595438" y="1471613"/>
                  </a:lnTo>
                  <a:lnTo>
                    <a:pt x="1557338" y="1533525"/>
                  </a:lnTo>
                  <a:lnTo>
                    <a:pt x="1662113" y="1614488"/>
                  </a:lnTo>
                  <a:lnTo>
                    <a:pt x="1685925" y="1676400"/>
                  </a:lnTo>
                  <a:lnTo>
                    <a:pt x="1671638" y="1738313"/>
                  </a:lnTo>
                  <a:lnTo>
                    <a:pt x="1739900" y="1773238"/>
                  </a:lnTo>
                  <a:lnTo>
                    <a:pt x="1768475" y="1806575"/>
                  </a:lnTo>
                  <a:lnTo>
                    <a:pt x="1757363" y="1852613"/>
                  </a:lnTo>
                  <a:lnTo>
                    <a:pt x="1746250" y="1895475"/>
                  </a:lnTo>
                  <a:lnTo>
                    <a:pt x="1676400" y="1927225"/>
                  </a:lnTo>
                  <a:lnTo>
                    <a:pt x="1639888" y="2014538"/>
                  </a:lnTo>
                  <a:lnTo>
                    <a:pt x="1600200" y="2062163"/>
                  </a:lnTo>
                  <a:lnTo>
                    <a:pt x="1563688" y="2076450"/>
                  </a:lnTo>
                  <a:lnTo>
                    <a:pt x="1533525" y="2116138"/>
                  </a:lnTo>
                  <a:lnTo>
                    <a:pt x="1449388" y="2143125"/>
                  </a:lnTo>
                  <a:lnTo>
                    <a:pt x="1414463" y="2170113"/>
                  </a:lnTo>
                  <a:lnTo>
                    <a:pt x="1397000" y="2205038"/>
                  </a:lnTo>
                  <a:lnTo>
                    <a:pt x="1360488" y="2236788"/>
                  </a:lnTo>
                  <a:lnTo>
                    <a:pt x="1308100" y="2244725"/>
                  </a:lnTo>
                  <a:lnTo>
                    <a:pt x="1254125" y="2232025"/>
                  </a:lnTo>
                  <a:lnTo>
                    <a:pt x="1230313" y="2271713"/>
                  </a:lnTo>
                  <a:lnTo>
                    <a:pt x="1182688" y="2287588"/>
                  </a:lnTo>
                  <a:lnTo>
                    <a:pt x="1147763" y="2311400"/>
                  </a:lnTo>
                  <a:lnTo>
                    <a:pt x="1160463" y="2362200"/>
                  </a:lnTo>
                  <a:lnTo>
                    <a:pt x="1135063" y="2420938"/>
                  </a:lnTo>
                  <a:lnTo>
                    <a:pt x="1058863" y="2449513"/>
                  </a:lnTo>
                  <a:lnTo>
                    <a:pt x="976313" y="2420938"/>
                  </a:lnTo>
                  <a:lnTo>
                    <a:pt x="933450" y="2373313"/>
                  </a:lnTo>
                  <a:lnTo>
                    <a:pt x="866775" y="2405063"/>
                  </a:lnTo>
                  <a:lnTo>
                    <a:pt x="876300" y="2473325"/>
                  </a:lnTo>
                  <a:lnTo>
                    <a:pt x="904875" y="2552700"/>
                  </a:lnTo>
                  <a:lnTo>
                    <a:pt x="890588" y="2595563"/>
                  </a:lnTo>
                  <a:lnTo>
                    <a:pt x="900113" y="2654300"/>
                  </a:lnTo>
                  <a:lnTo>
                    <a:pt x="915988" y="2716213"/>
                  </a:lnTo>
                  <a:lnTo>
                    <a:pt x="854075" y="2771775"/>
                  </a:lnTo>
                  <a:lnTo>
                    <a:pt x="839788" y="2857500"/>
                  </a:lnTo>
                  <a:lnTo>
                    <a:pt x="842963" y="2921000"/>
                  </a:lnTo>
                  <a:lnTo>
                    <a:pt x="790575" y="2995613"/>
                  </a:lnTo>
                  <a:lnTo>
                    <a:pt x="690563" y="3011488"/>
                  </a:lnTo>
                  <a:lnTo>
                    <a:pt x="644525" y="3071813"/>
                  </a:lnTo>
                  <a:lnTo>
                    <a:pt x="606425" y="3128963"/>
                  </a:lnTo>
                  <a:lnTo>
                    <a:pt x="590550" y="3201988"/>
                  </a:lnTo>
                  <a:lnTo>
                    <a:pt x="633413" y="3257550"/>
                  </a:lnTo>
                  <a:lnTo>
                    <a:pt x="723900" y="3302000"/>
                  </a:lnTo>
                  <a:lnTo>
                    <a:pt x="787400" y="3328988"/>
                  </a:lnTo>
                  <a:lnTo>
                    <a:pt x="785813" y="3390900"/>
                  </a:lnTo>
                  <a:lnTo>
                    <a:pt x="763588" y="3467100"/>
                  </a:lnTo>
                  <a:lnTo>
                    <a:pt x="725488" y="3554413"/>
                  </a:lnTo>
                  <a:lnTo>
                    <a:pt x="684213" y="3546475"/>
                  </a:lnTo>
                  <a:lnTo>
                    <a:pt x="652463" y="3562350"/>
                  </a:lnTo>
                  <a:lnTo>
                    <a:pt x="600075" y="3609975"/>
                  </a:lnTo>
                  <a:lnTo>
                    <a:pt x="595313" y="3671888"/>
                  </a:lnTo>
                  <a:lnTo>
                    <a:pt x="544513" y="3773488"/>
                  </a:lnTo>
                  <a:lnTo>
                    <a:pt x="447675" y="3849688"/>
                  </a:lnTo>
                  <a:lnTo>
                    <a:pt x="406400" y="3905250"/>
                  </a:lnTo>
                  <a:lnTo>
                    <a:pt x="409575" y="3971925"/>
                  </a:lnTo>
                  <a:lnTo>
                    <a:pt x="438150" y="4029075"/>
                  </a:lnTo>
                  <a:lnTo>
                    <a:pt x="471488" y="4086225"/>
                  </a:lnTo>
                  <a:lnTo>
                    <a:pt x="492125" y="4129088"/>
                  </a:lnTo>
                  <a:lnTo>
                    <a:pt x="495300" y="4164013"/>
                  </a:lnTo>
                  <a:lnTo>
                    <a:pt x="452438" y="4171950"/>
                  </a:lnTo>
                  <a:lnTo>
                    <a:pt x="347663" y="4110038"/>
                  </a:lnTo>
                  <a:lnTo>
                    <a:pt x="263525" y="4116388"/>
                  </a:lnTo>
                  <a:lnTo>
                    <a:pt x="163513" y="4116388"/>
                  </a:lnTo>
                  <a:lnTo>
                    <a:pt x="144463" y="4062413"/>
                  </a:lnTo>
                  <a:lnTo>
                    <a:pt x="111125" y="3957638"/>
                  </a:lnTo>
                  <a:lnTo>
                    <a:pt x="85725" y="3895725"/>
                  </a:lnTo>
                  <a:lnTo>
                    <a:pt x="15875" y="3876675"/>
                  </a:lnTo>
                  <a:lnTo>
                    <a:pt x="23813" y="3787775"/>
                  </a:lnTo>
                  <a:lnTo>
                    <a:pt x="0" y="3721100"/>
                  </a:lnTo>
                  <a:lnTo>
                    <a:pt x="39688" y="3611563"/>
                  </a:lnTo>
                  <a:lnTo>
                    <a:pt x="109538" y="3500438"/>
                  </a:lnTo>
                  <a:lnTo>
                    <a:pt x="95250" y="3402013"/>
                  </a:lnTo>
                  <a:lnTo>
                    <a:pt x="123825" y="3330575"/>
                  </a:lnTo>
                  <a:lnTo>
                    <a:pt x="171450" y="3249613"/>
                  </a:lnTo>
                  <a:lnTo>
                    <a:pt x="149225" y="3138488"/>
                  </a:lnTo>
                  <a:lnTo>
                    <a:pt x="166688" y="3057525"/>
                  </a:lnTo>
                  <a:lnTo>
                    <a:pt x="158750" y="2916238"/>
                  </a:lnTo>
                  <a:lnTo>
                    <a:pt x="163513" y="2867025"/>
                  </a:lnTo>
                  <a:lnTo>
                    <a:pt x="158750" y="2778125"/>
                  </a:lnTo>
                  <a:lnTo>
                    <a:pt x="153988" y="2686050"/>
                  </a:lnTo>
                  <a:lnTo>
                    <a:pt x="152400" y="2616200"/>
                  </a:lnTo>
                  <a:lnTo>
                    <a:pt x="158750" y="2563813"/>
                  </a:lnTo>
                  <a:lnTo>
                    <a:pt x="157163" y="2481263"/>
                  </a:lnTo>
                  <a:lnTo>
                    <a:pt x="152400" y="2411413"/>
                  </a:lnTo>
                  <a:lnTo>
                    <a:pt x="149225" y="2300288"/>
                  </a:lnTo>
                  <a:lnTo>
                    <a:pt x="158750" y="2220913"/>
                  </a:lnTo>
                  <a:lnTo>
                    <a:pt x="173038" y="2163763"/>
                  </a:lnTo>
                  <a:lnTo>
                    <a:pt x="196850" y="2111375"/>
                  </a:lnTo>
                  <a:lnTo>
                    <a:pt x="249238" y="2058988"/>
                  </a:lnTo>
                  <a:lnTo>
                    <a:pt x="249238" y="2006600"/>
                  </a:lnTo>
                  <a:lnTo>
                    <a:pt x="230188" y="1968500"/>
                  </a:lnTo>
                  <a:lnTo>
                    <a:pt x="196850" y="1890713"/>
                  </a:lnTo>
                  <a:lnTo>
                    <a:pt x="230188" y="1824038"/>
                  </a:lnTo>
                  <a:lnTo>
                    <a:pt x="273050" y="1781175"/>
                  </a:lnTo>
                  <a:lnTo>
                    <a:pt x="295275" y="1711325"/>
                  </a:lnTo>
                  <a:lnTo>
                    <a:pt x="282575" y="1635125"/>
                  </a:lnTo>
                  <a:lnTo>
                    <a:pt x="314325" y="1590675"/>
                  </a:lnTo>
                  <a:lnTo>
                    <a:pt x="352425" y="1514475"/>
                  </a:lnTo>
                  <a:lnTo>
                    <a:pt x="366713" y="1454150"/>
                  </a:lnTo>
                  <a:lnTo>
                    <a:pt x="333375" y="1357313"/>
                  </a:lnTo>
                  <a:lnTo>
                    <a:pt x="325438" y="1300163"/>
                  </a:lnTo>
                  <a:lnTo>
                    <a:pt x="301625" y="1235075"/>
                  </a:lnTo>
                  <a:lnTo>
                    <a:pt x="287338" y="1171575"/>
                  </a:lnTo>
                  <a:lnTo>
                    <a:pt x="296863" y="1114425"/>
                  </a:lnTo>
                  <a:lnTo>
                    <a:pt x="328613" y="1068388"/>
                  </a:lnTo>
                  <a:lnTo>
                    <a:pt x="358775" y="1035050"/>
                  </a:lnTo>
                  <a:lnTo>
                    <a:pt x="361950" y="996950"/>
                  </a:lnTo>
                  <a:lnTo>
                    <a:pt x="376238" y="954088"/>
                  </a:lnTo>
                  <a:lnTo>
                    <a:pt x="373063" y="915988"/>
                  </a:lnTo>
                  <a:lnTo>
                    <a:pt x="373063" y="857250"/>
                  </a:lnTo>
                  <a:lnTo>
                    <a:pt x="427038" y="836613"/>
                  </a:lnTo>
                  <a:lnTo>
                    <a:pt x="431800" y="801688"/>
                  </a:lnTo>
                  <a:lnTo>
                    <a:pt x="434975" y="769938"/>
                  </a:lnTo>
                  <a:lnTo>
                    <a:pt x="455613" y="738188"/>
                  </a:lnTo>
                  <a:lnTo>
                    <a:pt x="484188" y="692150"/>
                  </a:lnTo>
                  <a:lnTo>
                    <a:pt x="504825" y="636588"/>
                  </a:lnTo>
                  <a:lnTo>
                    <a:pt x="541338" y="596900"/>
                  </a:lnTo>
                  <a:lnTo>
                    <a:pt x="509588" y="554038"/>
                  </a:lnTo>
                  <a:lnTo>
                    <a:pt x="517525" y="508000"/>
                  </a:lnTo>
                  <a:lnTo>
                    <a:pt x="496888" y="428625"/>
                  </a:lnTo>
                  <a:lnTo>
                    <a:pt x="488950" y="355600"/>
                  </a:lnTo>
                  <a:lnTo>
                    <a:pt x="541338" y="312738"/>
                  </a:lnTo>
                  <a:lnTo>
                    <a:pt x="587375" y="288925"/>
                  </a:lnTo>
                  <a:lnTo>
                    <a:pt x="623888" y="273050"/>
                  </a:lnTo>
                  <a:lnTo>
                    <a:pt x="627063" y="217488"/>
                  </a:lnTo>
                  <a:lnTo>
                    <a:pt x="631825" y="174625"/>
                  </a:lnTo>
                  <a:lnTo>
                    <a:pt x="609936" y="144315"/>
                  </a:lnTo>
                  <a:lnTo>
                    <a:pt x="655638" y="96838"/>
                  </a:lnTo>
                  <a:lnTo>
                    <a:pt x="684213" y="77788"/>
                  </a:lnTo>
                  <a:lnTo>
                    <a:pt x="696852" y="43112"/>
                  </a:lnTo>
                  <a:lnTo>
                    <a:pt x="719138" y="158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4" name="Freeform 218">
              <a:extLst/>
            </p:cNvPr>
            <p:cNvSpPr>
              <a:spLocks/>
            </p:cNvSpPr>
            <p:nvPr/>
          </p:nvSpPr>
          <p:spPr bwMode="auto">
            <a:xfrm>
              <a:off x="3127351" y="5218131"/>
              <a:ext cx="150813" cy="153987"/>
            </a:xfrm>
            <a:custGeom>
              <a:avLst/>
              <a:gdLst>
                <a:gd name="T0" fmla="*/ 29 w 877551"/>
                <a:gd name="T1" fmla="*/ 1 h 907257"/>
                <a:gd name="T2" fmla="*/ 37 w 877551"/>
                <a:gd name="T3" fmla="*/ 0 h 907257"/>
                <a:gd name="T4" fmla="*/ 42 w 877551"/>
                <a:gd name="T5" fmla="*/ 1 h 907257"/>
                <a:gd name="T6" fmla="*/ 47 w 877551"/>
                <a:gd name="T7" fmla="*/ 1 h 907257"/>
                <a:gd name="T8" fmla="*/ 53 w 877551"/>
                <a:gd name="T9" fmla="*/ 3 h 907257"/>
                <a:gd name="T10" fmla="*/ 57 w 877551"/>
                <a:gd name="T11" fmla="*/ 5 h 907257"/>
                <a:gd name="T12" fmla="*/ 63 w 877551"/>
                <a:gd name="T13" fmla="*/ 4 h 907257"/>
                <a:gd name="T14" fmla="*/ 67 w 877551"/>
                <a:gd name="T15" fmla="*/ 6 h 907257"/>
                <a:gd name="T16" fmla="*/ 74 w 877551"/>
                <a:gd name="T17" fmla="*/ 8 h 907257"/>
                <a:gd name="T18" fmla="*/ 74 w 877551"/>
                <a:gd name="T19" fmla="*/ 18 h 907257"/>
                <a:gd name="T20" fmla="*/ 75 w 877551"/>
                <a:gd name="T21" fmla="*/ 25 h 907257"/>
                <a:gd name="T22" fmla="*/ 76 w 877551"/>
                <a:gd name="T23" fmla="*/ 36 h 907257"/>
                <a:gd name="T24" fmla="*/ 78 w 877551"/>
                <a:gd name="T25" fmla="*/ 43 h 907257"/>
                <a:gd name="T26" fmla="*/ 82 w 877551"/>
                <a:gd name="T27" fmla="*/ 41 h 907257"/>
                <a:gd name="T28" fmla="*/ 88 w 877551"/>
                <a:gd name="T29" fmla="*/ 42 h 907257"/>
                <a:gd name="T30" fmla="*/ 95 w 877551"/>
                <a:gd name="T31" fmla="*/ 43 h 907257"/>
                <a:gd name="T32" fmla="*/ 103 w 877551"/>
                <a:gd name="T33" fmla="*/ 45 h 907257"/>
                <a:gd name="T34" fmla="*/ 105 w 877551"/>
                <a:gd name="T35" fmla="*/ 48 h 907257"/>
                <a:gd name="T36" fmla="*/ 110 w 877551"/>
                <a:gd name="T37" fmla="*/ 53 h 907257"/>
                <a:gd name="T38" fmla="*/ 113 w 877551"/>
                <a:gd name="T39" fmla="*/ 67 h 907257"/>
                <a:gd name="T40" fmla="*/ 117 w 877551"/>
                <a:gd name="T41" fmla="*/ 70 h 907257"/>
                <a:gd name="T42" fmla="*/ 123 w 877551"/>
                <a:gd name="T43" fmla="*/ 68 h 907257"/>
                <a:gd name="T44" fmla="*/ 130 w 877551"/>
                <a:gd name="T45" fmla="*/ 70 h 907257"/>
                <a:gd name="T46" fmla="*/ 131 w 877551"/>
                <a:gd name="T47" fmla="*/ 76 h 907257"/>
                <a:gd name="T48" fmla="*/ 130 w 877551"/>
                <a:gd name="T49" fmla="*/ 82 h 907257"/>
                <a:gd name="T50" fmla="*/ 131 w 877551"/>
                <a:gd name="T51" fmla="*/ 86 h 907257"/>
                <a:gd name="T52" fmla="*/ 131 w 877551"/>
                <a:gd name="T53" fmla="*/ 89 h 907257"/>
                <a:gd name="T54" fmla="*/ 127 w 877551"/>
                <a:gd name="T55" fmla="*/ 98 h 907257"/>
                <a:gd name="T56" fmla="*/ 126 w 877551"/>
                <a:gd name="T57" fmla="*/ 108 h 907257"/>
                <a:gd name="T58" fmla="*/ 122 w 877551"/>
                <a:gd name="T59" fmla="*/ 115 h 907257"/>
                <a:gd name="T60" fmla="*/ 110 w 877551"/>
                <a:gd name="T61" fmla="*/ 123 h 907257"/>
                <a:gd name="T62" fmla="*/ 101 w 877551"/>
                <a:gd name="T63" fmla="*/ 125 h 907257"/>
                <a:gd name="T64" fmla="*/ 91 w 877551"/>
                <a:gd name="T65" fmla="*/ 128 h 907257"/>
                <a:gd name="T66" fmla="*/ 85 w 877551"/>
                <a:gd name="T67" fmla="*/ 127 h 907257"/>
                <a:gd name="T68" fmla="*/ 74 w 877551"/>
                <a:gd name="T69" fmla="*/ 124 h 907257"/>
                <a:gd name="T70" fmla="*/ 67 w 877551"/>
                <a:gd name="T71" fmla="*/ 124 h 907257"/>
                <a:gd name="T72" fmla="*/ 68 w 877551"/>
                <a:gd name="T73" fmla="*/ 116 h 907257"/>
                <a:gd name="T74" fmla="*/ 75 w 877551"/>
                <a:gd name="T75" fmla="*/ 104 h 907257"/>
                <a:gd name="T76" fmla="*/ 79 w 877551"/>
                <a:gd name="T77" fmla="*/ 98 h 907257"/>
                <a:gd name="T78" fmla="*/ 78 w 877551"/>
                <a:gd name="T79" fmla="*/ 92 h 907257"/>
                <a:gd name="T80" fmla="*/ 64 w 877551"/>
                <a:gd name="T81" fmla="*/ 89 h 907257"/>
                <a:gd name="T82" fmla="*/ 47 w 877551"/>
                <a:gd name="T83" fmla="*/ 78 h 907257"/>
                <a:gd name="T84" fmla="*/ 35 w 877551"/>
                <a:gd name="T85" fmla="*/ 74 h 907257"/>
                <a:gd name="T86" fmla="*/ 26 w 877551"/>
                <a:gd name="T87" fmla="*/ 69 h 907257"/>
                <a:gd name="T88" fmla="*/ 22 w 877551"/>
                <a:gd name="T89" fmla="*/ 62 h 907257"/>
                <a:gd name="T90" fmla="*/ 6 w 877551"/>
                <a:gd name="T91" fmla="*/ 49 h 907257"/>
                <a:gd name="T92" fmla="*/ 0 w 877551"/>
                <a:gd name="T93" fmla="*/ 41 h 907257"/>
                <a:gd name="T94" fmla="*/ 4 w 877551"/>
                <a:gd name="T95" fmla="*/ 34 h 907257"/>
                <a:gd name="T96" fmla="*/ 7 w 877551"/>
                <a:gd name="T97" fmla="*/ 30 h 907257"/>
                <a:gd name="T98" fmla="*/ 11 w 877551"/>
                <a:gd name="T99" fmla="*/ 26 h 907257"/>
                <a:gd name="T100" fmla="*/ 18 w 877551"/>
                <a:gd name="T101" fmla="*/ 23 h 907257"/>
                <a:gd name="T102" fmla="*/ 17 w 877551"/>
                <a:gd name="T103" fmla="*/ 15 h 907257"/>
                <a:gd name="T104" fmla="*/ 19 w 877551"/>
                <a:gd name="T105" fmla="*/ 8 h 907257"/>
                <a:gd name="T106" fmla="*/ 20 w 877551"/>
                <a:gd name="T107" fmla="*/ 4 h 907257"/>
                <a:gd name="T108" fmla="*/ 29 w 877551"/>
                <a:gd name="T109" fmla="*/ 1 h 9072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7551"/>
                <a:gd name="T166" fmla="*/ 0 h 907257"/>
                <a:gd name="T167" fmla="*/ 877551 w 877551"/>
                <a:gd name="T168" fmla="*/ 907257 h 9072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7551" h="907257">
                  <a:moveTo>
                    <a:pt x="193339" y="3720"/>
                  </a:moveTo>
                  <a:lnTo>
                    <a:pt x="244078" y="0"/>
                  </a:lnTo>
                  <a:lnTo>
                    <a:pt x="280651" y="3720"/>
                  </a:lnTo>
                  <a:lnTo>
                    <a:pt x="314325" y="7144"/>
                  </a:lnTo>
                  <a:lnTo>
                    <a:pt x="351234" y="21432"/>
                  </a:lnTo>
                  <a:lnTo>
                    <a:pt x="378618" y="33338"/>
                  </a:lnTo>
                  <a:lnTo>
                    <a:pt x="417909" y="30957"/>
                  </a:lnTo>
                  <a:lnTo>
                    <a:pt x="447339" y="44995"/>
                  </a:lnTo>
                  <a:lnTo>
                    <a:pt x="494109" y="58341"/>
                  </a:lnTo>
                  <a:lnTo>
                    <a:pt x="495300" y="126207"/>
                  </a:lnTo>
                  <a:lnTo>
                    <a:pt x="498871" y="179785"/>
                  </a:lnTo>
                  <a:lnTo>
                    <a:pt x="506076" y="254545"/>
                  </a:lnTo>
                  <a:lnTo>
                    <a:pt x="517189" y="303757"/>
                  </a:lnTo>
                  <a:lnTo>
                    <a:pt x="548878" y="294085"/>
                  </a:lnTo>
                  <a:lnTo>
                    <a:pt x="585451" y="295820"/>
                  </a:lnTo>
                  <a:lnTo>
                    <a:pt x="633076" y="303757"/>
                  </a:lnTo>
                  <a:lnTo>
                    <a:pt x="687051" y="316457"/>
                  </a:lnTo>
                  <a:lnTo>
                    <a:pt x="699751" y="338682"/>
                  </a:lnTo>
                  <a:lnTo>
                    <a:pt x="731501" y="379957"/>
                  </a:lnTo>
                  <a:lnTo>
                    <a:pt x="750551" y="476795"/>
                  </a:lnTo>
                  <a:lnTo>
                    <a:pt x="777539" y="499020"/>
                  </a:lnTo>
                  <a:lnTo>
                    <a:pt x="816768" y="484585"/>
                  </a:lnTo>
                  <a:lnTo>
                    <a:pt x="867965" y="497682"/>
                  </a:lnTo>
                  <a:lnTo>
                    <a:pt x="877551" y="540295"/>
                  </a:lnTo>
                  <a:lnTo>
                    <a:pt x="867965" y="585788"/>
                  </a:lnTo>
                  <a:lnTo>
                    <a:pt x="872789" y="608557"/>
                  </a:lnTo>
                  <a:lnTo>
                    <a:pt x="875109" y="631032"/>
                  </a:lnTo>
                  <a:lnTo>
                    <a:pt x="846534" y="697707"/>
                  </a:lnTo>
                  <a:lnTo>
                    <a:pt x="837864" y="768895"/>
                  </a:lnTo>
                  <a:lnTo>
                    <a:pt x="812006" y="819150"/>
                  </a:lnTo>
                  <a:lnTo>
                    <a:pt x="733425" y="876300"/>
                  </a:lnTo>
                  <a:lnTo>
                    <a:pt x="671176" y="889545"/>
                  </a:lnTo>
                  <a:lnTo>
                    <a:pt x="607218" y="907257"/>
                  </a:lnTo>
                  <a:lnTo>
                    <a:pt x="566401" y="899070"/>
                  </a:lnTo>
                  <a:lnTo>
                    <a:pt x="490537" y="878682"/>
                  </a:lnTo>
                  <a:lnTo>
                    <a:pt x="444164" y="878432"/>
                  </a:lnTo>
                  <a:lnTo>
                    <a:pt x="454818" y="823913"/>
                  </a:lnTo>
                  <a:lnTo>
                    <a:pt x="500062" y="738188"/>
                  </a:lnTo>
                  <a:lnTo>
                    <a:pt x="529828" y="692944"/>
                  </a:lnTo>
                  <a:lnTo>
                    <a:pt x="520303" y="651272"/>
                  </a:lnTo>
                  <a:lnTo>
                    <a:pt x="425114" y="630782"/>
                  </a:lnTo>
                  <a:lnTo>
                    <a:pt x="313989" y="551407"/>
                  </a:lnTo>
                  <a:lnTo>
                    <a:pt x="235743" y="527447"/>
                  </a:lnTo>
                  <a:lnTo>
                    <a:pt x="176212" y="491728"/>
                  </a:lnTo>
                  <a:lnTo>
                    <a:pt x="148828" y="442913"/>
                  </a:lnTo>
                  <a:lnTo>
                    <a:pt x="39290" y="347663"/>
                  </a:lnTo>
                  <a:lnTo>
                    <a:pt x="0" y="291703"/>
                  </a:lnTo>
                  <a:lnTo>
                    <a:pt x="28239" y="245020"/>
                  </a:lnTo>
                  <a:lnTo>
                    <a:pt x="48815" y="210741"/>
                  </a:lnTo>
                  <a:lnTo>
                    <a:pt x="71437" y="185738"/>
                  </a:lnTo>
                  <a:lnTo>
                    <a:pt x="119062" y="165497"/>
                  </a:lnTo>
                  <a:lnTo>
                    <a:pt x="115490" y="109538"/>
                  </a:lnTo>
                  <a:lnTo>
                    <a:pt x="128251" y="59282"/>
                  </a:lnTo>
                  <a:lnTo>
                    <a:pt x="135731" y="26194"/>
                  </a:lnTo>
                  <a:lnTo>
                    <a:pt x="193339" y="37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5" name="Freeform 219">
              <a:extLst/>
            </p:cNvPr>
            <p:cNvSpPr>
              <a:spLocks/>
            </p:cNvSpPr>
            <p:nvPr/>
          </p:nvSpPr>
          <p:spPr bwMode="auto">
            <a:xfrm>
              <a:off x="3211489" y="5427681"/>
              <a:ext cx="96837" cy="107950"/>
            </a:xfrm>
            <a:custGeom>
              <a:avLst/>
              <a:gdLst>
                <a:gd name="T0" fmla="*/ 2147483647 w 307"/>
                <a:gd name="T1" fmla="*/ 2147483647 h 341"/>
                <a:gd name="T2" fmla="*/ 2147483647 w 307"/>
                <a:gd name="T3" fmla="*/ 2147483647 h 341"/>
                <a:gd name="T4" fmla="*/ 0 w 307"/>
                <a:gd name="T5" fmla="*/ 2147483647 h 341"/>
                <a:gd name="T6" fmla="*/ 2147483647 w 307"/>
                <a:gd name="T7" fmla="*/ 2147483647 h 341"/>
                <a:gd name="T8" fmla="*/ 2147483647 w 307"/>
                <a:gd name="T9" fmla="*/ 2147483647 h 341"/>
                <a:gd name="T10" fmla="*/ 2147483647 w 307"/>
                <a:gd name="T11" fmla="*/ 2147483647 h 341"/>
                <a:gd name="T12" fmla="*/ 2147483647 w 307"/>
                <a:gd name="T13" fmla="*/ 2147483647 h 341"/>
                <a:gd name="T14" fmla="*/ 2147483647 w 307"/>
                <a:gd name="T15" fmla="*/ 2147483647 h 341"/>
                <a:gd name="T16" fmla="*/ 2147483647 w 307"/>
                <a:gd name="T17" fmla="*/ 2147483647 h 341"/>
                <a:gd name="T18" fmla="*/ 2147483647 w 307"/>
                <a:gd name="T19" fmla="*/ 2147483647 h 341"/>
                <a:gd name="T20" fmla="*/ 2147483647 w 307"/>
                <a:gd name="T21" fmla="*/ 2147483647 h 341"/>
                <a:gd name="T22" fmla="*/ 2147483647 w 307"/>
                <a:gd name="T23" fmla="*/ 2147483647 h 341"/>
                <a:gd name="T24" fmla="*/ 2147483647 w 307"/>
                <a:gd name="T25" fmla="*/ 2147483647 h 341"/>
                <a:gd name="T26" fmla="*/ 2147483647 w 307"/>
                <a:gd name="T27" fmla="*/ 2147483647 h 341"/>
                <a:gd name="T28" fmla="*/ 2147483647 w 307"/>
                <a:gd name="T29" fmla="*/ 2147483647 h 341"/>
                <a:gd name="T30" fmla="*/ 2147483647 w 307"/>
                <a:gd name="T31" fmla="*/ 2147483647 h 341"/>
                <a:gd name="T32" fmla="*/ 2147483647 w 307"/>
                <a:gd name="T33" fmla="*/ 2147483647 h 341"/>
                <a:gd name="T34" fmla="*/ 2147483647 w 307"/>
                <a:gd name="T35" fmla="*/ 2147483647 h 341"/>
                <a:gd name="T36" fmla="*/ 2147483647 w 307"/>
                <a:gd name="T37" fmla="*/ 2147483647 h 341"/>
                <a:gd name="T38" fmla="*/ 2147483647 w 307"/>
                <a:gd name="T39" fmla="*/ 2147483647 h 341"/>
                <a:gd name="T40" fmla="*/ 2147483647 w 307"/>
                <a:gd name="T41" fmla="*/ 2147483647 h 341"/>
                <a:gd name="T42" fmla="*/ 2147483647 w 307"/>
                <a:gd name="T43" fmla="*/ 2147483647 h 341"/>
                <a:gd name="T44" fmla="*/ 2147483647 w 307"/>
                <a:gd name="T45" fmla="*/ 2147483647 h 341"/>
                <a:gd name="T46" fmla="*/ 2147483647 w 307"/>
                <a:gd name="T47" fmla="*/ 2147483647 h 341"/>
                <a:gd name="T48" fmla="*/ 2147483647 w 307"/>
                <a:gd name="T49" fmla="*/ 2147483647 h 341"/>
                <a:gd name="T50" fmla="*/ 2147483647 w 307"/>
                <a:gd name="T51" fmla="*/ 2147483647 h 341"/>
                <a:gd name="T52" fmla="*/ 2147483647 w 307"/>
                <a:gd name="T53" fmla="*/ 2147483647 h 341"/>
                <a:gd name="T54" fmla="*/ 2147483647 w 307"/>
                <a:gd name="T55" fmla="*/ 2147483647 h 341"/>
                <a:gd name="T56" fmla="*/ 2147483647 w 307"/>
                <a:gd name="T57" fmla="*/ 2147483647 h 341"/>
                <a:gd name="T58" fmla="*/ 2147483647 w 307"/>
                <a:gd name="T59" fmla="*/ 2147483647 h 341"/>
                <a:gd name="T60" fmla="*/ 2147483647 w 307"/>
                <a:gd name="T61" fmla="*/ 2147483647 h 341"/>
                <a:gd name="T62" fmla="*/ 2147483647 w 307"/>
                <a:gd name="T63" fmla="*/ 2147483647 h 341"/>
                <a:gd name="T64" fmla="*/ 2147483647 w 307"/>
                <a:gd name="T65" fmla="*/ 2147483647 h 341"/>
                <a:gd name="T66" fmla="*/ 2147483647 w 307"/>
                <a:gd name="T67" fmla="*/ 2147483647 h 341"/>
                <a:gd name="T68" fmla="*/ 2147483647 w 307"/>
                <a:gd name="T69" fmla="*/ 2147483647 h 341"/>
                <a:gd name="T70" fmla="*/ 2147483647 w 307"/>
                <a:gd name="T71" fmla="*/ 2147483647 h 341"/>
                <a:gd name="T72" fmla="*/ 2147483647 w 307"/>
                <a:gd name="T73" fmla="*/ 0 h 341"/>
                <a:gd name="T74" fmla="*/ 2147483647 w 307"/>
                <a:gd name="T75" fmla="*/ 2147483647 h 3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7"/>
                <a:gd name="T115" fmla="*/ 0 h 341"/>
                <a:gd name="T116" fmla="*/ 307 w 307"/>
                <a:gd name="T117" fmla="*/ 341 h 3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7" h="341">
                  <a:moveTo>
                    <a:pt x="35" y="38"/>
                  </a:moveTo>
                  <a:lnTo>
                    <a:pt x="18" y="110"/>
                  </a:lnTo>
                  <a:lnTo>
                    <a:pt x="0" y="150"/>
                  </a:lnTo>
                  <a:lnTo>
                    <a:pt x="12" y="210"/>
                  </a:lnTo>
                  <a:lnTo>
                    <a:pt x="14" y="243"/>
                  </a:lnTo>
                  <a:lnTo>
                    <a:pt x="12" y="275"/>
                  </a:lnTo>
                  <a:lnTo>
                    <a:pt x="29" y="294"/>
                  </a:lnTo>
                  <a:lnTo>
                    <a:pt x="45" y="303"/>
                  </a:lnTo>
                  <a:lnTo>
                    <a:pt x="71" y="310"/>
                  </a:lnTo>
                  <a:lnTo>
                    <a:pt x="96" y="325"/>
                  </a:lnTo>
                  <a:lnTo>
                    <a:pt x="120" y="341"/>
                  </a:lnTo>
                  <a:lnTo>
                    <a:pt x="138" y="336"/>
                  </a:lnTo>
                  <a:lnTo>
                    <a:pt x="162" y="333"/>
                  </a:lnTo>
                  <a:lnTo>
                    <a:pt x="177" y="333"/>
                  </a:lnTo>
                  <a:lnTo>
                    <a:pt x="194" y="333"/>
                  </a:lnTo>
                  <a:lnTo>
                    <a:pt x="212" y="333"/>
                  </a:lnTo>
                  <a:lnTo>
                    <a:pt x="223" y="323"/>
                  </a:lnTo>
                  <a:lnTo>
                    <a:pt x="237" y="309"/>
                  </a:lnTo>
                  <a:lnTo>
                    <a:pt x="253" y="304"/>
                  </a:lnTo>
                  <a:lnTo>
                    <a:pt x="267" y="295"/>
                  </a:lnTo>
                  <a:lnTo>
                    <a:pt x="283" y="282"/>
                  </a:lnTo>
                  <a:lnTo>
                    <a:pt x="288" y="268"/>
                  </a:lnTo>
                  <a:lnTo>
                    <a:pt x="296" y="251"/>
                  </a:lnTo>
                  <a:lnTo>
                    <a:pt x="305" y="238"/>
                  </a:lnTo>
                  <a:lnTo>
                    <a:pt x="290" y="215"/>
                  </a:lnTo>
                  <a:lnTo>
                    <a:pt x="297" y="191"/>
                  </a:lnTo>
                  <a:lnTo>
                    <a:pt x="307" y="168"/>
                  </a:lnTo>
                  <a:lnTo>
                    <a:pt x="291" y="156"/>
                  </a:lnTo>
                  <a:lnTo>
                    <a:pt x="272" y="140"/>
                  </a:lnTo>
                  <a:lnTo>
                    <a:pt x="248" y="120"/>
                  </a:lnTo>
                  <a:lnTo>
                    <a:pt x="211" y="109"/>
                  </a:lnTo>
                  <a:lnTo>
                    <a:pt x="169" y="72"/>
                  </a:lnTo>
                  <a:lnTo>
                    <a:pt x="138" y="70"/>
                  </a:lnTo>
                  <a:lnTo>
                    <a:pt x="129" y="57"/>
                  </a:lnTo>
                  <a:lnTo>
                    <a:pt x="100" y="39"/>
                  </a:lnTo>
                  <a:lnTo>
                    <a:pt x="88" y="15"/>
                  </a:lnTo>
                  <a:lnTo>
                    <a:pt x="51" y="0"/>
                  </a:lnTo>
                  <a:lnTo>
                    <a:pt x="35" y="3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6" name="Freeform 220">
              <a:extLst/>
            </p:cNvPr>
            <p:cNvSpPr>
              <a:spLocks/>
            </p:cNvSpPr>
            <p:nvPr/>
          </p:nvSpPr>
          <p:spPr bwMode="auto">
            <a:xfrm>
              <a:off x="2984476" y="5986481"/>
              <a:ext cx="52388" cy="73025"/>
            </a:xfrm>
            <a:custGeom>
              <a:avLst/>
              <a:gdLst>
                <a:gd name="T0" fmla="*/ 33 w 309562"/>
                <a:gd name="T1" fmla="*/ 10 h 426730"/>
                <a:gd name="T2" fmla="*/ 29 w 309562"/>
                <a:gd name="T3" fmla="*/ 2 h 426730"/>
                <a:gd name="T4" fmla="*/ 20 w 309562"/>
                <a:gd name="T5" fmla="*/ 0 h 426730"/>
                <a:gd name="T6" fmla="*/ 13 w 309562"/>
                <a:gd name="T7" fmla="*/ 5 h 426730"/>
                <a:gd name="T8" fmla="*/ 9 w 309562"/>
                <a:gd name="T9" fmla="*/ 14 h 426730"/>
                <a:gd name="T10" fmla="*/ 20 w 309562"/>
                <a:gd name="T11" fmla="*/ 12 h 426730"/>
                <a:gd name="T12" fmla="*/ 20 w 309562"/>
                <a:gd name="T13" fmla="*/ 21 h 426730"/>
                <a:gd name="T14" fmla="*/ 16 w 309562"/>
                <a:gd name="T15" fmla="*/ 24 h 426730"/>
                <a:gd name="T16" fmla="*/ 14 w 309562"/>
                <a:gd name="T17" fmla="*/ 27 h 426730"/>
                <a:gd name="T18" fmla="*/ 12 w 309562"/>
                <a:gd name="T19" fmla="*/ 30 h 426730"/>
                <a:gd name="T20" fmla="*/ 16 w 309562"/>
                <a:gd name="T21" fmla="*/ 33 h 426730"/>
                <a:gd name="T22" fmla="*/ 18 w 309562"/>
                <a:gd name="T23" fmla="*/ 36 h 426730"/>
                <a:gd name="T24" fmla="*/ 20 w 309562"/>
                <a:gd name="T25" fmla="*/ 39 h 426730"/>
                <a:gd name="T26" fmla="*/ 21 w 309562"/>
                <a:gd name="T27" fmla="*/ 43 h 426730"/>
                <a:gd name="T28" fmla="*/ 25 w 309562"/>
                <a:gd name="T29" fmla="*/ 48 h 426730"/>
                <a:gd name="T30" fmla="*/ 35 w 309562"/>
                <a:gd name="T31" fmla="*/ 52 h 426730"/>
                <a:gd name="T32" fmla="*/ 34 w 309562"/>
                <a:gd name="T33" fmla="*/ 54 h 426730"/>
                <a:gd name="T34" fmla="*/ 27 w 309562"/>
                <a:gd name="T35" fmla="*/ 52 h 426730"/>
                <a:gd name="T36" fmla="*/ 21 w 309562"/>
                <a:gd name="T37" fmla="*/ 56 h 426730"/>
                <a:gd name="T38" fmla="*/ 18 w 309562"/>
                <a:gd name="T39" fmla="*/ 53 h 426730"/>
                <a:gd name="T40" fmla="*/ 15 w 309562"/>
                <a:gd name="T41" fmla="*/ 55 h 426730"/>
                <a:gd name="T42" fmla="*/ 13 w 309562"/>
                <a:gd name="T43" fmla="*/ 52 h 426730"/>
                <a:gd name="T44" fmla="*/ 10 w 309562"/>
                <a:gd name="T45" fmla="*/ 56 h 426730"/>
                <a:gd name="T46" fmla="*/ 7 w 309562"/>
                <a:gd name="T47" fmla="*/ 56 h 426730"/>
                <a:gd name="T48" fmla="*/ 0 w 309562"/>
                <a:gd name="T49" fmla="*/ 59 h 426730"/>
                <a:gd name="T50" fmla="*/ 1 w 309562"/>
                <a:gd name="T51" fmla="*/ 61 h 426730"/>
                <a:gd name="T52" fmla="*/ 9 w 309562"/>
                <a:gd name="T53" fmla="*/ 61 h 426730"/>
                <a:gd name="T54" fmla="*/ 14 w 309562"/>
                <a:gd name="T55" fmla="*/ 63 h 426730"/>
                <a:gd name="T56" fmla="*/ 29 w 309562"/>
                <a:gd name="T57" fmla="*/ 60 h 426730"/>
                <a:gd name="T58" fmla="*/ 36 w 309562"/>
                <a:gd name="T59" fmla="*/ 60 h 426730"/>
                <a:gd name="T60" fmla="*/ 43 w 309562"/>
                <a:gd name="T61" fmla="*/ 56 h 426730"/>
                <a:gd name="T62" fmla="*/ 33 w 309562"/>
                <a:gd name="T63" fmla="*/ 10 h 4267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9562"/>
                <a:gd name="T97" fmla="*/ 0 h 426730"/>
                <a:gd name="T98" fmla="*/ 309562 w 309562"/>
                <a:gd name="T99" fmla="*/ 426730 h 4267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9562" h="426730">
                  <a:moveTo>
                    <a:pt x="235916" y="69542"/>
                  </a:moveTo>
                  <a:lnTo>
                    <a:pt x="209998" y="11906"/>
                  </a:lnTo>
                  <a:lnTo>
                    <a:pt x="142133" y="0"/>
                  </a:lnTo>
                  <a:lnTo>
                    <a:pt x="89745" y="35718"/>
                  </a:lnTo>
                  <a:lnTo>
                    <a:pt x="68314" y="94059"/>
                  </a:lnTo>
                  <a:lnTo>
                    <a:pt x="146043" y="80942"/>
                  </a:lnTo>
                  <a:lnTo>
                    <a:pt x="146895" y="144065"/>
                  </a:lnTo>
                  <a:lnTo>
                    <a:pt x="114748" y="160734"/>
                  </a:lnTo>
                  <a:lnTo>
                    <a:pt x="99270" y="180975"/>
                  </a:lnTo>
                  <a:lnTo>
                    <a:pt x="86128" y="206337"/>
                  </a:lnTo>
                  <a:lnTo>
                    <a:pt x="116086" y="225337"/>
                  </a:lnTo>
                  <a:lnTo>
                    <a:pt x="130226" y="242887"/>
                  </a:lnTo>
                  <a:lnTo>
                    <a:pt x="146043" y="267135"/>
                  </a:lnTo>
                  <a:lnTo>
                    <a:pt x="148540" y="295001"/>
                  </a:lnTo>
                  <a:lnTo>
                    <a:pt x="178497" y="325400"/>
                  </a:lnTo>
                  <a:lnTo>
                    <a:pt x="249647" y="355799"/>
                  </a:lnTo>
                  <a:lnTo>
                    <a:pt x="242157" y="369732"/>
                  </a:lnTo>
                  <a:lnTo>
                    <a:pt x="194724" y="354532"/>
                  </a:lnTo>
                  <a:lnTo>
                    <a:pt x="153533" y="382398"/>
                  </a:lnTo>
                  <a:lnTo>
                    <a:pt x="129816" y="358332"/>
                  </a:lnTo>
                  <a:lnTo>
                    <a:pt x="108596" y="377332"/>
                  </a:lnTo>
                  <a:lnTo>
                    <a:pt x="92369" y="353266"/>
                  </a:lnTo>
                  <a:lnTo>
                    <a:pt x="74894" y="384931"/>
                  </a:lnTo>
                  <a:lnTo>
                    <a:pt x="52426" y="382398"/>
                  </a:lnTo>
                  <a:lnTo>
                    <a:pt x="0" y="401398"/>
                  </a:lnTo>
                  <a:lnTo>
                    <a:pt x="7489" y="419130"/>
                  </a:lnTo>
                  <a:lnTo>
                    <a:pt x="67405" y="419130"/>
                  </a:lnTo>
                  <a:lnTo>
                    <a:pt x="101107" y="426730"/>
                  </a:lnTo>
                  <a:lnTo>
                    <a:pt x="212200" y="408997"/>
                  </a:lnTo>
                  <a:lnTo>
                    <a:pt x="262129" y="410264"/>
                  </a:lnTo>
                  <a:lnTo>
                    <a:pt x="309562" y="381132"/>
                  </a:lnTo>
                  <a:lnTo>
                    <a:pt x="235916" y="695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7" name="Freeform 221">
              <a:extLst/>
            </p:cNvPr>
            <p:cNvSpPr>
              <a:spLocks/>
            </p:cNvSpPr>
            <p:nvPr/>
          </p:nvSpPr>
          <p:spPr bwMode="auto">
            <a:xfrm>
              <a:off x="3024164" y="5999181"/>
              <a:ext cx="63500" cy="57150"/>
            </a:xfrm>
            <a:custGeom>
              <a:avLst/>
              <a:gdLst>
                <a:gd name="T0" fmla="*/ 0 w 372666"/>
                <a:gd name="T1" fmla="*/ 0 h 341710"/>
                <a:gd name="T2" fmla="*/ 9 w 372666"/>
                <a:gd name="T3" fmla="*/ 7 h 341710"/>
                <a:gd name="T4" fmla="*/ 19 w 372666"/>
                <a:gd name="T5" fmla="*/ 18 h 341710"/>
                <a:gd name="T6" fmla="*/ 27 w 372666"/>
                <a:gd name="T7" fmla="*/ 24 h 341710"/>
                <a:gd name="T8" fmla="*/ 33 w 372666"/>
                <a:gd name="T9" fmla="*/ 31 h 341710"/>
                <a:gd name="T10" fmla="*/ 44 w 372666"/>
                <a:gd name="T11" fmla="*/ 35 h 341710"/>
                <a:gd name="T12" fmla="*/ 50 w 372666"/>
                <a:gd name="T13" fmla="*/ 36 h 341710"/>
                <a:gd name="T14" fmla="*/ 54 w 372666"/>
                <a:gd name="T15" fmla="*/ 39 h 341710"/>
                <a:gd name="T16" fmla="*/ 46 w 372666"/>
                <a:gd name="T17" fmla="*/ 44 h 341710"/>
                <a:gd name="T18" fmla="*/ 36 w 372666"/>
                <a:gd name="T19" fmla="*/ 45 h 341710"/>
                <a:gd name="T20" fmla="*/ 28 w 372666"/>
                <a:gd name="T21" fmla="*/ 44 h 341710"/>
                <a:gd name="T22" fmla="*/ 23 w 372666"/>
                <a:gd name="T23" fmla="*/ 42 h 341710"/>
                <a:gd name="T24" fmla="*/ 11 w 372666"/>
                <a:gd name="T25" fmla="*/ 41 h 341710"/>
                <a:gd name="T26" fmla="*/ 0 w 372666"/>
                <a:gd name="T27" fmla="*/ 0 h 3417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2666"/>
                <a:gd name="T43" fmla="*/ 0 h 341710"/>
                <a:gd name="T44" fmla="*/ 372666 w 372666"/>
                <a:gd name="T45" fmla="*/ 341710 h 3417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2666" h="341710">
                  <a:moveTo>
                    <a:pt x="0" y="0"/>
                  </a:moveTo>
                  <a:lnTo>
                    <a:pt x="59531" y="54769"/>
                  </a:lnTo>
                  <a:lnTo>
                    <a:pt x="129778" y="139303"/>
                  </a:lnTo>
                  <a:lnTo>
                    <a:pt x="185738" y="184547"/>
                  </a:lnTo>
                  <a:lnTo>
                    <a:pt x="232172" y="235744"/>
                  </a:lnTo>
                  <a:lnTo>
                    <a:pt x="305991" y="270272"/>
                  </a:lnTo>
                  <a:lnTo>
                    <a:pt x="346472" y="275035"/>
                  </a:lnTo>
                  <a:lnTo>
                    <a:pt x="372666" y="298847"/>
                  </a:lnTo>
                  <a:lnTo>
                    <a:pt x="321469" y="338138"/>
                  </a:lnTo>
                  <a:lnTo>
                    <a:pt x="253603" y="341710"/>
                  </a:lnTo>
                  <a:lnTo>
                    <a:pt x="195263" y="340519"/>
                  </a:lnTo>
                  <a:lnTo>
                    <a:pt x="157163" y="322660"/>
                  </a:lnTo>
                  <a:lnTo>
                    <a:pt x="73819" y="31313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8" name="Freeform 222">
              <a:extLst/>
            </p:cNvPr>
            <p:cNvSpPr>
              <a:spLocks/>
            </p:cNvSpPr>
            <p:nvPr/>
          </p:nvSpPr>
          <p:spPr bwMode="auto">
            <a:xfrm>
              <a:off x="3019401" y="6056331"/>
              <a:ext cx="28575" cy="15875"/>
            </a:xfrm>
            <a:custGeom>
              <a:avLst/>
              <a:gdLst>
                <a:gd name="T0" fmla="*/ 2147483647 w 139"/>
                <a:gd name="T1" fmla="*/ 2147483647 h 67"/>
                <a:gd name="T2" fmla="*/ 2147483647 w 139"/>
                <a:gd name="T3" fmla="*/ 2147483647 h 67"/>
                <a:gd name="T4" fmla="*/ 2147483647 w 139"/>
                <a:gd name="T5" fmla="*/ 2147483647 h 67"/>
                <a:gd name="T6" fmla="*/ 2147483647 w 139"/>
                <a:gd name="T7" fmla="*/ 2147483647 h 67"/>
                <a:gd name="T8" fmla="*/ 2147483647 w 139"/>
                <a:gd name="T9" fmla="*/ 2147483647 h 67"/>
                <a:gd name="T10" fmla="*/ 2147483647 w 139"/>
                <a:gd name="T11" fmla="*/ 2147483647 h 67"/>
                <a:gd name="T12" fmla="*/ 0 w 139"/>
                <a:gd name="T13" fmla="*/ 2147483647 h 67"/>
                <a:gd name="T14" fmla="*/ 2147483647 w 139"/>
                <a:gd name="T15" fmla="*/ 2147483647 h 67"/>
                <a:gd name="T16" fmla="*/ 2147483647 w 139"/>
                <a:gd name="T17" fmla="*/ 0 h 67"/>
                <a:gd name="T18" fmla="*/ 2147483647 w 139"/>
                <a:gd name="T19" fmla="*/ 2147483647 h 67"/>
                <a:gd name="T20" fmla="*/ 2147483647 w 139"/>
                <a:gd name="T21" fmla="*/ 2147483647 h 67"/>
                <a:gd name="T22" fmla="*/ 2147483647 w 139"/>
                <a:gd name="T23" fmla="*/ 2147483647 h 67"/>
                <a:gd name="T24" fmla="*/ 2147483647 w 139"/>
                <a:gd name="T25" fmla="*/ 2147483647 h 67"/>
                <a:gd name="T26" fmla="*/ 2147483647 w 139"/>
                <a:gd name="T27" fmla="*/ 2147483647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9"/>
                <a:gd name="T43" fmla="*/ 0 h 67"/>
                <a:gd name="T44" fmla="*/ 139 w 139"/>
                <a:gd name="T45" fmla="*/ 67 h 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9" h="67">
                  <a:moveTo>
                    <a:pt x="139" y="67"/>
                  </a:moveTo>
                  <a:lnTo>
                    <a:pt x="90" y="63"/>
                  </a:lnTo>
                  <a:lnTo>
                    <a:pt x="78" y="34"/>
                  </a:lnTo>
                  <a:lnTo>
                    <a:pt x="58" y="40"/>
                  </a:lnTo>
                  <a:lnTo>
                    <a:pt x="46" y="51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52" y="22"/>
                  </a:lnTo>
                  <a:lnTo>
                    <a:pt x="79" y="0"/>
                  </a:lnTo>
                  <a:lnTo>
                    <a:pt x="93" y="3"/>
                  </a:lnTo>
                  <a:lnTo>
                    <a:pt x="88" y="21"/>
                  </a:lnTo>
                  <a:lnTo>
                    <a:pt x="103" y="39"/>
                  </a:lnTo>
                  <a:lnTo>
                    <a:pt x="130" y="43"/>
                  </a:lnTo>
                  <a:lnTo>
                    <a:pt x="139" y="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19" name="Freeform 223">
              <a:extLst/>
            </p:cNvPr>
            <p:cNvSpPr>
              <a:spLocks/>
            </p:cNvSpPr>
            <p:nvPr/>
          </p:nvSpPr>
          <p:spPr bwMode="auto">
            <a:xfrm>
              <a:off x="3041626" y="6053156"/>
              <a:ext cx="15875" cy="9525"/>
            </a:xfrm>
            <a:custGeom>
              <a:avLst/>
              <a:gdLst>
                <a:gd name="T0" fmla="*/ 2147483647 w 168"/>
                <a:gd name="T1" fmla="*/ 2147483647 h 112"/>
                <a:gd name="T2" fmla="*/ 2147483647 w 168"/>
                <a:gd name="T3" fmla="*/ 2147483647 h 112"/>
                <a:gd name="T4" fmla="*/ 0 w 168"/>
                <a:gd name="T5" fmla="*/ 2147483647 h 112"/>
                <a:gd name="T6" fmla="*/ 0 w 168"/>
                <a:gd name="T7" fmla="*/ 2147483647 h 112"/>
                <a:gd name="T8" fmla="*/ 2147483647 w 168"/>
                <a:gd name="T9" fmla="*/ 0 h 112"/>
                <a:gd name="T10" fmla="*/ 2147483647 w 168"/>
                <a:gd name="T11" fmla="*/ 2147483647 h 112"/>
                <a:gd name="T12" fmla="*/ 2147483647 w 168"/>
                <a:gd name="T13" fmla="*/ 2147483647 h 112"/>
                <a:gd name="T14" fmla="*/ 2147483647 w 168"/>
                <a:gd name="T15" fmla="*/ 2147483647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12"/>
                <a:gd name="T26" fmla="*/ 168 w 168"/>
                <a:gd name="T27" fmla="*/ 112 h 1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12">
                  <a:moveTo>
                    <a:pt x="156" y="112"/>
                  </a:moveTo>
                  <a:lnTo>
                    <a:pt x="71" y="104"/>
                  </a:lnTo>
                  <a:lnTo>
                    <a:pt x="0" y="78"/>
                  </a:lnTo>
                  <a:lnTo>
                    <a:pt x="0" y="42"/>
                  </a:lnTo>
                  <a:lnTo>
                    <a:pt x="25" y="0"/>
                  </a:lnTo>
                  <a:lnTo>
                    <a:pt x="103" y="8"/>
                  </a:lnTo>
                  <a:lnTo>
                    <a:pt x="168" y="45"/>
                  </a:lnTo>
                  <a:lnTo>
                    <a:pt x="15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0" name="Freeform 224">
              <a:extLst/>
            </p:cNvPr>
            <p:cNvSpPr>
              <a:spLocks/>
            </p:cNvSpPr>
            <p:nvPr/>
          </p:nvSpPr>
          <p:spPr bwMode="auto">
            <a:xfrm>
              <a:off x="2979714" y="6038868"/>
              <a:ext cx="17462" cy="9525"/>
            </a:xfrm>
            <a:custGeom>
              <a:avLst/>
              <a:gdLst>
                <a:gd name="T0" fmla="*/ 2147483647 w 91"/>
                <a:gd name="T1" fmla="*/ 2147483647 h 56"/>
                <a:gd name="T2" fmla="*/ 2147483647 w 91"/>
                <a:gd name="T3" fmla="*/ 2147483647 h 56"/>
                <a:gd name="T4" fmla="*/ 2147483647 w 91"/>
                <a:gd name="T5" fmla="*/ 2147483647 h 56"/>
                <a:gd name="T6" fmla="*/ 2147483647 w 91"/>
                <a:gd name="T7" fmla="*/ 2147483647 h 56"/>
                <a:gd name="T8" fmla="*/ 0 w 91"/>
                <a:gd name="T9" fmla="*/ 2147483647 h 56"/>
                <a:gd name="T10" fmla="*/ 2147483647 w 91"/>
                <a:gd name="T11" fmla="*/ 2147483647 h 56"/>
                <a:gd name="T12" fmla="*/ 2147483647 w 91"/>
                <a:gd name="T13" fmla="*/ 2147483647 h 56"/>
                <a:gd name="T14" fmla="*/ 2147483647 w 91"/>
                <a:gd name="T15" fmla="*/ 2147483647 h 56"/>
                <a:gd name="T16" fmla="*/ 2147483647 w 91"/>
                <a:gd name="T17" fmla="*/ 0 h 56"/>
                <a:gd name="T18" fmla="*/ 2147483647 w 91"/>
                <a:gd name="T19" fmla="*/ 2147483647 h 56"/>
                <a:gd name="T20" fmla="*/ 2147483647 w 91"/>
                <a:gd name="T21" fmla="*/ 2147483647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56"/>
                <a:gd name="T35" fmla="*/ 91 w 91"/>
                <a:gd name="T36" fmla="*/ 56 h 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56">
                  <a:moveTo>
                    <a:pt x="91" y="41"/>
                  </a:moveTo>
                  <a:lnTo>
                    <a:pt x="60" y="44"/>
                  </a:lnTo>
                  <a:lnTo>
                    <a:pt x="36" y="56"/>
                  </a:lnTo>
                  <a:lnTo>
                    <a:pt x="13" y="53"/>
                  </a:lnTo>
                  <a:lnTo>
                    <a:pt x="0" y="38"/>
                  </a:lnTo>
                  <a:lnTo>
                    <a:pt x="10" y="11"/>
                  </a:lnTo>
                  <a:lnTo>
                    <a:pt x="25" y="5"/>
                  </a:lnTo>
                  <a:lnTo>
                    <a:pt x="48" y="20"/>
                  </a:lnTo>
                  <a:lnTo>
                    <a:pt x="63" y="0"/>
                  </a:lnTo>
                  <a:lnTo>
                    <a:pt x="72" y="24"/>
                  </a:lnTo>
                  <a:lnTo>
                    <a:pt x="91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1" name="Freeform 225">
              <a:extLst/>
            </p:cNvPr>
            <p:cNvSpPr>
              <a:spLocks/>
            </p:cNvSpPr>
            <p:nvPr/>
          </p:nvSpPr>
          <p:spPr bwMode="auto">
            <a:xfrm>
              <a:off x="2998764" y="6030931"/>
              <a:ext cx="6350" cy="9525"/>
            </a:xfrm>
            <a:custGeom>
              <a:avLst/>
              <a:gdLst>
                <a:gd name="T0" fmla="*/ 2147483647 w 34"/>
                <a:gd name="T1" fmla="*/ 2147483647 h 50"/>
                <a:gd name="T2" fmla="*/ 0 w 34"/>
                <a:gd name="T3" fmla="*/ 2147483647 h 50"/>
                <a:gd name="T4" fmla="*/ 2147483647 w 34"/>
                <a:gd name="T5" fmla="*/ 0 h 50"/>
                <a:gd name="T6" fmla="*/ 2147483647 w 34"/>
                <a:gd name="T7" fmla="*/ 0 h 50"/>
                <a:gd name="T8" fmla="*/ 2147483647 w 34"/>
                <a:gd name="T9" fmla="*/ 2147483647 h 50"/>
                <a:gd name="T10" fmla="*/ 2147483647 w 34"/>
                <a:gd name="T11" fmla="*/ 2147483647 h 50"/>
                <a:gd name="T12" fmla="*/ 2147483647 w 34"/>
                <a:gd name="T13" fmla="*/ 214748364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50"/>
                <a:gd name="T23" fmla="*/ 34 w 34"/>
                <a:gd name="T24" fmla="*/ 50 h 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50">
                  <a:moveTo>
                    <a:pt x="15" y="50"/>
                  </a:moveTo>
                  <a:lnTo>
                    <a:pt x="0" y="26"/>
                  </a:lnTo>
                  <a:lnTo>
                    <a:pt x="3" y="0"/>
                  </a:lnTo>
                  <a:lnTo>
                    <a:pt x="19" y="0"/>
                  </a:lnTo>
                  <a:lnTo>
                    <a:pt x="34" y="29"/>
                  </a:lnTo>
                  <a:lnTo>
                    <a:pt x="33" y="50"/>
                  </a:lnTo>
                  <a:lnTo>
                    <a:pt x="15" y="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2" name="Freeform 226">
              <a:extLst/>
            </p:cNvPr>
            <p:cNvSpPr>
              <a:spLocks/>
            </p:cNvSpPr>
            <p:nvPr/>
          </p:nvSpPr>
          <p:spPr bwMode="auto">
            <a:xfrm>
              <a:off x="2979714" y="6015056"/>
              <a:ext cx="14287" cy="17462"/>
            </a:xfrm>
            <a:custGeom>
              <a:avLst/>
              <a:gdLst>
                <a:gd name="T0" fmla="*/ 2147483647 w 183"/>
                <a:gd name="T1" fmla="*/ 0 h 211"/>
                <a:gd name="T2" fmla="*/ 0 w 183"/>
                <a:gd name="T3" fmla="*/ 2147483647 h 211"/>
                <a:gd name="T4" fmla="*/ 2147483647 w 183"/>
                <a:gd name="T5" fmla="*/ 2147483647 h 211"/>
                <a:gd name="T6" fmla="*/ 2147483647 w 183"/>
                <a:gd name="T7" fmla="*/ 2147483647 h 211"/>
                <a:gd name="T8" fmla="*/ 2147483647 w 183"/>
                <a:gd name="T9" fmla="*/ 2147483647 h 211"/>
                <a:gd name="T10" fmla="*/ 2147483647 w 183"/>
                <a:gd name="T11" fmla="*/ 0 h 211"/>
                <a:gd name="T12" fmla="*/ 2147483647 w 183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3"/>
                <a:gd name="T22" fmla="*/ 0 h 211"/>
                <a:gd name="T23" fmla="*/ 183 w 183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3" h="211">
                  <a:moveTo>
                    <a:pt x="28" y="0"/>
                  </a:moveTo>
                  <a:lnTo>
                    <a:pt x="0" y="92"/>
                  </a:lnTo>
                  <a:lnTo>
                    <a:pt x="55" y="211"/>
                  </a:lnTo>
                  <a:lnTo>
                    <a:pt x="165" y="174"/>
                  </a:lnTo>
                  <a:lnTo>
                    <a:pt x="183" y="119"/>
                  </a:lnTo>
                  <a:lnTo>
                    <a:pt x="1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3" name="Freeform 227">
              <a:extLst/>
            </p:cNvPr>
            <p:cNvSpPr>
              <a:spLocks/>
            </p:cNvSpPr>
            <p:nvPr/>
          </p:nvSpPr>
          <p:spPr bwMode="auto">
            <a:xfrm>
              <a:off x="3179739" y="5940443"/>
              <a:ext cx="38100" cy="31750"/>
            </a:xfrm>
            <a:custGeom>
              <a:avLst/>
              <a:gdLst>
                <a:gd name="T0" fmla="*/ 0 w 167"/>
                <a:gd name="T1" fmla="*/ 2147483647 h 135"/>
                <a:gd name="T2" fmla="*/ 2147483647 w 167"/>
                <a:gd name="T3" fmla="*/ 2147483647 h 135"/>
                <a:gd name="T4" fmla="*/ 2147483647 w 167"/>
                <a:gd name="T5" fmla="*/ 2147483647 h 135"/>
                <a:gd name="T6" fmla="*/ 2147483647 w 167"/>
                <a:gd name="T7" fmla="*/ 2147483647 h 135"/>
                <a:gd name="T8" fmla="*/ 2147483647 w 167"/>
                <a:gd name="T9" fmla="*/ 2147483647 h 135"/>
                <a:gd name="T10" fmla="*/ 2147483647 w 167"/>
                <a:gd name="T11" fmla="*/ 2147483647 h 135"/>
                <a:gd name="T12" fmla="*/ 2147483647 w 167"/>
                <a:gd name="T13" fmla="*/ 2147483647 h 135"/>
                <a:gd name="T14" fmla="*/ 2147483647 w 167"/>
                <a:gd name="T15" fmla="*/ 2147483647 h 135"/>
                <a:gd name="T16" fmla="*/ 2147483647 w 167"/>
                <a:gd name="T17" fmla="*/ 2147483647 h 135"/>
                <a:gd name="T18" fmla="*/ 2147483647 w 167"/>
                <a:gd name="T19" fmla="*/ 2147483647 h 135"/>
                <a:gd name="T20" fmla="*/ 2147483647 w 167"/>
                <a:gd name="T21" fmla="*/ 2147483647 h 135"/>
                <a:gd name="T22" fmla="*/ 2147483647 w 167"/>
                <a:gd name="T23" fmla="*/ 2147483647 h 135"/>
                <a:gd name="T24" fmla="*/ 2147483647 w 167"/>
                <a:gd name="T25" fmla="*/ 2147483647 h 135"/>
                <a:gd name="T26" fmla="*/ 2147483647 w 167"/>
                <a:gd name="T27" fmla="*/ 0 h 135"/>
                <a:gd name="T28" fmla="*/ 2147483647 w 167"/>
                <a:gd name="T29" fmla="*/ 2147483647 h 135"/>
                <a:gd name="T30" fmla="*/ 2147483647 w 167"/>
                <a:gd name="T31" fmla="*/ 2147483647 h 135"/>
                <a:gd name="T32" fmla="*/ 2147483647 w 167"/>
                <a:gd name="T33" fmla="*/ 2147483647 h 135"/>
                <a:gd name="T34" fmla="*/ 2147483647 w 167"/>
                <a:gd name="T35" fmla="*/ 2147483647 h 135"/>
                <a:gd name="T36" fmla="*/ 0 w 167"/>
                <a:gd name="T37" fmla="*/ 2147483647 h 1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7"/>
                <a:gd name="T58" fmla="*/ 0 h 135"/>
                <a:gd name="T59" fmla="*/ 167 w 167"/>
                <a:gd name="T60" fmla="*/ 135 h 1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7" h="135">
                  <a:moveTo>
                    <a:pt x="0" y="116"/>
                  </a:moveTo>
                  <a:lnTo>
                    <a:pt x="11" y="135"/>
                  </a:lnTo>
                  <a:lnTo>
                    <a:pt x="33" y="119"/>
                  </a:lnTo>
                  <a:lnTo>
                    <a:pt x="56" y="129"/>
                  </a:lnTo>
                  <a:lnTo>
                    <a:pt x="47" y="99"/>
                  </a:lnTo>
                  <a:lnTo>
                    <a:pt x="86" y="111"/>
                  </a:lnTo>
                  <a:lnTo>
                    <a:pt x="83" y="87"/>
                  </a:lnTo>
                  <a:lnTo>
                    <a:pt x="120" y="90"/>
                  </a:lnTo>
                  <a:lnTo>
                    <a:pt x="167" y="69"/>
                  </a:lnTo>
                  <a:lnTo>
                    <a:pt x="152" y="54"/>
                  </a:lnTo>
                  <a:lnTo>
                    <a:pt x="134" y="54"/>
                  </a:lnTo>
                  <a:lnTo>
                    <a:pt x="111" y="27"/>
                  </a:lnTo>
                  <a:lnTo>
                    <a:pt x="119" y="6"/>
                  </a:lnTo>
                  <a:lnTo>
                    <a:pt x="77" y="0"/>
                  </a:lnTo>
                  <a:lnTo>
                    <a:pt x="57" y="32"/>
                  </a:lnTo>
                  <a:lnTo>
                    <a:pt x="65" y="66"/>
                  </a:lnTo>
                  <a:lnTo>
                    <a:pt x="39" y="62"/>
                  </a:lnTo>
                  <a:lnTo>
                    <a:pt x="17" y="82"/>
                  </a:lnTo>
                  <a:lnTo>
                    <a:pt x="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4" name="Freeform 228">
              <a:extLst/>
            </p:cNvPr>
            <p:cNvSpPr>
              <a:spLocks/>
            </p:cNvSpPr>
            <p:nvPr/>
          </p:nvSpPr>
          <p:spPr bwMode="auto">
            <a:xfrm>
              <a:off x="3152751" y="5938856"/>
              <a:ext cx="34925" cy="30162"/>
            </a:xfrm>
            <a:custGeom>
              <a:avLst/>
              <a:gdLst>
                <a:gd name="T0" fmla="*/ 0 w 152"/>
                <a:gd name="T1" fmla="*/ 2147483647 h 129"/>
                <a:gd name="T2" fmla="*/ 2147483647 w 152"/>
                <a:gd name="T3" fmla="*/ 2147483647 h 129"/>
                <a:gd name="T4" fmla="*/ 2147483647 w 152"/>
                <a:gd name="T5" fmla="*/ 2147483647 h 129"/>
                <a:gd name="T6" fmla="*/ 2147483647 w 152"/>
                <a:gd name="T7" fmla="*/ 2147483647 h 129"/>
                <a:gd name="T8" fmla="*/ 2147483647 w 152"/>
                <a:gd name="T9" fmla="*/ 2147483647 h 129"/>
                <a:gd name="T10" fmla="*/ 2147483647 w 152"/>
                <a:gd name="T11" fmla="*/ 2147483647 h 129"/>
                <a:gd name="T12" fmla="*/ 2147483647 w 152"/>
                <a:gd name="T13" fmla="*/ 2147483647 h 129"/>
                <a:gd name="T14" fmla="*/ 2147483647 w 152"/>
                <a:gd name="T15" fmla="*/ 2147483647 h 129"/>
                <a:gd name="T16" fmla="*/ 2147483647 w 152"/>
                <a:gd name="T17" fmla="*/ 2147483647 h 129"/>
                <a:gd name="T18" fmla="*/ 2147483647 w 152"/>
                <a:gd name="T19" fmla="*/ 2147483647 h 129"/>
                <a:gd name="T20" fmla="*/ 2147483647 w 152"/>
                <a:gd name="T21" fmla="*/ 2147483647 h 129"/>
                <a:gd name="T22" fmla="*/ 2147483647 w 152"/>
                <a:gd name="T23" fmla="*/ 0 h 129"/>
                <a:gd name="T24" fmla="*/ 2147483647 w 152"/>
                <a:gd name="T25" fmla="*/ 2147483647 h 129"/>
                <a:gd name="T26" fmla="*/ 2147483647 w 152"/>
                <a:gd name="T27" fmla="*/ 2147483647 h 129"/>
                <a:gd name="T28" fmla="*/ 2147483647 w 152"/>
                <a:gd name="T29" fmla="*/ 2147483647 h 129"/>
                <a:gd name="T30" fmla="*/ 2147483647 w 152"/>
                <a:gd name="T31" fmla="*/ 2147483647 h 129"/>
                <a:gd name="T32" fmla="*/ 2147483647 w 152"/>
                <a:gd name="T33" fmla="*/ 2147483647 h 129"/>
                <a:gd name="T34" fmla="*/ 2147483647 w 152"/>
                <a:gd name="T35" fmla="*/ 2147483647 h 129"/>
                <a:gd name="T36" fmla="*/ 2147483647 w 152"/>
                <a:gd name="T37" fmla="*/ 2147483647 h 129"/>
                <a:gd name="T38" fmla="*/ 0 w 152"/>
                <a:gd name="T39" fmla="*/ 2147483647 h 1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2"/>
                <a:gd name="T61" fmla="*/ 0 h 129"/>
                <a:gd name="T62" fmla="*/ 152 w 152"/>
                <a:gd name="T63" fmla="*/ 129 h 1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2" h="129">
                  <a:moveTo>
                    <a:pt x="0" y="120"/>
                  </a:moveTo>
                  <a:lnTo>
                    <a:pt x="11" y="106"/>
                  </a:lnTo>
                  <a:lnTo>
                    <a:pt x="18" y="85"/>
                  </a:lnTo>
                  <a:lnTo>
                    <a:pt x="37" y="86"/>
                  </a:lnTo>
                  <a:lnTo>
                    <a:pt x="47" y="60"/>
                  </a:lnTo>
                  <a:lnTo>
                    <a:pt x="68" y="67"/>
                  </a:lnTo>
                  <a:lnTo>
                    <a:pt x="83" y="41"/>
                  </a:lnTo>
                  <a:lnTo>
                    <a:pt x="37" y="41"/>
                  </a:lnTo>
                  <a:lnTo>
                    <a:pt x="42" y="18"/>
                  </a:lnTo>
                  <a:lnTo>
                    <a:pt x="72" y="22"/>
                  </a:lnTo>
                  <a:lnTo>
                    <a:pt x="78" y="4"/>
                  </a:lnTo>
                  <a:lnTo>
                    <a:pt x="93" y="0"/>
                  </a:lnTo>
                  <a:lnTo>
                    <a:pt x="102" y="16"/>
                  </a:lnTo>
                  <a:lnTo>
                    <a:pt x="117" y="10"/>
                  </a:lnTo>
                  <a:lnTo>
                    <a:pt x="132" y="22"/>
                  </a:lnTo>
                  <a:lnTo>
                    <a:pt x="152" y="19"/>
                  </a:lnTo>
                  <a:lnTo>
                    <a:pt x="137" y="64"/>
                  </a:lnTo>
                  <a:lnTo>
                    <a:pt x="92" y="102"/>
                  </a:lnTo>
                  <a:lnTo>
                    <a:pt x="44" y="129"/>
                  </a:lnTo>
                  <a:lnTo>
                    <a:pt x="0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5" name="Freeform 229">
              <a:extLst/>
            </p:cNvPr>
            <p:cNvSpPr>
              <a:spLocks/>
            </p:cNvSpPr>
            <p:nvPr/>
          </p:nvSpPr>
          <p:spPr bwMode="auto">
            <a:xfrm>
              <a:off x="3206726" y="5943618"/>
              <a:ext cx="14288" cy="7938"/>
            </a:xfrm>
            <a:custGeom>
              <a:avLst/>
              <a:gdLst>
                <a:gd name="T0" fmla="*/ 2147483647 w 57"/>
                <a:gd name="T1" fmla="*/ 2147483647 h 37"/>
                <a:gd name="T2" fmla="*/ 2147483647 w 57"/>
                <a:gd name="T3" fmla="*/ 2147483647 h 37"/>
                <a:gd name="T4" fmla="*/ 2147483647 w 57"/>
                <a:gd name="T5" fmla="*/ 2147483647 h 37"/>
                <a:gd name="T6" fmla="*/ 0 w 57"/>
                <a:gd name="T7" fmla="*/ 2147483647 h 37"/>
                <a:gd name="T8" fmla="*/ 2147483647 w 57"/>
                <a:gd name="T9" fmla="*/ 0 h 37"/>
                <a:gd name="T10" fmla="*/ 2147483647 w 57"/>
                <a:gd name="T11" fmla="*/ 2147483647 h 37"/>
                <a:gd name="T12" fmla="*/ 2147483647 w 57"/>
                <a:gd name="T13" fmla="*/ 21474836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7"/>
                <a:gd name="T23" fmla="*/ 57 w 57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7">
                  <a:moveTo>
                    <a:pt x="57" y="16"/>
                  </a:moveTo>
                  <a:lnTo>
                    <a:pt x="45" y="37"/>
                  </a:lnTo>
                  <a:lnTo>
                    <a:pt x="16" y="34"/>
                  </a:lnTo>
                  <a:lnTo>
                    <a:pt x="0" y="13"/>
                  </a:lnTo>
                  <a:lnTo>
                    <a:pt x="22" y="0"/>
                  </a:lnTo>
                  <a:lnTo>
                    <a:pt x="51" y="4"/>
                  </a:lnTo>
                  <a:lnTo>
                    <a:pt x="57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6" name="Freeform 230">
              <a:extLst/>
            </p:cNvPr>
            <p:cNvSpPr>
              <a:spLocks/>
            </p:cNvSpPr>
            <p:nvPr/>
          </p:nvSpPr>
          <p:spPr bwMode="auto">
            <a:xfrm>
              <a:off x="2898751" y="5186381"/>
              <a:ext cx="150813" cy="833437"/>
            </a:xfrm>
            <a:custGeom>
              <a:avLst/>
              <a:gdLst>
                <a:gd name="T0" fmla="*/ 84 w 883780"/>
                <a:gd name="T1" fmla="*/ 43 h 4887663"/>
                <a:gd name="T2" fmla="*/ 76 w 883780"/>
                <a:gd name="T3" fmla="*/ 88 h 4887663"/>
                <a:gd name="T4" fmla="*/ 71 w 883780"/>
                <a:gd name="T5" fmla="*/ 162 h 4887663"/>
                <a:gd name="T6" fmla="*/ 58 w 883780"/>
                <a:gd name="T7" fmla="*/ 213 h 4887663"/>
                <a:gd name="T8" fmla="*/ 59 w 883780"/>
                <a:gd name="T9" fmla="*/ 269 h 4887663"/>
                <a:gd name="T10" fmla="*/ 38 w 883780"/>
                <a:gd name="T11" fmla="*/ 332 h 4887663"/>
                <a:gd name="T12" fmla="*/ 36 w 883780"/>
                <a:gd name="T13" fmla="*/ 379 h 4887663"/>
                <a:gd name="T14" fmla="*/ 25 w 883780"/>
                <a:gd name="T15" fmla="*/ 419 h 4887663"/>
                <a:gd name="T16" fmla="*/ 31 w 883780"/>
                <a:gd name="T17" fmla="*/ 456 h 4887663"/>
                <a:gd name="T18" fmla="*/ 43 w 883780"/>
                <a:gd name="T19" fmla="*/ 424 h 4887663"/>
                <a:gd name="T20" fmla="*/ 39 w 883780"/>
                <a:gd name="T21" fmla="*/ 489 h 4887663"/>
                <a:gd name="T22" fmla="*/ 20 w 883780"/>
                <a:gd name="T23" fmla="*/ 489 h 4887663"/>
                <a:gd name="T24" fmla="*/ 26 w 883780"/>
                <a:gd name="T25" fmla="*/ 518 h 4887663"/>
                <a:gd name="T26" fmla="*/ 4 w 883780"/>
                <a:gd name="T27" fmla="*/ 538 h 4887663"/>
                <a:gd name="T28" fmla="*/ 13 w 883780"/>
                <a:gd name="T29" fmla="*/ 550 h 4887663"/>
                <a:gd name="T30" fmla="*/ 8 w 883780"/>
                <a:gd name="T31" fmla="*/ 567 h 4887663"/>
                <a:gd name="T32" fmla="*/ 11 w 883780"/>
                <a:gd name="T33" fmla="*/ 606 h 4887663"/>
                <a:gd name="T34" fmla="*/ 8 w 883780"/>
                <a:gd name="T35" fmla="*/ 645 h 4887663"/>
                <a:gd name="T36" fmla="*/ 26 w 883780"/>
                <a:gd name="T37" fmla="*/ 666 h 4887663"/>
                <a:gd name="T38" fmla="*/ 33 w 883780"/>
                <a:gd name="T39" fmla="*/ 702 h 4887663"/>
                <a:gd name="T40" fmla="*/ 60 w 883780"/>
                <a:gd name="T41" fmla="*/ 684 h 4887663"/>
                <a:gd name="T42" fmla="*/ 90 w 883780"/>
                <a:gd name="T43" fmla="*/ 674 h 4887663"/>
                <a:gd name="T44" fmla="*/ 77 w 883780"/>
                <a:gd name="T45" fmla="*/ 657 h 4887663"/>
                <a:gd name="T46" fmla="*/ 49 w 883780"/>
                <a:gd name="T47" fmla="*/ 625 h 4887663"/>
                <a:gd name="T48" fmla="*/ 36 w 883780"/>
                <a:gd name="T49" fmla="*/ 601 h 4887663"/>
                <a:gd name="T50" fmla="*/ 52 w 883780"/>
                <a:gd name="T51" fmla="*/ 568 h 4887663"/>
                <a:gd name="T52" fmla="*/ 62 w 883780"/>
                <a:gd name="T53" fmla="*/ 533 h 4887663"/>
                <a:gd name="T54" fmla="*/ 60 w 883780"/>
                <a:gd name="T55" fmla="*/ 485 h 4887663"/>
                <a:gd name="T56" fmla="*/ 60 w 883780"/>
                <a:gd name="T57" fmla="*/ 433 h 4887663"/>
                <a:gd name="T58" fmla="*/ 59 w 883780"/>
                <a:gd name="T59" fmla="*/ 385 h 4887663"/>
                <a:gd name="T60" fmla="*/ 72 w 883780"/>
                <a:gd name="T61" fmla="*/ 361 h 4887663"/>
                <a:gd name="T62" fmla="*/ 70 w 883780"/>
                <a:gd name="T63" fmla="*/ 327 h 4887663"/>
                <a:gd name="T64" fmla="*/ 77 w 883780"/>
                <a:gd name="T65" fmla="*/ 300 h 4887663"/>
                <a:gd name="T66" fmla="*/ 90 w 883780"/>
                <a:gd name="T67" fmla="*/ 274 h 4887663"/>
                <a:gd name="T68" fmla="*/ 80 w 883780"/>
                <a:gd name="T69" fmla="*/ 241 h 4887663"/>
                <a:gd name="T70" fmla="*/ 83 w 883780"/>
                <a:gd name="T71" fmla="*/ 219 h 4887663"/>
                <a:gd name="T72" fmla="*/ 91 w 883780"/>
                <a:gd name="T73" fmla="*/ 201 h 4887663"/>
                <a:gd name="T74" fmla="*/ 98 w 883780"/>
                <a:gd name="T75" fmla="*/ 184 h 4887663"/>
                <a:gd name="T76" fmla="*/ 109 w 883780"/>
                <a:gd name="T77" fmla="*/ 156 h 4887663"/>
                <a:gd name="T78" fmla="*/ 111 w 883780"/>
                <a:gd name="T79" fmla="*/ 137 h 4887663"/>
                <a:gd name="T80" fmla="*/ 115 w 883780"/>
                <a:gd name="T81" fmla="*/ 109 h 4887663"/>
                <a:gd name="T82" fmla="*/ 124 w 883780"/>
                <a:gd name="T83" fmla="*/ 85 h 4887663"/>
                <a:gd name="T84" fmla="*/ 112 w 883780"/>
                <a:gd name="T85" fmla="*/ 57 h 4887663"/>
                <a:gd name="T86" fmla="*/ 106 w 883780"/>
                <a:gd name="T87" fmla="*/ 28 h 4887663"/>
                <a:gd name="T88" fmla="*/ 85 w 883780"/>
                <a:gd name="T89" fmla="*/ 0 h 48876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83780"/>
                <a:gd name="T136" fmla="*/ 0 h 4887663"/>
                <a:gd name="T137" fmla="*/ 883780 w 883780"/>
                <a:gd name="T138" fmla="*/ 4887663 h 48876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83780" h="4887663">
                  <a:moveTo>
                    <a:pt x="488493" y="34528"/>
                  </a:moveTo>
                  <a:lnTo>
                    <a:pt x="577850" y="153738"/>
                  </a:lnTo>
                  <a:lnTo>
                    <a:pt x="581025" y="296613"/>
                  </a:lnTo>
                  <a:lnTo>
                    <a:pt x="565150" y="388688"/>
                  </a:lnTo>
                  <a:lnTo>
                    <a:pt x="565150" y="563313"/>
                  </a:lnTo>
                  <a:lnTo>
                    <a:pt x="523875" y="614113"/>
                  </a:lnTo>
                  <a:lnTo>
                    <a:pt x="520700" y="734763"/>
                  </a:lnTo>
                  <a:lnTo>
                    <a:pt x="523875" y="953838"/>
                  </a:lnTo>
                  <a:lnTo>
                    <a:pt x="492125" y="1125288"/>
                  </a:lnTo>
                  <a:lnTo>
                    <a:pt x="431800" y="1249113"/>
                  </a:lnTo>
                  <a:lnTo>
                    <a:pt x="444500" y="1401513"/>
                  </a:lnTo>
                  <a:lnTo>
                    <a:pt x="396875" y="1474538"/>
                  </a:lnTo>
                  <a:lnTo>
                    <a:pt x="415925" y="1623763"/>
                  </a:lnTo>
                  <a:lnTo>
                    <a:pt x="431800" y="1747588"/>
                  </a:lnTo>
                  <a:lnTo>
                    <a:pt x="409575" y="1868238"/>
                  </a:lnTo>
                  <a:lnTo>
                    <a:pt x="355600" y="1979363"/>
                  </a:lnTo>
                  <a:lnTo>
                    <a:pt x="292100" y="2100013"/>
                  </a:lnTo>
                  <a:lnTo>
                    <a:pt x="260350" y="2303213"/>
                  </a:lnTo>
                  <a:lnTo>
                    <a:pt x="203200" y="2357188"/>
                  </a:lnTo>
                  <a:lnTo>
                    <a:pt x="212725" y="2493713"/>
                  </a:lnTo>
                  <a:lnTo>
                    <a:pt x="250825" y="2630238"/>
                  </a:lnTo>
                  <a:lnTo>
                    <a:pt x="174625" y="2722313"/>
                  </a:lnTo>
                  <a:lnTo>
                    <a:pt x="165100" y="2820738"/>
                  </a:lnTo>
                  <a:lnTo>
                    <a:pt x="174625" y="2903288"/>
                  </a:lnTo>
                  <a:lnTo>
                    <a:pt x="130175" y="3027113"/>
                  </a:lnTo>
                  <a:lnTo>
                    <a:pt x="120650" y="3185863"/>
                  </a:lnTo>
                  <a:lnTo>
                    <a:pt x="212725" y="3163638"/>
                  </a:lnTo>
                  <a:lnTo>
                    <a:pt x="209550" y="3058863"/>
                  </a:lnTo>
                  <a:lnTo>
                    <a:pt x="238125" y="2954088"/>
                  </a:lnTo>
                  <a:lnTo>
                    <a:pt x="298450" y="2938213"/>
                  </a:lnTo>
                  <a:lnTo>
                    <a:pt x="295275" y="3157288"/>
                  </a:lnTo>
                  <a:lnTo>
                    <a:pt x="254000" y="3293813"/>
                  </a:lnTo>
                  <a:lnTo>
                    <a:pt x="266700" y="3389063"/>
                  </a:lnTo>
                  <a:lnTo>
                    <a:pt x="228600" y="3414463"/>
                  </a:lnTo>
                  <a:lnTo>
                    <a:pt x="171450" y="3341438"/>
                  </a:lnTo>
                  <a:lnTo>
                    <a:pt x="139700" y="3392238"/>
                  </a:lnTo>
                  <a:lnTo>
                    <a:pt x="193675" y="3484313"/>
                  </a:lnTo>
                  <a:lnTo>
                    <a:pt x="222250" y="3531938"/>
                  </a:lnTo>
                  <a:lnTo>
                    <a:pt x="180975" y="3592263"/>
                  </a:lnTo>
                  <a:lnTo>
                    <a:pt x="127000" y="3503363"/>
                  </a:lnTo>
                  <a:lnTo>
                    <a:pt x="0" y="3665288"/>
                  </a:lnTo>
                  <a:lnTo>
                    <a:pt x="28575" y="3728788"/>
                  </a:lnTo>
                  <a:lnTo>
                    <a:pt x="95250" y="3697038"/>
                  </a:lnTo>
                  <a:lnTo>
                    <a:pt x="149225" y="3731963"/>
                  </a:lnTo>
                  <a:lnTo>
                    <a:pt x="92075" y="3817688"/>
                  </a:lnTo>
                  <a:lnTo>
                    <a:pt x="152400" y="3951038"/>
                  </a:lnTo>
                  <a:lnTo>
                    <a:pt x="107950" y="4036763"/>
                  </a:lnTo>
                  <a:lnTo>
                    <a:pt x="53975" y="3935163"/>
                  </a:lnTo>
                  <a:lnTo>
                    <a:pt x="15875" y="4001838"/>
                  </a:lnTo>
                  <a:lnTo>
                    <a:pt x="28575" y="4100263"/>
                  </a:lnTo>
                  <a:lnTo>
                    <a:pt x="73025" y="4201863"/>
                  </a:lnTo>
                  <a:lnTo>
                    <a:pt x="92075" y="4284413"/>
                  </a:lnTo>
                  <a:lnTo>
                    <a:pt x="98425" y="4357438"/>
                  </a:lnTo>
                  <a:lnTo>
                    <a:pt x="53975" y="4471738"/>
                  </a:lnTo>
                  <a:lnTo>
                    <a:pt x="149225" y="4471738"/>
                  </a:lnTo>
                  <a:lnTo>
                    <a:pt x="193675" y="4528888"/>
                  </a:lnTo>
                  <a:lnTo>
                    <a:pt x="180975" y="4617788"/>
                  </a:lnTo>
                  <a:lnTo>
                    <a:pt x="215900" y="4655888"/>
                  </a:lnTo>
                  <a:lnTo>
                    <a:pt x="193675" y="4725738"/>
                  </a:lnTo>
                  <a:lnTo>
                    <a:pt x="225425" y="4868613"/>
                  </a:lnTo>
                  <a:lnTo>
                    <a:pt x="431800" y="4887663"/>
                  </a:lnTo>
                  <a:lnTo>
                    <a:pt x="482600" y="4747963"/>
                  </a:lnTo>
                  <a:lnTo>
                    <a:pt x="412750" y="4744788"/>
                  </a:lnTo>
                  <a:lnTo>
                    <a:pt x="450850" y="4681288"/>
                  </a:lnTo>
                  <a:lnTo>
                    <a:pt x="555625" y="4671763"/>
                  </a:lnTo>
                  <a:lnTo>
                    <a:pt x="622300" y="4674938"/>
                  </a:lnTo>
                  <a:lnTo>
                    <a:pt x="650875" y="4582863"/>
                  </a:lnTo>
                  <a:lnTo>
                    <a:pt x="599221" y="4552950"/>
                  </a:lnTo>
                  <a:lnTo>
                    <a:pt x="533737" y="4557713"/>
                  </a:lnTo>
                  <a:lnTo>
                    <a:pt x="414674" y="4558903"/>
                  </a:lnTo>
                  <a:lnTo>
                    <a:pt x="365858" y="4410075"/>
                  </a:lnTo>
                  <a:lnTo>
                    <a:pt x="339665" y="4338638"/>
                  </a:lnTo>
                  <a:lnTo>
                    <a:pt x="267037" y="4318397"/>
                  </a:lnTo>
                  <a:lnTo>
                    <a:pt x="277752" y="4229100"/>
                  </a:lnTo>
                  <a:lnTo>
                    <a:pt x="251558" y="4165997"/>
                  </a:lnTo>
                  <a:lnTo>
                    <a:pt x="293230" y="4050506"/>
                  </a:lnTo>
                  <a:lnTo>
                    <a:pt x="342900" y="3973263"/>
                  </a:lnTo>
                  <a:lnTo>
                    <a:pt x="362287" y="3938588"/>
                  </a:lnTo>
                  <a:lnTo>
                    <a:pt x="346808" y="3843338"/>
                  </a:lnTo>
                  <a:lnTo>
                    <a:pt x="377765" y="3770709"/>
                  </a:lnTo>
                  <a:lnTo>
                    <a:pt x="425390" y="3693319"/>
                  </a:lnTo>
                  <a:lnTo>
                    <a:pt x="401577" y="3580209"/>
                  </a:lnTo>
                  <a:lnTo>
                    <a:pt x="419437" y="3498056"/>
                  </a:lnTo>
                  <a:lnTo>
                    <a:pt x="411102" y="3365897"/>
                  </a:lnTo>
                  <a:lnTo>
                    <a:pt x="415865" y="3311128"/>
                  </a:lnTo>
                  <a:lnTo>
                    <a:pt x="405149" y="3058716"/>
                  </a:lnTo>
                  <a:lnTo>
                    <a:pt x="411102" y="3000375"/>
                  </a:lnTo>
                  <a:lnTo>
                    <a:pt x="406340" y="2880122"/>
                  </a:lnTo>
                  <a:lnTo>
                    <a:pt x="401638" y="2763588"/>
                  </a:lnTo>
                  <a:lnTo>
                    <a:pt x="408721" y="2667000"/>
                  </a:lnTo>
                  <a:lnTo>
                    <a:pt x="424199" y="2609850"/>
                  </a:lnTo>
                  <a:lnTo>
                    <a:pt x="449202" y="2555081"/>
                  </a:lnTo>
                  <a:lnTo>
                    <a:pt x="500399" y="2505075"/>
                  </a:lnTo>
                  <a:lnTo>
                    <a:pt x="500399" y="2449116"/>
                  </a:lnTo>
                  <a:lnTo>
                    <a:pt x="448012" y="2333625"/>
                  </a:lnTo>
                  <a:lnTo>
                    <a:pt x="482540" y="2266950"/>
                  </a:lnTo>
                  <a:lnTo>
                    <a:pt x="525402" y="2226469"/>
                  </a:lnTo>
                  <a:lnTo>
                    <a:pt x="548024" y="2152650"/>
                  </a:lnTo>
                  <a:lnTo>
                    <a:pt x="534988" y="2077788"/>
                  </a:lnTo>
                  <a:lnTo>
                    <a:pt x="569455" y="2032397"/>
                  </a:lnTo>
                  <a:lnTo>
                    <a:pt x="603983" y="1958578"/>
                  </a:lnTo>
                  <a:lnTo>
                    <a:pt x="619462" y="1896666"/>
                  </a:lnTo>
                  <a:lnTo>
                    <a:pt x="587315" y="1804988"/>
                  </a:lnTo>
                  <a:lnTo>
                    <a:pt x="578980" y="1745456"/>
                  </a:lnTo>
                  <a:lnTo>
                    <a:pt x="550405" y="1671638"/>
                  </a:lnTo>
                  <a:lnTo>
                    <a:pt x="539690" y="1614488"/>
                  </a:lnTo>
                  <a:lnTo>
                    <a:pt x="547688" y="1561851"/>
                  </a:lnTo>
                  <a:lnTo>
                    <a:pt x="575408" y="1520428"/>
                  </a:lnTo>
                  <a:lnTo>
                    <a:pt x="611188" y="1477713"/>
                  </a:lnTo>
                  <a:lnTo>
                    <a:pt x="613508" y="1440656"/>
                  </a:lnTo>
                  <a:lnTo>
                    <a:pt x="630177" y="1394222"/>
                  </a:lnTo>
                  <a:lnTo>
                    <a:pt x="624224" y="1359694"/>
                  </a:lnTo>
                  <a:lnTo>
                    <a:pt x="624224" y="1301353"/>
                  </a:lnTo>
                  <a:lnTo>
                    <a:pt x="678993" y="1278731"/>
                  </a:lnTo>
                  <a:lnTo>
                    <a:pt x="687327" y="1210866"/>
                  </a:lnTo>
                  <a:lnTo>
                    <a:pt x="734952" y="1137047"/>
                  </a:lnTo>
                  <a:lnTo>
                    <a:pt x="755193" y="1083469"/>
                  </a:lnTo>
                  <a:lnTo>
                    <a:pt x="792102" y="1039416"/>
                  </a:lnTo>
                  <a:lnTo>
                    <a:pt x="759955" y="995363"/>
                  </a:lnTo>
                  <a:lnTo>
                    <a:pt x="769480" y="951309"/>
                  </a:lnTo>
                  <a:lnTo>
                    <a:pt x="749240" y="871538"/>
                  </a:lnTo>
                  <a:lnTo>
                    <a:pt x="740905" y="798909"/>
                  </a:lnTo>
                  <a:lnTo>
                    <a:pt x="794483" y="754856"/>
                  </a:lnTo>
                  <a:lnTo>
                    <a:pt x="874255" y="716756"/>
                  </a:lnTo>
                  <a:lnTo>
                    <a:pt x="883780" y="617934"/>
                  </a:lnTo>
                  <a:lnTo>
                    <a:pt x="859968" y="586978"/>
                  </a:lnTo>
                  <a:lnTo>
                    <a:pt x="811152" y="521494"/>
                  </a:lnTo>
                  <a:lnTo>
                    <a:pt x="781387" y="464344"/>
                  </a:lnTo>
                  <a:lnTo>
                    <a:pt x="771862" y="397669"/>
                  </a:lnTo>
                  <a:lnTo>
                    <a:pt x="756383" y="364331"/>
                  </a:lnTo>
                  <a:lnTo>
                    <a:pt x="720665" y="265509"/>
                  </a:lnTo>
                  <a:lnTo>
                    <a:pt x="732571" y="191691"/>
                  </a:lnTo>
                  <a:lnTo>
                    <a:pt x="734952" y="96441"/>
                  </a:lnTo>
                  <a:lnTo>
                    <a:pt x="675421" y="48816"/>
                  </a:lnTo>
                  <a:lnTo>
                    <a:pt x="589696" y="0"/>
                  </a:lnTo>
                  <a:lnTo>
                    <a:pt x="569455" y="30956"/>
                  </a:lnTo>
                  <a:lnTo>
                    <a:pt x="488493" y="345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7" name="Freeform 231">
              <a:extLst/>
            </p:cNvPr>
            <p:cNvSpPr>
              <a:spLocks/>
            </p:cNvSpPr>
            <p:nvPr/>
          </p:nvSpPr>
          <p:spPr bwMode="auto">
            <a:xfrm>
              <a:off x="7394551" y="5529281"/>
              <a:ext cx="101600" cy="157162"/>
            </a:xfrm>
            <a:custGeom>
              <a:avLst/>
              <a:gdLst>
                <a:gd name="T0" fmla="*/ 41 w 594000"/>
                <a:gd name="T1" fmla="*/ 132 h 922950"/>
                <a:gd name="T2" fmla="*/ 47 w 594000"/>
                <a:gd name="T3" fmla="*/ 127 h 922950"/>
                <a:gd name="T4" fmla="*/ 56 w 594000"/>
                <a:gd name="T5" fmla="*/ 113 h 922950"/>
                <a:gd name="T6" fmla="*/ 66 w 594000"/>
                <a:gd name="T7" fmla="*/ 98 h 922950"/>
                <a:gd name="T8" fmla="*/ 63 w 594000"/>
                <a:gd name="T9" fmla="*/ 88 h 922950"/>
                <a:gd name="T10" fmla="*/ 73 w 594000"/>
                <a:gd name="T11" fmla="*/ 88 h 922950"/>
                <a:gd name="T12" fmla="*/ 81 w 594000"/>
                <a:gd name="T13" fmla="*/ 77 h 922950"/>
                <a:gd name="T14" fmla="*/ 87 w 594000"/>
                <a:gd name="T15" fmla="*/ 67 h 922950"/>
                <a:gd name="T16" fmla="*/ 87 w 594000"/>
                <a:gd name="T17" fmla="*/ 54 h 922950"/>
                <a:gd name="T18" fmla="*/ 74 w 594000"/>
                <a:gd name="T19" fmla="*/ 57 h 922950"/>
                <a:gd name="T20" fmla="*/ 69 w 594000"/>
                <a:gd name="T21" fmla="*/ 67 h 922950"/>
                <a:gd name="T22" fmla="*/ 53 w 594000"/>
                <a:gd name="T23" fmla="*/ 57 h 922950"/>
                <a:gd name="T24" fmla="*/ 45 w 594000"/>
                <a:gd name="T25" fmla="*/ 34 h 922950"/>
                <a:gd name="T26" fmla="*/ 37 w 594000"/>
                <a:gd name="T27" fmla="*/ 41 h 922950"/>
                <a:gd name="T28" fmla="*/ 31 w 594000"/>
                <a:gd name="T29" fmla="*/ 31 h 922950"/>
                <a:gd name="T30" fmla="*/ 26 w 594000"/>
                <a:gd name="T31" fmla="*/ 23 h 922950"/>
                <a:gd name="T32" fmla="*/ 24 w 594000"/>
                <a:gd name="T33" fmla="*/ 10 h 922950"/>
                <a:gd name="T34" fmla="*/ 8 w 594000"/>
                <a:gd name="T35" fmla="*/ 0 h 922950"/>
                <a:gd name="T36" fmla="*/ 0 w 594000"/>
                <a:gd name="T37" fmla="*/ 8 h 922950"/>
                <a:gd name="T38" fmla="*/ 5 w 594000"/>
                <a:gd name="T39" fmla="*/ 15 h 922950"/>
                <a:gd name="T40" fmla="*/ 11 w 594000"/>
                <a:gd name="T41" fmla="*/ 28 h 922950"/>
                <a:gd name="T42" fmla="*/ 18 w 594000"/>
                <a:gd name="T43" fmla="*/ 41 h 922950"/>
                <a:gd name="T44" fmla="*/ 29 w 594000"/>
                <a:gd name="T45" fmla="*/ 52 h 922950"/>
                <a:gd name="T46" fmla="*/ 26 w 594000"/>
                <a:gd name="T47" fmla="*/ 59 h 922950"/>
                <a:gd name="T48" fmla="*/ 26 w 594000"/>
                <a:gd name="T49" fmla="*/ 70 h 922950"/>
                <a:gd name="T50" fmla="*/ 24 w 594000"/>
                <a:gd name="T51" fmla="*/ 80 h 922950"/>
                <a:gd name="T52" fmla="*/ 13 w 594000"/>
                <a:gd name="T53" fmla="*/ 82 h 922950"/>
                <a:gd name="T54" fmla="*/ 11 w 594000"/>
                <a:gd name="T55" fmla="*/ 93 h 922950"/>
                <a:gd name="T56" fmla="*/ 19 w 594000"/>
                <a:gd name="T57" fmla="*/ 96 h 922950"/>
                <a:gd name="T58" fmla="*/ 26 w 594000"/>
                <a:gd name="T59" fmla="*/ 98 h 922950"/>
                <a:gd name="T60" fmla="*/ 32 w 594000"/>
                <a:gd name="T61" fmla="*/ 103 h 922950"/>
                <a:gd name="T62" fmla="*/ 34 w 594000"/>
                <a:gd name="T63" fmla="*/ 106 h 922950"/>
                <a:gd name="T64" fmla="*/ 33 w 594000"/>
                <a:gd name="T65" fmla="*/ 116 h 922950"/>
                <a:gd name="T66" fmla="*/ 29 w 594000"/>
                <a:gd name="T67" fmla="*/ 121 h 922950"/>
                <a:gd name="T68" fmla="*/ 29 w 594000"/>
                <a:gd name="T69" fmla="*/ 126 h 922950"/>
                <a:gd name="T70" fmla="*/ 31 w 594000"/>
                <a:gd name="T71" fmla="*/ 132 h 922950"/>
                <a:gd name="T72" fmla="*/ 41 w 594000"/>
                <a:gd name="T73" fmla="*/ 132 h 9229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000"/>
                <a:gd name="T112" fmla="*/ 0 h 922950"/>
                <a:gd name="T113" fmla="*/ 594000 w 594000"/>
                <a:gd name="T114" fmla="*/ 922950 h 9229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000" h="922950">
                  <a:moveTo>
                    <a:pt x="279900" y="922950"/>
                  </a:moveTo>
                  <a:lnTo>
                    <a:pt x="320381" y="889613"/>
                  </a:lnTo>
                  <a:lnTo>
                    <a:pt x="379913" y="789600"/>
                  </a:lnTo>
                  <a:lnTo>
                    <a:pt x="450000" y="684000"/>
                  </a:lnTo>
                  <a:lnTo>
                    <a:pt x="432000" y="612000"/>
                  </a:lnTo>
                  <a:lnTo>
                    <a:pt x="498975" y="615769"/>
                  </a:lnTo>
                  <a:lnTo>
                    <a:pt x="556125" y="539569"/>
                  </a:lnTo>
                  <a:lnTo>
                    <a:pt x="591844" y="468131"/>
                  </a:lnTo>
                  <a:lnTo>
                    <a:pt x="594000" y="378000"/>
                  </a:lnTo>
                  <a:lnTo>
                    <a:pt x="504000" y="396000"/>
                  </a:lnTo>
                  <a:lnTo>
                    <a:pt x="468000" y="468000"/>
                  </a:lnTo>
                  <a:lnTo>
                    <a:pt x="360000" y="396000"/>
                  </a:lnTo>
                  <a:lnTo>
                    <a:pt x="306000" y="234000"/>
                  </a:lnTo>
                  <a:lnTo>
                    <a:pt x="252000" y="288000"/>
                  </a:lnTo>
                  <a:lnTo>
                    <a:pt x="213225" y="218100"/>
                  </a:lnTo>
                  <a:lnTo>
                    <a:pt x="180000" y="162000"/>
                  </a:lnTo>
                  <a:lnTo>
                    <a:pt x="162000" y="72000"/>
                  </a:lnTo>
                  <a:lnTo>
                    <a:pt x="54000" y="0"/>
                  </a:lnTo>
                  <a:lnTo>
                    <a:pt x="0" y="54000"/>
                  </a:lnTo>
                  <a:lnTo>
                    <a:pt x="36000" y="108000"/>
                  </a:lnTo>
                  <a:lnTo>
                    <a:pt x="72000" y="198000"/>
                  </a:lnTo>
                  <a:lnTo>
                    <a:pt x="126000" y="288000"/>
                  </a:lnTo>
                  <a:lnTo>
                    <a:pt x="198000" y="360000"/>
                  </a:lnTo>
                  <a:lnTo>
                    <a:pt x="180000" y="414000"/>
                  </a:lnTo>
                  <a:lnTo>
                    <a:pt x="180000" y="486000"/>
                  </a:lnTo>
                  <a:lnTo>
                    <a:pt x="162000" y="558000"/>
                  </a:lnTo>
                  <a:lnTo>
                    <a:pt x="90000" y="576000"/>
                  </a:lnTo>
                  <a:lnTo>
                    <a:pt x="72000" y="648000"/>
                  </a:lnTo>
                  <a:lnTo>
                    <a:pt x="127500" y="670538"/>
                  </a:lnTo>
                  <a:lnTo>
                    <a:pt x="180000" y="684000"/>
                  </a:lnTo>
                  <a:lnTo>
                    <a:pt x="216000" y="720000"/>
                  </a:lnTo>
                  <a:lnTo>
                    <a:pt x="234000" y="738000"/>
                  </a:lnTo>
                  <a:lnTo>
                    <a:pt x="227513" y="813413"/>
                  </a:lnTo>
                  <a:lnTo>
                    <a:pt x="198000" y="846000"/>
                  </a:lnTo>
                  <a:lnTo>
                    <a:pt x="198000" y="882000"/>
                  </a:lnTo>
                  <a:lnTo>
                    <a:pt x="213225" y="920569"/>
                  </a:lnTo>
                  <a:lnTo>
                    <a:pt x="279900" y="9229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8" name="Freeform 232">
              <a:extLst/>
            </p:cNvPr>
            <p:cNvSpPr>
              <a:spLocks/>
            </p:cNvSpPr>
            <p:nvPr/>
          </p:nvSpPr>
          <p:spPr bwMode="auto">
            <a:xfrm>
              <a:off x="4464026" y="3633806"/>
              <a:ext cx="33338" cy="53975"/>
            </a:xfrm>
            <a:custGeom>
              <a:avLst/>
              <a:gdLst>
                <a:gd name="T0" fmla="*/ 27 w 195263"/>
                <a:gd name="T1" fmla="*/ 27 h 309563"/>
                <a:gd name="T2" fmla="*/ 23 w 195263"/>
                <a:gd name="T3" fmla="*/ 31 h 309563"/>
                <a:gd name="T4" fmla="*/ 18 w 195263"/>
                <a:gd name="T5" fmla="*/ 33 h 309563"/>
                <a:gd name="T6" fmla="*/ 18 w 195263"/>
                <a:gd name="T7" fmla="*/ 38 h 309563"/>
                <a:gd name="T8" fmla="*/ 13 w 195263"/>
                <a:gd name="T9" fmla="*/ 47 h 309563"/>
                <a:gd name="T10" fmla="*/ 7 w 195263"/>
                <a:gd name="T11" fmla="*/ 50 h 309563"/>
                <a:gd name="T12" fmla="*/ 4 w 195263"/>
                <a:gd name="T13" fmla="*/ 50 h 309563"/>
                <a:gd name="T14" fmla="*/ 0 w 195263"/>
                <a:gd name="T15" fmla="*/ 44 h 309563"/>
                <a:gd name="T16" fmla="*/ 1 w 195263"/>
                <a:gd name="T17" fmla="*/ 39 h 309563"/>
                <a:gd name="T18" fmla="*/ 4 w 195263"/>
                <a:gd name="T19" fmla="*/ 40 h 309563"/>
                <a:gd name="T20" fmla="*/ 11 w 195263"/>
                <a:gd name="T21" fmla="*/ 37 h 309563"/>
                <a:gd name="T22" fmla="*/ 12 w 195263"/>
                <a:gd name="T23" fmla="*/ 31 h 309563"/>
                <a:gd name="T24" fmla="*/ 9 w 195263"/>
                <a:gd name="T25" fmla="*/ 23 h 309563"/>
                <a:gd name="T26" fmla="*/ 2 w 195263"/>
                <a:gd name="T27" fmla="*/ 18 h 309563"/>
                <a:gd name="T28" fmla="*/ 4 w 195263"/>
                <a:gd name="T29" fmla="*/ 12 h 309563"/>
                <a:gd name="T30" fmla="*/ 10 w 195263"/>
                <a:gd name="T31" fmla="*/ 13 h 309563"/>
                <a:gd name="T32" fmla="*/ 17 w 195263"/>
                <a:gd name="T33" fmla="*/ 9 h 309563"/>
                <a:gd name="T34" fmla="*/ 20 w 195263"/>
                <a:gd name="T35" fmla="*/ 0 h 309563"/>
                <a:gd name="T36" fmla="*/ 25 w 195263"/>
                <a:gd name="T37" fmla="*/ 6 h 309563"/>
                <a:gd name="T38" fmla="*/ 28 w 195263"/>
                <a:gd name="T39" fmla="*/ 15 h 309563"/>
                <a:gd name="T40" fmla="*/ 27 w 195263"/>
                <a:gd name="T41" fmla="*/ 27 h 3095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5263"/>
                <a:gd name="T64" fmla="*/ 0 h 309563"/>
                <a:gd name="T65" fmla="*/ 195263 w 195263"/>
                <a:gd name="T66" fmla="*/ 309563 h 3095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5263" h="309563">
                  <a:moveTo>
                    <a:pt x="187425" y="169219"/>
                  </a:moveTo>
                  <a:lnTo>
                    <a:pt x="157163" y="190500"/>
                  </a:lnTo>
                  <a:lnTo>
                    <a:pt x="121444" y="204788"/>
                  </a:lnTo>
                  <a:lnTo>
                    <a:pt x="121444" y="238125"/>
                  </a:lnTo>
                  <a:lnTo>
                    <a:pt x="88106" y="292894"/>
                  </a:lnTo>
                  <a:lnTo>
                    <a:pt x="50006" y="309563"/>
                  </a:lnTo>
                  <a:lnTo>
                    <a:pt x="26194" y="309563"/>
                  </a:lnTo>
                  <a:lnTo>
                    <a:pt x="0" y="273844"/>
                  </a:lnTo>
                  <a:lnTo>
                    <a:pt x="4763" y="242888"/>
                  </a:lnTo>
                  <a:lnTo>
                    <a:pt x="30956" y="245269"/>
                  </a:lnTo>
                  <a:lnTo>
                    <a:pt x="76200" y="230982"/>
                  </a:lnTo>
                  <a:lnTo>
                    <a:pt x="80963" y="195263"/>
                  </a:lnTo>
                  <a:lnTo>
                    <a:pt x="59531" y="145257"/>
                  </a:lnTo>
                  <a:lnTo>
                    <a:pt x="16669" y="111919"/>
                  </a:lnTo>
                  <a:lnTo>
                    <a:pt x="28575" y="71438"/>
                  </a:lnTo>
                  <a:lnTo>
                    <a:pt x="66675" y="78582"/>
                  </a:lnTo>
                  <a:lnTo>
                    <a:pt x="114300" y="54769"/>
                  </a:lnTo>
                  <a:lnTo>
                    <a:pt x="135731" y="0"/>
                  </a:lnTo>
                  <a:lnTo>
                    <a:pt x="171450" y="35719"/>
                  </a:lnTo>
                  <a:lnTo>
                    <a:pt x="195263" y="95250"/>
                  </a:lnTo>
                  <a:lnTo>
                    <a:pt x="187425" y="169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29" name="Freeform 233">
              <a:extLst/>
            </p:cNvPr>
            <p:cNvSpPr>
              <a:spLocks/>
            </p:cNvSpPr>
            <p:nvPr/>
          </p:nvSpPr>
          <p:spPr bwMode="auto">
            <a:xfrm>
              <a:off x="1463651" y="3556018"/>
              <a:ext cx="52388" cy="57150"/>
            </a:xfrm>
            <a:custGeom>
              <a:avLst/>
              <a:gdLst>
                <a:gd name="T0" fmla="*/ 19 w 305812"/>
                <a:gd name="T1" fmla="*/ 45 h 342000"/>
                <a:gd name="T2" fmla="*/ 30 w 305812"/>
                <a:gd name="T3" fmla="*/ 30 h 342000"/>
                <a:gd name="T4" fmla="*/ 42 w 305812"/>
                <a:gd name="T5" fmla="*/ 28 h 342000"/>
                <a:gd name="T6" fmla="*/ 39 w 305812"/>
                <a:gd name="T7" fmla="*/ 15 h 342000"/>
                <a:gd name="T8" fmla="*/ 45 w 305812"/>
                <a:gd name="T9" fmla="*/ 2 h 342000"/>
                <a:gd name="T10" fmla="*/ 37 w 305812"/>
                <a:gd name="T11" fmla="*/ 0 h 342000"/>
                <a:gd name="T12" fmla="*/ 29 w 305812"/>
                <a:gd name="T13" fmla="*/ 4 h 342000"/>
                <a:gd name="T14" fmla="*/ 24 w 305812"/>
                <a:gd name="T15" fmla="*/ 13 h 342000"/>
                <a:gd name="T16" fmla="*/ 16 w 305812"/>
                <a:gd name="T17" fmla="*/ 14 h 342000"/>
                <a:gd name="T18" fmla="*/ 3 w 305812"/>
                <a:gd name="T19" fmla="*/ 26 h 342000"/>
                <a:gd name="T20" fmla="*/ 0 w 305812"/>
                <a:gd name="T21" fmla="*/ 31 h 342000"/>
                <a:gd name="T22" fmla="*/ 3 w 305812"/>
                <a:gd name="T23" fmla="*/ 35 h 342000"/>
                <a:gd name="T24" fmla="*/ 8 w 305812"/>
                <a:gd name="T25" fmla="*/ 40 h 342000"/>
                <a:gd name="T26" fmla="*/ 19 w 305812"/>
                <a:gd name="T27" fmla="*/ 45 h 342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5812"/>
                <a:gd name="T43" fmla="*/ 0 h 342000"/>
                <a:gd name="T44" fmla="*/ 305812 w 305812"/>
                <a:gd name="T45" fmla="*/ 342000 h 34200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5812" h="342000">
                  <a:moveTo>
                    <a:pt x="125812" y="342000"/>
                  </a:moveTo>
                  <a:lnTo>
                    <a:pt x="204787" y="232181"/>
                  </a:lnTo>
                  <a:lnTo>
                    <a:pt x="287812" y="216000"/>
                  </a:lnTo>
                  <a:lnTo>
                    <a:pt x="261937" y="115500"/>
                  </a:lnTo>
                  <a:lnTo>
                    <a:pt x="305812" y="18000"/>
                  </a:lnTo>
                  <a:lnTo>
                    <a:pt x="251812" y="0"/>
                  </a:lnTo>
                  <a:lnTo>
                    <a:pt x="197643" y="32156"/>
                  </a:lnTo>
                  <a:lnTo>
                    <a:pt x="164306" y="101213"/>
                  </a:lnTo>
                  <a:lnTo>
                    <a:pt x="107812" y="108000"/>
                  </a:lnTo>
                  <a:lnTo>
                    <a:pt x="17812" y="198000"/>
                  </a:lnTo>
                  <a:lnTo>
                    <a:pt x="0" y="236944"/>
                  </a:lnTo>
                  <a:lnTo>
                    <a:pt x="17812" y="270000"/>
                  </a:lnTo>
                  <a:lnTo>
                    <a:pt x="52387" y="308381"/>
                  </a:lnTo>
                  <a:lnTo>
                    <a:pt x="125812" y="3420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0" name="Freeform 234">
              <a:extLst/>
            </p:cNvPr>
            <p:cNvSpPr>
              <a:spLocks/>
            </p:cNvSpPr>
            <p:nvPr/>
          </p:nvSpPr>
          <p:spPr bwMode="auto">
            <a:xfrm>
              <a:off x="4371951" y="3817956"/>
              <a:ext cx="7938" cy="11112"/>
            </a:xfrm>
            <a:custGeom>
              <a:avLst/>
              <a:gdLst>
                <a:gd name="T0" fmla="*/ 10 w 41671"/>
                <a:gd name="T1" fmla="*/ 7 h 61913"/>
                <a:gd name="T2" fmla="*/ 7 w 41671"/>
                <a:gd name="T3" fmla="*/ 11 h 61913"/>
                <a:gd name="T4" fmla="*/ 3 w 41671"/>
                <a:gd name="T5" fmla="*/ 11 h 61913"/>
                <a:gd name="T6" fmla="*/ 0 w 41671"/>
                <a:gd name="T7" fmla="*/ 10 h 61913"/>
                <a:gd name="T8" fmla="*/ 0 w 41671"/>
                <a:gd name="T9" fmla="*/ 7 h 61913"/>
                <a:gd name="T10" fmla="*/ 0 w 41671"/>
                <a:gd name="T11" fmla="*/ 5 h 61913"/>
                <a:gd name="T12" fmla="*/ 2 w 41671"/>
                <a:gd name="T13" fmla="*/ 1 h 61913"/>
                <a:gd name="T14" fmla="*/ 5 w 41671"/>
                <a:gd name="T15" fmla="*/ 0 h 61913"/>
                <a:gd name="T16" fmla="*/ 7 w 41671"/>
                <a:gd name="T17" fmla="*/ 4 h 61913"/>
                <a:gd name="T18" fmla="*/ 10 w 41671"/>
                <a:gd name="T19" fmla="*/ 7 h 619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671"/>
                <a:gd name="T31" fmla="*/ 0 h 61913"/>
                <a:gd name="T32" fmla="*/ 41671 w 41671"/>
                <a:gd name="T33" fmla="*/ 61913 h 619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671" h="61913">
                  <a:moveTo>
                    <a:pt x="41671" y="38100"/>
                  </a:moveTo>
                  <a:lnTo>
                    <a:pt x="27384" y="58341"/>
                  </a:lnTo>
                  <a:lnTo>
                    <a:pt x="13096" y="61913"/>
                  </a:lnTo>
                  <a:lnTo>
                    <a:pt x="1190" y="53579"/>
                  </a:lnTo>
                  <a:lnTo>
                    <a:pt x="1190" y="39291"/>
                  </a:lnTo>
                  <a:lnTo>
                    <a:pt x="0" y="26194"/>
                  </a:lnTo>
                  <a:lnTo>
                    <a:pt x="7143" y="3572"/>
                  </a:lnTo>
                  <a:lnTo>
                    <a:pt x="21431" y="0"/>
                  </a:lnTo>
                  <a:lnTo>
                    <a:pt x="28575" y="23813"/>
                  </a:lnTo>
                  <a:lnTo>
                    <a:pt x="41671" y="38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1" name="Freeform 239">
              <a:extLst/>
            </p:cNvPr>
            <p:cNvSpPr>
              <a:spLocks/>
            </p:cNvSpPr>
            <p:nvPr/>
          </p:nvSpPr>
          <p:spPr bwMode="auto">
            <a:xfrm>
              <a:off x="5203801" y="4403743"/>
              <a:ext cx="17463" cy="17463"/>
            </a:xfrm>
            <a:custGeom>
              <a:avLst/>
              <a:gdLst>
                <a:gd name="T0" fmla="*/ 2147483647 w 65"/>
                <a:gd name="T1" fmla="*/ 2147483647 h 64"/>
                <a:gd name="T2" fmla="*/ 2147483647 w 65"/>
                <a:gd name="T3" fmla="*/ 2147483647 h 64"/>
                <a:gd name="T4" fmla="*/ 2147483647 w 65"/>
                <a:gd name="T5" fmla="*/ 0 h 64"/>
                <a:gd name="T6" fmla="*/ 2147483647 w 65"/>
                <a:gd name="T7" fmla="*/ 0 h 64"/>
                <a:gd name="T8" fmla="*/ 2147483647 w 65"/>
                <a:gd name="T9" fmla="*/ 2147483647 h 64"/>
                <a:gd name="T10" fmla="*/ 2147483647 w 65"/>
                <a:gd name="T11" fmla="*/ 2147483647 h 64"/>
                <a:gd name="T12" fmla="*/ 2147483647 w 65"/>
                <a:gd name="T13" fmla="*/ 2147483647 h 64"/>
                <a:gd name="T14" fmla="*/ 2147483647 w 65"/>
                <a:gd name="T15" fmla="*/ 2147483647 h 64"/>
                <a:gd name="T16" fmla="*/ 0 w 65"/>
                <a:gd name="T17" fmla="*/ 2147483647 h 64"/>
                <a:gd name="T18" fmla="*/ 2147483647 w 65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64"/>
                <a:gd name="T32" fmla="*/ 65 w 65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64">
                  <a:moveTo>
                    <a:pt x="13" y="19"/>
                  </a:moveTo>
                  <a:lnTo>
                    <a:pt x="33" y="19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65" y="23"/>
                  </a:lnTo>
                  <a:lnTo>
                    <a:pt x="62" y="39"/>
                  </a:lnTo>
                  <a:lnTo>
                    <a:pt x="54" y="53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13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2" name="Freeform 240">
              <a:extLst/>
            </p:cNvPr>
            <p:cNvSpPr>
              <a:spLocks/>
            </p:cNvSpPr>
            <p:nvPr/>
          </p:nvSpPr>
          <p:spPr bwMode="auto">
            <a:xfrm>
              <a:off x="4303689" y="3997343"/>
              <a:ext cx="7937" cy="4763"/>
            </a:xfrm>
            <a:custGeom>
              <a:avLst/>
              <a:gdLst>
                <a:gd name="T0" fmla="*/ 0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2147483647 h 16"/>
                <a:gd name="T10" fmla="*/ 0 w 23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6"/>
                <a:gd name="T20" fmla="*/ 23 w 23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6">
                  <a:moveTo>
                    <a:pt x="0" y="4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12" y="13"/>
                  </a:lnTo>
                  <a:lnTo>
                    <a:pt x="3" y="1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3" name="Freeform 241">
              <a:extLst/>
            </p:cNvPr>
            <p:cNvSpPr>
              <a:spLocks/>
            </p:cNvSpPr>
            <p:nvPr/>
          </p:nvSpPr>
          <p:spPr bwMode="auto">
            <a:xfrm>
              <a:off x="4883126" y="4259281"/>
              <a:ext cx="12700" cy="12700"/>
            </a:xfrm>
            <a:custGeom>
              <a:avLst/>
              <a:gdLst>
                <a:gd name="T0" fmla="*/ 2147483647 w 36"/>
                <a:gd name="T1" fmla="*/ 0 h 42"/>
                <a:gd name="T2" fmla="*/ 2147483647 w 36"/>
                <a:gd name="T3" fmla="*/ 2147483647 h 42"/>
                <a:gd name="T4" fmla="*/ 2147483647 w 36"/>
                <a:gd name="T5" fmla="*/ 2147483647 h 42"/>
                <a:gd name="T6" fmla="*/ 2147483647 w 36"/>
                <a:gd name="T7" fmla="*/ 2147483647 h 42"/>
                <a:gd name="T8" fmla="*/ 0 w 36"/>
                <a:gd name="T9" fmla="*/ 2147483647 h 42"/>
                <a:gd name="T10" fmla="*/ 2147483647 w 36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42"/>
                <a:gd name="T20" fmla="*/ 36 w 36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42">
                  <a:moveTo>
                    <a:pt x="25" y="0"/>
                  </a:moveTo>
                  <a:lnTo>
                    <a:pt x="36" y="11"/>
                  </a:lnTo>
                  <a:lnTo>
                    <a:pt x="21" y="26"/>
                  </a:lnTo>
                  <a:lnTo>
                    <a:pt x="10" y="42"/>
                  </a:lnTo>
                  <a:lnTo>
                    <a:pt x="0" y="29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34" name="Group 242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7464401" y="5108593"/>
              <a:ext cx="85725" cy="71438"/>
              <a:chOff x="2864" y="2525"/>
              <a:chExt cx="248" cy="206"/>
            </a:xfrm>
            <a:grpFill/>
          </p:grpSpPr>
          <p:sp>
            <p:nvSpPr>
              <p:cNvPr id="299" name="Freeform 2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864" y="2632"/>
                <a:ext cx="131" cy="99"/>
              </a:xfrm>
              <a:custGeom>
                <a:avLst/>
                <a:gdLst>
                  <a:gd name="T0" fmla="*/ 0 w 656"/>
                  <a:gd name="T1" fmla="*/ 0 h 499"/>
                  <a:gd name="T2" fmla="*/ 0 w 656"/>
                  <a:gd name="T3" fmla="*/ 0 h 499"/>
                  <a:gd name="T4" fmla="*/ 0 w 656"/>
                  <a:gd name="T5" fmla="*/ 0 h 499"/>
                  <a:gd name="T6" fmla="*/ 0 w 656"/>
                  <a:gd name="T7" fmla="*/ 0 h 499"/>
                  <a:gd name="T8" fmla="*/ 0 w 656"/>
                  <a:gd name="T9" fmla="*/ 0 h 499"/>
                  <a:gd name="T10" fmla="*/ 0 w 656"/>
                  <a:gd name="T11" fmla="*/ 0 h 499"/>
                  <a:gd name="T12" fmla="*/ 0 w 656"/>
                  <a:gd name="T13" fmla="*/ 0 h 499"/>
                  <a:gd name="T14" fmla="*/ 0 w 656"/>
                  <a:gd name="T15" fmla="*/ 0 h 499"/>
                  <a:gd name="T16" fmla="*/ 0 w 656"/>
                  <a:gd name="T17" fmla="*/ 0 h 499"/>
                  <a:gd name="T18" fmla="*/ 0 w 656"/>
                  <a:gd name="T19" fmla="*/ 0 h 499"/>
                  <a:gd name="T20" fmla="*/ 0 w 656"/>
                  <a:gd name="T21" fmla="*/ 0 h 499"/>
                  <a:gd name="T22" fmla="*/ 0 w 656"/>
                  <a:gd name="T23" fmla="*/ 0 h 499"/>
                  <a:gd name="T24" fmla="*/ 0 w 656"/>
                  <a:gd name="T25" fmla="*/ 0 h 499"/>
                  <a:gd name="T26" fmla="*/ 0 w 656"/>
                  <a:gd name="T27" fmla="*/ 0 h 499"/>
                  <a:gd name="T28" fmla="*/ 0 w 656"/>
                  <a:gd name="T29" fmla="*/ 0 h 499"/>
                  <a:gd name="T30" fmla="*/ 0 w 656"/>
                  <a:gd name="T31" fmla="*/ 0 h 499"/>
                  <a:gd name="T32" fmla="*/ 0 w 656"/>
                  <a:gd name="T33" fmla="*/ 0 h 499"/>
                  <a:gd name="T34" fmla="*/ 0 w 656"/>
                  <a:gd name="T35" fmla="*/ 0 h 499"/>
                  <a:gd name="T36" fmla="*/ 0 w 656"/>
                  <a:gd name="T37" fmla="*/ 0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6"/>
                  <a:gd name="T58" fmla="*/ 0 h 499"/>
                  <a:gd name="T59" fmla="*/ 656 w 656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6" h="499">
                    <a:moveTo>
                      <a:pt x="354" y="499"/>
                    </a:moveTo>
                    <a:lnTo>
                      <a:pt x="224" y="480"/>
                    </a:lnTo>
                    <a:lnTo>
                      <a:pt x="104" y="432"/>
                    </a:lnTo>
                    <a:lnTo>
                      <a:pt x="0" y="384"/>
                    </a:lnTo>
                    <a:lnTo>
                      <a:pt x="8" y="272"/>
                    </a:lnTo>
                    <a:lnTo>
                      <a:pt x="80" y="216"/>
                    </a:lnTo>
                    <a:lnTo>
                      <a:pt x="80" y="136"/>
                    </a:lnTo>
                    <a:lnTo>
                      <a:pt x="173" y="91"/>
                    </a:lnTo>
                    <a:lnTo>
                      <a:pt x="224" y="16"/>
                    </a:lnTo>
                    <a:lnTo>
                      <a:pt x="336" y="24"/>
                    </a:lnTo>
                    <a:lnTo>
                      <a:pt x="445" y="0"/>
                    </a:lnTo>
                    <a:lnTo>
                      <a:pt x="512" y="88"/>
                    </a:lnTo>
                    <a:lnTo>
                      <a:pt x="608" y="176"/>
                    </a:lnTo>
                    <a:lnTo>
                      <a:pt x="624" y="272"/>
                    </a:lnTo>
                    <a:lnTo>
                      <a:pt x="656" y="360"/>
                    </a:lnTo>
                    <a:lnTo>
                      <a:pt x="592" y="392"/>
                    </a:lnTo>
                    <a:lnTo>
                      <a:pt x="520" y="424"/>
                    </a:lnTo>
                    <a:lnTo>
                      <a:pt x="424" y="472"/>
                    </a:lnTo>
                    <a:lnTo>
                      <a:pt x="354" y="49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300" name="Freeform 2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2980" y="2525"/>
                <a:ext cx="132" cy="83"/>
              </a:xfrm>
              <a:custGeom>
                <a:avLst/>
                <a:gdLst>
                  <a:gd name="T0" fmla="*/ 0 w 661"/>
                  <a:gd name="T1" fmla="*/ 0 h 413"/>
                  <a:gd name="T2" fmla="*/ 0 w 661"/>
                  <a:gd name="T3" fmla="*/ 0 h 413"/>
                  <a:gd name="T4" fmla="*/ 0 w 661"/>
                  <a:gd name="T5" fmla="*/ 0 h 413"/>
                  <a:gd name="T6" fmla="*/ 0 w 661"/>
                  <a:gd name="T7" fmla="*/ 0 h 413"/>
                  <a:gd name="T8" fmla="*/ 0 w 661"/>
                  <a:gd name="T9" fmla="*/ 0 h 413"/>
                  <a:gd name="T10" fmla="*/ 0 w 661"/>
                  <a:gd name="T11" fmla="*/ 0 h 413"/>
                  <a:gd name="T12" fmla="*/ 0 w 661"/>
                  <a:gd name="T13" fmla="*/ 0 h 413"/>
                  <a:gd name="T14" fmla="*/ 0 w 661"/>
                  <a:gd name="T15" fmla="*/ 0 h 413"/>
                  <a:gd name="T16" fmla="*/ 0 w 661"/>
                  <a:gd name="T17" fmla="*/ 0 h 413"/>
                  <a:gd name="T18" fmla="*/ 0 w 661"/>
                  <a:gd name="T19" fmla="*/ 0 h 413"/>
                  <a:gd name="T20" fmla="*/ 0 w 661"/>
                  <a:gd name="T21" fmla="*/ 0 h 413"/>
                  <a:gd name="T22" fmla="*/ 0 w 661"/>
                  <a:gd name="T23" fmla="*/ 0 h 413"/>
                  <a:gd name="T24" fmla="*/ 0 w 661"/>
                  <a:gd name="T25" fmla="*/ 0 h 413"/>
                  <a:gd name="T26" fmla="*/ 0 w 661"/>
                  <a:gd name="T27" fmla="*/ 0 h 413"/>
                  <a:gd name="T28" fmla="*/ 0 w 661"/>
                  <a:gd name="T29" fmla="*/ 0 h 413"/>
                  <a:gd name="T30" fmla="*/ 0 w 661"/>
                  <a:gd name="T31" fmla="*/ 0 h 413"/>
                  <a:gd name="T32" fmla="*/ 0 w 661"/>
                  <a:gd name="T33" fmla="*/ 0 h 413"/>
                  <a:gd name="T34" fmla="*/ 0 w 661"/>
                  <a:gd name="T35" fmla="*/ 0 h 413"/>
                  <a:gd name="T36" fmla="*/ 0 w 661"/>
                  <a:gd name="T37" fmla="*/ 0 h 413"/>
                  <a:gd name="T38" fmla="*/ 0 w 661"/>
                  <a:gd name="T39" fmla="*/ 0 h 413"/>
                  <a:gd name="T40" fmla="*/ 0 w 661"/>
                  <a:gd name="T41" fmla="*/ 0 h 413"/>
                  <a:gd name="T42" fmla="*/ 0 w 661"/>
                  <a:gd name="T43" fmla="*/ 0 h 413"/>
                  <a:gd name="T44" fmla="*/ 0 w 661"/>
                  <a:gd name="T45" fmla="*/ 0 h 413"/>
                  <a:gd name="T46" fmla="*/ 0 w 661"/>
                  <a:gd name="T47" fmla="*/ 0 h 413"/>
                  <a:gd name="T48" fmla="*/ 0 w 661"/>
                  <a:gd name="T49" fmla="*/ 0 h 413"/>
                  <a:gd name="T50" fmla="*/ 0 w 661"/>
                  <a:gd name="T51" fmla="*/ 0 h 413"/>
                  <a:gd name="T52" fmla="*/ 0 w 661"/>
                  <a:gd name="T53" fmla="*/ 0 h 413"/>
                  <a:gd name="T54" fmla="*/ 0 w 661"/>
                  <a:gd name="T55" fmla="*/ 0 h 413"/>
                  <a:gd name="T56" fmla="*/ 0 w 661"/>
                  <a:gd name="T57" fmla="*/ 0 h 413"/>
                  <a:gd name="T58" fmla="*/ 0 w 661"/>
                  <a:gd name="T59" fmla="*/ 0 h 413"/>
                  <a:gd name="T60" fmla="*/ 0 w 661"/>
                  <a:gd name="T61" fmla="*/ 0 h 413"/>
                  <a:gd name="T62" fmla="*/ 0 w 661"/>
                  <a:gd name="T63" fmla="*/ 0 h 413"/>
                  <a:gd name="T64" fmla="*/ 0 w 661"/>
                  <a:gd name="T65" fmla="*/ 0 h 413"/>
                  <a:gd name="T66" fmla="*/ 0 w 661"/>
                  <a:gd name="T67" fmla="*/ 0 h 413"/>
                  <a:gd name="T68" fmla="*/ 0 w 661"/>
                  <a:gd name="T69" fmla="*/ 0 h 413"/>
                  <a:gd name="T70" fmla="*/ 0 w 661"/>
                  <a:gd name="T71" fmla="*/ 0 h 413"/>
                  <a:gd name="T72" fmla="*/ 0 w 661"/>
                  <a:gd name="T73" fmla="*/ 0 h 413"/>
                  <a:gd name="T74" fmla="*/ 0 w 661"/>
                  <a:gd name="T75" fmla="*/ 0 h 4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61"/>
                  <a:gd name="T115" fmla="*/ 0 h 413"/>
                  <a:gd name="T116" fmla="*/ 661 w 661"/>
                  <a:gd name="T117" fmla="*/ 413 h 4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61" h="413">
                    <a:moveTo>
                      <a:pt x="109" y="413"/>
                    </a:moveTo>
                    <a:lnTo>
                      <a:pt x="61" y="379"/>
                    </a:lnTo>
                    <a:lnTo>
                      <a:pt x="27" y="326"/>
                    </a:lnTo>
                    <a:lnTo>
                      <a:pt x="0" y="304"/>
                    </a:lnTo>
                    <a:lnTo>
                      <a:pt x="45" y="214"/>
                    </a:lnTo>
                    <a:lnTo>
                      <a:pt x="85" y="221"/>
                    </a:lnTo>
                    <a:lnTo>
                      <a:pt x="133" y="187"/>
                    </a:lnTo>
                    <a:lnTo>
                      <a:pt x="176" y="163"/>
                    </a:lnTo>
                    <a:lnTo>
                      <a:pt x="272" y="123"/>
                    </a:lnTo>
                    <a:lnTo>
                      <a:pt x="320" y="115"/>
                    </a:lnTo>
                    <a:lnTo>
                      <a:pt x="373" y="96"/>
                    </a:lnTo>
                    <a:lnTo>
                      <a:pt x="430" y="62"/>
                    </a:lnTo>
                    <a:lnTo>
                      <a:pt x="499" y="32"/>
                    </a:lnTo>
                    <a:lnTo>
                      <a:pt x="541" y="19"/>
                    </a:lnTo>
                    <a:lnTo>
                      <a:pt x="613" y="0"/>
                    </a:lnTo>
                    <a:lnTo>
                      <a:pt x="661" y="0"/>
                    </a:lnTo>
                    <a:lnTo>
                      <a:pt x="613" y="62"/>
                    </a:lnTo>
                    <a:lnTo>
                      <a:pt x="544" y="123"/>
                    </a:lnTo>
                    <a:lnTo>
                      <a:pt x="493" y="187"/>
                    </a:lnTo>
                    <a:lnTo>
                      <a:pt x="445" y="235"/>
                    </a:lnTo>
                    <a:lnTo>
                      <a:pt x="440" y="283"/>
                    </a:lnTo>
                    <a:lnTo>
                      <a:pt x="497" y="269"/>
                    </a:lnTo>
                    <a:lnTo>
                      <a:pt x="536" y="225"/>
                    </a:lnTo>
                    <a:lnTo>
                      <a:pt x="598" y="187"/>
                    </a:lnTo>
                    <a:lnTo>
                      <a:pt x="637" y="158"/>
                    </a:lnTo>
                    <a:lnTo>
                      <a:pt x="641" y="187"/>
                    </a:lnTo>
                    <a:lnTo>
                      <a:pt x="584" y="245"/>
                    </a:lnTo>
                    <a:lnTo>
                      <a:pt x="541" y="273"/>
                    </a:lnTo>
                    <a:lnTo>
                      <a:pt x="502" y="293"/>
                    </a:lnTo>
                    <a:lnTo>
                      <a:pt x="445" y="321"/>
                    </a:lnTo>
                    <a:lnTo>
                      <a:pt x="377" y="317"/>
                    </a:lnTo>
                    <a:lnTo>
                      <a:pt x="353" y="264"/>
                    </a:lnTo>
                    <a:lnTo>
                      <a:pt x="305" y="264"/>
                    </a:lnTo>
                    <a:lnTo>
                      <a:pt x="243" y="302"/>
                    </a:lnTo>
                    <a:lnTo>
                      <a:pt x="227" y="350"/>
                    </a:lnTo>
                    <a:lnTo>
                      <a:pt x="161" y="326"/>
                    </a:lnTo>
                    <a:lnTo>
                      <a:pt x="104" y="374"/>
                    </a:lnTo>
                    <a:lnTo>
                      <a:pt x="109" y="41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grpSp>
          <p:nvGrpSpPr>
            <p:cNvPr id="235" name="Group 245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4511657" y="4168784"/>
              <a:ext cx="12701" cy="11112"/>
              <a:chOff x="9952" y="13024"/>
              <a:chExt cx="1640" cy="1406"/>
            </a:xfrm>
            <a:grpFill/>
          </p:grpSpPr>
          <p:sp>
            <p:nvSpPr>
              <p:cNvPr id="297" name="Freeform 24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0536" y="13424"/>
                <a:ext cx="1056" cy="1006"/>
              </a:xfrm>
              <a:custGeom>
                <a:avLst/>
                <a:gdLst>
                  <a:gd name="T0" fmla="*/ 600 w 1056"/>
                  <a:gd name="T1" fmla="*/ 961 h 1006"/>
                  <a:gd name="T2" fmla="*/ 512 w 1056"/>
                  <a:gd name="T3" fmla="*/ 992 h 1006"/>
                  <a:gd name="T4" fmla="*/ 456 w 1056"/>
                  <a:gd name="T5" fmla="*/ 912 h 1006"/>
                  <a:gd name="T6" fmla="*/ 384 w 1056"/>
                  <a:gd name="T7" fmla="*/ 848 h 1006"/>
                  <a:gd name="T8" fmla="*/ 208 w 1056"/>
                  <a:gd name="T9" fmla="*/ 744 h 1006"/>
                  <a:gd name="T10" fmla="*/ 64 w 1056"/>
                  <a:gd name="T11" fmla="*/ 672 h 1006"/>
                  <a:gd name="T12" fmla="*/ 32 w 1056"/>
                  <a:gd name="T13" fmla="*/ 496 h 1006"/>
                  <a:gd name="T14" fmla="*/ 48 w 1056"/>
                  <a:gd name="T15" fmla="*/ 368 h 1006"/>
                  <a:gd name="T16" fmla="*/ 56 w 1056"/>
                  <a:gd name="T17" fmla="*/ 200 h 1006"/>
                  <a:gd name="T18" fmla="*/ 0 w 1056"/>
                  <a:gd name="T19" fmla="*/ 104 h 1006"/>
                  <a:gd name="T20" fmla="*/ 64 w 1056"/>
                  <a:gd name="T21" fmla="*/ 48 h 1006"/>
                  <a:gd name="T22" fmla="*/ 176 w 1056"/>
                  <a:gd name="T23" fmla="*/ 0 h 1006"/>
                  <a:gd name="T24" fmla="*/ 248 w 1056"/>
                  <a:gd name="T25" fmla="*/ 64 h 1006"/>
                  <a:gd name="T26" fmla="*/ 128 w 1056"/>
                  <a:gd name="T27" fmla="*/ 144 h 1006"/>
                  <a:gd name="T28" fmla="*/ 232 w 1056"/>
                  <a:gd name="T29" fmla="*/ 176 h 1006"/>
                  <a:gd name="T30" fmla="*/ 320 w 1056"/>
                  <a:gd name="T31" fmla="*/ 176 h 1006"/>
                  <a:gd name="T32" fmla="*/ 416 w 1056"/>
                  <a:gd name="T33" fmla="*/ 176 h 1006"/>
                  <a:gd name="T34" fmla="*/ 472 w 1056"/>
                  <a:gd name="T35" fmla="*/ 216 h 1006"/>
                  <a:gd name="T36" fmla="*/ 536 w 1056"/>
                  <a:gd name="T37" fmla="*/ 280 h 1006"/>
                  <a:gd name="T38" fmla="*/ 616 w 1056"/>
                  <a:gd name="T39" fmla="*/ 328 h 1006"/>
                  <a:gd name="T40" fmla="*/ 680 w 1056"/>
                  <a:gd name="T41" fmla="*/ 344 h 1006"/>
                  <a:gd name="T42" fmla="*/ 760 w 1056"/>
                  <a:gd name="T43" fmla="*/ 440 h 1006"/>
                  <a:gd name="T44" fmla="*/ 864 w 1056"/>
                  <a:gd name="T45" fmla="*/ 512 h 1006"/>
                  <a:gd name="T46" fmla="*/ 936 w 1056"/>
                  <a:gd name="T47" fmla="*/ 560 h 1006"/>
                  <a:gd name="T48" fmla="*/ 992 w 1056"/>
                  <a:gd name="T49" fmla="*/ 608 h 1006"/>
                  <a:gd name="T50" fmla="*/ 1056 w 1056"/>
                  <a:gd name="T51" fmla="*/ 720 h 1006"/>
                  <a:gd name="T52" fmla="*/ 1056 w 1056"/>
                  <a:gd name="T53" fmla="*/ 840 h 1006"/>
                  <a:gd name="T54" fmla="*/ 992 w 1056"/>
                  <a:gd name="T55" fmla="*/ 944 h 1006"/>
                  <a:gd name="T56" fmla="*/ 918 w 1056"/>
                  <a:gd name="T57" fmla="*/ 1006 h 1006"/>
                  <a:gd name="T58" fmla="*/ 720 w 1056"/>
                  <a:gd name="T59" fmla="*/ 968 h 1006"/>
                  <a:gd name="T60" fmla="*/ 600 w 1056"/>
                  <a:gd name="T61" fmla="*/ 961 h 100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56"/>
                  <a:gd name="T94" fmla="*/ 0 h 1006"/>
                  <a:gd name="T95" fmla="*/ 1056 w 1056"/>
                  <a:gd name="T96" fmla="*/ 1006 h 100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56" h="1006">
                    <a:moveTo>
                      <a:pt x="600" y="961"/>
                    </a:moveTo>
                    <a:lnTo>
                      <a:pt x="512" y="992"/>
                    </a:lnTo>
                    <a:lnTo>
                      <a:pt x="456" y="912"/>
                    </a:lnTo>
                    <a:lnTo>
                      <a:pt x="384" y="848"/>
                    </a:lnTo>
                    <a:lnTo>
                      <a:pt x="208" y="744"/>
                    </a:lnTo>
                    <a:lnTo>
                      <a:pt x="64" y="672"/>
                    </a:lnTo>
                    <a:lnTo>
                      <a:pt x="32" y="496"/>
                    </a:lnTo>
                    <a:lnTo>
                      <a:pt x="48" y="368"/>
                    </a:lnTo>
                    <a:lnTo>
                      <a:pt x="56" y="200"/>
                    </a:lnTo>
                    <a:lnTo>
                      <a:pt x="0" y="104"/>
                    </a:lnTo>
                    <a:lnTo>
                      <a:pt x="64" y="48"/>
                    </a:lnTo>
                    <a:lnTo>
                      <a:pt x="176" y="0"/>
                    </a:lnTo>
                    <a:lnTo>
                      <a:pt x="248" y="64"/>
                    </a:lnTo>
                    <a:lnTo>
                      <a:pt x="128" y="144"/>
                    </a:lnTo>
                    <a:lnTo>
                      <a:pt x="232" y="176"/>
                    </a:lnTo>
                    <a:lnTo>
                      <a:pt x="320" y="176"/>
                    </a:lnTo>
                    <a:lnTo>
                      <a:pt x="416" y="176"/>
                    </a:lnTo>
                    <a:lnTo>
                      <a:pt x="472" y="216"/>
                    </a:lnTo>
                    <a:lnTo>
                      <a:pt x="536" y="280"/>
                    </a:lnTo>
                    <a:lnTo>
                      <a:pt x="616" y="328"/>
                    </a:lnTo>
                    <a:lnTo>
                      <a:pt x="680" y="344"/>
                    </a:lnTo>
                    <a:lnTo>
                      <a:pt x="760" y="440"/>
                    </a:lnTo>
                    <a:lnTo>
                      <a:pt x="864" y="512"/>
                    </a:lnTo>
                    <a:lnTo>
                      <a:pt x="936" y="560"/>
                    </a:lnTo>
                    <a:lnTo>
                      <a:pt x="992" y="608"/>
                    </a:lnTo>
                    <a:lnTo>
                      <a:pt x="1056" y="720"/>
                    </a:lnTo>
                    <a:lnTo>
                      <a:pt x="1056" y="840"/>
                    </a:lnTo>
                    <a:lnTo>
                      <a:pt x="992" y="944"/>
                    </a:lnTo>
                    <a:lnTo>
                      <a:pt x="918" y="1006"/>
                    </a:lnTo>
                    <a:lnTo>
                      <a:pt x="720" y="968"/>
                    </a:lnTo>
                    <a:lnTo>
                      <a:pt x="600" y="96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8" name="Freeform 24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52" y="13024"/>
                <a:ext cx="656" cy="328"/>
              </a:xfrm>
              <a:custGeom>
                <a:avLst/>
                <a:gdLst>
                  <a:gd name="T0" fmla="*/ 168 w 656"/>
                  <a:gd name="T1" fmla="*/ 288 h 328"/>
                  <a:gd name="T2" fmla="*/ 80 w 656"/>
                  <a:gd name="T3" fmla="*/ 224 h 328"/>
                  <a:gd name="T4" fmla="*/ 64 w 656"/>
                  <a:gd name="T5" fmla="*/ 144 h 328"/>
                  <a:gd name="T6" fmla="*/ 0 w 656"/>
                  <a:gd name="T7" fmla="*/ 40 h 328"/>
                  <a:gd name="T8" fmla="*/ 96 w 656"/>
                  <a:gd name="T9" fmla="*/ 8 h 328"/>
                  <a:gd name="T10" fmla="*/ 277 w 656"/>
                  <a:gd name="T11" fmla="*/ 0 h 328"/>
                  <a:gd name="T12" fmla="*/ 384 w 656"/>
                  <a:gd name="T13" fmla="*/ 64 h 328"/>
                  <a:gd name="T14" fmla="*/ 456 w 656"/>
                  <a:gd name="T15" fmla="*/ 96 h 328"/>
                  <a:gd name="T16" fmla="*/ 560 w 656"/>
                  <a:gd name="T17" fmla="*/ 96 h 328"/>
                  <a:gd name="T18" fmla="*/ 656 w 656"/>
                  <a:gd name="T19" fmla="*/ 200 h 328"/>
                  <a:gd name="T20" fmla="*/ 552 w 656"/>
                  <a:gd name="T21" fmla="*/ 288 h 328"/>
                  <a:gd name="T22" fmla="*/ 456 w 656"/>
                  <a:gd name="T23" fmla="*/ 320 h 328"/>
                  <a:gd name="T24" fmla="*/ 352 w 656"/>
                  <a:gd name="T25" fmla="*/ 328 h 328"/>
                  <a:gd name="T26" fmla="*/ 272 w 656"/>
                  <a:gd name="T27" fmla="*/ 296 h 328"/>
                  <a:gd name="T28" fmla="*/ 168 w 656"/>
                  <a:gd name="T29" fmla="*/ 288 h 3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6"/>
                  <a:gd name="T46" fmla="*/ 0 h 328"/>
                  <a:gd name="T47" fmla="*/ 656 w 656"/>
                  <a:gd name="T48" fmla="*/ 328 h 3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6" h="328">
                    <a:moveTo>
                      <a:pt x="168" y="288"/>
                    </a:moveTo>
                    <a:lnTo>
                      <a:pt x="80" y="224"/>
                    </a:lnTo>
                    <a:lnTo>
                      <a:pt x="64" y="144"/>
                    </a:lnTo>
                    <a:lnTo>
                      <a:pt x="0" y="40"/>
                    </a:lnTo>
                    <a:lnTo>
                      <a:pt x="96" y="8"/>
                    </a:lnTo>
                    <a:lnTo>
                      <a:pt x="277" y="0"/>
                    </a:lnTo>
                    <a:lnTo>
                      <a:pt x="384" y="64"/>
                    </a:lnTo>
                    <a:lnTo>
                      <a:pt x="456" y="96"/>
                    </a:lnTo>
                    <a:lnTo>
                      <a:pt x="560" y="96"/>
                    </a:lnTo>
                    <a:lnTo>
                      <a:pt x="656" y="200"/>
                    </a:lnTo>
                    <a:lnTo>
                      <a:pt x="552" y="288"/>
                    </a:lnTo>
                    <a:lnTo>
                      <a:pt x="456" y="320"/>
                    </a:lnTo>
                    <a:lnTo>
                      <a:pt x="352" y="328"/>
                    </a:lnTo>
                    <a:lnTo>
                      <a:pt x="272" y="296"/>
                    </a:lnTo>
                    <a:lnTo>
                      <a:pt x="168" y="28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36" name="Freeform 248">
              <a:extLst/>
            </p:cNvPr>
            <p:cNvSpPr>
              <a:spLocks/>
            </p:cNvSpPr>
            <p:nvPr/>
          </p:nvSpPr>
          <p:spPr bwMode="auto">
            <a:xfrm>
              <a:off x="4662464" y="4457718"/>
              <a:ext cx="301625" cy="247650"/>
            </a:xfrm>
            <a:custGeom>
              <a:avLst/>
              <a:gdLst>
                <a:gd name="T0" fmla="*/ 2147483647 w 950"/>
                <a:gd name="T1" fmla="*/ 2147483647 h 781"/>
                <a:gd name="T2" fmla="*/ 2147483647 w 950"/>
                <a:gd name="T3" fmla="*/ 2147483647 h 781"/>
                <a:gd name="T4" fmla="*/ 2147483647 w 950"/>
                <a:gd name="T5" fmla="*/ 2147483647 h 781"/>
                <a:gd name="T6" fmla="*/ 2147483647 w 950"/>
                <a:gd name="T7" fmla="*/ 2147483647 h 781"/>
                <a:gd name="T8" fmla="*/ 2147483647 w 950"/>
                <a:gd name="T9" fmla="*/ 2147483647 h 781"/>
                <a:gd name="T10" fmla="*/ 2147483647 w 950"/>
                <a:gd name="T11" fmla="*/ 2147483647 h 781"/>
                <a:gd name="T12" fmla="*/ 2147483647 w 950"/>
                <a:gd name="T13" fmla="*/ 2147483647 h 781"/>
                <a:gd name="T14" fmla="*/ 2147483647 w 950"/>
                <a:gd name="T15" fmla="*/ 2147483647 h 781"/>
                <a:gd name="T16" fmla="*/ 2147483647 w 950"/>
                <a:gd name="T17" fmla="*/ 2147483647 h 781"/>
                <a:gd name="T18" fmla="*/ 2147483647 w 950"/>
                <a:gd name="T19" fmla="*/ 2147483647 h 781"/>
                <a:gd name="T20" fmla="*/ 2147483647 w 950"/>
                <a:gd name="T21" fmla="*/ 2147483647 h 781"/>
                <a:gd name="T22" fmla="*/ 2147483647 w 950"/>
                <a:gd name="T23" fmla="*/ 2147483647 h 781"/>
                <a:gd name="T24" fmla="*/ 2147483647 w 950"/>
                <a:gd name="T25" fmla="*/ 2147483647 h 781"/>
                <a:gd name="T26" fmla="*/ 2147483647 w 950"/>
                <a:gd name="T27" fmla="*/ 2147483647 h 781"/>
                <a:gd name="T28" fmla="*/ 2147483647 w 950"/>
                <a:gd name="T29" fmla="*/ 2147483647 h 781"/>
                <a:gd name="T30" fmla="*/ 2147483647 w 950"/>
                <a:gd name="T31" fmla="*/ 2147483647 h 781"/>
                <a:gd name="T32" fmla="*/ 2147483647 w 950"/>
                <a:gd name="T33" fmla="*/ 2147483647 h 781"/>
                <a:gd name="T34" fmla="*/ 2147483647 w 950"/>
                <a:gd name="T35" fmla="*/ 2147483647 h 781"/>
                <a:gd name="T36" fmla="*/ 2147483647 w 950"/>
                <a:gd name="T37" fmla="*/ 2147483647 h 781"/>
                <a:gd name="T38" fmla="*/ 2147483647 w 950"/>
                <a:gd name="T39" fmla="*/ 2147483647 h 781"/>
                <a:gd name="T40" fmla="*/ 2147483647 w 950"/>
                <a:gd name="T41" fmla="*/ 2147483647 h 781"/>
                <a:gd name="T42" fmla="*/ 2147483647 w 950"/>
                <a:gd name="T43" fmla="*/ 2147483647 h 781"/>
                <a:gd name="T44" fmla="*/ 2147483647 w 950"/>
                <a:gd name="T45" fmla="*/ 2147483647 h 781"/>
                <a:gd name="T46" fmla="*/ 2147483647 w 950"/>
                <a:gd name="T47" fmla="*/ 2147483647 h 781"/>
                <a:gd name="T48" fmla="*/ 2147483647 w 950"/>
                <a:gd name="T49" fmla="*/ 2147483647 h 781"/>
                <a:gd name="T50" fmla="*/ 2147483647 w 950"/>
                <a:gd name="T51" fmla="*/ 2147483647 h 781"/>
                <a:gd name="T52" fmla="*/ 2147483647 w 950"/>
                <a:gd name="T53" fmla="*/ 2147483647 h 781"/>
                <a:gd name="T54" fmla="*/ 2147483647 w 950"/>
                <a:gd name="T55" fmla="*/ 2147483647 h 781"/>
                <a:gd name="T56" fmla="*/ 2147483647 w 950"/>
                <a:gd name="T57" fmla="*/ 2147483647 h 781"/>
                <a:gd name="T58" fmla="*/ 2147483647 w 950"/>
                <a:gd name="T59" fmla="*/ 2147483647 h 781"/>
                <a:gd name="T60" fmla="*/ 2147483647 w 950"/>
                <a:gd name="T61" fmla="*/ 2147483647 h 781"/>
                <a:gd name="T62" fmla="*/ 2147483647 w 950"/>
                <a:gd name="T63" fmla="*/ 2147483647 h 781"/>
                <a:gd name="T64" fmla="*/ 0 w 950"/>
                <a:gd name="T65" fmla="*/ 2147483647 h 781"/>
                <a:gd name="T66" fmla="*/ 2147483647 w 950"/>
                <a:gd name="T67" fmla="*/ 2147483647 h 781"/>
                <a:gd name="T68" fmla="*/ 2147483647 w 950"/>
                <a:gd name="T69" fmla="*/ 2147483647 h 781"/>
                <a:gd name="T70" fmla="*/ 2147483647 w 950"/>
                <a:gd name="T71" fmla="*/ 2147483647 h 781"/>
                <a:gd name="T72" fmla="*/ 2147483647 w 950"/>
                <a:gd name="T73" fmla="*/ 2147483647 h 7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50"/>
                <a:gd name="T112" fmla="*/ 0 h 781"/>
                <a:gd name="T113" fmla="*/ 950 w 950"/>
                <a:gd name="T114" fmla="*/ 781 h 7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50" h="781">
                  <a:moveTo>
                    <a:pt x="686" y="1"/>
                  </a:moveTo>
                  <a:lnTo>
                    <a:pt x="768" y="5"/>
                  </a:lnTo>
                  <a:lnTo>
                    <a:pt x="839" y="0"/>
                  </a:lnTo>
                  <a:lnTo>
                    <a:pt x="859" y="36"/>
                  </a:lnTo>
                  <a:lnTo>
                    <a:pt x="876" y="74"/>
                  </a:lnTo>
                  <a:lnTo>
                    <a:pt x="880" y="115"/>
                  </a:lnTo>
                  <a:lnTo>
                    <a:pt x="885" y="143"/>
                  </a:lnTo>
                  <a:lnTo>
                    <a:pt x="890" y="169"/>
                  </a:lnTo>
                  <a:lnTo>
                    <a:pt x="922" y="218"/>
                  </a:lnTo>
                  <a:lnTo>
                    <a:pt x="950" y="247"/>
                  </a:lnTo>
                  <a:lnTo>
                    <a:pt x="896" y="278"/>
                  </a:lnTo>
                  <a:lnTo>
                    <a:pt x="853" y="319"/>
                  </a:lnTo>
                  <a:lnTo>
                    <a:pt x="842" y="362"/>
                  </a:lnTo>
                  <a:lnTo>
                    <a:pt x="832" y="438"/>
                  </a:lnTo>
                  <a:lnTo>
                    <a:pt x="821" y="499"/>
                  </a:lnTo>
                  <a:lnTo>
                    <a:pt x="800" y="536"/>
                  </a:lnTo>
                  <a:lnTo>
                    <a:pt x="775" y="588"/>
                  </a:lnTo>
                  <a:lnTo>
                    <a:pt x="749" y="640"/>
                  </a:lnTo>
                  <a:lnTo>
                    <a:pt x="723" y="670"/>
                  </a:lnTo>
                  <a:lnTo>
                    <a:pt x="696" y="680"/>
                  </a:lnTo>
                  <a:lnTo>
                    <a:pt x="659" y="677"/>
                  </a:lnTo>
                  <a:lnTo>
                    <a:pt x="635" y="692"/>
                  </a:lnTo>
                  <a:lnTo>
                    <a:pt x="616" y="671"/>
                  </a:lnTo>
                  <a:lnTo>
                    <a:pt x="590" y="655"/>
                  </a:lnTo>
                  <a:lnTo>
                    <a:pt x="596" y="637"/>
                  </a:lnTo>
                  <a:lnTo>
                    <a:pt x="598" y="608"/>
                  </a:lnTo>
                  <a:lnTo>
                    <a:pt x="598" y="583"/>
                  </a:lnTo>
                  <a:lnTo>
                    <a:pt x="580" y="581"/>
                  </a:lnTo>
                  <a:lnTo>
                    <a:pt x="569" y="595"/>
                  </a:lnTo>
                  <a:lnTo>
                    <a:pt x="556" y="602"/>
                  </a:lnTo>
                  <a:lnTo>
                    <a:pt x="556" y="616"/>
                  </a:lnTo>
                  <a:lnTo>
                    <a:pt x="557" y="632"/>
                  </a:lnTo>
                  <a:lnTo>
                    <a:pt x="550" y="652"/>
                  </a:lnTo>
                  <a:lnTo>
                    <a:pt x="541" y="664"/>
                  </a:lnTo>
                  <a:lnTo>
                    <a:pt x="527" y="676"/>
                  </a:lnTo>
                  <a:lnTo>
                    <a:pt x="523" y="697"/>
                  </a:lnTo>
                  <a:lnTo>
                    <a:pt x="509" y="704"/>
                  </a:lnTo>
                  <a:lnTo>
                    <a:pt x="488" y="710"/>
                  </a:lnTo>
                  <a:lnTo>
                    <a:pt x="467" y="709"/>
                  </a:lnTo>
                  <a:lnTo>
                    <a:pt x="443" y="692"/>
                  </a:lnTo>
                  <a:lnTo>
                    <a:pt x="425" y="691"/>
                  </a:lnTo>
                  <a:lnTo>
                    <a:pt x="409" y="700"/>
                  </a:lnTo>
                  <a:lnTo>
                    <a:pt x="398" y="713"/>
                  </a:lnTo>
                  <a:lnTo>
                    <a:pt x="377" y="725"/>
                  </a:lnTo>
                  <a:lnTo>
                    <a:pt x="374" y="739"/>
                  </a:lnTo>
                  <a:lnTo>
                    <a:pt x="331" y="733"/>
                  </a:lnTo>
                  <a:lnTo>
                    <a:pt x="311" y="715"/>
                  </a:lnTo>
                  <a:lnTo>
                    <a:pt x="283" y="725"/>
                  </a:lnTo>
                  <a:lnTo>
                    <a:pt x="248" y="724"/>
                  </a:lnTo>
                  <a:lnTo>
                    <a:pt x="236" y="704"/>
                  </a:lnTo>
                  <a:lnTo>
                    <a:pt x="229" y="685"/>
                  </a:lnTo>
                  <a:lnTo>
                    <a:pt x="209" y="679"/>
                  </a:lnTo>
                  <a:lnTo>
                    <a:pt x="187" y="683"/>
                  </a:lnTo>
                  <a:lnTo>
                    <a:pt x="179" y="695"/>
                  </a:lnTo>
                  <a:lnTo>
                    <a:pt x="170" y="712"/>
                  </a:lnTo>
                  <a:lnTo>
                    <a:pt x="161" y="734"/>
                  </a:lnTo>
                  <a:lnTo>
                    <a:pt x="154" y="746"/>
                  </a:lnTo>
                  <a:lnTo>
                    <a:pt x="157" y="763"/>
                  </a:lnTo>
                  <a:lnTo>
                    <a:pt x="148" y="773"/>
                  </a:lnTo>
                  <a:lnTo>
                    <a:pt x="128" y="781"/>
                  </a:lnTo>
                  <a:lnTo>
                    <a:pt x="88" y="780"/>
                  </a:lnTo>
                  <a:lnTo>
                    <a:pt x="96" y="725"/>
                  </a:lnTo>
                  <a:lnTo>
                    <a:pt x="83" y="693"/>
                  </a:lnTo>
                  <a:lnTo>
                    <a:pt x="44" y="643"/>
                  </a:lnTo>
                  <a:lnTo>
                    <a:pt x="44" y="574"/>
                  </a:lnTo>
                  <a:lnTo>
                    <a:pt x="0" y="540"/>
                  </a:lnTo>
                  <a:lnTo>
                    <a:pt x="10" y="493"/>
                  </a:lnTo>
                  <a:lnTo>
                    <a:pt x="32" y="451"/>
                  </a:lnTo>
                  <a:lnTo>
                    <a:pt x="63" y="399"/>
                  </a:lnTo>
                  <a:lnTo>
                    <a:pt x="114" y="369"/>
                  </a:lnTo>
                  <a:lnTo>
                    <a:pt x="110" y="134"/>
                  </a:lnTo>
                  <a:lnTo>
                    <a:pt x="170" y="129"/>
                  </a:lnTo>
                  <a:lnTo>
                    <a:pt x="163" y="8"/>
                  </a:lnTo>
                  <a:lnTo>
                    <a:pt x="686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7" name="Freeform 249">
              <a:extLst/>
            </p:cNvPr>
            <p:cNvSpPr>
              <a:spLocks/>
            </p:cNvSpPr>
            <p:nvPr/>
          </p:nvSpPr>
          <p:spPr bwMode="auto">
            <a:xfrm>
              <a:off x="4691039" y="4641868"/>
              <a:ext cx="214312" cy="158750"/>
            </a:xfrm>
            <a:custGeom>
              <a:avLst/>
              <a:gdLst>
                <a:gd name="T0" fmla="*/ 0 w 673"/>
                <a:gd name="T1" fmla="*/ 2147483647 h 504"/>
                <a:gd name="T2" fmla="*/ 2147483647 w 673"/>
                <a:gd name="T3" fmla="*/ 2147483647 h 504"/>
                <a:gd name="T4" fmla="*/ 2147483647 w 673"/>
                <a:gd name="T5" fmla="*/ 2147483647 h 504"/>
                <a:gd name="T6" fmla="*/ 2147483647 w 673"/>
                <a:gd name="T7" fmla="*/ 2147483647 h 504"/>
                <a:gd name="T8" fmla="*/ 2147483647 w 673"/>
                <a:gd name="T9" fmla="*/ 2147483647 h 504"/>
                <a:gd name="T10" fmla="*/ 2147483647 w 673"/>
                <a:gd name="T11" fmla="*/ 2147483647 h 504"/>
                <a:gd name="T12" fmla="*/ 2147483647 w 673"/>
                <a:gd name="T13" fmla="*/ 2147483647 h 504"/>
                <a:gd name="T14" fmla="*/ 2147483647 w 673"/>
                <a:gd name="T15" fmla="*/ 2147483647 h 504"/>
                <a:gd name="T16" fmla="*/ 2147483647 w 673"/>
                <a:gd name="T17" fmla="*/ 2147483647 h 504"/>
                <a:gd name="T18" fmla="*/ 2147483647 w 673"/>
                <a:gd name="T19" fmla="*/ 2147483647 h 504"/>
                <a:gd name="T20" fmla="*/ 2147483647 w 673"/>
                <a:gd name="T21" fmla="*/ 2147483647 h 504"/>
                <a:gd name="T22" fmla="*/ 2147483647 w 673"/>
                <a:gd name="T23" fmla="*/ 2147483647 h 504"/>
                <a:gd name="T24" fmla="*/ 2147483647 w 673"/>
                <a:gd name="T25" fmla="*/ 2147483647 h 504"/>
                <a:gd name="T26" fmla="*/ 2147483647 w 673"/>
                <a:gd name="T27" fmla="*/ 2147483647 h 504"/>
                <a:gd name="T28" fmla="*/ 2147483647 w 673"/>
                <a:gd name="T29" fmla="*/ 2147483647 h 504"/>
                <a:gd name="T30" fmla="*/ 2147483647 w 673"/>
                <a:gd name="T31" fmla="*/ 2147483647 h 504"/>
                <a:gd name="T32" fmla="*/ 2147483647 w 673"/>
                <a:gd name="T33" fmla="*/ 2147483647 h 504"/>
                <a:gd name="T34" fmla="*/ 2147483647 w 673"/>
                <a:gd name="T35" fmla="*/ 2147483647 h 504"/>
                <a:gd name="T36" fmla="*/ 2147483647 w 673"/>
                <a:gd name="T37" fmla="*/ 2147483647 h 504"/>
                <a:gd name="T38" fmla="*/ 2147483647 w 673"/>
                <a:gd name="T39" fmla="*/ 2147483647 h 504"/>
                <a:gd name="T40" fmla="*/ 2147483647 w 673"/>
                <a:gd name="T41" fmla="*/ 2147483647 h 504"/>
                <a:gd name="T42" fmla="*/ 2147483647 w 673"/>
                <a:gd name="T43" fmla="*/ 2147483647 h 504"/>
                <a:gd name="T44" fmla="*/ 2147483647 w 673"/>
                <a:gd name="T45" fmla="*/ 2147483647 h 504"/>
                <a:gd name="T46" fmla="*/ 2147483647 w 673"/>
                <a:gd name="T47" fmla="*/ 2147483647 h 504"/>
                <a:gd name="T48" fmla="*/ 2147483647 w 673"/>
                <a:gd name="T49" fmla="*/ 2147483647 h 504"/>
                <a:gd name="T50" fmla="*/ 2147483647 w 673"/>
                <a:gd name="T51" fmla="*/ 2147483647 h 504"/>
                <a:gd name="T52" fmla="*/ 2147483647 w 673"/>
                <a:gd name="T53" fmla="*/ 2147483647 h 504"/>
                <a:gd name="T54" fmla="*/ 2147483647 w 673"/>
                <a:gd name="T55" fmla="*/ 2147483647 h 504"/>
                <a:gd name="T56" fmla="*/ 2147483647 w 673"/>
                <a:gd name="T57" fmla="*/ 2147483647 h 504"/>
                <a:gd name="T58" fmla="*/ 2147483647 w 673"/>
                <a:gd name="T59" fmla="*/ 2147483647 h 504"/>
                <a:gd name="T60" fmla="*/ 2147483647 w 673"/>
                <a:gd name="T61" fmla="*/ 2147483647 h 504"/>
                <a:gd name="T62" fmla="*/ 2147483647 w 673"/>
                <a:gd name="T63" fmla="*/ 2147483647 h 504"/>
                <a:gd name="T64" fmla="*/ 2147483647 w 673"/>
                <a:gd name="T65" fmla="*/ 2147483647 h 504"/>
                <a:gd name="T66" fmla="*/ 2147483647 w 673"/>
                <a:gd name="T67" fmla="*/ 2147483647 h 504"/>
                <a:gd name="T68" fmla="*/ 2147483647 w 673"/>
                <a:gd name="T69" fmla="*/ 2147483647 h 504"/>
                <a:gd name="T70" fmla="*/ 2147483647 w 673"/>
                <a:gd name="T71" fmla="*/ 2147483647 h 504"/>
                <a:gd name="T72" fmla="*/ 2147483647 w 673"/>
                <a:gd name="T73" fmla="*/ 2147483647 h 504"/>
                <a:gd name="T74" fmla="*/ 2147483647 w 673"/>
                <a:gd name="T75" fmla="*/ 2147483647 h 5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3"/>
                <a:gd name="T115" fmla="*/ 0 h 504"/>
                <a:gd name="T116" fmla="*/ 673 w 673"/>
                <a:gd name="T117" fmla="*/ 504 h 5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3" h="504">
                  <a:moveTo>
                    <a:pt x="38" y="200"/>
                  </a:moveTo>
                  <a:lnTo>
                    <a:pt x="0" y="204"/>
                  </a:lnTo>
                  <a:lnTo>
                    <a:pt x="33" y="234"/>
                  </a:lnTo>
                  <a:lnTo>
                    <a:pt x="95" y="258"/>
                  </a:lnTo>
                  <a:lnTo>
                    <a:pt x="119" y="292"/>
                  </a:lnTo>
                  <a:lnTo>
                    <a:pt x="137" y="310"/>
                  </a:lnTo>
                  <a:lnTo>
                    <a:pt x="154" y="336"/>
                  </a:lnTo>
                  <a:lnTo>
                    <a:pt x="194" y="387"/>
                  </a:lnTo>
                  <a:lnTo>
                    <a:pt x="211" y="422"/>
                  </a:lnTo>
                  <a:lnTo>
                    <a:pt x="225" y="444"/>
                  </a:lnTo>
                  <a:lnTo>
                    <a:pt x="253" y="450"/>
                  </a:lnTo>
                  <a:lnTo>
                    <a:pt x="275" y="436"/>
                  </a:lnTo>
                  <a:lnTo>
                    <a:pt x="309" y="452"/>
                  </a:lnTo>
                  <a:lnTo>
                    <a:pt x="341" y="454"/>
                  </a:lnTo>
                  <a:lnTo>
                    <a:pt x="365" y="440"/>
                  </a:lnTo>
                  <a:lnTo>
                    <a:pt x="403" y="476"/>
                  </a:lnTo>
                  <a:lnTo>
                    <a:pt x="425" y="504"/>
                  </a:lnTo>
                  <a:lnTo>
                    <a:pt x="459" y="492"/>
                  </a:lnTo>
                  <a:lnTo>
                    <a:pt x="515" y="478"/>
                  </a:lnTo>
                  <a:lnTo>
                    <a:pt x="575" y="466"/>
                  </a:lnTo>
                  <a:lnTo>
                    <a:pt x="609" y="446"/>
                  </a:lnTo>
                  <a:lnTo>
                    <a:pt x="635" y="434"/>
                  </a:lnTo>
                  <a:lnTo>
                    <a:pt x="673" y="428"/>
                  </a:lnTo>
                  <a:lnTo>
                    <a:pt x="673" y="376"/>
                  </a:lnTo>
                  <a:lnTo>
                    <a:pt x="649" y="374"/>
                  </a:lnTo>
                  <a:lnTo>
                    <a:pt x="631" y="352"/>
                  </a:lnTo>
                  <a:lnTo>
                    <a:pt x="617" y="316"/>
                  </a:lnTo>
                  <a:lnTo>
                    <a:pt x="587" y="276"/>
                  </a:lnTo>
                  <a:lnTo>
                    <a:pt x="555" y="236"/>
                  </a:lnTo>
                  <a:lnTo>
                    <a:pt x="513" y="218"/>
                  </a:lnTo>
                  <a:lnTo>
                    <a:pt x="515" y="194"/>
                  </a:lnTo>
                  <a:lnTo>
                    <a:pt x="507" y="176"/>
                  </a:lnTo>
                  <a:lnTo>
                    <a:pt x="533" y="156"/>
                  </a:lnTo>
                  <a:lnTo>
                    <a:pt x="531" y="128"/>
                  </a:lnTo>
                  <a:lnTo>
                    <a:pt x="545" y="112"/>
                  </a:lnTo>
                  <a:lnTo>
                    <a:pt x="518" y="89"/>
                  </a:lnTo>
                  <a:lnTo>
                    <a:pt x="500" y="78"/>
                  </a:lnTo>
                  <a:lnTo>
                    <a:pt x="504" y="56"/>
                  </a:lnTo>
                  <a:lnTo>
                    <a:pt x="504" y="28"/>
                  </a:lnTo>
                  <a:lnTo>
                    <a:pt x="504" y="4"/>
                  </a:lnTo>
                  <a:lnTo>
                    <a:pt x="488" y="0"/>
                  </a:lnTo>
                  <a:lnTo>
                    <a:pt x="477" y="17"/>
                  </a:lnTo>
                  <a:lnTo>
                    <a:pt x="463" y="24"/>
                  </a:lnTo>
                  <a:lnTo>
                    <a:pt x="465" y="37"/>
                  </a:lnTo>
                  <a:lnTo>
                    <a:pt x="463" y="52"/>
                  </a:lnTo>
                  <a:lnTo>
                    <a:pt x="461" y="65"/>
                  </a:lnTo>
                  <a:lnTo>
                    <a:pt x="453" y="80"/>
                  </a:lnTo>
                  <a:lnTo>
                    <a:pt x="439" y="95"/>
                  </a:lnTo>
                  <a:lnTo>
                    <a:pt x="431" y="115"/>
                  </a:lnTo>
                  <a:lnTo>
                    <a:pt x="416" y="125"/>
                  </a:lnTo>
                  <a:lnTo>
                    <a:pt x="394" y="134"/>
                  </a:lnTo>
                  <a:lnTo>
                    <a:pt x="374" y="130"/>
                  </a:lnTo>
                  <a:lnTo>
                    <a:pt x="356" y="119"/>
                  </a:lnTo>
                  <a:lnTo>
                    <a:pt x="335" y="110"/>
                  </a:lnTo>
                  <a:lnTo>
                    <a:pt x="317" y="121"/>
                  </a:lnTo>
                  <a:lnTo>
                    <a:pt x="305" y="134"/>
                  </a:lnTo>
                  <a:lnTo>
                    <a:pt x="288" y="145"/>
                  </a:lnTo>
                  <a:lnTo>
                    <a:pt x="280" y="158"/>
                  </a:lnTo>
                  <a:lnTo>
                    <a:pt x="256" y="158"/>
                  </a:lnTo>
                  <a:lnTo>
                    <a:pt x="238" y="156"/>
                  </a:lnTo>
                  <a:lnTo>
                    <a:pt x="221" y="138"/>
                  </a:lnTo>
                  <a:lnTo>
                    <a:pt x="193" y="147"/>
                  </a:lnTo>
                  <a:lnTo>
                    <a:pt x="175" y="147"/>
                  </a:lnTo>
                  <a:lnTo>
                    <a:pt x="154" y="143"/>
                  </a:lnTo>
                  <a:lnTo>
                    <a:pt x="146" y="130"/>
                  </a:lnTo>
                  <a:lnTo>
                    <a:pt x="142" y="119"/>
                  </a:lnTo>
                  <a:lnTo>
                    <a:pt x="136" y="104"/>
                  </a:lnTo>
                  <a:lnTo>
                    <a:pt x="118" y="102"/>
                  </a:lnTo>
                  <a:lnTo>
                    <a:pt x="97" y="104"/>
                  </a:lnTo>
                  <a:lnTo>
                    <a:pt x="87" y="119"/>
                  </a:lnTo>
                  <a:lnTo>
                    <a:pt x="79" y="134"/>
                  </a:lnTo>
                  <a:lnTo>
                    <a:pt x="73" y="149"/>
                  </a:lnTo>
                  <a:lnTo>
                    <a:pt x="63" y="167"/>
                  </a:lnTo>
                  <a:lnTo>
                    <a:pt x="63" y="184"/>
                  </a:lnTo>
                  <a:lnTo>
                    <a:pt x="55" y="195"/>
                  </a:lnTo>
                  <a:lnTo>
                    <a:pt x="38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8" name="Freeform 251">
              <a:extLst/>
            </p:cNvPr>
            <p:cNvSpPr>
              <a:spLocks/>
            </p:cNvSpPr>
            <p:nvPr/>
          </p:nvSpPr>
          <p:spPr bwMode="auto">
            <a:xfrm>
              <a:off x="5052989" y="4046556"/>
              <a:ext cx="66675" cy="49212"/>
            </a:xfrm>
            <a:custGeom>
              <a:avLst/>
              <a:gdLst>
                <a:gd name="T0" fmla="*/ 2147483647 w 209"/>
                <a:gd name="T1" fmla="*/ 2147483647 h 153"/>
                <a:gd name="T2" fmla="*/ 2147483647 w 209"/>
                <a:gd name="T3" fmla="*/ 2147483647 h 153"/>
                <a:gd name="T4" fmla="*/ 2147483647 w 209"/>
                <a:gd name="T5" fmla="*/ 2147483647 h 153"/>
                <a:gd name="T6" fmla="*/ 2147483647 w 209"/>
                <a:gd name="T7" fmla="*/ 2147483647 h 153"/>
                <a:gd name="T8" fmla="*/ 2147483647 w 209"/>
                <a:gd name="T9" fmla="*/ 2147483647 h 153"/>
                <a:gd name="T10" fmla="*/ 2147483647 w 209"/>
                <a:gd name="T11" fmla="*/ 2147483647 h 153"/>
                <a:gd name="T12" fmla="*/ 2147483647 w 209"/>
                <a:gd name="T13" fmla="*/ 2147483647 h 153"/>
                <a:gd name="T14" fmla="*/ 2147483647 w 209"/>
                <a:gd name="T15" fmla="*/ 2147483647 h 153"/>
                <a:gd name="T16" fmla="*/ 2147483647 w 209"/>
                <a:gd name="T17" fmla="*/ 2147483647 h 153"/>
                <a:gd name="T18" fmla="*/ 2147483647 w 209"/>
                <a:gd name="T19" fmla="*/ 2147483647 h 153"/>
                <a:gd name="T20" fmla="*/ 2147483647 w 209"/>
                <a:gd name="T21" fmla="*/ 2147483647 h 153"/>
                <a:gd name="T22" fmla="*/ 2147483647 w 209"/>
                <a:gd name="T23" fmla="*/ 2147483647 h 153"/>
                <a:gd name="T24" fmla="*/ 2147483647 w 209"/>
                <a:gd name="T25" fmla="*/ 2147483647 h 153"/>
                <a:gd name="T26" fmla="*/ 2147483647 w 209"/>
                <a:gd name="T27" fmla="*/ 2147483647 h 153"/>
                <a:gd name="T28" fmla="*/ 2147483647 w 209"/>
                <a:gd name="T29" fmla="*/ 2147483647 h 153"/>
                <a:gd name="T30" fmla="*/ 2147483647 w 209"/>
                <a:gd name="T31" fmla="*/ 2147483647 h 153"/>
                <a:gd name="T32" fmla="*/ 2147483647 w 209"/>
                <a:gd name="T33" fmla="*/ 2147483647 h 153"/>
                <a:gd name="T34" fmla="*/ 2147483647 w 209"/>
                <a:gd name="T35" fmla="*/ 2147483647 h 153"/>
                <a:gd name="T36" fmla="*/ 2147483647 w 209"/>
                <a:gd name="T37" fmla="*/ 2147483647 h 153"/>
                <a:gd name="T38" fmla="*/ 2147483647 w 209"/>
                <a:gd name="T39" fmla="*/ 2147483647 h 153"/>
                <a:gd name="T40" fmla="*/ 2147483647 w 209"/>
                <a:gd name="T41" fmla="*/ 2147483647 h 153"/>
                <a:gd name="T42" fmla="*/ 2147483647 w 209"/>
                <a:gd name="T43" fmla="*/ 2147483647 h 153"/>
                <a:gd name="T44" fmla="*/ 2147483647 w 209"/>
                <a:gd name="T45" fmla="*/ 2147483647 h 153"/>
                <a:gd name="T46" fmla="*/ 2147483647 w 209"/>
                <a:gd name="T47" fmla="*/ 2147483647 h 153"/>
                <a:gd name="T48" fmla="*/ 2147483647 w 209"/>
                <a:gd name="T49" fmla="*/ 2147483647 h 153"/>
                <a:gd name="T50" fmla="*/ 2147483647 w 209"/>
                <a:gd name="T51" fmla="*/ 2147483647 h 153"/>
                <a:gd name="T52" fmla="*/ 2147483647 w 209"/>
                <a:gd name="T53" fmla="*/ 2147483647 h 153"/>
                <a:gd name="T54" fmla="*/ 2147483647 w 209"/>
                <a:gd name="T55" fmla="*/ 2147483647 h 153"/>
                <a:gd name="T56" fmla="*/ 2147483647 w 209"/>
                <a:gd name="T57" fmla="*/ 0 h 153"/>
                <a:gd name="T58" fmla="*/ 2147483647 w 209"/>
                <a:gd name="T59" fmla="*/ 2147483647 h 153"/>
                <a:gd name="T60" fmla="*/ 2147483647 w 209"/>
                <a:gd name="T61" fmla="*/ 2147483647 h 153"/>
                <a:gd name="T62" fmla="*/ 0 w 209"/>
                <a:gd name="T63" fmla="*/ 2147483647 h 153"/>
                <a:gd name="T64" fmla="*/ 2147483647 w 209"/>
                <a:gd name="T65" fmla="*/ 2147483647 h 153"/>
                <a:gd name="T66" fmla="*/ 2147483647 w 209"/>
                <a:gd name="T67" fmla="*/ 2147483647 h 153"/>
                <a:gd name="T68" fmla="*/ 2147483647 w 209"/>
                <a:gd name="T69" fmla="*/ 2147483647 h 153"/>
                <a:gd name="T70" fmla="*/ 2147483647 w 209"/>
                <a:gd name="T71" fmla="*/ 2147483647 h 153"/>
                <a:gd name="T72" fmla="*/ 2147483647 w 209"/>
                <a:gd name="T73" fmla="*/ 2147483647 h 153"/>
                <a:gd name="T74" fmla="*/ 2147483647 w 209"/>
                <a:gd name="T75" fmla="*/ 2147483647 h 153"/>
                <a:gd name="T76" fmla="*/ 2147483647 w 209"/>
                <a:gd name="T77" fmla="*/ 2147483647 h 153"/>
                <a:gd name="T78" fmla="*/ 2147483647 w 209"/>
                <a:gd name="T79" fmla="*/ 2147483647 h 1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9"/>
                <a:gd name="T121" fmla="*/ 0 h 153"/>
                <a:gd name="T122" fmla="*/ 209 w 209"/>
                <a:gd name="T123" fmla="*/ 153 h 15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9" h="153">
                  <a:moveTo>
                    <a:pt x="59" y="91"/>
                  </a:moveTo>
                  <a:lnTo>
                    <a:pt x="77" y="97"/>
                  </a:lnTo>
                  <a:lnTo>
                    <a:pt x="92" y="105"/>
                  </a:lnTo>
                  <a:lnTo>
                    <a:pt x="108" y="102"/>
                  </a:lnTo>
                  <a:lnTo>
                    <a:pt x="122" y="114"/>
                  </a:lnTo>
                  <a:lnTo>
                    <a:pt x="138" y="115"/>
                  </a:lnTo>
                  <a:lnTo>
                    <a:pt x="155" y="111"/>
                  </a:lnTo>
                  <a:lnTo>
                    <a:pt x="161" y="124"/>
                  </a:lnTo>
                  <a:lnTo>
                    <a:pt x="174" y="127"/>
                  </a:lnTo>
                  <a:lnTo>
                    <a:pt x="177" y="141"/>
                  </a:lnTo>
                  <a:lnTo>
                    <a:pt x="188" y="153"/>
                  </a:lnTo>
                  <a:lnTo>
                    <a:pt x="209" y="144"/>
                  </a:lnTo>
                  <a:lnTo>
                    <a:pt x="204" y="135"/>
                  </a:lnTo>
                  <a:lnTo>
                    <a:pt x="207" y="126"/>
                  </a:lnTo>
                  <a:lnTo>
                    <a:pt x="198" y="115"/>
                  </a:lnTo>
                  <a:lnTo>
                    <a:pt x="207" y="103"/>
                  </a:lnTo>
                  <a:lnTo>
                    <a:pt x="189" y="102"/>
                  </a:lnTo>
                  <a:lnTo>
                    <a:pt x="173" y="93"/>
                  </a:lnTo>
                  <a:lnTo>
                    <a:pt x="155" y="88"/>
                  </a:lnTo>
                  <a:lnTo>
                    <a:pt x="147" y="78"/>
                  </a:lnTo>
                  <a:lnTo>
                    <a:pt x="161" y="73"/>
                  </a:lnTo>
                  <a:lnTo>
                    <a:pt x="156" y="63"/>
                  </a:lnTo>
                  <a:lnTo>
                    <a:pt x="135" y="55"/>
                  </a:lnTo>
                  <a:lnTo>
                    <a:pt x="123" y="39"/>
                  </a:lnTo>
                  <a:lnTo>
                    <a:pt x="132" y="27"/>
                  </a:lnTo>
                  <a:lnTo>
                    <a:pt x="116" y="15"/>
                  </a:lnTo>
                  <a:lnTo>
                    <a:pt x="102" y="15"/>
                  </a:lnTo>
                  <a:lnTo>
                    <a:pt x="99" y="1"/>
                  </a:lnTo>
                  <a:lnTo>
                    <a:pt x="84" y="0"/>
                  </a:lnTo>
                  <a:lnTo>
                    <a:pt x="80" y="10"/>
                  </a:lnTo>
                  <a:lnTo>
                    <a:pt x="48" y="9"/>
                  </a:lnTo>
                  <a:lnTo>
                    <a:pt x="0" y="18"/>
                  </a:lnTo>
                  <a:lnTo>
                    <a:pt x="3" y="31"/>
                  </a:lnTo>
                  <a:lnTo>
                    <a:pt x="12" y="39"/>
                  </a:lnTo>
                  <a:lnTo>
                    <a:pt x="17" y="51"/>
                  </a:lnTo>
                  <a:lnTo>
                    <a:pt x="11" y="64"/>
                  </a:lnTo>
                  <a:lnTo>
                    <a:pt x="17" y="76"/>
                  </a:lnTo>
                  <a:lnTo>
                    <a:pt x="26" y="87"/>
                  </a:lnTo>
                  <a:lnTo>
                    <a:pt x="41" y="91"/>
                  </a:lnTo>
                  <a:lnTo>
                    <a:pt x="59" y="9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39" name="Freeform 252">
              <a:extLst/>
            </p:cNvPr>
            <p:cNvSpPr>
              <a:spLocks/>
            </p:cNvSpPr>
            <p:nvPr/>
          </p:nvSpPr>
          <p:spPr bwMode="auto">
            <a:xfrm>
              <a:off x="5081564" y="4078306"/>
              <a:ext cx="30162" cy="17462"/>
            </a:xfrm>
            <a:custGeom>
              <a:avLst/>
              <a:gdLst>
                <a:gd name="T0" fmla="*/ 2147483647 w 98"/>
                <a:gd name="T1" fmla="*/ 2147483647 h 51"/>
                <a:gd name="T2" fmla="*/ 0 w 98"/>
                <a:gd name="T3" fmla="*/ 2147483647 h 51"/>
                <a:gd name="T4" fmla="*/ 2147483647 w 98"/>
                <a:gd name="T5" fmla="*/ 0 h 51"/>
                <a:gd name="T6" fmla="*/ 2147483647 w 98"/>
                <a:gd name="T7" fmla="*/ 2147483647 h 51"/>
                <a:gd name="T8" fmla="*/ 2147483647 w 98"/>
                <a:gd name="T9" fmla="*/ 2147483647 h 51"/>
                <a:gd name="T10" fmla="*/ 2147483647 w 98"/>
                <a:gd name="T11" fmla="*/ 2147483647 h 51"/>
                <a:gd name="T12" fmla="*/ 2147483647 w 98"/>
                <a:gd name="T13" fmla="*/ 2147483647 h 51"/>
                <a:gd name="T14" fmla="*/ 2147483647 w 98"/>
                <a:gd name="T15" fmla="*/ 2147483647 h 51"/>
                <a:gd name="T16" fmla="*/ 2147483647 w 98"/>
                <a:gd name="T17" fmla="*/ 2147483647 h 51"/>
                <a:gd name="T18" fmla="*/ 2147483647 w 98"/>
                <a:gd name="T19" fmla="*/ 2147483647 h 51"/>
                <a:gd name="T20" fmla="*/ 2147483647 w 98"/>
                <a:gd name="T21" fmla="*/ 2147483647 h 51"/>
                <a:gd name="T22" fmla="*/ 2147483647 w 98"/>
                <a:gd name="T23" fmla="*/ 2147483647 h 51"/>
                <a:gd name="T24" fmla="*/ 2147483647 w 98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51"/>
                <a:gd name="T41" fmla="*/ 98 w 98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51">
                  <a:moveTo>
                    <a:pt x="20" y="25"/>
                  </a:moveTo>
                  <a:lnTo>
                    <a:pt x="0" y="7"/>
                  </a:lnTo>
                  <a:lnTo>
                    <a:pt x="18" y="0"/>
                  </a:lnTo>
                  <a:lnTo>
                    <a:pt x="32" y="12"/>
                  </a:lnTo>
                  <a:lnTo>
                    <a:pt x="48" y="13"/>
                  </a:lnTo>
                  <a:lnTo>
                    <a:pt x="65" y="9"/>
                  </a:lnTo>
                  <a:lnTo>
                    <a:pt x="71" y="22"/>
                  </a:lnTo>
                  <a:lnTo>
                    <a:pt x="84" y="25"/>
                  </a:lnTo>
                  <a:lnTo>
                    <a:pt x="87" y="39"/>
                  </a:lnTo>
                  <a:lnTo>
                    <a:pt x="98" y="51"/>
                  </a:lnTo>
                  <a:lnTo>
                    <a:pt x="75" y="51"/>
                  </a:lnTo>
                  <a:lnTo>
                    <a:pt x="51" y="46"/>
                  </a:lnTo>
                  <a:lnTo>
                    <a:pt x="20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0" name="Freeform 43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13251" y="4013218"/>
              <a:ext cx="30163" cy="73025"/>
            </a:xfrm>
            <a:custGeom>
              <a:avLst/>
              <a:gdLst>
                <a:gd name="T0" fmla="*/ 2147483647 w 456"/>
                <a:gd name="T1" fmla="*/ 2147483647 h 1107"/>
                <a:gd name="T2" fmla="*/ 2147483647 w 456"/>
                <a:gd name="T3" fmla="*/ 2147483647 h 1107"/>
                <a:gd name="T4" fmla="*/ 2147483647 w 456"/>
                <a:gd name="T5" fmla="*/ 2147483647 h 1107"/>
                <a:gd name="T6" fmla="*/ 2147483647 w 456"/>
                <a:gd name="T7" fmla="*/ 2147483647 h 1107"/>
                <a:gd name="T8" fmla="*/ 2147483647 w 456"/>
                <a:gd name="T9" fmla="*/ 2147483647 h 1107"/>
                <a:gd name="T10" fmla="*/ 2147483647 w 456"/>
                <a:gd name="T11" fmla="*/ 2147483647 h 1107"/>
                <a:gd name="T12" fmla="*/ 2147483647 w 456"/>
                <a:gd name="T13" fmla="*/ 2147483647 h 1107"/>
                <a:gd name="T14" fmla="*/ 2147483647 w 456"/>
                <a:gd name="T15" fmla="*/ 2147483647 h 1107"/>
                <a:gd name="T16" fmla="*/ 2147483647 w 456"/>
                <a:gd name="T17" fmla="*/ 2147483647 h 1107"/>
                <a:gd name="T18" fmla="*/ 2147483647 w 456"/>
                <a:gd name="T19" fmla="*/ 2147483647 h 1107"/>
                <a:gd name="T20" fmla="*/ 2147483647 w 456"/>
                <a:gd name="T21" fmla="*/ 2147483647 h 1107"/>
                <a:gd name="T22" fmla="*/ 2147483647 w 456"/>
                <a:gd name="T23" fmla="*/ 2147483647 h 1107"/>
                <a:gd name="T24" fmla="*/ 2147483647 w 456"/>
                <a:gd name="T25" fmla="*/ 0 h 1107"/>
                <a:gd name="T26" fmla="*/ 2147483647 w 456"/>
                <a:gd name="T27" fmla="*/ 2147483647 h 1107"/>
                <a:gd name="T28" fmla="*/ 2147483647 w 456"/>
                <a:gd name="T29" fmla="*/ 2147483647 h 1107"/>
                <a:gd name="T30" fmla="*/ 2147483647 w 456"/>
                <a:gd name="T31" fmla="*/ 2147483647 h 1107"/>
                <a:gd name="T32" fmla="*/ 2147483647 w 456"/>
                <a:gd name="T33" fmla="*/ 2147483647 h 1107"/>
                <a:gd name="T34" fmla="*/ 0 w 456"/>
                <a:gd name="T35" fmla="*/ 2147483647 h 1107"/>
                <a:gd name="T36" fmla="*/ 2147483647 w 456"/>
                <a:gd name="T37" fmla="*/ 2147483647 h 1107"/>
                <a:gd name="T38" fmla="*/ 2147483647 w 456"/>
                <a:gd name="T39" fmla="*/ 2147483647 h 1107"/>
                <a:gd name="T40" fmla="*/ 2147483647 w 456"/>
                <a:gd name="T41" fmla="*/ 2147483647 h 1107"/>
                <a:gd name="T42" fmla="*/ 2147483647 w 456"/>
                <a:gd name="T43" fmla="*/ 2147483647 h 1107"/>
                <a:gd name="T44" fmla="*/ 2147483647 w 456"/>
                <a:gd name="T45" fmla="*/ 2147483647 h 1107"/>
                <a:gd name="T46" fmla="*/ 2147483647 w 456"/>
                <a:gd name="T47" fmla="*/ 2147483647 h 1107"/>
                <a:gd name="T48" fmla="*/ 2147483647 w 456"/>
                <a:gd name="T49" fmla="*/ 2147483647 h 1107"/>
                <a:gd name="T50" fmla="*/ 2147483647 w 456"/>
                <a:gd name="T51" fmla="*/ 2147483647 h 1107"/>
                <a:gd name="T52" fmla="*/ 2147483647 w 456"/>
                <a:gd name="T53" fmla="*/ 2147483647 h 1107"/>
                <a:gd name="T54" fmla="*/ 2147483647 w 456"/>
                <a:gd name="T55" fmla="*/ 2147483647 h 1107"/>
                <a:gd name="T56" fmla="*/ 2147483647 w 456"/>
                <a:gd name="T57" fmla="*/ 2147483647 h 1107"/>
                <a:gd name="T58" fmla="*/ 2147483647 w 456"/>
                <a:gd name="T59" fmla="*/ 2147483647 h 1107"/>
                <a:gd name="T60" fmla="*/ 2147483647 w 456"/>
                <a:gd name="T61" fmla="*/ 2147483647 h 110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56"/>
                <a:gd name="T94" fmla="*/ 0 h 1107"/>
                <a:gd name="T95" fmla="*/ 620 w 456"/>
                <a:gd name="T96" fmla="*/ 1089 h 110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56" h="1107">
                  <a:moveTo>
                    <a:pt x="232" y="1107"/>
                  </a:moveTo>
                  <a:lnTo>
                    <a:pt x="310" y="1031"/>
                  </a:lnTo>
                  <a:lnTo>
                    <a:pt x="391" y="938"/>
                  </a:lnTo>
                  <a:lnTo>
                    <a:pt x="441" y="827"/>
                  </a:lnTo>
                  <a:lnTo>
                    <a:pt x="456" y="687"/>
                  </a:lnTo>
                  <a:lnTo>
                    <a:pt x="370" y="623"/>
                  </a:lnTo>
                  <a:lnTo>
                    <a:pt x="313" y="525"/>
                  </a:lnTo>
                  <a:lnTo>
                    <a:pt x="298" y="437"/>
                  </a:lnTo>
                  <a:lnTo>
                    <a:pt x="321" y="334"/>
                  </a:lnTo>
                  <a:lnTo>
                    <a:pt x="370" y="247"/>
                  </a:lnTo>
                  <a:lnTo>
                    <a:pt x="266" y="176"/>
                  </a:lnTo>
                  <a:lnTo>
                    <a:pt x="210" y="112"/>
                  </a:lnTo>
                  <a:lnTo>
                    <a:pt x="198" y="59"/>
                  </a:lnTo>
                  <a:lnTo>
                    <a:pt x="165" y="62"/>
                  </a:lnTo>
                  <a:lnTo>
                    <a:pt x="132" y="12"/>
                  </a:lnTo>
                  <a:lnTo>
                    <a:pt x="102" y="0"/>
                  </a:lnTo>
                  <a:lnTo>
                    <a:pt x="87" y="29"/>
                  </a:lnTo>
                  <a:lnTo>
                    <a:pt x="58" y="78"/>
                  </a:lnTo>
                  <a:lnTo>
                    <a:pt x="37" y="144"/>
                  </a:lnTo>
                  <a:lnTo>
                    <a:pt x="0" y="200"/>
                  </a:lnTo>
                  <a:lnTo>
                    <a:pt x="24" y="240"/>
                  </a:lnTo>
                  <a:lnTo>
                    <a:pt x="49" y="273"/>
                  </a:lnTo>
                  <a:lnTo>
                    <a:pt x="6" y="308"/>
                  </a:lnTo>
                  <a:lnTo>
                    <a:pt x="76" y="382"/>
                  </a:lnTo>
                  <a:lnTo>
                    <a:pt x="76" y="477"/>
                  </a:lnTo>
                  <a:lnTo>
                    <a:pt x="51" y="541"/>
                  </a:lnTo>
                  <a:lnTo>
                    <a:pt x="20" y="595"/>
                  </a:lnTo>
                  <a:lnTo>
                    <a:pt x="45" y="690"/>
                  </a:lnTo>
                  <a:lnTo>
                    <a:pt x="51" y="777"/>
                  </a:lnTo>
                  <a:lnTo>
                    <a:pt x="43" y="841"/>
                  </a:lnTo>
                  <a:lnTo>
                    <a:pt x="76" y="928"/>
                  </a:lnTo>
                  <a:lnTo>
                    <a:pt x="147" y="976"/>
                  </a:lnTo>
                  <a:lnTo>
                    <a:pt x="232" y="1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1" name="Freeform 42">
              <a:extLst/>
            </p:cNvPr>
            <p:cNvSpPr>
              <a:spLocks noChangeAspect="1"/>
            </p:cNvSpPr>
            <p:nvPr/>
          </p:nvSpPr>
          <p:spPr bwMode="auto">
            <a:xfrm>
              <a:off x="4606901" y="3927493"/>
              <a:ext cx="74613" cy="103188"/>
            </a:xfrm>
            <a:custGeom>
              <a:avLst/>
              <a:gdLst>
                <a:gd name="T0" fmla="*/ 2147483647 w 237"/>
                <a:gd name="T1" fmla="*/ 2147483647 h 324"/>
                <a:gd name="T2" fmla="*/ 2147483647 w 237"/>
                <a:gd name="T3" fmla="*/ 2147483647 h 324"/>
                <a:gd name="T4" fmla="*/ 2147483647 w 237"/>
                <a:gd name="T5" fmla="*/ 2147483647 h 324"/>
                <a:gd name="T6" fmla="*/ 2147483647 w 237"/>
                <a:gd name="T7" fmla="*/ 2147483647 h 324"/>
                <a:gd name="T8" fmla="*/ 2147483647 w 237"/>
                <a:gd name="T9" fmla="*/ 2147483647 h 324"/>
                <a:gd name="T10" fmla="*/ 2147483647 w 237"/>
                <a:gd name="T11" fmla="*/ 2147483647 h 324"/>
                <a:gd name="T12" fmla="*/ 2147483647 w 237"/>
                <a:gd name="T13" fmla="*/ 2147483647 h 324"/>
                <a:gd name="T14" fmla="*/ 2147483647 w 237"/>
                <a:gd name="T15" fmla="*/ 2147483647 h 324"/>
                <a:gd name="T16" fmla="*/ 2147483647 w 237"/>
                <a:gd name="T17" fmla="*/ 2147483647 h 324"/>
                <a:gd name="T18" fmla="*/ 2147483647 w 237"/>
                <a:gd name="T19" fmla="*/ 2147483647 h 324"/>
                <a:gd name="T20" fmla="*/ 2147483647 w 237"/>
                <a:gd name="T21" fmla="*/ 2147483647 h 324"/>
                <a:gd name="T22" fmla="*/ 2147483647 w 237"/>
                <a:gd name="T23" fmla="*/ 2147483647 h 324"/>
                <a:gd name="T24" fmla="*/ 2147483647 w 237"/>
                <a:gd name="T25" fmla="*/ 2147483647 h 324"/>
                <a:gd name="T26" fmla="*/ 2147483647 w 237"/>
                <a:gd name="T27" fmla="*/ 2147483647 h 324"/>
                <a:gd name="T28" fmla="*/ 2147483647 w 237"/>
                <a:gd name="T29" fmla="*/ 2147483647 h 324"/>
                <a:gd name="T30" fmla="*/ 2147483647 w 237"/>
                <a:gd name="T31" fmla="*/ 2147483647 h 324"/>
                <a:gd name="T32" fmla="*/ 2147483647 w 237"/>
                <a:gd name="T33" fmla="*/ 2147483647 h 324"/>
                <a:gd name="T34" fmla="*/ 2147483647 w 237"/>
                <a:gd name="T35" fmla="*/ 2147483647 h 324"/>
                <a:gd name="T36" fmla="*/ 2147483647 w 237"/>
                <a:gd name="T37" fmla="*/ 2147483647 h 324"/>
                <a:gd name="T38" fmla="*/ 0 w 237"/>
                <a:gd name="T39" fmla="*/ 2147483647 h 324"/>
                <a:gd name="T40" fmla="*/ 2147483647 w 237"/>
                <a:gd name="T41" fmla="*/ 2147483647 h 324"/>
                <a:gd name="T42" fmla="*/ 2147483647 w 237"/>
                <a:gd name="T43" fmla="*/ 2147483647 h 324"/>
                <a:gd name="T44" fmla="*/ 2147483647 w 237"/>
                <a:gd name="T45" fmla="*/ 0 h 324"/>
                <a:gd name="T46" fmla="*/ 2147483647 w 237"/>
                <a:gd name="T47" fmla="*/ 2147483647 h 324"/>
                <a:gd name="T48" fmla="*/ 2147483647 w 237"/>
                <a:gd name="T49" fmla="*/ 2147483647 h 324"/>
                <a:gd name="T50" fmla="*/ 2147483647 w 237"/>
                <a:gd name="T51" fmla="*/ 2147483647 h 324"/>
                <a:gd name="T52" fmla="*/ 2147483647 w 237"/>
                <a:gd name="T53" fmla="*/ 2147483647 h 324"/>
                <a:gd name="T54" fmla="*/ 2147483647 w 237"/>
                <a:gd name="T55" fmla="*/ 2147483647 h 324"/>
                <a:gd name="T56" fmla="*/ 2147483647 w 237"/>
                <a:gd name="T57" fmla="*/ 2147483647 h 324"/>
                <a:gd name="T58" fmla="*/ 2147483647 w 237"/>
                <a:gd name="T59" fmla="*/ 2147483647 h 324"/>
                <a:gd name="T60" fmla="*/ 2147483647 w 237"/>
                <a:gd name="T61" fmla="*/ 2147483647 h 324"/>
                <a:gd name="T62" fmla="*/ 2147483647 w 237"/>
                <a:gd name="T63" fmla="*/ 2147483647 h 324"/>
                <a:gd name="T64" fmla="*/ 2147483647 w 237"/>
                <a:gd name="T65" fmla="*/ 2147483647 h 324"/>
                <a:gd name="T66" fmla="*/ 2147483647 w 237"/>
                <a:gd name="T67" fmla="*/ 2147483647 h 324"/>
                <a:gd name="T68" fmla="*/ 2147483647 w 237"/>
                <a:gd name="T69" fmla="*/ 2147483647 h 324"/>
                <a:gd name="T70" fmla="*/ 2147483647 w 237"/>
                <a:gd name="T71" fmla="*/ 2147483647 h 324"/>
                <a:gd name="T72" fmla="*/ 2147483647 w 237"/>
                <a:gd name="T73" fmla="*/ 2147483647 h 324"/>
                <a:gd name="T74" fmla="*/ 2147483647 w 237"/>
                <a:gd name="T75" fmla="*/ 2147483647 h 324"/>
                <a:gd name="T76" fmla="*/ 2147483647 w 237"/>
                <a:gd name="T77" fmla="*/ 2147483647 h 324"/>
                <a:gd name="T78" fmla="*/ 2147483647 w 237"/>
                <a:gd name="T79" fmla="*/ 2147483647 h 324"/>
                <a:gd name="T80" fmla="*/ 2147483647 w 237"/>
                <a:gd name="T81" fmla="*/ 2147483647 h 324"/>
                <a:gd name="T82" fmla="*/ 2147483647 w 237"/>
                <a:gd name="T83" fmla="*/ 2147483647 h 324"/>
                <a:gd name="T84" fmla="*/ 2147483647 w 237"/>
                <a:gd name="T85" fmla="*/ 2147483647 h 324"/>
                <a:gd name="T86" fmla="*/ 2147483647 w 237"/>
                <a:gd name="T87" fmla="*/ 2147483647 h 324"/>
                <a:gd name="T88" fmla="*/ 2147483647 w 237"/>
                <a:gd name="T89" fmla="*/ 2147483647 h 324"/>
                <a:gd name="T90" fmla="*/ 2147483647 w 237"/>
                <a:gd name="T91" fmla="*/ 2147483647 h 324"/>
                <a:gd name="T92" fmla="*/ 2147483647 w 237"/>
                <a:gd name="T93" fmla="*/ 2147483647 h 324"/>
                <a:gd name="T94" fmla="*/ 2147483647 w 237"/>
                <a:gd name="T95" fmla="*/ 2147483647 h 3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7"/>
                <a:gd name="T145" fmla="*/ 0 h 324"/>
                <a:gd name="T146" fmla="*/ 1162 w 237"/>
                <a:gd name="T147" fmla="*/ 1450 h 3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7" h="324">
                  <a:moveTo>
                    <a:pt x="84" y="252"/>
                  </a:moveTo>
                  <a:lnTo>
                    <a:pt x="69" y="243"/>
                  </a:lnTo>
                  <a:lnTo>
                    <a:pt x="56" y="242"/>
                  </a:lnTo>
                  <a:lnTo>
                    <a:pt x="49" y="238"/>
                  </a:lnTo>
                  <a:lnTo>
                    <a:pt x="36" y="219"/>
                  </a:lnTo>
                  <a:lnTo>
                    <a:pt x="31" y="213"/>
                  </a:lnTo>
                  <a:lnTo>
                    <a:pt x="22" y="200"/>
                  </a:lnTo>
                  <a:lnTo>
                    <a:pt x="33" y="200"/>
                  </a:lnTo>
                  <a:lnTo>
                    <a:pt x="33" y="186"/>
                  </a:lnTo>
                  <a:lnTo>
                    <a:pt x="24" y="181"/>
                  </a:lnTo>
                  <a:lnTo>
                    <a:pt x="24" y="166"/>
                  </a:lnTo>
                  <a:lnTo>
                    <a:pt x="41" y="171"/>
                  </a:lnTo>
                  <a:lnTo>
                    <a:pt x="41" y="158"/>
                  </a:lnTo>
                  <a:lnTo>
                    <a:pt x="36" y="145"/>
                  </a:lnTo>
                  <a:lnTo>
                    <a:pt x="26" y="150"/>
                  </a:lnTo>
                  <a:lnTo>
                    <a:pt x="18" y="133"/>
                  </a:lnTo>
                  <a:lnTo>
                    <a:pt x="25" y="120"/>
                  </a:lnTo>
                  <a:lnTo>
                    <a:pt x="19" y="93"/>
                  </a:lnTo>
                  <a:lnTo>
                    <a:pt x="23" y="77"/>
                  </a:lnTo>
                  <a:lnTo>
                    <a:pt x="8" y="39"/>
                  </a:lnTo>
                  <a:lnTo>
                    <a:pt x="0" y="21"/>
                  </a:lnTo>
                  <a:lnTo>
                    <a:pt x="23" y="9"/>
                  </a:lnTo>
                  <a:lnTo>
                    <a:pt x="54" y="10"/>
                  </a:lnTo>
                  <a:lnTo>
                    <a:pt x="83" y="0"/>
                  </a:lnTo>
                  <a:lnTo>
                    <a:pt x="100" y="12"/>
                  </a:lnTo>
                  <a:lnTo>
                    <a:pt x="113" y="23"/>
                  </a:lnTo>
                  <a:lnTo>
                    <a:pt x="122" y="32"/>
                  </a:lnTo>
                  <a:lnTo>
                    <a:pt x="140" y="51"/>
                  </a:lnTo>
                  <a:lnTo>
                    <a:pt x="165" y="89"/>
                  </a:lnTo>
                  <a:lnTo>
                    <a:pt x="198" y="105"/>
                  </a:lnTo>
                  <a:lnTo>
                    <a:pt x="215" y="129"/>
                  </a:lnTo>
                  <a:lnTo>
                    <a:pt x="228" y="155"/>
                  </a:lnTo>
                  <a:lnTo>
                    <a:pt x="206" y="179"/>
                  </a:lnTo>
                  <a:lnTo>
                    <a:pt x="212" y="189"/>
                  </a:lnTo>
                  <a:lnTo>
                    <a:pt x="216" y="201"/>
                  </a:lnTo>
                  <a:lnTo>
                    <a:pt x="228" y="203"/>
                  </a:lnTo>
                  <a:lnTo>
                    <a:pt x="237" y="224"/>
                  </a:lnTo>
                  <a:lnTo>
                    <a:pt x="227" y="245"/>
                  </a:lnTo>
                  <a:lnTo>
                    <a:pt x="207" y="270"/>
                  </a:lnTo>
                  <a:lnTo>
                    <a:pt x="194" y="288"/>
                  </a:lnTo>
                  <a:lnTo>
                    <a:pt x="192" y="312"/>
                  </a:lnTo>
                  <a:lnTo>
                    <a:pt x="169" y="309"/>
                  </a:lnTo>
                  <a:lnTo>
                    <a:pt x="158" y="317"/>
                  </a:lnTo>
                  <a:lnTo>
                    <a:pt x="142" y="313"/>
                  </a:lnTo>
                  <a:lnTo>
                    <a:pt x="125" y="314"/>
                  </a:lnTo>
                  <a:lnTo>
                    <a:pt x="112" y="322"/>
                  </a:lnTo>
                  <a:lnTo>
                    <a:pt x="101" y="324"/>
                  </a:lnTo>
                  <a:lnTo>
                    <a:pt x="80" y="308"/>
                  </a:lnTo>
                  <a:lnTo>
                    <a:pt x="71" y="293"/>
                  </a:lnTo>
                  <a:lnTo>
                    <a:pt x="70" y="282"/>
                  </a:lnTo>
                  <a:lnTo>
                    <a:pt x="69" y="270"/>
                  </a:lnTo>
                  <a:lnTo>
                    <a:pt x="70" y="261"/>
                  </a:lnTo>
                  <a:lnTo>
                    <a:pt x="79" y="260"/>
                  </a:lnTo>
                  <a:lnTo>
                    <a:pt x="84" y="2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2" name="Freeform 44">
              <a:extLst/>
            </p:cNvPr>
            <p:cNvSpPr>
              <a:spLocks noChangeAspect="1"/>
            </p:cNvSpPr>
            <p:nvPr/>
          </p:nvSpPr>
          <p:spPr bwMode="auto">
            <a:xfrm rot="287104">
              <a:off x="4602139" y="3990993"/>
              <a:ext cx="31750" cy="41275"/>
            </a:xfrm>
            <a:custGeom>
              <a:avLst/>
              <a:gdLst>
                <a:gd name="T0" fmla="*/ 0 w 852"/>
                <a:gd name="T1" fmla="*/ 2147483647 h 1124"/>
                <a:gd name="T2" fmla="*/ 2147483647 w 852"/>
                <a:gd name="T3" fmla="*/ 2147483647 h 1124"/>
                <a:gd name="T4" fmla="*/ 2147483647 w 852"/>
                <a:gd name="T5" fmla="*/ 2147483647 h 1124"/>
                <a:gd name="T6" fmla="*/ 2147483647 w 852"/>
                <a:gd name="T7" fmla="*/ 2147483647 h 1124"/>
                <a:gd name="T8" fmla="*/ 2147483647 w 852"/>
                <a:gd name="T9" fmla="*/ 2147483647 h 1124"/>
                <a:gd name="T10" fmla="*/ 2147483647 w 852"/>
                <a:gd name="T11" fmla="*/ 2147483647 h 1124"/>
                <a:gd name="T12" fmla="*/ 2147483647 w 852"/>
                <a:gd name="T13" fmla="*/ 2147483647 h 1124"/>
                <a:gd name="T14" fmla="*/ 2147483647 w 852"/>
                <a:gd name="T15" fmla="*/ 2147483647 h 1124"/>
                <a:gd name="T16" fmla="*/ 2147483647 w 852"/>
                <a:gd name="T17" fmla="*/ 2147483647 h 1124"/>
                <a:gd name="T18" fmla="*/ 2147483647 w 852"/>
                <a:gd name="T19" fmla="*/ 2147483647 h 1124"/>
                <a:gd name="T20" fmla="*/ 2147483647 w 852"/>
                <a:gd name="T21" fmla="*/ 2147483647 h 1124"/>
                <a:gd name="T22" fmla="*/ 2147483647 w 852"/>
                <a:gd name="T23" fmla="*/ 2147483647 h 1124"/>
                <a:gd name="T24" fmla="*/ 2147483647 w 852"/>
                <a:gd name="T25" fmla="*/ 2147483647 h 1124"/>
                <a:gd name="T26" fmla="*/ 2147483647 w 852"/>
                <a:gd name="T27" fmla="*/ 0 h 1124"/>
                <a:gd name="T28" fmla="*/ 2147483647 w 852"/>
                <a:gd name="T29" fmla="*/ 2147483647 h 1124"/>
                <a:gd name="T30" fmla="*/ 2147483647 w 852"/>
                <a:gd name="T31" fmla="*/ 2147483647 h 1124"/>
                <a:gd name="T32" fmla="*/ 2147483647 w 852"/>
                <a:gd name="T33" fmla="*/ 2147483647 h 1124"/>
                <a:gd name="T34" fmla="*/ 0 w 852"/>
                <a:gd name="T35" fmla="*/ 2147483647 h 1124"/>
                <a:gd name="T36" fmla="*/ 2147483647 w 852"/>
                <a:gd name="T37" fmla="*/ 2147483647 h 1124"/>
                <a:gd name="T38" fmla="*/ 0 w 852"/>
                <a:gd name="T39" fmla="*/ 2147483647 h 11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2"/>
                <a:gd name="T61" fmla="*/ 0 h 1124"/>
                <a:gd name="T62" fmla="*/ 536 w 852"/>
                <a:gd name="T63" fmla="*/ 469 h 11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2" h="1124">
                  <a:moveTo>
                    <a:pt x="48" y="692"/>
                  </a:moveTo>
                  <a:lnTo>
                    <a:pt x="53" y="774"/>
                  </a:lnTo>
                  <a:lnTo>
                    <a:pt x="90" y="832"/>
                  </a:lnTo>
                  <a:lnTo>
                    <a:pt x="115" y="923"/>
                  </a:lnTo>
                  <a:lnTo>
                    <a:pt x="182" y="923"/>
                  </a:lnTo>
                  <a:lnTo>
                    <a:pt x="211" y="855"/>
                  </a:lnTo>
                  <a:lnTo>
                    <a:pt x="221" y="932"/>
                  </a:lnTo>
                  <a:lnTo>
                    <a:pt x="283" y="942"/>
                  </a:lnTo>
                  <a:lnTo>
                    <a:pt x="341" y="971"/>
                  </a:lnTo>
                  <a:lnTo>
                    <a:pt x="370" y="1023"/>
                  </a:lnTo>
                  <a:lnTo>
                    <a:pt x="403" y="1124"/>
                  </a:lnTo>
                  <a:lnTo>
                    <a:pt x="480" y="1057"/>
                  </a:lnTo>
                  <a:lnTo>
                    <a:pt x="432" y="995"/>
                  </a:lnTo>
                  <a:lnTo>
                    <a:pt x="394" y="927"/>
                  </a:lnTo>
                  <a:lnTo>
                    <a:pt x="456" y="836"/>
                  </a:lnTo>
                  <a:lnTo>
                    <a:pt x="499" y="702"/>
                  </a:lnTo>
                  <a:lnTo>
                    <a:pt x="547" y="630"/>
                  </a:lnTo>
                  <a:lnTo>
                    <a:pt x="571" y="572"/>
                  </a:lnTo>
                  <a:lnTo>
                    <a:pt x="624" y="591"/>
                  </a:lnTo>
                  <a:lnTo>
                    <a:pt x="682" y="678"/>
                  </a:lnTo>
                  <a:lnTo>
                    <a:pt x="749" y="673"/>
                  </a:lnTo>
                  <a:lnTo>
                    <a:pt x="740" y="577"/>
                  </a:lnTo>
                  <a:lnTo>
                    <a:pt x="739" y="495"/>
                  </a:lnTo>
                  <a:lnTo>
                    <a:pt x="816" y="476"/>
                  </a:lnTo>
                  <a:lnTo>
                    <a:pt x="852" y="403"/>
                  </a:lnTo>
                  <a:lnTo>
                    <a:pt x="715" y="332"/>
                  </a:lnTo>
                  <a:lnTo>
                    <a:pt x="624" y="332"/>
                  </a:lnTo>
                  <a:lnTo>
                    <a:pt x="552" y="313"/>
                  </a:lnTo>
                  <a:lnTo>
                    <a:pt x="499" y="251"/>
                  </a:lnTo>
                  <a:lnTo>
                    <a:pt x="427" y="159"/>
                  </a:lnTo>
                  <a:lnTo>
                    <a:pt x="360" y="92"/>
                  </a:lnTo>
                  <a:lnTo>
                    <a:pt x="288" y="0"/>
                  </a:lnTo>
                  <a:lnTo>
                    <a:pt x="187" y="30"/>
                  </a:lnTo>
                  <a:lnTo>
                    <a:pt x="226" y="131"/>
                  </a:lnTo>
                  <a:lnTo>
                    <a:pt x="274" y="198"/>
                  </a:lnTo>
                  <a:lnTo>
                    <a:pt x="259" y="279"/>
                  </a:lnTo>
                  <a:lnTo>
                    <a:pt x="187" y="265"/>
                  </a:lnTo>
                  <a:lnTo>
                    <a:pt x="139" y="198"/>
                  </a:lnTo>
                  <a:lnTo>
                    <a:pt x="50" y="232"/>
                  </a:lnTo>
                  <a:lnTo>
                    <a:pt x="67" y="366"/>
                  </a:lnTo>
                  <a:lnTo>
                    <a:pt x="0" y="452"/>
                  </a:lnTo>
                  <a:lnTo>
                    <a:pt x="29" y="563"/>
                  </a:lnTo>
                  <a:lnTo>
                    <a:pt x="48" y="6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43" name="Group 249">
              <a:extLst/>
            </p:cNvPr>
            <p:cNvGrpSpPr>
              <a:grpSpLocks/>
            </p:cNvGrpSpPr>
            <p:nvPr/>
          </p:nvGrpSpPr>
          <p:grpSpPr bwMode="auto">
            <a:xfrm>
              <a:off x="6330926" y="4786331"/>
              <a:ext cx="17464" cy="14287"/>
              <a:chOff x="9180" y="8079"/>
              <a:chExt cx="13266" cy="10828"/>
            </a:xfrm>
            <a:grpFill/>
          </p:grpSpPr>
          <p:sp>
            <p:nvSpPr>
              <p:cNvPr id="295" name="Freeform 250">
                <a:extLst/>
              </p:cNvPr>
              <p:cNvSpPr>
                <a:spLocks/>
              </p:cNvSpPr>
              <p:nvPr/>
            </p:nvSpPr>
            <p:spPr bwMode="auto">
              <a:xfrm>
                <a:off x="9180" y="8079"/>
                <a:ext cx="10856" cy="10828"/>
              </a:xfrm>
              <a:custGeom>
                <a:avLst/>
                <a:gdLst>
                  <a:gd name="T0" fmla="*/ 666 w 10856"/>
                  <a:gd name="T1" fmla="*/ 4863 h 10828"/>
                  <a:gd name="T2" fmla="*/ 1242 w 10856"/>
                  <a:gd name="T3" fmla="*/ 5313 h 10828"/>
                  <a:gd name="T4" fmla="*/ 1962 w 10856"/>
                  <a:gd name="T5" fmla="*/ 5889 h 10828"/>
                  <a:gd name="T6" fmla="*/ 2376 w 10856"/>
                  <a:gd name="T7" fmla="*/ 6591 h 10828"/>
                  <a:gd name="T8" fmla="*/ 2520 w 10856"/>
                  <a:gd name="T9" fmla="*/ 7185 h 10828"/>
                  <a:gd name="T10" fmla="*/ 2468 w 10856"/>
                  <a:gd name="T11" fmla="*/ 8095 h 10828"/>
                  <a:gd name="T12" fmla="*/ 3236 w 10856"/>
                  <a:gd name="T13" fmla="*/ 8122 h 10828"/>
                  <a:gd name="T14" fmla="*/ 3693 w 10856"/>
                  <a:gd name="T15" fmla="*/ 7994 h 10828"/>
                  <a:gd name="T16" fmla="*/ 3986 w 10856"/>
                  <a:gd name="T17" fmla="*/ 8662 h 10828"/>
                  <a:gd name="T18" fmla="*/ 4315 w 10856"/>
                  <a:gd name="T19" fmla="*/ 9356 h 10828"/>
                  <a:gd name="T20" fmla="*/ 4781 w 10856"/>
                  <a:gd name="T21" fmla="*/ 9704 h 10828"/>
                  <a:gd name="T22" fmla="*/ 5138 w 10856"/>
                  <a:gd name="T23" fmla="*/ 10179 h 10828"/>
                  <a:gd name="T24" fmla="*/ 5604 w 10856"/>
                  <a:gd name="T25" fmla="*/ 10545 h 10828"/>
                  <a:gd name="T26" fmla="*/ 6107 w 10856"/>
                  <a:gd name="T27" fmla="*/ 10682 h 10828"/>
                  <a:gd name="T28" fmla="*/ 6829 w 10856"/>
                  <a:gd name="T29" fmla="*/ 10088 h 10828"/>
                  <a:gd name="T30" fmla="*/ 7350 w 10856"/>
                  <a:gd name="T31" fmla="*/ 9558 h 10828"/>
                  <a:gd name="T32" fmla="*/ 7423 w 10856"/>
                  <a:gd name="T33" fmla="*/ 9009 h 10828"/>
                  <a:gd name="T34" fmla="*/ 7963 w 10856"/>
                  <a:gd name="T35" fmla="*/ 8159 h 10828"/>
                  <a:gd name="T36" fmla="*/ 7597 w 10856"/>
                  <a:gd name="T37" fmla="*/ 8232 h 10828"/>
                  <a:gd name="T38" fmla="*/ 7924 w 10856"/>
                  <a:gd name="T39" fmla="*/ 7745 h 10828"/>
                  <a:gd name="T40" fmla="*/ 8219 w 10856"/>
                  <a:gd name="T41" fmla="*/ 7153 h 10828"/>
                  <a:gd name="T42" fmla="*/ 8329 w 10856"/>
                  <a:gd name="T43" fmla="*/ 6550 h 10828"/>
                  <a:gd name="T44" fmla="*/ 7844 w 10856"/>
                  <a:gd name="T45" fmla="*/ 6449 h 10828"/>
                  <a:gd name="T46" fmla="*/ 7634 w 10856"/>
                  <a:gd name="T47" fmla="*/ 5937 h 10828"/>
                  <a:gd name="T48" fmla="*/ 7597 w 10856"/>
                  <a:gd name="T49" fmla="*/ 5260 h 10828"/>
                  <a:gd name="T50" fmla="*/ 7515 w 10856"/>
                  <a:gd name="T51" fmla="*/ 4630 h 10828"/>
                  <a:gd name="T52" fmla="*/ 7451 w 10856"/>
                  <a:gd name="T53" fmla="*/ 3926 h 10828"/>
                  <a:gd name="T54" fmla="*/ 7204 w 10856"/>
                  <a:gd name="T55" fmla="*/ 3670 h 10828"/>
                  <a:gd name="T56" fmla="*/ 7259 w 10856"/>
                  <a:gd name="T57" fmla="*/ 3249 h 10828"/>
                  <a:gd name="T58" fmla="*/ 7807 w 10856"/>
                  <a:gd name="T59" fmla="*/ 2966 h 10828"/>
                  <a:gd name="T60" fmla="*/ 8356 w 10856"/>
                  <a:gd name="T61" fmla="*/ 2399 h 10828"/>
                  <a:gd name="T62" fmla="*/ 9270 w 10856"/>
                  <a:gd name="T63" fmla="*/ 2271 h 10828"/>
                  <a:gd name="T64" fmla="*/ 9535 w 10856"/>
                  <a:gd name="T65" fmla="*/ 1640 h 10828"/>
                  <a:gd name="T66" fmla="*/ 9720 w 10856"/>
                  <a:gd name="T67" fmla="*/ 1343 h 10828"/>
                  <a:gd name="T68" fmla="*/ 9525 w 10856"/>
                  <a:gd name="T69" fmla="*/ 1509 h 10828"/>
                  <a:gd name="T70" fmla="*/ 9125 w 10856"/>
                  <a:gd name="T71" fmla="*/ 1806 h 10828"/>
                  <a:gd name="T72" fmla="*/ 8951 w 10856"/>
                  <a:gd name="T73" fmla="*/ 1823 h 10828"/>
                  <a:gd name="T74" fmla="*/ 8835 w 10856"/>
                  <a:gd name="T75" fmla="*/ 1737 h 10828"/>
                  <a:gd name="T76" fmla="*/ 8775 w 10856"/>
                  <a:gd name="T77" fmla="*/ 1691 h 10828"/>
                  <a:gd name="T78" fmla="*/ 9008 w 10856"/>
                  <a:gd name="T79" fmla="*/ 1716 h 10828"/>
                  <a:gd name="T80" fmla="*/ 9290 w 10856"/>
                  <a:gd name="T81" fmla="*/ 1557 h 10828"/>
                  <a:gd name="T82" fmla="*/ 9791 w 10856"/>
                  <a:gd name="T83" fmla="*/ 974 h 10828"/>
                  <a:gd name="T84" fmla="*/ 9917 w 10856"/>
                  <a:gd name="T85" fmla="*/ 567 h 10828"/>
                  <a:gd name="T86" fmla="*/ 10145 w 10856"/>
                  <a:gd name="T87" fmla="*/ 465 h 10828"/>
                  <a:gd name="T88" fmla="*/ 10460 w 10856"/>
                  <a:gd name="T89" fmla="*/ 513 h 10828"/>
                  <a:gd name="T90" fmla="*/ 10856 w 10856"/>
                  <a:gd name="T91" fmla="*/ 471 h 10828"/>
                  <a:gd name="T92" fmla="*/ 10515 w 10856"/>
                  <a:gd name="T93" fmla="*/ 368 h 10828"/>
                  <a:gd name="T94" fmla="*/ 10356 w 10856"/>
                  <a:gd name="T95" fmla="*/ 152 h 10828"/>
                  <a:gd name="T96" fmla="*/ 10754 w 10856"/>
                  <a:gd name="T97" fmla="*/ 17 h 10828"/>
                  <a:gd name="T98" fmla="*/ 10205 w 10856"/>
                  <a:gd name="T99" fmla="*/ 89 h 10828"/>
                  <a:gd name="T100" fmla="*/ 9302 w 10856"/>
                  <a:gd name="T101" fmla="*/ 272 h 10828"/>
                  <a:gd name="T102" fmla="*/ 8123 w 10856"/>
                  <a:gd name="T103" fmla="*/ 762 h 10828"/>
                  <a:gd name="T104" fmla="*/ 7566 w 10856"/>
                  <a:gd name="T105" fmla="*/ 1118 h 10828"/>
                  <a:gd name="T106" fmla="*/ 6195 w 10856"/>
                  <a:gd name="T107" fmla="*/ 2066 h 10828"/>
                  <a:gd name="T108" fmla="*/ 5610 w 10856"/>
                  <a:gd name="T109" fmla="*/ 2640 h 10828"/>
                  <a:gd name="T110" fmla="*/ 5502 w 10856"/>
                  <a:gd name="T111" fmla="*/ 2775 h 10828"/>
                  <a:gd name="T112" fmla="*/ 4470 w 10856"/>
                  <a:gd name="T113" fmla="*/ 3542 h 10828"/>
                  <a:gd name="T114" fmla="*/ 3171 w 10856"/>
                  <a:gd name="T115" fmla="*/ 4151 h 10828"/>
                  <a:gd name="T116" fmla="*/ 1559 w 10856"/>
                  <a:gd name="T117" fmla="*/ 4673 h 10828"/>
                  <a:gd name="T118" fmla="*/ 639 w 10856"/>
                  <a:gd name="T119" fmla="*/ 4731 h 108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856"/>
                  <a:gd name="T181" fmla="*/ 0 h 10828"/>
                  <a:gd name="T182" fmla="*/ 10856 w 10856"/>
                  <a:gd name="T183" fmla="*/ 10828 h 1082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856" h="10828">
                    <a:moveTo>
                      <a:pt x="0" y="4737"/>
                    </a:moveTo>
                    <a:lnTo>
                      <a:pt x="162" y="4863"/>
                    </a:lnTo>
                    <a:lnTo>
                      <a:pt x="432" y="4845"/>
                    </a:lnTo>
                    <a:lnTo>
                      <a:pt x="666" y="4863"/>
                    </a:lnTo>
                    <a:lnTo>
                      <a:pt x="936" y="4953"/>
                    </a:lnTo>
                    <a:lnTo>
                      <a:pt x="1044" y="5115"/>
                    </a:lnTo>
                    <a:lnTo>
                      <a:pt x="1152" y="5223"/>
                    </a:lnTo>
                    <a:lnTo>
                      <a:pt x="1242" y="5313"/>
                    </a:lnTo>
                    <a:lnTo>
                      <a:pt x="1422" y="5331"/>
                    </a:lnTo>
                    <a:lnTo>
                      <a:pt x="1656" y="5493"/>
                    </a:lnTo>
                    <a:lnTo>
                      <a:pt x="1890" y="5709"/>
                    </a:lnTo>
                    <a:lnTo>
                      <a:pt x="1962" y="5889"/>
                    </a:lnTo>
                    <a:lnTo>
                      <a:pt x="2124" y="6069"/>
                    </a:lnTo>
                    <a:lnTo>
                      <a:pt x="2196" y="6267"/>
                    </a:lnTo>
                    <a:lnTo>
                      <a:pt x="2286" y="6411"/>
                    </a:lnTo>
                    <a:lnTo>
                      <a:pt x="2376" y="6591"/>
                    </a:lnTo>
                    <a:lnTo>
                      <a:pt x="2394" y="6789"/>
                    </a:lnTo>
                    <a:lnTo>
                      <a:pt x="2376" y="6987"/>
                    </a:lnTo>
                    <a:lnTo>
                      <a:pt x="2394" y="7113"/>
                    </a:lnTo>
                    <a:lnTo>
                      <a:pt x="2520" y="7185"/>
                    </a:lnTo>
                    <a:lnTo>
                      <a:pt x="2628" y="7347"/>
                    </a:lnTo>
                    <a:lnTo>
                      <a:pt x="2556" y="7599"/>
                    </a:lnTo>
                    <a:lnTo>
                      <a:pt x="2484" y="7905"/>
                    </a:lnTo>
                    <a:lnTo>
                      <a:pt x="2468" y="8095"/>
                    </a:lnTo>
                    <a:lnTo>
                      <a:pt x="2523" y="8204"/>
                    </a:lnTo>
                    <a:lnTo>
                      <a:pt x="2724" y="8193"/>
                    </a:lnTo>
                    <a:lnTo>
                      <a:pt x="3060" y="8097"/>
                    </a:lnTo>
                    <a:lnTo>
                      <a:pt x="3236" y="8122"/>
                    </a:lnTo>
                    <a:lnTo>
                      <a:pt x="3373" y="8186"/>
                    </a:lnTo>
                    <a:lnTo>
                      <a:pt x="3510" y="8259"/>
                    </a:lnTo>
                    <a:lnTo>
                      <a:pt x="3565" y="8150"/>
                    </a:lnTo>
                    <a:lnTo>
                      <a:pt x="3693" y="7994"/>
                    </a:lnTo>
                    <a:lnTo>
                      <a:pt x="3867" y="8086"/>
                    </a:lnTo>
                    <a:lnTo>
                      <a:pt x="3858" y="8278"/>
                    </a:lnTo>
                    <a:lnTo>
                      <a:pt x="3922" y="8497"/>
                    </a:lnTo>
                    <a:lnTo>
                      <a:pt x="3986" y="8662"/>
                    </a:lnTo>
                    <a:lnTo>
                      <a:pt x="4086" y="8844"/>
                    </a:lnTo>
                    <a:lnTo>
                      <a:pt x="4132" y="9036"/>
                    </a:lnTo>
                    <a:lnTo>
                      <a:pt x="4196" y="9192"/>
                    </a:lnTo>
                    <a:lnTo>
                      <a:pt x="4315" y="9356"/>
                    </a:lnTo>
                    <a:lnTo>
                      <a:pt x="4507" y="9356"/>
                    </a:lnTo>
                    <a:lnTo>
                      <a:pt x="4662" y="9457"/>
                    </a:lnTo>
                    <a:lnTo>
                      <a:pt x="4781" y="9530"/>
                    </a:lnTo>
                    <a:lnTo>
                      <a:pt x="4781" y="9704"/>
                    </a:lnTo>
                    <a:lnTo>
                      <a:pt x="4854" y="9823"/>
                    </a:lnTo>
                    <a:lnTo>
                      <a:pt x="4891" y="9987"/>
                    </a:lnTo>
                    <a:lnTo>
                      <a:pt x="5065" y="10070"/>
                    </a:lnTo>
                    <a:lnTo>
                      <a:pt x="5138" y="10179"/>
                    </a:lnTo>
                    <a:lnTo>
                      <a:pt x="5183" y="10344"/>
                    </a:lnTo>
                    <a:lnTo>
                      <a:pt x="5375" y="10353"/>
                    </a:lnTo>
                    <a:lnTo>
                      <a:pt x="5549" y="10380"/>
                    </a:lnTo>
                    <a:lnTo>
                      <a:pt x="5604" y="10545"/>
                    </a:lnTo>
                    <a:lnTo>
                      <a:pt x="5494" y="10792"/>
                    </a:lnTo>
                    <a:lnTo>
                      <a:pt x="5622" y="10828"/>
                    </a:lnTo>
                    <a:lnTo>
                      <a:pt x="5860" y="10774"/>
                    </a:lnTo>
                    <a:lnTo>
                      <a:pt x="6107" y="10682"/>
                    </a:lnTo>
                    <a:lnTo>
                      <a:pt x="6262" y="10582"/>
                    </a:lnTo>
                    <a:lnTo>
                      <a:pt x="6427" y="10527"/>
                    </a:lnTo>
                    <a:lnTo>
                      <a:pt x="6628" y="10353"/>
                    </a:lnTo>
                    <a:lnTo>
                      <a:pt x="6829" y="10088"/>
                    </a:lnTo>
                    <a:lnTo>
                      <a:pt x="6966" y="9878"/>
                    </a:lnTo>
                    <a:lnTo>
                      <a:pt x="7140" y="9759"/>
                    </a:lnTo>
                    <a:lnTo>
                      <a:pt x="7204" y="9603"/>
                    </a:lnTo>
                    <a:lnTo>
                      <a:pt x="7350" y="9558"/>
                    </a:lnTo>
                    <a:lnTo>
                      <a:pt x="7451" y="9356"/>
                    </a:lnTo>
                    <a:lnTo>
                      <a:pt x="7506" y="9219"/>
                    </a:lnTo>
                    <a:lnTo>
                      <a:pt x="7396" y="9155"/>
                    </a:lnTo>
                    <a:lnTo>
                      <a:pt x="7423" y="9009"/>
                    </a:lnTo>
                    <a:lnTo>
                      <a:pt x="7561" y="8780"/>
                    </a:lnTo>
                    <a:lnTo>
                      <a:pt x="7707" y="8634"/>
                    </a:lnTo>
                    <a:lnTo>
                      <a:pt x="7835" y="8396"/>
                    </a:lnTo>
                    <a:lnTo>
                      <a:pt x="7963" y="8159"/>
                    </a:lnTo>
                    <a:lnTo>
                      <a:pt x="8027" y="8003"/>
                    </a:lnTo>
                    <a:lnTo>
                      <a:pt x="7881" y="8040"/>
                    </a:lnTo>
                    <a:lnTo>
                      <a:pt x="7734" y="8159"/>
                    </a:lnTo>
                    <a:lnTo>
                      <a:pt x="7597" y="8232"/>
                    </a:lnTo>
                    <a:lnTo>
                      <a:pt x="7588" y="8113"/>
                    </a:lnTo>
                    <a:lnTo>
                      <a:pt x="7689" y="8040"/>
                    </a:lnTo>
                    <a:lnTo>
                      <a:pt x="7789" y="7912"/>
                    </a:lnTo>
                    <a:lnTo>
                      <a:pt x="7924" y="7745"/>
                    </a:lnTo>
                    <a:lnTo>
                      <a:pt x="7992" y="7641"/>
                    </a:lnTo>
                    <a:lnTo>
                      <a:pt x="8091" y="7446"/>
                    </a:lnTo>
                    <a:lnTo>
                      <a:pt x="8201" y="7281"/>
                    </a:lnTo>
                    <a:lnTo>
                      <a:pt x="8219" y="7153"/>
                    </a:lnTo>
                    <a:lnTo>
                      <a:pt x="8274" y="7007"/>
                    </a:lnTo>
                    <a:lnTo>
                      <a:pt x="8274" y="6833"/>
                    </a:lnTo>
                    <a:lnTo>
                      <a:pt x="8301" y="6678"/>
                    </a:lnTo>
                    <a:lnTo>
                      <a:pt x="8329" y="6550"/>
                    </a:lnTo>
                    <a:lnTo>
                      <a:pt x="8292" y="6422"/>
                    </a:lnTo>
                    <a:lnTo>
                      <a:pt x="8137" y="6440"/>
                    </a:lnTo>
                    <a:lnTo>
                      <a:pt x="7972" y="6458"/>
                    </a:lnTo>
                    <a:lnTo>
                      <a:pt x="7844" y="6449"/>
                    </a:lnTo>
                    <a:lnTo>
                      <a:pt x="7753" y="6358"/>
                    </a:lnTo>
                    <a:lnTo>
                      <a:pt x="7707" y="6239"/>
                    </a:lnTo>
                    <a:lnTo>
                      <a:pt x="7679" y="6102"/>
                    </a:lnTo>
                    <a:lnTo>
                      <a:pt x="7634" y="5937"/>
                    </a:lnTo>
                    <a:lnTo>
                      <a:pt x="7625" y="5772"/>
                    </a:lnTo>
                    <a:lnTo>
                      <a:pt x="7634" y="5608"/>
                    </a:lnTo>
                    <a:lnTo>
                      <a:pt x="7625" y="5416"/>
                    </a:lnTo>
                    <a:lnTo>
                      <a:pt x="7597" y="5260"/>
                    </a:lnTo>
                    <a:lnTo>
                      <a:pt x="7643" y="5123"/>
                    </a:lnTo>
                    <a:lnTo>
                      <a:pt x="7625" y="4950"/>
                    </a:lnTo>
                    <a:lnTo>
                      <a:pt x="7588" y="4730"/>
                    </a:lnTo>
                    <a:lnTo>
                      <a:pt x="7515" y="4630"/>
                    </a:lnTo>
                    <a:lnTo>
                      <a:pt x="7497" y="4492"/>
                    </a:lnTo>
                    <a:lnTo>
                      <a:pt x="7469" y="4264"/>
                    </a:lnTo>
                    <a:lnTo>
                      <a:pt x="7433" y="4072"/>
                    </a:lnTo>
                    <a:lnTo>
                      <a:pt x="7451" y="3926"/>
                    </a:lnTo>
                    <a:lnTo>
                      <a:pt x="7460" y="3816"/>
                    </a:lnTo>
                    <a:lnTo>
                      <a:pt x="7359" y="3798"/>
                    </a:lnTo>
                    <a:lnTo>
                      <a:pt x="7286" y="3761"/>
                    </a:lnTo>
                    <a:lnTo>
                      <a:pt x="7204" y="3670"/>
                    </a:lnTo>
                    <a:lnTo>
                      <a:pt x="7277" y="3542"/>
                    </a:lnTo>
                    <a:lnTo>
                      <a:pt x="7286" y="3450"/>
                    </a:lnTo>
                    <a:lnTo>
                      <a:pt x="7204" y="3340"/>
                    </a:lnTo>
                    <a:lnTo>
                      <a:pt x="7259" y="3249"/>
                    </a:lnTo>
                    <a:lnTo>
                      <a:pt x="7405" y="3176"/>
                    </a:lnTo>
                    <a:lnTo>
                      <a:pt x="7606" y="3130"/>
                    </a:lnTo>
                    <a:lnTo>
                      <a:pt x="7743" y="3094"/>
                    </a:lnTo>
                    <a:lnTo>
                      <a:pt x="7807" y="2966"/>
                    </a:lnTo>
                    <a:lnTo>
                      <a:pt x="7871" y="2783"/>
                    </a:lnTo>
                    <a:lnTo>
                      <a:pt x="7935" y="2627"/>
                    </a:lnTo>
                    <a:lnTo>
                      <a:pt x="8100" y="2536"/>
                    </a:lnTo>
                    <a:lnTo>
                      <a:pt x="8356" y="2399"/>
                    </a:lnTo>
                    <a:lnTo>
                      <a:pt x="8594" y="2390"/>
                    </a:lnTo>
                    <a:lnTo>
                      <a:pt x="8859" y="2390"/>
                    </a:lnTo>
                    <a:lnTo>
                      <a:pt x="9204" y="2409"/>
                    </a:lnTo>
                    <a:lnTo>
                      <a:pt x="9270" y="2271"/>
                    </a:lnTo>
                    <a:lnTo>
                      <a:pt x="9396" y="2001"/>
                    </a:lnTo>
                    <a:lnTo>
                      <a:pt x="9398" y="1823"/>
                    </a:lnTo>
                    <a:lnTo>
                      <a:pt x="9444" y="1722"/>
                    </a:lnTo>
                    <a:lnTo>
                      <a:pt x="9535" y="1640"/>
                    </a:lnTo>
                    <a:lnTo>
                      <a:pt x="9609" y="1576"/>
                    </a:lnTo>
                    <a:lnTo>
                      <a:pt x="9761" y="1451"/>
                    </a:lnTo>
                    <a:lnTo>
                      <a:pt x="9756" y="1386"/>
                    </a:lnTo>
                    <a:lnTo>
                      <a:pt x="9720" y="1343"/>
                    </a:lnTo>
                    <a:lnTo>
                      <a:pt x="9683" y="1335"/>
                    </a:lnTo>
                    <a:lnTo>
                      <a:pt x="9626" y="1382"/>
                    </a:lnTo>
                    <a:lnTo>
                      <a:pt x="9593" y="1457"/>
                    </a:lnTo>
                    <a:lnTo>
                      <a:pt x="9525" y="1509"/>
                    </a:lnTo>
                    <a:lnTo>
                      <a:pt x="9440" y="1557"/>
                    </a:lnTo>
                    <a:lnTo>
                      <a:pt x="9320" y="1646"/>
                    </a:lnTo>
                    <a:lnTo>
                      <a:pt x="9210" y="1725"/>
                    </a:lnTo>
                    <a:lnTo>
                      <a:pt x="9125" y="1806"/>
                    </a:lnTo>
                    <a:lnTo>
                      <a:pt x="9069" y="1904"/>
                    </a:lnTo>
                    <a:lnTo>
                      <a:pt x="9059" y="1962"/>
                    </a:lnTo>
                    <a:lnTo>
                      <a:pt x="8966" y="1884"/>
                    </a:lnTo>
                    <a:lnTo>
                      <a:pt x="8951" y="1823"/>
                    </a:lnTo>
                    <a:lnTo>
                      <a:pt x="8955" y="1761"/>
                    </a:lnTo>
                    <a:lnTo>
                      <a:pt x="8913" y="1713"/>
                    </a:lnTo>
                    <a:lnTo>
                      <a:pt x="8871" y="1713"/>
                    </a:lnTo>
                    <a:lnTo>
                      <a:pt x="8835" y="1737"/>
                    </a:lnTo>
                    <a:lnTo>
                      <a:pt x="8796" y="1775"/>
                    </a:lnTo>
                    <a:lnTo>
                      <a:pt x="8757" y="1799"/>
                    </a:lnTo>
                    <a:lnTo>
                      <a:pt x="8738" y="1757"/>
                    </a:lnTo>
                    <a:lnTo>
                      <a:pt x="8775" y="1691"/>
                    </a:lnTo>
                    <a:lnTo>
                      <a:pt x="8855" y="1632"/>
                    </a:lnTo>
                    <a:lnTo>
                      <a:pt x="8925" y="1641"/>
                    </a:lnTo>
                    <a:lnTo>
                      <a:pt x="8969" y="1665"/>
                    </a:lnTo>
                    <a:lnTo>
                      <a:pt x="9008" y="1716"/>
                    </a:lnTo>
                    <a:lnTo>
                      <a:pt x="9026" y="1770"/>
                    </a:lnTo>
                    <a:lnTo>
                      <a:pt x="9090" y="1766"/>
                    </a:lnTo>
                    <a:lnTo>
                      <a:pt x="9201" y="1634"/>
                    </a:lnTo>
                    <a:lnTo>
                      <a:pt x="9290" y="1557"/>
                    </a:lnTo>
                    <a:lnTo>
                      <a:pt x="9474" y="1437"/>
                    </a:lnTo>
                    <a:lnTo>
                      <a:pt x="9602" y="1263"/>
                    </a:lnTo>
                    <a:lnTo>
                      <a:pt x="9686" y="1163"/>
                    </a:lnTo>
                    <a:lnTo>
                      <a:pt x="9791" y="974"/>
                    </a:lnTo>
                    <a:lnTo>
                      <a:pt x="9953" y="845"/>
                    </a:lnTo>
                    <a:lnTo>
                      <a:pt x="10002" y="768"/>
                    </a:lnTo>
                    <a:lnTo>
                      <a:pt x="9924" y="683"/>
                    </a:lnTo>
                    <a:lnTo>
                      <a:pt x="9917" y="567"/>
                    </a:lnTo>
                    <a:lnTo>
                      <a:pt x="9885" y="485"/>
                    </a:lnTo>
                    <a:lnTo>
                      <a:pt x="9909" y="434"/>
                    </a:lnTo>
                    <a:lnTo>
                      <a:pt x="10002" y="417"/>
                    </a:lnTo>
                    <a:lnTo>
                      <a:pt x="10145" y="465"/>
                    </a:lnTo>
                    <a:lnTo>
                      <a:pt x="10214" y="440"/>
                    </a:lnTo>
                    <a:lnTo>
                      <a:pt x="10299" y="387"/>
                    </a:lnTo>
                    <a:lnTo>
                      <a:pt x="10406" y="434"/>
                    </a:lnTo>
                    <a:lnTo>
                      <a:pt x="10460" y="513"/>
                    </a:lnTo>
                    <a:lnTo>
                      <a:pt x="10563" y="519"/>
                    </a:lnTo>
                    <a:lnTo>
                      <a:pt x="10668" y="512"/>
                    </a:lnTo>
                    <a:lnTo>
                      <a:pt x="10821" y="537"/>
                    </a:lnTo>
                    <a:lnTo>
                      <a:pt x="10856" y="471"/>
                    </a:lnTo>
                    <a:lnTo>
                      <a:pt x="10815" y="402"/>
                    </a:lnTo>
                    <a:lnTo>
                      <a:pt x="10736" y="353"/>
                    </a:lnTo>
                    <a:lnTo>
                      <a:pt x="10614" y="353"/>
                    </a:lnTo>
                    <a:lnTo>
                      <a:pt x="10515" y="368"/>
                    </a:lnTo>
                    <a:lnTo>
                      <a:pt x="10344" y="248"/>
                    </a:lnTo>
                    <a:lnTo>
                      <a:pt x="10236" y="272"/>
                    </a:lnTo>
                    <a:lnTo>
                      <a:pt x="10238" y="218"/>
                    </a:lnTo>
                    <a:lnTo>
                      <a:pt x="10356" y="152"/>
                    </a:lnTo>
                    <a:lnTo>
                      <a:pt x="10529" y="98"/>
                    </a:lnTo>
                    <a:lnTo>
                      <a:pt x="10637" y="96"/>
                    </a:lnTo>
                    <a:lnTo>
                      <a:pt x="10733" y="74"/>
                    </a:lnTo>
                    <a:lnTo>
                      <a:pt x="10754" y="17"/>
                    </a:lnTo>
                    <a:lnTo>
                      <a:pt x="10637" y="17"/>
                    </a:lnTo>
                    <a:lnTo>
                      <a:pt x="10524" y="44"/>
                    </a:lnTo>
                    <a:lnTo>
                      <a:pt x="10362" y="89"/>
                    </a:lnTo>
                    <a:lnTo>
                      <a:pt x="10205" y="89"/>
                    </a:lnTo>
                    <a:lnTo>
                      <a:pt x="10085" y="0"/>
                    </a:lnTo>
                    <a:lnTo>
                      <a:pt x="9813" y="63"/>
                    </a:lnTo>
                    <a:lnTo>
                      <a:pt x="9573" y="171"/>
                    </a:lnTo>
                    <a:lnTo>
                      <a:pt x="9302" y="272"/>
                    </a:lnTo>
                    <a:lnTo>
                      <a:pt x="9008" y="392"/>
                    </a:lnTo>
                    <a:lnTo>
                      <a:pt x="8780" y="459"/>
                    </a:lnTo>
                    <a:lnTo>
                      <a:pt x="8547" y="554"/>
                    </a:lnTo>
                    <a:lnTo>
                      <a:pt x="8123" y="762"/>
                    </a:lnTo>
                    <a:lnTo>
                      <a:pt x="7949" y="810"/>
                    </a:lnTo>
                    <a:lnTo>
                      <a:pt x="7803" y="929"/>
                    </a:lnTo>
                    <a:lnTo>
                      <a:pt x="7677" y="984"/>
                    </a:lnTo>
                    <a:lnTo>
                      <a:pt x="7566" y="1118"/>
                    </a:lnTo>
                    <a:lnTo>
                      <a:pt x="7410" y="1211"/>
                    </a:lnTo>
                    <a:lnTo>
                      <a:pt x="7175" y="1394"/>
                    </a:lnTo>
                    <a:lnTo>
                      <a:pt x="6846" y="1631"/>
                    </a:lnTo>
                    <a:lnTo>
                      <a:pt x="6195" y="2066"/>
                    </a:lnTo>
                    <a:lnTo>
                      <a:pt x="5957" y="2258"/>
                    </a:lnTo>
                    <a:lnTo>
                      <a:pt x="5741" y="2481"/>
                    </a:lnTo>
                    <a:lnTo>
                      <a:pt x="5571" y="2591"/>
                    </a:lnTo>
                    <a:lnTo>
                      <a:pt x="5610" y="2640"/>
                    </a:lnTo>
                    <a:lnTo>
                      <a:pt x="5723" y="2627"/>
                    </a:lnTo>
                    <a:lnTo>
                      <a:pt x="5667" y="2690"/>
                    </a:lnTo>
                    <a:lnTo>
                      <a:pt x="5549" y="2687"/>
                    </a:lnTo>
                    <a:lnTo>
                      <a:pt x="5502" y="2775"/>
                    </a:lnTo>
                    <a:lnTo>
                      <a:pt x="5393" y="2865"/>
                    </a:lnTo>
                    <a:lnTo>
                      <a:pt x="5253" y="2880"/>
                    </a:lnTo>
                    <a:lnTo>
                      <a:pt x="4595" y="3449"/>
                    </a:lnTo>
                    <a:lnTo>
                      <a:pt x="4470" y="3542"/>
                    </a:lnTo>
                    <a:lnTo>
                      <a:pt x="4053" y="3776"/>
                    </a:lnTo>
                    <a:lnTo>
                      <a:pt x="3831" y="3929"/>
                    </a:lnTo>
                    <a:lnTo>
                      <a:pt x="3387" y="4094"/>
                    </a:lnTo>
                    <a:lnTo>
                      <a:pt x="3171" y="4151"/>
                    </a:lnTo>
                    <a:lnTo>
                      <a:pt x="2928" y="4245"/>
                    </a:lnTo>
                    <a:lnTo>
                      <a:pt x="2651" y="4388"/>
                    </a:lnTo>
                    <a:lnTo>
                      <a:pt x="2075" y="4550"/>
                    </a:lnTo>
                    <a:lnTo>
                      <a:pt x="1559" y="4673"/>
                    </a:lnTo>
                    <a:lnTo>
                      <a:pt x="1199" y="4707"/>
                    </a:lnTo>
                    <a:lnTo>
                      <a:pt x="1041" y="4719"/>
                    </a:lnTo>
                    <a:lnTo>
                      <a:pt x="879" y="4707"/>
                    </a:lnTo>
                    <a:lnTo>
                      <a:pt x="639" y="4731"/>
                    </a:lnTo>
                    <a:lnTo>
                      <a:pt x="425" y="4749"/>
                    </a:lnTo>
                    <a:lnTo>
                      <a:pt x="0" y="4737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6" name="Freeform 251">
                <a:extLst/>
              </p:cNvPr>
              <p:cNvSpPr>
                <a:spLocks/>
              </p:cNvSpPr>
              <p:nvPr/>
            </p:nvSpPr>
            <p:spPr bwMode="auto">
              <a:xfrm>
                <a:off x="18944" y="9490"/>
                <a:ext cx="3502" cy="6364"/>
              </a:xfrm>
              <a:custGeom>
                <a:avLst/>
                <a:gdLst>
                  <a:gd name="T0" fmla="*/ 238 w 3502"/>
                  <a:gd name="T1" fmla="*/ 1198 h 6364"/>
                  <a:gd name="T2" fmla="*/ 165 w 3502"/>
                  <a:gd name="T3" fmla="*/ 1353 h 6364"/>
                  <a:gd name="T4" fmla="*/ 0 w 3502"/>
                  <a:gd name="T5" fmla="*/ 1664 h 6364"/>
                  <a:gd name="T6" fmla="*/ 119 w 3502"/>
                  <a:gd name="T7" fmla="*/ 1792 h 6364"/>
                  <a:gd name="T8" fmla="*/ 128 w 3502"/>
                  <a:gd name="T9" fmla="*/ 2003 h 6364"/>
                  <a:gd name="T10" fmla="*/ 128 w 3502"/>
                  <a:gd name="T11" fmla="*/ 2295 h 6364"/>
                  <a:gd name="T12" fmla="*/ 155 w 3502"/>
                  <a:gd name="T13" fmla="*/ 2560 h 6364"/>
                  <a:gd name="T14" fmla="*/ 192 w 3502"/>
                  <a:gd name="T15" fmla="*/ 2899 h 6364"/>
                  <a:gd name="T16" fmla="*/ 393 w 3502"/>
                  <a:gd name="T17" fmla="*/ 3310 h 6364"/>
                  <a:gd name="T18" fmla="*/ 530 w 3502"/>
                  <a:gd name="T19" fmla="*/ 3776 h 6364"/>
                  <a:gd name="T20" fmla="*/ 585 w 3502"/>
                  <a:gd name="T21" fmla="*/ 4142 h 6364"/>
                  <a:gd name="T22" fmla="*/ 741 w 3502"/>
                  <a:gd name="T23" fmla="*/ 4572 h 6364"/>
                  <a:gd name="T24" fmla="*/ 704 w 3502"/>
                  <a:gd name="T25" fmla="*/ 4937 h 6364"/>
                  <a:gd name="T26" fmla="*/ 823 w 3502"/>
                  <a:gd name="T27" fmla="*/ 5166 h 6364"/>
                  <a:gd name="T28" fmla="*/ 712 w 3502"/>
                  <a:gd name="T29" fmla="*/ 5414 h 6364"/>
                  <a:gd name="T30" fmla="*/ 960 w 3502"/>
                  <a:gd name="T31" fmla="*/ 5623 h 6364"/>
                  <a:gd name="T32" fmla="*/ 1280 w 3502"/>
                  <a:gd name="T33" fmla="*/ 5486 h 6364"/>
                  <a:gd name="T34" fmla="*/ 1600 w 3502"/>
                  <a:gd name="T35" fmla="*/ 5623 h 6364"/>
                  <a:gd name="T36" fmla="*/ 1902 w 3502"/>
                  <a:gd name="T37" fmla="*/ 5724 h 6364"/>
                  <a:gd name="T38" fmla="*/ 2167 w 3502"/>
                  <a:gd name="T39" fmla="*/ 5632 h 6364"/>
                  <a:gd name="T40" fmla="*/ 2295 w 3502"/>
                  <a:gd name="T41" fmla="*/ 5824 h 6364"/>
                  <a:gd name="T42" fmla="*/ 2469 w 3502"/>
                  <a:gd name="T43" fmla="*/ 5952 h 6364"/>
                  <a:gd name="T44" fmla="*/ 2697 w 3502"/>
                  <a:gd name="T45" fmla="*/ 5952 h 6364"/>
                  <a:gd name="T46" fmla="*/ 2825 w 3502"/>
                  <a:gd name="T47" fmla="*/ 6080 h 6364"/>
                  <a:gd name="T48" fmla="*/ 2999 w 3502"/>
                  <a:gd name="T49" fmla="*/ 6263 h 6364"/>
                  <a:gd name="T50" fmla="*/ 3218 w 3502"/>
                  <a:gd name="T51" fmla="*/ 6318 h 6364"/>
                  <a:gd name="T52" fmla="*/ 3465 w 3502"/>
                  <a:gd name="T53" fmla="*/ 6025 h 6364"/>
                  <a:gd name="T54" fmla="*/ 3328 w 3502"/>
                  <a:gd name="T55" fmla="*/ 5687 h 6364"/>
                  <a:gd name="T56" fmla="*/ 3109 w 3502"/>
                  <a:gd name="T57" fmla="*/ 5404 h 6364"/>
                  <a:gd name="T58" fmla="*/ 2779 w 3502"/>
                  <a:gd name="T59" fmla="*/ 5111 h 6364"/>
                  <a:gd name="T60" fmla="*/ 2597 w 3502"/>
                  <a:gd name="T61" fmla="*/ 4745 h 6364"/>
                  <a:gd name="T62" fmla="*/ 2597 w 3502"/>
                  <a:gd name="T63" fmla="*/ 4380 h 6364"/>
                  <a:gd name="T64" fmla="*/ 2560 w 3502"/>
                  <a:gd name="T65" fmla="*/ 4133 h 6364"/>
                  <a:gd name="T66" fmla="*/ 2523 w 3502"/>
                  <a:gd name="T67" fmla="*/ 3785 h 6364"/>
                  <a:gd name="T68" fmla="*/ 2706 w 3502"/>
                  <a:gd name="T69" fmla="*/ 3337 h 6364"/>
                  <a:gd name="T70" fmla="*/ 2715 w 3502"/>
                  <a:gd name="T71" fmla="*/ 2871 h 6364"/>
                  <a:gd name="T72" fmla="*/ 2432 w 3502"/>
                  <a:gd name="T73" fmla="*/ 2633 h 6364"/>
                  <a:gd name="T74" fmla="*/ 2505 w 3502"/>
                  <a:gd name="T75" fmla="*/ 2286 h 6364"/>
                  <a:gd name="T76" fmla="*/ 2286 w 3502"/>
                  <a:gd name="T77" fmla="*/ 2121 h 6364"/>
                  <a:gd name="T78" fmla="*/ 2423 w 3502"/>
                  <a:gd name="T79" fmla="*/ 1902 h 6364"/>
                  <a:gd name="T80" fmla="*/ 2231 w 3502"/>
                  <a:gd name="T81" fmla="*/ 1673 h 6364"/>
                  <a:gd name="T82" fmla="*/ 2185 w 3502"/>
                  <a:gd name="T83" fmla="*/ 1171 h 6364"/>
                  <a:gd name="T84" fmla="*/ 1929 w 3502"/>
                  <a:gd name="T85" fmla="*/ 860 h 6364"/>
                  <a:gd name="T86" fmla="*/ 1655 w 3502"/>
                  <a:gd name="T87" fmla="*/ 585 h 6364"/>
                  <a:gd name="T88" fmla="*/ 1582 w 3502"/>
                  <a:gd name="T89" fmla="*/ 384 h 6364"/>
                  <a:gd name="T90" fmla="*/ 1335 w 3502"/>
                  <a:gd name="T91" fmla="*/ 320 h 6364"/>
                  <a:gd name="T92" fmla="*/ 1360 w 3502"/>
                  <a:gd name="T93" fmla="*/ 26 h 6364"/>
                  <a:gd name="T94" fmla="*/ 1079 w 3502"/>
                  <a:gd name="T95" fmla="*/ 37 h 6364"/>
                  <a:gd name="T96" fmla="*/ 841 w 3502"/>
                  <a:gd name="T97" fmla="*/ 110 h 6364"/>
                  <a:gd name="T98" fmla="*/ 786 w 3502"/>
                  <a:gd name="T99" fmla="*/ 293 h 6364"/>
                  <a:gd name="T100" fmla="*/ 923 w 3502"/>
                  <a:gd name="T101" fmla="*/ 412 h 6364"/>
                  <a:gd name="T102" fmla="*/ 933 w 3502"/>
                  <a:gd name="T103" fmla="*/ 613 h 6364"/>
                  <a:gd name="T104" fmla="*/ 741 w 3502"/>
                  <a:gd name="T105" fmla="*/ 732 h 6364"/>
                  <a:gd name="T106" fmla="*/ 558 w 3502"/>
                  <a:gd name="T107" fmla="*/ 695 h 6364"/>
                  <a:gd name="T108" fmla="*/ 357 w 3502"/>
                  <a:gd name="T109" fmla="*/ 969 h 6364"/>
                  <a:gd name="T110" fmla="*/ 357 w 3502"/>
                  <a:gd name="T111" fmla="*/ 1207 h 6364"/>
                  <a:gd name="T112" fmla="*/ 265 w 3502"/>
                  <a:gd name="T113" fmla="*/ 1006 h 6364"/>
                  <a:gd name="T114" fmla="*/ 137 w 3502"/>
                  <a:gd name="T115" fmla="*/ 1097 h 63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502"/>
                  <a:gd name="T175" fmla="*/ 0 h 6364"/>
                  <a:gd name="T176" fmla="*/ 3502 w 3502"/>
                  <a:gd name="T177" fmla="*/ 6364 h 63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502" h="6364">
                    <a:moveTo>
                      <a:pt x="112" y="1190"/>
                    </a:moveTo>
                    <a:lnTo>
                      <a:pt x="238" y="1198"/>
                    </a:lnTo>
                    <a:lnTo>
                      <a:pt x="320" y="1262"/>
                    </a:lnTo>
                    <a:lnTo>
                      <a:pt x="165" y="1353"/>
                    </a:lnTo>
                    <a:lnTo>
                      <a:pt x="55" y="1472"/>
                    </a:lnTo>
                    <a:lnTo>
                      <a:pt x="0" y="1664"/>
                    </a:lnTo>
                    <a:lnTo>
                      <a:pt x="27" y="1838"/>
                    </a:lnTo>
                    <a:lnTo>
                      <a:pt x="119" y="1792"/>
                    </a:lnTo>
                    <a:lnTo>
                      <a:pt x="174" y="1865"/>
                    </a:lnTo>
                    <a:lnTo>
                      <a:pt x="128" y="2003"/>
                    </a:lnTo>
                    <a:lnTo>
                      <a:pt x="82" y="2131"/>
                    </a:lnTo>
                    <a:lnTo>
                      <a:pt x="128" y="2295"/>
                    </a:lnTo>
                    <a:lnTo>
                      <a:pt x="210" y="2487"/>
                    </a:lnTo>
                    <a:lnTo>
                      <a:pt x="155" y="2560"/>
                    </a:lnTo>
                    <a:lnTo>
                      <a:pt x="229" y="2688"/>
                    </a:lnTo>
                    <a:lnTo>
                      <a:pt x="192" y="2899"/>
                    </a:lnTo>
                    <a:lnTo>
                      <a:pt x="210" y="3109"/>
                    </a:lnTo>
                    <a:lnTo>
                      <a:pt x="393" y="3310"/>
                    </a:lnTo>
                    <a:lnTo>
                      <a:pt x="475" y="3456"/>
                    </a:lnTo>
                    <a:lnTo>
                      <a:pt x="530" y="3776"/>
                    </a:lnTo>
                    <a:lnTo>
                      <a:pt x="603" y="3932"/>
                    </a:lnTo>
                    <a:lnTo>
                      <a:pt x="585" y="4142"/>
                    </a:lnTo>
                    <a:lnTo>
                      <a:pt x="695" y="4361"/>
                    </a:lnTo>
                    <a:lnTo>
                      <a:pt x="741" y="4572"/>
                    </a:lnTo>
                    <a:lnTo>
                      <a:pt x="704" y="4745"/>
                    </a:lnTo>
                    <a:lnTo>
                      <a:pt x="704" y="4937"/>
                    </a:lnTo>
                    <a:lnTo>
                      <a:pt x="759" y="5065"/>
                    </a:lnTo>
                    <a:lnTo>
                      <a:pt x="823" y="5166"/>
                    </a:lnTo>
                    <a:lnTo>
                      <a:pt x="759" y="5312"/>
                    </a:lnTo>
                    <a:lnTo>
                      <a:pt x="712" y="5414"/>
                    </a:lnTo>
                    <a:lnTo>
                      <a:pt x="805" y="5532"/>
                    </a:lnTo>
                    <a:lnTo>
                      <a:pt x="960" y="5623"/>
                    </a:lnTo>
                    <a:lnTo>
                      <a:pt x="1125" y="5587"/>
                    </a:lnTo>
                    <a:lnTo>
                      <a:pt x="1280" y="5486"/>
                    </a:lnTo>
                    <a:lnTo>
                      <a:pt x="1426" y="5577"/>
                    </a:lnTo>
                    <a:lnTo>
                      <a:pt x="1600" y="5623"/>
                    </a:lnTo>
                    <a:lnTo>
                      <a:pt x="1755" y="5678"/>
                    </a:lnTo>
                    <a:lnTo>
                      <a:pt x="1902" y="5724"/>
                    </a:lnTo>
                    <a:lnTo>
                      <a:pt x="2048" y="5724"/>
                    </a:lnTo>
                    <a:lnTo>
                      <a:pt x="2167" y="5632"/>
                    </a:lnTo>
                    <a:lnTo>
                      <a:pt x="2277" y="5715"/>
                    </a:lnTo>
                    <a:lnTo>
                      <a:pt x="2295" y="5824"/>
                    </a:lnTo>
                    <a:lnTo>
                      <a:pt x="2322" y="5934"/>
                    </a:lnTo>
                    <a:lnTo>
                      <a:pt x="2469" y="5952"/>
                    </a:lnTo>
                    <a:lnTo>
                      <a:pt x="2569" y="5888"/>
                    </a:lnTo>
                    <a:lnTo>
                      <a:pt x="2697" y="5952"/>
                    </a:lnTo>
                    <a:lnTo>
                      <a:pt x="2807" y="5989"/>
                    </a:lnTo>
                    <a:lnTo>
                      <a:pt x="2825" y="6080"/>
                    </a:lnTo>
                    <a:lnTo>
                      <a:pt x="2898" y="6172"/>
                    </a:lnTo>
                    <a:lnTo>
                      <a:pt x="2999" y="6263"/>
                    </a:lnTo>
                    <a:lnTo>
                      <a:pt x="3090" y="6364"/>
                    </a:lnTo>
                    <a:lnTo>
                      <a:pt x="3218" y="6318"/>
                    </a:lnTo>
                    <a:lnTo>
                      <a:pt x="3355" y="6181"/>
                    </a:lnTo>
                    <a:lnTo>
                      <a:pt x="3465" y="6025"/>
                    </a:lnTo>
                    <a:lnTo>
                      <a:pt x="3502" y="5879"/>
                    </a:lnTo>
                    <a:lnTo>
                      <a:pt x="3328" y="5687"/>
                    </a:lnTo>
                    <a:lnTo>
                      <a:pt x="3237" y="5513"/>
                    </a:lnTo>
                    <a:lnTo>
                      <a:pt x="3109" y="5404"/>
                    </a:lnTo>
                    <a:lnTo>
                      <a:pt x="2944" y="5312"/>
                    </a:lnTo>
                    <a:lnTo>
                      <a:pt x="2779" y="5111"/>
                    </a:lnTo>
                    <a:lnTo>
                      <a:pt x="2624" y="4919"/>
                    </a:lnTo>
                    <a:lnTo>
                      <a:pt x="2597" y="4745"/>
                    </a:lnTo>
                    <a:lnTo>
                      <a:pt x="2651" y="4572"/>
                    </a:lnTo>
                    <a:lnTo>
                      <a:pt x="2597" y="4380"/>
                    </a:lnTo>
                    <a:lnTo>
                      <a:pt x="2624" y="4233"/>
                    </a:lnTo>
                    <a:lnTo>
                      <a:pt x="2560" y="4133"/>
                    </a:lnTo>
                    <a:lnTo>
                      <a:pt x="2560" y="3932"/>
                    </a:lnTo>
                    <a:lnTo>
                      <a:pt x="2523" y="3785"/>
                    </a:lnTo>
                    <a:lnTo>
                      <a:pt x="2615" y="3593"/>
                    </a:lnTo>
                    <a:lnTo>
                      <a:pt x="2706" y="3337"/>
                    </a:lnTo>
                    <a:lnTo>
                      <a:pt x="2752" y="3173"/>
                    </a:lnTo>
                    <a:lnTo>
                      <a:pt x="2715" y="2871"/>
                    </a:lnTo>
                    <a:lnTo>
                      <a:pt x="2587" y="2771"/>
                    </a:lnTo>
                    <a:lnTo>
                      <a:pt x="2432" y="2633"/>
                    </a:lnTo>
                    <a:lnTo>
                      <a:pt x="2533" y="2478"/>
                    </a:lnTo>
                    <a:lnTo>
                      <a:pt x="2505" y="2286"/>
                    </a:lnTo>
                    <a:lnTo>
                      <a:pt x="2322" y="2231"/>
                    </a:lnTo>
                    <a:lnTo>
                      <a:pt x="2286" y="2121"/>
                    </a:lnTo>
                    <a:lnTo>
                      <a:pt x="2359" y="2057"/>
                    </a:lnTo>
                    <a:lnTo>
                      <a:pt x="2423" y="1902"/>
                    </a:lnTo>
                    <a:lnTo>
                      <a:pt x="2341" y="1792"/>
                    </a:lnTo>
                    <a:lnTo>
                      <a:pt x="2231" y="1673"/>
                    </a:lnTo>
                    <a:lnTo>
                      <a:pt x="2149" y="1463"/>
                    </a:lnTo>
                    <a:lnTo>
                      <a:pt x="2185" y="1171"/>
                    </a:lnTo>
                    <a:lnTo>
                      <a:pt x="2103" y="988"/>
                    </a:lnTo>
                    <a:lnTo>
                      <a:pt x="1929" y="860"/>
                    </a:lnTo>
                    <a:lnTo>
                      <a:pt x="1810" y="759"/>
                    </a:lnTo>
                    <a:lnTo>
                      <a:pt x="1655" y="585"/>
                    </a:lnTo>
                    <a:lnTo>
                      <a:pt x="1701" y="457"/>
                    </a:lnTo>
                    <a:lnTo>
                      <a:pt x="1582" y="384"/>
                    </a:lnTo>
                    <a:lnTo>
                      <a:pt x="1408" y="403"/>
                    </a:lnTo>
                    <a:lnTo>
                      <a:pt x="1335" y="320"/>
                    </a:lnTo>
                    <a:lnTo>
                      <a:pt x="1390" y="192"/>
                    </a:lnTo>
                    <a:lnTo>
                      <a:pt x="1360" y="26"/>
                    </a:lnTo>
                    <a:lnTo>
                      <a:pt x="1225" y="0"/>
                    </a:lnTo>
                    <a:lnTo>
                      <a:pt x="1079" y="37"/>
                    </a:lnTo>
                    <a:lnTo>
                      <a:pt x="933" y="37"/>
                    </a:lnTo>
                    <a:lnTo>
                      <a:pt x="841" y="110"/>
                    </a:lnTo>
                    <a:lnTo>
                      <a:pt x="759" y="192"/>
                    </a:lnTo>
                    <a:lnTo>
                      <a:pt x="786" y="293"/>
                    </a:lnTo>
                    <a:lnTo>
                      <a:pt x="841" y="366"/>
                    </a:lnTo>
                    <a:lnTo>
                      <a:pt x="923" y="412"/>
                    </a:lnTo>
                    <a:lnTo>
                      <a:pt x="960" y="494"/>
                    </a:lnTo>
                    <a:lnTo>
                      <a:pt x="933" y="613"/>
                    </a:lnTo>
                    <a:lnTo>
                      <a:pt x="814" y="631"/>
                    </a:lnTo>
                    <a:lnTo>
                      <a:pt x="741" y="732"/>
                    </a:lnTo>
                    <a:lnTo>
                      <a:pt x="713" y="668"/>
                    </a:lnTo>
                    <a:lnTo>
                      <a:pt x="558" y="695"/>
                    </a:lnTo>
                    <a:lnTo>
                      <a:pt x="347" y="851"/>
                    </a:lnTo>
                    <a:lnTo>
                      <a:pt x="357" y="969"/>
                    </a:lnTo>
                    <a:lnTo>
                      <a:pt x="357" y="1079"/>
                    </a:lnTo>
                    <a:lnTo>
                      <a:pt x="357" y="1207"/>
                    </a:lnTo>
                    <a:lnTo>
                      <a:pt x="274" y="1116"/>
                    </a:lnTo>
                    <a:lnTo>
                      <a:pt x="265" y="1006"/>
                    </a:lnTo>
                    <a:lnTo>
                      <a:pt x="137" y="997"/>
                    </a:lnTo>
                    <a:lnTo>
                      <a:pt x="137" y="1097"/>
                    </a:lnTo>
                    <a:lnTo>
                      <a:pt x="112" y="119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grpSp>
          <p:nvGrpSpPr>
            <p:cNvPr id="244" name="Group 252">
              <a:extLst/>
            </p:cNvPr>
            <p:cNvGrpSpPr>
              <a:grpSpLocks/>
            </p:cNvGrpSpPr>
            <p:nvPr/>
          </p:nvGrpSpPr>
          <p:grpSpPr bwMode="auto">
            <a:xfrm>
              <a:off x="5589564" y="4719639"/>
              <a:ext cx="17462" cy="130174"/>
              <a:chOff x="19779" y="16370"/>
              <a:chExt cx="147" cy="1105"/>
            </a:xfrm>
            <a:grpFill/>
          </p:grpSpPr>
          <p:sp>
            <p:nvSpPr>
              <p:cNvPr id="291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82" y="16370"/>
                <a:ext cx="110" cy="368"/>
              </a:xfrm>
              <a:custGeom>
                <a:avLst/>
                <a:gdLst>
                  <a:gd name="T0" fmla="*/ 2147479468 w 110"/>
                  <a:gd name="T1" fmla="*/ 2147479352 h 368"/>
                  <a:gd name="T2" fmla="*/ 0 w 110"/>
                  <a:gd name="T3" fmla="*/ 2147479352 h 368"/>
                  <a:gd name="T4" fmla="*/ 2147479468 w 110"/>
                  <a:gd name="T5" fmla="*/ 2147479352 h 368"/>
                  <a:gd name="T6" fmla="*/ 2147479468 w 110"/>
                  <a:gd name="T7" fmla="*/ 2147479352 h 368"/>
                  <a:gd name="T8" fmla="*/ 2147479468 w 110"/>
                  <a:gd name="T9" fmla="*/ 2147479352 h 368"/>
                  <a:gd name="T10" fmla="*/ 2147479468 w 110"/>
                  <a:gd name="T11" fmla="*/ 2147479352 h 368"/>
                  <a:gd name="T12" fmla="*/ 2147479468 w 110"/>
                  <a:gd name="T13" fmla="*/ 0 h 368"/>
                  <a:gd name="T14" fmla="*/ 2147479468 w 110"/>
                  <a:gd name="T15" fmla="*/ 2147479352 h 3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0"/>
                  <a:gd name="T25" fmla="*/ 0 h 368"/>
                  <a:gd name="T26" fmla="*/ 34 w 110"/>
                  <a:gd name="T27" fmla="*/ 52 h 3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0" h="368">
                    <a:moveTo>
                      <a:pt x="16" y="72"/>
                    </a:moveTo>
                    <a:lnTo>
                      <a:pt x="18" y="116"/>
                    </a:lnTo>
                    <a:lnTo>
                      <a:pt x="0" y="164"/>
                    </a:lnTo>
                    <a:lnTo>
                      <a:pt x="12" y="224"/>
                    </a:lnTo>
                    <a:lnTo>
                      <a:pt x="22" y="288"/>
                    </a:lnTo>
                    <a:lnTo>
                      <a:pt x="14" y="338"/>
                    </a:lnTo>
                    <a:lnTo>
                      <a:pt x="32" y="368"/>
                    </a:lnTo>
                    <a:lnTo>
                      <a:pt x="66" y="330"/>
                    </a:lnTo>
                    <a:lnTo>
                      <a:pt x="95" y="330"/>
                    </a:lnTo>
                    <a:lnTo>
                      <a:pt x="110" y="276"/>
                    </a:lnTo>
                    <a:lnTo>
                      <a:pt x="80" y="240"/>
                    </a:lnTo>
                    <a:lnTo>
                      <a:pt x="82" y="148"/>
                    </a:lnTo>
                    <a:lnTo>
                      <a:pt x="62" y="82"/>
                    </a:lnTo>
                    <a:lnTo>
                      <a:pt x="44" y="0"/>
                    </a:lnTo>
                    <a:lnTo>
                      <a:pt x="14" y="20"/>
                    </a:lnTo>
                    <a:lnTo>
                      <a:pt x="16" y="7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2" name="Freeform 77">
                <a:extLst/>
              </p:cNvPr>
              <p:cNvSpPr>
                <a:spLocks/>
              </p:cNvSpPr>
              <p:nvPr/>
            </p:nvSpPr>
            <p:spPr bwMode="auto">
              <a:xfrm>
                <a:off x="19779" y="16791"/>
                <a:ext cx="147" cy="312"/>
              </a:xfrm>
              <a:custGeom>
                <a:avLst/>
                <a:gdLst>
                  <a:gd name="T0" fmla="*/ 2147479172 w 147"/>
                  <a:gd name="T1" fmla="*/ 2147479224 h 312"/>
                  <a:gd name="T2" fmla="*/ 0 w 147"/>
                  <a:gd name="T3" fmla="*/ 2147479224 h 312"/>
                  <a:gd name="T4" fmla="*/ 2147479172 w 147"/>
                  <a:gd name="T5" fmla="*/ 2147479224 h 312"/>
                  <a:gd name="T6" fmla="*/ 2147479172 w 147"/>
                  <a:gd name="T7" fmla="*/ 2147479224 h 312"/>
                  <a:gd name="T8" fmla="*/ 2147479172 w 147"/>
                  <a:gd name="T9" fmla="*/ 2147479224 h 312"/>
                  <a:gd name="T10" fmla="*/ 2147479172 w 147"/>
                  <a:gd name="T11" fmla="*/ 2147479224 h 312"/>
                  <a:gd name="T12" fmla="*/ 2147479172 w 147"/>
                  <a:gd name="T13" fmla="*/ 0 h 312"/>
                  <a:gd name="T14" fmla="*/ 2147479172 w 147"/>
                  <a:gd name="T15" fmla="*/ 2147479224 h 3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7"/>
                  <a:gd name="T25" fmla="*/ 0 h 312"/>
                  <a:gd name="T26" fmla="*/ 34 w 147"/>
                  <a:gd name="T27" fmla="*/ 52 h 3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7" h="312">
                    <a:moveTo>
                      <a:pt x="0" y="66"/>
                    </a:moveTo>
                    <a:lnTo>
                      <a:pt x="5" y="99"/>
                    </a:lnTo>
                    <a:lnTo>
                      <a:pt x="15" y="137"/>
                    </a:lnTo>
                    <a:lnTo>
                      <a:pt x="27" y="197"/>
                    </a:lnTo>
                    <a:lnTo>
                      <a:pt x="47" y="236"/>
                    </a:lnTo>
                    <a:lnTo>
                      <a:pt x="72" y="263"/>
                    </a:lnTo>
                    <a:lnTo>
                      <a:pt x="87" y="294"/>
                    </a:lnTo>
                    <a:lnTo>
                      <a:pt x="105" y="312"/>
                    </a:lnTo>
                    <a:lnTo>
                      <a:pt x="134" y="312"/>
                    </a:lnTo>
                    <a:lnTo>
                      <a:pt x="147" y="275"/>
                    </a:lnTo>
                    <a:lnTo>
                      <a:pt x="125" y="249"/>
                    </a:lnTo>
                    <a:lnTo>
                      <a:pt x="84" y="216"/>
                    </a:lnTo>
                    <a:lnTo>
                      <a:pt x="59" y="171"/>
                    </a:lnTo>
                    <a:lnTo>
                      <a:pt x="50" y="119"/>
                    </a:lnTo>
                    <a:lnTo>
                      <a:pt x="65" y="71"/>
                    </a:lnTo>
                    <a:lnTo>
                      <a:pt x="92" y="81"/>
                    </a:lnTo>
                    <a:lnTo>
                      <a:pt x="117" y="122"/>
                    </a:lnTo>
                    <a:lnTo>
                      <a:pt x="131" y="83"/>
                    </a:lnTo>
                    <a:lnTo>
                      <a:pt x="105" y="29"/>
                    </a:lnTo>
                    <a:lnTo>
                      <a:pt x="84" y="0"/>
                    </a:lnTo>
                    <a:lnTo>
                      <a:pt x="53" y="6"/>
                    </a:lnTo>
                    <a:lnTo>
                      <a:pt x="20" y="21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3" name="Freeform 255">
                <a:extLst/>
              </p:cNvPr>
              <p:cNvSpPr>
                <a:spLocks/>
              </p:cNvSpPr>
              <p:nvPr/>
            </p:nvSpPr>
            <p:spPr bwMode="auto">
              <a:xfrm>
                <a:off x="19823" y="17244"/>
                <a:ext cx="48" cy="63"/>
              </a:xfrm>
              <a:custGeom>
                <a:avLst/>
                <a:gdLst>
                  <a:gd name="T0" fmla="*/ 0 w 48"/>
                  <a:gd name="T1" fmla="*/ 26 h 63"/>
                  <a:gd name="T2" fmla="*/ 12 w 48"/>
                  <a:gd name="T3" fmla="*/ 63 h 63"/>
                  <a:gd name="T4" fmla="*/ 48 w 48"/>
                  <a:gd name="T5" fmla="*/ 39 h 63"/>
                  <a:gd name="T6" fmla="*/ 48 w 48"/>
                  <a:gd name="T7" fmla="*/ 3 h 63"/>
                  <a:gd name="T8" fmla="*/ 7 w 48"/>
                  <a:gd name="T9" fmla="*/ 0 h 63"/>
                  <a:gd name="T10" fmla="*/ 0 w 48"/>
                  <a:gd name="T11" fmla="*/ 26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63"/>
                  <a:gd name="T20" fmla="*/ 48 w 48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63">
                    <a:moveTo>
                      <a:pt x="0" y="26"/>
                    </a:moveTo>
                    <a:lnTo>
                      <a:pt x="12" y="63"/>
                    </a:lnTo>
                    <a:lnTo>
                      <a:pt x="48" y="39"/>
                    </a:lnTo>
                    <a:lnTo>
                      <a:pt x="48" y="3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4" name="Freeform 256">
                <a:extLst/>
              </p:cNvPr>
              <p:cNvSpPr>
                <a:spLocks/>
              </p:cNvSpPr>
              <p:nvPr/>
            </p:nvSpPr>
            <p:spPr bwMode="auto">
              <a:xfrm>
                <a:off x="19832" y="17426"/>
                <a:ext cx="42" cy="49"/>
              </a:xfrm>
              <a:custGeom>
                <a:avLst/>
                <a:gdLst>
                  <a:gd name="T0" fmla="*/ 3 w 42"/>
                  <a:gd name="T1" fmla="*/ 9 h 49"/>
                  <a:gd name="T2" fmla="*/ 0 w 42"/>
                  <a:gd name="T3" fmla="*/ 34 h 49"/>
                  <a:gd name="T4" fmla="*/ 15 w 42"/>
                  <a:gd name="T5" fmla="*/ 49 h 49"/>
                  <a:gd name="T6" fmla="*/ 36 w 42"/>
                  <a:gd name="T7" fmla="*/ 40 h 49"/>
                  <a:gd name="T8" fmla="*/ 42 w 42"/>
                  <a:gd name="T9" fmla="*/ 3 h 49"/>
                  <a:gd name="T10" fmla="*/ 21 w 42"/>
                  <a:gd name="T11" fmla="*/ 0 h 49"/>
                  <a:gd name="T12" fmla="*/ 3 w 42"/>
                  <a:gd name="T13" fmla="*/ 9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49"/>
                  <a:gd name="T23" fmla="*/ 42 w 42"/>
                  <a:gd name="T24" fmla="*/ 49 h 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49">
                    <a:moveTo>
                      <a:pt x="3" y="9"/>
                    </a:moveTo>
                    <a:lnTo>
                      <a:pt x="0" y="34"/>
                    </a:lnTo>
                    <a:lnTo>
                      <a:pt x="15" y="49"/>
                    </a:lnTo>
                    <a:lnTo>
                      <a:pt x="36" y="40"/>
                    </a:lnTo>
                    <a:lnTo>
                      <a:pt x="42" y="3"/>
                    </a:lnTo>
                    <a:lnTo>
                      <a:pt x="21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45" name="Freeform 32">
              <a:extLst/>
            </p:cNvPr>
            <p:cNvSpPr>
              <a:spLocks/>
            </p:cNvSpPr>
            <p:nvPr/>
          </p:nvSpPr>
          <p:spPr bwMode="auto">
            <a:xfrm>
              <a:off x="4443389" y="3846531"/>
              <a:ext cx="142875" cy="69850"/>
            </a:xfrm>
            <a:custGeom>
              <a:avLst/>
              <a:gdLst>
                <a:gd name="T0" fmla="*/ 2147483647 w 451"/>
                <a:gd name="T1" fmla="*/ 2147483647 h 218"/>
                <a:gd name="T2" fmla="*/ 2147483647 w 451"/>
                <a:gd name="T3" fmla="*/ 2147483647 h 218"/>
                <a:gd name="T4" fmla="*/ 2147483647 w 451"/>
                <a:gd name="T5" fmla="*/ 0 h 218"/>
                <a:gd name="T6" fmla="*/ 2147483647 w 451"/>
                <a:gd name="T7" fmla="*/ 2147483647 h 218"/>
                <a:gd name="T8" fmla="*/ 2147483647 w 451"/>
                <a:gd name="T9" fmla="*/ 2147483647 h 218"/>
                <a:gd name="T10" fmla="*/ 2147483647 w 451"/>
                <a:gd name="T11" fmla="*/ 2147483647 h 218"/>
                <a:gd name="T12" fmla="*/ 2147483647 w 451"/>
                <a:gd name="T13" fmla="*/ 2147483647 h 218"/>
                <a:gd name="T14" fmla="*/ 2147483647 w 451"/>
                <a:gd name="T15" fmla="*/ 2147483647 h 218"/>
                <a:gd name="T16" fmla="*/ 2147483647 w 451"/>
                <a:gd name="T17" fmla="*/ 2147483647 h 218"/>
                <a:gd name="T18" fmla="*/ 2147483647 w 451"/>
                <a:gd name="T19" fmla="*/ 2147483647 h 218"/>
                <a:gd name="T20" fmla="*/ 2147483647 w 451"/>
                <a:gd name="T21" fmla="*/ 2147483647 h 218"/>
                <a:gd name="T22" fmla="*/ 2147483647 w 451"/>
                <a:gd name="T23" fmla="*/ 2147483647 h 218"/>
                <a:gd name="T24" fmla="*/ 2147483647 w 451"/>
                <a:gd name="T25" fmla="*/ 2147483647 h 218"/>
                <a:gd name="T26" fmla="*/ 2147483647 w 451"/>
                <a:gd name="T27" fmla="*/ 2147483647 h 218"/>
                <a:gd name="T28" fmla="*/ 2147483647 w 451"/>
                <a:gd name="T29" fmla="*/ 2147483647 h 218"/>
                <a:gd name="T30" fmla="*/ 2147483647 w 451"/>
                <a:gd name="T31" fmla="*/ 2147483647 h 218"/>
                <a:gd name="T32" fmla="*/ 0 w 451"/>
                <a:gd name="T33" fmla="*/ 2147483647 h 218"/>
                <a:gd name="T34" fmla="*/ 2147483647 w 451"/>
                <a:gd name="T35" fmla="*/ 2147483647 h 218"/>
                <a:gd name="T36" fmla="*/ 2147483647 w 451"/>
                <a:gd name="T37" fmla="*/ 2147483647 h 218"/>
                <a:gd name="T38" fmla="*/ 2147483647 w 451"/>
                <a:gd name="T39" fmla="*/ 2147483647 h 218"/>
                <a:gd name="T40" fmla="*/ 2147483647 w 451"/>
                <a:gd name="T41" fmla="*/ 2147483647 h 218"/>
                <a:gd name="T42" fmla="*/ 2147483647 w 451"/>
                <a:gd name="T43" fmla="*/ 2147483647 h 218"/>
                <a:gd name="T44" fmla="*/ 2147483647 w 451"/>
                <a:gd name="T45" fmla="*/ 2147483647 h 218"/>
                <a:gd name="T46" fmla="*/ 2147483647 w 451"/>
                <a:gd name="T47" fmla="*/ 2147483647 h 218"/>
                <a:gd name="T48" fmla="*/ 2147483647 w 451"/>
                <a:gd name="T49" fmla="*/ 2147483647 h 218"/>
                <a:gd name="T50" fmla="*/ 2147483647 w 451"/>
                <a:gd name="T51" fmla="*/ 2147483647 h 218"/>
                <a:gd name="T52" fmla="*/ 2147483647 w 451"/>
                <a:gd name="T53" fmla="*/ 2147483647 h 218"/>
                <a:gd name="T54" fmla="*/ 2147483647 w 451"/>
                <a:gd name="T55" fmla="*/ 2147483647 h 218"/>
                <a:gd name="T56" fmla="*/ 2147483647 w 451"/>
                <a:gd name="T57" fmla="*/ 2147483647 h 218"/>
                <a:gd name="T58" fmla="*/ 2147483647 w 451"/>
                <a:gd name="T59" fmla="*/ 2147483647 h 218"/>
                <a:gd name="T60" fmla="*/ 2147483647 w 451"/>
                <a:gd name="T61" fmla="*/ 2147483647 h 218"/>
                <a:gd name="T62" fmla="*/ 2147483647 w 451"/>
                <a:gd name="T63" fmla="*/ 2147483647 h 218"/>
                <a:gd name="T64" fmla="*/ 2147483647 w 451"/>
                <a:gd name="T65" fmla="*/ 2147483647 h 218"/>
                <a:gd name="T66" fmla="*/ 2147483647 w 451"/>
                <a:gd name="T67" fmla="*/ 2147483647 h 218"/>
                <a:gd name="T68" fmla="*/ 2147483647 w 451"/>
                <a:gd name="T69" fmla="*/ 2147483647 h 218"/>
                <a:gd name="T70" fmla="*/ 2147483647 w 451"/>
                <a:gd name="T71" fmla="*/ 2147483647 h 218"/>
                <a:gd name="T72" fmla="*/ 2147483647 w 451"/>
                <a:gd name="T73" fmla="*/ 2147483647 h 218"/>
                <a:gd name="T74" fmla="*/ 2147483647 w 451"/>
                <a:gd name="T75" fmla="*/ 2147483647 h 218"/>
                <a:gd name="T76" fmla="*/ 2147483647 w 451"/>
                <a:gd name="T77" fmla="*/ 2147483647 h 218"/>
                <a:gd name="T78" fmla="*/ 2147483647 w 451"/>
                <a:gd name="T79" fmla="*/ 2147483647 h 218"/>
                <a:gd name="T80" fmla="*/ 2147483647 w 451"/>
                <a:gd name="T81" fmla="*/ 2147483647 h 218"/>
                <a:gd name="T82" fmla="*/ 2147483647 w 451"/>
                <a:gd name="T83" fmla="*/ 2147483647 h 218"/>
                <a:gd name="T84" fmla="*/ 2147483647 w 451"/>
                <a:gd name="T85" fmla="*/ 2147483647 h 218"/>
                <a:gd name="T86" fmla="*/ 2147483647 w 451"/>
                <a:gd name="T87" fmla="*/ 2147483647 h 218"/>
                <a:gd name="T88" fmla="*/ 2147483647 w 451"/>
                <a:gd name="T89" fmla="*/ 2147483647 h 218"/>
                <a:gd name="T90" fmla="*/ 2147483647 w 451"/>
                <a:gd name="T91" fmla="*/ 2147483647 h 218"/>
                <a:gd name="T92" fmla="*/ 2147483647 w 451"/>
                <a:gd name="T93" fmla="*/ 2147483647 h 218"/>
                <a:gd name="T94" fmla="*/ 2147483647 w 451"/>
                <a:gd name="T95" fmla="*/ 2147483647 h 218"/>
                <a:gd name="T96" fmla="*/ 2147483647 w 451"/>
                <a:gd name="T97" fmla="*/ 2147483647 h 218"/>
                <a:gd name="T98" fmla="*/ 2147483647 w 451"/>
                <a:gd name="T99" fmla="*/ 2147483647 h 2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51"/>
                <a:gd name="T151" fmla="*/ 0 h 218"/>
                <a:gd name="T152" fmla="*/ 2132 w 451"/>
                <a:gd name="T153" fmla="*/ 1022 h 21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51" h="218">
                  <a:moveTo>
                    <a:pt x="352" y="5"/>
                  </a:moveTo>
                  <a:lnTo>
                    <a:pt x="328" y="5"/>
                  </a:lnTo>
                  <a:lnTo>
                    <a:pt x="313" y="0"/>
                  </a:lnTo>
                  <a:lnTo>
                    <a:pt x="308" y="17"/>
                  </a:lnTo>
                  <a:lnTo>
                    <a:pt x="291" y="28"/>
                  </a:lnTo>
                  <a:lnTo>
                    <a:pt x="267" y="26"/>
                  </a:lnTo>
                  <a:lnTo>
                    <a:pt x="248" y="28"/>
                  </a:lnTo>
                  <a:lnTo>
                    <a:pt x="230" y="40"/>
                  </a:lnTo>
                  <a:lnTo>
                    <a:pt x="206" y="45"/>
                  </a:lnTo>
                  <a:lnTo>
                    <a:pt x="184" y="65"/>
                  </a:lnTo>
                  <a:lnTo>
                    <a:pt x="185" y="86"/>
                  </a:lnTo>
                  <a:lnTo>
                    <a:pt x="197" y="103"/>
                  </a:lnTo>
                  <a:lnTo>
                    <a:pt x="123" y="120"/>
                  </a:lnTo>
                  <a:lnTo>
                    <a:pt x="78" y="126"/>
                  </a:lnTo>
                  <a:lnTo>
                    <a:pt x="43" y="120"/>
                  </a:lnTo>
                  <a:lnTo>
                    <a:pt x="9" y="126"/>
                  </a:lnTo>
                  <a:lnTo>
                    <a:pt x="0" y="136"/>
                  </a:lnTo>
                  <a:lnTo>
                    <a:pt x="0" y="145"/>
                  </a:lnTo>
                  <a:lnTo>
                    <a:pt x="1" y="151"/>
                  </a:lnTo>
                  <a:lnTo>
                    <a:pt x="2" y="158"/>
                  </a:lnTo>
                  <a:lnTo>
                    <a:pt x="2" y="178"/>
                  </a:lnTo>
                  <a:lnTo>
                    <a:pt x="22" y="173"/>
                  </a:lnTo>
                  <a:lnTo>
                    <a:pt x="51" y="176"/>
                  </a:lnTo>
                  <a:lnTo>
                    <a:pt x="45" y="186"/>
                  </a:lnTo>
                  <a:lnTo>
                    <a:pt x="72" y="183"/>
                  </a:lnTo>
                  <a:lnTo>
                    <a:pt x="99" y="164"/>
                  </a:lnTo>
                  <a:lnTo>
                    <a:pt x="126" y="163"/>
                  </a:lnTo>
                  <a:lnTo>
                    <a:pt x="145" y="165"/>
                  </a:lnTo>
                  <a:lnTo>
                    <a:pt x="153" y="183"/>
                  </a:lnTo>
                  <a:lnTo>
                    <a:pt x="180" y="206"/>
                  </a:lnTo>
                  <a:lnTo>
                    <a:pt x="211" y="206"/>
                  </a:lnTo>
                  <a:lnTo>
                    <a:pt x="231" y="217"/>
                  </a:lnTo>
                  <a:lnTo>
                    <a:pt x="246" y="218"/>
                  </a:lnTo>
                  <a:lnTo>
                    <a:pt x="270" y="215"/>
                  </a:lnTo>
                  <a:lnTo>
                    <a:pt x="286" y="207"/>
                  </a:lnTo>
                  <a:lnTo>
                    <a:pt x="291" y="195"/>
                  </a:lnTo>
                  <a:lnTo>
                    <a:pt x="320" y="185"/>
                  </a:lnTo>
                  <a:lnTo>
                    <a:pt x="344" y="179"/>
                  </a:lnTo>
                  <a:lnTo>
                    <a:pt x="366" y="185"/>
                  </a:lnTo>
                  <a:lnTo>
                    <a:pt x="391" y="188"/>
                  </a:lnTo>
                  <a:lnTo>
                    <a:pt x="390" y="167"/>
                  </a:lnTo>
                  <a:lnTo>
                    <a:pt x="399" y="142"/>
                  </a:lnTo>
                  <a:lnTo>
                    <a:pt x="395" y="111"/>
                  </a:lnTo>
                  <a:lnTo>
                    <a:pt x="427" y="101"/>
                  </a:lnTo>
                  <a:lnTo>
                    <a:pt x="451" y="91"/>
                  </a:lnTo>
                  <a:lnTo>
                    <a:pt x="422" y="86"/>
                  </a:lnTo>
                  <a:lnTo>
                    <a:pt x="415" y="75"/>
                  </a:lnTo>
                  <a:lnTo>
                    <a:pt x="412" y="52"/>
                  </a:lnTo>
                  <a:lnTo>
                    <a:pt x="416" y="35"/>
                  </a:lnTo>
                  <a:lnTo>
                    <a:pt x="416" y="20"/>
                  </a:lnTo>
                  <a:lnTo>
                    <a:pt x="389" y="24"/>
                  </a:lnTo>
                  <a:lnTo>
                    <a:pt x="364" y="17"/>
                  </a:lnTo>
                  <a:lnTo>
                    <a:pt x="352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6" name="Freeform 33">
              <a:extLst/>
            </p:cNvPr>
            <p:cNvSpPr>
              <a:spLocks/>
            </p:cNvSpPr>
            <p:nvPr/>
          </p:nvSpPr>
          <p:spPr bwMode="auto">
            <a:xfrm>
              <a:off x="4375126" y="3881456"/>
              <a:ext cx="84138" cy="50800"/>
            </a:xfrm>
            <a:custGeom>
              <a:avLst/>
              <a:gdLst>
                <a:gd name="T0" fmla="*/ 2147483647 w 266"/>
                <a:gd name="T1" fmla="*/ 0 h 158"/>
                <a:gd name="T2" fmla="*/ 2147483647 w 266"/>
                <a:gd name="T3" fmla="*/ 2147483647 h 158"/>
                <a:gd name="T4" fmla="*/ 2147483647 w 266"/>
                <a:gd name="T5" fmla="*/ 2147483647 h 158"/>
                <a:gd name="T6" fmla="*/ 2147483647 w 266"/>
                <a:gd name="T7" fmla="*/ 2147483647 h 158"/>
                <a:gd name="T8" fmla="*/ 2147483647 w 266"/>
                <a:gd name="T9" fmla="*/ 2147483647 h 158"/>
                <a:gd name="T10" fmla="*/ 2147483647 w 266"/>
                <a:gd name="T11" fmla="*/ 2147483647 h 158"/>
                <a:gd name="T12" fmla="*/ 2147483647 w 266"/>
                <a:gd name="T13" fmla="*/ 2147483647 h 158"/>
                <a:gd name="T14" fmla="*/ 2147483647 w 266"/>
                <a:gd name="T15" fmla="*/ 2147483647 h 158"/>
                <a:gd name="T16" fmla="*/ 0 w 266"/>
                <a:gd name="T17" fmla="*/ 2147483647 h 158"/>
                <a:gd name="T18" fmla="*/ 2147483647 w 266"/>
                <a:gd name="T19" fmla="*/ 2147483647 h 158"/>
                <a:gd name="T20" fmla="*/ 2147483647 w 266"/>
                <a:gd name="T21" fmla="*/ 2147483647 h 158"/>
                <a:gd name="T22" fmla="*/ 2147483647 w 266"/>
                <a:gd name="T23" fmla="*/ 2147483647 h 158"/>
                <a:gd name="T24" fmla="*/ 2147483647 w 266"/>
                <a:gd name="T25" fmla="*/ 2147483647 h 158"/>
                <a:gd name="T26" fmla="*/ 2147483647 w 266"/>
                <a:gd name="T27" fmla="*/ 2147483647 h 158"/>
                <a:gd name="T28" fmla="*/ 2147483647 w 266"/>
                <a:gd name="T29" fmla="*/ 2147483647 h 158"/>
                <a:gd name="T30" fmla="*/ 2147483647 w 266"/>
                <a:gd name="T31" fmla="*/ 2147483647 h 158"/>
                <a:gd name="T32" fmla="*/ 2147483647 w 266"/>
                <a:gd name="T33" fmla="*/ 2147483647 h 158"/>
                <a:gd name="T34" fmla="*/ 2147483647 w 266"/>
                <a:gd name="T35" fmla="*/ 2147483647 h 158"/>
                <a:gd name="T36" fmla="*/ 2147483647 w 266"/>
                <a:gd name="T37" fmla="*/ 2147483647 h 158"/>
                <a:gd name="T38" fmla="*/ 2147483647 w 266"/>
                <a:gd name="T39" fmla="*/ 2147483647 h 158"/>
                <a:gd name="T40" fmla="*/ 2147483647 w 266"/>
                <a:gd name="T41" fmla="*/ 2147483647 h 158"/>
                <a:gd name="T42" fmla="*/ 2147483647 w 266"/>
                <a:gd name="T43" fmla="*/ 2147483647 h 158"/>
                <a:gd name="T44" fmla="*/ 2147483647 w 266"/>
                <a:gd name="T45" fmla="*/ 2147483647 h 158"/>
                <a:gd name="T46" fmla="*/ 2147483647 w 266"/>
                <a:gd name="T47" fmla="*/ 2147483647 h 158"/>
                <a:gd name="T48" fmla="*/ 2147483647 w 266"/>
                <a:gd name="T49" fmla="*/ 2147483647 h 158"/>
                <a:gd name="T50" fmla="*/ 2147483647 w 266"/>
                <a:gd name="T51" fmla="*/ 2147483647 h 158"/>
                <a:gd name="T52" fmla="*/ 2147483647 w 266"/>
                <a:gd name="T53" fmla="*/ 2147483647 h 158"/>
                <a:gd name="T54" fmla="*/ 2147483647 w 266"/>
                <a:gd name="T55" fmla="*/ 0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6"/>
                <a:gd name="T85" fmla="*/ 0 h 158"/>
                <a:gd name="T86" fmla="*/ 1247 w 266"/>
                <a:gd name="T87" fmla="*/ 739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6" h="158">
                  <a:moveTo>
                    <a:pt x="170" y="0"/>
                  </a:moveTo>
                  <a:lnTo>
                    <a:pt x="143" y="1"/>
                  </a:lnTo>
                  <a:lnTo>
                    <a:pt x="119" y="4"/>
                  </a:lnTo>
                  <a:lnTo>
                    <a:pt x="96" y="6"/>
                  </a:lnTo>
                  <a:lnTo>
                    <a:pt x="75" y="12"/>
                  </a:lnTo>
                  <a:lnTo>
                    <a:pt x="34" y="33"/>
                  </a:lnTo>
                  <a:lnTo>
                    <a:pt x="9" y="56"/>
                  </a:lnTo>
                  <a:lnTo>
                    <a:pt x="5" y="83"/>
                  </a:lnTo>
                  <a:lnTo>
                    <a:pt x="0" y="113"/>
                  </a:lnTo>
                  <a:lnTo>
                    <a:pt x="28" y="102"/>
                  </a:lnTo>
                  <a:lnTo>
                    <a:pt x="40" y="115"/>
                  </a:lnTo>
                  <a:lnTo>
                    <a:pt x="44" y="139"/>
                  </a:lnTo>
                  <a:lnTo>
                    <a:pt x="42" y="155"/>
                  </a:lnTo>
                  <a:lnTo>
                    <a:pt x="75" y="158"/>
                  </a:lnTo>
                  <a:lnTo>
                    <a:pt x="110" y="142"/>
                  </a:lnTo>
                  <a:lnTo>
                    <a:pt x="127" y="110"/>
                  </a:lnTo>
                  <a:lnTo>
                    <a:pt x="143" y="125"/>
                  </a:lnTo>
                  <a:lnTo>
                    <a:pt x="161" y="137"/>
                  </a:lnTo>
                  <a:lnTo>
                    <a:pt x="180" y="120"/>
                  </a:lnTo>
                  <a:lnTo>
                    <a:pt x="213" y="112"/>
                  </a:lnTo>
                  <a:lnTo>
                    <a:pt x="240" y="102"/>
                  </a:lnTo>
                  <a:lnTo>
                    <a:pt x="266" y="66"/>
                  </a:lnTo>
                  <a:lnTo>
                    <a:pt x="238" y="62"/>
                  </a:lnTo>
                  <a:lnTo>
                    <a:pt x="217" y="68"/>
                  </a:lnTo>
                  <a:lnTo>
                    <a:pt x="217" y="47"/>
                  </a:lnTo>
                  <a:lnTo>
                    <a:pt x="212" y="47"/>
                  </a:lnTo>
                  <a:lnTo>
                    <a:pt x="208" y="47"/>
                  </a:lnTo>
                  <a:lnTo>
                    <a:pt x="210" y="43"/>
                  </a:lnTo>
                  <a:lnTo>
                    <a:pt x="209" y="34"/>
                  </a:lnTo>
                  <a:lnTo>
                    <a:pt x="211" y="29"/>
                  </a:lnTo>
                  <a:lnTo>
                    <a:pt x="215" y="27"/>
                  </a:lnTo>
                  <a:lnTo>
                    <a:pt x="224" y="1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7" name="Freeform 259">
              <a:extLst/>
            </p:cNvPr>
            <p:cNvSpPr>
              <a:spLocks/>
            </p:cNvSpPr>
            <p:nvPr/>
          </p:nvSpPr>
          <p:spPr bwMode="auto">
            <a:xfrm>
              <a:off x="4440214" y="3889393"/>
              <a:ext cx="3175" cy="6350"/>
            </a:xfrm>
            <a:custGeom>
              <a:avLst/>
              <a:gdLst>
                <a:gd name="T0" fmla="*/ 122385886 w 87"/>
                <a:gd name="T1" fmla="*/ 0 h 193"/>
                <a:gd name="T2" fmla="*/ 54971293 w 87"/>
                <a:gd name="T3" fmla="*/ 39854870 h 193"/>
                <a:gd name="T4" fmla="*/ 26585990 w 87"/>
                <a:gd name="T5" fmla="*/ 82024134 h 193"/>
                <a:gd name="T6" fmla="*/ 37231327 w 87"/>
                <a:gd name="T7" fmla="*/ 189834763 h 193"/>
                <a:gd name="T8" fmla="*/ 0 w 87"/>
                <a:gd name="T9" fmla="*/ 226163870 h 193"/>
                <a:gd name="T10" fmla="*/ 76259267 w 87"/>
                <a:gd name="T11" fmla="*/ 219147022 h 193"/>
                <a:gd name="T12" fmla="*/ 154317846 w 87"/>
                <a:gd name="T13" fmla="*/ 221462534 h 193"/>
                <a:gd name="T14" fmla="*/ 149019829 w 87"/>
                <a:gd name="T15" fmla="*/ 159382631 h 193"/>
                <a:gd name="T16" fmla="*/ 113539898 w 87"/>
                <a:gd name="T17" fmla="*/ 94917925 h 193"/>
                <a:gd name="T18" fmla="*/ 122385886 w 87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7"/>
                <a:gd name="T31" fmla="*/ 0 h 193"/>
                <a:gd name="T32" fmla="*/ 87 w 87"/>
                <a:gd name="T33" fmla="*/ 193 h 1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7" h="193">
                  <a:moveTo>
                    <a:pt x="69" y="0"/>
                  </a:moveTo>
                  <a:lnTo>
                    <a:pt x="31" y="34"/>
                  </a:lnTo>
                  <a:lnTo>
                    <a:pt x="15" y="70"/>
                  </a:lnTo>
                  <a:lnTo>
                    <a:pt x="21" y="162"/>
                  </a:lnTo>
                  <a:lnTo>
                    <a:pt x="0" y="193"/>
                  </a:lnTo>
                  <a:lnTo>
                    <a:pt x="43" y="187"/>
                  </a:lnTo>
                  <a:lnTo>
                    <a:pt x="87" y="189"/>
                  </a:lnTo>
                  <a:lnTo>
                    <a:pt x="84" y="136"/>
                  </a:lnTo>
                  <a:lnTo>
                    <a:pt x="64" y="81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8" name="Freeform 140">
              <a:extLst/>
            </p:cNvPr>
            <p:cNvSpPr>
              <a:spLocks/>
            </p:cNvSpPr>
            <p:nvPr/>
          </p:nvSpPr>
          <p:spPr bwMode="auto">
            <a:xfrm>
              <a:off x="4181451" y="3781443"/>
              <a:ext cx="223838" cy="227013"/>
            </a:xfrm>
            <a:custGeom>
              <a:avLst/>
              <a:gdLst>
                <a:gd name="T0" fmla="*/ 2147483647 w 705"/>
                <a:gd name="T1" fmla="*/ 2147483647 h 715"/>
                <a:gd name="T2" fmla="*/ 2147483647 w 705"/>
                <a:gd name="T3" fmla="*/ 2147483647 h 715"/>
                <a:gd name="T4" fmla="*/ 2147483647 w 705"/>
                <a:gd name="T5" fmla="*/ 2147483647 h 715"/>
                <a:gd name="T6" fmla="*/ 2147483647 w 705"/>
                <a:gd name="T7" fmla="*/ 2147483647 h 715"/>
                <a:gd name="T8" fmla="*/ 2147483647 w 705"/>
                <a:gd name="T9" fmla="*/ 2147483647 h 715"/>
                <a:gd name="T10" fmla="*/ 2147483647 w 705"/>
                <a:gd name="T11" fmla="*/ 2147483647 h 715"/>
                <a:gd name="T12" fmla="*/ 2147483647 w 705"/>
                <a:gd name="T13" fmla="*/ 2147483647 h 715"/>
                <a:gd name="T14" fmla="*/ 2147483647 w 705"/>
                <a:gd name="T15" fmla="*/ 2147483647 h 715"/>
                <a:gd name="T16" fmla="*/ 2147483647 w 705"/>
                <a:gd name="T17" fmla="*/ 2147483647 h 715"/>
                <a:gd name="T18" fmla="*/ 2147483647 w 705"/>
                <a:gd name="T19" fmla="*/ 2147483647 h 715"/>
                <a:gd name="T20" fmla="*/ 2147483647 w 705"/>
                <a:gd name="T21" fmla="*/ 2147483647 h 715"/>
                <a:gd name="T22" fmla="*/ 2147483647 w 705"/>
                <a:gd name="T23" fmla="*/ 2147483647 h 715"/>
                <a:gd name="T24" fmla="*/ 2147483647 w 705"/>
                <a:gd name="T25" fmla="*/ 2147483647 h 715"/>
                <a:gd name="T26" fmla="*/ 0 w 705"/>
                <a:gd name="T27" fmla="*/ 2147483647 h 715"/>
                <a:gd name="T28" fmla="*/ 2147483647 w 705"/>
                <a:gd name="T29" fmla="*/ 2147483647 h 715"/>
                <a:gd name="T30" fmla="*/ 2147483647 w 705"/>
                <a:gd name="T31" fmla="*/ 2147483647 h 715"/>
                <a:gd name="T32" fmla="*/ 2147483647 w 705"/>
                <a:gd name="T33" fmla="*/ 2147483647 h 715"/>
                <a:gd name="T34" fmla="*/ 2147483647 w 705"/>
                <a:gd name="T35" fmla="*/ 2147483647 h 715"/>
                <a:gd name="T36" fmla="*/ 2147483647 w 705"/>
                <a:gd name="T37" fmla="*/ 2147483647 h 715"/>
                <a:gd name="T38" fmla="*/ 2147483647 w 705"/>
                <a:gd name="T39" fmla="*/ 2147483647 h 715"/>
                <a:gd name="T40" fmla="*/ 2147483647 w 705"/>
                <a:gd name="T41" fmla="*/ 2147483647 h 715"/>
                <a:gd name="T42" fmla="*/ 2147483647 w 705"/>
                <a:gd name="T43" fmla="*/ 2147483647 h 715"/>
                <a:gd name="T44" fmla="*/ 2147483647 w 705"/>
                <a:gd name="T45" fmla="*/ 2147483647 h 715"/>
                <a:gd name="T46" fmla="*/ 2147483647 w 705"/>
                <a:gd name="T47" fmla="*/ 2147483647 h 715"/>
                <a:gd name="T48" fmla="*/ 2147483647 w 705"/>
                <a:gd name="T49" fmla="*/ 2147483647 h 715"/>
                <a:gd name="T50" fmla="*/ 2147483647 w 705"/>
                <a:gd name="T51" fmla="*/ 2147483647 h 715"/>
                <a:gd name="T52" fmla="*/ 2147483647 w 705"/>
                <a:gd name="T53" fmla="*/ 2147483647 h 715"/>
                <a:gd name="T54" fmla="*/ 2147483647 w 705"/>
                <a:gd name="T55" fmla="*/ 2147483647 h 715"/>
                <a:gd name="T56" fmla="*/ 2147483647 w 705"/>
                <a:gd name="T57" fmla="*/ 2147483647 h 715"/>
                <a:gd name="T58" fmla="*/ 2147483647 w 705"/>
                <a:gd name="T59" fmla="*/ 2147483647 h 715"/>
                <a:gd name="T60" fmla="*/ 2147483647 w 705"/>
                <a:gd name="T61" fmla="*/ 2147483647 h 715"/>
                <a:gd name="T62" fmla="*/ 2147483647 w 705"/>
                <a:gd name="T63" fmla="*/ 2147483647 h 715"/>
                <a:gd name="T64" fmla="*/ 2147483647 w 705"/>
                <a:gd name="T65" fmla="*/ 2147483647 h 715"/>
                <a:gd name="T66" fmla="*/ 2147483647 w 705"/>
                <a:gd name="T67" fmla="*/ 2147483647 h 715"/>
                <a:gd name="T68" fmla="*/ 2147483647 w 705"/>
                <a:gd name="T69" fmla="*/ 2147483647 h 715"/>
                <a:gd name="T70" fmla="*/ 2147483647 w 705"/>
                <a:gd name="T71" fmla="*/ 2147483647 h 715"/>
                <a:gd name="T72" fmla="*/ 2147483647 w 705"/>
                <a:gd name="T73" fmla="*/ 2147483647 h 715"/>
                <a:gd name="T74" fmla="*/ 2147483647 w 705"/>
                <a:gd name="T75" fmla="*/ 2147483647 h 715"/>
                <a:gd name="T76" fmla="*/ 2147483647 w 705"/>
                <a:gd name="T77" fmla="*/ 2147483647 h 715"/>
                <a:gd name="T78" fmla="*/ 2147483647 w 705"/>
                <a:gd name="T79" fmla="*/ 2147483647 h 715"/>
                <a:gd name="T80" fmla="*/ 2147483647 w 705"/>
                <a:gd name="T81" fmla="*/ 2147483647 h 715"/>
                <a:gd name="T82" fmla="*/ 2147483647 w 705"/>
                <a:gd name="T83" fmla="*/ 2147483647 h 715"/>
                <a:gd name="T84" fmla="*/ 2147483647 w 705"/>
                <a:gd name="T85" fmla="*/ 2147483647 h 715"/>
                <a:gd name="T86" fmla="*/ 2147483647 w 705"/>
                <a:gd name="T87" fmla="*/ 2147483647 h 715"/>
                <a:gd name="T88" fmla="*/ 2147483647 w 705"/>
                <a:gd name="T89" fmla="*/ 2147483647 h 715"/>
                <a:gd name="T90" fmla="*/ 2147483647 w 705"/>
                <a:gd name="T91" fmla="*/ 2147483647 h 715"/>
                <a:gd name="T92" fmla="*/ 2147483647 w 705"/>
                <a:gd name="T93" fmla="*/ 2147483647 h 715"/>
                <a:gd name="T94" fmla="*/ 2147483647 w 705"/>
                <a:gd name="T95" fmla="*/ 2147483647 h 715"/>
                <a:gd name="T96" fmla="*/ 2147483647 w 705"/>
                <a:gd name="T97" fmla="*/ 2147483647 h 715"/>
                <a:gd name="T98" fmla="*/ 2147483647 w 705"/>
                <a:gd name="T99" fmla="*/ 2147483647 h 715"/>
                <a:gd name="T100" fmla="*/ 2147483647 w 705"/>
                <a:gd name="T101" fmla="*/ 2147483647 h 715"/>
                <a:gd name="T102" fmla="*/ 2147483647 w 705"/>
                <a:gd name="T103" fmla="*/ 2147483647 h 715"/>
                <a:gd name="T104" fmla="*/ 2147483647 w 705"/>
                <a:gd name="T105" fmla="*/ 2147483647 h 715"/>
                <a:gd name="T106" fmla="*/ 2147483647 w 705"/>
                <a:gd name="T107" fmla="*/ 0 h 7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05"/>
                <a:gd name="T163" fmla="*/ 0 h 715"/>
                <a:gd name="T164" fmla="*/ 1310023 w 705"/>
                <a:gd name="T165" fmla="*/ 1325563 h 7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05" h="715">
                  <a:moveTo>
                    <a:pt x="414" y="0"/>
                  </a:moveTo>
                  <a:lnTo>
                    <a:pt x="387" y="1"/>
                  </a:lnTo>
                  <a:lnTo>
                    <a:pt x="365" y="38"/>
                  </a:lnTo>
                  <a:lnTo>
                    <a:pt x="370" y="57"/>
                  </a:lnTo>
                  <a:lnTo>
                    <a:pt x="356" y="76"/>
                  </a:lnTo>
                  <a:lnTo>
                    <a:pt x="337" y="97"/>
                  </a:lnTo>
                  <a:lnTo>
                    <a:pt x="320" y="120"/>
                  </a:lnTo>
                  <a:lnTo>
                    <a:pt x="302" y="124"/>
                  </a:lnTo>
                  <a:lnTo>
                    <a:pt x="283" y="130"/>
                  </a:lnTo>
                  <a:lnTo>
                    <a:pt x="272" y="147"/>
                  </a:lnTo>
                  <a:lnTo>
                    <a:pt x="264" y="158"/>
                  </a:lnTo>
                  <a:lnTo>
                    <a:pt x="251" y="176"/>
                  </a:lnTo>
                  <a:lnTo>
                    <a:pt x="229" y="170"/>
                  </a:lnTo>
                  <a:lnTo>
                    <a:pt x="200" y="161"/>
                  </a:lnTo>
                  <a:lnTo>
                    <a:pt x="185" y="138"/>
                  </a:lnTo>
                  <a:lnTo>
                    <a:pt x="160" y="143"/>
                  </a:lnTo>
                  <a:lnTo>
                    <a:pt x="156" y="158"/>
                  </a:lnTo>
                  <a:lnTo>
                    <a:pt x="163" y="182"/>
                  </a:lnTo>
                  <a:lnTo>
                    <a:pt x="175" y="209"/>
                  </a:lnTo>
                  <a:lnTo>
                    <a:pt x="169" y="224"/>
                  </a:lnTo>
                  <a:lnTo>
                    <a:pt x="152" y="233"/>
                  </a:lnTo>
                  <a:lnTo>
                    <a:pt x="126" y="242"/>
                  </a:lnTo>
                  <a:lnTo>
                    <a:pt x="105" y="228"/>
                  </a:lnTo>
                  <a:lnTo>
                    <a:pt x="83" y="212"/>
                  </a:lnTo>
                  <a:lnTo>
                    <a:pt x="55" y="223"/>
                  </a:lnTo>
                  <a:lnTo>
                    <a:pt x="26" y="222"/>
                  </a:lnTo>
                  <a:lnTo>
                    <a:pt x="3" y="224"/>
                  </a:lnTo>
                  <a:lnTo>
                    <a:pt x="0" y="251"/>
                  </a:lnTo>
                  <a:lnTo>
                    <a:pt x="14" y="268"/>
                  </a:lnTo>
                  <a:lnTo>
                    <a:pt x="15" y="284"/>
                  </a:lnTo>
                  <a:lnTo>
                    <a:pt x="24" y="297"/>
                  </a:lnTo>
                  <a:lnTo>
                    <a:pt x="46" y="312"/>
                  </a:lnTo>
                  <a:lnTo>
                    <a:pt x="62" y="317"/>
                  </a:lnTo>
                  <a:lnTo>
                    <a:pt x="85" y="325"/>
                  </a:lnTo>
                  <a:lnTo>
                    <a:pt x="108" y="338"/>
                  </a:lnTo>
                  <a:lnTo>
                    <a:pt x="124" y="351"/>
                  </a:lnTo>
                  <a:lnTo>
                    <a:pt x="144" y="367"/>
                  </a:lnTo>
                  <a:lnTo>
                    <a:pt x="164" y="379"/>
                  </a:lnTo>
                  <a:lnTo>
                    <a:pt x="149" y="402"/>
                  </a:lnTo>
                  <a:lnTo>
                    <a:pt x="161" y="426"/>
                  </a:lnTo>
                  <a:lnTo>
                    <a:pt x="184" y="444"/>
                  </a:lnTo>
                  <a:lnTo>
                    <a:pt x="188" y="476"/>
                  </a:lnTo>
                  <a:lnTo>
                    <a:pt x="201" y="505"/>
                  </a:lnTo>
                  <a:lnTo>
                    <a:pt x="192" y="535"/>
                  </a:lnTo>
                  <a:lnTo>
                    <a:pt x="193" y="571"/>
                  </a:lnTo>
                  <a:lnTo>
                    <a:pt x="185" y="608"/>
                  </a:lnTo>
                  <a:lnTo>
                    <a:pt x="177" y="641"/>
                  </a:lnTo>
                  <a:lnTo>
                    <a:pt x="167" y="664"/>
                  </a:lnTo>
                  <a:lnTo>
                    <a:pt x="205" y="672"/>
                  </a:lnTo>
                  <a:lnTo>
                    <a:pt x="238" y="671"/>
                  </a:lnTo>
                  <a:lnTo>
                    <a:pt x="262" y="669"/>
                  </a:lnTo>
                  <a:lnTo>
                    <a:pt x="290" y="676"/>
                  </a:lnTo>
                  <a:lnTo>
                    <a:pt x="312" y="677"/>
                  </a:lnTo>
                  <a:lnTo>
                    <a:pt x="343" y="684"/>
                  </a:lnTo>
                  <a:lnTo>
                    <a:pt x="365" y="673"/>
                  </a:lnTo>
                  <a:lnTo>
                    <a:pt x="387" y="684"/>
                  </a:lnTo>
                  <a:lnTo>
                    <a:pt x="397" y="682"/>
                  </a:lnTo>
                  <a:lnTo>
                    <a:pt x="406" y="682"/>
                  </a:lnTo>
                  <a:lnTo>
                    <a:pt x="407" y="688"/>
                  </a:lnTo>
                  <a:lnTo>
                    <a:pt x="433" y="715"/>
                  </a:lnTo>
                  <a:lnTo>
                    <a:pt x="444" y="690"/>
                  </a:lnTo>
                  <a:lnTo>
                    <a:pt x="452" y="671"/>
                  </a:lnTo>
                  <a:lnTo>
                    <a:pt x="464" y="659"/>
                  </a:lnTo>
                  <a:lnTo>
                    <a:pt x="481" y="647"/>
                  </a:lnTo>
                  <a:lnTo>
                    <a:pt x="511" y="657"/>
                  </a:lnTo>
                  <a:lnTo>
                    <a:pt x="536" y="664"/>
                  </a:lnTo>
                  <a:lnTo>
                    <a:pt x="555" y="688"/>
                  </a:lnTo>
                  <a:lnTo>
                    <a:pt x="582" y="692"/>
                  </a:lnTo>
                  <a:lnTo>
                    <a:pt x="613" y="700"/>
                  </a:lnTo>
                  <a:lnTo>
                    <a:pt x="635" y="684"/>
                  </a:lnTo>
                  <a:lnTo>
                    <a:pt x="652" y="664"/>
                  </a:lnTo>
                  <a:lnTo>
                    <a:pt x="654" y="648"/>
                  </a:lnTo>
                  <a:lnTo>
                    <a:pt x="677" y="630"/>
                  </a:lnTo>
                  <a:lnTo>
                    <a:pt x="661" y="599"/>
                  </a:lnTo>
                  <a:lnTo>
                    <a:pt x="661" y="576"/>
                  </a:lnTo>
                  <a:lnTo>
                    <a:pt x="659" y="548"/>
                  </a:lnTo>
                  <a:lnTo>
                    <a:pt x="654" y="515"/>
                  </a:lnTo>
                  <a:lnTo>
                    <a:pt x="657" y="497"/>
                  </a:lnTo>
                  <a:lnTo>
                    <a:pt x="668" y="470"/>
                  </a:lnTo>
                  <a:lnTo>
                    <a:pt x="650" y="470"/>
                  </a:lnTo>
                  <a:lnTo>
                    <a:pt x="655" y="450"/>
                  </a:lnTo>
                  <a:lnTo>
                    <a:pt x="652" y="432"/>
                  </a:lnTo>
                  <a:lnTo>
                    <a:pt x="640" y="419"/>
                  </a:lnTo>
                  <a:lnTo>
                    <a:pt x="611" y="426"/>
                  </a:lnTo>
                  <a:lnTo>
                    <a:pt x="616" y="398"/>
                  </a:lnTo>
                  <a:lnTo>
                    <a:pt x="619" y="371"/>
                  </a:lnTo>
                  <a:lnTo>
                    <a:pt x="642" y="345"/>
                  </a:lnTo>
                  <a:lnTo>
                    <a:pt x="664" y="337"/>
                  </a:lnTo>
                  <a:lnTo>
                    <a:pt x="685" y="325"/>
                  </a:lnTo>
                  <a:lnTo>
                    <a:pt x="689" y="277"/>
                  </a:lnTo>
                  <a:lnTo>
                    <a:pt x="701" y="247"/>
                  </a:lnTo>
                  <a:lnTo>
                    <a:pt x="705" y="208"/>
                  </a:lnTo>
                  <a:lnTo>
                    <a:pt x="678" y="189"/>
                  </a:lnTo>
                  <a:lnTo>
                    <a:pt x="654" y="189"/>
                  </a:lnTo>
                  <a:lnTo>
                    <a:pt x="638" y="173"/>
                  </a:lnTo>
                  <a:lnTo>
                    <a:pt x="621" y="137"/>
                  </a:lnTo>
                  <a:lnTo>
                    <a:pt x="615" y="149"/>
                  </a:lnTo>
                  <a:lnTo>
                    <a:pt x="607" y="149"/>
                  </a:lnTo>
                  <a:lnTo>
                    <a:pt x="601" y="146"/>
                  </a:lnTo>
                  <a:lnTo>
                    <a:pt x="597" y="155"/>
                  </a:lnTo>
                  <a:lnTo>
                    <a:pt x="572" y="144"/>
                  </a:lnTo>
                  <a:lnTo>
                    <a:pt x="551" y="127"/>
                  </a:lnTo>
                  <a:lnTo>
                    <a:pt x="548" y="95"/>
                  </a:lnTo>
                  <a:lnTo>
                    <a:pt x="522" y="97"/>
                  </a:lnTo>
                  <a:lnTo>
                    <a:pt x="502" y="85"/>
                  </a:lnTo>
                  <a:lnTo>
                    <a:pt x="484" y="65"/>
                  </a:lnTo>
                  <a:lnTo>
                    <a:pt x="471" y="45"/>
                  </a:lnTo>
                  <a:lnTo>
                    <a:pt x="449" y="37"/>
                  </a:lnTo>
                  <a:lnTo>
                    <a:pt x="441" y="18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49" name="Freeform 150">
              <a:extLst/>
            </p:cNvPr>
            <p:cNvSpPr>
              <a:spLocks/>
            </p:cNvSpPr>
            <p:nvPr/>
          </p:nvSpPr>
          <p:spPr bwMode="auto">
            <a:xfrm>
              <a:off x="4389414" y="3898918"/>
              <a:ext cx="209550" cy="225425"/>
            </a:xfrm>
            <a:custGeom>
              <a:avLst/>
              <a:gdLst>
                <a:gd name="T0" fmla="*/ 2147483647 w 660"/>
                <a:gd name="T1" fmla="*/ 2147483647 h 713"/>
                <a:gd name="T2" fmla="*/ 2147483647 w 660"/>
                <a:gd name="T3" fmla="*/ 2147483647 h 713"/>
                <a:gd name="T4" fmla="*/ 2147483647 w 660"/>
                <a:gd name="T5" fmla="*/ 2147483647 h 713"/>
                <a:gd name="T6" fmla="*/ 2147483647 w 660"/>
                <a:gd name="T7" fmla="*/ 2147483647 h 713"/>
                <a:gd name="T8" fmla="*/ 2147483647 w 660"/>
                <a:gd name="T9" fmla="*/ 2147483647 h 713"/>
                <a:gd name="T10" fmla="*/ 2147483647 w 660"/>
                <a:gd name="T11" fmla="*/ 2147483647 h 713"/>
                <a:gd name="T12" fmla="*/ 2147483647 w 660"/>
                <a:gd name="T13" fmla="*/ 2147483647 h 713"/>
                <a:gd name="T14" fmla="*/ 2147483647 w 660"/>
                <a:gd name="T15" fmla="*/ 2147483647 h 713"/>
                <a:gd name="T16" fmla="*/ 2147483647 w 660"/>
                <a:gd name="T17" fmla="*/ 2147483647 h 713"/>
                <a:gd name="T18" fmla="*/ 2147483647 w 660"/>
                <a:gd name="T19" fmla="*/ 2147483647 h 713"/>
                <a:gd name="T20" fmla="*/ 2147483647 w 660"/>
                <a:gd name="T21" fmla="*/ 2147483647 h 713"/>
                <a:gd name="T22" fmla="*/ 2147483647 w 660"/>
                <a:gd name="T23" fmla="*/ 2147483647 h 713"/>
                <a:gd name="T24" fmla="*/ 2147483647 w 660"/>
                <a:gd name="T25" fmla="*/ 2147483647 h 713"/>
                <a:gd name="T26" fmla="*/ 2147483647 w 660"/>
                <a:gd name="T27" fmla="*/ 2147483647 h 713"/>
                <a:gd name="T28" fmla="*/ 2147483647 w 660"/>
                <a:gd name="T29" fmla="*/ 2147483647 h 713"/>
                <a:gd name="T30" fmla="*/ 2147483647 w 660"/>
                <a:gd name="T31" fmla="*/ 2147483647 h 713"/>
                <a:gd name="T32" fmla="*/ 2147483647 w 660"/>
                <a:gd name="T33" fmla="*/ 2147483647 h 713"/>
                <a:gd name="T34" fmla="*/ 2147483647 w 660"/>
                <a:gd name="T35" fmla="*/ 2147483647 h 713"/>
                <a:gd name="T36" fmla="*/ 2147483647 w 660"/>
                <a:gd name="T37" fmla="*/ 2147483647 h 713"/>
                <a:gd name="T38" fmla="*/ 2147483647 w 660"/>
                <a:gd name="T39" fmla="*/ 2147483647 h 713"/>
                <a:gd name="T40" fmla="*/ 2147483647 w 660"/>
                <a:gd name="T41" fmla="*/ 2147483647 h 713"/>
                <a:gd name="T42" fmla="*/ 2147483647 w 660"/>
                <a:gd name="T43" fmla="*/ 2147483647 h 713"/>
                <a:gd name="T44" fmla="*/ 2147483647 w 660"/>
                <a:gd name="T45" fmla="*/ 2147483647 h 713"/>
                <a:gd name="T46" fmla="*/ 2147483647 w 660"/>
                <a:gd name="T47" fmla="*/ 2147483647 h 713"/>
                <a:gd name="T48" fmla="*/ 2147483647 w 660"/>
                <a:gd name="T49" fmla="*/ 2147483647 h 713"/>
                <a:gd name="T50" fmla="*/ 2147483647 w 660"/>
                <a:gd name="T51" fmla="*/ 2147483647 h 713"/>
                <a:gd name="T52" fmla="*/ 2147483647 w 660"/>
                <a:gd name="T53" fmla="*/ 2147483647 h 713"/>
                <a:gd name="T54" fmla="*/ 2147483647 w 660"/>
                <a:gd name="T55" fmla="*/ 2147483647 h 713"/>
                <a:gd name="T56" fmla="*/ 2147483647 w 660"/>
                <a:gd name="T57" fmla="*/ 2147483647 h 713"/>
                <a:gd name="T58" fmla="*/ 2147483647 w 660"/>
                <a:gd name="T59" fmla="*/ 2147483647 h 713"/>
                <a:gd name="T60" fmla="*/ 2147483647 w 660"/>
                <a:gd name="T61" fmla="*/ 2147483647 h 713"/>
                <a:gd name="T62" fmla="*/ 2147483647 w 660"/>
                <a:gd name="T63" fmla="*/ 2147483647 h 713"/>
                <a:gd name="T64" fmla="*/ 2147483647 w 660"/>
                <a:gd name="T65" fmla="*/ 2147483647 h 713"/>
                <a:gd name="T66" fmla="*/ 2147483647 w 660"/>
                <a:gd name="T67" fmla="*/ 2147483647 h 713"/>
                <a:gd name="T68" fmla="*/ 2147483647 w 660"/>
                <a:gd name="T69" fmla="*/ 2147483647 h 713"/>
                <a:gd name="T70" fmla="*/ 2147483647 w 660"/>
                <a:gd name="T71" fmla="*/ 2147483647 h 713"/>
                <a:gd name="T72" fmla="*/ 2147483647 w 660"/>
                <a:gd name="T73" fmla="*/ 2147483647 h 713"/>
                <a:gd name="T74" fmla="*/ 2147483647 w 660"/>
                <a:gd name="T75" fmla="*/ 2147483647 h 713"/>
                <a:gd name="T76" fmla="*/ 2147483647 w 660"/>
                <a:gd name="T77" fmla="*/ 2147483647 h 713"/>
                <a:gd name="T78" fmla="*/ 2147483647 w 660"/>
                <a:gd name="T79" fmla="*/ 0 h 713"/>
                <a:gd name="T80" fmla="*/ 2147483647 w 660"/>
                <a:gd name="T81" fmla="*/ 2147483647 h 713"/>
                <a:gd name="T82" fmla="*/ 2147483647 w 660"/>
                <a:gd name="T83" fmla="*/ 2147483647 h 713"/>
                <a:gd name="T84" fmla="*/ 2147483647 w 660"/>
                <a:gd name="T85" fmla="*/ 2147483647 h 713"/>
                <a:gd name="T86" fmla="*/ 2147483647 w 660"/>
                <a:gd name="T87" fmla="*/ 2147483647 h 713"/>
                <a:gd name="T88" fmla="*/ 2147483647 w 660"/>
                <a:gd name="T89" fmla="*/ 2147483647 h 713"/>
                <a:gd name="T90" fmla="*/ 0 w 660"/>
                <a:gd name="T91" fmla="*/ 2147483647 h 713"/>
                <a:gd name="T92" fmla="*/ 2147483647 w 660"/>
                <a:gd name="T93" fmla="*/ 2147483647 h 713"/>
                <a:gd name="T94" fmla="*/ 2147483647 w 660"/>
                <a:gd name="T95" fmla="*/ 2147483647 h 7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0"/>
                <a:gd name="T145" fmla="*/ 0 h 713"/>
                <a:gd name="T146" fmla="*/ 774 w 660"/>
                <a:gd name="T147" fmla="*/ 848 h 7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0" h="713">
                  <a:moveTo>
                    <a:pt x="52" y="240"/>
                  </a:moveTo>
                  <a:lnTo>
                    <a:pt x="67" y="215"/>
                  </a:lnTo>
                  <a:lnTo>
                    <a:pt x="90" y="217"/>
                  </a:lnTo>
                  <a:lnTo>
                    <a:pt x="100" y="195"/>
                  </a:lnTo>
                  <a:lnTo>
                    <a:pt x="119" y="184"/>
                  </a:lnTo>
                  <a:lnTo>
                    <a:pt x="142" y="178"/>
                  </a:lnTo>
                  <a:lnTo>
                    <a:pt x="164" y="188"/>
                  </a:lnTo>
                  <a:lnTo>
                    <a:pt x="188" y="211"/>
                  </a:lnTo>
                  <a:lnTo>
                    <a:pt x="200" y="232"/>
                  </a:lnTo>
                  <a:lnTo>
                    <a:pt x="200" y="278"/>
                  </a:lnTo>
                  <a:lnTo>
                    <a:pt x="211" y="314"/>
                  </a:lnTo>
                  <a:lnTo>
                    <a:pt x="217" y="352"/>
                  </a:lnTo>
                  <a:lnTo>
                    <a:pt x="259" y="380"/>
                  </a:lnTo>
                  <a:lnTo>
                    <a:pt x="292" y="391"/>
                  </a:lnTo>
                  <a:lnTo>
                    <a:pt x="335" y="438"/>
                  </a:lnTo>
                  <a:lnTo>
                    <a:pt x="357" y="453"/>
                  </a:lnTo>
                  <a:lnTo>
                    <a:pt x="391" y="455"/>
                  </a:lnTo>
                  <a:lnTo>
                    <a:pt x="402" y="485"/>
                  </a:lnTo>
                  <a:lnTo>
                    <a:pt x="418" y="492"/>
                  </a:lnTo>
                  <a:lnTo>
                    <a:pt x="424" y="508"/>
                  </a:lnTo>
                  <a:lnTo>
                    <a:pt x="441" y="504"/>
                  </a:lnTo>
                  <a:lnTo>
                    <a:pt x="453" y="517"/>
                  </a:lnTo>
                  <a:lnTo>
                    <a:pt x="458" y="545"/>
                  </a:lnTo>
                  <a:lnTo>
                    <a:pt x="473" y="558"/>
                  </a:lnTo>
                  <a:lnTo>
                    <a:pt x="495" y="555"/>
                  </a:lnTo>
                  <a:lnTo>
                    <a:pt x="494" y="592"/>
                  </a:lnTo>
                  <a:lnTo>
                    <a:pt x="510" y="625"/>
                  </a:lnTo>
                  <a:lnTo>
                    <a:pt x="517" y="655"/>
                  </a:lnTo>
                  <a:lnTo>
                    <a:pt x="497" y="670"/>
                  </a:lnTo>
                  <a:lnTo>
                    <a:pt x="482" y="706"/>
                  </a:lnTo>
                  <a:lnTo>
                    <a:pt x="501" y="713"/>
                  </a:lnTo>
                  <a:lnTo>
                    <a:pt x="518" y="693"/>
                  </a:lnTo>
                  <a:lnTo>
                    <a:pt x="538" y="682"/>
                  </a:lnTo>
                  <a:lnTo>
                    <a:pt x="530" y="666"/>
                  </a:lnTo>
                  <a:lnTo>
                    <a:pt x="541" y="649"/>
                  </a:lnTo>
                  <a:lnTo>
                    <a:pt x="556" y="648"/>
                  </a:lnTo>
                  <a:lnTo>
                    <a:pt x="570" y="640"/>
                  </a:lnTo>
                  <a:lnTo>
                    <a:pt x="567" y="616"/>
                  </a:lnTo>
                  <a:lnTo>
                    <a:pt x="554" y="597"/>
                  </a:lnTo>
                  <a:lnTo>
                    <a:pt x="538" y="593"/>
                  </a:lnTo>
                  <a:lnTo>
                    <a:pt x="538" y="570"/>
                  </a:lnTo>
                  <a:lnTo>
                    <a:pt x="552" y="542"/>
                  </a:lnTo>
                  <a:lnTo>
                    <a:pt x="574" y="530"/>
                  </a:lnTo>
                  <a:lnTo>
                    <a:pt x="606" y="531"/>
                  </a:lnTo>
                  <a:lnTo>
                    <a:pt x="627" y="551"/>
                  </a:lnTo>
                  <a:lnTo>
                    <a:pt x="645" y="569"/>
                  </a:lnTo>
                  <a:lnTo>
                    <a:pt x="660" y="554"/>
                  </a:lnTo>
                  <a:lnTo>
                    <a:pt x="656" y="528"/>
                  </a:lnTo>
                  <a:lnTo>
                    <a:pt x="634" y="513"/>
                  </a:lnTo>
                  <a:lnTo>
                    <a:pt x="602" y="492"/>
                  </a:lnTo>
                  <a:lnTo>
                    <a:pt x="571" y="474"/>
                  </a:lnTo>
                  <a:lnTo>
                    <a:pt x="532" y="466"/>
                  </a:lnTo>
                  <a:lnTo>
                    <a:pt x="511" y="443"/>
                  </a:lnTo>
                  <a:lnTo>
                    <a:pt x="530" y="432"/>
                  </a:lnTo>
                  <a:lnTo>
                    <a:pt x="526" y="412"/>
                  </a:lnTo>
                  <a:lnTo>
                    <a:pt x="511" y="415"/>
                  </a:lnTo>
                  <a:lnTo>
                    <a:pt x="487" y="413"/>
                  </a:lnTo>
                  <a:lnTo>
                    <a:pt x="464" y="406"/>
                  </a:lnTo>
                  <a:lnTo>
                    <a:pt x="447" y="386"/>
                  </a:lnTo>
                  <a:lnTo>
                    <a:pt x="420" y="353"/>
                  </a:lnTo>
                  <a:lnTo>
                    <a:pt x="402" y="313"/>
                  </a:lnTo>
                  <a:lnTo>
                    <a:pt x="400" y="271"/>
                  </a:lnTo>
                  <a:lnTo>
                    <a:pt x="379" y="260"/>
                  </a:lnTo>
                  <a:lnTo>
                    <a:pt x="351" y="236"/>
                  </a:lnTo>
                  <a:lnTo>
                    <a:pt x="321" y="221"/>
                  </a:lnTo>
                  <a:lnTo>
                    <a:pt x="320" y="194"/>
                  </a:lnTo>
                  <a:lnTo>
                    <a:pt x="327" y="170"/>
                  </a:lnTo>
                  <a:lnTo>
                    <a:pt x="339" y="158"/>
                  </a:lnTo>
                  <a:lnTo>
                    <a:pt x="322" y="123"/>
                  </a:lnTo>
                  <a:lnTo>
                    <a:pt x="337" y="98"/>
                  </a:lnTo>
                  <a:lnTo>
                    <a:pt x="366" y="97"/>
                  </a:lnTo>
                  <a:lnTo>
                    <a:pt x="390" y="92"/>
                  </a:lnTo>
                  <a:lnTo>
                    <a:pt x="399" y="79"/>
                  </a:lnTo>
                  <a:lnTo>
                    <a:pt x="399" y="56"/>
                  </a:lnTo>
                  <a:lnTo>
                    <a:pt x="384" y="42"/>
                  </a:lnTo>
                  <a:lnTo>
                    <a:pt x="349" y="42"/>
                  </a:lnTo>
                  <a:lnTo>
                    <a:pt x="322" y="22"/>
                  </a:lnTo>
                  <a:lnTo>
                    <a:pt x="313" y="0"/>
                  </a:lnTo>
                  <a:lnTo>
                    <a:pt x="294" y="0"/>
                  </a:lnTo>
                  <a:lnTo>
                    <a:pt x="265" y="3"/>
                  </a:lnTo>
                  <a:lnTo>
                    <a:pt x="240" y="21"/>
                  </a:lnTo>
                  <a:lnTo>
                    <a:pt x="217" y="21"/>
                  </a:lnTo>
                  <a:lnTo>
                    <a:pt x="207" y="36"/>
                  </a:lnTo>
                  <a:lnTo>
                    <a:pt x="190" y="54"/>
                  </a:lnTo>
                  <a:lnTo>
                    <a:pt x="159" y="63"/>
                  </a:lnTo>
                  <a:lnTo>
                    <a:pt x="138" y="66"/>
                  </a:lnTo>
                  <a:lnTo>
                    <a:pt x="115" y="85"/>
                  </a:lnTo>
                  <a:lnTo>
                    <a:pt x="99" y="73"/>
                  </a:lnTo>
                  <a:lnTo>
                    <a:pt x="82" y="57"/>
                  </a:lnTo>
                  <a:lnTo>
                    <a:pt x="64" y="88"/>
                  </a:lnTo>
                  <a:lnTo>
                    <a:pt x="33" y="105"/>
                  </a:lnTo>
                  <a:lnTo>
                    <a:pt x="13" y="103"/>
                  </a:lnTo>
                  <a:lnTo>
                    <a:pt x="0" y="132"/>
                  </a:lnTo>
                  <a:lnTo>
                    <a:pt x="0" y="148"/>
                  </a:lnTo>
                  <a:lnTo>
                    <a:pt x="3" y="184"/>
                  </a:lnTo>
                  <a:lnTo>
                    <a:pt x="6" y="211"/>
                  </a:lnTo>
                  <a:lnTo>
                    <a:pt x="5" y="230"/>
                  </a:lnTo>
                  <a:lnTo>
                    <a:pt x="21" y="262"/>
                  </a:lnTo>
                  <a:lnTo>
                    <a:pt x="52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50" name="Group 262">
              <a:extLst/>
            </p:cNvPr>
            <p:cNvGrpSpPr>
              <a:grpSpLocks/>
            </p:cNvGrpSpPr>
            <p:nvPr/>
          </p:nvGrpSpPr>
          <p:grpSpPr bwMode="auto">
            <a:xfrm>
              <a:off x="4383064" y="4808614"/>
              <a:ext cx="82550" cy="73026"/>
              <a:chOff x="12536" y="13125"/>
              <a:chExt cx="262" cy="230"/>
            </a:xfrm>
            <a:grpFill/>
          </p:grpSpPr>
          <p:sp>
            <p:nvSpPr>
              <p:cNvPr id="288" name="Freeform 83">
                <a:extLst/>
              </p:cNvPr>
              <p:cNvSpPr>
                <a:spLocks/>
              </p:cNvSpPr>
              <p:nvPr/>
            </p:nvSpPr>
            <p:spPr bwMode="auto">
              <a:xfrm>
                <a:off x="12707" y="13176"/>
                <a:ext cx="91" cy="74"/>
              </a:xfrm>
              <a:custGeom>
                <a:avLst/>
                <a:gdLst>
                  <a:gd name="T0" fmla="*/ 64294 w 91"/>
                  <a:gd name="T1" fmla="*/ 0 h 74"/>
                  <a:gd name="T2" fmla="*/ 94060 w 91"/>
                  <a:gd name="T3" fmla="*/ 28575 h 74"/>
                  <a:gd name="T4" fmla="*/ 136922 w 91"/>
                  <a:gd name="T5" fmla="*/ 35719 h 74"/>
                  <a:gd name="T6" fmla="*/ 170260 w 91"/>
                  <a:gd name="T7" fmla="*/ 38100 h 74"/>
                  <a:gd name="T8" fmla="*/ 174929 w 91"/>
                  <a:gd name="T9" fmla="*/ 115442 h 74"/>
                  <a:gd name="T10" fmla="*/ 173667 w 91"/>
                  <a:gd name="T11" fmla="*/ 189653 h 74"/>
                  <a:gd name="T12" fmla="*/ 81344 w 91"/>
                  <a:gd name="T13" fmla="*/ 181938 h 74"/>
                  <a:gd name="T14" fmla="*/ 1150 w 91"/>
                  <a:gd name="T15" fmla="*/ 195602 h 74"/>
                  <a:gd name="T16" fmla="*/ 0 w 91"/>
                  <a:gd name="T17" fmla="*/ 164306 h 74"/>
                  <a:gd name="T18" fmla="*/ 2381 w 91"/>
                  <a:gd name="T19" fmla="*/ 141684 h 74"/>
                  <a:gd name="T20" fmla="*/ 17541 w 91"/>
                  <a:gd name="T21" fmla="*/ 116420 h 74"/>
                  <a:gd name="T22" fmla="*/ 9905 w 91"/>
                  <a:gd name="T23" fmla="*/ 78995 h 74"/>
                  <a:gd name="T24" fmla="*/ 64294 w 91"/>
                  <a:gd name="T25" fmla="*/ 0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"/>
                  <a:gd name="T40" fmla="*/ 0 h 74"/>
                  <a:gd name="T41" fmla="*/ 174929 w 91"/>
                  <a:gd name="T42" fmla="*/ 195602 h 7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" h="74">
                    <a:moveTo>
                      <a:pt x="24" y="0"/>
                    </a:moveTo>
                    <a:lnTo>
                      <a:pt x="40" y="9"/>
                    </a:lnTo>
                    <a:lnTo>
                      <a:pt x="70" y="5"/>
                    </a:lnTo>
                    <a:lnTo>
                      <a:pt x="88" y="6"/>
                    </a:lnTo>
                    <a:lnTo>
                      <a:pt x="90" y="48"/>
                    </a:lnTo>
                    <a:lnTo>
                      <a:pt x="91" y="68"/>
                    </a:lnTo>
                    <a:lnTo>
                      <a:pt x="36" y="68"/>
                    </a:lnTo>
                    <a:lnTo>
                      <a:pt x="3" y="74"/>
                    </a:lnTo>
                    <a:lnTo>
                      <a:pt x="0" y="74"/>
                    </a:lnTo>
                    <a:lnTo>
                      <a:pt x="1" y="62"/>
                    </a:lnTo>
                    <a:lnTo>
                      <a:pt x="9" y="48"/>
                    </a:lnTo>
                    <a:lnTo>
                      <a:pt x="5" y="28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9" name="任意多边形 18">
                <a:extLst/>
              </p:cNvPr>
              <p:cNvSpPr>
                <a:spLocks/>
              </p:cNvSpPr>
              <p:nvPr/>
            </p:nvSpPr>
            <p:spPr bwMode="auto">
              <a:xfrm>
                <a:off x="12654" y="13125"/>
                <a:ext cx="31" cy="36"/>
              </a:xfrm>
              <a:custGeom>
                <a:avLst/>
                <a:gdLst>
                  <a:gd name="T0" fmla="*/ 0 w 7960595"/>
                  <a:gd name="T1" fmla="*/ 0 h 8829030"/>
                  <a:gd name="T2" fmla="*/ 0 w 7960595"/>
                  <a:gd name="T3" fmla="*/ 0 h 8829030"/>
                  <a:gd name="T4" fmla="*/ 0 w 7960595"/>
                  <a:gd name="T5" fmla="*/ 0 h 8829030"/>
                  <a:gd name="T6" fmla="*/ 0 w 7960595"/>
                  <a:gd name="T7" fmla="*/ 0 h 8829030"/>
                  <a:gd name="T8" fmla="*/ 0 w 7960595"/>
                  <a:gd name="T9" fmla="*/ 0 h 8829030"/>
                  <a:gd name="T10" fmla="*/ 0 w 7960595"/>
                  <a:gd name="T11" fmla="*/ 0 h 8829030"/>
                  <a:gd name="T12" fmla="*/ 0 w 7960595"/>
                  <a:gd name="T13" fmla="*/ 0 h 8829030"/>
                  <a:gd name="T14" fmla="*/ 0 w 7960595"/>
                  <a:gd name="T15" fmla="*/ 0 h 8829030"/>
                  <a:gd name="T16" fmla="*/ 0 w 7960595"/>
                  <a:gd name="T17" fmla="*/ 0 h 8829030"/>
                  <a:gd name="T18" fmla="*/ 0 w 7960595"/>
                  <a:gd name="T19" fmla="*/ 0 h 8829030"/>
                  <a:gd name="T20" fmla="*/ 0 w 7960595"/>
                  <a:gd name="T21" fmla="*/ 0 h 8829030"/>
                  <a:gd name="T22" fmla="*/ 0 w 7960595"/>
                  <a:gd name="T23" fmla="*/ 0 h 8829030"/>
                  <a:gd name="T24" fmla="*/ 0 w 7960595"/>
                  <a:gd name="T25" fmla="*/ 0 h 8829030"/>
                  <a:gd name="T26" fmla="*/ 0 w 7960595"/>
                  <a:gd name="T27" fmla="*/ 0 h 8829030"/>
                  <a:gd name="T28" fmla="*/ 0 w 7960595"/>
                  <a:gd name="T29" fmla="*/ 0 h 8829030"/>
                  <a:gd name="T30" fmla="*/ 0 w 7960595"/>
                  <a:gd name="T31" fmla="*/ 0 h 8829030"/>
                  <a:gd name="T32" fmla="*/ 0 w 7960595"/>
                  <a:gd name="T33" fmla="*/ 0 h 8829030"/>
                  <a:gd name="T34" fmla="*/ 0 w 7960595"/>
                  <a:gd name="T35" fmla="*/ 0 h 8829030"/>
                  <a:gd name="T36" fmla="*/ 0 w 7960595"/>
                  <a:gd name="T37" fmla="*/ 0 h 8829030"/>
                  <a:gd name="T38" fmla="*/ 0 w 7960595"/>
                  <a:gd name="T39" fmla="*/ 0 h 8829030"/>
                  <a:gd name="T40" fmla="*/ 0 w 7960595"/>
                  <a:gd name="T41" fmla="*/ 0 h 8829030"/>
                  <a:gd name="T42" fmla="*/ 0 w 7960595"/>
                  <a:gd name="T43" fmla="*/ 0 h 8829030"/>
                  <a:gd name="T44" fmla="*/ 0 w 7960595"/>
                  <a:gd name="T45" fmla="*/ 0 h 8829030"/>
                  <a:gd name="T46" fmla="*/ 0 w 7960595"/>
                  <a:gd name="T47" fmla="*/ 0 h 8829030"/>
                  <a:gd name="T48" fmla="*/ 0 w 7960595"/>
                  <a:gd name="T49" fmla="*/ 0 h 8829030"/>
                  <a:gd name="T50" fmla="*/ 0 w 7960595"/>
                  <a:gd name="T51" fmla="*/ 0 h 8829030"/>
                  <a:gd name="T52" fmla="*/ 0 w 7960595"/>
                  <a:gd name="T53" fmla="*/ 0 h 8829030"/>
                  <a:gd name="T54" fmla="*/ 0 w 7960595"/>
                  <a:gd name="T55" fmla="*/ 0 h 8829030"/>
                  <a:gd name="T56" fmla="*/ 0 w 7960595"/>
                  <a:gd name="T57" fmla="*/ 0 h 8829030"/>
                  <a:gd name="T58" fmla="*/ 0 w 7960595"/>
                  <a:gd name="T59" fmla="*/ 0 h 8829030"/>
                  <a:gd name="T60" fmla="*/ 0 w 7960595"/>
                  <a:gd name="T61" fmla="*/ 0 h 8829030"/>
                  <a:gd name="T62" fmla="*/ 0 w 7960595"/>
                  <a:gd name="T63" fmla="*/ 0 h 8829030"/>
                  <a:gd name="T64" fmla="*/ 0 w 7960595"/>
                  <a:gd name="T65" fmla="*/ 0 h 8829030"/>
                  <a:gd name="T66" fmla="*/ 0 w 7960595"/>
                  <a:gd name="T67" fmla="*/ 0 h 8829030"/>
                  <a:gd name="T68" fmla="*/ 0 w 7960595"/>
                  <a:gd name="T69" fmla="*/ 0 h 8829030"/>
                  <a:gd name="T70" fmla="*/ 0 w 7960595"/>
                  <a:gd name="T71" fmla="*/ 0 h 8829030"/>
                  <a:gd name="T72" fmla="*/ 0 w 7960595"/>
                  <a:gd name="T73" fmla="*/ 0 h 8829030"/>
                  <a:gd name="T74" fmla="*/ 0 w 7960595"/>
                  <a:gd name="T75" fmla="*/ 0 h 8829030"/>
                  <a:gd name="T76" fmla="*/ 0 w 7960595"/>
                  <a:gd name="T77" fmla="*/ 0 h 8829030"/>
                  <a:gd name="T78" fmla="*/ 0 w 7960595"/>
                  <a:gd name="T79" fmla="*/ 0 h 8829030"/>
                  <a:gd name="T80" fmla="*/ 0 w 7960595"/>
                  <a:gd name="T81" fmla="*/ 0 h 8829030"/>
                  <a:gd name="T82" fmla="*/ 0 w 7960595"/>
                  <a:gd name="T83" fmla="*/ 0 h 8829030"/>
                  <a:gd name="T84" fmla="*/ 0 w 7960595"/>
                  <a:gd name="T85" fmla="*/ 0 h 8829030"/>
                  <a:gd name="T86" fmla="*/ 0 w 7960595"/>
                  <a:gd name="T87" fmla="*/ 0 h 8829030"/>
                  <a:gd name="T88" fmla="*/ 0 w 7960595"/>
                  <a:gd name="T89" fmla="*/ 0 h 8829030"/>
                  <a:gd name="T90" fmla="*/ 0 w 7960595"/>
                  <a:gd name="T91" fmla="*/ 0 h 8829030"/>
                  <a:gd name="T92" fmla="*/ 0 w 7960595"/>
                  <a:gd name="T93" fmla="*/ 0 h 8829030"/>
                  <a:gd name="T94" fmla="*/ 0 w 7960595"/>
                  <a:gd name="T95" fmla="*/ 0 h 8829030"/>
                  <a:gd name="T96" fmla="*/ 0 w 7960595"/>
                  <a:gd name="T97" fmla="*/ 0 h 8829030"/>
                  <a:gd name="T98" fmla="*/ 0 w 7960595"/>
                  <a:gd name="T99" fmla="*/ 0 h 8829030"/>
                  <a:gd name="T100" fmla="*/ 0 w 7960595"/>
                  <a:gd name="T101" fmla="*/ 0 h 8829030"/>
                  <a:gd name="T102" fmla="*/ 0 w 7960595"/>
                  <a:gd name="T103" fmla="*/ 0 h 8829030"/>
                  <a:gd name="T104" fmla="*/ 0 w 7960595"/>
                  <a:gd name="T105" fmla="*/ 0 h 88290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60595"/>
                  <a:gd name="T160" fmla="*/ 0 h 8829030"/>
                  <a:gd name="T161" fmla="*/ 7960595 w 7960595"/>
                  <a:gd name="T162" fmla="*/ 8829030 h 882903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60595" h="8829030">
                    <a:moveTo>
                      <a:pt x="2948394" y="2140887"/>
                    </a:moveTo>
                    <a:lnTo>
                      <a:pt x="2921546" y="2290985"/>
                    </a:lnTo>
                    <a:cubicBezTo>
                      <a:pt x="2917001" y="2339653"/>
                      <a:pt x="2945040" y="2441798"/>
                      <a:pt x="2945929" y="2510060"/>
                    </a:cubicBezTo>
                    <a:cubicBezTo>
                      <a:pt x="2946818" y="2578322"/>
                      <a:pt x="2929095" y="2622103"/>
                      <a:pt x="2926879" y="2700560"/>
                    </a:cubicBezTo>
                    <a:cubicBezTo>
                      <a:pt x="2925622" y="2841599"/>
                      <a:pt x="2909086" y="2762597"/>
                      <a:pt x="2907829" y="2903636"/>
                    </a:cubicBezTo>
                    <a:lnTo>
                      <a:pt x="2869729" y="3040037"/>
                    </a:lnTo>
                    <a:lnTo>
                      <a:pt x="2898304" y="3194347"/>
                    </a:lnTo>
                    <a:lnTo>
                      <a:pt x="2903637" y="3394372"/>
                    </a:lnTo>
                    <a:lnTo>
                      <a:pt x="2813720" y="3503339"/>
                    </a:lnTo>
                    <a:lnTo>
                      <a:pt x="2733328" y="3612306"/>
                    </a:lnTo>
                    <a:lnTo>
                      <a:pt x="2595786" y="3715940"/>
                    </a:lnTo>
                    <a:lnTo>
                      <a:pt x="2505869" y="3777282"/>
                    </a:lnTo>
                    <a:lnTo>
                      <a:pt x="2410619" y="3877865"/>
                    </a:lnTo>
                    <a:lnTo>
                      <a:pt x="2358802" y="3985691"/>
                    </a:lnTo>
                    <a:lnTo>
                      <a:pt x="2330227" y="4098850"/>
                    </a:lnTo>
                    <a:lnTo>
                      <a:pt x="2376711" y="4269159"/>
                    </a:lnTo>
                    <a:lnTo>
                      <a:pt x="2485329" y="4301777"/>
                    </a:lnTo>
                    <a:lnTo>
                      <a:pt x="2515394" y="4458518"/>
                    </a:lnTo>
                    <a:lnTo>
                      <a:pt x="2458244" y="4623494"/>
                    </a:lnTo>
                    <a:lnTo>
                      <a:pt x="2426618" y="4788470"/>
                    </a:lnTo>
                    <a:lnTo>
                      <a:pt x="2289868" y="4918248"/>
                    </a:lnTo>
                    <a:lnTo>
                      <a:pt x="2170584" y="4955728"/>
                    </a:lnTo>
                    <a:lnTo>
                      <a:pt x="2036276" y="4976559"/>
                    </a:lnTo>
                    <a:lnTo>
                      <a:pt x="1843683" y="4862388"/>
                    </a:lnTo>
                    <a:lnTo>
                      <a:pt x="1720999" y="4900488"/>
                    </a:lnTo>
                    <a:lnTo>
                      <a:pt x="1625749" y="4885635"/>
                    </a:lnTo>
                    <a:lnTo>
                      <a:pt x="1522115" y="4885635"/>
                    </a:lnTo>
                    <a:lnTo>
                      <a:pt x="1369715" y="4910018"/>
                    </a:lnTo>
                    <a:lnTo>
                      <a:pt x="1241698" y="4838010"/>
                    </a:lnTo>
                    <a:lnTo>
                      <a:pt x="1151781" y="4890968"/>
                    </a:lnTo>
                    <a:lnTo>
                      <a:pt x="989856" y="4871918"/>
                    </a:lnTo>
                    <a:lnTo>
                      <a:pt x="938039" y="4805243"/>
                    </a:lnTo>
                    <a:lnTo>
                      <a:pt x="814214" y="4799910"/>
                    </a:lnTo>
                    <a:lnTo>
                      <a:pt x="766961" y="4895160"/>
                    </a:lnTo>
                    <a:lnTo>
                      <a:pt x="590178" y="4937452"/>
                    </a:lnTo>
                    <a:lnTo>
                      <a:pt x="549027" y="5046419"/>
                    </a:lnTo>
                    <a:lnTo>
                      <a:pt x="463302" y="5155386"/>
                    </a:lnTo>
                    <a:lnTo>
                      <a:pt x="392435" y="5254828"/>
                    </a:lnTo>
                    <a:lnTo>
                      <a:pt x="344810" y="5367987"/>
                    </a:lnTo>
                    <a:lnTo>
                      <a:pt x="283468" y="5538296"/>
                    </a:lnTo>
                    <a:lnTo>
                      <a:pt x="231651" y="5680030"/>
                    </a:lnTo>
                    <a:lnTo>
                      <a:pt x="164976" y="5859864"/>
                    </a:lnTo>
                    <a:lnTo>
                      <a:pt x="141734" y="6011123"/>
                    </a:lnTo>
                    <a:lnTo>
                      <a:pt x="80392" y="6129615"/>
                    </a:lnTo>
                    <a:lnTo>
                      <a:pt x="51817" y="6256491"/>
                    </a:lnTo>
                    <a:lnTo>
                      <a:pt x="70867" y="6427941"/>
                    </a:lnTo>
                    <a:lnTo>
                      <a:pt x="0" y="6526242"/>
                    </a:lnTo>
                    <a:lnTo>
                      <a:pt x="8382" y="6650712"/>
                    </a:lnTo>
                    <a:lnTo>
                      <a:pt x="47625" y="6795993"/>
                    </a:lnTo>
                    <a:lnTo>
                      <a:pt x="65533" y="6928202"/>
                    </a:lnTo>
                    <a:lnTo>
                      <a:pt x="113158" y="7088986"/>
                    </a:lnTo>
                    <a:lnTo>
                      <a:pt x="215649" y="7210033"/>
                    </a:lnTo>
                    <a:lnTo>
                      <a:pt x="220983" y="7325970"/>
                    </a:lnTo>
                    <a:lnTo>
                      <a:pt x="321566" y="7429604"/>
                    </a:lnTo>
                    <a:lnTo>
                      <a:pt x="331091" y="7594580"/>
                    </a:lnTo>
                    <a:lnTo>
                      <a:pt x="348999" y="7779747"/>
                    </a:lnTo>
                    <a:lnTo>
                      <a:pt x="454568" y="7881446"/>
                    </a:lnTo>
                    <a:lnTo>
                      <a:pt x="590575" y="7936339"/>
                    </a:lnTo>
                    <a:lnTo>
                      <a:pt x="790203" y="7977489"/>
                    </a:lnTo>
                    <a:lnTo>
                      <a:pt x="926604" y="8048356"/>
                    </a:lnTo>
                    <a:lnTo>
                      <a:pt x="1147589" y="8115031"/>
                    </a:lnTo>
                    <a:lnTo>
                      <a:pt x="1313706" y="8109697"/>
                    </a:lnTo>
                    <a:lnTo>
                      <a:pt x="1503065" y="8128747"/>
                    </a:lnTo>
                    <a:lnTo>
                      <a:pt x="1663849" y="8161514"/>
                    </a:lnTo>
                    <a:lnTo>
                      <a:pt x="1796058" y="8256764"/>
                    </a:lnTo>
                    <a:lnTo>
                      <a:pt x="1985417" y="8327631"/>
                    </a:lnTo>
                    <a:lnTo>
                      <a:pt x="2231926" y="8365382"/>
                    </a:lnTo>
                    <a:lnTo>
                      <a:pt x="2259360" y="8308232"/>
                    </a:lnTo>
                    <a:lnTo>
                      <a:pt x="2390428" y="8318105"/>
                    </a:lnTo>
                    <a:lnTo>
                      <a:pt x="2574454" y="8289530"/>
                    </a:lnTo>
                    <a:lnTo>
                      <a:pt x="2745904" y="8365730"/>
                    </a:lnTo>
                    <a:lnTo>
                      <a:pt x="2892971" y="8413007"/>
                    </a:lnTo>
                    <a:lnTo>
                      <a:pt x="2996605" y="8498731"/>
                    </a:lnTo>
                    <a:lnTo>
                      <a:pt x="3109764" y="8489206"/>
                    </a:lnTo>
                    <a:lnTo>
                      <a:pt x="3250357" y="8479681"/>
                    </a:lnTo>
                    <a:lnTo>
                      <a:pt x="3402757" y="8546356"/>
                    </a:lnTo>
                    <a:lnTo>
                      <a:pt x="3549824" y="8593981"/>
                    </a:lnTo>
                    <a:lnTo>
                      <a:pt x="3691558" y="8689230"/>
                    </a:lnTo>
                    <a:lnTo>
                      <a:pt x="3785667" y="8782546"/>
                    </a:lnTo>
                    <a:lnTo>
                      <a:pt x="3947592" y="8829030"/>
                    </a:lnTo>
                    <a:lnTo>
                      <a:pt x="3998268" y="8743305"/>
                    </a:lnTo>
                    <a:lnTo>
                      <a:pt x="4111427" y="8634338"/>
                    </a:lnTo>
                    <a:lnTo>
                      <a:pt x="4201344" y="8527306"/>
                    </a:lnTo>
                    <a:lnTo>
                      <a:pt x="4235252" y="8527305"/>
                    </a:lnTo>
                    <a:lnTo>
                      <a:pt x="4272211" y="8327280"/>
                    </a:lnTo>
                    <a:lnTo>
                      <a:pt x="4407026" y="8185993"/>
                    </a:lnTo>
                    <a:lnTo>
                      <a:pt x="4475287" y="8043019"/>
                    </a:lnTo>
                    <a:lnTo>
                      <a:pt x="4574729" y="7897093"/>
                    </a:lnTo>
                    <a:lnTo>
                      <a:pt x="4753422" y="7727925"/>
                    </a:lnTo>
                    <a:lnTo>
                      <a:pt x="4967164" y="7523708"/>
                    </a:lnTo>
                    <a:lnTo>
                      <a:pt x="5315555" y="7112069"/>
                    </a:lnTo>
                    <a:lnTo>
                      <a:pt x="5322268" y="6952183"/>
                    </a:lnTo>
                    <a:lnTo>
                      <a:pt x="5396558" y="6760170"/>
                    </a:lnTo>
                    <a:lnTo>
                      <a:pt x="5387033" y="6641678"/>
                    </a:lnTo>
                    <a:lnTo>
                      <a:pt x="5396558" y="6485086"/>
                    </a:lnTo>
                    <a:lnTo>
                      <a:pt x="5391225" y="6343352"/>
                    </a:lnTo>
                    <a:lnTo>
                      <a:pt x="5329883" y="6272485"/>
                    </a:lnTo>
                    <a:lnTo>
                      <a:pt x="5297116" y="6163518"/>
                    </a:lnTo>
                    <a:lnTo>
                      <a:pt x="5278066" y="6054551"/>
                    </a:lnTo>
                    <a:lnTo>
                      <a:pt x="5382841" y="5931867"/>
                    </a:lnTo>
                    <a:lnTo>
                      <a:pt x="5535241" y="5918150"/>
                    </a:lnTo>
                    <a:lnTo>
                      <a:pt x="5638875" y="5817567"/>
                    </a:lnTo>
                    <a:lnTo>
                      <a:pt x="5740300" y="5816674"/>
                    </a:lnTo>
                    <a:lnTo>
                      <a:pt x="5760418" y="5686499"/>
                    </a:lnTo>
                    <a:lnTo>
                      <a:pt x="5865193" y="5619824"/>
                    </a:lnTo>
                    <a:lnTo>
                      <a:pt x="5945585" y="5554290"/>
                    </a:lnTo>
                    <a:lnTo>
                      <a:pt x="5939111" y="5424363"/>
                    </a:lnTo>
                    <a:lnTo>
                      <a:pt x="5977211" y="5277296"/>
                    </a:lnTo>
                    <a:lnTo>
                      <a:pt x="5952828" y="5168329"/>
                    </a:lnTo>
                    <a:lnTo>
                      <a:pt x="6015311" y="5021262"/>
                    </a:lnTo>
                    <a:lnTo>
                      <a:pt x="6095703" y="5017070"/>
                    </a:lnTo>
                    <a:lnTo>
                      <a:pt x="6166570" y="4870003"/>
                    </a:lnTo>
                    <a:lnTo>
                      <a:pt x="6242770" y="4784278"/>
                    </a:lnTo>
                    <a:lnTo>
                      <a:pt x="6342212" y="4694361"/>
                    </a:lnTo>
                    <a:lnTo>
                      <a:pt x="6361262" y="4566344"/>
                    </a:lnTo>
                    <a:lnTo>
                      <a:pt x="6456514" y="4494337"/>
                    </a:lnTo>
                    <a:lnTo>
                      <a:pt x="6440614" y="4399806"/>
                    </a:lnTo>
                    <a:lnTo>
                      <a:pt x="6474306" y="4304724"/>
                    </a:lnTo>
                    <a:lnTo>
                      <a:pt x="6591470" y="4097690"/>
                    </a:lnTo>
                    <a:lnTo>
                      <a:pt x="6682528" y="3865022"/>
                    </a:lnTo>
                    <a:lnTo>
                      <a:pt x="6729136" y="3731920"/>
                    </a:lnTo>
                    <a:lnTo>
                      <a:pt x="6866802" y="3723536"/>
                    </a:lnTo>
                    <a:lnTo>
                      <a:pt x="6832719" y="3647931"/>
                    </a:lnTo>
                    <a:lnTo>
                      <a:pt x="6883942" y="3565034"/>
                    </a:lnTo>
                    <a:lnTo>
                      <a:pt x="6926358" y="3474100"/>
                    </a:lnTo>
                    <a:lnTo>
                      <a:pt x="7017540" y="3366150"/>
                    </a:lnTo>
                    <a:lnTo>
                      <a:pt x="7062114" y="3296300"/>
                    </a:lnTo>
                    <a:lnTo>
                      <a:pt x="7161804" y="3234958"/>
                    </a:lnTo>
                    <a:lnTo>
                      <a:pt x="7227586" y="3143900"/>
                    </a:lnTo>
                    <a:lnTo>
                      <a:pt x="7296251" y="3065562"/>
                    </a:lnTo>
                    <a:lnTo>
                      <a:pt x="7328001" y="2896146"/>
                    </a:lnTo>
                    <a:lnTo>
                      <a:pt x="7406359" y="2879254"/>
                    </a:lnTo>
                    <a:lnTo>
                      <a:pt x="7402043" y="2769270"/>
                    </a:lnTo>
                    <a:lnTo>
                      <a:pt x="7522693" y="2680370"/>
                    </a:lnTo>
                    <a:lnTo>
                      <a:pt x="7634835" y="2602136"/>
                    </a:lnTo>
                    <a:lnTo>
                      <a:pt x="7681319" y="2479452"/>
                    </a:lnTo>
                    <a:lnTo>
                      <a:pt x="7749011" y="2424584"/>
                    </a:lnTo>
                    <a:lnTo>
                      <a:pt x="7772253" y="2325142"/>
                    </a:lnTo>
                    <a:lnTo>
                      <a:pt x="7842103" y="2301900"/>
                    </a:lnTo>
                    <a:lnTo>
                      <a:pt x="7873853" y="2164358"/>
                    </a:lnTo>
                    <a:cubicBezTo>
                      <a:pt x="7873134" y="2121347"/>
                      <a:pt x="7872414" y="2078335"/>
                      <a:pt x="7871695" y="2035324"/>
                    </a:cubicBezTo>
                    <a:lnTo>
                      <a:pt x="7922495" y="1921024"/>
                    </a:lnTo>
                    <a:lnTo>
                      <a:pt x="7960595" y="1813074"/>
                    </a:lnTo>
                    <a:lnTo>
                      <a:pt x="7909795" y="1732682"/>
                    </a:lnTo>
                    <a:lnTo>
                      <a:pt x="7878045" y="1690390"/>
                    </a:lnTo>
                    <a:lnTo>
                      <a:pt x="7865345" y="1614190"/>
                    </a:lnTo>
                    <a:lnTo>
                      <a:pt x="7907761" y="1461790"/>
                    </a:lnTo>
                    <a:lnTo>
                      <a:pt x="7869661" y="1381398"/>
                    </a:lnTo>
                    <a:lnTo>
                      <a:pt x="7850611" y="1288306"/>
                    </a:lnTo>
                    <a:lnTo>
                      <a:pt x="7863312" y="1127522"/>
                    </a:lnTo>
                    <a:lnTo>
                      <a:pt x="7816969" y="1050111"/>
                    </a:lnTo>
                    <a:lnTo>
                      <a:pt x="7736311" y="1030238"/>
                    </a:lnTo>
                    <a:lnTo>
                      <a:pt x="7698211" y="987946"/>
                    </a:lnTo>
                    <a:lnTo>
                      <a:pt x="7729961" y="905396"/>
                    </a:lnTo>
                    <a:lnTo>
                      <a:pt x="7668619" y="907554"/>
                    </a:lnTo>
                    <a:lnTo>
                      <a:pt x="7605119" y="825004"/>
                    </a:lnTo>
                    <a:lnTo>
                      <a:pt x="7571211" y="729754"/>
                    </a:lnTo>
                    <a:lnTo>
                      <a:pt x="7624169" y="662062"/>
                    </a:lnTo>
                    <a:lnTo>
                      <a:pt x="7547969" y="594370"/>
                    </a:lnTo>
                    <a:lnTo>
                      <a:pt x="7499327" y="509662"/>
                    </a:lnTo>
                    <a:lnTo>
                      <a:pt x="7380835" y="509786"/>
                    </a:lnTo>
                    <a:lnTo>
                      <a:pt x="7313143" y="382786"/>
                    </a:lnTo>
                    <a:lnTo>
                      <a:pt x="7201001" y="351036"/>
                    </a:lnTo>
                    <a:lnTo>
                      <a:pt x="7044409" y="357386"/>
                    </a:lnTo>
                    <a:lnTo>
                      <a:pt x="6953599" y="395610"/>
                    </a:lnTo>
                    <a:lnTo>
                      <a:pt x="6866857" y="412502"/>
                    </a:lnTo>
                    <a:lnTo>
                      <a:pt x="6773765" y="444252"/>
                    </a:lnTo>
                    <a:lnTo>
                      <a:pt x="6644731" y="456952"/>
                    </a:lnTo>
                    <a:lnTo>
                      <a:pt x="6490297" y="454794"/>
                    </a:lnTo>
                    <a:lnTo>
                      <a:pt x="6462739" y="528836"/>
                    </a:lnTo>
                    <a:lnTo>
                      <a:pt x="6278713" y="530994"/>
                    </a:lnTo>
                    <a:lnTo>
                      <a:pt x="6101037" y="473844"/>
                    </a:lnTo>
                    <a:lnTo>
                      <a:pt x="6022803" y="524644"/>
                    </a:lnTo>
                    <a:lnTo>
                      <a:pt x="5895803" y="537344"/>
                    </a:lnTo>
                    <a:lnTo>
                      <a:pt x="5815411" y="501402"/>
                    </a:lnTo>
                    <a:lnTo>
                      <a:pt x="5758385" y="425202"/>
                    </a:lnTo>
                    <a:lnTo>
                      <a:pt x="5631385" y="465460"/>
                    </a:lnTo>
                    <a:lnTo>
                      <a:pt x="5563693" y="387102"/>
                    </a:lnTo>
                    <a:lnTo>
                      <a:pt x="5553151" y="456952"/>
                    </a:lnTo>
                    <a:lnTo>
                      <a:pt x="5474793" y="492894"/>
                    </a:lnTo>
                    <a:lnTo>
                      <a:pt x="5275909" y="488702"/>
                    </a:lnTo>
                    <a:lnTo>
                      <a:pt x="5117407" y="433710"/>
                    </a:lnTo>
                    <a:lnTo>
                      <a:pt x="4933257" y="425202"/>
                    </a:lnTo>
                    <a:lnTo>
                      <a:pt x="4829623" y="446410"/>
                    </a:lnTo>
                    <a:lnTo>
                      <a:pt x="4749231" y="410468"/>
                    </a:lnTo>
                    <a:lnTo>
                      <a:pt x="4681984" y="357683"/>
                    </a:lnTo>
                    <a:lnTo>
                      <a:pt x="4692081" y="239142"/>
                    </a:lnTo>
                    <a:lnTo>
                      <a:pt x="4745039" y="137542"/>
                    </a:lnTo>
                    <a:lnTo>
                      <a:pt x="4618039" y="107950"/>
                    </a:lnTo>
                    <a:lnTo>
                      <a:pt x="4565205" y="38100"/>
                    </a:lnTo>
                    <a:lnTo>
                      <a:pt x="4499671" y="0"/>
                    </a:lnTo>
                    <a:lnTo>
                      <a:pt x="4457379" y="61342"/>
                    </a:lnTo>
                    <a:lnTo>
                      <a:pt x="4275387" y="109984"/>
                    </a:lnTo>
                    <a:lnTo>
                      <a:pt x="4233095" y="186184"/>
                    </a:lnTo>
                    <a:lnTo>
                      <a:pt x="4127303" y="177676"/>
                    </a:lnTo>
                    <a:lnTo>
                      <a:pt x="4104061" y="268610"/>
                    </a:lnTo>
                    <a:lnTo>
                      <a:pt x="4025703" y="391294"/>
                    </a:lnTo>
                    <a:lnTo>
                      <a:pt x="4021511" y="518294"/>
                    </a:lnTo>
                    <a:lnTo>
                      <a:pt x="3970711" y="585986"/>
                    </a:lnTo>
                    <a:lnTo>
                      <a:pt x="3934769" y="647328"/>
                    </a:lnTo>
                    <a:lnTo>
                      <a:pt x="3886127" y="727720"/>
                    </a:lnTo>
                    <a:lnTo>
                      <a:pt x="3805611" y="808111"/>
                    </a:lnTo>
                    <a:lnTo>
                      <a:pt x="3750316" y="889650"/>
                    </a:lnTo>
                    <a:lnTo>
                      <a:pt x="3617090" y="970166"/>
                    </a:lnTo>
                    <a:lnTo>
                      <a:pt x="3600694" y="1112272"/>
                    </a:lnTo>
                    <a:lnTo>
                      <a:pt x="3492992" y="1256412"/>
                    </a:lnTo>
                    <a:lnTo>
                      <a:pt x="3393674" y="1413252"/>
                    </a:lnTo>
                    <a:lnTo>
                      <a:pt x="3264640" y="1483226"/>
                    </a:lnTo>
                    <a:lnTo>
                      <a:pt x="3169514" y="1591300"/>
                    </a:lnTo>
                    <a:lnTo>
                      <a:pt x="3116804" y="1678166"/>
                    </a:lnTo>
                    <a:lnTo>
                      <a:pt x="3057868" y="1769348"/>
                    </a:lnTo>
                    <a:lnTo>
                      <a:pt x="2964900" y="1839198"/>
                    </a:lnTo>
                    <a:lnTo>
                      <a:pt x="2947163" y="1990531"/>
                    </a:lnTo>
                    <a:cubicBezTo>
                      <a:pt x="2947573" y="2040650"/>
                      <a:pt x="2947984" y="2090768"/>
                      <a:pt x="2948394" y="2140887"/>
                    </a:cubicBez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90" name="任意多边形 7">
                <a:extLst/>
              </p:cNvPr>
              <p:cNvSpPr>
                <a:spLocks/>
              </p:cNvSpPr>
              <p:nvPr/>
            </p:nvSpPr>
            <p:spPr bwMode="auto">
              <a:xfrm>
                <a:off x="12536" y="13345"/>
                <a:ext cx="6" cy="10"/>
              </a:xfrm>
              <a:custGeom>
                <a:avLst/>
                <a:gdLst>
                  <a:gd name="T0" fmla="*/ 0 w 3560387"/>
                  <a:gd name="T1" fmla="*/ 0 h 6001569"/>
                  <a:gd name="T2" fmla="*/ 0 w 3560387"/>
                  <a:gd name="T3" fmla="*/ 0 h 6001569"/>
                  <a:gd name="T4" fmla="*/ 0 w 3560387"/>
                  <a:gd name="T5" fmla="*/ 0 h 6001569"/>
                  <a:gd name="T6" fmla="*/ 0 w 3560387"/>
                  <a:gd name="T7" fmla="*/ 0 h 6001569"/>
                  <a:gd name="T8" fmla="*/ 0 w 3560387"/>
                  <a:gd name="T9" fmla="*/ 0 h 6001569"/>
                  <a:gd name="T10" fmla="*/ 0 w 3560387"/>
                  <a:gd name="T11" fmla="*/ 0 h 6001569"/>
                  <a:gd name="T12" fmla="*/ 0 w 3560387"/>
                  <a:gd name="T13" fmla="*/ 0 h 6001569"/>
                  <a:gd name="T14" fmla="*/ 0 w 3560387"/>
                  <a:gd name="T15" fmla="*/ 0 h 6001569"/>
                  <a:gd name="T16" fmla="*/ 0 w 3560387"/>
                  <a:gd name="T17" fmla="*/ 0 h 6001569"/>
                  <a:gd name="T18" fmla="*/ 0 w 3560387"/>
                  <a:gd name="T19" fmla="*/ 0 h 6001569"/>
                  <a:gd name="T20" fmla="*/ 0 w 3560387"/>
                  <a:gd name="T21" fmla="*/ 0 h 6001569"/>
                  <a:gd name="T22" fmla="*/ 0 w 3560387"/>
                  <a:gd name="T23" fmla="*/ 0 h 6001569"/>
                  <a:gd name="T24" fmla="*/ 0 w 3560387"/>
                  <a:gd name="T25" fmla="*/ 0 h 6001569"/>
                  <a:gd name="T26" fmla="*/ 0 w 3560387"/>
                  <a:gd name="T27" fmla="*/ 0 h 6001569"/>
                  <a:gd name="T28" fmla="*/ 0 w 3560387"/>
                  <a:gd name="T29" fmla="*/ 0 h 6001569"/>
                  <a:gd name="T30" fmla="*/ 0 w 3560387"/>
                  <a:gd name="T31" fmla="*/ 0 h 6001569"/>
                  <a:gd name="T32" fmla="*/ 0 w 3560387"/>
                  <a:gd name="T33" fmla="*/ 0 h 6001569"/>
                  <a:gd name="T34" fmla="*/ 0 w 3560387"/>
                  <a:gd name="T35" fmla="*/ 0 h 6001569"/>
                  <a:gd name="T36" fmla="*/ 0 w 3560387"/>
                  <a:gd name="T37" fmla="*/ 0 h 6001569"/>
                  <a:gd name="T38" fmla="*/ 0 w 3560387"/>
                  <a:gd name="T39" fmla="*/ 0 h 6001569"/>
                  <a:gd name="T40" fmla="*/ 0 w 3560387"/>
                  <a:gd name="T41" fmla="*/ 0 h 6001569"/>
                  <a:gd name="T42" fmla="*/ 0 w 3560387"/>
                  <a:gd name="T43" fmla="*/ 0 h 6001569"/>
                  <a:gd name="T44" fmla="*/ 0 w 3560387"/>
                  <a:gd name="T45" fmla="*/ 0 h 6001569"/>
                  <a:gd name="T46" fmla="*/ 0 w 3560387"/>
                  <a:gd name="T47" fmla="*/ 0 h 6001569"/>
                  <a:gd name="T48" fmla="*/ 0 w 3560387"/>
                  <a:gd name="T49" fmla="*/ 0 h 6001569"/>
                  <a:gd name="T50" fmla="*/ 0 w 3560387"/>
                  <a:gd name="T51" fmla="*/ 0 h 6001569"/>
                  <a:gd name="T52" fmla="*/ 0 w 3560387"/>
                  <a:gd name="T53" fmla="*/ 0 h 6001569"/>
                  <a:gd name="T54" fmla="*/ 0 w 3560387"/>
                  <a:gd name="T55" fmla="*/ 0 h 6001569"/>
                  <a:gd name="T56" fmla="*/ 0 w 3560387"/>
                  <a:gd name="T57" fmla="*/ 0 h 6001569"/>
                  <a:gd name="T58" fmla="*/ 0 w 3560387"/>
                  <a:gd name="T59" fmla="*/ 0 h 6001569"/>
                  <a:gd name="T60" fmla="*/ 0 w 3560387"/>
                  <a:gd name="T61" fmla="*/ 0 h 6001569"/>
                  <a:gd name="T62" fmla="*/ 0 w 3560387"/>
                  <a:gd name="T63" fmla="*/ 0 h 6001569"/>
                  <a:gd name="T64" fmla="*/ 0 w 3560387"/>
                  <a:gd name="T65" fmla="*/ 0 h 6001569"/>
                  <a:gd name="T66" fmla="*/ 0 w 3560387"/>
                  <a:gd name="T67" fmla="*/ 0 h 6001569"/>
                  <a:gd name="T68" fmla="*/ 0 w 3560387"/>
                  <a:gd name="T69" fmla="*/ 0 h 6001569"/>
                  <a:gd name="T70" fmla="*/ 0 w 3560387"/>
                  <a:gd name="T71" fmla="*/ 0 h 6001569"/>
                  <a:gd name="T72" fmla="*/ 0 w 3560387"/>
                  <a:gd name="T73" fmla="*/ 0 h 6001569"/>
                  <a:gd name="T74" fmla="*/ 0 w 3560387"/>
                  <a:gd name="T75" fmla="*/ 0 h 6001569"/>
                  <a:gd name="T76" fmla="*/ 0 w 3560387"/>
                  <a:gd name="T77" fmla="*/ 0 h 6001569"/>
                  <a:gd name="T78" fmla="*/ 0 w 3560387"/>
                  <a:gd name="T79" fmla="*/ 0 h 6001569"/>
                  <a:gd name="T80" fmla="*/ 0 w 3560387"/>
                  <a:gd name="T81" fmla="*/ 0 h 6001569"/>
                  <a:gd name="T82" fmla="*/ 0 w 3560387"/>
                  <a:gd name="T83" fmla="*/ 0 h 6001569"/>
                  <a:gd name="T84" fmla="*/ 0 w 3560387"/>
                  <a:gd name="T85" fmla="*/ 0 h 6001569"/>
                  <a:gd name="T86" fmla="*/ 0 w 3560387"/>
                  <a:gd name="T87" fmla="*/ 0 h 6001569"/>
                  <a:gd name="T88" fmla="*/ 0 w 3560387"/>
                  <a:gd name="T89" fmla="*/ 0 h 6001569"/>
                  <a:gd name="T90" fmla="*/ 0 w 3560387"/>
                  <a:gd name="T91" fmla="*/ 0 h 6001569"/>
                  <a:gd name="T92" fmla="*/ 0 w 3560387"/>
                  <a:gd name="T93" fmla="*/ 0 h 6001569"/>
                  <a:gd name="T94" fmla="*/ 0 w 3560387"/>
                  <a:gd name="T95" fmla="*/ 0 h 6001569"/>
                  <a:gd name="T96" fmla="*/ 0 w 3560387"/>
                  <a:gd name="T97" fmla="*/ 0 h 60015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60387"/>
                  <a:gd name="T148" fmla="*/ 0 h 6001569"/>
                  <a:gd name="T149" fmla="*/ 3560387 w 3560387"/>
                  <a:gd name="T150" fmla="*/ 6001569 h 60015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60387" h="6001569">
                    <a:moveTo>
                      <a:pt x="28925" y="1128680"/>
                    </a:moveTo>
                    <a:lnTo>
                      <a:pt x="112277" y="1133748"/>
                    </a:lnTo>
                    <a:lnTo>
                      <a:pt x="216203" y="1139923"/>
                    </a:lnTo>
                    <a:lnTo>
                      <a:pt x="329214" y="1202425"/>
                    </a:lnTo>
                    <a:lnTo>
                      <a:pt x="229286" y="1277276"/>
                    </a:lnTo>
                    <a:lnTo>
                      <a:pt x="315588" y="1335781"/>
                    </a:lnTo>
                    <a:lnTo>
                      <a:pt x="238370" y="1417540"/>
                    </a:lnTo>
                    <a:lnTo>
                      <a:pt x="247454" y="1562890"/>
                    </a:lnTo>
                    <a:lnTo>
                      <a:pt x="165695" y="1630478"/>
                    </a:lnTo>
                    <a:lnTo>
                      <a:pt x="138987" y="1745855"/>
                    </a:lnTo>
                    <a:lnTo>
                      <a:pt x="182776" y="1828892"/>
                    </a:lnTo>
                    <a:lnTo>
                      <a:pt x="265623" y="1906653"/>
                    </a:lnTo>
                    <a:lnTo>
                      <a:pt x="328670" y="1892482"/>
                    </a:lnTo>
                    <a:lnTo>
                      <a:pt x="428598" y="1829436"/>
                    </a:lnTo>
                    <a:cubicBezTo>
                      <a:pt x="428235" y="1858203"/>
                      <a:pt x="427873" y="1886971"/>
                      <a:pt x="427510" y="1915738"/>
                    </a:cubicBezTo>
                    <a:lnTo>
                      <a:pt x="368461" y="1952076"/>
                    </a:lnTo>
                    <a:lnTo>
                      <a:pt x="387174" y="2089618"/>
                    </a:lnTo>
                    <a:lnTo>
                      <a:pt x="500729" y="2084532"/>
                    </a:lnTo>
                    <a:lnTo>
                      <a:pt x="531981" y="2146845"/>
                    </a:lnTo>
                    <a:lnTo>
                      <a:pt x="449677" y="2264398"/>
                    </a:lnTo>
                    <a:lnTo>
                      <a:pt x="591029" y="2396121"/>
                    </a:lnTo>
                    <a:lnTo>
                      <a:pt x="497487" y="2458246"/>
                    </a:lnTo>
                    <a:cubicBezTo>
                      <a:pt x="496588" y="2554295"/>
                      <a:pt x="491456" y="2506292"/>
                      <a:pt x="490557" y="2602341"/>
                    </a:cubicBezTo>
                    <a:cubicBezTo>
                      <a:pt x="489095" y="2635867"/>
                      <a:pt x="554691" y="2649761"/>
                      <a:pt x="554691" y="2669929"/>
                    </a:cubicBezTo>
                    <a:lnTo>
                      <a:pt x="490556" y="2723347"/>
                    </a:lnTo>
                    <a:lnTo>
                      <a:pt x="571772" y="2845442"/>
                    </a:lnTo>
                    <a:lnTo>
                      <a:pt x="627578" y="2899758"/>
                    </a:lnTo>
                    <a:lnTo>
                      <a:pt x="572860" y="2990249"/>
                    </a:lnTo>
                    <a:lnTo>
                      <a:pt x="590485" y="3052750"/>
                    </a:lnTo>
                    <a:lnTo>
                      <a:pt x="535978" y="3134509"/>
                    </a:lnTo>
                    <a:lnTo>
                      <a:pt x="502551" y="3182836"/>
                    </a:lnTo>
                    <a:lnTo>
                      <a:pt x="575226" y="3331096"/>
                    </a:lnTo>
                    <a:lnTo>
                      <a:pt x="647901" y="3380516"/>
                    </a:lnTo>
                    <a:lnTo>
                      <a:pt x="775082" y="3507697"/>
                    </a:lnTo>
                    <a:lnTo>
                      <a:pt x="833587" y="3662131"/>
                    </a:lnTo>
                    <a:lnTo>
                      <a:pt x="855753" y="3741714"/>
                    </a:lnTo>
                    <a:lnTo>
                      <a:pt x="929517" y="3879068"/>
                    </a:lnTo>
                    <a:lnTo>
                      <a:pt x="829589" y="3905233"/>
                    </a:lnTo>
                    <a:lnTo>
                      <a:pt x="825590" y="4054581"/>
                    </a:lnTo>
                    <a:lnTo>
                      <a:pt x="744919" y="4141426"/>
                    </a:lnTo>
                    <a:lnTo>
                      <a:pt x="604656" y="4119259"/>
                    </a:lnTo>
                    <a:lnTo>
                      <a:pt x="513812" y="4239178"/>
                    </a:lnTo>
                    <a:lnTo>
                      <a:pt x="482561" y="4379441"/>
                    </a:lnTo>
                    <a:lnTo>
                      <a:pt x="386653" y="4514998"/>
                    </a:lnTo>
                    <a:lnTo>
                      <a:pt x="324128" y="4608372"/>
                    </a:lnTo>
                    <a:lnTo>
                      <a:pt x="356468" y="4829307"/>
                    </a:lnTo>
                    <a:lnTo>
                      <a:pt x="269622" y="4873641"/>
                    </a:lnTo>
                    <a:lnTo>
                      <a:pt x="334280" y="5014217"/>
                    </a:lnTo>
                    <a:lnTo>
                      <a:pt x="360111" y="5103661"/>
                    </a:lnTo>
                    <a:lnTo>
                      <a:pt x="453131" y="5162166"/>
                    </a:lnTo>
                    <a:lnTo>
                      <a:pt x="606477" y="5193417"/>
                    </a:lnTo>
                    <a:lnTo>
                      <a:pt x="714402" y="5202501"/>
                    </a:lnTo>
                    <a:lnTo>
                      <a:pt x="809243" y="5311514"/>
                    </a:lnTo>
                    <a:lnTo>
                      <a:pt x="949507" y="5301341"/>
                    </a:lnTo>
                    <a:lnTo>
                      <a:pt x="1021094" y="5346763"/>
                    </a:lnTo>
                    <a:lnTo>
                      <a:pt x="1061429" y="5492113"/>
                    </a:lnTo>
                    <a:lnTo>
                      <a:pt x="1039262" y="5600037"/>
                    </a:lnTo>
                    <a:lnTo>
                      <a:pt x="1066516" y="5680708"/>
                    </a:lnTo>
                    <a:lnTo>
                      <a:pt x="1025092" y="5766465"/>
                    </a:lnTo>
                    <a:lnTo>
                      <a:pt x="1139191" y="5870390"/>
                    </a:lnTo>
                    <a:lnTo>
                      <a:pt x="1265283" y="5874388"/>
                    </a:lnTo>
                    <a:lnTo>
                      <a:pt x="1251113" y="5765376"/>
                    </a:lnTo>
                    <a:lnTo>
                      <a:pt x="1236942" y="5652365"/>
                    </a:lnTo>
                    <a:lnTo>
                      <a:pt x="1377206" y="5689791"/>
                    </a:lnTo>
                    <a:lnTo>
                      <a:pt x="1554540" y="5658540"/>
                    </a:lnTo>
                    <a:lnTo>
                      <a:pt x="1689718" y="5713046"/>
                    </a:lnTo>
                    <a:lnTo>
                      <a:pt x="1806726" y="5731215"/>
                    </a:lnTo>
                    <a:lnTo>
                      <a:pt x="1806726" y="5876564"/>
                    </a:lnTo>
                    <a:cubicBezTo>
                      <a:pt x="1806482" y="5918232"/>
                      <a:pt x="1806237" y="5959901"/>
                      <a:pt x="1805993" y="6001569"/>
                    </a:cubicBezTo>
                    <a:lnTo>
                      <a:pt x="1977508" y="5951061"/>
                    </a:lnTo>
                    <a:lnTo>
                      <a:pt x="2145758" y="5875476"/>
                    </a:lnTo>
                    <a:lnTo>
                      <a:pt x="2286021" y="5789719"/>
                    </a:lnTo>
                    <a:lnTo>
                      <a:pt x="2208260" y="5935069"/>
                    </a:lnTo>
                    <a:lnTo>
                      <a:pt x="2362695" y="5911814"/>
                    </a:lnTo>
                    <a:lnTo>
                      <a:pt x="2508044" y="5866392"/>
                    </a:lnTo>
                    <a:lnTo>
                      <a:pt x="2548380" y="5744297"/>
                    </a:lnTo>
                    <a:lnTo>
                      <a:pt x="2461534" y="5713046"/>
                    </a:lnTo>
                    <a:lnTo>
                      <a:pt x="2475705" y="5594949"/>
                    </a:lnTo>
                    <a:lnTo>
                      <a:pt x="2615969" y="5518276"/>
                    </a:lnTo>
                    <a:lnTo>
                      <a:pt x="2734065" y="5487025"/>
                    </a:lnTo>
                    <a:lnTo>
                      <a:pt x="2723893" y="5378012"/>
                    </a:lnTo>
                    <a:lnTo>
                      <a:pt x="2869243" y="5401267"/>
                    </a:lnTo>
                    <a:lnTo>
                      <a:pt x="3023253" y="5343826"/>
                    </a:lnTo>
                    <a:lnTo>
                      <a:pt x="3188882" y="5333008"/>
                    </a:lnTo>
                    <a:lnTo>
                      <a:pt x="3086179" y="5162519"/>
                    </a:lnTo>
                    <a:lnTo>
                      <a:pt x="3100350" y="5055328"/>
                    </a:lnTo>
                    <a:lnTo>
                      <a:pt x="3027675" y="4905980"/>
                    </a:lnTo>
                    <a:lnTo>
                      <a:pt x="2996424" y="4730467"/>
                    </a:lnTo>
                    <a:lnTo>
                      <a:pt x="3000422" y="4612370"/>
                    </a:lnTo>
                    <a:lnTo>
                      <a:pt x="3049842" y="4490276"/>
                    </a:lnTo>
                    <a:lnTo>
                      <a:pt x="3177023" y="4495362"/>
                    </a:lnTo>
                    <a:lnTo>
                      <a:pt x="3241702" y="4436858"/>
                    </a:lnTo>
                    <a:lnTo>
                      <a:pt x="3208274" y="4330022"/>
                    </a:lnTo>
                    <a:lnTo>
                      <a:pt x="3149770" y="4222097"/>
                    </a:lnTo>
                    <a:lnTo>
                      <a:pt x="3068011" y="4171589"/>
                    </a:lnTo>
                    <a:lnTo>
                      <a:pt x="3027675" y="4018243"/>
                    </a:lnTo>
                    <a:lnTo>
                      <a:pt x="3150858" y="3915405"/>
                    </a:lnTo>
                    <a:lnTo>
                      <a:pt x="3291122" y="3793310"/>
                    </a:lnTo>
                    <a:lnTo>
                      <a:pt x="3426299" y="3734806"/>
                    </a:lnTo>
                    <a:lnTo>
                      <a:pt x="3534223" y="3658133"/>
                    </a:lnTo>
                    <a:lnTo>
                      <a:pt x="3547304" y="3559293"/>
                    </a:lnTo>
                    <a:lnTo>
                      <a:pt x="3505881" y="3331101"/>
                    </a:lnTo>
                    <a:lnTo>
                      <a:pt x="3464457" y="3245343"/>
                    </a:lnTo>
                    <a:lnTo>
                      <a:pt x="3446288" y="3118162"/>
                    </a:lnTo>
                    <a:lnTo>
                      <a:pt x="3528048" y="3091997"/>
                    </a:lnTo>
                    <a:lnTo>
                      <a:pt x="3560387" y="2986983"/>
                    </a:lnTo>
                    <a:lnTo>
                      <a:pt x="3411039" y="2964816"/>
                    </a:lnTo>
                    <a:lnTo>
                      <a:pt x="3292943" y="2951734"/>
                    </a:lnTo>
                    <a:lnTo>
                      <a:pt x="3183930" y="2788215"/>
                    </a:lnTo>
                    <a:lnTo>
                      <a:pt x="3234438" y="2703546"/>
                    </a:lnTo>
                    <a:lnTo>
                      <a:pt x="3179932" y="2608704"/>
                    </a:lnTo>
                    <a:lnTo>
                      <a:pt x="3229352" y="2437189"/>
                    </a:lnTo>
                    <a:lnTo>
                      <a:pt x="3317286" y="2356518"/>
                    </a:lnTo>
                    <a:lnTo>
                      <a:pt x="3162852" y="2141758"/>
                    </a:lnTo>
                    <a:lnTo>
                      <a:pt x="3058925" y="2006581"/>
                    </a:lnTo>
                    <a:lnTo>
                      <a:pt x="2986914" y="1900856"/>
                    </a:lnTo>
                    <a:lnTo>
                      <a:pt x="2958997" y="1752219"/>
                    </a:lnTo>
                    <a:lnTo>
                      <a:pt x="2982252" y="1607957"/>
                    </a:lnTo>
                    <a:lnTo>
                      <a:pt x="2935156" y="1462713"/>
                    </a:lnTo>
                    <a:lnTo>
                      <a:pt x="2766404" y="1281274"/>
                    </a:lnTo>
                    <a:lnTo>
                      <a:pt x="2567636" y="1109760"/>
                    </a:lnTo>
                    <a:lnTo>
                      <a:pt x="2449539" y="960412"/>
                    </a:lnTo>
                    <a:lnTo>
                      <a:pt x="2396901" y="881160"/>
                    </a:lnTo>
                    <a:lnTo>
                      <a:pt x="2278024" y="748561"/>
                    </a:lnTo>
                    <a:lnTo>
                      <a:pt x="2294371" y="595215"/>
                    </a:lnTo>
                    <a:lnTo>
                      <a:pt x="2176275" y="510546"/>
                    </a:lnTo>
                    <a:lnTo>
                      <a:pt x="2030925" y="524717"/>
                    </a:lnTo>
                    <a:lnTo>
                      <a:pt x="1968422" y="424789"/>
                    </a:lnTo>
                    <a:lnTo>
                      <a:pt x="1829247" y="376457"/>
                    </a:lnTo>
                    <a:lnTo>
                      <a:pt x="1630479" y="203854"/>
                    </a:lnTo>
                    <a:lnTo>
                      <a:pt x="1499300" y="177689"/>
                    </a:lnTo>
                    <a:lnTo>
                      <a:pt x="1395374" y="0"/>
                    </a:lnTo>
                    <a:lnTo>
                      <a:pt x="1292536" y="5087"/>
                    </a:lnTo>
                    <a:lnTo>
                      <a:pt x="1188209" y="65813"/>
                    </a:lnTo>
                    <a:lnTo>
                      <a:pt x="1080685" y="145348"/>
                    </a:lnTo>
                    <a:lnTo>
                      <a:pt x="1000014" y="185685"/>
                    </a:lnTo>
                    <a:lnTo>
                      <a:pt x="828499" y="198766"/>
                    </a:lnTo>
                    <a:lnTo>
                      <a:pt x="737656" y="271441"/>
                    </a:lnTo>
                    <a:lnTo>
                      <a:pt x="666069" y="230017"/>
                    </a:lnTo>
                    <a:lnTo>
                      <a:pt x="553058" y="339028"/>
                    </a:lnTo>
                    <a:lnTo>
                      <a:pt x="549060" y="420788"/>
                    </a:lnTo>
                    <a:lnTo>
                      <a:pt x="440048" y="406617"/>
                    </a:lnTo>
                    <a:lnTo>
                      <a:pt x="364463" y="474206"/>
                    </a:lnTo>
                    <a:lnTo>
                      <a:pt x="265623" y="532710"/>
                    </a:lnTo>
                    <a:lnTo>
                      <a:pt x="160609" y="604296"/>
                    </a:lnTo>
                    <a:lnTo>
                      <a:pt x="99928" y="734387"/>
                    </a:lnTo>
                    <a:lnTo>
                      <a:pt x="79938" y="892819"/>
                    </a:lnTo>
                    <a:lnTo>
                      <a:pt x="0" y="1018911"/>
                    </a:lnTo>
                    <a:lnTo>
                      <a:pt x="28925" y="112868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51" name="Freeform 266">
              <a:extLst/>
            </p:cNvPr>
            <p:cNvSpPr>
              <a:spLocks/>
            </p:cNvSpPr>
            <p:nvPr/>
          </p:nvSpPr>
          <p:spPr bwMode="auto">
            <a:xfrm>
              <a:off x="4491014" y="4949843"/>
              <a:ext cx="19050" cy="25400"/>
            </a:xfrm>
            <a:custGeom>
              <a:avLst/>
              <a:gdLst>
                <a:gd name="T0" fmla="*/ 0 w 60"/>
                <a:gd name="T1" fmla="*/ 2147483647 h 79"/>
                <a:gd name="T2" fmla="*/ 2147483647 w 60"/>
                <a:gd name="T3" fmla="*/ 2147483647 h 79"/>
                <a:gd name="T4" fmla="*/ 2147483647 w 60"/>
                <a:gd name="T5" fmla="*/ 2147483647 h 79"/>
                <a:gd name="T6" fmla="*/ 2147483647 w 60"/>
                <a:gd name="T7" fmla="*/ 2147483647 h 79"/>
                <a:gd name="T8" fmla="*/ 2147483647 w 60"/>
                <a:gd name="T9" fmla="*/ 2147483647 h 79"/>
                <a:gd name="T10" fmla="*/ 2147483647 w 60"/>
                <a:gd name="T11" fmla="*/ 2147483647 h 79"/>
                <a:gd name="T12" fmla="*/ 2147483647 w 60"/>
                <a:gd name="T13" fmla="*/ 2147483647 h 79"/>
                <a:gd name="T14" fmla="*/ 2147483647 w 60"/>
                <a:gd name="T15" fmla="*/ 0 h 79"/>
                <a:gd name="T16" fmla="*/ 2147483647 w 60"/>
                <a:gd name="T17" fmla="*/ 2147483647 h 79"/>
                <a:gd name="T18" fmla="*/ 0 w 60"/>
                <a:gd name="T19" fmla="*/ 2147483647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79"/>
                <a:gd name="T32" fmla="*/ 60 w 60"/>
                <a:gd name="T33" fmla="*/ 79 h 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79">
                  <a:moveTo>
                    <a:pt x="0" y="33"/>
                  </a:moveTo>
                  <a:lnTo>
                    <a:pt x="7" y="49"/>
                  </a:lnTo>
                  <a:lnTo>
                    <a:pt x="9" y="79"/>
                  </a:lnTo>
                  <a:lnTo>
                    <a:pt x="30" y="73"/>
                  </a:lnTo>
                  <a:lnTo>
                    <a:pt x="28" y="40"/>
                  </a:lnTo>
                  <a:lnTo>
                    <a:pt x="39" y="19"/>
                  </a:lnTo>
                  <a:lnTo>
                    <a:pt x="60" y="9"/>
                  </a:lnTo>
                  <a:lnTo>
                    <a:pt x="43" y="0"/>
                  </a:lnTo>
                  <a:lnTo>
                    <a:pt x="24" y="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2" name="Freeform 267">
              <a:extLst/>
            </p:cNvPr>
            <p:cNvSpPr>
              <a:spLocks/>
            </p:cNvSpPr>
            <p:nvPr/>
          </p:nvSpPr>
          <p:spPr bwMode="auto">
            <a:xfrm>
              <a:off x="3957614" y="4613293"/>
              <a:ext cx="55562" cy="14288"/>
            </a:xfrm>
            <a:custGeom>
              <a:avLst/>
              <a:gdLst>
                <a:gd name="T0" fmla="*/ 2147483647 w 612"/>
                <a:gd name="T1" fmla="*/ 2147483647 h 158"/>
                <a:gd name="T2" fmla="*/ 2147483647 w 612"/>
                <a:gd name="T3" fmla="*/ 2147483647 h 158"/>
                <a:gd name="T4" fmla="*/ 2147483647 w 612"/>
                <a:gd name="T5" fmla="*/ 2147483647 h 158"/>
                <a:gd name="T6" fmla="*/ 2147483647 w 612"/>
                <a:gd name="T7" fmla="*/ 2147483647 h 158"/>
                <a:gd name="T8" fmla="*/ 2147483647 w 612"/>
                <a:gd name="T9" fmla="*/ 2147483647 h 158"/>
                <a:gd name="T10" fmla="*/ 2147483647 w 612"/>
                <a:gd name="T11" fmla="*/ 2147483647 h 158"/>
                <a:gd name="T12" fmla="*/ 2147483647 w 612"/>
                <a:gd name="T13" fmla="*/ 2147483647 h 158"/>
                <a:gd name="T14" fmla="*/ 2147483647 w 612"/>
                <a:gd name="T15" fmla="*/ 2147483647 h 158"/>
                <a:gd name="T16" fmla="*/ 2147483647 w 612"/>
                <a:gd name="T17" fmla="*/ 2147483647 h 158"/>
                <a:gd name="T18" fmla="*/ 2147483647 w 612"/>
                <a:gd name="T19" fmla="*/ 2147483647 h 158"/>
                <a:gd name="T20" fmla="*/ 2147483647 w 612"/>
                <a:gd name="T21" fmla="*/ 2147483647 h 158"/>
                <a:gd name="T22" fmla="*/ 2147483647 w 612"/>
                <a:gd name="T23" fmla="*/ 2147483647 h 158"/>
                <a:gd name="T24" fmla="*/ 1766004942 w 612"/>
                <a:gd name="T25" fmla="*/ 2147483647 h 158"/>
                <a:gd name="T26" fmla="*/ 0 w 612"/>
                <a:gd name="T27" fmla="*/ 2147483647 h 158"/>
                <a:gd name="T28" fmla="*/ 1834095265 w 612"/>
                <a:gd name="T29" fmla="*/ 2147483647 h 158"/>
                <a:gd name="T30" fmla="*/ 2147483647 w 612"/>
                <a:gd name="T31" fmla="*/ 2147483647 h 158"/>
                <a:gd name="T32" fmla="*/ 2147483647 w 612"/>
                <a:gd name="T33" fmla="*/ 2147483647 h 158"/>
                <a:gd name="T34" fmla="*/ 2147483647 w 612"/>
                <a:gd name="T35" fmla="*/ 2147483647 h 158"/>
                <a:gd name="T36" fmla="*/ 2147483647 w 612"/>
                <a:gd name="T37" fmla="*/ 2147483647 h 158"/>
                <a:gd name="T38" fmla="*/ 2147483647 w 612"/>
                <a:gd name="T39" fmla="*/ 2147483647 h 158"/>
                <a:gd name="T40" fmla="*/ 2147483647 w 612"/>
                <a:gd name="T41" fmla="*/ 2147483647 h 158"/>
                <a:gd name="T42" fmla="*/ 2147483647 w 612"/>
                <a:gd name="T43" fmla="*/ 2147483647 h 158"/>
                <a:gd name="T44" fmla="*/ 2147483647 w 612"/>
                <a:gd name="T45" fmla="*/ 2147483647 h 158"/>
                <a:gd name="T46" fmla="*/ 2147483647 w 612"/>
                <a:gd name="T47" fmla="*/ 2147483647 h 158"/>
                <a:gd name="T48" fmla="*/ 2147483647 w 612"/>
                <a:gd name="T49" fmla="*/ 2147483647 h 158"/>
                <a:gd name="T50" fmla="*/ 2147483647 w 612"/>
                <a:gd name="T51" fmla="*/ 2147483647 h 158"/>
                <a:gd name="T52" fmla="*/ 2147483647 w 612"/>
                <a:gd name="T53" fmla="*/ 2147483647 h 158"/>
                <a:gd name="T54" fmla="*/ 2147483647 w 612"/>
                <a:gd name="T55" fmla="*/ 2147483647 h 158"/>
                <a:gd name="T56" fmla="*/ 2147483647 w 612"/>
                <a:gd name="T57" fmla="*/ 1738585362 h 158"/>
                <a:gd name="T58" fmla="*/ 2147483647 w 612"/>
                <a:gd name="T59" fmla="*/ 0 h 158"/>
                <a:gd name="T60" fmla="*/ 2147483647 w 612"/>
                <a:gd name="T61" fmla="*/ 735808850 h 158"/>
                <a:gd name="T62" fmla="*/ 2147483647 w 612"/>
                <a:gd name="T63" fmla="*/ 1805879220 h 158"/>
                <a:gd name="T64" fmla="*/ 2147483647 w 612"/>
                <a:gd name="T65" fmla="*/ 2147483647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2"/>
                <a:gd name="T100" fmla="*/ 0 h 158"/>
                <a:gd name="T101" fmla="*/ 612 w 612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2" h="158">
                  <a:moveTo>
                    <a:pt x="54" y="48"/>
                  </a:moveTo>
                  <a:lnTo>
                    <a:pt x="57" y="72"/>
                  </a:lnTo>
                  <a:lnTo>
                    <a:pt x="68" y="84"/>
                  </a:lnTo>
                  <a:lnTo>
                    <a:pt x="68" y="98"/>
                  </a:lnTo>
                  <a:lnTo>
                    <a:pt x="93" y="102"/>
                  </a:lnTo>
                  <a:lnTo>
                    <a:pt x="113" y="95"/>
                  </a:lnTo>
                  <a:lnTo>
                    <a:pt x="131" y="80"/>
                  </a:lnTo>
                  <a:lnTo>
                    <a:pt x="167" y="80"/>
                  </a:lnTo>
                  <a:lnTo>
                    <a:pt x="195" y="80"/>
                  </a:lnTo>
                  <a:lnTo>
                    <a:pt x="231" y="71"/>
                  </a:lnTo>
                  <a:lnTo>
                    <a:pt x="246" y="74"/>
                  </a:lnTo>
                  <a:lnTo>
                    <a:pt x="255" y="68"/>
                  </a:lnTo>
                  <a:lnTo>
                    <a:pt x="269" y="72"/>
                  </a:lnTo>
                  <a:lnTo>
                    <a:pt x="246" y="84"/>
                  </a:lnTo>
                  <a:lnTo>
                    <a:pt x="233" y="80"/>
                  </a:lnTo>
                  <a:lnTo>
                    <a:pt x="219" y="81"/>
                  </a:lnTo>
                  <a:lnTo>
                    <a:pt x="188" y="87"/>
                  </a:lnTo>
                  <a:lnTo>
                    <a:pt x="167" y="89"/>
                  </a:lnTo>
                  <a:lnTo>
                    <a:pt x="134" y="89"/>
                  </a:lnTo>
                  <a:lnTo>
                    <a:pt x="113" y="107"/>
                  </a:lnTo>
                  <a:lnTo>
                    <a:pt x="80" y="119"/>
                  </a:lnTo>
                  <a:lnTo>
                    <a:pt x="62" y="110"/>
                  </a:lnTo>
                  <a:lnTo>
                    <a:pt x="45" y="95"/>
                  </a:lnTo>
                  <a:lnTo>
                    <a:pt x="47" y="74"/>
                  </a:lnTo>
                  <a:lnTo>
                    <a:pt x="35" y="87"/>
                  </a:lnTo>
                  <a:lnTo>
                    <a:pt x="26" y="102"/>
                  </a:lnTo>
                  <a:lnTo>
                    <a:pt x="9" y="129"/>
                  </a:lnTo>
                  <a:lnTo>
                    <a:pt x="0" y="150"/>
                  </a:lnTo>
                  <a:lnTo>
                    <a:pt x="12" y="158"/>
                  </a:lnTo>
                  <a:lnTo>
                    <a:pt x="27" y="141"/>
                  </a:lnTo>
                  <a:lnTo>
                    <a:pt x="206" y="143"/>
                  </a:lnTo>
                  <a:lnTo>
                    <a:pt x="204" y="107"/>
                  </a:lnTo>
                  <a:lnTo>
                    <a:pt x="231" y="108"/>
                  </a:lnTo>
                  <a:lnTo>
                    <a:pt x="264" y="98"/>
                  </a:lnTo>
                  <a:lnTo>
                    <a:pt x="302" y="102"/>
                  </a:lnTo>
                  <a:lnTo>
                    <a:pt x="320" y="95"/>
                  </a:lnTo>
                  <a:lnTo>
                    <a:pt x="333" y="65"/>
                  </a:lnTo>
                  <a:lnTo>
                    <a:pt x="348" y="57"/>
                  </a:lnTo>
                  <a:lnTo>
                    <a:pt x="368" y="74"/>
                  </a:lnTo>
                  <a:lnTo>
                    <a:pt x="398" y="89"/>
                  </a:lnTo>
                  <a:lnTo>
                    <a:pt x="431" y="101"/>
                  </a:lnTo>
                  <a:lnTo>
                    <a:pt x="465" y="114"/>
                  </a:lnTo>
                  <a:lnTo>
                    <a:pt x="491" y="129"/>
                  </a:lnTo>
                  <a:lnTo>
                    <a:pt x="542" y="135"/>
                  </a:lnTo>
                  <a:lnTo>
                    <a:pt x="551" y="119"/>
                  </a:lnTo>
                  <a:lnTo>
                    <a:pt x="600" y="108"/>
                  </a:lnTo>
                  <a:lnTo>
                    <a:pt x="612" y="90"/>
                  </a:lnTo>
                  <a:lnTo>
                    <a:pt x="608" y="74"/>
                  </a:lnTo>
                  <a:lnTo>
                    <a:pt x="579" y="54"/>
                  </a:lnTo>
                  <a:lnTo>
                    <a:pt x="554" y="62"/>
                  </a:lnTo>
                  <a:lnTo>
                    <a:pt x="530" y="72"/>
                  </a:lnTo>
                  <a:lnTo>
                    <a:pt x="498" y="77"/>
                  </a:lnTo>
                  <a:lnTo>
                    <a:pt x="479" y="66"/>
                  </a:lnTo>
                  <a:lnTo>
                    <a:pt x="470" y="44"/>
                  </a:lnTo>
                  <a:lnTo>
                    <a:pt x="449" y="38"/>
                  </a:lnTo>
                  <a:lnTo>
                    <a:pt x="432" y="47"/>
                  </a:lnTo>
                  <a:lnTo>
                    <a:pt x="413" y="41"/>
                  </a:lnTo>
                  <a:lnTo>
                    <a:pt x="413" y="26"/>
                  </a:lnTo>
                  <a:lnTo>
                    <a:pt x="390" y="12"/>
                  </a:lnTo>
                  <a:lnTo>
                    <a:pt x="357" y="0"/>
                  </a:lnTo>
                  <a:lnTo>
                    <a:pt x="324" y="17"/>
                  </a:lnTo>
                  <a:lnTo>
                    <a:pt x="308" y="11"/>
                  </a:lnTo>
                  <a:lnTo>
                    <a:pt x="293" y="17"/>
                  </a:lnTo>
                  <a:lnTo>
                    <a:pt x="281" y="27"/>
                  </a:lnTo>
                  <a:lnTo>
                    <a:pt x="275" y="50"/>
                  </a:lnTo>
                  <a:lnTo>
                    <a:pt x="54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3" name="Freeform 268">
              <a:extLst/>
            </p:cNvPr>
            <p:cNvSpPr>
              <a:spLocks/>
            </p:cNvSpPr>
            <p:nvPr/>
          </p:nvSpPr>
          <p:spPr bwMode="auto">
            <a:xfrm>
              <a:off x="3959201" y="4635518"/>
              <a:ext cx="53975" cy="33338"/>
            </a:xfrm>
            <a:custGeom>
              <a:avLst/>
              <a:gdLst>
                <a:gd name="T0" fmla="*/ 0 w 594"/>
                <a:gd name="T1" fmla="*/ 2147483647 h 387"/>
                <a:gd name="T2" fmla="*/ 2147483647 w 594"/>
                <a:gd name="T3" fmla="*/ 2147483647 h 387"/>
                <a:gd name="T4" fmla="*/ 2147483647 w 594"/>
                <a:gd name="T5" fmla="*/ 2147483647 h 387"/>
                <a:gd name="T6" fmla="*/ 2147483647 w 594"/>
                <a:gd name="T7" fmla="*/ 2147483647 h 387"/>
                <a:gd name="T8" fmla="*/ 2147483647 w 594"/>
                <a:gd name="T9" fmla="*/ 2147483647 h 387"/>
                <a:gd name="T10" fmla="*/ 2147483647 w 594"/>
                <a:gd name="T11" fmla="*/ 2147483647 h 387"/>
                <a:gd name="T12" fmla="*/ 2147483647 w 594"/>
                <a:gd name="T13" fmla="*/ 2147483647 h 387"/>
                <a:gd name="T14" fmla="*/ 2147483647 w 594"/>
                <a:gd name="T15" fmla="*/ 2147483647 h 387"/>
                <a:gd name="T16" fmla="*/ 2147483647 w 594"/>
                <a:gd name="T17" fmla="*/ 2147483647 h 387"/>
                <a:gd name="T18" fmla="*/ 2147483647 w 594"/>
                <a:gd name="T19" fmla="*/ 2147483647 h 387"/>
                <a:gd name="T20" fmla="*/ 2147483647 w 594"/>
                <a:gd name="T21" fmla="*/ 2147483647 h 387"/>
                <a:gd name="T22" fmla="*/ 2147483647 w 594"/>
                <a:gd name="T23" fmla="*/ 2147483647 h 387"/>
                <a:gd name="T24" fmla="*/ 2147483647 w 594"/>
                <a:gd name="T25" fmla="*/ 2147483647 h 387"/>
                <a:gd name="T26" fmla="*/ 2147483647 w 594"/>
                <a:gd name="T27" fmla="*/ 2147483647 h 387"/>
                <a:gd name="T28" fmla="*/ 2147483647 w 594"/>
                <a:gd name="T29" fmla="*/ 2147483647 h 387"/>
                <a:gd name="T30" fmla="*/ 2147483647 w 594"/>
                <a:gd name="T31" fmla="*/ 2147483647 h 387"/>
                <a:gd name="T32" fmla="*/ 2147483647 w 594"/>
                <a:gd name="T33" fmla="*/ 2147483647 h 387"/>
                <a:gd name="T34" fmla="*/ 2147483647 w 594"/>
                <a:gd name="T35" fmla="*/ 2147483647 h 387"/>
                <a:gd name="T36" fmla="*/ 2147483647 w 594"/>
                <a:gd name="T37" fmla="*/ 2147483647 h 387"/>
                <a:gd name="T38" fmla="*/ 2147483647 w 594"/>
                <a:gd name="T39" fmla="*/ 2147483647 h 387"/>
                <a:gd name="T40" fmla="*/ 2147483647 w 594"/>
                <a:gd name="T41" fmla="*/ 2147483647 h 387"/>
                <a:gd name="T42" fmla="*/ 2147483647 w 594"/>
                <a:gd name="T43" fmla="*/ 2147483647 h 387"/>
                <a:gd name="T44" fmla="*/ 2147483647 w 594"/>
                <a:gd name="T45" fmla="*/ 2147483647 h 387"/>
                <a:gd name="T46" fmla="*/ 2147483647 w 594"/>
                <a:gd name="T47" fmla="*/ 2147483647 h 387"/>
                <a:gd name="T48" fmla="*/ 2147483647 w 594"/>
                <a:gd name="T49" fmla="*/ 2147483647 h 387"/>
                <a:gd name="T50" fmla="*/ 2147483647 w 594"/>
                <a:gd name="T51" fmla="*/ 2147483647 h 387"/>
                <a:gd name="T52" fmla="*/ 2147483647 w 594"/>
                <a:gd name="T53" fmla="*/ 2147483647 h 387"/>
                <a:gd name="T54" fmla="*/ 2147483647 w 594"/>
                <a:gd name="T55" fmla="*/ 1706853741 h 387"/>
                <a:gd name="T56" fmla="*/ 2147483647 w 594"/>
                <a:gd name="T57" fmla="*/ 275523581 h 387"/>
                <a:gd name="T58" fmla="*/ 2147483647 w 594"/>
                <a:gd name="T59" fmla="*/ 164929719 h 387"/>
                <a:gd name="T60" fmla="*/ 2147483647 w 594"/>
                <a:gd name="T61" fmla="*/ 0 h 387"/>
                <a:gd name="T62" fmla="*/ 2147483647 w 594"/>
                <a:gd name="T63" fmla="*/ 0 h 387"/>
                <a:gd name="T64" fmla="*/ 2147483647 w 594"/>
                <a:gd name="T65" fmla="*/ 2147483647 h 387"/>
                <a:gd name="T66" fmla="*/ 2147483647 w 594"/>
                <a:gd name="T67" fmla="*/ 2147483647 h 387"/>
                <a:gd name="T68" fmla="*/ 2147483647 w 594"/>
                <a:gd name="T69" fmla="*/ 2147483647 h 387"/>
                <a:gd name="T70" fmla="*/ 2147483647 w 594"/>
                <a:gd name="T71" fmla="*/ 2147483647 h 387"/>
                <a:gd name="T72" fmla="*/ 0 w 594"/>
                <a:gd name="T73" fmla="*/ 2147483647 h 3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4"/>
                <a:gd name="T112" fmla="*/ 0 h 387"/>
                <a:gd name="T113" fmla="*/ 594 w 594"/>
                <a:gd name="T114" fmla="*/ 387 h 3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4" h="387">
                  <a:moveTo>
                    <a:pt x="0" y="75"/>
                  </a:moveTo>
                  <a:lnTo>
                    <a:pt x="37" y="159"/>
                  </a:lnTo>
                  <a:lnTo>
                    <a:pt x="157" y="159"/>
                  </a:lnTo>
                  <a:lnTo>
                    <a:pt x="207" y="217"/>
                  </a:lnTo>
                  <a:lnTo>
                    <a:pt x="211" y="305"/>
                  </a:lnTo>
                  <a:lnTo>
                    <a:pt x="301" y="387"/>
                  </a:lnTo>
                  <a:lnTo>
                    <a:pt x="331" y="373"/>
                  </a:lnTo>
                  <a:lnTo>
                    <a:pt x="354" y="315"/>
                  </a:lnTo>
                  <a:lnTo>
                    <a:pt x="384" y="259"/>
                  </a:lnTo>
                  <a:lnTo>
                    <a:pt x="417" y="259"/>
                  </a:lnTo>
                  <a:lnTo>
                    <a:pt x="453" y="241"/>
                  </a:lnTo>
                  <a:lnTo>
                    <a:pt x="469" y="225"/>
                  </a:lnTo>
                  <a:lnTo>
                    <a:pt x="498" y="229"/>
                  </a:lnTo>
                  <a:lnTo>
                    <a:pt x="538" y="226"/>
                  </a:lnTo>
                  <a:lnTo>
                    <a:pt x="546" y="210"/>
                  </a:lnTo>
                  <a:lnTo>
                    <a:pt x="561" y="222"/>
                  </a:lnTo>
                  <a:lnTo>
                    <a:pt x="575" y="213"/>
                  </a:lnTo>
                  <a:lnTo>
                    <a:pt x="574" y="147"/>
                  </a:lnTo>
                  <a:lnTo>
                    <a:pt x="561" y="144"/>
                  </a:lnTo>
                  <a:lnTo>
                    <a:pt x="546" y="127"/>
                  </a:lnTo>
                  <a:lnTo>
                    <a:pt x="531" y="115"/>
                  </a:lnTo>
                  <a:lnTo>
                    <a:pt x="537" y="102"/>
                  </a:lnTo>
                  <a:lnTo>
                    <a:pt x="550" y="91"/>
                  </a:lnTo>
                  <a:lnTo>
                    <a:pt x="567" y="96"/>
                  </a:lnTo>
                  <a:lnTo>
                    <a:pt x="583" y="93"/>
                  </a:lnTo>
                  <a:lnTo>
                    <a:pt x="588" y="66"/>
                  </a:lnTo>
                  <a:lnTo>
                    <a:pt x="594" y="49"/>
                  </a:lnTo>
                  <a:lnTo>
                    <a:pt x="580" y="31"/>
                  </a:lnTo>
                  <a:lnTo>
                    <a:pt x="579" y="5"/>
                  </a:lnTo>
                  <a:lnTo>
                    <a:pt x="439" y="3"/>
                  </a:lnTo>
                  <a:lnTo>
                    <a:pt x="340" y="0"/>
                  </a:lnTo>
                  <a:lnTo>
                    <a:pt x="285" y="0"/>
                  </a:lnTo>
                  <a:lnTo>
                    <a:pt x="210" y="58"/>
                  </a:lnTo>
                  <a:lnTo>
                    <a:pt x="154" y="52"/>
                  </a:lnTo>
                  <a:lnTo>
                    <a:pt x="90" y="52"/>
                  </a:lnTo>
                  <a:lnTo>
                    <a:pt x="60" y="73"/>
                  </a:lnTo>
                  <a:lnTo>
                    <a:pt x="0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4" name="Freeform 58">
              <a:extLst/>
            </p:cNvPr>
            <p:cNvSpPr>
              <a:spLocks/>
            </p:cNvSpPr>
            <p:nvPr/>
          </p:nvSpPr>
          <p:spPr bwMode="auto">
            <a:xfrm>
              <a:off x="3960789" y="4345006"/>
              <a:ext cx="207962" cy="244475"/>
            </a:xfrm>
            <a:custGeom>
              <a:avLst/>
              <a:gdLst>
                <a:gd name="T0" fmla="*/ 2147483647 w 655"/>
                <a:gd name="T1" fmla="*/ 2147483647 h 768"/>
                <a:gd name="T2" fmla="*/ 2147483647 w 655"/>
                <a:gd name="T3" fmla="*/ 2147483647 h 768"/>
                <a:gd name="T4" fmla="*/ 2147483647 w 655"/>
                <a:gd name="T5" fmla="*/ 2147483647 h 768"/>
                <a:gd name="T6" fmla="*/ 2147483647 w 655"/>
                <a:gd name="T7" fmla="*/ 2147483647 h 768"/>
                <a:gd name="T8" fmla="*/ 2147483647 w 655"/>
                <a:gd name="T9" fmla="*/ 2147483647 h 768"/>
                <a:gd name="T10" fmla="*/ 2147483647 w 655"/>
                <a:gd name="T11" fmla="*/ 2147483647 h 768"/>
                <a:gd name="T12" fmla="*/ 2147483647 w 655"/>
                <a:gd name="T13" fmla="*/ 2147483647 h 768"/>
                <a:gd name="T14" fmla="*/ 2147483647 w 655"/>
                <a:gd name="T15" fmla="*/ 2147483647 h 768"/>
                <a:gd name="T16" fmla="*/ 0 w 655"/>
                <a:gd name="T17" fmla="*/ 2147483647 h 768"/>
                <a:gd name="T18" fmla="*/ 2147483647 w 655"/>
                <a:gd name="T19" fmla="*/ 2147483647 h 768"/>
                <a:gd name="T20" fmla="*/ 2147483647 w 655"/>
                <a:gd name="T21" fmla="*/ 2147483647 h 768"/>
                <a:gd name="T22" fmla="*/ 2147483647 w 655"/>
                <a:gd name="T23" fmla="*/ 2147483647 h 768"/>
                <a:gd name="T24" fmla="*/ 2147483647 w 655"/>
                <a:gd name="T25" fmla="*/ 2147483647 h 768"/>
                <a:gd name="T26" fmla="*/ 2147483647 w 655"/>
                <a:gd name="T27" fmla="*/ 2147483647 h 768"/>
                <a:gd name="T28" fmla="*/ 2147483647 w 655"/>
                <a:gd name="T29" fmla="*/ 2147483647 h 768"/>
                <a:gd name="T30" fmla="*/ 2147483647 w 655"/>
                <a:gd name="T31" fmla="*/ 2147483647 h 768"/>
                <a:gd name="T32" fmla="*/ 2147483647 w 655"/>
                <a:gd name="T33" fmla="*/ 2147483647 h 768"/>
                <a:gd name="T34" fmla="*/ 2147483647 w 655"/>
                <a:gd name="T35" fmla="*/ 2147483647 h 768"/>
                <a:gd name="T36" fmla="*/ 2147483647 w 655"/>
                <a:gd name="T37" fmla="*/ 2147483647 h 768"/>
                <a:gd name="T38" fmla="*/ 2147483647 w 655"/>
                <a:gd name="T39" fmla="*/ 2147483647 h 768"/>
                <a:gd name="T40" fmla="*/ 2147483647 w 655"/>
                <a:gd name="T41" fmla="*/ 2147483647 h 768"/>
                <a:gd name="T42" fmla="*/ 2147483647 w 655"/>
                <a:gd name="T43" fmla="*/ 2147483647 h 768"/>
                <a:gd name="T44" fmla="*/ 2147483647 w 655"/>
                <a:gd name="T45" fmla="*/ 2147483647 h 768"/>
                <a:gd name="T46" fmla="*/ 2147483647 w 655"/>
                <a:gd name="T47" fmla="*/ 2147483647 h 768"/>
                <a:gd name="T48" fmla="*/ 2147483647 w 655"/>
                <a:gd name="T49" fmla="*/ 2147483647 h 768"/>
                <a:gd name="T50" fmla="*/ 2147483647 w 655"/>
                <a:gd name="T51" fmla="*/ 2147483647 h 768"/>
                <a:gd name="T52" fmla="*/ 2147483647 w 655"/>
                <a:gd name="T53" fmla="*/ 2147483647 h 768"/>
                <a:gd name="T54" fmla="*/ 2147483647 w 655"/>
                <a:gd name="T55" fmla="*/ 0 h 768"/>
                <a:gd name="T56" fmla="*/ 2147483647 w 655"/>
                <a:gd name="T57" fmla="*/ 2147483647 h 768"/>
                <a:gd name="T58" fmla="*/ 2147483647 w 655"/>
                <a:gd name="T59" fmla="*/ 2147483647 h 768"/>
                <a:gd name="T60" fmla="*/ 2147483647 w 655"/>
                <a:gd name="T61" fmla="*/ 2147483647 h 768"/>
                <a:gd name="T62" fmla="*/ 2147483647 w 655"/>
                <a:gd name="T63" fmla="*/ 2147483647 h 768"/>
                <a:gd name="T64" fmla="*/ 2147483647 w 655"/>
                <a:gd name="T65" fmla="*/ 2147483647 h 768"/>
                <a:gd name="T66" fmla="*/ 2147483647 w 655"/>
                <a:gd name="T67" fmla="*/ 2147483647 h 768"/>
                <a:gd name="T68" fmla="*/ 2147483647 w 655"/>
                <a:gd name="T69" fmla="*/ 2147483647 h 7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5"/>
                <a:gd name="T106" fmla="*/ 0 h 768"/>
                <a:gd name="T107" fmla="*/ 1225886 w 655"/>
                <a:gd name="T108" fmla="*/ 1427412 h 7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5" h="768">
                  <a:moveTo>
                    <a:pt x="14" y="306"/>
                  </a:moveTo>
                  <a:lnTo>
                    <a:pt x="20" y="346"/>
                  </a:lnTo>
                  <a:lnTo>
                    <a:pt x="42" y="370"/>
                  </a:lnTo>
                  <a:lnTo>
                    <a:pt x="40" y="397"/>
                  </a:lnTo>
                  <a:lnTo>
                    <a:pt x="16" y="422"/>
                  </a:lnTo>
                  <a:lnTo>
                    <a:pt x="31" y="458"/>
                  </a:lnTo>
                  <a:lnTo>
                    <a:pt x="30" y="485"/>
                  </a:lnTo>
                  <a:lnTo>
                    <a:pt x="20" y="541"/>
                  </a:lnTo>
                  <a:lnTo>
                    <a:pt x="0" y="600"/>
                  </a:lnTo>
                  <a:lnTo>
                    <a:pt x="25" y="702"/>
                  </a:lnTo>
                  <a:lnTo>
                    <a:pt x="45" y="683"/>
                  </a:lnTo>
                  <a:lnTo>
                    <a:pt x="61" y="681"/>
                  </a:lnTo>
                  <a:lnTo>
                    <a:pt x="72" y="674"/>
                  </a:lnTo>
                  <a:lnTo>
                    <a:pt x="82" y="678"/>
                  </a:lnTo>
                  <a:lnTo>
                    <a:pt x="99" y="669"/>
                  </a:lnTo>
                  <a:lnTo>
                    <a:pt x="112" y="674"/>
                  </a:lnTo>
                  <a:lnTo>
                    <a:pt x="132" y="674"/>
                  </a:lnTo>
                  <a:lnTo>
                    <a:pt x="145" y="684"/>
                  </a:lnTo>
                  <a:lnTo>
                    <a:pt x="159" y="702"/>
                  </a:lnTo>
                  <a:lnTo>
                    <a:pt x="183" y="704"/>
                  </a:lnTo>
                  <a:lnTo>
                    <a:pt x="190" y="722"/>
                  </a:lnTo>
                  <a:lnTo>
                    <a:pt x="199" y="735"/>
                  </a:lnTo>
                  <a:lnTo>
                    <a:pt x="213" y="750"/>
                  </a:lnTo>
                  <a:lnTo>
                    <a:pt x="225" y="765"/>
                  </a:lnTo>
                  <a:lnTo>
                    <a:pt x="237" y="768"/>
                  </a:lnTo>
                  <a:lnTo>
                    <a:pt x="253" y="762"/>
                  </a:lnTo>
                  <a:lnTo>
                    <a:pt x="285" y="764"/>
                  </a:lnTo>
                  <a:lnTo>
                    <a:pt x="310" y="752"/>
                  </a:lnTo>
                  <a:lnTo>
                    <a:pt x="348" y="763"/>
                  </a:lnTo>
                  <a:lnTo>
                    <a:pt x="417" y="733"/>
                  </a:lnTo>
                  <a:lnTo>
                    <a:pt x="624" y="764"/>
                  </a:lnTo>
                  <a:lnTo>
                    <a:pt x="655" y="729"/>
                  </a:lnTo>
                  <a:lnTo>
                    <a:pt x="627" y="687"/>
                  </a:lnTo>
                  <a:lnTo>
                    <a:pt x="589" y="187"/>
                  </a:lnTo>
                  <a:lnTo>
                    <a:pt x="651" y="155"/>
                  </a:lnTo>
                  <a:lnTo>
                    <a:pt x="465" y="0"/>
                  </a:lnTo>
                  <a:lnTo>
                    <a:pt x="467" y="53"/>
                  </a:lnTo>
                  <a:lnTo>
                    <a:pt x="444" y="106"/>
                  </a:lnTo>
                  <a:lnTo>
                    <a:pt x="278" y="109"/>
                  </a:lnTo>
                  <a:lnTo>
                    <a:pt x="280" y="182"/>
                  </a:lnTo>
                  <a:lnTo>
                    <a:pt x="268" y="265"/>
                  </a:lnTo>
                  <a:lnTo>
                    <a:pt x="218" y="310"/>
                  </a:lnTo>
                  <a:lnTo>
                    <a:pt x="14" y="3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5" name="Freeform 51">
              <a:extLst/>
            </p:cNvPr>
            <p:cNvSpPr>
              <a:spLocks/>
            </p:cNvSpPr>
            <p:nvPr/>
          </p:nvSpPr>
          <p:spPr bwMode="auto">
            <a:xfrm>
              <a:off x="4036989" y="4394218"/>
              <a:ext cx="306387" cy="287338"/>
            </a:xfrm>
            <a:custGeom>
              <a:avLst/>
              <a:gdLst>
                <a:gd name="T0" fmla="*/ 2147483647 w 967"/>
                <a:gd name="T1" fmla="*/ 0 h 905"/>
                <a:gd name="T2" fmla="*/ 2147483647 w 967"/>
                <a:gd name="T3" fmla="*/ 2147483647 h 905"/>
                <a:gd name="T4" fmla="*/ 2147483647 w 967"/>
                <a:gd name="T5" fmla="*/ 2147483647 h 905"/>
                <a:gd name="T6" fmla="*/ 2147483647 w 967"/>
                <a:gd name="T7" fmla="*/ 2147483647 h 905"/>
                <a:gd name="T8" fmla="*/ 2147483647 w 967"/>
                <a:gd name="T9" fmla="*/ 2147483647 h 905"/>
                <a:gd name="T10" fmla="*/ 2147483647 w 967"/>
                <a:gd name="T11" fmla="*/ 2147483647 h 905"/>
                <a:gd name="T12" fmla="*/ 2147483647 w 967"/>
                <a:gd name="T13" fmla="*/ 2147483647 h 905"/>
                <a:gd name="T14" fmla="*/ 2147483647 w 967"/>
                <a:gd name="T15" fmla="*/ 2147483647 h 905"/>
                <a:gd name="T16" fmla="*/ 2147483647 w 967"/>
                <a:gd name="T17" fmla="*/ 2147483647 h 905"/>
                <a:gd name="T18" fmla="*/ 0 w 967"/>
                <a:gd name="T19" fmla="*/ 2147483647 h 905"/>
                <a:gd name="T20" fmla="*/ 2147483647 w 967"/>
                <a:gd name="T21" fmla="*/ 2147483647 h 905"/>
                <a:gd name="T22" fmla="*/ 2147483647 w 967"/>
                <a:gd name="T23" fmla="*/ 2147483647 h 905"/>
                <a:gd name="T24" fmla="*/ 2147483647 w 967"/>
                <a:gd name="T25" fmla="*/ 2147483647 h 905"/>
                <a:gd name="T26" fmla="*/ 2147483647 w 967"/>
                <a:gd name="T27" fmla="*/ 2147483647 h 905"/>
                <a:gd name="T28" fmla="*/ 2147483647 w 967"/>
                <a:gd name="T29" fmla="*/ 2147483647 h 905"/>
                <a:gd name="T30" fmla="*/ 2147483647 w 967"/>
                <a:gd name="T31" fmla="*/ 2147483647 h 905"/>
                <a:gd name="T32" fmla="*/ 2147483647 w 967"/>
                <a:gd name="T33" fmla="*/ 2147483647 h 905"/>
                <a:gd name="T34" fmla="*/ 2147483647 w 967"/>
                <a:gd name="T35" fmla="*/ 2147483647 h 905"/>
                <a:gd name="T36" fmla="*/ 2147483647 w 967"/>
                <a:gd name="T37" fmla="*/ 2147483647 h 905"/>
                <a:gd name="T38" fmla="*/ 2147483647 w 967"/>
                <a:gd name="T39" fmla="*/ 2147483647 h 905"/>
                <a:gd name="T40" fmla="*/ 2147483647 w 967"/>
                <a:gd name="T41" fmla="*/ 2147483647 h 905"/>
                <a:gd name="T42" fmla="*/ 2147483647 w 967"/>
                <a:gd name="T43" fmla="*/ 2147483647 h 905"/>
                <a:gd name="T44" fmla="*/ 2147483647 w 967"/>
                <a:gd name="T45" fmla="*/ 2147483647 h 905"/>
                <a:gd name="T46" fmla="*/ 2147483647 w 967"/>
                <a:gd name="T47" fmla="*/ 2147483647 h 905"/>
                <a:gd name="T48" fmla="*/ 2147483647 w 967"/>
                <a:gd name="T49" fmla="*/ 2147483647 h 905"/>
                <a:gd name="T50" fmla="*/ 2147483647 w 967"/>
                <a:gd name="T51" fmla="*/ 2147483647 h 905"/>
                <a:gd name="T52" fmla="*/ 2147483647 w 967"/>
                <a:gd name="T53" fmla="*/ 2147483647 h 905"/>
                <a:gd name="T54" fmla="*/ 2147483647 w 967"/>
                <a:gd name="T55" fmla="*/ 2147483647 h 905"/>
                <a:gd name="T56" fmla="*/ 2147483647 w 967"/>
                <a:gd name="T57" fmla="*/ 2147483647 h 905"/>
                <a:gd name="T58" fmla="*/ 2147483647 w 967"/>
                <a:gd name="T59" fmla="*/ 2147483647 h 905"/>
                <a:gd name="T60" fmla="*/ 2147483647 w 967"/>
                <a:gd name="T61" fmla="*/ 2147483647 h 905"/>
                <a:gd name="T62" fmla="*/ 2147483647 w 967"/>
                <a:gd name="T63" fmla="*/ 2147483647 h 905"/>
                <a:gd name="T64" fmla="*/ 2147483647 w 967"/>
                <a:gd name="T65" fmla="*/ 2147483647 h 905"/>
                <a:gd name="T66" fmla="*/ 2147483647 w 967"/>
                <a:gd name="T67" fmla="*/ 2147483647 h 905"/>
                <a:gd name="T68" fmla="*/ 2147483647 w 967"/>
                <a:gd name="T69" fmla="*/ 2147483647 h 905"/>
                <a:gd name="T70" fmla="*/ 2147483647 w 967"/>
                <a:gd name="T71" fmla="*/ 2147483647 h 905"/>
                <a:gd name="T72" fmla="*/ 2147483647 w 967"/>
                <a:gd name="T73" fmla="*/ 2147483647 h 905"/>
                <a:gd name="T74" fmla="*/ 2147483647 w 967"/>
                <a:gd name="T75" fmla="*/ 2147483647 h 905"/>
                <a:gd name="T76" fmla="*/ 2147483647 w 967"/>
                <a:gd name="T77" fmla="*/ 2147483647 h 905"/>
                <a:gd name="T78" fmla="*/ 2147483647 w 967"/>
                <a:gd name="T79" fmla="*/ 2147483647 h 905"/>
                <a:gd name="T80" fmla="*/ 2147483647 w 967"/>
                <a:gd name="T81" fmla="*/ 2147483647 h 905"/>
                <a:gd name="T82" fmla="*/ 2147483647 w 967"/>
                <a:gd name="T83" fmla="*/ 2147483647 h 905"/>
                <a:gd name="T84" fmla="*/ 2147483647 w 967"/>
                <a:gd name="T85" fmla="*/ 2147483647 h 905"/>
                <a:gd name="T86" fmla="*/ 2147483647 w 967"/>
                <a:gd name="T87" fmla="*/ 2147483647 h 905"/>
                <a:gd name="T88" fmla="*/ 2147483647 w 967"/>
                <a:gd name="T89" fmla="*/ 2147483647 h 905"/>
                <a:gd name="T90" fmla="*/ 2147483647 w 967"/>
                <a:gd name="T91" fmla="*/ 2147483647 h 905"/>
                <a:gd name="T92" fmla="*/ 2147483647 w 967"/>
                <a:gd name="T93" fmla="*/ 2147483647 h 905"/>
                <a:gd name="T94" fmla="*/ 2147483647 w 967"/>
                <a:gd name="T95" fmla="*/ 2147483647 h 905"/>
                <a:gd name="T96" fmla="*/ 2147483647 w 967"/>
                <a:gd name="T97" fmla="*/ 2147483647 h 905"/>
                <a:gd name="T98" fmla="*/ 2147483647 w 967"/>
                <a:gd name="T99" fmla="*/ 2147483647 h 905"/>
                <a:gd name="T100" fmla="*/ 2147483647 w 967"/>
                <a:gd name="T101" fmla="*/ 0 h 9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7"/>
                <a:gd name="T154" fmla="*/ 0 h 905"/>
                <a:gd name="T155" fmla="*/ 1783556 w 967"/>
                <a:gd name="T156" fmla="*/ 1685925 h 9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7" h="905">
                  <a:moveTo>
                    <a:pt x="412" y="0"/>
                  </a:moveTo>
                  <a:lnTo>
                    <a:pt x="352" y="31"/>
                  </a:lnTo>
                  <a:lnTo>
                    <a:pt x="388" y="532"/>
                  </a:lnTo>
                  <a:lnTo>
                    <a:pt x="417" y="573"/>
                  </a:lnTo>
                  <a:lnTo>
                    <a:pt x="386" y="608"/>
                  </a:lnTo>
                  <a:lnTo>
                    <a:pt x="180" y="578"/>
                  </a:lnTo>
                  <a:lnTo>
                    <a:pt x="108" y="607"/>
                  </a:lnTo>
                  <a:lnTo>
                    <a:pt x="69" y="597"/>
                  </a:lnTo>
                  <a:lnTo>
                    <a:pt x="48" y="608"/>
                  </a:lnTo>
                  <a:lnTo>
                    <a:pt x="7" y="610"/>
                  </a:lnTo>
                  <a:lnTo>
                    <a:pt x="0" y="613"/>
                  </a:lnTo>
                  <a:lnTo>
                    <a:pt x="2" y="627"/>
                  </a:lnTo>
                  <a:lnTo>
                    <a:pt x="20" y="637"/>
                  </a:lnTo>
                  <a:lnTo>
                    <a:pt x="14" y="651"/>
                  </a:lnTo>
                  <a:lnTo>
                    <a:pt x="26" y="660"/>
                  </a:lnTo>
                  <a:lnTo>
                    <a:pt x="33" y="684"/>
                  </a:lnTo>
                  <a:lnTo>
                    <a:pt x="24" y="696"/>
                  </a:lnTo>
                  <a:lnTo>
                    <a:pt x="39" y="715"/>
                  </a:lnTo>
                  <a:lnTo>
                    <a:pt x="53" y="712"/>
                  </a:lnTo>
                  <a:lnTo>
                    <a:pt x="66" y="736"/>
                  </a:lnTo>
                  <a:lnTo>
                    <a:pt x="65" y="757"/>
                  </a:lnTo>
                  <a:lnTo>
                    <a:pt x="70" y="770"/>
                  </a:lnTo>
                  <a:lnTo>
                    <a:pt x="98" y="790"/>
                  </a:lnTo>
                  <a:lnTo>
                    <a:pt x="131" y="805"/>
                  </a:lnTo>
                  <a:lnTo>
                    <a:pt x="165" y="787"/>
                  </a:lnTo>
                  <a:lnTo>
                    <a:pt x="199" y="780"/>
                  </a:lnTo>
                  <a:lnTo>
                    <a:pt x="215" y="807"/>
                  </a:lnTo>
                  <a:lnTo>
                    <a:pt x="234" y="840"/>
                  </a:lnTo>
                  <a:lnTo>
                    <a:pt x="240" y="865"/>
                  </a:lnTo>
                  <a:lnTo>
                    <a:pt x="266" y="896"/>
                  </a:lnTo>
                  <a:lnTo>
                    <a:pt x="307" y="899"/>
                  </a:lnTo>
                  <a:lnTo>
                    <a:pt x="331" y="882"/>
                  </a:lnTo>
                  <a:lnTo>
                    <a:pt x="358" y="873"/>
                  </a:lnTo>
                  <a:lnTo>
                    <a:pt x="374" y="905"/>
                  </a:lnTo>
                  <a:lnTo>
                    <a:pt x="407" y="895"/>
                  </a:lnTo>
                  <a:lnTo>
                    <a:pt x="413" y="864"/>
                  </a:lnTo>
                  <a:lnTo>
                    <a:pt x="405" y="827"/>
                  </a:lnTo>
                  <a:lnTo>
                    <a:pt x="427" y="801"/>
                  </a:lnTo>
                  <a:lnTo>
                    <a:pt x="454" y="784"/>
                  </a:lnTo>
                  <a:lnTo>
                    <a:pt x="474" y="775"/>
                  </a:lnTo>
                  <a:lnTo>
                    <a:pt x="469" y="750"/>
                  </a:lnTo>
                  <a:lnTo>
                    <a:pt x="517" y="714"/>
                  </a:lnTo>
                  <a:lnTo>
                    <a:pt x="550" y="692"/>
                  </a:lnTo>
                  <a:lnTo>
                    <a:pt x="585" y="661"/>
                  </a:lnTo>
                  <a:lnTo>
                    <a:pt x="618" y="646"/>
                  </a:lnTo>
                  <a:lnTo>
                    <a:pt x="668" y="629"/>
                  </a:lnTo>
                  <a:lnTo>
                    <a:pt x="735" y="626"/>
                  </a:lnTo>
                  <a:lnTo>
                    <a:pt x="810" y="604"/>
                  </a:lnTo>
                  <a:lnTo>
                    <a:pt x="893" y="596"/>
                  </a:lnTo>
                  <a:lnTo>
                    <a:pt x="959" y="566"/>
                  </a:lnTo>
                  <a:lnTo>
                    <a:pt x="967" y="382"/>
                  </a:lnTo>
                  <a:lnTo>
                    <a:pt x="913" y="380"/>
                  </a:lnTo>
                  <a:lnTo>
                    <a:pt x="900" y="323"/>
                  </a:lnTo>
                  <a:lnTo>
                    <a:pt x="871" y="323"/>
                  </a:lnTo>
                  <a:lnTo>
                    <a:pt x="830" y="302"/>
                  </a:lnTo>
                  <a:lnTo>
                    <a:pt x="784" y="272"/>
                  </a:lnTo>
                  <a:lnTo>
                    <a:pt x="757" y="234"/>
                  </a:lnTo>
                  <a:lnTo>
                    <a:pt x="671" y="178"/>
                  </a:lnTo>
                  <a:lnTo>
                    <a:pt x="529" y="81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6" name="Freeform 62">
              <a:extLst/>
            </p:cNvPr>
            <p:cNvSpPr>
              <a:spLocks/>
            </p:cNvSpPr>
            <p:nvPr/>
          </p:nvSpPr>
          <p:spPr bwMode="auto">
            <a:xfrm>
              <a:off x="3986189" y="4635518"/>
              <a:ext cx="134937" cy="93663"/>
            </a:xfrm>
            <a:custGeom>
              <a:avLst/>
              <a:gdLst>
                <a:gd name="T0" fmla="*/ 2147483647 w 423"/>
                <a:gd name="T1" fmla="*/ 2147483647 h 295"/>
                <a:gd name="T2" fmla="*/ 2147483647 w 423"/>
                <a:gd name="T3" fmla="*/ 2147483647 h 295"/>
                <a:gd name="T4" fmla="*/ 2147483647 w 423"/>
                <a:gd name="T5" fmla="*/ 2147483647 h 295"/>
                <a:gd name="T6" fmla="*/ 2147483647 w 423"/>
                <a:gd name="T7" fmla="*/ 2147483647 h 295"/>
                <a:gd name="T8" fmla="*/ 2147483647 w 423"/>
                <a:gd name="T9" fmla="*/ 2147483647 h 295"/>
                <a:gd name="T10" fmla="*/ 2147483647 w 423"/>
                <a:gd name="T11" fmla="*/ 2147483647 h 295"/>
                <a:gd name="T12" fmla="*/ 2147483647 w 423"/>
                <a:gd name="T13" fmla="*/ 2147483647 h 295"/>
                <a:gd name="T14" fmla="*/ 2147483647 w 423"/>
                <a:gd name="T15" fmla="*/ 2147483647 h 295"/>
                <a:gd name="T16" fmla="*/ 2147483647 w 423"/>
                <a:gd name="T17" fmla="*/ 2147483647 h 295"/>
                <a:gd name="T18" fmla="*/ 2147483647 w 423"/>
                <a:gd name="T19" fmla="*/ 2147483647 h 295"/>
                <a:gd name="T20" fmla="*/ 2147483647 w 423"/>
                <a:gd name="T21" fmla="*/ 2147483647 h 295"/>
                <a:gd name="T22" fmla="*/ 2147483647 w 423"/>
                <a:gd name="T23" fmla="*/ 2147483647 h 295"/>
                <a:gd name="T24" fmla="*/ 2147483647 w 423"/>
                <a:gd name="T25" fmla="*/ 2147483647 h 295"/>
                <a:gd name="T26" fmla="*/ 2147483647 w 423"/>
                <a:gd name="T27" fmla="*/ 2147483647 h 295"/>
                <a:gd name="T28" fmla="*/ 2147483647 w 423"/>
                <a:gd name="T29" fmla="*/ 2147483647 h 295"/>
                <a:gd name="T30" fmla="*/ 2147483647 w 423"/>
                <a:gd name="T31" fmla="*/ 2147483647 h 295"/>
                <a:gd name="T32" fmla="*/ 2147483647 w 423"/>
                <a:gd name="T33" fmla="*/ 2147483647 h 295"/>
                <a:gd name="T34" fmla="*/ 2147483647 w 423"/>
                <a:gd name="T35" fmla="*/ 2147483647 h 295"/>
                <a:gd name="T36" fmla="*/ 2147483647 w 423"/>
                <a:gd name="T37" fmla="*/ 0 h 295"/>
                <a:gd name="T38" fmla="*/ 2147483647 w 423"/>
                <a:gd name="T39" fmla="*/ 2147483647 h 295"/>
                <a:gd name="T40" fmla="*/ 2147483647 w 423"/>
                <a:gd name="T41" fmla="*/ 2147483647 h 295"/>
                <a:gd name="T42" fmla="*/ 2147483647 w 423"/>
                <a:gd name="T43" fmla="*/ 2147483647 h 295"/>
                <a:gd name="T44" fmla="*/ 2147483647 w 423"/>
                <a:gd name="T45" fmla="*/ 2147483647 h 295"/>
                <a:gd name="T46" fmla="*/ 2147483647 w 423"/>
                <a:gd name="T47" fmla="*/ 2147483647 h 295"/>
                <a:gd name="T48" fmla="*/ 0 w 423"/>
                <a:gd name="T49" fmla="*/ 2147483647 h 295"/>
                <a:gd name="T50" fmla="*/ 2147483647 w 423"/>
                <a:gd name="T51" fmla="*/ 2147483647 h 295"/>
                <a:gd name="T52" fmla="*/ 2147483647 w 423"/>
                <a:gd name="T53" fmla="*/ 2147483647 h 295"/>
                <a:gd name="T54" fmla="*/ 2147483647 w 423"/>
                <a:gd name="T55" fmla="*/ 2147483647 h 295"/>
                <a:gd name="T56" fmla="*/ 2147483647 w 423"/>
                <a:gd name="T57" fmla="*/ 2147483647 h 295"/>
                <a:gd name="T58" fmla="*/ 2147483647 w 423"/>
                <a:gd name="T59" fmla="*/ 2147483647 h 295"/>
                <a:gd name="T60" fmla="*/ 2147483647 w 423"/>
                <a:gd name="T61" fmla="*/ 2147483647 h 295"/>
                <a:gd name="T62" fmla="*/ 2147483647 w 423"/>
                <a:gd name="T63" fmla="*/ 2147483647 h 295"/>
                <a:gd name="T64" fmla="*/ 2147483647 w 423"/>
                <a:gd name="T65" fmla="*/ 2147483647 h 295"/>
                <a:gd name="T66" fmla="*/ 2147483647 w 423"/>
                <a:gd name="T67" fmla="*/ 2147483647 h 295"/>
                <a:gd name="T68" fmla="*/ 2147483647 w 423"/>
                <a:gd name="T69" fmla="*/ 2147483647 h 295"/>
                <a:gd name="T70" fmla="*/ 2147483647 w 423"/>
                <a:gd name="T71" fmla="*/ 2147483647 h 295"/>
                <a:gd name="T72" fmla="*/ 2147483647 w 423"/>
                <a:gd name="T73" fmla="*/ 2147483647 h 295"/>
                <a:gd name="T74" fmla="*/ 2147483647 w 423"/>
                <a:gd name="T75" fmla="*/ 2147483647 h 295"/>
                <a:gd name="T76" fmla="*/ 2147483647 w 423"/>
                <a:gd name="T77" fmla="*/ 2147483647 h 295"/>
                <a:gd name="T78" fmla="*/ 2147483647 w 423"/>
                <a:gd name="T79" fmla="*/ 2147483647 h 295"/>
                <a:gd name="T80" fmla="*/ 2147483647 w 423"/>
                <a:gd name="T81" fmla="*/ 2147483647 h 295"/>
                <a:gd name="T82" fmla="*/ 2147483647 w 423"/>
                <a:gd name="T83" fmla="*/ 2147483647 h 295"/>
                <a:gd name="T84" fmla="*/ 2147483647 w 423"/>
                <a:gd name="T85" fmla="*/ 2147483647 h 295"/>
                <a:gd name="T86" fmla="*/ 2147483647 w 423"/>
                <a:gd name="T87" fmla="*/ 2147483647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3"/>
                <a:gd name="T133" fmla="*/ 0 h 295"/>
                <a:gd name="T134" fmla="*/ 744140 w 423"/>
                <a:gd name="T135" fmla="*/ 545334 h 2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3" h="295">
                  <a:moveTo>
                    <a:pt x="351" y="289"/>
                  </a:moveTo>
                  <a:lnTo>
                    <a:pt x="373" y="295"/>
                  </a:lnTo>
                  <a:lnTo>
                    <a:pt x="394" y="295"/>
                  </a:lnTo>
                  <a:lnTo>
                    <a:pt x="412" y="265"/>
                  </a:lnTo>
                  <a:lnTo>
                    <a:pt x="420" y="236"/>
                  </a:lnTo>
                  <a:lnTo>
                    <a:pt x="422" y="195"/>
                  </a:lnTo>
                  <a:lnTo>
                    <a:pt x="423" y="137"/>
                  </a:lnTo>
                  <a:lnTo>
                    <a:pt x="399" y="104"/>
                  </a:lnTo>
                  <a:lnTo>
                    <a:pt x="389" y="74"/>
                  </a:lnTo>
                  <a:lnTo>
                    <a:pt x="354" y="18"/>
                  </a:lnTo>
                  <a:lnTo>
                    <a:pt x="323" y="27"/>
                  </a:lnTo>
                  <a:lnTo>
                    <a:pt x="289" y="44"/>
                  </a:lnTo>
                  <a:lnTo>
                    <a:pt x="256" y="29"/>
                  </a:lnTo>
                  <a:lnTo>
                    <a:pt x="224" y="9"/>
                  </a:lnTo>
                  <a:lnTo>
                    <a:pt x="212" y="14"/>
                  </a:lnTo>
                  <a:lnTo>
                    <a:pt x="188" y="11"/>
                  </a:lnTo>
                  <a:lnTo>
                    <a:pt x="165" y="17"/>
                  </a:lnTo>
                  <a:lnTo>
                    <a:pt x="145" y="10"/>
                  </a:lnTo>
                  <a:lnTo>
                    <a:pt x="126" y="8"/>
                  </a:lnTo>
                  <a:lnTo>
                    <a:pt x="114" y="0"/>
                  </a:lnTo>
                  <a:lnTo>
                    <a:pt x="96" y="0"/>
                  </a:lnTo>
                  <a:lnTo>
                    <a:pt x="81" y="0"/>
                  </a:lnTo>
                  <a:lnTo>
                    <a:pt x="83" y="15"/>
                  </a:lnTo>
                  <a:lnTo>
                    <a:pt x="78" y="24"/>
                  </a:lnTo>
                  <a:lnTo>
                    <a:pt x="66" y="29"/>
                  </a:lnTo>
                  <a:lnTo>
                    <a:pt x="77" y="44"/>
                  </a:lnTo>
                  <a:lnTo>
                    <a:pt x="75" y="57"/>
                  </a:lnTo>
                  <a:lnTo>
                    <a:pt x="63" y="62"/>
                  </a:lnTo>
                  <a:lnTo>
                    <a:pt x="47" y="62"/>
                  </a:lnTo>
                  <a:lnTo>
                    <a:pt x="35" y="69"/>
                  </a:lnTo>
                  <a:lnTo>
                    <a:pt x="23" y="74"/>
                  </a:lnTo>
                  <a:lnTo>
                    <a:pt x="9" y="99"/>
                  </a:lnTo>
                  <a:lnTo>
                    <a:pt x="0" y="108"/>
                  </a:lnTo>
                  <a:lnTo>
                    <a:pt x="24" y="117"/>
                  </a:lnTo>
                  <a:lnTo>
                    <a:pt x="37" y="135"/>
                  </a:lnTo>
                  <a:lnTo>
                    <a:pt x="63" y="153"/>
                  </a:lnTo>
                  <a:lnTo>
                    <a:pt x="96" y="172"/>
                  </a:lnTo>
                  <a:lnTo>
                    <a:pt x="114" y="207"/>
                  </a:lnTo>
                  <a:lnTo>
                    <a:pt x="135" y="191"/>
                  </a:lnTo>
                  <a:lnTo>
                    <a:pt x="154" y="168"/>
                  </a:lnTo>
                  <a:lnTo>
                    <a:pt x="163" y="145"/>
                  </a:lnTo>
                  <a:lnTo>
                    <a:pt x="194" y="142"/>
                  </a:lnTo>
                  <a:lnTo>
                    <a:pt x="214" y="148"/>
                  </a:lnTo>
                  <a:lnTo>
                    <a:pt x="235" y="165"/>
                  </a:lnTo>
                  <a:lnTo>
                    <a:pt x="259" y="192"/>
                  </a:lnTo>
                  <a:lnTo>
                    <a:pt x="269" y="214"/>
                  </a:lnTo>
                  <a:lnTo>
                    <a:pt x="279" y="235"/>
                  </a:lnTo>
                  <a:lnTo>
                    <a:pt x="291" y="243"/>
                  </a:lnTo>
                  <a:lnTo>
                    <a:pt x="300" y="261"/>
                  </a:lnTo>
                  <a:lnTo>
                    <a:pt x="322" y="260"/>
                  </a:lnTo>
                  <a:lnTo>
                    <a:pt x="336" y="274"/>
                  </a:lnTo>
                  <a:lnTo>
                    <a:pt x="351" y="28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7" name="Freeform 42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49814" y="5073668"/>
              <a:ext cx="6350" cy="14288"/>
            </a:xfrm>
            <a:custGeom>
              <a:avLst/>
              <a:gdLst>
                <a:gd name="T0" fmla="*/ 1345433959 w 176"/>
                <a:gd name="T1" fmla="*/ 2147483647 h 342"/>
                <a:gd name="T2" fmla="*/ 0 w 176"/>
                <a:gd name="T3" fmla="*/ 2147483647 h 342"/>
                <a:gd name="T4" fmla="*/ 0 w 176"/>
                <a:gd name="T5" fmla="*/ 2147483647 h 342"/>
                <a:gd name="T6" fmla="*/ 2147483647 w 176"/>
                <a:gd name="T7" fmla="*/ 2147483647 h 342"/>
                <a:gd name="T8" fmla="*/ 2147483647 w 176"/>
                <a:gd name="T9" fmla="*/ 2147483647 h 342"/>
                <a:gd name="T10" fmla="*/ 2147483647 w 176"/>
                <a:gd name="T11" fmla="*/ 2147483647 h 342"/>
                <a:gd name="T12" fmla="*/ 2147483647 w 176"/>
                <a:gd name="T13" fmla="*/ 2147483647 h 342"/>
                <a:gd name="T14" fmla="*/ 2147483647 w 176"/>
                <a:gd name="T15" fmla="*/ 2147483647 h 342"/>
                <a:gd name="T16" fmla="*/ 2147483647 w 176"/>
                <a:gd name="T17" fmla="*/ 2147483647 h 342"/>
                <a:gd name="T18" fmla="*/ 2147483647 w 176"/>
                <a:gd name="T19" fmla="*/ 2147483647 h 342"/>
                <a:gd name="T20" fmla="*/ 2147483647 w 176"/>
                <a:gd name="T21" fmla="*/ 0 h 342"/>
                <a:gd name="T22" fmla="*/ 1345433959 w 176"/>
                <a:gd name="T23" fmla="*/ 2147483647 h 3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342"/>
                <a:gd name="T38" fmla="*/ 176 w 176"/>
                <a:gd name="T39" fmla="*/ 342 h 3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342">
                  <a:moveTo>
                    <a:pt x="22" y="72"/>
                  </a:moveTo>
                  <a:lnTo>
                    <a:pt x="0" y="122"/>
                  </a:lnTo>
                  <a:lnTo>
                    <a:pt x="0" y="222"/>
                  </a:lnTo>
                  <a:lnTo>
                    <a:pt x="64" y="258"/>
                  </a:lnTo>
                  <a:lnTo>
                    <a:pt x="116" y="342"/>
                  </a:lnTo>
                  <a:lnTo>
                    <a:pt x="164" y="306"/>
                  </a:lnTo>
                  <a:lnTo>
                    <a:pt x="124" y="226"/>
                  </a:lnTo>
                  <a:lnTo>
                    <a:pt x="100" y="158"/>
                  </a:lnTo>
                  <a:lnTo>
                    <a:pt x="176" y="78"/>
                  </a:lnTo>
                  <a:lnTo>
                    <a:pt x="144" y="18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8" name="Freeform 42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57751" y="5089543"/>
              <a:ext cx="6350" cy="6350"/>
            </a:xfrm>
            <a:custGeom>
              <a:avLst/>
              <a:gdLst>
                <a:gd name="T0" fmla="*/ 2147483647 w 146"/>
                <a:gd name="T1" fmla="*/ 0 h 140"/>
                <a:gd name="T2" fmla="*/ 0 w 146"/>
                <a:gd name="T3" fmla="*/ 2147483647 h 140"/>
                <a:gd name="T4" fmla="*/ 2147483647 w 146"/>
                <a:gd name="T5" fmla="*/ 2147483647 h 140"/>
                <a:gd name="T6" fmla="*/ 2147483647 w 146"/>
                <a:gd name="T7" fmla="*/ 2147483647 h 140"/>
                <a:gd name="T8" fmla="*/ 2147483647 w 146"/>
                <a:gd name="T9" fmla="*/ 2147483647 h 140"/>
                <a:gd name="T10" fmla="*/ 2147483647 w 146"/>
                <a:gd name="T11" fmla="*/ 2147483647 h 140"/>
                <a:gd name="T12" fmla="*/ 2147483647 w 146"/>
                <a:gd name="T13" fmla="*/ 766090398 h 140"/>
                <a:gd name="T14" fmla="*/ 2147483647 w 146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"/>
                <a:gd name="T25" fmla="*/ 0 h 140"/>
                <a:gd name="T26" fmla="*/ 146 w 146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" h="140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90" y="140"/>
                  </a:lnTo>
                  <a:lnTo>
                    <a:pt x="146" y="104"/>
                  </a:lnTo>
                  <a:lnTo>
                    <a:pt x="138" y="48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59" name="Freeform 429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067276" y="5087956"/>
              <a:ext cx="4763" cy="6350"/>
            </a:xfrm>
            <a:custGeom>
              <a:avLst/>
              <a:gdLst>
                <a:gd name="T0" fmla="*/ 2147483647 w 126"/>
                <a:gd name="T1" fmla="*/ 0 h 132"/>
                <a:gd name="T2" fmla="*/ 0 w 126"/>
                <a:gd name="T3" fmla="*/ 2147483647 h 132"/>
                <a:gd name="T4" fmla="*/ 2147483647 w 126"/>
                <a:gd name="T5" fmla="*/ 2147483647 h 132"/>
                <a:gd name="T6" fmla="*/ 2147483647 w 126"/>
                <a:gd name="T7" fmla="*/ 2147483647 h 132"/>
                <a:gd name="T8" fmla="*/ 2147483647 w 126"/>
                <a:gd name="T9" fmla="*/ 2147483647 h 132"/>
                <a:gd name="T10" fmla="*/ 2147483647 w 126"/>
                <a:gd name="T11" fmla="*/ 2147483647 h 132"/>
                <a:gd name="T12" fmla="*/ 2147483647 w 126"/>
                <a:gd name="T13" fmla="*/ 1028214321 h 132"/>
                <a:gd name="T14" fmla="*/ 2147483647 w 126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"/>
                <a:gd name="T25" fmla="*/ 0 h 132"/>
                <a:gd name="T26" fmla="*/ 126 w 126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" h="132">
                  <a:moveTo>
                    <a:pt x="46" y="0"/>
                  </a:moveTo>
                  <a:lnTo>
                    <a:pt x="0" y="42"/>
                  </a:lnTo>
                  <a:lnTo>
                    <a:pt x="38" y="100"/>
                  </a:lnTo>
                  <a:lnTo>
                    <a:pt x="70" y="132"/>
                  </a:lnTo>
                  <a:lnTo>
                    <a:pt x="126" y="116"/>
                  </a:lnTo>
                  <a:lnTo>
                    <a:pt x="122" y="60"/>
                  </a:lnTo>
                  <a:lnTo>
                    <a:pt x="106" y="4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60" name="Group 430">
              <a:extLst/>
            </p:cNvPr>
            <p:cNvGrpSpPr>
              <a:grpSpLocks noChangeAspect="1"/>
            </p:cNvGrpSpPr>
            <p:nvPr/>
          </p:nvGrpSpPr>
          <p:grpSpPr bwMode="auto">
            <a:xfrm rot="21398148">
              <a:off x="5083260" y="5019663"/>
              <a:ext cx="85732" cy="55562"/>
              <a:chOff x="3018" y="2803"/>
              <a:chExt cx="191" cy="122"/>
            </a:xfrm>
            <a:grpFill/>
          </p:grpSpPr>
          <p:sp>
            <p:nvSpPr>
              <p:cNvPr id="273" name="Freeform 43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21"/>
                <a:ext cx="14" cy="19"/>
              </a:xfrm>
              <a:custGeom>
                <a:avLst/>
                <a:gdLst>
                  <a:gd name="T0" fmla="*/ 0 w 155"/>
                  <a:gd name="T1" fmla="*/ 0 h 207"/>
                  <a:gd name="T2" fmla="*/ 0 w 155"/>
                  <a:gd name="T3" fmla="*/ 0 h 207"/>
                  <a:gd name="T4" fmla="*/ 0 w 155"/>
                  <a:gd name="T5" fmla="*/ 0 h 207"/>
                  <a:gd name="T6" fmla="*/ 0 w 155"/>
                  <a:gd name="T7" fmla="*/ 0 h 207"/>
                  <a:gd name="T8" fmla="*/ 0 w 155"/>
                  <a:gd name="T9" fmla="*/ 0 h 207"/>
                  <a:gd name="T10" fmla="*/ 0 w 155"/>
                  <a:gd name="T11" fmla="*/ 0 h 207"/>
                  <a:gd name="T12" fmla="*/ 0 w 155"/>
                  <a:gd name="T13" fmla="*/ 0 h 207"/>
                  <a:gd name="T14" fmla="*/ 0 w 155"/>
                  <a:gd name="T15" fmla="*/ 0 h 207"/>
                  <a:gd name="T16" fmla="*/ 0 w 155"/>
                  <a:gd name="T17" fmla="*/ 0 h 207"/>
                  <a:gd name="T18" fmla="*/ 0 w 155"/>
                  <a:gd name="T19" fmla="*/ 0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5"/>
                  <a:gd name="T31" fmla="*/ 0 h 207"/>
                  <a:gd name="T32" fmla="*/ 155 w 155"/>
                  <a:gd name="T33" fmla="*/ 207 h 20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5" h="207">
                    <a:moveTo>
                      <a:pt x="22" y="43"/>
                    </a:moveTo>
                    <a:lnTo>
                      <a:pt x="0" y="93"/>
                    </a:lnTo>
                    <a:lnTo>
                      <a:pt x="59" y="159"/>
                    </a:lnTo>
                    <a:lnTo>
                      <a:pt x="89" y="207"/>
                    </a:lnTo>
                    <a:lnTo>
                      <a:pt x="152" y="180"/>
                    </a:lnTo>
                    <a:lnTo>
                      <a:pt x="155" y="120"/>
                    </a:lnTo>
                    <a:lnTo>
                      <a:pt x="134" y="60"/>
                    </a:lnTo>
                    <a:lnTo>
                      <a:pt x="101" y="18"/>
                    </a:lnTo>
                    <a:lnTo>
                      <a:pt x="53" y="0"/>
                    </a:lnTo>
                    <a:lnTo>
                      <a:pt x="22" y="4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4" name="Freeform 43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18" y="2895"/>
                <a:ext cx="16" cy="18"/>
              </a:xfrm>
              <a:custGeom>
                <a:avLst/>
                <a:gdLst>
                  <a:gd name="T0" fmla="*/ 0 w 176"/>
                  <a:gd name="T1" fmla="*/ 0 h 186"/>
                  <a:gd name="T2" fmla="*/ 0 w 176"/>
                  <a:gd name="T3" fmla="*/ 0 h 186"/>
                  <a:gd name="T4" fmla="*/ 0 w 176"/>
                  <a:gd name="T5" fmla="*/ 0 h 186"/>
                  <a:gd name="T6" fmla="*/ 0 w 176"/>
                  <a:gd name="T7" fmla="*/ 0 h 186"/>
                  <a:gd name="T8" fmla="*/ 0 w 176"/>
                  <a:gd name="T9" fmla="*/ 0 h 186"/>
                  <a:gd name="T10" fmla="*/ 0 w 176"/>
                  <a:gd name="T11" fmla="*/ 0 h 186"/>
                  <a:gd name="T12" fmla="*/ 0 w 176"/>
                  <a:gd name="T13" fmla="*/ 0 h 186"/>
                  <a:gd name="T14" fmla="*/ 0 w 176"/>
                  <a:gd name="T15" fmla="*/ 0 h 186"/>
                  <a:gd name="T16" fmla="*/ 0 w 176"/>
                  <a:gd name="T17" fmla="*/ 0 h 186"/>
                  <a:gd name="T18" fmla="*/ 0 w 176"/>
                  <a:gd name="T19" fmla="*/ 0 h 186"/>
                  <a:gd name="T20" fmla="*/ 0 w 176"/>
                  <a:gd name="T21" fmla="*/ 0 h 186"/>
                  <a:gd name="T22" fmla="*/ 0 w 176"/>
                  <a:gd name="T23" fmla="*/ 0 h 1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186"/>
                  <a:gd name="T38" fmla="*/ 176 w 176"/>
                  <a:gd name="T39" fmla="*/ 186 h 18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186">
                    <a:moveTo>
                      <a:pt x="46" y="21"/>
                    </a:moveTo>
                    <a:lnTo>
                      <a:pt x="0" y="63"/>
                    </a:lnTo>
                    <a:lnTo>
                      <a:pt x="38" y="121"/>
                    </a:lnTo>
                    <a:lnTo>
                      <a:pt x="71" y="186"/>
                    </a:lnTo>
                    <a:lnTo>
                      <a:pt x="119" y="180"/>
                    </a:lnTo>
                    <a:lnTo>
                      <a:pt x="176" y="111"/>
                    </a:lnTo>
                    <a:lnTo>
                      <a:pt x="167" y="66"/>
                    </a:lnTo>
                    <a:lnTo>
                      <a:pt x="119" y="96"/>
                    </a:lnTo>
                    <a:lnTo>
                      <a:pt x="83" y="69"/>
                    </a:lnTo>
                    <a:lnTo>
                      <a:pt x="107" y="36"/>
                    </a:lnTo>
                    <a:lnTo>
                      <a:pt x="98" y="0"/>
                    </a:lnTo>
                    <a:lnTo>
                      <a:pt x="46" y="2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5" name="Freeform 43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1" y="2915"/>
                <a:ext cx="14" cy="10"/>
              </a:xfrm>
              <a:custGeom>
                <a:avLst/>
                <a:gdLst>
                  <a:gd name="T0" fmla="*/ 0 w 153"/>
                  <a:gd name="T1" fmla="*/ 0 h 108"/>
                  <a:gd name="T2" fmla="*/ 0 w 153"/>
                  <a:gd name="T3" fmla="*/ 0 h 108"/>
                  <a:gd name="T4" fmla="*/ 0 w 153"/>
                  <a:gd name="T5" fmla="*/ 0 h 108"/>
                  <a:gd name="T6" fmla="*/ 0 w 153"/>
                  <a:gd name="T7" fmla="*/ 0 h 108"/>
                  <a:gd name="T8" fmla="*/ 0 w 153"/>
                  <a:gd name="T9" fmla="*/ 0 h 108"/>
                  <a:gd name="T10" fmla="*/ 0 w 153"/>
                  <a:gd name="T11" fmla="*/ 0 h 108"/>
                  <a:gd name="T12" fmla="*/ 0 w 153"/>
                  <a:gd name="T13" fmla="*/ 0 h 108"/>
                  <a:gd name="T14" fmla="*/ 0 w 153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3"/>
                  <a:gd name="T25" fmla="*/ 0 h 108"/>
                  <a:gd name="T26" fmla="*/ 153 w 153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3" h="108">
                    <a:moveTo>
                      <a:pt x="36" y="0"/>
                    </a:moveTo>
                    <a:lnTo>
                      <a:pt x="0" y="32"/>
                    </a:lnTo>
                    <a:lnTo>
                      <a:pt x="38" y="90"/>
                    </a:lnTo>
                    <a:lnTo>
                      <a:pt x="96" y="108"/>
                    </a:lnTo>
                    <a:lnTo>
                      <a:pt x="126" y="106"/>
                    </a:lnTo>
                    <a:lnTo>
                      <a:pt x="153" y="66"/>
                    </a:lnTo>
                    <a:lnTo>
                      <a:pt x="99" y="3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6" name="Freeform 43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0" y="2890"/>
                <a:ext cx="11" cy="9"/>
              </a:xfrm>
              <a:custGeom>
                <a:avLst/>
                <a:gdLst>
                  <a:gd name="T0" fmla="*/ 0 w 111"/>
                  <a:gd name="T1" fmla="*/ 0 h 100"/>
                  <a:gd name="T2" fmla="*/ 0 w 111"/>
                  <a:gd name="T3" fmla="*/ 0 h 100"/>
                  <a:gd name="T4" fmla="*/ 0 w 111"/>
                  <a:gd name="T5" fmla="*/ 0 h 100"/>
                  <a:gd name="T6" fmla="*/ 0 w 111"/>
                  <a:gd name="T7" fmla="*/ 0 h 100"/>
                  <a:gd name="T8" fmla="*/ 0 w 111"/>
                  <a:gd name="T9" fmla="*/ 0 h 100"/>
                  <a:gd name="T10" fmla="*/ 0 w 111"/>
                  <a:gd name="T11" fmla="*/ 0 h 100"/>
                  <a:gd name="T12" fmla="*/ 0 w 111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100"/>
                  <a:gd name="T23" fmla="*/ 111 w 111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100">
                    <a:moveTo>
                      <a:pt x="46" y="0"/>
                    </a:moveTo>
                    <a:lnTo>
                      <a:pt x="0" y="42"/>
                    </a:lnTo>
                    <a:lnTo>
                      <a:pt x="38" y="100"/>
                    </a:lnTo>
                    <a:lnTo>
                      <a:pt x="87" y="94"/>
                    </a:lnTo>
                    <a:lnTo>
                      <a:pt x="111" y="58"/>
                    </a:lnTo>
                    <a:lnTo>
                      <a:pt x="106" y="4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7" name="Freeform 43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53" y="2906"/>
                <a:ext cx="6" cy="7"/>
              </a:xfrm>
              <a:custGeom>
                <a:avLst/>
                <a:gdLst>
                  <a:gd name="T0" fmla="*/ 0 w 60"/>
                  <a:gd name="T1" fmla="*/ 0 h 75"/>
                  <a:gd name="T2" fmla="*/ 0 w 60"/>
                  <a:gd name="T3" fmla="*/ 0 h 75"/>
                  <a:gd name="T4" fmla="*/ 0 w 60"/>
                  <a:gd name="T5" fmla="*/ 0 h 75"/>
                  <a:gd name="T6" fmla="*/ 0 w 60"/>
                  <a:gd name="T7" fmla="*/ 0 h 75"/>
                  <a:gd name="T8" fmla="*/ 0 w 60"/>
                  <a:gd name="T9" fmla="*/ 0 h 75"/>
                  <a:gd name="T10" fmla="*/ 0 w 60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5"/>
                  <a:gd name="T20" fmla="*/ 60 w 60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5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57" y="66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8" name="Freeform 436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063" y="2904"/>
                <a:ext cx="8" cy="8"/>
              </a:xfrm>
              <a:custGeom>
                <a:avLst/>
                <a:gdLst>
                  <a:gd name="T0" fmla="*/ 0 w 75"/>
                  <a:gd name="T1" fmla="*/ 0 h 87"/>
                  <a:gd name="T2" fmla="*/ 0 w 75"/>
                  <a:gd name="T3" fmla="*/ 0 h 87"/>
                  <a:gd name="T4" fmla="*/ 0 w 75"/>
                  <a:gd name="T5" fmla="*/ 0 h 87"/>
                  <a:gd name="T6" fmla="*/ 0 w 75"/>
                  <a:gd name="T7" fmla="*/ 0 h 87"/>
                  <a:gd name="T8" fmla="*/ 0 w 75"/>
                  <a:gd name="T9" fmla="*/ 0 h 87"/>
                  <a:gd name="T10" fmla="*/ 0 w 75"/>
                  <a:gd name="T11" fmla="*/ 0 h 87"/>
                  <a:gd name="T12" fmla="*/ 0 w 75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87"/>
                  <a:gd name="T23" fmla="*/ 75 w 75"/>
                  <a:gd name="T24" fmla="*/ 87 h 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87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39" y="87"/>
                    </a:lnTo>
                    <a:lnTo>
                      <a:pt x="75" y="54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9" name="Freeform 437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35" y="2844"/>
                <a:ext cx="9" cy="9"/>
              </a:xfrm>
              <a:custGeom>
                <a:avLst/>
                <a:gdLst>
                  <a:gd name="T0" fmla="*/ 0 w 99"/>
                  <a:gd name="T1" fmla="*/ 0 h 96"/>
                  <a:gd name="T2" fmla="*/ 0 w 99"/>
                  <a:gd name="T3" fmla="*/ 0 h 96"/>
                  <a:gd name="T4" fmla="*/ 0 w 99"/>
                  <a:gd name="T5" fmla="*/ 0 h 96"/>
                  <a:gd name="T6" fmla="*/ 0 w 99"/>
                  <a:gd name="T7" fmla="*/ 0 h 96"/>
                  <a:gd name="T8" fmla="*/ 0 w 99"/>
                  <a:gd name="T9" fmla="*/ 0 h 96"/>
                  <a:gd name="T10" fmla="*/ 0 w 99"/>
                  <a:gd name="T11" fmla="*/ 0 h 96"/>
                  <a:gd name="T12" fmla="*/ 0 w 99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"/>
                  <a:gd name="T22" fmla="*/ 0 h 96"/>
                  <a:gd name="T23" fmla="*/ 99 w 99"/>
                  <a:gd name="T24" fmla="*/ 96 h 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" h="96">
                    <a:moveTo>
                      <a:pt x="48" y="0"/>
                    </a:moveTo>
                    <a:lnTo>
                      <a:pt x="0" y="39"/>
                    </a:lnTo>
                    <a:lnTo>
                      <a:pt x="0" y="84"/>
                    </a:lnTo>
                    <a:lnTo>
                      <a:pt x="48" y="96"/>
                    </a:lnTo>
                    <a:lnTo>
                      <a:pt x="84" y="66"/>
                    </a:lnTo>
                    <a:lnTo>
                      <a:pt x="99" y="27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0" name="Freeform 438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22" y="2853"/>
                <a:ext cx="7" cy="11"/>
              </a:xfrm>
              <a:custGeom>
                <a:avLst/>
                <a:gdLst>
                  <a:gd name="T0" fmla="*/ 0 w 81"/>
                  <a:gd name="T1" fmla="*/ 0 h 111"/>
                  <a:gd name="T2" fmla="*/ 0 w 81"/>
                  <a:gd name="T3" fmla="*/ 0 h 111"/>
                  <a:gd name="T4" fmla="*/ 0 w 81"/>
                  <a:gd name="T5" fmla="*/ 0 h 111"/>
                  <a:gd name="T6" fmla="*/ 0 w 81"/>
                  <a:gd name="T7" fmla="*/ 0 h 111"/>
                  <a:gd name="T8" fmla="*/ 0 w 81"/>
                  <a:gd name="T9" fmla="*/ 0 h 111"/>
                  <a:gd name="T10" fmla="*/ 0 w 81"/>
                  <a:gd name="T11" fmla="*/ 0 h 111"/>
                  <a:gd name="T12" fmla="*/ 0 w 81"/>
                  <a:gd name="T13" fmla="*/ 0 h 111"/>
                  <a:gd name="T14" fmla="*/ 0 w 81"/>
                  <a:gd name="T15" fmla="*/ 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111"/>
                  <a:gd name="T26" fmla="*/ 81 w 81"/>
                  <a:gd name="T27" fmla="*/ 111 h 1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111">
                    <a:moveTo>
                      <a:pt x="21" y="0"/>
                    </a:moveTo>
                    <a:lnTo>
                      <a:pt x="0" y="27"/>
                    </a:lnTo>
                    <a:lnTo>
                      <a:pt x="14" y="75"/>
                    </a:lnTo>
                    <a:lnTo>
                      <a:pt x="42" y="111"/>
                    </a:lnTo>
                    <a:lnTo>
                      <a:pt x="81" y="78"/>
                    </a:lnTo>
                    <a:lnTo>
                      <a:pt x="75" y="30"/>
                    </a:lnTo>
                    <a:lnTo>
                      <a:pt x="5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1" name="Freeform 439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42" y="2833"/>
                <a:ext cx="6" cy="8"/>
              </a:xfrm>
              <a:custGeom>
                <a:avLst/>
                <a:gdLst>
                  <a:gd name="T0" fmla="*/ 0 w 66"/>
                  <a:gd name="T1" fmla="*/ 0 h 93"/>
                  <a:gd name="T2" fmla="*/ 0 w 66"/>
                  <a:gd name="T3" fmla="*/ 0 h 93"/>
                  <a:gd name="T4" fmla="*/ 0 w 66"/>
                  <a:gd name="T5" fmla="*/ 0 h 93"/>
                  <a:gd name="T6" fmla="*/ 0 w 66"/>
                  <a:gd name="T7" fmla="*/ 0 h 93"/>
                  <a:gd name="T8" fmla="*/ 0 w 66"/>
                  <a:gd name="T9" fmla="*/ 0 h 93"/>
                  <a:gd name="T10" fmla="*/ 0 w 66"/>
                  <a:gd name="T11" fmla="*/ 0 h 93"/>
                  <a:gd name="T12" fmla="*/ 0 w 66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93"/>
                  <a:gd name="T23" fmla="*/ 66 w 66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93">
                    <a:moveTo>
                      <a:pt x="27" y="0"/>
                    </a:moveTo>
                    <a:lnTo>
                      <a:pt x="6" y="27"/>
                    </a:lnTo>
                    <a:lnTo>
                      <a:pt x="0" y="69"/>
                    </a:lnTo>
                    <a:lnTo>
                      <a:pt x="21" y="93"/>
                    </a:lnTo>
                    <a:lnTo>
                      <a:pt x="66" y="84"/>
                    </a:lnTo>
                    <a:lnTo>
                      <a:pt x="66" y="2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2" name="Freeform 440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17" y="2866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36" y="69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3" name="Freeform 44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3" y="2836"/>
                <a:ext cx="7" cy="8"/>
              </a:xfrm>
              <a:custGeom>
                <a:avLst/>
                <a:gdLst>
                  <a:gd name="T0" fmla="*/ 0 w 72"/>
                  <a:gd name="T1" fmla="*/ 0 h 84"/>
                  <a:gd name="T2" fmla="*/ 0 w 72"/>
                  <a:gd name="T3" fmla="*/ 0 h 84"/>
                  <a:gd name="T4" fmla="*/ 0 w 72"/>
                  <a:gd name="T5" fmla="*/ 0 h 84"/>
                  <a:gd name="T6" fmla="*/ 0 w 72"/>
                  <a:gd name="T7" fmla="*/ 0 h 84"/>
                  <a:gd name="T8" fmla="*/ 0 w 72"/>
                  <a:gd name="T9" fmla="*/ 0 h 84"/>
                  <a:gd name="T10" fmla="*/ 0 w 72"/>
                  <a:gd name="T11" fmla="*/ 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84"/>
                  <a:gd name="T20" fmla="*/ 72 w 72"/>
                  <a:gd name="T21" fmla="*/ 84 h 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84">
                    <a:moveTo>
                      <a:pt x="30" y="0"/>
                    </a:moveTo>
                    <a:lnTo>
                      <a:pt x="0" y="36"/>
                    </a:lnTo>
                    <a:lnTo>
                      <a:pt x="32" y="84"/>
                    </a:lnTo>
                    <a:lnTo>
                      <a:pt x="69" y="60"/>
                    </a:lnTo>
                    <a:lnTo>
                      <a:pt x="72" y="15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4" name="Freeform 44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74" y="2803"/>
                <a:ext cx="8" cy="8"/>
              </a:xfrm>
              <a:custGeom>
                <a:avLst/>
                <a:gdLst>
                  <a:gd name="T0" fmla="*/ 0 w 87"/>
                  <a:gd name="T1" fmla="*/ 0 h 84"/>
                  <a:gd name="T2" fmla="*/ 0 w 87"/>
                  <a:gd name="T3" fmla="*/ 0 h 84"/>
                  <a:gd name="T4" fmla="*/ 0 w 87"/>
                  <a:gd name="T5" fmla="*/ 0 h 84"/>
                  <a:gd name="T6" fmla="*/ 0 w 87"/>
                  <a:gd name="T7" fmla="*/ 0 h 84"/>
                  <a:gd name="T8" fmla="*/ 0 w 87"/>
                  <a:gd name="T9" fmla="*/ 0 h 84"/>
                  <a:gd name="T10" fmla="*/ 0 w 87"/>
                  <a:gd name="T11" fmla="*/ 0 h 84"/>
                  <a:gd name="T12" fmla="*/ 0 w 87"/>
                  <a:gd name="T13" fmla="*/ 0 h 84"/>
                  <a:gd name="T14" fmla="*/ 0 w 87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"/>
                  <a:gd name="T25" fmla="*/ 0 h 84"/>
                  <a:gd name="T26" fmla="*/ 87 w 87"/>
                  <a:gd name="T27" fmla="*/ 84 h 8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" h="84">
                    <a:moveTo>
                      <a:pt x="36" y="3"/>
                    </a:moveTo>
                    <a:lnTo>
                      <a:pt x="0" y="36"/>
                    </a:lnTo>
                    <a:lnTo>
                      <a:pt x="18" y="75"/>
                    </a:lnTo>
                    <a:lnTo>
                      <a:pt x="63" y="84"/>
                    </a:lnTo>
                    <a:lnTo>
                      <a:pt x="87" y="60"/>
                    </a:lnTo>
                    <a:lnTo>
                      <a:pt x="75" y="24"/>
                    </a:lnTo>
                    <a:lnTo>
                      <a:pt x="60" y="0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5" name="Freeform 44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0" y="2827"/>
                <a:ext cx="9" cy="8"/>
              </a:xfrm>
              <a:custGeom>
                <a:avLst/>
                <a:gdLst>
                  <a:gd name="T0" fmla="*/ 0 w 90"/>
                  <a:gd name="T1" fmla="*/ 0 h 84"/>
                  <a:gd name="T2" fmla="*/ 0 w 90"/>
                  <a:gd name="T3" fmla="*/ 0 h 84"/>
                  <a:gd name="T4" fmla="*/ 0 w 90"/>
                  <a:gd name="T5" fmla="*/ 0 h 84"/>
                  <a:gd name="T6" fmla="*/ 0 w 90"/>
                  <a:gd name="T7" fmla="*/ 0 h 84"/>
                  <a:gd name="T8" fmla="*/ 0 w 90"/>
                  <a:gd name="T9" fmla="*/ 0 h 84"/>
                  <a:gd name="T10" fmla="*/ 0 w 90"/>
                  <a:gd name="T11" fmla="*/ 0 h 84"/>
                  <a:gd name="T12" fmla="*/ 0 w 9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84"/>
                  <a:gd name="T23" fmla="*/ 90 w 90"/>
                  <a:gd name="T24" fmla="*/ 84 h 8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84">
                    <a:moveTo>
                      <a:pt x="45" y="0"/>
                    </a:moveTo>
                    <a:lnTo>
                      <a:pt x="0" y="27"/>
                    </a:lnTo>
                    <a:lnTo>
                      <a:pt x="6" y="66"/>
                    </a:lnTo>
                    <a:lnTo>
                      <a:pt x="47" y="84"/>
                    </a:lnTo>
                    <a:lnTo>
                      <a:pt x="90" y="66"/>
                    </a:lnTo>
                    <a:lnTo>
                      <a:pt x="87" y="15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6" name="Freeform 444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196" y="2811"/>
                <a:ext cx="6" cy="7"/>
              </a:xfrm>
              <a:custGeom>
                <a:avLst/>
                <a:gdLst>
                  <a:gd name="T0" fmla="*/ 0 w 60"/>
                  <a:gd name="T1" fmla="*/ 0 h 72"/>
                  <a:gd name="T2" fmla="*/ 0 w 60"/>
                  <a:gd name="T3" fmla="*/ 0 h 72"/>
                  <a:gd name="T4" fmla="*/ 0 w 60"/>
                  <a:gd name="T5" fmla="*/ 0 h 72"/>
                  <a:gd name="T6" fmla="*/ 0 w 60"/>
                  <a:gd name="T7" fmla="*/ 0 h 72"/>
                  <a:gd name="T8" fmla="*/ 0 w 60"/>
                  <a:gd name="T9" fmla="*/ 0 h 72"/>
                  <a:gd name="T10" fmla="*/ 0 w 60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72"/>
                  <a:gd name="T20" fmla="*/ 60 w 60"/>
                  <a:gd name="T21" fmla="*/ 72 h 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72">
                    <a:moveTo>
                      <a:pt x="21" y="0"/>
                    </a:moveTo>
                    <a:lnTo>
                      <a:pt x="0" y="27"/>
                    </a:lnTo>
                    <a:lnTo>
                      <a:pt x="3" y="72"/>
                    </a:lnTo>
                    <a:lnTo>
                      <a:pt x="48" y="60"/>
                    </a:lnTo>
                    <a:lnTo>
                      <a:pt x="60" y="2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87" name="Freeform 445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3204" y="2817"/>
                <a:ext cx="5" cy="6"/>
              </a:xfrm>
              <a:custGeom>
                <a:avLst/>
                <a:gdLst>
                  <a:gd name="T0" fmla="*/ 0 w 54"/>
                  <a:gd name="T1" fmla="*/ 0 h 69"/>
                  <a:gd name="T2" fmla="*/ 0 w 54"/>
                  <a:gd name="T3" fmla="*/ 0 h 69"/>
                  <a:gd name="T4" fmla="*/ 0 w 54"/>
                  <a:gd name="T5" fmla="*/ 0 h 69"/>
                  <a:gd name="T6" fmla="*/ 0 w 54"/>
                  <a:gd name="T7" fmla="*/ 0 h 69"/>
                  <a:gd name="T8" fmla="*/ 0 w 54"/>
                  <a:gd name="T9" fmla="*/ 0 h 69"/>
                  <a:gd name="T10" fmla="*/ 0 w 54"/>
                  <a:gd name="T11" fmla="*/ 0 h 69"/>
                  <a:gd name="T12" fmla="*/ 0 w 54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69"/>
                  <a:gd name="T23" fmla="*/ 54 w 5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69">
                    <a:moveTo>
                      <a:pt x="30" y="0"/>
                    </a:moveTo>
                    <a:lnTo>
                      <a:pt x="0" y="12"/>
                    </a:lnTo>
                    <a:lnTo>
                      <a:pt x="0" y="51"/>
                    </a:lnTo>
                    <a:lnTo>
                      <a:pt x="21" y="69"/>
                    </a:lnTo>
                    <a:lnTo>
                      <a:pt x="51" y="60"/>
                    </a:lnTo>
                    <a:lnTo>
                      <a:pt x="54" y="27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61" name="Freeform 446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91114" y="5240356"/>
              <a:ext cx="9525" cy="11112"/>
            </a:xfrm>
            <a:custGeom>
              <a:avLst/>
              <a:gdLst>
                <a:gd name="T0" fmla="*/ 2147483647 w 144"/>
                <a:gd name="T1" fmla="*/ 2147483647 h 196"/>
                <a:gd name="T2" fmla="*/ 0 w 144"/>
                <a:gd name="T3" fmla="*/ 2147483647 h 196"/>
                <a:gd name="T4" fmla="*/ 2147483647 w 144"/>
                <a:gd name="T5" fmla="*/ 2147483647 h 196"/>
                <a:gd name="T6" fmla="*/ 2147483647 w 144"/>
                <a:gd name="T7" fmla="*/ 2147483647 h 196"/>
                <a:gd name="T8" fmla="*/ 2147483647 w 144"/>
                <a:gd name="T9" fmla="*/ 2147483647 h 196"/>
                <a:gd name="T10" fmla="*/ 2147483647 w 144"/>
                <a:gd name="T11" fmla="*/ 2147483647 h 196"/>
                <a:gd name="T12" fmla="*/ 2147483647 w 144"/>
                <a:gd name="T13" fmla="*/ 0 h 196"/>
                <a:gd name="T14" fmla="*/ 2147483647 w 144"/>
                <a:gd name="T15" fmla="*/ 214748364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"/>
                <a:gd name="T25" fmla="*/ 0 h 196"/>
                <a:gd name="T26" fmla="*/ 144 w 144"/>
                <a:gd name="T27" fmla="*/ 196 h 1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" h="196">
                  <a:moveTo>
                    <a:pt x="22" y="72"/>
                  </a:moveTo>
                  <a:lnTo>
                    <a:pt x="0" y="122"/>
                  </a:lnTo>
                  <a:lnTo>
                    <a:pt x="26" y="192"/>
                  </a:lnTo>
                  <a:lnTo>
                    <a:pt x="94" y="196"/>
                  </a:lnTo>
                  <a:lnTo>
                    <a:pt x="144" y="93"/>
                  </a:lnTo>
                  <a:lnTo>
                    <a:pt x="118" y="32"/>
                  </a:lnTo>
                  <a:lnTo>
                    <a:pt x="82" y="0"/>
                  </a:lnTo>
                  <a:lnTo>
                    <a:pt x="22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2" name="Freeform 447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254601" y="5253056"/>
              <a:ext cx="12700" cy="12700"/>
            </a:xfrm>
            <a:custGeom>
              <a:avLst/>
              <a:gdLst>
                <a:gd name="T0" fmla="*/ 2147483647 w 203"/>
                <a:gd name="T1" fmla="*/ 2147483647 h 212"/>
                <a:gd name="T2" fmla="*/ 0 w 203"/>
                <a:gd name="T3" fmla="*/ 2147483647 h 212"/>
                <a:gd name="T4" fmla="*/ 2147483647 w 203"/>
                <a:gd name="T5" fmla="*/ 2147483647 h 212"/>
                <a:gd name="T6" fmla="*/ 2147483647 w 203"/>
                <a:gd name="T7" fmla="*/ 2147483647 h 212"/>
                <a:gd name="T8" fmla="*/ 2147483647 w 203"/>
                <a:gd name="T9" fmla="*/ 2147483647 h 212"/>
                <a:gd name="T10" fmla="*/ 2147483647 w 203"/>
                <a:gd name="T11" fmla="*/ 2147483647 h 212"/>
                <a:gd name="T12" fmla="*/ 2147483647 w 203"/>
                <a:gd name="T13" fmla="*/ 2147483647 h 212"/>
                <a:gd name="T14" fmla="*/ 2147483647 w 203"/>
                <a:gd name="T15" fmla="*/ 0 h 212"/>
                <a:gd name="T16" fmla="*/ 2147483647 w 203"/>
                <a:gd name="T17" fmla="*/ 2147483647 h 212"/>
                <a:gd name="T18" fmla="*/ 2147483647 w 203"/>
                <a:gd name="T19" fmla="*/ 2147483647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3"/>
                <a:gd name="T31" fmla="*/ 0 h 212"/>
                <a:gd name="T32" fmla="*/ 203 w 203"/>
                <a:gd name="T33" fmla="*/ 212 h 2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3" h="212">
                  <a:moveTo>
                    <a:pt x="36" y="56"/>
                  </a:moveTo>
                  <a:lnTo>
                    <a:pt x="0" y="116"/>
                  </a:lnTo>
                  <a:lnTo>
                    <a:pt x="60" y="184"/>
                  </a:lnTo>
                  <a:lnTo>
                    <a:pt x="116" y="212"/>
                  </a:lnTo>
                  <a:lnTo>
                    <a:pt x="174" y="148"/>
                  </a:lnTo>
                  <a:lnTo>
                    <a:pt x="203" y="85"/>
                  </a:lnTo>
                  <a:lnTo>
                    <a:pt x="192" y="20"/>
                  </a:lnTo>
                  <a:lnTo>
                    <a:pt x="152" y="0"/>
                  </a:lnTo>
                  <a:lnTo>
                    <a:pt x="104" y="2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3" name="Freeform 448">
              <a:extLst/>
            </p:cNvPr>
            <p:cNvSpPr>
              <a:spLocks noChangeAspect="1"/>
            </p:cNvSpPr>
            <p:nvPr/>
          </p:nvSpPr>
          <p:spPr bwMode="auto">
            <a:xfrm rot="21398148">
              <a:off x="5340326" y="5237181"/>
              <a:ext cx="9525" cy="6350"/>
            </a:xfrm>
            <a:custGeom>
              <a:avLst/>
              <a:gdLst>
                <a:gd name="T0" fmla="*/ 2147483647 w 172"/>
                <a:gd name="T1" fmla="*/ 2147483647 h 108"/>
                <a:gd name="T2" fmla="*/ 0 w 172"/>
                <a:gd name="T3" fmla="*/ 2147483647 h 108"/>
                <a:gd name="T4" fmla="*/ 2147483647 w 172"/>
                <a:gd name="T5" fmla="*/ 2147483647 h 108"/>
                <a:gd name="T6" fmla="*/ 2147483647 w 172"/>
                <a:gd name="T7" fmla="*/ 2147483647 h 108"/>
                <a:gd name="T8" fmla="*/ 2147483647 w 172"/>
                <a:gd name="T9" fmla="*/ 2147483647 h 108"/>
                <a:gd name="T10" fmla="*/ 2147483647 w 172"/>
                <a:gd name="T11" fmla="*/ 2147483647 h 108"/>
                <a:gd name="T12" fmla="*/ 2147483647 w 172"/>
                <a:gd name="T13" fmla="*/ 0 h 108"/>
                <a:gd name="T14" fmla="*/ 2147483647 w 172"/>
                <a:gd name="T15" fmla="*/ 2147483647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2"/>
                <a:gd name="T25" fmla="*/ 0 h 108"/>
                <a:gd name="T26" fmla="*/ 172 w 172"/>
                <a:gd name="T27" fmla="*/ 108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2" h="108">
                  <a:moveTo>
                    <a:pt x="44" y="4"/>
                  </a:moveTo>
                  <a:lnTo>
                    <a:pt x="0" y="72"/>
                  </a:lnTo>
                  <a:lnTo>
                    <a:pt x="48" y="108"/>
                  </a:lnTo>
                  <a:lnTo>
                    <a:pt x="136" y="104"/>
                  </a:lnTo>
                  <a:lnTo>
                    <a:pt x="164" y="64"/>
                  </a:lnTo>
                  <a:lnTo>
                    <a:pt x="172" y="4"/>
                  </a:lnTo>
                  <a:lnTo>
                    <a:pt x="100" y="0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grpSp>
          <p:nvGrpSpPr>
            <p:cNvPr id="264" name="Group 450">
              <a:extLst/>
            </p:cNvPr>
            <p:cNvGrpSpPr>
              <a:grpSpLocks noChangeAspect="1"/>
            </p:cNvGrpSpPr>
            <p:nvPr/>
          </p:nvGrpSpPr>
          <p:grpSpPr bwMode="auto">
            <a:xfrm>
              <a:off x="3806803" y="4535494"/>
              <a:ext cx="17464" cy="30161"/>
              <a:chOff x="997" y="8534"/>
              <a:chExt cx="375" cy="631"/>
            </a:xfrm>
            <a:grpFill/>
          </p:grpSpPr>
          <p:sp>
            <p:nvSpPr>
              <p:cNvPr id="270" name="Freeform 451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997" y="8534"/>
                <a:ext cx="126" cy="155"/>
              </a:xfrm>
              <a:custGeom>
                <a:avLst/>
                <a:gdLst>
                  <a:gd name="T0" fmla="*/ 49 w 105"/>
                  <a:gd name="T1" fmla="*/ 35 h 129"/>
                  <a:gd name="T2" fmla="*/ 0 w 105"/>
                  <a:gd name="T3" fmla="*/ 143 h 129"/>
                  <a:gd name="T4" fmla="*/ 28 w 105"/>
                  <a:gd name="T5" fmla="*/ 286 h 129"/>
                  <a:gd name="T6" fmla="*/ 103 w 105"/>
                  <a:gd name="T7" fmla="*/ 322 h 129"/>
                  <a:gd name="T8" fmla="*/ 232 w 105"/>
                  <a:gd name="T9" fmla="*/ 270 h 129"/>
                  <a:gd name="T10" fmla="*/ 260 w 105"/>
                  <a:gd name="T11" fmla="*/ 127 h 129"/>
                  <a:gd name="T12" fmla="*/ 196 w 105"/>
                  <a:gd name="T13" fmla="*/ 0 h 129"/>
                  <a:gd name="T14" fmla="*/ 49 w 105"/>
                  <a:gd name="T15" fmla="*/ 35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29"/>
                  <a:gd name="T26" fmla="*/ 105 w 105"/>
                  <a:gd name="T27" fmla="*/ 129 h 1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29">
                    <a:moveTo>
                      <a:pt x="19" y="14"/>
                    </a:moveTo>
                    <a:lnTo>
                      <a:pt x="0" y="57"/>
                    </a:lnTo>
                    <a:lnTo>
                      <a:pt x="11" y="114"/>
                    </a:lnTo>
                    <a:lnTo>
                      <a:pt x="42" y="129"/>
                    </a:lnTo>
                    <a:lnTo>
                      <a:pt x="93" y="108"/>
                    </a:lnTo>
                    <a:lnTo>
                      <a:pt x="105" y="51"/>
                    </a:lnTo>
                    <a:lnTo>
                      <a:pt x="78" y="0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1" name="Freeform 452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34" y="8657"/>
                <a:ext cx="126" cy="130"/>
              </a:xfrm>
              <a:custGeom>
                <a:avLst/>
                <a:gdLst>
                  <a:gd name="T0" fmla="*/ 49 w 105"/>
                  <a:gd name="T1" fmla="*/ 12 h 108"/>
                  <a:gd name="T2" fmla="*/ 0 w 105"/>
                  <a:gd name="T3" fmla="*/ 122 h 108"/>
                  <a:gd name="T4" fmla="*/ 23 w 105"/>
                  <a:gd name="T5" fmla="*/ 220 h 108"/>
                  <a:gd name="T6" fmla="*/ 113 w 105"/>
                  <a:gd name="T7" fmla="*/ 272 h 108"/>
                  <a:gd name="T8" fmla="*/ 200 w 105"/>
                  <a:gd name="T9" fmla="*/ 206 h 108"/>
                  <a:gd name="T10" fmla="*/ 260 w 105"/>
                  <a:gd name="T11" fmla="*/ 106 h 108"/>
                  <a:gd name="T12" fmla="*/ 173 w 105"/>
                  <a:gd name="T13" fmla="*/ 0 h 108"/>
                  <a:gd name="T14" fmla="*/ 49 w 105"/>
                  <a:gd name="T15" fmla="*/ 12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5"/>
                  <a:gd name="T25" fmla="*/ 0 h 108"/>
                  <a:gd name="T26" fmla="*/ 105 w 105"/>
                  <a:gd name="T27" fmla="*/ 108 h 10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5" h="108">
                    <a:moveTo>
                      <a:pt x="19" y="5"/>
                    </a:moveTo>
                    <a:lnTo>
                      <a:pt x="0" y="48"/>
                    </a:lnTo>
                    <a:lnTo>
                      <a:pt x="9" y="87"/>
                    </a:lnTo>
                    <a:lnTo>
                      <a:pt x="45" y="108"/>
                    </a:lnTo>
                    <a:lnTo>
                      <a:pt x="81" y="81"/>
                    </a:lnTo>
                    <a:lnTo>
                      <a:pt x="105" y="42"/>
                    </a:lnTo>
                    <a:lnTo>
                      <a:pt x="69" y="0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  <p:sp>
            <p:nvSpPr>
              <p:cNvPr id="272" name="Freeform 453">
                <a:extLst/>
              </p:cNvPr>
              <p:cNvSpPr>
                <a:spLocks noChangeAspect="1"/>
              </p:cNvSpPr>
              <p:nvPr/>
            </p:nvSpPr>
            <p:spPr bwMode="auto">
              <a:xfrm>
                <a:off x="1145" y="8859"/>
                <a:ext cx="227" cy="306"/>
              </a:xfrm>
              <a:custGeom>
                <a:avLst/>
                <a:gdLst>
                  <a:gd name="T0" fmla="*/ 309 w 189"/>
                  <a:gd name="T1" fmla="*/ 52 h 255"/>
                  <a:gd name="T2" fmla="*/ 196 w 189"/>
                  <a:gd name="T3" fmla="*/ 196 h 255"/>
                  <a:gd name="T4" fmla="*/ 103 w 189"/>
                  <a:gd name="T5" fmla="*/ 336 h 255"/>
                  <a:gd name="T6" fmla="*/ 0 w 189"/>
                  <a:gd name="T7" fmla="*/ 509 h 255"/>
                  <a:gd name="T8" fmla="*/ 37 w 189"/>
                  <a:gd name="T9" fmla="*/ 634 h 255"/>
                  <a:gd name="T10" fmla="*/ 173 w 189"/>
                  <a:gd name="T11" fmla="*/ 612 h 255"/>
                  <a:gd name="T12" fmla="*/ 277 w 189"/>
                  <a:gd name="T13" fmla="*/ 425 h 255"/>
                  <a:gd name="T14" fmla="*/ 396 w 189"/>
                  <a:gd name="T15" fmla="*/ 239 h 255"/>
                  <a:gd name="T16" fmla="*/ 473 w 189"/>
                  <a:gd name="T17" fmla="*/ 127 h 255"/>
                  <a:gd name="T18" fmla="*/ 405 w 189"/>
                  <a:gd name="T19" fmla="*/ 0 h 255"/>
                  <a:gd name="T20" fmla="*/ 309 w 189"/>
                  <a:gd name="T21" fmla="*/ 52 h 2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9"/>
                  <a:gd name="T34" fmla="*/ 0 h 255"/>
                  <a:gd name="T35" fmla="*/ 189 w 189"/>
                  <a:gd name="T36" fmla="*/ 255 h 2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9" h="255">
                    <a:moveTo>
                      <a:pt x="123" y="21"/>
                    </a:moveTo>
                    <a:lnTo>
                      <a:pt x="78" y="78"/>
                    </a:lnTo>
                    <a:lnTo>
                      <a:pt x="42" y="135"/>
                    </a:lnTo>
                    <a:lnTo>
                      <a:pt x="0" y="204"/>
                    </a:lnTo>
                    <a:lnTo>
                      <a:pt x="15" y="255"/>
                    </a:lnTo>
                    <a:lnTo>
                      <a:pt x="69" y="246"/>
                    </a:lnTo>
                    <a:lnTo>
                      <a:pt x="111" y="171"/>
                    </a:lnTo>
                    <a:lnTo>
                      <a:pt x="159" y="96"/>
                    </a:lnTo>
                    <a:lnTo>
                      <a:pt x="189" y="51"/>
                    </a:lnTo>
                    <a:lnTo>
                      <a:pt x="162" y="0"/>
                    </a:lnTo>
                    <a:lnTo>
                      <a:pt x="123" y="2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Roboto Light" panose="020B0604020202020204" charset="0"/>
                  <a:ea typeface="Roboto Light" panose="020B0604020202020204" charset="0"/>
                  <a:cs typeface="Roboto Light" panose="020B0604020202020204" charset="0"/>
                </a:endParaRPr>
              </a:p>
            </p:txBody>
          </p:sp>
        </p:grpSp>
        <p:sp>
          <p:nvSpPr>
            <p:cNvPr id="265" name="任意多边形 7">
              <a:extLst/>
            </p:cNvPr>
            <p:cNvSpPr>
              <a:spLocks noChangeAspect="1"/>
            </p:cNvSpPr>
            <p:nvPr/>
          </p:nvSpPr>
          <p:spPr bwMode="auto">
            <a:xfrm>
              <a:off x="4371951" y="4887931"/>
              <a:ext cx="3175" cy="3175"/>
            </a:xfrm>
            <a:custGeom>
              <a:avLst/>
              <a:gdLst>
                <a:gd name="T0" fmla="*/ 0 w 3560387"/>
                <a:gd name="T1" fmla="*/ 0 h 6001569"/>
                <a:gd name="T2" fmla="*/ 0 w 3560387"/>
                <a:gd name="T3" fmla="*/ 0 h 6001569"/>
                <a:gd name="T4" fmla="*/ 0 w 3560387"/>
                <a:gd name="T5" fmla="*/ 0 h 6001569"/>
                <a:gd name="T6" fmla="*/ 0 w 3560387"/>
                <a:gd name="T7" fmla="*/ 0 h 6001569"/>
                <a:gd name="T8" fmla="*/ 0 w 3560387"/>
                <a:gd name="T9" fmla="*/ 0 h 6001569"/>
                <a:gd name="T10" fmla="*/ 0 w 3560387"/>
                <a:gd name="T11" fmla="*/ 0 h 6001569"/>
                <a:gd name="T12" fmla="*/ 0 w 3560387"/>
                <a:gd name="T13" fmla="*/ 0 h 6001569"/>
                <a:gd name="T14" fmla="*/ 0 w 3560387"/>
                <a:gd name="T15" fmla="*/ 0 h 6001569"/>
                <a:gd name="T16" fmla="*/ 0 w 3560387"/>
                <a:gd name="T17" fmla="*/ 0 h 6001569"/>
                <a:gd name="T18" fmla="*/ 0 w 3560387"/>
                <a:gd name="T19" fmla="*/ 0 h 6001569"/>
                <a:gd name="T20" fmla="*/ 0 w 3560387"/>
                <a:gd name="T21" fmla="*/ 0 h 6001569"/>
                <a:gd name="T22" fmla="*/ 0 w 3560387"/>
                <a:gd name="T23" fmla="*/ 0 h 6001569"/>
                <a:gd name="T24" fmla="*/ 0 w 3560387"/>
                <a:gd name="T25" fmla="*/ 0 h 6001569"/>
                <a:gd name="T26" fmla="*/ 0 w 3560387"/>
                <a:gd name="T27" fmla="*/ 0 h 6001569"/>
                <a:gd name="T28" fmla="*/ 0 w 3560387"/>
                <a:gd name="T29" fmla="*/ 0 h 6001569"/>
                <a:gd name="T30" fmla="*/ 0 w 3560387"/>
                <a:gd name="T31" fmla="*/ 0 h 6001569"/>
                <a:gd name="T32" fmla="*/ 0 w 3560387"/>
                <a:gd name="T33" fmla="*/ 0 h 6001569"/>
                <a:gd name="T34" fmla="*/ 0 w 3560387"/>
                <a:gd name="T35" fmla="*/ 0 h 6001569"/>
                <a:gd name="T36" fmla="*/ 0 w 3560387"/>
                <a:gd name="T37" fmla="*/ 0 h 6001569"/>
                <a:gd name="T38" fmla="*/ 0 w 3560387"/>
                <a:gd name="T39" fmla="*/ 0 h 6001569"/>
                <a:gd name="T40" fmla="*/ 0 w 3560387"/>
                <a:gd name="T41" fmla="*/ 0 h 6001569"/>
                <a:gd name="T42" fmla="*/ 0 w 3560387"/>
                <a:gd name="T43" fmla="*/ 0 h 6001569"/>
                <a:gd name="T44" fmla="*/ 0 w 3560387"/>
                <a:gd name="T45" fmla="*/ 0 h 6001569"/>
                <a:gd name="T46" fmla="*/ 0 w 3560387"/>
                <a:gd name="T47" fmla="*/ 0 h 6001569"/>
                <a:gd name="T48" fmla="*/ 0 w 3560387"/>
                <a:gd name="T49" fmla="*/ 0 h 6001569"/>
                <a:gd name="T50" fmla="*/ 0 w 3560387"/>
                <a:gd name="T51" fmla="*/ 0 h 6001569"/>
                <a:gd name="T52" fmla="*/ 0 w 3560387"/>
                <a:gd name="T53" fmla="*/ 0 h 6001569"/>
                <a:gd name="T54" fmla="*/ 0 w 3560387"/>
                <a:gd name="T55" fmla="*/ 0 h 6001569"/>
                <a:gd name="T56" fmla="*/ 0 w 3560387"/>
                <a:gd name="T57" fmla="*/ 0 h 6001569"/>
                <a:gd name="T58" fmla="*/ 0 w 3560387"/>
                <a:gd name="T59" fmla="*/ 0 h 6001569"/>
                <a:gd name="T60" fmla="*/ 0 w 3560387"/>
                <a:gd name="T61" fmla="*/ 0 h 6001569"/>
                <a:gd name="T62" fmla="*/ 0 w 3560387"/>
                <a:gd name="T63" fmla="*/ 0 h 6001569"/>
                <a:gd name="T64" fmla="*/ 0 w 3560387"/>
                <a:gd name="T65" fmla="*/ 0 h 6001569"/>
                <a:gd name="T66" fmla="*/ 0 w 3560387"/>
                <a:gd name="T67" fmla="*/ 0 h 6001569"/>
                <a:gd name="T68" fmla="*/ 0 w 3560387"/>
                <a:gd name="T69" fmla="*/ 0 h 6001569"/>
                <a:gd name="T70" fmla="*/ 0 w 3560387"/>
                <a:gd name="T71" fmla="*/ 0 h 6001569"/>
                <a:gd name="T72" fmla="*/ 0 w 3560387"/>
                <a:gd name="T73" fmla="*/ 0 h 6001569"/>
                <a:gd name="T74" fmla="*/ 0 w 3560387"/>
                <a:gd name="T75" fmla="*/ 0 h 6001569"/>
                <a:gd name="T76" fmla="*/ 0 w 3560387"/>
                <a:gd name="T77" fmla="*/ 0 h 6001569"/>
                <a:gd name="T78" fmla="*/ 0 w 3560387"/>
                <a:gd name="T79" fmla="*/ 0 h 6001569"/>
                <a:gd name="T80" fmla="*/ 0 w 3560387"/>
                <a:gd name="T81" fmla="*/ 0 h 6001569"/>
                <a:gd name="T82" fmla="*/ 0 w 3560387"/>
                <a:gd name="T83" fmla="*/ 0 h 6001569"/>
                <a:gd name="T84" fmla="*/ 0 w 3560387"/>
                <a:gd name="T85" fmla="*/ 0 h 6001569"/>
                <a:gd name="T86" fmla="*/ 0 w 3560387"/>
                <a:gd name="T87" fmla="*/ 0 h 6001569"/>
                <a:gd name="T88" fmla="*/ 0 w 3560387"/>
                <a:gd name="T89" fmla="*/ 0 h 6001569"/>
                <a:gd name="T90" fmla="*/ 0 w 3560387"/>
                <a:gd name="T91" fmla="*/ 0 h 6001569"/>
                <a:gd name="T92" fmla="*/ 0 w 3560387"/>
                <a:gd name="T93" fmla="*/ 0 h 6001569"/>
                <a:gd name="T94" fmla="*/ 0 w 3560387"/>
                <a:gd name="T95" fmla="*/ 0 h 6001569"/>
                <a:gd name="T96" fmla="*/ 0 w 3560387"/>
                <a:gd name="T97" fmla="*/ 0 h 60015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60387"/>
                <a:gd name="T148" fmla="*/ 0 h 6001569"/>
                <a:gd name="T149" fmla="*/ 3560387 w 3560387"/>
                <a:gd name="T150" fmla="*/ 6001569 h 60015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60387" h="6001569">
                  <a:moveTo>
                    <a:pt x="28925" y="1128680"/>
                  </a:moveTo>
                  <a:lnTo>
                    <a:pt x="112277" y="1133748"/>
                  </a:lnTo>
                  <a:lnTo>
                    <a:pt x="216203" y="1139923"/>
                  </a:lnTo>
                  <a:lnTo>
                    <a:pt x="329214" y="1202425"/>
                  </a:lnTo>
                  <a:lnTo>
                    <a:pt x="229286" y="1277276"/>
                  </a:lnTo>
                  <a:lnTo>
                    <a:pt x="315588" y="1335781"/>
                  </a:lnTo>
                  <a:lnTo>
                    <a:pt x="238370" y="1417540"/>
                  </a:lnTo>
                  <a:lnTo>
                    <a:pt x="247454" y="1562890"/>
                  </a:lnTo>
                  <a:lnTo>
                    <a:pt x="165695" y="1630478"/>
                  </a:lnTo>
                  <a:lnTo>
                    <a:pt x="138987" y="1745855"/>
                  </a:lnTo>
                  <a:lnTo>
                    <a:pt x="182776" y="1828892"/>
                  </a:lnTo>
                  <a:lnTo>
                    <a:pt x="265623" y="1906653"/>
                  </a:lnTo>
                  <a:lnTo>
                    <a:pt x="328670" y="1892482"/>
                  </a:lnTo>
                  <a:lnTo>
                    <a:pt x="428598" y="1829436"/>
                  </a:lnTo>
                  <a:cubicBezTo>
                    <a:pt x="428235" y="1858203"/>
                    <a:pt x="427873" y="1886971"/>
                    <a:pt x="427510" y="1915738"/>
                  </a:cubicBezTo>
                  <a:lnTo>
                    <a:pt x="368461" y="1952076"/>
                  </a:lnTo>
                  <a:lnTo>
                    <a:pt x="387174" y="2089618"/>
                  </a:lnTo>
                  <a:lnTo>
                    <a:pt x="500729" y="2084532"/>
                  </a:lnTo>
                  <a:lnTo>
                    <a:pt x="531981" y="2146845"/>
                  </a:lnTo>
                  <a:lnTo>
                    <a:pt x="449677" y="2264398"/>
                  </a:lnTo>
                  <a:lnTo>
                    <a:pt x="591029" y="2396121"/>
                  </a:lnTo>
                  <a:lnTo>
                    <a:pt x="497487" y="2458246"/>
                  </a:lnTo>
                  <a:cubicBezTo>
                    <a:pt x="496588" y="2554295"/>
                    <a:pt x="491456" y="2506292"/>
                    <a:pt x="490557" y="2602341"/>
                  </a:cubicBezTo>
                  <a:cubicBezTo>
                    <a:pt x="489095" y="2635867"/>
                    <a:pt x="554691" y="2649761"/>
                    <a:pt x="554691" y="2669929"/>
                  </a:cubicBezTo>
                  <a:lnTo>
                    <a:pt x="490556" y="2723347"/>
                  </a:lnTo>
                  <a:lnTo>
                    <a:pt x="571772" y="2845442"/>
                  </a:lnTo>
                  <a:lnTo>
                    <a:pt x="627578" y="2899758"/>
                  </a:lnTo>
                  <a:lnTo>
                    <a:pt x="572860" y="2990249"/>
                  </a:lnTo>
                  <a:lnTo>
                    <a:pt x="590485" y="3052750"/>
                  </a:lnTo>
                  <a:lnTo>
                    <a:pt x="535978" y="3134509"/>
                  </a:lnTo>
                  <a:lnTo>
                    <a:pt x="502551" y="3182836"/>
                  </a:lnTo>
                  <a:lnTo>
                    <a:pt x="575226" y="3331096"/>
                  </a:lnTo>
                  <a:lnTo>
                    <a:pt x="647901" y="3380516"/>
                  </a:lnTo>
                  <a:lnTo>
                    <a:pt x="775082" y="3507697"/>
                  </a:lnTo>
                  <a:lnTo>
                    <a:pt x="833587" y="3662131"/>
                  </a:lnTo>
                  <a:lnTo>
                    <a:pt x="855753" y="3741714"/>
                  </a:lnTo>
                  <a:lnTo>
                    <a:pt x="929517" y="3879068"/>
                  </a:lnTo>
                  <a:lnTo>
                    <a:pt x="829589" y="3905233"/>
                  </a:lnTo>
                  <a:lnTo>
                    <a:pt x="825590" y="4054581"/>
                  </a:lnTo>
                  <a:lnTo>
                    <a:pt x="744919" y="4141426"/>
                  </a:lnTo>
                  <a:lnTo>
                    <a:pt x="604656" y="4119259"/>
                  </a:lnTo>
                  <a:lnTo>
                    <a:pt x="513812" y="4239178"/>
                  </a:lnTo>
                  <a:lnTo>
                    <a:pt x="482561" y="4379441"/>
                  </a:lnTo>
                  <a:lnTo>
                    <a:pt x="386653" y="4514998"/>
                  </a:lnTo>
                  <a:lnTo>
                    <a:pt x="324128" y="4608372"/>
                  </a:lnTo>
                  <a:lnTo>
                    <a:pt x="356468" y="4829307"/>
                  </a:lnTo>
                  <a:lnTo>
                    <a:pt x="269622" y="4873641"/>
                  </a:lnTo>
                  <a:lnTo>
                    <a:pt x="334280" y="5014217"/>
                  </a:lnTo>
                  <a:lnTo>
                    <a:pt x="360111" y="5103661"/>
                  </a:lnTo>
                  <a:lnTo>
                    <a:pt x="453131" y="5162166"/>
                  </a:lnTo>
                  <a:lnTo>
                    <a:pt x="606477" y="5193417"/>
                  </a:lnTo>
                  <a:lnTo>
                    <a:pt x="714402" y="5202501"/>
                  </a:lnTo>
                  <a:lnTo>
                    <a:pt x="809243" y="5311514"/>
                  </a:lnTo>
                  <a:lnTo>
                    <a:pt x="949507" y="5301341"/>
                  </a:lnTo>
                  <a:lnTo>
                    <a:pt x="1021094" y="5346763"/>
                  </a:lnTo>
                  <a:lnTo>
                    <a:pt x="1061429" y="5492113"/>
                  </a:lnTo>
                  <a:lnTo>
                    <a:pt x="1039262" y="5600037"/>
                  </a:lnTo>
                  <a:lnTo>
                    <a:pt x="1066516" y="5680708"/>
                  </a:lnTo>
                  <a:lnTo>
                    <a:pt x="1025092" y="5766465"/>
                  </a:lnTo>
                  <a:lnTo>
                    <a:pt x="1139191" y="5870390"/>
                  </a:lnTo>
                  <a:lnTo>
                    <a:pt x="1265283" y="5874388"/>
                  </a:lnTo>
                  <a:lnTo>
                    <a:pt x="1251113" y="5765376"/>
                  </a:lnTo>
                  <a:lnTo>
                    <a:pt x="1236942" y="5652365"/>
                  </a:lnTo>
                  <a:lnTo>
                    <a:pt x="1377206" y="5689791"/>
                  </a:lnTo>
                  <a:lnTo>
                    <a:pt x="1554540" y="5658540"/>
                  </a:lnTo>
                  <a:lnTo>
                    <a:pt x="1689718" y="5713046"/>
                  </a:lnTo>
                  <a:lnTo>
                    <a:pt x="1806726" y="5731215"/>
                  </a:lnTo>
                  <a:lnTo>
                    <a:pt x="1806726" y="5876564"/>
                  </a:lnTo>
                  <a:cubicBezTo>
                    <a:pt x="1806482" y="5918232"/>
                    <a:pt x="1806237" y="5959901"/>
                    <a:pt x="1805993" y="6001569"/>
                  </a:cubicBezTo>
                  <a:lnTo>
                    <a:pt x="1977508" y="5951061"/>
                  </a:lnTo>
                  <a:lnTo>
                    <a:pt x="2145758" y="5875476"/>
                  </a:lnTo>
                  <a:lnTo>
                    <a:pt x="2286021" y="5789719"/>
                  </a:lnTo>
                  <a:lnTo>
                    <a:pt x="2208260" y="5935069"/>
                  </a:lnTo>
                  <a:lnTo>
                    <a:pt x="2362695" y="5911814"/>
                  </a:lnTo>
                  <a:lnTo>
                    <a:pt x="2508044" y="5866392"/>
                  </a:lnTo>
                  <a:lnTo>
                    <a:pt x="2548380" y="5744297"/>
                  </a:lnTo>
                  <a:lnTo>
                    <a:pt x="2461534" y="5713046"/>
                  </a:lnTo>
                  <a:lnTo>
                    <a:pt x="2475705" y="5594949"/>
                  </a:lnTo>
                  <a:lnTo>
                    <a:pt x="2615969" y="5518276"/>
                  </a:lnTo>
                  <a:lnTo>
                    <a:pt x="2734065" y="5487025"/>
                  </a:lnTo>
                  <a:lnTo>
                    <a:pt x="2723893" y="5378012"/>
                  </a:lnTo>
                  <a:lnTo>
                    <a:pt x="2869243" y="5401267"/>
                  </a:lnTo>
                  <a:lnTo>
                    <a:pt x="3023253" y="5343826"/>
                  </a:lnTo>
                  <a:lnTo>
                    <a:pt x="3188882" y="5333008"/>
                  </a:lnTo>
                  <a:lnTo>
                    <a:pt x="3086179" y="5162519"/>
                  </a:lnTo>
                  <a:lnTo>
                    <a:pt x="3100350" y="5055328"/>
                  </a:lnTo>
                  <a:lnTo>
                    <a:pt x="3027675" y="4905980"/>
                  </a:lnTo>
                  <a:lnTo>
                    <a:pt x="2996424" y="4730467"/>
                  </a:lnTo>
                  <a:lnTo>
                    <a:pt x="3000422" y="4612370"/>
                  </a:lnTo>
                  <a:lnTo>
                    <a:pt x="3049842" y="4490276"/>
                  </a:lnTo>
                  <a:lnTo>
                    <a:pt x="3177023" y="4495362"/>
                  </a:lnTo>
                  <a:lnTo>
                    <a:pt x="3241702" y="4436858"/>
                  </a:lnTo>
                  <a:lnTo>
                    <a:pt x="3208274" y="4330022"/>
                  </a:lnTo>
                  <a:lnTo>
                    <a:pt x="3149770" y="4222097"/>
                  </a:lnTo>
                  <a:lnTo>
                    <a:pt x="3068011" y="4171589"/>
                  </a:lnTo>
                  <a:lnTo>
                    <a:pt x="3027675" y="4018243"/>
                  </a:lnTo>
                  <a:lnTo>
                    <a:pt x="3150858" y="3915405"/>
                  </a:lnTo>
                  <a:lnTo>
                    <a:pt x="3291122" y="3793310"/>
                  </a:lnTo>
                  <a:lnTo>
                    <a:pt x="3426299" y="3734806"/>
                  </a:lnTo>
                  <a:lnTo>
                    <a:pt x="3534223" y="3658133"/>
                  </a:lnTo>
                  <a:lnTo>
                    <a:pt x="3547304" y="3559293"/>
                  </a:lnTo>
                  <a:lnTo>
                    <a:pt x="3505881" y="3331101"/>
                  </a:lnTo>
                  <a:lnTo>
                    <a:pt x="3464457" y="3245343"/>
                  </a:lnTo>
                  <a:lnTo>
                    <a:pt x="3446288" y="3118162"/>
                  </a:lnTo>
                  <a:lnTo>
                    <a:pt x="3528048" y="3091997"/>
                  </a:lnTo>
                  <a:lnTo>
                    <a:pt x="3560387" y="2986983"/>
                  </a:lnTo>
                  <a:lnTo>
                    <a:pt x="3411039" y="2964816"/>
                  </a:lnTo>
                  <a:lnTo>
                    <a:pt x="3292943" y="2951734"/>
                  </a:lnTo>
                  <a:lnTo>
                    <a:pt x="3183930" y="2788215"/>
                  </a:lnTo>
                  <a:lnTo>
                    <a:pt x="3234438" y="2703546"/>
                  </a:lnTo>
                  <a:lnTo>
                    <a:pt x="3179932" y="2608704"/>
                  </a:lnTo>
                  <a:lnTo>
                    <a:pt x="3229352" y="2437189"/>
                  </a:lnTo>
                  <a:lnTo>
                    <a:pt x="3317286" y="2356518"/>
                  </a:lnTo>
                  <a:lnTo>
                    <a:pt x="3162852" y="2141758"/>
                  </a:lnTo>
                  <a:lnTo>
                    <a:pt x="3058925" y="2006581"/>
                  </a:lnTo>
                  <a:lnTo>
                    <a:pt x="2986914" y="1900856"/>
                  </a:lnTo>
                  <a:lnTo>
                    <a:pt x="2958997" y="1752219"/>
                  </a:lnTo>
                  <a:lnTo>
                    <a:pt x="2982252" y="1607957"/>
                  </a:lnTo>
                  <a:lnTo>
                    <a:pt x="2935156" y="1462713"/>
                  </a:lnTo>
                  <a:lnTo>
                    <a:pt x="2766404" y="1281274"/>
                  </a:lnTo>
                  <a:lnTo>
                    <a:pt x="2567636" y="1109760"/>
                  </a:lnTo>
                  <a:lnTo>
                    <a:pt x="2449539" y="960412"/>
                  </a:lnTo>
                  <a:lnTo>
                    <a:pt x="2396901" y="881160"/>
                  </a:lnTo>
                  <a:lnTo>
                    <a:pt x="2278024" y="748561"/>
                  </a:lnTo>
                  <a:lnTo>
                    <a:pt x="2294371" y="595215"/>
                  </a:lnTo>
                  <a:lnTo>
                    <a:pt x="2176275" y="510546"/>
                  </a:lnTo>
                  <a:lnTo>
                    <a:pt x="2030925" y="524717"/>
                  </a:lnTo>
                  <a:lnTo>
                    <a:pt x="1968422" y="424789"/>
                  </a:lnTo>
                  <a:lnTo>
                    <a:pt x="1829247" y="376457"/>
                  </a:lnTo>
                  <a:lnTo>
                    <a:pt x="1630479" y="203854"/>
                  </a:lnTo>
                  <a:lnTo>
                    <a:pt x="1499300" y="177689"/>
                  </a:lnTo>
                  <a:lnTo>
                    <a:pt x="1395374" y="0"/>
                  </a:lnTo>
                  <a:lnTo>
                    <a:pt x="1292536" y="5087"/>
                  </a:lnTo>
                  <a:lnTo>
                    <a:pt x="1188209" y="65813"/>
                  </a:lnTo>
                  <a:lnTo>
                    <a:pt x="1080685" y="145348"/>
                  </a:lnTo>
                  <a:lnTo>
                    <a:pt x="1000014" y="185685"/>
                  </a:lnTo>
                  <a:lnTo>
                    <a:pt x="828499" y="198766"/>
                  </a:lnTo>
                  <a:lnTo>
                    <a:pt x="737656" y="271441"/>
                  </a:lnTo>
                  <a:lnTo>
                    <a:pt x="666069" y="230017"/>
                  </a:lnTo>
                  <a:lnTo>
                    <a:pt x="553058" y="339028"/>
                  </a:lnTo>
                  <a:lnTo>
                    <a:pt x="549060" y="420788"/>
                  </a:lnTo>
                  <a:lnTo>
                    <a:pt x="440048" y="406617"/>
                  </a:lnTo>
                  <a:lnTo>
                    <a:pt x="364463" y="474206"/>
                  </a:lnTo>
                  <a:lnTo>
                    <a:pt x="265623" y="532710"/>
                  </a:lnTo>
                  <a:lnTo>
                    <a:pt x="160609" y="604296"/>
                  </a:lnTo>
                  <a:lnTo>
                    <a:pt x="99928" y="734387"/>
                  </a:lnTo>
                  <a:lnTo>
                    <a:pt x="79938" y="892819"/>
                  </a:lnTo>
                  <a:lnTo>
                    <a:pt x="0" y="1018911"/>
                  </a:lnTo>
                  <a:lnTo>
                    <a:pt x="28925" y="11286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6" name="Freeform 449">
              <a:extLst/>
            </p:cNvPr>
            <p:cNvSpPr>
              <a:spLocks noChangeAspect="1"/>
            </p:cNvSpPr>
            <p:nvPr/>
          </p:nvSpPr>
          <p:spPr bwMode="auto">
            <a:xfrm>
              <a:off x="4352901" y="4914918"/>
              <a:ext cx="7938" cy="11113"/>
            </a:xfrm>
            <a:custGeom>
              <a:avLst/>
              <a:gdLst>
                <a:gd name="T0" fmla="*/ 0 w 125"/>
                <a:gd name="T1" fmla="*/ 2147483647 h 187"/>
                <a:gd name="T2" fmla="*/ 2147483647 w 125"/>
                <a:gd name="T3" fmla="*/ 2147483647 h 187"/>
                <a:gd name="T4" fmla="*/ 2147483647 w 125"/>
                <a:gd name="T5" fmla="*/ 2147483647 h 187"/>
                <a:gd name="T6" fmla="*/ 2147483647 w 125"/>
                <a:gd name="T7" fmla="*/ 2147483647 h 187"/>
                <a:gd name="T8" fmla="*/ 2147483647 w 125"/>
                <a:gd name="T9" fmla="*/ 2147483647 h 187"/>
                <a:gd name="T10" fmla="*/ 2147483647 w 125"/>
                <a:gd name="T11" fmla="*/ 2147483647 h 187"/>
                <a:gd name="T12" fmla="*/ 2147483647 w 125"/>
                <a:gd name="T13" fmla="*/ 0 h 187"/>
                <a:gd name="T14" fmla="*/ 0 w 125"/>
                <a:gd name="T15" fmla="*/ 2147483647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7"/>
                <a:gd name="T26" fmla="*/ 125 w 125"/>
                <a:gd name="T27" fmla="*/ 187 h 1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7">
                  <a:moveTo>
                    <a:pt x="0" y="33"/>
                  </a:moveTo>
                  <a:lnTo>
                    <a:pt x="7" y="103"/>
                  </a:lnTo>
                  <a:lnTo>
                    <a:pt x="14" y="187"/>
                  </a:lnTo>
                  <a:lnTo>
                    <a:pt x="86" y="173"/>
                  </a:lnTo>
                  <a:lnTo>
                    <a:pt x="115" y="110"/>
                  </a:lnTo>
                  <a:lnTo>
                    <a:pt x="125" y="24"/>
                  </a:lnTo>
                  <a:lnTo>
                    <a:pt x="53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7" name="Freeform 30">
              <a:extLst/>
            </p:cNvPr>
            <p:cNvSpPr>
              <a:spLocks/>
            </p:cNvSpPr>
            <p:nvPr/>
          </p:nvSpPr>
          <p:spPr bwMode="auto">
            <a:xfrm>
              <a:off x="5206976" y="4400568"/>
              <a:ext cx="134938" cy="155575"/>
            </a:xfrm>
            <a:custGeom>
              <a:avLst/>
              <a:gdLst>
                <a:gd name="T0" fmla="*/ 0 w 1135"/>
                <a:gd name="T1" fmla="*/ 2147483647 h 1311"/>
                <a:gd name="T2" fmla="*/ 2147483647 w 1135"/>
                <a:gd name="T3" fmla="*/ 2147483647 h 1311"/>
                <a:gd name="T4" fmla="*/ 2147483647 w 1135"/>
                <a:gd name="T5" fmla="*/ 2147483647 h 1311"/>
                <a:gd name="T6" fmla="*/ 2147483647 w 1135"/>
                <a:gd name="T7" fmla="*/ 2147483647 h 1311"/>
                <a:gd name="T8" fmla="*/ 2147483647 w 1135"/>
                <a:gd name="T9" fmla="*/ 2147483647 h 1311"/>
                <a:gd name="T10" fmla="*/ 2147483647 w 1135"/>
                <a:gd name="T11" fmla="*/ 2147483647 h 1311"/>
                <a:gd name="T12" fmla="*/ 2147483647 w 1135"/>
                <a:gd name="T13" fmla="*/ 2147483647 h 1311"/>
                <a:gd name="T14" fmla="*/ 2147483647 w 1135"/>
                <a:gd name="T15" fmla="*/ 2147483647 h 1311"/>
                <a:gd name="T16" fmla="*/ 2147483647 w 1135"/>
                <a:gd name="T17" fmla="*/ 2147483647 h 1311"/>
                <a:gd name="T18" fmla="*/ 2147483647 w 1135"/>
                <a:gd name="T19" fmla="*/ 2147483647 h 1311"/>
                <a:gd name="T20" fmla="*/ 2147483647 w 1135"/>
                <a:gd name="T21" fmla="*/ 2147483647 h 1311"/>
                <a:gd name="T22" fmla="*/ 2147483647 w 1135"/>
                <a:gd name="T23" fmla="*/ 2147483647 h 1311"/>
                <a:gd name="T24" fmla="*/ 2147483647 w 1135"/>
                <a:gd name="T25" fmla="*/ 2147483647 h 1311"/>
                <a:gd name="T26" fmla="*/ 2147483647 w 1135"/>
                <a:gd name="T27" fmla="*/ 2147483647 h 1311"/>
                <a:gd name="T28" fmla="*/ 2147483647 w 1135"/>
                <a:gd name="T29" fmla="*/ 2147483647 h 1311"/>
                <a:gd name="T30" fmla="*/ 2147483647 w 1135"/>
                <a:gd name="T31" fmla="*/ 2147483647 h 1311"/>
                <a:gd name="T32" fmla="*/ 2147483647 w 1135"/>
                <a:gd name="T33" fmla="*/ 2147483647 h 1311"/>
                <a:gd name="T34" fmla="*/ 2147483647 w 1135"/>
                <a:gd name="T35" fmla="*/ 2147483647 h 1311"/>
                <a:gd name="T36" fmla="*/ 2147483647 w 1135"/>
                <a:gd name="T37" fmla="*/ 2147483647 h 1311"/>
                <a:gd name="T38" fmla="*/ 2147483647 w 1135"/>
                <a:gd name="T39" fmla="*/ 2147483647 h 1311"/>
                <a:gd name="T40" fmla="*/ 2147483647 w 1135"/>
                <a:gd name="T41" fmla="*/ 2147483647 h 1311"/>
                <a:gd name="T42" fmla="*/ 2147483647 w 1135"/>
                <a:gd name="T43" fmla="*/ 2147483647 h 1311"/>
                <a:gd name="T44" fmla="*/ 2147483647 w 1135"/>
                <a:gd name="T45" fmla="*/ 2147483647 h 1311"/>
                <a:gd name="T46" fmla="*/ 2147483647 w 1135"/>
                <a:gd name="T47" fmla="*/ 2147483647 h 1311"/>
                <a:gd name="T48" fmla="*/ 2147483647 w 1135"/>
                <a:gd name="T49" fmla="*/ 0 h 1311"/>
                <a:gd name="T50" fmla="*/ 2147483647 w 1135"/>
                <a:gd name="T51" fmla="*/ 2147483647 h 1311"/>
                <a:gd name="T52" fmla="*/ 2147483647 w 1135"/>
                <a:gd name="T53" fmla="*/ 2147483647 h 1311"/>
                <a:gd name="T54" fmla="*/ 2147483647 w 1135"/>
                <a:gd name="T55" fmla="*/ 2147483647 h 1311"/>
                <a:gd name="T56" fmla="*/ 2147483647 w 1135"/>
                <a:gd name="T57" fmla="*/ 2147483647 h 1311"/>
                <a:gd name="T58" fmla="*/ 2147483647 w 1135"/>
                <a:gd name="T59" fmla="*/ 2147483647 h 1311"/>
                <a:gd name="T60" fmla="*/ 2147483647 w 1135"/>
                <a:gd name="T61" fmla="*/ 2147483647 h 1311"/>
                <a:gd name="T62" fmla="*/ 2147483647 w 1135"/>
                <a:gd name="T63" fmla="*/ 2147483647 h 1311"/>
                <a:gd name="T64" fmla="*/ 2147483647 w 1135"/>
                <a:gd name="T65" fmla="*/ 2147483647 h 1311"/>
                <a:gd name="T66" fmla="*/ 2147483647 w 1135"/>
                <a:gd name="T67" fmla="*/ 2147483647 h 1311"/>
                <a:gd name="T68" fmla="*/ 2147483647 w 1135"/>
                <a:gd name="T69" fmla="*/ 2147483647 h 1311"/>
                <a:gd name="T70" fmla="*/ 2147483647 w 1135"/>
                <a:gd name="T71" fmla="*/ 2147483647 h 1311"/>
                <a:gd name="T72" fmla="*/ 0 w 1135"/>
                <a:gd name="T73" fmla="*/ 2147483647 h 13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5"/>
                <a:gd name="T112" fmla="*/ 0 h 1311"/>
                <a:gd name="T113" fmla="*/ 1132 w 1135"/>
                <a:gd name="T114" fmla="*/ 1257 h 13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5" h="1311">
                  <a:moveTo>
                    <a:pt x="0" y="960"/>
                  </a:moveTo>
                  <a:lnTo>
                    <a:pt x="57" y="1153"/>
                  </a:lnTo>
                  <a:lnTo>
                    <a:pt x="107" y="1221"/>
                  </a:lnTo>
                  <a:lnTo>
                    <a:pt x="154" y="1311"/>
                  </a:lnTo>
                  <a:lnTo>
                    <a:pt x="274" y="1309"/>
                  </a:lnTo>
                  <a:lnTo>
                    <a:pt x="384" y="1230"/>
                  </a:lnTo>
                  <a:lnTo>
                    <a:pt x="463" y="1183"/>
                  </a:lnTo>
                  <a:lnTo>
                    <a:pt x="495" y="1120"/>
                  </a:lnTo>
                  <a:lnTo>
                    <a:pt x="637" y="1105"/>
                  </a:lnTo>
                  <a:lnTo>
                    <a:pt x="708" y="995"/>
                  </a:lnTo>
                  <a:lnTo>
                    <a:pt x="787" y="940"/>
                  </a:lnTo>
                  <a:lnTo>
                    <a:pt x="850" y="932"/>
                  </a:lnTo>
                  <a:lnTo>
                    <a:pt x="803" y="822"/>
                  </a:lnTo>
                  <a:lnTo>
                    <a:pt x="811" y="735"/>
                  </a:lnTo>
                  <a:lnTo>
                    <a:pt x="882" y="696"/>
                  </a:lnTo>
                  <a:lnTo>
                    <a:pt x="993" y="681"/>
                  </a:lnTo>
                  <a:lnTo>
                    <a:pt x="1072" y="571"/>
                  </a:lnTo>
                  <a:lnTo>
                    <a:pt x="1127" y="500"/>
                  </a:lnTo>
                  <a:lnTo>
                    <a:pt x="1135" y="406"/>
                  </a:lnTo>
                  <a:lnTo>
                    <a:pt x="1056" y="343"/>
                  </a:lnTo>
                  <a:lnTo>
                    <a:pt x="1017" y="249"/>
                  </a:lnTo>
                  <a:lnTo>
                    <a:pt x="937" y="194"/>
                  </a:lnTo>
                  <a:lnTo>
                    <a:pt x="819" y="202"/>
                  </a:lnTo>
                  <a:lnTo>
                    <a:pt x="724" y="139"/>
                  </a:lnTo>
                  <a:lnTo>
                    <a:pt x="630" y="76"/>
                  </a:lnTo>
                  <a:lnTo>
                    <a:pt x="632" y="9"/>
                  </a:lnTo>
                  <a:lnTo>
                    <a:pt x="617" y="1"/>
                  </a:lnTo>
                  <a:lnTo>
                    <a:pt x="599" y="27"/>
                  </a:lnTo>
                  <a:lnTo>
                    <a:pt x="584" y="37"/>
                  </a:lnTo>
                  <a:lnTo>
                    <a:pt x="571" y="24"/>
                  </a:lnTo>
                  <a:lnTo>
                    <a:pt x="571" y="0"/>
                  </a:lnTo>
                  <a:lnTo>
                    <a:pt x="544" y="10"/>
                  </a:lnTo>
                  <a:lnTo>
                    <a:pt x="550" y="45"/>
                  </a:lnTo>
                  <a:lnTo>
                    <a:pt x="545" y="66"/>
                  </a:lnTo>
                  <a:lnTo>
                    <a:pt x="542" y="100"/>
                  </a:lnTo>
                  <a:lnTo>
                    <a:pt x="495" y="186"/>
                  </a:lnTo>
                  <a:lnTo>
                    <a:pt x="495" y="272"/>
                  </a:lnTo>
                  <a:lnTo>
                    <a:pt x="471" y="343"/>
                  </a:lnTo>
                  <a:lnTo>
                    <a:pt x="487" y="402"/>
                  </a:lnTo>
                  <a:lnTo>
                    <a:pt x="543" y="511"/>
                  </a:lnTo>
                  <a:lnTo>
                    <a:pt x="492" y="611"/>
                  </a:lnTo>
                  <a:lnTo>
                    <a:pt x="418" y="706"/>
                  </a:lnTo>
                  <a:lnTo>
                    <a:pt x="373" y="817"/>
                  </a:lnTo>
                  <a:lnTo>
                    <a:pt x="300" y="888"/>
                  </a:lnTo>
                  <a:lnTo>
                    <a:pt x="141" y="949"/>
                  </a:lnTo>
                  <a:lnTo>
                    <a:pt x="0" y="9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8" name="Freeform 95">
              <a:extLst/>
            </p:cNvPr>
            <p:cNvSpPr>
              <a:spLocks noChangeAspect="1"/>
            </p:cNvSpPr>
            <p:nvPr/>
          </p:nvSpPr>
          <p:spPr bwMode="auto">
            <a:xfrm>
              <a:off x="5276826" y="4375168"/>
              <a:ext cx="6350" cy="12700"/>
            </a:xfrm>
            <a:custGeom>
              <a:avLst/>
              <a:gdLst>
                <a:gd name="T0" fmla="*/ 160823448 w 55"/>
                <a:gd name="T1" fmla="*/ 0 h 108"/>
                <a:gd name="T2" fmla="*/ 139655781 w 55"/>
                <a:gd name="T3" fmla="*/ 128047515 h 108"/>
                <a:gd name="T4" fmla="*/ 152359129 w 55"/>
                <a:gd name="T5" fmla="*/ 260367756 h 108"/>
                <a:gd name="T6" fmla="*/ 160823448 w 55"/>
                <a:gd name="T7" fmla="*/ 362805721 h 108"/>
                <a:gd name="T8" fmla="*/ 25393188 w 55"/>
                <a:gd name="T9" fmla="*/ 358546635 h 108"/>
                <a:gd name="T10" fmla="*/ 0 w 55"/>
                <a:gd name="T11" fmla="*/ 196343999 h 108"/>
                <a:gd name="T12" fmla="*/ 59250811 w 55"/>
                <a:gd name="T13" fmla="*/ 25609432 h 108"/>
                <a:gd name="T14" fmla="*/ 160823448 w 55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108"/>
                <a:gd name="T26" fmla="*/ 38 w 55"/>
                <a:gd name="T27" fmla="*/ 85 h 1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108">
                  <a:moveTo>
                    <a:pt x="22" y="26"/>
                  </a:moveTo>
                  <a:lnTo>
                    <a:pt x="33" y="12"/>
                  </a:lnTo>
                  <a:lnTo>
                    <a:pt x="42" y="0"/>
                  </a:lnTo>
                  <a:lnTo>
                    <a:pt x="55" y="8"/>
                  </a:lnTo>
                  <a:lnTo>
                    <a:pt x="42" y="27"/>
                  </a:lnTo>
                  <a:lnTo>
                    <a:pt x="49" y="45"/>
                  </a:lnTo>
                  <a:lnTo>
                    <a:pt x="46" y="59"/>
                  </a:lnTo>
                  <a:lnTo>
                    <a:pt x="43" y="78"/>
                  </a:lnTo>
                  <a:lnTo>
                    <a:pt x="34" y="98"/>
                  </a:lnTo>
                  <a:lnTo>
                    <a:pt x="22" y="108"/>
                  </a:lnTo>
                  <a:lnTo>
                    <a:pt x="4" y="108"/>
                  </a:lnTo>
                  <a:lnTo>
                    <a:pt x="6" y="84"/>
                  </a:lnTo>
                  <a:lnTo>
                    <a:pt x="4" y="63"/>
                  </a:lnTo>
                  <a:lnTo>
                    <a:pt x="0" y="42"/>
                  </a:lnTo>
                  <a:lnTo>
                    <a:pt x="10" y="20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  <p:sp>
          <p:nvSpPr>
            <p:cNvPr id="269" name="Freeform 46">
              <a:extLst/>
            </p:cNvPr>
            <p:cNvSpPr>
              <a:spLocks noChangeAspect="1"/>
            </p:cNvSpPr>
            <p:nvPr/>
          </p:nvSpPr>
          <p:spPr bwMode="auto">
            <a:xfrm>
              <a:off x="4633889" y="4024331"/>
              <a:ext cx="46037" cy="34925"/>
            </a:xfrm>
            <a:custGeom>
              <a:avLst/>
              <a:gdLst>
                <a:gd name="T0" fmla="*/ 0 w 148"/>
                <a:gd name="T1" fmla="*/ 2147483647 h 113"/>
                <a:gd name="T2" fmla="*/ 2147483647 w 148"/>
                <a:gd name="T3" fmla="*/ 2147483647 h 113"/>
                <a:gd name="T4" fmla="*/ 2147483647 w 148"/>
                <a:gd name="T5" fmla="*/ 2147483647 h 113"/>
                <a:gd name="T6" fmla="*/ 2147483647 w 148"/>
                <a:gd name="T7" fmla="*/ 2147483647 h 113"/>
                <a:gd name="T8" fmla="*/ 2147483647 w 148"/>
                <a:gd name="T9" fmla="*/ 2147483647 h 113"/>
                <a:gd name="T10" fmla="*/ 2147483647 w 148"/>
                <a:gd name="T11" fmla="*/ 2147483647 h 113"/>
                <a:gd name="T12" fmla="*/ 2147483647 w 148"/>
                <a:gd name="T13" fmla="*/ 2147483647 h 113"/>
                <a:gd name="T14" fmla="*/ 2147483647 w 148"/>
                <a:gd name="T15" fmla="*/ 2147483647 h 113"/>
                <a:gd name="T16" fmla="*/ 2147483647 w 148"/>
                <a:gd name="T17" fmla="*/ 2147483647 h 113"/>
                <a:gd name="T18" fmla="*/ 2147483647 w 148"/>
                <a:gd name="T19" fmla="*/ 2147483647 h 113"/>
                <a:gd name="T20" fmla="*/ 2147483647 w 148"/>
                <a:gd name="T21" fmla="*/ 2147483647 h 113"/>
                <a:gd name="T22" fmla="*/ 2147483647 w 148"/>
                <a:gd name="T23" fmla="*/ 0 h 113"/>
                <a:gd name="T24" fmla="*/ 2147483647 w 148"/>
                <a:gd name="T25" fmla="*/ 2147483647 h 113"/>
                <a:gd name="T26" fmla="*/ 2147483647 w 148"/>
                <a:gd name="T27" fmla="*/ 2147483647 h 113"/>
                <a:gd name="T28" fmla="*/ 2147483647 w 148"/>
                <a:gd name="T29" fmla="*/ 2147483647 h 113"/>
                <a:gd name="T30" fmla="*/ 2147483647 w 148"/>
                <a:gd name="T31" fmla="*/ 2147483647 h 113"/>
                <a:gd name="T32" fmla="*/ 2147483647 w 148"/>
                <a:gd name="T33" fmla="*/ 2147483647 h 113"/>
                <a:gd name="T34" fmla="*/ 2147483647 w 148"/>
                <a:gd name="T35" fmla="*/ 2147483647 h 113"/>
                <a:gd name="T36" fmla="*/ 2147483647 w 148"/>
                <a:gd name="T37" fmla="*/ 2147483647 h 113"/>
                <a:gd name="T38" fmla="*/ 2147483647 w 148"/>
                <a:gd name="T39" fmla="*/ 2147483647 h 113"/>
                <a:gd name="T40" fmla="*/ 0 w 148"/>
                <a:gd name="T41" fmla="*/ 2147483647 h 1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3"/>
                <a:gd name="T65" fmla="*/ 689 w 148"/>
                <a:gd name="T66" fmla="*/ 584 h 1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3">
                  <a:moveTo>
                    <a:pt x="0" y="58"/>
                  </a:moveTo>
                  <a:lnTo>
                    <a:pt x="2" y="77"/>
                  </a:lnTo>
                  <a:lnTo>
                    <a:pt x="12" y="97"/>
                  </a:lnTo>
                  <a:lnTo>
                    <a:pt x="30" y="113"/>
                  </a:lnTo>
                  <a:lnTo>
                    <a:pt x="56" y="113"/>
                  </a:lnTo>
                  <a:lnTo>
                    <a:pt x="88" y="101"/>
                  </a:lnTo>
                  <a:lnTo>
                    <a:pt x="118" y="102"/>
                  </a:lnTo>
                  <a:lnTo>
                    <a:pt x="148" y="78"/>
                  </a:lnTo>
                  <a:lnTo>
                    <a:pt x="147" y="51"/>
                  </a:lnTo>
                  <a:lnTo>
                    <a:pt x="136" y="27"/>
                  </a:lnTo>
                  <a:lnTo>
                    <a:pt x="129" y="18"/>
                  </a:lnTo>
                  <a:lnTo>
                    <a:pt x="120" y="3"/>
                  </a:lnTo>
                  <a:lnTo>
                    <a:pt x="109" y="0"/>
                  </a:lnTo>
                  <a:lnTo>
                    <a:pt x="105" y="7"/>
                  </a:lnTo>
                  <a:lnTo>
                    <a:pt x="86" y="4"/>
                  </a:lnTo>
                  <a:lnTo>
                    <a:pt x="75" y="12"/>
                  </a:lnTo>
                  <a:lnTo>
                    <a:pt x="62" y="9"/>
                  </a:lnTo>
                  <a:lnTo>
                    <a:pt x="56" y="9"/>
                  </a:lnTo>
                  <a:lnTo>
                    <a:pt x="43" y="10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7" y="37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endParaRPr>
            </a:p>
          </p:txBody>
        </p:sp>
      </p:grpSp>
      <p:sp>
        <p:nvSpPr>
          <p:cNvPr id="313" name="Freeform 46">
            <a:extLst/>
          </p:cNvPr>
          <p:cNvSpPr>
            <a:spLocks noChangeAspect="1"/>
          </p:cNvSpPr>
          <p:nvPr/>
        </p:nvSpPr>
        <p:spPr bwMode="auto">
          <a:xfrm>
            <a:off x="6062140" y="2597080"/>
            <a:ext cx="45719" cy="45719"/>
          </a:xfrm>
          <a:custGeom>
            <a:avLst/>
            <a:gdLst>
              <a:gd name="T0" fmla="*/ 0 w 148"/>
              <a:gd name="T1" fmla="*/ 2147483647 h 113"/>
              <a:gd name="T2" fmla="*/ 2147483647 w 148"/>
              <a:gd name="T3" fmla="*/ 2147483647 h 113"/>
              <a:gd name="T4" fmla="*/ 2147483647 w 148"/>
              <a:gd name="T5" fmla="*/ 2147483647 h 113"/>
              <a:gd name="T6" fmla="*/ 2147483647 w 148"/>
              <a:gd name="T7" fmla="*/ 2147483647 h 113"/>
              <a:gd name="T8" fmla="*/ 2147483647 w 148"/>
              <a:gd name="T9" fmla="*/ 2147483647 h 113"/>
              <a:gd name="T10" fmla="*/ 2147483647 w 148"/>
              <a:gd name="T11" fmla="*/ 2147483647 h 113"/>
              <a:gd name="T12" fmla="*/ 2147483647 w 148"/>
              <a:gd name="T13" fmla="*/ 2147483647 h 113"/>
              <a:gd name="T14" fmla="*/ 2147483647 w 148"/>
              <a:gd name="T15" fmla="*/ 2147483647 h 113"/>
              <a:gd name="T16" fmla="*/ 2147483647 w 148"/>
              <a:gd name="T17" fmla="*/ 2147483647 h 113"/>
              <a:gd name="T18" fmla="*/ 2147483647 w 148"/>
              <a:gd name="T19" fmla="*/ 2147483647 h 113"/>
              <a:gd name="T20" fmla="*/ 2147483647 w 148"/>
              <a:gd name="T21" fmla="*/ 2147483647 h 113"/>
              <a:gd name="T22" fmla="*/ 2147483647 w 148"/>
              <a:gd name="T23" fmla="*/ 0 h 113"/>
              <a:gd name="T24" fmla="*/ 2147483647 w 148"/>
              <a:gd name="T25" fmla="*/ 2147483647 h 113"/>
              <a:gd name="T26" fmla="*/ 2147483647 w 148"/>
              <a:gd name="T27" fmla="*/ 2147483647 h 113"/>
              <a:gd name="T28" fmla="*/ 2147483647 w 148"/>
              <a:gd name="T29" fmla="*/ 2147483647 h 113"/>
              <a:gd name="T30" fmla="*/ 2147483647 w 148"/>
              <a:gd name="T31" fmla="*/ 2147483647 h 113"/>
              <a:gd name="T32" fmla="*/ 2147483647 w 148"/>
              <a:gd name="T33" fmla="*/ 2147483647 h 113"/>
              <a:gd name="T34" fmla="*/ 2147483647 w 148"/>
              <a:gd name="T35" fmla="*/ 2147483647 h 113"/>
              <a:gd name="T36" fmla="*/ 2147483647 w 148"/>
              <a:gd name="T37" fmla="*/ 2147483647 h 113"/>
              <a:gd name="T38" fmla="*/ 2147483647 w 148"/>
              <a:gd name="T39" fmla="*/ 2147483647 h 113"/>
              <a:gd name="T40" fmla="*/ 0 w 148"/>
              <a:gd name="T41" fmla="*/ 2147483647 h 1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48"/>
              <a:gd name="T64" fmla="*/ 0 h 113"/>
              <a:gd name="T65" fmla="*/ 689 w 148"/>
              <a:gd name="T66" fmla="*/ 584 h 11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48" h="113">
                <a:moveTo>
                  <a:pt x="0" y="58"/>
                </a:moveTo>
                <a:lnTo>
                  <a:pt x="2" y="77"/>
                </a:lnTo>
                <a:lnTo>
                  <a:pt x="12" y="97"/>
                </a:lnTo>
                <a:lnTo>
                  <a:pt x="30" y="113"/>
                </a:lnTo>
                <a:lnTo>
                  <a:pt x="56" y="113"/>
                </a:lnTo>
                <a:lnTo>
                  <a:pt x="88" y="101"/>
                </a:lnTo>
                <a:lnTo>
                  <a:pt x="118" y="102"/>
                </a:lnTo>
                <a:lnTo>
                  <a:pt x="148" y="78"/>
                </a:lnTo>
                <a:lnTo>
                  <a:pt x="147" y="51"/>
                </a:lnTo>
                <a:lnTo>
                  <a:pt x="136" y="27"/>
                </a:lnTo>
                <a:lnTo>
                  <a:pt x="129" y="18"/>
                </a:lnTo>
                <a:lnTo>
                  <a:pt x="120" y="3"/>
                </a:lnTo>
                <a:lnTo>
                  <a:pt x="109" y="0"/>
                </a:lnTo>
                <a:lnTo>
                  <a:pt x="105" y="7"/>
                </a:lnTo>
                <a:lnTo>
                  <a:pt x="86" y="4"/>
                </a:lnTo>
                <a:lnTo>
                  <a:pt x="75" y="12"/>
                </a:lnTo>
                <a:lnTo>
                  <a:pt x="62" y="9"/>
                </a:lnTo>
                <a:lnTo>
                  <a:pt x="56" y="9"/>
                </a:lnTo>
                <a:lnTo>
                  <a:pt x="43" y="10"/>
                </a:lnTo>
                <a:lnTo>
                  <a:pt x="30" y="17"/>
                </a:lnTo>
                <a:lnTo>
                  <a:pt x="18" y="20"/>
                </a:lnTo>
                <a:lnTo>
                  <a:pt x="7" y="37"/>
                </a:lnTo>
                <a:lnTo>
                  <a:pt x="0" y="58"/>
                </a:lnTo>
                <a:close/>
              </a:path>
            </a:pathLst>
          </a:custGeom>
          <a:solidFill>
            <a:schemeClr val="accent1"/>
          </a:solidFill>
          <a:ln w="63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zh-CN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</p:txBody>
      </p:sp>
      <p:pic>
        <p:nvPicPr>
          <p:cNvPr id="314" name="Kép 3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2097" y="1774734"/>
            <a:ext cx="421205" cy="426405"/>
          </a:xfrm>
          <a:prstGeom prst="rect">
            <a:avLst/>
          </a:prstGeom>
        </p:spPr>
      </p:pic>
      <p:pic>
        <p:nvPicPr>
          <p:cNvPr id="315" name="Kép 3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02157" y="2296678"/>
            <a:ext cx="421205" cy="426405"/>
          </a:xfrm>
          <a:prstGeom prst="rect">
            <a:avLst/>
          </a:prstGeom>
        </p:spPr>
      </p:pic>
      <p:pic>
        <p:nvPicPr>
          <p:cNvPr id="316" name="Kép 3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33052" y="1876931"/>
            <a:ext cx="421205" cy="426405"/>
          </a:xfrm>
          <a:prstGeom prst="rect">
            <a:avLst/>
          </a:prstGeom>
        </p:spPr>
      </p:pic>
      <p:pic>
        <p:nvPicPr>
          <p:cNvPr id="317" name="Kép 3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19269" y="2580375"/>
            <a:ext cx="421205" cy="426405"/>
          </a:xfrm>
          <a:prstGeom prst="rect">
            <a:avLst/>
          </a:prstGeom>
        </p:spPr>
      </p:pic>
      <p:pic>
        <p:nvPicPr>
          <p:cNvPr id="318" name="Kép 3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32" y="1068131"/>
            <a:ext cx="1660226" cy="1042962"/>
          </a:xfrm>
          <a:prstGeom prst="roundRect">
            <a:avLst/>
          </a:prstGeom>
        </p:spPr>
      </p:pic>
      <p:sp>
        <p:nvSpPr>
          <p:cNvPr id="319" name="Szövegdoboz 318"/>
          <p:cNvSpPr txBox="1"/>
          <p:nvPr/>
        </p:nvSpPr>
        <p:spPr>
          <a:xfrm>
            <a:off x="140076" y="2117199"/>
            <a:ext cx="2221447" cy="122282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 fontScale="92500" lnSpcReduction="20000"/>
          </a:bodyPr>
          <a:lstStyle/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Hely: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Mexikó</a:t>
            </a:r>
          </a:p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ECA: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EKF, BANCOMEXT</a:t>
            </a:r>
            <a:endParaRPr lang="hu-HU" sz="1000" dirty="0"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Összeg: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640 M $ (projektfin.)</a:t>
            </a:r>
          </a:p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Projekt: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napelem park </a:t>
            </a:r>
          </a:p>
          <a:p>
            <a:r>
              <a:rPr lang="hu-HU" sz="2400" dirty="0" smtClean="0"/>
              <a:t> </a:t>
            </a:r>
          </a:p>
        </p:txBody>
      </p:sp>
      <p:sp>
        <p:nvSpPr>
          <p:cNvPr id="320" name="Lekerekített téglalap 319"/>
          <p:cNvSpPr/>
          <p:nvPr/>
        </p:nvSpPr>
        <p:spPr>
          <a:xfrm rot="5400000">
            <a:off x="-115452" y="1174114"/>
            <a:ext cx="2156498" cy="1828255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321" name="Kép 32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312"/>
          <a:stretch/>
        </p:blipFill>
        <p:spPr>
          <a:xfrm>
            <a:off x="1660147" y="3615693"/>
            <a:ext cx="1669576" cy="953028"/>
          </a:xfrm>
          <a:prstGeom prst="roundRect">
            <a:avLst/>
          </a:prstGeom>
        </p:spPr>
      </p:pic>
      <p:sp>
        <p:nvSpPr>
          <p:cNvPr id="322" name="Szövegdoboz 321"/>
          <p:cNvSpPr txBox="1"/>
          <p:nvPr/>
        </p:nvSpPr>
        <p:spPr>
          <a:xfrm>
            <a:off x="3367664" y="3570021"/>
            <a:ext cx="1808643" cy="128008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 fontScale="92500" lnSpcReduction="10000"/>
          </a:bodyPr>
          <a:lstStyle/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Hely: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Lengyelország</a:t>
            </a:r>
          </a:p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ECA: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KEXIM</a:t>
            </a:r>
            <a:endParaRPr lang="hu-HU" sz="1000" dirty="0"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Összeg: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596 M $ (projektfin.)</a:t>
            </a:r>
          </a:p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Projekt: </a:t>
            </a:r>
            <a:r>
              <a:rPr lang="hu-HU" sz="1000" dirty="0" err="1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akkumlátorgyár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 </a:t>
            </a:r>
          </a:p>
          <a:p>
            <a:r>
              <a:rPr lang="hu-HU" sz="2400" dirty="0" smtClean="0"/>
              <a:t> </a:t>
            </a:r>
          </a:p>
        </p:txBody>
      </p:sp>
      <p:sp>
        <p:nvSpPr>
          <p:cNvPr id="323" name="Lekerekített téglalap 322"/>
          <p:cNvSpPr/>
          <p:nvPr/>
        </p:nvSpPr>
        <p:spPr>
          <a:xfrm>
            <a:off x="1608160" y="3569369"/>
            <a:ext cx="3470158" cy="1038608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324" name="Kép 3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4077" y="3606615"/>
            <a:ext cx="1319380" cy="936000"/>
          </a:xfrm>
          <a:prstGeom prst="roundRect">
            <a:avLst/>
          </a:prstGeom>
        </p:spPr>
      </p:pic>
      <p:sp>
        <p:nvSpPr>
          <p:cNvPr id="325" name="Lekerekített téglalap 324"/>
          <p:cNvSpPr/>
          <p:nvPr/>
        </p:nvSpPr>
        <p:spPr>
          <a:xfrm>
            <a:off x="5176307" y="3554040"/>
            <a:ext cx="3233767" cy="105393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26" name="Szövegdoboz 325"/>
          <p:cNvSpPr txBox="1"/>
          <p:nvPr/>
        </p:nvSpPr>
        <p:spPr>
          <a:xfrm>
            <a:off x="6606634" y="3605992"/>
            <a:ext cx="2040255" cy="1162265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 fontScale="85000" lnSpcReduction="20000"/>
          </a:bodyPr>
          <a:lstStyle/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Hely: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Skócia</a:t>
            </a:r>
          </a:p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ECA: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EKF</a:t>
            </a:r>
            <a:endParaRPr lang="hu-HU" sz="1000" dirty="0"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Összeg: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2,95 Mrd $ (projektfin.)</a:t>
            </a:r>
          </a:p>
          <a:p>
            <a:pPr>
              <a:lnSpc>
                <a:spcPct val="170000"/>
              </a:lnSpc>
            </a:pPr>
            <a:r>
              <a:rPr lang="hu-HU" sz="10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Projekt: </a:t>
            </a:r>
            <a:r>
              <a:rPr lang="hu-HU" sz="10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offshore szélfarm </a:t>
            </a:r>
          </a:p>
          <a:p>
            <a:r>
              <a:rPr lang="hu-HU" sz="2400" dirty="0" smtClean="0"/>
              <a:t> </a:t>
            </a:r>
          </a:p>
        </p:txBody>
      </p:sp>
      <p:sp>
        <p:nvSpPr>
          <p:cNvPr id="327" name="Szövegdoboz 326"/>
          <p:cNvSpPr txBox="1"/>
          <p:nvPr/>
        </p:nvSpPr>
        <p:spPr>
          <a:xfrm>
            <a:off x="7064939" y="2081046"/>
            <a:ext cx="1922346" cy="149569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normAutofit/>
          </a:bodyPr>
          <a:lstStyle/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Hely: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Maldív-szigetek</a:t>
            </a:r>
          </a:p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ECA: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EXIM India</a:t>
            </a:r>
            <a:endParaRPr lang="hu-HU" sz="900" dirty="0">
              <a:latin typeface="Roboto Light" panose="020B0604020202020204" charset="0"/>
              <a:ea typeface="Roboto Light" panose="020B0604020202020204" charset="0"/>
              <a:cs typeface="Roboto Light" panose="020B0604020202020204" charset="0"/>
            </a:endParaRPr>
          </a:p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Összeg: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800 M $ (vállalatfin.)</a:t>
            </a:r>
          </a:p>
          <a:p>
            <a:pPr>
              <a:lnSpc>
                <a:spcPct val="170000"/>
              </a:lnSpc>
            </a:pPr>
            <a:r>
              <a:rPr lang="hu-HU" sz="900" b="1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Projekt: </a:t>
            </a:r>
            <a:r>
              <a:rPr lang="hu-HU" sz="900" dirty="0" smtClean="0">
                <a:latin typeface="Roboto Light" panose="020B0604020202020204" charset="0"/>
                <a:ea typeface="Roboto Light" panose="020B0604020202020204" charset="0"/>
                <a:cs typeface="Roboto Light" panose="020B0604020202020204" charset="0"/>
              </a:rPr>
              <a:t>víz- és csatornahálózat</a:t>
            </a:r>
          </a:p>
          <a:p>
            <a:r>
              <a:rPr lang="hu-HU" sz="900" dirty="0" smtClean="0"/>
              <a:t> </a:t>
            </a:r>
          </a:p>
        </p:txBody>
      </p:sp>
      <p:sp>
        <p:nvSpPr>
          <p:cNvPr id="328" name="Lekerekített téglalap 327"/>
          <p:cNvSpPr/>
          <p:nvPr/>
        </p:nvSpPr>
        <p:spPr>
          <a:xfrm rot="5400000">
            <a:off x="6791749" y="1184776"/>
            <a:ext cx="2333867" cy="1744989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329" name="Kép 32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127" y="980952"/>
            <a:ext cx="1619999" cy="1080000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3272024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-téma">
  <a:themeElements>
    <a:clrScheme name="Custom 11">
      <a:dk1>
        <a:srgbClr val="5A5A5A"/>
      </a:dk1>
      <a:lt1>
        <a:sysClr val="window" lastClr="FFFFFF"/>
      </a:lt1>
      <a:dk2>
        <a:srgbClr val="44546A"/>
      </a:dk2>
      <a:lt2>
        <a:srgbClr val="EEECE1"/>
      </a:lt2>
      <a:accent1>
        <a:srgbClr val="2B817D"/>
      </a:accent1>
      <a:accent2>
        <a:srgbClr val="DB504A"/>
      </a:accent2>
      <a:accent3>
        <a:srgbClr val="056F89"/>
      </a:accent3>
      <a:accent4>
        <a:srgbClr val="FFA630"/>
      </a:accent4>
      <a:accent5>
        <a:srgbClr val="003249"/>
      </a:accent5>
      <a:accent6>
        <a:srgbClr val="20AA93"/>
      </a:accent6>
      <a:hlink>
        <a:srgbClr val="0000FF"/>
      </a:hlink>
      <a:folHlink>
        <a:srgbClr val="800080"/>
      </a:folHlink>
    </a:clrScheme>
    <a:fontScheme name="Custom 2">
      <a:majorFont>
        <a:latin typeface="Roboto Condensed"/>
        <a:ea typeface=""/>
        <a:cs typeface=""/>
      </a:majorFont>
      <a:minorFont>
        <a:latin typeface="Robot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-téma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3494</TotalTime>
  <Words>1763</Words>
  <Application>Microsoft Office PowerPoint</Application>
  <PresentationFormat>On-screen Show (16:9)</PresentationFormat>
  <Paragraphs>306</Paragraphs>
  <Slides>16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</vt:i4>
      </vt:variant>
    </vt:vector>
  </HeadingPairs>
  <TitlesOfParts>
    <vt:vector size="28" baseType="lpstr">
      <vt:lpstr>Arial Unicode MS</vt:lpstr>
      <vt:lpstr>Arial</vt:lpstr>
      <vt:lpstr>Arimo</vt:lpstr>
      <vt:lpstr>Calibri</vt:lpstr>
      <vt:lpstr>Roboto Condensed</vt:lpstr>
      <vt:lpstr>Roboto Condensed Light</vt:lpstr>
      <vt:lpstr>Roboto Light</vt:lpstr>
      <vt:lpstr>Roboto Medium</vt:lpstr>
      <vt:lpstr>Times New Roman</vt:lpstr>
      <vt:lpstr>Wingdings</vt:lpstr>
      <vt:lpstr>Office-téma</vt:lpstr>
      <vt:lpstr>1_Office-téma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bemutató</dc:title>
  <dc:creator>Petis Judit</dc:creator>
  <cp:lastModifiedBy>Olasz Judit</cp:lastModifiedBy>
  <cp:revision>512</cp:revision>
  <cp:lastPrinted>2020-04-21T15:16:54Z</cp:lastPrinted>
  <dcterms:created xsi:type="dcterms:W3CDTF">2020-04-07T12:47:05Z</dcterms:created>
  <dcterms:modified xsi:type="dcterms:W3CDTF">2020-09-24T11:45:47Z</dcterms:modified>
</cp:coreProperties>
</file>